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9.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0.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11.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notesSlides/notesSlide12.xml" ContentType="application/vnd.openxmlformats-officedocument.presentationml.notesSlide+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notesSlides/notesSlide13.xml" ContentType="application/vnd.openxmlformats-officedocument.presentationml.notesSlide+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notesSlides/notesSlide16.xml" ContentType="application/vnd.openxmlformats-officedocument.presentationml.notesSlide+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notesSlides/notesSlide17.xml" ContentType="application/vnd.openxmlformats-officedocument.presentationml.notesSlide+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91" r:id="rId2"/>
    <p:sldId id="308" r:id="rId3"/>
    <p:sldId id="265" r:id="rId4"/>
    <p:sldId id="270" r:id="rId5"/>
    <p:sldId id="299" r:id="rId6"/>
    <p:sldId id="317" r:id="rId7"/>
    <p:sldId id="301" r:id="rId8"/>
    <p:sldId id="297" r:id="rId9"/>
    <p:sldId id="303" r:id="rId10"/>
    <p:sldId id="304" r:id="rId11"/>
    <p:sldId id="306" r:id="rId12"/>
    <p:sldId id="296" r:id="rId13"/>
    <p:sldId id="307" r:id="rId14"/>
    <p:sldId id="315" r:id="rId15"/>
    <p:sldId id="312" r:id="rId16"/>
    <p:sldId id="313" r:id="rId17"/>
    <p:sldId id="285" r:id="rId18"/>
    <p:sldId id="30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23578A"/>
    <a:srgbClr val="95C674"/>
    <a:srgbClr val="914393"/>
    <a:srgbClr val="181717"/>
    <a:srgbClr val="1D1718"/>
    <a:srgbClr val="494441"/>
    <a:srgbClr val="FFFE1E"/>
    <a:srgbClr val="85B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6" autoAdjust="0"/>
    <p:restoredTop sz="52026" autoAdjust="0"/>
  </p:normalViewPr>
  <p:slideViewPr>
    <p:cSldViewPr snapToGrid="0">
      <p:cViewPr>
        <p:scale>
          <a:sx n="52" d="100"/>
          <a:sy n="52" d="100"/>
        </p:scale>
        <p:origin x="1406" y="-115"/>
      </p:cViewPr>
      <p:guideLst/>
    </p:cSldViewPr>
  </p:slideViewPr>
  <p:notesTextViewPr>
    <p:cViewPr>
      <p:scale>
        <a:sx n="150" d="100"/>
        <a:sy n="150" d="100"/>
      </p:scale>
      <p:origin x="0" y="0"/>
    </p:cViewPr>
  </p:notesTextViewPr>
  <p:sorterViewPr>
    <p:cViewPr>
      <p:scale>
        <a:sx n="100" d="100"/>
        <a:sy n="100" d="100"/>
      </p:scale>
      <p:origin x="0" y="-480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Ekmark" userId="ffbc62ef69d5d3dc" providerId="LiveId" clId="{0636D253-E82E-4DAA-9343-BBF49AB08C19}"/>
    <pc:docChg chg="custSel modSld">
      <pc:chgData name="Ida Ekmark" userId="ffbc62ef69d5d3dc" providerId="LiveId" clId="{0636D253-E82E-4DAA-9343-BBF49AB08C19}" dt="2024-08-29T12:21:24.400" v="313" actId="20577"/>
      <pc:docMkLst>
        <pc:docMk/>
      </pc:docMkLst>
      <pc:sldChg chg="modSp mod modNotesTx">
        <pc:chgData name="Ida Ekmark" userId="ffbc62ef69d5d3dc" providerId="LiveId" clId="{0636D253-E82E-4DAA-9343-BBF49AB08C19}" dt="2024-08-29T12:21:24.400" v="313" actId="20577"/>
        <pc:sldMkLst>
          <pc:docMk/>
          <pc:sldMk cId="4242131951" sldId="291"/>
        </pc:sldMkLst>
        <pc:spChg chg="mod">
          <ac:chgData name="Ida Ekmark" userId="ffbc62ef69d5d3dc" providerId="LiveId" clId="{0636D253-E82E-4DAA-9343-BBF49AB08C19}" dt="2024-08-29T12:13:56.826" v="9" actId="20577"/>
          <ac:spMkLst>
            <pc:docMk/>
            <pc:sldMk cId="4242131951" sldId="291"/>
            <ac:spMk id="13" creationId="{8BA14A6E-0CF8-066F-4A38-7A52F180F48F}"/>
          </ac:spMkLst>
        </pc:spChg>
      </pc:sldChg>
      <pc:sldChg chg="delSp modSp mod delAnim modAnim">
        <pc:chgData name="Ida Ekmark" userId="ffbc62ef69d5d3dc" providerId="LiveId" clId="{0636D253-E82E-4DAA-9343-BBF49AB08C19}" dt="2024-08-29T12:20:04.396" v="284" actId="478"/>
        <pc:sldMkLst>
          <pc:docMk/>
          <pc:sldMk cId="3935039174" sldId="313"/>
        </pc:sldMkLst>
        <pc:spChg chg="mod">
          <ac:chgData name="Ida Ekmark" userId="ffbc62ef69d5d3dc" providerId="LiveId" clId="{0636D253-E82E-4DAA-9343-BBF49AB08C19}" dt="2024-08-29T12:19:55.546" v="283" actId="20577"/>
          <ac:spMkLst>
            <pc:docMk/>
            <pc:sldMk cId="3935039174" sldId="313"/>
            <ac:spMk id="16" creationId="{5B3BEE45-DF3F-A758-FDF9-0CFC623E7EFD}"/>
          </ac:spMkLst>
        </pc:spChg>
        <pc:grpChg chg="del">
          <ac:chgData name="Ida Ekmark" userId="ffbc62ef69d5d3dc" providerId="LiveId" clId="{0636D253-E82E-4DAA-9343-BBF49AB08C19}" dt="2024-08-29T12:20:04.396" v="284" actId="478"/>
          <ac:grpSpMkLst>
            <pc:docMk/>
            <pc:sldMk cId="3935039174" sldId="313"/>
            <ac:grpSpMk id="49" creationId="{958AE5C0-0DCF-04AF-AF56-B254B3AFD448}"/>
          </ac:grpSpMkLst>
        </pc:grpChg>
      </pc:sldChg>
    </pc:docChg>
  </pc:docChgLst>
  <pc:docChgLst>
    <pc:chgData name="Ida Ekmark" userId="ffbc62ef69d5d3dc" providerId="LiveId" clId="{F7DD86C1-540D-41A6-9FCC-F65F9C2430B4}"/>
    <pc:docChg chg="undo custSel addSld delSld modSld sldOrd">
      <pc:chgData name="Ida Ekmark" userId="ffbc62ef69d5d3dc" providerId="LiveId" clId="{F7DD86C1-540D-41A6-9FCC-F65F9C2430B4}" dt="2024-05-13T14:44:19.186" v="3394" actId="20577"/>
      <pc:docMkLst>
        <pc:docMk/>
      </pc:docMkLst>
      <pc:sldChg chg="del">
        <pc:chgData name="Ida Ekmark" userId="ffbc62ef69d5d3dc" providerId="LiveId" clId="{F7DD86C1-540D-41A6-9FCC-F65F9C2430B4}" dt="2024-04-29T13:01:28.915" v="5" actId="47"/>
        <pc:sldMkLst>
          <pc:docMk/>
          <pc:sldMk cId="1929905489" sldId="263"/>
        </pc:sldMkLst>
      </pc:sldChg>
      <pc:sldChg chg="del">
        <pc:chgData name="Ida Ekmark" userId="ffbc62ef69d5d3dc" providerId="LiveId" clId="{F7DD86C1-540D-41A6-9FCC-F65F9C2430B4}" dt="2024-04-29T13:01:28.915" v="5" actId="47"/>
        <pc:sldMkLst>
          <pc:docMk/>
          <pc:sldMk cId="2461059285" sldId="268"/>
        </pc:sldMkLst>
      </pc:sldChg>
      <pc:sldChg chg="add del">
        <pc:chgData name="Ida Ekmark" userId="ffbc62ef69d5d3dc" providerId="LiveId" clId="{F7DD86C1-540D-41A6-9FCC-F65F9C2430B4}" dt="2024-04-30T10:53:57.948" v="3174"/>
        <pc:sldMkLst>
          <pc:docMk/>
          <pc:sldMk cId="1229618195" sldId="270"/>
        </pc:sldMkLst>
      </pc:sldChg>
      <pc:sldChg chg="del">
        <pc:chgData name="Ida Ekmark" userId="ffbc62ef69d5d3dc" providerId="LiveId" clId="{F7DD86C1-540D-41A6-9FCC-F65F9C2430B4}" dt="2024-04-29T13:01:28.915" v="5" actId="47"/>
        <pc:sldMkLst>
          <pc:docMk/>
          <pc:sldMk cId="2226797724" sldId="274"/>
        </pc:sldMkLst>
      </pc:sldChg>
      <pc:sldChg chg="add del">
        <pc:chgData name="Ida Ekmark" userId="ffbc62ef69d5d3dc" providerId="LiveId" clId="{F7DD86C1-540D-41A6-9FCC-F65F9C2430B4}" dt="2024-04-30T10:53:57.948" v="3174"/>
        <pc:sldMkLst>
          <pc:docMk/>
          <pc:sldMk cId="267653416" sldId="276"/>
        </pc:sldMkLst>
      </pc:sldChg>
      <pc:sldChg chg="del">
        <pc:chgData name="Ida Ekmark" userId="ffbc62ef69d5d3dc" providerId="LiveId" clId="{F7DD86C1-540D-41A6-9FCC-F65F9C2430B4}" dt="2024-04-29T13:01:28.915" v="5" actId="47"/>
        <pc:sldMkLst>
          <pc:docMk/>
          <pc:sldMk cId="3254684884" sldId="278"/>
        </pc:sldMkLst>
      </pc:sldChg>
      <pc:sldChg chg="del">
        <pc:chgData name="Ida Ekmark" userId="ffbc62ef69d5d3dc" providerId="LiveId" clId="{F7DD86C1-540D-41A6-9FCC-F65F9C2430B4}" dt="2024-04-29T13:01:28.915" v="5" actId="47"/>
        <pc:sldMkLst>
          <pc:docMk/>
          <pc:sldMk cId="1383327465" sldId="287"/>
        </pc:sldMkLst>
      </pc:sldChg>
      <pc:sldChg chg="del">
        <pc:chgData name="Ida Ekmark" userId="ffbc62ef69d5d3dc" providerId="LiveId" clId="{F7DD86C1-540D-41A6-9FCC-F65F9C2430B4}" dt="2024-04-29T13:01:28.915" v="5" actId="47"/>
        <pc:sldMkLst>
          <pc:docMk/>
          <pc:sldMk cId="4015264409" sldId="288"/>
        </pc:sldMkLst>
      </pc:sldChg>
      <pc:sldChg chg="addSp delSp modSp mod modAnim modNotesTx">
        <pc:chgData name="Ida Ekmark" userId="ffbc62ef69d5d3dc" providerId="LiveId" clId="{F7DD86C1-540D-41A6-9FCC-F65F9C2430B4}" dt="2024-04-30T09:46:14.290" v="1951"/>
        <pc:sldMkLst>
          <pc:docMk/>
          <pc:sldMk cId="4231867655" sldId="289"/>
        </pc:sldMkLst>
        <pc:spChg chg="add mod">
          <ac:chgData name="Ida Ekmark" userId="ffbc62ef69d5d3dc" providerId="LiveId" clId="{F7DD86C1-540D-41A6-9FCC-F65F9C2430B4}" dt="2024-04-29T13:08:06.884" v="135" actId="1035"/>
          <ac:spMkLst>
            <pc:docMk/>
            <pc:sldMk cId="4231867655" sldId="289"/>
            <ac:spMk id="2" creationId="{7ABF6159-2FDF-519D-83E2-39ED4648D660}"/>
          </ac:spMkLst>
        </pc:spChg>
        <pc:spChg chg="del">
          <ac:chgData name="Ida Ekmark" userId="ffbc62ef69d5d3dc" providerId="LiveId" clId="{F7DD86C1-540D-41A6-9FCC-F65F9C2430B4}" dt="2024-04-29T13:00:54.752" v="0" actId="478"/>
          <ac:spMkLst>
            <pc:docMk/>
            <pc:sldMk cId="4231867655" sldId="289"/>
            <ac:spMk id="5" creationId="{A54EBA3E-F444-2F1A-CF44-A6E734572A68}"/>
          </ac:spMkLst>
        </pc:spChg>
        <pc:spChg chg="del">
          <ac:chgData name="Ida Ekmark" userId="ffbc62ef69d5d3dc" providerId="LiveId" clId="{F7DD86C1-540D-41A6-9FCC-F65F9C2430B4}" dt="2024-04-29T13:00:57.910" v="1" actId="478"/>
          <ac:spMkLst>
            <pc:docMk/>
            <pc:sldMk cId="4231867655" sldId="289"/>
            <ac:spMk id="7" creationId="{ADC96347-7F04-1BCE-B0BC-EB26CE10367F}"/>
          </ac:spMkLst>
        </pc:spChg>
        <pc:spChg chg="add mod">
          <ac:chgData name="Ida Ekmark" userId="ffbc62ef69d5d3dc" providerId="LiveId" clId="{F7DD86C1-540D-41A6-9FCC-F65F9C2430B4}" dt="2024-04-29T13:08:06.884" v="135" actId="1035"/>
          <ac:spMkLst>
            <pc:docMk/>
            <pc:sldMk cId="4231867655" sldId="289"/>
            <ac:spMk id="11" creationId="{27815919-F55A-B92D-7473-8085517449EE}"/>
          </ac:spMkLst>
        </pc:spChg>
        <pc:spChg chg="add mod">
          <ac:chgData name="Ida Ekmark" userId="ffbc62ef69d5d3dc" providerId="LiveId" clId="{F7DD86C1-540D-41A6-9FCC-F65F9C2430B4}" dt="2024-04-29T13:08:06.884" v="135" actId="1035"/>
          <ac:spMkLst>
            <pc:docMk/>
            <pc:sldMk cId="4231867655" sldId="289"/>
            <ac:spMk id="12" creationId="{CD603000-1293-9DB0-DBE2-8F496FA66057}"/>
          </ac:spMkLst>
        </pc:spChg>
        <pc:spChg chg="add mod">
          <ac:chgData name="Ida Ekmark" userId="ffbc62ef69d5d3dc" providerId="LiveId" clId="{F7DD86C1-540D-41A6-9FCC-F65F9C2430B4}" dt="2024-04-29T13:08:06.884" v="135" actId="1035"/>
          <ac:spMkLst>
            <pc:docMk/>
            <pc:sldMk cId="4231867655" sldId="289"/>
            <ac:spMk id="13" creationId="{C1004F0D-D82E-5000-4D12-4BC414302DD4}"/>
          </ac:spMkLst>
        </pc:spChg>
        <pc:picChg chg="add mod">
          <ac:chgData name="Ida Ekmark" userId="ffbc62ef69d5d3dc" providerId="LiveId" clId="{F7DD86C1-540D-41A6-9FCC-F65F9C2430B4}" dt="2024-04-29T13:11:08.400" v="140" actId="1076"/>
          <ac:picMkLst>
            <pc:docMk/>
            <pc:sldMk cId="4231867655" sldId="289"/>
            <ac:picMk id="15" creationId="{D78472B8-A65B-3EEA-7ACE-22C1653DB3F0}"/>
          </ac:picMkLst>
        </pc:picChg>
        <pc:cxnChg chg="add mod">
          <ac:chgData name="Ida Ekmark" userId="ffbc62ef69d5d3dc" providerId="LiveId" clId="{F7DD86C1-540D-41A6-9FCC-F65F9C2430B4}" dt="2024-04-29T13:08:06.884" v="135" actId="1035"/>
          <ac:cxnSpMkLst>
            <pc:docMk/>
            <pc:sldMk cId="4231867655" sldId="289"/>
            <ac:cxnSpMk id="3" creationId="{D8368322-4773-92C1-7B1B-E11A5A98584A}"/>
          </ac:cxnSpMkLst>
        </pc:cxnChg>
        <pc:cxnChg chg="add mod">
          <ac:chgData name="Ida Ekmark" userId="ffbc62ef69d5d3dc" providerId="LiveId" clId="{F7DD86C1-540D-41A6-9FCC-F65F9C2430B4}" dt="2024-04-29T13:08:06.884" v="135" actId="1035"/>
          <ac:cxnSpMkLst>
            <pc:docMk/>
            <pc:sldMk cId="4231867655" sldId="289"/>
            <ac:cxnSpMk id="4" creationId="{E2AB9CA4-4A31-6F08-0591-330DD9CA3387}"/>
          </ac:cxnSpMkLst>
        </pc:cxnChg>
        <pc:cxnChg chg="del">
          <ac:chgData name="Ida Ekmark" userId="ffbc62ef69d5d3dc" providerId="LiveId" clId="{F7DD86C1-540D-41A6-9FCC-F65F9C2430B4}" dt="2024-04-29T13:01:02.154" v="2" actId="478"/>
          <ac:cxnSpMkLst>
            <pc:docMk/>
            <pc:sldMk cId="4231867655" sldId="289"/>
            <ac:cxnSpMk id="162" creationId="{10532748-C409-BB81-0A9F-CDEEC8C9F73C}"/>
          </ac:cxnSpMkLst>
        </pc:cxnChg>
      </pc:sldChg>
      <pc:sldChg chg="del">
        <pc:chgData name="Ida Ekmark" userId="ffbc62ef69d5d3dc" providerId="LiveId" clId="{F7DD86C1-540D-41A6-9FCC-F65F9C2430B4}" dt="2024-04-29T13:01:28.915" v="5" actId="47"/>
        <pc:sldMkLst>
          <pc:docMk/>
          <pc:sldMk cId="1807089806" sldId="290"/>
        </pc:sldMkLst>
      </pc:sldChg>
      <pc:sldChg chg="delSp mod">
        <pc:chgData name="Ida Ekmark" userId="ffbc62ef69d5d3dc" providerId="LiveId" clId="{F7DD86C1-540D-41A6-9FCC-F65F9C2430B4}" dt="2024-04-29T13:01:12.461" v="4" actId="478"/>
        <pc:sldMkLst>
          <pc:docMk/>
          <pc:sldMk cId="4242131951" sldId="291"/>
        </pc:sldMkLst>
        <pc:spChg chg="del">
          <ac:chgData name="Ida Ekmark" userId="ffbc62ef69d5d3dc" providerId="LiveId" clId="{F7DD86C1-540D-41A6-9FCC-F65F9C2430B4}" dt="2024-04-29T13:01:05.254" v="3" actId="478"/>
          <ac:spMkLst>
            <pc:docMk/>
            <pc:sldMk cId="4242131951" sldId="291"/>
            <ac:spMk id="32" creationId="{FB7450B7-6CA5-FE6E-2F1C-F82F3951127C}"/>
          </ac:spMkLst>
        </pc:spChg>
        <pc:picChg chg="del">
          <ac:chgData name="Ida Ekmark" userId="ffbc62ef69d5d3dc" providerId="LiveId" clId="{F7DD86C1-540D-41A6-9FCC-F65F9C2430B4}" dt="2024-04-29T13:01:12.461" v="4" actId="478"/>
          <ac:picMkLst>
            <pc:docMk/>
            <pc:sldMk cId="4242131951" sldId="291"/>
            <ac:picMk id="55" creationId="{BB95553D-3871-D69E-8EC3-1857479D6C53}"/>
          </ac:picMkLst>
        </pc:picChg>
      </pc:sldChg>
      <pc:sldChg chg="modSp add del mod modNotesTx">
        <pc:chgData name="Ida Ekmark" userId="ffbc62ef69d5d3dc" providerId="LiveId" clId="{F7DD86C1-540D-41A6-9FCC-F65F9C2430B4}" dt="2024-04-30T10:54:01.490" v="3175" actId="47"/>
        <pc:sldMkLst>
          <pc:docMk/>
          <pc:sldMk cId="1796747568" sldId="292"/>
        </pc:sldMkLst>
        <pc:spChg chg="mod">
          <ac:chgData name="Ida Ekmark" userId="ffbc62ef69d5d3dc" providerId="LiveId" clId="{F7DD86C1-540D-41A6-9FCC-F65F9C2430B4}" dt="2024-04-30T10:27:58.670" v="1975" actId="20577"/>
          <ac:spMkLst>
            <pc:docMk/>
            <pc:sldMk cId="1796747568" sldId="292"/>
            <ac:spMk id="5" creationId="{A54EBA3E-F444-2F1A-CF44-A6E734572A68}"/>
          </ac:spMkLst>
        </pc:spChg>
        <pc:spChg chg="mod">
          <ac:chgData name="Ida Ekmark" userId="ffbc62ef69d5d3dc" providerId="LiveId" clId="{F7DD86C1-540D-41A6-9FCC-F65F9C2430B4}" dt="2024-04-30T10:28:07.297" v="1983" actId="20577"/>
          <ac:spMkLst>
            <pc:docMk/>
            <pc:sldMk cId="1796747568" sldId="292"/>
            <ac:spMk id="7" creationId="{ADC96347-7F04-1BCE-B0BC-EB26CE10367F}"/>
          </ac:spMkLst>
        </pc:spChg>
      </pc:sldChg>
      <pc:sldChg chg="del">
        <pc:chgData name="Ida Ekmark" userId="ffbc62ef69d5d3dc" providerId="LiveId" clId="{F7DD86C1-540D-41A6-9FCC-F65F9C2430B4}" dt="2024-04-29T13:01:28.915" v="5" actId="47"/>
        <pc:sldMkLst>
          <pc:docMk/>
          <pc:sldMk cId="1980196724" sldId="292"/>
        </pc:sldMkLst>
      </pc:sldChg>
      <pc:sldChg chg="add del">
        <pc:chgData name="Ida Ekmark" userId="ffbc62ef69d5d3dc" providerId="LiveId" clId="{F7DD86C1-540D-41A6-9FCC-F65F9C2430B4}" dt="2024-04-30T10:27:05.192" v="1953"/>
        <pc:sldMkLst>
          <pc:docMk/>
          <pc:sldMk cId="3101406925" sldId="292"/>
        </pc:sldMkLst>
      </pc:sldChg>
      <pc:sldChg chg="del">
        <pc:chgData name="Ida Ekmark" userId="ffbc62ef69d5d3dc" providerId="LiveId" clId="{F7DD86C1-540D-41A6-9FCC-F65F9C2430B4}" dt="2024-04-29T13:01:28.915" v="5" actId="47"/>
        <pc:sldMkLst>
          <pc:docMk/>
          <pc:sldMk cId="2160191775" sldId="293"/>
        </pc:sldMkLst>
      </pc:sldChg>
      <pc:sldChg chg="modSp add del mod modNotesTx">
        <pc:chgData name="Ida Ekmark" userId="ffbc62ef69d5d3dc" providerId="LiveId" clId="{F7DD86C1-540D-41A6-9FCC-F65F9C2430B4}" dt="2024-04-30T10:55:13.667" v="3176" actId="47"/>
        <pc:sldMkLst>
          <pc:docMk/>
          <pc:sldMk cId="3542457992" sldId="293"/>
        </pc:sldMkLst>
        <pc:spChg chg="mod">
          <ac:chgData name="Ida Ekmark" userId="ffbc62ef69d5d3dc" providerId="LiveId" clId="{F7DD86C1-540D-41A6-9FCC-F65F9C2430B4}" dt="2024-04-30T10:28:15.926" v="1991" actId="20577"/>
          <ac:spMkLst>
            <pc:docMk/>
            <pc:sldMk cId="3542457992" sldId="293"/>
            <ac:spMk id="5" creationId="{A54EBA3E-F444-2F1A-CF44-A6E734572A68}"/>
          </ac:spMkLst>
        </pc:spChg>
        <pc:spChg chg="mod">
          <ac:chgData name="Ida Ekmark" userId="ffbc62ef69d5d3dc" providerId="LiveId" clId="{F7DD86C1-540D-41A6-9FCC-F65F9C2430B4}" dt="2024-04-30T10:28:28.352" v="2013" actId="20577"/>
          <ac:spMkLst>
            <pc:docMk/>
            <pc:sldMk cId="3542457992" sldId="293"/>
            <ac:spMk id="7" creationId="{ADC96347-7F04-1BCE-B0BC-EB26CE10367F}"/>
          </ac:spMkLst>
        </pc:spChg>
      </pc:sldChg>
      <pc:sldChg chg="modSp add del mod modNotesTx">
        <pc:chgData name="Ida Ekmark" userId="ffbc62ef69d5d3dc" providerId="LiveId" clId="{F7DD86C1-540D-41A6-9FCC-F65F9C2430B4}" dt="2024-04-30T10:55:41.257" v="3177" actId="47"/>
        <pc:sldMkLst>
          <pc:docMk/>
          <pc:sldMk cId="880672242" sldId="294"/>
        </pc:sldMkLst>
        <pc:spChg chg="mod">
          <ac:chgData name="Ida Ekmark" userId="ffbc62ef69d5d3dc" providerId="LiveId" clId="{F7DD86C1-540D-41A6-9FCC-F65F9C2430B4}" dt="2024-04-30T10:28:46.573" v="2019" actId="20577"/>
          <ac:spMkLst>
            <pc:docMk/>
            <pc:sldMk cId="880672242" sldId="294"/>
            <ac:spMk id="5" creationId="{A54EBA3E-F444-2F1A-CF44-A6E734572A68}"/>
          </ac:spMkLst>
        </pc:spChg>
        <pc:spChg chg="mod">
          <ac:chgData name="Ida Ekmark" userId="ffbc62ef69d5d3dc" providerId="LiveId" clId="{F7DD86C1-540D-41A6-9FCC-F65F9C2430B4}" dt="2024-04-30T10:29:49.277" v="2049" actId="20577"/>
          <ac:spMkLst>
            <pc:docMk/>
            <pc:sldMk cId="880672242" sldId="294"/>
            <ac:spMk id="7" creationId="{ADC96347-7F04-1BCE-B0BC-EB26CE10367F}"/>
          </ac:spMkLst>
        </pc:spChg>
      </pc:sldChg>
      <pc:sldChg chg="del">
        <pc:chgData name="Ida Ekmark" userId="ffbc62ef69d5d3dc" providerId="LiveId" clId="{F7DD86C1-540D-41A6-9FCC-F65F9C2430B4}" dt="2024-04-29T13:01:28.915" v="5" actId="47"/>
        <pc:sldMkLst>
          <pc:docMk/>
          <pc:sldMk cId="1033943302" sldId="294"/>
        </pc:sldMkLst>
      </pc:sldChg>
      <pc:sldChg chg="modSp add mod modNotesTx">
        <pc:chgData name="Ida Ekmark" userId="ffbc62ef69d5d3dc" providerId="LiveId" clId="{F7DD86C1-540D-41A6-9FCC-F65F9C2430B4}" dt="2024-04-30T10:56:41.509" v="3259" actId="20577"/>
        <pc:sldMkLst>
          <pc:docMk/>
          <pc:sldMk cId="1771227197" sldId="295"/>
        </pc:sldMkLst>
        <pc:spChg chg="mod">
          <ac:chgData name="Ida Ekmark" userId="ffbc62ef69d5d3dc" providerId="LiveId" clId="{F7DD86C1-540D-41A6-9FCC-F65F9C2430B4}" dt="2024-04-30T10:31:06.146" v="2143" actId="20577"/>
          <ac:spMkLst>
            <pc:docMk/>
            <pc:sldMk cId="1771227197" sldId="295"/>
            <ac:spMk id="5" creationId="{A54EBA3E-F444-2F1A-CF44-A6E734572A68}"/>
          </ac:spMkLst>
        </pc:spChg>
        <pc:spChg chg="mod">
          <ac:chgData name="Ida Ekmark" userId="ffbc62ef69d5d3dc" providerId="LiveId" clId="{F7DD86C1-540D-41A6-9FCC-F65F9C2430B4}" dt="2024-04-30T10:31:20.883" v="2167" actId="20577"/>
          <ac:spMkLst>
            <pc:docMk/>
            <pc:sldMk cId="1771227197" sldId="295"/>
            <ac:spMk id="7" creationId="{ADC96347-7F04-1BCE-B0BC-EB26CE10367F}"/>
          </ac:spMkLst>
        </pc:spChg>
      </pc:sldChg>
      <pc:sldChg chg="modSp add mod modNotesTx">
        <pc:chgData name="Ida Ekmark" userId="ffbc62ef69d5d3dc" providerId="LiveId" clId="{F7DD86C1-540D-41A6-9FCC-F65F9C2430B4}" dt="2024-04-30T10:56:50.738" v="3282" actId="20577"/>
        <pc:sldMkLst>
          <pc:docMk/>
          <pc:sldMk cId="3101847218" sldId="296"/>
        </pc:sldMkLst>
        <pc:spChg chg="mod">
          <ac:chgData name="Ida Ekmark" userId="ffbc62ef69d5d3dc" providerId="LiveId" clId="{F7DD86C1-540D-41A6-9FCC-F65F9C2430B4}" dt="2024-04-30T10:31:12.797" v="2151" actId="20577"/>
          <ac:spMkLst>
            <pc:docMk/>
            <pc:sldMk cId="3101847218" sldId="296"/>
            <ac:spMk id="5" creationId="{A54EBA3E-F444-2F1A-CF44-A6E734572A68}"/>
          </ac:spMkLst>
        </pc:spChg>
        <pc:spChg chg="mod">
          <ac:chgData name="Ida Ekmark" userId="ffbc62ef69d5d3dc" providerId="LiveId" clId="{F7DD86C1-540D-41A6-9FCC-F65F9C2430B4}" dt="2024-04-30T10:31:26.498" v="2177" actId="20577"/>
          <ac:spMkLst>
            <pc:docMk/>
            <pc:sldMk cId="3101847218" sldId="296"/>
            <ac:spMk id="7" creationId="{ADC96347-7F04-1BCE-B0BC-EB26CE10367F}"/>
          </ac:spMkLst>
        </pc:spChg>
      </pc:sldChg>
      <pc:sldChg chg="modSp add mod ord modNotesTx">
        <pc:chgData name="Ida Ekmark" userId="ffbc62ef69d5d3dc" providerId="LiveId" clId="{F7DD86C1-540D-41A6-9FCC-F65F9C2430B4}" dt="2024-05-13T14:44:19.186" v="3394" actId="20577"/>
        <pc:sldMkLst>
          <pc:docMk/>
          <pc:sldMk cId="3940095897" sldId="297"/>
        </pc:sldMkLst>
        <pc:spChg chg="mod">
          <ac:chgData name="Ida Ekmark" userId="ffbc62ef69d5d3dc" providerId="LiveId" clId="{F7DD86C1-540D-41A6-9FCC-F65F9C2430B4}" dt="2024-05-13T14:44:19.186" v="3394" actId="20577"/>
          <ac:spMkLst>
            <pc:docMk/>
            <pc:sldMk cId="3940095897" sldId="297"/>
            <ac:spMk id="5" creationId="{A54EBA3E-F444-2F1A-CF44-A6E734572A68}"/>
          </ac:spMkLst>
        </pc:spChg>
        <pc:spChg chg="mod">
          <ac:chgData name="Ida Ekmark" userId="ffbc62ef69d5d3dc" providerId="LiveId" clId="{F7DD86C1-540D-41A6-9FCC-F65F9C2430B4}" dt="2024-04-30T10:45:23.107" v="3160"/>
          <ac:spMkLst>
            <pc:docMk/>
            <pc:sldMk cId="3940095897" sldId="297"/>
            <ac:spMk id="7" creationId="{ADC96347-7F04-1BCE-B0BC-EB26CE10367F}"/>
          </ac:spMkLst>
        </pc:spChg>
      </pc:sldChg>
      <pc:sldChg chg="modSp add mod modNotesTx">
        <pc:chgData name="Ida Ekmark" userId="ffbc62ef69d5d3dc" providerId="LiveId" clId="{F7DD86C1-540D-41A6-9FCC-F65F9C2430B4}" dt="2024-04-30T10:57:19.183" v="3369" actId="20577"/>
        <pc:sldMkLst>
          <pc:docMk/>
          <pc:sldMk cId="2532599657" sldId="298"/>
        </pc:sldMkLst>
        <pc:spChg chg="mod">
          <ac:chgData name="Ida Ekmark" userId="ffbc62ef69d5d3dc" providerId="LiveId" clId="{F7DD86C1-540D-41A6-9FCC-F65F9C2430B4}" dt="2024-04-30T10:45:39.691" v="3162" actId="14100"/>
          <ac:spMkLst>
            <pc:docMk/>
            <pc:sldMk cId="2532599657" sldId="298"/>
            <ac:spMk id="7" creationId="{ADC96347-7F04-1BCE-B0BC-EB26CE10367F}"/>
          </ac:spMkLst>
        </pc:spChg>
      </pc:sldChg>
      <pc:sldChg chg="add">
        <pc:chgData name="Ida Ekmark" userId="ffbc62ef69d5d3dc" providerId="LiveId" clId="{F7DD86C1-540D-41A6-9FCC-F65F9C2430B4}" dt="2024-04-30T10:53:57.948" v="3174"/>
        <pc:sldMkLst>
          <pc:docMk/>
          <pc:sldMk cId="1980196724" sldId="299"/>
        </pc:sldMkLst>
      </pc:sldChg>
    </pc:docChg>
  </pc:docChgLst>
  <pc:docChgLst>
    <pc:chgData name="Ida Ekmark" userId="ffbc62ef69d5d3dc" providerId="LiveId" clId="{38AB4D3C-B4E5-4847-ABEF-83E738C70A11}"/>
    <pc:docChg chg="undo redo custSel addSld delSld modSld sldOrd">
      <pc:chgData name="Ida Ekmark" userId="ffbc62ef69d5d3dc" providerId="LiveId" clId="{38AB4D3C-B4E5-4847-ABEF-83E738C70A11}" dt="2024-06-13T07:20:00.292" v="102153" actId="166"/>
      <pc:docMkLst>
        <pc:docMk/>
      </pc:docMkLst>
      <pc:sldChg chg="addSp delSp modSp mod modNotesTx">
        <pc:chgData name="Ida Ekmark" userId="ffbc62ef69d5d3dc" providerId="LiveId" clId="{38AB4D3C-B4E5-4847-ABEF-83E738C70A11}" dt="2024-06-05T18:22:57.896" v="101771"/>
        <pc:sldMkLst>
          <pc:docMk/>
          <pc:sldMk cId="1229618195" sldId="270"/>
        </pc:sldMkLst>
        <pc:spChg chg="add mod ord topLvl">
          <ac:chgData name="Ida Ekmark" userId="ffbc62ef69d5d3dc" providerId="LiveId" clId="{38AB4D3C-B4E5-4847-ABEF-83E738C70A11}" dt="2024-05-15T15:22:31.405" v="26531" actId="164"/>
          <ac:spMkLst>
            <pc:docMk/>
            <pc:sldMk cId="1229618195" sldId="270"/>
            <ac:spMk id="2" creationId="{DA25C497-2C20-2D5B-E0A6-64CCB07E94F0}"/>
          </ac:spMkLst>
        </pc:spChg>
        <pc:spChg chg="del">
          <ac:chgData name="Ida Ekmark" userId="ffbc62ef69d5d3dc" providerId="LiveId" clId="{38AB4D3C-B4E5-4847-ABEF-83E738C70A11}" dt="2024-05-15T15:21:32.645" v="26498" actId="478"/>
          <ac:spMkLst>
            <pc:docMk/>
            <pc:sldMk cId="1229618195" sldId="270"/>
            <ac:spMk id="3" creationId="{2DA3A2B9-1BA9-F299-70C9-B805676F960C}"/>
          </ac:spMkLst>
        </pc:spChg>
        <pc:spChg chg="mod">
          <ac:chgData name="Ida Ekmark" userId="ffbc62ef69d5d3dc" providerId="LiveId" clId="{38AB4D3C-B4E5-4847-ABEF-83E738C70A11}" dt="2024-05-16T10:58:28.712" v="30839" actId="20577"/>
          <ac:spMkLst>
            <pc:docMk/>
            <pc:sldMk cId="1229618195" sldId="270"/>
            <ac:spMk id="8" creationId="{7DE807AF-5308-2659-A8B5-321885ECAEBA}"/>
          </ac:spMkLst>
        </pc:spChg>
        <pc:spChg chg="mod">
          <ac:chgData name="Ida Ekmark" userId="ffbc62ef69d5d3dc" providerId="LiveId" clId="{38AB4D3C-B4E5-4847-ABEF-83E738C70A11}" dt="2024-06-05T18:22:57.896" v="101771"/>
          <ac:spMkLst>
            <pc:docMk/>
            <pc:sldMk cId="1229618195" sldId="270"/>
            <ac:spMk id="11" creationId="{B91726BF-8E1D-F7C9-9C32-01C510306B15}"/>
          </ac:spMkLst>
        </pc:spChg>
        <pc:spChg chg="mod">
          <ac:chgData name="Ida Ekmark" userId="ffbc62ef69d5d3dc" providerId="LiveId" clId="{38AB4D3C-B4E5-4847-ABEF-83E738C70A11}" dt="2024-06-05T07:14:08.801" v="99110" actId="20577"/>
          <ac:spMkLst>
            <pc:docMk/>
            <pc:sldMk cId="1229618195" sldId="270"/>
            <ac:spMk id="12" creationId="{F533671C-5868-DEAC-983A-637DACE9E7B4}"/>
          </ac:spMkLst>
        </pc:spChg>
        <pc:grpChg chg="add del mod">
          <ac:chgData name="Ida Ekmark" userId="ffbc62ef69d5d3dc" providerId="LiveId" clId="{38AB4D3C-B4E5-4847-ABEF-83E738C70A11}" dt="2024-05-15T15:22:16.307" v="26528" actId="165"/>
          <ac:grpSpMkLst>
            <pc:docMk/>
            <pc:sldMk cId="1229618195" sldId="270"/>
            <ac:grpSpMk id="5" creationId="{7B006D67-A530-D4B6-EFD6-F534D8B3CE1F}"/>
          </ac:grpSpMkLst>
        </pc:grpChg>
        <pc:grpChg chg="add mod">
          <ac:chgData name="Ida Ekmark" userId="ffbc62ef69d5d3dc" providerId="LiveId" clId="{38AB4D3C-B4E5-4847-ABEF-83E738C70A11}" dt="2024-05-15T15:22:33.981" v="26532" actId="12789"/>
          <ac:grpSpMkLst>
            <pc:docMk/>
            <pc:sldMk cId="1229618195" sldId="270"/>
            <ac:grpSpMk id="6" creationId="{9F58893F-F974-3336-A468-DC265A58F216}"/>
          </ac:grpSpMkLst>
        </pc:grpChg>
        <pc:picChg chg="mod topLvl">
          <ac:chgData name="Ida Ekmark" userId="ffbc62ef69d5d3dc" providerId="LiveId" clId="{38AB4D3C-B4E5-4847-ABEF-83E738C70A11}" dt="2024-05-15T15:22:31.405" v="26531" actId="164"/>
          <ac:picMkLst>
            <pc:docMk/>
            <pc:sldMk cId="1229618195" sldId="270"/>
            <ac:picMk id="9" creationId="{A0F0CE38-9547-F4E9-E7B3-F0FD7673C887}"/>
          </ac:picMkLst>
        </pc:picChg>
      </pc:sldChg>
      <pc:sldChg chg="addSp delSp modSp add del mod modShow">
        <pc:chgData name="Ida Ekmark" userId="ffbc62ef69d5d3dc" providerId="LiveId" clId="{38AB4D3C-B4E5-4847-ABEF-83E738C70A11}" dt="2024-05-15T08:39:05.252" v="19986" actId="47"/>
        <pc:sldMkLst>
          <pc:docMk/>
          <pc:sldMk cId="267653416" sldId="276"/>
        </pc:sldMkLst>
        <pc:spChg chg="mod replST delST">
          <ac:chgData name="Ida Ekmark" userId="ffbc62ef69d5d3dc" providerId="LiveId" clId="{38AB4D3C-B4E5-4847-ABEF-83E738C70A11}" dt="2024-05-14T13:14:28.987" v="7288"/>
          <ac:spMkLst>
            <pc:docMk/>
            <pc:sldMk cId="267653416" sldId="276"/>
            <ac:spMk id="8" creationId="{4275FF1D-FB7F-E8C7-B628-804538533ECA}"/>
          </ac:spMkLst>
        </pc:spChg>
        <pc:spChg chg="mod replST delST">
          <ac:chgData name="Ida Ekmark" userId="ffbc62ef69d5d3dc" providerId="LiveId" clId="{38AB4D3C-B4E5-4847-ABEF-83E738C70A11}" dt="2024-05-14T13:14:28.987" v="7288"/>
          <ac:spMkLst>
            <pc:docMk/>
            <pc:sldMk cId="267653416" sldId="276"/>
            <ac:spMk id="9" creationId="{E243F589-58AC-2531-4574-8C6D512AA19E}"/>
          </ac:spMkLst>
        </pc:spChg>
        <pc:spChg chg="mod replST delST">
          <ac:chgData name="Ida Ekmark" userId="ffbc62ef69d5d3dc" providerId="LiveId" clId="{38AB4D3C-B4E5-4847-ABEF-83E738C70A11}" dt="2024-05-14T13:14:28.987" v="7288"/>
          <ac:spMkLst>
            <pc:docMk/>
            <pc:sldMk cId="267653416" sldId="276"/>
            <ac:spMk id="10" creationId="{E536CB88-D4EA-D203-6BBF-FBAD74AE9FD0}"/>
          </ac:spMkLst>
        </pc:spChg>
        <pc:spChg chg="mod replST delST">
          <ac:chgData name="Ida Ekmark" userId="ffbc62ef69d5d3dc" providerId="LiveId" clId="{38AB4D3C-B4E5-4847-ABEF-83E738C70A11}" dt="2024-05-14T13:14:28.987" v="7288"/>
          <ac:spMkLst>
            <pc:docMk/>
            <pc:sldMk cId="267653416" sldId="276"/>
            <ac:spMk id="11" creationId="{DD69375F-6558-36CD-59DD-0E5923F72265}"/>
          </ac:spMkLst>
        </pc:spChg>
        <pc:spChg chg="mod replST delST">
          <ac:chgData name="Ida Ekmark" userId="ffbc62ef69d5d3dc" providerId="LiveId" clId="{38AB4D3C-B4E5-4847-ABEF-83E738C70A11}" dt="2024-05-14T13:14:28.987" v="7288"/>
          <ac:spMkLst>
            <pc:docMk/>
            <pc:sldMk cId="267653416" sldId="276"/>
            <ac:spMk id="12" creationId="{25EDC6E2-173C-784B-3304-B1D70D9E5B28}"/>
          </ac:spMkLst>
        </pc:spChg>
        <pc:spChg chg="mod replST delST">
          <ac:chgData name="Ida Ekmark" userId="ffbc62ef69d5d3dc" providerId="LiveId" clId="{38AB4D3C-B4E5-4847-ABEF-83E738C70A11}" dt="2024-05-14T13:14:28.987" v="7288"/>
          <ac:spMkLst>
            <pc:docMk/>
            <pc:sldMk cId="267653416" sldId="276"/>
            <ac:spMk id="13" creationId="{46CDE5EB-269B-064C-916A-E6DDF7ECEE0F}"/>
          </ac:spMkLst>
        </pc:spChg>
        <pc:spChg chg="mod replST delST">
          <ac:chgData name="Ida Ekmark" userId="ffbc62ef69d5d3dc" providerId="LiveId" clId="{38AB4D3C-B4E5-4847-ABEF-83E738C70A11}" dt="2024-05-14T13:14:28.987" v="7288"/>
          <ac:spMkLst>
            <pc:docMk/>
            <pc:sldMk cId="267653416" sldId="276"/>
            <ac:spMk id="14" creationId="{67172C26-4C40-AD82-1D57-7F9080238CC2}"/>
          </ac:spMkLst>
        </pc:spChg>
        <pc:spChg chg="mod replST delST">
          <ac:chgData name="Ida Ekmark" userId="ffbc62ef69d5d3dc" providerId="LiveId" clId="{38AB4D3C-B4E5-4847-ABEF-83E738C70A11}" dt="2024-05-14T13:14:28.987" v="7288"/>
          <ac:spMkLst>
            <pc:docMk/>
            <pc:sldMk cId="267653416" sldId="276"/>
            <ac:spMk id="15" creationId="{B6C3A65C-E945-7B02-C9E0-1A324C236ABF}"/>
          </ac:spMkLst>
        </pc:spChg>
        <pc:spChg chg="mod replST delST">
          <ac:chgData name="Ida Ekmark" userId="ffbc62ef69d5d3dc" providerId="LiveId" clId="{38AB4D3C-B4E5-4847-ABEF-83E738C70A11}" dt="2024-05-14T13:14:28.987" v="7288"/>
          <ac:spMkLst>
            <pc:docMk/>
            <pc:sldMk cId="267653416" sldId="276"/>
            <ac:spMk id="16" creationId="{65E727F9-2F67-8F73-49E4-9024DEAEA041}"/>
          </ac:spMkLst>
        </pc:spChg>
        <pc:spChg chg="mod replST delST">
          <ac:chgData name="Ida Ekmark" userId="ffbc62ef69d5d3dc" providerId="LiveId" clId="{38AB4D3C-B4E5-4847-ABEF-83E738C70A11}" dt="2024-05-14T13:14:28.987" v="7288"/>
          <ac:spMkLst>
            <pc:docMk/>
            <pc:sldMk cId="267653416" sldId="276"/>
            <ac:spMk id="17" creationId="{BA3CA6E2-732E-8188-160E-258447366CC4}"/>
          </ac:spMkLst>
        </pc:spChg>
        <pc:spChg chg="mod replST delST">
          <ac:chgData name="Ida Ekmark" userId="ffbc62ef69d5d3dc" providerId="LiveId" clId="{38AB4D3C-B4E5-4847-ABEF-83E738C70A11}" dt="2024-05-14T13:14:28.987" v="7288"/>
          <ac:spMkLst>
            <pc:docMk/>
            <pc:sldMk cId="267653416" sldId="276"/>
            <ac:spMk id="18" creationId="{BD4BB02B-5E9A-66BA-2384-69FD3D3A377C}"/>
          </ac:spMkLst>
        </pc:spChg>
        <pc:spChg chg="mod replST delST">
          <ac:chgData name="Ida Ekmark" userId="ffbc62ef69d5d3dc" providerId="LiveId" clId="{38AB4D3C-B4E5-4847-ABEF-83E738C70A11}" dt="2024-05-14T13:14:28.987" v="7288"/>
          <ac:spMkLst>
            <pc:docMk/>
            <pc:sldMk cId="267653416" sldId="276"/>
            <ac:spMk id="19" creationId="{9B9EB08B-1F30-4C93-4EC8-3A29D126E8AE}"/>
          </ac:spMkLst>
        </pc:spChg>
        <pc:spChg chg="mod replST delST">
          <ac:chgData name="Ida Ekmark" userId="ffbc62ef69d5d3dc" providerId="LiveId" clId="{38AB4D3C-B4E5-4847-ABEF-83E738C70A11}" dt="2024-05-14T13:14:28.987" v="7288"/>
          <ac:spMkLst>
            <pc:docMk/>
            <pc:sldMk cId="267653416" sldId="276"/>
            <ac:spMk id="20" creationId="{03A3FF1F-8E34-68D7-6FD6-DBC20002E3A3}"/>
          </ac:spMkLst>
        </pc:spChg>
        <pc:spChg chg="mod replST delST">
          <ac:chgData name="Ida Ekmark" userId="ffbc62ef69d5d3dc" providerId="LiveId" clId="{38AB4D3C-B4E5-4847-ABEF-83E738C70A11}" dt="2024-05-14T13:14:28.987" v="7288"/>
          <ac:spMkLst>
            <pc:docMk/>
            <pc:sldMk cId="267653416" sldId="276"/>
            <ac:spMk id="21" creationId="{CECFEF13-DABC-A115-1B7C-DC56B4C3EF2A}"/>
          </ac:spMkLst>
        </pc:spChg>
        <pc:spChg chg="mod replST delST">
          <ac:chgData name="Ida Ekmark" userId="ffbc62ef69d5d3dc" providerId="LiveId" clId="{38AB4D3C-B4E5-4847-ABEF-83E738C70A11}" dt="2024-05-14T13:14:28.987" v="7288"/>
          <ac:spMkLst>
            <pc:docMk/>
            <pc:sldMk cId="267653416" sldId="276"/>
            <ac:spMk id="22" creationId="{BD25AD56-87AE-6F57-EDB5-7ECC503F1870}"/>
          </ac:spMkLst>
        </pc:spChg>
        <pc:spChg chg="mod replST delST">
          <ac:chgData name="Ida Ekmark" userId="ffbc62ef69d5d3dc" providerId="LiveId" clId="{38AB4D3C-B4E5-4847-ABEF-83E738C70A11}" dt="2024-05-14T13:14:28.987" v="7288"/>
          <ac:spMkLst>
            <pc:docMk/>
            <pc:sldMk cId="267653416" sldId="276"/>
            <ac:spMk id="23" creationId="{AF02FD7C-38AB-30C1-5F0D-D0EC4527E650}"/>
          </ac:spMkLst>
        </pc:spChg>
        <pc:spChg chg="mod replST delST">
          <ac:chgData name="Ida Ekmark" userId="ffbc62ef69d5d3dc" providerId="LiveId" clId="{38AB4D3C-B4E5-4847-ABEF-83E738C70A11}" dt="2024-05-14T13:14:28.987" v="7288"/>
          <ac:spMkLst>
            <pc:docMk/>
            <pc:sldMk cId="267653416" sldId="276"/>
            <ac:spMk id="24" creationId="{F68AF0B4-DEFE-A035-4486-6645000B53F8}"/>
          </ac:spMkLst>
        </pc:spChg>
        <pc:spChg chg="mod replST delST">
          <ac:chgData name="Ida Ekmark" userId="ffbc62ef69d5d3dc" providerId="LiveId" clId="{38AB4D3C-B4E5-4847-ABEF-83E738C70A11}" dt="2024-05-14T13:14:28.987" v="7288"/>
          <ac:spMkLst>
            <pc:docMk/>
            <pc:sldMk cId="267653416" sldId="276"/>
            <ac:spMk id="25" creationId="{CA17890A-24BC-7A4A-3B48-C5D3D7798E62}"/>
          </ac:spMkLst>
        </pc:spChg>
        <pc:spChg chg="mod replST delST">
          <ac:chgData name="Ida Ekmark" userId="ffbc62ef69d5d3dc" providerId="LiveId" clId="{38AB4D3C-B4E5-4847-ABEF-83E738C70A11}" dt="2024-05-14T13:14:28.987" v="7288"/>
          <ac:spMkLst>
            <pc:docMk/>
            <pc:sldMk cId="267653416" sldId="276"/>
            <ac:spMk id="26" creationId="{9C4E031A-521F-037D-09B2-A8E0D13EC762}"/>
          </ac:spMkLst>
        </pc:spChg>
        <pc:spChg chg="mod replST delST">
          <ac:chgData name="Ida Ekmark" userId="ffbc62ef69d5d3dc" providerId="LiveId" clId="{38AB4D3C-B4E5-4847-ABEF-83E738C70A11}" dt="2024-05-14T13:14:28.987" v="7288"/>
          <ac:spMkLst>
            <pc:docMk/>
            <pc:sldMk cId="267653416" sldId="276"/>
            <ac:spMk id="27" creationId="{FB83A494-D5CE-5CDC-720D-582C33F4EA35}"/>
          </ac:spMkLst>
        </pc:spChg>
        <pc:spChg chg="mod replST delST">
          <ac:chgData name="Ida Ekmark" userId="ffbc62ef69d5d3dc" providerId="LiveId" clId="{38AB4D3C-B4E5-4847-ABEF-83E738C70A11}" dt="2024-05-14T13:14:28.987" v="7288"/>
          <ac:spMkLst>
            <pc:docMk/>
            <pc:sldMk cId="267653416" sldId="276"/>
            <ac:spMk id="28" creationId="{9B205D95-50C1-DEBB-C134-4703B47434B0}"/>
          </ac:spMkLst>
        </pc:spChg>
        <pc:spChg chg="mod replST delST">
          <ac:chgData name="Ida Ekmark" userId="ffbc62ef69d5d3dc" providerId="LiveId" clId="{38AB4D3C-B4E5-4847-ABEF-83E738C70A11}" dt="2024-05-14T13:14:28.987" v="7288"/>
          <ac:spMkLst>
            <pc:docMk/>
            <pc:sldMk cId="267653416" sldId="276"/>
            <ac:spMk id="29" creationId="{E0E27D11-01B6-A511-0F92-FAEEE213BBC5}"/>
          </ac:spMkLst>
        </pc:spChg>
        <pc:spChg chg="mod replST delST">
          <ac:chgData name="Ida Ekmark" userId="ffbc62ef69d5d3dc" providerId="LiveId" clId="{38AB4D3C-B4E5-4847-ABEF-83E738C70A11}" dt="2024-05-14T13:14:28.987" v="7288"/>
          <ac:spMkLst>
            <pc:docMk/>
            <pc:sldMk cId="267653416" sldId="276"/>
            <ac:spMk id="30" creationId="{2FF162D1-E898-8F1B-E9FF-DDB2B1CAFCC2}"/>
          </ac:spMkLst>
        </pc:spChg>
        <pc:spChg chg="mod replST delST">
          <ac:chgData name="Ida Ekmark" userId="ffbc62ef69d5d3dc" providerId="LiveId" clId="{38AB4D3C-B4E5-4847-ABEF-83E738C70A11}" dt="2024-05-14T13:14:28.987" v="7288"/>
          <ac:spMkLst>
            <pc:docMk/>
            <pc:sldMk cId="267653416" sldId="276"/>
            <ac:spMk id="31" creationId="{2CF8F968-CF0E-F410-2A1F-45D51BD3C2A3}"/>
          </ac:spMkLst>
        </pc:spChg>
        <pc:spChg chg="mod replST delST">
          <ac:chgData name="Ida Ekmark" userId="ffbc62ef69d5d3dc" providerId="LiveId" clId="{38AB4D3C-B4E5-4847-ABEF-83E738C70A11}" dt="2024-05-14T13:14:28.987" v="7288"/>
          <ac:spMkLst>
            <pc:docMk/>
            <pc:sldMk cId="267653416" sldId="276"/>
            <ac:spMk id="32" creationId="{44BF886C-3A1C-C44C-E1B4-2AAAAA807C3A}"/>
          </ac:spMkLst>
        </pc:spChg>
        <pc:spChg chg="mod replST delST">
          <ac:chgData name="Ida Ekmark" userId="ffbc62ef69d5d3dc" providerId="LiveId" clId="{38AB4D3C-B4E5-4847-ABEF-83E738C70A11}" dt="2024-05-14T13:14:28.987" v="7288"/>
          <ac:spMkLst>
            <pc:docMk/>
            <pc:sldMk cId="267653416" sldId="276"/>
            <ac:spMk id="33" creationId="{A892E66B-42FC-795F-7985-66BDA266D34E}"/>
          </ac:spMkLst>
        </pc:spChg>
        <pc:spChg chg="mod replST delST">
          <ac:chgData name="Ida Ekmark" userId="ffbc62ef69d5d3dc" providerId="LiveId" clId="{38AB4D3C-B4E5-4847-ABEF-83E738C70A11}" dt="2024-05-14T13:14:28.987" v="7288"/>
          <ac:spMkLst>
            <pc:docMk/>
            <pc:sldMk cId="267653416" sldId="276"/>
            <ac:spMk id="34" creationId="{1E5D3D07-376A-5F1A-CD65-62E2BED8CCE1}"/>
          </ac:spMkLst>
        </pc:spChg>
        <pc:spChg chg="mod replST delST">
          <ac:chgData name="Ida Ekmark" userId="ffbc62ef69d5d3dc" providerId="LiveId" clId="{38AB4D3C-B4E5-4847-ABEF-83E738C70A11}" dt="2024-05-14T13:14:28.987" v="7288"/>
          <ac:spMkLst>
            <pc:docMk/>
            <pc:sldMk cId="267653416" sldId="276"/>
            <ac:spMk id="35" creationId="{233ADD44-FD5D-1BB2-4F16-487D4020AACC}"/>
          </ac:spMkLst>
        </pc:spChg>
        <pc:spChg chg="mod replST delST">
          <ac:chgData name="Ida Ekmark" userId="ffbc62ef69d5d3dc" providerId="LiveId" clId="{38AB4D3C-B4E5-4847-ABEF-83E738C70A11}" dt="2024-05-14T13:14:28.987" v="7288"/>
          <ac:spMkLst>
            <pc:docMk/>
            <pc:sldMk cId="267653416" sldId="276"/>
            <ac:spMk id="36" creationId="{BDFC396E-1A18-26FB-1348-21D35555D6FA}"/>
          </ac:spMkLst>
        </pc:spChg>
        <pc:spChg chg="mod replST delST">
          <ac:chgData name="Ida Ekmark" userId="ffbc62ef69d5d3dc" providerId="LiveId" clId="{38AB4D3C-B4E5-4847-ABEF-83E738C70A11}" dt="2024-05-14T13:14:28.987" v="7288"/>
          <ac:spMkLst>
            <pc:docMk/>
            <pc:sldMk cId="267653416" sldId="276"/>
            <ac:spMk id="37" creationId="{5822631B-6C54-DEE2-9A9F-DB7441A0D77D}"/>
          </ac:spMkLst>
        </pc:spChg>
        <pc:spChg chg="mod replST delST">
          <ac:chgData name="Ida Ekmark" userId="ffbc62ef69d5d3dc" providerId="LiveId" clId="{38AB4D3C-B4E5-4847-ABEF-83E738C70A11}" dt="2024-05-14T13:14:28.987" v="7288"/>
          <ac:spMkLst>
            <pc:docMk/>
            <pc:sldMk cId="267653416" sldId="276"/>
            <ac:spMk id="38" creationId="{45F45525-5408-5E33-D278-34C60A139640}"/>
          </ac:spMkLst>
        </pc:spChg>
        <pc:spChg chg="mod replST delST">
          <ac:chgData name="Ida Ekmark" userId="ffbc62ef69d5d3dc" providerId="LiveId" clId="{38AB4D3C-B4E5-4847-ABEF-83E738C70A11}" dt="2024-05-14T13:14:28.987" v="7288"/>
          <ac:spMkLst>
            <pc:docMk/>
            <pc:sldMk cId="267653416" sldId="276"/>
            <ac:spMk id="39" creationId="{CE75277C-D5B1-0363-D72B-8C62BC3E6ECB}"/>
          </ac:spMkLst>
        </pc:spChg>
        <pc:spChg chg="mod replST delST">
          <ac:chgData name="Ida Ekmark" userId="ffbc62ef69d5d3dc" providerId="LiveId" clId="{38AB4D3C-B4E5-4847-ABEF-83E738C70A11}" dt="2024-05-14T13:14:28.987" v="7288"/>
          <ac:spMkLst>
            <pc:docMk/>
            <pc:sldMk cId="267653416" sldId="276"/>
            <ac:spMk id="40" creationId="{CFD0EC2D-BD80-8C7F-3158-DB4352BE1DDF}"/>
          </ac:spMkLst>
        </pc:spChg>
        <pc:spChg chg="mod replST delST">
          <ac:chgData name="Ida Ekmark" userId="ffbc62ef69d5d3dc" providerId="LiveId" clId="{38AB4D3C-B4E5-4847-ABEF-83E738C70A11}" dt="2024-05-14T13:14:28.987" v="7288"/>
          <ac:spMkLst>
            <pc:docMk/>
            <pc:sldMk cId="267653416" sldId="276"/>
            <ac:spMk id="41" creationId="{0DC5352F-A225-F5B2-042E-8C1CE627D310}"/>
          </ac:spMkLst>
        </pc:spChg>
        <pc:spChg chg="mod replST delST">
          <ac:chgData name="Ida Ekmark" userId="ffbc62ef69d5d3dc" providerId="LiveId" clId="{38AB4D3C-B4E5-4847-ABEF-83E738C70A11}" dt="2024-05-14T13:14:28.987" v="7288"/>
          <ac:spMkLst>
            <pc:docMk/>
            <pc:sldMk cId="267653416" sldId="276"/>
            <ac:spMk id="42" creationId="{81073D84-2F22-7E01-E1F7-1DEB75D563D7}"/>
          </ac:spMkLst>
        </pc:spChg>
        <pc:spChg chg="mod replST delST">
          <ac:chgData name="Ida Ekmark" userId="ffbc62ef69d5d3dc" providerId="LiveId" clId="{38AB4D3C-B4E5-4847-ABEF-83E738C70A11}" dt="2024-05-14T13:14:28.987" v="7288"/>
          <ac:spMkLst>
            <pc:docMk/>
            <pc:sldMk cId="267653416" sldId="276"/>
            <ac:spMk id="43" creationId="{33D96652-417E-16BA-D980-BE7C5CBA2AB4}"/>
          </ac:spMkLst>
        </pc:spChg>
        <pc:spChg chg="mod replST delST">
          <ac:chgData name="Ida Ekmark" userId="ffbc62ef69d5d3dc" providerId="LiveId" clId="{38AB4D3C-B4E5-4847-ABEF-83E738C70A11}" dt="2024-05-14T13:14:28.987" v="7288"/>
          <ac:spMkLst>
            <pc:docMk/>
            <pc:sldMk cId="267653416" sldId="276"/>
            <ac:spMk id="44" creationId="{3D77714E-8301-474C-17AC-F017FEBB9306}"/>
          </ac:spMkLst>
        </pc:spChg>
        <pc:spChg chg="mod replST delST">
          <ac:chgData name="Ida Ekmark" userId="ffbc62ef69d5d3dc" providerId="LiveId" clId="{38AB4D3C-B4E5-4847-ABEF-83E738C70A11}" dt="2024-05-14T13:14:28.987" v="7288"/>
          <ac:spMkLst>
            <pc:docMk/>
            <pc:sldMk cId="267653416" sldId="276"/>
            <ac:spMk id="45" creationId="{49CCFD0C-DE65-356E-85C1-DB573D88B512}"/>
          </ac:spMkLst>
        </pc:spChg>
        <pc:spChg chg="mod replST delST">
          <ac:chgData name="Ida Ekmark" userId="ffbc62ef69d5d3dc" providerId="LiveId" clId="{38AB4D3C-B4E5-4847-ABEF-83E738C70A11}" dt="2024-05-14T13:14:28.987" v="7288"/>
          <ac:spMkLst>
            <pc:docMk/>
            <pc:sldMk cId="267653416" sldId="276"/>
            <ac:spMk id="46" creationId="{4CED9432-A344-6BC0-832F-533FFC78AB02}"/>
          </ac:spMkLst>
        </pc:spChg>
        <pc:spChg chg="mod replST delST">
          <ac:chgData name="Ida Ekmark" userId="ffbc62ef69d5d3dc" providerId="LiveId" clId="{38AB4D3C-B4E5-4847-ABEF-83E738C70A11}" dt="2024-05-14T13:14:28.987" v="7288"/>
          <ac:spMkLst>
            <pc:docMk/>
            <pc:sldMk cId="267653416" sldId="276"/>
            <ac:spMk id="47" creationId="{DEFAE29E-8916-0E05-B9A4-C9DB763FCE12}"/>
          </ac:spMkLst>
        </pc:spChg>
        <pc:spChg chg="mod replST delST">
          <ac:chgData name="Ida Ekmark" userId="ffbc62ef69d5d3dc" providerId="LiveId" clId="{38AB4D3C-B4E5-4847-ABEF-83E738C70A11}" dt="2024-05-14T13:14:28.987" v="7288"/>
          <ac:spMkLst>
            <pc:docMk/>
            <pc:sldMk cId="267653416" sldId="276"/>
            <ac:spMk id="48" creationId="{CAE02EDC-6C2D-7ED7-7C9F-BB18B737155F}"/>
          </ac:spMkLst>
        </pc:spChg>
        <pc:spChg chg="mod replST delST">
          <ac:chgData name="Ida Ekmark" userId="ffbc62ef69d5d3dc" providerId="LiveId" clId="{38AB4D3C-B4E5-4847-ABEF-83E738C70A11}" dt="2024-05-14T13:14:28.987" v="7288"/>
          <ac:spMkLst>
            <pc:docMk/>
            <pc:sldMk cId="267653416" sldId="276"/>
            <ac:spMk id="49" creationId="{6FB5C637-D041-0C6F-C100-5B3C34317B66}"/>
          </ac:spMkLst>
        </pc:spChg>
        <pc:spChg chg="mod replST delST">
          <ac:chgData name="Ida Ekmark" userId="ffbc62ef69d5d3dc" providerId="LiveId" clId="{38AB4D3C-B4E5-4847-ABEF-83E738C70A11}" dt="2024-05-14T13:14:28.987" v="7288"/>
          <ac:spMkLst>
            <pc:docMk/>
            <pc:sldMk cId="267653416" sldId="276"/>
            <ac:spMk id="50" creationId="{2FB26EB9-1206-BB06-9FC5-40E605A5FA26}"/>
          </ac:spMkLst>
        </pc:spChg>
        <pc:spChg chg="mod replST delST">
          <ac:chgData name="Ida Ekmark" userId="ffbc62ef69d5d3dc" providerId="LiveId" clId="{38AB4D3C-B4E5-4847-ABEF-83E738C70A11}" dt="2024-05-14T13:14:28.987" v="7288"/>
          <ac:spMkLst>
            <pc:docMk/>
            <pc:sldMk cId="267653416" sldId="276"/>
            <ac:spMk id="51" creationId="{49E1E780-7973-2E27-1646-BE6F9B664F6C}"/>
          </ac:spMkLst>
        </pc:spChg>
        <pc:spChg chg="mod replST delST">
          <ac:chgData name="Ida Ekmark" userId="ffbc62ef69d5d3dc" providerId="LiveId" clId="{38AB4D3C-B4E5-4847-ABEF-83E738C70A11}" dt="2024-05-14T13:14:28.987" v="7288"/>
          <ac:spMkLst>
            <pc:docMk/>
            <pc:sldMk cId="267653416" sldId="276"/>
            <ac:spMk id="52" creationId="{0DD3FD34-5D66-0600-6075-555330CBDBF1}"/>
          </ac:spMkLst>
        </pc:spChg>
        <pc:spChg chg="mod replST delST">
          <ac:chgData name="Ida Ekmark" userId="ffbc62ef69d5d3dc" providerId="LiveId" clId="{38AB4D3C-B4E5-4847-ABEF-83E738C70A11}" dt="2024-05-14T13:14:28.987" v="7288"/>
          <ac:spMkLst>
            <pc:docMk/>
            <pc:sldMk cId="267653416" sldId="276"/>
            <ac:spMk id="53" creationId="{B1D617A6-3005-E4A0-DA48-6B00062CF36B}"/>
          </ac:spMkLst>
        </pc:spChg>
        <pc:spChg chg="mod replST delST">
          <ac:chgData name="Ida Ekmark" userId="ffbc62ef69d5d3dc" providerId="LiveId" clId="{38AB4D3C-B4E5-4847-ABEF-83E738C70A11}" dt="2024-05-14T13:14:28.987" v="7288"/>
          <ac:spMkLst>
            <pc:docMk/>
            <pc:sldMk cId="267653416" sldId="276"/>
            <ac:spMk id="54" creationId="{7B65BF3E-4F42-4507-ACF4-26604A1EF1C7}"/>
          </ac:spMkLst>
        </pc:spChg>
        <pc:spChg chg="mod replST delST">
          <ac:chgData name="Ida Ekmark" userId="ffbc62ef69d5d3dc" providerId="LiveId" clId="{38AB4D3C-B4E5-4847-ABEF-83E738C70A11}" dt="2024-05-14T13:14:28.987" v="7288"/>
          <ac:spMkLst>
            <pc:docMk/>
            <pc:sldMk cId="267653416" sldId="276"/>
            <ac:spMk id="55" creationId="{B96E8A80-0C59-8194-FA09-82D82C30444F}"/>
          </ac:spMkLst>
        </pc:spChg>
        <pc:spChg chg="mod replST delST">
          <ac:chgData name="Ida Ekmark" userId="ffbc62ef69d5d3dc" providerId="LiveId" clId="{38AB4D3C-B4E5-4847-ABEF-83E738C70A11}" dt="2024-05-14T13:14:28.987" v="7288"/>
          <ac:spMkLst>
            <pc:docMk/>
            <pc:sldMk cId="267653416" sldId="276"/>
            <ac:spMk id="56" creationId="{3BF144A2-C0FD-D86C-3D2D-A98FF9D0A200}"/>
          </ac:spMkLst>
        </pc:spChg>
        <pc:spChg chg="mod replST delST">
          <ac:chgData name="Ida Ekmark" userId="ffbc62ef69d5d3dc" providerId="LiveId" clId="{38AB4D3C-B4E5-4847-ABEF-83E738C70A11}" dt="2024-05-14T13:14:28.987" v="7288"/>
          <ac:spMkLst>
            <pc:docMk/>
            <pc:sldMk cId="267653416" sldId="276"/>
            <ac:spMk id="57" creationId="{2A54C63E-DB77-A042-0A5B-55C86C11748D}"/>
          </ac:spMkLst>
        </pc:spChg>
        <pc:spChg chg="mod replST delST">
          <ac:chgData name="Ida Ekmark" userId="ffbc62ef69d5d3dc" providerId="LiveId" clId="{38AB4D3C-B4E5-4847-ABEF-83E738C70A11}" dt="2024-05-14T13:14:28.987" v="7288"/>
          <ac:spMkLst>
            <pc:docMk/>
            <pc:sldMk cId="267653416" sldId="276"/>
            <ac:spMk id="58" creationId="{5DF47C48-F887-7EC2-AB52-CDB4EA26F646}"/>
          </ac:spMkLst>
        </pc:spChg>
        <pc:spChg chg="mod replST delST">
          <ac:chgData name="Ida Ekmark" userId="ffbc62ef69d5d3dc" providerId="LiveId" clId="{38AB4D3C-B4E5-4847-ABEF-83E738C70A11}" dt="2024-05-14T13:14:28.987" v="7288"/>
          <ac:spMkLst>
            <pc:docMk/>
            <pc:sldMk cId="267653416" sldId="276"/>
            <ac:spMk id="59" creationId="{BB3E96F6-E896-0159-37F9-1654AE905AAC}"/>
          </ac:spMkLst>
        </pc:spChg>
        <pc:spChg chg="mod replST delST">
          <ac:chgData name="Ida Ekmark" userId="ffbc62ef69d5d3dc" providerId="LiveId" clId="{38AB4D3C-B4E5-4847-ABEF-83E738C70A11}" dt="2024-05-14T13:14:28.987" v="7288"/>
          <ac:spMkLst>
            <pc:docMk/>
            <pc:sldMk cId="267653416" sldId="276"/>
            <ac:spMk id="60" creationId="{85DC7C9C-D06F-DB3C-AAD0-5503FBC2C20F}"/>
          </ac:spMkLst>
        </pc:spChg>
        <pc:spChg chg="mod replST delST">
          <ac:chgData name="Ida Ekmark" userId="ffbc62ef69d5d3dc" providerId="LiveId" clId="{38AB4D3C-B4E5-4847-ABEF-83E738C70A11}" dt="2024-05-14T13:14:28.987" v="7288"/>
          <ac:spMkLst>
            <pc:docMk/>
            <pc:sldMk cId="267653416" sldId="276"/>
            <ac:spMk id="61" creationId="{16DBE9B2-766A-D508-3700-F31D3DCC0065}"/>
          </ac:spMkLst>
        </pc:spChg>
        <pc:spChg chg="mod replST delST">
          <ac:chgData name="Ida Ekmark" userId="ffbc62ef69d5d3dc" providerId="LiveId" clId="{38AB4D3C-B4E5-4847-ABEF-83E738C70A11}" dt="2024-05-14T13:14:28.987" v="7288"/>
          <ac:spMkLst>
            <pc:docMk/>
            <pc:sldMk cId="267653416" sldId="276"/>
            <ac:spMk id="62" creationId="{B039888D-89C7-19F3-CE87-AAF916B2512E}"/>
          </ac:spMkLst>
        </pc:spChg>
        <pc:spChg chg="mod replST delST">
          <ac:chgData name="Ida Ekmark" userId="ffbc62ef69d5d3dc" providerId="LiveId" clId="{38AB4D3C-B4E5-4847-ABEF-83E738C70A11}" dt="2024-05-14T13:14:28.987" v="7288"/>
          <ac:spMkLst>
            <pc:docMk/>
            <pc:sldMk cId="267653416" sldId="276"/>
            <ac:spMk id="63" creationId="{9E53D0D5-E40B-9299-381D-08405E469DA1}"/>
          </ac:spMkLst>
        </pc:spChg>
        <pc:spChg chg="mod replST delST">
          <ac:chgData name="Ida Ekmark" userId="ffbc62ef69d5d3dc" providerId="LiveId" clId="{38AB4D3C-B4E5-4847-ABEF-83E738C70A11}" dt="2024-05-14T13:14:28.987" v="7288"/>
          <ac:spMkLst>
            <pc:docMk/>
            <pc:sldMk cId="267653416" sldId="276"/>
            <ac:spMk id="192" creationId="{DB1D6024-029E-3572-6F7E-16D7053212CF}"/>
          </ac:spMkLst>
        </pc:spChg>
        <pc:spChg chg="mod replST delST">
          <ac:chgData name="Ida Ekmark" userId="ffbc62ef69d5d3dc" providerId="LiveId" clId="{38AB4D3C-B4E5-4847-ABEF-83E738C70A11}" dt="2024-05-14T13:14:28.987" v="7288"/>
          <ac:spMkLst>
            <pc:docMk/>
            <pc:sldMk cId="267653416" sldId="276"/>
            <ac:spMk id="193" creationId="{0B3621A7-046C-1D7B-61D6-141C8BAA93D6}"/>
          </ac:spMkLst>
        </pc:spChg>
        <pc:spChg chg="mod replST delST">
          <ac:chgData name="Ida Ekmark" userId="ffbc62ef69d5d3dc" providerId="LiveId" clId="{38AB4D3C-B4E5-4847-ABEF-83E738C70A11}" dt="2024-05-14T13:14:28.987" v="7288"/>
          <ac:spMkLst>
            <pc:docMk/>
            <pc:sldMk cId="267653416" sldId="276"/>
            <ac:spMk id="194" creationId="{42D560FE-F2F2-FF9C-23DF-3596A9F79F05}"/>
          </ac:spMkLst>
        </pc:spChg>
        <pc:spChg chg="mod replST delST">
          <ac:chgData name="Ida Ekmark" userId="ffbc62ef69d5d3dc" providerId="LiveId" clId="{38AB4D3C-B4E5-4847-ABEF-83E738C70A11}" dt="2024-05-14T13:14:28.987" v="7288"/>
          <ac:spMkLst>
            <pc:docMk/>
            <pc:sldMk cId="267653416" sldId="276"/>
            <ac:spMk id="195" creationId="{EFFE39B4-8E5A-8165-6191-BB968E7ED381}"/>
          </ac:spMkLst>
        </pc:spChg>
        <pc:spChg chg="mod replST delST">
          <ac:chgData name="Ida Ekmark" userId="ffbc62ef69d5d3dc" providerId="LiveId" clId="{38AB4D3C-B4E5-4847-ABEF-83E738C70A11}" dt="2024-05-14T13:14:28.987" v="7288"/>
          <ac:spMkLst>
            <pc:docMk/>
            <pc:sldMk cId="267653416" sldId="276"/>
            <ac:spMk id="196" creationId="{065BAEA1-0592-B071-E0FC-2A4B17090441}"/>
          </ac:spMkLst>
        </pc:spChg>
        <pc:spChg chg="mod replST delST">
          <ac:chgData name="Ida Ekmark" userId="ffbc62ef69d5d3dc" providerId="LiveId" clId="{38AB4D3C-B4E5-4847-ABEF-83E738C70A11}" dt="2024-05-14T13:14:28.987" v="7288"/>
          <ac:spMkLst>
            <pc:docMk/>
            <pc:sldMk cId="267653416" sldId="276"/>
            <ac:spMk id="197" creationId="{F7639662-FD59-EC8F-BE90-74172F6E3B25}"/>
          </ac:spMkLst>
        </pc:spChg>
        <pc:spChg chg="mod replST delST">
          <ac:chgData name="Ida Ekmark" userId="ffbc62ef69d5d3dc" providerId="LiveId" clId="{38AB4D3C-B4E5-4847-ABEF-83E738C70A11}" dt="2024-05-14T13:14:28.987" v="7288"/>
          <ac:spMkLst>
            <pc:docMk/>
            <pc:sldMk cId="267653416" sldId="276"/>
            <ac:spMk id="198" creationId="{62F537B3-B633-C249-9A2C-7F65D33A20CB}"/>
          </ac:spMkLst>
        </pc:spChg>
        <pc:spChg chg="mod replST delST">
          <ac:chgData name="Ida Ekmark" userId="ffbc62ef69d5d3dc" providerId="LiveId" clId="{38AB4D3C-B4E5-4847-ABEF-83E738C70A11}" dt="2024-05-14T13:14:28.987" v="7288"/>
          <ac:spMkLst>
            <pc:docMk/>
            <pc:sldMk cId="267653416" sldId="276"/>
            <ac:spMk id="199" creationId="{49204F99-AE66-8DCD-C8E8-D57C42BAE80F}"/>
          </ac:spMkLst>
        </pc:spChg>
        <pc:spChg chg="mod replST delST">
          <ac:chgData name="Ida Ekmark" userId="ffbc62ef69d5d3dc" providerId="LiveId" clId="{38AB4D3C-B4E5-4847-ABEF-83E738C70A11}" dt="2024-05-14T13:14:28.987" v="7288"/>
          <ac:spMkLst>
            <pc:docMk/>
            <pc:sldMk cId="267653416" sldId="276"/>
            <ac:spMk id="200" creationId="{0FA19EEA-1275-FCF2-2760-501BFB5244A7}"/>
          </ac:spMkLst>
        </pc:spChg>
        <pc:spChg chg="mod replST delST">
          <ac:chgData name="Ida Ekmark" userId="ffbc62ef69d5d3dc" providerId="LiveId" clId="{38AB4D3C-B4E5-4847-ABEF-83E738C70A11}" dt="2024-05-14T13:14:28.987" v="7288"/>
          <ac:spMkLst>
            <pc:docMk/>
            <pc:sldMk cId="267653416" sldId="276"/>
            <ac:spMk id="201" creationId="{4A4C9FA2-000B-C10E-6739-E0137E1E2415}"/>
          </ac:spMkLst>
        </pc:spChg>
        <pc:spChg chg="mod replST delST">
          <ac:chgData name="Ida Ekmark" userId="ffbc62ef69d5d3dc" providerId="LiveId" clId="{38AB4D3C-B4E5-4847-ABEF-83E738C70A11}" dt="2024-05-14T13:14:28.987" v="7288"/>
          <ac:spMkLst>
            <pc:docMk/>
            <pc:sldMk cId="267653416" sldId="276"/>
            <ac:spMk id="202" creationId="{CF6CA000-4D81-3D75-1C8B-51FBE2F6EFEF}"/>
          </ac:spMkLst>
        </pc:spChg>
        <pc:spChg chg="mod replST delST">
          <ac:chgData name="Ida Ekmark" userId="ffbc62ef69d5d3dc" providerId="LiveId" clId="{38AB4D3C-B4E5-4847-ABEF-83E738C70A11}" dt="2024-05-14T13:14:28.987" v="7288"/>
          <ac:spMkLst>
            <pc:docMk/>
            <pc:sldMk cId="267653416" sldId="276"/>
            <ac:spMk id="203" creationId="{B6A041AD-0EA0-07EF-5F9E-2E440A80CC03}"/>
          </ac:spMkLst>
        </pc:spChg>
        <pc:spChg chg="mod replST delST">
          <ac:chgData name="Ida Ekmark" userId="ffbc62ef69d5d3dc" providerId="LiveId" clId="{38AB4D3C-B4E5-4847-ABEF-83E738C70A11}" dt="2024-05-14T13:14:28.987" v="7288"/>
          <ac:spMkLst>
            <pc:docMk/>
            <pc:sldMk cId="267653416" sldId="276"/>
            <ac:spMk id="204" creationId="{11ADFE9E-3F91-92CA-4A10-C69AB9AD31BE}"/>
          </ac:spMkLst>
        </pc:spChg>
        <pc:spChg chg="mod replST delST">
          <ac:chgData name="Ida Ekmark" userId="ffbc62ef69d5d3dc" providerId="LiveId" clId="{38AB4D3C-B4E5-4847-ABEF-83E738C70A11}" dt="2024-05-14T13:14:28.987" v="7288"/>
          <ac:spMkLst>
            <pc:docMk/>
            <pc:sldMk cId="267653416" sldId="276"/>
            <ac:spMk id="205" creationId="{DAD37199-AAA9-E114-7E83-0C899B8C87E0}"/>
          </ac:spMkLst>
        </pc:spChg>
        <pc:spChg chg="mod replST delST">
          <ac:chgData name="Ida Ekmark" userId="ffbc62ef69d5d3dc" providerId="LiveId" clId="{38AB4D3C-B4E5-4847-ABEF-83E738C70A11}" dt="2024-05-14T13:14:28.987" v="7288"/>
          <ac:spMkLst>
            <pc:docMk/>
            <pc:sldMk cId="267653416" sldId="276"/>
            <ac:spMk id="206" creationId="{608AE9D5-7F71-3749-EE6C-7A39EF19C62C}"/>
          </ac:spMkLst>
        </pc:spChg>
        <pc:spChg chg="mod replST delST">
          <ac:chgData name="Ida Ekmark" userId="ffbc62ef69d5d3dc" providerId="LiveId" clId="{38AB4D3C-B4E5-4847-ABEF-83E738C70A11}" dt="2024-05-14T13:14:28.987" v="7288"/>
          <ac:spMkLst>
            <pc:docMk/>
            <pc:sldMk cId="267653416" sldId="276"/>
            <ac:spMk id="207" creationId="{1A0C045D-89B7-6EE0-A4F3-478D40D5C513}"/>
          </ac:spMkLst>
        </pc:spChg>
        <pc:spChg chg="mod replST delST">
          <ac:chgData name="Ida Ekmark" userId="ffbc62ef69d5d3dc" providerId="LiveId" clId="{38AB4D3C-B4E5-4847-ABEF-83E738C70A11}" dt="2024-05-14T13:14:28.987" v="7288"/>
          <ac:spMkLst>
            <pc:docMk/>
            <pc:sldMk cId="267653416" sldId="276"/>
            <ac:spMk id="208" creationId="{0B1C556B-4A11-A529-89B3-D6CFEE53B0DB}"/>
          </ac:spMkLst>
        </pc:spChg>
        <pc:spChg chg="mod replST delST">
          <ac:chgData name="Ida Ekmark" userId="ffbc62ef69d5d3dc" providerId="LiveId" clId="{38AB4D3C-B4E5-4847-ABEF-83E738C70A11}" dt="2024-05-14T13:14:28.987" v="7288"/>
          <ac:spMkLst>
            <pc:docMk/>
            <pc:sldMk cId="267653416" sldId="276"/>
            <ac:spMk id="209" creationId="{93056FB5-838E-E103-FBDA-C20C1E1FCF00}"/>
          </ac:spMkLst>
        </pc:spChg>
        <pc:spChg chg="mod replST delST">
          <ac:chgData name="Ida Ekmark" userId="ffbc62ef69d5d3dc" providerId="LiveId" clId="{38AB4D3C-B4E5-4847-ABEF-83E738C70A11}" dt="2024-05-14T13:14:28.987" v="7288"/>
          <ac:spMkLst>
            <pc:docMk/>
            <pc:sldMk cId="267653416" sldId="276"/>
            <ac:spMk id="210" creationId="{78F18539-01DC-8EC9-A8AF-B66D057151FD}"/>
          </ac:spMkLst>
        </pc:spChg>
        <pc:spChg chg="mod replST delST">
          <ac:chgData name="Ida Ekmark" userId="ffbc62ef69d5d3dc" providerId="LiveId" clId="{38AB4D3C-B4E5-4847-ABEF-83E738C70A11}" dt="2024-05-14T13:14:28.987" v="7288"/>
          <ac:spMkLst>
            <pc:docMk/>
            <pc:sldMk cId="267653416" sldId="276"/>
            <ac:spMk id="212" creationId="{E72549DF-D64C-7AFE-A217-B35FC5988BD3}"/>
          </ac:spMkLst>
        </pc:spChg>
        <pc:spChg chg="mod replST delST">
          <ac:chgData name="Ida Ekmark" userId="ffbc62ef69d5d3dc" providerId="LiveId" clId="{38AB4D3C-B4E5-4847-ABEF-83E738C70A11}" dt="2024-05-14T13:14:28.987" v="7288"/>
          <ac:spMkLst>
            <pc:docMk/>
            <pc:sldMk cId="267653416" sldId="276"/>
            <ac:spMk id="213" creationId="{4F82B41C-BFAA-745E-8B40-5500BB110219}"/>
          </ac:spMkLst>
        </pc:spChg>
        <pc:spChg chg="mod replST delST">
          <ac:chgData name="Ida Ekmark" userId="ffbc62ef69d5d3dc" providerId="LiveId" clId="{38AB4D3C-B4E5-4847-ABEF-83E738C70A11}" dt="2024-05-14T13:14:28.987" v="7288"/>
          <ac:spMkLst>
            <pc:docMk/>
            <pc:sldMk cId="267653416" sldId="276"/>
            <ac:spMk id="214" creationId="{0D0BCA86-9510-7282-BFA0-741D7AE9EDBA}"/>
          </ac:spMkLst>
        </pc:spChg>
        <pc:spChg chg="mod replST delST">
          <ac:chgData name="Ida Ekmark" userId="ffbc62ef69d5d3dc" providerId="LiveId" clId="{38AB4D3C-B4E5-4847-ABEF-83E738C70A11}" dt="2024-05-14T13:14:28.987" v="7288"/>
          <ac:spMkLst>
            <pc:docMk/>
            <pc:sldMk cId="267653416" sldId="276"/>
            <ac:spMk id="215" creationId="{8827C8D1-1DFB-F1D1-66A6-40A4F12A11B5}"/>
          </ac:spMkLst>
        </pc:spChg>
        <pc:spChg chg="mod replST delST">
          <ac:chgData name="Ida Ekmark" userId="ffbc62ef69d5d3dc" providerId="LiveId" clId="{38AB4D3C-B4E5-4847-ABEF-83E738C70A11}" dt="2024-05-14T13:14:28.987" v="7288"/>
          <ac:spMkLst>
            <pc:docMk/>
            <pc:sldMk cId="267653416" sldId="276"/>
            <ac:spMk id="216" creationId="{B247AD2F-7033-36A9-23F6-6D00449E92CD}"/>
          </ac:spMkLst>
        </pc:spChg>
        <pc:spChg chg="mod replST delST">
          <ac:chgData name="Ida Ekmark" userId="ffbc62ef69d5d3dc" providerId="LiveId" clId="{38AB4D3C-B4E5-4847-ABEF-83E738C70A11}" dt="2024-05-14T13:14:28.987" v="7288"/>
          <ac:spMkLst>
            <pc:docMk/>
            <pc:sldMk cId="267653416" sldId="276"/>
            <ac:spMk id="217" creationId="{8253C4FD-F215-E655-BFFA-F9AD6D51F156}"/>
          </ac:spMkLst>
        </pc:spChg>
        <pc:spChg chg="mod replST delST">
          <ac:chgData name="Ida Ekmark" userId="ffbc62ef69d5d3dc" providerId="LiveId" clId="{38AB4D3C-B4E5-4847-ABEF-83E738C70A11}" dt="2024-05-14T13:14:28.987" v="7288"/>
          <ac:spMkLst>
            <pc:docMk/>
            <pc:sldMk cId="267653416" sldId="276"/>
            <ac:spMk id="218" creationId="{0F13991B-3B68-7C1D-EF01-34AF01447521}"/>
          </ac:spMkLst>
        </pc:spChg>
        <pc:spChg chg="mod replST delST">
          <ac:chgData name="Ida Ekmark" userId="ffbc62ef69d5d3dc" providerId="LiveId" clId="{38AB4D3C-B4E5-4847-ABEF-83E738C70A11}" dt="2024-05-14T13:14:28.987" v="7288"/>
          <ac:spMkLst>
            <pc:docMk/>
            <pc:sldMk cId="267653416" sldId="276"/>
            <ac:spMk id="219" creationId="{DD7CD0EA-AD9F-E8E4-9A58-01036B160EDA}"/>
          </ac:spMkLst>
        </pc:spChg>
        <pc:spChg chg="mod replST delST">
          <ac:chgData name="Ida Ekmark" userId="ffbc62ef69d5d3dc" providerId="LiveId" clId="{38AB4D3C-B4E5-4847-ABEF-83E738C70A11}" dt="2024-05-14T13:14:28.987" v="7288"/>
          <ac:spMkLst>
            <pc:docMk/>
            <pc:sldMk cId="267653416" sldId="276"/>
            <ac:spMk id="220" creationId="{D99453ED-A404-6895-8797-F14CF7DD7EE4}"/>
          </ac:spMkLst>
        </pc:spChg>
        <pc:spChg chg="mod replST delST">
          <ac:chgData name="Ida Ekmark" userId="ffbc62ef69d5d3dc" providerId="LiveId" clId="{38AB4D3C-B4E5-4847-ABEF-83E738C70A11}" dt="2024-05-14T13:14:28.987" v="7288"/>
          <ac:spMkLst>
            <pc:docMk/>
            <pc:sldMk cId="267653416" sldId="276"/>
            <ac:spMk id="221" creationId="{1CE7251E-CD33-40A2-7C56-AB9BFE965430}"/>
          </ac:spMkLst>
        </pc:spChg>
        <pc:spChg chg="mod replST delST">
          <ac:chgData name="Ida Ekmark" userId="ffbc62ef69d5d3dc" providerId="LiveId" clId="{38AB4D3C-B4E5-4847-ABEF-83E738C70A11}" dt="2024-05-14T13:14:28.987" v="7288"/>
          <ac:spMkLst>
            <pc:docMk/>
            <pc:sldMk cId="267653416" sldId="276"/>
            <ac:spMk id="222" creationId="{5403BDEB-3CF5-1DC3-C8FE-E085A3930DB9}"/>
          </ac:spMkLst>
        </pc:spChg>
        <pc:spChg chg="mod replST delST">
          <ac:chgData name="Ida Ekmark" userId="ffbc62ef69d5d3dc" providerId="LiveId" clId="{38AB4D3C-B4E5-4847-ABEF-83E738C70A11}" dt="2024-05-14T13:14:28.987" v="7288"/>
          <ac:spMkLst>
            <pc:docMk/>
            <pc:sldMk cId="267653416" sldId="276"/>
            <ac:spMk id="223" creationId="{A8300B34-78EC-4660-A7C1-BE222206BC05}"/>
          </ac:spMkLst>
        </pc:spChg>
        <pc:spChg chg="mod replST delST">
          <ac:chgData name="Ida Ekmark" userId="ffbc62ef69d5d3dc" providerId="LiveId" clId="{38AB4D3C-B4E5-4847-ABEF-83E738C70A11}" dt="2024-05-14T13:14:28.987" v="7288"/>
          <ac:spMkLst>
            <pc:docMk/>
            <pc:sldMk cId="267653416" sldId="276"/>
            <ac:spMk id="224" creationId="{38C7D87B-D3A1-1D0A-8637-DCC0BDA9BF57}"/>
          </ac:spMkLst>
        </pc:spChg>
        <pc:spChg chg="mod replST delST">
          <ac:chgData name="Ida Ekmark" userId="ffbc62ef69d5d3dc" providerId="LiveId" clId="{38AB4D3C-B4E5-4847-ABEF-83E738C70A11}" dt="2024-05-14T13:14:28.987" v="7288"/>
          <ac:spMkLst>
            <pc:docMk/>
            <pc:sldMk cId="267653416" sldId="276"/>
            <ac:spMk id="225" creationId="{490395B2-3DF6-2527-BC9E-AD0E170A454A}"/>
          </ac:spMkLst>
        </pc:spChg>
        <pc:spChg chg="mod replST delST">
          <ac:chgData name="Ida Ekmark" userId="ffbc62ef69d5d3dc" providerId="LiveId" clId="{38AB4D3C-B4E5-4847-ABEF-83E738C70A11}" dt="2024-05-14T13:14:28.987" v="7288"/>
          <ac:spMkLst>
            <pc:docMk/>
            <pc:sldMk cId="267653416" sldId="276"/>
            <ac:spMk id="226" creationId="{DF0D184C-1427-2C2F-4CE7-0CFD0AFABE7A}"/>
          </ac:spMkLst>
        </pc:spChg>
        <pc:spChg chg="mod replST delST">
          <ac:chgData name="Ida Ekmark" userId="ffbc62ef69d5d3dc" providerId="LiveId" clId="{38AB4D3C-B4E5-4847-ABEF-83E738C70A11}" dt="2024-05-14T13:14:28.987" v="7288"/>
          <ac:spMkLst>
            <pc:docMk/>
            <pc:sldMk cId="267653416" sldId="276"/>
            <ac:spMk id="227" creationId="{C7F5D41F-57DB-02F4-A7BF-DEE908B25762}"/>
          </ac:spMkLst>
        </pc:spChg>
        <pc:spChg chg="mod replST delST">
          <ac:chgData name="Ida Ekmark" userId="ffbc62ef69d5d3dc" providerId="LiveId" clId="{38AB4D3C-B4E5-4847-ABEF-83E738C70A11}" dt="2024-05-14T13:14:28.987" v="7288"/>
          <ac:spMkLst>
            <pc:docMk/>
            <pc:sldMk cId="267653416" sldId="276"/>
            <ac:spMk id="228" creationId="{3C37C346-9F16-996B-D832-706DF21E173C}"/>
          </ac:spMkLst>
        </pc:spChg>
        <pc:spChg chg="mod replST delST">
          <ac:chgData name="Ida Ekmark" userId="ffbc62ef69d5d3dc" providerId="LiveId" clId="{38AB4D3C-B4E5-4847-ABEF-83E738C70A11}" dt="2024-05-14T13:14:28.987" v="7288"/>
          <ac:spMkLst>
            <pc:docMk/>
            <pc:sldMk cId="267653416" sldId="276"/>
            <ac:spMk id="229" creationId="{F8994463-30A6-E1E1-5934-EDFED4909BD4}"/>
          </ac:spMkLst>
        </pc:spChg>
        <pc:spChg chg="mod replST delST">
          <ac:chgData name="Ida Ekmark" userId="ffbc62ef69d5d3dc" providerId="LiveId" clId="{38AB4D3C-B4E5-4847-ABEF-83E738C70A11}" dt="2024-05-14T13:14:28.987" v="7288"/>
          <ac:spMkLst>
            <pc:docMk/>
            <pc:sldMk cId="267653416" sldId="276"/>
            <ac:spMk id="230" creationId="{6AA95632-9076-6C21-039A-86159E56B94F}"/>
          </ac:spMkLst>
        </pc:spChg>
        <pc:spChg chg="mod replST delST">
          <ac:chgData name="Ida Ekmark" userId="ffbc62ef69d5d3dc" providerId="LiveId" clId="{38AB4D3C-B4E5-4847-ABEF-83E738C70A11}" dt="2024-05-14T13:14:28.987" v="7288"/>
          <ac:spMkLst>
            <pc:docMk/>
            <pc:sldMk cId="267653416" sldId="276"/>
            <ac:spMk id="231" creationId="{D0A9649C-4144-3024-49D2-9FD240BA0A4E}"/>
          </ac:spMkLst>
        </pc:spChg>
        <pc:spChg chg="mod replST delST">
          <ac:chgData name="Ida Ekmark" userId="ffbc62ef69d5d3dc" providerId="LiveId" clId="{38AB4D3C-B4E5-4847-ABEF-83E738C70A11}" dt="2024-05-14T13:14:28.987" v="7288"/>
          <ac:spMkLst>
            <pc:docMk/>
            <pc:sldMk cId="267653416" sldId="276"/>
            <ac:spMk id="232" creationId="{F10B3AB8-532E-F033-42B3-F4399D5F1CCC}"/>
          </ac:spMkLst>
        </pc:spChg>
        <pc:spChg chg="mod replST delST">
          <ac:chgData name="Ida Ekmark" userId="ffbc62ef69d5d3dc" providerId="LiveId" clId="{38AB4D3C-B4E5-4847-ABEF-83E738C70A11}" dt="2024-05-14T13:14:28.987" v="7288"/>
          <ac:spMkLst>
            <pc:docMk/>
            <pc:sldMk cId="267653416" sldId="276"/>
            <ac:spMk id="233" creationId="{F7DCEEA4-D829-80F2-C317-8D872FDC6CC0}"/>
          </ac:spMkLst>
        </pc:spChg>
        <pc:spChg chg="mod replST delST">
          <ac:chgData name="Ida Ekmark" userId="ffbc62ef69d5d3dc" providerId="LiveId" clId="{38AB4D3C-B4E5-4847-ABEF-83E738C70A11}" dt="2024-05-14T13:14:28.987" v="7288"/>
          <ac:spMkLst>
            <pc:docMk/>
            <pc:sldMk cId="267653416" sldId="276"/>
            <ac:spMk id="234" creationId="{9E69344A-10B1-4E04-4AA6-07C28E0B289E}"/>
          </ac:spMkLst>
        </pc:spChg>
        <pc:spChg chg="mod replST delST">
          <ac:chgData name="Ida Ekmark" userId="ffbc62ef69d5d3dc" providerId="LiveId" clId="{38AB4D3C-B4E5-4847-ABEF-83E738C70A11}" dt="2024-05-14T13:14:28.987" v="7288"/>
          <ac:spMkLst>
            <pc:docMk/>
            <pc:sldMk cId="267653416" sldId="276"/>
            <ac:spMk id="235" creationId="{3D299DEA-8C40-7116-1EC4-255EA7411413}"/>
          </ac:spMkLst>
        </pc:spChg>
        <pc:spChg chg="mod replST delST">
          <ac:chgData name="Ida Ekmark" userId="ffbc62ef69d5d3dc" providerId="LiveId" clId="{38AB4D3C-B4E5-4847-ABEF-83E738C70A11}" dt="2024-05-14T13:14:28.987" v="7288"/>
          <ac:spMkLst>
            <pc:docMk/>
            <pc:sldMk cId="267653416" sldId="276"/>
            <ac:spMk id="236" creationId="{417988CB-815B-CE4F-08E2-223FE317A761}"/>
          </ac:spMkLst>
        </pc:spChg>
        <pc:spChg chg="mod replST delST">
          <ac:chgData name="Ida Ekmark" userId="ffbc62ef69d5d3dc" providerId="LiveId" clId="{38AB4D3C-B4E5-4847-ABEF-83E738C70A11}" dt="2024-05-14T13:14:28.987" v="7288"/>
          <ac:spMkLst>
            <pc:docMk/>
            <pc:sldMk cId="267653416" sldId="276"/>
            <ac:spMk id="237" creationId="{6307B211-ADEE-AA1C-B93C-46CCBE39134B}"/>
          </ac:spMkLst>
        </pc:spChg>
        <pc:spChg chg="mod replST delST">
          <ac:chgData name="Ida Ekmark" userId="ffbc62ef69d5d3dc" providerId="LiveId" clId="{38AB4D3C-B4E5-4847-ABEF-83E738C70A11}" dt="2024-05-14T13:14:28.987" v="7288"/>
          <ac:spMkLst>
            <pc:docMk/>
            <pc:sldMk cId="267653416" sldId="276"/>
            <ac:spMk id="238" creationId="{234C7FCF-5D0B-CCF4-4615-3AE241D76863}"/>
          </ac:spMkLst>
        </pc:spChg>
        <pc:spChg chg="mod replST delST">
          <ac:chgData name="Ida Ekmark" userId="ffbc62ef69d5d3dc" providerId="LiveId" clId="{38AB4D3C-B4E5-4847-ABEF-83E738C70A11}" dt="2024-05-14T13:14:28.987" v="7288"/>
          <ac:spMkLst>
            <pc:docMk/>
            <pc:sldMk cId="267653416" sldId="276"/>
            <ac:spMk id="239" creationId="{1A6656B5-D583-894C-3024-3FB1268CFF28}"/>
          </ac:spMkLst>
        </pc:spChg>
        <pc:spChg chg="mod replST delST">
          <ac:chgData name="Ida Ekmark" userId="ffbc62ef69d5d3dc" providerId="LiveId" clId="{38AB4D3C-B4E5-4847-ABEF-83E738C70A11}" dt="2024-05-14T13:14:28.987" v="7288"/>
          <ac:spMkLst>
            <pc:docMk/>
            <pc:sldMk cId="267653416" sldId="276"/>
            <ac:spMk id="240" creationId="{CA9C4739-BBA4-5416-49E4-D5B2261E4CDD}"/>
          </ac:spMkLst>
        </pc:spChg>
        <pc:spChg chg="mod replST delST">
          <ac:chgData name="Ida Ekmark" userId="ffbc62ef69d5d3dc" providerId="LiveId" clId="{38AB4D3C-B4E5-4847-ABEF-83E738C70A11}" dt="2024-05-14T13:14:28.987" v="7288"/>
          <ac:spMkLst>
            <pc:docMk/>
            <pc:sldMk cId="267653416" sldId="276"/>
            <ac:spMk id="241" creationId="{EECD79BB-CE21-A922-D451-8212ABBD2D60}"/>
          </ac:spMkLst>
        </pc:spChg>
        <pc:spChg chg="mod replST delST">
          <ac:chgData name="Ida Ekmark" userId="ffbc62ef69d5d3dc" providerId="LiveId" clId="{38AB4D3C-B4E5-4847-ABEF-83E738C70A11}" dt="2024-05-14T13:14:28.987" v="7288"/>
          <ac:spMkLst>
            <pc:docMk/>
            <pc:sldMk cId="267653416" sldId="276"/>
            <ac:spMk id="242" creationId="{FAC28CC6-663F-E644-5262-EA9F1608667C}"/>
          </ac:spMkLst>
        </pc:spChg>
        <pc:spChg chg="mod replST delST">
          <ac:chgData name="Ida Ekmark" userId="ffbc62ef69d5d3dc" providerId="LiveId" clId="{38AB4D3C-B4E5-4847-ABEF-83E738C70A11}" dt="2024-05-14T13:14:28.987" v="7288"/>
          <ac:spMkLst>
            <pc:docMk/>
            <pc:sldMk cId="267653416" sldId="276"/>
            <ac:spMk id="243" creationId="{7DAF4E64-A5E0-F824-B587-157A84B6751E}"/>
          </ac:spMkLst>
        </pc:spChg>
        <pc:spChg chg="mod replST delST">
          <ac:chgData name="Ida Ekmark" userId="ffbc62ef69d5d3dc" providerId="LiveId" clId="{38AB4D3C-B4E5-4847-ABEF-83E738C70A11}" dt="2024-05-14T13:14:28.987" v="7288"/>
          <ac:spMkLst>
            <pc:docMk/>
            <pc:sldMk cId="267653416" sldId="276"/>
            <ac:spMk id="244" creationId="{FA5CC355-FA11-FE21-3B8D-D702DCE99B31}"/>
          </ac:spMkLst>
        </pc:spChg>
        <pc:spChg chg="mod replST delST">
          <ac:chgData name="Ida Ekmark" userId="ffbc62ef69d5d3dc" providerId="LiveId" clId="{38AB4D3C-B4E5-4847-ABEF-83E738C70A11}" dt="2024-05-14T13:14:28.987" v="7288"/>
          <ac:spMkLst>
            <pc:docMk/>
            <pc:sldMk cId="267653416" sldId="276"/>
            <ac:spMk id="245" creationId="{F8C3F8E2-9EC6-9C7E-DC3A-0B6C28627709}"/>
          </ac:spMkLst>
        </pc:spChg>
        <pc:spChg chg="mod replST delST">
          <ac:chgData name="Ida Ekmark" userId="ffbc62ef69d5d3dc" providerId="LiveId" clId="{38AB4D3C-B4E5-4847-ABEF-83E738C70A11}" dt="2024-05-14T13:14:28.987" v="7288"/>
          <ac:spMkLst>
            <pc:docMk/>
            <pc:sldMk cId="267653416" sldId="276"/>
            <ac:spMk id="246" creationId="{C32D7432-E780-186C-4A2B-CA17B6EA4A2D}"/>
          </ac:spMkLst>
        </pc:spChg>
        <pc:spChg chg="mod replST delST">
          <ac:chgData name="Ida Ekmark" userId="ffbc62ef69d5d3dc" providerId="LiveId" clId="{38AB4D3C-B4E5-4847-ABEF-83E738C70A11}" dt="2024-05-14T13:14:28.987" v="7288"/>
          <ac:spMkLst>
            <pc:docMk/>
            <pc:sldMk cId="267653416" sldId="276"/>
            <ac:spMk id="247" creationId="{E19BA007-970E-43DE-51C6-BBE99C652DA4}"/>
          </ac:spMkLst>
        </pc:spChg>
        <pc:spChg chg="mod replST delST">
          <ac:chgData name="Ida Ekmark" userId="ffbc62ef69d5d3dc" providerId="LiveId" clId="{38AB4D3C-B4E5-4847-ABEF-83E738C70A11}" dt="2024-05-14T13:14:28.987" v="7288"/>
          <ac:spMkLst>
            <pc:docMk/>
            <pc:sldMk cId="267653416" sldId="276"/>
            <ac:spMk id="248" creationId="{DCBD22AF-DEF0-57C9-8BB5-CF04EC283D4B}"/>
          </ac:spMkLst>
        </pc:spChg>
        <pc:spChg chg="mod replST delST">
          <ac:chgData name="Ida Ekmark" userId="ffbc62ef69d5d3dc" providerId="LiveId" clId="{38AB4D3C-B4E5-4847-ABEF-83E738C70A11}" dt="2024-05-14T13:14:28.987" v="7288"/>
          <ac:spMkLst>
            <pc:docMk/>
            <pc:sldMk cId="267653416" sldId="276"/>
            <ac:spMk id="249" creationId="{3B3B9620-14E6-28BC-BD42-60CB02CD8EF1}"/>
          </ac:spMkLst>
        </pc:spChg>
        <pc:spChg chg="mod replST delST">
          <ac:chgData name="Ida Ekmark" userId="ffbc62ef69d5d3dc" providerId="LiveId" clId="{38AB4D3C-B4E5-4847-ABEF-83E738C70A11}" dt="2024-05-14T13:14:28.987" v="7288"/>
          <ac:spMkLst>
            <pc:docMk/>
            <pc:sldMk cId="267653416" sldId="276"/>
            <ac:spMk id="250" creationId="{01159707-5FC5-FDFD-5C33-C5B8056BDE91}"/>
          </ac:spMkLst>
        </pc:spChg>
        <pc:spChg chg="mod replST delST">
          <ac:chgData name="Ida Ekmark" userId="ffbc62ef69d5d3dc" providerId="LiveId" clId="{38AB4D3C-B4E5-4847-ABEF-83E738C70A11}" dt="2024-05-14T13:14:28.987" v="7288"/>
          <ac:spMkLst>
            <pc:docMk/>
            <pc:sldMk cId="267653416" sldId="276"/>
            <ac:spMk id="251" creationId="{16C06E63-4106-9A3D-2D6D-0FAE6287D624}"/>
          </ac:spMkLst>
        </pc:spChg>
        <pc:spChg chg="mod replST delST">
          <ac:chgData name="Ida Ekmark" userId="ffbc62ef69d5d3dc" providerId="LiveId" clId="{38AB4D3C-B4E5-4847-ABEF-83E738C70A11}" dt="2024-05-14T13:14:28.987" v="7288"/>
          <ac:spMkLst>
            <pc:docMk/>
            <pc:sldMk cId="267653416" sldId="276"/>
            <ac:spMk id="252" creationId="{7400C6D0-DE02-4C14-2972-0668D88869A1}"/>
          </ac:spMkLst>
        </pc:spChg>
        <pc:spChg chg="mod replST delST">
          <ac:chgData name="Ida Ekmark" userId="ffbc62ef69d5d3dc" providerId="LiveId" clId="{38AB4D3C-B4E5-4847-ABEF-83E738C70A11}" dt="2024-05-14T13:14:28.987" v="7288"/>
          <ac:spMkLst>
            <pc:docMk/>
            <pc:sldMk cId="267653416" sldId="276"/>
            <ac:spMk id="253" creationId="{08E2DD74-1E07-2F71-D18E-F077BADB8268}"/>
          </ac:spMkLst>
        </pc:spChg>
        <pc:spChg chg="mod replST delST">
          <ac:chgData name="Ida Ekmark" userId="ffbc62ef69d5d3dc" providerId="LiveId" clId="{38AB4D3C-B4E5-4847-ABEF-83E738C70A11}" dt="2024-05-14T13:14:28.987" v="7288"/>
          <ac:spMkLst>
            <pc:docMk/>
            <pc:sldMk cId="267653416" sldId="276"/>
            <ac:spMk id="254" creationId="{DCCCA573-9093-2041-09AE-2781149ABC87}"/>
          </ac:spMkLst>
        </pc:spChg>
        <pc:spChg chg="mod replST delST">
          <ac:chgData name="Ida Ekmark" userId="ffbc62ef69d5d3dc" providerId="LiveId" clId="{38AB4D3C-B4E5-4847-ABEF-83E738C70A11}" dt="2024-05-14T13:14:28.987" v="7288"/>
          <ac:spMkLst>
            <pc:docMk/>
            <pc:sldMk cId="267653416" sldId="276"/>
            <ac:spMk id="255" creationId="{9921F819-76FB-28C1-981F-E72600C3C58A}"/>
          </ac:spMkLst>
        </pc:spChg>
        <pc:spChg chg="mod replST delST">
          <ac:chgData name="Ida Ekmark" userId="ffbc62ef69d5d3dc" providerId="LiveId" clId="{38AB4D3C-B4E5-4847-ABEF-83E738C70A11}" dt="2024-05-14T13:14:28.987" v="7288"/>
          <ac:spMkLst>
            <pc:docMk/>
            <pc:sldMk cId="267653416" sldId="276"/>
            <ac:spMk id="3776" creationId="{8B0E7D12-DBEB-ECC6-8949-45D82C62E8C5}"/>
          </ac:spMkLst>
        </pc:spChg>
        <pc:spChg chg="mod replST delST">
          <ac:chgData name="Ida Ekmark" userId="ffbc62ef69d5d3dc" providerId="LiveId" clId="{38AB4D3C-B4E5-4847-ABEF-83E738C70A11}" dt="2024-05-14T13:14:28.987" v="7288"/>
          <ac:spMkLst>
            <pc:docMk/>
            <pc:sldMk cId="267653416" sldId="276"/>
            <ac:spMk id="3777" creationId="{45B0D252-2FD4-FF2B-27E0-8DE90FD42FAC}"/>
          </ac:spMkLst>
        </pc:spChg>
        <pc:spChg chg="mod replST delST">
          <ac:chgData name="Ida Ekmark" userId="ffbc62ef69d5d3dc" providerId="LiveId" clId="{38AB4D3C-B4E5-4847-ABEF-83E738C70A11}" dt="2024-05-14T13:14:28.987" v="7288"/>
          <ac:spMkLst>
            <pc:docMk/>
            <pc:sldMk cId="267653416" sldId="276"/>
            <ac:spMk id="3778" creationId="{AFF08988-900D-A00E-1464-5D20F200C4F8}"/>
          </ac:spMkLst>
        </pc:spChg>
        <pc:spChg chg="mod replST delST">
          <ac:chgData name="Ida Ekmark" userId="ffbc62ef69d5d3dc" providerId="LiveId" clId="{38AB4D3C-B4E5-4847-ABEF-83E738C70A11}" dt="2024-05-14T13:14:28.987" v="7288"/>
          <ac:spMkLst>
            <pc:docMk/>
            <pc:sldMk cId="267653416" sldId="276"/>
            <ac:spMk id="3779" creationId="{D90EBE57-63E4-3885-0FDD-0AA0C1655DD4}"/>
          </ac:spMkLst>
        </pc:spChg>
        <pc:spChg chg="mod replST delST">
          <ac:chgData name="Ida Ekmark" userId="ffbc62ef69d5d3dc" providerId="LiveId" clId="{38AB4D3C-B4E5-4847-ABEF-83E738C70A11}" dt="2024-05-14T13:14:28.987" v="7288"/>
          <ac:spMkLst>
            <pc:docMk/>
            <pc:sldMk cId="267653416" sldId="276"/>
            <ac:spMk id="3780" creationId="{391C58ED-8365-875E-D786-8E1588DEE2E3}"/>
          </ac:spMkLst>
        </pc:spChg>
        <pc:spChg chg="mod replST delST">
          <ac:chgData name="Ida Ekmark" userId="ffbc62ef69d5d3dc" providerId="LiveId" clId="{38AB4D3C-B4E5-4847-ABEF-83E738C70A11}" dt="2024-05-14T13:14:28.987" v="7288"/>
          <ac:spMkLst>
            <pc:docMk/>
            <pc:sldMk cId="267653416" sldId="276"/>
            <ac:spMk id="3781" creationId="{92EACBD1-8DA2-5A1E-72C4-BA8ABD923C8B}"/>
          </ac:spMkLst>
        </pc:spChg>
        <pc:spChg chg="mod replST delST">
          <ac:chgData name="Ida Ekmark" userId="ffbc62ef69d5d3dc" providerId="LiveId" clId="{38AB4D3C-B4E5-4847-ABEF-83E738C70A11}" dt="2024-05-14T13:14:28.987" v="7288"/>
          <ac:spMkLst>
            <pc:docMk/>
            <pc:sldMk cId="267653416" sldId="276"/>
            <ac:spMk id="3782" creationId="{5EB6B9BE-E49A-492B-A826-1DE10B3BEE3D}"/>
          </ac:spMkLst>
        </pc:spChg>
        <pc:spChg chg="mod replST delST">
          <ac:chgData name="Ida Ekmark" userId="ffbc62ef69d5d3dc" providerId="LiveId" clId="{38AB4D3C-B4E5-4847-ABEF-83E738C70A11}" dt="2024-05-14T13:14:28.987" v="7288"/>
          <ac:spMkLst>
            <pc:docMk/>
            <pc:sldMk cId="267653416" sldId="276"/>
            <ac:spMk id="3783" creationId="{2D2B40A8-0A32-85E9-CB02-472E5198D135}"/>
          </ac:spMkLst>
        </pc:spChg>
        <pc:spChg chg="mod replST delST">
          <ac:chgData name="Ida Ekmark" userId="ffbc62ef69d5d3dc" providerId="LiveId" clId="{38AB4D3C-B4E5-4847-ABEF-83E738C70A11}" dt="2024-05-14T13:14:28.987" v="7288"/>
          <ac:spMkLst>
            <pc:docMk/>
            <pc:sldMk cId="267653416" sldId="276"/>
            <ac:spMk id="3784" creationId="{4158892F-F5EC-5EF6-C2F0-24E03A5E50AF}"/>
          </ac:spMkLst>
        </pc:spChg>
        <pc:spChg chg="mod replST delST">
          <ac:chgData name="Ida Ekmark" userId="ffbc62ef69d5d3dc" providerId="LiveId" clId="{38AB4D3C-B4E5-4847-ABEF-83E738C70A11}" dt="2024-05-14T13:14:28.987" v="7288"/>
          <ac:spMkLst>
            <pc:docMk/>
            <pc:sldMk cId="267653416" sldId="276"/>
            <ac:spMk id="3785" creationId="{59D9B713-6693-86DC-EC83-F163720EB286}"/>
          </ac:spMkLst>
        </pc:spChg>
        <pc:spChg chg="mod replST delST">
          <ac:chgData name="Ida Ekmark" userId="ffbc62ef69d5d3dc" providerId="LiveId" clId="{38AB4D3C-B4E5-4847-ABEF-83E738C70A11}" dt="2024-05-14T13:14:28.987" v="7288"/>
          <ac:spMkLst>
            <pc:docMk/>
            <pc:sldMk cId="267653416" sldId="276"/>
            <ac:spMk id="3786" creationId="{66D67542-A475-DC31-7E9C-1C13C64F9470}"/>
          </ac:spMkLst>
        </pc:spChg>
        <pc:spChg chg="mod replST delST">
          <ac:chgData name="Ida Ekmark" userId="ffbc62ef69d5d3dc" providerId="LiveId" clId="{38AB4D3C-B4E5-4847-ABEF-83E738C70A11}" dt="2024-05-14T13:14:28.987" v="7288"/>
          <ac:spMkLst>
            <pc:docMk/>
            <pc:sldMk cId="267653416" sldId="276"/>
            <ac:spMk id="3787" creationId="{AC3034E2-D2DE-97EC-82FE-3CE57AE3E137}"/>
          </ac:spMkLst>
        </pc:spChg>
        <pc:spChg chg="mod replST delST">
          <ac:chgData name="Ida Ekmark" userId="ffbc62ef69d5d3dc" providerId="LiveId" clId="{38AB4D3C-B4E5-4847-ABEF-83E738C70A11}" dt="2024-05-14T13:14:28.987" v="7288"/>
          <ac:spMkLst>
            <pc:docMk/>
            <pc:sldMk cId="267653416" sldId="276"/>
            <ac:spMk id="3788" creationId="{C55AD85A-96C8-DDEE-64D7-F63CF498259B}"/>
          </ac:spMkLst>
        </pc:spChg>
        <pc:spChg chg="mod replST delST">
          <ac:chgData name="Ida Ekmark" userId="ffbc62ef69d5d3dc" providerId="LiveId" clId="{38AB4D3C-B4E5-4847-ABEF-83E738C70A11}" dt="2024-05-14T13:14:28.987" v="7288"/>
          <ac:spMkLst>
            <pc:docMk/>
            <pc:sldMk cId="267653416" sldId="276"/>
            <ac:spMk id="3789" creationId="{BAF81AC2-020E-BFD9-3043-A1102928D53C}"/>
          </ac:spMkLst>
        </pc:spChg>
        <pc:spChg chg="mod replST delST">
          <ac:chgData name="Ida Ekmark" userId="ffbc62ef69d5d3dc" providerId="LiveId" clId="{38AB4D3C-B4E5-4847-ABEF-83E738C70A11}" dt="2024-05-14T13:14:28.987" v="7288"/>
          <ac:spMkLst>
            <pc:docMk/>
            <pc:sldMk cId="267653416" sldId="276"/>
            <ac:spMk id="3791" creationId="{49275363-9D46-0E69-F846-F1BFC5C9D851}"/>
          </ac:spMkLst>
        </pc:spChg>
        <pc:spChg chg="mod replST delST">
          <ac:chgData name="Ida Ekmark" userId="ffbc62ef69d5d3dc" providerId="LiveId" clId="{38AB4D3C-B4E5-4847-ABEF-83E738C70A11}" dt="2024-05-14T13:14:28.987" v="7288"/>
          <ac:spMkLst>
            <pc:docMk/>
            <pc:sldMk cId="267653416" sldId="276"/>
            <ac:spMk id="3792" creationId="{65FB6CF6-5FC4-FBAB-FCCC-2F1684564595}"/>
          </ac:spMkLst>
        </pc:spChg>
        <pc:spChg chg="mod replST delST">
          <ac:chgData name="Ida Ekmark" userId="ffbc62ef69d5d3dc" providerId="LiveId" clId="{38AB4D3C-B4E5-4847-ABEF-83E738C70A11}" dt="2024-05-14T13:14:28.987" v="7288"/>
          <ac:spMkLst>
            <pc:docMk/>
            <pc:sldMk cId="267653416" sldId="276"/>
            <ac:spMk id="3793" creationId="{D75D6053-4779-3026-8EB3-B4718F3D2A75}"/>
          </ac:spMkLst>
        </pc:spChg>
        <pc:spChg chg="mod replST delST">
          <ac:chgData name="Ida Ekmark" userId="ffbc62ef69d5d3dc" providerId="LiveId" clId="{38AB4D3C-B4E5-4847-ABEF-83E738C70A11}" dt="2024-05-14T13:14:28.987" v="7288"/>
          <ac:spMkLst>
            <pc:docMk/>
            <pc:sldMk cId="267653416" sldId="276"/>
            <ac:spMk id="3794" creationId="{F2EB2ACC-57C5-8CFD-6CE7-251EF6EC763F}"/>
          </ac:spMkLst>
        </pc:spChg>
        <pc:spChg chg="mod replST delST">
          <ac:chgData name="Ida Ekmark" userId="ffbc62ef69d5d3dc" providerId="LiveId" clId="{38AB4D3C-B4E5-4847-ABEF-83E738C70A11}" dt="2024-05-14T13:14:28.987" v="7288"/>
          <ac:spMkLst>
            <pc:docMk/>
            <pc:sldMk cId="267653416" sldId="276"/>
            <ac:spMk id="3795" creationId="{F479ADF7-041E-A4C2-1B76-E346791142F4}"/>
          </ac:spMkLst>
        </pc:spChg>
        <pc:spChg chg="mod replST delST">
          <ac:chgData name="Ida Ekmark" userId="ffbc62ef69d5d3dc" providerId="LiveId" clId="{38AB4D3C-B4E5-4847-ABEF-83E738C70A11}" dt="2024-05-14T13:14:28.987" v="7288"/>
          <ac:spMkLst>
            <pc:docMk/>
            <pc:sldMk cId="267653416" sldId="276"/>
            <ac:spMk id="3796" creationId="{75E2BA58-01D3-C100-CBF6-70E7E84998E5}"/>
          </ac:spMkLst>
        </pc:spChg>
        <pc:spChg chg="mod replST delST">
          <ac:chgData name="Ida Ekmark" userId="ffbc62ef69d5d3dc" providerId="LiveId" clId="{38AB4D3C-B4E5-4847-ABEF-83E738C70A11}" dt="2024-05-14T13:14:28.987" v="7288"/>
          <ac:spMkLst>
            <pc:docMk/>
            <pc:sldMk cId="267653416" sldId="276"/>
            <ac:spMk id="3797" creationId="{5E8E1E35-D5C5-274A-8E98-17AB57C9B28D}"/>
          </ac:spMkLst>
        </pc:spChg>
        <pc:spChg chg="mod replST delST">
          <ac:chgData name="Ida Ekmark" userId="ffbc62ef69d5d3dc" providerId="LiveId" clId="{38AB4D3C-B4E5-4847-ABEF-83E738C70A11}" dt="2024-05-14T13:14:28.987" v="7288"/>
          <ac:spMkLst>
            <pc:docMk/>
            <pc:sldMk cId="267653416" sldId="276"/>
            <ac:spMk id="3798" creationId="{CBC9EBC8-128B-DB87-95EB-5596A94A434E}"/>
          </ac:spMkLst>
        </pc:spChg>
        <pc:spChg chg="mod replST delST">
          <ac:chgData name="Ida Ekmark" userId="ffbc62ef69d5d3dc" providerId="LiveId" clId="{38AB4D3C-B4E5-4847-ABEF-83E738C70A11}" dt="2024-05-14T13:14:28.987" v="7288"/>
          <ac:spMkLst>
            <pc:docMk/>
            <pc:sldMk cId="267653416" sldId="276"/>
            <ac:spMk id="3799" creationId="{3AB86A2D-DE68-5345-6396-923AD8BD4234}"/>
          </ac:spMkLst>
        </pc:spChg>
        <pc:spChg chg="mod replST delST">
          <ac:chgData name="Ida Ekmark" userId="ffbc62ef69d5d3dc" providerId="LiveId" clId="{38AB4D3C-B4E5-4847-ABEF-83E738C70A11}" dt="2024-05-14T13:14:28.987" v="7288"/>
          <ac:spMkLst>
            <pc:docMk/>
            <pc:sldMk cId="267653416" sldId="276"/>
            <ac:spMk id="3800" creationId="{8C48F30A-CCAF-A530-3DC9-D3A5DE25FFAE}"/>
          </ac:spMkLst>
        </pc:spChg>
        <pc:spChg chg="mod replST delST">
          <ac:chgData name="Ida Ekmark" userId="ffbc62ef69d5d3dc" providerId="LiveId" clId="{38AB4D3C-B4E5-4847-ABEF-83E738C70A11}" dt="2024-05-14T13:14:28.987" v="7288"/>
          <ac:spMkLst>
            <pc:docMk/>
            <pc:sldMk cId="267653416" sldId="276"/>
            <ac:spMk id="3801" creationId="{A46B7597-41A6-D083-3118-7A1118A7410C}"/>
          </ac:spMkLst>
        </pc:spChg>
        <pc:spChg chg="mod replST delST">
          <ac:chgData name="Ida Ekmark" userId="ffbc62ef69d5d3dc" providerId="LiveId" clId="{38AB4D3C-B4E5-4847-ABEF-83E738C70A11}" dt="2024-05-14T13:14:28.987" v="7288"/>
          <ac:spMkLst>
            <pc:docMk/>
            <pc:sldMk cId="267653416" sldId="276"/>
            <ac:spMk id="3802" creationId="{BC9EA267-461F-CD8C-5BD2-4E02EB15F591}"/>
          </ac:spMkLst>
        </pc:spChg>
        <pc:spChg chg="mod replST delST">
          <ac:chgData name="Ida Ekmark" userId="ffbc62ef69d5d3dc" providerId="LiveId" clId="{38AB4D3C-B4E5-4847-ABEF-83E738C70A11}" dt="2024-05-14T13:14:28.987" v="7288"/>
          <ac:spMkLst>
            <pc:docMk/>
            <pc:sldMk cId="267653416" sldId="276"/>
            <ac:spMk id="3803" creationId="{A47BCFE7-7937-5A07-6C0D-E4A9BF393DDC}"/>
          </ac:spMkLst>
        </pc:spChg>
        <pc:spChg chg="mod replST delST">
          <ac:chgData name="Ida Ekmark" userId="ffbc62ef69d5d3dc" providerId="LiveId" clId="{38AB4D3C-B4E5-4847-ABEF-83E738C70A11}" dt="2024-05-14T13:14:28.987" v="7288"/>
          <ac:spMkLst>
            <pc:docMk/>
            <pc:sldMk cId="267653416" sldId="276"/>
            <ac:spMk id="3804" creationId="{877F6DDD-9746-74F9-767A-29A1F1607EB0}"/>
          </ac:spMkLst>
        </pc:spChg>
        <pc:spChg chg="mod replST delST">
          <ac:chgData name="Ida Ekmark" userId="ffbc62ef69d5d3dc" providerId="LiveId" clId="{38AB4D3C-B4E5-4847-ABEF-83E738C70A11}" dt="2024-05-14T13:14:28.987" v="7288"/>
          <ac:spMkLst>
            <pc:docMk/>
            <pc:sldMk cId="267653416" sldId="276"/>
            <ac:spMk id="3805" creationId="{D7F391A5-4D95-F892-9BC0-D6D9AA4AC855}"/>
          </ac:spMkLst>
        </pc:spChg>
        <pc:spChg chg="mod replST delST">
          <ac:chgData name="Ida Ekmark" userId="ffbc62ef69d5d3dc" providerId="LiveId" clId="{38AB4D3C-B4E5-4847-ABEF-83E738C70A11}" dt="2024-05-14T13:14:28.987" v="7288"/>
          <ac:spMkLst>
            <pc:docMk/>
            <pc:sldMk cId="267653416" sldId="276"/>
            <ac:spMk id="3806" creationId="{D401A199-533D-5C57-8F3D-3ADA6A4DF2D3}"/>
          </ac:spMkLst>
        </pc:spChg>
        <pc:spChg chg="mod replST delST">
          <ac:chgData name="Ida Ekmark" userId="ffbc62ef69d5d3dc" providerId="LiveId" clId="{38AB4D3C-B4E5-4847-ABEF-83E738C70A11}" dt="2024-05-14T13:14:28.987" v="7288"/>
          <ac:spMkLst>
            <pc:docMk/>
            <pc:sldMk cId="267653416" sldId="276"/>
            <ac:spMk id="3807" creationId="{ECFD0564-3727-CC44-EFE8-8EEE29F35D87}"/>
          </ac:spMkLst>
        </pc:spChg>
        <pc:spChg chg="mod replST delST">
          <ac:chgData name="Ida Ekmark" userId="ffbc62ef69d5d3dc" providerId="LiveId" clId="{38AB4D3C-B4E5-4847-ABEF-83E738C70A11}" dt="2024-05-14T13:14:28.987" v="7288"/>
          <ac:spMkLst>
            <pc:docMk/>
            <pc:sldMk cId="267653416" sldId="276"/>
            <ac:spMk id="3808" creationId="{CF1F0332-E791-4EC5-C729-8C22B4DD5AD3}"/>
          </ac:spMkLst>
        </pc:spChg>
        <pc:spChg chg="mod replST delST">
          <ac:chgData name="Ida Ekmark" userId="ffbc62ef69d5d3dc" providerId="LiveId" clId="{38AB4D3C-B4E5-4847-ABEF-83E738C70A11}" dt="2024-05-14T13:14:28.987" v="7288"/>
          <ac:spMkLst>
            <pc:docMk/>
            <pc:sldMk cId="267653416" sldId="276"/>
            <ac:spMk id="3809" creationId="{4940E9D1-AE12-F3A2-E56B-860FAA689057}"/>
          </ac:spMkLst>
        </pc:spChg>
        <pc:spChg chg="mod replST delST">
          <ac:chgData name="Ida Ekmark" userId="ffbc62ef69d5d3dc" providerId="LiveId" clId="{38AB4D3C-B4E5-4847-ABEF-83E738C70A11}" dt="2024-05-14T13:14:28.987" v="7288"/>
          <ac:spMkLst>
            <pc:docMk/>
            <pc:sldMk cId="267653416" sldId="276"/>
            <ac:spMk id="3810" creationId="{2488F341-3D09-F7BB-7FFA-463F0D63EFCB}"/>
          </ac:spMkLst>
        </pc:spChg>
        <pc:spChg chg="mod replST delST">
          <ac:chgData name="Ida Ekmark" userId="ffbc62ef69d5d3dc" providerId="LiveId" clId="{38AB4D3C-B4E5-4847-ABEF-83E738C70A11}" dt="2024-05-14T13:14:28.987" v="7288"/>
          <ac:spMkLst>
            <pc:docMk/>
            <pc:sldMk cId="267653416" sldId="276"/>
            <ac:spMk id="3811" creationId="{AA5C4AA8-AB95-E9D4-7122-F3A5B9B0B145}"/>
          </ac:spMkLst>
        </pc:spChg>
        <pc:spChg chg="mod replST delST">
          <ac:chgData name="Ida Ekmark" userId="ffbc62ef69d5d3dc" providerId="LiveId" clId="{38AB4D3C-B4E5-4847-ABEF-83E738C70A11}" dt="2024-05-14T13:14:28.987" v="7288"/>
          <ac:spMkLst>
            <pc:docMk/>
            <pc:sldMk cId="267653416" sldId="276"/>
            <ac:spMk id="3812" creationId="{B21150B3-FBDE-6D3F-8D29-E390F91BB36F}"/>
          </ac:spMkLst>
        </pc:spChg>
        <pc:spChg chg="mod replST delST">
          <ac:chgData name="Ida Ekmark" userId="ffbc62ef69d5d3dc" providerId="LiveId" clId="{38AB4D3C-B4E5-4847-ABEF-83E738C70A11}" dt="2024-05-14T13:14:28.987" v="7288"/>
          <ac:spMkLst>
            <pc:docMk/>
            <pc:sldMk cId="267653416" sldId="276"/>
            <ac:spMk id="3813" creationId="{FCF5AD6A-85BB-12EA-C658-8768A1A3B836}"/>
          </ac:spMkLst>
        </pc:spChg>
        <pc:spChg chg="mod replST delST">
          <ac:chgData name="Ida Ekmark" userId="ffbc62ef69d5d3dc" providerId="LiveId" clId="{38AB4D3C-B4E5-4847-ABEF-83E738C70A11}" dt="2024-05-14T13:14:28.987" v="7288"/>
          <ac:spMkLst>
            <pc:docMk/>
            <pc:sldMk cId="267653416" sldId="276"/>
            <ac:spMk id="3814" creationId="{00AA78E2-76F6-7DE6-A54F-C92521AE38EC}"/>
          </ac:spMkLst>
        </pc:spChg>
        <pc:spChg chg="mod replST delST">
          <ac:chgData name="Ida Ekmark" userId="ffbc62ef69d5d3dc" providerId="LiveId" clId="{38AB4D3C-B4E5-4847-ABEF-83E738C70A11}" dt="2024-05-14T13:14:28.987" v="7288"/>
          <ac:spMkLst>
            <pc:docMk/>
            <pc:sldMk cId="267653416" sldId="276"/>
            <ac:spMk id="3815" creationId="{95E49C2A-2F9B-8409-2435-8A2D709F3EC9}"/>
          </ac:spMkLst>
        </pc:spChg>
        <pc:spChg chg="mod replST delST">
          <ac:chgData name="Ida Ekmark" userId="ffbc62ef69d5d3dc" providerId="LiveId" clId="{38AB4D3C-B4E5-4847-ABEF-83E738C70A11}" dt="2024-05-14T13:14:28.987" v="7288"/>
          <ac:spMkLst>
            <pc:docMk/>
            <pc:sldMk cId="267653416" sldId="276"/>
            <ac:spMk id="3816" creationId="{6EAD124B-F2DC-7F82-D06F-6BAC0A224651}"/>
          </ac:spMkLst>
        </pc:spChg>
        <pc:spChg chg="mod replST delST">
          <ac:chgData name="Ida Ekmark" userId="ffbc62ef69d5d3dc" providerId="LiveId" clId="{38AB4D3C-B4E5-4847-ABEF-83E738C70A11}" dt="2024-05-14T13:14:28.987" v="7288"/>
          <ac:spMkLst>
            <pc:docMk/>
            <pc:sldMk cId="267653416" sldId="276"/>
            <ac:spMk id="3817" creationId="{9F86F2AB-41C8-277D-F3FA-F703BD472B05}"/>
          </ac:spMkLst>
        </pc:spChg>
        <pc:spChg chg="mod replST delST">
          <ac:chgData name="Ida Ekmark" userId="ffbc62ef69d5d3dc" providerId="LiveId" clId="{38AB4D3C-B4E5-4847-ABEF-83E738C70A11}" dt="2024-05-14T13:14:28.987" v="7288"/>
          <ac:spMkLst>
            <pc:docMk/>
            <pc:sldMk cId="267653416" sldId="276"/>
            <ac:spMk id="3818" creationId="{E27BA098-E359-DC5C-1C10-58DFB2C1536B}"/>
          </ac:spMkLst>
        </pc:spChg>
        <pc:spChg chg="mod replST delST">
          <ac:chgData name="Ida Ekmark" userId="ffbc62ef69d5d3dc" providerId="LiveId" clId="{38AB4D3C-B4E5-4847-ABEF-83E738C70A11}" dt="2024-05-14T13:14:28.987" v="7288"/>
          <ac:spMkLst>
            <pc:docMk/>
            <pc:sldMk cId="267653416" sldId="276"/>
            <ac:spMk id="3819" creationId="{3799EBFC-3F37-9CB7-4460-7E0F1B9EACF8}"/>
          </ac:spMkLst>
        </pc:spChg>
        <pc:spChg chg="mod replST delST">
          <ac:chgData name="Ida Ekmark" userId="ffbc62ef69d5d3dc" providerId="LiveId" clId="{38AB4D3C-B4E5-4847-ABEF-83E738C70A11}" dt="2024-05-14T13:14:28.987" v="7288"/>
          <ac:spMkLst>
            <pc:docMk/>
            <pc:sldMk cId="267653416" sldId="276"/>
            <ac:spMk id="3820" creationId="{0DA3B80D-91CA-35AE-F715-2B8FBA4B0F6F}"/>
          </ac:spMkLst>
        </pc:spChg>
        <pc:spChg chg="mod replST delST">
          <ac:chgData name="Ida Ekmark" userId="ffbc62ef69d5d3dc" providerId="LiveId" clId="{38AB4D3C-B4E5-4847-ABEF-83E738C70A11}" dt="2024-05-14T13:14:28.987" v="7288"/>
          <ac:spMkLst>
            <pc:docMk/>
            <pc:sldMk cId="267653416" sldId="276"/>
            <ac:spMk id="3821" creationId="{BCE8243D-BA10-0992-C583-E839171A1B76}"/>
          </ac:spMkLst>
        </pc:spChg>
        <pc:spChg chg="mod replST delST">
          <ac:chgData name="Ida Ekmark" userId="ffbc62ef69d5d3dc" providerId="LiveId" clId="{38AB4D3C-B4E5-4847-ABEF-83E738C70A11}" dt="2024-05-14T13:14:28.987" v="7288"/>
          <ac:spMkLst>
            <pc:docMk/>
            <pc:sldMk cId="267653416" sldId="276"/>
            <ac:spMk id="3822" creationId="{A49D5345-12C6-1BE5-4D6D-D21FED42EEA9}"/>
          </ac:spMkLst>
        </pc:spChg>
        <pc:spChg chg="mod replST delST">
          <ac:chgData name="Ida Ekmark" userId="ffbc62ef69d5d3dc" providerId="LiveId" clId="{38AB4D3C-B4E5-4847-ABEF-83E738C70A11}" dt="2024-05-14T13:14:28.987" v="7288"/>
          <ac:spMkLst>
            <pc:docMk/>
            <pc:sldMk cId="267653416" sldId="276"/>
            <ac:spMk id="3823" creationId="{A601C497-75B3-BB2B-6014-6FA96E604313}"/>
          </ac:spMkLst>
        </pc:spChg>
        <pc:spChg chg="mod replST delST">
          <ac:chgData name="Ida Ekmark" userId="ffbc62ef69d5d3dc" providerId="LiveId" clId="{38AB4D3C-B4E5-4847-ABEF-83E738C70A11}" dt="2024-05-14T13:14:28.987" v="7288"/>
          <ac:spMkLst>
            <pc:docMk/>
            <pc:sldMk cId="267653416" sldId="276"/>
            <ac:spMk id="3824" creationId="{D9A1B25F-24D5-B0DC-B812-934906FC1D2F}"/>
          </ac:spMkLst>
        </pc:spChg>
        <pc:spChg chg="mod replST delST">
          <ac:chgData name="Ida Ekmark" userId="ffbc62ef69d5d3dc" providerId="LiveId" clId="{38AB4D3C-B4E5-4847-ABEF-83E738C70A11}" dt="2024-05-14T13:14:28.987" v="7288"/>
          <ac:spMkLst>
            <pc:docMk/>
            <pc:sldMk cId="267653416" sldId="276"/>
            <ac:spMk id="3825" creationId="{BEBF5A02-12A9-FBCD-B32B-F157DD40CD4E}"/>
          </ac:spMkLst>
        </pc:spChg>
        <pc:spChg chg="mod replST delST">
          <ac:chgData name="Ida Ekmark" userId="ffbc62ef69d5d3dc" providerId="LiveId" clId="{38AB4D3C-B4E5-4847-ABEF-83E738C70A11}" dt="2024-05-14T13:14:28.987" v="7288"/>
          <ac:spMkLst>
            <pc:docMk/>
            <pc:sldMk cId="267653416" sldId="276"/>
            <ac:spMk id="3826" creationId="{E93E29AE-3FF5-AFBB-8B60-8C46C0575323}"/>
          </ac:spMkLst>
        </pc:spChg>
        <pc:spChg chg="mod replST delST">
          <ac:chgData name="Ida Ekmark" userId="ffbc62ef69d5d3dc" providerId="LiveId" clId="{38AB4D3C-B4E5-4847-ABEF-83E738C70A11}" dt="2024-05-14T13:14:28.987" v="7288"/>
          <ac:spMkLst>
            <pc:docMk/>
            <pc:sldMk cId="267653416" sldId="276"/>
            <ac:spMk id="3827" creationId="{48F35CF3-23C7-0384-0411-ABF8FF8D2C9C}"/>
          </ac:spMkLst>
        </pc:spChg>
        <pc:spChg chg="mod replST delST">
          <ac:chgData name="Ida Ekmark" userId="ffbc62ef69d5d3dc" providerId="LiveId" clId="{38AB4D3C-B4E5-4847-ABEF-83E738C70A11}" dt="2024-05-14T13:14:28.987" v="7288"/>
          <ac:spMkLst>
            <pc:docMk/>
            <pc:sldMk cId="267653416" sldId="276"/>
            <ac:spMk id="3828" creationId="{69978BB0-4D34-5E8A-BD84-553C66953910}"/>
          </ac:spMkLst>
        </pc:spChg>
        <pc:spChg chg="mod replST delST">
          <ac:chgData name="Ida Ekmark" userId="ffbc62ef69d5d3dc" providerId="LiveId" clId="{38AB4D3C-B4E5-4847-ABEF-83E738C70A11}" dt="2024-05-14T13:14:28.987" v="7288"/>
          <ac:spMkLst>
            <pc:docMk/>
            <pc:sldMk cId="267653416" sldId="276"/>
            <ac:spMk id="3829" creationId="{C2893A26-6606-E7FA-E863-5BC089BBCB89}"/>
          </ac:spMkLst>
        </pc:spChg>
        <pc:spChg chg="mod replST delST">
          <ac:chgData name="Ida Ekmark" userId="ffbc62ef69d5d3dc" providerId="LiveId" clId="{38AB4D3C-B4E5-4847-ABEF-83E738C70A11}" dt="2024-05-14T13:14:28.987" v="7288"/>
          <ac:spMkLst>
            <pc:docMk/>
            <pc:sldMk cId="267653416" sldId="276"/>
            <ac:spMk id="3830" creationId="{A0A8BAB8-3CC7-6E67-6BAE-A64935863FC7}"/>
          </ac:spMkLst>
        </pc:spChg>
        <pc:spChg chg="mod replST delST">
          <ac:chgData name="Ida Ekmark" userId="ffbc62ef69d5d3dc" providerId="LiveId" clId="{38AB4D3C-B4E5-4847-ABEF-83E738C70A11}" dt="2024-05-14T13:14:28.987" v="7288"/>
          <ac:spMkLst>
            <pc:docMk/>
            <pc:sldMk cId="267653416" sldId="276"/>
            <ac:spMk id="3831" creationId="{B2FF1906-7DB8-F864-12CD-E3DDCBEFCF3A}"/>
          </ac:spMkLst>
        </pc:spChg>
        <pc:spChg chg="mod replST delST">
          <ac:chgData name="Ida Ekmark" userId="ffbc62ef69d5d3dc" providerId="LiveId" clId="{38AB4D3C-B4E5-4847-ABEF-83E738C70A11}" dt="2024-05-14T13:14:28.987" v="7288"/>
          <ac:spMkLst>
            <pc:docMk/>
            <pc:sldMk cId="267653416" sldId="276"/>
            <ac:spMk id="3832" creationId="{8BDDE3ED-3735-92A0-8CA6-8BA1216969E3}"/>
          </ac:spMkLst>
        </pc:spChg>
        <pc:spChg chg="mod replST delST">
          <ac:chgData name="Ida Ekmark" userId="ffbc62ef69d5d3dc" providerId="LiveId" clId="{38AB4D3C-B4E5-4847-ABEF-83E738C70A11}" dt="2024-05-14T13:14:28.987" v="7288"/>
          <ac:spMkLst>
            <pc:docMk/>
            <pc:sldMk cId="267653416" sldId="276"/>
            <ac:spMk id="3833" creationId="{2C7D374C-9303-E59A-B161-4B8430A6DFF6}"/>
          </ac:spMkLst>
        </pc:spChg>
        <pc:spChg chg="mod replST delST">
          <ac:chgData name="Ida Ekmark" userId="ffbc62ef69d5d3dc" providerId="LiveId" clId="{38AB4D3C-B4E5-4847-ABEF-83E738C70A11}" dt="2024-05-14T13:14:28.987" v="7288"/>
          <ac:spMkLst>
            <pc:docMk/>
            <pc:sldMk cId="267653416" sldId="276"/>
            <ac:spMk id="3834" creationId="{5AE59DA5-376C-A334-5043-5F26936542FE}"/>
          </ac:spMkLst>
        </pc:spChg>
        <pc:spChg chg="mod replST delST">
          <ac:chgData name="Ida Ekmark" userId="ffbc62ef69d5d3dc" providerId="LiveId" clId="{38AB4D3C-B4E5-4847-ABEF-83E738C70A11}" dt="2024-05-14T13:14:28.987" v="7288"/>
          <ac:spMkLst>
            <pc:docMk/>
            <pc:sldMk cId="267653416" sldId="276"/>
            <ac:spMk id="3835" creationId="{033887B0-C456-26B8-0BED-C0D5C474185E}"/>
          </ac:spMkLst>
        </pc:spChg>
        <pc:spChg chg="mod replST delST">
          <ac:chgData name="Ida Ekmark" userId="ffbc62ef69d5d3dc" providerId="LiveId" clId="{38AB4D3C-B4E5-4847-ABEF-83E738C70A11}" dt="2024-05-14T13:14:28.987" v="7288"/>
          <ac:spMkLst>
            <pc:docMk/>
            <pc:sldMk cId="267653416" sldId="276"/>
            <ac:spMk id="3836" creationId="{B031D09D-953D-0C53-035C-A4BBBF9B75E7}"/>
          </ac:spMkLst>
        </pc:spChg>
        <pc:spChg chg="mod replST delST">
          <ac:chgData name="Ida Ekmark" userId="ffbc62ef69d5d3dc" providerId="LiveId" clId="{38AB4D3C-B4E5-4847-ABEF-83E738C70A11}" dt="2024-05-14T13:14:28.987" v="7288"/>
          <ac:spMkLst>
            <pc:docMk/>
            <pc:sldMk cId="267653416" sldId="276"/>
            <ac:spMk id="3837" creationId="{82CA14B1-8162-2A19-B595-5A2C37EF382F}"/>
          </ac:spMkLst>
        </pc:spChg>
        <pc:spChg chg="mod replST delST">
          <ac:chgData name="Ida Ekmark" userId="ffbc62ef69d5d3dc" providerId="LiveId" clId="{38AB4D3C-B4E5-4847-ABEF-83E738C70A11}" dt="2024-05-14T13:14:28.987" v="7288"/>
          <ac:spMkLst>
            <pc:docMk/>
            <pc:sldMk cId="267653416" sldId="276"/>
            <ac:spMk id="3838" creationId="{BF6E1634-D0C2-E38C-5F81-4949DA59ACBB}"/>
          </ac:spMkLst>
        </pc:spChg>
        <pc:spChg chg="mod replST delST">
          <ac:chgData name="Ida Ekmark" userId="ffbc62ef69d5d3dc" providerId="LiveId" clId="{38AB4D3C-B4E5-4847-ABEF-83E738C70A11}" dt="2024-05-14T13:14:28.987" v="7288"/>
          <ac:spMkLst>
            <pc:docMk/>
            <pc:sldMk cId="267653416" sldId="276"/>
            <ac:spMk id="3839" creationId="{2CF863D1-5DCC-D218-3332-BFC32D73742B}"/>
          </ac:spMkLst>
        </pc:spChg>
        <pc:spChg chg="mod replST delST">
          <ac:chgData name="Ida Ekmark" userId="ffbc62ef69d5d3dc" providerId="LiveId" clId="{38AB4D3C-B4E5-4847-ABEF-83E738C70A11}" dt="2024-05-14T13:14:28.987" v="7288"/>
          <ac:spMkLst>
            <pc:docMk/>
            <pc:sldMk cId="267653416" sldId="276"/>
            <ac:spMk id="4096" creationId="{BFA0A79A-B2EE-798C-D756-A1EA6E69EAA9}"/>
          </ac:spMkLst>
        </pc:spChg>
        <pc:spChg chg="mod replST delST">
          <ac:chgData name="Ida Ekmark" userId="ffbc62ef69d5d3dc" providerId="LiveId" clId="{38AB4D3C-B4E5-4847-ABEF-83E738C70A11}" dt="2024-05-14T13:14:28.987" v="7288"/>
          <ac:spMkLst>
            <pc:docMk/>
            <pc:sldMk cId="267653416" sldId="276"/>
            <ac:spMk id="4097" creationId="{8AE38600-06BC-E129-07B8-D292151524F8}"/>
          </ac:spMkLst>
        </pc:spChg>
        <pc:spChg chg="mod replST delST">
          <ac:chgData name="Ida Ekmark" userId="ffbc62ef69d5d3dc" providerId="LiveId" clId="{38AB4D3C-B4E5-4847-ABEF-83E738C70A11}" dt="2024-05-14T13:14:28.987" v="7288"/>
          <ac:spMkLst>
            <pc:docMk/>
            <pc:sldMk cId="267653416" sldId="276"/>
            <ac:spMk id="4098" creationId="{38A63C6E-0556-DB88-7096-83883FB08A8C}"/>
          </ac:spMkLst>
        </pc:spChg>
        <pc:spChg chg="mod replST delST">
          <ac:chgData name="Ida Ekmark" userId="ffbc62ef69d5d3dc" providerId="LiveId" clId="{38AB4D3C-B4E5-4847-ABEF-83E738C70A11}" dt="2024-05-14T13:14:28.987" v="7288"/>
          <ac:spMkLst>
            <pc:docMk/>
            <pc:sldMk cId="267653416" sldId="276"/>
            <ac:spMk id="4099" creationId="{136777F8-46D3-1F64-36D1-33D48B73A0B7}"/>
          </ac:spMkLst>
        </pc:spChg>
        <pc:spChg chg="mod replST delST">
          <ac:chgData name="Ida Ekmark" userId="ffbc62ef69d5d3dc" providerId="LiveId" clId="{38AB4D3C-B4E5-4847-ABEF-83E738C70A11}" dt="2024-05-14T13:14:28.987" v="7288"/>
          <ac:spMkLst>
            <pc:docMk/>
            <pc:sldMk cId="267653416" sldId="276"/>
            <ac:spMk id="4100" creationId="{51D2C82A-4E1C-41AF-5165-4851C002354A}"/>
          </ac:spMkLst>
        </pc:spChg>
        <pc:spChg chg="mod replST delST">
          <ac:chgData name="Ida Ekmark" userId="ffbc62ef69d5d3dc" providerId="LiveId" clId="{38AB4D3C-B4E5-4847-ABEF-83E738C70A11}" dt="2024-05-14T13:14:28.987" v="7288"/>
          <ac:spMkLst>
            <pc:docMk/>
            <pc:sldMk cId="267653416" sldId="276"/>
            <ac:spMk id="4101" creationId="{F51DE0E5-3759-175B-27F9-B5C9EA0620D7}"/>
          </ac:spMkLst>
        </pc:spChg>
        <pc:spChg chg="mod replST delST">
          <ac:chgData name="Ida Ekmark" userId="ffbc62ef69d5d3dc" providerId="LiveId" clId="{38AB4D3C-B4E5-4847-ABEF-83E738C70A11}" dt="2024-05-14T13:14:28.987" v="7288"/>
          <ac:spMkLst>
            <pc:docMk/>
            <pc:sldMk cId="267653416" sldId="276"/>
            <ac:spMk id="4102" creationId="{1213B5B6-15AA-B55C-5622-2FFC69AE756B}"/>
          </ac:spMkLst>
        </pc:spChg>
        <pc:spChg chg="mod replST delST">
          <ac:chgData name="Ida Ekmark" userId="ffbc62ef69d5d3dc" providerId="LiveId" clId="{38AB4D3C-B4E5-4847-ABEF-83E738C70A11}" dt="2024-05-14T13:14:28.987" v="7288"/>
          <ac:spMkLst>
            <pc:docMk/>
            <pc:sldMk cId="267653416" sldId="276"/>
            <ac:spMk id="4103" creationId="{6D4457FD-36B0-742F-7E07-EB25A9620F63}"/>
          </ac:spMkLst>
        </pc:spChg>
        <pc:spChg chg="mod replST delST">
          <ac:chgData name="Ida Ekmark" userId="ffbc62ef69d5d3dc" providerId="LiveId" clId="{38AB4D3C-B4E5-4847-ABEF-83E738C70A11}" dt="2024-05-14T13:14:28.987" v="7288"/>
          <ac:spMkLst>
            <pc:docMk/>
            <pc:sldMk cId="267653416" sldId="276"/>
            <ac:spMk id="4104" creationId="{88E5F662-5C21-4BA1-7B5E-BC179490638B}"/>
          </ac:spMkLst>
        </pc:spChg>
        <pc:spChg chg="mod replST delST">
          <ac:chgData name="Ida Ekmark" userId="ffbc62ef69d5d3dc" providerId="LiveId" clId="{38AB4D3C-B4E5-4847-ABEF-83E738C70A11}" dt="2024-05-14T13:14:28.987" v="7288"/>
          <ac:spMkLst>
            <pc:docMk/>
            <pc:sldMk cId="267653416" sldId="276"/>
            <ac:spMk id="4105" creationId="{097FF838-5439-75CF-A647-10FFE3133740}"/>
          </ac:spMkLst>
        </pc:spChg>
        <pc:spChg chg="mod replST delST">
          <ac:chgData name="Ida Ekmark" userId="ffbc62ef69d5d3dc" providerId="LiveId" clId="{38AB4D3C-B4E5-4847-ABEF-83E738C70A11}" dt="2024-05-14T13:14:28.987" v="7288"/>
          <ac:spMkLst>
            <pc:docMk/>
            <pc:sldMk cId="267653416" sldId="276"/>
            <ac:spMk id="4106" creationId="{18130BB9-F9EF-F970-1523-446107765EFD}"/>
          </ac:spMkLst>
        </pc:spChg>
        <pc:spChg chg="mod replST delST">
          <ac:chgData name="Ida Ekmark" userId="ffbc62ef69d5d3dc" providerId="LiveId" clId="{38AB4D3C-B4E5-4847-ABEF-83E738C70A11}" dt="2024-05-14T13:14:28.987" v="7288"/>
          <ac:spMkLst>
            <pc:docMk/>
            <pc:sldMk cId="267653416" sldId="276"/>
            <ac:spMk id="4107" creationId="{CF5D51D3-882D-EE0C-B5C1-E862AB0123F1}"/>
          </ac:spMkLst>
        </pc:spChg>
        <pc:spChg chg="mod replST delST">
          <ac:chgData name="Ida Ekmark" userId="ffbc62ef69d5d3dc" providerId="LiveId" clId="{38AB4D3C-B4E5-4847-ABEF-83E738C70A11}" dt="2024-05-14T13:14:28.987" v="7288"/>
          <ac:spMkLst>
            <pc:docMk/>
            <pc:sldMk cId="267653416" sldId="276"/>
            <ac:spMk id="4108" creationId="{8CA653C7-3574-94C6-5462-C3EB8AD548A9}"/>
          </ac:spMkLst>
        </pc:spChg>
        <pc:spChg chg="mod replST delST">
          <ac:chgData name="Ida Ekmark" userId="ffbc62ef69d5d3dc" providerId="LiveId" clId="{38AB4D3C-B4E5-4847-ABEF-83E738C70A11}" dt="2024-05-14T13:14:28.987" v="7288"/>
          <ac:spMkLst>
            <pc:docMk/>
            <pc:sldMk cId="267653416" sldId="276"/>
            <ac:spMk id="4109" creationId="{03D6C797-C156-4525-C1D3-023E990FECE3}"/>
          </ac:spMkLst>
        </pc:spChg>
        <pc:spChg chg="mod replST delST">
          <ac:chgData name="Ida Ekmark" userId="ffbc62ef69d5d3dc" providerId="LiveId" clId="{38AB4D3C-B4E5-4847-ABEF-83E738C70A11}" dt="2024-05-14T13:14:28.987" v="7288"/>
          <ac:spMkLst>
            <pc:docMk/>
            <pc:sldMk cId="267653416" sldId="276"/>
            <ac:spMk id="4110" creationId="{03C52A88-4A30-B8B3-E858-EE8A410A19A4}"/>
          </ac:spMkLst>
        </pc:spChg>
        <pc:spChg chg="mod replST delST">
          <ac:chgData name="Ida Ekmark" userId="ffbc62ef69d5d3dc" providerId="LiveId" clId="{38AB4D3C-B4E5-4847-ABEF-83E738C70A11}" dt="2024-05-14T13:14:28.987" v="7288"/>
          <ac:spMkLst>
            <pc:docMk/>
            <pc:sldMk cId="267653416" sldId="276"/>
            <ac:spMk id="4111" creationId="{8ED231F4-7DAD-20F9-B4EC-3F79A73510AF}"/>
          </ac:spMkLst>
        </pc:spChg>
        <pc:spChg chg="mod replST delST">
          <ac:chgData name="Ida Ekmark" userId="ffbc62ef69d5d3dc" providerId="LiveId" clId="{38AB4D3C-B4E5-4847-ABEF-83E738C70A11}" dt="2024-05-14T13:14:28.987" v="7288"/>
          <ac:spMkLst>
            <pc:docMk/>
            <pc:sldMk cId="267653416" sldId="276"/>
            <ac:spMk id="4112" creationId="{796EEB66-E284-F02E-9693-436C40B5A4C8}"/>
          </ac:spMkLst>
        </pc:spChg>
        <pc:spChg chg="mod replST delST">
          <ac:chgData name="Ida Ekmark" userId="ffbc62ef69d5d3dc" providerId="LiveId" clId="{38AB4D3C-B4E5-4847-ABEF-83E738C70A11}" dt="2024-05-14T13:14:28.987" v="7288"/>
          <ac:spMkLst>
            <pc:docMk/>
            <pc:sldMk cId="267653416" sldId="276"/>
            <ac:spMk id="4113" creationId="{62CAD731-76D9-DFAD-FE82-CED513A1EB19}"/>
          </ac:spMkLst>
        </pc:spChg>
        <pc:spChg chg="mod replST delST">
          <ac:chgData name="Ida Ekmark" userId="ffbc62ef69d5d3dc" providerId="LiveId" clId="{38AB4D3C-B4E5-4847-ABEF-83E738C70A11}" dt="2024-05-14T13:14:28.987" v="7288"/>
          <ac:spMkLst>
            <pc:docMk/>
            <pc:sldMk cId="267653416" sldId="276"/>
            <ac:spMk id="4114" creationId="{D8606436-2878-A1CF-37A6-5BC4A41ABCF5}"/>
          </ac:spMkLst>
        </pc:spChg>
        <pc:spChg chg="mod replST delST">
          <ac:chgData name="Ida Ekmark" userId="ffbc62ef69d5d3dc" providerId="LiveId" clId="{38AB4D3C-B4E5-4847-ABEF-83E738C70A11}" dt="2024-05-14T13:14:28.987" v="7288"/>
          <ac:spMkLst>
            <pc:docMk/>
            <pc:sldMk cId="267653416" sldId="276"/>
            <ac:spMk id="4115" creationId="{E34DD2DD-06E6-A8E9-E2E3-49823A250EF1}"/>
          </ac:spMkLst>
        </pc:spChg>
        <pc:spChg chg="mod replST delST">
          <ac:chgData name="Ida Ekmark" userId="ffbc62ef69d5d3dc" providerId="LiveId" clId="{38AB4D3C-B4E5-4847-ABEF-83E738C70A11}" dt="2024-05-14T13:14:28.987" v="7288"/>
          <ac:spMkLst>
            <pc:docMk/>
            <pc:sldMk cId="267653416" sldId="276"/>
            <ac:spMk id="4116" creationId="{4EBA766E-2C25-E5E0-F00D-84E6152396C8}"/>
          </ac:spMkLst>
        </pc:spChg>
        <pc:spChg chg="mod replST delST">
          <ac:chgData name="Ida Ekmark" userId="ffbc62ef69d5d3dc" providerId="LiveId" clId="{38AB4D3C-B4E5-4847-ABEF-83E738C70A11}" dt="2024-05-14T13:14:28.987" v="7288"/>
          <ac:spMkLst>
            <pc:docMk/>
            <pc:sldMk cId="267653416" sldId="276"/>
            <ac:spMk id="4117" creationId="{14E100B4-6E07-52B6-5698-F3ABE8CDDD44}"/>
          </ac:spMkLst>
        </pc:spChg>
        <pc:spChg chg="mod replST delST">
          <ac:chgData name="Ida Ekmark" userId="ffbc62ef69d5d3dc" providerId="LiveId" clId="{38AB4D3C-B4E5-4847-ABEF-83E738C70A11}" dt="2024-05-14T13:14:28.987" v="7288"/>
          <ac:spMkLst>
            <pc:docMk/>
            <pc:sldMk cId="267653416" sldId="276"/>
            <ac:spMk id="4118" creationId="{52D257B7-3BF1-85DD-5E59-E5650B6C2600}"/>
          </ac:spMkLst>
        </pc:spChg>
        <pc:spChg chg="mod replST delST">
          <ac:chgData name="Ida Ekmark" userId="ffbc62ef69d5d3dc" providerId="LiveId" clId="{38AB4D3C-B4E5-4847-ABEF-83E738C70A11}" dt="2024-05-14T13:14:28.987" v="7288"/>
          <ac:spMkLst>
            <pc:docMk/>
            <pc:sldMk cId="267653416" sldId="276"/>
            <ac:spMk id="4119" creationId="{7794F1AF-9B94-FE9B-245D-6CE676E1FEF3}"/>
          </ac:spMkLst>
        </pc:spChg>
        <pc:spChg chg="mod replST delST">
          <ac:chgData name="Ida Ekmark" userId="ffbc62ef69d5d3dc" providerId="LiveId" clId="{38AB4D3C-B4E5-4847-ABEF-83E738C70A11}" dt="2024-05-14T13:14:28.987" v="7288"/>
          <ac:spMkLst>
            <pc:docMk/>
            <pc:sldMk cId="267653416" sldId="276"/>
            <ac:spMk id="4120" creationId="{E1616782-46CD-AFCE-253F-A011F16194C9}"/>
          </ac:spMkLst>
        </pc:spChg>
        <pc:spChg chg="mod replST delST">
          <ac:chgData name="Ida Ekmark" userId="ffbc62ef69d5d3dc" providerId="LiveId" clId="{38AB4D3C-B4E5-4847-ABEF-83E738C70A11}" dt="2024-05-14T13:14:28.987" v="7288"/>
          <ac:spMkLst>
            <pc:docMk/>
            <pc:sldMk cId="267653416" sldId="276"/>
            <ac:spMk id="4121" creationId="{A7BB9539-F0D7-125C-8404-6C776E9EBE01}"/>
          </ac:spMkLst>
        </pc:spChg>
        <pc:spChg chg="mod replST delST">
          <ac:chgData name="Ida Ekmark" userId="ffbc62ef69d5d3dc" providerId="LiveId" clId="{38AB4D3C-B4E5-4847-ABEF-83E738C70A11}" dt="2024-05-14T13:14:28.987" v="7288"/>
          <ac:spMkLst>
            <pc:docMk/>
            <pc:sldMk cId="267653416" sldId="276"/>
            <ac:spMk id="4122" creationId="{F2AE5ED7-AEE0-B321-20CF-BBABF231BE41}"/>
          </ac:spMkLst>
        </pc:spChg>
        <pc:spChg chg="mod replST delST">
          <ac:chgData name="Ida Ekmark" userId="ffbc62ef69d5d3dc" providerId="LiveId" clId="{38AB4D3C-B4E5-4847-ABEF-83E738C70A11}" dt="2024-05-14T13:14:28.987" v="7288"/>
          <ac:spMkLst>
            <pc:docMk/>
            <pc:sldMk cId="267653416" sldId="276"/>
            <ac:spMk id="4123" creationId="{626740C9-B771-6067-432A-A3B4580493A3}"/>
          </ac:spMkLst>
        </pc:spChg>
        <pc:spChg chg="mod replST delST">
          <ac:chgData name="Ida Ekmark" userId="ffbc62ef69d5d3dc" providerId="LiveId" clId="{38AB4D3C-B4E5-4847-ABEF-83E738C70A11}" dt="2024-05-14T13:14:28.987" v="7288"/>
          <ac:spMkLst>
            <pc:docMk/>
            <pc:sldMk cId="267653416" sldId="276"/>
            <ac:spMk id="4124" creationId="{60E877CE-49BA-38BB-B1C3-05F2557CCAF2}"/>
          </ac:spMkLst>
        </pc:spChg>
        <pc:spChg chg="mod replST delST">
          <ac:chgData name="Ida Ekmark" userId="ffbc62ef69d5d3dc" providerId="LiveId" clId="{38AB4D3C-B4E5-4847-ABEF-83E738C70A11}" dt="2024-05-14T13:14:28.987" v="7288"/>
          <ac:spMkLst>
            <pc:docMk/>
            <pc:sldMk cId="267653416" sldId="276"/>
            <ac:spMk id="4125" creationId="{2E8B71D0-B0D4-2DCA-2624-51FCDC7B00E5}"/>
          </ac:spMkLst>
        </pc:spChg>
        <pc:spChg chg="add del mod topLvl">
          <ac:chgData name="Ida Ekmark" userId="ffbc62ef69d5d3dc" providerId="LiveId" clId="{38AB4D3C-B4E5-4847-ABEF-83E738C70A11}" dt="2024-05-14T13:15:00.776" v="8089" actId="478"/>
          <ac:spMkLst>
            <pc:docMk/>
            <pc:sldMk cId="267653416" sldId="276"/>
            <ac:spMk id="4126" creationId="{8F632812-1C59-1611-4CFC-8387492416ED}"/>
          </ac:spMkLst>
        </pc:spChg>
        <pc:spChg chg="add del mod topLvl">
          <ac:chgData name="Ida Ekmark" userId="ffbc62ef69d5d3dc" providerId="LiveId" clId="{38AB4D3C-B4E5-4847-ABEF-83E738C70A11}" dt="2024-05-14T13:15:00.651" v="7936" actId="478"/>
          <ac:spMkLst>
            <pc:docMk/>
            <pc:sldMk cId="267653416" sldId="276"/>
            <ac:spMk id="4127" creationId="{57F9D104-2A22-EEB6-3149-C9DFA6F3A698}"/>
          </ac:spMkLst>
        </pc:spChg>
        <pc:spChg chg="add del mod">
          <ac:chgData name="Ida Ekmark" userId="ffbc62ef69d5d3dc" providerId="LiveId" clId="{38AB4D3C-B4E5-4847-ABEF-83E738C70A11}" dt="2024-05-14T13:15:00.651" v="7935" actId="478"/>
          <ac:spMkLst>
            <pc:docMk/>
            <pc:sldMk cId="267653416" sldId="276"/>
            <ac:spMk id="4128" creationId="{6A516D19-D361-B3EF-212C-82620E1E20D8}"/>
          </ac:spMkLst>
        </pc:spChg>
        <pc:spChg chg="add del mod">
          <ac:chgData name="Ida Ekmark" userId="ffbc62ef69d5d3dc" providerId="LiveId" clId="{38AB4D3C-B4E5-4847-ABEF-83E738C70A11}" dt="2024-05-14T13:15:00.651" v="7934" actId="478"/>
          <ac:spMkLst>
            <pc:docMk/>
            <pc:sldMk cId="267653416" sldId="276"/>
            <ac:spMk id="4129" creationId="{AB6BAA71-4A42-EEE6-F3B8-23FCDADC9F3D}"/>
          </ac:spMkLst>
        </pc:spChg>
        <pc:spChg chg="add del mod">
          <ac:chgData name="Ida Ekmark" userId="ffbc62ef69d5d3dc" providerId="LiveId" clId="{38AB4D3C-B4E5-4847-ABEF-83E738C70A11}" dt="2024-05-14T13:15:00.651" v="7933" actId="478"/>
          <ac:spMkLst>
            <pc:docMk/>
            <pc:sldMk cId="267653416" sldId="276"/>
            <ac:spMk id="4130" creationId="{9B39497F-8D52-99FD-C147-CE53601701D9}"/>
          </ac:spMkLst>
        </pc:spChg>
        <pc:spChg chg="add del mod">
          <ac:chgData name="Ida Ekmark" userId="ffbc62ef69d5d3dc" providerId="LiveId" clId="{38AB4D3C-B4E5-4847-ABEF-83E738C70A11}" dt="2024-05-14T13:15:00.651" v="7932" actId="478"/>
          <ac:spMkLst>
            <pc:docMk/>
            <pc:sldMk cId="267653416" sldId="276"/>
            <ac:spMk id="4131" creationId="{F3507AB1-F1D8-CC37-A17B-96161DFBB457}"/>
          </ac:spMkLst>
        </pc:spChg>
        <pc:spChg chg="add del mod">
          <ac:chgData name="Ida Ekmark" userId="ffbc62ef69d5d3dc" providerId="LiveId" clId="{38AB4D3C-B4E5-4847-ABEF-83E738C70A11}" dt="2024-05-14T13:15:00.651" v="7931" actId="478"/>
          <ac:spMkLst>
            <pc:docMk/>
            <pc:sldMk cId="267653416" sldId="276"/>
            <ac:spMk id="4132" creationId="{349A176E-518B-C00A-8F16-7F4BFAAE1C6B}"/>
          </ac:spMkLst>
        </pc:spChg>
        <pc:spChg chg="add del mod">
          <ac:chgData name="Ida Ekmark" userId="ffbc62ef69d5d3dc" providerId="LiveId" clId="{38AB4D3C-B4E5-4847-ABEF-83E738C70A11}" dt="2024-05-14T13:15:00.651" v="7930" actId="478"/>
          <ac:spMkLst>
            <pc:docMk/>
            <pc:sldMk cId="267653416" sldId="276"/>
            <ac:spMk id="4133" creationId="{EDFC6595-9521-BAD8-AD5D-16C62D4927B9}"/>
          </ac:spMkLst>
        </pc:spChg>
        <pc:spChg chg="add del mod">
          <ac:chgData name="Ida Ekmark" userId="ffbc62ef69d5d3dc" providerId="LiveId" clId="{38AB4D3C-B4E5-4847-ABEF-83E738C70A11}" dt="2024-05-14T13:15:00.651" v="7929" actId="478"/>
          <ac:spMkLst>
            <pc:docMk/>
            <pc:sldMk cId="267653416" sldId="276"/>
            <ac:spMk id="4134" creationId="{EA490A73-8969-764D-C958-EE1142388951}"/>
          </ac:spMkLst>
        </pc:spChg>
        <pc:spChg chg="add del mod">
          <ac:chgData name="Ida Ekmark" userId="ffbc62ef69d5d3dc" providerId="LiveId" clId="{38AB4D3C-B4E5-4847-ABEF-83E738C70A11}" dt="2024-05-14T13:15:00.651" v="7928" actId="478"/>
          <ac:spMkLst>
            <pc:docMk/>
            <pc:sldMk cId="267653416" sldId="276"/>
            <ac:spMk id="4135" creationId="{C28AFDC8-C70E-C0C8-22EF-55035329CBDB}"/>
          </ac:spMkLst>
        </pc:spChg>
        <pc:spChg chg="add del mod">
          <ac:chgData name="Ida Ekmark" userId="ffbc62ef69d5d3dc" providerId="LiveId" clId="{38AB4D3C-B4E5-4847-ABEF-83E738C70A11}" dt="2024-05-14T13:15:00.651" v="7927" actId="478"/>
          <ac:spMkLst>
            <pc:docMk/>
            <pc:sldMk cId="267653416" sldId="276"/>
            <ac:spMk id="4136" creationId="{8673A459-1BEA-664E-CD17-CB4F2958987A}"/>
          </ac:spMkLst>
        </pc:spChg>
        <pc:spChg chg="add del mod">
          <ac:chgData name="Ida Ekmark" userId="ffbc62ef69d5d3dc" providerId="LiveId" clId="{38AB4D3C-B4E5-4847-ABEF-83E738C70A11}" dt="2024-05-14T13:15:00.651" v="7926" actId="478"/>
          <ac:spMkLst>
            <pc:docMk/>
            <pc:sldMk cId="267653416" sldId="276"/>
            <ac:spMk id="4137" creationId="{268143E4-1BAB-D399-4EA2-B7BC453011EF}"/>
          </ac:spMkLst>
        </pc:spChg>
        <pc:spChg chg="add del mod">
          <ac:chgData name="Ida Ekmark" userId="ffbc62ef69d5d3dc" providerId="LiveId" clId="{38AB4D3C-B4E5-4847-ABEF-83E738C70A11}" dt="2024-05-14T13:15:00.651" v="7925" actId="478"/>
          <ac:spMkLst>
            <pc:docMk/>
            <pc:sldMk cId="267653416" sldId="276"/>
            <ac:spMk id="4138" creationId="{DFB60983-E3A5-0740-D2DB-03D496F69D07}"/>
          </ac:spMkLst>
        </pc:spChg>
        <pc:spChg chg="add del mod">
          <ac:chgData name="Ida Ekmark" userId="ffbc62ef69d5d3dc" providerId="LiveId" clId="{38AB4D3C-B4E5-4847-ABEF-83E738C70A11}" dt="2024-05-14T13:15:00.635" v="7924" actId="478"/>
          <ac:spMkLst>
            <pc:docMk/>
            <pc:sldMk cId="267653416" sldId="276"/>
            <ac:spMk id="4139" creationId="{448D92E4-0E1F-5223-84B8-54B7CD8FF6A6}"/>
          </ac:spMkLst>
        </pc:spChg>
        <pc:spChg chg="add del mod">
          <ac:chgData name="Ida Ekmark" userId="ffbc62ef69d5d3dc" providerId="LiveId" clId="{38AB4D3C-B4E5-4847-ABEF-83E738C70A11}" dt="2024-05-14T13:15:00.635" v="7923" actId="478"/>
          <ac:spMkLst>
            <pc:docMk/>
            <pc:sldMk cId="267653416" sldId="276"/>
            <ac:spMk id="4140" creationId="{CC5D88F6-8C30-39DA-FFDC-251EE4916353}"/>
          </ac:spMkLst>
        </pc:spChg>
        <pc:spChg chg="add del mod">
          <ac:chgData name="Ida Ekmark" userId="ffbc62ef69d5d3dc" providerId="LiveId" clId="{38AB4D3C-B4E5-4847-ABEF-83E738C70A11}" dt="2024-05-14T13:15:00.635" v="7922" actId="478"/>
          <ac:spMkLst>
            <pc:docMk/>
            <pc:sldMk cId="267653416" sldId="276"/>
            <ac:spMk id="4141" creationId="{7A995AFF-D319-1E24-19D5-D0C5575206E5}"/>
          </ac:spMkLst>
        </pc:spChg>
        <pc:spChg chg="add del mod">
          <ac:chgData name="Ida Ekmark" userId="ffbc62ef69d5d3dc" providerId="LiveId" clId="{38AB4D3C-B4E5-4847-ABEF-83E738C70A11}" dt="2024-05-14T13:15:00.635" v="7921" actId="478"/>
          <ac:spMkLst>
            <pc:docMk/>
            <pc:sldMk cId="267653416" sldId="276"/>
            <ac:spMk id="4142" creationId="{E944D6FC-7CCF-B9A1-C35D-14E5297F26E6}"/>
          </ac:spMkLst>
        </pc:spChg>
        <pc:spChg chg="add del mod">
          <ac:chgData name="Ida Ekmark" userId="ffbc62ef69d5d3dc" providerId="LiveId" clId="{38AB4D3C-B4E5-4847-ABEF-83E738C70A11}" dt="2024-05-14T13:15:00.635" v="7920" actId="478"/>
          <ac:spMkLst>
            <pc:docMk/>
            <pc:sldMk cId="267653416" sldId="276"/>
            <ac:spMk id="4143" creationId="{F9AD4019-14F8-501A-48B1-ADA2498A211F}"/>
          </ac:spMkLst>
        </pc:spChg>
        <pc:spChg chg="add del mod">
          <ac:chgData name="Ida Ekmark" userId="ffbc62ef69d5d3dc" providerId="LiveId" clId="{38AB4D3C-B4E5-4847-ABEF-83E738C70A11}" dt="2024-05-14T13:15:00.635" v="7919" actId="478"/>
          <ac:spMkLst>
            <pc:docMk/>
            <pc:sldMk cId="267653416" sldId="276"/>
            <ac:spMk id="4144" creationId="{3C8DBACA-465E-F8C2-11E0-24935BCB26D8}"/>
          </ac:spMkLst>
        </pc:spChg>
        <pc:spChg chg="add del mod">
          <ac:chgData name="Ida Ekmark" userId="ffbc62ef69d5d3dc" providerId="LiveId" clId="{38AB4D3C-B4E5-4847-ABEF-83E738C70A11}" dt="2024-05-14T13:15:00.635" v="7918" actId="478"/>
          <ac:spMkLst>
            <pc:docMk/>
            <pc:sldMk cId="267653416" sldId="276"/>
            <ac:spMk id="4145" creationId="{DDF30BBF-2DF8-6A2E-77E7-CE11A7231EA8}"/>
          </ac:spMkLst>
        </pc:spChg>
        <pc:spChg chg="add del mod">
          <ac:chgData name="Ida Ekmark" userId="ffbc62ef69d5d3dc" providerId="LiveId" clId="{38AB4D3C-B4E5-4847-ABEF-83E738C70A11}" dt="2024-05-14T13:15:00.635" v="7917" actId="478"/>
          <ac:spMkLst>
            <pc:docMk/>
            <pc:sldMk cId="267653416" sldId="276"/>
            <ac:spMk id="4146" creationId="{F4F5538A-6E5C-40FB-76A5-D32860A7913C}"/>
          </ac:spMkLst>
        </pc:spChg>
        <pc:spChg chg="add del mod">
          <ac:chgData name="Ida Ekmark" userId="ffbc62ef69d5d3dc" providerId="LiveId" clId="{38AB4D3C-B4E5-4847-ABEF-83E738C70A11}" dt="2024-05-14T13:15:00.635" v="7916" actId="478"/>
          <ac:spMkLst>
            <pc:docMk/>
            <pc:sldMk cId="267653416" sldId="276"/>
            <ac:spMk id="4147" creationId="{912A6D98-F1C5-3C8C-89B9-C1D8FD10125A}"/>
          </ac:spMkLst>
        </pc:spChg>
        <pc:spChg chg="add del mod">
          <ac:chgData name="Ida Ekmark" userId="ffbc62ef69d5d3dc" providerId="LiveId" clId="{38AB4D3C-B4E5-4847-ABEF-83E738C70A11}" dt="2024-05-14T13:15:00.635" v="7915" actId="478"/>
          <ac:spMkLst>
            <pc:docMk/>
            <pc:sldMk cId="267653416" sldId="276"/>
            <ac:spMk id="4148" creationId="{AF98CB59-F438-0948-D956-2ED84CA5F659}"/>
          </ac:spMkLst>
        </pc:spChg>
        <pc:spChg chg="add del mod">
          <ac:chgData name="Ida Ekmark" userId="ffbc62ef69d5d3dc" providerId="LiveId" clId="{38AB4D3C-B4E5-4847-ABEF-83E738C70A11}" dt="2024-05-14T13:15:00.635" v="7914" actId="478"/>
          <ac:spMkLst>
            <pc:docMk/>
            <pc:sldMk cId="267653416" sldId="276"/>
            <ac:spMk id="4149" creationId="{82585CBD-5B9C-55CE-43E1-75BC954D30BE}"/>
          </ac:spMkLst>
        </pc:spChg>
        <pc:spChg chg="add del mod">
          <ac:chgData name="Ida Ekmark" userId="ffbc62ef69d5d3dc" providerId="LiveId" clId="{38AB4D3C-B4E5-4847-ABEF-83E738C70A11}" dt="2024-05-14T13:15:00.635" v="7913" actId="478"/>
          <ac:spMkLst>
            <pc:docMk/>
            <pc:sldMk cId="267653416" sldId="276"/>
            <ac:spMk id="4150" creationId="{FF459C12-9D83-3DA6-1586-23DDE8B9F189}"/>
          </ac:spMkLst>
        </pc:spChg>
        <pc:spChg chg="add del mod">
          <ac:chgData name="Ida Ekmark" userId="ffbc62ef69d5d3dc" providerId="LiveId" clId="{38AB4D3C-B4E5-4847-ABEF-83E738C70A11}" dt="2024-05-14T13:15:00.635" v="7912" actId="478"/>
          <ac:spMkLst>
            <pc:docMk/>
            <pc:sldMk cId="267653416" sldId="276"/>
            <ac:spMk id="4151" creationId="{61F4C0B2-7121-1896-820A-702A681B1F9F}"/>
          </ac:spMkLst>
        </pc:spChg>
        <pc:spChg chg="add del mod">
          <ac:chgData name="Ida Ekmark" userId="ffbc62ef69d5d3dc" providerId="LiveId" clId="{38AB4D3C-B4E5-4847-ABEF-83E738C70A11}" dt="2024-05-14T13:15:00.635" v="7911" actId="478"/>
          <ac:spMkLst>
            <pc:docMk/>
            <pc:sldMk cId="267653416" sldId="276"/>
            <ac:spMk id="4152" creationId="{4DE86485-C8BA-9A91-A511-91BA3DC2897E}"/>
          </ac:spMkLst>
        </pc:spChg>
        <pc:spChg chg="add del mod">
          <ac:chgData name="Ida Ekmark" userId="ffbc62ef69d5d3dc" providerId="LiveId" clId="{38AB4D3C-B4E5-4847-ABEF-83E738C70A11}" dt="2024-05-14T13:15:00.635" v="7910" actId="478"/>
          <ac:spMkLst>
            <pc:docMk/>
            <pc:sldMk cId="267653416" sldId="276"/>
            <ac:spMk id="4153" creationId="{214A708A-E779-B351-58F2-870C69DF7FAA}"/>
          </ac:spMkLst>
        </pc:spChg>
        <pc:spChg chg="add del mod">
          <ac:chgData name="Ida Ekmark" userId="ffbc62ef69d5d3dc" providerId="LiveId" clId="{38AB4D3C-B4E5-4847-ABEF-83E738C70A11}" dt="2024-05-14T13:15:00.635" v="7909" actId="478"/>
          <ac:spMkLst>
            <pc:docMk/>
            <pc:sldMk cId="267653416" sldId="276"/>
            <ac:spMk id="4154" creationId="{B4AEBF6A-012F-5D8A-0736-F32D7D7780F4}"/>
          </ac:spMkLst>
        </pc:spChg>
        <pc:spChg chg="add del mod">
          <ac:chgData name="Ida Ekmark" userId="ffbc62ef69d5d3dc" providerId="LiveId" clId="{38AB4D3C-B4E5-4847-ABEF-83E738C70A11}" dt="2024-05-14T13:15:00.635" v="7908" actId="478"/>
          <ac:spMkLst>
            <pc:docMk/>
            <pc:sldMk cId="267653416" sldId="276"/>
            <ac:spMk id="4155" creationId="{1A2957EC-FCA9-2D2B-D143-52AC5DC664DA}"/>
          </ac:spMkLst>
        </pc:spChg>
        <pc:spChg chg="add del mod">
          <ac:chgData name="Ida Ekmark" userId="ffbc62ef69d5d3dc" providerId="LiveId" clId="{38AB4D3C-B4E5-4847-ABEF-83E738C70A11}" dt="2024-05-14T13:15:00.635" v="7907" actId="478"/>
          <ac:spMkLst>
            <pc:docMk/>
            <pc:sldMk cId="267653416" sldId="276"/>
            <ac:spMk id="4156" creationId="{2CBB0E1A-EC45-B39F-E7B0-D25FF0C4A76F}"/>
          </ac:spMkLst>
        </pc:spChg>
        <pc:spChg chg="add del mod">
          <ac:chgData name="Ida Ekmark" userId="ffbc62ef69d5d3dc" providerId="LiveId" clId="{38AB4D3C-B4E5-4847-ABEF-83E738C70A11}" dt="2024-05-14T13:15:00.635" v="7906" actId="478"/>
          <ac:spMkLst>
            <pc:docMk/>
            <pc:sldMk cId="267653416" sldId="276"/>
            <ac:spMk id="4157" creationId="{BC545004-161F-7BBE-8C6B-6C5B89605FF7}"/>
          </ac:spMkLst>
        </pc:spChg>
        <pc:spChg chg="add del mod">
          <ac:chgData name="Ida Ekmark" userId="ffbc62ef69d5d3dc" providerId="LiveId" clId="{38AB4D3C-B4E5-4847-ABEF-83E738C70A11}" dt="2024-05-14T13:15:00.635" v="7905" actId="478"/>
          <ac:spMkLst>
            <pc:docMk/>
            <pc:sldMk cId="267653416" sldId="276"/>
            <ac:spMk id="4158" creationId="{30BD1142-C88F-5BCC-1035-10D494920C93}"/>
          </ac:spMkLst>
        </pc:spChg>
        <pc:spChg chg="add del mod">
          <ac:chgData name="Ida Ekmark" userId="ffbc62ef69d5d3dc" providerId="LiveId" clId="{38AB4D3C-B4E5-4847-ABEF-83E738C70A11}" dt="2024-05-14T13:15:00.635" v="7904" actId="478"/>
          <ac:spMkLst>
            <pc:docMk/>
            <pc:sldMk cId="267653416" sldId="276"/>
            <ac:spMk id="4159" creationId="{63C4646D-32E3-7D14-0DA7-9B060C8404E0}"/>
          </ac:spMkLst>
        </pc:spChg>
        <pc:spChg chg="add del mod">
          <ac:chgData name="Ida Ekmark" userId="ffbc62ef69d5d3dc" providerId="LiveId" clId="{38AB4D3C-B4E5-4847-ABEF-83E738C70A11}" dt="2024-05-14T13:15:00.635" v="7903" actId="478"/>
          <ac:spMkLst>
            <pc:docMk/>
            <pc:sldMk cId="267653416" sldId="276"/>
            <ac:spMk id="4160" creationId="{59855553-BBBE-030D-24E9-A2BF95A24B18}"/>
          </ac:spMkLst>
        </pc:spChg>
        <pc:spChg chg="add del mod">
          <ac:chgData name="Ida Ekmark" userId="ffbc62ef69d5d3dc" providerId="LiveId" clId="{38AB4D3C-B4E5-4847-ABEF-83E738C70A11}" dt="2024-05-14T13:15:00.635" v="7902" actId="478"/>
          <ac:spMkLst>
            <pc:docMk/>
            <pc:sldMk cId="267653416" sldId="276"/>
            <ac:spMk id="4161" creationId="{E52A225B-1DF0-67D5-B899-AAFD02B2A799}"/>
          </ac:spMkLst>
        </pc:spChg>
        <pc:spChg chg="add del mod">
          <ac:chgData name="Ida Ekmark" userId="ffbc62ef69d5d3dc" providerId="LiveId" clId="{38AB4D3C-B4E5-4847-ABEF-83E738C70A11}" dt="2024-05-14T13:15:00.635" v="7901" actId="478"/>
          <ac:spMkLst>
            <pc:docMk/>
            <pc:sldMk cId="267653416" sldId="276"/>
            <ac:spMk id="4162" creationId="{018CE2A7-9213-CC9E-2F81-FEC0C74B85CB}"/>
          </ac:spMkLst>
        </pc:spChg>
        <pc:spChg chg="add del mod">
          <ac:chgData name="Ida Ekmark" userId="ffbc62ef69d5d3dc" providerId="LiveId" clId="{38AB4D3C-B4E5-4847-ABEF-83E738C70A11}" dt="2024-05-14T13:15:00.635" v="7900" actId="478"/>
          <ac:spMkLst>
            <pc:docMk/>
            <pc:sldMk cId="267653416" sldId="276"/>
            <ac:spMk id="4163" creationId="{BC8E8814-B714-CDC2-574C-BE494874510B}"/>
          </ac:spMkLst>
        </pc:spChg>
        <pc:spChg chg="add del mod">
          <ac:chgData name="Ida Ekmark" userId="ffbc62ef69d5d3dc" providerId="LiveId" clId="{38AB4D3C-B4E5-4847-ABEF-83E738C70A11}" dt="2024-05-14T13:15:00.635" v="7899" actId="478"/>
          <ac:spMkLst>
            <pc:docMk/>
            <pc:sldMk cId="267653416" sldId="276"/>
            <ac:spMk id="4164" creationId="{B1C3294C-1562-001E-C6E2-A2BE5B4DD7AF}"/>
          </ac:spMkLst>
        </pc:spChg>
        <pc:spChg chg="add del mod">
          <ac:chgData name="Ida Ekmark" userId="ffbc62ef69d5d3dc" providerId="LiveId" clId="{38AB4D3C-B4E5-4847-ABEF-83E738C70A11}" dt="2024-05-14T13:15:00.635" v="7898" actId="478"/>
          <ac:spMkLst>
            <pc:docMk/>
            <pc:sldMk cId="267653416" sldId="276"/>
            <ac:spMk id="4165" creationId="{92B308DD-0ABF-967B-2C12-408323C85FAB}"/>
          </ac:spMkLst>
        </pc:spChg>
        <pc:spChg chg="add del mod">
          <ac:chgData name="Ida Ekmark" userId="ffbc62ef69d5d3dc" providerId="LiveId" clId="{38AB4D3C-B4E5-4847-ABEF-83E738C70A11}" dt="2024-05-14T13:15:00.635" v="7897" actId="478"/>
          <ac:spMkLst>
            <pc:docMk/>
            <pc:sldMk cId="267653416" sldId="276"/>
            <ac:spMk id="4166" creationId="{50E4FBBA-B98B-E7B9-0813-E1F5E7D9EE0C}"/>
          </ac:spMkLst>
        </pc:spChg>
        <pc:spChg chg="add del mod">
          <ac:chgData name="Ida Ekmark" userId="ffbc62ef69d5d3dc" providerId="LiveId" clId="{38AB4D3C-B4E5-4847-ABEF-83E738C70A11}" dt="2024-05-14T13:15:00.634" v="7896" actId="478"/>
          <ac:spMkLst>
            <pc:docMk/>
            <pc:sldMk cId="267653416" sldId="276"/>
            <ac:spMk id="4167" creationId="{CD98C560-E775-1AF2-E85C-A6F67451ABB9}"/>
          </ac:spMkLst>
        </pc:spChg>
        <pc:spChg chg="add del mod">
          <ac:chgData name="Ida Ekmark" userId="ffbc62ef69d5d3dc" providerId="LiveId" clId="{38AB4D3C-B4E5-4847-ABEF-83E738C70A11}" dt="2024-05-14T13:15:00.634" v="7895" actId="478"/>
          <ac:spMkLst>
            <pc:docMk/>
            <pc:sldMk cId="267653416" sldId="276"/>
            <ac:spMk id="4168" creationId="{7A38D69A-829C-1863-5731-E6355671054B}"/>
          </ac:spMkLst>
        </pc:spChg>
        <pc:spChg chg="add del mod">
          <ac:chgData name="Ida Ekmark" userId="ffbc62ef69d5d3dc" providerId="LiveId" clId="{38AB4D3C-B4E5-4847-ABEF-83E738C70A11}" dt="2024-05-14T13:15:00.619" v="7894" actId="478"/>
          <ac:spMkLst>
            <pc:docMk/>
            <pc:sldMk cId="267653416" sldId="276"/>
            <ac:spMk id="4169" creationId="{00DAF3A8-1E02-E410-3B1A-44A0F117A68F}"/>
          </ac:spMkLst>
        </pc:spChg>
        <pc:spChg chg="add del mod">
          <ac:chgData name="Ida Ekmark" userId="ffbc62ef69d5d3dc" providerId="LiveId" clId="{38AB4D3C-B4E5-4847-ABEF-83E738C70A11}" dt="2024-05-14T13:15:00.619" v="7893" actId="478"/>
          <ac:spMkLst>
            <pc:docMk/>
            <pc:sldMk cId="267653416" sldId="276"/>
            <ac:spMk id="4170" creationId="{FF1C1C38-6087-9CBE-F354-4E44812F8266}"/>
          </ac:spMkLst>
        </pc:spChg>
        <pc:spChg chg="add del mod">
          <ac:chgData name="Ida Ekmark" userId="ffbc62ef69d5d3dc" providerId="LiveId" clId="{38AB4D3C-B4E5-4847-ABEF-83E738C70A11}" dt="2024-05-14T13:15:00.619" v="7892" actId="478"/>
          <ac:spMkLst>
            <pc:docMk/>
            <pc:sldMk cId="267653416" sldId="276"/>
            <ac:spMk id="4171" creationId="{4B09AA2D-CC8D-0171-3D69-89D22FA3FD70}"/>
          </ac:spMkLst>
        </pc:spChg>
        <pc:spChg chg="add del mod">
          <ac:chgData name="Ida Ekmark" userId="ffbc62ef69d5d3dc" providerId="LiveId" clId="{38AB4D3C-B4E5-4847-ABEF-83E738C70A11}" dt="2024-05-14T13:15:00.619" v="7891" actId="478"/>
          <ac:spMkLst>
            <pc:docMk/>
            <pc:sldMk cId="267653416" sldId="276"/>
            <ac:spMk id="4172" creationId="{FAD1C155-8FB7-3D82-74F0-4FA2B1FAF2DE}"/>
          </ac:spMkLst>
        </pc:spChg>
        <pc:spChg chg="add del mod">
          <ac:chgData name="Ida Ekmark" userId="ffbc62ef69d5d3dc" providerId="LiveId" clId="{38AB4D3C-B4E5-4847-ABEF-83E738C70A11}" dt="2024-05-14T13:15:00.619" v="7890" actId="478"/>
          <ac:spMkLst>
            <pc:docMk/>
            <pc:sldMk cId="267653416" sldId="276"/>
            <ac:spMk id="4173" creationId="{A2440C9E-9F74-7837-5745-15EB8E6F3947}"/>
          </ac:spMkLst>
        </pc:spChg>
        <pc:spChg chg="add del mod">
          <ac:chgData name="Ida Ekmark" userId="ffbc62ef69d5d3dc" providerId="LiveId" clId="{38AB4D3C-B4E5-4847-ABEF-83E738C70A11}" dt="2024-05-14T13:15:00.619" v="7889" actId="478"/>
          <ac:spMkLst>
            <pc:docMk/>
            <pc:sldMk cId="267653416" sldId="276"/>
            <ac:spMk id="4174" creationId="{E60C0464-79AF-0815-5260-7933AE9E22F9}"/>
          </ac:spMkLst>
        </pc:spChg>
        <pc:spChg chg="add del mod">
          <ac:chgData name="Ida Ekmark" userId="ffbc62ef69d5d3dc" providerId="LiveId" clId="{38AB4D3C-B4E5-4847-ABEF-83E738C70A11}" dt="2024-05-14T13:15:00.619" v="7888" actId="478"/>
          <ac:spMkLst>
            <pc:docMk/>
            <pc:sldMk cId="267653416" sldId="276"/>
            <ac:spMk id="4175" creationId="{E38FF435-5F1C-C989-213F-6CEE8C64D195}"/>
          </ac:spMkLst>
        </pc:spChg>
        <pc:spChg chg="add del mod">
          <ac:chgData name="Ida Ekmark" userId="ffbc62ef69d5d3dc" providerId="LiveId" clId="{38AB4D3C-B4E5-4847-ABEF-83E738C70A11}" dt="2024-05-14T13:15:00.619" v="7887" actId="478"/>
          <ac:spMkLst>
            <pc:docMk/>
            <pc:sldMk cId="267653416" sldId="276"/>
            <ac:spMk id="4176" creationId="{4C1C33DC-7C8F-9FA0-09AC-2CE373F9FD1D}"/>
          </ac:spMkLst>
        </pc:spChg>
        <pc:spChg chg="add del mod">
          <ac:chgData name="Ida Ekmark" userId="ffbc62ef69d5d3dc" providerId="LiveId" clId="{38AB4D3C-B4E5-4847-ABEF-83E738C70A11}" dt="2024-05-14T13:15:00.619" v="7886" actId="478"/>
          <ac:spMkLst>
            <pc:docMk/>
            <pc:sldMk cId="267653416" sldId="276"/>
            <ac:spMk id="4177" creationId="{65777262-7E94-9740-A33B-920DDA9E64C2}"/>
          </ac:spMkLst>
        </pc:spChg>
        <pc:spChg chg="add del mod">
          <ac:chgData name="Ida Ekmark" userId="ffbc62ef69d5d3dc" providerId="LiveId" clId="{38AB4D3C-B4E5-4847-ABEF-83E738C70A11}" dt="2024-05-14T13:15:00.619" v="7885" actId="478"/>
          <ac:spMkLst>
            <pc:docMk/>
            <pc:sldMk cId="267653416" sldId="276"/>
            <ac:spMk id="4178" creationId="{6BE459BF-6761-76E4-6348-0B8D7E6B9212}"/>
          </ac:spMkLst>
        </pc:spChg>
        <pc:spChg chg="add del mod">
          <ac:chgData name="Ida Ekmark" userId="ffbc62ef69d5d3dc" providerId="LiveId" clId="{38AB4D3C-B4E5-4847-ABEF-83E738C70A11}" dt="2024-05-14T13:15:00.619" v="7884" actId="478"/>
          <ac:spMkLst>
            <pc:docMk/>
            <pc:sldMk cId="267653416" sldId="276"/>
            <ac:spMk id="4179" creationId="{87D62020-5A1A-8CDB-6564-BD2922B64410}"/>
          </ac:spMkLst>
        </pc:spChg>
        <pc:spChg chg="add del mod">
          <ac:chgData name="Ida Ekmark" userId="ffbc62ef69d5d3dc" providerId="LiveId" clId="{38AB4D3C-B4E5-4847-ABEF-83E738C70A11}" dt="2024-05-14T13:15:00.619" v="7883" actId="478"/>
          <ac:spMkLst>
            <pc:docMk/>
            <pc:sldMk cId="267653416" sldId="276"/>
            <ac:spMk id="4180" creationId="{6F32F674-9E49-8D35-D71C-41B5CA840DB7}"/>
          </ac:spMkLst>
        </pc:spChg>
        <pc:spChg chg="add del mod">
          <ac:chgData name="Ida Ekmark" userId="ffbc62ef69d5d3dc" providerId="LiveId" clId="{38AB4D3C-B4E5-4847-ABEF-83E738C70A11}" dt="2024-05-14T13:15:00.619" v="7882" actId="478"/>
          <ac:spMkLst>
            <pc:docMk/>
            <pc:sldMk cId="267653416" sldId="276"/>
            <ac:spMk id="4181" creationId="{369373D9-5748-6034-2FD2-AE9D5C0DEA74}"/>
          </ac:spMkLst>
        </pc:spChg>
        <pc:spChg chg="add del mod">
          <ac:chgData name="Ida Ekmark" userId="ffbc62ef69d5d3dc" providerId="LiveId" clId="{38AB4D3C-B4E5-4847-ABEF-83E738C70A11}" dt="2024-05-14T13:15:00.619" v="7881" actId="478"/>
          <ac:spMkLst>
            <pc:docMk/>
            <pc:sldMk cId="267653416" sldId="276"/>
            <ac:spMk id="4182" creationId="{168AC7B7-86EA-5D46-624E-C78643AD12F7}"/>
          </ac:spMkLst>
        </pc:spChg>
        <pc:spChg chg="add del mod">
          <ac:chgData name="Ida Ekmark" userId="ffbc62ef69d5d3dc" providerId="LiveId" clId="{38AB4D3C-B4E5-4847-ABEF-83E738C70A11}" dt="2024-05-14T13:15:00.619" v="7880" actId="478"/>
          <ac:spMkLst>
            <pc:docMk/>
            <pc:sldMk cId="267653416" sldId="276"/>
            <ac:spMk id="4183" creationId="{4A7554D0-DA7E-E7A7-9B50-F2C8D4096D35}"/>
          </ac:spMkLst>
        </pc:spChg>
        <pc:spChg chg="add del mod">
          <ac:chgData name="Ida Ekmark" userId="ffbc62ef69d5d3dc" providerId="LiveId" clId="{38AB4D3C-B4E5-4847-ABEF-83E738C70A11}" dt="2024-05-14T13:15:00.619" v="7879" actId="478"/>
          <ac:spMkLst>
            <pc:docMk/>
            <pc:sldMk cId="267653416" sldId="276"/>
            <ac:spMk id="4184" creationId="{CB2B5B1A-85B7-867E-D0DA-AC8C62BB086D}"/>
          </ac:spMkLst>
        </pc:spChg>
        <pc:spChg chg="add del mod">
          <ac:chgData name="Ida Ekmark" userId="ffbc62ef69d5d3dc" providerId="LiveId" clId="{38AB4D3C-B4E5-4847-ABEF-83E738C70A11}" dt="2024-05-14T13:15:00.619" v="7878" actId="478"/>
          <ac:spMkLst>
            <pc:docMk/>
            <pc:sldMk cId="267653416" sldId="276"/>
            <ac:spMk id="4185" creationId="{95444356-CC96-C35F-5216-EDB88FA04EB0}"/>
          </ac:spMkLst>
        </pc:spChg>
        <pc:spChg chg="add del mod">
          <ac:chgData name="Ida Ekmark" userId="ffbc62ef69d5d3dc" providerId="LiveId" clId="{38AB4D3C-B4E5-4847-ABEF-83E738C70A11}" dt="2024-05-14T13:15:00.619" v="7877" actId="478"/>
          <ac:spMkLst>
            <pc:docMk/>
            <pc:sldMk cId="267653416" sldId="276"/>
            <ac:spMk id="4186" creationId="{5CD4B39C-E7FE-4239-7F78-0CCACAEC1322}"/>
          </ac:spMkLst>
        </pc:spChg>
        <pc:spChg chg="add del mod">
          <ac:chgData name="Ida Ekmark" userId="ffbc62ef69d5d3dc" providerId="LiveId" clId="{38AB4D3C-B4E5-4847-ABEF-83E738C70A11}" dt="2024-05-14T13:15:00.619" v="7876" actId="478"/>
          <ac:spMkLst>
            <pc:docMk/>
            <pc:sldMk cId="267653416" sldId="276"/>
            <ac:spMk id="4187" creationId="{1AF8F171-FBDD-88D0-F8F3-E96659EC0E39}"/>
          </ac:spMkLst>
        </pc:spChg>
        <pc:spChg chg="add del mod">
          <ac:chgData name="Ida Ekmark" userId="ffbc62ef69d5d3dc" providerId="LiveId" clId="{38AB4D3C-B4E5-4847-ABEF-83E738C70A11}" dt="2024-05-14T13:15:00.619" v="7875" actId="478"/>
          <ac:spMkLst>
            <pc:docMk/>
            <pc:sldMk cId="267653416" sldId="276"/>
            <ac:spMk id="4188" creationId="{F35073B2-CE38-F0EB-E69E-C02EFB34364E}"/>
          </ac:spMkLst>
        </pc:spChg>
        <pc:spChg chg="add del mod">
          <ac:chgData name="Ida Ekmark" userId="ffbc62ef69d5d3dc" providerId="LiveId" clId="{38AB4D3C-B4E5-4847-ABEF-83E738C70A11}" dt="2024-05-14T13:15:00.619" v="7874" actId="478"/>
          <ac:spMkLst>
            <pc:docMk/>
            <pc:sldMk cId="267653416" sldId="276"/>
            <ac:spMk id="4189" creationId="{245BF1F5-DAAF-E3C3-3A59-D9A900664335}"/>
          </ac:spMkLst>
        </pc:spChg>
        <pc:spChg chg="add del mod">
          <ac:chgData name="Ida Ekmark" userId="ffbc62ef69d5d3dc" providerId="LiveId" clId="{38AB4D3C-B4E5-4847-ABEF-83E738C70A11}" dt="2024-05-14T13:15:00.603" v="7873" actId="478"/>
          <ac:spMkLst>
            <pc:docMk/>
            <pc:sldMk cId="267653416" sldId="276"/>
            <ac:spMk id="4190" creationId="{6805DC56-04E0-EAB7-5BD8-7E099315C3C7}"/>
          </ac:spMkLst>
        </pc:spChg>
        <pc:spChg chg="add del mod">
          <ac:chgData name="Ida Ekmark" userId="ffbc62ef69d5d3dc" providerId="LiveId" clId="{38AB4D3C-B4E5-4847-ABEF-83E738C70A11}" dt="2024-05-14T13:15:00.603" v="7872" actId="478"/>
          <ac:spMkLst>
            <pc:docMk/>
            <pc:sldMk cId="267653416" sldId="276"/>
            <ac:spMk id="4191" creationId="{DA5A20FF-B4EE-58BF-AE09-CB0DEAEA7A25}"/>
          </ac:spMkLst>
        </pc:spChg>
        <pc:spChg chg="add del mod">
          <ac:chgData name="Ida Ekmark" userId="ffbc62ef69d5d3dc" providerId="LiveId" clId="{38AB4D3C-B4E5-4847-ABEF-83E738C70A11}" dt="2024-05-14T13:15:00.603" v="7871" actId="478"/>
          <ac:spMkLst>
            <pc:docMk/>
            <pc:sldMk cId="267653416" sldId="276"/>
            <ac:spMk id="4192" creationId="{BB8212F4-4C1B-7161-1C04-590D6F3937D1}"/>
          </ac:spMkLst>
        </pc:spChg>
        <pc:spChg chg="add del mod">
          <ac:chgData name="Ida Ekmark" userId="ffbc62ef69d5d3dc" providerId="LiveId" clId="{38AB4D3C-B4E5-4847-ABEF-83E738C70A11}" dt="2024-05-14T13:15:00.603" v="7870" actId="478"/>
          <ac:spMkLst>
            <pc:docMk/>
            <pc:sldMk cId="267653416" sldId="276"/>
            <ac:spMk id="4193" creationId="{4A7D9437-9473-A08C-134C-D7833AF8C7EC}"/>
          </ac:spMkLst>
        </pc:spChg>
        <pc:spChg chg="add del mod">
          <ac:chgData name="Ida Ekmark" userId="ffbc62ef69d5d3dc" providerId="LiveId" clId="{38AB4D3C-B4E5-4847-ABEF-83E738C70A11}" dt="2024-05-14T13:15:00.603" v="7869" actId="478"/>
          <ac:spMkLst>
            <pc:docMk/>
            <pc:sldMk cId="267653416" sldId="276"/>
            <ac:spMk id="4194" creationId="{939BA9E9-4759-BEC6-F2AD-56536E274956}"/>
          </ac:spMkLst>
        </pc:spChg>
        <pc:spChg chg="add del mod">
          <ac:chgData name="Ida Ekmark" userId="ffbc62ef69d5d3dc" providerId="LiveId" clId="{38AB4D3C-B4E5-4847-ABEF-83E738C70A11}" dt="2024-05-14T13:15:00.603" v="7868" actId="478"/>
          <ac:spMkLst>
            <pc:docMk/>
            <pc:sldMk cId="267653416" sldId="276"/>
            <ac:spMk id="4195" creationId="{A054065E-0935-5526-DFD6-07C1DC6CF85F}"/>
          </ac:spMkLst>
        </pc:spChg>
        <pc:spChg chg="add del mod">
          <ac:chgData name="Ida Ekmark" userId="ffbc62ef69d5d3dc" providerId="LiveId" clId="{38AB4D3C-B4E5-4847-ABEF-83E738C70A11}" dt="2024-05-14T13:15:00.603" v="7867" actId="478"/>
          <ac:spMkLst>
            <pc:docMk/>
            <pc:sldMk cId="267653416" sldId="276"/>
            <ac:spMk id="4196" creationId="{022CB1F7-1F2F-8128-F0A3-6EC3E3D0A675}"/>
          </ac:spMkLst>
        </pc:spChg>
        <pc:spChg chg="add del mod">
          <ac:chgData name="Ida Ekmark" userId="ffbc62ef69d5d3dc" providerId="LiveId" clId="{38AB4D3C-B4E5-4847-ABEF-83E738C70A11}" dt="2024-05-14T13:15:00.603" v="7866" actId="478"/>
          <ac:spMkLst>
            <pc:docMk/>
            <pc:sldMk cId="267653416" sldId="276"/>
            <ac:spMk id="4197" creationId="{5D496148-5572-8FD1-CDE0-B17EE7FAED64}"/>
          </ac:spMkLst>
        </pc:spChg>
        <pc:spChg chg="add del mod">
          <ac:chgData name="Ida Ekmark" userId="ffbc62ef69d5d3dc" providerId="LiveId" clId="{38AB4D3C-B4E5-4847-ABEF-83E738C70A11}" dt="2024-05-14T13:15:00.603" v="7865" actId="478"/>
          <ac:spMkLst>
            <pc:docMk/>
            <pc:sldMk cId="267653416" sldId="276"/>
            <ac:spMk id="4198" creationId="{8DBE2481-32A0-981A-DF87-99C27C435C94}"/>
          </ac:spMkLst>
        </pc:spChg>
        <pc:spChg chg="add del mod">
          <ac:chgData name="Ida Ekmark" userId="ffbc62ef69d5d3dc" providerId="LiveId" clId="{38AB4D3C-B4E5-4847-ABEF-83E738C70A11}" dt="2024-05-14T13:15:00.603" v="7864" actId="478"/>
          <ac:spMkLst>
            <pc:docMk/>
            <pc:sldMk cId="267653416" sldId="276"/>
            <ac:spMk id="4199" creationId="{FC3F6BA7-B348-C06F-F505-A02992E08969}"/>
          </ac:spMkLst>
        </pc:spChg>
        <pc:spChg chg="add del mod">
          <ac:chgData name="Ida Ekmark" userId="ffbc62ef69d5d3dc" providerId="LiveId" clId="{38AB4D3C-B4E5-4847-ABEF-83E738C70A11}" dt="2024-05-14T13:15:00.603" v="7863" actId="478"/>
          <ac:spMkLst>
            <pc:docMk/>
            <pc:sldMk cId="267653416" sldId="276"/>
            <ac:spMk id="4200" creationId="{C83BD7E8-05A7-751B-F955-74EDF14CF1D3}"/>
          </ac:spMkLst>
        </pc:spChg>
        <pc:spChg chg="add del mod">
          <ac:chgData name="Ida Ekmark" userId="ffbc62ef69d5d3dc" providerId="LiveId" clId="{38AB4D3C-B4E5-4847-ABEF-83E738C70A11}" dt="2024-05-14T13:15:00.603" v="7862" actId="478"/>
          <ac:spMkLst>
            <pc:docMk/>
            <pc:sldMk cId="267653416" sldId="276"/>
            <ac:spMk id="4201" creationId="{99B3ECFB-F0A7-655A-A7F8-AEF1005C16BF}"/>
          </ac:spMkLst>
        </pc:spChg>
        <pc:spChg chg="add del mod">
          <ac:chgData name="Ida Ekmark" userId="ffbc62ef69d5d3dc" providerId="LiveId" clId="{38AB4D3C-B4E5-4847-ABEF-83E738C70A11}" dt="2024-05-14T13:15:00.603" v="7861" actId="478"/>
          <ac:spMkLst>
            <pc:docMk/>
            <pc:sldMk cId="267653416" sldId="276"/>
            <ac:spMk id="4202" creationId="{D29D399C-680F-BC82-C635-B4A8EA52C769}"/>
          </ac:spMkLst>
        </pc:spChg>
        <pc:spChg chg="add del mod">
          <ac:chgData name="Ida Ekmark" userId="ffbc62ef69d5d3dc" providerId="LiveId" clId="{38AB4D3C-B4E5-4847-ABEF-83E738C70A11}" dt="2024-05-14T13:15:00.603" v="7860" actId="478"/>
          <ac:spMkLst>
            <pc:docMk/>
            <pc:sldMk cId="267653416" sldId="276"/>
            <ac:spMk id="4203" creationId="{FC8F17B3-D484-12F3-5250-C3835E989433}"/>
          </ac:spMkLst>
        </pc:spChg>
        <pc:spChg chg="add del mod">
          <ac:chgData name="Ida Ekmark" userId="ffbc62ef69d5d3dc" providerId="LiveId" clId="{38AB4D3C-B4E5-4847-ABEF-83E738C70A11}" dt="2024-05-14T13:15:00.603" v="7859" actId="478"/>
          <ac:spMkLst>
            <pc:docMk/>
            <pc:sldMk cId="267653416" sldId="276"/>
            <ac:spMk id="4204" creationId="{D1D9873C-101B-2A75-9BF0-18B7F7AAB9D4}"/>
          </ac:spMkLst>
        </pc:spChg>
        <pc:spChg chg="add del mod">
          <ac:chgData name="Ida Ekmark" userId="ffbc62ef69d5d3dc" providerId="LiveId" clId="{38AB4D3C-B4E5-4847-ABEF-83E738C70A11}" dt="2024-05-14T13:15:00.603" v="7858" actId="478"/>
          <ac:spMkLst>
            <pc:docMk/>
            <pc:sldMk cId="267653416" sldId="276"/>
            <ac:spMk id="4205" creationId="{1BFE9F96-4000-3D47-9D50-2C34DB3BDEC6}"/>
          </ac:spMkLst>
        </pc:spChg>
        <pc:spChg chg="add del mod">
          <ac:chgData name="Ida Ekmark" userId="ffbc62ef69d5d3dc" providerId="LiveId" clId="{38AB4D3C-B4E5-4847-ABEF-83E738C70A11}" dt="2024-05-14T13:15:00.603" v="7857" actId="478"/>
          <ac:spMkLst>
            <pc:docMk/>
            <pc:sldMk cId="267653416" sldId="276"/>
            <ac:spMk id="4206" creationId="{07E5F3A9-7315-7B1B-5A41-4F11183AA0D0}"/>
          </ac:spMkLst>
        </pc:spChg>
        <pc:spChg chg="add del mod">
          <ac:chgData name="Ida Ekmark" userId="ffbc62ef69d5d3dc" providerId="LiveId" clId="{38AB4D3C-B4E5-4847-ABEF-83E738C70A11}" dt="2024-05-14T13:15:00.603" v="7856" actId="478"/>
          <ac:spMkLst>
            <pc:docMk/>
            <pc:sldMk cId="267653416" sldId="276"/>
            <ac:spMk id="4207" creationId="{3996D44D-AB9B-7BF2-34B3-D03E408AE088}"/>
          </ac:spMkLst>
        </pc:spChg>
        <pc:spChg chg="add del mod">
          <ac:chgData name="Ida Ekmark" userId="ffbc62ef69d5d3dc" providerId="LiveId" clId="{38AB4D3C-B4E5-4847-ABEF-83E738C70A11}" dt="2024-05-14T13:15:00.588" v="7855" actId="478"/>
          <ac:spMkLst>
            <pc:docMk/>
            <pc:sldMk cId="267653416" sldId="276"/>
            <ac:spMk id="4208" creationId="{29288D89-B411-B025-5355-F24663ABDE28}"/>
          </ac:spMkLst>
        </pc:spChg>
        <pc:spChg chg="add del mod">
          <ac:chgData name="Ida Ekmark" userId="ffbc62ef69d5d3dc" providerId="LiveId" clId="{38AB4D3C-B4E5-4847-ABEF-83E738C70A11}" dt="2024-05-14T13:15:00.588" v="7854" actId="478"/>
          <ac:spMkLst>
            <pc:docMk/>
            <pc:sldMk cId="267653416" sldId="276"/>
            <ac:spMk id="4209" creationId="{E3573AF4-CB67-3540-DE46-AC12871E8FCF}"/>
          </ac:spMkLst>
        </pc:spChg>
        <pc:spChg chg="add del mod">
          <ac:chgData name="Ida Ekmark" userId="ffbc62ef69d5d3dc" providerId="LiveId" clId="{38AB4D3C-B4E5-4847-ABEF-83E738C70A11}" dt="2024-05-14T13:15:00.588" v="7853" actId="478"/>
          <ac:spMkLst>
            <pc:docMk/>
            <pc:sldMk cId="267653416" sldId="276"/>
            <ac:spMk id="4210" creationId="{AAC5D58A-FE31-2C86-B5A9-06ACA773747A}"/>
          </ac:spMkLst>
        </pc:spChg>
        <pc:spChg chg="add del mod">
          <ac:chgData name="Ida Ekmark" userId="ffbc62ef69d5d3dc" providerId="LiveId" clId="{38AB4D3C-B4E5-4847-ABEF-83E738C70A11}" dt="2024-05-14T13:15:00.588" v="7852" actId="478"/>
          <ac:spMkLst>
            <pc:docMk/>
            <pc:sldMk cId="267653416" sldId="276"/>
            <ac:spMk id="4211" creationId="{9AF7E847-80EA-55B8-A148-1F141FAEF1A9}"/>
          </ac:spMkLst>
        </pc:spChg>
        <pc:spChg chg="add del mod">
          <ac:chgData name="Ida Ekmark" userId="ffbc62ef69d5d3dc" providerId="LiveId" clId="{38AB4D3C-B4E5-4847-ABEF-83E738C70A11}" dt="2024-05-14T13:15:00.588" v="7851" actId="478"/>
          <ac:spMkLst>
            <pc:docMk/>
            <pc:sldMk cId="267653416" sldId="276"/>
            <ac:spMk id="4212" creationId="{999D6953-EE62-B654-C32E-BE74362695AC}"/>
          </ac:spMkLst>
        </pc:spChg>
        <pc:spChg chg="add del mod">
          <ac:chgData name="Ida Ekmark" userId="ffbc62ef69d5d3dc" providerId="LiveId" clId="{38AB4D3C-B4E5-4847-ABEF-83E738C70A11}" dt="2024-05-14T13:15:00.588" v="7850" actId="478"/>
          <ac:spMkLst>
            <pc:docMk/>
            <pc:sldMk cId="267653416" sldId="276"/>
            <ac:spMk id="4213" creationId="{1DA41AA1-E037-2D84-063C-2A3BC7554F1B}"/>
          </ac:spMkLst>
        </pc:spChg>
        <pc:spChg chg="add del mod">
          <ac:chgData name="Ida Ekmark" userId="ffbc62ef69d5d3dc" providerId="LiveId" clId="{38AB4D3C-B4E5-4847-ABEF-83E738C70A11}" dt="2024-05-14T13:15:00.588" v="7849" actId="478"/>
          <ac:spMkLst>
            <pc:docMk/>
            <pc:sldMk cId="267653416" sldId="276"/>
            <ac:spMk id="4214" creationId="{0E990A2D-5BE6-4B09-D64D-71E0545E04F2}"/>
          </ac:spMkLst>
        </pc:spChg>
        <pc:spChg chg="add del mod">
          <ac:chgData name="Ida Ekmark" userId="ffbc62ef69d5d3dc" providerId="LiveId" clId="{38AB4D3C-B4E5-4847-ABEF-83E738C70A11}" dt="2024-05-14T13:15:00.588" v="7848" actId="478"/>
          <ac:spMkLst>
            <pc:docMk/>
            <pc:sldMk cId="267653416" sldId="276"/>
            <ac:spMk id="4215" creationId="{E2906FBF-369B-41B9-F92A-F218A0DDD174}"/>
          </ac:spMkLst>
        </pc:spChg>
        <pc:spChg chg="add del mod">
          <ac:chgData name="Ida Ekmark" userId="ffbc62ef69d5d3dc" providerId="LiveId" clId="{38AB4D3C-B4E5-4847-ABEF-83E738C70A11}" dt="2024-05-14T13:15:00.588" v="7847" actId="478"/>
          <ac:spMkLst>
            <pc:docMk/>
            <pc:sldMk cId="267653416" sldId="276"/>
            <ac:spMk id="4216" creationId="{C4595FB8-88F6-8224-6039-9136646E6414}"/>
          </ac:spMkLst>
        </pc:spChg>
        <pc:spChg chg="add del mod">
          <ac:chgData name="Ida Ekmark" userId="ffbc62ef69d5d3dc" providerId="LiveId" clId="{38AB4D3C-B4E5-4847-ABEF-83E738C70A11}" dt="2024-05-14T13:15:00.588" v="7846" actId="478"/>
          <ac:spMkLst>
            <pc:docMk/>
            <pc:sldMk cId="267653416" sldId="276"/>
            <ac:spMk id="4217" creationId="{E96CCD9B-F6FE-F9C5-DFFF-9AB653140C90}"/>
          </ac:spMkLst>
        </pc:spChg>
        <pc:spChg chg="add del mod">
          <ac:chgData name="Ida Ekmark" userId="ffbc62ef69d5d3dc" providerId="LiveId" clId="{38AB4D3C-B4E5-4847-ABEF-83E738C70A11}" dt="2024-05-14T13:15:00.588" v="7845" actId="478"/>
          <ac:spMkLst>
            <pc:docMk/>
            <pc:sldMk cId="267653416" sldId="276"/>
            <ac:spMk id="4218" creationId="{D79227EE-6F96-9007-B27A-0BBD365C0A2D}"/>
          </ac:spMkLst>
        </pc:spChg>
        <pc:spChg chg="add del mod">
          <ac:chgData name="Ida Ekmark" userId="ffbc62ef69d5d3dc" providerId="LiveId" clId="{38AB4D3C-B4E5-4847-ABEF-83E738C70A11}" dt="2024-05-14T13:15:00.588" v="7844" actId="478"/>
          <ac:spMkLst>
            <pc:docMk/>
            <pc:sldMk cId="267653416" sldId="276"/>
            <ac:spMk id="4219" creationId="{E825D7A9-AF1B-227B-46A2-FD8FD143DD42}"/>
          </ac:spMkLst>
        </pc:spChg>
        <pc:spChg chg="add del mod">
          <ac:chgData name="Ida Ekmark" userId="ffbc62ef69d5d3dc" providerId="LiveId" clId="{38AB4D3C-B4E5-4847-ABEF-83E738C70A11}" dt="2024-05-14T13:15:00.588" v="7843" actId="478"/>
          <ac:spMkLst>
            <pc:docMk/>
            <pc:sldMk cId="267653416" sldId="276"/>
            <ac:spMk id="4220" creationId="{BA103F9A-54E8-ED8C-8D3F-CD44820074E0}"/>
          </ac:spMkLst>
        </pc:spChg>
        <pc:spChg chg="add del mod">
          <ac:chgData name="Ida Ekmark" userId="ffbc62ef69d5d3dc" providerId="LiveId" clId="{38AB4D3C-B4E5-4847-ABEF-83E738C70A11}" dt="2024-05-14T13:15:00.588" v="7842" actId="478"/>
          <ac:spMkLst>
            <pc:docMk/>
            <pc:sldMk cId="267653416" sldId="276"/>
            <ac:spMk id="4221" creationId="{3846E9E1-5730-1966-1550-62290A2AE2A5}"/>
          </ac:spMkLst>
        </pc:spChg>
        <pc:spChg chg="add del mod">
          <ac:chgData name="Ida Ekmark" userId="ffbc62ef69d5d3dc" providerId="LiveId" clId="{38AB4D3C-B4E5-4847-ABEF-83E738C70A11}" dt="2024-05-14T13:15:00.588" v="7841" actId="478"/>
          <ac:spMkLst>
            <pc:docMk/>
            <pc:sldMk cId="267653416" sldId="276"/>
            <ac:spMk id="4222" creationId="{5A9F48FC-9229-2CBC-B4A6-C5974EA4B8A8}"/>
          </ac:spMkLst>
        </pc:spChg>
        <pc:spChg chg="add del mod">
          <ac:chgData name="Ida Ekmark" userId="ffbc62ef69d5d3dc" providerId="LiveId" clId="{38AB4D3C-B4E5-4847-ABEF-83E738C70A11}" dt="2024-05-14T13:15:00.588" v="7840" actId="478"/>
          <ac:spMkLst>
            <pc:docMk/>
            <pc:sldMk cId="267653416" sldId="276"/>
            <ac:spMk id="4223" creationId="{3CAF1F0B-5E4B-09A9-0DB9-E97060139693}"/>
          </ac:spMkLst>
        </pc:spChg>
        <pc:spChg chg="add del mod">
          <ac:chgData name="Ida Ekmark" userId="ffbc62ef69d5d3dc" providerId="LiveId" clId="{38AB4D3C-B4E5-4847-ABEF-83E738C70A11}" dt="2024-05-14T13:15:00.572" v="7839" actId="478"/>
          <ac:spMkLst>
            <pc:docMk/>
            <pc:sldMk cId="267653416" sldId="276"/>
            <ac:spMk id="4224" creationId="{EDE0A937-3019-FABB-AB46-8AD0AC5DD04E}"/>
          </ac:spMkLst>
        </pc:spChg>
        <pc:spChg chg="add del mod">
          <ac:chgData name="Ida Ekmark" userId="ffbc62ef69d5d3dc" providerId="LiveId" clId="{38AB4D3C-B4E5-4847-ABEF-83E738C70A11}" dt="2024-05-14T13:15:00.572" v="7838" actId="478"/>
          <ac:spMkLst>
            <pc:docMk/>
            <pc:sldMk cId="267653416" sldId="276"/>
            <ac:spMk id="4225" creationId="{ADF4D17B-BF5B-374C-91FF-EED0ACD11B54}"/>
          </ac:spMkLst>
        </pc:spChg>
        <pc:spChg chg="add del mod">
          <ac:chgData name="Ida Ekmark" userId="ffbc62ef69d5d3dc" providerId="LiveId" clId="{38AB4D3C-B4E5-4847-ABEF-83E738C70A11}" dt="2024-05-14T13:15:00.572" v="7837" actId="478"/>
          <ac:spMkLst>
            <pc:docMk/>
            <pc:sldMk cId="267653416" sldId="276"/>
            <ac:spMk id="4226" creationId="{0698CE73-48B6-C647-19F3-EB648BD4FF1E}"/>
          </ac:spMkLst>
        </pc:spChg>
        <pc:spChg chg="add del mod">
          <ac:chgData name="Ida Ekmark" userId="ffbc62ef69d5d3dc" providerId="LiveId" clId="{38AB4D3C-B4E5-4847-ABEF-83E738C70A11}" dt="2024-05-14T13:15:00.572" v="7836" actId="478"/>
          <ac:spMkLst>
            <pc:docMk/>
            <pc:sldMk cId="267653416" sldId="276"/>
            <ac:spMk id="4227" creationId="{0D55BE2F-E2D7-C204-9E0A-EF0BAB59DFDF}"/>
          </ac:spMkLst>
        </pc:spChg>
        <pc:spChg chg="add del mod">
          <ac:chgData name="Ida Ekmark" userId="ffbc62ef69d5d3dc" providerId="LiveId" clId="{38AB4D3C-B4E5-4847-ABEF-83E738C70A11}" dt="2024-05-14T13:15:00.572" v="7835" actId="478"/>
          <ac:spMkLst>
            <pc:docMk/>
            <pc:sldMk cId="267653416" sldId="276"/>
            <ac:spMk id="4228" creationId="{F0E20679-BC7B-2C5D-BC68-55DFCAF8CB51}"/>
          </ac:spMkLst>
        </pc:spChg>
        <pc:spChg chg="add del mod">
          <ac:chgData name="Ida Ekmark" userId="ffbc62ef69d5d3dc" providerId="LiveId" clId="{38AB4D3C-B4E5-4847-ABEF-83E738C70A11}" dt="2024-05-14T13:15:00.572" v="7834" actId="478"/>
          <ac:spMkLst>
            <pc:docMk/>
            <pc:sldMk cId="267653416" sldId="276"/>
            <ac:spMk id="4229" creationId="{544ECC5D-ABC7-CA5D-75FB-3E50C6372DD0}"/>
          </ac:spMkLst>
        </pc:spChg>
        <pc:spChg chg="add del mod">
          <ac:chgData name="Ida Ekmark" userId="ffbc62ef69d5d3dc" providerId="LiveId" clId="{38AB4D3C-B4E5-4847-ABEF-83E738C70A11}" dt="2024-05-14T13:15:00.572" v="7833" actId="478"/>
          <ac:spMkLst>
            <pc:docMk/>
            <pc:sldMk cId="267653416" sldId="276"/>
            <ac:spMk id="4230" creationId="{F6337250-B262-7C79-95B7-101E6DEF14A7}"/>
          </ac:spMkLst>
        </pc:spChg>
        <pc:spChg chg="add del mod">
          <ac:chgData name="Ida Ekmark" userId="ffbc62ef69d5d3dc" providerId="LiveId" clId="{38AB4D3C-B4E5-4847-ABEF-83E738C70A11}" dt="2024-05-14T13:15:00.572" v="7832" actId="478"/>
          <ac:spMkLst>
            <pc:docMk/>
            <pc:sldMk cId="267653416" sldId="276"/>
            <ac:spMk id="4231" creationId="{BC7D9472-1078-474D-1363-8769F97E9C14}"/>
          </ac:spMkLst>
        </pc:spChg>
        <pc:spChg chg="add del mod">
          <ac:chgData name="Ida Ekmark" userId="ffbc62ef69d5d3dc" providerId="LiveId" clId="{38AB4D3C-B4E5-4847-ABEF-83E738C70A11}" dt="2024-05-14T13:15:00.572" v="7831" actId="478"/>
          <ac:spMkLst>
            <pc:docMk/>
            <pc:sldMk cId="267653416" sldId="276"/>
            <ac:spMk id="4232" creationId="{06E27D9A-F34D-754E-79BA-B87192402C6E}"/>
          </ac:spMkLst>
        </pc:spChg>
        <pc:spChg chg="add del mod">
          <ac:chgData name="Ida Ekmark" userId="ffbc62ef69d5d3dc" providerId="LiveId" clId="{38AB4D3C-B4E5-4847-ABEF-83E738C70A11}" dt="2024-05-14T13:15:00.572" v="7830" actId="478"/>
          <ac:spMkLst>
            <pc:docMk/>
            <pc:sldMk cId="267653416" sldId="276"/>
            <ac:spMk id="4233" creationId="{4C0E17BB-3655-E52F-8A21-FD057EAAB900}"/>
          </ac:spMkLst>
        </pc:spChg>
        <pc:spChg chg="add del mod">
          <ac:chgData name="Ida Ekmark" userId="ffbc62ef69d5d3dc" providerId="LiveId" clId="{38AB4D3C-B4E5-4847-ABEF-83E738C70A11}" dt="2024-05-14T13:15:00.572" v="7829" actId="478"/>
          <ac:spMkLst>
            <pc:docMk/>
            <pc:sldMk cId="267653416" sldId="276"/>
            <ac:spMk id="4234" creationId="{D15D4C96-AC47-7149-4A25-A3597B13EF66}"/>
          </ac:spMkLst>
        </pc:spChg>
        <pc:spChg chg="add del mod">
          <ac:chgData name="Ida Ekmark" userId="ffbc62ef69d5d3dc" providerId="LiveId" clId="{38AB4D3C-B4E5-4847-ABEF-83E738C70A11}" dt="2024-05-14T13:15:00.572" v="7828" actId="478"/>
          <ac:spMkLst>
            <pc:docMk/>
            <pc:sldMk cId="267653416" sldId="276"/>
            <ac:spMk id="4235" creationId="{5F0DE3F9-5BE5-54B4-5A95-A56B65111938}"/>
          </ac:spMkLst>
        </pc:spChg>
        <pc:spChg chg="add del mod">
          <ac:chgData name="Ida Ekmark" userId="ffbc62ef69d5d3dc" providerId="LiveId" clId="{38AB4D3C-B4E5-4847-ABEF-83E738C70A11}" dt="2024-05-14T13:15:00.572" v="7827" actId="478"/>
          <ac:spMkLst>
            <pc:docMk/>
            <pc:sldMk cId="267653416" sldId="276"/>
            <ac:spMk id="4236" creationId="{DA06C411-B8BB-792A-0016-831EE686CE26}"/>
          </ac:spMkLst>
        </pc:spChg>
        <pc:spChg chg="add del mod">
          <ac:chgData name="Ida Ekmark" userId="ffbc62ef69d5d3dc" providerId="LiveId" clId="{38AB4D3C-B4E5-4847-ABEF-83E738C70A11}" dt="2024-05-14T13:15:00.572" v="7826" actId="478"/>
          <ac:spMkLst>
            <pc:docMk/>
            <pc:sldMk cId="267653416" sldId="276"/>
            <ac:spMk id="4237" creationId="{4C1D9732-239B-7DDC-BA16-56EDBD7243A5}"/>
          </ac:spMkLst>
        </pc:spChg>
        <pc:spChg chg="add del mod">
          <ac:chgData name="Ida Ekmark" userId="ffbc62ef69d5d3dc" providerId="LiveId" clId="{38AB4D3C-B4E5-4847-ABEF-83E738C70A11}" dt="2024-05-14T13:15:00.557" v="7825" actId="478"/>
          <ac:spMkLst>
            <pc:docMk/>
            <pc:sldMk cId="267653416" sldId="276"/>
            <ac:spMk id="4238" creationId="{F920F90A-BC78-76EE-10EF-45D167257957}"/>
          </ac:spMkLst>
        </pc:spChg>
        <pc:spChg chg="add del mod">
          <ac:chgData name="Ida Ekmark" userId="ffbc62ef69d5d3dc" providerId="LiveId" clId="{38AB4D3C-B4E5-4847-ABEF-83E738C70A11}" dt="2024-05-14T13:15:00.557" v="7824" actId="478"/>
          <ac:spMkLst>
            <pc:docMk/>
            <pc:sldMk cId="267653416" sldId="276"/>
            <ac:spMk id="4239" creationId="{1CD7FFDD-A21F-7848-382D-2DF0DED5D340}"/>
          </ac:spMkLst>
        </pc:spChg>
        <pc:spChg chg="add del mod">
          <ac:chgData name="Ida Ekmark" userId="ffbc62ef69d5d3dc" providerId="LiveId" clId="{38AB4D3C-B4E5-4847-ABEF-83E738C70A11}" dt="2024-05-14T13:15:00.557" v="7823" actId="478"/>
          <ac:spMkLst>
            <pc:docMk/>
            <pc:sldMk cId="267653416" sldId="276"/>
            <ac:spMk id="4240" creationId="{5EF7070D-C2FA-9818-1C18-C8D5283AF999}"/>
          </ac:spMkLst>
        </pc:spChg>
        <pc:spChg chg="add del mod">
          <ac:chgData name="Ida Ekmark" userId="ffbc62ef69d5d3dc" providerId="LiveId" clId="{38AB4D3C-B4E5-4847-ABEF-83E738C70A11}" dt="2024-05-14T13:15:00.557" v="7822" actId="478"/>
          <ac:spMkLst>
            <pc:docMk/>
            <pc:sldMk cId="267653416" sldId="276"/>
            <ac:spMk id="4241" creationId="{1C812025-246A-29AE-E5E9-F26B5ACF589C}"/>
          </ac:spMkLst>
        </pc:spChg>
        <pc:spChg chg="add del mod">
          <ac:chgData name="Ida Ekmark" userId="ffbc62ef69d5d3dc" providerId="LiveId" clId="{38AB4D3C-B4E5-4847-ABEF-83E738C70A11}" dt="2024-05-14T13:15:00.557" v="7821" actId="478"/>
          <ac:spMkLst>
            <pc:docMk/>
            <pc:sldMk cId="267653416" sldId="276"/>
            <ac:spMk id="4242" creationId="{07ABEF64-23B1-A3DE-4BFF-94776672A2A7}"/>
          </ac:spMkLst>
        </pc:spChg>
        <pc:spChg chg="add del mod">
          <ac:chgData name="Ida Ekmark" userId="ffbc62ef69d5d3dc" providerId="LiveId" clId="{38AB4D3C-B4E5-4847-ABEF-83E738C70A11}" dt="2024-05-14T13:15:00.557" v="7820" actId="478"/>
          <ac:spMkLst>
            <pc:docMk/>
            <pc:sldMk cId="267653416" sldId="276"/>
            <ac:spMk id="4243" creationId="{738909CE-385A-82CC-61D3-B949E75F5BE6}"/>
          </ac:spMkLst>
        </pc:spChg>
        <pc:spChg chg="add del mod">
          <ac:chgData name="Ida Ekmark" userId="ffbc62ef69d5d3dc" providerId="LiveId" clId="{38AB4D3C-B4E5-4847-ABEF-83E738C70A11}" dt="2024-05-14T13:15:00.557" v="7819" actId="478"/>
          <ac:spMkLst>
            <pc:docMk/>
            <pc:sldMk cId="267653416" sldId="276"/>
            <ac:spMk id="4244" creationId="{D9D6E577-D8CA-89B2-DC6B-F9F2B3961AB6}"/>
          </ac:spMkLst>
        </pc:spChg>
        <pc:spChg chg="add del mod">
          <ac:chgData name="Ida Ekmark" userId="ffbc62ef69d5d3dc" providerId="LiveId" clId="{38AB4D3C-B4E5-4847-ABEF-83E738C70A11}" dt="2024-05-14T13:15:00.557" v="7818" actId="478"/>
          <ac:spMkLst>
            <pc:docMk/>
            <pc:sldMk cId="267653416" sldId="276"/>
            <ac:spMk id="4245" creationId="{8813E2F1-F483-988E-0308-3850E74A4760}"/>
          </ac:spMkLst>
        </pc:spChg>
        <pc:spChg chg="add del mod">
          <ac:chgData name="Ida Ekmark" userId="ffbc62ef69d5d3dc" providerId="LiveId" clId="{38AB4D3C-B4E5-4847-ABEF-83E738C70A11}" dt="2024-05-14T13:15:00.557" v="7817" actId="478"/>
          <ac:spMkLst>
            <pc:docMk/>
            <pc:sldMk cId="267653416" sldId="276"/>
            <ac:spMk id="4246" creationId="{94027360-9EDF-10F5-FBB4-3B0D6147D4EF}"/>
          </ac:spMkLst>
        </pc:spChg>
        <pc:spChg chg="add del mod">
          <ac:chgData name="Ida Ekmark" userId="ffbc62ef69d5d3dc" providerId="LiveId" clId="{38AB4D3C-B4E5-4847-ABEF-83E738C70A11}" dt="2024-05-14T13:15:00.557" v="7816" actId="478"/>
          <ac:spMkLst>
            <pc:docMk/>
            <pc:sldMk cId="267653416" sldId="276"/>
            <ac:spMk id="4247" creationId="{BE1057BD-A624-7A5F-311E-11E847293134}"/>
          </ac:spMkLst>
        </pc:spChg>
        <pc:spChg chg="add del mod">
          <ac:chgData name="Ida Ekmark" userId="ffbc62ef69d5d3dc" providerId="LiveId" clId="{38AB4D3C-B4E5-4847-ABEF-83E738C70A11}" dt="2024-05-14T13:15:00.557" v="7815" actId="478"/>
          <ac:spMkLst>
            <pc:docMk/>
            <pc:sldMk cId="267653416" sldId="276"/>
            <ac:spMk id="4248" creationId="{6DB4AFF8-11FE-883C-39B0-81163B5AEC2D}"/>
          </ac:spMkLst>
        </pc:spChg>
        <pc:spChg chg="add del mod">
          <ac:chgData name="Ida Ekmark" userId="ffbc62ef69d5d3dc" providerId="LiveId" clId="{38AB4D3C-B4E5-4847-ABEF-83E738C70A11}" dt="2024-05-14T13:15:00.557" v="7814" actId="478"/>
          <ac:spMkLst>
            <pc:docMk/>
            <pc:sldMk cId="267653416" sldId="276"/>
            <ac:spMk id="4249" creationId="{7B567D3C-CCEC-9AF3-865D-D16AB5C22E07}"/>
          </ac:spMkLst>
        </pc:spChg>
        <pc:spChg chg="add del mod">
          <ac:chgData name="Ida Ekmark" userId="ffbc62ef69d5d3dc" providerId="LiveId" clId="{38AB4D3C-B4E5-4847-ABEF-83E738C70A11}" dt="2024-05-14T13:15:00.541" v="7813" actId="478"/>
          <ac:spMkLst>
            <pc:docMk/>
            <pc:sldMk cId="267653416" sldId="276"/>
            <ac:spMk id="4250" creationId="{1F1B585A-B057-E47D-23D9-DCBFD5F1C168}"/>
          </ac:spMkLst>
        </pc:spChg>
        <pc:spChg chg="add del mod">
          <ac:chgData name="Ida Ekmark" userId="ffbc62ef69d5d3dc" providerId="LiveId" clId="{38AB4D3C-B4E5-4847-ABEF-83E738C70A11}" dt="2024-05-14T13:15:00.541" v="7812" actId="478"/>
          <ac:spMkLst>
            <pc:docMk/>
            <pc:sldMk cId="267653416" sldId="276"/>
            <ac:spMk id="4251" creationId="{4FAC1FB0-58EE-2B04-A674-AA386521E824}"/>
          </ac:spMkLst>
        </pc:spChg>
        <pc:spChg chg="add del mod">
          <ac:chgData name="Ida Ekmark" userId="ffbc62ef69d5d3dc" providerId="LiveId" clId="{38AB4D3C-B4E5-4847-ABEF-83E738C70A11}" dt="2024-05-14T13:15:00.541" v="7811" actId="478"/>
          <ac:spMkLst>
            <pc:docMk/>
            <pc:sldMk cId="267653416" sldId="276"/>
            <ac:spMk id="4252" creationId="{365FD17F-0AB2-C849-D1B3-4BD434CDCDF8}"/>
          </ac:spMkLst>
        </pc:spChg>
        <pc:spChg chg="add del mod">
          <ac:chgData name="Ida Ekmark" userId="ffbc62ef69d5d3dc" providerId="LiveId" clId="{38AB4D3C-B4E5-4847-ABEF-83E738C70A11}" dt="2024-05-14T13:15:00.541" v="7810" actId="478"/>
          <ac:spMkLst>
            <pc:docMk/>
            <pc:sldMk cId="267653416" sldId="276"/>
            <ac:spMk id="4253" creationId="{A56B0EE5-9ED0-BAA5-FF3A-24089D4DEA93}"/>
          </ac:spMkLst>
        </pc:spChg>
        <pc:spChg chg="add del mod">
          <ac:chgData name="Ida Ekmark" userId="ffbc62ef69d5d3dc" providerId="LiveId" clId="{38AB4D3C-B4E5-4847-ABEF-83E738C70A11}" dt="2024-05-14T13:15:00.541" v="7809" actId="478"/>
          <ac:spMkLst>
            <pc:docMk/>
            <pc:sldMk cId="267653416" sldId="276"/>
            <ac:spMk id="4254" creationId="{125572A1-4E89-DA33-32AE-D08651E54A5C}"/>
          </ac:spMkLst>
        </pc:spChg>
        <pc:spChg chg="add del mod">
          <ac:chgData name="Ida Ekmark" userId="ffbc62ef69d5d3dc" providerId="LiveId" clId="{38AB4D3C-B4E5-4847-ABEF-83E738C70A11}" dt="2024-05-14T13:15:00.541" v="7808" actId="478"/>
          <ac:spMkLst>
            <pc:docMk/>
            <pc:sldMk cId="267653416" sldId="276"/>
            <ac:spMk id="4255" creationId="{833DEC61-C6D5-43F1-630F-49103B18F466}"/>
          </ac:spMkLst>
        </pc:spChg>
        <pc:spChg chg="add del mod">
          <ac:chgData name="Ida Ekmark" userId="ffbc62ef69d5d3dc" providerId="LiveId" clId="{38AB4D3C-B4E5-4847-ABEF-83E738C70A11}" dt="2024-05-14T13:15:00.541" v="7807" actId="478"/>
          <ac:spMkLst>
            <pc:docMk/>
            <pc:sldMk cId="267653416" sldId="276"/>
            <ac:spMk id="4256" creationId="{9E1168A4-DCE6-B194-CD13-B9C492DD14B7}"/>
          </ac:spMkLst>
        </pc:spChg>
        <pc:spChg chg="add del mod">
          <ac:chgData name="Ida Ekmark" userId="ffbc62ef69d5d3dc" providerId="LiveId" clId="{38AB4D3C-B4E5-4847-ABEF-83E738C70A11}" dt="2024-05-14T13:15:00.541" v="7806" actId="478"/>
          <ac:spMkLst>
            <pc:docMk/>
            <pc:sldMk cId="267653416" sldId="276"/>
            <ac:spMk id="4257" creationId="{DB5696CA-3244-F66E-5998-3CDDB1C7E67D}"/>
          </ac:spMkLst>
        </pc:spChg>
        <pc:spChg chg="add del mod">
          <ac:chgData name="Ida Ekmark" userId="ffbc62ef69d5d3dc" providerId="LiveId" clId="{38AB4D3C-B4E5-4847-ABEF-83E738C70A11}" dt="2024-05-14T13:15:00.541" v="7805" actId="478"/>
          <ac:spMkLst>
            <pc:docMk/>
            <pc:sldMk cId="267653416" sldId="276"/>
            <ac:spMk id="4258" creationId="{26DBA340-89E9-DB08-7414-15854B1098CF}"/>
          </ac:spMkLst>
        </pc:spChg>
        <pc:spChg chg="add del mod">
          <ac:chgData name="Ida Ekmark" userId="ffbc62ef69d5d3dc" providerId="LiveId" clId="{38AB4D3C-B4E5-4847-ABEF-83E738C70A11}" dt="2024-05-14T13:15:00.541" v="7804" actId="478"/>
          <ac:spMkLst>
            <pc:docMk/>
            <pc:sldMk cId="267653416" sldId="276"/>
            <ac:spMk id="4259" creationId="{F2B4931B-486B-CD28-5B8C-C1E21C62AE59}"/>
          </ac:spMkLst>
        </pc:spChg>
        <pc:spChg chg="add del mod">
          <ac:chgData name="Ida Ekmark" userId="ffbc62ef69d5d3dc" providerId="LiveId" clId="{38AB4D3C-B4E5-4847-ABEF-83E738C70A11}" dt="2024-05-14T13:15:00.541" v="7803" actId="478"/>
          <ac:spMkLst>
            <pc:docMk/>
            <pc:sldMk cId="267653416" sldId="276"/>
            <ac:spMk id="4260" creationId="{92B846BC-CD7A-1AED-C0E0-6BBC18D82FFF}"/>
          </ac:spMkLst>
        </pc:spChg>
        <pc:spChg chg="add del mod">
          <ac:chgData name="Ida Ekmark" userId="ffbc62ef69d5d3dc" providerId="LiveId" clId="{38AB4D3C-B4E5-4847-ABEF-83E738C70A11}" dt="2024-05-14T13:15:00.534" v="7802" actId="478"/>
          <ac:spMkLst>
            <pc:docMk/>
            <pc:sldMk cId="267653416" sldId="276"/>
            <ac:spMk id="4261" creationId="{08493565-6096-DE5F-3C1E-2DBDE339B2E3}"/>
          </ac:spMkLst>
        </pc:spChg>
        <pc:spChg chg="add del mod">
          <ac:chgData name="Ida Ekmark" userId="ffbc62ef69d5d3dc" providerId="LiveId" clId="{38AB4D3C-B4E5-4847-ABEF-83E738C70A11}" dt="2024-05-14T13:15:00.534" v="7801" actId="478"/>
          <ac:spMkLst>
            <pc:docMk/>
            <pc:sldMk cId="267653416" sldId="276"/>
            <ac:spMk id="4262" creationId="{2A9271F0-55F3-FB46-C9DC-735FE01F3666}"/>
          </ac:spMkLst>
        </pc:spChg>
        <pc:spChg chg="add del mod">
          <ac:chgData name="Ida Ekmark" userId="ffbc62ef69d5d3dc" providerId="LiveId" clId="{38AB4D3C-B4E5-4847-ABEF-83E738C70A11}" dt="2024-05-14T13:15:00.534" v="7800" actId="478"/>
          <ac:spMkLst>
            <pc:docMk/>
            <pc:sldMk cId="267653416" sldId="276"/>
            <ac:spMk id="4263" creationId="{917CE24F-4D1D-A7CB-193E-644FD5650EF3}"/>
          </ac:spMkLst>
        </pc:spChg>
        <pc:spChg chg="add del mod">
          <ac:chgData name="Ida Ekmark" userId="ffbc62ef69d5d3dc" providerId="LiveId" clId="{38AB4D3C-B4E5-4847-ABEF-83E738C70A11}" dt="2024-05-14T13:15:00.534" v="7799" actId="478"/>
          <ac:spMkLst>
            <pc:docMk/>
            <pc:sldMk cId="267653416" sldId="276"/>
            <ac:spMk id="4264" creationId="{5D3A0E0E-9C59-27F7-59D3-F539D2C62912}"/>
          </ac:spMkLst>
        </pc:spChg>
        <pc:spChg chg="add del mod">
          <ac:chgData name="Ida Ekmark" userId="ffbc62ef69d5d3dc" providerId="LiveId" clId="{38AB4D3C-B4E5-4847-ABEF-83E738C70A11}" dt="2024-05-14T13:15:00.525" v="7798" actId="478"/>
          <ac:spMkLst>
            <pc:docMk/>
            <pc:sldMk cId="267653416" sldId="276"/>
            <ac:spMk id="4265" creationId="{C3C87253-6F2A-D6F4-E4B5-A779D24C78F9}"/>
          </ac:spMkLst>
        </pc:spChg>
        <pc:spChg chg="add del mod">
          <ac:chgData name="Ida Ekmark" userId="ffbc62ef69d5d3dc" providerId="LiveId" clId="{38AB4D3C-B4E5-4847-ABEF-83E738C70A11}" dt="2024-05-14T13:15:00.525" v="7797" actId="478"/>
          <ac:spMkLst>
            <pc:docMk/>
            <pc:sldMk cId="267653416" sldId="276"/>
            <ac:spMk id="4266" creationId="{2C5BFFCC-41F5-34CD-934F-D33C81EF7042}"/>
          </ac:spMkLst>
        </pc:spChg>
        <pc:spChg chg="add del mod">
          <ac:chgData name="Ida Ekmark" userId="ffbc62ef69d5d3dc" providerId="LiveId" clId="{38AB4D3C-B4E5-4847-ABEF-83E738C70A11}" dt="2024-05-14T13:15:00.525" v="7796" actId="478"/>
          <ac:spMkLst>
            <pc:docMk/>
            <pc:sldMk cId="267653416" sldId="276"/>
            <ac:spMk id="4267" creationId="{78030C80-C7A0-9B55-7C41-1601E3F0848A}"/>
          </ac:spMkLst>
        </pc:spChg>
        <pc:spChg chg="add del mod">
          <ac:chgData name="Ida Ekmark" userId="ffbc62ef69d5d3dc" providerId="LiveId" clId="{38AB4D3C-B4E5-4847-ABEF-83E738C70A11}" dt="2024-05-14T13:15:00.525" v="7795" actId="478"/>
          <ac:spMkLst>
            <pc:docMk/>
            <pc:sldMk cId="267653416" sldId="276"/>
            <ac:spMk id="4268" creationId="{C1D33480-145D-A308-C9A0-CEF9ABD245AC}"/>
          </ac:spMkLst>
        </pc:spChg>
        <pc:spChg chg="add del mod">
          <ac:chgData name="Ida Ekmark" userId="ffbc62ef69d5d3dc" providerId="LiveId" clId="{38AB4D3C-B4E5-4847-ABEF-83E738C70A11}" dt="2024-05-14T13:15:00.525" v="7794" actId="478"/>
          <ac:spMkLst>
            <pc:docMk/>
            <pc:sldMk cId="267653416" sldId="276"/>
            <ac:spMk id="4269" creationId="{B0DE77A6-600E-C336-F5A8-BF1E097DE9B8}"/>
          </ac:spMkLst>
        </pc:spChg>
        <pc:spChg chg="add del mod">
          <ac:chgData name="Ida Ekmark" userId="ffbc62ef69d5d3dc" providerId="LiveId" clId="{38AB4D3C-B4E5-4847-ABEF-83E738C70A11}" dt="2024-05-14T13:15:00.525" v="7793" actId="478"/>
          <ac:spMkLst>
            <pc:docMk/>
            <pc:sldMk cId="267653416" sldId="276"/>
            <ac:spMk id="4270" creationId="{824EFD16-2FA7-6062-F7DA-550C1F55833D}"/>
          </ac:spMkLst>
        </pc:spChg>
        <pc:spChg chg="add del mod">
          <ac:chgData name="Ida Ekmark" userId="ffbc62ef69d5d3dc" providerId="LiveId" clId="{38AB4D3C-B4E5-4847-ABEF-83E738C70A11}" dt="2024-05-14T13:15:00.509" v="7792" actId="478"/>
          <ac:spMkLst>
            <pc:docMk/>
            <pc:sldMk cId="267653416" sldId="276"/>
            <ac:spMk id="4271" creationId="{A876CEC0-7FC7-A634-1789-014CC56809E7}"/>
          </ac:spMkLst>
        </pc:spChg>
        <pc:spChg chg="add del mod">
          <ac:chgData name="Ida Ekmark" userId="ffbc62ef69d5d3dc" providerId="LiveId" clId="{38AB4D3C-B4E5-4847-ABEF-83E738C70A11}" dt="2024-05-14T13:15:00.509" v="7791" actId="478"/>
          <ac:spMkLst>
            <pc:docMk/>
            <pc:sldMk cId="267653416" sldId="276"/>
            <ac:spMk id="4272" creationId="{4CC414BD-B2E8-1044-0F96-4F4FA389DBC2}"/>
          </ac:spMkLst>
        </pc:spChg>
        <pc:spChg chg="add del mod">
          <ac:chgData name="Ida Ekmark" userId="ffbc62ef69d5d3dc" providerId="LiveId" clId="{38AB4D3C-B4E5-4847-ABEF-83E738C70A11}" dt="2024-05-14T13:15:00.509" v="7790" actId="478"/>
          <ac:spMkLst>
            <pc:docMk/>
            <pc:sldMk cId="267653416" sldId="276"/>
            <ac:spMk id="4273" creationId="{7DCF9FF1-BB17-5F7B-A22D-D018FA8BB97C}"/>
          </ac:spMkLst>
        </pc:spChg>
        <pc:spChg chg="add del mod">
          <ac:chgData name="Ida Ekmark" userId="ffbc62ef69d5d3dc" providerId="LiveId" clId="{38AB4D3C-B4E5-4847-ABEF-83E738C70A11}" dt="2024-05-14T13:15:00.509" v="7789" actId="478"/>
          <ac:spMkLst>
            <pc:docMk/>
            <pc:sldMk cId="267653416" sldId="276"/>
            <ac:spMk id="4274" creationId="{53EC55B7-03C0-FC31-00E8-296FD241D514}"/>
          </ac:spMkLst>
        </pc:spChg>
        <pc:spChg chg="add del mod">
          <ac:chgData name="Ida Ekmark" userId="ffbc62ef69d5d3dc" providerId="LiveId" clId="{38AB4D3C-B4E5-4847-ABEF-83E738C70A11}" dt="2024-05-14T13:15:00.509" v="7788" actId="478"/>
          <ac:spMkLst>
            <pc:docMk/>
            <pc:sldMk cId="267653416" sldId="276"/>
            <ac:spMk id="4275" creationId="{5A2E9193-5344-0A81-DC27-329DE85BB985}"/>
          </ac:spMkLst>
        </pc:spChg>
        <pc:spChg chg="add del mod">
          <ac:chgData name="Ida Ekmark" userId="ffbc62ef69d5d3dc" providerId="LiveId" clId="{38AB4D3C-B4E5-4847-ABEF-83E738C70A11}" dt="2024-05-14T13:15:00.509" v="7787" actId="478"/>
          <ac:spMkLst>
            <pc:docMk/>
            <pc:sldMk cId="267653416" sldId="276"/>
            <ac:spMk id="4276" creationId="{003D5615-70E7-F3F6-BA05-E575AF35D96C}"/>
          </ac:spMkLst>
        </pc:spChg>
        <pc:spChg chg="add del mod">
          <ac:chgData name="Ida Ekmark" userId="ffbc62ef69d5d3dc" providerId="LiveId" clId="{38AB4D3C-B4E5-4847-ABEF-83E738C70A11}" dt="2024-05-14T13:15:00.509" v="7786" actId="478"/>
          <ac:spMkLst>
            <pc:docMk/>
            <pc:sldMk cId="267653416" sldId="276"/>
            <ac:spMk id="4277" creationId="{E7BD2777-9CEF-2A42-C33A-56FB820D48AB}"/>
          </ac:spMkLst>
        </pc:spChg>
        <pc:spChg chg="mod replST delST">
          <ac:chgData name="Ida Ekmark" userId="ffbc62ef69d5d3dc" providerId="LiveId" clId="{38AB4D3C-B4E5-4847-ABEF-83E738C70A11}" dt="2024-05-14T13:14:28.987" v="7288"/>
          <ac:spMkLst>
            <pc:docMk/>
            <pc:sldMk cId="267653416" sldId="276"/>
            <ac:spMk id="4279" creationId="{4B84D427-721D-0674-0255-752C8F7B3AC5}"/>
          </ac:spMkLst>
        </pc:spChg>
        <pc:spChg chg="mod replST delST">
          <ac:chgData name="Ida Ekmark" userId="ffbc62ef69d5d3dc" providerId="LiveId" clId="{38AB4D3C-B4E5-4847-ABEF-83E738C70A11}" dt="2024-05-14T13:14:28.987" v="7288"/>
          <ac:spMkLst>
            <pc:docMk/>
            <pc:sldMk cId="267653416" sldId="276"/>
            <ac:spMk id="4280" creationId="{005022D2-A96B-A7F3-F64B-C9343A5016D7}"/>
          </ac:spMkLst>
        </pc:spChg>
        <pc:spChg chg="mod replST delST">
          <ac:chgData name="Ida Ekmark" userId="ffbc62ef69d5d3dc" providerId="LiveId" clId="{38AB4D3C-B4E5-4847-ABEF-83E738C70A11}" dt="2024-05-14T13:14:28.987" v="7288"/>
          <ac:spMkLst>
            <pc:docMk/>
            <pc:sldMk cId="267653416" sldId="276"/>
            <ac:spMk id="4281" creationId="{6912352C-83C0-CF5A-FBB6-DA35AE9C0972}"/>
          </ac:spMkLst>
        </pc:spChg>
        <pc:spChg chg="mod replST delST">
          <ac:chgData name="Ida Ekmark" userId="ffbc62ef69d5d3dc" providerId="LiveId" clId="{38AB4D3C-B4E5-4847-ABEF-83E738C70A11}" dt="2024-05-14T13:14:28.987" v="7288"/>
          <ac:spMkLst>
            <pc:docMk/>
            <pc:sldMk cId="267653416" sldId="276"/>
            <ac:spMk id="4282" creationId="{6E0A7D54-329A-4630-042D-BF93AD522DF9}"/>
          </ac:spMkLst>
        </pc:spChg>
        <pc:spChg chg="mod replST delST">
          <ac:chgData name="Ida Ekmark" userId="ffbc62ef69d5d3dc" providerId="LiveId" clId="{38AB4D3C-B4E5-4847-ABEF-83E738C70A11}" dt="2024-05-14T13:14:28.987" v="7288"/>
          <ac:spMkLst>
            <pc:docMk/>
            <pc:sldMk cId="267653416" sldId="276"/>
            <ac:spMk id="4283" creationId="{FF77F9A3-6D4B-3864-7070-131671597AA8}"/>
          </ac:spMkLst>
        </pc:spChg>
        <pc:spChg chg="mod replST delST">
          <ac:chgData name="Ida Ekmark" userId="ffbc62ef69d5d3dc" providerId="LiveId" clId="{38AB4D3C-B4E5-4847-ABEF-83E738C70A11}" dt="2024-05-14T13:14:28.987" v="7288"/>
          <ac:spMkLst>
            <pc:docMk/>
            <pc:sldMk cId="267653416" sldId="276"/>
            <ac:spMk id="4284" creationId="{82C5B433-7FDF-6A97-368F-02EE51D61CF3}"/>
          </ac:spMkLst>
        </pc:spChg>
        <pc:spChg chg="mod replST delST">
          <ac:chgData name="Ida Ekmark" userId="ffbc62ef69d5d3dc" providerId="LiveId" clId="{38AB4D3C-B4E5-4847-ABEF-83E738C70A11}" dt="2024-05-14T13:14:28.987" v="7288"/>
          <ac:spMkLst>
            <pc:docMk/>
            <pc:sldMk cId="267653416" sldId="276"/>
            <ac:spMk id="4285" creationId="{A40D3D71-2F4D-99E4-5703-AF90A68EB622}"/>
          </ac:spMkLst>
        </pc:spChg>
        <pc:spChg chg="mod replST delST">
          <ac:chgData name="Ida Ekmark" userId="ffbc62ef69d5d3dc" providerId="LiveId" clId="{38AB4D3C-B4E5-4847-ABEF-83E738C70A11}" dt="2024-05-14T13:14:28.987" v="7288"/>
          <ac:spMkLst>
            <pc:docMk/>
            <pc:sldMk cId="267653416" sldId="276"/>
            <ac:spMk id="4286" creationId="{10E07871-ED97-9C09-24A6-14BD54160CAA}"/>
          </ac:spMkLst>
        </pc:spChg>
        <pc:spChg chg="mod">
          <ac:chgData name="Ida Ekmark" userId="ffbc62ef69d5d3dc" providerId="LiveId" clId="{38AB4D3C-B4E5-4847-ABEF-83E738C70A11}" dt="2024-05-14T13:14:28.987" v="7288"/>
          <ac:spMkLst>
            <pc:docMk/>
            <pc:sldMk cId="267653416" sldId="276"/>
            <ac:spMk id="4289" creationId="{DF14BFE5-8457-0906-282E-032E04B4CF1C}"/>
          </ac:spMkLst>
        </pc:spChg>
        <pc:spChg chg="mod">
          <ac:chgData name="Ida Ekmark" userId="ffbc62ef69d5d3dc" providerId="LiveId" clId="{38AB4D3C-B4E5-4847-ABEF-83E738C70A11}" dt="2024-05-14T13:14:28.987" v="7288"/>
          <ac:spMkLst>
            <pc:docMk/>
            <pc:sldMk cId="267653416" sldId="276"/>
            <ac:spMk id="4290" creationId="{4CF69457-0D7F-E388-FCA2-6B3F32441C53}"/>
          </ac:spMkLst>
        </pc:spChg>
        <pc:spChg chg="mod">
          <ac:chgData name="Ida Ekmark" userId="ffbc62ef69d5d3dc" providerId="LiveId" clId="{38AB4D3C-B4E5-4847-ABEF-83E738C70A11}" dt="2024-05-14T13:14:28.987" v="7288"/>
          <ac:spMkLst>
            <pc:docMk/>
            <pc:sldMk cId="267653416" sldId="276"/>
            <ac:spMk id="4291" creationId="{493E778F-1848-1433-3885-92805B9DE90E}"/>
          </ac:spMkLst>
        </pc:spChg>
        <pc:spChg chg="mod">
          <ac:chgData name="Ida Ekmark" userId="ffbc62ef69d5d3dc" providerId="LiveId" clId="{38AB4D3C-B4E5-4847-ABEF-83E738C70A11}" dt="2024-05-14T13:14:28.987" v="7288"/>
          <ac:spMkLst>
            <pc:docMk/>
            <pc:sldMk cId="267653416" sldId="276"/>
            <ac:spMk id="4292" creationId="{93363EDB-036C-98B6-A3D9-B79F7708255F}"/>
          </ac:spMkLst>
        </pc:spChg>
        <pc:spChg chg="mod">
          <ac:chgData name="Ida Ekmark" userId="ffbc62ef69d5d3dc" providerId="LiveId" clId="{38AB4D3C-B4E5-4847-ABEF-83E738C70A11}" dt="2024-05-14T13:14:28.987" v="7288"/>
          <ac:spMkLst>
            <pc:docMk/>
            <pc:sldMk cId="267653416" sldId="276"/>
            <ac:spMk id="4293" creationId="{C5FCCBFD-193C-D483-F157-EA152BECA686}"/>
          </ac:spMkLst>
        </pc:spChg>
        <pc:spChg chg="mod">
          <ac:chgData name="Ida Ekmark" userId="ffbc62ef69d5d3dc" providerId="LiveId" clId="{38AB4D3C-B4E5-4847-ABEF-83E738C70A11}" dt="2024-05-14T13:14:28.987" v="7288"/>
          <ac:spMkLst>
            <pc:docMk/>
            <pc:sldMk cId="267653416" sldId="276"/>
            <ac:spMk id="4294" creationId="{DE081EA7-A911-6BD7-11B9-6D65906A42AF}"/>
          </ac:spMkLst>
        </pc:spChg>
        <pc:spChg chg="mod">
          <ac:chgData name="Ida Ekmark" userId="ffbc62ef69d5d3dc" providerId="LiveId" clId="{38AB4D3C-B4E5-4847-ABEF-83E738C70A11}" dt="2024-05-14T13:14:28.987" v="7288"/>
          <ac:spMkLst>
            <pc:docMk/>
            <pc:sldMk cId="267653416" sldId="276"/>
            <ac:spMk id="4295" creationId="{EECD309E-3226-CDC5-5ED7-919D6772AF29}"/>
          </ac:spMkLst>
        </pc:spChg>
        <pc:spChg chg="mod">
          <ac:chgData name="Ida Ekmark" userId="ffbc62ef69d5d3dc" providerId="LiveId" clId="{38AB4D3C-B4E5-4847-ABEF-83E738C70A11}" dt="2024-05-14T13:14:28.987" v="7288"/>
          <ac:spMkLst>
            <pc:docMk/>
            <pc:sldMk cId="267653416" sldId="276"/>
            <ac:spMk id="4296" creationId="{C4165B57-BB44-9C4E-8712-AC491919CE9C}"/>
          </ac:spMkLst>
        </pc:spChg>
        <pc:spChg chg="mod">
          <ac:chgData name="Ida Ekmark" userId="ffbc62ef69d5d3dc" providerId="LiveId" clId="{38AB4D3C-B4E5-4847-ABEF-83E738C70A11}" dt="2024-05-14T13:14:28.987" v="7288"/>
          <ac:spMkLst>
            <pc:docMk/>
            <pc:sldMk cId="267653416" sldId="276"/>
            <ac:spMk id="4297" creationId="{2244532B-16CA-A2E3-6115-388AF77E1452}"/>
          </ac:spMkLst>
        </pc:spChg>
        <pc:spChg chg="mod">
          <ac:chgData name="Ida Ekmark" userId="ffbc62ef69d5d3dc" providerId="LiveId" clId="{38AB4D3C-B4E5-4847-ABEF-83E738C70A11}" dt="2024-05-14T13:14:28.987" v="7288"/>
          <ac:spMkLst>
            <pc:docMk/>
            <pc:sldMk cId="267653416" sldId="276"/>
            <ac:spMk id="4298" creationId="{15180007-A8C5-1C0B-6490-1C823D9A2298}"/>
          </ac:spMkLst>
        </pc:spChg>
        <pc:spChg chg="mod">
          <ac:chgData name="Ida Ekmark" userId="ffbc62ef69d5d3dc" providerId="LiveId" clId="{38AB4D3C-B4E5-4847-ABEF-83E738C70A11}" dt="2024-05-14T13:14:28.987" v="7288"/>
          <ac:spMkLst>
            <pc:docMk/>
            <pc:sldMk cId="267653416" sldId="276"/>
            <ac:spMk id="4299" creationId="{EC61CEB5-7137-D8D6-24FD-072958041F95}"/>
          </ac:spMkLst>
        </pc:spChg>
        <pc:spChg chg="mod">
          <ac:chgData name="Ida Ekmark" userId="ffbc62ef69d5d3dc" providerId="LiveId" clId="{38AB4D3C-B4E5-4847-ABEF-83E738C70A11}" dt="2024-05-14T13:14:28.987" v="7288"/>
          <ac:spMkLst>
            <pc:docMk/>
            <pc:sldMk cId="267653416" sldId="276"/>
            <ac:spMk id="4300" creationId="{1D4BE1B0-E5F9-40B0-6B9A-1E04DC6D6F57}"/>
          </ac:spMkLst>
        </pc:spChg>
        <pc:spChg chg="mod">
          <ac:chgData name="Ida Ekmark" userId="ffbc62ef69d5d3dc" providerId="LiveId" clId="{38AB4D3C-B4E5-4847-ABEF-83E738C70A11}" dt="2024-05-14T13:14:28.987" v="7288"/>
          <ac:spMkLst>
            <pc:docMk/>
            <pc:sldMk cId="267653416" sldId="276"/>
            <ac:spMk id="4301" creationId="{8449A5FC-B764-966C-DF89-9B6EF1B3A6AB}"/>
          </ac:spMkLst>
        </pc:spChg>
        <pc:spChg chg="mod">
          <ac:chgData name="Ida Ekmark" userId="ffbc62ef69d5d3dc" providerId="LiveId" clId="{38AB4D3C-B4E5-4847-ABEF-83E738C70A11}" dt="2024-05-14T13:14:28.987" v="7288"/>
          <ac:spMkLst>
            <pc:docMk/>
            <pc:sldMk cId="267653416" sldId="276"/>
            <ac:spMk id="4302" creationId="{820C6B8E-87FA-260B-FF5E-05722731F7EB}"/>
          </ac:spMkLst>
        </pc:spChg>
        <pc:spChg chg="mod">
          <ac:chgData name="Ida Ekmark" userId="ffbc62ef69d5d3dc" providerId="LiveId" clId="{38AB4D3C-B4E5-4847-ABEF-83E738C70A11}" dt="2024-05-14T13:14:28.987" v="7288"/>
          <ac:spMkLst>
            <pc:docMk/>
            <pc:sldMk cId="267653416" sldId="276"/>
            <ac:spMk id="4303" creationId="{9CEB7FBB-A04C-112B-E5AA-CECD5754DBB3}"/>
          </ac:spMkLst>
        </pc:spChg>
        <pc:spChg chg="mod">
          <ac:chgData name="Ida Ekmark" userId="ffbc62ef69d5d3dc" providerId="LiveId" clId="{38AB4D3C-B4E5-4847-ABEF-83E738C70A11}" dt="2024-05-14T13:14:28.987" v="7288"/>
          <ac:spMkLst>
            <pc:docMk/>
            <pc:sldMk cId="267653416" sldId="276"/>
            <ac:spMk id="4304" creationId="{2F90E51C-7579-813E-4247-CF7A0F6048C1}"/>
          </ac:spMkLst>
        </pc:spChg>
        <pc:spChg chg="mod">
          <ac:chgData name="Ida Ekmark" userId="ffbc62ef69d5d3dc" providerId="LiveId" clId="{38AB4D3C-B4E5-4847-ABEF-83E738C70A11}" dt="2024-05-14T13:14:28.987" v="7288"/>
          <ac:spMkLst>
            <pc:docMk/>
            <pc:sldMk cId="267653416" sldId="276"/>
            <ac:spMk id="4305" creationId="{A9CFB31D-8085-E916-CED5-FC0163A7C0D5}"/>
          </ac:spMkLst>
        </pc:spChg>
        <pc:spChg chg="mod">
          <ac:chgData name="Ida Ekmark" userId="ffbc62ef69d5d3dc" providerId="LiveId" clId="{38AB4D3C-B4E5-4847-ABEF-83E738C70A11}" dt="2024-05-14T13:14:28.987" v="7288"/>
          <ac:spMkLst>
            <pc:docMk/>
            <pc:sldMk cId="267653416" sldId="276"/>
            <ac:spMk id="4306" creationId="{203409FE-5322-853C-9C98-102307112C54}"/>
          </ac:spMkLst>
        </pc:spChg>
        <pc:spChg chg="mod">
          <ac:chgData name="Ida Ekmark" userId="ffbc62ef69d5d3dc" providerId="LiveId" clId="{38AB4D3C-B4E5-4847-ABEF-83E738C70A11}" dt="2024-05-14T13:14:28.987" v="7288"/>
          <ac:spMkLst>
            <pc:docMk/>
            <pc:sldMk cId="267653416" sldId="276"/>
            <ac:spMk id="4307" creationId="{A4D83DB8-5377-EF0A-84BF-B84F249F2FAE}"/>
          </ac:spMkLst>
        </pc:spChg>
        <pc:spChg chg="mod">
          <ac:chgData name="Ida Ekmark" userId="ffbc62ef69d5d3dc" providerId="LiveId" clId="{38AB4D3C-B4E5-4847-ABEF-83E738C70A11}" dt="2024-05-14T13:14:28.987" v="7288"/>
          <ac:spMkLst>
            <pc:docMk/>
            <pc:sldMk cId="267653416" sldId="276"/>
            <ac:spMk id="4308" creationId="{76458A14-16C1-6BED-4CFF-5A60CCBFDF40}"/>
          </ac:spMkLst>
        </pc:spChg>
        <pc:spChg chg="mod">
          <ac:chgData name="Ida Ekmark" userId="ffbc62ef69d5d3dc" providerId="LiveId" clId="{38AB4D3C-B4E5-4847-ABEF-83E738C70A11}" dt="2024-05-14T13:14:28.987" v="7288"/>
          <ac:spMkLst>
            <pc:docMk/>
            <pc:sldMk cId="267653416" sldId="276"/>
            <ac:spMk id="4309" creationId="{D2A84545-62E0-6CA8-3FD0-713AAE28774F}"/>
          </ac:spMkLst>
        </pc:spChg>
        <pc:spChg chg="mod">
          <ac:chgData name="Ida Ekmark" userId="ffbc62ef69d5d3dc" providerId="LiveId" clId="{38AB4D3C-B4E5-4847-ABEF-83E738C70A11}" dt="2024-05-14T13:14:28.987" v="7288"/>
          <ac:spMkLst>
            <pc:docMk/>
            <pc:sldMk cId="267653416" sldId="276"/>
            <ac:spMk id="4310" creationId="{50D0A1E3-85CA-3016-16BA-3B8F562E95AC}"/>
          </ac:spMkLst>
        </pc:spChg>
        <pc:spChg chg="mod">
          <ac:chgData name="Ida Ekmark" userId="ffbc62ef69d5d3dc" providerId="LiveId" clId="{38AB4D3C-B4E5-4847-ABEF-83E738C70A11}" dt="2024-05-14T13:14:28.987" v="7288"/>
          <ac:spMkLst>
            <pc:docMk/>
            <pc:sldMk cId="267653416" sldId="276"/>
            <ac:spMk id="4311" creationId="{DBC59883-F944-D9D3-4A1D-EB6D7859D5CA}"/>
          </ac:spMkLst>
        </pc:spChg>
        <pc:spChg chg="mod">
          <ac:chgData name="Ida Ekmark" userId="ffbc62ef69d5d3dc" providerId="LiveId" clId="{38AB4D3C-B4E5-4847-ABEF-83E738C70A11}" dt="2024-05-14T13:14:28.987" v="7288"/>
          <ac:spMkLst>
            <pc:docMk/>
            <pc:sldMk cId="267653416" sldId="276"/>
            <ac:spMk id="4312" creationId="{EB4138DB-E03A-ED7E-45B9-1FCFD47E1F4E}"/>
          </ac:spMkLst>
        </pc:spChg>
        <pc:spChg chg="mod">
          <ac:chgData name="Ida Ekmark" userId="ffbc62ef69d5d3dc" providerId="LiveId" clId="{38AB4D3C-B4E5-4847-ABEF-83E738C70A11}" dt="2024-05-14T13:14:28.987" v="7288"/>
          <ac:spMkLst>
            <pc:docMk/>
            <pc:sldMk cId="267653416" sldId="276"/>
            <ac:spMk id="4313" creationId="{B185CA0E-1BB0-78AF-E2D4-7AE4A42FF0BE}"/>
          </ac:spMkLst>
        </pc:spChg>
        <pc:spChg chg="mod">
          <ac:chgData name="Ida Ekmark" userId="ffbc62ef69d5d3dc" providerId="LiveId" clId="{38AB4D3C-B4E5-4847-ABEF-83E738C70A11}" dt="2024-05-14T13:14:28.987" v="7288"/>
          <ac:spMkLst>
            <pc:docMk/>
            <pc:sldMk cId="267653416" sldId="276"/>
            <ac:spMk id="4314" creationId="{4AB8C0F1-3CB8-E146-1D93-C543D368066C}"/>
          </ac:spMkLst>
        </pc:spChg>
        <pc:spChg chg="mod">
          <ac:chgData name="Ida Ekmark" userId="ffbc62ef69d5d3dc" providerId="LiveId" clId="{38AB4D3C-B4E5-4847-ABEF-83E738C70A11}" dt="2024-05-14T13:14:28.987" v="7288"/>
          <ac:spMkLst>
            <pc:docMk/>
            <pc:sldMk cId="267653416" sldId="276"/>
            <ac:spMk id="4315" creationId="{B48279D4-C4C1-A5F2-124B-53CADFC5891C}"/>
          </ac:spMkLst>
        </pc:spChg>
        <pc:spChg chg="mod">
          <ac:chgData name="Ida Ekmark" userId="ffbc62ef69d5d3dc" providerId="LiveId" clId="{38AB4D3C-B4E5-4847-ABEF-83E738C70A11}" dt="2024-05-14T13:14:28.987" v="7288"/>
          <ac:spMkLst>
            <pc:docMk/>
            <pc:sldMk cId="267653416" sldId="276"/>
            <ac:spMk id="4316" creationId="{344B7AD8-4C8A-E903-4FD5-E751A4BF90F2}"/>
          </ac:spMkLst>
        </pc:spChg>
        <pc:spChg chg="mod">
          <ac:chgData name="Ida Ekmark" userId="ffbc62ef69d5d3dc" providerId="LiveId" clId="{38AB4D3C-B4E5-4847-ABEF-83E738C70A11}" dt="2024-05-14T13:14:28.987" v="7288"/>
          <ac:spMkLst>
            <pc:docMk/>
            <pc:sldMk cId="267653416" sldId="276"/>
            <ac:spMk id="4317" creationId="{FA925CF6-EEDC-77DD-C925-4AC3C0EFD1BB}"/>
          </ac:spMkLst>
        </pc:spChg>
        <pc:spChg chg="mod">
          <ac:chgData name="Ida Ekmark" userId="ffbc62ef69d5d3dc" providerId="LiveId" clId="{38AB4D3C-B4E5-4847-ABEF-83E738C70A11}" dt="2024-05-14T13:14:28.987" v="7288"/>
          <ac:spMkLst>
            <pc:docMk/>
            <pc:sldMk cId="267653416" sldId="276"/>
            <ac:spMk id="4318" creationId="{73BBEECB-F88A-092E-79C7-09A142299B15}"/>
          </ac:spMkLst>
        </pc:spChg>
        <pc:spChg chg="mod">
          <ac:chgData name="Ida Ekmark" userId="ffbc62ef69d5d3dc" providerId="LiveId" clId="{38AB4D3C-B4E5-4847-ABEF-83E738C70A11}" dt="2024-05-14T13:14:28.987" v="7288"/>
          <ac:spMkLst>
            <pc:docMk/>
            <pc:sldMk cId="267653416" sldId="276"/>
            <ac:spMk id="4319" creationId="{4BD2758F-A843-A325-FC2C-F606FCA5ADDB}"/>
          </ac:spMkLst>
        </pc:spChg>
        <pc:spChg chg="mod">
          <ac:chgData name="Ida Ekmark" userId="ffbc62ef69d5d3dc" providerId="LiveId" clId="{38AB4D3C-B4E5-4847-ABEF-83E738C70A11}" dt="2024-05-14T13:14:28.987" v="7288"/>
          <ac:spMkLst>
            <pc:docMk/>
            <pc:sldMk cId="267653416" sldId="276"/>
            <ac:spMk id="4320" creationId="{9F356023-905B-D8D0-36BF-61E226B7CACA}"/>
          </ac:spMkLst>
        </pc:spChg>
        <pc:spChg chg="mod">
          <ac:chgData name="Ida Ekmark" userId="ffbc62ef69d5d3dc" providerId="LiveId" clId="{38AB4D3C-B4E5-4847-ABEF-83E738C70A11}" dt="2024-05-14T13:14:28.987" v="7288"/>
          <ac:spMkLst>
            <pc:docMk/>
            <pc:sldMk cId="267653416" sldId="276"/>
            <ac:spMk id="4321" creationId="{7F4CF0DD-1F3E-B4D0-4209-08FA61B21BA8}"/>
          </ac:spMkLst>
        </pc:spChg>
        <pc:spChg chg="mod">
          <ac:chgData name="Ida Ekmark" userId="ffbc62ef69d5d3dc" providerId="LiveId" clId="{38AB4D3C-B4E5-4847-ABEF-83E738C70A11}" dt="2024-05-14T13:14:28.987" v="7288"/>
          <ac:spMkLst>
            <pc:docMk/>
            <pc:sldMk cId="267653416" sldId="276"/>
            <ac:spMk id="4322" creationId="{A80FC979-C42B-651D-0319-DE231723632A}"/>
          </ac:spMkLst>
        </pc:spChg>
        <pc:spChg chg="mod">
          <ac:chgData name="Ida Ekmark" userId="ffbc62ef69d5d3dc" providerId="LiveId" clId="{38AB4D3C-B4E5-4847-ABEF-83E738C70A11}" dt="2024-05-14T13:14:28.987" v="7288"/>
          <ac:spMkLst>
            <pc:docMk/>
            <pc:sldMk cId="267653416" sldId="276"/>
            <ac:spMk id="4323" creationId="{9D4E679D-8AB5-71DE-3227-FA2F4E9579A1}"/>
          </ac:spMkLst>
        </pc:spChg>
        <pc:spChg chg="mod">
          <ac:chgData name="Ida Ekmark" userId="ffbc62ef69d5d3dc" providerId="LiveId" clId="{38AB4D3C-B4E5-4847-ABEF-83E738C70A11}" dt="2024-05-14T13:14:28.987" v="7288"/>
          <ac:spMkLst>
            <pc:docMk/>
            <pc:sldMk cId="267653416" sldId="276"/>
            <ac:spMk id="4324" creationId="{516BA272-0D15-E86E-D917-724D68EE4019}"/>
          </ac:spMkLst>
        </pc:spChg>
        <pc:spChg chg="mod">
          <ac:chgData name="Ida Ekmark" userId="ffbc62ef69d5d3dc" providerId="LiveId" clId="{38AB4D3C-B4E5-4847-ABEF-83E738C70A11}" dt="2024-05-14T13:14:28.987" v="7288"/>
          <ac:spMkLst>
            <pc:docMk/>
            <pc:sldMk cId="267653416" sldId="276"/>
            <ac:spMk id="4325" creationId="{706EB749-9A6C-0E65-079A-7C4154107B27}"/>
          </ac:spMkLst>
        </pc:spChg>
        <pc:spChg chg="mod">
          <ac:chgData name="Ida Ekmark" userId="ffbc62ef69d5d3dc" providerId="LiveId" clId="{38AB4D3C-B4E5-4847-ABEF-83E738C70A11}" dt="2024-05-14T13:14:28.987" v="7288"/>
          <ac:spMkLst>
            <pc:docMk/>
            <pc:sldMk cId="267653416" sldId="276"/>
            <ac:spMk id="4326" creationId="{59BEA90C-3A1E-45C5-63C6-9C551AC43F43}"/>
          </ac:spMkLst>
        </pc:spChg>
        <pc:spChg chg="mod">
          <ac:chgData name="Ida Ekmark" userId="ffbc62ef69d5d3dc" providerId="LiveId" clId="{38AB4D3C-B4E5-4847-ABEF-83E738C70A11}" dt="2024-05-14T13:14:28.987" v="7288"/>
          <ac:spMkLst>
            <pc:docMk/>
            <pc:sldMk cId="267653416" sldId="276"/>
            <ac:spMk id="4327" creationId="{08012F05-6828-9D3B-E0AC-6D2D6FABEB56}"/>
          </ac:spMkLst>
        </pc:spChg>
        <pc:spChg chg="mod">
          <ac:chgData name="Ida Ekmark" userId="ffbc62ef69d5d3dc" providerId="LiveId" clId="{38AB4D3C-B4E5-4847-ABEF-83E738C70A11}" dt="2024-05-14T13:14:28.987" v="7288"/>
          <ac:spMkLst>
            <pc:docMk/>
            <pc:sldMk cId="267653416" sldId="276"/>
            <ac:spMk id="4328" creationId="{7FB5E0D7-C48B-5A14-99C1-034A29CE5D80}"/>
          </ac:spMkLst>
        </pc:spChg>
        <pc:spChg chg="mod">
          <ac:chgData name="Ida Ekmark" userId="ffbc62ef69d5d3dc" providerId="LiveId" clId="{38AB4D3C-B4E5-4847-ABEF-83E738C70A11}" dt="2024-05-14T13:14:28.987" v="7288"/>
          <ac:spMkLst>
            <pc:docMk/>
            <pc:sldMk cId="267653416" sldId="276"/>
            <ac:spMk id="4329" creationId="{194E178D-68C7-90D0-3825-452FBEFFAD23}"/>
          </ac:spMkLst>
        </pc:spChg>
        <pc:spChg chg="mod">
          <ac:chgData name="Ida Ekmark" userId="ffbc62ef69d5d3dc" providerId="LiveId" clId="{38AB4D3C-B4E5-4847-ABEF-83E738C70A11}" dt="2024-05-14T13:14:28.987" v="7288"/>
          <ac:spMkLst>
            <pc:docMk/>
            <pc:sldMk cId="267653416" sldId="276"/>
            <ac:spMk id="4330" creationId="{1E81BED1-A376-B28E-73F7-C6375DE74D69}"/>
          </ac:spMkLst>
        </pc:spChg>
        <pc:spChg chg="mod">
          <ac:chgData name="Ida Ekmark" userId="ffbc62ef69d5d3dc" providerId="LiveId" clId="{38AB4D3C-B4E5-4847-ABEF-83E738C70A11}" dt="2024-05-14T13:14:28.987" v="7288"/>
          <ac:spMkLst>
            <pc:docMk/>
            <pc:sldMk cId="267653416" sldId="276"/>
            <ac:spMk id="4331" creationId="{863B85C5-68B2-56C9-4356-F027CBD8F0B1}"/>
          </ac:spMkLst>
        </pc:spChg>
        <pc:spChg chg="mod">
          <ac:chgData name="Ida Ekmark" userId="ffbc62ef69d5d3dc" providerId="LiveId" clId="{38AB4D3C-B4E5-4847-ABEF-83E738C70A11}" dt="2024-05-14T13:14:28.987" v="7288"/>
          <ac:spMkLst>
            <pc:docMk/>
            <pc:sldMk cId="267653416" sldId="276"/>
            <ac:spMk id="4332" creationId="{D9D9099B-BC0A-7A93-E90F-549304E2FC2F}"/>
          </ac:spMkLst>
        </pc:spChg>
        <pc:spChg chg="mod">
          <ac:chgData name="Ida Ekmark" userId="ffbc62ef69d5d3dc" providerId="LiveId" clId="{38AB4D3C-B4E5-4847-ABEF-83E738C70A11}" dt="2024-05-14T13:14:28.987" v="7288"/>
          <ac:spMkLst>
            <pc:docMk/>
            <pc:sldMk cId="267653416" sldId="276"/>
            <ac:spMk id="4333" creationId="{6C1D74E3-4F23-9ECA-9EE7-088B4124BDC4}"/>
          </ac:spMkLst>
        </pc:spChg>
        <pc:spChg chg="mod">
          <ac:chgData name="Ida Ekmark" userId="ffbc62ef69d5d3dc" providerId="LiveId" clId="{38AB4D3C-B4E5-4847-ABEF-83E738C70A11}" dt="2024-05-14T13:14:28.987" v="7288"/>
          <ac:spMkLst>
            <pc:docMk/>
            <pc:sldMk cId="267653416" sldId="276"/>
            <ac:spMk id="4334" creationId="{25D3EC2F-5372-5148-7ED3-672C430CB83A}"/>
          </ac:spMkLst>
        </pc:spChg>
        <pc:spChg chg="mod">
          <ac:chgData name="Ida Ekmark" userId="ffbc62ef69d5d3dc" providerId="LiveId" clId="{38AB4D3C-B4E5-4847-ABEF-83E738C70A11}" dt="2024-05-14T13:14:28.987" v="7288"/>
          <ac:spMkLst>
            <pc:docMk/>
            <pc:sldMk cId="267653416" sldId="276"/>
            <ac:spMk id="4335" creationId="{42E53F13-B9BD-2953-3DA3-AA90BEDE15D8}"/>
          </ac:spMkLst>
        </pc:spChg>
        <pc:spChg chg="mod">
          <ac:chgData name="Ida Ekmark" userId="ffbc62ef69d5d3dc" providerId="LiveId" clId="{38AB4D3C-B4E5-4847-ABEF-83E738C70A11}" dt="2024-05-14T13:14:28.987" v="7288"/>
          <ac:spMkLst>
            <pc:docMk/>
            <pc:sldMk cId="267653416" sldId="276"/>
            <ac:spMk id="4336" creationId="{9B044BAC-0176-0941-19BF-80D77751A29D}"/>
          </ac:spMkLst>
        </pc:spChg>
        <pc:spChg chg="mod">
          <ac:chgData name="Ida Ekmark" userId="ffbc62ef69d5d3dc" providerId="LiveId" clId="{38AB4D3C-B4E5-4847-ABEF-83E738C70A11}" dt="2024-05-14T13:14:28.987" v="7288"/>
          <ac:spMkLst>
            <pc:docMk/>
            <pc:sldMk cId="267653416" sldId="276"/>
            <ac:spMk id="4337" creationId="{4CC1D234-B174-CFA7-88A6-9DBBE3301BEF}"/>
          </ac:spMkLst>
        </pc:spChg>
        <pc:spChg chg="mod">
          <ac:chgData name="Ida Ekmark" userId="ffbc62ef69d5d3dc" providerId="LiveId" clId="{38AB4D3C-B4E5-4847-ABEF-83E738C70A11}" dt="2024-05-14T13:14:28.987" v="7288"/>
          <ac:spMkLst>
            <pc:docMk/>
            <pc:sldMk cId="267653416" sldId="276"/>
            <ac:spMk id="4338" creationId="{70BE3CA8-0EE8-F26C-D9AA-378C95CD94AD}"/>
          </ac:spMkLst>
        </pc:spChg>
        <pc:spChg chg="mod">
          <ac:chgData name="Ida Ekmark" userId="ffbc62ef69d5d3dc" providerId="LiveId" clId="{38AB4D3C-B4E5-4847-ABEF-83E738C70A11}" dt="2024-05-14T13:14:28.987" v="7288"/>
          <ac:spMkLst>
            <pc:docMk/>
            <pc:sldMk cId="267653416" sldId="276"/>
            <ac:spMk id="4339" creationId="{0F34CB55-9B72-876E-E3F0-14898E83C34F}"/>
          </ac:spMkLst>
        </pc:spChg>
        <pc:spChg chg="mod">
          <ac:chgData name="Ida Ekmark" userId="ffbc62ef69d5d3dc" providerId="LiveId" clId="{38AB4D3C-B4E5-4847-ABEF-83E738C70A11}" dt="2024-05-14T13:14:28.987" v="7288"/>
          <ac:spMkLst>
            <pc:docMk/>
            <pc:sldMk cId="267653416" sldId="276"/>
            <ac:spMk id="4340" creationId="{0C9C734C-DC10-C4C3-BD33-A349538B1B39}"/>
          </ac:spMkLst>
        </pc:spChg>
        <pc:spChg chg="mod">
          <ac:chgData name="Ida Ekmark" userId="ffbc62ef69d5d3dc" providerId="LiveId" clId="{38AB4D3C-B4E5-4847-ABEF-83E738C70A11}" dt="2024-05-14T13:14:28.987" v="7288"/>
          <ac:spMkLst>
            <pc:docMk/>
            <pc:sldMk cId="267653416" sldId="276"/>
            <ac:spMk id="4341" creationId="{C9EDA453-A1C2-D825-6C68-779E893A8F83}"/>
          </ac:spMkLst>
        </pc:spChg>
        <pc:spChg chg="mod">
          <ac:chgData name="Ida Ekmark" userId="ffbc62ef69d5d3dc" providerId="LiveId" clId="{38AB4D3C-B4E5-4847-ABEF-83E738C70A11}" dt="2024-05-14T13:14:28.987" v="7288"/>
          <ac:spMkLst>
            <pc:docMk/>
            <pc:sldMk cId="267653416" sldId="276"/>
            <ac:spMk id="4342" creationId="{28112309-2F83-B852-1E35-EC5E87701FAC}"/>
          </ac:spMkLst>
        </pc:spChg>
        <pc:spChg chg="mod">
          <ac:chgData name="Ida Ekmark" userId="ffbc62ef69d5d3dc" providerId="LiveId" clId="{38AB4D3C-B4E5-4847-ABEF-83E738C70A11}" dt="2024-05-14T13:14:28.987" v="7288"/>
          <ac:spMkLst>
            <pc:docMk/>
            <pc:sldMk cId="267653416" sldId="276"/>
            <ac:spMk id="4343" creationId="{1A0DD7B8-4198-DE91-0B23-018656657D26}"/>
          </ac:spMkLst>
        </pc:spChg>
        <pc:spChg chg="mod">
          <ac:chgData name="Ida Ekmark" userId="ffbc62ef69d5d3dc" providerId="LiveId" clId="{38AB4D3C-B4E5-4847-ABEF-83E738C70A11}" dt="2024-05-14T13:14:28.987" v="7288"/>
          <ac:spMkLst>
            <pc:docMk/>
            <pc:sldMk cId="267653416" sldId="276"/>
            <ac:spMk id="4344" creationId="{ED1DE00F-FD1E-F512-1B89-29E9392A2156}"/>
          </ac:spMkLst>
        </pc:spChg>
        <pc:spChg chg="mod">
          <ac:chgData name="Ida Ekmark" userId="ffbc62ef69d5d3dc" providerId="LiveId" clId="{38AB4D3C-B4E5-4847-ABEF-83E738C70A11}" dt="2024-05-14T13:14:28.987" v="7288"/>
          <ac:spMkLst>
            <pc:docMk/>
            <pc:sldMk cId="267653416" sldId="276"/>
            <ac:spMk id="4345" creationId="{02AA088A-DA28-6835-B646-240AA30D8905}"/>
          </ac:spMkLst>
        </pc:spChg>
        <pc:spChg chg="mod">
          <ac:chgData name="Ida Ekmark" userId="ffbc62ef69d5d3dc" providerId="LiveId" clId="{38AB4D3C-B4E5-4847-ABEF-83E738C70A11}" dt="2024-05-14T13:14:28.987" v="7288"/>
          <ac:spMkLst>
            <pc:docMk/>
            <pc:sldMk cId="267653416" sldId="276"/>
            <ac:spMk id="4346" creationId="{2B3E600B-136B-6604-854C-DF8BBA6F42F8}"/>
          </ac:spMkLst>
        </pc:spChg>
        <pc:spChg chg="mod">
          <ac:chgData name="Ida Ekmark" userId="ffbc62ef69d5d3dc" providerId="LiveId" clId="{38AB4D3C-B4E5-4847-ABEF-83E738C70A11}" dt="2024-05-14T13:14:28.987" v="7288"/>
          <ac:spMkLst>
            <pc:docMk/>
            <pc:sldMk cId="267653416" sldId="276"/>
            <ac:spMk id="4347" creationId="{9867B1CF-C1E2-C59B-3DBA-1D48C6E3B1AE}"/>
          </ac:spMkLst>
        </pc:spChg>
        <pc:spChg chg="mod">
          <ac:chgData name="Ida Ekmark" userId="ffbc62ef69d5d3dc" providerId="LiveId" clId="{38AB4D3C-B4E5-4847-ABEF-83E738C70A11}" dt="2024-05-14T13:14:28.987" v="7288"/>
          <ac:spMkLst>
            <pc:docMk/>
            <pc:sldMk cId="267653416" sldId="276"/>
            <ac:spMk id="4348" creationId="{4ED206AC-9A36-6288-944B-407634568329}"/>
          </ac:spMkLst>
        </pc:spChg>
        <pc:spChg chg="mod">
          <ac:chgData name="Ida Ekmark" userId="ffbc62ef69d5d3dc" providerId="LiveId" clId="{38AB4D3C-B4E5-4847-ABEF-83E738C70A11}" dt="2024-05-14T13:14:28.987" v="7288"/>
          <ac:spMkLst>
            <pc:docMk/>
            <pc:sldMk cId="267653416" sldId="276"/>
            <ac:spMk id="4349" creationId="{2EA60206-2F6A-464D-66C5-621E48E0EA6E}"/>
          </ac:spMkLst>
        </pc:spChg>
        <pc:spChg chg="mod">
          <ac:chgData name="Ida Ekmark" userId="ffbc62ef69d5d3dc" providerId="LiveId" clId="{38AB4D3C-B4E5-4847-ABEF-83E738C70A11}" dt="2024-05-14T13:14:28.987" v="7288"/>
          <ac:spMkLst>
            <pc:docMk/>
            <pc:sldMk cId="267653416" sldId="276"/>
            <ac:spMk id="4350" creationId="{80F0DF59-D7BF-7227-0CED-15A0951D3C43}"/>
          </ac:spMkLst>
        </pc:spChg>
        <pc:spChg chg="mod">
          <ac:chgData name="Ida Ekmark" userId="ffbc62ef69d5d3dc" providerId="LiveId" clId="{38AB4D3C-B4E5-4847-ABEF-83E738C70A11}" dt="2024-05-14T13:14:28.987" v="7288"/>
          <ac:spMkLst>
            <pc:docMk/>
            <pc:sldMk cId="267653416" sldId="276"/>
            <ac:spMk id="4351" creationId="{ED248BA7-3506-5C0A-6C92-9F8AD05AD232}"/>
          </ac:spMkLst>
        </pc:spChg>
        <pc:spChg chg="mod">
          <ac:chgData name="Ida Ekmark" userId="ffbc62ef69d5d3dc" providerId="LiveId" clId="{38AB4D3C-B4E5-4847-ABEF-83E738C70A11}" dt="2024-05-14T13:14:28.987" v="7288"/>
          <ac:spMkLst>
            <pc:docMk/>
            <pc:sldMk cId="267653416" sldId="276"/>
            <ac:spMk id="4352" creationId="{BE95437B-5274-3334-E64D-D26402CFC989}"/>
          </ac:spMkLst>
        </pc:spChg>
        <pc:spChg chg="mod">
          <ac:chgData name="Ida Ekmark" userId="ffbc62ef69d5d3dc" providerId="LiveId" clId="{38AB4D3C-B4E5-4847-ABEF-83E738C70A11}" dt="2024-05-14T13:14:28.987" v="7288"/>
          <ac:spMkLst>
            <pc:docMk/>
            <pc:sldMk cId="267653416" sldId="276"/>
            <ac:spMk id="4353" creationId="{8D640DBE-44B7-0A7A-CECE-5C03FA7D56BD}"/>
          </ac:spMkLst>
        </pc:spChg>
        <pc:spChg chg="mod">
          <ac:chgData name="Ida Ekmark" userId="ffbc62ef69d5d3dc" providerId="LiveId" clId="{38AB4D3C-B4E5-4847-ABEF-83E738C70A11}" dt="2024-05-14T13:14:28.987" v="7288"/>
          <ac:spMkLst>
            <pc:docMk/>
            <pc:sldMk cId="267653416" sldId="276"/>
            <ac:spMk id="4354" creationId="{8B4E4FDD-ACA3-3125-93AB-BDA00A4927A7}"/>
          </ac:spMkLst>
        </pc:spChg>
        <pc:spChg chg="mod">
          <ac:chgData name="Ida Ekmark" userId="ffbc62ef69d5d3dc" providerId="LiveId" clId="{38AB4D3C-B4E5-4847-ABEF-83E738C70A11}" dt="2024-05-14T13:14:28.987" v="7288"/>
          <ac:spMkLst>
            <pc:docMk/>
            <pc:sldMk cId="267653416" sldId="276"/>
            <ac:spMk id="4355" creationId="{43331EFA-490D-B860-9124-8DF8832D05D0}"/>
          </ac:spMkLst>
        </pc:spChg>
        <pc:spChg chg="mod">
          <ac:chgData name="Ida Ekmark" userId="ffbc62ef69d5d3dc" providerId="LiveId" clId="{38AB4D3C-B4E5-4847-ABEF-83E738C70A11}" dt="2024-05-14T13:14:28.987" v="7288"/>
          <ac:spMkLst>
            <pc:docMk/>
            <pc:sldMk cId="267653416" sldId="276"/>
            <ac:spMk id="4356" creationId="{842EBC8C-ABF3-2E0D-2857-C123C6ED9396}"/>
          </ac:spMkLst>
        </pc:spChg>
        <pc:spChg chg="mod">
          <ac:chgData name="Ida Ekmark" userId="ffbc62ef69d5d3dc" providerId="LiveId" clId="{38AB4D3C-B4E5-4847-ABEF-83E738C70A11}" dt="2024-05-14T13:14:28.987" v="7288"/>
          <ac:spMkLst>
            <pc:docMk/>
            <pc:sldMk cId="267653416" sldId="276"/>
            <ac:spMk id="4357" creationId="{E2E7BB9F-7317-1B62-1176-B366F6835408}"/>
          </ac:spMkLst>
        </pc:spChg>
        <pc:spChg chg="mod">
          <ac:chgData name="Ida Ekmark" userId="ffbc62ef69d5d3dc" providerId="LiveId" clId="{38AB4D3C-B4E5-4847-ABEF-83E738C70A11}" dt="2024-05-14T13:14:28.987" v="7288"/>
          <ac:spMkLst>
            <pc:docMk/>
            <pc:sldMk cId="267653416" sldId="276"/>
            <ac:spMk id="4358" creationId="{EE516B39-602A-3457-DA0E-4740F9E34E84}"/>
          </ac:spMkLst>
        </pc:spChg>
        <pc:spChg chg="mod">
          <ac:chgData name="Ida Ekmark" userId="ffbc62ef69d5d3dc" providerId="LiveId" clId="{38AB4D3C-B4E5-4847-ABEF-83E738C70A11}" dt="2024-05-14T13:14:28.987" v="7288"/>
          <ac:spMkLst>
            <pc:docMk/>
            <pc:sldMk cId="267653416" sldId="276"/>
            <ac:spMk id="4359" creationId="{BE45513D-5201-D680-9BDE-3138EF0598C8}"/>
          </ac:spMkLst>
        </pc:spChg>
        <pc:spChg chg="mod">
          <ac:chgData name="Ida Ekmark" userId="ffbc62ef69d5d3dc" providerId="LiveId" clId="{38AB4D3C-B4E5-4847-ABEF-83E738C70A11}" dt="2024-05-14T13:14:28.987" v="7288"/>
          <ac:spMkLst>
            <pc:docMk/>
            <pc:sldMk cId="267653416" sldId="276"/>
            <ac:spMk id="4360" creationId="{6C19A906-9EB1-29E9-EF2B-C57C5C99E928}"/>
          </ac:spMkLst>
        </pc:spChg>
        <pc:spChg chg="mod">
          <ac:chgData name="Ida Ekmark" userId="ffbc62ef69d5d3dc" providerId="LiveId" clId="{38AB4D3C-B4E5-4847-ABEF-83E738C70A11}" dt="2024-05-14T13:14:28.987" v="7288"/>
          <ac:spMkLst>
            <pc:docMk/>
            <pc:sldMk cId="267653416" sldId="276"/>
            <ac:spMk id="4361" creationId="{93CF2CC9-C840-26EB-C757-0D207550DE66}"/>
          </ac:spMkLst>
        </pc:spChg>
        <pc:spChg chg="mod">
          <ac:chgData name="Ida Ekmark" userId="ffbc62ef69d5d3dc" providerId="LiveId" clId="{38AB4D3C-B4E5-4847-ABEF-83E738C70A11}" dt="2024-05-14T13:14:28.987" v="7288"/>
          <ac:spMkLst>
            <pc:docMk/>
            <pc:sldMk cId="267653416" sldId="276"/>
            <ac:spMk id="4362" creationId="{E7C09465-3F8A-66F9-268F-08819EB6FCCB}"/>
          </ac:spMkLst>
        </pc:spChg>
        <pc:spChg chg="mod">
          <ac:chgData name="Ida Ekmark" userId="ffbc62ef69d5d3dc" providerId="LiveId" clId="{38AB4D3C-B4E5-4847-ABEF-83E738C70A11}" dt="2024-05-14T13:14:28.987" v="7288"/>
          <ac:spMkLst>
            <pc:docMk/>
            <pc:sldMk cId="267653416" sldId="276"/>
            <ac:spMk id="4363" creationId="{24889968-A763-F430-2287-AA28B78F98F4}"/>
          </ac:spMkLst>
        </pc:spChg>
        <pc:spChg chg="mod">
          <ac:chgData name="Ida Ekmark" userId="ffbc62ef69d5d3dc" providerId="LiveId" clId="{38AB4D3C-B4E5-4847-ABEF-83E738C70A11}" dt="2024-05-14T13:14:28.987" v="7288"/>
          <ac:spMkLst>
            <pc:docMk/>
            <pc:sldMk cId="267653416" sldId="276"/>
            <ac:spMk id="4364" creationId="{9B41D39F-EAA2-B6F5-5A14-BF4FC1AF4C41}"/>
          </ac:spMkLst>
        </pc:spChg>
        <pc:spChg chg="mod">
          <ac:chgData name="Ida Ekmark" userId="ffbc62ef69d5d3dc" providerId="LiveId" clId="{38AB4D3C-B4E5-4847-ABEF-83E738C70A11}" dt="2024-05-14T13:14:28.987" v="7288"/>
          <ac:spMkLst>
            <pc:docMk/>
            <pc:sldMk cId="267653416" sldId="276"/>
            <ac:spMk id="4365" creationId="{8EE8F6FB-CDC9-96E2-67C4-D930534DD01B}"/>
          </ac:spMkLst>
        </pc:spChg>
        <pc:spChg chg="mod">
          <ac:chgData name="Ida Ekmark" userId="ffbc62ef69d5d3dc" providerId="LiveId" clId="{38AB4D3C-B4E5-4847-ABEF-83E738C70A11}" dt="2024-05-14T13:14:28.987" v="7288"/>
          <ac:spMkLst>
            <pc:docMk/>
            <pc:sldMk cId="267653416" sldId="276"/>
            <ac:spMk id="4366" creationId="{9D256916-2E1E-CCBA-928D-F9276522542A}"/>
          </ac:spMkLst>
        </pc:spChg>
        <pc:spChg chg="mod">
          <ac:chgData name="Ida Ekmark" userId="ffbc62ef69d5d3dc" providerId="LiveId" clId="{38AB4D3C-B4E5-4847-ABEF-83E738C70A11}" dt="2024-05-14T13:14:28.987" v="7288"/>
          <ac:spMkLst>
            <pc:docMk/>
            <pc:sldMk cId="267653416" sldId="276"/>
            <ac:spMk id="4367" creationId="{2189836A-5D82-EFF4-689E-CA3182181EBE}"/>
          </ac:spMkLst>
        </pc:spChg>
        <pc:spChg chg="mod">
          <ac:chgData name="Ida Ekmark" userId="ffbc62ef69d5d3dc" providerId="LiveId" clId="{38AB4D3C-B4E5-4847-ABEF-83E738C70A11}" dt="2024-05-14T13:14:28.987" v="7288"/>
          <ac:spMkLst>
            <pc:docMk/>
            <pc:sldMk cId="267653416" sldId="276"/>
            <ac:spMk id="4368" creationId="{3D76F7DE-475A-4F23-747F-EE03EE562979}"/>
          </ac:spMkLst>
        </pc:spChg>
        <pc:spChg chg="mod">
          <ac:chgData name="Ida Ekmark" userId="ffbc62ef69d5d3dc" providerId="LiveId" clId="{38AB4D3C-B4E5-4847-ABEF-83E738C70A11}" dt="2024-05-14T13:14:28.987" v="7288"/>
          <ac:spMkLst>
            <pc:docMk/>
            <pc:sldMk cId="267653416" sldId="276"/>
            <ac:spMk id="4369" creationId="{BA191120-C0B2-20BC-B0F6-C55D7D6064FB}"/>
          </ac:spMkLst>
        </pc:spChg>
        <pc:spChg chg="mod">
          <ac:chgData name="Ida Ekmark" userId="ffbc62ef69d5d3dc" providerId="LiveId" clId="{38AB4D3C-B4E5-4847-ABEF-83E738C70A11}" dt="2024-05-14T13:14:28.987" v="7288"/>
          <ac:spMkLst>
            <pc:docMk/>
            <pc:sldMk cId="267653416" sldId="276"/>
            <ac:spMk id="4370" creationId="{DDB4D973-3051-B58D-64FC-291A3AFE4C60}"/>
          </ac:spMkLst>
        </pc:spChg>
        <pc:spChg chg="mod">
          <ac:chgData name="Ida Ekmark" userId="ffbc62ef69d5d3dc" providerId="LiveId" clId="{38AB4D3C-B4E5-4847-ABEF-83E738C70A11}" dt="2024-05-14T13:14:28.987" v="7288"/>
          <ac:spMkLst>
            <pc:docMk/>
            <pc:sldMk cId="267653416" sldId="276"/>
            <ac:spMk id="4371" creationId="{79B70C8E-686F-C550-0796-F49DD656A1DD}"/>
          </ac:spMkLst>
        </pc:spChg>
        <pc:spChg chg="mod">
          <ac:chgData name="Ida Ekmark" userId="ffbc62ef69d5d3dc" providerId="LiveId" clId="{38AB4D3C-B4E5-4847-ABEF-83E738C70A11}" dt="2024-05-14T13:14:28.987" v="7288"/>
          <ac:spMkLst>
            <pc:docMk/>
            <pc:sldMk cId="267653416" sldId="276"/>
            <ac:spMk id="4372" creationId="{18C36458-85D8-9E92-3E7C-F1DEABBD71B9}"/>
          </ac:spMkLst>
        </pc:spChg>
        <pc:spChg chg="mod">
          <ac:chgData name="Ida Ekmark" userId="ffbc62ef69d5d3dc" providerId="LiveId" clId="{38AB4D3C-B4E5-4847-ABEF-83E738C70A11}" dt="2024-05-14T13:14:28.987" v="7288"/>
          <ac:spMkLst>
            <pc:docMk/>
            <pc:sldMk cId="267653416" sldId="276"/>
            <ac:spMk id="4373" creationId="{CE3BFDCA-450B-4D7D-1CCC-2E0C4A4325E1}"/>
          </ac:spMkLst>
        </pc:spChg>
        <pc:spChg chg="mod">
          <ac:chgData name="Ida Ekmark" userId="ffbc62ef69d5d3dc" providerId="LiveId" clId="{38AB4D3C-B4E5-4847-ABEF-83E738C70A11}" dt="2024-05-14T13:14:28.987" v="7288"/>
          <ac:spMkLst>
            <pc:docMk/>
            <pc:sldMk cId="267653416" sldId="276"/>
            <ac:spMk id="4374" creationId="{F189376F-1B6E-72B2-39E0-5063CC1C01DF}"/>
          </ac:spMkLst>
        </pc:spChg>
        <pc:spChg chg="mod">
          <ac:chgData name="Ida Ekmark" userId="ffbc62ef69d5d3dc" providerId="LiveId" clId="{38AB4D3C-B4E5-4847-ABEF-83E738C70A11}" dt="2024-05-14T13:14:28.987" v="7288"/>
          <ac:spMkLst>
            <pc:docMk/>
            <pc:sldMk cId="267653416" sldId="276"/>
            <ac:spMk id="4375" creationId="{2A139924-43BC-F106-CB03-37FDAC249D5D}"/>
          </ac:spMkLst>
        </pc:spChg>
        <pc:spChg chg="mod">
          <ac:chgData name="Ida Ekmark" userId="ffbc62ef69d5d3dc" providerId="LiveId" clId="{38AB4D3C-B4E5-4847-ABEF-83E738C70A11}" dt="2024-05-14T13:14:28.987" v="7288"/>
          <ac:spMkLst>
            <pc:docMk/>
            <pc:sldMk cId="267653416" sldId="276"/>
            <ac:spMk id="4376" creationId="{8D093335-8C14-969B-A7AA-5587EEB2B489}"/>
          </ac:spMkLst>
        </pc:spChg>
        <pc:spChg chg="mod">
          <ac:chgData name="Ida Ekmark" userId="ffbc62ef69d5d3dc" providerId="LiveId" clId="{38AB4D3C-B4E5-4847-ABEF-83E738C70A11}" dt="2024-05-14T13:14:28.987" v="7288"/>
          <ac:spMkLst>
            <pc:docMk/>
            <pc:sldMk cId="267653416" sldId="276"/>
            <ac:spMk id="4377" creationId="{864682C1-1FC8-7E26-D440-9BAB96C61CDB}"/>
          </ac:spMkLst>
        </pc:spChg>
        <pc:spChg chg="mod">
          <ac:chgData name="Ida Ekmark" userId="ffbc62ef69d5d3dc" providerId="LiveId" clId="{38AB4D3C-B4E5-4847-ABEF-83E738C70A11}" dt="2024-05-14T13:14:28.987" v="7288"/>
          <ac:spMkLst>
            <pc:docMk/>
            <pc:sldMk cId="267653416" sldId="276"/>
            <ac:spMk id="4378" creationId="{0CCF092F-67B6-23DA-570C-68E6C5274F3A}"/>
          </ac:spMkLst>
        </pc:spChg>
        <pc:spChg chg="mod">
          <ac:chgData name="Ida Ekmark" userId="ffbc62ef69d5d3dc" providerId="LiveId" clId="{38AB4D3C-B4E5-4847-ABEF-83E738C70A11}" dt="2024-05-14T13:14:28.987" v="7288"/>
          <ac:spMkLst>
            <pc:docMk/>
            <pc:sldMk cId="267653416" sldId="276"/>
            <ac:spMk id="4379" creationId="{EB89F272-C788-8E92-48BE-C3A1E7842FE3}"/>
          </ac:spMkLst>
        </pc:spChg>
        <pc:spChg chg="mod">
          <ac:chgData name="Ida Ekmark" userId="ffbc62ef69d5d3dc" providerId="LiveId" clId="{38AB4D3C-B4E5-4847-ABEF-83E738C70A11}" dt="2024-05-14T13:14:28.987" v="7288"/>
          <ac:spMkLst>
            <pc:docMk/>
            <pc:sldMk cId="267653416" sldId="276"/>
            <ac:spMk id="4380" creationId="{A47904FB-EC61-E923-1C07-161BE4A94D0B}"/>
          </ac:spMkLst>
        </pc:spChg>
        <pc:spChg chg="mod">
          <ac:chgData name="Ida Ekmark" userId="ffbc62ef69d5d3dc" providerId="LiveId" clId="{38AB4D3C-B4E5-4847-ABEF-83E738C70A11}" dt="2024-05-14T13:14:28.987" v="7288"/>
          <ac:spMkLst>
            <pc:docMk/>
            <pc:sldMk cId="267653416" sldId="276"/>
            <ac:spMk id="4381" creationId="{9C9814A9-7E86-9DE6-264E-76CC8FEB2111}"/>
          </ac:spMkLst>
        </pc:spChg>
        <pc:spChg chg="mod">
          <ac:chgData name="Ida Ekmark" userId="ffbc62ef69d5d3dc" providerId="LiveId" clId="{38AB4D3C-B4E5-4847-ABEF-83E738C70A11}" dt="2024-05-14T13:14:28.987" v="7288"/>
          <ac:spMkLst>
            <pc:docMk/>
            <pc:sldMk cId="267653416" sldId="276"/>
            <ac:spMk id="4382" creationId="{209C79E1-CEE4-D59B-20C7-91AFD720FC86}"/>
          </ac:spMkLst>
        </pc:spChg>
        <pc:spChg chg="mod">
          <ac:chgData name="Ida Ekmark" userId="ffbc62ef69d5d3dc" providerId="LiveId" clId="{38AB4D3C-B4E5-4847-ABEF-83E738C70A11}" dt="2024-05-14T13:14:28.987" v="7288"/>
          <ac:spMkLst>
            <pc:docMk/>
            <pc:sldMk cId="267653416" sldId="276"/>
            <ac:spMk id="4383" creationId="{70D19E3E-FC6A-6EB2-F2B9-3AE158274E0C}"/>
          </ac:spMkLst>
        </pc:spChg>
        <pc:spChg chg="mod">
          <ac:chgData name="Ida Ekmark" userId="ffbc62ef69d5d3dc" providerId="LiveId" clId="{38AB4D3C-B4E5-4847-ABEF-83E738C70A11}" dt="2024-05-14T13:14:28.987" v="7288"/>
          <ac:spMkLst>
            <pc:docMk/>
            <pc:sldMk cId="267653416" sldId="276"/>
            <ac:spMk id="4384" creationId="{43274A63-5BF0-2832-605A-6AFDFAAE39CE}"/>
          </ac:spMkLst>
        </pc:spChg>
        <pc:spChg chg="mod">
          <ac:chgData name="Ida Ekmark" userId="ffbc62ef69d5d3dc" providerId="LiveId" clId="{38AB4D3C-B4E5-4847-ABEF-83E738C70A11}" dt="2024-05-14T13:14:28.987" v="7288"/>
          <ac:spMkLst>
            <pc:docMk/>
            <pc:sldMk cId="267653416" sldId="276"/>
            <ac:spMk id="4385" creationId="{3860BE7B-4C25-8D41-450D-97F443CE4A79}"/>
          </ac:spMkLst>
        </pc:spChg>
        <pc:spChg chg="mod">
          <ac:chgData name="Ida Ekmark" userId="ffbc62ef69d5d3dc" providerId="LiveId" clId="{38AB4D3C-B4E5-4847-ABEF-83E738C70A11}" dt="2024-05-14T13:14:28.987" v="7288"/>
          <ac:spMkLst>
            <pc:docMk/>
            <pc:sldMk cId="267653416" sldId="276"/>
            <ac:spMk id="4386" creationId="{0C2CCDDB-AB52-CC76-35F1-75D889585D3B}"/>
          </ac:spMkLst>
        </pc:spChg>
        <pc:spChg chg="mod">
          <ac:chgData name="Ida Ekmark" userId="ffbc62ef69d5d3dc" providerId="LiveId" clId="{38AB4D3C-B4E5-4847-ABEF-83E738C70A11}" dt="2024-05-14T13:14:28.987" v="7288"/>
          <ac:spMkLst>
            <pc:docMk/>
            <pc:sldMk cId="267653416" sldId="276"/>
            <ac:spMk id="4387" creationId="{D63E53BA-9DE3-E297-58E0-6E9B660D929E}"/>
          </ac:spMkLst>
        </pc:spChg>
        <pc:spChg chg="mod">
          <ac:chgData name="Ida Ekmark" userId="ffbc62ef69d5d3dc" providerId="LiveId" clId="{38AB4D3C-B4E5-4847-ABEF-83E738C70A11}" dt="2024-05-14T13:14:28.987" v="7288"/>
          <ac:spMkLst>
            <pc:docMk/>
            <pc:sldMk cId="267653416" sldId="276"/>
            <ac:spMk id="4388" creationId="{CC777A9A-8AD8-4DAA-1C19-00E42474E02B}"/>
          </ac:spMkLst>
        </pc:spChg>
        <pc:spChg chg="mod">
          <ac:chgData name="Ida Ekmark" userId="ffbc62ef69d5d3dc" providerId="LiveId" clId="{38AB4D3C-B4E5-4847-ABEF-83E738C70A11}" dt="2024-05-14T13:14:28.987" v="7288"/>
          <ac:spMkLst>
            <pc:docMk/>
            <pc:sldMk cId="267653416" sldId="276"/>
            <ac:spMk id="4389" creationId="{A7688D81-3002-B375-C862-F1D939979DD9}"/>
          </ac:spMkLst>
        </pc:spChg>
        <pc:spChg chg="mod">
          <ac:chgData name="Ida Ekmark" userId="ffbc62ef69d5d3dc" providerId="LiveId" clId="{38AB4D3C-B4E5-4847-ABEF-83E738C70A11}" dt="2024-05-14T13:14:28.987" v="7288"/>
          <ac:spMkLst>
            <pc:docMk/>
            <pc:sldMk cId="267653416" sldId="276"/>
            <ac:spMk id="4390" creationId="{3B77A44B-E7AC-AC3D-F752-0026674E61CC}"/>
          </ac:spMkLst>
        </pc:spChg>
        <pc:spChg chg="mod">
          <ac:chgData name="Ida Ekmark" userId="ffbc62ef69d5d3dc" providerId="LiveId" clId="{38AB4D3C-B4E5-4847-ABEF-83E738C70A11}" dt="2024-05-14T13:14:28.987" v="7288"/>
          <ac:spMkLst>
            <pc:docMk/>
            <pc:sldMk cId="267653416" sldId="276"/>
            <ac:spMk id="4391" creationId="{3FC53946-F52A-0F85-66F4-60489EDD0CF8}"/>
          </ac:spMkLst>
        </pc:spChg>
        <pc:spChg chg="mod">
          <ac:chgData name="Ida Ekmark" userId="ffbc62ef69d5d3dc" providerId="LiveId" clId="{38AB4D3C-B4E5-4847-ABEF-83E738C70A11}" dt="2024-05-14T13:14:28.987" v="7288"/>
          <ac:spMkLst>
            <pc:docMk/>
            <pc:sldMk cId="267653416" sldId="276"/>
            <ac:spMk id="4392" creationId="{99CC8C62-6D5F-785D-FB28-9521D46CCFE7}"/>
          </ac:spMkLst>
        </pc:spChg>
        <pc:spChg chg="mod">
          <ac:chgData name="Ida Ekmark" userId="ffbc62ef69d5d3dc" providerId="LiveId" clId="{38AB4D3C-B4E5-4847-ABEF-83E738C70A11}" dt="2024-05-14T13:14:28.987" v="7288"/>
          <ac:spMkLst>
            <pc:docMk/>
            <pc:sldMk cId="267653416" sldId="276"/>
            <ac:spMk id="4393" creationId="{44D384A3-CD26-B575-5729-DCC65F6D3533}"/>
          </ac:spMkLst>
        </pc:spChg>
        <pc:spChg chg="mod">
          <ac:chgData name="Ida Ekmark" userId="ffbc62ef69d5d3dc" providerId="LiveId" clId="{38AB4D3C-B4E5-4847-ABEF-83E738C70A11}" dt="2024-05-14T13:14:28.987" v="7288"/>
          <ac:spMkLst>
            <pc:docMk/>
            <pc:sldMk cId="267653416" sldId="276"/>
            <ac:spMk id="4394" creationId="{9505BF5D-0B0A-3DDD-634C-FD6C2A436C32}"/>
          </ac:spMkLst>
        </pc:spChg>
        <pc:spChg chg="mod">
          <ac:chgData name="Ida Ekmark" userId="ffbc62ef69d5d3dc" providerId="LiveId" clId="{38AB4D3C-B4E5-4847-ABEF-83E738C70A11}" dt="2024-05-14T13:14:28.987" v="7288"/>
          <ac:spMkLst>
            <pc:docMk/>
            <pc:sldMk cId="267653416" sldId="276"/>
            <ac:spMk id="4395" creationId="{7284552A-A0B7-5C5C-3E01-F9756D27A774}"/>
          </ac:spMkLst>
        </pc:spChg>
        <pc:spChg chg="mod">
          <ac:chgData name="Ida Ekmark" userId="ffbc62ef69d5d3dc" providerId="LiveId" clId="{38AB4D3C-B4E5-4847-ABEF-83E738C70A11}" dt="2024-05-14T13:14:28.987" v="7288"/>
          <ac:spMkLst>
            <pc:docMk/>
            <pc:sldMk cId="267653416" sldId="276"/>
            <ac:spMk id="4396" creationId="{A1D0FB15-2184-0CFB-F5B1-F09AEC8B7395}"/>
          </ac:spMkLst>
        </pc:spChg>
        <pc:spChg chg="mod">
          <ac:chgData name="Ida Ekmark" userId="ffbc62ef69d5d3dc" providerId="LiveId" clId="{38AB4D3C-B4E5-4847-ABEF-83E738C70A11}" dt="2024-05-14T13:14:28.987" v="7288"/>
          <ac:spMkLst>
            <pc:docMk/>
            <pc:sldMk cId="267653416" sldId="276"/>
            <ac:spMk id="4397" creationId="{B1B007AB-E849-E0D9-2906-E158C736E256}"/>
          </ac:spMkLst>
        </pc:spChg>
        <pc:spChg chg="mod">
          <ac:chgData name="Ida Ekmark" userId="ffbc62ef69d5d3dc" providerId="LiveId" clId="{38AB4D3C-B4E5-4847-ABEF-83E738C70A11}" dt="2024-05-14T13:14:28.987" v="7288"/>
          <ac:spMkLst>
            <pc:docMk/>
            <pc:sldMk cId="267653416" sldId="276"/>
            <ac:spMk id="4398" creationId="{8782AFAF-2790-9E20-302D-CB71280BBF26}"/>
          </ac:spMkLst>
        </pc:spChg>
        <pc:spChg chg="mod">
          <ac:chgData name="Ida Ekmark" userId="ffbc62ef69d5d3dc" providerId="LiveId" clId="{38AB4D3C-B4E5-4847-ABEF-83E738C70A11}" dt="2024-05-14T13:14:28.987" v="7288"/>
          <ac:spMkLst>
            <pc:docMk/>
            <pc:sldMk cId="267653416" sldId="276"/>
            <ac:spMk id="4399" creationId="{78546A3A-DD17-FEC1-514D-19E0E2B770D5}"/>
          </ac:spMkLst>
        </pc:spChg>
        <pc:spChg chg="mod">
          <ac:chgData name="Ida Ekmark" userId="ffbc62ef69d5d3dc" providerId="LiveId" clId="{38AB4D3C-B4E5-4847-ABEF-83E738C70A11}" dt="2024-05-14T13:14:28.987" v="7288"/>
          <ac:spMkLst>
            <pc:docMk/>
            <pc:sldMk cId="267653416" sldId="276"/>
            <ac:spMk id="4400" creationId="{A8AF69B7-6E8E-9CA7-72A3-E99AB8C5AFC3}"/>
          </ac:spMkLst>
        </pc:spChg>
        <pc:spChg chg="mod">
          <ac:chgData name="Ida Ekmark" userId="ffbc62ef69d5d3dc" providerId="LiveId" clId="{38AB4D3C-B4E5-4847-ABEF-83E738C70A11}" dt="2024-05-14T13:14:28.987" v="7288"/>
          <ac:spMkLst>
            <pc:docMk/>
            <pc:sldMk cId="267653416" sldId="276"/>
            <ac:spMk id="4401" creationId="{7B36A12E-A725-AE44-868A-3CB2FE6003BB}"/>
          </ac:spMkLst>
        </pc:spChg>
        <pc:spChg chg="mod">
          <ac:chgData name="Ida Ekmark" userId="ffbc62ef69d5d3dc" providerId="LiveId" clId="{38AB4D3C-B4E5-4847-ABEF-83E738C70A11}" dt="2024-05-14T13:14:28.987" v="7288"/>
          <ac:spMkLst>
            <pc:docMk/>
            <pc:sldMk cId="267653416" sldId="276"/>
            <ac:spMk id="4402" creationId="{046005F4-B5E9-7069-08E6-82E9C7A40062}"/>
          </ac:spMkLst>
        </pc:spChg>
        <pc:spChg chg="mod">
          <ac:chgData name="Ida Ekmark" userId="ffbc62ef69d5d3dc" providerId="LiveId" clId="{38AB4D3C-B4E5-4847-ABEF-83E738C70A11}" dt="2024-05-14T13:14:28.987" v="7288"/>
          <ac:spMkLst>
            <pc:docMk/>
            <pc:sldMk cId="267653416" sldId="276"/>
            <ac:spMk id="4403" creationId="{E7A36F1C-4E58-AA79-D5DC-133465D205C2}"/>
          </ac:spMkLst>
        </pc:spChg>
        <pc:spChg chg="mod">
          <ac:chgData name="Ida Ekmark" userId="ffbc62ef69d5d3dc" providerId="LiveId" clId="{38AB4D3C-B4E5-4847-ABEF-83E738C70A11}" dt="2024-05-14T13:14:28.987" v="7288"/>
          <ac:spMkLst>
            <pc:docMk/>
            <pc:sldMk cId="267653416" sldId="276"/>
            <ac:spMk id="4404" creationId="{67FBC4A6-FA35-8DCA-DD89-EC75B780090E}"/>
          </ac:spMkLst>
        </pc:spChg>
        <pc:spChg chg="mod">
          <ac:chgData name="Ida Ekmark" userId="ffbc62ef69d5d3dc" providerId="LiveId" clId="{38AB4D3C-B4E5-4847-ABEF-83E738C70A11}" dt="2024-05-14T13:14:28.987" v="7288"/>
          <ac:spMkLst>
            <pc:docMk/>
            <pc:sldMk cId="267653416" sldId="276"/>
            <ac:spMk id="4405" creationId="{0D884384-AD74-1450-5513-CB6D1C95334B}"/>
          </ac:spMkLst>
        </pc:spChg>
        <pc:spChg chg="mod">
          <ac:chgData name="Ida Ekmark" userId="ffbc62ef69d5d3dc" providerId="LiveId" clId="{38AB4D3C-B4E5-4847-ABEF-83E738C70A11}" dt="2024-05-14T13:14:28.987" v="7288"/>
          <ac:spMkLst>
            <pc:docMk/>
            <pc:sldMk cId="267653416" sldId="276"/>
            <ac:spMk id="4406" creationId="{B203C454-DBB3-3D5A-F8B0-76D8FE80DE5D}"/>
          </ac:spMkLst>
        </pc:spChg>
        <pc:spChg chg="mod">
          <ac:chgData name="Ida Ekmark" userId="ffbc62ef69d5d3dc" providerId="LiveId" clId="{38AB4D3C-B4E5-4847-ABEF-83E738C70A11}" dt="2024-05-14T13:14:28.987" v="7288"/>
          <ac:spMkLst>
            <pc:docMk/>
            <pc:sldMk cId="267653416" sldId="276"/>
            <ac:spMk id="4407" creationId="{8C7DB666-0CC1-9D76-C724-9DF64C2D9F6F}"/>
          </ac:spMkLst>
        </pc:spChg>
        <pc:spChg chg="mod">
          <ac:chgData name="Ida Ekmark" userId="ffbc62ef69d5d3dc" providerId="LiveId" clId="{38AB4D3C-B4E5-4847-ABEF-83E738C70A11}" dt="2024-05-14T13:14:28.987" v="7288"/>
          <ac:spMkLst>
            <pc:docMk/>
            <pc:sldMk cId="267653416" sldId="276"/>
            <ac:spMk id="4408" creationId="{5586898F-7EB6-6406-821B-992DF1129F3B}"/>
          </ac:spMkLst>
        </pc:spChg>
        <pc:spChg chg="mod">
          <ac:chgData name="Ida Ekmark" userId="ffbc62ef69d5d3dc" providerId="LiveId" clId="{38AB4D3C-B4E5-4847-ABEF-83E738C70A11}" dt="2024-05-14T13:14:28.987" v="7288"/>
          <ac:spMkLst>
            <pc:docMk/>
            <pc:sldMk cId="267653416" sldId="276"/>
            <ac:spMk id="4409" creationId="{79691353-85E4-4594-1A77-BA11EEEFF601}"/>
          </ac:spMkLst>
        </pc:spChg>
        <pc:spChg chg="mod">
          <ac:chgData name="Ida Ekmark" userId="ffbc62ef69d5d3dc" providerId="LiveId" clId="{38AB4D3C-B4E5-4847-ABEF-83E738C70A11}" dt="2024-05-14T13:14:28.987" v="7288"/>
          <ac:spMkLst>
            <pc:docMk/>
            <pc:sldMk cId="267653416" sldId="276"/>
            <ac:spMk id="4410" creationId="{07403805-C3BE-2C2D-A050-8C34992CEB31}"/>
          </ac:spMkLst>
        </pc:spChg>
        <pc:spChg chg="mod">
          <ac:chgData name="Ida Ekmark" userId="ffbc62ef69d5d3dc" providerId="LiveId" clId="{38AB4D3C-B4E5-4847-ABEF-83E738C70A11}" dt="2024-05-14T13:14:28.987" v="7288"/>
          <ac:spMkLst>
            <pc:docMk/>
            <pc:sldMk cId="267653416" sldId="276"/>
            <ac:spMk id="4411" creationId="{C69D3357-D2DA-AF6F-1C95-0B18B1CC3573}"/>
          </ac:spMkLst>
        </pc:spChg>
        <pc:spChg chg="mod">
          <ac:chgData name="Ida Ekmark" userId="ffbc62ef69d5d3dc" providerId="LiveId" clId="{38AB4D3C-B4E5-4847-ABEF-83E738C70A11}" dt="2024-05-14T13:14:28.987" v="7288"/>
          <ac:spMkLst>
            <pc:docMk/>
            <pc:sldMk cId="267653416" sldId="276"/>
            <ac:spMk id="4412" creationId="{7CEC588F-5593-A062-85A3-97D5D8A6BDA6}"/>
          </ac:spMkLst>
        </pc:spChg>
        <pc:spChg chg="mod">
          <ac:chgData name="Ida Ekmark" userId="ffbc62ef69d5d3dc" providerId="LiveId" clId="{38AB4D3C-B4E5-4847-ABEF-83E738C70A11}" dt="2024-05-14T13:14:28.987" v="7288"/>
          <ac:spMkLst>
            <pc:docMk/>
            <pc:sldMk cId="267653416" sldId="276"/>
            <ac:spMk id="4413" creationId="{A466845D-2225-90B3-C948-E4EDDE1C2751}"/>
          </ac:spMkLst>
        </pc:spChg>
        <pc:spChg chg="mod">
          <ac:chgData name="Ida Ekmark" userId="ffbc62ef69d5d3dc" providerId="LiveId" clId="{38AB4D3C-B4E5-4847-ABEF-83E738C70A11}" dt="2024-05-14T13:14:28.987" v="7288"/>
          <ac:spMkLst>
            <pc:docMk/>
            <pc:sldMk cId="267653416" sldId="276"/>
            <ac:spMk id="4414" creationId="{014CC326-D6CB-3EC7-B713-9E8923897739}"/>
          </ac:spMkLst>
        </pc:spChg>
        <pc:spChg chg="mod">
          <ac:chgData name="Ida Ekmark" userId="ffbc62ef69d5d3dc" providerId="LiveId" clId="{38AB4D3C-B4E5-4847-ABEF-83E738C70A11}" dt="2024-05-14T13:14:28.987" v="7288"/>
          <ac:spMkLst>
            <pc:docMk/>
            <pc:sldMk cId="267653416" sldId="276"/>
            <ac:spMk id="4415" creationId="{A89FEA0A-8EA8-52D1-BF7F-750C54853BC3}"/>
          </ac:spMkLst>
        </pc:spChg>
        <pc:spChg chg="mod">
          <ac:chgData name="Ida Ekmark" userId="ffbc62ef69d5d3dc" providerId="LiveId" clId="{38AB4D3C-B4E5-4847-ABEF-83E738C70A11}" dt="2024-05-14T13:14:28.987" v="7288"/>
          <ac:spMkLst>
            <pc:docMk/>
            <pc:sldMk cId="267653416" sldId="276"/>
            <ac:spMk id="4416" creationId="{B10520D2-31FC-0C56-28CD-A26D77398AA8}"/>
          </ac:spMkLst>
        </pc:spChg>
        <pc:spChg chg="mod">
          <ac:chgData name="Ida Ekmark" userId="ffbc62ef69d5d3dc" providerId="LiveId" clId="{38AB4D3C-B4E5-4847-ABEF-83E738C70A11}" dt="2024-05-14T13:14:28.987" v="7288"/>
          <ac:spMkLst>
            <pc:docMk/>
            <pc:sldMk cId="267653416" sldId="276"/>
            <ac:spMk id="4417" creationId="{A39D1542-83EA-C05D-EA5A-A17692A7ECF1}"/>
          </ac:spMkLst>
        </pc:spChg>
        <pc:spChg chg="mod">
          <ac:chgData name="Ida Ekmark" userId="ffbc62ef69d5d3dc" providerId="LiveId" clId="{38AB4D3C-B4E5-4847-ABEF-83E738C70A11}" dt="2024-05-14T13:14:28.987" v="7288"/>
          <ac:spMkLst>
            <pc:docMk/>
            <pc:sldMk cId="267653416" sldId="276"/>
            <ac:spMk id="4418" creationId="{71F8EA28-5021-C473-1255-335F7F0FE87F}"/>
          </ac:spMkLst>
        </pc:spChg>
        <pc:spChg chg="mod">
          <ac:chgData name="Ida Ekmark" userId="ffbc62ef69d5d3dc" providerId="LiveId" clId="{38AB4D3C-B4E5-4847-ABEF-83E738C70A11}" dt="2024-05-14T13:14:28.987" v="7288"/>
          <ac:spMkLst>
            <pc:docMk/>
            <pc:sldMk cId="267653416" sldId="276"/>
            <ac:spMk id="4419" creationId="{BCF9D5E8-B2CF-AFC4-07C3-D4B42D1116EE}"/>
          </ac:spMkLst>
        </pc:spChg>
        <pc:spChg chg="mod">
          <ac:chgData name="Ida Ekmark" userId="ffbc62ef69d5d3dc" providerId="LiveId" clId="{38AB4D3C-B4E5-4847-ABEF-83E738C70A11}" dt="2024-05-14T13:14:28.987" v="7288"/>
          <ac:spMkLst>
            <pc:docMk/>
            <pc:sldMk cId="267653416" sldId="276"/>
            <ac:spMk id="4420" creationId="{E6AA9375-6B44-CF8F-670A-94B329980153}"/>
          </ac:spMkLst>
        </pc:spChg>
        <pc:spChg chg="mod">
          <ac:chgData name="Ida Ekmark" userId="ffbc62ef69d5d3dc" providerId="LiveId" clId="{38AB4D3C-B4E5-4847-ABEF-83E738C70A11}" dt="2024-05-14T13:14:28.987" v="7288"/>
          <ac:spMkLst>
            <pc:docMk/>
            <pc:sldMk cId="267653416" sldId="276"/>
            <ac:spMk id="4421" creationId="{D1B1954F-4929-3709-EAF4-E1ABEA039423}"/>
          </ac:spMkLst>
        </pc:spChg>
        <pc:spChg chg="mod">
          <ac:chgData name="Ida Ekmark" userId="ffbc62ef69d5d3dc" providerId="LiveId" clId="{38AB4D3C-B4E5-4847-ABEF-83E738C70A11}" dt="2024-05-14T13:14:28.987" v="7288"/>
          <ac:spMkLst>
            <pc:docMk/>
            <pc:sldMk cId="267653416" sldId="276"/>
            <ac:spMk id="4422" creationId="{9B5D68DD-70D9-1FCC-72DA-2EA8C5170D47}"/>
          </ac:spMkLst>
        </pc:spChg>
        <pc:spChg chg="mod">
          <ac:chgData name="Ida Ekmark" userId="ffbc62ef69d5d3dc" providerId="LiveId" clId="{38AB4D3C-B4E5-4847-ABEF-83E738C70A11}" dt="2024-05-14T13:14:28.987" v="7288"/>
          <ac:spMkLst>
            <pc:docMk/>
            <pc:sldMk cId="267653416" sldId="276"/>
            <ac:spMk id="4423" creationId="{1BE3658C-6B0C-4AC9-B085-6DF18C5165E2}"/>
          </ac:spMkLst>
        </pc:spChg>
        <pc:spChg chg="mod">
          <ac:chgData name="Ida Ekmark" userId="ffbc62ef69d5d3dc" providerId="LiveId" clId="{38AB4D3C-B4E5-4847-ABEF-83E738C70A11}" dt="2024-05-14T13:14:28.987" v="7288"/>
          <ac:spMkLst>
            <pc:docMk/>
            <pc:sldMk cId="267653416" sldId="276"/>
            <ac:spMk id="4424" creationId="{61E55E1F-6689-33F7-9F35-3FE783317F09}"/>
          </ac:spMkLst>
        </pc:spChg>
        <pc:spChg chg="mod">
          <ac:chgData name="Ida Ekmark" userId="ffbc62ef69d5d3dc" providerId="LiveId" clId="{38AB4D3C-B4E5-4847-ABEF-83E738C70A11}" dt="2024-05-14T13:14:28.987" v="7288"/>
          <ac:spMkLst>
            <pc:docMk/>
            <pc:sldMk cId="267653416" sldId="276"/>
            <ac:spMk id="4425" creationId="{5DB2AB71-0DCF-71C8-341C-864BD3EEBFF1}"/>
          </ac:spMkLst>
        </pc:spChg>
        <pc:spChg chg="mod">
          <ac:chgData name="Ida Ekmark" userId="ffbc62ef69d5d3dc" providerId="LiveId" clId="{38AB4D3C-B4E5-4847-ABEF-83E738C70A11}" dt="2024-05-14T13:14:28.987" v="7288"/>
          <ac:spMkLst>
            <pc:docMk/>
            <pc:sldMk cId="267653416" sldId="276"/>
            <ac:spMk id="4426" creationId="{F39694DF-9F56-A992-B5BC-D3E0243DF215}"/>
          </ac:spMkLst>
        </pc:spChg>
        <pc:spChg chg="mod">
          <ac:chgData name="Ida Ekmark" userId="ffbc62ef69d5d3dc" providerId="LiveId" clId="{38AB4D3C-B4E5-4847-ABEF-83E738C70A11}" dt="2024-05-14T13:14:28.987" v="7288"/>
          <ac:spMkLst>
            <pc:docMk/>
            <pc:sldMk cId="267653416" sldId="276"/>
            <ac:spMk id="4427" creationId="{5BE381E9-2AB3-4B41-4E07-BE03693C168F}"/>
          </ac:spMkLst>
        </pc:spChg>
        <pc:spChg chg="mod">
          <ac:chgData name="Ida Ekmark" userId="ffbc62ef69d5d3dc" providerId="LiveId" clId="{38AB4D3C-B4E5-4847-ABEF-83E738C70A11}" dt="2024-05-14T13:14:28.987" v="7288"/>
          <ac:spMkLst>
            <pc:docMk/>
            <pc:sldMk cId="267653416" sldId="276"/>
            <ac:spMk id="4428" creationId="{EDBA5941-1802-CB65-8C9B-2A59C9F84299}"/>
          </ac:spMkLst>
        </pc:spChg>
        <pc:spChg chg="mod">
          <ac:chgData name="Ida Ekmark" userId="ffbc62ef69d5d3dc" providerId="LiveId" clId="{38AB4D3C-B4E5-4847-ABEF-83E738C70A11}" dt="2024-05-14T13:14:28.987" v="7288"/>
          <ac:spMkLst>
            <pc:docMk/>
            <pc:sldMk cId="267653416" sldId="276"/>
            <ac:spMk id="4429" creationId="{4FB357D7-CA5F-7530-C2CD-31F277A0FAEC}"/>
          </ac:spMkLst>
        </pc:spChg>
        <pc:spChg chg="mod">
          <ac:chgData name="Ida Ekmark" userId="ffbc62ef69d5d3dc" providerId="LiveId" clId="{38AB4D3C-B4E5-4847-ABEF-83E738C70A11}" dt="2024-05-14T13:14:28.987" v="7288"/>
          <ac:spMkLst>
            <pc:docMk/>
            <pc:sldMk cId="267653416" sldId="276"/>
            <ac:spMk id="4430" creationId="{D2EE4026-463D-120E-96AA-820014265430}"/>
          </ac:spMkLst>
        </pc:spChg>
        <pc:spChg chg="mod">
          <ac:chgData name="Ida Ekmark" userId="ffbc62ef69d5d3dc" providerId="LiveId" clId="{38AB4D3C-B4E5-4847-ABEF-83E738C70A11}" dt="2024-05-14T13:14:28.987" v="7288"/>
          <ac:spMkLst>
            <pc:docMk/>
            <pc:sldMk cId="267653416" sldId="276"/>
            <ac:spMk id="4431" creationId="{8F483E0B-718D-5800-772B-5C4561FB20BF}"/>
          </ac:spMkLst>
        </pc:spChg>
        <pc:spChg chg="mod">
          <ac:chgData name="Ida Ekmark" userId="ffbc62ef69d5d3dc" providerId="LiveId" clId="{38AB4D3C-B4E5-4847-ABEF-83E738C70A11}" dt="2024-05-14T13:14:28.987" v="7288"/>
          <ac:spMkLst>
            <pc:docMk/>
            <pc:sldMk cId="267653416" sldId="276"/>
            <ac:spMk id="4432" creationId="{A01B349F-C3DE-16FE-2619-9323B74BBD20}"/>
          </ac:spMkLst>
        </pc:spChg>
        <pc:spChg chg="mod">
          <ac:chgData name="Ida Ekmark" userId="ffbc62ef69d5d3dc" providerId="LiveId" clId="{38AB4D3C-B4E5-4847-ABEF-83E738C70A11}" dt="2024-05-14T13:14:28.987" v="7288"/>
          <ac:spMkLst>
            <pc:docMk/>
            <pc:sldMk cId="267653416" sldId="276"/>
            <ac:spMk id="4433" creationId="{A7C65F77-822E-E3CB-9C5E-C0778F44ECDF}"/>
          </ac:spMkLst>
        </pc:spChg>
        <pc:spChg chg="mod">
          <ac:chgData name="Ida Ekmark" userId="ffbc62ef69d5d3dc" providerId="LiveId" clId="{38AB4D3C-B4E5-4847-ABEF-83E738C70A11}" dt="2024-05-14T13:14:28.987" v="7288"/>
          <ac:spMkLst>
            <pc:docMk/>
            <pc:sldMk cId="267653416" sldId="276"/>
            <ac:spMk id="4434" creationId="{EDFCB166-2F92-E6BA-16AE-7EDAFD3CE113}"/>
          </ac:spMkLst>
        </pc:spChg>
        <pc:spChg chg="mod">
          <ac:chgData name="Ida Ekmark" userId="ffbc62ef69d5d3dc" providerId="LiveId" clId="{38AB4D3C-B4E5-4847-ABEF-83E738C70A11}" dt="2024-05-14T13:14:28.987" v="7288"/>
          <ac:spMkLst>
            <pc:docMk/>
            <pc:sldMk cId="267653416" sldId="276"/>
            <ac:spMk id="4435" creationId="{8F481DA3-B22E-84FB-F658-0C431B646969}"/>
          </ac:spMkLst>
        </pc:spChg>
        <pc:spChg chg="mod">
          <ac:chgData name="Ida Ekmark" userId="ffbc62ef69d5d3dc" providerId="LiveId" clId="{38AB4D3C-B4E5-4847-ABEF-83E738C70A11}" dt="2024-05-14T13:14:28.987" v="7288"/>
          <ac:spMkLst>
            <pc:docMk/>
            <pc:sldMk cId="267653416" sldId="276"/>
            <ac:spMk id="4436" creationId="{5EDC9452-6B02-9D33-678C-4FA721C183B6}"/>
          </ac:spMkLst>
        </pc:spChg>
        <pc:spChg chg="mod">
          <ac:chgData name="Ida Ekmark" userId="ffbc62ef69d5d3dc" providerId="LiveId" clId="{38AB4D3C-B4E5-4847-ABEF-83E738C70A11}" dt="2024-05-14T13:14:28.987" v="7288"/>
          <ac:spMkLst>
            <pc:docMk/>
            <pc:sldMk cId="267653416" sldId="276"/>
            <ac:spMk id="4437" creationId="{AF159993-3047-3AB4-F262-1F256852D392}"/>
          </ac:spMkLst>
        </pc:spChg>
        <pc:spChg chg="mod">
          <ac:chgData name="Ida Ekmark" userId="ffbc62ef69d5d3dc" providerId="LiveId" clId="{38AB4D3C-B4E5-4847-ABEF-83E738C70A11}" dt="2024-05-14T13:14:28.987" v="7288"/>
          <ac:spMkLst>
            <pc:docMk/>
            <pc:sldMk cId="267653416" sldId="276"/>
            <ac:spMk id="4438" creationId="{53781265-26BF-AE11-DC9B-756E5F9B723A}"/>
          </ac:spMkLst>
        </pc:spChg>
        <pc:spChg chg="mod">
          <ac:chgData name="Ida Ekmark" userId="ffbc62ef69d5d3dc" providerId="LiveId" clId="{38AB4D3C-B4E5-4847-ABEF-83E738C70A11}" dt="2024-05-14T13:14:28.987" v="7288"/>
          <ac:spMkLst>
            <pc:docMk/>
            <pc:sldMk cId="267653416" sldId="276"/>
            <ac:spMk id="4439" creationId="{62DF7E9F-BD97-F9E4-3805-C60E7FC282A1}"/>
          </ac:spMkLst>
        </pc:spChg>
        <pc:spChg chg="mod">
          <ac:chgData name="Ida Ekmark" userId="ffbc62ef69d5d3dc" providerId="LiveId" clId="{38AB4D3C-B4E5-4847-ABEF-83E738C70A11}" dt="2024-05-14T13:14:28.987" v="7288"/>
          <ac:spMkLst>
            <pc:docMk/>
            <pc:sldMk cId="267653416" sldId="276"/>
            <ac:spMk id="4440" creationId="{D5D8820A-B4D0-A7DC-96E2-8217479E188B}"/>
          </ac:spMkLst>
        </pc:spChg>
        <pc:spChg chg="del mod topLvl replST">
          <ac:chgData name="Ida Ekmark" userId="ffbc62ef69d5d3dc" providerId="LiveId" clId="{38AB4D3C-B4E5-4847-ABEF-83E738C70A11}" dt="2024-05-14T13:15:17.174" v="8891" actId="478"/>
          <ac:spMkLst>
            <pc:docMk/>
            <pc:sldMk cId="267653416" sldId="276"/>
            <ac:spMk id="4444" creationId="{9C95D974-4F12-4646-8300-3014EAA10368}"/>
          </ac:spMkLst>
        </pc:spChg>
        <pc:spChg chg="del mod topLvl replST">
          <ac:chgData name="Ida Ekmark" userId="ffbc62ef69d5d3dc" providerId="LiveId" clId="{38AB4D3C-B4E5-4847-ABEF-83E738C70A11}" dt="2024-05-14T13:15:17.033" v="8738" actId="478"/>
          <ac:spMkLst>
            <pc:docMk/>
            <pc:sldMk cId="267653416" sldId="276"/>
            <ac:spMk id="4445" creationId="{C79BBF0D-6069-B7B5-99EB-E2F095EE3985}"/>
          </ac:spMkLst>
        </pc:spChg>
        <pc:spChg chg="del mod replST">
          <ac:chgData name="Ida Ekmark" userId="ffbc62ef69d5d3dc" providerId="LiveId" clId="{38AB4D3C-B4E5-4847-ABEF-83E738C70A11}" dt="2024-05-14T13:15:17.033" v="8737" actId="478"/>
          <ac:spMkLst>
            <pc:docMk/>
            <pc:sldMk cId="267653416" sldId="276"/>
            <ac:spMk id="4446" creationId="{EABD3956-61AD-4158-782C-6FCAD09AA191}"/>
          </ac:spMkLst>
        </pc:spChg>
        <pc:spChg chg="del mod replST">
          <ac:chgData name="Ida Ekmark" userId="ffbc62ef69d5d3dc" providerId="LiveId" clId="{38AB4D3C-B4E5-4847-ABEF-83E738C70A11}" dt="2024-05-14T13:15:17.033" v="8736" actId="478"/>
          <ac:spMkLst>
            <pc:docMk/>
            <pc:sldMk cId="267653416" sldId="276"/>
            <ac:spMk id="4447" creationId="{94B36842-829D-F255-6E51-14D8FA143FBA}"/>
          </ac:spMkLst>
        </pc:spChg>
        <pc:spChg chg="del mod replST">
          <ac:chgData name="Ida Ekmark" userId="ffbc62ef69d5d3dc" providerId="LiveId" clId="{38AB4D3C-B4E5-4847-ABEF-83E738C70A11}" dt="2024-05-14T13:15:17.033" v="8735" actId="478"/>
          <ac:spMkLst>
            <pc:docMk/>
            <pc:sldMk cId="267653416" sldId="276"/>
            <ac:spMk id="4448" creationId="{5A9DEE5E-4909-B273-AEEC-4BF8D43C59FB}"/>
          </ac:spMkLst>
        </pc:spChg>
        <pc:spChg chg="del mod replST">
          <ac:chgData name="Ida Ekmark" userId="ffbc62ef69d5d3dc" providerId="LiveId" clId="{38AB4D3C-B4E5-4847-ABEF-83E738C70A11}" dt="2024-05-14T13:15:17.033" v="8734" actId="478"/>
          <ac:spMkLst>
            <pc:docMk/>
            <pc:sldMk cId="267653416" sldId="276"/>
            <ac:spMk id="4449" creationId="{5580316B-D1ED-14F7-D912-0232B6819760}"/>
          </ac:spMkLst>
        </pc:spChg>
        <pc:spChg chg="del mod replST">
          <ac:chgData name="Ida Ekmark" userId="ffbc62ef69d5d3dc" providerId="LiveId" clId="{38AB4D3C-B4E5-4847-ABEF-83E738C70A11}" dt="2024-05-14T13:15:17.033" v="8733" actId="478"/>
          <ac:spMkLst>
            <pc:docMk/>
            <pc:sldMk cId="267653416" sldId="276"/>
            <ac:spMk id="4450" creationId="{EAF87C67-1092-54D6-C75C-763FB2A52D8A}"/>
          </ac:spMkLst>
        </pc:spChg>
        <pc:spChg chg="del mod replST">
          <ac:chgData name="Ida Ekmark" userId="ffbc62ef69d5d3dc" providerId="LiveId" clId="{38AB4D3C-B4E5-4847-ABEF-83E738C70A11}" dt="2024-05-14T13:15:17.033" v="8732" actId="478"/>
          <ac:spMkLst>
            <pc:docMk/>
            <pc:sldMk cId="267653416" sldId="276"/>
            <ac:spMk id="4451" creationId="{03C463EB-E1F9-B98D-0468-3225FAB8809A}"/>
          </ac:spMkLst>
        </pc:spChg>
        <pc:spChg chg="del mod replST">
          <ac:chgData name="Ida Ekmark" userId="ffbc62ef69d5d3dc" providerId="LiveId" clId="{38AB4D3C-B4E5-4847-ABEF-83E738C70A11}" dt="2024-05-14T13:15:17.033" v="8731" actId="478"/>
          <ac:spMkLst>
            <pc:docMk/>
            <pc:sldMk cId="267653416" sldId="276"/>
            <ac:spMk id="4452" creationId="{6DA50B21-38BC-374A-7D88-BC4A7752834E}"/>
          </ac:spMkLst>
        </pc:spChg>
        <pc:spChg chg="del mod replST">
          <ac:chgData name="Ida Ekmark" userId="ffbc62ef69d5d3dc" providerId="LiveId" clId="{38AB4D3C-B4E5-4847-ABEF-83E738C70A11}" dt="2024-05-14T13:15:17.033" v="8730" actId="478"/>
          <ac:spMkLst>
            <pc:docMk/>
            <pc:sldMk cId="267653416" sldId="276"/>
            <ac:spMk id="4453" creationId="{25C31C95-DC49-5E41-5BEC-A3D0B0D96147}"/>
          </ac:spMkLst>
        </pc:spChg>
        <pc:spChg chg="del mod replST">
          <ac:chgData name="Ida Ekmark" userId="ffbc62ef69d5d3dc" providerId="LiveId" clId="{38AB4D3C-B4E5-4847-ABEF-83E738C70A11}" dt="2024-05-14T13:15:17.033" v="8729" actId="478"/>
          <ac:spMkLst>
            <pc:docMk/>
            <pc:sldMk cId="267653416" sldId="276"/>
            <ac:spMk id="4454" creationId="{CB0FB8F8-8AD4-A689-A4FD-9687957C6A5E}"/>
          </ac:spMkLst>
        </pc:spChg>
        <pc:spChg chg="del mod replST">
          <ac:chgData name="Ida Ekmark" userId="ffbc62ef69d5d3dc" providerId="LiveId" clId="{38AB4D3C-B4E5-4847-ABEF-83E738C70A11}" dt="2024-05-14T13:15:17.033" v="8728" actId="478"/>
          <ac:spMkLst>
            <pc:docMk/>
            <pc:sldMk cId="267653416" sldId="276"/>
            <ac:spMk id="4455" creationId="{486D5ED2-029D-E6B5-C051-E1C9C4C24DF8}"/>
          </ac:spMkLst>
        </pc:spChg>
        <pc:spChg chg="del mod replST">
          <ac:chgData name="Ida Ekmark" userId="ffbc62ef69d5d3dc" providerId="LiveId" clId="{38AB4D3C-B4E5-4847-ABEF-83E738C70A11}" dt="2024-05-14T13:15:17.033" v="8727" actId="478"/>
          <ac:spMkLst>
            <pc:docMk/>
            <pc:sldMk cId="267653416" sldId="276"/>
            <ac:spMk id="4456" creationId="{591F4DC3-879C-03FD-8B8A-3C3BA17C6D61}"/>
          </ac:spMkLst>
        </pc:spChg>
        <pc:spChg chg="del mod replST">
          <ac:chgData name="Ida Ekmark" userId="ffbc62ef69d5d3dc" providerId="LiveId" clId="{38AB4D3C-B4E5-4847-ABEF-83E738C70A11}" dt="2024-05-14T13:15:17.033" v="8726" actId="478"/>
          <ac:spMkLst>
            <pc:docMk/>
            <pc:sldMk cId="267653416" sldId="276"/>
            <ac:spMk id="4457" creationId="{55337283-81E5-4B66-ED1B-7E259D140759}"/>
          </ac:spMkLst>
        </pc:spChg>
        <pc:spChg chg="del mod replST">
          <ac:chgData name="Ida Ekmark" userId="ffbc62ef69d5d3dc" providerId="LiveId" clId="{38AB4D3C-B4E5-4847-ABEF-83E738C70A11}" dt="2024-05-14T13:15:17.033" v="8725" actId="478"/>
          <ac:spMkLst>
            <pc:docMk/>
            <pc:sldMk cId="267653416" sldId="276"/>
            <ac:spMk id="4458" creationId="{E7AB6CEE-DFD5-008A-EAC0-99AD58DC9038}"/>
          </ac:spMkLst>
        </pc:spChg>
        <pc:spChg chg="del mod replST">
          <ac:chgData name="Ida Ekmark" userId="ffbc62ef69d5d3dc" providerId="LiveId" clId="{38AB4D3C-B4E5-4847-ABEF-83E738C70A11}" dt="2024-05-14T13:15:17.033" v="8724" actId="478"/>
          <ac:spMkLst>
            <pc:docMk/>
            <pc:sldMk cId="267653416" sldId="276"/>
            <ac:spMk id="4459" creationId="{69641962-3F4A-4A83-4C5C-1F801E852393}"/>
          </ac:spMkLst>
        </pc:spChg>
        <pc:spChg chg="del mod replST">
          <ac:chgData name="Ida Ekmark" userId="ffbc62ef69d5d3dc" providerId="LiveId" clId="{38AB4D3C-B4E5-4847-ABEF-83E738C70A11}" dt="2024-05-14T13:15:17.033" v="8723" actId="478"/>
          <ac:spMkLst>
            <pc:docMk/>
            <pc:sldMk cId="267653416" sldId="276"/>
            <ac:spMk id="4460" creationId="{D12B9519-9705-0021-5455-BF841B517190}"/>
          </ac:spMkLst>
        </pc:spChg>
        <pc:spChg chg="del mod replST">
          <ac:chgData name="Ida Ekmark" userId="ffbc62ef69d5d3dc" providerId="LiveId" clId="{38AB4D3C-B4E5-4847-ABEF-83E738C70A11}" dt="2024-05-14T13:15:17.033" v="8722" actId="478"/>
          <ac:spMkLst>
            <pc:docMk/>
            <pc:sldMk cId="267653416" sldId="276"/>
            <ac:spMk id="4461" creationId="{2E7FBDD8-34A1-A231-7788-B1BF625BCAF2}"/>
          </ac:spMkLst>
        </pc:spChg>
        <pc:spChg chg="del mod replST">
          <ac:chgData name="Ida Ekmark" userId="ffbc62ef69d5d3dc" providerId="LiveId" clId="{38AB4D3C-B4E5-4847-ABEF-83E738C70A11}" dt="2024-05-14T13:15:17.033" v="8721" actId="478"/>
          <ac:spMkLst>
            <pc:docMk/>
            <pc:sldMk cId="267653416" sldId="276"/>
            <ac:spMk id="4462" creationId="{64B220B6-96F5-9CD9-E23A-5F315F1B3292}"/>
          </ac:spMkLst>
        </pc:spChg>
        <pc:spChg chg="del mod replST">
          <ac:chgData name="Ida Ekmark" userId="ffbc62ef69d5d3dc" providerId="LiveId" clId="{38AB4D3C-B4E5-4847-ABEF-83E738C70A11}" dt="2024-05-14T13:15:17.033" v="8720" actId="478"/>
          <ac:spMkLst>
            <pc:docMk/>
            <pc:sldMk cId="267653416" sldId="276"/>
            <ac:spMk id="4463" creationId="{8BC92159-7245-9B90-02D9-77D2041FC5DB}"/>
          </ac:spMkLst>
        </pc:spChg>
        <pc:spChg chg="del mod replST">
          <ac:chgData name="Ida Ekmark" userId="ffbc62ef69d5d3dc" providerId="LiveId" clId="{38AB4D3C-B4E5-4847-ABEF-83E738C70A11}" dt="2024-05-14T13:15:17.033" v="8719" actId="478"/>
          <ac:spMkLst>
            <pc:docMk/>
            <pc:sldMk cId="267653416" sldId="276"/>
            <ac:spMk id="4464" creationId="{FB63E922-01D2-DBAC-2CF0-EB1C6EB26F53}"/>
          </ac:spMkLst>
        </pc:spChg>
        <pc:spChg chg="del mod replST">
          <ac:chgData name="Ida Ekmark" userId="ffbc62ef69d5d3dc" providerId="LiveId" clId="{38AB4D3C-B4E5-4847-ABEF-83E738C70A11}" dt="2024-05-14T13:15:17.033" v="8718" actId="478"/>
          <ac:spMkLst>
            <pc:docMk/>
            <pc:sldMk cId="267653416" sldId="276"/>
            <ac:spMk id="4465" creationId="{8AAB1BB5-4F82-26CD-62C6-9A6C40446057}"/>
          </ac:spMkLst>
        </pc:spChg>
        <pc:spChg chg="del mod replST">
          <ac:chgData name="Ida Ekmark" userId="ffbc62ef69d5d3dc" providerId="LiveId" clId="{38AB4D3C-B4E5-4847-ABEF-83E738C70A11}" dt="2024-05-14T13:15:17.033" v="8717" actId="478"/>
          <ac:spMkLst>
            <pc:docMk/>
            <pc:sldMk cId="267653416" sldId="276"/>
            <ac:spMk id="4466" creationId="{53670D7E-FF40-43F7-9834-4C1773EFCA0F}"/>
          </ac:spMkLst>
        </pc:spChg>
        <pc:spChg chg="del mod replST">
          <ac:chgData name="Ida Ekmark" userId="ffbc62ef69d5d3dc" providerId="LiveId" clId="{38AB4D3C-B4E5-4847-ABEF-83E738C70A11}" dt="2024-05-14T13:15:17.033" v="8716" actId="478"/>
          <ac:spMkLst>
            <pc:docMk/>
            <pc:sldMk cId="267653416" sldId="276"/>
            <ac:spMk id="4467" creationId="{5B239BC8-A57F-8C25-F75A-F4728C673719}"/>
          </ac:spMkLst>
        </pc:spChg>
        <pc:spChg chg="del mod replST">
          <ac:chgData name="Ida Ekmark" userId="ffbc62ef69d5d3dc" providerId="LiveId" clId="{38AB4D3C-B4E5-4847-ABEF-83E738C70A11}" dt="2024-05-14T13:15:17.033" v="8715" actId="478"/>
          <ac:spMkLst>
            <pc:docMk/>
            <pc:sldMk cId="267653416" sldId="276"/>
            <ac:spMk id="4468" creationId="{E2379B51-1D72-5FBB-4E6A-FC5F4CECBE34}"/>
          </ac:spMkLst>
        </pc:spChg>
        <pc:spChg chg="del mod replST">
          <ac:chgData name="Ida Ekmark" userId="ffbc62ef69d5d3dc" providerId="LiveId" clId="{38AB4D3C-B4E5-4847-ABEF-83E738C70A11}" dt="2024-05-14T13:15:17.033" v="8714" actId="478"/>
          <ac:spMkLst>
            <pc:docMk/>
            <pc:sldMk cId="267653416" sldId="276"/>
            <ac:spMk id="4469" creationId="{A10F159B-54E9-DAA8-34F1-ACCB9AA017B0}"/>
          </ac:spMkLst>
        </pc:spChg>
        <pc:spChg chg="del mod replST">
          <ac:chgData name="Ida Ekmark" userId="ffbc62ef69d5d3dc" providerId="LiveId" clId="{38AB4D3C-B4E5-4847-ABEF-83E738C70A11}" dt="2024-05-14T13:15:17.033" v="8713" actId="478"/>
          <ac:spMkLst>
            <pc:docMk/>
            <pc:sldMk cId="267653416" sldId="276"/>
            <ac:spMk id="4470" creationId="{0C9D3957-4606-2A89-358A-4DA1F3D95C09}"/>
          </ac:spMkLst>
        </pc:spChg>
        <pc:spChg chg="del mod replST">
          <ac:chgData name="Ida Ekmark" userId="ffbc62ef69d5d3dc" providerId="LiveId" clId="{38AB4D3C-B4E5-4847-ABEF-83E738C70A11}" dt="2024-05-14T13:15:17.033" v="8712" actId="478"/>
          <ac:spMkLst>
            <pc:docMk/>
            <pc:sldMk cId="267653416" sldId="276"/>
            <ac:spMk id="4471" creationId="{3AA816FB-0551-A911-B44C-8AE9D582D881}"/>
          </ac:spMkLst>
        </pc:spChg>
        <pc:spChg chg="del mod replST">
          <ac:chgData name="Ida Ekmark" userId="ffbc62ef69d5d3dc" providerId="LiveId" clId="{38AB4D3C-B4E5-4847-ABEF-83E738C70A11}" dt="2024-05-14T13:15:17.033" v="8711" actId="478"/>
          <ac:spMkLst>
            <pc:docMk/>
            <pc:sldMk cId="267653416" sldId="276"/>
            <ac:spMk id="4472" creationId="{C5545D42-E590-DECD-EA74-7580B13BA926}"/>
          </ac:spMkLst>
        </pc:spChg>
        <pc:spChg chg="del mod replST">
          <ac:chgData name="Ida Ekmark" userId="ffbc62ef69d5d3dc" providerId="LiveId" clId="{38AB4D3C-B4E5-4847-ABEF-83E738C70A11}" dt="2024-05-14T13:15:17.017" v="8710" actId="478"/>
          <ac:spMkLst>
            <pc:docMk/>
            <pc:sldMk cId="267653416" sldId="276"/>
            <ac:spMk id="4473" creationId="{0685A07D-5495-5616-52D1-CFF2EC5C801E}"/>
          </ac:spMkLst>
        </pc:spChg>
        <pc:spChg chg="del mod replST">
          <ac:chgData name="Ida Ekmark" userId="ffbc62ef69d5d3dc" providerId="LiveId" clId="{38AB4D3C-B4E5-4847-ABEF-83E738C70A11}" dt="2024-05-14T13:15:17.017" v="8709" actId="478"/>
          <ac:spMkLst>
            <pc:docMk/>
            <pc:sldMk cId="267653416" sldId="276"/>
            <ac:spMk id="4474" creationId="{7D1113FF-82D3-1B4D-DCD0-E98915041DC7}"/>
          </ac:spMkLst>
        </pc:spChg>
        <pc:spChg chg="del mod replST">
          <ac:chgData name="Ida Ekmark" userId="ffbc62ef69d5d3dc" providerId="LiveId" clId="{38AB4D3C-B4E5-4847-ABEF-83E738C70A11}" dt="2024-05-14T13:15:17.017" v="8708" actId="478"/>
          <ac:spMkLst>
            <pc:docMk/>
            <pc:sldMk cId="267653416" sldId="276"/>
            <ac:spMk id="4475" creationId="{09FE7709-0ACD-AAB2-A1CE-091EAFF76FF9}"/>
          </ac:spMkLst>
        </pc:spChg>
        <pc:spChg chg="del mod replST">
          <ac:chgData name="Ida Ekmark" userId="ffbc62ef69d5d3dc" providerId="LiveId" clId="{38AB4D3C-B4E5-4847-ABEF-83E738C70A11}" dt="2024-05-14T13:15:17.017" v="8707" actId="478"/>
          <ac:spMkLst>
            <pc:docMk/>
            <pc:sldMk cId="267653416" sldId="276"/>
            <ac:spMk id="4476" creationId="{735B82E4-AD23-94FE-EBA7-61EDD2ABAE5D}"/>
          </ac:spMkLst>
        </pc:spChg>
        <pc:spChg chg="del mod replST">
          <ac:chgData name="Ida Ekmark" userId="ffbc62ef69d5d3dc" providerId="LiveId" clId="{38AB4D3C-B4E5-4847-ABEF-83E738C70A11}" dt="2024-05-14T13:15:17.017" v="8706" actId="478"/>
          <ac:spMkLst>
            <pc:docMk/>
            <pc:sldMk cId="267653416" sldId="276"/>
            <ac:spMk id="4477" creationId="{BF462EC8-E8D5-76ED-8128-636EBB884144}"/>
          </ac:spMkLst>
        </pc:spChg>
        <pc:spChg chg="del mod replST">
          <ac:chgData name="Ida Ekmark" userId="ffbc62ef69d5d3dc" providerId="LiveId" clId="{38AB4D3C-B4E5-4847-ABEF-83E738C70A11}" dt="2024-05-14T13:15:17.017" v="8705" actId="478"/>
          <ac:spMkLst>
            <pc:docMk/>
            <pc:sldMk cId="267653416" sldId="276"/>
            <ac:spMk id="4478" creationId="{03FBAAC0-F2E3-715B-1773-C2005B11E71F}"/>
          </ac:spMkLst>
        </pc:spChg>
        <pc:spChg chg="del mod replST">
          <ac:chgData name="Ida Ekmark" userId="ffbc62ef69d5d3dc" providerId="LiveId" clId="{38AB4D3C-B4E5-4847-ABEF-83E738C70A11}" dt="2024-05-14T13:15:17.017" v="8704" actId="478"/>
          <ac:spMkLst>
            <pc:docMk/>
            <pc:sldMk cId="267653416" sldId="276"/>
            <ac:spMk id="4479" creationId="{B364F711-E617-3B84-3CAD-3B74C231670A}"/>
          </ac:spMkLst>
        </pc:spChg>
        <pc:spChg chg="del mod replST">
          <ac:chgData name="Ida Ekmark" userId="ffbc62ef69d5d3dc" providerId="LiveId" clId="{38AB4D3C-B4E5-4847-ABEF-83E738C70A11}" dt="2024-05-14T13:15:17.017" v="8703" actId="478"/>
          <ac:spMkLst>
            <pc:docMk/>
            <pc:sldMk cId="267653416" sldId="276"/>
            <ac:spMk id="4480" creationId="{8D6DB8E3-245D-ACBE-B4B6-B7298FC62803}"/>
          </ac:spMkLst>
        </pc:spChg>
        <pc:spChg chg="del mod replST">
          <ac:chgData name="Ida Ekmark" userId="ffbc62ef69d5d3dc" providerId="LiveId" clId="{38AB4D3C-B4E5-4847-ABEF-83E738C70A11}" dt="2024-05-14T13:15:17.017" v="8702" actId="478"/>
          <ac:spMkLst>
            <pc:docMk/>
            <pc:sldMk cId="267653416" sldId="276"/>
            <ac:spMk id="4481" creationId="{9910D7A4-FF70-B8C2-B25A-189ED52CC0C1}"/>
          </ac:spMkLst>
        </pc:spChg>
        <pc:spChg chg="del mod replST">
          <ac:chgData name="Ida Ekmark" userId="ffbc62ef69d5d3dc" providerId="LiveId" clId="{38AB4D3C-B4E5-4847-ABEF-83E738C70A11}" dt="2024-05-14T13:15:17.017" v="8701" actId="478"/>
          <ac:spMkLst>
            <pc:docMk/>
            <pc:sldMk cId="267653416" sldId="276"/>
            <ac:spMk id="4482" creationId="{92B776A6-9421-9799-8691-AD660D9DD4A1}"/>
          </ac:spMkLst>
        </pc:spChg>
        <pc:spChg chg="del mod replST">
          <ac:chgData name="Ida Ekmark" userId="ffbc62ef69d5d3dc" providerId="LiveId" clId="{38AB4D3C-B4E5-4847-ABEF-83E738C70A11}" dt="2024-05-14T13:15:17.017" v="8700" actId="478"/>
          <ac:spMkLst>
            <pc:docMk/>
            <pc:sldMk cId="267653416" sldId="276"/>
            <ac:spMk id="4483" creationId="{12DCEDCB-71B4-949D-2B48-2CE11D9CADCA}"/>
          </ac:spMkLst>
        </pc:spChg>
        <pc:spChg chg="del mod replST">
          <ac:chgData name="Ida Ekmark" userId="ffbc62ef69d5d3dc" providerId="LiveId" clId="{38AB4D3C-B4E5-4847-ABEF-83E738C70A11}" dt="2024-05-14T13:15:17.017" v="8699" actId="478"/>
          <ac:spMkLst>
            <pc:docMk/>
            <pc:sldMk cId="267653416" sldId="276"/>
            <ac:spMk id="4484" creationId="{1D013076-CE5B-4845-67A0-28896A7B1DBB}"/>
          </ac:spMkLst>
        </pc:spChg>
        <pc:spChg chg="del mod replST">
          <ac:chgData name="Ida Ekmark" userId="ffbc62ef69d5d3dc" providerId="LiveId" clId="{38AB4D3C-B4E5-4847-ABEF-83E738C70A11}" dt="2024-05-14T13:15:17.017" v="8698" actId="478"/>
          <ac:spMkLst>
            <pc:docMk/>
            <pc:sldMk cId="267653416" sldId="276"/>
            <ac:spMk id="4485" creationId="{DBDA8233-D03D-891E-C201-814CA1E55B47}"/>
          </ac:spMkLst>
        </pc:spChg>
        <pc:spChg chg="del mod replST">
          <ac:chgData name="Ida Ekmark" userId="ffbc62ef69d5d3dc" providerId="LiveId" clId="{38AB4D3C-B4E5-4847-ABEF-83E738C70A11}" dt="2024-05-14T13:15:17.017" v="8697" actId="478"/>
          <ac:spMkLst>
            <pc:docMk/>
            <pc:sldMk cId="267653416" sldId="276"/>
            <ac:spMk id="4486" creationId="{D32150F5-FA23-634E-C1FD-4852CE2AB443}"/>
          </ac:spMkLst>
        </pc:spChg>
        <pc:spChg chg="del mod replST">
          <ac:chgData name="Ida Ekmark" userId="ffbc62ef69d5d3dc" providerId="LiveId" clId="{38AB4D3C-B4E5-4847-ABEF-83E738C70A11}" dt="2024-05-14T13:15:17.017" v="8696" actId="478"/>
          <ac:spMkLst>
            <pc:docMk/>
            <pc:sldMk cId="267653416" sldId="276"/>
            <ac:spMk id="4487" creationId="{81ADA281-ADF3-DCBB-6429-5D4FE88D7144}"/>
          </ac:spMkLst>
        </pc:spChg>
        <pc:spChg chg="del mod replST">
          <ac:chgData name="Ida Ekmark" userId="ffbc62ef69d5d3dc" providerId="LiveId" clId="{38AB4D3C-B4E5-4847-ABEF-83E738C70A11}" dt="2024-05-14T13:15:17.017" v="8695" actId="478"/>
          <ac:spMkLst>
            <pc:docMk/>
            <pc:sldMk cId="267653416" sldId="276"/>
            <ac:spMk id="4488" creationId="{BC7DC363-34FA-4CCB-D8D0-D24A7AB5CA10}"/>
          </ac:spMkLst>
        </pc:spChg>
        <pc:spChg chg="del mod replST">
          <ac:chgData name="Ida Ekmark" userId="ffbc62ef69d5d3dc" providerId="LiveId" clId="{38AB4D3C-B4E5-4847-ABEF-83E738C70A11}" dt="2024-05-14T13:15:17.017" v="8694" actId="478"/>
          <ac:spMkLst>
            <pc:docMk/>
            <pc:sldMk cId="267653416" sldId="276"/>
            <ac:spMk id="4489" creationId="{3CC0A0A8-59F1-FC3E-00F4-DC401950986C}"/>
          </ac:spMkLst>
        </pc:spChg>
        <pc:spChg chg="del mod replST">
          <ac:chgData name="Ida Ekmark" userId="ffbc62ef69d5d3dc" providerId="LiveId" clId="{38AB4D3C-B4E5-4847-ABEF-83E738C70A11}" dt="2024-05-14T13:15:17.017" v="8693" actId="478"/>
          <ac:spMkLst>
            <pc:docMk/>
            <pc:sldMk cId="267653416" sldId="276"/>
            <ac:spMk id="4490" creationId="{983803C5-BF42-5DE6-17C8-A621B0E85DD7}"/>
          </ac:spMkLst>
        </pc:spChg>
        <pc:spChg chg="del mod replST">
          <ac:chgData name="Ida Ekmark" userId="ffbc62ef69d5d3dc" providerId="LiveId" clId="{38AB4D3C-B4E5-4847-ABEF-83E738C70A11}" dt="2024-05-14T13:15:17.017" v="8692" actId="478"/>
          <ac:spMkLst>
            <pc:docMk/>
            <pc:sldMk cId="267653416" sldId="276"/>
            <ac:spMk id="4491" creationId="{B0698A43-0C0B-16AF-0740-FD178B38015C}"/>
          </ac:spMkLst>
        </pc:spChg>
        <pc:spChg chg="del mod replST">
          <ac:chgData name="Ida Ekmark" userId="ffbc62ef69d5d3dc" providerId="LiveId" clId="{38AB4D3C-B4E5-4847-ABEF-83E738C70A11}" dt="2024-05-14T13:15:17.017" v="8691" actId="478"/>
          <ac:spMkLst>
            <pc:docMk/>
            <pc:sldMk cId="267653416" sldId="276"/>
            <ac:spMk id="4492" creationId="{24616725-8BD4-6A31-5623-F5308C00BD6B}"/>
          </ac:spMkLst>
        </pc:spChg>
        <pc:spChg chg="del mod replST">
          <ac:chgData name="Ida Ekmark" userId="ffbc62ef69d5d3dc" providerId="LiveId" clId="{38AB4D3C-B4E5-4847-ABEF-83E738C70A11}" dt="2024-05-14T13:15:17.017" v="8690" actId="478"/>
          <ac:spMkLst>
            <pc:docMk/>
            <pc:sldMk cId="267653416" sldId="276"/>
            <ac:spMk id="4493" creationId="{7CD055F3-4039-1A15-3A66-F72B6532DBF6}"/>
          </ac:spMkLst>
        </pc:spChg>
        <pc:spChg chg="del mod replST">
          <ac:chgData name="Ida Ekmark" userId="ffbc62ef69d5d3dc" providerId="LiveId" clId="{38AB4D3C-B4E5-4847-ABEF-83E738C70A11}" dt="2024-05-14T13:15:17.017" v="8689" actId="478"/>
          <ac:spMkLst>
            <pc:docMk/>
            <pc:sldMk cId="267653416" sldId="276"/>
            <ac:spMk id="4494" creationId="{1A5FACFE-3249-D411-843A-EBD1F04FD2CE}"/>
          </ac:spMkLst>
        </pc:spChg>
        <pc:spChg chg="del mod replST">
          <ac:chgData name="Ida Ekmark" userId="ffbc62ef69d5d3dc" providerId="LiveId" clId="{38AB4D3C-B4E5-4847-ABEF-83E738C70A11}" dt="2024-05-14T13:15:17.017" v="8688" actId="478"/>
          <ac:spMkLst>
            <pc:docMk/>
            <pc:sldMk cId="267653416" sldId="276"/>
            <ac:spMk id="4495" creationId="{B137DD0D-FD70-B261-90F1-8A06C4DEF76B}"/>
          </ac:spMkLst>
        </pc:spChg>
        <pc:spChg chg="del mod replST">
          <ac:chgData name="Ida Ekmark" userId="ffbc62ef69d5d3dc" providerId="LiveId" clId="{38AB4D3C-B4E5-4847-ABEF-83E738C70A11}" dt="2024-05-14T13:15:17.017" v="8687" actId="478"/>
          <ac:spMkLst>
            <pc:docMk/>
            <pc:sldMk cId="267653416" sldId="276"/>
            <ac:spMk id="4496" creationId="{BD31B75C-7AED-4CA4-CEFC-FA158E9606D1}"/>
          </ac:spMkLst>
        </pc:spChg>
        <pc:spChg chg="del mod replST">
          <ac:chgData name="Ida Ekmark" userId="ffbc62ef69d5d3dc" providerId="LiveId" clId="{38AB4D3C-B4E5-4847-ABEF-83E738C70A11}" dt="2024-05-14T13:15:17.017" v="8686" actId="478"/>
          <ac:spMkLst>
            <pc:docMk/>
            <pc:sldMk cId="267653416" sldId="276"/>
            <ac:spMk id="4497" creationId="{EEE6B208-AE68-B09E-2A1A-AC9CDC9F47F5}"/>
          </ac:spMkLst>
        </pc:spChg>
        <pc:spChg chg="del mod replST">
          <ac:chgData name="Ida Ekmark" userId="ffbc62ef69d5d3dc" providerId="LiveId" clId="{38AB4D3C-B4E5-4847-ABEF-83E738C70A11}" dt="2024-05-14T13:15:17.002" v="8685" actId="478"/>
          <ac:spMkLst>
            <pc:docMk/>
            <pc:sldMk cId="267653416" sldId="276"/>
            <ac:spMk id="4498" creationId="{CF4A6022-F738-7969-8D7F-02135C552E4B}"/>
          </ac:spMkLst>
        </pc:spChg>
        <pc:spChg chg="del mod replST">
          <ac:chgData name="Ida Ekmark" userId="ffbc62ef69d5d3dc" providerId="LiveId" clId="{38AB4D3C-B4E5-4847-ABEF-83E738C70A11}" dt="2024-05-14T13:15:17.002" v="8684" actId="478"/>
          <ac:spMkLst>
            <pc:docMk/>
            <pc:sldMk cId="267653416" sldId="276"/>
            <ac:spMk id="4499" creationId="{F56512BE-32FC-027C-1E26-0C0717F4811C}"/>
          </ac:spMkLst>
        </pc:spChg>
        <pc:spChg chg="del mod replST">
          <ac:chgData name="Ida Ekmark" userId="ffbc62ef69d5d3dc" providerId="LiveId" clId="{38AB4D3C-B4E5-4847-ABEF-83E738C70A11}" dt="2024-05-14T13:15:17.002" v="8683" actId="478"/>
          <ac:spMkLst>
            <pc:docMk/>
            <pc:sldMk cId="267653416" sldId="276"/>
            <ac:spMk id="4500" creationId="{B869C330-E0E5-0BC4-6E40-5A55CAA77079}"/>
          </ac:spMkLst>
        </pc:spChg>
        <pc:spChg chg="del mod replST">
          <ac:chgData name="Ida Ekmark" userId="ffbc62ef69d5d3dc" providerId="LiveId" clId="{38AB4D3C-B4E5-4847-ABEF-83E738C70A11}" dt="2024-05-14T13:15:17.002" v="8682" actId="478"/>
          <ac:spMkLst>
            <pc:docMk/>
            <pc:sldMk cId="267653416" sldId="276"/>
            <ac:spMk id="4501" creationId="{B1664BBB-9F0A-1EB2-EC5E-2B407545B50D}"/>
          </ac:spMkLst>
        </pc:spChg>
        <pc:spChg chg="del mod replST">
          <ac:chgData name="Ida Ekmark" userId="ffbc62ef69d5d3dc" providerId="LiveId" clId="{38AB4D3C-B4E5-4847-ABEF-83E738C70A11}" dt="2024-05-14T13:15:17.002" v="8681" actId="478"/>
          <ac:spMkLst>
            <pc:docMk/>
            <pc:sldMk cId="267653416" sldId="276"/>
            <ac:spMk id="4502" creationId="{F363AA59-9AD9-03C2-06DB-6C99675B148A}"/>
          </ac:spMkLst>
        </pc:spChg>
        <pc:spChg chg="del mod replST">
          <ac:chgData name="Ida Ekmark" userId="ffbc62ef69d5d3dc" providerId="LiveId" clId="{38AB4D3C-B4E5-4847-ABEF-83E738C70A11}" dt="2024-05-14T13:15:17.002" v="8680" actId="478"/>
          <ac:spMkLst>
            <pc:docMk/>
            <pc:sldMk cId="267653416" sldId="276"/>
            <ac:spMk id="4503" creationId="{EDFE792F-FE84-7243-8EB0-9917734E02BF}"/>
          </ac:spMkLst>
        </pc:spChg>
        <pc:spChg chg="del mod replST">
          <ac:chgData name="Ida Ekmark" userId="ffbc62ef69d5d3dc" providerId="LiveId" clId="{38AB4D3C-B4E5-4847-ABEF-83E738C70A11}" dt="2024-05-14T13:15:17.002" v="8679" actId="478"/>
          <ac:spMkLst>
            <pc:docMk/>
            <pc:sldMk cId="267653416" sldId="276"/>
            <ac:spMk id="4504" creationId="{B96ADEB2-4400-4C8C-2FF0-1320C778466F}"/>
          </ac:spMkLst>
        </pc:spChg>
        <pc:spChg chg="del mod replST">
          <ac:chgData name="Ida Ekmark" userId="ffbc62ef69d5d3dc" providerId="LiveId" clId="{38AB4D3C-B4E5-4847-ABEF-83E738C70A11}" dt="2024-05-14T13:15:17.002" v="8678" actId="478"/>
          <ac:spMkLst>
            <pc:docMk/>
            <pc:sldMk cId="267653416" sldId="276"/>
            <ac:spMk id="4505" creationId="{88A2E016-2F16-E74C-3FBD-4E63EE0A38C3}"/>
          </ac:spMkLst>
        </pc:spChg>
        <pc:spChg chg="del mod replST">
          <ac:chgData name="Ida Ekmark" userId="ffbc62ef69d5d3dc" providerId="LiveId" clId="{38AB4D3C-B4E5-4847-ABEF-83E738C70A11}" dt="2024-05-14T13:15:17.002" v="8677" actId="478"/>
          <ac:spMkLst>
            <pc:docMk/>
            <pc:sldMk cId="267653416" sldId="276"/>
            <ac:spMk id="4506" creationId="{D666BABA-E66E-E46A-00AE-0CA16B784BB5}"/>
          </ac:spMkLst>
        </pc:spChg>
        <pc:spChg chg="del mod replST">
          <ac:chgData name="Ida Ekmark" userId="ffbc62ef69d5d3dc" providerId="LiveId" clId="{38AB4D3C-B4E5-4847-ABEF-83E738C70A11}" dt="2024-05-14T13:15:17.002" v="8676" actId="478"/>
          <ac:spMkLst>
            <pc:docMk/>
            <pc:sldMk cId="267653416" sldId="276"/>
            <ac:spMk id="4507" creationId="{B3710B4F-D7F0-798B-FEDA-97B2E79B3AF0}"/>
          </ac:spMkLst>
        </pc:spChg>
        <pc:spChg chg="del mod replST">
          <ac:chgData name="Ida Ekmark" userId="ffbc62ef69d5d3dc" providerId="LiveId" clId="{38AB4D3C-B4E5-4847-ABEF-83E738C70A11}" dt="2024-05-14T13:15:17.002" v="8675" actId="478"/>
          <ac:spMkLst>
            <pc:docMk/>
            <pc:sldMk cId="267653416" sldId="276"/>
            <ac:spMk id="4508" creationId="{9D8C8389-A8DF-14ED-7922-8F76F3D0AB90}"/>
          </ac:spMkLst>
        </pc:spChg>
        <pc:spChg chg="del mod replST">
          <ac:chgData name="Ida Ekmark" userId="ffbc62ef69d5d3dc" providerId="LiveId" clId="{38AB4D3C-B4E5-4847-ABEF-83E738C70A11}" dt="2024-05-14T13:15:17.002" v="8674" actId="478"/>
          <ac:spMkLst>
            <pc:docMk/>
            <pc:sldMk cId="267653416" sldId="276"/>
            <ac:spMk id="4509" creationId="{F6DCDDD5-3CE1-3B2E-2AC3-0954996E397D}"/>
          </ac:spMkLst>
        </pc:spChg>
        <pc:spChg chg="del mod replST">
          <ac:chgData name="Ida Ekmark" userId="ffbc62ef69d5d3dc" providerId="LiveId" clId="{38AB4D3C-B4E5-4847-ABEF-83E738C70A11}" dt="2024-05-14T13:15:17.002" v="8673" actId="478"/>
          <ac:spMkLst>
            <pc:docMk/>
            <pc:sldMk cId="267653416" sldId="276"/>
            <ac:spMk id="4510" creationId="{70FE5701-94F5-DF00-71FB-00F901E99192}"/>
          </ac:spMkLst>
        </pc:spChg>
        <pc:spChg chg="del mod replST">
          <ac:chgData name="Ida Ekmark" userId="ffbc62ef69d5d3dc" providerId="LiveId" clId="{38AB4D3C-B4E5-4847-ABEF-83E738C70A11}" dt="2024-05-14T13:15:17.002" v="8672" actId="478"/>
          <ac:spMkLst>
            <pc:docMk/>
            <pc:sldMk cId="267653416" sldId="276"/>
            <ac:spMk id="4511" creationId="{BA9288C6-8B17-7E2A-95A3-FA22C7DE65F0}"/>
          </ac:spMkLst>
        </pc:spChg>
        <pc:spChg chg="del mod replST">
          <ac:chgData name="Ida Ekmark" userId="ffbc62ef69d5d3dc" providerId="LiveId" clId="{38AB4D3C-B4E5-4847-ABEF-83E738C70A11}" dt="2024-05-14T13:15:17.002" v="8671" actId="478"/>
          <ac:spMkLst>
            <pc:docMk/>
            <pc:sldMk cId="267653416" sldId="276"/>
            <ac:spMk id="4512" creationId="{BC8FB3B2-1F93-CFD3-B4D1-82396257F436}"/>
          </ac:spMkLst>
        </pc:spChg>
        <pc:spChg chg="del mod replST">
          <ac:chgData name="Ida Ekmark" userId="ffbc62ef69d5d3dc" providerId="LiveId" clId="{38AB4D3C-B4E5-4847-ABEF-83E738C70A11}" dt="2024-05-14T13:15:17.002" v="8670" actId="478"/>
          <ac:spMkLst>
            <pc:docMk/>
            <pc:sldMk cId="267653416" sldId="276"/>
            <ac:spMk id="4513" creationId="{93804E18-688D-AD7C-6BDD-123BC90665F8}"/>
          </ac:spMkLst>
        </pc:spChg>
        <pc:spChg chg="del mod replST">
          <ac:chgData name="Ida Ekmark" userId="ffbc62ef69d5d3dc" providerId="LiveId" clId="{38AB4D3C-B4E5-4847-ABEF-83E738C70A11}" dt="2024-05-14T13:15:17.002" v="8669" actId="478"/>
          <ac:spMkLst>
            <pc:docMk/>
            <pc:sldMk cId="267653416" sldId="276"/>
            <ac:spMk id="4514" creationId="{769DF797-110E-14FD-6B31-4FF8B03902D4}"/>
          </ac:spMkLst>
        </pc:spChg>
        <pc:spChg chg="del mod replST">
          <ac:chgData name="Ida Ekmark" userId="ffbc62ef69d5d3dc" providerId="LiveId" clId="{38AB4D3C-B4E5-4847-ABEF-83E738C70A11}" dt="2024-05-14T13:15:17.002" v="8668" actId="478"/>
          <ac:spMkLst>
            <pc:docMk/>
            <pc:sldMk cId="267653416" sldId="276"/>
            <ac:spMk id="4515" creationId="{D5E1FBF4-CD27-B03F-A1D7-C6C75DF546C2}"/>
          </ac:spMkLst>
        </pc:spChg>
        <pc:spChg chg="del mod replST">
          <ac:chgData name="Ida Ekmark" userId="ffbc62ef69d5d3dc" providerId="LiveId" clId="{38AB4D3C-B4E5-4847-ABEF-83E738C70A11}" dt="2024-05-14T13:15:17.002" v="8667" actId="478"/>
          <ac:spMkLst>
            <pc:docMk/>
            <pc:sldMk cId="267653416" sldId="276"/>
            <ac:spMk id="4516" creationId="{2E2463E0-4B6E-06B3-0D26-7FB0A002CFCE}"/>
          </ac:spMkLst>
        </pc:spChg>
        <pc:spChg chg="del mod replST">
          <ac:chgData name="Ida Ekmark" userId="ffbc62ef69d5d3dc" providerId="LiveId" clId="{38AB4D3C-B4E5-4847-ABEF-83E738C70A11}" dt="2024-05-14T13:15:17.002" v="8666" actId="478"/>
          <ac:spMkLst>
            <pc:docMk/>
            <pc:sldMk cId="267653416" sldId="276"/>
            <ac:spMk id="4517" creationId="{3F070EA1-0EC2-2D76-BFA9-BDDE8D624226}"/>
          </ac:spMkLst>
        </pc:spChg>
        <pc:spChg chg="del mod replST">
          <ac:chgData name="Ida Ekmark" userId="ffbc62ef69d5d3dc" providerId="LiveId" clId="{38AB4D3C-B4E5-4847-ABEF-83E738C70A11}" dt="2024-05-14T13:15:16.986" v="8665" actId="478"/>
          <ac:spMkLst>
            <pc:docMk/>
            <pc:sldMk cId="267653416" sldId="276"/>
            <ac:spMk id="4518" creationId="{C05D5289-35B9-7AA5-2FFF-E0CE94532814}"/>
          </ac:spMkLst>
        </pc:spChg>
        <pc:spChg chg="del mod replST">
          <ac:chgData name="Ida Ekmark" userId="ffbc62ef69d5d3dc" providerId="LiveId" clId="{38AB4D3C-B4E5-4847-ABEF-83E738C70A11}" dt="2024-05-14T13:15:16.986" v="8664" actId="478"/>
          <ac:spMkLst>
            <pc:docMk/>
            <pc:sldMk cId="267653416" sldId="276"/>
            <ac:spMk id="4519" creationId="{EC596AF5-1F89-B498-0A4D-C7EE13A048A2}"/>
          </ac:spMkLst>
        </pc:spChg>
        <pc:spChg chg="del mod replST">
          <ac:chgData name="Ida Ekmark" userId="ffbc62ef69d5d3dc" providerId="LiveId" clId="{38AB4D3C-B4E5-4847-ABEF-83E738C70A11}" dt="2024-05-14T13:15:16.986" v="8663" actId="478"/>
          <ac:spMkLst>
            <pc:docMk/>
            <pc:sldMk cId="267653416" sldId="276"/>
            <ac:spMk id="4520" creationId="{91FA5A5E-0050-37DE-57E4-739E7F63F5B6}"/>
          </ac:spMkLst>
        </pc:spChg>
        <pc:spChg chg="del mod replST">
          <ac:chgData name="Ida Ekmark" userId="ffbc62ef69d5d3dc" providerId="LiveId" clId="{38AB4D3C-B4E5-4847-ABEF-83E738C70A11}" dt="2024-05-14T13:15:16.986" v="8662" actId="478"/>
          <ac:spMkLst>
            <pc:docMk/>
            <pc:sldMk cId="267653416" sldId="276"/>
            <ac:spMk id="4521" creationId="{2B6094F7-B6F5-58C4-F230-F95C9162261C}"/>
          </ac:spMkLst>
        </pc:spChg>
        <pc:spChg chg="del mod replST">
          <ac:chgData name="Ida Ekmark" userId="ffbc62ef69d5d3dc" providerId="LiveId" clId="{38AB4D3C-B4E5-4847-ABEF-83E738C70A11}" dt="2024-05-14T13:15:16.986" v="8661" actId="478"/>
          <ac:spMkLst>
            <pc:docMk/>
            <pc:sldMk cId="267653416" sldId="276"/>
            <ac:spMk id="4522" creationId="{162E3CA2-BE2D-82B4-AA5B-D3FF5A60E3A3}"/>
          </ac:spMkLst>
        </pc:spChg>
        <pc:spChg chg="del mod replST">
          <ac:chgData name="Ida Ekmark" userId="ffbc62ef69d5d3dc" providerId="LiveId" clId="{38AB4D3C-B4E5-4847-ABEF-83E738C70A11}" dt="2024-05-14T13:15:16.986" v="8660" actId="478"/>
          <ac:spMkLst>
            <pc:docMk/>
            <pc:sldMk cId="267653416" sldId="276"/>
            <ac:spMk id="4523" creationId="{344A6267-36DF-EBF0-B4FE-8FB0DEF5532B}"/>
          </ac:spMkLst>
        </pc:spChg>
        <pc:spChg chg="del mod replST">
          <ac:chgData name="Ida Ekmark" userId="ffbc62ef69d5d3dc" providerId="LiveId" clId="{38AB4D3C-B4E5-4847-ABEF-83E738C70A11}" dt="2024-05-14T13:15:16.986" v="8659" actId="478"/>
          <ac:spMkLst>
            <pc:docMk/>
            <pc:sldMk cId="267653416" sldId="276"/>
            <ac:spMk id="4524" creationId="{BA3D765E-B6DD-1EF9-563D-93A12E357C77}"/>
          </ac:spMkLst>
        </pc:spChg>
        <pc:spChg chg="del mod replST">
          <ac:chgData name="Ida Ekmark" userId="ffbc62ef69d5d3dc" providerId="LiveId" clId="{38AB4D3C-B4E5-4847-ABEF-83E738C70A11}" dt="2024-05-14T13:15:16.986" v="8658" actId="478"/>
          <ac:spMkLst>
            <pc:docMk/>
            <pc:sldMk cId="267653416" sldId="276"/>
            <ac:spMk id="4525" creationId="{B63E00E9-66A1-9660-D61B-D2027D96579B}"/>
          </ac:spMkLst>
        </pc:spChg>
        <pc:spChg chg="del mod replST">
          <ac:chgData name="Ida Ekmark" userId="ffbc62ef69d5d3dc" providerId="LiveId" clId="{38AB4D3C-B4E5-4847-ABEF-83E738C70A11}" dt="2024-05-14T13:15:16.986" v="8657" actId="478"/>
          <ac:spMkLst>
            <pc:docMk/>
            <pc:sldMk cId="267653416" sldId="276"/>
            <ac:spMk id="4526" creationId="{AFACAF6E-B981-FFD4-28BD-4E3258A5F9E2}"/>
          </ac:spMkLst>
        </pc:spChg>
        <pc:spChg chg="del mod replST">
          <ac:chgData name="Ida Ekmark" userId="ffbc62ef69d5d3dc" providerId="LiveId" clId="{38AB4D3C-B4E5-4847-ABEF-83E738C70A11}" dt="2024-05-14T13:15:16.986" v="8656" actId="478"/>
          <ac:spMkLst>
            <pc:docMk/>
            <pc:sldMk cId="267653416" sldId="276"/>
            <ac:spMk id="4527" creationId="{8BAD6A1A-ECAC-2442-64E4-233C41D43495}"/>
          </ac:spMkLst>
        </pc:spChg>
        <pc:spChg chg="del mod replST">
          <ac:chgData name="Ida Ekmark" userId="ffbc62ef69d5d3dc" providerId="LiveId" clId="{38AB4D3C-B4E5-4847-ABEF-83E738C70A11}" dt="2024-05-14T13:15:16.986" v="8655" actId="478"/>
          <ac:spMkLst>
            <pc:docMk/>
            <pc:sldMk cId="267653416" sldId="276"/>
            <ac:spMk id="4528" creationId="{CF5F3262-70F4-0787-3D36-F433D99EA80C}"/>
          </ac:spMkLst>
        </pc:spChg>
        <pc:spChg chg="del mod replST">
          <ac:chgData name="Ida Ekmark" userId="ffbc62ef69d5d3dc" providerId="LiveId" clId="{38AB4D3C-B4E5-4847-ABEF-83E738C70A11}" dt="2024-05-14T13:15:16.986" v="8654" actId="478"/>
          <ac:spMkLst>
            <pc:docMk/>
            <pc:sldMk cId="267653416" sldId="276"/>
            <ac:spMk id="4529" creationId="{BA28F2A7-A54A-1C6C-8313-68CC6F1F1CB2}"/>
          </ac:spMkLst>
        </pc:spChg>
        <pc:spChg chg="del mod replST">
          <ac:chgData name="Ida Ekmark" userId="ffbc62ef69d5d3dc" providerId="LiveId" clId="{38AB4D3C-B4E5-4847-ABEF-83E738C70A11}" dt="2024-05-14T13:15:16.986" v="8653" actId="478"/>
          <ac:spMkLst>
            <pc:docMk/>
            <pc:sldMk cId="267653416" sldId="276"/>
            <ac:spMk id="4530" creationId="{493F8E41-296C-FEE8-1398-EC2D02E7D6ED}"/>
          </ac:spMkLst>
        </pc:spChg>
        <pc:spChg chg="del mod replST">
          <ac:chgData name="Ida Ekmark" userId="ffbc62ef69d5d3dc" providerId="LiveId" clId="{38AB4D3C-B4E5-4847-ABEF-83E738C70A11}" dt="2024-05-14T13:15:16.986" v="8652" actId="478"/>
          <ac:spMkLst>
            <pc:docMk/>
            <pc:sldMk cId="267653416" sldId="276"/>
            <ac:spMk id="4531" creationId="{8DE9C9AE-7591-EAA7-6D22-8204C903895E}"/>
          </ac:spMkLst>
        </pc:spChg>
        <pc:spChg chg="del mod replST">
          <ac:chgData name="Ida Ekmark" userId="ffbc62ef69d5d3dc" providerId="LiveId" clId="{38AB4D3C-B4E5-4847-ABEF-83E738C70A11}" dt="2024-05-14T13:15:16.986" v="8651" actId="478"/>
          <ac:spMkLst>
            <pc:docMk/>
            <pc:sldMk cId="267653416" sldId="276"/>
            <ac:spMk id="4532" creationId="{8E7191A9-09FE-5D29-06DD-23E64A55D5CF}"/>
          </ac:spMkLst>
        </pc:spChg>
        <pc:spChg chg="del mod replST">
          <ac:chgData name="Ida Ekmark" userId="ffbc62ef69d5d3dc" providerId="LiveId" clId="{38AB4D3C-B4E5-4847-ABEF-83E738C70A11}" dt="2024-05-14T13:15:16.986" v="8650" actId="478"/>
          <ac:spMkLst>
            <pc:docMk/>
            <pc:sldMk cId="267653416" sldId="276"/>
            <ac:spMk id="4533" creationId="{E9808080-217D-06FD-C549-2D2EE4FC0F14}"/>
          </ac:spMkLst>
        </pc:spChg>
        <pc:spChg chg="del mod replST">
          <ac:chgData name="Ida Ekmark" userId="ffbc62ef69d5d3dc" providerId="LiveId" clId="{38AB4D3C-B4E5-4847-ABEF-83E738C70A11}" dt="2024-05-14T13:15:16.986" v="8649" actId="478"/>
          <ac:spMkLst>
            <pc:docMk/>
            <pc:sldMk cId="267653416" sldId="276"/>
            <ac:spMk id="4534" creationId="{A422691E-56B6-59CB-12DA-9F52CD1423C1}"/>
          </ac:spMkLst>
        </pc:spChg>
        <pc:spChg chg="del mod replST">
          <ac:chgData name="Ida Ekmark" userId="ffbc62ef69d5d3dc" providerId="LiveId" clId="{38AB4D3C-B4E5-4847-ABEF-83E738C70A11}" dt="2024-05-14T13:15:16.970" v="8648" actId="478"/>
          <ac:spMkLst>
            <pc:docMk/>
            <pc:sldMk cId="267653416" sldId="276"/>
            <ac:spMk id="4535" creationId="{0F70DA11-CEEB-D59A-D8BF-100B30522319}"/>
          </ac:spMkLst>
        </pc:spChg>
        <pc:spChg chg="del mod replST">
          <ac:chgData name="Ida Ekmark" userId="ffbc62ef69d5d3dc" providerId="LiveId" clId="{38AB4D3C-B4E5-4847-ABEF-83E738C70A11}" dt="2024-05-14T13:15:16.970" v="8647" actId="478"/>
          <ac:spMkLst>
            <pc:docMk/>
            <pc:sldMk cId="267653416" sldId="276"/>
            <ac:spMk id="4536" creationId="{6E3BBEC4-A60D-E425-94E0-DECCAACFE459}"/>
          </ac:spMkLst>
        </pc:spChg>
        <pc:spChg chg="del mod replST">
          <ac:chgData name="Ida Ekmark" userId="ffbc62ef69d5d3dc" providerId="LiveId" clId="{38AB4D3C-B4E5-4847-ABEF-83E738C70A11}" dt="2024-05-14T13:15:16.970" v="8646" actId="478"/>
          <ac:spMkLst>
            <pc:docMk/>
            <pc:sldMk cId="267653416" sldId="276"/>
            <ac:spMk id="4537" creationId="{F76340E4-C18E-A571-38F0-0E9F26EF833B}"/>
          </ac:spMkLst>
        </pc:spChg>
        <pc:spChg chg="del mod replST">
          <ac:chgData name="Ida Ekmark" userId="ffbc62ef69d5d3dc" providerId="LiveId" clId="{38AB4D3C-B4E5-4847-ABEF-83E738C70A11}" dt="2024-05-14T13:15:16.970" v="8645" actId="478"/>
          <ac:spMkLst>
            <pc:docMk/>
            <pc:sldMk cId="267653416" sldId="276"/>
            <ac:spMk id="4538" creationId="{E3679043-CC98-DDBB-5CB2-71123B6FA999}"/>
          </ac:spMkLst>
        </pc:spChg>
        <pc:spChg chg="del mod replST">
          <ac:chgData name="Ida Ekmark" userId="ffbc62ef69d5d3dc" providerId="LiveId" clId="{38AB4D3C-B4E5-4847-ABEF-83E738C70A11}" dt="2024-05-14T13:15:16.970" v="8644" actId="478"/>
          <ac:spMkLst>
            <pc:docMk/>
            <pc:sldMk cId="267653416" sldId="276"/>
            <ac:spMk id="4539" creationId="{9E3C52B7-2C45-088D-F65D-B52B600A7C77}"/>
          </ac:spMkLst>
        </pc:spChg>
        <pc:spChg chg="del mod replST">
          <ac:chgData name="Ida Ekmark" userId="ffbc62ef69d5d3dc" providerId="LiveId" clId="{38AB4D3C-B4E5-4847-ABEF-83E738C70A11}" dt="2024-05-14T13:15:16.970" v="8643" actId="478"/>
          <ac:spMkLst>
            <pc:docMk/>
            <pc:sldMk cId="267653416" sldId="276"/>
            <ac:spMk id="4540" creationId="{CA717C06-0EA1-AA4A-6D58-08222DFF9D34}"/>
          </ac:spMkLst>
        </pc:spChg>
        <pc:spChg chg="del mod replST">
          <ac:chgData name="Ida Ekmark" userId="ffbc62ef69d5d3dc" providerId="LiveId" clId="{38AB4D3C-B4E5-4847-ABEF-83E738C70A11}" dt="2024-05-14T13:15:16.970" v="8642" actId="478"/>
          <ac:spMkLst>
            <pc:docMk/>
            <pc:sldMk cId="267653416" sldId="276"/>
            <ac:spMk id="4541" creationId="{5E0C520F-1217-9E75-C16E-F332975B6847}"/>
          </ac:spMkLst>
        </pc:spChg>
        <pc:spChg chg="del mod replST">
          <ac:chgData name="Ida Ekmark" userId="ffbc62ef69d5d3dc" providerId="LiveId" clId="{38AB4D3C-B4E5-4847-ABEF-83E738C70A11}" dt="2024-05-14T13:15:16.970" v="8641" actId="478"/>
          <ac:spMkLst>
            <pc:docMk/>
            <pc:sldMk cId="267653416" sldId="276"/>
            <ac:spMk id="4542" creationId="{592A86A2-19F5-7BCE-AAFE-671836734179}"/>
          </ac:spMkLst>
        </pc:spChg>
        <pc:spChg chg="del mod replST">
          <ac:chgData name="Ida Ekmark" userId="ffbc62ef69d5d3dc" providerId="LiveId" clId="{38AB4D3C-B4E5-4847-ABEF-83E738C70A11}" dt="2024-05-14T13:15:16.970" v="8640" actId="478"/>
          <ac:spMkLst>
            <pc:docMk/>
            <pc:sldMk cId="267653416" sldId="276"/>
            <ac:spMk id="4543" creationId="{DEFB92AB-A24C-FC69-3ADE-B0B66FE15ECC}"/>
          </ac:spMkLst>
        </pc:spChg>
        <pc:spChg chg="del mod replST">
          <ac:chgData name="Ida Ekmark" userId="ffbc62ef69d5d3dc" providerId="LiveId" clId="{38AB4D3C-B4E5-4847-ABEF-83E738C70A11}" dt="2024-05-14T13:15:16.970" v="8639" actId="478"/>
          <ac:spMkLst>
            <pc:docMk/>
            <pc:sldMk cId="267653416" sldId="276"/>
            <ac:spMk id="4544" creationId="{E437B3E3-E5F6-0B12-DC80-D26314EA6D7F}"/>
          </ac:spMkLst>
        </pc:spChg>
        <pc:spChg chg="del mod replST">
          <ac:chgData name="Ida Ekmark" userId="ffbc62ef69d5d3dc" providerId="LiveId" clId="{38AB4D3C-B4E5-4847-ABEF-83E738C70A11}" dt="2024-05-14T13:15:16.970" v="8638" actId="478"/>
          <ac:spMkLst>
            <pc:docMk/>
            <pc:sldMk cId="267653416" sldId="276"/>
            <ac:spMk id="4545" creationId="{CD2963A1-ED1F-C85E-6C69-7097CDA8812E}"/>
          </ac:spMkLst>
        </pc:spChg>
        <pc:spChg chg="del mod replST">
          <ac:chgData name="Ida Ekmark" userId="ffbc62ef69d5d3dc" providerId="LiveId" clId="{38AB4D3C-B4E5-4847-ABEF-83E738C70A11}" dt="2024-05-14T13:15:16.970" v="8637" actId="478"/>
          <ac:spMkLst>
            <pc:docMk/>
            <pc:sldMk cId="267653416" sldId="276"/>
            <ac:spMk id="4546" creationId="{6E6ABE64-19C3-8173-C9DB-D7A4AF6D0562}"/>
          </ac:spMkLst>
        </pc:spChg>
        <pc:spChg chg="del mod replST">
          <ac:chgData name="Ida Ekmark" userId="ffbc62ef69d5d3dc" providerId="LiveId" clId="{38AB4D3C-B4E5-4847-ABEF-83E738C70A11}" dt="2024-05-14T13:15:16.970" v="8636" actId="478"/>
          <ac:spMkLst>
            <pc:docMk/>
            <pc:sldMk cId="267653416" sldId="276"/>
            <ac:spMk id="4547" creationId="{57178CF9-42AE-8980-72BA-FC63E4CCF006}"/>
          </ac:spMkLst>
        </pc:spChg>
        <pc:spChg chg="del mod replST">
          <ac:chgData name="Ida Ekmark" userId="ffbc62ef69d5d3dc" providerId="LiveId" clId="{38AB4D3C-B4E5-4847-ABEF-83E738C70A11}" dt="2024-05-14T13:15:16.970" v="8635" actId="478"/>
          <ac:spMkLst>
            <pc:docMk/>
            <pc:sldMk cId="267653416" sldId="276"/>
            <ac:spMk id="4548" creationId="{471C2EC3-7D61-F214-13FC-299BAD1A5376}"/>
          </ac:spMkLst>
        </pc:spChg>
        <pc:spChg chg="del mod replST">
          <ac:chgData name="Ida Ekmark" userId="ffbc62ef69d5d3dc" providerId="LiveId" clId="{38AB4D3C-B4E5-4847-ABEF-83E738C70A11}" dt="2024-05-14T13:15:16.970" v="8634" actId="478"/>
          <ac:spMkLst>
            <pc:docMk/>
            <pc:sldMk cId="267653416" sldId="276"/>
            <ac:spMk id="4549" creationId="{534E23EF-01B4-F0AF-E4D1-BBA61A5CF1AC}"/>
          </ac:spMkLst>
        </pc:spChg>
        <pc:spChg chg="del mod replST">
          <ac:chgData name="Ida Ekmark" userId="ffbc62ef69d5d3dc" providerId="LiveId" clId="{38AB4D3C-B4E5-4847-ABEF-83E738C70A11}" dt="2024-05-14T13:15:16.963" v="8633" actId="478"/>
          <ac:spMkLst>
            <pc:docMk/>
            <pc:sldMk cId="267653416" sldId="276"/>
            <ac:spMk id="4550" creationId="{DA8DE0E4-04D1-C26F-948D-F7F8FEC9505E}"/>
          </ac:spMkLst>
        </pc:spChg>
        <pc:spChg chg="del mod replST">
          <ac:chgData name="Ida Ekmark" userId="ffbc62ef69d5d3dc" providerId="LiveId" clId="{38AB4D3C-B4E5-4847-ABEF-83E738C70A11}" dt="2024-05-14T13:15:16.963" v="8632" actId="478"/>
          <ac:spMkLst>
            <pc:docMk/>
            <pc:sldMk cId="267653416" sldId="276"/>
            <ac:spMk id="4551" creationId="{932D06F7-AA1F-3DDC-F1DE-9393B93DA06E}"/>
          </ac:spMkLst>
        </pc:spChg>
        <pc:spChg chg="del mod replST">
          <ac:chgData name="Ida Ekmark" userId="ffbc62ef69d5d3dc" providerId="LiveId" clId="{38AB4D3C-B4E5-4847-ABEF-83E738C70A11}" dt="2024-05-14T13:15:16.963" v="8631" actId="478"/>
          <ac:spMkLst>
            <pc:docMk/>
            <pc:sldMk cId="267653416" sldId="276"/>
            <ac:spMk id="4552" creationId="{2CEB6A2B-D8EF-0861-6786-22F5B736F646}"/>
          </ac:spMkLst>
        </pc:spChg>
        <pc:spChg chg="del mod replST">
          <ac:chgData name="Ida Ekmark" userId="ffbc62ef69d5d3dc" providerId="LiveId" clId="{38AB4D3C-B4E5-4847-ABEF-83E738C70A11}" dt="2024-05-14T13:15:16.963" v="8630" actId="478"/>
          <ac:spMkLst>
            <pc:docMk/>
            <pc:sldMk cId="267653416" sldId="276"/>
            <ac:spMk id="4553" creationId="{14B63F92-8EDE-BB48-3AF6-D2474671B219}"/>
          </ac:spMkLst>
        </pc:spChg>
        <pc:spChg chg="del mod replST">
          <ac:chgData name="Ida Ekmark" userId="ffbc62ef69d5d3dc" providerId="LiveId" clId="{38AB4D3C-B4E5-4847-ABEF-83E738C70A11}" dt="2024-05-14T13:15:16.963" v="8629" actId="478"/>
          <ac:spMkLst>
            <pc:docMk/>
            <pc:sldMk cId="267653416" sldId="276"/>
            <ac:spMk id="4554" creationId="{41C86124-01DC-E7C0-0657-BBE8B199AF86}"/>
          </ac:spMkLst>
        </pc:spChg>
        <pc:spChg chg="del mod replST">
          <ac:chgData name="Ida Ekmark" userId="ffbc62ef69d5d3dc" providerId="LiveId" clId="{38AB4D3C-B4E5-4847-ABEF-83E738C70A11}" dt="2024-05-14T13:15:16.963" v="8628" actId="478"/>
          <ac:spMkLst>
            <pc:docMk/>
            <pc:sldMk cId="267653416" sldId="276"/>
            <ac:spMk id="4555" creationId="{FA176838-0D5A-4AE8-E56E-08E9EC090ADA}"/>
          </ac:spMkLst>
        </pc:spChg>
        <pc:spChg chg="del mod replST">
          <ac:chgData name="Ida Ekmark" userId="ffbc62ef69d5d3dc" providerId="LiveId" clId="{38AB4D3C-B4E5-4847-ABEF-83E738C70A11}" dt="2024-05-14T13:15:16.954" v="8627" actId="478"/>
          <ac:spMkLst>
            <pc:docMk/>
            <pc:sldMk cId="267653416" sldId="276"/>
            <ac:spMk id="4556" creationId="{6845D34B-3149-58DD-FABC-EFE688FDB2EE}"/>
          </ac:spMkLst>
        </pc:spChg>
        <pc:spChg chg="del mod replST">
          <ac:chgData name="Ida Ekmark" userId="ffbc62ef69d5d3dc" providerId="LiveId" clId="{38AB4D3C-B4E5-4847-ABEF-83E738C70A11}" dt="2024-05-14T13:15:16.954" v="8626" actId="478"/>
          <ac:spMkLst>
            <pc:docMk/>
            <pc:sldMk cId="267653416" sldId="276"/>
            <ac:spMk id="4557" creationId="{CAE8B822-D228-3334-A5E8-E692304C8638}"/>
          </ac:spMkLst>
        </pc:spChg>
        <pc:spChg chg="del mod replST">
          <ac:chgData name="Ida Ekmark" userId="ffbc62ef69d5d3dc" providerId="LiveId" clId="{38AB4D3C-B4E5-4847-ABEF-83E738C70A11}" dt="2024-05-14T13:15:16.954" v="8625" actId="478"/>
          <ac:spMkLst>
            <pc:docMk/>
            <pc:sldMk cId="267653416" sldId="276"/>
            <ac:spMk id="4558" creationId="{55C74D55-633F-BC60-CE06-E753905B8CC8}"/>
          </ac:spMkLst>
        </pc:spChg>
        <pc:spChg chg="del mod replST">
          <ac:chgData name="Ida Ekmark" userId="ffbc62ef69d5d3dc" providerId="LiveId" clId="{38AB4D3C-B4E5-4847-ABEF-83E738C70A11}" dt="2024-05-14T13:15:16.954" v="8624" actId="478"/>
          <ac:spMkLst>
            <pc:docMk/>
            <pc:sldMk cId="267653416" sldId="276"/>
            <ac:spMk id="4559" creationId="{854DF366-C68F-EBF0-C7C9-7CAA5B1832B6}"/>
          </ac:spMkLst>
        </pc:spChg>
        <pc:spChg chg="del mod replST">
          <ac:chgData name="Ida Ekmark" userId="ffbc62ef69d5d3dc" providerId="LiveId" clId="{38AB4D3C-B4E5-4847-ABEF-83E738C70A11}" dt="2024-05-14T13:15:16.954" v="8623" actId="478"/>
          <ac:spMkLst>
            <pc:docMk/>
            <pc:sldMk cId="267653416" sldId="276"/>
            <ac:spMk id="4560" creationId="{4EADAD3D-FE8F-57AE-E9F2-6D94D9821DC3}"/>
          </ac:spMkLst>
        </pc:spChg>
        <pc:spChg chg="del mod replST">
          <ac:chgData name="Ida Ekmark" userId="ffbc62ef69d5d3dc" providerId="LiveId" clId="{38AB4D3C-B4E5-4847-ABEF-83E738C70A11}" dt="2024-05-14T13:15:16.954" v="8622" actId="478"/>
          <ac:spMkLst>
            <pc:docMk/>
            <pc:sldMk cId="267653416" sldId="276"/>
            <ac:spMk id="4561" creationId="{3E0C3BC9-FDD5-4B96-E3DE-56897487F9B9}"/>
          </ac:spMkLst>
        </pc:spChg>
        <pc:spChg chg="del mod replST">
          <ac:chgData name="Ida Ekmark" userId="ffbc62ef69d5d3dc" providerId="LiveId" clId="{38AB4D3C-B4E5-4847-ABEF-83E738C70A11}" dt="2024-05-14T13:15:16.954" v="8621" actId="478"/>
          <ac:spMkLst>
            <pc:docMk/>
            <pc:sldMk cId="267653416" sldId="276"/>
            <ac:spMk id="4562" creationId="{583D9BFB-AAD8-56E4-BE53-D236AF68C090}"/>
          </ac:spMkLst>
        </pc:spChg>
        <pc:spChg chg="del mod replST">
          <ac:chgData name="Ida Ekmark" userId="ffbc62ef69d5d3dc" providerId="LiveId" clId="{38AB4D3C-B4E5-4847-ABEF-83E738C70A11}" dt="2024-05-14T13:15:16.939" v="8620" actId="478"/>
          <ac:spMkLst>
            <pc:docMk/>
            <pc:sldMk cId="267653416" sldId="276"/>
            <ac:spMk id="4563" creationId="{ED697BA2-B2DC-BD67-18C8-6D7E3DF06430}"/>
          </ac:spMkLst>
        </pc:spChg>
        <pc:spChg chg="del mod replST">
          <ac:chgData name="Ida Ekmark" userId="ffbc62ef69d5d3dc" providerId="LiveId" clId="{38AB4D3C-B4E5-4847-ABEF-83E738C70A11}" dt="2024-05-14T13:15:16.939" v="8619" actId="478"/>
          <ac:spMkLst>
            <pc:docMk/>
            <pc:sldMk cId="267653416" sldId="276"/>
            <ac:spMk id="4564" creationId="{237713B4-176A-156A-A497-DA3CC9F6B4E7}"/>
          </ac:spMkLst>
        </pc:spChg>
        <pc:spChg chg="del mod replST">
          <ac:chgData name="Ida Ekmark" userId="ffbc62ef69d5d3dc" providerId="LiveId" clId="{38AB4D3C-B4E5-4847-ABEF-83E738C70A11}" dt="2024-05-14T13:15:16.939" v="8618" actId="478"/>
          <ac:spMkLst>
            <pc:docMk/>
            <pc:sldMk cId="267653416" sldId="276"/>
            <ac:spMk id="4565" creationId="{0A92C3FC-603F-D6E4-33A6-91634CD9A1B5}"/>
          </ac:spMkLst>
        </pc:spChg>
        <pc:spChg chg="del mod replST">
          <ac:chgData name="Ida Ekmark" userId="ffbc62ef69d5d3dc" providerId="LiveId" clId="{38AB4D3C-B4E5-4847-ABEF-83E738C70A11}" dt="2024-05-14T13:15:16.939" v="8617" actId="478"/>
          <ac:spMkLst>
            <pc:docMk/>
            <pc:sldMk cId="267653416" sldId="276"/>
            <ac:spMk id="4566" creationId="{8B2C34EF-5783-A3A7-22B2-0CB79FC3DA61}"/>
          </ac:spMkLst>
        </pc:spChg>
        <pc:spChg chg="del mod replST">
          <ac:chgData name="Ida Ekmark" userId="ffbc62ef69d5d3dc" providerId="LiveId" clId="{38AB4D3C-B4E5-4847-ABEF-83E738C70A11}" dt="2024-05-14T13:15:16.939" v="8616" actId="478"/>
          <ac:spMkLst>
            <pc:docMk/>
            <pc:sldMk cId="267653416" sldId="276"/>
            <ac:spMk id="4567" creationId="{DAC61D28-299D-7E86-399B-3E26407C8482}"/>
          </ac:spMkLst>
        </pc:spChg>
        <pc:spChg chg="del mod replST">
          <ac:chgData name="Ida Ekmark" userId="ffbc62ef69d5d3dc" providerId="LiveId" clId="{38AB4D3C-B4E5-4847-ABEF-83E738C70A11}" dt="2024-05-14T13:15:16.939" v="8615" actId="478"/>
          <ac:spMkLst>
            <pc:docMk/>
            <pc:sldMk cId="267653416" sldId="276"/>
            <ac:spMk id="4568" creationId="{9DF4EACF-8E66-19C5-B9D6-24BE9524A3B1}"/>
          </ac:spMkLst>
        </pc:spChg>
        <pc:spChg chg="del mod replST">
          <ac:chgData name="Ida Ekmark" userId="ffbc62ef69d5d3dc" providerId="LiveId" clId="{38AB4D3C-B4E5-4847-ABEF-83E738C70A11}" dt="2024-05-14T13:15:16.939" v="8614" actId="478"/>
          <ac:spMkLst>
            <pc:docMk/>
            <pc:sldMk cId="267653416" sldId="276"/>
            <ac:spMk id="4569" creationId="{FCE9DF7E-EA73-3B54-020A-D3575917B105}"/>
          </ac:spMkLst>
        </pc:spChg>
        <pc:spChg chg="del mod replST">
          <ac:chgData name="Ida Ekmark" userId="ffbc62ef69d5d3dc" providerId="LiveId" clId="{38AB4D3C-B4E5-4847-ABEF-83E738C70A11}" dt="2024-05-14T13:15:16.939" v="8613" actId="478"/>
          <ac:spMkLst>
            <pc:docMk/>
            <pc:sldMk cId="267653416" sldId="276"/>
            <ac:spMk id="4570" creationId="{DA758A46-B202-D1EF-CF68-B4A35EAB8DC9}"/>
          </ac:spMkLst>
        </pc:spChg>
        <pc:spChg chg="del mod replST">
          <ac:chgData name="Ida Ekmark" userId="ffbc62ef69d5d3dc" providerId="LiveId" clId="{38AB4D3C-B4E5-4847-ABEF-83E738C70A11}" dt="2024-05-14T13:15:16.939" v="8612" actId="478"/>
          <ac:spMkLst>
            <pc:docMk/>
            <pc:sldMk cId="267653416" sldId="276"/>
            <ac:spMk id="4571" creationId="{01A43700-E151-9EF1-A40A-EA8AB30BF03C}"/>
          </ac:spMkLst>
        </pc:spChg>
        <pc:spChg chg="del mod replST">
          <ac:chgData name="Ida Ekmark" userId="ffbc62ef69d5d3dc" providerId="LiveId" clId="{38AB4D3C-B4E5-4847-ABEF-83E738C70A11}" dt="2024-05-14T13:15:16.939" v="8611" actId="478"/>
          <ac:spMkLst>
            <pc:docMk/>
            <pc:sldMk cId="267653416" sldId="276"/>
            <ac:spMk id="4572" creationId="{C6FF109C-D1AC-FB3C-72B7-8A1B5F15AA4F}"/>
          </ac:spMkLst>
        </pc:spChg>
        <pc:spChg chg="del mod replST">
          <ac:chgData name="Ida Ekmark" userId="ffbc62ef69d5d3dc" providerId="LiveId" clId="{38AB4D3C-B4E5-4847-ABEF-83E738C70A11}" dt="2024-05-14T13:15:16.939" v="8610" actId="478"/>
          <ac:spMkLst>
            <pc:docMk/>
            <pc:sldMk cId="267653416" sldId="276"/>
            <ac:spMk id="4573" creationId="{E36586CE-5684-0170-5CAA-E6DCAF6647C1}"/>
          </ac:spMkLst>
        </pc:spChg>
        <pc:spChg chg="del mod replST">
          <ac:chgData name="Ida Ekmark" userId="ffbc62ef69d5d3dc" providerId="LiveId" clId="{38AB4D3C-B4E5-4847-ABEF-83E738C70A11}" dt="2024-05-14T13:15:16.939" v="8609" actId="478"/>
          <ac:spMkLst>
            <pc:docMk/>
            <pc:sldMk cId="267653416" sldId="276"/>
            <ac:spMk id="4574" creationId="{9DDD67DC-383B-EA14-8C66-5EFC397A8166}"/>
          </ac:spMkLst>
        </pc:spChg>
        <pc:spChg chg="del mod replST">
          <ac:chgData name="Ida Ekmark" userId="ffbc62ef69d5d3dc" providerId="LiveId" clId="{38AB4D3C-B4E5-4847-ABEF-83E738C70A11}" dt="2024-05-14T13:15:16.923" v="8608" actId="478"/>
          <ac:spMkLst>
            <pc:docMk/>
            <pc:sldMk cId="267653416" sldId="276"/>
            <ac:spMk id="4575" creationId="{F74AB517-FDAB-D322-D5CC-E90A6354FE64}"/>
          </ac:spMkLst>
        </pc:spChg>
        <pc:spChg chg="del mod replST">
          <ac:chgData name="Ida Ekmark" userId="ffbc62ef69d5d3dc" providerId="LiveId" clId="{38AB4D3C-B4E5-4847-ABEF-83E738C70A11}" dt="2024-05-14T13:15:16.923" v="8607" actId="478"/>
          <ac:spMkLst>
            <pc:docMk/>
            <pc:sldMk cId="267653416" sldId="276"/>
            <ac:spMk id="4576" creationId="{356B8E00-B2DE-2F2A-C959-E565ED2EEBD6}"/>
          </ac:spMkLst>
        </pc:spChg>
        <pc:spChg chg="del mod replST">
          <ac:chgData name="Ida Ekmark" userId="ffbc62ef69d5d3dc" providerId="LiveId" clId="{38AB4D3C-B4E5-4847-ABEF-83E738C70A11}" dt="2024-05-14T13:15:16.923" v="8606" actId="478"/>
          <ac:spMkLst>
            <pc:docMk/>
            <pc:sldMk cId="267653416" sldId="276"/>
            <ac:spMk id="4577" creationId="{5C171316-7A1C-8BB6-4ADC-E2DF3F1B9FF3}"/>
          </ac:spMkLst>
        </pc:spChg>
        <pc:spChg chg="del mod replST">
          <ac:chgData name="Ida Ekmark" userId="ffbc62ef69d5d3dc" providerId="LiveId" clId="{38AB4D3C-B4E5-4847-ABEF-83E738C70A11}" dt="2024-05-14T13:15:16.923" v="8605" actId="478"/>
          <ac:spMkLst>
            <pc:docMk/>
            <pc:sldMk cId="267653416" sldId="276"/>
            <ac:spMk id="4578" creationId="{4AC12434-4937-2338-9699-3C6D1E8BFF46}"/>
          </ac:spMkLst>
        </pc:spChg>
        <pc:spChg chg="del mod replST">
          <ac:chgData name="Ida Ekmark" userId="ffbc62ef69d5d3dc" providerId="LiveId" clId="{38AB4D3C-B4E5-4847-ABEF-83E738C70A11}" dt="2024-05-14T13:15:16.923" v="8604" actId="478"/>
          <ac:spMkLst>
            <pc:docMk/>
            <pc:sldMk cId="267653416" sldId="276"/>
            <ac:spMk id="4579" creationId="{41FF12CE-CDBA-021B-5F35-A7609A56E81D}"/>
          </ac:spMkLst>
        </pc:spChg>
        <pc:spChg chg="del mod replST">
          <ac:chgData name="Ida Ekmark" userId="ffbc62ef69d5d3dc" providerId="LiveId" clId="{38AB4D3C-B4E5-4847-ABEF-83E738C70A11}" dt="2024-05-14T13:15:16.923" v="8603" actId="478"/>
          <ac:spMkLst>
            <pc:docMk/>
            <pc:sldMk cId="267653416" sldId="276"/>
            <ac:spMk id="4580" creationId="{73B773BD-BDD4-CA0A-0F90-E8BD42E8F23E}"/>
          </ac:spMkLst>
        </pc:spChg>
        <pc:spChg chg="del mod replST">
          <ac:chgData name="Ida Ekmark" userId="ffbc62ef69d5d3dc" providerId="LiveId" clId="{38AB4D3C-B4E5-4847-ABEF-83E738C70A11}" dt="2024-05-14T13:15:16.923" v="8602" actId="478"/>
          <ac:spMkLst>
            <pc:docMk/>
            <pc:sldMk cId="267653416" sldId="276"/>
            <ac:spMk id="4581" creationId="{CFA49032-FD76-2D42-4134-C4A50FEC6F15}"/>
          </ac:spMkLst>
        </pc:spChg>
        <pc:spChg chg="del mod replST">
          <ac:chgData name="Ida Ekmark" userId="ffbc62ef69d5d3dc" providerId="LiveId" clId="{38AB4D3C-B4E5-4847-ABEF-83E738C70A11}" dt="2024-05-14T13:15:16.923" v="8601" actId="478"/>
          <ac:spMkLst>
            <pc:docMk/>
            <pc:sldMk cId="267653416" sldId="276"/>
            <ac:spMk id="4582" creationId="{2BA5C2B0-EE13-44A0-E1F7-0C005F03BC48}"/>
          </ac:spMkLst>
        </pc:spChg>
        <pc:spChg chg="del mod replST">
          <ac:chgData name="Ida Ekmark" userId="ffbc62ef69d5d3dc" providerId="LiveId" clId="{38AB4D3C-B4E5-4847-ABEF-83E738C70A11}" dt="2024-05-14T13:15:16.923" v="8600" actId="478"/>
          <ac:spMkLst>
            <pc:docMk/>
            <pc:sldMk cId="267653416" sldId="276"/>
            <ac:spMk id="4583" creationId="{845CE0DC-2A2F-F1AF-C96A-A787DFB0DE15}"/>
          </ac:spMkLst>
        </pc:spChg>
        <pc:spChg chg="del mod replST">
          <ac:chgData name="Ida Ekmark" userId="ffbc62ef69d5d3dc" providerId="LiveId" clId="{38AB4D3C-B4E5-4847-ABEF-83E738C70A11}" dt="2024-05-14T13:15:16.908" v="8599" actId="478"/>
          <ac:spMkLst>
            <pc:docMk/>
            <pc:sldMk cId="267653416" sldId="276"/>
            <ac:spMk id="4584" creationId="{A83B447A-5E25-15FB-7DCA-D6AC7296E087}"/>
          </ac:spMkLst>
        </pc:spChg>
        <pc:spChg chg="del mod replST">
          <ac:chgData name="Ida Ekmark" userId="ffbc62ef69d5d3dc" providerId="LiveId" clId="{38AB4D3C-B4E5-4847-ABEF-83E738C70A11}" dt="2024-05-14T13:15:16.908" v="8598" actId="478"/>
          <ac:spMkLst>
            <pc:docMk/>
            <pc:sldMk cId="267653416" sldId="276"/>
            <ac:spMk id="4585" creationId="{D71D94FA-F58E-8CC3-6E08-7C4B9A9DCCCA}"/>
          </ac:spMkLst>
        </pc:spChg>
        <pc:spChg chg="del mod replST">
          <ac:chgData name="Ida Ekmark" userId="ffbc62ef69d5d3dc" providerId="LiveId" clId="{38AB4D3C-B4E5-4847-ABEF-83E738C70A11}" dt="2024-05-14T13:15:16.908" v="8597" actId="478"/>
          <ac:spMkLst>
            <pc:docMk/>
            <pc:sldMk cId="267653416" sldId="276"/>
            <ac:spMk id="4586" creationId="{275885BC-24B4-98CA-89E1-F236EFB4BE35}"/>
          </ac:spMkLst>
        </pc:spChg>
        <pc:spChg chg="del mod replST">
          <ac:chgData name="Ida Ekmark" userId="ffbc62ef69d5d3dc" providerId="LiveId" clId="{38AB4D3C-B4E5-4847-ABEF-83E738C70A11}" dt="2024-05-14T13:15:16.908" v="8596" actId="478"/>
          <ac:spMkLst>
            <pc:docMk/>
            <pc:sldMk cId="267653416" sldId="276"/>
            <ac:spMk id="4587" creationId="{77B8D7A9-D620-9A59-DD54-2C1A73F015C6}"/>
          </ac:spMkLst>
        </pc:spChg>
        <pc:spChg chg="del mod replST">
          <ac:chgData name="Ida Ekmark" userId="ffbc62ef69d5d3dc" providerId="LiveId" clId="{38AB4D3C-B4E5-4847-ABEF-83E738C70A11}" dt="2024-05-14T13:15:16.908" v="8595" actId="478"/>
          <ac:spMkLst>
            <pc:docMk/>
            <pc:sldMk cId="267653416" sldId="276"/>
            <ac:spMk id="4588" creationId="{FCA6B40B-3EE4-7329-8B02-7E7F42D49B6A}"/>
          </ac:spMkLst>
        </pc:spChg>
        <pc:spChg chg="del mod replST">
          <ac:chgData name="Ida Ekmark" userId="ffbc62ef69d5d3dc" providerId="LiveId" clId="{38AB4D3C-B4E5-4847-ABEF-83E738C70A11}" dt="2024-05-14T13:15:16.908" v="8594" actId="478"/>
          <ac:spMkLst>
            <pc:docMk/>
            <pc:sldMk cId="267653416" sldId="276"/>
            <ac:spMk id="4589" creationId="{816AB4A5-483B-1ED1-ECFF-167FB8000CE5}"/>
          </ac:spMkLst>
        </pc:spChg>
        <pc:spChg chg="del mod replST">
          <ac:chgData name="Ida Ekmark" userId="ffbc62ef69d5d3dc" providerId="LiveId" clId="{38AB4D3C-B4E5-4847-ABEF-83E738C70A11}" dt="2024-05-14T13:15:16.908" v="8593" actId="478"/>
          <ac:spMkLst>
            <pc:docMk/>
            <pc:sldMk cId="267653416" sldId="276"/>
            <ac:spMk id="4590" creationId="{B97B720E-C451-8E00-625B-BF46D53067FB}"/>
          </ac:spMkLst>
        </pc:spChg>
        <pc:spChg chg="del mod replST">
          <ac:chgData name="Ida Ekmark" userId="ffbc62ef69d5d3dc" providerId="LiveId" clId="{38AB4D3C-B4E5-4847-ABEF-83E738C70A11}" dt="2024-05-14T13:15:16.908" v="8592" actId="478"/>
          <ac:spMkLst>
            <pc:docMk/>
            <pc:sldMk cId="267653416" sldId="276"/>
            <ac:spMk id="4591" creationId="{DA554033-9B81-0301-117B-53418EE27490}"/>
          </ac:spMkLst>
        </pc:spChg>
        <pc:spChg chg="del mod replST">
          <ac:chgData name="Ida Ekmark" userId="ffbc62ef69d5d3dc" providerId="LiveId" clId="{38AB4D3C-B4E5-4847-ABEF-83E738C70A11}" dt="2024-05-14T13:15:16.908" v="8591" actId="478"/>
          <ac:spMkLst>
            <pc:docMk/>
            <pc:sldMk cId="267653416" sldId="276"/>
            <ac:spMk id="4592" creationId="{57E769D2-A9E6-2731-07AC-487F2BA491CD}"/>
          </ac:spMkLst>
        </pc:spChg>
        <pc:spChg chg="del mod replST">
          <ac:chgData name="Ida Ekmark" userId="ffbc62ef69d5d3dc" providerId="LiveId" clId="{38AB4D3C-B4E5-4847-ABEF-83E738C70A11}" dt="2024-05-14T13:15:16.908" v="8590" actId="478"/>
          <ac:spMkLst>
            <pc:docMk/>
            <pc:sldMk cId="267653416" sldId="276"/>
            <ac:spMk id="4593" creationId="{BC2E81B2-61AD-A7A0-16FD-AF319C7A2A00}"/>
          </ac:spMkLst>
        </pc:spChg>
        <pc:spChg chg="del mod replST">
          <ac:chgData name="Ida Ekmark" userId="ffbc62ef69d5d3dc" providerId="LiveId" clId="{38AB4D3C-B4E5-4847-ABEF-83E738C70A11}" dt="2024-05-14T13:15:16.892" v="8589" actId="478"/>
          <ac:spMkLst>
            <pc:docMk/>
            <pc:sldMk cId="267653416" sldId="276"/>
            <ac:spMk id="4594" creationId="{BD791E7D-8057-1D7B-3DFB-C6E68A4CE27B}"/>
          </ac:spMkLst>
        </pc:spChg>
        <pc:spChg chg="del mod replST">
          <ac:chgData name="Ida Ekmark" userId="ffbc62ef69d5d3dc" providerId="LiveId" clId="{38AB4D3C-B4E5-4847-ABEF-83E738C70A11}" dt="2024-05-14T13:15:16.892" v="8588" actId="478"/>
          <ac:spMkLst>
            <pc:docMk/>
            <pc:sldMk cId="267653416" sldId="276"/>
            <ac:spMk id="4595" creationId="{DA6B896F-B971-3E6E-BEF5-8935EBADCFA7}"/>
          </ac:spMkLst>
        </pc:spChg>
        <pc:spChg chg="del mod topLvl replST">
          <ac:chgData name="Ida Ekmark" userId="ffbc62ef69d5d3dc" providerId="LiveId" clId="{38AB4D3C-B4E5-4847-ABEF-83E738C70A11}" dt="2024-05-14T13:15:37.776" v="9653" actId="478"/>
          <ac:spMkLst>
            <pc:docMk/>
            <pc:sldMk cId="267653416" sldId="276"/>
            <ac:spMk id="4753" creationId="{9D6BA824-ED64-30AB-7039-1ABC20091F5D}"/>
          </ac:spMkLst>
        </pc:spChg>
        <pc:spChg chg="del mod topLvl replST">
          <ac:chgData name="Ida Ekmark" userId="ffbc62ef69d5d3dc" providerId="LiveId" clId="{38AB4D3C-B4E5-4847-ABEF-83E738C70A11}" dt="2024-05-14T13:15:37.651" v="9510" actId="478"/>
          <ac:spMkLst>
            <pc:docMk/>
            <pc:sldMk cId="267653416" sldId="276"/>
            <ac:spMk id="4754" creationId="{3BB846D5-46C2-AD4D-1EB0-88D914AA6580}"/>
          </ac:spMkLst>
        </pc:spChg>
        <pc:spChg chg="del mod replST">
          <ac:chgData name="Ida Ekmark" userId="ffbc62ef69d5d3dc" providerId="LiveId" clId="{38AB4D3C-B4E5-4847-ABEF-83E738C70A11}" dt="2024-05-14T13:15:37.651" v="9509" actId="478"/>
          <ac:spMkLst>
            <pc:docMk/>
            <pc:sldMk cId="267653416" sldId="276"/>
            <ac:spMk id="4755" creationId="{EA009966-D1E7-E3FE-2CC5-81BD513F47B4}"/>
          </ac:spMkLst>
        </pc:spChg>
        <pc:spChg chg="del mod replST">
          <ac:chgData name="Ida Ekmark" userId="ffbc62ef69d5d3dc" providerId="LiveId" clId="{38AB4D3C-B4E5-4847-ABEF-83E738C70A11}" dt="2024-05-14T13:15:37.651" v="9508" actId="478"/>
          <ac:spMkLst>
            <pc:docMk/>
            <pc:sldMk cId="267653416" sldId="276"/>
            <ac:spMk id="4756" creationId="{7ADC2BF4-1FF4-5B94-DE01-BE63047EE0E0}"/>
          </ac:spMkLst>
        </pc:spChg>
        <pc:spChg chg="del mod replST">
          <ac:chgData name="Ida Ekmark" userId="ffbc62ef69d5d3dc" providerId="LiveId" clId="{38AB4D3C-B4E5-4847-ABEF-83E738C70A11}" dt="2024-05-14T13:15:37.651" v="9507" actId="478"/>
          <ac:spMkLst>
            <pc:docMk/>
            <pc:sldMk cId="267653416" sldId="276"/>
            <ac:spMk id="4757" creationId="{769C0F2C-4081-B1F4-400B-287B3EF42B91}"/>
          </ac:spMkLst>
        </pc:spChg>
        <pc:spChg chg="del mod replST">
          <ac:chgData name="Ida Ekmark" userId="ffbc62ef69d5d3dc" providerId="LiveId" clId="{38AB4D3C-B4E5-4847-ABEF-83E738C70A11}" dt="2024-05-14T13:15:37.651" v="9506" actId="478"/>
          <ac:spMkLst>
            <pc:docMk/>
            <pc:sldMk cId="267653416" sldId="276"/>
            <ac:spMk id="4758" creationId="{6A0E2040-2F78-0BFA-AAF4-3CA96E4C1B52}"/>
          </ac:spMkLst>
        </pc:spChg>
        <pc:spChg chg="del mod replST">
          <ac:chgData name="Ida Ekmark" userId="ffbc62ef69d5d3dc" providerId="LiveId" clId="{38AB4D3C-B4E5-4847-ABEF-83E738C70A11}" dt="2024-05-14T13:15:37.651" v="9505" actId="478"/>
          <ac:spMkLst>
            <pc:docMk/>
            <pc:sldMk cId="267653416" sldId="276"/>
            <ac:spMk id="4759" creationId="{E607D5EA-237E-F70B-9CF8-6EA462F397A9}"/>
          </ac:spMkLst>
        </pc:spChg>
        <pc:spChg chg="del mod replST">
          <ac:chgData name="Ida Ekmark" userId="ffbc62ef69d5d3dc" providerId="LiveId" clId="{38AB4D3C-B4E5-4847-ABEF-83E738C70A11}" dt="2024-05-14T13:15:37.651" v="9504" actId="478"/>
          <ac:spMkLst>
            <pc:docMk/>
            <pc:sldMk cId="267653416" sldId="276"/>
            <ac:spMk id="4760" creationId="{68C2EF1D-FF5A-9408-925A-92B2B94580B0}"/>
          </ac:spMkLst>
        </pc:spChg>
        <pc:spChg chg="del mod replST">
          <ac:chgData name="Ida Ekmark" userId="ffbc62ef69d5d3dc" providerId="LiveId" clId="{38AB4D3C-B4E5-4847-ABEF-83E738C70A11}" dt="2024-05-14T13:15:37.651" v="9503" actId="478"/>
          <ac:spMkLst>
            <pc:docMk/>
            <pc:sldMk cId="267653416" sldId="276"/>
            <ac:spMk id="4761" creationId="{84100801-CBE4-A354-FBA1-5FF5F804C677}"/>
          </ac:spMkLst>
        </pc:spChg>
        <pc:spChg chg="del mod replST">
          <ac:chgData name="Ida Ekmark" userId="ffbc62ef69d5d3dc" providerId="LiveId" clId="{38AB4D3C-B4E5-4847-ABEF-83E738C70A11}" dt="2024-05-14T13:15:37.651" v="9502" actId="478"/>
          <ac:spMkLst>
            <pc:docMk/>
            <pc:sldMk cId="267653416" sldId="276"/>
            <ac:spMk id="4762" creationId="{FA3C77DE-304D-6AF4-69F7-88B5D1A73178}"/>
          </ac:spMkLst>
        </pc:spChg>
        <pc:spChg chg="del mod replST">
          <ac:chgData name="Ida Ekmark" userId="ffbc62ef69d5d3dc" providerId="LiveId" clId="{38AB4D3C-B4E5-4847-ABEF-83E738C70A11}" dt="2024-05-14T13:15:37.651" v="9501" actId="478"/>
          <ac:spMkLst>
            <pc:docMk/>
            <pc:sldMk cId="267653416" sldId="276"/>
            <ac:spMk id="4763" creationId="{EF71D4D5-8FEE-F77A-34F3-30D6E07A7A28}"/>
          </ac:spMkLst>
        </pc:spChg>
        <pc:spChg chg="del mod replST">
          <ac:chgData name="Ida Ekmark" userId="ffbc62ef69d5d3dc" providerId="LiveId" clId="{38AB4D3C-B4E5-4847-ABEF-83E738C70A11}" dt="2024-05-14T13:15:37.635" v="9500" actId="478"/>
          <ac:spMkLst>
            <pc:docMk/>
            <pc:sldMk cId="267653416" sldId="276"/>
            <ac:spMk id="4764" creationId="{7BCC79F0-3F11-B13C-7134-C9EB6ACA992A}"/>
          </ac:spMkLst>
        </pc:spChg>
        <pc:spChg chg="del mod replST">
          <ac:chgData name="Ida Ekmark" userId="ffbc62ef69d5d3dc" providerId="LiveId" clId="{38AB4D3C-B4E5-4847-ABEF-83E738C70A11}" dt="2024-05-14T13:15:37.635" v="9499" actId="478"/>
          <ac:spMkLst>
            <pc:docMk/>
            <pc:sldMk cId="267653416" sldId="276"/>
            <ac:spMk id="4765" creationId="{1F7142D7-91CF-C886-85E0-CA954164824F}"/>
          </ac:spMkLst>
        </pc:spChg>
        <pc:spChg chg="del mod replST">
          <ac:chgData name="Ida Ekmark" userId="ffbc62ef69d5d3dc" providerId="LiveId" clId="{38AB4D3C-B4E5-4847-ABEF-83E738C70A11}" dt="2024-05-14T13:15:37.635" v="9498" actId="478"/>
          <ac:spMkLst>
            <pc:docMk/>
            <pc:sldMk cId="267653416" sldId="276"/>
            <ac:spMk id="4766" creationId="{9A97CFBA-9F51-5717-9A4B-D19BF9D89E05}"/>
          </ac:spMkLst>
        </pc:spChg>
        <pc:spChg chg="del mod replST">
          <ac:chgData name="Ida Ekmark" userId="ffbc62ef69d5d3dc" providerId="LiveId" clId="{38AB4D3C-B4E5-4847-ABEF-83E738C70A11}" dt="2024-05-14T13:15:37.635" v="9497" actId="478"/>
          <ac:spMkLst>
            <pc:docMk/>
            <pc:sldMk cId="267653416" sldId="276"/>
            <ac:spMk id="4767" creationId="{B5747718-D58D-2F2A-647B-7435F99A422D}"/>
          </ac:spMkLst>
        </pc:spChg>
        <pc:spChg chg="del mod replST">
          <ac:chgData name="Ida Ekmark" userId="ffbc62ef69d5d3dc" providerId="LiveId" clId="{38AB4D3C-B4E5-4847-ABEF-83E738C70A11}" dt="2024-05-14T13:15:37.635" v="9496" actId="478"/>
          <ac:spMkLst>
            <pc:docMk/>
            <pc:sldMk cId="267653416" sldId="276"/>
            <ac:spMk id="4768" creationId="{8EE322EB-7802-C39D-794C-AFAF2C5AAEC6}"/>
          </ac:spMkLst>
        </pc:spChg>
        <pc:spChg chg="del mod replST">
          <ac:chgData name="Ida Ekmark" userId="ffbc62ef69d5d3dc" providerId="LiveId" clId="{38AB4D3C-B4E5-4847-ABEF-83E738C70A11}" dt="2024-05-14T13:15:37.635" v="9495" actId="478"/>
          <ac:spMkLst>
            <pc:docMk/>
            <pc:sldMk cId="267653416" sldId="276"/>
            <ac:spMk id="4769" creationId="{AC3D2C5C-8E0D-23A6-B963-46F60793D739}"/>
          </ac:spMkLst>
        </pc:spChg>
        <pc:spChg chg="del mod replST">
          <ac:chgData name="Ida Ekmark" userId="ffbc62ef69d5d3dc" providerId="LiveId" clId="{38AB4D3C-B4E5-4847-ABEF-83E738C70A11}" dt="2024-05-14T13:15:37.635" v="9494" actId="478"/>
          <ac:spMkLst>
            <pc:docMk/>
            <pc:sldMk cId="267653416" sldId="276"/>
            <ac:spMk id="4770" creationId="{8EEA2BBE-9917-D6C3-797A-E34D61DE5DFD}"/>
          </ac:spMkLst>
        </pc:spChg>
        <pc:spChg chg="del mod replST">
          <ac:chgData name="Ida Ekmark" userId="ffbc62ef69d5d3dc" providerId="LiveId" clId="{38AB4D3C-B4E5-4847-ABEF-83E738C70A11}" dt="2024-05-14T13:15:37.635" v="9493" actId="478"/>
          <ac:spMkLst>
            <pc:docMk/>
            <pc:sldMk cId="267653416" sldId="276"/>
            <ac:spMk id="4771" creationId="{5BA48AFD-55E9-84BF-A597-D996F1F13C53}"/>
          </ac:spMkLst>
        </pc:spChg>
        <pc:spChg chg="del mod replST">
          <ac:chgData name="Ida Ekmark" userId="ffbc62ef69d5d3dc" providerId="LiveId" clId="{38AB4D3C-B4E5-4847-ABEF-83E738C70A11}" dt="2024-05-14T13:15:37.635" v="9492" actId="478"/>
          <ac:spMkLst>
            <pc:docMk/>
            <pc:sldMk cId="267653416" sldId="276"/>
            <ac:spMk id="4772" creationId="{DAF085EF-9E4A-1AE2-E39D-9613C7B85FE7}"/>
          </ac:spMkLst>
        </pc:spChg>
        <pc:spChg chg="del mod replST">
          <ac:chgData name="Ida Ekmark" userId="ffbc62ef69d5d3dc" providerId="LiveId" clId="{38AB4D3C-B4E5-4847-ABEF-83E738C70A11}" dt="2024-05-14T13:15:37.635" v="9491" actId="478"/>
          <ac:spMkLst>
            <pc:docMk/>
            <pc:sldMk cId="267653416" sldId="276"/>
            <ac:spMk id="4773" creationId="{442613AF-131C-3D31-5186-AE72015E047B}"/>
          </ac:spMkLst>
        </pc:spChg>
        <pc:spChg chg="del mod replST">
          <ac:chgData name="Ida Ekmark" userId="ffbc62ef69d5d3dc" providerId="LiveId" clId="{38AB4D3C-B4E5-4847-ABEF-83E738C70A11}" dt="2024-05-14T13:15:37.635" v="9490" actId="478"/>
          <ac:spMkLst>
            <pc:docMk/>
            <pc:sldMk cId="267653416" sldId="276"/>
            <ac:spMk id="4774" creationId="{5936F6C2-3370-B338-955C-2F609076024F}"/>
          </ac:spMkLst>
        </pc:spChg>
        <pc:spChg chg="del mod replST">
          <ac:chgData name="Ida Ekmark" userId="ffbc62ef69d5d3dc" providerId="LiveId" clId="{38AB4D3C-B4E5-4847-ABEF-83E738C70A11}" dt="2024-05-14T13:15:37.635" v="9489" actId="478"/>
          <ac:spMkLst>
            <pc:docMk/>
            <pc:sldMk cId="267653416" sldId="276"/>
            <ac:spMk id="4775" creationId="{3F0837D0-3A1F-5F2F-6854-D8CA56CE1AD7}"/>
          </ac:spMkLst>
        </pc:spChg>
        <pc:spChg chg="del mod replST">
          <ac:chgData name="Ida Ekmark" userId="ffbc62ef69d5d3dc" providerId="LiveId" clId="{38AB4D3C-B4E5-4847-ABEF-83E738C70A11}" dt="2024-05-14T13:15:37.635" v="9488" actId="478"/>
          <ac:spMkLst>
            <pc:docMk/>
            <pc:sldMk cId="267653416" sldId="276"/>
            <ac:spMk id="4776" creationId="{0FD19DD0-B47C-25C0-064D-797062A7F91F}"/>
          </ac:spMkLst>
        </pc:spChg>
        <pc:spChg chg="del mod replST">
          <ac:chgData name="Ida Ekmark" userId="ffbc62ef69d5d3dc" providerId="LiveId" clId="{38AB4D3C-B4E5-4847-ABEF-83E738C70A11}" dt="2024-05-14T13:15:37.635" v="9487" actId="478"/>
          <ac:spMkLst>
            <pc:docMk/>
            <pc:sldMk cId="267653416" sldId="276"/>
            <ac:spMk id="4777" creationId="{06BC5367-5AC3-8B4C-E1E4-39ECBF345413}"/>
          </ac:spMkLst>
        </pc:spChg>
        <pc:spChg chg="del mod replST">
          <ac:chgData name="Ida Ekmark" userId="ffbc62ef69d5d3dc" providerId="LiveId" clId="{38AB4D3C-B4E5-4847-ABEF-83E738C70A11}" dt="2024-05-14T13:15:37.635" v="9486" actId="478"/>
          <ac:spMkLst>
            <pc:docMk/>
            <pc:sldMk cId="267653416" sldId="276"/>
            <ac:spMk id="4778" creationId="{5F5B18EA-8A35-3AC2-445D-9B753E8A923F}"/>
          </ac:spMkLst>
        </pc:spChg>
        <pc:spChg chg="del mod replST">
          <ac:chgData name="Ida Ekmark" userId="ffbc62ef69d5d3dc" providerId="LiveId" clId="{38AB4D3C-B4E5-4847-ABEF-83E738C70A11}" dt="2024-05-14T13:15:37.635" v="9485" actId="478"/>
          <ac:spMkLst>
            <pc:docMk/>
            <pc:sldMk cId="267653416" sldId="276"/>
            <ac:spMk id="4779" creationId="{791957B6-9791-4A31-19E3-8C7E21763471}"/>
          </ac:spMkLst>
        </pc:spChg>
        <pc:spChg chg="del mod replST">
          <ac:chgData name="Ida Ekmark" userId="ffbc62ef69d5d3dc" providerId="LiveId" clId="{38AB4D3C-B4E5-4847-ABEF-83E738C70A11}" dt="2024-05-14T13:15:37.635" v="9484" actId="478"/>
          <ac:spMkLst>
            <pc:docMk/>
            <pc:sldMk cId="267653416" sldId="276"/>
            <ac:spMk id="4780" creationId="{FA34B47D-EDFF-EABE-06AD-F0D55E112360}"/>
          </ac:spMkLst>
        </pc:spChg>
        <pc:spChg chg="del mod replST">
          <ac:chgData name="Ida Ekmark" userId="ffbc62ef69d5d3dc" providerId="LiveId" clId="{38AB4D3C-B4E5-4847-ABEF-83E738C70A11}" dt="2024-05-14T13:15:37.635" v="9483" actId="478"/>
          <ac:spMkLst>
            <pc:docMk/>
            <pc:sldMk cId="267653416" sldId="276"/>
            <ac:spMk id="4781" creationId="{CAB1B113-4289-8502-1E60-03496BD1F694}"/>
          </ac:spMkLst>
        </pc:spChg>
        <pc:spChg chg="del mod replST">
          <ac:chgData name="Ida Ekmark" userId="ffbc62ef69d5d3dc" providerId="LiveId" clId="{38AB4D3C-B4E5-4847-ABEF-83E738C70A11}" dt="2024-05-14T13:15:37.635" v="9482" actId="478"/>
          <ac:spMkLst>
            <pc:docMk/>
            <pc:sldMk cId="267653416" sldId="276"/>
            <ac:spMk id="4782" creationId="{0C9A15B3-EF0C-976C-D9F5-98A06AE27AD7}"/>
          </ac:spMkLst>
        </pc:spChg>
        <pc:spChg chg="del mod replST">
          <ac:chgData name="Ida Ekmark" userId="ffbc62ef69d5d3dc" providerId="LiveId" clId="{38AB4D3C-B4E5-4847-ABEF-83E738C70A11}" dt="2024-05-14T13:15:37.635" v="9481" actId="478"/>
          <ac:spMkLst>
            <pc:docMk/>
            <pc:sldMk cId="267653416" sldId="276"/>
            <ac:spMk id="4783" creationId="{21DFCDED-EB42-13AF-2D2A-D1390D1F99C8}"/>
          </ac:spMkLst>
        </pc:spChg>
        <pc:spChg chg="del mod replST">
          <ac:chgData name="Ida Ekmark" userId="ffbc62ef69d5d3dc" providerId="LiveId" clId="{38AB4D3C-B4E5-4847-ABEF-83E738C70A11}" dt="2024-05-14T13:15:37.635" v="9480" actId="478"/>
          <ac:spMkLst>
            <pc:docMk/>
            <pc:sldMk cId="267653416" sldId="276"/>
            <ac:spMk id="4784" creationId="{42C3617A-5726-DB3F-6237-8475A75487A2}"/>
          </ac:spMkLst>
        </pc:spChg>
        <pc:spChg chg="del mod replST">
          <ac:chgData name="Ida Ekmark" userId="ffbc62ef69d5d3dc" providerId="LiveId" clId="{38AB4D3C-B4E5-4847-ABEF-83E738C70A11}" dt="2024-05-14T13:15:37.635" v="9479" actId="478"/>
          <ac:spMkLst>
            <pc:docMk/>
            <pc:sldMk cId="267653416" sldId="276"/>
            <ac:spMk id="4785" creationId="{3336BCDE-C97F-98CF-E63E-65B7DA81C023}"/>
          </ac:spMkLst>
        </pc:spChg>
        <pc:spChg chg="del mod replST">
          <ac:chgData name="Ida Ekmark" userId="ffbc62ef69d5d3dc" providerId="LiveId" clId="{38AB4D3C-B4E5-4847-ABEF-83E738C70A11}" dt="2024-05-14T13:15:37.635" v="9478" actId="478"/>
          <ac:spMkLst>
            <pc:docMk/>
            <pc:sldMk cId="267653416" sldId="276"/>
            <ac:spMk id="4786" creationId="{FD6D36FC-8FBD-0A8A-75CB-5FFB5AB04391}"/>
          </ac:spMkLst>
        </pc:spChg>
        <pc:spChg chg="del mod replST">
          <ac:chgData name="Ida Ekmark" userId="ffbc62ef69d5d3dc" providerId="LiveId" clId="{38AB4D3C-B4E5-4847-ABEF-83E738C70A11}" dt="2024-05-14T13:15:37.635" v="9477" actId="478"/>
          <ac:spMkLst>
            <pc:docMk/>
            <pc:sldMk cId="267653416" sldId="276"/>
            <ac:spMk id="4787" creationId="{1AE616FE-CDDD-CA8B-A466-84B57F5AAB72}"/>
          </ac:spMkLst>
        </pc:spChg>
        <pc:spChg chg="del mod replST">
          <ac:chgData name="Ida Ekmark" userId="ffbc62ef69d5d3dc" providerId="LiveId" clId="{38AB4D3C-B4E5-4847-ABEF-83E738C70A11}" dt="2024-05-14T13:15:37.635" v="9476" actId="478"/>
          <ac:spMkLst>
            <pc:docMk/>
            <pc:sldMk cId="267653416" sldId="276"/>
            <ac:spMk id="4788" creationId="{898A90F5-CA4B-53EB-A842-86C3E76B04F0}"/>
          </ac:spMkLst>
        </pc:spChg>
        <pc:spChg chg="del mod replST">
          <ac:chgData name="Ida Ekmark" userId="ffbc62ef69d5d3dc" providerId="LiveId" clId="{38AB4D3C-B4E5-4847-ABEF-83E738C70A11}" dt="2024-05-14T13:15:37.635" v="9475" actId="478"/>
          <ac:spMkLst>
            <pc:docMk/>
            <pc:sldMk cId="267653416" sldId="276"/>
            <ac:spMk id="4789" creationId="{CB0F8EAF-A578-F7B6-1006-EB7D1CC27046}"/>
          </ac:spMkLst>
        </pc:spChg>
        <pc:spChg chg="del mod replST">
          <ac:chgData name="Ida Ekmark" userId="ffbc62ef69d5d3dc" providerId="LiveId" clId="{38AB4D3C-B4E5-4847-ABEF-83E738C70A11}" dt="2024-05-14T13:15:37.635" v="9474" actId="478"/>
          <ac:spMkLst>
            <pc:docMk/>
            <pc:sldMk cId="267653416" sldId="276"/>
            <ac:spMk id="4790" creationId="{D94807B6-2608-F2BA-07C3-65B3F7627CAA}"/>
          </ac:spMkLst>
        </pc:spChg>
        <pc:spChg chg="del mod replST">
          <ac:chgData name="Ida Ekmark" userId="ffbc62ef69d5d3dc" providerId="LiveId" clId="{38AB4D3C-B4E5-4847-ABEF-83E738C70A11}" dt="2024-05-14T13:15:37.635" v="9473" actId="478"/>
          <ac:spMkLst>
            <pc:docMk/>
            <pc:sldMk cId="267653416" sldId="276"/>
            <ac:spMk id="4791" creationId="{D133BAE4-A551-2F3C-4AA2-7FF0098D1B5E}"/>
          </ac:spMkLst>
        </pc:spChg>
        <pc:spChg chg="del mod replST">
          <ac:chgData name="Ida Ekmark" userId="ffbc62ef69d5d3dc" providerId="LiveId" clId="{38AB4D3C-B4E5-4847-ABEF-83E738C70A11}" dt="2024-05-14T13:15:37.635" v="9472" actId="478"/>
          <ac:spMkLst>
            <pc:docMk/>
            <pc:sldMk cId="267653416" sldId="276"/>
            <ac:spMk id="4792" creationId="{B63E01DE-CC54-A027-0C8A-68C8D3B72BB8}"/>
          </ac:spMkLst>
        </pc:spChg>
        <pc:spChg chg="del mod replST">
          <ac:chgData name="Ida Ekmark" userId="ffbc62ef69d5d3dc" providerId="LiveId" clId="{38AB4D3C-B4E5-4847-ABEF-83E738C70A11}" dt="2024-05-14T13:15:37.635" v="9471" actId="478"/>
          <ac:spMkLst>
            <pc:docMk/>
            <pc:sldMk cId="267653416" sldId="276"/>
            <ac:spMk id="4793" creationId="{BD7DC4EA-C046-65B8-D586-252EA0CAA612}"/>
          </ac:spMkLst>
        </pc:spChg>
        <pc:spChg chg="del mod replST">
          <ac:chgData name="Ida Ekmark" userId="ffbc62ef69d5d3dc" providerId="LiveId" clId="{38AB4D3C-B4E5-4847-ABEF-83E738C70A11}" dt="2024-05-14T13:15:37.630" v="9470" actId="478"/>
          <ac:spMkLst>
            <pc:docMk/>
            <pc:sldMk cId="267653416" sldId="276"/>
            <ac:spMk id="4794" creationId="{8B554254-B74A-CF08-4FA6-C17EEE9A6983}"/>
          </ac:spMkLst>
        </pc:spChg>
        <pc:spChg chg="del mod replST">
          <ac:chgData name="Ida Ekmark" userId="ffbc62ef69d5d3dc" providerId="LiveId" clId="{38AB4D3C-B4E5-4847-ABEF-83E738C70A11}" dt="2024-05-14T13:15:37.630" v="9469" actId="478"/>
          <ac:spMkLst>
            <pc:docMk/>
            <pc:sldMk cId="267653416" sldId="276"/>
            <ac:spMk id="4795" creationId="{8091B6DB-EAB0-677F-6BBE-C408D7A7AC4E}"/>
          </ac:spMkLst>
        </pc:spChg>
        <pc:spChg chg="del mod replST">
          <ac:chgData name="Ida Ekmark" userId="ffbc62ef69d5d3dc" providerId="LiveId" clId="{38AB4D3C-B4E5-4847-ABEF-83E738C70A11}" dt="2024-05-14T13:15:37.630" v="9468" actId="478"/>
          <ac:spMkLst>
            <pc:docMk/>
            <pc:sldMk cId="267653416" sldId="276"/>
            <ac:spMk id="4796" creationId="{57C216D4-80CF-6410-8BA0-62BE63AD1811}"/>
          </ac:spMkLst>
        </pc:spChg>
        <pc:spChg chg="del mod replST">
          <ac:chgData name="Ida Ekmark" userId="ffbc62ef69d5d3dc" providerId="LiveId" clId="{38AB4D3C-B4E5-4847-ABEF-83E738C70A11}" dt="2024-05-14T13:15:37.630" v="9467" actId="478"/>
          <ac:spMkLst>
            <pc:docMk/>
            <pc:sldMk cId="267653416" sldId="276"/>
            <ac:spMk id="4797" creationId="{9032C220-16B0-4C93-9974-13399A227BBB}"/>
          </ac:spMkLst>
        </pc:spChg>
        <pc:spChg chg="del mod replST">
          <ac:chgData name="Ida Ekmark" userId="ffbc62ef69d5d3dc" providerId="LiveId" clId="{38AB4D3C-B4E5-4847-ABEF-83E738C70A11}" dt="2024-05-14T13:15:37.630" v="9466" actId="478"/>
          <ac:spMkLst>
            <pc:docMk/>
            <pc:sldMk cId="267653416" sldId="276"/>
            <ac:spMk id="4798" creationId="{4138B2BC-34E0-FD4A-1833-4898D805B96C}"/>
          </ac:spMkLst>
        </pc:spChg>
        <pc:spChg chg="del mod replST">
          <ac:chgData name="Ida Ekmark" userId="ffbc62ef69d5d3dc" providerId="LiveId" clId="{38AB4D3C-B4E5-4847-ABEF-83E738C70A11}" dt="2024-05-14T13:15:37.630" v="9465" actId="478"/>
          <ac:spMkLst>
            <pc:docMk/>
            <pc:sldMk cId="267653416" sldId="276"/>
            <ac:spMk id="4799" creationId="{A713F4AF-3C8E-1F9D-EC3E-7154B1D93652}"/>
          </ac:spMkLst>
        </pc:spChg>
        <pc:spChg chg="del mod replST">
          <ac:chgData name="Ida Ekmark" userId="ffbc62ef69d5d3dc" providerId="LiveId" clId="{38AB4D3C-B4E5-4847-ABEF-83E738C70A11}" dt="2024-05-14T13:15:37.630" v="9464" actId="478"/>
          <ac:spMkLst>
            <pc:docMk/>
            <pc:sldMk cId="267653416" sldId="276"/>
            <ac:spMk id="4800" creationId="{6EFE5C6A-856A-9D0D-5245-DCFB1C66297D}"/>
          </ac:spMkLst>
        </pc:spChg>
        <pc:spChg chg="del mod replST">
          <ac:chgData name="Ida Ekmark" userId="ffbc62ef69d5d3dc" providerId="LiveId" clId="{38AB4D3C-B4E5-4847-ABEF-83E738C70A11}" dt="2024-05-14T13:15:37.630" v="9463" actId="478"/>
          <ac:spMkLst>
            <pc:docMk/>
            <pc:sldMk cId="267653416" sldId="276"/>
            <ac:spMk id="4801" creationId="{3F3EDCEF-5A98-BC85-EA5C-572EDB2BF683}"/>
          </ac:spMkLst>
        </pc:spChg>
        <pc:spChg chg="del mod replST">
          <ac:chgData name="Ida Ekmark" userId="ffbc62ef69d5d3dc" providerId="LiveId" clId="{38AB4D3C-B4E5-4847-ABEF-83E738C70A11}" dt="2024-05-14T13:15:37.619" v="9462" actId="478"/>
          <ac:spMkLst>
            <pc:docMk/>
            <pc:sldMk cId="267653416" sldId="276"/>
            <ac:spMk id="4802" creationId="{835FBFBB-6CC0-CEBE-1E3E-EADB074D1F15}"/>
          </ac:spMkLst>
        </pc:spChg>
        <pc:spChg chg="del mod replST">
          <ac:chgData name="Ida Ekmark" userId="ffbc62ef69d5d3dc" providerId="LiveId" clId="{38AB4D3C-B4E5-4847-ABEF-83E738C70A11}" dt="2024-05-14T13:15:37.619" v="9461" actId="478"/>
          <ac:spMkLst>
            <pc:docMk/>
            <pc:sldMk cId="267653416" sldId="276"/>
            <ac:spMk id="4803" creationId="{F4BC8AAA-0006-FBE6-A3B6-F822C368152C}"/>
          </ac:spMkLst>
        </pc:spChg>
        <pc:spChg chg="del mod replST">
          <ac:chgData name="Ida Ekmark" userId="ffbc62ef69d5d3dc" providerId="LiveId" clId="{38AB4D3C-B4E5-4847-ABEF-83E738C70A11}" dt="2024-05-14T13:15:37.619" v="9460" actId="478"/>
          <ac:spMkLst>
            <pc:docMk/>
            <pc:sldMk cId="267653416" sldId="276"/>
            <ac:spMk id="4804" creationId="{DCCCD2DD-6BE4-A180-A22C-C030E0737EA9}"/>
          </ac:spMkLst>
        </pc:spChg>
        <pc:spChg chg="del mod replST">
          <ac:chgData name="Ida Ekmark" userId="ffbc62ef69d5d3dc" providerId="LiveId" clId="{38AB4D3C-B4E5-4847-ABEF-83E738C70A11}" dt="2024-05-14T13:15:37.619" v="9459" actId="478"/>
          <ac:spMkLst>
            <pc:docMk/>
            <pc:sldMk cId="267653416" sldId="276"/>
            <ac:spMk id="4805" creationId="{DBC4A578-60EC-AF7F-1B36-354A09B68984}"/>
          </ac:spMkLst>
        </pc:spChg>
        <pc:spChg chg="del mod replST">
          <ac:chgData name="Ida Ekmark" userId="ffbc62ef69d5d3dc" providerId="LiveId" clId="{38AB4D3C-B4E5-4847-ABEF-83E738C70A11}" dt="2024-05-14T13:15:37.619" v="9458" actId="478"/>
          <ac:spMkLst>
            <pc:docMk/>
            <pc:sldMk cId="267653416" sldId="276"/>
            <ac:spMk id="4806" creationId="{866B166A-6E9D-6DA6-98AB-AAC985266A1B}"/>
          </ac:spMkLst>
        </pc:spChg>
        <pc:spChg chg="del mod replST">
          <ac:chgData name="Ida Ekmark" userId="ffbc62ef69d5d3dc" providerId="LiveId" clId="{38AB4D3C-B4E5-4847-ABEF-83E738C70A11}" dt="2024-05-14T13:15:37.619" v="9457" actId="478"/>
          <ac:spMkLst>
            <pc:docMk/>
            <pc:sldMk cId="267653416" sldId="276"/>
            <ac:spMk id="4807" creationId="{285D8304-03FC-DA17-4345-B24B99DBE9F0}"/>
          </ac:spMkLst>
        </pc:spChg>
        <pc:spChg chg="del mod replST">
          <ac:chgData name="Ida Ekmark" userId="ffbc62ef69d5d3dc" providerId="LiveId" clId="{38AB4D3C-B4E5-4847-ABEF-83E738C70A11}" dt="2024-05-14T13:15:37.619" v="9456" actId="478"/>
          <ac:spMkLst>
            <pc:docMk/>
            <pc:sldMk cId="267653416" sldId="276"/>
            <ac:spMk id="4808" creationId="{F118A7AF-BA7A-CEB5-B2C5-76FBD67B1668}"/>
          </ac:spMkLst>
        </pc:spChg>
        <pc:spChg chg="del mod replST">
          <ac:chgData name="Ida Ekmark" userId="ffbc62ef69d5d3dc" providerId="LiveId" clId="{38AB4D3C-B4E5-4847-ABEF-83E738C70A11}" dt="2024-05-14T13:15:37.619" v="9455" actId="478"/>
          <ac:spMkLst>
            <pc:docMk/>
            <pc:sldMk cId="267653416" sldId="276"/>
            <ac:spMk id="4809" creationId="{DF783803-6796-DB88-FF5E-DA21C8DC8B38}"/>
          </ac:spMkLst>
        </pc:spChg>
        <pc:spChg chg="del mod replST">
          <ac:chgData name="Ida Ekmark" userId="ffbc62ef69d5d3dc" providerId="LiveId" clId="{38AB4D3C-B4E5-4847-ABEF-83E738C70A11}" dt="2024-05-14T13:15:37.619" v="9454" actId="478"/>
          <ac:spMkLst>
            <pc:docMk/>
            <pc:sldMk cId="267653416" sldId="276"/>
            <ac:spMk id="4810" creationId="{6C60014B-266C-88E8-7694-6C6DF39E0F4B}"/>
          </ac:spMkLst>
        </pc:spChg>
        <pc:spChg chg="del mod replST">
          <ac:chgData name="Ida Ekmark" userId="ffbc62ef69d5d3dc" providerId="LiveId" clId="{38AB4D3C-B4E5-4847-ABEF-83E738C70A11}" dt="2024-05-14T13:15:37.619" v="9453" actId="478"/>
          <ac:spMkLst>
            <pc:docMk/>
            <pc:sldMk cId="267653416" sldId="276"/>
            <ac:spMk id="4811" creationId="{6EA14625-9376-1D56-90C0-1CF28AFE809A}"/>
          </ac:spMkLst>
        </pc:spChg>
        <pc:spChg chg="del mod replST">
          <ac:chgData name="Ida Ekmark" userId="ffbc62ef69d5d3dc" providerId="LiveId" clId="{38AB4D3C-B4E5-4847-ABEF-83E738C70A11}" dt="2024-05-14T13:15:37.619" v="9452" actId="478"/>
          <ac:spMkLst>
            <pc:docMk/>
            <pc:sldMk cId="267653416" sldId="276"/>
            <ac:spMk id="4812" creationId="{239A4D8E-C725-C706-7950-41FFBF8EBE28}"/>
          </ac:spMkLst>
        </pc:spChg>
        <pc:spChg chg="del mod replST">
          <ac:chgData name="Ida Ekmark" userId="ffbc62ef69d5d3dc" providerId="LiveId" clId="{38AB4D3C-B4E5-4847-ABEF-83E738C70A11}" dt="2024-05-14T13:15:37.619" v="9451" actId="478"/>
          <ac:spMkLst>
            <pc:docMk/>
            <pc:sldMk cId="267653416" sldId="276"/>
            <ac:spMk id="4813" creationId="{C6F9B928-FCC8-E248-7A86-D6E269093EA7}"/>
          </ac:spMkLst>
        </pc:spChg>
        <pc:spChg chg="del mod replST">
          <ac:chgData name="Ida Ekmark" userId="ffbc62ef69d5d3dc" providerId="LiveId" clId="{38AB4D3C-B4E5-4847-ABEF-83E738C70A11}" dt="2024-05-14T13:15:37.619" v="9450" actId="478"/>
          <ac:spMkLst>
            <pc:docMk/>
            <pc:sldMk cId="267653416" sldId="276"/>
            <ac:spMk id="4814" creationId="{C8C77792-5EB1-E3CC-7A5D-DD94DE5CAF42}"/>
          </ac:spMkLst>
        </pc:spChg>
        <pc:spChg chg="del mod replST">
          <ac:chgData name="Ida Ekmark" userId="ffbc62ef69d5d3dc" providerId="LiveId" clId="{38AB4D3C-B4E5-4847-ABEF-83E738C70A11}" dt="2024-05-14T13:15:37.619" v="9449" actId="478"/>
          <ac:spMkLst>
            <pc:docMk/>
            <pc:sldMk cId="267653416" sldId="276"/>
            <ac:spMk id="4815" creationId="{EBAD7C8E-C06F-55CB-B602-511E88D10D96}"/>
          </ac:spMkLst>
        </pc:spChg>
        <pc:spChg chg="del mod replST">
          <ac:chgData name="Ida Ekmark" userId="ffbc62ef69d5d3dc" providerId="LiveId" clId="{38AB4D3C-B4E5-4847-ABEF-83E738C70A11}" dt="2024-05-14T13:15:37.619" v="9448" actId="478"/>
          <ac:spMkLst>
            <pc:docMk/>
            <pc:sldMk cId="267653416" sldId="276"/>
            <ac:spMk id="4816" creationId="{19BD8727-B883-F10D-A1FA-340DA14A0CC8}"/>
          </ac:spMkLst>
        </pc:spChg>
        <pc:spChg chg="del mod replST">
          <ac:chgData name="Ida Ekmark" userId="ffbc62ef69d5d3dc" providerId="LiveId" clId="{38AB4D3C-B4E5-4847-ABEF-83E738C70A11}" dt="2024-05-14T13:15:37.604" v="9447" actId="478"/>
          <ac:spMkLst>
            <pc:docMk/>
            <pc:sldMk cId="267653416" sldId="276"/>
            <ac:spMk id="4817" creationId="{F4A0592B-926E-F82B-E450-76A8CF92515F}"/>
          </ac:spMkLst>
        </pc:spChg>
        <pc:spChg chg="del mod replST">
          <ac:chgData name="Ida Ekmark" userId="ffbc62ef69d5d3dc" providerId="LiveId" clId="{38AB4D3C-B4E5-4847-ABEF-83E738C70A11}" dt="2024-05-14T13:15:37.604" v="9446" actId="478"/>
          <ac:spMkLst>
            <pc:docMk/>
            <pc:sldMk cId="267653416" sldId="276"/>
            <ac:spMk id="4818" creationId="{302D9F30-9201-E65E-FE90-3A4E8496FFA3}"/>
          </ac:spMkLst>
        </pc:spChg>
        <pc:spChg chg="del mod replST">
          <ac:chgData name="Ida Ekmark" userId="ffbc62ef69d5d3dc" providerId="LiveId" clId="{38AB4D3C-B4E5-4847-ABEF-83E738C70A11}" dt="2024-05-14T13:15:37.604" v="9445" actId="478"/>
          <ac:spMkLst>
            <pc:docMk/>
            <pc:sldMk cId="267653416" sldId="276"/>
            <ac:spMk id="4819" creationId="{45E12C06-E81B-5B60-F992-580A92D5F96B}"/>
          </ac:spMkLst>
        </pc:spChg>
        <pc:spChg chg="del mod replST">
          <ac:chgData name="Ida Ekmark" userId="ffbc62ef69d5d3dc" providerId="LiveId" clId="{38AB4D3C-B4E5-4847-ABEF-83E738C70A11}" dt="2024-05-14T13:15:37.604" v="9444" actId="478"/>
          <ac:spMkLst>
            <pc:docMk/>
            <pc:sldMk cId="267653416" sldId="276"/>
            <ac:spMk id="4820" creationId="{8F142494-8582-1815-0248-B513BC60F076}"/>
          </ac:spMkLst>
        </pc:spChg>
        <pc:spChg chg="del mod replST">
          <ac:chgData name="Ida Ekmark" userId="ffbc62ef69d5d3dc" providerId="LiveId" clId="{38AB4D3C-B4E5-4847-ABEF-83E738C70A11}" dt="2024-05-14T13:15:37.604" v="9443" actId="478"/>
          <ac:spMkLst>
            <pc:docMk/>
            <pc:sldMk cId="267653416" sldId="276"/>
            <ac:spMk id="4821" creationId="{6F9C9D7B-C32B-4A5C-5FB2-3B74335692E4}"/>
          </ac:spMkLst>
        </pc:spChg>
        <pc:spChg chg="del mod replST">
          <ac:chgData name="Ida Ekmark" userId="ffbc62ef69d5d3dc" providerId="LiveId" clId="{38AB4D3C-B4E5-4847-ABEF-83E738C70A11}" dt="2024-05-14T13:15:37.604" v="9442" actId="478"/>
          <ac:spMkLst>
            <pc:docMk/>
            <pc:sldMk cId="267653416" sldId="276"/>
            <ac:spMk id="4822" creationId="{A6F71165-A03F-CC9D-E8D1-72B0D3B4F7DC}"/>
          </ac:spMkLst>
        </pc:spChg>
        <pc:spChg chg="del mod replST">
          <ac:chgData name="Ida Ekmark" userId="ffbc62ef69d5d3dc" providerId="LiveId" clId="{38AB4D3C-B4E5-4847-ABEF-83E738C70A11}" dt="2024-05-14T13:15:37.604" v="9441" actId="478"/>
          <ac:spMkLst>
            <pc:docMk/>
            <pc:sldMk cId="267653416" sldId="276"/>
            <ac:spMk id="4823" creationId="{670CA2AB-837A-99D0-1F0E-3E14BD0E9636}"/>
          </ac:spMkLst>
        </pc:spChg>
        <pc:spChg chg="del mod replST">
          <ac:chgData name="Ida Ekmark" userId="ffbc62ef69d5d3dc" providerId="LiveId" clId="{38AB4D3C-B4E5-4847-ABEF-83E738C70A11}" dt="2024-05-14T13:15:37.604" v="9440" actId="478"/>
          <ac:spMkLst>
            <pc:docMk/>
            <pc:sldMk cId="267653416" sldId="276"/>
            <ac:spMk id="4824" creationId="{CBA1E3CA-5B0B-440E-E8A5-0D68954E11C4}"/>
          </ac:spMkLst>
        </pc:spChg>
        <pc:spChg chg="del mod replST">
          <ac:chgData name="Ida Ekmark" userId="ffbc62ef69d5d3dc" providerId="LiveId" clId="{38AB4D3C-B4E5-4847-ABEF-83E738C70A11}" dt="2024-05-14T13:15:37.604" v="9439" actId="478"/>
          <ac:spMkLst>
            <pc:docMk/>
            <pc:sldMk cId="267653416" sldId="276"/>
            <ac:spMk id="4825" creationId="{57D48BDC-8CE6-FBA2-48C6-56612BA258B3}"/>
          </ac:spMkLst>
        </pc:spChg>
        <pc:spChg chg="del mod replST">
          <ac:chgData name="Ida Ekmark" userId="ffbc62ef69d5d3dc" providerId="LiveId" clId="{38AB4D3C-B4E5-4847-ABEF-83E738C70A11}" dt="2024-05-14T13:15:37.604" v="9438" actId="478"/>
          <ac:spMkLst>
            <pc:docMk/>
            <pc:sldMk cId="267653416" sldId="276"/>
            <ac:spMk id="4826" creationId="{6B20E526-B434-AE14-A7E1-5DFC7F70D75A}"/>
          </ac:spMkLst>
        </pc:spChg>
        <pc:spChg chg="del mod replST">
          <ac:chgData name="Ida Ekmark" userId="ffbc62ef69d5d3dc" providerId="LiveId" clId="{38AB4D3C-B4E5-4847-ABEF-83E738C70A11}" dt="2024-05-14T13:15:37.604" v="9437" actId="478"/>
          <ac:spMkLst>
            <pc:docMk/>
            <pc:sldMk cId="267653416" sldId="276"/>
            <ac:spMk id="4827" creationId="{BBDE6C84-5A23-4A0C-D1DE-63DB8254E740}"/>
          </ac:spMkLst>
        </pc:spChg>
        <pc:spChg chg="del mod replST">
          <ac:chgData name="Ida Ekmark" userId="ffbc62ef69d5d3dc" providerId="LiveId" clId="{38AB4D3C-B4E5-4847-ABEF-83E738C70A11}" dt="2024-05-14T13:15:37.604" v="9436" actId="478"/>
          <ac:spMkLst>
            <pc:docMk/>
            <pc:sldMk cId="267653416" sldId="276"/>
            <ac:spMk id="4828" creationId="{CDA997CD-35A7-4903-A313-72760729FEC9}"/>
          </ac:spMkLst>
        </pc:spChg>
        <pc:spChg chg="del mod replST">
          <ac:chgData name="Ida Ekmark" userId="ffbc62ef69d5d3dc" providerId="LiveId" clId="{38AB4D3C-B4E5-4847-ABEF-83E738C70A11}" dt="2024-05-14T13:15:37.604" v="9435" actId="478"/>
          <ac:spMkLst>
            <pc:docMk/>
            <pc:sldMk cId="267653416" sldId="276"/>
            <ac:spMk id="4829" creationId="{7B91E6C6-3144-5C59-D088-157ECE654AA0}"/>
          </ac:spMkLst>
        </pc:spChg>
        <pc:spChg chg="del mod replST">
          <ac:chgData name="Ida Ekmark" userId="ffbc62ef69d5d3dc" providerId="LiveId" clId="{38AB4D3C-B4E5-4847-ABEF-83E738C70A11}" dt="2024-05-14T13:15:37.604" v="9434" actId="478"/>
          <ac:spMkLst>
            <pc:docMk/>
            <pc:sldMk cId="267653416" sldId="276"/>
            <ac:spMk id="4830" creationId="{8CAC230F-D8BF-368C-993A-F41303EA1EB6}"/>
          </ac:spMkLst>
        </pc:spChg>
        <pc:spChg chg="del mod replST">
          <ac:chgData name="Ida Ekmark" userId="ffbc62ef69d5d3dc" providerId="LiveId" clId="{38AB4D3C-B4E5-4847-ABEF-83E738C70A11}" dt="2024-05-14T13:15:37.604" v="9433" actId="478"/>
          <ac:spMkLst>
            <pc:docMk/>
            <pc:sldMk cId="267653416" sldId="276"/>
            <ac:spMk id="4831" creationId="{94DF1BF3-A05A-D7CA-0AFD-4E0A868DD921}"/>
          </ac:spMkLst>
        </pc:spChg>
        <pc:spChg chg="del mod replST">
          <ac:chgData name="Ida Ekmark" userId="ffbc62ef69d5d3dc" providerId="LiveId" clId="{38AB4D3C-B4E5-4847-ABEF-83E738C70A11}" dt="2024-05-14T13:15:37.604" v="9432" actId="478"/>
          <ac:spMkLst>
            <pc:docMk/>
            <pc:sldMk cId="267653416" sldId="276"/>
            <ac:spMk id="4832" creationId="{E731F562-4E43-158B-04A8-BCC0B0789812}"/>
          </ac:spMkLst>
        </pc:spChg>
        <pc:spChg chg="del mod replST">
          <ac:chgData name="Ida Ekmark" userId="ffbc62ef69d5d3dc" providerId="LiveId" clId="{38AB4D3C-B4E5-4847-ABEF-83E738C70A11}" dt="2024-05-14T13:15:37.604" v="9431" actId="478"/>
          <ac:spMkLst>
            <pc:docMk/>
            <pc:sldMk cId="267653416" sldId="276"/>
            <ac:spMk id="4833" creationId="{B3BD4A6A-2469-6790-72E9-53BCA66C32D1}"/>
          </ac:spMkLst>
        </pc:spChg>
        <pc:spChg chg="del mod replST">
          <ac:chgData name="Ida Ekmark" userId="ffbc62ef69d5d3dc" providerId="LiveId" clId="{38AB4D3C-B4E5-4847-ABEF-83E738C70A11}" dt="2024-05-14T13:15:37.604" v="9430" actId="478"/>
          <ac:spMkLst>
            <pc:docMk/>
            <pc:sldMk cId="267653416" sldId="276"/>
            <ac:spMk id="4834" creationId="{85A07672-02EE-CCED-FEA5-7B1EB6F1D14A}"/>
          </ac:spMkLst>
        </pc:spChg>
        <pc:spChg chg="del mod replST">
          <ac:chgData name="Ida Ekmark" userId="ffbc62ef69d5d3dc" providerId="LiveId" clId="{38AB4D3C-B4E5-4847-ABEF-83E738C70A11}" dt="2024-05-14T13:15:37.604" v="9429" actId="478"/>
          <ac:spMkLst>
            <pc:docMk/>
            <pc:sldMk cId="267653416" sldId="276"/>
            <ac:spMk id="4835" creationId="{D312C4F1-464E-29A0-EFFB-521194A279C0}"/>
          </ac:spMkLst>
        </pc:spChg>
        <pc:spChg chg="del mod replST">
          <ac:chgData name="Ida Ekmark" userId="ffbc62ef69d5d3dc" providerId="LiveId" clId="{38AB4D3C-B4E5-4847-ABEF-83E738C70A11}" dt="2024-05-14T13:15:37.588" v="9428" actId="478"/>
          <ac:spMkLst>
            <pc:docMk/>
            <pc:sldMk cId="267653416" sldId="276"/>
            <ac:spMk id="4836" creationId="{B71EB6A0-61E7-5E4C-C471-A1E51202A180}"/>
          </ac:spMkLst>
        </pc:spChg>
        <pc:spChg chg="del mod replST">
          <ac:chgData name="Ida Ekmark" userId="ffbc62ef69d5d3dc" providerId="LiveId" clId="{38AB4D3C-B4E5-4847-ABEF-83E738C70A11}" dt="2024-05-14T13:15:37.588" v="9427" actId="478"/>
          <ac:spMkLst>
            <pc:docMk/>
            <pc:sldMk cId="267653416" sldId="276"/>
            <ac:spMk id="4837" creationId="{EA66212B-BBEA-C137-969F-63D3C29184BA}"/>
          </ac:spMkLst>
        </pc:spChg>
        <pc:spChg chg="del mod replST">
          <ac:chgData name="Ida Ekmark" userId="ffbc62ef69d5d3dc" providerId="LiveId" clId="{38AB4D3C-B4E5-4847-ABEF-83E738C70A11}" dt="2024-05-14T13:15:37.588" v="9426" actId="478"/>
          <ac:spMkLst>
            <pc:docMk/>
            <pc:sldMk cId="267653416" sldId="276"/>
            <ac:spMk id="4838" creationId="{1569BE06-A5B0-03A3-3DC0-60066918BD37}"/>
          </ac:spMkLst>
        </pc:spChg>
        <pc:spChg chg="del mod replST">
          <ac:chgData name="Ida Ekmark" userId="ffbc62ef69d5d3dc" providerId="LiveId" clId="{38AB4D3C-B4E5-4847-ABEF-83E738C70A11}" dt="2024-05-14T13:15:37.588" v="9425" actId="478"/>
          <ac:spMkLst>
            <pc:docMk/>
            <pc:sldMk cId="267653416" sldId="276"/>
            <ac:spMk id="4839" creationId="{CBBAF20B-C266-01B9-0457-CF7551E83481}"/>
          </ac:spMkLst>
        </pc:spChg>
        <pc:spChg chg="del mod replST">
          <ac:chgData name="Ida Ekmark" userId="ffbc62ef69d5d3dc" providerId="LiveId" clId="{38AB4D3C-B4E5-4847-ABEF-83E738C70A11}" dt="2024-05-14T13:15:37.588" v="9424" actId="478"/>
          <ac:spMkLst>
            <pc:docMk/>
            <pc:sldMk cId="267653416" sldId="276"/>
            <ac:spMk id="4840" creationId="{52DBA4E0-34CF-9EDE-ABAD-58324B09A5D6}"/>
          </ac:spMkLst>
        </pc:spChg>
        <pc:spChg chg="del mod replST">
          <ac:chgData name="Ida Ekmark" userId="ffbc62ef69d5d3dc" providerId="LiveId" clId="{38AB4D3C-B4E5-4847-ABEF-83E738C70A11}" dt="2024-05-14T13:15:37.588" v="9423" actId="478"/>
          <ac:spMkLst>
            <pc:docMk/>
            <pc:sldMk cId="267653416" sldId="276"/>
            <ac:spMk id="4841" creationId="{F64CC62C-198A-C5B1-69AA-1F19D159D592}"/>
          </ac:spMkLst>
        </pc:spChg>
        <pc:spChg chg="del mod replST">
          <ac:chgData name="Ida Ekmark" userId="ffbc62ef69d5d3dc" providerId="LiveId" clId="{38AB4D3C-B4E5-4847-ABEF-83E738C70A11}" dt="2024-05-14T13:15:37.588" v="9422" actId="478"/>
          <ac:spMkLst>
            <pc:docMk/>
            <pc:sldMk cId="267653416" sldId="276"/>
            <ac:spMk id="4842" creationId="{338B8526-7550-FD09-9C0B-522E71150844}"/>
          </ac:spMkLst>
        </pc:spChg>
        <pc:spChg chg="del mod replST">
          <ac:chgData name="Ida Ekmark" userId="ffbc62ef69d5d3dc" providerId="LiveId" clId="{38AB4D3C-B4E5-4847-ABEF-83E738C70A11}" dt="2024-05-14T13:15:37.588" v="9421" actId="478"/>
          <ac:spMkLst>
            <pc:docMk/>
            <pc:sldMk cId="267653416" sldId="276"/>
            <ac:spMk id="4843" creationId="{4C0924B6-8312-5ABD-C9AD-ADBABB3F2245}"/>
          </ac:spMkLst>
        </pc:spChg>
        <pc:spChg chg="del mod replST">
          <ac:chgData name="Ida Ekmark" userId="ffbc62ef69d5d3dc" providerId="LiveId" clId="{38AB4D3C-B4E5-4847-ABEF-83E738C70A11}" dt="2024-05-14T13:15:37.588" v="9420" actId="478"/>
          <ac:spMkLst>
            <pc:docMk/>
            <pc:sldMk cId="267653416" sldId="276"/>
            <ac:spMk id="4844" creationId="{F0933481-DC49-4B79-C8C8-0E6A0D293203}"/>
          </ac:spMkLst>
        </pc:spChg>
        <pc:spChg chg="del mod replST">
          <ac:chgData name="Ida Ekmark" userId="ffbc62ef69d5d3dc" providerId="LiveId" clId="{38AB4D3C-B4E5-4847-ABEF-83E738C70A11}" dt="2024-05-14T13:15:37.588" v="9419" actId="478"/>
          <ac:spMkLst>
            <pc:docMk/>
            <pc:sldMk cId="267653416" sldId="276"/>
            <ac:spMk id="4845" creationId="{DD24DAD1-F64E-714D-7E98-BBDCD5E3E463}"/>
          </ac:spMkLst>
        </pc:spChg>
        <pc:spChg chg="del mod replST">
          <ac:chgData name="Ida Ekmark" userId="ffbc62ef69d5d3dc" providerId="LiveId" clId="{38AB4D3C-B4E5-4847-ABEF-83E738C70A11}" dt="2024-05-14T13:15:37.588" v="9418" actId="478"/>
          <ac:spMkLst>
            <pc:docMk/>
            <pc:sldMk cId="267653416" sldId="276"/>
            <ac:spMk id="4846" creationId="{7E9D5E62-B871-F9FD-9B08-1AFB3E0275C9}"/>
          </ac:spMkLst>
        </pc:spChg>
        <pc:spChg chg="del mod replST">
          <ac:chgData name="Ida Ekmark" userId="ffbc62ef69d5d3dc" providerId="LiveId" clId="{38AB4D3C-B4E5-4847-ABEF-83E738C70A11}" dt="2024-05-14T13:15:37.588" v="9417" actId="478"/>
          <ac:spMkLst>
            <pc:docMk/>
            <pc:sldMk cId="267653416" sldId="276"/>
            <ac:spMk id="4847" creationId="{33BB52F9-E33A-0E23-6DE2-0BD645106212}"/>
          </ac:spMkLst>
        </pc:spChg>
        <pc:spChg chg="del mod replST">
          <ac:chgData name="Ida Ekmark" userId="ffbc62ef69d5d3dc" providerId="LiveId" clId="{38AB4D3C-B4E5-4847-ABEF-83E738C70A11}" dt="2024-05-14T13:15:37.588" v="9416" actId="478"/>
          <ac:spMkLst>
            <pc:docMk/>
            <pc:sldMk cId="267653416" sldId="276"/>
            <ac:spMk id="4848" creationId="{19092C82-1983-CB00-CA03-AAC387268954}"/>
          </ac:spMkLst>
        </pc:spChg>
        <pc:spChg chg="del mod replST">
          <ac:chgData name="Ida Ekmark" userId="ffbc62ef69d5d3dc" providerId="LiveId" clId="{38AB4D3C-B4E5-4847-ABEF-83E738C70A11}" dt="2024-05-14T13:15:37.588" v="9415" actId="478"/>
          <ac:spMkLst>
            <pc:docMk/>
            <pc:sldMk cId="267653416" sldId="276"/>
            <ac:spMk id="4849" creationId="{7715BBB5-FBC9-8FE5-7790-9505E48C4E9A}"/>
          </ac:spMkLst>
        </pc:spChg>
        <pc:spChg chg="del mod replST">
          <ac:chgData name="Ida Ekmark" userId="ffbc62ef69d5d3dc" providerId="LiveId" clId="{38AB4D3C-B4E5-4847-ABEF-83E738C70A11}" dt="2024-05-14T13:15:37.588" v="9414" actId="478"/>
          <ac:spMkLst>
            <pc:docMk/>
            <pc:sldMk cId="267653416" sldId="276"/>
            <ac:spMk id="4850" creationId="{7A866E9D-BF04-31F4-BB32-BC93D59F342C}"/>
          </ac:spMkLst>
        </pc:spChg>
        <pc:spChg chg="del mod replST">
          <ac:chgData name="Ida Ekmark" userId="ffbc62ef69d5d3dc" providerId="LiveId" clId="{38AB4D3C-B4E5-4847-ABEF-83E738C70A11}" dt="2024-05-14T13:15:37.588" v="9413" actId="478"/>
          <ac:spMkLst>
            <pc:docMk/>
            <pc:sldMk cId="267653416" sldId="276"/>
            <ac:spMk id="4851" creationId="{577F4C80-3EF7-C995-FD30-0C0972182C08}"/>
          </ac:spMkLst>
        </pc:spChg>
        <pc:spChg chg="del mod replST">
          <ac:chgData name="Ida Ekmark" userId="ffbc62ef69d5d3dc" providerId="LiveId" clId="{38AB4D3C-B4E5-4847-ABEF-83E738C70A11}" dt="2024-05-14T13:15:37.572" v="9412" actId="478"/>
          <ac:spMkLst>
            <pc:docMk/>
            <pc:sldMk cId="267653416" sldId="276"/>
            <ac:spMk id="4852" creationId="{C4225210-9C7E-E722-4775-2401CF8BB502}"/>
          </ac:spMkLst>
        </pc:spChg>
        <pc:spChg chg="del mod replST">
          <ac:chgData name="Ida Ekmark" userId="ffbc62ef69d5d3dc" providerId="LiveId" clId="{38AB4D3C-B4E5-4847-ABEF-83E738C70A11}" dt="2024-05-14T13:15:37.572" v="9411" actId="478"/>
          <ac:spMkLst>
            <pc:docMk/>
            <pc:sldMk cId="267653416" sldId="276"/>
            <ac:spMk id="4853" creationId="{2AE4B9A5-11A8-6BB4-4FD6-5493FEA54A1D}"/>
          </ac:spMkLst>
        </pc:spChg>
        <pc:spChg chg="del mod replST">
          <ac:chgData name="Ida Ekmark" userId="ffbc62ef69d5d3dc" providerId="LiveId" clId="{38AB4D3C-B4E5-4847-ABEF-83E738C70A11}" dt="2024-05-14T13:15:37.572" v="9410" actId="478"/>
          <ac:spMkLst>
            <pc:docMk/>
            <pc:sldMk cId="267653416" sldId="276"/>
            <ac:spMk id="4854" creationId="{85A4181C-0068-FFE3-9712-05D9D0C66496}"/>
          </ac:spMkLst>
        </pc:spChg>
        <pc:spChg chg="del mod replST">
          <ac:chgData name="Ida Ekmark" userId="ffbc62ef69d5d3dc" providerId="LiveId" clId="{38AB4D3C-B4E5-4847-ABEF-83E738C70A11}" dt="2024-05-14T13:15:37.572" v="9409" actId="478"/>
          <ac:spMkLst>
            <pc:docMk/>
            <pc:sldMk cId="267653416" sldId="276"/>
            <ac:spMk id="4855" creationId="{7F925B12-65E2-EA30-9613-D1BBB6B8D155}"/>
          </ac:spMkLst>
        </pc:spChg>
        <pc:spChg chg="del mod replST">
          <ac:chgData name="Ida Ekmark" userId="ffbc62ef69d5d3dc" providerId="LiveId" clId="{38AB4D3C-B4E5-4847-ABEF-83E738C70A11}" dt="2024-05-14T13:15:37.572" v="9408" actId="478"/>
          <ac:spMkLst>
            <pc:docMk/>
            <pc:sldMk cId="267653416" sldId="276"/>
            <ac:spMk id="4856" creationId="{3A4E7DE3-3D0F-3039-2683-7E14BDBBB4E3}"/>
          </ac:spMkLst>
        </pc:spChg>
        <pc:spChg chg="del mod replST">
          <ac:chgData name="Ida Ekmark" userId="ffbc62ef69d5d3dc" providerId="LiveId" clId="{38AB4D3C-B4E5-4847-ABEF-83E738C70A11}" dt="2024-05-14T13:15:37.572" v="9407" actId="478"/>
          <ac:spMkLst>
            <pc:docMk/>
            <pc:sldMk cId="267653416" sldId="276"/>
            <ac:spMk id="4857" creationId="{CD085816-8F92-E9CC-E8A4-1D4A17CA8026}"/>
          </ac:spMkLst>
        </pc:spChg>
        <pc:spChg chg="del mod replST">
          <ac:chgData name="Ida Ekmark" userId="ffbc62ef69d5d3dc" providerId="LiveId" clId="{38AB4D3C-B4E5-4847-ABEF-83E738C70A11}" dt="2024-05-14T13:15:37.572" v="9406" actId="478"/>
          <ac:spMkLst>
            <pc:docMk/>
            <pc:sldMk cId="267653416" sldId="276"/>
            <ac:spMk id="4858" creationId="{C95A72E3-6864-D9FD-572D-261EFB4115C7}"/>
          </ac:spMkLst>
        </pc:spChg>
        <pc:spChg chg="del mod replST">
          <ac:chgData name="Ida Ekmark" userId="ffbc62ef69d5d3dc" providerId="LiveId" clId="{38AB4D3C-B4E5-4847-ABEF-83E738C70A11}" dt="2024-05-14T13:15:37.572" v="9405" actId="478"/>
          <ac:spMkLst>
            <pc:docMk/>
            <pc:sldMk cId="267653416" sldId="276"/>
            <ac:spMk id="4859" creationId="{A8A25DCD-7A10-0450-676D-6D320C935FCF}"/>
          </ac:spMkLst>
        </pc:spChg>
        <pc:spChg chg="del mod replST">
          <ac:chgData name="Ida Ekmark" userId="ffbc62ef69d5d3dc" providerId="LiveId" clId="{38AB4D3C-B4E5-4847-ABEF-83E738C70A11}" dt="2024-05-14T13:15:37.572" v="9404" actId="478"/>
          <ac:spMkLst>
            <pc:docMk/>
            <pc:sldMk cId="267653416" sldId="276"/>
            <ac:spMk id="4860" creationId="{662DDDD0-0D3C-8CA2-C5A8-3D78AA25833E}"/>
          </ac:spMkLst>
        </pc:spChg>
        <pc:spChg chg="del mod replST">
          <ac:chgData name="Ida Ekmark" userId="ffbc62ef69d5d3dc" providerId="LiveId" clId="{38AB4D3C-B4E5-4847-ABEF-83E738C70A11}" dt="2024-05-14T13:15:37.572" v="9403" actId="478"/>
          <ac:spMkLst>
            <pc:docMk/>
            <pc:sldMk cId="267653416" sldId="276"/>
            <ac:spMk id="4861" creationId="{8B27E1D5-8EA2-1CCC-A9C5-D39AF61947F9}"/>
          </ac:spMkLst>
        </pc:spChg>
        <pc:spChg chg="del mod replST">
          <ac:chgData name="Ida Ekmark" userId="ffbc62ef69d5d3dc" providerId="LiveId" clId="{38AB4D3C-B4E5-4847-ABEF-83E738C70A11}" dt="2024-05-14T13:15:37.572" v="9402" actId="478"/>
          <ac:spMkLst>
            <pc:docMk/>
            <pc:sldMk cId="267653416" sldId="276"/>
            <ac:spMk id="4862" creationId="{73EB98CA-D4C8-558A-E910-CD956152F330}"/>
          </ac:spMkLst>
        </pc:spChg>
        <pc:spChg chg="del mod replST">
          <ac:chgData name="Ida Ekmark" userId="ffbc62ef69d5d3dc" providerId="LiveId" clId="{38AB4D3C-B4E5-4847-ABEF-83E738C70A11}" dt="2024-05-14T13:15:37.572" v="9401" actId="478"/>
          <ac:spMkLst>
            <pc:docMk/>
            <pc:sldMk cId="267653416" sldId="276"/>
            <ac:spMk id="4863" creationId="{6E607C61-3ED3-9FB4-D5E1-6E2735865AC5}"/>
          </ac:spMkLst>
        </pc:spChg>
        <pc:spChg chg="del mod replST">
          <ac:chgData name="Ida Ekmark" userId="ffbc62ef69d5d3dc" providerId="LiveId" clId="{38AB4D3C-B4E5-4847-ABEF-83E738C70A11}" dt="2024-05-14T13:15:37.572" v="9400" actId="478"/>
          <ac:spMkLst>
            <pc:docMk/>
            <pc:sldMk cId="267653416" sldId="276"/>
            <ac:spMk id="4864" creationId="{08CB0803-1BA5-DFB8-163B-9C433F1556B0}"/>
          </ac:spMkLst>
        </pc:spChg>
        <pc:spChg chg="del mod replST">
          <ac:chgData name="Ida Ekmark" userId="ffbc62ef69d5d3dc" providerId="LiveId" clId="{38AB4D3C-B4E5-4847-ABEF-83E738C70A11}" dt="2024-05-14T13:15:37.572" v="9399" actId="478"/>
          <ac:spMkLst>
            <pc:docMk/>
            <pc:sldMk cId="267653416" sldId="276"/>
            <ac:spMk id="4865" creationId="{85329EA7-6609-34CD-B534-491710FAEC84}"/>
          </ac:spMkLst>
        </pc:spChg>
        <pc:spChg chg="del mod replST">
          <ac:chgData name="Ida Ekmark" userId="ffbc62ef69d5d3dc" providerId="LiveId" clId="{38AB4D3C-B4E5-4847-ABEF-83E738C70A11}" dt="2024-05-14T13:15:37.557" v="9398" actId="478"/>
          <ac:spMkLst>
            <pc:docMk/>
            <pc:sldMk cId="267653416" sldId="276"/>
            <ac:spMk id="4866" creationId="{363382A8-F209-4DF3-1D8F-FCAD1DC37333}"/>
          </ac:spMkLst>
        </pc:spChg>
        <pc:spChg chg="del mod replST">
          <ac:chgData name="Ida Ekmark" userId="ffbc62ef69d5d3dc" providerId="LiveId" clId="{38AB4D3C-B4E5-4847-ABEF-83E738C70A11}" dt="2024-05-14T13:15:37.557" v="9397" actId="478"/>
          <ac:spMkLst>
            <pc:docMk/>
            <pc:sldMk cId="267653416" sldId="276"/>
            <ac:spMk id="4867" creationId="{14E48697-1887-9EC1-0153-16796BF11C30}"/>
          </ac:spMkLst>
        </pc:spChg>
        <pc:spChg chg="del mod replST">
          <ac:chgData name="Ida Ekmark" userId="ffbc62ef69d5d3dc" providerId="LiveId" clId="{38AB4D3C-B4E5-4847-ABEF-83E738C70A11}" dt="2024-05-14T13:15:37.557" v="9396" actId="478"/>
          <ac:spMkLst>
            <pc:docMk/>
            <pc:sldMk cId="267653416" sldId="276"/>
            <ac:spMk id="4868" creationId="{915E82A3-01FE-2952-AC1A-3DD92D7E29B9}"/>
          </ac:spMkLst>
        </pc:spChg>
        <pc:spChg chg="del mod replST">
          <ac:chgData name="Ida Ekmark" userId="ffbc62ef69d5d3dc" providerId="LiveId" clId="{38AB4D3C-B4E5-4847-ABEF-83E738C70A11}" dt="2024-05-14T13:15:37.557" v="9395" actId="478"/>
          <ac:spMkLst>
            <pc:docMk/>
            <pc:sldMk cId="267653416" sldId="276"/>
            <ac:spMk id="4869" creationId="{FAB4D470-3DDD-6F4C-C37A-1733A7F4F05F}"/>
          </ac:spMkLst>
        </pc:spChg>
        <pc:spChg chg="del mod replST">
          <ac:chgData name="Ida Ekmark" userId="ffbc62ef69d5d3dc" providerId="LiveId" clId="{38AB4D3C-B4E5-4847-ABEF-83E738C70A11}" dt="2024-05-14T13:15:37.557" v="9394" actId="478"/>
          <ac:spMkLst>
            <pc:docMk/>
            <pc:sldMk cId="267653416" sldId="276"/>
            <ac:spMk id="4870" creationId="{3D4C01E1-1673-927D-39A9-5B3C17A9DD3E}"/>
          </ac:spMkLst>
        </pc:spChg>
        <pc:spChg chg="del mod replST">
          <ac:chgData name="Ida Ekmark" userId="ffbc62ef69d5d3dc" providerId="LiveId" clId="{38AB4D3C-B4E5-4847-ABEF-83E738C70A11}" dt="2024-05-14T13:15:37.557" v="9393" actId="478"/>
          <ac:spMkLst>
            <pc:docMk/>
            <pc:sldMk cId="267653416" sldId="276"/>
            <ac:spMk id="4871" creationId="{D739E936-FAB6-DCF6-24E4-454CBD722E07}"/>
          </ac:spMkLst>
        </pc:spChg>
        <pc:spChg chg="del mod replST">
          <ac:chgData name="Ida Ekmark" userId="ffbc62ef69d5d3dc" providerId="LiveId" clId="{38AB4D3C-B4E5-4847-ABEF-83E738C70A11}" dt="2024-05-14T13:15:37.557" v="9392" actId="478"/>
          <ac:spMkLst>
            <pc:docMk/>
            <pc:sldMk cId="267653416" sldId="276"/>
            <ac:spMk id="4872" creationId="{4FD64F71-4FEA-96B6-0EA3-32F406B413D1}"/>
          </ac:spMkLst>
        </pc:spChg>
        <pc:spChg chg="del mod replST">
          <ac:chgData name="Ida Ekmark" userId="ffbc62ef69d5d3dc" providerId="LiveId" clId="{38AB4D3C-B4E5-4847-ABEF-83E738C70A11}" dt="2024-05-14T13:15:37.557" v="9391" actId="478"/>
          <ac:spMkLst>
            <pc:docMk/>
            <pc:sldMk cId="267653416" sldId="276"/>
            <ac:spMk id="4873" creationId="{EBAE85E9-6F65-ACFD-BF7E-F8E066B27074}"/>
          </ac:spMkLst>
        </pc:spChg>
        <pc:spChg chg="del mod replST">
          <ac:chgData name="Ida Ekmark" userId="ffbc62ef69d5d3dc" providerId="LiveId" clId="{38AB4D3C-B4E5-4847-ABEF-83E738C70A11}" dt="2024-05-14T13:15:37.557" v="9390" actId="478"/>
          <ac:spMkLst>
            <pc:docMk/>
            <pc:sldMk cId="267653416" sldId="276"/>
            <ac:spMk id="4874" creationId="{7DB3D5E6-5504-B092-161F-4437B2928015}"/>
          </ac:spMkLst>
        </pc:spChg>
        <pc:spChg chg="del mod replST">
          <ac:chgData name="Ida Ekmark" userId="ffbc62ef69d5d3dc" providerId="LiveId" clId="{38AB4D3C-B4E5-4847-ABEF-83E738C70A11}" dt="2024-05-14T13:15:37.557" v="9389" actId="478"/>
          <ac:spMkLst>
            <pc:docMk/>
            <pc:sldMk cId="267653416" sldId="276"/>
            <ac:spMk id="4875" creationId="{C5C67E1C-C1D0-4EE0-4BA1-5E206448EFF5}"/>
          </ac:spMkLst>
        </pc:spChg>
        <pc:spChg chg="del mod replST">
          <ac:chgData name="Ida Ekmark" userId="ffbc62ef69d5d3dc" providerId="LiveId" clId="{38AB4D3C-B4E5-4847-ABEF-83E738C70A11}" dt="2024-05-14T13:15:37.557" v="9388" actId="478"/>
          <ac:spMkLst>
            <pc:docMk/>
            <pc:sldMk cId="267653416" sldId="276"/>
            <ac:spMk id="4876" creationId="{C7C41722-065C-AA60-BDB6-BBB5D25925A7}"/>
          </ac:spMkLst>
        </pc:spChg>
        <pc:spChg chg="del mod replST">
          <ac:chgData name="Ida Ekmark" userId="ffbc62ef69d5d3dc" providerId="LiveId" clId="{38AB4D3C-B4E5-4847-ABEF-83E738C70A11}" dt="2024-05-14T13:15:37.557" v="9387" actId="478"/>
          <ac:spMkLst>
            <pc:docMk/>
            <pc:sldMk cId="267653416" sldId="276"/>
            <ac:spMk id="4877" creationId="{A40F4C35-A23F-36B5-E13E-CF400F68B9F6}"/>
          </ac:spMkLst>
        </pc:spChg>
        <pc:spChg chg="del mod replST">
          <ac:chgData name="Ida Ekmark" userId="ffbc62ef69d5d3dc" providerId="LiveId" clId="{38AB4D3C-B4E5-4847-ABEF-83E738C70A11}" dt="2024-05-14T13:15:37.541" v="9386" actId="478"/>
          <ac:spMkLst>
            <pc:docMk/>
            <pc:sldMk cId="267653416" sldId="276"/>
            <ac:spMk id="4878" creationId="{3E9D809F-07AB-9298-9180-9C9D188829E3}"/>
          </ac:spMkLst>
        </pc:spChg>
        <pc:spChg chg="del mod replST">
          <ac:chgData name="Ida Ekmark" userId="ffbc62ef69d5d3dc" providerId="LiveId" clId="{38AB4D3C-B4E5-4847-ABEF-83E738C70A11}" dt="2024-05-14T13:15:37.541" v="9385" actId="478"/>
          <ac:spMkLst>
            <pc:docMk/>
            <pc:sldMk cId="267653416" sldId="276"/>
            <ac:spMk id="4879" creationId="{C22A1D15-4321-C21F-CD99-88534C769158}"/>
          </ac:spMkLst>
        </pc:spChg>
        <pc:spChg chg="del mod replST">
          <ac:chgData name="Ida Ekmark" userId="ffbc62ef69d5d3dc" providerId="LiveId" clId="{38AB4D3C-B4E5-4847-ABEF-83E738C70A11}" dt="2024-05-14T13:15:37.541" v="9384" actId="478"/>
          <ac:spMkLst>
            <pc:docMk/>
            <pc:sldMk cId="267653416" sldId="276"/>
            <ac:spMk id="4880" creationId="{AA5B19EB-D33C-A2D3-442D-2556B9013BC1}"/>
          </ac:spMkLst>
        </pc:spChg>
        <pc:spChg chg="del mod replST">
          <ac:chgData name="Ida Ekmark" userId="ffbc62ef69d5d3dc" providerId="LiveId" clId="{38AB4D3C-B4E5-4847-ABEF-83E738C70A11}" dt="2024-05-14T13:15:37.541" v="9383" actId="478"/>
          <ac:spMkLst>
            <pc:docMk/>
            <pc:sldMk cId="267653416" sldId="276"/>
            <ac:spMk id="4881" creationId="{D5533505-863F-8D04-7193-3ABA4F3E149F}"/>
          </ac:spMkLst>
        </pc:spChg>
        <pc:spChg chg="del mod replST">
          <ac:chgData name="Ida Ekmark" userId="ffbc62ef69d5d3dc" providerId="LiveId" clId="{38AB4D3C-B4E5-4847-ABEF-83E738C70A11}" dt="2024-05-14T13:15:37.541" v="9382" actId="478"/>
          <ac:spMkLst>
            <pc:docMk/>
            <pc:sldMk cId="267653416" sldId="276"/>
            <ac:spMk id="4882" creationId="{7233018F-F50C-CB54-0560-DDE751A73336}"/>
          </ac:spMkLst>
        </pc:spChg>
        <pc:spChg chg="del mod replST">
          <ac:chgData name="Ida Ekmark" userId="ffbc62ef69d5d3dc" providerId="LiveId" clId="{38AB4D3C-B4E5-4847-ABEF-83E738C70A11}" dt="2024-05-14T13:15:37.541" v="9381" actId="478"/>
          <ac:spMkLst>
            <pc:docMk/>
            <pc:sldMk cId="267653416" sldId="276"/>
            <ac:spMk id="4883" creationId="{259B061C-BEFD-F2AB-BE4B-A24B8137C4FC}"/>
          </ac:spMkLst>
        </pc:spChg>
        <pc:spChg chg="del mod replST">
          <ac:chgData name="Ida Ekmark" userId="ffbc62ef69d5d3dc" providerId="LiveId" clId="{38AB4D3C-B4E5-4847-ABEF-83E738C70A11}" dt="2024-05-14T13:15:37.541" v="9380" actId="478"/>
          <ac:spMkLst>
            <pc:docMk/>
            <pc:sldMk cId="267653416" sldId="276"/>
            <ac:spMk id="4884" creationId="{FBB546B7-ADA5-6662-69A2-1552941F5D54}"/>
          </ac:spMkLst>
        </pc:spChg>
        <pc:spChg chg="del mod replST">
          <ac:chgData name="Ida Ekmark" userId="ffbc62ef69d5d3dc" providerId="LiveId" clId="{38AB4D3C-B4E5-4847-ABEF-83E738C70A11}" dt="2024-05-14T13:15:37.541" v="9379" actId="478"/>
          <ac:spMkLst>
            <pc:docMk/>
            <pc:sldMk cId="267653416" sldId="276"/>
            <ac:spMk id="4885" creationId="{0E0E7B4B-EB4B-4B8D-213C-6919D27044CA}"/>
          </ac:spMkLst>
        </pc:spChg>
        <pc:spChg chg="del mod replST">
          <ac:chgData name="Ida Ekmark" userId="ffbc62ef69d5d3dc" providerId="LiveId" clId="{38AB4D3C-B4E5-4847-ABEF-83E738C70A11}" dt="2024-05-14T13:15:37.541" v="9378" actId="478"/>
          <ac:spMkLst>
            <pc:docMk/>
            <pc:sldMk cId="267653416" sldId="276"/>
            <ac:spMk id="4886" creationId="{0444D547-8AB1-66C4-904C-07E73774941E}"/>
          </ac:spMkLst>
        </pc:spChg>
        <pc:spChg chg="del mod replST">
          <ac:chgData name="Ida Ekmark" userId="ffbc62ef69d5d3dc" providerId="LiveId" clId="{38AB4D3C-B4E5-4847-ABEF-83E738C70A11}" dt="2024-05-14T13:15:37.541" v="9377" actId="478"/>
          <ac:spMkLst>
            <pc:docMk/>
            <pc:sldMk cId="267653416" sldId="276"/>
            <ac:spMk id="4887" creationId="{AB1F353A-6580-E428-2EC1-1F033A932EB3}"/>
          </ac:spMkLst>
        </pc:spChg>
        <pc:spChg chg="del mod replST">
          <ac:chgData name="Ida Ekmark" userId="ffbc62ef69d5d3dc" providerId="LiveId" clId="{38AB4D3C-B4E5-4847-ABEF-83E738C70A11}" dt="2024-05-14T13:15:37.541" v="9376" actId="478"/>
          <ac:spMkLst>
            <pc:docMk/>
            <pc:sldMk cId="267653416" sldId="276"/>
            <ac:spMk id="4888" creationId="{67110A21-DFA1-E13F-BB65-61E12FF8EBF3}"/>
          </ac:spMkLst>
        </pc:spChg>
        <pc:spChg chg="del mod replST">
          <ac:chgData name="Ida Ekmark" userId="ffbc62ef69d5d3dc" providerId="LiveId" clId="{38AB4D3C-B4E5-4847-ABEF-83E738C70A11}" dt="2024-05-14T13:15:37.530" v="9375" actId="478"/>
          <ac:spMkLst>
            <pc:docMk/>
            <pc:sldMk cId="267653416" sldId="276"/>
            <ac:spMk id="4889" creationId="{2416101D-E00E-F571-28F3-6FFF6337226B}"/>
          </ac:spMkLst>
        </pc:spChg>
        <pc:spChg chg="del mod replST">
          <ac:chgData name="Ida Ekmark" userId="ffbc62ef69d5d3dc" providerId="LiveId" clId="{38AB4D3C-B4E5-4847-ABEF-83E738C70A11}" dt="2024-05-14T13:15:37.530" v="9374" actId="478"/>
          <ac:spMkLst>
            <pc:docMk/>
            <pc:sldMk cId="267653416" sldId="276"/>
            <ac:spMk id="4890" creationId="{49C7487A-0804-493D-F48C-0931E262AEDC}"/>
          </ac:spMkLst>
        </pc:spChg>
        <pc:spChg chg="del mod replST">
          <ac:chgData name="Ida Ekmark" userId="ffbc62ef69d5d3dc" providerId="LiveId" clId="{38AB4D3C-B4E5-4847-ABEF-83E738C70A11}" dt="2024-05-14T13:15:37.530" v="9373" actId="478"/>
          <ac:spMkLst>
            <pc:docMk/>
            <pc:sldMk cId="267653416" sldId="276"/>
            <ac:spMk id="4891" creationId="{C8BF5996-5D05-A4DF-8405-37512C5308CA}"/>
          </ac:spMkLst>
        </pc:spChg>
        <pc:spChg chg="del mod replST">
          <ac:chgData name="Ida Ekmark" userId="ffbc62ef69d5d3dc" providerId="LiveId" clId="{38AB4D3C-B4E5-4847-ABEF-83E738C70A11}" dt="2024-05-14T13:15:37.530" v="9372" actId="478"/>
          <ac:spMkLst>
            <pc:docMk/>
            <pc:sldMk cId="267653416" sldId="276"/>
            <ac:spMk id="4892" creationId="{8AB7F38A-2A93-A414-7847-810E91266C06}"/>
          </ac:spMkLst>
        </pc:spChg>
        <pc:spChg chg="del mod replST">
          <ac:chgData name="Ida Ekmark" userId="ffbc62ef69d5d3dc" providerId="LiveId" clId="{38AB4D3C-B4E5-4847-ABEF-83E738C70A11}" dt="2024-05-14T13:15:37.530" v="9371" actId="478"/>
          <ac:spMkLst>
            <pc:docMk/>
            <pc:sldMk cId="267653416" sldId="276"/>
            <ac:spMk id="4893" creationId="{1664B687-E3A6-A94B-E13E-581939A19FAC}"/>
          </ac:spMkLst>
        </pc:spChg>
        <pc:spChg chg="del mod replST">
          <ac:chgData name="Ida Ekmark" userId="ffbc62ef69d5d3dc" providerId="LiveId" clId="{38AB4D3C-B4E5-4847-ABEF-83E738C70A11}" dt="2024-05-14T13:15:37.530" v="9370" actId="478"/>
          <ac:spMkLst>
            <pc:docMk/>
            <pc:sldMk cId="267653416" sldId="276"/>
            <ac:spMk id="4894" creationId="{74C8F61F-0BCB-DFD2-01E4-4ABF8FEAF129}"/>
          </ac:spMkLst>
        </pc:spChg>
        <pc:spChg chg="del mod replST">
          <ac:chgData name="Ida Ekmark" userId="ffbc62ef69d5d3dc" providerId="LiveId" clId="{38AB4D3C-B4E5-4847-ABEF-83E738C70A11}" dt="2024-05-14T13:15:37.530" v="9369" actId="478"/>
          <ac:spMkLst>
            <pc:docMk/>
            <pc:sldMk cId="267653416" sldId="276"/>
            <ac:spMk id="4895" creationId="{F0B52F50-1FE2-C8F2-390D-4CE8923C7CC6}"/>
          </ac:spMkLst>
        </pc:spChg>
        <pc:spChg chg="del mod replST">
          <ac:chgData name="Ida Ekmark" userId="ffbc62ef69d5d3dc" providerId="LiveId" clId="{38AB4D3C-B4E5-4847-ABEF-83E738C70A11}" dt="2024-05-14T13:15:37.525" v="9368" actId="478"/>
          <ac:spMkLst>
            <pc:docMk/>
            <pc:sldMk cId="267653416" sldId="276"/>
            <ac:spMk id="4896" creationId="{9B71701F-F4A2-9163-D6BA-3CDB75A57DEE}"/>
          </ac:spMkLst>
        </pc:spChg>
        <pc:spChg chg="del mod replST">
          <ac:chgData name="Ida Ekmark" userId="ffbc62ef69d5d3dc" providerId="LiveId" clId="{38AB4D3C-B4E5-4847-ABEF-83E738C70A11}" dt="2024-05-14T13:15:37.525" v="9367" actId="478"/>
          <ac:spMkLst>
            <pc:docMk/>
            <pc:sldMk cId="267653416" sldId="276"/>
            <ac:spMk id="4897" creationId="{C6CB2829-17F6-A8AA-3F7C-37D0642698AA}"/>
          </ac:spMkLst>
        </pc:spChg>
        <pc:spChg chg="del mod replST">
          <ac:chgData name="Ida Ekmark" userId="ffbc62ef69d5d3dc" providerId="LiveId" clId="{38AB4D3C-B4E5-4847-ABEF-83E738C70A11}" dt="2024-05-14T13:15:37.525" v="9366" actId="478"/>
          <ac:spMkLst>
            <pc:docMk/>
            <pc:sldMk cId="267653416" sldId="276"/>
            <ac:spMk id="4898" creationId="{B52DA7B7-FF8E-12F8-8CE9-59EF8B25D40D}"/>
          </ac:spMkLst>
        </pc:spChg>
        <pc:spChg chg="del mod replST">
          <ac:chgData name="Ida Ekmark" userId="ffbc62ef69d5d3dc" providerId="LiveId" clId="{38AB4D3C-B4E5-4847-ABEF-83E738C70A11}" dt="2024-05-14T13:15:37.510" v="9365" actId="478"/>
          <ac:spMkLst>
            <pc:docMk/>
            <pc:sldMk cId="267653416" sldId="276"/>
            <ac:spMk id="4899" creationId="{60F5D2A4-CC87-FCB8-A3CD-10CAFF35C9B4}"/>
          </ac:spMkLst>
        </pc:spChg>
        <pc:spChg chg="del mod replST">
          <ac:chgData name="Ida Ekmark" userId="ffbc62ef69d5d3dc" providerId="LiveId" clId="{38AB4D3C-B4E5-4847-ABEF-83E738C70A11}" dt="2024-05-14T13:15:37.510" v="9364" actId="478"/>
          <ac:spMkLst>
            <pc:docMk/>
            <pc:sldMk cId="267653416" sldId="276"/>
            <ac:spMk id="4900" creationId="{F9329714-CA05-D157-FCC7-BDC95DA77020}"/>
          </ac:spMkLst>
        </pc:spChg>
        <pc:spChg chg="del mod replST">
          <ac:chgData name="Ida Ekmark" userId="ffbc62ef69d5d3dc" providerId="LiveId" clId="{38AB4D3C-B4E5-4847-ABEF-83E738C70A11}" dt="2024-05-14T13:15:37.510" v="9363" actId="478"/>
          <ac:spMkLst>
            <pc:docMk/>
            <pc:sldMk cId="267653416" sldId="276"/>
            <ac:spMk id="4901" creationId="{2BF4E0A3-AF96-E74A-2F48-C5FD9AFF8533}"/>
          </ac:spMkLst>
        </pc:spChg>
        <pc:spChg chg="del mod replST">
          <ac:chgData name="Ida Ekmark" userId="ffbc62ef69d5d3dc" providerId="LiveId" clId="{38AB4D3C-B4E5-4847-ABEF-83E738C70A11}" dt="2024-05-14T13:15:37.510" v="9362" actId="478"/>
          <ac:spMkLst>
            <pc:docMk/>
            <pc:sldMk cId="267653416" sldId="276"/>
            <ac:spMk id="4902" creationId="{BA6C6DBD-A4B4-6978-80D6-5D797FD27477}"/>
          </ac:spMkLst>
        </pc:spChg>
        <pc:spChg chg="del mod replST">
          <ac:chgData name="Ida Ekmark" userId="ffbc62ef69d5d3dc" providerId="LiveId" clId="{38AB4D3C-B4E5-4847-ABEF-83E738C70A11}" dt="2024-05-14T13:15:37.510" v="9361" actId="478"/>
          <ac:spMkLst>
            <pc:docMk/>
            <pc:sldMk cId="267653416" sldId="276"/>
            <ac:spMk id="4903" creationId="{1C5AAA1C-94D2-A989-A445-5F708D861A79}"/>
          </ac:spMkLst>
        </pc:spChg>
        <pc:spChg chg="del mod replST">
          <ac:chgData name="Ida Ekmark" userId="ffbc62ef69d5d3dc" providerId="LiveId" clId="{38AB4D3C-B4E5-4847-ABEF-83E738C70A11}" dt="2024-05-14T13:15:37.510" v="9360" actId="478"/>
          <ac:spMkLst>
            <pc:docMk/>
            <pc:sldMk cId="267653416" sldId="276"/>
            <ac:spMk id="4904" creationId="{39AA872C-5E97-A472-567F-E85A891F537F}"/>
          </ac:spMkLst>
        </pc:spChg>
        <pc:spChg chg="del mod topLvl replST">
          <ac:chgData name="Ida Ekmark" userId="ffbc62ef69d5d3dc" providerId="LiveId" clId="{38AB4D3C-B4E5-4847-ABEF-83E738C70A11}" dt="2024-05-14T13:49:05.481" v="10589" actId="478"/>
          <ac:spMkLst>
            <pc:docMk/>
            <pc:sldMk cId="267653416" sldId="276"/>
            <ac:spMk id="5062" creationId="{5EED5EC0-23AF-5962-91ED-D5845BF4704E}"/>
          </ac:spMkLst>
        </pc:spChg>
        <pc:spChg chg="del mod topLvl replST">
          <ac:chgData name="Ida Ekmark" userId="ffbc62ef69d5d3dc" providerId="LiveId" clId="{38AB4D3C-B4E5-4847-ABEF-83E738C70A11}" dt="2024-05-14T13:49:05.099" v="10400" actId="478"/>
          <ac:spMkLst>
            <pc:docMk/>
            <pc:sldMk cId="267653416" sldId="276"/>
            <ac:spMk id="5063" creationId="{05BE76ED-791B-958A-55F2-BF69F79CC273}"/>
          </ac:spMkLst>
        </pc:spChg>
        <pc:spChg chg="del mod replST">
          <ac:chgData name="Ida Ekmark" userId="ffbc62ef69d5d3dc" providerId="LiveId" clId="{38AB4D3C-B4E5-4847-ABEF-83E738C70A11}" dt="2024-05-14T13:49:05.099" v="10399" actId="478"/>
          <ac:spMkLst>
            <pc:docMk/>
            <pc:sldMk cId="267653416" sldId="276"/>
            <ac:spMk id="5064" creationId="{FC9E9D08-9DBB-3136-DA7A-C0781DDFEDC0}"/>
          </ac:spMkLst>
        </pc:spChg>
        <pc:spChg chg="del mod replST">
          <ac:chgData name="Ida Ekmark" userId="ffbc62ef69d5d3dc" providerId="LiveId" clId="{38AB4D3C-B4E5-4847-ABEF-83E738C70A11}" dt="2024-05-14T13:49:05.099" v="10398" actId="478"/>
          <ac:spMkLst>
            <pc:docMk/>
            <pc:sldMk cId="267653416" sldId="276"/>
            <ac:spMk id="5065" creationId="{6D7B9681-6550-B44F-393D-D26D87F53939}"/>
          </ac:spMkLst>
        </pc:spChg>
        <pc:spChg chg="del mod replST">
          <ac:chgData name="Ida Ekmark" userId="ffbc62ef69d5d3dc" providerId="LiveId" clId="{38AB4D3C-B4E5-4847-ABEF-83E738C70A11}" dt="2024-05-14T13:49:05.099" v="10397" actId="478"/>
          <ac:spMkLst>
            <pc:docMk/>
            <pc:sldMk cId="267653416" sldId="276"/>
            <ac:spMk id="5066" creationId="{0FD6FB6F-7392-3046-4669-6202103F6D6C}"/>
          </ac:spMkLst>
        </pc:spChg>
        <pc:spChg chg="del mod replST">
          <ac:chgData name="Ida Ekmark" userId="ffbc62ef69d5d3dc" providerId="LiveId" clId="{38AB4D3C-B4E5-4847-ABEF-83E738C70A11}" dt="2024-05-14T13:49:05.099" v="10396" actId="478"/>
          <ac:spMkLst>
            <pc:docMk/>
            <pc:sldMk cId="267653416" sldId="276"/>
            <ac:spMk id="5067" creationId="{5245FCC6-1BCF-3501-8E8D-F000340D49D1}"/>
          </ac:spMkLst>
        </pc:spChg>
        <pc:spChg chg="del mod replST">
          <ac:chgData name="Ida Ekmark" userId="ffbc62ef69d5d3dc" providerId="LiveId" clId="{38AB4D3C-B4E5-4847-ABEF-83E738C70A11}" dt="2024-05-14T13:49:05.099" v="10395" actId="478"/>
          <ac:spMkLst>
            <pc:docMk/>
            <pc:sldMk cId="267653416" sldId="276"/>
            <ac:spMk id="5068" creationId="{E21AD239-DBBE-1610-9010-39EAB3A7230C}"/>
          </ac:spMkLst>
        </pc:spChg>
        <pc:spChg chg="del mod replST">
          <ac:chgData name="Ida Ekmark" userId="ffbc62ef69d5d3dc" providerId="LiveId" clId="{38AB4D3C-B4E5-4847-ABEF-83E738C70A11}" dt="2024-05-14T13:49:05.099" v="10394" actId="478"/>
          <ac:spMkLst>
            <pc:docMk/>
            <pc:sldMk cId="267653416" sldId="276"/>
            <ac:spMk id="5069" creationId="{4A6876EF-F864-57CA-8069-E0E6E0ABCD8A}"/>
          </ac:spMkLst>
        </pc:spChg>
        <pc:spChg chg="del mod replST">
          <ac:chgData name="Ida Ekmark" userId="ffbc62ef69d5d3dc" providerId="LiveId" clId="{38AB4D3C-B4E5-4847-ABEF-83E738C70A11}" dt="2024-05-14T13:49:05.099" v="10393" actId="478"/>
          <ac:spMkLst>
            <pc:docMk/>
            <pc:sldMk cId="267653416" sldId="276"/>
            <ac:spMk id="5070" creationId="{66A6E752-8031-EA77-03BD-71954F7A3D90}"/>
          </ac:spMkLst>
        </pc:spChg>
        <pc:spChg chg="del mod replST">
          <ac:chgData name="Ida Ekmark" userId="ffbc62ef69d5d3dc" providerId="LiveId" clId="{38AB4D3C-B4E5-4847-ABEF-83E738C70A11}" dt="2024-05-14T13:49:05.099" v="10392" actId="478"/>
          <ac:spMkLst>
            <pc:docMk/>
            <pc:sldMk cId="267653416" sldId="276"/>
            <ac:spMk id="5071" creationId="{17591203-0A5B-B35F-0DF0-AA12C359F070}"/>
          </ac:spMkLst>
        </pc:spChg>
        <pc:spChg chg="del mod replST">
          <ac:chgData name="Ida Ekmark" userId="ffbc62ef69d5d3dc" providerId="LiveId" clId="{38AB4D3C-B4E5-4847-ABEF-83E738C70A11}" dt="2024-05-14T13:49:05.099" v="10391" actId="478"/>
          <ac:spMkLst>
            <pc:docMk/>
            <pc:sldMk cId="267653416" sldId="276"/>
            <ac:spMk id="5072" creationId="{9AFCA27D-E9FD-EB89-8D14-7A1E0A1E1CEA}"/>
          </ac:spMkLst>
        </pc:spChg>
        <pc:spChg chg="del mod replST">
          <ac:chgData name="Ida Ekmark" userId="ffbc62ef69d5d3dc" providerId="LiveId" clId="{38AB4D3C-B4E5-4847-ABEF-83E738C70A11}" dt="2024-05-14T13:49:05.099" v="10390" actId="478"/>
          <ac:spMkLst>
            <pc:docMk/>
            <pc:sldMk cId="267653416" sldId="276"/>
            <ac:spMk id="5073" creationId="{47A5BF56-4B7B-D1A1-68BE-9A973821C300}"/>
          </ac:spMkLst>
        </pc:spChg>
        <pc:spChg chg="del mod replST">
          <ac:chgData name="Ida Ekmark" userId="ffbc62ef69d5d3dc" providerId="LiveId" clId="{38AB4D3C-B4E5-4847-ABEF-83E738C70A11}" dt="2024-05-14T13:49:05.096" v="10389" actId="478"/>
          <ac:spMkLst>
            <pc:docMk/>
            <pc:sldMk cId="267653416" sldId="276"/>
            <ac:spMk id="5074" creationId="{2BAC7E4A-264A-5342-68D2-0F29F1D70930}"/>
          </ac:spMkLst>
        </pc:spChg>
        <pc:spChg chg="del mod replST">
          <ac:chgData name="Ida Ekmark" userId="ffbc62ef69d5d3dc" providerId="LiveId" clId="{38AB4D3C-B4E5-4847-ABEF-83E738C70A11}" dt="2024-05-14T13:49:05.096" v="10388" actId="478"/>
          <ac:spMkLst>
            <pc:docMk/>
            <pc:sldMk cId="267653416" sldId="276"/>
            <ac:spMk id="5075" creationId="{C60F3C4C-E541-F847-D494-5D1CF7B737FE}"/>
          </ac:spMkLst>
        </pc:spChg>
        <pc:spChg chg="del mod replST">
          <ac:chgData name="Ida Ekmark" userId="ffbc62ef69d5d3dc" providerId="LiveId" clId="{38AB4D3C-B4E5-4847-ABEF-83E738C70A11}" dt="2024-05-14T13:49:05.096" v="10387" actId="478"/>
          <ac:spMkLst>
            <pc:docMk/>
            <pc:sldMk cId="267653416" sldId="276"/>
            <ac:spMk id="5076" creationId="{EC6DC907-9EA4-6643-A6C5-FAEA3F57B2CE}"/>
          </ac:spMkLst>
        </pc:spChg>
        <pc:spChg chg="del mod replST">
          <ac:chgData name="Ida Ekmark" userId="ffbc62ef69d5d3dc" providerId="LiveId" clId="{38AB4D3C-B4E5-4847-ABEF-83E738C70A11}" dt="2024-05-14T13:49:05.083" v="10386" actId="478"/>
          <ac:spMkLst>
            <pc:docMk/>
            <pc:sldMk cId="267653416" sldId="276"/>
            <ac:spMk id="5077" creationId="{32062F38-75D7-6C04-4FF0-92CECAE291C8}"/>
          </ac:spMkLst>
        </pc:spChg>
        <pc:spChg chg="del mod replST">
          <ac:chgData name="Ida Ekmark" userId="ffbc62ef69d5d3dc" providerId="LiveId" clId="{38AB4D3C-B4E5-4847-ABEF-83E738C70A11}" dt="2024-05-14T13:49:05.083" v="10385" actId="478"/>
          <ac:spMkLst>
            <pc:docMk/>
            <pc:sldMk cId="267653416" sldId="276"/>
            <ac:spMk id="5078" creationId="{AEE9D6B5-F730-EBE3-AECA-07FC2D86C5D2}"/>
          </ac:spMkLst>
        </pc:spChg>
        <pc:spChg chg="del mod replST">
          <ac:chgData name="Ida Ekmark" userId="ffbc62ef69d5d3dc" providerId="LiveId" clId="{38AB4D3C-B4E5-4847-ABEF-83E738C70A11}" dt="2024-05-14T13:49:05.083" v="10384" actId="478"/>
          <ac:spMkLst>
            <pc:docMk/>
            <pc:sldMk cId="267653416" sldId="276"/>
            <ac:spMk id="5079" creationId="{67ADC554-71A6-88DE-E158-4BD944333F63}"/>
          </ac:spMkLst>
        </pc:spChg>
        <pc:spChg chg="del mod replST">
          <ac:chgData name="Ida Ekmark" userId="ffbc62ef69d5d3dc" providerId="LiveId" clId="{38AB4D3C-B4E5-4847-ABEF-83E738C70A11}" dt="2024-05-14T13:49:05.083" v="10383" actId="478"/>
          <ac:spMkLst>
            <pc:docMk/>
            <pc:sldMk cId="267653416" sldId="276"/>
            <ac:spMk id="5080" creationId="{97DD628E-7CAC-288B-FF0C-CB2974DB21B9}"/>
          </ac:spMkLst>
        </pc:spChg>
        <pc:spChg chg="del mod replST">
          <ac:chgData name="Ida Ekmark" userId="ffbc62ef69d5d3dc" providerId="LiveId" clId="{38AB4D3C-B4E5-4847-ABEF-83E738C70A11}" dt="2024-05-14T13:49:05.083" v="10382" actId="478"/>
          <ac:spMkLst>
            <pc:docMk/>
            <pc:sldMk cId="267653416" sldId="276"/>
            <ac:spMk id="5081" creationId="{AB903F6A-D141-5DB7-D657-D2A1CF1A0153}"/>
          </ac:spMkLst>
        </pc:spChg>
        <pc:spChg chg="del mod replST">
          <ac:chgData name="Ida Ekmark" userId="ffbc62ef69d5d3dc" providerId="LiveId" clId="{38AB4D3C-B4E5-4847-ABEF-83E738C70A11}" dt="2024-05-14T13:49:05.083" v="10381" actId="478"/>
          <ac:spMkLst>
            <pc:docMk/>
            <pc:sldMk cId="267653416" sldId="276"/>
            <ac:spMk id="5082" creationId="{3422802D-1F08-2DAE-F2D7-427A58BB68AE}"/>
          </ac:spMkLst>
        </pc:spChg>
        <pc:spChg chg="del mod replST">
          <ac:chgData name="Ida Ekmark" userId="ffbc62ef69d5d3dc" providerId="LiveId" clId="{38AB4D3C-B4E5-4847-ABEF-83E738C70A11}" dt="2024-05-14T13:49:05.083" v="10380" actId="478"/>
          <ac:spMkLst>
            <pc:docMk/>
            <pc:sldMk cId="267653416" sldId="276"/>
            <ac:spMk id="5083" creationId="{D6FED225-73B9-2576-A08F-E3E33F47CD2B}"/>
          </ac:spMkLst>
        </pc:spChg>
        <pc:spChg chg="del mod replST">
          <ac:chgData name="Ida Ekmark" userId="ffbc62ef69d5d3dc" providerId="LiveId" clId="{38AB4D3C-B4E5-4847-ABEF-83E738C70A11}" dt="2024-05-14T13:49:05.083" v="10379" actId="478"/>
          <ac:spMkLst>
            <pc:docMk/>
            <pc:sldMk cId="267653416" sldId="276"/>
            <ac:spMk id="5084" creationId="{0D5891E3-5426-209B-BB42-543EA85E930A}"/>
          </ac:spMkLst>
        </pc:spChg>
        <pc:spChg chg="del mod replST">
          <ac:chgData name="Ida Ekmark" userId="ffbc62ef69d5d3dc" providerId="LiveId" clId="{38AB4D3C-B4E5-4847-ABEF-83E738C70A11}" dt="2024-05-14T13:49:05.083" v="10378" actId="478"/>
          <ac:spMkLst>
            <pc:docMk/>
            <pc:sldMk cId="267653416" sldId="276"/>
            <ac:spMk id="5085" creationId="{246E3EF6-92D5-3021-067D-0C96904AA7A2}"/>
          </ac:spMkLst>
        </pc:spChg>
        <pc:spChg chg="del mod replST">
          <ac:chgData name="Ida Ekmark" userId="ffbc62ef69d5d3dc" providerId="LiveId" clId="{38AB4D3C-B4E5-4847-ABEF-83E738C70A11}" dt="2024-05-14T13:49:05.083" v="10377" actId="478"/>
          <ac:spMkLst>
            <pc:docMk/>
            <pc:sldMk cId="267653416" sldId="276"/>
            <ac:spMk id="5086" creationId="{1AEFE4B8-3925-8284-6950-CDEF24F1117F}"/>
          </ac:spMkLst>
        </pc:spChg>
        <pc:spChg chg="del mod replST">
          <ac:chgData name="Ida Ekmark" userId="ffbc62ef69d5d3dc" providerId="LiveId" clId="{38AB4D3C-B4E5-4847-ABEF-83E738C70A11}" dt="2024-05-14T13:49:05.083" v="10376" actId="478"/>
          <ac:spMkLst>
            <pc:docMk/>
            <pc:sldMk cId="267653416" sldId="276"/>
            <ac:spMk id="5087" creationId="{C089D9BE-7D79-98C6-DC3D-49ACF7B83628}"/>
          </ac:spMkLst>
        </pc:spChg>
        <pc:spChg chg="del mod replST">
          <ac:chgData name="Ida Ekmark" userId="ffbc62ef69d5d3dc" providerId="LiveId" clId="{38AB4D3C-B4E5-4847-ABEF-83E738C70A11}" dt="2024-05-14T13:49:05.083" v="10375" actId="478"/>
          <ac:spMkLst>
            <pc:docMk/>
            <pc:sldMk cId="267653416" sldId="276"/>
            <ac:spMk id="5088" creationId="{FA4F4990-547A-B085-3F1C-D7A3376A2C7F}"/>
          </ac:spMkLst>
        </pc:spChg>
        <pc:spChg chg="del mod replST">
          <ac:chgData name="Ida Ekmark" userId="ffbc62ef69d5d3dc" providerId="LiveId" clId="{38AB4D3C-B4E5-4847-ABEF-83E738C70A11}" dt="2024-05-14T13:49:05.081" v="10374" actId="478"/>
          <ac:spMkLst>
            <pc:docMk/>
            <pc:sldMk cId="267653416" sldId="276"/>
            <ac:spMk id="5089" creationId="{EB2CF406-1A8B-A449-1651-72D64F561C05}"/>
          </ac:spMkLst>
        </pc:spChg>
        <pc:spChg chg="del mod replST">
          <ac:chgData name="Ida Ekmark" userId="ffbc62ef69d5d3dc" providerId="LiveId" clId="{38AB4D3C-B4E5-4847-ABEF-83E738C70A11}" dt="2024-05-14T13:49:05.081" v="10373" actId="478"/>
          <ac:spMkLst>
            <pc:docMk/>
            <pc:sldMk cId="267653416" sldId="276"/>
            <ac:spMk id="5090" creationId="{1329B6C8-7ECE-DD8B-CFB7-F552A8031539}"/>
          </ac:spMkLst>
        </pc:spChg>
        <pc:spChg chg="del mod replST">
          <ac:chgData name="Ida Ekmark" userId="ffbc62ef69d5d3dc" providerId="LiveId" clId="{38AB4D3C-B4E5-4847-ABEF-83E738C70A11}" dt="2024-05-14T13:49:05.067" v="10372" actId="478"/>
          <ac:spMkLst>
            <pc:docMk/>
            <pc:sldMk cId="267653416" sldId="276"/>
            <ac:spMk id="5091" creationId="{D889E0D5-CBC3-7096-935D-61FD8016B2BB}"/>
          </ac:spMkLst>
        </pc:spChg>
        <pc:spChg chg="del mod replST">
          <ac:chgData name="Ida Ekmark" userId="ffbc62ef69d5d3dc" providerId="LiveId" clId="{38AB4D3C-B4E5-4847-ABEF-83E738C70A11}" dt="2024-05-14T13:49:05.067" v="10371" actId="478"/>
          <ac:spMkLst>
            <pc:docMk/>
            <pc:sldMk cId="267653416" sldId="276"/>
            <ac:spMk id="5092" creationId="{A1309E30-9BEA-EBE4-13CD-D4BF04419B1D}"/>
          </ac:spMkLst>
        </pc:spChg>
        <pc:spChg chg="del mod replST">
          <ac:chgData name="Ida Ekmark" userId="ffbc62ef69d5d3dc" providerId="LiveId" clId="{38AB4D3C-B4E5-4847-ABEF-83E738C70A11}" dt="2024-05-14T13:49:05.067" v="10370" actId="478"/>
          <ac:spMkLst>
            <pc:docMk/>
            <pc:sldMk cId="267653416" sldId="276"/>
            <ac:spMk id="5093" creationId="{AB310CD2-85AF-4637-2E5E-7D309B4224C0}"/>
          </ac:spMkLst>
        </pc:spChg>
        <pc:spChg chg="del mod replST">
          <ac:chgData name="Ida Ekmark" userId="ffbc62ef69d5d3dc" providerId="LiveId" clId="{38AB4D3C-B4E5-4847-ABEF-83E738C70A11}" dt="2024-05-14T13:49:05.067" v="10369" actId="478"/>
          <ac:spMkLst>
            <pc:docMk/>
            <pc:sldMk cId="267653416" sldId="276"/>
            <ac:spMk id="5094" creationId="{82422715-3D5B-8CF5-573A-AC20C18C2DA3}"/>
          </ac:spMkLst>
        </pc:spChg>
        <pc:spChg chg="del mod replST">
          <ac:chgData name="Ida Ekmark" userId="ffbc62ef69d5d3dc" providerId="LiveId" clId="{38AB4D3C-B4E5-4847-ABEF-83E738C70A11}" dt="2024-05-14T13:49:05.067" v="10368" actId="478"/>
          <ac:spMkLst>
            <pc:docMk/>
            <pc:sldMk cId="267653416" sldId="276"/>
            <ac:spMk id="5095" creationId="{12BC3498-BC20-789B-1E80-9195000AD39F}"/>
          </ac:spMkLst>
        </pc:spChg>
        <pc:spChg chg="del mod replST">
          <ac:chgData name="Ida Ekmark" userId="ffbc62ef69d5d3dc" providerId="LiveId" clId="{38AB4D3C-B4E5-4847-ABEF-83E738C70A11}" dt="2024-05-14T13:49:05.067" v="10367" actId="478"/>
          <ac:spMkLst>
            <pc:docMk/>
            <pc:sldMk cId="267653416" sldId="276"/>
            <ac:spMk id="5096" creationId="{2ECD6C90-5473-642A-B817-1CDFA1991131}"/>
          </ac:spMkLst>
        </pc:spChg>
        <pc:spChg chg="del mod replST">
          <ac:chgData name="Ida Ekmark" userId="ffbc62ef69d5d3dc" providerId="LiveId" clId="{38AB4D3C-B4E5-4847-ABEF-83E738C70A11}" dt="2024-05-14T13:49:05.067" v="10366" actId="478"/>
          <ac:spMkLst>
            <pc:docMk/>
            <pc:sldMk cId="267653416" sldId="276"/>
            <ac:spMk id="5097" creationId="{B7F72D0D-5C9A-3903-27AE-254544EC45FF}"/>
          </ac:spMkLst>
        </pc:spChg>
        <pc:spChg chg="del mod replST">
          <ac:chgData name="Ida Ekmark" userId="ffbc62ef69d5d3dc" providerId="LiveId" clId="{38AB4D3C-B4E5-4847-ABEF-83E738C70A11}" dt="2024-05-14T13:49:05.067" v="10365" actId="478"/>
          <ac:spMkLst>
            <pc:docMk/>
            <pc:sldMk cId="267653416" sldId="276"/>
            <ac:spMk id="5098" creationId="{D6521306-BA9B-DF8A-F9C1-834440934B7F}"/>
          </ac:spMkLst>
        </pc:spChg>
        <pc:spChg chg="del mod replST">
          <ac:chgData name="Ida Ekmark" userId="ffbc62ef69d5d3dc" providerId="LiveId" clId="{38AB4D3C-B4E5-4847-ABEF-83E738C70A11}" dt="2024-05-14T13:49:05.067" v="10364" actId="478"/>
          <ac:spMkLst>
            <pc:docMk/>
            <pc:sldMk cId="267653416" sldId="276"/>
            <ac:spMk id="5099" creationId="{C1FB7202-BFAC-F3F6-1F76-3A67FB29B83B}"/>
          </ac:spMkLst>
        </pc:spChg>
        <pc:spChg chg="del mod replST">
          <ac:chgData name="Ida Ekmark" userId="ffbc62ef69d5d3dc" providerId="LiveId" clId="{38AB4D3C-B4E5-4847-ABEF-83E738C70A11}" dt="2024-05-14T13:49:05.067" v="10363" actId="478"/>
          <ac:spMkLst>
            <pc:docMk/>
            <pc:sldMk cId="267653416" sldId="276"/>
            <ac:spMk id="5100" creationId="{F76F7F8C-2594-EDCC-6506-7E8F8C3AB4BA}"/>
          </ac:spMkLst>
        </pc:spChg>
        <pc:spChg chg="del mod replST">
          <ac:chgData name="Ida Ekmark" userId="ffbc62ef69d5d3dc" providerId="LiveId" clId="{38AB4D3C-B4E5-4847-ABEF-83E738C70A11}" dt="2024-05-14T13:49:05.051" v="10362" actId="478"/>
          <ac:spMkLst>
            <pc:docMk/>
            <pc:sldMk cId="267653416" sldId="276"/>
            <ac:spMk id="5101" creationId="{E26F59FC-BF76-D4B1-7037-64C554383FD2}"/>
          </ac:spMkLst>
        </pc:spChg>
        <pc:spChg chg="del mod replST">
          <ac:chgData name="Ida Ekmark" userId="ffbc62ef69d5d3dc" providerId="LiveId" clId="{38AB4D3C-B4E5-4847-ABEF-83E738C70A11}" dt="2024-05-14T13:49:05.051" v="10361" actId="478"/>
          <ac:spMkLst>
            <pc:docMk/>
            <pc:sldMk cId="267653416" sldId="276"/>
            <ac:spMk id="5102" creationId="{B8B46D91-61C3-E249-DFA4-A48DB9B311BB}"/>
          </ac:spMkLst>
        </pc:spChg>
        <pc:spChg chg="del mod replST">
          <ac:chgData name="Ida Ekmark" userId="ffbc62ef69d5d3dc" providerId="LiveId" clId="{38AB4D3C-B4E5-4847-ABEF-83E738C70A11}" dt="2024-05-14T13:49:05.051" v="10360" actId="478"/>
          <ac:spMkLst>
            <pc:docMk/>
            <pc:sldMk cId="267653416" sldId="276"/>
            <ac:spMk id="5103" creationId="{5EF42E63-4509-265D-B0CC-E5C6360D4085}"/>
          </ac:spMkLst>
        </pc:spChg>
        <pc:spChg chg="del mod replST">
          <ac:chgData name="Ida Ekmark" userId="ffbc62ef69d5d3dc" providerId="LiveId" clId="{38AB4D3C-B4E5-4847-ABEF-83E738C70A11}" dt="2024-05-14T13:49:05.051" v="10359" actId="478"/>
          <ac:spMkLst>
            <pc:docMk/>
            <pc:sldMk cId="267653416" sldId="276"/>
            <ac:spMk id="5104" creationId="{7C7ADE87-6C7A-6C02-5146-CA0109C8E8E2}"/>
          </ac:spMkLst>
        </pc:spChg>
        <pc:spChg chg="del mod replST">
          <ac:chgData name="Ida Ekmark" userId="ffbc62ef69d5d3dc" providerId="LiveId" clId="{38AB4D3C-B4E5-4847-ABEF-83E738C70A11}" dt="2024-05-14T13:49:05.051" v="10358" actId="478"/>
          <ac:spMkLst>
            <pc:docMk/>
            <pc:sldMk cId="267653416" sldId="276"/>
            <ac:spMk id="5105" creationId="{3916EFA7-378F-C9BA-47D7-F904F609A0B0}"/>
          </ac:spMkLst>
        </pc:spChg>
        <pc:spChg chg="del mod replST">
          <ac:chgData name="Ida Ekmark" userId="ffbc62ef69d5d3dc" providerId="LiveId" clId="{38AB4D3C-B4E5-4847-ABEF-83E738C70A11}" dt="2024-05-14T13:49:05.051" v="10357" actId="478"/>
          <ac:spMkLst>
            <pc:docMk/>
            <pc:sldMk cId="267653416" sldId="276"/>
            <ac:spMk id="5106" creationId="{C333BDB3-41BB-29C7-81D6-794CBEBD30B4}"/>
          </ac:spMkLst>
        </pc:spChg>
        <pc:spChg chg="del mod replST">
          <ac:chgData name="Ida Ekmark" userId="ffbc62ef69d5d3dc" providerId="LiveId" clId="{38AB4D3C-B4E5-4847-ABEF-83E738C70A11}" dt="2024-05-14T13:49:05.051" v="10356" actId="478"/>
          <ac:spMkLst>
            <pc:docMk/>
            <pc:sldMk cId="267653416" sldId="276"/>
            <ac:spMk id="5107" creationId="{8E836E15-14CF-E886-519B-51F02A469D6C}"/>
          </ac:spMkLst>
        </pc:spChg>
        <pc:spChg chg="del mod replST">
          <ac:chgData name="Ida Ekmark" userId="ffbc62ef69d5d3dc" providerId="LiveId" clId="{38AB4D3C-B4E5-4847-ABEF-83E738C70A11}" dt="2024-05-14T13:49:05.051" v="10355" actId="478"/>
          <ac:spMkLst>
            <pc:docMk/>
            <pc:sldMk cId="267653416" sldId="276"/>
            <ac:spMk id="5108" creationId="{011515DE-3E68-CF64-B934-D9DD50930FBE}"/>
          </ac:spMkLst>
        </pc:spChg>
        <pc:spChg chg="del mod replST">
          <ac:chgData name="Ida Ekmark" userId="ffbc62ef69d5d3dc" providerId="LiveId" clId="{38AB4D3C-B4E5-4847-ABEF-83E738C70A11}" dt="2024-05-14T13:49:05.051" v="10354" actId="478"/>
          <ac:spMkLst>
            <pc:docMk/>
            <pc:sldMk cId="267653416" sldId="276"/>
            <ac:spMk id="5109" creationId="{5496C3DD-3BB9-40D4-B348-571B2831937D}"/>
          </ac:spMkLst>
        </pc:spChg>
        <pc:spChg chg="del mod replST">
          <ac:chgData name="Ida Ekmark" userId="ffbc62ef69d5d3dc" providerId="LiveId" clId="{38AB4D3C-B4E5-4847-ABEF-83E738C70A11}" dt="2024-05-14T13:49:05.051" v="10353" actId="478"/>
          <ac:spMkLst>
            <pc:docMk/>
            <pc:sldMk cId="267653416" sldId="276"/>
            <ac:spMk id="5110" creationId="{D0D30344-F68E-DF70-47B9-DB666CA3504B}"/>
          </ac:spMkLst>
        </pc:spChg>
        <pc:spChg chg="del mod replST">
          <ac:chgData name="Ida Ekmark" userId="ffbc62ef69d5d3dc" providerId="LiveId" clId="{38AB4D3C-B4E5-4847-ABEF-83E738C70A11}" dt="2024-05-14T13:49:05.051" v="10352" actId="478"/>
          <ac:spMkLst>
            <pc:docMk/>
            <pc:sldMk cId="267653416" sldId="276"/>
            <ac:spMk id="5111" creationId="{55FE8002-3583-08A9-7D82-DADAF6D14BA9}"/>
          </ac:spMkLst>
        </pc:spChg>
        <pc:spChg chg="del mod replST">
          <ac:chgData name="Ida Ekmark" userId="ffbc62ef69d5d3dc" providerId="LiveId" clId="{38AB4D3C-B4E5-4847-ABEF-83E738C70A11}" dt="2024-05-14T13:49:05.035" v="10351" actId="478"/>
          <ac:spMkLst>
            <pc:docMk/>
            <pc:sldMk cId="267653416" sldId="276"/>
            <ac:spMk id="5112" creationId="{0AD2DDB0-545F-04E1-ABF7-9AF71603B18C}"/>
          </ac:spMkLst>
        </pc:spChg>
        <pc:spChg chg="del mod replST">
          <ac:chgData name="Ida Ekmark" userId="ffbc62ef69d5d3dc" providerId="LiveId" clId="{38AB4D3C-B4E5-4847-ABEF-83E738C70A11}" dt="2024-05-14T13:49:05.035" v="10350" actId="478"/>
          <ac:spMkLst>
            <pc:docMk/>
            <pc:sldMk cId="267653416" sldId="276"/>
            <ac:spMk id="5113" creationId="{57D6792A-84C6-8A6A-6289-3F36DF06DC62}"/>
          </ac:spMkLst>
        </pc:spChg>
        <pc:spChg chg="del mod replST">
          <ac:chgData name="Ida Ekmark" userId="ffbc62ef69d5d3dc" providerId="LiveId" clId="{38AB4D3C-B4E5-4847-ABEF-83E738C70A11}" dt="2024-05-14T13:49:05.035" v="10349" actId="478"/>
          <ac:spMkLst>
            <pc:docMk/>
            <pc:sldMk cId="267653416" sldId="276"/>
            <ac:spMk id="5114" creationId="{1A27F67A-B5C9-4C4E-51E3-6F8D174ED938}"/>
          </ac:spMkLst>
        </pc:spChg>
        <pc:spChg chg="del mod replST">
          <ac:chgData name="Ida Ekmark" userId="ffbc62ef69d5d3dc" providerId="LiveId" clId="{38AB4D3C-B4E5-4847-ABEF-83E738C70A11}" dt="2024-05-14T13:49:05.035" v="10348" actId="478"/>
          <ac:spMkLst>
            <pc:docMk/>
            <pc:sldMk cId="267653416" sldId="276"/>
            <ac:spMk id="5115" creationId="{44203C61-9CE1-BB50-AB8A-4E7402E22076}"/>
          </ac:spMkLst>
        </pc:spChg>
        <pc:spChg chg="del mod replST">
          <ac:chgData name="Ida Ekmark" userId="ffbc62ef69d5d3dc" providerId="LiveId" clId="{38AB4D3C-B4E5-4847-ABEF-83E738C70A11}" dt="2024-05-14T13:49:05.035" v="10347" actId="478"/>
          <ac:spMkLst>
            <pc:docMk/>
            <pc:sldMk cId="267653416" sldId="276"/>
            <ac:spMk id="5116" creationId="{FD8CF321-7D32-55BE-2618-738492F1F5EB}"/>
          </ac:spMkLst>
        </pc:spChg>
        <pc:spChg chg="del mod replST">
          <ac:chgData name="Ida Ekmark" userId="ffbc62ef69d5d3dc" providerId="LiveId" clId="{38AB4D3C-B4E5-4847-ABEF-83E738C70A11}" dt="2024-05-14T13:49:05.035" v="10346" actId="478"/>
          <ac:spMkLst>
            <pc:docMk/>
            <pc:sldMk cId="267653416" sldId="276"/>
            <ac:spMk id="5117" creationId="{EFACF329-ECC5-5B67-AC94-9F9DBAE8B1AD}"/>
          </ac:spMkLst>
        </pc:spChg>
        <pc:spChg chg="del mod replST">
          <ac:chgData name="Ida Ekmark" userId="ffbc62ef69d5d3dc" providerId="LiveId" clId="{38AB4D3C-B4E5-4847-ABEF-83E738C70A11}" dt="2024-05-14T13:49:05.035" v="10345" actId="478"/>
          <ac:spMkLst>
            <pc:docMk/>
            <pc:sldMk cId="267653416" sldId="276"/>
            <ac:spMk id="5118" creationId="{97F3C5E1-C009-9BEC-D00C-F533BCC15338}"/>
          </ac:spMkLst>
        </pc:spChg>
        <pc:spChg chg="del mod replST">
          <ac:chgData name="Ida Ekmark" userId="ffbc62ef69d5d3dc" providerId="LiveId" clId="{38AB4D3C-B4E5-4847-ABEF-83E738C70A11}" dt="2024-05-14T13:49:05.035" v="10344" actId="478"/>
          <ac:spMkLst>
            <pc:docMk/>
            <pc:sldMk cId="267653416" sldId="276"/>
            <ac:spMk id="5119" creationId="{2DC4915E-06A6-87D2-9504-26B8FE8A3B67}"/>
          </ac:spMkLst>
        </pc:spChg>
        <pc:spChg chg="del mod replST">
          <ac:chgData name="Ida Ekmark" userId="ffbc62ef69d5d3dc" providerId="LiveId" clId="{38AB4D3C-B4E5-4847-ABEF-83E738C70A11}" dt="2024-05-14T13:49:05.035" v="10343" actId="478"/>
          <ac:spMkLst>
            <pc:docMk/>
            <pc:sldMk cId="267653416" sldId="276"/>
            <ac:spMk id="5120" creationId="{B238131D-A511-D144-7102-7E42F253AF12}"/>
          </ac:spMkLst>
        </pc:spChg>
        <pc:spChg chg="del mod replST">
          <ac:chgData name="Ida Ekmark" userId="ffbc62ef69d5d3dc" providerId="LiveId" clId="{38AB4D3C-B4E5-4847-ABEF-83E738C70A11}" dt="2024-05-14T13:49:05.035" v="10342" actId="478"/>
          <ac:spMkLst>
            <pc:docMk/>
            <pc:sldMk cId="267653416" sldId="276"/>
            <ac:spMk id="5121" creationId="{80486145-83B3-9917-DA19-C80CFC74CC08}"/>
          </ac:spMkLst>
        </pc:spChg>
        <pc:spChg chg="del mod replST">
          <ac:chgData name="Ida Ekmark" userId="ffbc62ef69d5d3dc" providerId="LiveId" clId="{38AB4D3C-B4E5-4847-ABEF-83E738C70A11}" dt="2024-05-14T13:49:05.020" v="10341" actId="478"/>
          <ac:spMkLst>
            <pc:docMk/>
            <pc:sldMk cId="267653416" sldId="276"/>
            <ac:spMk id="5122" creationId="{6279A436-F31C-DA35-239E-E6569C988E64}"/>
          </ac:spMkLst>
        </pc:spChg>
        <pc:spChg chg="del mod replST">
          <ac:chgData name="Ida Ekmark" userId="ffbc62ef69d5d3dc" providerId="LiveId" clId="{38AB4D3C-B4E5-4847-ABEF-83E738C70A11}" dt="2024-05-14T13:49:05.020" v="10340" actId="478"/>
          <ac:spMkLst>
            <pc:docMk/>
            <pc:sldMk cId="267653416" sldId="276"/>
            <ac:spMk id="5123" creationId="{1D6AB516-4714-C02D-D994-F410467A501D}"/>
          </ac:spMkLst>
        </pc:spChg>
        <pc:spChg chg="del mod replST">
          <ac:chgData name="Ida Ekmark" userId="ffbc62ef69d5d3dc" providerId="LiveId" clId="{38AB4D3C-B4E5-4847-ABEF-83E738C70A11}" dt="2024-05-14T13:49:05.020" v="10339" actId="478"/>
          <ac:spMkLst>
            <pc:docMk/>
            <pc:sldMk cId="267653416" sldId="276"/>
            <ac:spMk id="5124" creationId="{D0699891-C749-72F1-A010-DBCED1CC63B8}"/>
          </ac:spMkLst>
        </pc:spChg>
        <pc:spChg chg="del mod replST">
          <ac:chgData name="Ida Ekmark" userId="ffbc62ef69d5d3dc" providerId="LiveId" clId="{38AB4D3C-B4E5-4847-ABEF-83E738C70A11}" dt="2024-05-14T13:49:05.020" v="10338" actId="478"/>
          <ac:spMkLst>
            <pc:docMk/>
            <pc:sldMk cId="267653416" sldId="276"/>
            <ac:spMk id="5125" creationId="{F4F925E2-DC0B-D1E9-506A-524D3F6D4754}"/>
          </ac:spMkLst>
        </pc:spChg>
        <pc:spChg chg="del mod replST">
          <ac:chgData name="Ida Ekmark" userId="ffbc62ef69d5d3dc" providerId="LiveId" clId="{38AB4D3C-B4E5-4847-ABEF-83E738C70A11}" dt="2024-05-14T13:49:05.020" v="10337" actId="478"/>
          <ac:spMkLst>
            <pc:docMk/>
            <pc:sldMk cId="267653416" sldId="276"/>
            <ac:spMk id="5126" creationId="{6A822F15-4B60-6247-CF7B-5C3CF9F239DA}"/>
          </ac:spMkLst>
        </pc:spChg>
        <pc:spChg chg="del mod replST">
          <ac:chgData name="Ida Ekmark" userId="ffbc62ef69d5d3dc" providerId="LiveId" clId="{38AB4D3C-B4E5-4847-ABEF-83E738C70A11}" dt="2024-05-14T13:49:05.020" v="10336" actId="478"/>
          <ac:spMkLst>
            <pc:docMk/>
            <pc:sldMk cId="267653416" sldId="276"/>
            <ac:spMk id="5127" creationId="{E0765563-CAEE-726D-356C-C8AC166D9AF8}"/>
          </ac:spMkLst>
        </pc:spChg>
        <pc:spChg chg="del mod replST">
          <ac:chgData name="Ida Ekmark" userId="ffbc62ef69d5d3dc" providerId="LiveId" clId="{38AB4D3C-B4E5-4847-ABEF-83E738C70A11}" dt="2024-05-14T13:49:05.020" v="10335" actId="478"/>
          <ac:spMkLst>
            <pc:docMk/>
            <pc:sldMk cId="267653416" sldId="276"/>
            <ac:spMk id="5128" creationId="{0BDBE18C-6A26-300A-D430-DCD8BA02EEA5}"/>
          </ac:spMkLst>
        </pc:spChg>
        <pc:spChg chg="del mod replST">
          <ac:chgData name="Ida Ekmark" userId="ffbc62ef69d5d3dc" providerId="LiveId" clId="{38AB4D3C-B4E5-4847-ABEF-83E738C70A11}" dt="2024-05-14T13:49:05.020" v="10334" actId="478"/>
          <ac:spMkLst>
            <pc:docMk/>
            <pc:sldMk cId="267653416" sldId="276"/>
            <ac:spMk id="5129" creationId="{E45EA69D-68FF-FB51-AE05-16AC501B9016}"/>
          </ac:spMkLst>
        </pc:spChg>
        <pc:spChg chg="del mod replST">
          <ac:chgData name="Ida Ekmark" userId="ffbc62ef69d5d3dc" providerId="LiveId" clId="{38AB4D3C-B4E5-4847-ABEF-83E738C70A11}" dt="2024-05-14T13:49:05.020" v="10333" actId="478"/>
          <ac:spMkLst>
            <pc:docMk/>
            <pc:sldMk cId="267653416" sldId="276"/>
            <ac:spMk id="5130" creationId="{F7E2D8DB-38DC-8588-D814-2D7833EFB7F7}"/>
          </ac:spMkLst>
        </pc:spChg>
        <pc:spChg chg="del mod replST">
          <ac:chgData name="Ida Ekmark" userId="ffbc62ef69d5d3dc" providerId="LiveId" clId="{38AB4D3C-B4E5-4847-ABEF-83E738C70A11}" dt="2024-05-14T13:49:05.020" v="10332" actId="478"/>
          <ac:spMkLst>
            <pc:docMk/>
            <pc:sldMk cId="267653416" sldId="276"/>
            <ac:spMk id="5131" creationId="{9285C972-CF9A-D067-1693-5A301D04ED1B}"/>
          </ac:spMkLst>
        </pc:spChg>
        <pc:spChg chg="del mod replST">
          <ac:chgData name="Ida Ekmark" userId="ffbc62ef69d5d3dc" providerId="LiveId" clId="{38AB4D3C-B4E5-4847-ABEF-83E738C70A11}" dt="2024-05-14T13:49:05.004" v="10331" actId="478"/>
          <ac:spMkLst>
            <pc:docMk/>
            <pc:sldMk cId="267653416" sldId="276"/>
            <ac:spMk id="5132" creationId="{1C18ECA4-F522-EBE1-E6BF-48BBA5C50963}"/>
          </ac:spMkLst>
        </pc:spChg>
        <pc:spChg chg="del mod replST">
          <ac:chgData name="Ida Ekmark" userId="ffbc62ef69d5d3dc" providerId="LiveId" clId="{38AB4D3C-B4E5-4847-ABEF-83E738C70A11}" dt="2024-05-14T13:49:05.004" v="10330" actId="478"/>
          <ac:spMkLst>
            <pc:docMk/>
            <pc:sldMk cId="267653416" sldId="276"/>
            <ac:spMk id="5133" creationId="{5298B0BB-69B3-AD43-F2EF-380DB4F06C53}"/>
          </ac:spMkLst>
        </pc:spChg>
        <pc:spChg chg="del mod replST">
          <ac:chgData name="Ida Ekmark" userId="ffbc62ef69d5d3dc" providerId="LiveId" clId="{38AB4D3C-B4E5-4847-ABEF-83E738C70A11}" dt="2024-05-14T13:49:05.004" v="10329" actId="478"/>
          <ac:spMkLst>
            <pc:docMk/>
            <pc:sldMk cId="267653416" sldId="276"/>
            <ac:spMk id="5134" creationId="{B76ADC25-8087-B325-D214-681D20C2E401}"/>
          </ac:spMkLst>
        </pc:spChg>
        <pc:spChg chg="del mod replST">
          <ac:chgData name="Ida Ekmark" userId="ffbc62ef69d5d3dc" providerId="LiveId" clId="{38AB4D3C-B4E5-4847-ABEF-83E738C70A11}" dt="2024-05-14T13:49:05.004" v="10328" actId="478"/>
          <ac:spMkLst>
            <pc:docMk/>
            <pc:sldMk cId="267653416" sldId="276"/>
            <ac:spMk id="5135" creationId="{3B76A936-3C9A-E8F3-663E-3F7B7AE0BD58}"/>
          </ac:spMkLst>
        </pc:spChg>
        <pc:spChg chg="del mod replST">
          <ac:chgData name="Ida Ekmark" userId="ffbc62ef69d5d3dc" providerId="LiveId" clId="{38AB4D3C-B4E5-4847-ABEF-83E738C70A11}" dt="2024-05-14T13:49:05.004" v="10327" actId="478"/>
          <ac:spMkLst>
            <pc:docMk/>
            <pc:sldMk cId="267653416" sldId="276"/>
            <ac:spMk id="5136" creationId="{19C77E26-3AE2-E760-C740-8153186DDCC4}"/>
          </ac:spMkLst>
        </pc:spChg>
        <pc:spChg chg="del mod replST">
          <ac:chgData name="Ida Ekmark" userId="ffbc62ef69d5d3dc" providerId="LiveId" clId="{38AB4D3C-B4E5-4847-ABEF-83E738C70A11}" dt="2024-05-14T13:49:05.004" v="10326" actId="478"/>
          <ac:spMkLst>
            <pc:docMk/>
            <pc:sldMk cId="267653416" sldId="276"/>
            <ac:spMk id="5137" creationId="{E18BB082-D7C6-0A11-24C4-9FB9F4EB3FA1}"/>
          </ac:spMkLst>
        </pc:spChg>
        <pc:spChg chg="del mod replST">
          <ac:chgData name="Ida Ekmark" userId="ffbc62ef69d5d3dc" providerId="LiveId" clId="{38AB4D3C-B4E5-4847-ABEF-83E738C70A11}" dt="2024-05-14T13:49:05.004" v="10325" actId="478"/>
          <ac:spMkLst>
            <pc:docMk/>
            <pc:sldMk cId="267653416" sldId="276"/>
            <ac:spMk id="5138" creationId="{F6368C09-6670-1475-16AB-0703FC73B61D}"/>
          </ac:spMkLst>
        </pc:spChg>
        <pc:spChg chg="del mod replST">
          <ac:chgData name="Ida Ekmark" userId="ffbc62ef69d5d3dc" providerId="LiveId" clId="{38AB4D3C-B4E5-4847-ABEF-83E738C70A11}" dt="2024-05-14T13:49:05.004" v="10324" actId="478"/>
          <ac:spMkLst>
            <pc:docMk/>
            <pc:sldMk cId="267653416" sldId="276"/>
            <ac:spMk id="5139" creationId="{D7EEF6DB-5C67-1BAD-FD9B-97BCAB4526F2}"/>
          </ac:spMkLst>
        </pc:spChg>
        <pc:spChg chg="del mod replST">
          <ac:chgData name="Ida Ekmark" userId="ffbc62ef69d5d3dc" providerId="LiveId" clId="{38AB4D3C-B4E5-4847-ABEF-83E738C70A11}" dt="2024-05-14T13:49:05.004" v="10323" actId="478"/>
          <ac:spMkLst>
            <pc:docMk/>
            <pc:sldMk cId="267653416" sldId="276"/>
            <ac:spMk id="5140" creationId="{CFE5DD7E-EBDD-AC67-0537-A4CFB96021B0}"/>
          </ac:spMkLst>
        </pc:spChg>
        <pc:spChg chg="del mod replST">
          <ac:chgData name="Ida Ekmark" userId="ffbc62ef69d5d3dc" providerId="LiveId" clId="{38AB4D3C-B4E5-4847-ABEF-83E738C70A11}" dt="2024-05-14T13:49:04.996" v="10322" actId="478"/>
          <ac:spMkLst>
            <pc:docMk/>
            <pc:sldMk cId="267653416" sldId="276"/>
            <ac:spMk id="5141" creationId="{A1434C86-F8DA-6991-06CA-5F267D95A534}"/>
          </ac:spMkLst>
        </pc:spChg>
        <pc:spChg chg="del mod replST">
          <ac:chgData name="Ida Ekmark" userId="ffbc62ef69d5d3dc" providerId="LiveId" clId="{38AB4D3C-B4E5-4847-ABEF-83E738C70A11}" dt="2024-05-14T13:49:04.996" v="10321" actId="478"/>
          <ac:spMkLst>
            <pc:docMk/>
            <pc:sldMk cId="267653416" sldId="276"/>
            <ac:spMk id="5142" creationId="{5D0179A3-B2AD-7284-3E65-ED2840BE01DE}"/>
          </ac:spMkLst>
        </pc:spChg>
        <pc:spChg chg="del mod replST">
          <ac:chgData name="Ida Ekmark" userId="ffbc62ef69d5d3dc" providerId="LiveId" clId="{38AB4D3C-B4E5-4847-ABEF-83E738C70A11}" dt="2024-05-14T13:49:04.996" v="10320" actId="478"/>
          <ac:spMkLst>
            <pc:docMk/>
            <pc:sldMk cId="267653416" sldId="276"/>
            <ac:spMk id="5143" creationId="{D4C04840-7B83-C02A-A4A9-E6BC9F69B6B3}"/>
          </ac:spMkLst>
        </pc:spChg>
        <pc:spChg chg="del mod replST">
          <ac:chgData name="Ida Ekmark" userId="ffbc62ef69d5d3dc" providerId="LiveId" clId="{38AB4D3C-B4E5-4847-ABEF-83E738C70A11}" dt="2024-05-14T13:49:04.996" v="10319" actId="478"/>
          <ac:spMkLst>
            <pc:docMk/>
            <pc:sldMk cId="267653416" sldId="276"/>
            <ac:spMk id="5144" creationId="{1A6A6C7E-31F3-DCC7-43E3-A8FB037B821F}"/>
          </ac:spMkLst>
        </pc:spChg>
        <pc:spChg chg="del mod replST">
          <ac:chgData name="Ida Ekmark" userId="ffbc62ef69d5d3dc" providerId="LiveId" clId="{38AB4D3C-B4E5-4847-ABEF-83E738C70A11}" dt="2024-05-14T13:49:04.988" v="10318" actId="478"/>
          <ac:spMkLst>
            <pc:docMk/>
            <pc:sldMk cId="267653416" sldId="276"/>
            <ac:spMk id="5145" creationId="{2860F1BC-873E-88DE-9E47-A6BBD4BE3BE1}"/>
          </ac:spMkLst>
        </pc:spChg>
        <pc:spChg chg="del mod replST">
          <ac:chgData name="Ida Ekmark" userId="ffbc62ef69d5d3dc" providerId="LiveId" clId="{38AB4D3C-B4E5-4847-ABEF-83E738C70A11}" dt="2024-05-14T13:49:04.988" v="10317" actId="478"/>
          <ac:spMkLst>
            <pc:docMk/>
            <pc:sldMk cId="267653416" sldId="276"/>
            <ac:spMk id="5146" creationId="{56B5BDE7-8DAC-2A5C-673B-0791F15F02AA}"/>
          </ac:spMkLst>
        </pc:spChg>
        <pc:spChg chg="del mod replST">
          <ac:chgData name="Ida Ekmark" userId="ffbc62ef69d5d3dc" providerId="LiveId" clId="{38AB4D3C-B4E5-4847-ABEF-83E738C70A11}" dt="2024-05-14T13:49:04.988" v="10316" actId="478"/>
          <ac:spMkLst>
            <pc:docMk/>
            <pc:sldMk cId="267653416" sldId="276"/>
            <ac:spMk id="5147" creationId="{CBD0BA1C-3A43-3832-E11D-21B1866E6B52}"/>
          </ac:spMkLst>
        </pc:spChg>
        <pc:spChg chg="del mod replST">
          <ac:chgData name="Ida Ekmark" userId="ffbc62ef69d5d3dc" providerId="LiveId" clId="{38AB4D3C-B4E5-4847-ABEF-83E738C70A11}" dt="2024-05-14T13:49:04.988" v="10315" actId="478"/>
          <ac:spMkLst>
            <pc:docMk/>
            <pc:sldMk cId="267653416" sldId="276"/>
            <ac:spMk id="5148" creationId="{90AF7F63-9E91-1BB9-96CF-170D73621B3C}"/>
          </ac:spMkLst>
        </pc:spChg>
        <pc:spChg chg="del mod replST">
          <ac:chgData name="Ida Ekmark" userId="ffbc62ef69d5d3dc" providerId="LiveId" clId="{38AB4D3C-B4E5-4847-ABEF-83E738C70A11}" dt="2024-05-14T13:49:04.972" v="10314" actId="478"/>
          <ac:spMkLst>
            <pc:docMk/>
            <pc:sldMk cId="267653416" sldId="276"/>
            <ac:spMk id="5149" creationId="{087CFB18-1294-A9B2-FDC7-8FD4EE12D08E}"/>
          </ac:spMkLst>
        </pc:spChg>
        <pc:spChg chg="del mod replST">
          <ac:chgData name="Ida Ekmark" userId="ffbc62ef69d5d3dc" providerId="LiveId" clId="{38AB4D3C-B4E5-4847-ABEF-83E738C70A11}" dt="2024-05-14T13:49:04.972" v="10313" actId="478"/>
          <ac:spMkLst>
            <pc:docMk/>
            <pc:sldMk cId="267653416" sldId="276"/>
            <ac:spMk id="5150" creationId="{299B2F24-596B-89FB-7C96-9B658E6E24A0}"/>
          </ac:spMkLst>
        </pc:spChg>
        <pc:spChg chg="del mod replST">
          <ac:chgData name="Ida Ekmark" userId="ffbc62ef69d5d3dc" providerId="LiveId" clId="{38AB4D3C-B4E5-4847-ABEF-83E738C70A11}" dt="2024-05-14T13:49:04.972" v="10312" actId="478"/>
          <ac:spMkLst>
            <pc:docMk/>
            <pc:sldMk cId="267653416" sldId="276"/>
            <ac:spMk id="5151" creationId="{7C01BA47-4542-5FCF-35CC-D7D476594F79}"/>
          </ac:spMkLst>
        </pc:spChg>
        <pc:spChg chg="del mod replST">
          <ac:chgData name="Ida Ekmark" userId="ffbc62ef69d5d3dc" providerId="LiveId" clId="{38AB4D3C-B4E5-4847-ABEF-83E738C70A11}" dt="2024-05-14T13:49:04.972" v="10311" actId="478"/>
          <ac:spMkLst>
            <pc:docMk/>
            <pc:sldMk cId="267653416" sldId="276"/>
            <ac:spMk id="5152" creationId="{0E459CAE-FDAF-F220-9D1C-7F337F1712D0}"/>
          </ac:spMkLst>
        </pc:spChg>
        <pc:spChg chg="del mod replST">
          <ac:chgData name="Ida Ekmark" userId="ffbc62ef69d5d3dc" providerId="LiveId" clId="{38AB4D3C-B4E5-4847-ABEF-83E738C70A11}" dt="2024-05-14T13:49:04.972" v="10310" actId="478"/>
          <ac:spMkLst>
            <pc:docMk/>
            <pc:sldMk cId="267653416" sldId="276"/>
            <ac:spMk id="5153" creationId="{9DB12F28-CFAB-A4FA-11B0-AFE875B9F56B}"/>
          </ac:spMkLst>
        </pc:spChg>
        <pc:spChg chg="del mod replST">
          <ac:chgData name="Ida Ekmark" userId="ffbc62ef69d5d3dc" providerId="LiveId" clId="{38AB4D3C-B4E5-4847-ABEF-83E738C70A11}" dt="2024-05-14T13:49:04.972" v="10309" actId="478"/>
          <ac:spMkLst>
            <pc:docMk/>
            <pc:sldMk cId="267653416" sldId="276"/>
            <ac:spMk id="5154" creationId="{440A89BF-4E10-155E-854C-91B6FBED7098}"/>
          </ac:spMkLst>
        </pc:spChg>
        <pc:spChg chg="del mod replST">
          <ac:chgData name="Ida Ekmark" userId="ffbc62ef69d5d3dc" providerId="LiveId" clId="{38AB4D3C-B4E5-4847-ABEF-83E738C70A11}" dt="2024-05-14T13:49:04.972" v="10308" actId="478"/>
          <ac:spMkLst>
            <pc:docMk/>
            <pc:sldMk cId="267653416" sldId="276"/>
            <ac:spMk id="5155" creationId="{CB5495E2-0BA4-1370-D6F9-148437EED5D4}"/>
          </ac:spMkLst>
        </pc:spChg>
        <pc:spChg chg="del mod replST">
          <ac:chgData name="Ida Ekmark" userId="ffbc62ef69d5d3dc" providerId="LiveId" clId="{38AB4D3C-B4E5-4847-ABEF-83E738C70A11}" dt="2024-05-14T13:49:04.957" v="10307" actId="478"/>
          <ac:spMkLst>
            <pc:docMk/>
            <pc:sldMk cId="267653416" sldId="276"/>
            <ac:spMk id="5156" creationId="{45F8D57D-1A4A-AC30-BE5E-4F7A889973FD}"/>
          </ac:spMkLst>
        </pc:spChg>
        <pc:spChg chg="del mod replST">
          <ac:chgData name="Ida Ekmark" userId="ffbc62ef69d5d3dc" providerId="LiveId" clId="{38AB4D3C-B4E5-4847-ABEF-83E738C70A11}" dt="2024-05-14T13:49:04.957" v="10306" actId="478"/>
          <ac:spMkLst>
            <pc:docMk/>
            <pc:sldMk cId="267653416" sldId="276"/>
            <ac:spMk id="5157" creationId="{62C7FE91-84D1-7862-9714-54D170EDFF5A}"/>
          </ac:spMkLst>
        </pc:spChg>
        <pc:spChg chg="del mod replST">
          <ac:chgData name="Ida Ekmark" userId="ffbc62ef69d5d3dc" providerId="LiveId" clId="{38AB4D3C-B4E5-4847-ABEF-83E738C70A11}" dt="2024-05-14T13:49:04.957" v="10305" actId="478"/>
          <ac:spMkLst>
            <pc:docMk/>
            <pc:sldMk cId="267653416" sldId="276"/>
            <ac:spMk id="5158" creationId="{9F06FCF4-C3D8-237E-CC3F-2C8C30BD54BC}"/>
          </ac:spMkLst>
        </pc:spChg>
        <pc:spChg chg="del mod replST">
          <ac:chgData name="Ida Ekmark" userId="ffbc62ef69d5d3dc" providerId="LiveId" clId="{38AB4D3C-B4E5-4847-ABEF-83E738C70A11}" dt="2024-05-14T13:49:04.957" v="10304" actId="478"/>
          <ac:spMkLst>
            <pc:docMk/>
            <pc:sldMk cId="267653416" sldId="276"/>
            <ac:spMk id="5159" creationId="{5B00BE16-AAC0-52D3-30D0-A2678E4675B9}"/>
          </ac:spMkLst>
        </pc:spChg>
        <pc:spChg chg="del mod replST">
          <ac:chgData name="Ida Ekmark" userId="ffbc62ef69d5d3dc" providerId="LiveId" clId="{38AB4D3C-B4E5-4847-ABEF-83E738C70A11}" dt="2024-05-14T13:49:04.957" v="10303" actId="478"/>
          <ac:spMkLst>
            <pc:docMk/>
            <pc:sldMk cId="267653416" sldId="276"/>
            <ac:spMk id="5160" creationId="{6A130722-ADD9-997C-C03A-799C0DCCA6A7}"/>
          </ac:spMkLst>
        </pc:spChg>
        <pc:spChg chg="del mod replST">
          <ac:chgData name="Ida Ekmark" userId="ffbc62ef69d5d3dc" providerId="LiveId" clId="{38AB4D3C-B4E5-4847-ABEF-83E738C70A11}" dt="2024-05-14T13:49:04.957" v="10302" actId="478"/>
          <ac:spMkLst>
            <pc:docMk/>
            <pc:sldMk cId="267653416" sldId="276"/>
            <ac:spMk id="5161" creationId="{B6B75A26-F263-3A3F-F2B8-4F66C832459C}"/>
          </ac:spMkLst>
        </pc:spChg>
        <pc:spChg chg="del mod replST">
          <ac:chgData name="Ida Ekmark" userId="ffbc62ef69d5d3dc" providerId="LiveId" clId="{38AB4D3C-B4E5-4847-ABEF-83E738C70A11}" dt="2024-05-14T13:49:04.957" v="10301" actId="478"/>
          <ac:spMkLst>
            <pc:docMk/>
            <pc:sldMk cId="267653416" sldId="276"/>
            <ac:spMk id="5162" creationId="{262E0D50-B1A1-225B-28CF-CA41904159CB}"/>
          </ac:spMkLst>
        </pc:spChg>
        <pc:spChg chg="del mod replST">
          <ac:chgData name="Ida Ekmark" userId="ffbc62ef69d5d3dc" providerId="LiveId" clId="{38AB4D3C-B4E5-4847-ABEF-83E738C70A11}" dt="2024-05-14T13:49:04.941" v="10300" actId="478"/>
          <ac:spMkLst>
            <pc:docMk/>
            <pc:sldMk cId="267653416" sldId="276"/>
            <ac:spMk id="5163" creationId="{EC465B0F-66CB-2EFF-8FB6-77173115DAD1}"/>
          </ac:spMkLst>
        </pc:spChg>
        <pc:spChg chg="del mod replST">
          <ac:chgData name="Ida Ekmark" userId="ffbc62ef69d5d3dc" providerId="LiveId" clId="{38AB4D3C-B4E5-4847-ABEF-83E738C70A11}" dt="2024-05-14T13:49:04.941" v="10299" actId="478"/>
          <ac:spMkLst>
            <pc:docMk/>
            <pc:sldMk cId="267653416" sldId="276"/>
            <ac:spMk id="5164" creationId="{F0E83E91-16F8-ABC0-AF5D-3D4B82E8FD23}"/>
          </ac:spMkLst>
        </pc:spChg>
        <pc:spChg chg="del mod replST">
          <ac:chgData name="Ida Ekmark" userId="ffbc62ef69d5d3dc" providerId="LiveId" clId="{38AB4D3C-B4E5-4847-ABEF-83E738C70A11}" dt="2024-05-14T13:49:04.941" v="10298" actId="478"/>
          <ac:spMkLst>
            <pc:docMk/>
            <pc:sldMk cId="267653416" sldId="276"/>
            <ac:spMk id="5165" creationId="{287301F6-EF72-0F57-ECCB-791D5A430566}"/>
          </ac:spMkLst>
        </pc:spChg>
        <pc:spChg chg="del mod replST">
          <ac:chgData name="Ida Ekmark" userId="ffbc62ef69d5d3dc" providerId="LiveId" clId="{38AB4D3C-B4E5-4847-ABEF-83E738C70A11}" dt="2024-05-14T13:49:04.941" v="10297" actId="478"/>
          <ac:spMkLst>
            <pc:docMk/>
            <pc:sldMk cId="267653416" sldId="276"/>
            <ac:spMk id="5166" creationId="{F9D2F0AD-24E0-8ABE-0C74-974264A58CC6}"/>
          </ac:spMkLst>
        </pc:spChg>
        <pc:spChg chg="del mod replST">
          <ac:chgData name="Ida Ekmark" userId="ffbc62ef69d5d3dc" providerId="LiveId" clId="{38AB4D3C-B4E5-4847-ABEF-83E738C70A11}" dt="2024-05-14T13:49:04.941" v="10296" actId="478"/>
          <ac:spMkLst>
            <pc:docMk/>
            <pc:sldMk cId="267653416" sldId="276"/>
            <ac:spMk id="5167" creationId="{6533F5F1-0931-02E4-5AFC-BA529F407DA2}"/>
          </ac:spMkLst>
        </pc:spChg>
        <pc:spChg chg="del mod replST">
          <ac:chgData name="Ida Ekmark" userId="ffbc62ef69d5d3dc" providerId="LiveId" clId="{38AB4D3C-B4E5-4847-ABEF-83E738C70A11}" dt="2024-05-14T13:49:04.941" v="10295" actId="478"/>
          <ac:spMkLst>
            <pc:docMk/>
            <pc:sldMk cId="267653416" sldId="276"/>
            <ac:spMk id="5168" creationId="{DB072870-AA0A-5A73-0BC5-CF080F895F03}"/>
          </ac:spMkLst>
        </pc:spChg>
        <pc:spChg chg="del mod replST">
          <ac:chgData name="Ida Ekmark" userId="ffbc62ef69d5d3dc" providerId="LiveId" clId="{38AB4D3C-B4E5-4847-ABEF-83E738C70A11}" dt="2024-05-14T13:49:04.925" v="10294" actId="478"/>
          <ac:spMkLst>
            <pc:docMk/>
            <pc:sldMk cId="267653416" sldId="276"/>
            <ac:spMk id="5169" creationId="{C323B245-F2B6-26BF-2072-0BBFE6DE71E2}"/>
          </ac:spMkLst>
        </pc:spChg>
        <pc:spChg chg="del mod replST">
          <ac:chgData name="Ida Ekmark" userId="ffbc62ef69d5d3dc" providerId="LiveId" clId="{38AB4D3C-B4E5-4847-ABEF-83E738C70A11}" dt="2024-05-14T13:49:04.925" v="10293" actId="478"/>
          <ac:spMkLst>
            <pc:docMk/>
            <pc:sldMk cId="267653416" sldId="276"/>
            <ac:spMk id="5170" creationId="{7875D2FA-F9CF-3434-BCB2-CDE9FB64F2F9}"/>
          </ac:spMkLst>
        </pc:spChg>
        <pc:spChg chg="del mod replST">
          <ac:chgData name="Ida Ekmark" userId="ffbc62ef69d5d3dc" providerId="LiveId" clId="{38AB4D3C-B4E5-4847-ABEF-83E738C70A11}" dt="2024-05-14T13:49:04.925" v="10292" actId="478"/>
          <ac:spMkLst>
            <pc:docMk/>
            <pc:sldMk cId="267653416" sldId="276"/>
            <ac:spMk id="5171" creationId="{9F842488-F387-5F2A-07F5-9C29F2905E99}"/>
          </ac:spMkLst>
        </pc:spChg>
        <pc:spChg chg="del mod replST">
          <ac:chgData name="Ida Ekmark" userId="ffbc62ef69d5d3dc" providerId="LiveId" clId="{38AB4D3C-B4E5-4847-ABEF-83E738C70A11}" dt="2024-05-14T13:49:04.925" v="10291" actId="478"/>
          <ac:spMkLst>
            <pc:docMk/>
            <pc:sldMk cId="267653416" sldId="276"/>
            <ac:spMk id="5172" creationId="{8EFE2014-EDB0-CF30-6704-443674193799}"/>
          </ac:spMkLst>
        </pc:spChg>
        <pc:spChg chg="del mod replST">
          <ac:chgData name="Ida Ekmark" userId="ffbc62ef69d5d3dc" providerId="LiveId" clId="{38AB4D3C-B4E5-4847-ABEF-83E738C70A11}" dt="2024-05-14T13:49:04.925" v="10290" actId="478"/>
          <ac:spMkLst>
            <pc:docMk/>
            <pc:sldMk cId="267653416" sldId="276"/>
            <ac:spMk id="5173" creationId="{08839709-F59B-BD13-0AF0-42401AAE6A04}"/>
          </ac:spMkLst>
        </pc:spChg>
        <pc:spChg chg="del mod replST">
          <ac:chgData name="Ida Ekmark" userId="ffbc62ef69d5d3dc" providerId="LiveId" clId="{38AB4D3C-B4E5-4847-ABEF-83E738C70A11}" dt="2024-05-14T13:49:04.925" v="10289" actId="478"/>
          <ac:spMkLst>
            <pc:docMk/>
            <pc:sldMk cId="267653416" sldId="276"/>
            <ac:spMk id="5174" creationId="{FBD2DABF-A13D-97E0-2ED5-E6EA61452C70}"/>
          </ac:spMkLst>
        </pc:spChg>
        <pc:spChg chg="del mod replST">
          <ac:chgData name="Ida Ekmark" userId="ffbc62ef69d5d3dc" providerId="LiveId" clId="{38AB4D3C-B4E5-4847-ABEF-83E738C70A11}" dt="2024-05-14T13:49:04.910" v="10288" actId="478"/>
          <ac:spMkLst>
            <pc:docMk/>
            <pc:sldMk cId="267653416" sldId="276"/>
            <ac:spMk id="5175" creationId="{6337FDF5-DD7F-A3C8-3C91-1287BC4218A1}"/>
          </ac:spMkLst>
        </pc:spChg>
        <pc:spChg chg="del mod replST">
          <ac:chgData name="Ida Ekmark" userId="ffbc62ef69d5d3dc" providerId="LiveId" clId="{38AB4D3C-B4E5-4847-ABEF-83E738C70A11}" dt="2024-05-14T13:49:04.910" v="10287" actId="478"/>
          <ac:spMkLst>
            <pc:docMk/>
            <pc:sldMk cId="267653416" sldId="276"/>
            <ac:spMk id="5176" creationId="{83C72E1B-49F3-FEE4-164E-7C927EC5FB82}"/>
          </ac:spMkLst>
        </pc:spChg>
        <pc:spChg chg="del mod replST">
          <ac:chgData name="Ida Ekmark" userId="ffbc62ef69d5d3dc" providerId="LiveId" clId="{38AB4D3C-B4E5-4847-ABEF-83E738C70A11}" dt="2024-05-14T13:49:04.910" v="10286" actId="478"/>
          <ac:spMkLst>
            <pc:docMk/>
            <pc:sldMk cId="267653416" sldId="276"/>
            <ac:spMk id="5177" creationId="{C75334D4-9555-799B-4B83-DA748E79E50C}"/>
          </ac:spMkLst>
        </pc:spChg>
        <pc:spChg chg="del mod replST">
          <ac:chgData name="Ida Ekmark" userId="ffbc62ef69d5d3dc" providerId="LiveId" clId="{38AB4D3C-B4E5-4847-ABEF-83E738C70A11}" dt="2024-05-14T13:49:04.910" v="10285" actId="478"/>
          <ac:spMkLst>
            <pc:docMk/>
            <pc:sldMk cId="267653416" sldId="276"/>
            <ac:spMk id="5178" creationId="{6277E108-EA65-9EED-90FE-B3BEF3AD9C9C}"/>
          </ac:spMkLst>
        </pc:spChg>
        <pc:spChg chg="del mod replST">
          <ac:chgData name="Ida Ekmark" userId="ffbc62ef69d5d3dc" providerId="LiveId" clId="{38AB4D3C-B4E5-4847-ABEF-83E738C70A11}" dt="2024-05-14T13:49:04.910" v="10284" actId="478"/>
          <ac:spMkLst>
            <pc:docMk/>
            <pc:sldMk cId="267653416" sldId="276"/>
            <ac:spMk id="5179" creationId="{173880CE-CAA7-1D66-4F9F-D6D7840EE60F}"/>
          </ac:spMkLst>
        </pc:spChg>
        <pc:spChg chg="del mod replST">
          <ac:chgData name="Ida Ekmark" userId="ffbc62ef69d5d3dc" providerId="LiveId" clId="{38AB4D3C-B4E5-4847-ABEF-83E738C70A11}" dt="2024-05-14T13:49:04.910" v="10283" actId="478"/>
          <ac:spMkLst>
            <pc:docMk/>
            <pc:sldMk cId="267653416" sldId="276"/>
            <ac:spMk id="5180" creationId="{0E16BA68-C6AB-310D-155C-69B713DD5BB4}"/>
          </ac:spMkLst>
        </pc:spChg>
        <pc:spChg chg="del mod replST">
          <ac:chgData name="Ida Ekmark" userId="ffbc62ef69d5d3dc" providerId="LiveId" clId="{38AB4D3C-B4E5-4847-ABEF-83E738C70A11}" dt="2024-05-14T13:49:04.910" v="10282" actId="478"/>
          <ac:spMkLst>
            <pc:docMk/>
            <pc:sldMk cId="267653416" sldId="276"/>
            <ac:spMk id="5181" creationId="{F30C6F91-284D-07E7-8A61-056E2310E9B8}"/>
          </ac:spMkLst>
        </pc:spChg>
        <pc:spChg chg="del mod replST">
          <ac:chgData name="Ida Ekmark" userId="ffbc62ef69d5d3dc" providerId="LiveId" clId="{38AB4D3C-B4E5-4847-ABEF-83E738C70A11}" dt="2024-05-14T13:49:04.896" v="10281" actId="478"/>
          <ac:spMkLst>
            <pc:docMk/>
            <pc:sldMk cId="267653416" sldId="276"/>
            <ac:spMk id="5182" creationId="{7DBCE5D8-7593-D45A-7376-FD68D3ADFE26}"/>
          </ac:spMkLst>
        </pc:spChg>
        <pc:spChg chg="del mod replST">
          <ac:chgData name="Ida Ekmark" userId="ffbc62ef69d5d3dc" providerId="LiveId" clId="{38AB4D3C-B4E5-4847-ABEF-83E738C70A11}" dt="2024-05-14T13:49:04.896" v="10280" actId="478"/>
          <ac:spMkLst>
            <pc:docMk/>
            <pc:sldMk cId="267653416" sldId="276"/>
            <ac:spMk id="5183" creationId="{0506C4BD-672E-E967-BF18-1BC79F57CBCB}"/>
          </ac:spMkLst>
        </pc:spChg>
        <pc:spChg chg="del mod replST">
          <ac:chgData name="Ida Ekmark" userId="ffbc62ef69d5d3dc" providerId="LiveId" clId="{38AB4D3C-B4E5-4847-ABEF-83E738C70A11}" dt="2024-05-14T13:49:04.896" v="10279" actId="478"/>
          <ac:spMkLst>
            <pc:docMk/>
            <pc:sldMk cId="267653416" sldId="276"/>
            <ac:spMk id="5184" creationId="{84368266-AA87-0EBD-6B33-DE66535D639E}"/>
          </ac:spMkLst>
        </pc:spChg>
        <pc:spChg chg="del mod replST">
          <ac:chgData name="Ida Ekmark" userId="ffbc62ef69d5d3dc" providerId="LiveId" clId="{38AB4D3C-B4E5-4847-ABEF-83E738C70A11}" dt="2024-05-14T13:49:04.896" v="10278" actId="478"/>
          <ac:spMkLst>
            <pc:docMk/>
            <pc:sldMk cId="267653416" sldId="276"/>
            <ac:spMk id="5185" creationId="{F0F32B60-FEA1-51D2-9081-35CF4CF3AD3E}"/>
          </ac:spMkLst>
        </pc:spChg>
        <pc:spChg chg="del mod replST">
          <ac:chgData name="Ida Ekmark" userId="ffbc62ef69d5d3dc" providerId="LiveId" clId="{38AB4D3C-B4E5-4847-ABEF-83E738C70A11}" dt="2024-05-14T13:49:04.894" v="10277" actId="478"/>
          <ac:spMkLst>
            <pc:docMk/>
            <pc:sldMk cId="267653416" sldId="276"/>
            <ac:spMk id="5186" creationId="{E231DA5F-618E-7633-340A-5C3A62DF5960}"/>
          </ac:spMkLst>
        </pc:spChg>
        <pc:spChg chg="del mod replST">
          <ac:chgData name="Ida Ekmark" userId="ffbc62ef69d5d3dc" providerId="LiveId" clId="{38AB4D3C-B4E5-4847-ABEF-83E738C70A11}" dt="2024-05-14T13:49:04.878" v="10276" actId="478"/>
          <ac:spMkLst>
            <pc:docMk/>
            <pc:sldMk cId="267653416" sldId="276"/>
            <ac:spMk id="5187" creationId="{ABA040BE-CFFA-A8AD-F9EF-E958180D18C6}"/>
          </ac:spMkLst>
        </pc:spChg>
        <pc:spChg chg="del mod replST">
          <ac:chgData name="Ida Ekmark" userId="ffbc62ef69d5d3dc" providerId="LiveId" clId="{38AB4D3C-B4E5-4847-ABEF-83E738C70A11}" dt="2024-05-14T13:49:04.878" v="10275" actId="478"/>
          <ac:spMkLst>
            <pc:docMk/>
            <pc:sldMk cId="267653416" sldId="276"/>
            <ac:spMk id="5188" creationId="{9D5B57BE-938B-00CD-65F2-1214CEF5424F}"/>
          </ac:spMkLst>
        </pc:spChg>
        <pc:spChg chg="del mod replST">
          <ac:chgData name="Ida Ekmark" userId="ffbc62ef69d5d3dc" providerId="LiveId" clId="{38AB4D3C-B4E5-4847-ABEF-83E738C70A11}" dt="2024-05-14T13:49:04.878" v="10274" actId="478"/>
          <ac:spMkLst>
            <pc:docMk/>
            <pc:sldMk cId="267653416" sldId="276"/>
            <ac:spMk id="5189" creationId="{B435AB52-247E-527B-1F38-6BC46342C29F}"/>
          </ac:spMkLst>
        </pc:spChg>
        <pc:spChg chg="del mod replST">
          <ac:chgData name="Ida Ekmark" userId="ffbc62ef69d5d3dc" providerId="LiveId" clId="{38AB4D3C-B4E5-4847-ABEF-83E738C70A11}" dt="2024-05-14T13:49:04.878" v="10273" actId="478"/>
          <ac:spMkLst>
            <pc:docMk/>
            <pc:sldMk cId="267653416" sldId="276"/>
            <ac:spMk id="5190" creationId="{C52B3A27-808C-9CEF-E5CA-7CA8F191B0CD}"/>
          </ac:spMkLst>
        </pc:spChg>
        <pc:spChg chg="del mod replST">
          <ac:chgData name="Ida Ekmark" userId="ffbc62ef69d5d3dc" providerId="LiveId" clId="{38AB4D3C-B4E5-4847-ABEF-83E738C70A11}" dt="2024-05-14T13:49:04.878" v="10272" actId="478"/>
          <ac:spMkLst>
            <pc:docMk/>
            <pc:sldMk cId="267653416" sldId="276"/>
            <ac:spMk id="5191" creationId="{548BAB88-70E4-4A7A-FDC0-99A063C0A294}"/>
          </ac:spMkLst>
        </pc:spChg>
        <pc:spChg chg="del mod replST">
          <ac:chgData name="Ida Ekmark" userId="ffbc62ef69d5d3dc" providerId="LiveId" clId="{38AB4D3C-B4E5-4847-ABEF-83E738C70A11}" dt="2024-05-14T13:49:04.862" v="10271" actId="478"/>
          <ac:spMkLst>
            <pc:docMk/>
            <pc:sldMk cId="267653416" sldId="276"/>
            <ac:spMk id="5192" creationId="{30F07C7E-E2E3-2311-AAE4-B7A64AE59E90}"/>
          </ac:spMkLst>
        </pc:spChg>
        <pc:spChg chg="del mod replST">
          <ac:chgData name="Ida Ekmark" userId="ffbc62ef69d5d3dc" providerId="LiveId" clId="{38AB4D3C-B4E5-4847-ABEF-83E738C70A11}" dt="2024-05-14T13:49:04.862" v="10270" actId="478"/>
          <ac:spMkLst>
            <pc:docMk/>
            <pc:sldMk cId="267653416" sldId="276"/>
            <ac:spMk id="5193" creationId="{912BEEC5-4DE8-04FD-622A-D47E7E23FA57}"/>
          </ac:spMkLst>
        </pc:spChg>
        <pc:spChg chg="del mod replST">
          <ac:chgData name="Ida Ekmark" userId="ffbc62ef69d5d3dc" providerId="LiveId" clId="{38AB4D3C-B4E5-4847-ABEF-83E738C70A11}" dt="2024-05-14T13:49:04.862" v="10269" actId="478"/>
          <ac:spMkLst>
            <pc:docMk/>
            <pc:sldMk cId="267653416" sldId="276"/>
            <ac:spMk id="5194" creationId="{562A59EC-1E0C-DE1D-6066-43923805137F}"/>
          </ac:spMkLst>
        </pc:spChg>
        <pc:spChg chg="del mod replST">
          <ac:chgData name="Ida Ekmark" userId="ffbc62ef69d5d3dc" providerId="LiveId" clId="{38AB4D3C-B4E5-4847-ABEF-83E738C70A11}" dt="2024-05-14T13:49:04.862" v="10268" actId="478"/>
          <ac:spMkLst>
            <pc:docMk/>
            <pc:sldMk cId="267653416" sldId="276"/>
            <ac:spMk id="5195" creationId="{86A60BD4-2DA7-8737-01D1-9A30EEC22E03}"/>
          </ac:spMkLst>
        </pc:spChg>
        <pc:spChg chg="del mod replST">
          <ac:chgData name="Ida Ekmark" userId="ffbc62ef69d5d3dc" providerId="LiveId" clId="{38AB4D3C-B4E5-4847-ABEF-83E738C70A11}" dt="2024-05-14T13:49:04.862" v="10267" actId="478"/>
          <ac:spMkLst>
            <pc:docMk/>
            <pc:sldMk cId="267653416" sldId="276"/>
            <ac:spMk id="5196" creationId="{7F40CFF5-0DEA-C4C1-F4C1-C30D402FCC43}"/>
          </ac:spMkLst>
        </pc:spChg>
        <pc:spChg chg="del mod replST">
          <ac:chgData name="Ida Ekmark" userId="ffbc62ef69d5d3dc" providerId="LiveId" clId="{38AB4D3C-B4E5-4847-ABEF-83E738C70A11}" dt="2024-05-14T13:49:04.847" v="10266" actId="478"/>
          <ac:spMkLst>
            <pc:docMk/>
            <pc:sldMk cId="267653416" sldId="276"/>
            <ac:spMk id="5197" creationId="{0D1935EC-3A10-2EA4-186C-AF772BFD6604}"/>
          </ac:spMkLst>
        </pc:spChg>
        <pc:spChg chg="del mod replST">
          <ac:chgData name="Ida Ekmark" userId="ffbc62ef69d5d3dc" providerId="LiveId" clId="{38AB4D3C-B4E5-4847-ABEF-83E738C70A11}" dt="2024-05-14T13:49:04.847" v="10265" actId="478"/>
          <ac:spMkLst>
            <pc:docMk/>
            <pc:sldMk cId="267653416" sldId="276"/>
            <ac:spMk id="5198" creationId="{5ED2C34D-9DF7-64C2-A424-087E7C446AAC}"/>
          </ac:spMkLst>
        </pc:spChg>
        <pc:spChg chg="del mod replST">
          <ac:chgData name="Ida Ekmark" userId="ffbc62ef69d5d3dc" providerId="LiveId" clId="{38AB4D3C-B4E5-4847-ABEF-83E738C70A11}" dt="2024-05-14T13:49:04.847" v="10264" actId="478"/>
          <ac:spMkLst>
            <pc:docMk/>
            <pc:sldMk cId="267653416" sldId="276"/>
            <ac:spMk id="5199" creationId="{9B134BED-5374-7975-B3A8-C2C6933DF411}"/>
          </ac:spMkLst>
        </pc:spChg>
        <pc:spChg chg="del mod replST">
          <ac:chgData name="Ida Ekmark" userId="ffbc62ef69d5d3dc" providerId="LiveId" clId="{38AB4D3C-B4E5-4847-ABEF-83E738C70A11}" dt="2024-05-14T13:49:04.847" v="10263" actId="478"/>
          <ac:spMkLst>
            <pc:docMk/>
            <pc:sldMk cId="267653416" sldId="276"/>
            <ac:spMk id="5200" creationId="{F72FDBA2-79B8-82D9-2CB6-A4366F0074A9}"/>
          </ac:spMkLst>
        </pc:spChg>
        <pc:spChg chg="del mod replST">
          <ac:chgData name="Ida Ekmark" userId="ffbc62ef69d5d3dc" providerId="LiveId" clId="{38AB4D3C-B4E5-4847-ABEF-83E738C70A11}" dt="2024-05-14T13:49:04.847" v="10262" actId="478"/>
          <ac:spMkLst>
            <pc:docMk/>
            <pc:sldMk cId="267653416" sldId="276"/>
            <ac:spMk id="5201" creationId="{917C71F4-1860-ECB6-B3CC-8718B51083DD}"/>
          </ac:spMkLst>
        </pc:spChg>
        <pc:spChg chg="del mod replST">
          <ac:chgData name="Ida Ekmark" userId="ffbc62ef69d5d3dc" providerId="LiveId" clId="{38AB4D3C-B4E5-4847-ABEF-83E738C70A11}" dt="2024-05-14T13:49:04.831" v="10261" actId="478"/>
          <ac:spMkLst>
            <pc:docMk/>
            <pc:sldMk cId="267653416" sldId="276"/>
            <ac:spMk id="5202" creationId="{1308EBF6-4112-D4DF-A997-5D4420562445}"/>
          </ac:spMkLst>
        </pc:spChg>
        <pc:spChg chg="del mod replST">
          <ac:chgData name="Ida Ekmark" userId="ffbc62ef69d5d3dc" providerId="LiveId" clId="{38AB4D3C-B4E5-4847-ABEF-83E738C70A11}" dt="2024-05-14T13:49:04.831" v="10260" actId="478"/>
          <ac:spMkLst>
            <pc:docMk/>
            <pc:sldMk cId="267653416" sldId="276"/>
            <ac:spMk id="5203" creationId="{DB61A973-CBE4-2FFE-9077-1BEDCFD89EC1}"/>
          </ac:spMkLst>
        </pc:spChg>
        <pc:spChg chg="del mod topLvl replST">
          <ac:chgData name="Ida Ekmark" userId="ffbc62ef69d5d3dc" providerId="LiveId" clId="{38AB4D3C-B4E5-4847-ABEF-83E738C70A11}" dt="2024-05-14T13:49:44.638" v="11611" actId="478"/>
          <ac:spMkLst>
            <pc:docMk/>
            <pc:sldMk cId="267653416" sldId="276"/>
            <ac:spMk id="5361" creationId="{ADD3852E-E45C-1B55-1BAE-DCC762B0E776}"/>
          </ac:spMkLst>
        </pc:spChg>
        <pc:spChg chg="del mod topLvl replST">
          <ac:chgData name="Ida Ekmark" userId="ffbc62ef69d5d3dc" providerId="LiveId" clId="{38AB4D3C-B4E5-4847-ABEF-83E738C70A11}" dt="2024-05-14T13:49:44.246" v="11412" actId="478"/>
          <ac:spMkLst>
            <pc:docMk/>
            <pc:sldMk cId="267653416" sldId="276"/>
            <ac:spMk id="5362" creationId="{987B8D7E-F0C2-4E46-E1DA-446322E4D69F}"/>
          </ac:spMkLst>
        </pc:spChg>
        <pc:spChg chg="del mod replST">
          <ac:chgData name="Ida Ekmark" userId="ffbc62ef69d5d3dc" providerId="LiveId" clId="{38AB4D3C-B4E5-4847-ABEF-83E738C70A11}" dt="2024-05-14T13:49:44.246" v="11411" actId="478"/>
          <ac:spMkLst>
            <pc:docMk/>
            <pc:sldMk cId="267653416" sldId="276"/>
            <ac:spMk id="5363" creationId="{A80435D1-F7FB-7623-FC7B-EB40DDA4B072}"/>
          </ac:spMkLst>
        </pc:spChg>
        <pc:spChg chg="del mod replST">
          <ac:chgData name="Ida Ekmark" userId="ffbc62ef69d5d3dc" providerId="LiveId" clId="{38AB4D3C-B4E5-4847-ABEF-83E738C70A11}" dt="2024-05-14T13:49:44.246" v="11410" actId="478"/>
          <ac:spMkLst>
            <pc:docMk/>
            <pc:sldMk cId="267653416" sldId="276"/>
            <ac:spMk id="5364" creationId="{1BA293B3-76EB-8A6E-D6FE-B556A25D5C6A}"/>
          </ac:spMkLst>
        </pc:spChg>
        <pc:spChg chg="del mod replST">
          <ac:chgData name="Ida Ekmark" userId="ffbc62ef69d5d3dc" providerId="LiveId" clId="{38AB4D3C-B4E5-4847-ABEF-83E738C70A11}" dt="2024-05-14T13:49:44.246" v="11409" actId="478"/>
          <ac:spMkLst>
            <pc:docMk/>
            <pc:sldMk cId="267653416" sldId="276"/>
            <ac:spMk id="5365" creationId="{B7D21EF3-47BC-B296-3794-0253A86A8346}"/>
          </ac:spMkLst>
        </pc:spChg>
        <pc:spChg chg="del mod replST">
          <ac:chgData name="Ida Ekmark" userId="ffbc62ef69d5d3dc" providerId="LiveId" clId="{38AB4D3C-B4E5-4847-ABEF-83E738C70A11}" dt="2024-05-14T13:49:44.246" v="11408" actId="478"/>
          <ac:spMkLst>
            <pc:docMk/>
            <pc:sldMk cId="267653416" sldId="276"/>
            <ac:spMk id="5366" creationId="{7D8EC320-AA1C-59AF-9518-274BF4027F49}"/>
          </ac:spMkLst>
        </pc:spChg>
        <pc:spChg chg="del mod replST">
          <ac:chgData name="Ida Ekmark" userId="ffbc62ef69d5d3dc" providerId="LiveId" clId="{38AB4D3C-B4E5-4847-ABEF-83E738C70A11}" dt="2024-05-14T13:49:44.246" v="11407" actId="478"/>
          <ac:spMkLst>
            <pc:docMk/>
            <pc:sldMk cId="267653416" sldId="276"/>
            <ac:spMk id="5367" creationId="{5935B61C-081F-5D20-89CB-F273F22EFF22}"/>
          </ac:spMkLst>
        </pc:spChg>
        <pc:spChg chg="del mod replST">
          <ac:chgData name="Ida Ekmark" userId="ffbc62ef69d5d3dc" providerId="LiveId" clId="{38AB4D3C-B4E5-4847-ABEF-83E738C70A11}" dt="2024-05-14T13:49:44.246" v="11406" actId="478"/>
          <ac:spMkLst>
            <pc:docMk/>
            <pc:sldMk cId="267653416" sldId="276"/>
            <ac:spMk id="5368" creationId="{29DB87FE-1C0C-667F-549E-D5344DC075D8}"/>
          </ac:spMkLst>
        </pc:spChg>
        <pc:spChg chg="del mod replST">
          <ac:chgData name="Ida Ekmark" userId="ffbc62ef69d5d3dc" providerId="LiveId" clId="{38AB4D3C-B4E5-4847-ABEF-83E738C70A11}" dt="2024-05-14T13:49:44.246" v="11405" actId="478"/>
          <ac:spMkLst>
            <pc:docMk/>
            <pc:sldMk cId="267653416" sldId="276"/>
            <ac:spMk id="5369" creationId="{00E5200E-068A-A76B-4F00-C42AB7FCBF1B}"/>
          </ac:spMkLst>
        </pc:spChg>
        <pc:spChg chg="del mod replST">
          <ac:chgData name="Ida Ekmark" userId="ffbc62ef69d5d3dc" providerId="LiveId" clId="{38AB4D3C-B4E5-4847-ABEF-83E738C70A11}" dt="2024-05-14T13:49:44.246" v="11404" actId="478"/>
          <ac:spMkLst>
            <pc:docMk/>
            <pc:sldMk cId="267653416" sldId="276"/>
            <ac:spMk id="5370" creationId="{618C3FFA-ED23-6A92-8763-A7D0735804CE}"/>
          </ac:spMkLst>
        </pc:spChg>
        <pc:spChg chg="del mod replST">
          <ac:chgData name="Ida Ekmark" userId="ffbc62ef69d5d3dc" providerId="LiveId" clId="{38AB4D3C-B4E5-4847-ABEF-83E738C70A11}" dt="2024-05-14T13:49:44.230" v="11403" actId="478"/>
          <ac:spMkLst>
            <pc:docMk/>
            <pc:sldMk cId="267653416" sldId="276"/>
            <ac:spMk id="5371" creationId="{89F75FBE-E446-E0D1-25EA-DF824F7DDE30}"/>
          </ac:spMkLst>
        </pc:spChg>
        <pc:spChg chg="del mod replST">
          <ac:chgData name="Ida Ekmark" userId="ffbc62ef69d5d3dc" providerId="LiveId" clId="{38AB4D3C-B4E5-4847-ABEF-83E738C70A11}" dt="2024-05-14T13:49:44.230" v="11402" actId="478"/>
          <ac:spMkLst>
            <pc:docMk/>
            <pc:sldMk cId="267653416" sldId="276"/>
            <ac:spMk id="5372" creationId="{D6E15616-51EC-1D6E-C3D4-DA9D4EF6A3B0}"/>
          </ac:spMkLst>
        </pc:spChg>
        <pc:spChg chg="del mod replST">
          <ac:chgData name="Ida Ekmark" userId="ffbc62ef69d5d3dc" providerId="LiveId" clId="{38AB4D3C-B4E5-4847-ABEF-83E738C70A11}" dt="2024-05-14T13:49:44.230" v="11401" actId="478"/>
          <ac:spMkLst>
            <pc:docMk/>
            <pc:sldMk cId="267653416" sldId="276"/>
            <ac:spMk id="5373" creationId="{4C55D0D9-BB0D-B6C2-FFC2-E5F7D6535673}"/>
          </ac:spMkLst>
        </pc:spChg>
        <pc:spChg chg="del mod replST">
          <ac:chgData name="Ida Ekmark" userId="ffbc62ef69d5d3dc" providerId="LiveId" clId="{38AB4D3C-B4E5-4847-ABEF-83E738C70A11}" dt="2024-05-14T13:49:44.230" v="11400" actId="478"/>
          <ac:spMkLst>
            <pc:docMk/>
            <pc:sldMk cId="267653416" sldId="276"/>
            <ac:spMk id="5374" creationId="{7BAEDD81-4EDA-485D-D55E-0172192141C7}"/>
          </ac:spMkLst>
        </pc:spChg>
        <pc:spChg chg="del mod replST">
          <ac:chgData name="Ida Ekmark" userId="ffbc62ef69d5d3dc" providerId="LiveId" clId="{38AB4D3C-B4E5-4847-ABEF-83E738C70A11}" dt="2024-05-14T13:49:44.230" v="11399" actId="478"/>
          <ac:spMkLst>
            <pc:docMk/>
            <pc:sldMk cId="267653416" sldId="276"/>
            <ac:spMk id="5375" creationId="{E12E96DE-E1E5-288C-1E48-D718B6F5E17B}"/>
          </ac:spMkLst>
        </pc:spChg>
        <pc:spChg chg="del mod replST">
          <ac:chgData name="Ida Ekmark" userId="ffbc62ef69d5d3dc" providerId="LiveId" clId="{38AB4D3C-B4E5-4847-ABEF-83E738C70A11}" dt="2024-05-14T13:49:44.230" v="11398" actId="478"/>
          <ac:spMkLst>
            <pc:docMk/>
            <pc:sldMk cId="267653416" sldId="276"/>
            <ac:spMk id="5376" creationId="{690930DA-98CB-1206-D2E5-76990226D32A}"/>
          </ac:spMkLst>
        </pc:spChg>
        <pc:spChg chg="del mod replST">
          <ac:chgData name="Ida Ekmark" userId="ffbc62ef69d5d3dc" providerId="LiveId" clId="{38AB4D3C-B4E5-4847-ABEF-83E738C70A11}" dt="2024-05-14T13:49:44.230" v="11397" actId="478"/>
          <ac:spMkLst>
            <pc:docMk/>
            <pc:sldMk cId="267653416" sldId="276"/>
            <ac:spMk id="5377" creationId="{91F26C56-0DE1-FDC9-386D-49A4E40C794B}"/>
          </ac:spMkLst>
        </pc:spChg>
        <pc:spChg chg="del mod replST">
          <ac:chgData name="Ida Ekmark" userId="ffbc62ef69d5d3dc" providerId="LiveId" clId="{38AB4D3C-B4E5-4847-ABEF-83E738C70A11}" dt="2024-05-14T13:49:44.230" v="11396" actId="478"/>
          <ac:spMkLst>
            <pc:docMk/>
            <pc:sldMk cId="267653416" sldId="276"/>
            <ac:spMk id="5378" creationId="{D75F2396-1342-B2D6-C97E-016CA47518F6}"/>
          </ac:spMkLst>
        </pc:spChg>
        <pc:spChg chg="del mod replST">
          <ac:chgData name="Ida Ekmark" userId="ffbc62ef69d5d3dc" providerId="LiveId" clId="{38AB4D3C-B4E5-4847-ABEF-83E738C70A11}" dt="2024-05-14T13:49:44.230" v="11395" actId="478"/>
          <ac:spMkLst>
            <pc:docMk/>
            <pc:sldMk cId="267653416" sldId="276"/>
            <ac:spMk id="5379" creationId="{780E8587-1081-3351-841F-AD00FA56FD80}"/>
          </ac:spMkLst>
        </pc:spChg>
        <pc:spChg chg="del mod replST">
          <ac:chgData name="Ida Ekmark" userId="ffbc62ef69d5d3dc" providerId="LiveId" clId="{38AB4D3C-B4E5-4847-ABEF-83E738C70A11}" dt="2024-05-14T13:49:44.230" v="11394" actId="478"/>
          <ac:spMkLst>
            <pc:docMk/>
            <pc:sldMk cId="267653416" sldId="276"/>
            <ac:spMk id="5380" creationId="{51CC3F1E-4D8A-E2AA-01BF-E40FFBA10373}"/>
          </ac:spMkLst>
        </pc:spChg>
        <pc:spChg chg="del mod replST">
          <ac:chgData name="Ida Ekmark" userId="ffbc62ef69d5d3dc" providerId="LiveId" clId="{38AB4D3C-B4E5-4847-ABEF-83E738C70A11}" dt="2024-05-14T13:49:44.230" v="11393" actId="478"/>
          <ac:spMkLst>
            <pc:docMk/>
            <pc:sldMk cId="267653416" sldId="276"/>
            <ac:spMk id="5381" creationId="{199DEEF5-1D37-67D4-6099-020B41104BBE}"/>
          </ac:spMkLst>
        </pc:spChg>
        <pc:spChg chg="del mod replST">
          <ac:chgData name="Ida Ekmark" userId="ffbc62ef69d5d3dc" providerId="LiveId" clId="{38AB4D3C-B4E5-4847-ABEF-83E738C70A11}" dt="2024-05-14T13:49:44.230" v="11392" actId="478"/>
          <ac:spMkLst>
            <pc:docMk/>
            <pc:sldMk cId="267653416" sldId="276"/>
            <ac:spMk id="5382" creationId="{3C07CB69-CADB-8320-F51C-9EC8E15140A5}"/>
          </ac:spMkLst>
        </pc:spChg>
        <pc:spChg chg="del mod replST">
          <ac:chgData name="Ida Ekmark" userId="ffbc62ef69d5d3dc" providerId="LiveId" clId="{38AB4D3C-B4E5-4847-ABEF-83E738C70A11}" dt="2024-05-14T13:49:44.230" v="11391" actId="478"/>
          <ac:spMkLst>
            <pc:docMk/>
            <pc:sldMk cId="267653416" sldId="276"/>
            <ac:spMk id="5383" creationId="{852A9CE2-C28F-522D-9FA5-20F14DC4CD07}"/>
          </ac:spMkLst>
        </pc:spChg>
        <pc:spChg chg="del mod replST">
          <ac:chgData name="Ida Ekmark" userId="ffbc62ef69d5d3dc" providerId="LiveId" clId="{38AB4D3C-B4E5-4847-ABEF-83E738C70A11}" dt="2024-05-14T13:49:44.230" v="11390" actId="478"/>
          <ac:spMkLst>
            <pc:docMk/>
            <pc:sldMk cId="267653416" sldId="276"/>
            <ac:spMk id="5384" creationId="{83E68DBF-50BB-8213-5168-EB328CCB1FF6}"/>
          </ac:spMkLst>
        </pc:spChg>
        <pc:spChg chg="del mod replST">
          <ac:chgData name="Ida Ekmark" userId="ffbc62ef69d5d3dc" providerId="LiveId" clId="{38AB4D3C-B4E5-4847-ABEF-83E738C70A11}" dt="2024-05-14T13:49:44.230" v="11389" actId="478"/>
          <ac:spMkLst>
            <pc:docMk/>
            <pc:sldMk cId="267653416" sldId="276"/>
            <ac:spMk id="5385" creationId="{C729874C-485B-916B-C190-3FB426B40220}"/>
          </ac:spMkLst>
        </pc:spChg>
        <pc:spChg chg="del mod replST">
          <ac:chgData name="Ida Ekmark" userId="ffbc62ef69d5d3dc" providerId="LiveId" clId="{38AB4D3C-B4E5-4847-ABEF-83E738C70A11}" dt="2024-05-14T13:49:44.215" v="11388" actId="478"/>
          <ac:spMkLst>
            <pc:docMk/>
            <pc:sldMk cId="267653416" sldId="276"/>
            <ac:spMk id="5386" creationId="{F3BA1094-0382-C840-2E91-57426F9E95D0}"/>
          </ac:spMkLst>
        </pc:spChg>
        <pc:spChg chg="del mod replST">
          <ac:chgData name="Ida Ekmark" userId="ffbc62ef69d5d3dc" providerId="LiveId" clId="{38AB4D3C-B4E5-4847-ABEF-83E738C70A11}" dt="2024-05-14T13:49:44.215" v="11387" actId="478"/>
          <ac:spMkLst>
            <pc:docMk/>
            <pc:sldMk cId="267653416" sldId="276"/>
            <ac:spMk id="5387" creationId="{7DDE5899-55E2-AF6C-443F-FC91643CEFF6}"/>
          </ac:spMkLst>
        </pc:spChg>
        <pc:spChg chg="del mod replST">
          <ac:chgData name="Ida Ekmark" userId="ffbc62ef69d5d3dc" providerId="LiveId" clId="{38AB4D3C-B4E5-4847-ABEF-83E738C70A11}" dt="2024-05-14T13:49:44.215" v="11386" actId="478"/>
          <ac:spMkLst>
            <pc:docMk/>
            <pc:sldMk cId="267653416" sldId="276"/>
            <ac:spMk id="5388" creationId="{519D2AFB-2B17-D597-1FEA-ED6F23F308AD}"/>
          </ac:spMkLst>
        </pc:spChg>
        <pc:spChg chg="del mod replST">
          <ac:chgData name="Ida Ekmark" userId="ffbc62ef69d5d3dc" providerId="LiveId" clId="{38AB4D3C-B4E5-4847-ABEF-83E738C70A11}" dt="2024-05-14T13:49:44.215" v="11385" actId="478"/>
          <ac:spMkLst>
            <pc:docMk/>
            <pc:sldMk cId="267653416" sldId="276"/>
            <ac:spMk id="5389" creationId="{02D73528-E8F8-B2E9-C203-94F324355ACC}"/>
          </ac:spMkLst>
        </pc:spChg>
        <pc:spChg chg="del mod replST">
          <ac:chgData name="Ida Ekmark" userId="ffbc62ef69d5d3dc" providerId="LiveId" clId="{38AB4D3C-B4E5-4847-ABEF-83E738C70A11}" dt="2024-05-14T13:49:44.215" v="11384" actId="478"/>
          <ac:spMkLst>
            <pc:docMk/>
            <pc:sldMk cId="267653416" sldId="276"/>
            <ac:spMk id="5390" creationId="{DF58A1CC-706F-F174-BDC7-42CC3F8D879D}"/>
          </ac:spMkLst>
        </pc:spChg>
        <pc:spChg chg="del mod replST">
          <ac:chgData name="Ida Ekmark" userId="ffbc62ef69d5d3dc" providerId="LiveId" clId="{38AB4D3C-B4E5-4847-ABEF-83E738C70A11}" dt="2024-05-14T13:49:44.215" v="11383" actId="478"/>
          <ac:spMkLst>
            <pc:docMk/>
            <pc:sldMk cId="267653416" sldId="276"/>
            <ac:spMk id="5391" creationId="{A784BFCA-2C24-AB33-2D75-2083924D92EE}"/>
          </ac:spMkLst>
        </pc:spChg>
        <pc:spChg chg="del mod replST">
          <ac:chgData name="Ida Ekmark" userId="ffbc62ef69d5d3dc" providerId="LiveId" clId="{38AB4D3C-B4E5-4847-ABEF-83E738C70A11}" dt="2024-05-14T13:49:44.215" v="11382" actId="478"/>
          <ac:spMkLst>
            <pc:docMk/>
            <pc:sldMk cId="267653416" sldId="276"/>
            <ac:spMk id="5392" creationId="{F8D98405-BAB9-A35E-43F2-5741D5CC6BDB}"/>
          </ac:spMkLst>
        </pc:spChg>
        <pc:spChg chg="del mod replST">
          <ac:chgData name="Ida Ekmark" userId="ffbc62ef69d5d3dc" providerId="LiveId" clId="{38AB4D3C-B4E5-4847-ABEF-83E738C70A11}" dt="2024-05-14T13:49:44.215" v="11381" actId="478"/>
          <ac:spMkLst>
            <pc:docMk/>
            <pc:sldMk cId="267653416" sldId="276"/>
            <ac:spMk id="5393" creationId="{CD6EA1E0-9ABA-A60C-CC30-C2554AEC34FC}"/>
          </ac:spMkLst>
        </pc:spChg>
        <pc:spChg chg="del mod replST">
          <ac:chgData name="Ida Ekmark" userId="ffbc62ef69d5d3dc" providerId="LiveId" clId="{38AB4D3C-B4E5-4847-ABEF-83E738C70A11}" dt="2024-05-14T13:49:44.215" v="11380" actId="478"/>
          <ac:spMkLst>
            <pc:docMk/>
            <pc:sldMk cId="267653416" sldId="276"/>
            <ac:spMk id="5394" creationId="{CBB1CE59-80BA-49F9-19AA-F24FD383FBF2}"/>
          </ac:spMkLst>
        </pc:spChg>
        <pc:spChg chg="del mod replST">
          <ac:chgData name="Ida Ekmark" userId="ffbc62ef69d5d3dc" providerId="LiveId" clId="{38AB4D3C-B4E5-4847-ABEF-83E738C70A11}" dt="2024-05-14T13:49:44.215" v="11379" actId="478"/>
          <ac:spMkLst>
            <pc:docMk/>
            <pc:sldMk cId="267653416" sldId="276"/>
            <ac:spMk id="5395" creationId="{AA03F2AC-69CD-1CF8-94E0-EADB32558699}"/>
          </ac:spMkLst>
        </pc:spChg>
        <pc:spChg chg="del mod replST">
          <ac:chgData name="Ida Ekmark" userId="ffbc62ef69d5d3dc" providerId="LiveId" clId="{38AB4D3C-B4E5-4847-ABEF-83E738C70A11}" dt="2024-05-14T13:49:44.215" v="11378" actId="478"/>
          <ac:spMkLst>
            <pc:docMk/>
            <pc:sldMk cId="267653416" sldId="276"/>
            <ac:spMk id="5396" creationId="{9641C1E9-8C8B-3E16-39B2-BD9AB2BBC3A6}"/>
          </ac:spMkLst>
        </pc:spChg>
        <pc:spChg chg="del mod replST">
          <ac:chgData name="Ida Ekmark" userId="ffbc62ef69d5d3dc" providerId="LiveId" clId="{38AB4D3C-B4E5-4847-ABEF-83E738C70A11}" dt="2024-05-14T13:49:44.215" v="11377" actId="478"/>
          <ac:spMkLst>
            <pc:docMk/>
            <pc:sldMk cId="267653416" sldId="276"/>
            <ac:spMk id="5397" creationId="{A17FB123-292E-178A-78A9-3BB13B22700F}"/>
          </ac:spMkLst>
        </pc:spChg>
        <pc:spChg chg="del mod replST">
          <ac:chgData name="Ida Ekmark" userId="ffbc62ef69d5d3dc" providerId="LiveId" clId="{38AB4D3C-B4E5-4847-ABEF-83E738C70A11}" dt="2024-05-14T13:49:44.215" v="11376" actId="478"/>
          <ac:spMkLst>
            <pc:docMk/>
            <pc:sldMk cId="267653416" sldId="276"/>
            <ac:spMk id="5398" creationId="{7483C9A8-4B1B-AC9B-CC13-CE9E4C6C58BF}"/>
          </ac:spMkLst>
        </pc:spChg>
        <pc:spChg chg="del mod replST">
          <ac:chgData name="Ida Ekmark" userId="ffbc62ef69d5d3dc" providerId="LiveId" clId="{38AB4D3C-B4E5-4847-ABEF-83E738C70A11}" dt="2024-05-14T13:49:44.199" v="11375" actId="478"/>
          <ac:spMkLst>
            <pc:docMk/>
            <pc:sldMk cId="267653416" sldId="276"/>
            <ac:spMk id="5399" creationId="{32FC68C9-BF18-D0B4-D710-86D3BBDBF90C}"/>
          </ac:spMkLst>
        </pc:spChg>
        <pc:spChg chg="del mod replST">
          <ac:chgData name="Ida Ekmark" userId="ffbc62ef69d5d3dc" providerId="LiveId" clId="{38AB4D3C-B4E5-4847-ABEF-83E738C70A11}" dt="2024-05-14T13:49:44.199" v="11374" actId="478"/>
          <ac:spMkLst>
            <pc:docMk/>
            <pc:sldMk cId="267653416" sldId="276"/>
            <ac:spMk id="5400" creationId="{FB727E77-10ED-F571-3D93-1ACF7113C1A8}"/>
          </ac:spMkLst>
        </pc:spChg>
        <pc:spChg chg="del mod replST">
          <ac:chgData name="Ida Ekmark" userId="ffbc62ef69d5d3dc" providerId="LiveId" clId="{38AB4D3C-B4E5-4847-ABEF-83E738C70A11}" dt="2024-05-14T13:49:44.199" v="11373" actId="478"/>
          <ac:spMkLst>
            <pc:docMk/>
            <pc:sldMk cId="267653416" sldId="276"/>
            <ac:spMk id="5401" creationId="{45C669C3-DED0-A318-29FF-6F79E5C00D32}"/>
          </ac:spMkLst>
        </pc:spChg>
        <pc:spChg chg="del mod replST">
          <ac:chgData name="Ida Ekmark" userId="ffbc62ef69d5d3dc" providerId="LiveId" clId="{38AB4D3C-B4E5-4847-ABEF-83E738C70A11}" dt="2024-05-14T13:49:44.199" v="11372" actId="478"/>
          <ac:spMkLst>
            <pc:docMk/>
            <pc:sldMk cId="267653416" sldId="276"/>
            <ac:spMk id="5402" creationId="{C1B7BCF9-6D37-2E04-D53B-7CE3742DC904}"/>
          </ac:spMkLst>
        </pc:spChg>
        <pc:spChg chg="del mod replST">
          <ac:chgData name="Ida Ekmark" userId="ffbc62ef69d5d3dc" providerId="LiveId" clId="{38AB4D3C-B4E5-4847-ABEF-83E738C70A11}" dt="2024-05-14T13:49:44.199" v="11371" actId="478"/>
          <ac:spMkLst>
            <pc:docMk/>
            <pc:sldMk cId="267653416" sldId="276"/>
            <ac:spMk id="5403" creationId="{B6CBF6D1-A67C-E2AB-5A13-158E4CB8792A}"/>
          </ac:spMkLst>
        </pc:spChg>
        <pc:spChg chg="del mod replST">
          <ac:chgData name="Ida Ekmark" userId="ffbc62ef69d5d3dc" providerId="LiveId" clId="{38AB4D3C-B4E5-4847-ABEF-83E738C70A11}" dt="2024-05-14T13:49:44.199" v="11370" actId="478"/>
          <ac:spMkLst>
            <pc:docMk/>
            <pc:sldMk cId="267653416" sldId="276"/>
            <ac:spMk id="5404" creationId="{1BA860FD-D012-CF87-FDE4-19D4B96EC497}"/>
          </ac:spMkLst>
        </pc:spChg>
        <pc:spChg chg="del mod replST">
          <ac:chgData name="Ida Ekmark" userId="ffbc62ef69d5d3dc" providerId="LiveId" clId="{38AB4D3C-B4E5-4847-ABEF-83E738C70A11}" dt="2024-05-14T13:49:44.199" v="11369" actId="478"/>
          <ac:spMkLst>
            <pc:docMk/>
            <pc:sldMk cId="267653416" sldId="276"/>
            <ac:spMk id="5405" creationId="{FAF6ED29-09F0-8780-715C-09EE5962CF20}"/>
          </ac:spMkLst>
        </pc:spChg>
        <pc:spChg chg="del mod replST">
          <ac:chgData name="Ida Ekmark" userId="ffbc62ef69d5d3dc" providerId="LiveId" clId="{38AB4D3C-B4E5-4847-ABEF-83E738C70A11}" dt="2024-05-14T13:49:44.199" v="11368" actId="478"/>
          <ac:spMkLst>
            <pc:docMk/>
            <pc:sldMk cId="267653416" sldId="276"/>
            <ac:spMk id="5406" creationId="{D36AA1BB-4635-F189-D609-D296DB613209}"/>
          </ac:spMkLst>
        </pc:spChg>
        <pc:spChg chg="del mod replST">
          <ac:chgData name="Ida Ekmark" userId="ffbc62ef69d5d3dc" providerId="LiveId" clId="{38AB4D3C-B4E5-4847-ABEF-83E738C70A11}" dt="2024-05-14T13:49:44.199" v="11367" actId="478"/>
          <ac:spMkLst>
            <pc:docMk/>
            <pc:sldMk cId="267653416" sldId="276"/>
            <ac:spMk id="5407" creationId="{EE3860B6-736D-9F98-E566-2D4300EAAEE2}"/>
          </ac:spMkLst>
        </pc:spChg>
        <pc:spChg chg="del mod replST">
          <ac:chgData name="Ida Ekmark" userId="ffbc62ef69d5d3dc" providerId="LiveId" clId="{38AB4D3C-B4E5-4847-ABEF-83E738C70A11}" dt="2024-05-14T13:49:44.199" v="11366" actId="478"/>
          <ac:spMkLst>
            <pc:docMk/>
            <pc:sldMk cId="267653416" sldId="276"/>
            <ac:spMk id="5408" creationId="{C4157EDD-B492-DFB0-168E-723D53852AF8}"/>
          </ac:spMkLst>
        </pc:spChg>
        <pc:spChg chg="del mod replST">
          <ac:chgData name="Ida Ekmark" userId="ffbc62ef69d5d3dc" providerId="LiveId" clId="{38AB4D3C-B4E5-4847-ABEF-83E738C70A11}" dt="2024-05-14T13:49:44.199" v="11365" actId="478"/>
          <ac:spMkLst>
            <pc:docMk/>
            <pc:sldMk cId="267653416" sldId="276"/>
            <ac:spMk id="5409" creationId="{E55A667C-0AB8-34F8-62B2-293630E6EE8A}"/>
          </ac:spMkLst>
        </pc:spChg>
        <pc:spChg chg="del mod replST">
          <ac:chgData name="Ida Ekmark" userId="ffbc62ef69d5d3dc" providerId="LiveId" clId="{38AB4D3C-B4E5-4847-ABEF-83E738C70A11}" dt="2024-05-14T13:49:44.184" v="11364" actId="478"/>
          <ac:spMkLst>
            <pc:docMk/>
            <pc:sldMk cId="267653416" sldId="276"/>
            <ac:spMk id="5410" creationId="{CAA25A90-4667-4668-ACC8-0E5E294EEBF0}"/>
          </ac:spMkLst>
        </pc:spChg>
        <pc:spChg chg="del mod replST">
          <ac:chgData name="Ida Ekmark" userId="ffbc62ef69d5d3dc" providerId="LiveId" clId="{38AB4D3C-B4E5-4847-ABEF-83E738C70A11}" dt="2024-05-14T13:49:44.184" v="11363" actId="478"/>
          <ac:spMkLst>
            <pc:docMk/>
            <pc:sldMk cId="267653416" sldId="276"/>
            <ac:spMk id="5411" creationId="{2ED1F21D-A7AC-1F01-D5B6-F126F5C638D0}"/>
          </ac:spMkLst>
        </pc:spChg>
        <pc:spChg chg="del mod replST">
          <ac:chgData name="Ida Ekmark" userId="ffbc62ef69d5d3dc" providerId="LiveId" clId="{38AB4D3C-B4E5-4847-ABEF-83E738C70A11}" dt="2024-05-14T13:49:44.184" v="11362" actId="478"/>
          <ac:spMkLst>
            <pc:docMk/>
            <pc:sldMk cId="267653416" sldId="276"/>
            <ac:spMk id="5412" creationId="{3235AA58-ED81-9E88-9A87-18C44393BD6C}"/>
          </ac:spMkLst>
        </pc:spChg>
        <pc:spChg chg="del mod replST">
          <ac:chgData name="Ida Ekmark" userId="ffbc62ef69d5d3dc" providerId="LiveId" clId="{38AB4D3C-B4E5-4847-ABEF-83E738C70A11}" dt="2024-05-14T13:49:44.184" v="11361" actId="478"/>
          <ac:spMkLst>
            <pc:docMk/>
            <pc:sldMk cId="267653416" sldId="276"/>
            <ac:spMk id="5413" creationId="{B16D801A-8971-54ED-5C12-0F97A7A793E5}"/>
          </ac:spMkLst>
        </pc:spChg>
        <pc:spChg chg="del mod replST">
          <ac:chgData name="Ida Ekmark" userId="ffbc62ef69d5d3dc" providerId="LiveId" clId="{38AB4D3C-B4E5-4847-ABEF-83E738C70A11}" dt="2024-05-14T13:49:44.184" v="11360" actId="478"/>
          <ac:spMkLst>
            <pc:docMk/>
            <pc:sldMk cId="267653416" sldId="276"/>
            <ac:spMk id="5414" creationId="{938725F8-C71A-7CE3-EEB0-68595562A0F6}"/>
          </ac:spMkLst>
        </pc:spChg>
        <pc:spChg chg="del mod replST">
          <ac:chgData name="Ida Ekmark" userId="ffbc62ef69d5d3dc" providerId="LiveId" clId="{38AB4D3C-B4E5-4847-ABEF-83E738C70A11}" dt="2024-05-14T13:49:44.184" v="11359" actId="478"/>
          <ac:spMkLst>
            <pc:docMk/>
            <pc:sldMk cId="267653416" sldId="276"/>
            <ac:spMk id="5415" creationId="{1173AE23-9D5F-8B4C-56F0-9260CFDD3DF1}"/>
          </ac:spMkLst>
        </pc:spChg>
        <pc:spChg chg="del mod replST">
          <ac:chgData name="Ida Ekmark" userId="ffbc62ef69d5d3dc" providerId="LiveId" clId="{38AB4D3C-B4E5-4847-ABEF-83E738C70A11}" dt="2024-05-14T13:49:44.184" v="11358" actId="478"/>
          <ac:spMkLst>
            <pc:docMk/>
            <pc:sldMk cId="267653416" sldId="276"/>
            <ac:spMk id="5416" creationId="{8D92CE57-7747-DD10-3D84-A9A61E0B59B9}"/>
          </ac:spMkLst>
        </pc:spChg>
        <pc:spChg chg="del mod replST">
          <ac:chgData name="Ida Ekmark" userId="ffbc62ef69d5d3dc" providerId="LiveId" clId="{38AB4D3C-B4E5-4847-ABEF-83E738C70A11}" dt="2024-05-14T13:49:44.184" v="11357" actId="478"/>
          <ac:spMkLst>
            <pc:docMk/>
            <pc:sldMk cId="267653416" sldId="276"/>
            <ac:spMk id="5417" creationId="{8068E8E6-2270-6BA5-ED3C-A46290EE8C9A}"/>
          </ac:spMkLst>
        </pc:spChg>
        <pc:spChg chg="del mod replST">
          <ac:chgData name="Ida Ekmark" userId="ffbc62ef69d5d3dc" providerId="LiveId" clId="{38AB4D3C-B4E5-4847-ABEF-83E738C70A11}" dt="2024-05-14T13:49:44.184" v="11356" actId="478"/>
          <ac:spMkLst>
            <pc:docMk/>
            <pc:sldMk cId="267653416" sldId="276"/>
            <ac:spMk id="5418" creationId="{2700D4C1-FD49-2E75-3791-BBB57FB55A9E}"/>
          </ac:spMkLst>
        </pc:spChg>
        <pc:spChg chg="del mod replST">
          <ac:chgData name="Ida Ekmark" userId="ffbc62ef69d5d3dc" providerId="LiveId" clId="{38AB4D3C-B4E5-4847-ABEF-83E738C70A11}" dt="2024-05-14T13:49:44.184" v="11355" actId="478"/>
          <ac:spMkLst>
            <pc:docMk/>
            <pc:sldMk cId="267653416" sldId="276"/>
            <ac:spMk id="5419" creationId="{04D3F3C5-EE51-EF3B-0137-5276AFC08D86}"/>
          </ac:spMkLst>
        </pc:spChg>
        <pc:spChg chg="del mod replST">
          <ac:chgData name="Ida Ekmark" userId="ffbc62ef69d5d3dc" providerId="LiveId" clId="{38AB4D3C-B4E5-4847-ABEF-83E738C70A11}" dt="2024-05-14T13:49:44.183" v="11354" actId="478"/>
          <ac:spMkLst>
            <pc:docMk/>
            <pc:sldMk cId="267653416" sldId="276"/>
            <ac:spMk id="5420" creationId="{84274242-CA9D-D0DA-3647-45F293A4E8CE}"/>
          </ac:spMkLst>
        </pc:spChg>
        <pc:spChg chg="del mod replST">
          <ac:chgData name="Ida Ekmark" userId="ffbc62ef69d5d3dc" providerId="LiveId" clId="{38AB4D3C-B4E5-4847-ABEF-83E738C70A11}" dt="2024-05-14T13:49:44.170" v="11353" actId="478"/>
          <ac:spMkLst>
            <pc:docMk/>
            <pc:sldMk cId="267653416" sldId="276"/>
            <ac:spMk id="5421" creationId="{A65237F2-28DC-9EEC-6F52-50A66BD71AE0}"/>
          </ac:spMkLst>
        </pc:spChg>
        <pc:spChg chg="del mod replST">
          <ac:chgData name="Ida Ekmark" userId="ffbc62ef69d5d3dc" providerId="LiveId" clId="{38AB4D3C-B4E5-4847-ABEF-83E738C70A11}" dt="2024-05-14T13:49:44.170" v="11352" actId="478"/>
          <ac:spMkLst>
            <pc:docMk/>
            <pc:sldMk cId="267653416" sldId="276"/>
            <ac:spMk id="5422" creationId="{E6268F00-A6DF-80E7-3BF0-A630779F67D7}"/>
          </ac:spMkLst>
        </pc:spChg>
        <pc:spChg chg="del mod replST">
          <ac:chgData name="Ida Ekmark" userId="ffbc62ef69d5d3dc" providerId="LiveId" clId="{38AB4D3C-B4E5-4847-ABEF-83E738C70A11}" dt="2024-05-14T13:49:44.170" v="11351" actId="478"/>
          <ac:spMkLst>
            <pc:docMk/>
            <pc:sldMk cId="267653416" sldId="276"/>
            <ac:spMk id="5423" creationId="{77F2A725-96BE-7FEB-A157-6EEC9C13D9E1}"/>
          </ac:spMkLst>
        </pc:spChg>
        <pc:spChg chg="del mod replST">
          <ac:chgData name="Ida Ekmark" userId="ffbc62ef69d5d3dc" providerId="LiveId" clId="{38AB4D3C-B4E5-4847-ABEF-83E738C70A11}" dt="2024-05-14T13:49:44.170" v="11350" actId="478"/>
          <ac:spMkLst>
            <pc:docMk/>
            <pc:sldMk cId="267653416" sldId="276"/>
            <ac:spMk id="5424" creationId="{57ED4A57-730F-2B06-37F7-055763D4B785}"/>
          </ac:spMkLst>
        </pc:spChg>
        <pc:spChg chg="del mod replST">
          <ac:chgData name="Ida Ekmark" userId="ffbc62ef69d5d3dc" providerId="LiveId" clId="{38AB4D3C-B4E5-4847-ABEF-83E738C70A11}" dt="2024-05-14T13:49:44.170" v="11349" actId="478"/>
          <ac:spMkLst>
            <pc:docMk/>
            <pc:sldMk cId="267653416" sldId="276"/>
            <ac:spMk id="5425" creationId="{CC0094B5-D639-D34F-FC5A-75DE600A28B7}"/>
          </ac:spMkLst>
        </pc:spChg>
        <pc:spChg chg="del mod replST">
          <ac:chgData name="Ida Ekmark" userId="ffbc62ef69d5d3dc" providerId="LiveId" clId="{38AB4D3C-B4E5-4847-ABEF-83E738C70A11}" dt="2024-05-14T13:49:44.170" v="11348" actId="478"/>
          <ac:spMkLst>
            <pc:docMk/>
            <pc:sldMk cId="267653416" sldId="276"/>
            <ac:spMk id="5426" creationId="{C44CCF8A-6596-38C8-C33D-81A485C95D0A}"/>
          </ac:spMkLst>
        </pc:spChg>
        <pc:spChg chg="del mod replST">
          <ac:chgData name="Ida Ekmark" userId="ffbc62ef69d5d3dc" providerId="LiveId" clId="{38AB4D3C-B4E5-4847-ABEF-83E738C70A11}" dt="2024-05-14T13:49:44.170" v="11347" actId="478"/>
          <ac:spMkLst>
            <pc:docMk/>
            <pc:sldMk cId="267653416" sldId="276"/>
            <ac:spMk id="5427" creationId="{98D14735-D7B0-9DEE-4DCB-85829678ED57}"/>
          </ac:spMkLst>
        </pc:spChg>
        <pc:spChg chg="del mod replST">
          <ac:chgData name="Ida Ekmark" userId="ffbc62ef69d5d3dc" providerId="LiveId" clId="{38AB4D3C-B4E5-4847-ABEF-83E738C70A11}" dt="2024-05-14T13:49:44.167" v="11346" actId="478"/>
          <ac:spMkLst>
            <pc:docMk/>
            <pc:sldMk cId="267653416" sldId="276"/>
            <ac:spMk id="5428" creationId="{6DF2587E-ABAF-56B7-292C-6DE9E690548E}"/>
          </ac:spMkLst>
        </pc:spChg>
        <pc:spChg chg="del mod replST">
          <ac:chgData name="Ida Ekmark" userId="ffbc62ef69d5d3dc" providerId="LiveId" clId="{38AB4D3C-B4E5-4847-ABEF-83E738C70A11}" dt="2024-05-14T13:49:44.163" v="11345" actId="478"/>
          <ac:spMkLst>
            <pc:docMk/>
            <pc:sldMk cId="267653416" sldId="276"/>
            <ac:spMk id="5429" creationId="{7831F37C-C54F-8BF6-6B7C-2B9B1ADC9826}"/>
          </ac:spMkLst>
        </pc:spChg>
        <pc:spChg chg="del mod replST">
          <ac:chgData name="Ida Ekmark" userId="ffbc62ef69d5d3dc" providerId="LiveId" clId="{38AB4D3C-B4E5-4847-ABEF-83E738C70A11}" dt="2024-05-14T13:49:44.163" v="11344" actId="478"/>
          <ac:spMkLst>
            <pc:docMk/>
            <pc:sldMk cId="267653416" sldId="276"/>
            <ac:spMk id="5430" creationId="{AB026059-0D09-E72F-B107-30F04C28A503}"/>
          </ac:spMkLst>
        </pc:spChg>
        <pc:spChg chg="del mod replST">
          <ac:chgData name="Ida Ekmark" userId="ffbc62ef69d5d3dc" providerId="LiveId" clId="{38AB4D3C-B4E5-4847-ABEF-83E738C70A11}" dt="2024-05-14T13:49:44.163" v="11343" actId="478"/>
          <ac:spMkLst>
            <pc:docMk/>
            <pc:sldMk cId="267653416" sldId="276"/>
            <ac:spMk id="5431" creationId="{FA375DB9-DC06-84B7-C34C-7D502B2A7BE9}"/>
          </ac:spMkLst>
        </pc:spChg>
        <pc:spChg chg="del mod replST">
          <ac:chgData name="Ida Ekmark" userId="ffbc62ef69d5d3dc" providerId="LiveId" clId="{38AB4D3C-B4E5-4847-ABEF-83E738C70A11}" dt="2024-05-14T13:49:44.151" v="11342" actId="478"/>
          <ac:spMkLst>
            <pc:docMk/>
            <pc:sldMk cId="267653416" sldId="276"/>
            <ac:spMk id="5432" creationId="{B43A75E6-3477-AB20-F6A3-F0FCF4E80CE1}"/>
          </ac:spMkLst>
        </pc:spChg>
        <pc:spChg chg="del mod replST">
          <ac:chgData name="Ida Ekmark" userId="ffbc62ef69d5d3dc" providerId="LiveId" clId="{38AB4D3C-B4E5-4847-ABEF-83E738C70A11}" dt="2024-05-14T13:49:44.151" v="11341" actId="478"/>
          <ac:spMkLst>
            <pc:docMk/>
            <pc:sldMk cId="267653416" sldId="276"/>
            <ac:spMk id="5433" creationId="{47F7DE6C-20A1-7F9C-3C43-AE5B2EBC9C46}"/>
          </ac:spMkLst>
        </pc:spChg>
        <pc:spChg chg="del mod replST">
          <ac:chgData name="Ida Ekmark" userId="ffbc62ef69d5d3dc" providerId="LiveId" clId="{38AB4D3C-B4E5-4847-ABEF-83E738C70A11}" dt="2024-05-14T13:49:44.151" v="11340" actId="478"/>
          <ac:spMkLst>
            <pc:docMk/>
            <pc:sldMk cId="267653416" sldId="276"/>
            <ac:spMk id="5434" creationId="{4819F8D6-6BB6-4092-5FD7-0D017A925CCE}"/>
          </ac:spMkLst>
        </pc:spChg>
        <pc:spChg chg="del mod replST">
          <ac:chgData name="Ida Ekmark" userId="ffbc62ef69d5d3dc" providerId="LiveId" clId="{38AB4D3C-B4E5-4847-ABEF-83E738C70A11}" dt="2024-05-14T13:49:44.151" v="11339" actId="478"/>
          <ac:spMkLst>
            <pc:docMk/>
            <pc:sldMk cId="267653416" sldId="276"/>
            <ac:spMk id="5435" creationId="{8D818B6F-9ED4-D6DC-EDC8-011655CAF390}"/>
          </ac:spMkLst>
        </pc:spChg>
        <pc:spChg chg="del mod replST">
          <ac:chgData name="Ida Ekmark" userId="ffbc62ef69d5d3dc" providerId="LiveId" clId="{38AB4D3C-B4E5-4847-ABEF-83E738C70A11}" dt="2024-05-14T13:49:44.151" v="11338" actId="478"/>
          <ac:spMkLst>
            <pc:docMk/>
            <pc:sldMk cId="267653416" sldId="276"/>
            <ac:spMk id="5436" creationId="{25A6859A-E6AE-8F57-78BD-6D4B0DFE5809}"/>
          </ac:spMkLst>
        </pc:spChg>
        <pc:spChg chg="del mod replST">
          <ac:chgData name="Ida Ekmark" userId="ffbc62ef69d5d3dc" providerId="LiveId" clId="{38AB4D3C-B4E5-4847-ABEF-83E738C70A11}" dt="2024-05-14T13:49:44.151" v="11337" actId="478"/>
          <ac:spMkLst>
            <pc:docMk/>
            <pc:sldMk cId="267653416" sldId="276"/>
            <ac:spMk id="5437" creationId="{A5E8CE4E-4CBF-30DC-B327-AC5EB7009821}"/>
          </ac:spMkLst>
        </pc:spChg>
        <pc:spChg chg="del mod replST">
          <ac:chgData name="Ida Ekmark" userId="ffbc62ef69d5d3dc" providerId="LiveId" clId="{38AB4D3C-B4E5-4847-ABEF-83E738C70A11}" dt="2024-05-14T13:49:44.136" v="11336" actId="478"/>
          <ac:spMkLst>
            <pc:docMk/>
            <pc:sldMk cId="267653416" sldId="276"/>
            <ac:spMk id="5438" creationId="{533F055B-0F6F-0190-7097-2559EB02AB83}"/>
          </ac:spMkLst>
        </pc:spChg>
        <pc:spChg chg="del mod replST">
          <ac:chgData name="Ida Ekmark" userId="ffbc62ef69d5d3dc" providerId="LiveId" clId="{38AB4D3C-B4E5-4847-ABEF-83E738C70A11}" dt="2024-05-14T13:49:44.136" v="11335" actId="478"/>
          <ac:spMkLst>
            <pc:docMk/>
            <pc:sldMk cId="267653416" sldId="276"/>
            <ac:spMk id="5439" creationId="{61AA4CD9-A456-9E93-5BE5-23FD177308AB}"/>
          </ac:spMkLst>
        </pc:spChg>
        <pc:spChg chg="del mod replST">
          <ac:chgData name="Ida Ekmark" userId="ffbc62ef69d5d3dc" providerId="LiveId" clId="{38AB4D3C-B4E5-4847-ABEF-83E738C70A11}" dt="2024-05-14T13:49:44.136" v="11334" actId="478"/>
          <ac:spMkLst>
            <pc:docMk/>
            <pc:sldMk cId="267653416" sldId="276"/>
            <ac:spMk id="5440" creationId="{C9C1F7AB-788D-AD92-8F42-5178574A385B}"/>
          </ac:spMkLst>
        </pc:spChg>
        <pc:spChg chg="del mod replST">
          <ac:chgData name="Ida Ekmark" userId="ffbc62ef69d5d3dc" providerId="LiveId" clId="{38AB4D3C-B4E5-4847-ABEF-83E738C70A11}" dt="2024-05-14T13:49:44.136" v="11333" actId="478"/>
          <ac:spMkLst>
            <pc:docMk/>
            <pc:sldMk cId="267653416" sldId="276"/>
            <ac:spMk id="5441" creationId="{32A6A016-AF10-A9C3-2DE2-9AEA843E3342}"/>
          </ac:spMkLst>
        </pc:spChg>
        <pc:spChg chg="del mod replST">
          <ac:chgData name="Ida Ekmark" userId="ffbc62ef69d5d3dc" providerId="LiveId" clId="{38AB4D3C-B4E5-4847-ABEF-83E738C70A11}" dt="2024-05-14T13:49:44.136" v="11332" actId="478"/>
          <ac:spMkLst>
            <pc:docMk/>
            <pc:sldMk cId="267653416" sldId="276"/>
            <ac:spMk id="5442" creationId="{3A6DE767-AF3E-5785-BECC-7C7032ADE3FA}"/>
          </ac:spMkLst>
        </pc:spChg>
        <pc:spChg chg="del mod replST">
          <ac:chgData name="Ida Ekmark" userId="ffbc62ef69d5d3dc" providerId="LiveId" clId="{38AB4D3C-B4E5-4847-ABEF-83E738C70A11}" dt="2024-05-14T13:49:44.136" v="11331" actId="478"/>
          <ac:spMkLst>
            <pc:docMk/>
            <pc:sldMk cId="267653416" sldId="276"/>
            <ac:spMk id="5443" creationId="{01B8709E-E47D-63BB-9A0F-17C7E585E452}"/>
          </ac:spMkLst>
        </pc:spChg>
        <pc:spChg chg="del mod replST">
          <ac:chgData name="Ida Ekmark" userId="ffbc62ef69d5d3dc" providerId="LiveId" clId="{38AB4D3C-B4E5-4847-ABEF-83E738C70A11}" dt="2024-05-14T13:49:44.136" v="11330" actId="478"/>
          <ac:spMkLst>
            <pc:docMk/>
            <pc:sldMk cId="267653416" sldId="276"/>
            <ac:spMk id="5444" creationId="{D456E83E-9796-6C02-39CE-6132DCD90387}"/>
          </ac:spMkLst>
        </pc:spChg>
        <pc:spChg chg="del mod replST">
          <ac:chgData name="Ida Ekmark" userId="ffbc62ef69d5d3dc" providerId="LiveId" clId="{38AB4D3C-B4E5-4847-ABEF-83E738C70A11}" dt="2024-05-14T13:49:44.136" v="11329" actId="478"/>
          <ac:spMkLst>
            <pc:docMk/>
            <pc:sldMk cId="267653416" sldId="276"/>
            <ac:spMk id="5445" creationId="{C5DD6E77-DC83-E457-21A9-CA6D1F5712DC}"/>
          </ac:spMkLst>
        </pc:spChg>
        <pc:spChg chg="del mod replST">
          <ac:chgData name="Ida Ekmark" userId="ffbc62ef69d5d3dc" providerId="LiveId" clId="{38AB4D3C-B4E5-4847-ABEF-83E738C70A11}" dt="2024-05-14T13:49:44.120" v="11328" actId="478"/>
          <ac:spMkLst>
            <pc:docMk/>
            <pc:sldMk cId="267653416" sldId="276"/>
            <ac:spMk id="5446" creationId="{5BDB32AF-F16F-D890-527B-8B3C4E3F1542}"/>
          </ac:spMkLst>
        </pc:spChg>
        <pc:spChg chg="del mod replST">
          <ac:chgData name="Ida Ekmark" userId="ffbc62ef69d5d3dc" providerId="LiveId" clId="{38AB4D3C-B4E5-4847-ABEF-83E738C70A11}" dt="2024-05-14T13:49:44.120" v="11327" actId="478"/>
          <ac:spMkLst>
            <pc:docMk/>
            <pc:sldMk cId="267653416" sldId="276"/>
            <ac:spMk id="5447" creationId="{5CFE6789-1845-81A9-AEA6-BA20B880B3D2}"/>
          </ac:spMkLst>
        </pc:spChg>
        <pc:spChg chg="del mod replST">
          <ac:chgData name="Ida Ekmark" userId="ffbc62ef69d5d3dc" providerId="LiveId" clId="{38AB4D3C-B4E5-4847-ABEF-83E738C70A11}" dt="2024-05-14T13:49:44.120" v="11326" actId="478"/>
          <ac:spMkLst>
            <pc:docMk/>
            <pc:sldMk cId="267653416" sldId="276"/>
            <ac:spMk id="5448" creationId="{A48A8917-1E70-6304-EE5B-B9BDCB8944F8}"/>
          </ac:spMkLst>
        </pc:spChg>
        <pc:spChg chg="del mod replST">
          <ac:chgData name="Ida Ekmark" userId="ffbc62ef69d5d3dc" providerId="LiveId" clId="{38AB4D3C-B4E5-4847-ABEF-83E738C70A11}" dt="2024-05-14T13:49:44.120" v="11325" actId="478"/>
          <ac:spMkLst>
            <pc:docMk/>
            <pc:sldMk cId="267653416" sldId="276"/>
            <ac:spMk id="5449" creationId="{07352001-FB43-2785-24B3-8ADE539B1B3B}"/>
          </ac:spMkLst>
        </pc:spChg>
        <pc:spChg chg="del mod replST">
          <ac:chgData name="Ida Ekmark" userId="ffbc62ef69d5d3dc" providerId="LiveId" clId="{38AB4D3C-B4E5-4847-ABEF-83E738C70A11}" dt="2024-05-14T13:49:44.120" v="11324" actId="478"/>
          <ac:spMkLst>
            <pc:docMk/>
            <pc:sldMk cId="267653416" sldId="276"/>
            <ac:spMk id="5450" creationId="{DF327166-755E-7596-FE04-E8BA83F15F97}"/>
          </ac:spMkLst>
        </pc:spChg>
        <pc:spChg chg="del mod replST">
          <ac:chgData name="Ida Ekmark" userId="ffbc62ef69d5d3dc" providerId="LiveId" clId="{38AB4D3C-B4E5-4847-ABEF-83E738C70A11}" dt="2024-05-14T13:49:44.120" v="11323" actId="478"/>
          <ac:spMkLst>
            <pc:docMk/>
            <pc:sldMk cId="267653416" sldId="276"/>
            <ac:spMk id="5451" creationId="{08FD0A17-6911-2CB6-74CB-2268D2FD3BB0}"/>
          </ac:spMkLst>
        </pc:spChg>
        <pc:spChg chg="del mod replST">
          <ac:chgData name="Ida Ekmark" userId="ffbc62ef69d5d3dc" providerId="LiveId" clId="{38AB4D3C-B4E5-4847-ABEF-83E738C70A11}" dt="2024-05-14T13:49:44.120" v="11322" actId="478"/>
          <ac:spMkLst>
            <pc:docMk/>
            <pc:sldMk cId="267653416" sldId="276"/>
            <ac:spMk id="5452" creationId="{AEE8EAAC-051E-96BA-621C-9D23D26CD42E}"/>
          </ac:spMkLst>
        </pc:spChg>
        <pc:spChg chg="del mod replST">
          <ac:chgData name="Ida Ekmark" userId="ffbc62ef69d5d3dc" providerId="LiveId" clId="{38AB4D3C-B4E5-4847-ABEF-83E738C70A11}" dt="2024-05-14T13:49:44.120" v="11321" actId="478"/>
          <ac:spMkLst>
            <pc:docMk/>
            <pc:sldMk cId="267653416" sldId="276"/>
            <ac:spMk id="5453" creationId="{BC0895BB-6C22-52AB-1F99-CEB270B28FF7}"/>
          </ac:spMkLst>
        </pc:spChg>
        <pc:spChg chg="del mod replST">
          <ac:chgData name="Ida Ekmark" userId="ffbc62ef69d5d3dc" providerId="LiveId" clId="{38AB4D3C-B4E5-4847-ABEF-83E738C70A11}" dt="2024-05-14T13:49:44.105" v="11320" actId="478"/>
          <ac:spMkLst>
            <pc:docMk/>
            <pc:sldMk cId="267653416" sldId="276"/>
            <ac:spMk id="5454" creationId="{5DE07CEE-B4A6-9161-C20A-7863A4AC5ECB}"/>
          </ac:spMkLst>
        </pc:spChg>
        <pc:spChg chg="del mod replST">
          <ac:chgData name="Ida Ekmark" userId="ffbc62ef69d5d3dc" providerId="LiveId" clId="{38AB4D3C-B4E5-4847-ABEF-83E738C70A11}" dt="2024-05-14T13:49:44.105" v="11319" actId="478"/>
          <ac:spMkLst>
            <pc:docMk/>
            <pc:sldMk cId="267653416" sldId="276"/>
            <ac:spMk id="5455" creationId="{CC02099F-9786-E980-F1AB-7BFCC09FA197}"/>
          </ac:spMkLst>
        </pc:spChg>
        <pc:spChg chg="del mod replST">
          <ac:chgData name="Ida Ekmark" userId="ffbc62ef69d5d3dc" providerId="LiveId" clId="{38AB4D3C-B4E5-4847-ABEF-83E738C70A11}" dt="2024-05-14T13:49:44.105" v="11318" actId="478"/>
          <ac:spMkLst>
            <pc:docMk/>
            <pc:sldMk cId="267653416" sldId="276"/>
            <ac:spMk id="5456" creationId="{25BE8AF9-EF15-6B84-4041-53D84C75ED2C}"/>
          </ac:spMkLst>
        </pc:spChg>
        <pc:spChg chg="del mod replST">
          <ac:chgData name="Ida Ekmark" userId="ffbc62ef69d5d3dc" providerId="LiveId" clId="{38AB4D3C-B4E5-4847-ABEF-83E738C70A11}" dt="2024-05-14T13:49:44.105" v="11317" actId="478"/>
          <ac:spMkLst>
            <pc:docMk/>
            <pc:sldMk cId="267653416" sldId="276"/>
            <ac:spMk id="5457" creationId="{468317D4-DF76-A1B2-A1F1-6480BD11B071}"/>
          </ac:spMkLst>
        </pc:spChg>
        <pc:spChg chg="del mod replST">
          <ac:chgData name="Ida Ekmark" userId="ffbc62ef69d5d3dc" providerId="LiveId" clId="{38AB4D3C-B4E5-4847-ABEF-83E738C70A11}" dt="2024-05-14T13:49:44.105" v="11316" actId="478"/>
          <ac:spMkLst>
            <pc:docMk/>
            <pc:sldMk cId="267653416" sldId="276"/>
            <ac:spMk id="5458" creationId="{B5751268-E4F7-FEC3-D4C4-5AF891B88AC9}"/>
          </ac:spMkLst>
        </pc:spChg>
        <pc:spChg chg="del mod replST">
          <ac:chgData name="Ida Ekmark" userId="ffbc62ef69d5d3dc" providerId="LiveId" clId="{38AB4D3C-B4E5-4847-ABEF-83E738C70A11}" dt="2024-05-14T13:49:44.105" v="11315" actId="478"/>
          <ac:spMkLst>
            <pc:docMk/>
            <pc:sldMk cId="267653416" sldId="276"/>
            <ac:spMk id="5459" creationId="{61BD9835-4C94-CD92-72BA-2040515C6929}"/>
          </ac:spMkLst>
        </pc:spChg>
        <pc:spChg chg="del mod replST">
          <ac:chgData name="Ida Ekmark" userId="ffbc62ef69d5d3dc" providerId="LiveId" clId="{38AB4D3C-B4E5-4847-ABEF-83E738C70A11}" dt="2024-05-14T13:49:44.105" v="11314" actId="478"/>
          <ac:spMkLst>
            <pc:docMk/>
            <pc:sldMk cId="267653416" sldId="276"/>
            <ac:spMk id="5460" creationId="{D3B4C2A5-B677-C48C-A3CD-E24043673790}"/>
          </ac:spMkLst>
        </pc:spChg>
        <pc:spChg chg="del mod replST">
          <ac:chgData name="Ida Ekmark" userId="ffbc62ef69d5d3dc" providerId="LiveId" clId="{38AB4D3C-B4E5-4847-ABEF-83E738C70A11}" dt="2024-05-14T13:49:44.088" v="11313" actId="478"/>
          <ac:spMkLst>
            <pc:docMk/>
            <pc:sldMk cId="267653416" sldId="276"/>
            <ac:spMk id="5461" creationId="{134D054F-1BC4-79B7-7539-9CDCFAB23B02}"/>
          </ac:spMkLst>
        </pc:spChg>
        <pc:spChg chg="del mod replST">
          <ac:chgData name="Ida Ekmark" userId="ffbc62ef69d5d3dc" providerId="LiveId" clId="{38AB4D3C-B4E5-4847-ABEF-83E738C70A11}" dt="2024-05-14T13:49:44.088" v="11312" actId="478"/>
          <ac:spMkLst>
            <pc:docMk/>
            <pc:sldMk cId="267653416" sldId="276"/>
            <ac:spMk id="5462" creationId="{EB64246C-CEF8-D26B-1DB9-307F030BC078}"/>
          </ac:spMkLst>
        </pc:spChg>
        <pc:spChg chg="del mod replST">
          <ac:chgData name="Ida Ekmark" userId="ffbc62ef69d5d3dc" providerId="LiveId" clId="{38AB4D3C-B4E5-4847-ABEF-83E738C70A11}" dt="2024-05-14T13:49:44.088" v="11311" actId="478"/>
          <ac:spMkLst>
            <pc:docMk/>
            <pc:sldMk cId="267653416" sldId="276"/>
            <ac:spMk id="5463" creationId="{FFD3E223-D9AD-1A05-3F48-210A3AAD4682}"/>
          </ac:spMkLst>
        </pc:spChg>
        <pc:spChg chg="del mod replST">
          <ac:chgData name="Ida Ekmark" userId="ffbc62ef69d5d3dc" providerId="LiveId" clId="{38AB4D3C-B4E5-4847-ABEF-83E738C70A11}" dt="2024-05-14T13:49:44.088" v="11310" actId="478"/>
          <ac:spMkLst>
            <pc:docMk/>
            <pc:sldMk cId="267653416" sldId="276"/>
            <ac:spMk id="5464" creationId="{AE20BA1B-385F-07AC-CAFD-CCD2DAA61B4B}"/>
          </ac:spMkLst>
        </pc:spChg>
        <pc:spChg chg="del mod replST">
          <ac:chgData name="Ida Ekmark" userId="ffbc62ef69d5d3dc" providerId="LiveId" clId="{38AB4D3C-B4E5-4847-ABEF-83E738C70A11}" dt="2024-05-14T13:49:44.088" v="11309" actId="478"/>
          <ac:spMkLst>
            <pc:docMk/>
            <pc:sldMk cId="267653416" sldId="276"/>
            <ac:spMk id="5465" creationId="{A6346528-0525-FA90-A817-72562975AEC1}"/>
          </ac:spMkLst>
        </pc:spChg>
        <pc:spChg chg="del mod replST">
          <ac:chgData name="Ida Ekmark" userId="ffbc62ef69d5d3dc" providerId="LiveId" clId="{38AB4D3C-B4E5-4847-ABEF-83E738C70A11}" dt="2024-05-14T13:49:44.088" v="11308" actId="478"/>
          <ac:spMkLst>
            <pc:docMk/>
            <pc:sldMk cId="267653416" sldId="276"/>
            <ac:spMk id="5466" creationId="{AEF94731-B973-1AE3-14DF-B814376A04F8}"/>
          </ac:spMkLst>
        </pc:spChg>
        <pc:spChg chg="del mod replST">
          <ac:chgData name="Ida Ekmark" userId="ffbc62ef69d5d3dc" providerId="LiveId" clId="{38AB4D3C-B4E5-4847-ABEF-83E738C70A11}" dt="2024-05-14T13:49:44.084" v="11307" actId="478"/>
          <ac:spMkLst>
            <pc:docMk/>
            <pc:sldMk cId="267653416" sldId="276"/>
            <ac:spMk id="5467" creationId="{346EBDAA-D069-FEC4-932B-F70F507E363F}"/>
          </ac:spMkLst>
        </pc:spChg>
        <pc:spChg chg="del mod replST">
          <ac:chgData name="Ida Ekmark" userId="ffbc62ef69d5d3dc" providerId="LiveId" clId="{38AB4D3C-B4E5-4847-ABEF-83E738C70A11}" dt="2024-05-14T13:49:44.084" v="11306" actId="478"/>
          <ac:spMkLst>
            <pc:docMk/>
            <pc:sldMk cId="267653416" sldId="276"/>
            <ac:spMk id="5468" creationId="{C9BA6D60-6E8A-D11C-99DC-B7CB6486DB2C}"/>
          </ac:spMkLst>
        </pc:spChg>
        <pc:spChg chg="del mod replST">
          <ac:chgData name="Ida Ekmark" userId="ffbc62ef69d5d3dc" providerId="LiveId" clId="{38AB4D3C-B4E5-4847-ABEF-83E738C70A11}" dt="2024-05-14T13:49:44.081" v="11305" actId="478"/>
          <ac:spMkLst>
            <pc:docMk/>
            <pc:sldMk cId="267653416" sldId="276"/>
            <ac:spMk id="5469" creationId="{AA364F09-9335-604E-1DAE-AFF18E3C89A4}"/>
          </ac:spMkLst>
        </pc:spChg>
        <pc:spChg chg="del mod replST">
          <ac:chgData name="Ida Ekmark" userId="ffbc62ef69d5d3dc" providerId="LiveId" clId="{38AB4D3C-B4E5-4847-ABEF-83E738C70A11}" dt="2024-05-14T13:49:44.073" v="11304" actId="478"/>
          <ac:spMkLst>
            <pc:docMk/>
            <pc:sldMk cId="267653416" sldId="276"/>
            <ac:spMk id="5470" creationId="{9ED4E461-494F-E174-210F-B627E40262BA}"/>
          </ac:spMkLst>
        </pc:spChg>
        <pc:spChg chg="del mod replST">
          <ac:chgData name="Ida Ekmark" userId="ffbc62ef69d5d3dc" providerId="LiveId" clId="{38AB4D3C-B4E5-4847-ABEF-83E738C70A11}" dt="2024-05-14T13:49:44.073" v="11303" actId="478"/>
          <ac:spMkLst>
            <pc:docMk/>
            <pc:sldMk cId="267653416" sldId="276"/>
            <ac:spMk id="5471" creationId="{B3496376-93E4-A7FF-99CF-024EC04A599B}"/>
          </ac:spMkLst>
        </pc:spChg>
        <pc:spChg chg="del mod replST">
          <ac:chgData name="Ida Ekmark" userId="ffbc62ef69d5d3dc" providerId="LiveId" clId="{38AB4D3C-B4E5-4847-ABEF-83E738C70A11}" dt="2024-05-14T13:49:44.073" v="11302" actId="478"/>
          <ac:spMkLst>
            <pc:docMk/>
            <pc:sldMk cId="267653416" sldId="276"/>
            <ac:spMk id="5472" creationId="{0DD6BB6D-FC30-EE18-7B71-666C5FCDE685}"/>
          </ac:spMkLst>
        </pc:spChg>
        <pc:spChg chg="del mod replST">
          <ac:chgData name="Ida Ekmark" userId="ffbc62ef69d5d3dc" providerId="LiveId" clId="{38AB4D3C-B4E5-4847-ABEF-83E738C70A11}" dt="2024-05-14T13:49:44.073" v="11301" actId="478"/>
          <ac:spMkLst>
            <pc:docMk/>
            <pc:sldMk cId="267653416" sldId="276"/>
            <ac:spMk id="5473" creationId="{01E5589E-54C7-B8C5-EA53-FCDE3D67FCEA}"/>
          </ac:spMkLst>
        </pc:spChg>
        <pc:spChg chg="del mod replST">
          <ac:chgData name="Ida Ekmark" userId="ffbc62ef69d5d3dc" providerId="LiveId" clId="{38AB4D3C-B4E5-4847-ABEF-83E738C70A11}" dt="2024-05-14T13:49:44.057" v="11300" actId="478"/>
          <ac:spMkLst>
            <pc:docMk/>
            <pc:sldMk cId="267653416" sldId="276"/>
            <ac:spMk id="5474" creationId="{182962AA-6DB7-316F-AE90-CBC5D2412506}"/>
          </ac:spMkLst>
        </pc:spChg>
        <pc:spChg chg="del mod replST">
          <ac:chgData name="Ida Ekmark" userId="ffbc62ef69d5d3dc" providerId="LiveId" clId="{38AB4D3C-B4E5-4847-ABEF-83E738C70A11}" dt="2024-05-14T13:49:44.057" v="11299" actId="478"/>
          <ac:spMkLst>
            <pc:docMk/>
            <pc:sldMk cId="267653416" sldId="276"/>
            <ac:spMk id="5475" creationId="{030F544D-6154-ABE9-9A10-22BC9362531E}"/>
          </ac:spMkLst>
        </pc:spChg>
        <pc:spChg chg="del mod replST">
          <ac:chgData name="Ida Ekmark" userId="ffbc62ef69d5d3dc" providerId="LiveId" clId="{38AB4D3C-B4E5-4847-ABEF-83E738C70A11}" dt="2024-05-14T13:49:44.057" v="11298" actId="478"/>
          <ac:spMkLst>
            <pc:docMk/>
            <pc:sldMk cId="267653416" sldId="276"/>
            <ac:spMk id="5476" creationId="{62E6B963-0F43-2C8B-DF79-48C3CDF13DF2}"/>
          </ac:spMkLst>
        </pc:spChg>
        <pc:spChg chg="del mod replST">
          <ac:chgData name="Ida Ekmark" userId="ffbc62ef69d5d3dc" providerId="LiveId" clId="{38AB4D3C-B4E5-4847-ABEF-83E738C70A11}" dt="2024-05-14T13:49:44.057" v="11297" actId="478"/>
          <ac:spMkLst>
            <pc:docMk/>
            <pc:sldMk cId="267653416" sldId="276"/>
            <ac:spMk id="5477" creationId="{2CE96394-AE18-CC68-CC06-152578C224A6}"/>
          </ac:spMkLst>
        </pc:spChg>
        <pc:spChg chg="del mod replST">
          <ac:chgData name="Ida Ekmark" userId="ffbc62ef69d5d3dc" providerId="LiveId" clId="{38AB4D3C-B4E5-4847-ABEF-83E738C70A11}" dt="2024-05-14T13:49:44.057" v="11296" actId="478"/>
          <ac:spMkLst>
            <pc:docMk/>
            <pc:sldMk cId="267653416" sldId="276"/>
            <ac:spMk id="5478" creationId="{73BA4E87-70E9-E7F8-259F-D63AB172DF87}"/>
          </ac:spMkLst>
        </pc:spChg>
        <pc:spChg chg="del mod replST">
          <ac:chgData name="Ida Ekmark" userId="ffbc62ef69d5d3dc" providerId="LiveId" clId="{38AB4D3C-B4E5-4847-ABEF-83E738C70A11}" dt="2024-05-14T13:49:44.043" v="11295" actId="478"/>
          <ac:spMkLst>
            <pc:docMk/>
            <pc:sldMk cId="267653416" sldId="276"/>
            <ac:spMk id="5479" creationId="{D7FBE770-F743-DC98-BDA4-C40469773063}"/>
          </ac:spMkLst>
        </pc:spChg>
        <pc:spChg chg="del mod replST">
          <ac:chgData name="Ida Ekmark" userId="ffbc62ef69d5d3dc" providerId="LiveId" clId="{38AB4D3C-B4E5-4847-ABEF-83E738C70A11}" dt="2024-05-14T13:49:44.043" v="11294" actId="478"/>
          <ac:spMkLst>
            <pc:docMk/>
            <pc:sldMk cId="267653416" sldId="276"/>
            <ac:spMk id="5480" creationId="{B714D35F-6F7A-601E-232C-761CD96832D7}"/>
          </ac:spMkLst>
        </pc:spChg>
        <pc:spChg chg="del mod replST">
          <ac:chgData name="Ida Ekmark" userId="ffbc62ef69d5d3dc" providerId="LiveId" clId="{38AB4D3C-B4E5-4847-ABEF-83E738C70A11}" dt="2024-05-14T13:49:44.043" v="11293" actId="478"/>
          <ac:spMkLst>
            <pc:docMk/>
            <pc:sldMk cId="267653416" sldId="276"/>
            <ac:spMk id="5481" creationId="{8B38E8B6-AE06-7FCD-65E9-7FBF0B5F28FA}"/>
          </ac:spMkLst>
        </pc:spChg>
        <pc:spChg chg="del mod replST">
          <ac:chgData name="Ida Ekmark" userId="ffbc62ef69d5d3dc" providerId="LiveId" clId="{38AB4D3C-B4E5-4847-ABEF-83E738C70A11}" dt="2024-05-14T13:49:44.043" v="11292" actId="478"/>
          <ac:spMkLst>
            <pc:docMk/>
            <pc:sldMk cId="267653416" sldId="276"/>
            <ac:spMk id="5482" creationId="{430DD6CB-B471-0A35-C1B0-C516E07CBC19}"/>
          </ac:spMkLst>
        </pc:spChg>
        <pc:spChg chg="del mod replST">
          <ac:chgData name="Ida Ekmark" userId="ffbc62ef69d5d3dc" providerId="LiveId" clId="{38AB4D3C-B4E5-4847-ABEF-83E738C70A11}" dt="2024-05-14T13:49:44.043" v="11291" actId="478"/>
          <ac:spMkLst>
            <pc:docMk/>
            <pc:sldMk cId="267653416" sldId="276"/>
            <ac:spMk id="5483" creationId="{CFACE99C-A68E-AB36-3232-4EB67590AAB4}"/>
          </ac:spMkLst>
        </pc:spChg>
        <pc:spChg chg="del mod replST">
          <ac:chgData name="Ida Ekmark" userId="ffbc62ef69d5d3dc" providerId="LiveId" clId="{38AB4D3C-B4E5-4847-ABEF-83E738C70A11}" dt="2024-05-14T13:49:44.041" v="11290" actId="478"/>
          <ac:spMkLst>
            <pc:docMk/>
            <pc:sldMk cId="267653416" sldId="276"/>
            <ac:spMk id="5484" creationId="{064DA8BC-5C63-2AA2-6680-35C352E3C2CE}"/>
          </ac:spMkLst>
        </pc:spChg>
        <pc:spChg chg="del mod replST">
          <ac:chgData name="Ida Ekmark" userId="ffbc62ef69d5d3dc" providerId="LiveId" clId="{38AB4D3C-B4E5-4847-ABEF-83E738C70A11}" dt="2024-05-14T13:49:44.026" v="11289" actId="478"/>
          <ac:spMkLst>
            <pc:docMk/>
            <pc:sldMk cId="267653416" sldId="276"/>
            <ac:spMk id="5485" creationId="{4A9AE05E-25F4-CF9C-7354-BEBFFDEA1627}"/>
          </ac:spMkLst>
        </pc:spChg>
        <pc:spChg chg="del mod replST">
          <ac:chgData name="Ida Ekmark" userId="ffbc62ef69d5d3dc" providerId="LiveId" clId="{38AB4D3C-B4E5-4847-ABEF-83E738C70A11}" dt="2024-05-14T13:49:44.026" v="11288" actId="478"/>
          <ac:spMkLst>
            <pc:docMk/>
            <pc:sldMk cId="267653416" sldId="276"/>
            <ac:spMk id="5486" creationId="{043C7A21-48B7-32C3-3ABC-C5A81AC12E43}"/>
          </ac:spMkLst>
        </pc:spChg>
        <pc:spChg chg="del mod replST">
          <ac:chgData name="Ida Ekmark" userId="ffbc62ef69d5d3dc" providerId="LiveId" clId="{38AB4D3C-B4E5-4847-ABEF-83E738C70A11}" dt="2024-05-14T13:49:44.026" v="11287" actId="478"/>
          <ac:spMkLst>
            <pc:docMk/>
            <pc:sldMk cId="267653416" sldId="276"/>
            <ac:spMk id="5487" creationId="{65D015DB-B1F1-9B9E-1C55-87F9E358232F}"/>
          </ac:spMkLst>
        </pc:spChg>
        <pc:spChg chg="del mod replST">
          <ac:chgData name="Ida Ekmark" userId="ffbc62ef69d5d3dc" providerId="LiveId" clId="{38AB4D3C-B4E5-4847-ABEF-83E738C70A11}" dt="2024-05-14T13:49:44.026" v="11286" actId="478"/>
          <ac:spMkLst>
            <pc:docMk/>
            <pc:sldMk cId="267653416" sldId="276"/>
            <ac:spMk id="5488" creationId="{2C0CF777-4862-AC64-5983-81CE741C5E39}"/>
          </ac:spMkLst>
        </pc:spChg>
        <pc:spChg chg="del mod replST">
          <ac:chgData name="Ida Ekmark" userId="ffbc62ef69d5d3dc" providerId="LiveId" clId="{38AB4D3C-B4E5-4847-ABEF-83E738C70A11}" dt="2024-05-14T13:49:44.026" v="11285" actId="478"/>
          <ac:spMkLst>
            <pc:docMk/>
            <pc:sldMk cId="267653416" sldId="276"/>
            <ac:spMk id="5489" creationId="{52B270EB-ECD8-4A8D-7311-72AE9546103B}"/>
          </ac:spMkLst>
        </pc:spChg>
        <pc:spChg chg="del mod replST">
          <ac:chgData name="Ida Ekmark" userId="ffbc62ef69d5d3dc" providerId="LiveId" clId="{38AB4D3C-B4E5-4847-ABEF-83E738C70A11}" dt="2024-05-14T13:49:44.010" v="11284" actId="478"/>
          <ac:spMkLst>
            <pc:docMk/>
            <pc:sldMk cId="267653416" sldId="276"/>
            <ac:spMk id="5490" creationId="{2A8E753C-9626-1165-D78E-1E57CF956EE8}"/>
          </ac:spMkLst>
        </pc:spChg>
        <pc:spChg chg="del mod replST">
          <ac:chgData name="Ida Ekmark" userId="ffbc62ef69d5d3dc" providerId="LiveId" clId="{38AB4D3C-B4E5-4847-ABEF-83E738C70A11}" dt="2024-05-14T13:49:44.010" v="11283" actId="478"/>
          <ac:spMkLst>
            <pc:docMk/>
            <pc:sldMk cId="267653416" sldId="276"/>
            <ac:spMk id="5491" creationId="{4A1CB1BD-7F7D-C378-A346-5ED41D55CF29}"/>
          </ac:spMkLst>
        </pc:spChg>
        <pc:spChg chg="del mod replST">
          <ac:chgData name="Ida Ekmark" userId="ffbc62ef69d5d3dc" providerId="LiveId" clId="{38AB4D3C-B4E5-4847-ABEF-83E738C70A11}" dt="2024-05-14T13:49:44.010" v="11282" actId="478"/>
          <ac:spMkLst>
            <pc:docMk/>
            <pc:sldMk cId="267653416" sldId="276"/>
            <ac:spMk id="5492" creationId="{F3C236D6-8FE9-9045-8C8D-2A24B01F6151}"/>
          </ac:spMkLst>
        </pc:spChg>
        <pc:spChg chg="del mod replST">
          <ac:chgData name="Ida Ekmark" userId="ffbc62ef69d5d3dc" providerId="LiveId" clId="{38AB4D3C-B4E5-4847-ABEF-83E738C70A11}" dt="2024-05-14T13:49:44.010" v="11281" actId="478"/>
          <ac:spMkLst>
            <pc:docMk/>
            <pc:sldMk cId="267653416" sldId="276"/>
            <ac:spMk id="5493" creationId="{EDEE6B68-9764-383A-499A-860C1FAAC448}"/>
          </ac:spMkLst>
        </pc:spChg>
        <pc:spChg chg="del mod replST">
          <ac:chgData name="Ida Ekmark" userId="ffbc62ef69d5d3dc" providerId="LiveId" clId="{38AB4D3C-B4E5-4847-ABEF-83E738C70A11}" dt="2024-05-14T13:49:44.010" v="11280" actId="478"/>
          <ac:spMkLst>
            <pc:docMk/>
            <pc:sldMk cId="267653416" sldId="276"/>
            <ac:spMk id="5494" creationId="{1714F01A-E249-3DC6-B0F5-477608CFCCC8}"/>
          </ac:spMkLst>
        </pc:spChg>
        <pc:spChg chg="del mod replST">
          <ac:chgData name="Ida Ekmark" userId="ffbc62ef69d5d3dc" providerId="LiveId" clId="{38AB4D3C-B4E5-4847-ABEF-83E738C70A11}" dt="2024-05-14T13:49:43.994" v="11279" actId="478"/>
          <ac:spMkLst>
            <pc:docMk/>
            <pc:sldMk cId="267653416" sldId="276"/>
            <ac:spMk id="5495" creationId="{C3C36FCC-0660-5F4C-DB1F-BAA58B79F78D}"/>
          </ac:spMkLst>
        </pc:spChg>
        <pc:spChg chg="del mod replST">
          <ac:chgData name="Ida Ekmark" userId="ffbc62ef69d5d3dc" providerId="LiveId" clId="{38AB4D3C-B4E5-4847-ABEF-83E738C70A11}" dt="2024-05-14T13:49:43.994" v="11278" actId="478"/>
          <ac:spMkLst>
            <pc:docMk/>
            <pc:sldMk cId="267653416" sldId="276"/>
            <ac:spMk id="5496" creationId="{6F932B83-0C64-8247-5D49-947A97A45B05}"/>
          </ac:spMkLst>
        </pc:spChg>
        <pc:spChg chg="del mod replST">
          <ac:chgData name="Ida Ekmark" userId="ffbc62ef69d5d3dc" providerId="LiveId" clId="{38AB4D3C-B4E5-4847-ABEF-83E738C70A11}" dt="2024-05-14T13:49:43.994" v="11277" actId="478"/>
          <ac:spMkLst>
            <pc:docMk/>
            <pc:sldMk cId="267653416" sldId="276"/>
            <ac:spMk id="5497" creationId="{8C74E4DB-AA49-DB72-C433-E29BAF187619}"/>
          </ac:spMkLst>
        </pc:spChg>
        <pc:spChg chg="del mod replST">
          <ac:chgData name="Ida Ekmark" userId="ffbc62ef69d5d3dc" providerId="LiveId" clId="{38AB4D3C-B4E5-4847-ABEF-83E738C70A11}" dt="2024-05-14T13:49:43.994" v="11276" actId="478"/>
          <ac:spMkLst>
            <pc:docMk/>
            <pc:sldMk cId="267653416" sldId="276"/>
            <ac:spMk id="5498" creationId="{66209180-9D16-602F-2E91-19D68FF59EBE}"/>
          </ac:spMkLst>
        </pc:spChg>
        <pc:spChg chg="del mod replST">
          <ac:chgData name="Ida Ekmark" userId="ffbc62ef69d5d3dc" providerId="LiveId" clId="{38AB4D3C-B4E5-4847-ABEF-83E738C70A11}" dt="2024-05-14T13:49:43.994" v="11275" actId="478"/>
          <ac:spMkLst>
            <pc:docMk/>
            <pc:sldMk cId="267653416" sldId="276"/>
            <ac:spMk id="5499" creationId="{AE403435-659B-13FE-CDF4-BB2D46A65A61}"/>
          </ac:spMkLst>
        </pc:spChg>
        <pc:spChg chg="del mod replST">
          <ac:chgData name="Ida Ekmark" userId="ffbc62ef69d5d3dc" providerId="LiveId" clId="{38AB4D3C-B4E5-4847-ABEF-83E738C70A11}" dt="2024-05-14T13:49:43.984" v="11274" actId="478"/>
          <ac:spMkLst>
            <pc:docMk/>
            <pc:sldMk cId="267653416" sldId="276"/>
            <ac:spMk id="5500" creationId="{B2CFB489-8EE1-1B6F-D36E-5F5FD022C600}"/>
          </ac:spMkLst>
        </pc:spChg>
        <pc:spChg chg="del mod replST">
          <ac:chgData name="Ida Ekmark" userId="ffbc62ef69d5d3dc" providerId="LiveId" clId="{38AB4D3C-B4E5-4847-ABEF-83E738C70A11}" dt="2024-05-14T13:49:43.984" v="11273" actId="478"/>
          <ac:spMkLst>
            <pc:docMk/>
            <pc:sldMk cId="267653416" sldId="276"/>
            <ac:spMk id="5501" creationId="{F2DE3046-84B7-D2C2-4E01-9C0D3140D1A5}"/>
          </ac:spMkLst>
        </pc:spChg>
        <pc:spChg chg="del mod replST">
          <ac:chgData name="Ida Ekmark" userId="ffbc62ef69d5d3dc" providerId="LiveId" clId="{38AB4D3C-B4E5-4847-ABEF-83E738C70A11}" dt="2024-05-14T13:49:43.984" v="11272" actId="478"/>
          <ac:spMkLst>
            <pc:docMk/>
            <pc:sldMk cId="267653416" sldId="276"/>
            <ac:spMk id="5502" creationId="{069590C7-358B-364D-1C46-BC3F21CC644F}"/>
          </ac:spMkLst>
        </pc:spChg>
        <pc:spChg chg="del mod replST">
          <ac:chgData name="Ida Ekmark" userId="ffbc62ef69d5d3dc" providerId="LiveId" clId="{38AB4D3C-B4E5-4847-ABEF-83E738C70A11}" dt="2024-05-14T13:49:43.978" v="11271" actId="478"/>
          <ac:spMkLst>
            <pc:docMk/>
            <pc:sldMk cId="267653416" sldId="276"/>
            <ac:spMk id="5503" creationId="{4638EBAB-1475-EAD1-4576-734B89946B0A}"/>
          </ac:spMkLst>
        </pc:spChg>
        <pc:spChg chg="del mod replST">
          <ac:chgData name="Ida Ekmark" userId="ffbc62ef69d5d3dc" providerId="LiveId" clId="{38AB4D3C-B4E5-4847-ABEF-83E738C70A11}" dt="2024-05-14T13:49:43.963" v="11270" actId="478"/>
          <ac:spMkLst>
            <pc:docMk/>
            <pc:sldMk cId="267653416" sldId="276"/>
            <ac:spMk id="5504" creationId="{F4DB737B-E112-935B-85E6-899ABD76B559}"/>
          </ac:spMkLst>
        </pc:spChg>
        <pc:spChg chg="del mod replST">
          <ac:chgData name="Ida Ekmark" userId="ffbc62ef69d5d3dc" providerId="LiveId" clId="{38AB4D3C-B4E5-4847-ABEF-83E738C70A11}" dt="2024-05-14T13:49:43.963" v="11269" actId="478"/>
          <ac:spMkLst>
            <pc:docMk/>
            <pc:sldMk cId="267653416" sldId="276"/>
            <ac:spMk id="5505" creationId="{C272FA60-41A0-44D4-3F59-F408EA07C8C1}"/>
          </ac:spMkLst>
        </pc:spChg>
        <pc:spChg chg="del mod replST">
          <ac:chgData name="Ida Ekmark" userId="ffbc62ef69d5d3dc" providerId="LiveId" clId="{38AB4D3C-B4E5-4847-ABEF-83E738C70A11}" dt="2024-05-14T13:49:43.963" v="11268" actId="478"/>
          <ac:spMkLst>
            <pc:docMk/>
            <pc:sldMk cId="267653416" sldId="276"/>
            <ac:spMk id="5506" creationId="{1AE5BADA-119D-25E7-E575-BE21D47356E2}"/>
          </ac:spMkLst>
        </pc:spChg>
        <pc:spChg chg="del mod replST">
          <ac:chgData name="Ida Ekmark" userId="ffbc62ef69d5d3dc" providerId="LiveId" clId="{38AB4D3C-B4E5-4847-ABEF-83E738C70A11}" dt="2024-05-14T13:49:43.963" v="11267" actId="478"/>
          <ac:spMkLst>
            <pc:docMk/>
            <pc:sldMk cId="267653416" sldId="276"/>
            <ac:spMk id="5507" creationId="{EF62C623-CDD2-640B-8AE4-5F5056F4E38F}"/>
          </ac:spMkLst>
        </pc:spChg>
        <pc:spChg chg="del mod replST">
          <ac:chgData name="Ida Ekmark" userId="ffbc62ef69d5d3dc" providerId="LiveId" clId="{38AB4D3C-B4E5-4847-ABEF-83E738C70A11}" dt="2024-05-14T13:49:43.963" v="11266" actId="478"/>
          <ac:spMkLst>
            <pc:docMk/>
            <pc:sldMk cId="267653416" sldId="276"/>
            <ac:spMk id="5508" creationId="{876FD9C1-16EB-173F-9948-5680DBF5D98D}"/>
          </ac:spMkLst>
        </pc:spChg>
        <pc:spChg chg="del mod replST">
          <ac:chgData name="Ida Ekmark" userId="ffbc62ef69d5d3dc" providerId="LiveId" clId="{38AB4D3C-B4E5-4847-ABEF-83E738C70A11}" dt="2024-05-14T13:49:43.947" v="11265" actId="478"/>
          <ac:spMkLst>
            <pc:docMk/>
            <pc:sldMk cId="267653416" sldId="276"/>
            <ac:spMk id="5509" creationId="{AD543B28-096A-C7B8-81B1-5EA12EEE2B53}"/>
          </ac:spMkLst>
        </pc:spChg>
        <pc:spChg chg="del mod replST">
          <ac:chgData name="Ida Ekmark" userId="ffbc62ef69d5d3dc" providerId="LiveId" clId="{38AB4D3C-B4E5-4847-ABEF-83E738C70A11}" dt="2024-05-14T13:49:43.947" v="11264" actId="478"/>
          <ac:spMkLst>
            <pc:docMk/>
            <pc:sldMk cId="267653416" sldId="276"/>
            <ac:spMk id="5510" creationId="{DA981626-3932-0D3A-AD2E-D57E49A86708}"/>
          </ac:spMkLst>
        </pc:spChg>
        <pc:spChg chg="del mod replST">
          <ac:chgData name="Ida Ekmark" userId="ffbc62ef69d5d3dc" providerId="LiveId" clId="{38AB4D3C-B4E5-4847-ABEF-83E738C70A11}" dt="2024-05-14T13:49:43.947" v="11263" actId="478"/>
          <ac:spMkLst>
            <pc:docMk/>
            <pc:sldMk cId="267653416" sldId="276"/>
            <ac:spMk id="5511" creationId="{53D13282-B87D-AF91-4659-876354C1E287}"/>
          </ac:spMkLst>
        </pc:spChg>
        <pc:spChg chg="del mod replST">
          <ac:chgData name="Ida Ekmark" userId="ffbc62ef69d5d3dc" providerId="LiveId" clId="{38AB4D3C-B4E5-4847-ABEF-83E738C70A11}" dt="2024-05-14T13:49:43.947" v="11262" actId="478"/>
          <ac:spMkLst>
            <pc:docMk/>
            <pc:sldMk cId="267653416" sldId="276"/>
            <ac:spMk id="5512" creationId="{EFE7CC10-B3EE-2DF2-6906-F1D673370712}"/>
          </ac:spMkLst>
        </pc:spChg>
        <pc:spChg chg="del mod replST">
          <ac:chgData name="Ida Ekmark" userId="ffbc62ef69d5d3dc" providerId="LiveId" clId="{38AB4D3C-B4E5-4847-ABEF-83E738C70A11}" dt="2024-05-14T13:49:43.931" v="11261" actId="478"/>
          <ac:spMkLst>
            <pc:docMk/>
            <pc:sldMk cId="267653416" sldId="276"/>
            <ac:spMk id="5513" creationId="{FC1EE010-C152-C6D4-108F-9E5EF44A4140}"/>
          </ac:spMkLst>
        </pc:spChg>
        <pc:spChg chg="del mod replST">
          <ac:chgData name="Ida Ekmark" userId="ffbc62ef69d5d3dc" providerId="LiveId" clId="{38AB4D3C-B4E5-4847-ABEF-83E738C70A11}" dt="2024-05-14T13:49:43.931" v="11260" actId="478"/>
          <ac:spMkLst>
            <pc:docMk/>
            <pc:sldMk cId="267653416" sldId="276"/>
            <ac:spMk id="5514" creationId="{7378F0CC-68EC-4AAB-8789-2BD04D27531F}"/>
          </ac:spMkLst>
        </pc:spChg>
        <pc:spChg chg="del mod replST">
          <ac:chgData name="Ida Ekmark" userId="ffbc62ef69d5d3dc" providerId="LiveId" clId="{38AB4D3C-B4E5-4847-ABEF-83E738C70A11}" dt="2024-05-14T13:49:43.931" v="11259" actId="478"/>
          <ac:spMkLst>
            <pc:docMk/>
            <pc:sldMk cId="267653416" sldId="276"/>
            <ac:spMk id="5515" creationId="{0DD153EA-E5FB-BEE0-A668-37984AF69D0D}"/>
          </ac:spMkLst>
        </pc:spChg>
        <pc:spChg chg="del mod replST">
          <ac:chgData name="Ida Ekmark" userId="ffbc62ef69d5d3dc" providerId="LiveId" clId="{38AB4D3C-B4E5-4847-ABEF-83E738C70A11}" dt="2024-05-14T13:49:43.931" v="11258" actId="478"/>
          <ac:spMkLst>
            <pc:docMk/>
            <pc:sldMk cId="267653416" sldId="276"/>
            <ac:spMk id="5516" creationId="{40394223-659A-D678-9C01-903BB769D459}"/>
          </ac:spMkLst>
        </pc:spChg>
        <pc:spChg chg="del mod replST">
          <ac:chgData name="Ida Ekmark" userId="ffbc62ef69d5d3dc" providerId="LiveId" clId="{38AB4D3C-B4E5-4847-ABEF-83E738C70A11}" dt="2024-05-14T13:49:43.915" v="11257" actId="478"/>
          <ac:spMkLst>
            <pc:docMk/>
            <pc:sldMk cId="267653416" sldId="276"/>
            <ac:spMk id="5517" creationId="{84BD28F6-1713-C13F-32EE-9BB609407321}"/>
          </ac:spMkLst>
        </pc:spChg>
        <pc:spChg chg="del mod replST">
          <ac:chgData name="Ida Ekmark" userId="ffbc62ef69d5d3dc" providerId="LiveId" clId="{38AB4D3C-B4E5-4847-ABEF-83E738C70A11}" dt="2024-05-14T13:49:43.915" v="11256" actId="478"/>
          <ac:spMkLst>
            <pc:docMk/>
            <pc:sldMk cId="267653416" sldId="276"/>
            <ac:spMk id="5518" creationId="{84121BDD-EE40-58E2-E251-60FE4C4276C6}"/>
          </ac:spMkLst>
        </pc:spChg>
        <pc:spChg chg="del mod replST">
          <ac:chgData name="Ida Ekmark" userId="ffbc62ef69d5d3dc" providerId="LiveId" clId="{38AB4D3C-B4E5-4847-ABEF-83E738C70A11}" dt="2024-05-14T13:49:43.915" v="11255" actId="478"/>
          <ac:spMkLst>
            <pc:docMk/>
            <pc:sldMk cId="267653416" sldId="276"/>
            <ac:spMk id="5519" creationId="{3D014F1C-55F2-1CA3-5428-7A2250414180}"/>
          </ac:spMkLst>
        </pc:spChg>
        <pc:spChg chg="del mod replST">
          <ac:chgData name="Ida Ekmark" userId="ffbc62ef69d5d3dc" providerId="LiveId" clId="{38AB4D3C-B4E5-4847-ABEF-83E738C70A11}" dt="2024-05-14T13:49:43.915" v="11254" actId="478"/>
          <ac:spMkLst>
            <pc:docMk/>
            <pc:sldMk cId="267653416" sldId="276"/>
            <ac:spMk id="5520" creationId="{A6FF420A-6A23-F1D5-8E9D-7A7639997B8F}"/>
          </ac:spMkLst>
        </pc:spChg>
        <pc:spChg chg="del mod replST">
          <ac:chgData name="Ida Ekmark" userId="ffbc62ef69d5d3dc" providerId="LiveId" clId="{38AB4D3C-B4E5-4847-ABEF-83E738C70A11}" dt="2024-05-14T13:49:43.904" v="11253" actId="478"/>
          <ac:spMkLst>
            <pc:docMk/>
            <pc:sldMk cId="267653416" sldId="276"/>
            <ac:spMk id="5521" creationId="{AF94DB6C-28E1-730E-3821-48CD99BE5B43}"/>
          </ac:spMkLst>
        </pc:spChg>
        <pc:spChg chg="del mod replST">
          <ac:chgData name="Ida Ekmark" userId="ffbc62ef69d5d3dc" providerId="LiveId" clId="{38AB4D3C-B4E5-4847-ABEF-83E738C70A11}" dt="2024-05-14T13:49:43.904" v="11252" actId="478"/>
          <ac:spMkLst>
            <pc:docMk/>
            <pc:sldMk cId="267653416" sldId="276"/>
            <ac:spMk id="5522" creationId="{E59923A6-3E19-DBC3-9DD4-549A7C92FBEE}"/>
          </ac:spMkLst>
        </pc:spChg>
        <pc:spChg chg="del mod replST">
          <ac:chgData name="Ida Ekmark" userId="ffbc62ef69d5d3dc" providerId="LiveId" clId="{38AB4D3C-B4E5-4847-ABEF-83E738C70A11}" dt="2024-05-14T13:49:43.904" v="11251" actId="478"/>
          <ac:spMkLst>
            <pc:docMk/>
            <pc:sldMk cId="267653416" sldId="276"/>
            <ac:spMk id="5523" creationId="{CF6BC646-ACDE-DC41-5814-D338774B2A0B}"/>
          </ac:spMkLst>
        </pc:spChg>
        <pc:spChg chg="del mod replST">
          <ac:chgData name="Ida Ekmark" userId="ffbc62ef69d5d3dc" providerId="LiveId" clId="{38AB4D3C-B4E5-4847-ABEF-83E738C70A11}" dt="2024-05-14T13:49:43.900" v="11250" actId="478"/>
          <ac:spMkLst>
            <pc:docMk/>
            <pc:sldMk cId="267653416" sldId="276"/>
            <ac:spMk id="5524" creationId="{22A9BF36-DC63-228E-8946-4D18F784EF67}"/>
          </ac:spMkLst>
        </pc:spChg>
        <pc:spChg chg="del mod replST">
          <ac:chgData name="Ida Ekmark" userId="ffbc62ef69d5d3dc" providerId="LiveId" clId="{38AB4D3C-B4E5-4847-ABEF-83E738C70A11}" dt="2024-05-14T13:49:43.893" v="11249" actId="478"/>
          <ac:spMkLst>
            <pc:docMk/>
            <pc:sldMk cId="267653416" sldId="276"/>
            <ac:spMk id="5525" creationId="{2C0F9BF4-D566-B6B8-7886-57A21A5DD809}"/>
          </ac:spMkLst>
        </pc:spChg>
        <pc:spChg chg="del mod replST">
          <ac:chgData name="Ida Ekmark" userId="ffbc62ef69d5d3dc" providerId="LiveId" clId="{38AB4D3C-B4E5-4847-ABEF-83E738C70A11}" dt="2024-05-14T13:49:43.887" v="11248" actId="478"/>
          <ac:spMkLst>
            <pc:docMk/>
            <pc:sldMk cId="267653416" sldId="276"/>
            <ac:spMk id="5526" creationId="{D7F08029-4098-2BB6-AEEC-04F5EFCE5546}"/>
          </ac:spMkLst>
        </pc:spChg>
        <pc:spChg chg="del mod replST">
          <ac:chgData name="Ida Ekmark" userId="ffbc62ef69d5d3dc" providerId="LiveId" clId="{38AB4D3C-B4E5-4847-ABEF-83E738C70A11}" dt="2024-05-14T13:49:43.885" v="11247" actId="478"/>
          <ac:spMkLst>
            <pc:docMk/>
            <pc:sldMk cId="267653416" sldId="276"/>
            <ac:spMk id="5527" creationId="{097DB2D7-A000-4FA6-496A-8212B8D6E91D}"/>
          </ac:spMkLst>
        </pc:spChg>
        <pc:spChg chg="del mod replST">
          <ac:chgData name="Ida Ekmark" userId="ffbc62ef69d5d3dc" providerId="LiveId" clId="{38AB4D3C-B4E5-4847-ABEF-83E738C70A11}" dt="2024-05-14T13:49:43.868" v="11246" actId="478"/>
          <ac:spMkLst>
            <pc:docMk/>
            <pc:sldMk cId="267653416" sldId="276"/>
            <ac:spMk id="5528" creationId="{7359A6E0-FB51-1941-45D7-91188681FF3C}"/>
          </ac:spMkLst>
        </pc:spChg>
        <pc:spChg chg="del mod replST">
          <ac:chgData name="Ida Ekmark" userId="ffbc62ef69d5d3dc" providerId="LiveId" clId="{38AB4D3C-B4E5-4847-ABEF-83E738C70A11}" dt="2024-05-14T13:49:43.868" v="11245" actId="478"/>
          <ac:spMkLst>
            <pc:docMk/>
            <pc:sldMk cId="267653416" sldId="276"/>
            <ac:spMk id="5529" creationId="{06304ADD-2C60-E1D8-EE0A-C9DE82B92CC2}"/>
          </ac:spMkLst>
        </pc:spChg>
        <pc:spChg chg="del mod replST">
          <ac:chgData name="Ida Ekmark" userId="ffbc62ef69d5d3dc" providerId="LiveId" clId="{38AB4D3C-B4E5-4847-ABEF-83E738C70A11}" dt="2024-05-14T13:49:43.868" v="11244" actId="478"/>
          <ac:spMkLst>
            <pc:docMk/>
            <pc:sldMk cId="267653416" sldId="276"/>
            <ac:spMk id="5530" creationId="{EE90E742-BDD8-67BE-A077-90008CD115D4}"/>
          </ac:spMkLst>
        </pc:spChg>
        <pc:spChg chg="del mod replST">
          <ac:chgData name="Ida Ekmark" userId="ffbc62ef69d5d3dc" providerId="LiveId" clId="{38AB4D3C-B4E5-4847-ABEF-83E738C70A11}" dt="2024-05-14T13:49:43.868" v="11243" actId="478"/>
          <ac:spMkLst>
            <pc:docMk/>
            <pc:sldMk cId="267653416" sldId="276"/>
            <ac:spMk id="5531" creationId="{6E76EF9B-6073-E82E-1490-F3FCD3458CD5}"/>
          </ac:spMkLst>
        </pc:spChg>
        <pc:spChg chg="del mod replST">
          <ac:chgData name="Ida Ekmark" userId="ffbc62ef69d5d3dc" providerId="LiveId" clId="{38AB4D3C-B4E5-4847-ABEF-83E738C70A11}" dt="2024-05-14T13:49:43.852" v="11242" actId="478"/>
          <ac:spMkLst>
            <pc:docMk/>
            <pc:sldMk cId="267653416" sldId="276"/>
            <ac:spMk id="5532" creationId="{9FDF8FD1-D521-5548-093C-D98E0850513B}"/>
          </ac:spMkLst>
        </pc:spChg>
        <pc:spChg chg="del mod replST">
          <ac:chgData name="Ida Ekmark" userId="ffbc62ef69d5d3dc" providerId="LiveId" clId="{38AB4D3C-B4E5-4847-ABEF-83E738C70A11}" dt="2024-05-14T13:49:43.852" v="11241" actId="478"/>
          <ac:spMkLst>
            <pc:docMk/>
            <pc:sldMk cId="267653416" sldId="276"/>
            <ac:spMk id="5533" creationId="{B7ED7C30-7215-7850-4B0E-081DA5AD7EE2}"/>
          </ac:spMkLst>
        </pc:spChg>
        <pc:spChg chg="del mod replST">
          <ac:chgData name="Ida Ekmark" userId="ffbc62ef69d5d3dc" providerId="LiveId" clId="{38AB4D3C-B4E5-4847-ABEF-83E738C70A11}" dt="2024-05-14T13:49:43.852" v="11240" actId="478"/>
          <ac:spMkLst>
            <pc:docMk/>
            <pc:sldMk cId="267653416" sldId="276"/>
            <ac:spMk id="5534" creationId="{AF7C32DA-A4B8-A7D8-07F3-8B2F5E69879E}"/>
          </ac:spMkLst>
        </pc:spChg>
        <pc:spChg chg="del mod replST">
          <ac:chgData name="Ida Ekmark" userId="ffbc62ef69d5d3dc" providerId="LiveId" clId="{38AB4D3C-B4E5-4847-ABEF-83E738C70A11}" dt="2024-05-14T13:49:43.836" v="11239" actId="478"/>
          <ac:spMkLst>
            <pc:docMk/>
            <pc:sldMk cId="267653416" sldId="276"/>
            <ac:spMk id="5535" creationId="{49387D1C-70A2-F3A9-2CC0-D9D150E47492}"/>
          </ac:spMkLst>
        </pc:spChg>
        <pc:spChg chg="del mod replST">
          <ac:chgData name="Ida Ekmark" userId="ffbc62ef69d5d3dc" providerId="LiveId" clId="{38AB4D3C-B4E5-4847-ABEF-83E738C70A11}" dt="2024-05-14T13:49:43.836" v="11238" actId="478"/>
          <ac:spMkLst>
            <pc:docMk/>
            <pc:sldMk cId="267653416" sldId="276"/>
            <ac:spMk id="5536" creationId="{41839CC4-A17F-AD02-A105-AF63E1F43AD9}"/>
          </ac:spMkLst>
        </pc:spChg>
        <pc:spChg chg="del mod replST">
          <ac:chgData name="Ida Ekmark" userId="ffbc62ef69d5d3dc" providerId="LiveId" clId="{38AB4D3C-B4E5-4847-ABEF-83E738C70A11}" dt="2024-05-14T13:49:43.836" v="11237" actId="478"/>
          <ac:spMkLst>
            <pc:docMk/>
            <pc:sldMk cId="267653416" sldId="276"/>
            <ac:spMk id="5537" creationId="{08E3836C-E578-8E40-AFEA-34480D530F52}"/>
          </ac:spMkLst>
        </pc:spChg>
        <pc:spChg chg="del mod replST">
          <ac:chgData name="Ida Ekmark" userId="ffbc62ef69d5d3dc" providerId="LiveId" clId="{38AB4D3C-B4E5-4847-ABEF-83E738C70A11}" dt="2024-05-14T13:49:43.836" v="11236" actId="478"/>
          <ac:spMkLst>
            <pc:docMk/>
            <pc:sldMk cId="267653416" sldId="276"/>
            <ac:spMk id="5538" creationId="{6790B5F0-4C22-8898-6C97-DACA143A2170}"/>
          </ac:spMkLst>
        </pc:spChg>
        <pc:spChg chg="del mod replST">
          <ac:chgData name="Ida Ekmark" userId="ffbc62ef69d5d3dc" providerId="LiveId" clId="{38AB4D3C-B4E5-4847-ABEF-83E738C70A11}" dt="2024-05-14T13:49:43.821" v="11235" actId="478"/>
          <ac:spMkLst>
            <pc:docMk/>
            <pc:sldMk cId="267653416" sldId="276"/>
            <ac:spMk id="5539" creationId="{2C3BF3D1-AB9E-859D-3307-C7183980679D}"/>
          </ac:spMkLst>
        </pc:spChg>
        <pc:spChg chg="del mod replST">
          <ac:chgData name="Ida Ekmark" userId="ffbc62ef69d5d3dc" providerId="LiveId" clId="{38AB4D3C-B4E5-4847-ABEF-83E738C70A11}" dt="2024-05-14T13:49:43.821" v="11234" actId="478"/>
          <ac:spMkLst>
            <pc:docMk/>
            <pc:sldMk cId="267653416" sldId="276"/>
            <ac:spMk id="5540" creationId="{8AB64F0D-4DE1-2676-1D39-CD8AE54559F3}"/>
          </ac:spMkLst>
        </pc:spChg>
        <pc:spChg chg="del mod replST">
          <ac:chgData name="Ida Ekmark" userId="ffbc62ef69d5d3dc" providerId="LiveId" clId="{38AB4D3C-B4E5-4847-ABEF-83E738C70A11}" dt="2024-05-14T13:49:43.821" v="11233" actId="478"/>
          <ac:spMkLst>
            <pc:docMk/>
            <pc:sldMk cId="267653416" sldId="276"/>
            <ac:spMk id="5541" creationId="{4D52BCE7-B167-8208-0C14-5E62F2BD2F57}"/>
          </ac:spMkLst>
        </pc:spChg>
        <pc:spChg chg="del mod replST">
          <ac:chgData name="Ida Ekmark" userId="ffbc62ef69d5d3dc" providerId="LiveId" clId="{38AB4D3C-B4E5-4847-ABEF-83E738C70A11}" dt="2024-05-14T13:49:43.814" v="11232" actId="478"/>
          <ac:spMkLst>
            <pc:docMk/>
            <pc:sldMk cId="267653416" sldId="276"/>
            <ac:spMk id="5542" creationId="{4F057E67-E81A-3F78-D472-DD3B5B657351}"/>
          </ac:spMkLst>
        </pc:spChg>
        <pc:spChg chg="del mod replST">
          <ac:chgData name="Ida Ekmark" userId="ffbc62ef69d5d3dc" providerId="LiveId" clId="{38AB4D3C-B4E5-4847-ABEF-83E738C70A11}" dt="2024-05-14T13:49:43.814" v="11231" actId="478"/>
          <ac:spMkLst>
            <pc:docMk/>
            <pc:sldMk cId="267653416" sldId="276"/>
            <ac:spMk id="5543" creationId="{AA0DA4BD-DF78-ED1A-3A8E-1591DF2FF287}"/>
          </ac:spMkLst>
        </pc:spChg>
        <pc:spChg chg="del mod replST">
          <ac:chgData name="Ida Ekmark" userId="ffbc62ef69d5d3dc" providerId="LiveId" clId="{38AB4D3C-B4E5-4847-ABEF-83E738C70A11}" dt="2024-05-14T13:49:43.808" v="11230" actId="478"/>
          <ac:spMkLst>
            <pc:docMk/>
            <pc:sldMk cId="267653416" sldId="276"/>
            <ac:spMk id="5544" creationId="{D1F9AC19-3CF3-3F91-C171-4CCF9895704B}"/>
          </ac:spMkLst>
        </pc:spChg>
        <pc:spChg chg="del mod replST">
          <ac:chgData name="Ida Ekmark" userId="ffbc62ef69d5d3dc" providerId="LiveId" clId="{38AB4D3C-B4E5-4847-ABEF-83E738C70A11}" dt="2024-05-14T13:49:43.805" v="11229" actId="478"/>
          <ac:spMkLst>
            <pc:docMk/>
            <pc:sldMk cId="267653416" sldId="276"/>
            <ac:spMk id="5545" creationId="{C0F2FFA0-7C10-9DD0-943B-1B2379701632}"/>
          </ac:spMkLst>
        </pc:spChg>
        <pc:spChg chg="del mod replST">
          <ac:chgData name="Ida Ekmark" userId="ffbc62ef69d5d3dc" providerId="LiveId" clId="{38AB4D3C-B4E5-4847-ABEF-83E738C70A11}" dt="2024-05-14T13:49:43.789" v="11228" actId="478"/>
          <ac:spMkLst>
            <pc:docMk/>
            <pc:sldMk cId="267653416" sldId="276"/>
            <ac:spMk id="5546" creationId="{AFCF55DC-6288-A520-C3A7-4E3F7D1D7C8B}"/>
          </ac:spMkLst>
        </pc:spChg>
        <pc:spChg chg="del mod replST">
          <ac:chgData name="Ida Ekmark" userId="ffbc62ef69d5d3dc" providerId="LiveId" clId="{38AB4D3C-B4E5-4847-ABEF-83E738C70A11}" dt="2024-05-14T13:49:43.789" v="11227" actId="478"/>
          <ac:spMkLst>
            <pc:docMk/>
            <pc:sldMk cId="267653416" sldId="276"/>
            <ac:spMk id="5547" creationId="{FDF6D52F-BF95-D339-5A47-7F62B5F1A332}"/>
          </ac:spMkLst>
        </pc:spChg>
        <pc:spChg chg="del mod replST">
          <ac:chgData name="Ida Ekmark" userId="ffbc62ef69d5d3dc" providerId="LiveId" clId="{38AB4D3C-B4E5-4847-ABEF-83E738C70A11}" dt="2024-05-14T13:49:43.789" v="11226" actId="478"/>
          <ac:spMkLst>
            <pc:docMk/>
            <pc:sldMk cId="267653416" sldId="276"/>
            <ac:spMk id="5548" creationId="{4708FA2C-DDE2-1D9C-5F6B-D002E6190D3E}"/>
          </ac:spMkLst>
        </pc:spChg>
        <pc:spChg chg="del mod topLvl replST">
          <ac:chgData name="Ida Ekmark" userId="ffbc62ef69d5d3dc" providerId="LiveId" clId="{38AB4D3C-B4E5-4847-ABEF-83E738C70A11}" dt="2024-05-14T13:50:36.058" v="12627" actId="478"/>
          <ac:spMkLst>
            <pc:docMk/>
            <pc:sldMk cId="267653416" sldId="276"/>
            <ac:spMk id="5696" creationId="{27B7FB2C-E546-D42E-E1F0-37E85F1E3B98}"/>
          </ac:spMkLst>
        </pc:spChg>
        <pc:spChg chg="del mod topLvl replST">
          <ac:chgData name="Ida Ekmark" userId="ffbc62ef69d5d3dc" providerId="LiveId" clId="{38AB4D3C-B4E5-4847-ABEF-83E738C70A11}" dt="2024-05-14T13:50:35.679" v="12432" actId="478"/>
          <ac:spMkLst>
            <pc:docMk/>
            <pc:sldMk cId="267653416" sldId="276"/>
            <ac:spMk id="5697" creationId="{6DAAC2C5-08BB-ABBE-8311-48656A42B678}"/>
          </ac:spMkLst>
        </pc:spChg>
        <pc:spChg chg="del mod replST">
          <ac:chgData name="Ida Ekmark" userId="ffbc62ef69d5d3dc" providerId="LiveId" clId="{38AB4D3C-B4E5-4847-ABEF-83E738C70A11}" dt="2024-05-14T13:50:35.679" v="12431" actId="478"/>
          <ac:spMkLst>
            <pc:docMk/>
            <pc:sldMk cId="267653416" sldId="276"/>
            <ac:spMk id="5698" creationId="{98FCAEA9-6A83-187B-245D-1CC3D4CD9A39}"/>
          </ac:spMkLst>
        </pc:spChg>
        <pc:spChg chg="del mod replST">
          <ac:chgData name="Ida Ekmark" userId="ffbc62ef69d5d3dc" providerId="LiveId" clId="{38AB4D3C-B4E5-4847-ABEF-83E738C70A11}" dt="2024-05-14T13:50:35.679" v="12430" actId="478"/>
          <ac:spMkLst>
            <pc:docMk/>
            <pc:sldMk cId="267653416" sldId="276"/>
            <ac:spMk id="5699" creationId="{8D323BD1-5843-C901-5434-20187E150AA6}"/>
          </ac:spMkLst>
        </pc:spChg>
        <pc:spChg chg="del mod replST">
          <ac:chgData name="Ida Ekmark" userId="ffbc62ef69d5d3dc" providerId="LiveId" clId="{38AB4D3C-B4E5-4847-ABEF-83E738C70A11}" dt="2024-05-14T13:50:35.679" v="12429" actId="478"/>
          <ac:spMkLst>
            <pc:docMk/>
            <pc:sldMk cId="267653416" sldId="276"/>
            <ac:spMk id="5700" creationId="{3E6CE310-4964-C3CB-1783-E0B2346C1969}"/>
          </ac:spMkLst>
        </pc:spChg>
        <pc:spChg chg="del mod replST">
          <ac:chgData name="Ida Ekmark" userId="ffbc62ef69d5d3dc" providerId="LiveId" clId="{38AB4D3C-B4E5-4847-ABEF-83E738C70A11}" dt="2024-05-14T13:50:35.679" v="12428" actId="478"/>
          <ac:spMkLst>
            <pc:docMk/>
            <pc:sldMk cId="267653416" sldId="276"/>
            <ac:spMk id="5701" creationId="{9DB0C2EF-5070-2574-CB80-9265C59CC569}"/>
          </ac:spMkLst>
        </pc:spChg>
        <pc:spChg chg="del mod replST">
          <ac:chgData name="Ida Ekmark" userId="ffbc62ef69d5d3dc" providerId="LiveId" clId="{38AB4D3C-B4E5-4847-ABEF-83E738C70A11}" dt="2024-05-14T13:50:35.679" v="12427" actId="478"/>
          <ac:spMkLst>
            <pc:docMk/>
            <pc:sldMk cId="267653416" sldId="276"/>
            <ac:spMk id="5702" creationId="{84BEC217-4978-7D5C-E80F-DAC3D32EAB49}"/>
          </ac:spMkLst>
        </pc:spChg>
        <pc:spChg chg="del mod replST">
          <ac:chgData name="Ida Ekmark" userId="ffbc62ef69d5d3dc" providerId="LiveId" clId="{38AB4D3C-B4E5-4847-ABEF-83E738C70A11}" dt="2024-05-14T13:50:35.679" v="12426" actId="478"/>
          <ac:spMkLst>
            <pc:docMk/>
            <pc:sldMk cId="267653416" sldId="276"/>
            <ac:spMk id="5703" creationId="{ED30B21D-FDF5-715B-8643-9312B7F858CE}"/>
          </ac:spMkLst>
        </pc:spChg>
        <pc:spChg chg="del mod replST">
          <ac:chgData name="Ida Ekmark" userId="ffbc62ef69d5d3dc" providerId="LiveId" clId="{38AB4D3C-B4E5-4847-ABEF-83E738C70A11}" dt="2024-05-14T13:50:35.664" v="12425" actId="478"/>
          <ac:spMkLst>
            <pc:docMk/>
            <pc:sldMk cId="267653416" sldId="276"/>
            <ac:spMk id="5704" creationId="{0860D077-3E3B-7782-2347-EC9898D0FC93}"/>
          </ac:spMkLst>
        </pc:spChg>
        <pc:spChg chg="del mod replST">
          <ac:chgData name="Ida Ekmark" userId="ffbc62ef69d5d3dc" providerId="LiveId" clId="{38AB4D3C-B4E5-4847-ABEF-83E738C70A11}" dt="2024-05-14T13:50:35.664" v="12424" actId="478"/>
          <ac:spMkLst>
            <pc:docMk/>
            <pc:sldMk cId="267653416" sldId="276"/>
            <ac:spMk id="5705" creationId="{6E1ED516-90D2-7742-AA5F-495F57775E73}"/>
          </ac:spMkLst>
        </pc:spChg>
        <pc:spChg chg="del mod replST">
          <ac:chgData name="Ida Ekmark" userId="ffbc62ef69d5d3dc" providerId="LiveId" clId="{38AB4D3C-B4E5-4847-ABEF-83E738C70A11}" dt="2024-05-14T13:50:35.664" v="12423" actId="478"/>
          <ac:spMkLst>
            <pc:docMk/>
            <pc:sldMk cId="267653416" sldId="276"/>
            <ac:spMk id="5706" creationId="{815F9FB9-E35E-632B-D47B-B741CA9BD254}"/>
          </ac:spMkLst>
        </pc:spChg>
        <pc:spChg chg="del mod replST">
          <ac:chgData name="Ida Ekmark" userId="ffbc62ef69d5d3dc" providerId="LiveId" clId="{38AB4D3C-B4E5-4847-ABEF-83E738C70A11}" dt="2024-05-14T13:50:35.664" v="12422" actId="478"/>
          <ac:spMkLst>
            <pc:docMk/>
            <pc:sldMk cId="267653416" sldId="276"/>
            <ac:spMk id="5707" creationId="{097F52BE-5336-5AA3-DAF8-108EA15292D1}"/>
          </ac:spMkLst>
        </pc:spChg>
        <pc:spChg chg="del mod replST">
          <ac:chgData name="Ida Ekmark" userId="ffbc62ef69d5d3dc" providerId="LiveId" clId="{38AB4D3C-B4E5-4847-ABEF-83E738C70A11}" dt="2024-05-14T13:50:35.664" v="12421" actId="478"/>
          <ac:spMkLst>
            <pc:docMk/>
            <pc:sldMk cId="267653416" sldId="276"/>
            <ac:spMk id="5708" creationId="{BADF1E90-AB76-3540-BC8C-52FFA2F1B5A9}"/>
          </ac:spMkLst>
        </pc:spChg>
        <pc:spChg chg="del mod replST">
          <ac:chgData name="Ida Ekmark" userId="ffbc62ef69d5d3dc" providerId="LiveId" clId="{38AB4D3C-B4E5-4847-ABEF-83E738C70A11}" dt="2024-05-14T13:50:35.664" v="12420" actId="478"/>
          <ac:spMkLst>
            <pc:docMk/>
            <pc:sldMk cId="267653416" sldId="276"/>
            <ac:spMk id="5709" creationId="{0DD5A204-F6DB-FAFE-F5B6-8D5F81D22B5C}"/>
          </ac:spMkLst>
        </pc:spChg>
        <pc:spChg chg="del mod replST">
          <ac:chgData name="Ida Ekmark" userId="ffbc62ef69d5d3dc" providerId="LiveId" clId="{38AB4D3C-B4E5-4847-ABEF-83E738C70A11}" dt="2024-05-14T13:50:35.664" v="12419" actId="478"/>
          <ac:spMkLst>
            <pc:docMk/>
            <pc:sldMk cId="267653416" sldId="276"/>
            <ac:spMk id="5710" creationId="{D7058A58-EB53-87E3-FF1D-3CEC1CCA1CD0}"/>
          </ac:spMkLst>
        </pc:spChg>
        <pc:spChg chg="del mod replST">
          <ac:chgData name="Ida Ekmark" userId="ffbc62ef69d5d3dc" providerId="LiveId" clId="{38AB4D3C-B4E5-4847-ABEF-83E738C70A11}" dt="2024-05-14T13:50:35.664" v="12418" actId="478"/>
          <ac:spMkLst>
            <pc:docMk/>
            <pc:sldMk cId="267653416" sldId="276"/>
            <ac:spMk id="5711" creationId="{1D8EBA74-E678-BC0B-72B6-C61EA024FA5A}"/>
          </ac:spMkLst>
        </pc:spChg>
        <pc:spChg chg="del mod replST">
          <ac:chgData name="Ida Ekmark" userId="ffbc62ef69d5d3dc" providerId="LiveId" clId="{38AB4D3C-B4E5-4847-ABEF-83E738C70A11}" dt="2024-05-14T13:50:35.664" v="12417" actId="478"/>
          <ac:spMkLst>
            <pc:docMk/>
            <pc:sldMk cId="267653416" sldId="276"/>
            <ac:spMk id="5712" creationId="{7CB23943-EF34-1915-CF34-3844F4134952}"/>
          </ac:spMkLst>
        </pc:spChg>
        <pc:spChg chg="del mod replST">
          <ac:chgData name="Ida Ekmark" userId="ffbc62ef69d5d3dc" providerId="LiveId" clId="{38AB4D3C-B4E5-4847-ABEF-83E738C70A11}" dt="2024-05-14T13:50:35.664" v="12416" actId="478"/>
          <ac:spMkLst>
            <pc:docMk/>
            <pc:sldMk cId="267653416" sldId="276"/>
            <ac:spMk id="5713" creationId="{65EE24DE-2DB2-CF4D-D000-B4CE37DB0C74}"/>
          </ac:spMkLst>
        </pc:spChg>
        <pc:spChg chg="del mod replST">
          <ac:chgData name="Ida Ekmark" userId="ffbc62ef69d5d3dc" providerId="LiveId" clId="{38AB4D3C-B4E5-4847-ABEF-83E738C70A11}" dt="2024-05-14T13:50:35.664" v="12415" actId="478"/>
          <ac:spMkLst>
            <pc:docMk/>
            <pc:sldMk cId="267653416" sldId="276"/>
            <ac:spMk id="5714" creationId="{15C82CD2-9ED6-7F02-9812-977AB45B0EC4}"/>
          </ac:spMkLst>
        </pc:spChg>
        <pc:spChg chg="del mod replST">
          <ac:chgData name="Ida Ekmark" userId="ffbc62ef69d5d3dc" providerId="LiveId" clId="{38AB4D3C-B4E5-4847-ABEF-83E738C70A11}" dt="2024-05-14T13:50:35.664" v="12414" actId="478"/>
          <ac:spMkLst>
            <pc:docMk/>
            <pc:sldMk cId="267653416" sldId="276"/>
            <ac:spMk id="5715" creationId="{C348459C-1760-F29B-21B1-42F8F85D708E}"/>
          </ac:spMkLst>
        </pc:spChg>
        <pc:spChg chg="del mod replST">
          <ac:chgData name="Ida Ekmark" userId="ffbc62ef69d5d3dc" providerId="LiveId" clId="{38AB4D3C-B4E5-4847-ABEF-83E738C70A11}" dt="2024-05-14T13:50:35.664" v="12413" actId="478"/>
          <ac:spMkLst>
            <pc:docMk/>
            <pc:sldMk cId="267653416" sldId="276"/>
            <ac:spMk id="5716" creationId="{5A00B8C0-1538-167B-C1C8-1630D4688A7C}"/>
          </ac:spMkLst>
        </pc:spChg>
        <pc:spChg chg="del mod replST">
          <ac:chgData name="Ida Ekmark" userId="ffbc62ef69d5d3dc" providerId="LiveId" clId="{38AB4D3C-B4E5-4847-ABEF-83E738C70A11}" dt="2024-05-14T13:50:35.664" v="12412" actId="478"/>
          <ac:spMkLst>
            <pc:docMk/>
            <pc:sldMk cId="267653416" sldId="276"/>
            <ac:spMk id="5717" creationId="{BED48708-2638-144A-2928-BF6BDBCEC9C4}"/>
          </ac:spMkLst>
        </pc:spChg>
        <pc:spChg chg="del mod replST">
          <ac:chgData name="Ida Ekmark" userId="ffbc62ef69d5d3dc" providerId="LiveId" clId="{38AB4D3C-B4E5-4847-ABEF-83E738C70A11}" dt="2024-05-14T13:50:35.664" v="12411" actId="478"/>
          <ac:spMkLst>
            <pc:docMk/>
            <pc:sldMk cId="267653416" sldId="276"/>
            <ac:spMk id="5718" creationId="{29BA7A75-5FA6-77C3-6923-C62CCA383643}"/>
          </ac:spMkLst>
        </pc:spChg>
        <pc:spChg chg="del mod replST">
          <ac:chgData name="Ida Ekmark" userId="ffbc62ef69d5d3dc" providerId="LiveId" clId="{38AB4D3C-B4E5-4847-ABEF-83E738C70A11}" dt="2024-05-14T13:50:35.648" v="12410" actId="478"/>
          <ac:spMkLst>
            <pc:docMk/>
            <pc:sldMk cId="267653416" sldId="276"/>
            <ac:spMk id="5719" creationId="{4926300E-B40B-780A-24BD-E73A1F305A62}"/>
          </ac:spMkLst>
        </pc:spChg>
        <pc:spChg chg="del mod replST">
          <ac:chgData name="Ida Ekmark" userId="ffbc62ef69d5d3dc" providerId="LiveId" clId="{38AB4D3C-B4E5-4847-ABEF-83E738C70A11}" dt="2024-05-14T13:50:35.648" v="12409" actId="478"/>
          <ac:spMkLst>
            <pc:docMk/>
            <pc:sldMk cId="267653416" sldId="276"/>
            <ac:spMk id="5720" creationId="{6B2DE44E-A1C4-76D1-D717-040181849E33}"/>
          </ac:spMkLst>
        </pc:spChg>
        <pc:spChg chg="del mod replST">
          <ac:chgData name="Ida Ekmark" userId="ffbc62ef69d5d3dc" providerId="LiveId" clId="{38AB4D3C-B4E5-4847-ABEF-83E738C70A11}" dt="2024-05-14T13:50:35.648" v="12408" actId="478"/>
          <ac:spMkLst>
            <pc:docMk/>
            <pc:sldMk cId="267653416" sldId="276"/>
            <ac:spMk id="5721" creationId="{F39A5383-1211-F6A5-FA28-C48793B047CC}"/>
          </ac:spMkLst>
        </pc:spChg>
        <pc:spChg chg="del mod replST">
          <ac:chgData name="Ida Ekmark" userId="ffbc62ef69d5d3dc" providerId="LiveId" clId="{38AB4D3C-B4E5-4847-ABEF-83E738C70A11}" dt="2024-05-14T13:50:35.648" v="12407" actId="478"/>
          <ac:spMkLst>
            <pc:docMk/>
            <pc:sldMk cId="267653416" sldId="276"/>
            <ac:spMk id="5722" creationId="{A84E30E0-1D84-E7EF-C87B-9DD728A70037}"/>
          </ac:spMkLst>
        </pc:spChg>
        <pc:spChg chg="del mod replST">
          <ac:chgData name="Ida Ekmark" userId="ffbc62ef69d5d3dc" providerId="LiveId" clId="{38AB4D3C-B4E5-4847-ABEF-83E738C70A11}" dt="2024-05-14T13:50:35.648" v="12406" actId="478"/>
          <ac:spMkLst>
            <pc:docMk/>
            <pc:sldMk cId="267653416" sldId="276"/>
            <ac:spMk id="5723" creationId="{B0653C29-B207-BEB2-B2E2-B184993AFBC3}"/>
          </ac:spMkLst>
        </pc:spChg>
        <pc:spChg chg="del mod replST">
          <ac:chgData name="Ida Ekmark" userId="ffbc62ef69d5d3dc" providerId="LiveId" clId="{38AB4D3C-B4E5-4847-ABEF-83E738C70A11}" dt="2024-05-14T13:50:35.648" v="12405" actId="478"/>
          <ac:spMkLst>
            <pc:docMk/>
            <pc:sldMk cId="267653416" sldId="276"/>
            <ac:spMk id="5724" creationId="{C1312A10-4778-ED06-29E4-70BA4AE46FE0}"/>
          </ac:spMkLst>
        </pc:spChg>
        <pc:spChg chg="del mod replST">
          <ac:chgData name="Ida Ekmark" userId="ffbc62ef69d5d3dc" providerId="LiveId" clId="{38AB4D3C-B4E5-4847-ABEF-83E738C70A11}" dt="2024-05-14T13:50:35.648" v="12404" actId="478"/>
          <ac:spMkLst>
            <pc:docMk/>
            <pc:sldMk cId="267653416" sldId="276"/>
            <ac:spMk id="5725" creationId="{AE93C878-7D8C-B58F-EA79-FC3114C5DAC0}"/>
          </ac:spMkLst>
        </pc:spChg>
        <pc:spChg chg="del mod replST">
          <ac:chgData name="Ida Ekmark" userId="ffbc62ef69d5d3dc" providerId="LiveId" clId="{38AB4D3C-B4E5-4847-ABEF-83E738C70A11}" dt="2024-05-14T13:50:35.648" v="12403" actId="478"/>
          <ac:spMkLst>
            <pc:docMk/>
            <pc:sldMk cId="267653416" sldId="276"/>
            <ac:spMk id="5726" creationId="{9D6C7A40-069E-62B3-3456-1A68DEFA3124}"/>
          </ac:spMkLst>
        </pc:spChg>
        <pc:spChg chg="del mod replST">
          <ac:chgData name="Ida Ekmark" userId="ffbc62ef69d5d3dc" providerId="LiveId" clId="{38AB4D3C-B4E5-4847-ABEF-83E738C70A11}" dt="2024-05-14T13:50:35.648" v="12402" actId="478"/>
          <ac:spMkLst>
            <pc:docMk/>
            <pc:sldMk cId="267653416" sldId="276"/>
            <ac:spMk id="5727" creationId="{CB498E87-5393-1709-FA0A-39E5A1CFA40A}"/>
          </ac:spMkLst>
        </pc:spChg>
        <pc:spChg chg="del mod replST">
          <ac:chgData name="Ida Ekmark" userId="ffbc62ef69d5d3dc" providerId="LiveId" clId="{38AB4D3C-B4E5-4847-ABEF-83E738C70A11}" dt="2024-05-14T13:50:35.648" v="12401" actId="478"/>
          <ac:spMkLst>
            <pc:docMk/>
            <pc:sldMk cId="267653416" sldId="276"/>
            <ac:spMk id="5728" creationId="{BD0CBB47-4FFB-5E78-F93A-73F6069A1942}"/>
          </ac:spMkLst>
        </pc:spChg>
        <pc:spChg chg="del mod replST">
          <ac:chgData name="Ida Ekmark" userId="ffbc62ef69d5d3dc" providerId="LiveId" clId="{38AB4D3C-B4E5-4847-ABEF-83E738C70A11}" dt="2024-05-14T13:50:35.648" v="12400" actId="478"/>
          <ac:spMkLst>
            <pc:docMk/>
            <pc:sldMk cId="267653416" sldId="276"/>
            <ac:spMk id="5729" creationId="{05F8F2BF-977B-7081-8DC1-A64A1E27E660}"/>
          </ac:spMkLst>
        </pc:spChg>
        <pc:spChg chg="del mod replST">
          <ac:chgData name="Ida Ekmark" userId="ffbc62ef69d5d3dc" providerId="LiveId" clId="{38AB4D3C-B4E5-4847-ABEF-83E738C70A11}" dt="2024-05-14T13:50:35.648" v="12399" actId="478"/>
          <ac:spMkLst>
            <pc:docMk/>
            <pc:sldMk cId="267653416" sldId="276"/>
            <ac:spMk id="5730" creationId="{1E6647EA-9003-0872-7D98-C0C998643BF3}"/>
          </ac:spMkLst>
        </pc:spChg>
        <pc:spChg chg="del mod replST">
          <ac:chgData name="Ida Ekmark" userId="ffbc62ef69d5d3dc" providerId="LiveId" clId="{38AB4D3C-B4E5-4847-ABEF-83E738C70A11}" dt="2024-05-14T13:50:35.648" v="12398" actId="478"/>
          <ac:spMkLst>
            <pc:docMk/>
            <pc:sldMk cId="267653416" sldId="276"/>
            <ac:spMk id="5731" creationId="{9A3C8454-CD3A-A9BD-4FF9-2BB8EE6DCB36}"/>
          </ac:spMkLst>
        </pc:spChg>
        <pc:spChg chg="del mod replST">
          <ac:chgData name="Ida Ekmark" userId="ffbc62ef69d5d3dc" providerId="LiveId" clId="{38AB4D3C-B4E5-4847-ABEF-83E738C70A11}" dt="2024-05-14T13:50:35.632" v="12397" actId="478"/>
          <ac:spMkLst>
            <pc:docMk/>
            <pc:sldMk cId="267653416" sldId="276"/>
            <ac:spMk id="5732" creationId="{F70F1DB4-2314-18AE-E821-9114FE36689F}"/>
          </ac:spMkLst>
        </pc:spChg>
        <pc:spChg chg="del mod replST">
          <ac:chgData name="Ida Ekmark" userId="ffbc62ef69d5d3dc" providerId="LiveId" clId="{38AB4D3C-B4E5-4847-ABEF-83E738C70A11}" dt="2024-05-14T13:50:35.632" v="12396" actId="478"/>
          <ac:spMkLst>
            <pc:docMk/>
            <pc:sldMk cId="267653416" sldId="276"/>
            <ac:spMk id="5733" creationId="{5B157E19-8F61-A7CD-4054-94705C1F8940}"/>
          </ac:spMkLst>
        </pc:spChg>
        <pc:spChg chg="del mod replST">
          <ac:chgData name="Ida Ekmark" userId="ffbc62ef69d5d3dc" providerId="LiveId" clId="{38AB4D3C-B4E5-4847-ABEF-83E738C70A11}" dt="2024-05-14T13:50:35.632" v="12395" actId="478"/>
          <ac:spMkLst>
            <pc:docMk/>
            <pc:sldMk cId="267653416" sldId="276"/>
            <ac:spMk id="5734" creationId="{82297916-A4F7-654E-053A-BFE1A844DB11}"/>
          </ac:spMkLst>
        </pc:spChg>
        <pc:spChg chg="del mod replST">
          <ac:chgData name="Ida Ekmark" userId="ffbc62ef69d5d3dc" providerId="LiveId" clId="{38AB4D3C-B4E5-4847-ABEF-83E738C70A11}" dt="2024-05-14T13:50:35.632" v="12394" actId="478"/>
          <ac:spMkLst>
            <pc:docMk/>
            <pc:sldMk cId="267653416" sldId="276"/>
            <ac:spMk id="5735" creationId="{CFCCC0F6-AD4E-90E4-6740-7E08D1A43BC8}"/>
          </ac:spMkLst>
        </pc:spChg>
        <pc:spChg chg="del mod replST">
          <ac:chgData name="Ida Ekmark" userId="ffbc62ef69d5d3dc" providerId="LiveId" clId="{38AB4D3C-B4E5-4847-ABEF-83E738C70A11}" dt="2024-05-14T13:50:35.632" v="12393" actId="478"/>
          <ac:spMkLst>
            <pc:docMk/>
            <pc:sldMk cId="267653416" sldId="276"/>
            <ac:spMk id="5736" creationId="{44294B45-7791-8747-EEC9-46D7BD136650}"/>
          </ac:spMkLst>
        </pc:spChg>
        <pc:spChg chg="del mod replST">
          <ac:chgData name="Ida Ekmark" userId="ffbc62ef69d5d3dc" providerId="LiveId" clId="{38AB4D3C-B4E5-4847-ABEF-83E738C70A11}" dt="2024-05-14T13:50:35.632" v="12392" actId="478"/>
          <ac:spMkLst>
            <pc:docMk/>
            <pc:sldMk cId="267653416" sldId="276"/>
            <ac:spMk id="5737" creationId="{BF7F9E1C-10A2-2509-3FA7-7E51998D7D98}"/>
          </ac:spMkLst>
        </pc:spChg>
        <pc:spChg chg="del mod replST">
          <ac:chgData name="Ida Ekmark" userId="ffbc62ef69d5d3dc" providerId="LiveId" clId="{38AB4D3C-B4E5-4847-ABEF-83E738C70A11}" dt="2024-05-14T13:50:35.632" v="12391" actId="478"/>
          <ac:spMkLst>
            <pc:docMk/>
            <pc:sldMk cId="267653416" sldId="276"/>
            <ac:spMk id="5738" creationId="{C3A076DE-4466-9AD1-B4E1-F4A9016A7AAD}"/>
          </ac:spMkLst>
        </pc:spChg>
        <pc:spChg chg="del mod replST">
          <ac:chgData name="Ida Ekmark" userId="ffbc62ef69d5d3dc" providerId="LiveId" clId="{38AB4D3C-B4E5-4847-ABEF-83E738C70A11}" dt="2024-05-14T13:50:35.632" v="12390" actId="478"/>
          <ac:spMkLst>
            <pc:docMk/>
            <pc:sldMk cId="267653416" sldId="276"/>
            <ac:spMk id="5739" creationId="{13191AC9-65A9-4200-FFE9-5EF8ABCCDA5A}"/>
          </ac:spMkLst>
        </pc:spChg>
        <pc:spChg chg="del mod replST">
          <ac:chgData name="Ida Ekmark" userId="ffbc62ef69d5d3dc" providerId="LiveId" clId="{38AB4D3C-B4E5-4847-ABEF-83E738C70A11}" dt="2024-05-14T13:50:35.632" v="12389" actId="478"/>
          <ac:spMkLst>
            <pc:docMk/>
            <pc:sldMk cId="267653416" sldId="276"/>
            <ac:spMk id="5740" creationId="{DD43F27C-850C-8E1F-C50E-82C8A195C830}"/>
          </ac:spMkLst>
        </pc:spChg>
        <pc:spChg chg="del mod replST">
          <ac:chgData name="Ida Ekmark" userId="ffbc62ef69d5d3dc" providerId="LiveId" clId="{38AB4D3C-B4E5-4847-ABEF-83E738C70A11}" dt="2024-05-14T13:50:35.632" v="12388" actId="478"/>
          <ac:spMkLst>
            <pc:docMk/>
            <pc:sldMk cId="267653416" sldId="276"/>
            <ac:spMk id="5741" creationId="{1EFE25BD-137E-3E72-3AFC-39CC8DBD26BD}"/>
          </ac:spMkLst>
        </pc:spChg>
        <pc:spChg chg="del mod replST">
          <ac:chgData name="Ida Ekmark" userId="ffbc62ef69d5d3dc" providerId="LiveId" clId="{38AB4D3C-B4E5-4847-ABEF-83E738C70A11}" dt="2024-05-14T13:50:35.632" v="12387" actId="478"/>
          <ac:spMkLst>
            <pc:docMk/>
            <pc:sldMk cId="267653416" sldId="276"/>
            <ac:spMk id="5742" creationId="{7D1C5999-CC1C-4EFC-EB8E-41339742D290}"/>
          </ac:spMkLst>
        </pc:spChg>
        <pc:spChg chg="del mod replST">
          <ac:chgData name="Ida Ekmark" userId="ffbc62ef69d5d3dc" providerId="LiveId" clId="{38AB4D3C-B4E5-4847-ABEF-83E738C70A11}" dt="2024-05-14T13:50:35.632" v="12386" actId="478"/>
          <ac:spMkLst>
            <pc:docMk/>
            <pc:sldMk cId="267653416" sldId="276"/>
            <ac:spMk id="5743" creationId="{E251375C-E854-5FFF-29B7-6679236B8B77}"/>
          </ac:spMkLst>
        </pc:spChg>
        <pc:spChg chg="del mod replST">
          <ac:chgData name="Ida Ekmark" userId="ffbc62ef69d5d3dc" providerId="LiveId" clId="{38AB4D3C-B4E5-4847-ABEF-83E738C70A11}" dt="2024-05-14T13:50:35.617" v="12385" actId="478"/>
          <ac:spMkLst>
            <pc:docMk/>
            <pc:sldMk cId="267653416" sldId="276"/>
            <ac:spMk id="5744" creationId="{B7346B13-7E4F-8D68-CCDF-68E066F80A71}"/>
          </ac:spMkLst>
        </pc:spChg>
        <pc:spChg chg="del mod replST">
          <ac:chgData name="Ida Ekmark" userId="ffbc62ef69d5d3dc" providerId="LiveId" clId="{38AB4D3C-B4E5-4847-ABEF-83E738C70A11}" dt="2024-05-14T13:50:35.617" v="12384" actId="478"/>
          <ac:spMkLst>
            <pc:docMk/>
            <pc:sldMk cId="267653416" sldId="276"/>
            <ac:spMk id="5745" creationId="{3C861AB1-A490-64EA-79F1-A796E044F8B9}"/>
          </ac:spMkLst>
        </pc:spChg>
        <pc:spChg chg="del mod replST">
          <ac:chgData name="Ida Ekmark" userId="ffbc62ef69d5d3dc" providerId="LiveId" clId="{38AB4D3C-B4E5-4847-ABEF-83E738C70A11}" dt="2024-05-14T13:50:35.617" v="12383" actId="478"/>
          <ac:spMkLst>
            <pc:docMk/>
            <pc:sldMk cId="267653416" sldId="276"/>
            <ac:spMk id="5746" creationId="{02ED91B1-1C2C-4BCD-5A76-D92A6AC04283}"/>
          </ac:spMkLst>
        </pc:spChg>
        <pc:spChg chg="del mod replST">
          <ac:chgData name="Ida Ekmark" userId="ffbc62ef69d5d3dc" providerId="LiveId" clId="{38AB4D3C-B4E5-4847-ABEF-83E738C70A11}" dt="2024-05-14T13:50:35.617" v="12382" actId="478"/>
          <ac:spMkLst>
            <pc:docMk/>
            <pc:sldMk cId="267653416" sldId="276"/>
            <ac:spMk id="5747" creationId="{C5397D22-40ED-545D-522F-8971D720EC60}"/>
          </ac:spMkLst>
        </pc:spChg>
        <pc:spChg chg="del mod replST">
          <ac:chgData name="Ida Ekmark" userId="ffbc62ef69d5d3dc" providerId="LiveId" clId="{38AB4D3C-B4E5-4847-ABEF-83E738C70A11}" dt="2024-05-14T13:50:35.617" v="12381" actId="478"/>
          <ac:spMkLst>
            <pc:docMk/>
            <pc:sldMk cId="267653416" sldId="276"/>
            <ac:spMk id="5748" creationId="{8FF18F17-6417-8D1A-A6E7-BD449C362950}"/>
          </ac:spMkLst>
        </pc:spChg>
        <pc:spChg chg="del mod replST">
          <ac:chgData name="Ida Ekmark" userId="ffbc62ef69d5d3dc" providerId="LiveId" clId="{38AB4D3C-B4E5-4847-ABEF-83E738C70A11}" dt="2024-05-14T13:50:35.617" v="12380" actId="478"/>
          <ac:spMkLst>
            <pc:docMk/>
            <pc:sldMk cId="267653416" sldId="276"/>
            <ac:spMk id="5749" creationId="{2D63CA7F-A9EF-7BAE-BA15-9A3004E2D8D7}"/>
          </ac:spMkLst>
        </pc:spChg>
        <pc:spChg chg="del mod replST">
          <ac:chgData name="Ida Ekmark" userId="ffbc62ef69d5d3dc" providerId="LiveId" clId="{38AB4D3C-B4E5-4847-ABEF-83E738C70A11}" dt="2024-05-14T13:50:35.617" v="12379" actId="478"/>
          <ac:spMkLst>
            <pc:docMk/>
            <pc:sldMk cId="267653416" sldId="276"/>
            <ac:spMk id="5750" creationId="{6A2EE8DA-F11B-8F80-2E67-B25E35B04F47}"/>
          </ac:spMkLst>
        </pc:spChg>
        <pc:spChg chg="del mod replST">
          <ac:chgData name="Ida Ekmark" userId="ffbc62ef69d5d3dc" providerId="LiveId" clId="{38AB4D3C-B4E5-4847-ABEF-83E738C70A11}" dt="2024-05-14T13:50:35.617" v="12378" actId="478"/>
          <ac:spMkLst>
            <pc:docMk/>
            <pc:sldMk cId="267653416" sldId="276"/>
            <ac:spMk id="5751" creationId="{875273C6-2523-3735-1F7D-6B0126AD7137}"/>
          </ac:spMkLst>
        </pc:spChg>
        <pc:spChg chg="del mod replST">
          <ac:chgData name="Ida Ekmark" userId="ffbc62ef69d5d3dc" providerId="LiveId" clId="{38AB4D3C-B4E5-4847-ABEF-83E738C70A11}" dt="2024-05-14T13:50:35.617" v="12377" actId="478"/>
          <ac:spMkLst>
            <pc:docMk/>
            <pc:sldMk cId="267653416" sldId="276"/>
            <ac:spMk id="5752" creationId="{0BCA1821-DFA3-71D4-284D-850ED89F4450}"/>
          </ac:spMkLst>
        </pc:spChg>
        <pc:spChg chg="del mod replST">
          <ac:chgData name="Ida Ekmark" userId="ffbc62ef69d5d3dc" providerId="LiveId" clId="{38AB4D3C-B4E5-4847-ABEF-83E738C70A11}" dt="2024-05-14T13:50:35.617" v="12376" actId="478"/>
          <ac:spMkLst>
            <pc:docMk/>
            <pc:sldMk cId="267653416" sldId="276"/>
            <ac:spMk id="5753" creationId="{B1D3597F-87FA-F409-996F-3BFD49732CE0}"/>
          </ac:spMkLst>
        </pc:spChg>
        <pc:spChg chg="del mod replST">
          <ac:chgData name="Ida Ekmark" userId="ffbc62ef69d5d3dc" providerId="LiveId" clId="{38AB4D3C-B4E5-4847-ABEF-83E738C70A11}" dt="2024-05-14T13:50:35.601" v="12375" actId="478"/>
          <ac:spMkLst>
            <pc:docMk/>
            <pc:sldMk cId="267653416" sldId="276"/>
            <ac:spMk id="5754" creationId="{B38FE412-987D-0C5C-0A7B-E27E752D28E8}"/>
          </ac:spMkLst>
        </pc:spChg>
        <pc:spChg chg="del mod replST">
          <ac:chgData name="Ida Ekmark" userId="ffbc62ef69d5d3dc" providerId="LiveId" clId="{38AB4D3C-B4E5-4847-ABEF-83E738C70A11}" dt="2024-05-14T13:50:35.601" v="12374" actId="478"/>
          <ac:spMkLst>
            <pc:docMk/>
            <pc:sldMk cId="267653416" sldId="276"/>
            <ac:spMk id="5755" creationId="{B2CC2F33-56A6-4D33-D0A3-400AB0202683}"/>
          </ac:spMkLst>
        </pc:spChg>
        <pc:spChg chg="del mod replST">
          <ac:chgData name="Ida Ekmark" userId="ffbc62ef69d5d3dc" providerId="LiveId" clId="{38AB4D3C-B4E5-4847-ABEF-83E738C70A11}" dt="2024-05-14T13:50:35.601" v="12373" actId="478"/>
          <ac:spMkLst>
            <pc:docMk/>
            <pc:sldMk cId="267653416" sldId="276"/>
            <ac:spMk id="5756" creationId="{8D0E55AE-CDDC-9CF3-2C63-CC430BF01DF6}"/>
          </ac:spMkLst>
        </pc:spChg>
        <pc:spChg chg="del mod replST">
          <ac:chgData name="Ida Ekmark" userId="ffbc62ef69d5d3dc" providerId="LiveId" clId="{38AB4D3C-B4E5-4847-ABEF-83E738C70A11}" dt="2024-05-14T13:50:35.601" v="12372" actId="478"/>
          <ac:spMkLst>
            <pc:docMk/>
            <pc:sldMk cId="267653416" sldId="276"/>
            <ac:spMk id="5757" creationId="{5677446F-5555-8D9D-11A0-720E5657BD98}"/>
          </ac:spMkLst>
        </pc:spChg>
        <pc:spChg chg="del mod replST">
          <ac:chgData name="Ida Ekmark" userId="ffbc62ef69d5d3dc" providerId="LiveId" clId="{38AB4D3C-B4E5-4847-ABEF-83E738C70A11}" dt="2024-05-14T13:50:35.601" v="12371" actId="478"/>
          <ac:spMkLst>
            <pc:docMk/>
            <pc:sldMk cId="267653416" sldId="276"/>
            <ac:spMk id="5758" creationId="{197FF906-6659-8577-F53D-87D9EA654E7E}"/>
          </ac:spMkLst>
        </pc:spChg>
        <pc:spChg chg="del mod replST">
          <ac:chgData name="Ida Ekmark" userId="ffbc62ef69d5d3dc" providerId="LiveId" clId="{38AB4D3C-B4E5-4847-ABEF-83E738C70A11}" dt="2024-05-14T13:50:35.601" v="12370" actId="478"/>
          <ac:spMkLst>
            <pc:docMk/>
            <pc:sldMk cId="267653416" sldId="276"/>
            <ac:spMk id="5759" creationId="{E7D25FED-7736-AC2D-82C7-AF9AC98D0E38}"/>
          </ac:spMkLst>
        </pc:spChg>
        <pc:spChg chg="del mod replST">
          <ac:chgData name="Ida Ekmark" userId="ffbc62ef69d5d3dc" providerId="LiveId" clId="{38AB4D3C-B4E5-4847-ABEF-83E738C70A11}" dt="2024-05-14T13:50:35.601" v="12369" actId="478"/>
          <ac:spMkLst>
            <pc:docMk/>
            <pc:sldMk cId="267653416" sldId="276"/>
            <ac:spMk id="5760" creationId="{0269A505-9333-DE5B-7982-61832A9B4132}"/>
          </ac:spMkLst>
        </pc:spChg>
        <pc:spChg chg="del mod replST">
          <ac:chgData name="Ida Ekmark" userId="ffbc62ef69d5d3dc" providerId="LiveId" clId="{38AB4D3C-B4E5-4847-ABEF-83E738C70A11}" dt="2024-05-14T13:50:35.601" v="12368" actId="478"/>
          <ac:spMkLst>
            <pc:docMk/>
            <pc:sldMk cId="267653416" sldId="276"/>
            <ac:spMk id="5761" creationId="{A1B1041B-6F2C-27E2-3358-6C1151033FAD}"/>
          </ac:spMkLst>
        </pc:spChg>
        <pc:spChg chg="del mod replST">
          <ac:chgData name="Ida Ekmark" userId="ffbc62ef69d5d3dc" providerId="LiveId" clId="{38AB4D3C-B4E5-4847-ABEF-83E738C70A11}" dt="2024-05-14T13:50:35.601" v="12367" actId="478"/>
          <ac:spMkLst>
            <pc:docMk/>
            <pc:sldMk cId="267653416" sldId="276"/>
            <ac:spMk id="5762" creationId="{5CA16376-3661-8BAB-149B-05A00A8016B9}"/>
          </ac:spMkLst>
        </pc:spChg>
        <pc:spChg chg="del mod replST">
          <ac:chgData name="Ida Ekmark" userId="ffbc62ef69d5d3dc" providerId="LiveId" clId="{38AB4D3C-B4E5-4847-ABEF-83E738C70A11}" dt="2024-05-14T13:50:35.601" v="12366" actId="478"/>
          <ac:spMkLst>
            <pc:docMk/>
            <pc:sldMk cId="267653416" sldId="276"/>
            <ac:spMk id="5763" creationId="{FC2D3F5F-BDD3-1BD9-870D-B5FA89900B97}"/>
          </ac:spMkLst>
        </pc:spChg>
        <pc:spChg chg="del mod replST">
          <ac:chgData name="Ida Ekmark" userId="ffbc62ef69d5d3dc" providerId="LiveId" clId="{38AB4D3C-B4E5-4847-ABEF-83E738C70A11}" dt="2024-05-14T13:50:35.593" v="12365" actId="478"/>
          <ac:spMkLst>
            <pc:docMk/>
            <pc:sldMk cId="267653416" sldId="276"/>
            <ac:spMk id="5764" creationId="{DA8B184D-3527-D2EF-94E4-0664D1D3170C}"/>
          </ac:spMkLst>
        </pc:spChg>
        <pc:spChg chg="del mod replST">
          <ac:chgData name="Ida Ekmark" userId="ffbc62ef69d5d3dc" providerId="LiveId" clId="{38AB4D3C-B4E5-4847-ABEF-83E738C70A11}" dt="2024-05-14T13:50:35.593" v="12364" actId="478"/>
          <ac:spMkLst>
            <pc:docMk/>
            <pc:sldMk cId="267653416" sldId="276"/>
            <ac:spMk id="5765" creationId="{15E5BBD4-BE1E-D152-BD66-398E4075EE1C}"/>
          </ac:spMkLst>
        </pc:spChg>
        <pc:spChg chg="del mod replST">
          <ac:chgData name="Ida Ekmark" userId="ffbc62ef69d5d3dc" providerId="LiveId" clId="{38AB4D3C-B4E5-4847-ABEF-83E738C70A11}" dt="2024-05-14T13:50:35.593" v="12363" actId="478"/>
          <ac:spMkLst>
            <pc:docMk/>
            <pc:sldMk cId="267653416" sldId="276"/>
            <ac:spMk id="5766" creationId="{EDFFC7FD-F5F3-4051-50DD-BE98AE7811C2}"/>
          </ac:spMkLst>
        </pc:spChg>
        <pc:spChg chg="del mod replST">
          <ac:chgData name="Ida Ekmark" userId="ffbc62ef69d5d3dc" providerId="LiveId" clId="{38AB4D3C-B4E5-4847-ABEF-83E738C70A11}" dt="2024-05-14T13:50:35.593" v="12362" actId="478"/>
          <ac:spMkLst>
            <pc:docMk/>
            <pc:sldMk cId="267653416" sldId="276"/>
            <ac:spMk id="5767" creationId="{FDF89798-0229-CF29-DE69-4A49533FA9A1}"/>
          </ac:spMkLst>
        </pc:spChg>
        <pc:spChg chg="del mod replST">
          <ac:chgData name="Ida Ekmark" userId="ffbc62ef69d5d3dc" providerId="LiveId" clId="{38AB4D3C-B4E5-4847-ABEF-83E738C70A11}" dt="2024-05-14T13:50:35.593" v="12361" actId="478"/>
          <ac:spMkLst>
            <pc:docMk/>
            <pc:sldMk cId="267653416" sldId="276"/>
            <ac:spMk id="5768" creationId="{A9E3E090-00CA-E2D8-1D68-0B3162E703FD}"/>
          </ac:spMkLst>
        </pc:spChg>
        <pc:spChg chg="del mod replST">
          <ac:chgData name="Ida Ekmark" userId="ffbc62ef69d5d3dc" providerId="LiveId" clId="{38AB4D3C-B4E5-4847-ABEF-83E738C70A11}" dt="2024-05-14T13:50:35.585" v="12360" actId="478"/>
          <ac:spMkLst>
            <pc:docMk/>
            <pc:sldMk cId="267653416" sldId="276"/>
            <ac:spMk id="5769" creationId="{85889DAF-DF56-8A7C-BCCE-927BDBB461C2}"/>
          </ac:spMkLst>
        </pc:spChg>
        <pc:spChg chg="del mod replST">
          <ac:chgData name="Ida Ekmark" userId="ffbc62ef69d5d3dc" providerId="LiveId" clId="{38AB4D3C-B4E5-4847-ABEF-83E738C70A11}" dt="2024-05-14T13:50:35.585" v="12359" actId="478"/>
          <ac:spMkLst>
            <pc:docMk/>
            <pc:sldMk cId="267653416" sldId="276"/>
            <ac:spMk id="5770" creationId="{04ED19E7-F455-7F8F-A5B1-0216E4AA12BC}"/>
          </ac:spMkLst>
        </pc:spChg>
        <pc:spChg chg="del mod replST">
          <ac:chgData name="Ida Ekmark" userId="ffbc62ef69d5d3dc" providerId="LiveId" clId="{38AB4D3C-B4E5-4847-ABEF-83E738C70A11}" dt="2024-05-14T13:50:35.585" v="12358" actId="478"/>
          <ac:spMkLst>
            <pc:docMk/>
            <pc:sldMk cId="267653416" sldId="276"/>
            <ac:spMk id="5771" creationId="{66AC923B-DDB8-86FB-6934-D5F3128C7045}"/>
          </ac:spMkLst>
        </pc:spChg>
        <pc:spChg chg="del mod replST">
          <ac:chgData name="Ida Ekmark" userId="ffbc62ef69d5d3dc" providerId="LiveId" clId="{38AB4D3C-B4E5-4847-ABEF-83E738C70A11}" dt="2024-05-14T13:50:35.582" v="12357" actId="478"/>
          <ac:spMkLst>
            <pc:docMk/>
            <pc:sldMk cId="267653416" sldId="276"/>
            <ac:spMk id="5772" creationId="{B13E4CC7-5571-F01B-E1E1-EC4BBFF4F8EF}"/>
          </ac:spMkLst>
        </pc:spChg>
        <pc:spChg chg="del mod replST">
          <ac:chgData name="Ida Ekmark" userId="ffbc62ef69d5d3dc" providerId="LiveId" clId="{38AB4D3C-B4E5-4847-ABEF-83E738C70A11}" dt="2024-05-14T13:50:35.582" v="12356" actId="478"/>
          <ac:spMkLst>
            <pc:docMk/>
            <pc:sldMk cId="267653416" sldId="276"/>
            <ac:spMk id="5773" creationId="{69AA49E2-1C68-5C65-2FF8-2E3E204179A9}"/>
          </ac:spMkLst>
        </pc:spChg>
        <pc:spChg chg="del mod replST">
          <ac:chgData name="Ida Ekmark" userId="ffbc62ef69d5d3dc" providerId="LiveId" clId="{38AB4D3C-B4E5-4847-ABEF-83E738C70A11}" dt="2024-05-14T13:50:35.573" v="12355" actId="478"/>
          <ac:spMkLst>
            <pc:docMk/>
            <pc:sldMk cId="267653416" sldId="276"/>
            <ac:spMk id="5774" creationId="{95DFABD5-1B33-B15E-9B4A-C52ED5086A1D}"/>
          </ac:spMkLst>
        </pc:spChg>
        <pc:spChg chg="del mod replST">
          <ac:chgData name="Ida Ekmark" userId="ffbc62ef69d5d3dc" providerId="LiveId" clId="{38AB4D3C-B4E5-4847-ABEF-83E738C70A11}" dt="2024-05-14T13:50:35.573" v="12354" actId="478"/>
          <ac:spMkLst>
            <pc:docMk/>
            <pc:sldMk cId="267653416" sldId="276"/>
            <ac:spMk id="5775" creationId="{ABECD693-D415-FDEB-6390-3D239408BC1C}"/>
          </ac:spMkLst>
        </pc:spChg>
        <pc:spChg chg="del mod replST">
          <ac:chgData name="Ida Ekmark" userId="ffbc62ef69d5d3dc" providerId="LiveId" clId="{38AB4D3C-B4E5-4847-ABEF-83E738C70A11}" dt="2024-05-14T13:50:35.573" v="12353" actId="478"/>
          <ac:spMkLst>
            <pc:docMk/>
            <pc:sldMk cId="267653416" sldId="276"/>
            <ac:spMk id="5776" creationId="{EAF0017A-56D9-B6AF-5650-43FBA57BE432}"/>
          </ac:spMkLst>
        </pc:spChg>
        <pc:spChg chg="del mod replST">
          <ac:chgData name="Ida Ekmark" userId="ffbc62ef69d5d3dc" providerId="LiveId" clId="{38AB4D3C-B4E5-4847-ABEF-83E738C70A11}" dt="2024-05-14T13:50:35.573" v="12352" actId="478"/>
          <ac:spMkLst>
            <pc:docMk/>
            <pc:sldMk cId="267653416" sldId="276"/>
            <ac:spMk id="5777" creationId="{FADD8CFF-6572-A23E-C76B-36852BFC700A}"/>
          </ac:spMkLst>
        </pc:spChg>
        <pc:spChg chg="del mod replST">
          <ac:chgData name="Ida Ekmark" userId="ffbc62ef69d5d3dc" providerId="LiveId" clId="{38AB4D3C-B4E5-4847-ABEF-83E738C70A11}" dt="2024-05-14T13:50:35.573" v="12351" actId="478"/>
          <ac:spMkLst>
            <pc:docMk/>
            <pc:sldMk cId="267653416" sldId="276"/>
            <ac:spMk id="5778" creationId="{CFEF66B1-9483-1385-9BB5-BC2EB21FCE2A}"/>
          </ac:spMkLst>
        </pc:spChg>
        <pc:spChg chg="del mod replST">
          <ac:chgData name="Ida Ekmark" userId="ffbc62ef69d5d3dc" providerId="LiveId" clId="{38AB4D3C-B4E5-4847-ABEF-83E738C70A11}" dt="2024-05-14T13:50:35.569" v="12350" actId="478"/>
          <ac:spMkLst>
            <pc:docMk/>
            <pc:sldMk cId="267653416" sldId="276"/>
            <ac:spMk id="5779" creationId="{19CF1A18-99F9-A9D6-AF14-0341A44CFBF7}"/>
          </ac:spMkLst>
        </pc:spChg>
        <pc:spChg chg="del mod replST">
          <ac:chgData name="Ida Ekmark" userId="ffbc62ef69d5d3dc" providerId="LiveId" clId="{38AB4D3C-B4E5-4847-ABEF-83E738C70A11}" dt="2024-05-14T13:50:35.569" v="12349" actId="478"/>
          <ac:spMkLst>
            <pc:docMk/>
            <pc:sldMk cId="267653416" sldId="276"/>
            <ac:spMk id="5780" creationId="{BD8BE904-7184-A88D-7E53-6A71C49AF262}"/>
          </ac:spMkLst>
        </pc:spChg>
        <pc:spChg chg="del mod replST">
          <ac:chgData name="Ida Ekmark" userId="ffbc62ef69d5d3dc" providerId="LiveId" clId="{38AB4D3C-B4E5-4847-ABEF-83E738C70A11}" dt="2024-05-14T13:50:35.565" v="12348" actId="478"/>
          <ac:spMkLst>
            <pc:docMk/>
            <pc:sldMk cId="267653416" sldId="276"/>
            <ac:spMk id="5781" creationId="{FBD081EB-182F-36EA-3EA4-925E8B805769}"/>
          </ac:spMkLst>
        </pc:spChg>
        <pc:spChg chg="del mod replST">
          <ac:chgData name="Ida Ekmark" userId="ffbc62ef69d5d3dc" providerId="LiveId" clId="{38AB4D3C-B4E5-4847-ABEF-83E738C70A11}" dt="2024-05-14T13:50:35.565" v="12347" actId="478"/>
          <ac:spMkLst>
            <pc:docMk/>
            <pc:sldMk cId="267653416" sldId="276"/>
            <ac:spMk id="5782" creationId="{B6814C74-6432-3534-6B3D-5F9213312446}"/>
          </ac:spMkLst>
        </pc:spChg>
        <pc:spChg chg="del mod replST">
          <ac:chgData name="Ida Ekmark" userId="ffbc62ef69d5d3dc" providerId="LiveId" clId="{38AB4D3C-B4E5-4847-ABEF-83E738C70A11}" dt="2024-05-14T13:50:35.554" v="12346" actId="478"/>
          <ac:spMkLst>
            <pc:docMk/>
            <pc:sldMk cId="267653416" sldId="276"/>
            <ac:spMk id="5783" creationId="{A3D95E7A-E0EF-D5E8-980F-0E949A69FFE7}"/>
          </ac:spMkLst>
        </pc:spChg>
        <pc:spChg chg="del mod replST">
          <ac:chgData name="Ida Ekmark" userId="ffbc62ef69d5d3dc" providerId="LiveId" clId="{38AB4D3C-B4E5-4847-ABEF-83E738C70A11}" dt="2024-05-14T13:50:35.554" v="12345" actId="478"/>
          <ac:spMkLst>
            <pc:docMk/>
            <pc:sldMk cId="267653416" sldId="276"/>
            <ac:spMk id="5784" creationId="{376AA5DD-6A5E-F692-B8B5-4D4F9ECBF901}"/>
          </ac:spMkLst>
        </pc:spChg>
        <pc:spChg chg="del mod replST">
          <ac:chgData name="Ida Ekmark" userId="ffbc62ef69d5d3dc" providerId="LiveId" clId="{38AB4D3C-B4E5-4847-ABEF-83E738C70A11}" dt="2024-05-14T13:50:35.554" v="12344" actId="478"/>
          <ac:spMkLst>
            <pc:docMk/>
            <pc:sldMk cId="267653416" sldId="276"/>
            <ac:spMk id="5785" creationId="{52A3C0FF-0F5A-B82A-15F4-C0F7859F1EDF}"/>
          </ac:spMkLst>
        </pc:spChg>
        <pc:spChg chg="del mod replST">
          <ac:chgData name="Ida Ekmark" userId="ffbc62ef69d5d3dc" providerId="LiveId" clId="{38AB4D3C-B4E5-4847-ABEF-83E738C70A11}" dt="2024-05-14T13:50:35.554" v="12343" actId="478"/>
          <ac:spMkLst>
            <pc:docMk/>
            <pc:sldMk cId="267653416" sldId="276"/>
            <ac:spMk id="5786" creationId="{468053B5-4B46-392A-5A8D-6F0B25DA8D42}"/>
          </ac:spMkLst>
        </pc:spChg>
        <pc:spChg chg="del mod replST">
          <ac:chgData name="Ida Ekmark" userId="ffbc62ef69d5d3dc" providerId="LiveId" clId="{38AB4D3C-B4E5-4847-ABEF-83E738C70A11}" dt="2024-05-14T13:50:35.554" v="12342" actId="478"/>
          <ac:spMkLst>
            <pc:docMk/>
            <pc:sldMk cId="267653416" sldId="276"/>
            <ac:spMk id="5787" creationId="{6D702247-D464-8F20-55DD-A03B1C7F3901}"/>
          </ac:spMkLst>
        </pc:spChg>
        <pc:spChg chg="del mod replST">
          <ac:chgData name="Ida Ekmark" userId="ffbc62ef69d5d3dc" providerId="LiveId" clId="{38AB4D3C-B4E5-4847-ABEF-83E738C70A11}" dt="2024-05-14T13:50:35.538" v="12341" actId="478"/>
          <ac:spMkLst>
            <pc:docMk/>
            <pc:sldMk cId="267653416" sldId="276"/>
            <ac:spMk id="5788" creationId="{A920F288-D9EF-4A8E-CA40-F0B7064EC15E}"/>
          </ac:spMkLst>
        </pc:spChg>
        <pc:spChg chg="del mod replST">
          <ac:chgData name="Ida Ekmark" userId="ffbc62ef69d5d3dc" providerId="LiveId" clId="{38AB4D3C-B4E5-4847-ABEF-83E738C70A11}" dt="2024-05-14T13:50:35.538" v="12340" actId="478"/>
          <ac:spMkLst>
            <pc:docMk/>
            <pc:sldMk cId="267653416" sldId="276"/>
            <ac:spMk id="5789" creationId="{A7E130EB-B520-E8AB-1CCB-485F5DF04EAF}"/>
          </ac:spMkLst>
        </pc:spChg>
        <pc:spChg chg="del mod replST">
          <ac:chgData name="Ida Ekmark" userId="ffbc62ef69d5d3dc" providerId="LiveId" clId="{38AB4D3C-B4E5-4847-ABEF-83E738C70A11}" dt="2024-05-14T13:50:35.538" v="12339" actId="478"/>
          <ac:spMkLst>
            <pc:docMk/>
            <pc:sldMk cId="267653416" sldId="276"/>
            <ac:spMk id="5790" creationId="{D6BCE121-E916-874F-E4C0-1AAE598C8CB9}"/>
          </ac:spMkLst>
        </pc:spChg>
        <pc:spChg chg="del mod replST">
          <ac:chgData name="Ida Ekmark" userId="ffbc62ef69d5d3dc" providerId="LiveId" clId="{38AB4D3C-B4E5-4847-ABEF-83E738C70A11}" dt="2024-05-14T13:50:35.538" v="12338" actId="478"/>
          <ac:spMkLst>
            <pc:docMk/>
            <pc:sldMk cId="267653416" sldId="276"/>
            <ac:spMk id="5791" creationId="{FB70B4F7-80F9-2D6B-8865-E7592870900B}"/>
          </ac:spMkLst>
        </pc:spChg>
        <pc:spChg chg="del mod replST">
          <ac:chgData name="Ida Ekmark" userId="ffbc62ef69d5d3dc" providerId="LiveId" clId="{38AB4D3C-B4E5-4847-ABEF-83E738C70A11}" dt="2024-05-14T13:50:35.538" v="12337" actId="478"/>
          <ac:spMkLst>
            <pc:docMk/>
            <pc:sldMk cId="267653416" sldId="276"/>
            <ac:spMk id="5792" creationId="{EB0CD281-7EB5-D541-DDC8-EED9074A01A5}"/>
          </ac:spMkLst>
        </pc:spChg>
        <pc:spChg chg="del mod replST">
          <ac:chgData name="Ida Ekmark" userId="ffbc62ef69d5d3dc" providerId="LiveId" clId="{38AB4D3C-B4E5-4847-ABEF-83E738C70A11}" dt="2024-05-14T13:50:35.538" v="12336" actId="478"/>
          <ac:spMkLst>
            <pc:docMk/>
            <pc:sldMk cId="267653416" sldId="276"/>
            <ac:spMk id="5793" creationId="{699FEF10-84A8-5E0B-9A83-900ED219556E}"/>
          </ac:spMkLst>
        </pc:spChg>
        <pc:spChg chg="del mod replST">
          <ac:chgData name="Ida Ekmark" userId="ffbc62ef69d5d3dc" providerId="LiveId" clId="{38AB4D3C-B4E5-4847-ABEF-83E738C70A11}" dt="2024-05-14T13:50:35.538" v="12335" actId="478"/>
          <ac:spMkLst>
            <pc:docMk/>
            <pc:sldMk cId="267653416" sldId="276"/>
            <ac:spMk id="5794" creationId="{BB91AA18-6D37-DC56-90D5-DC209B8F4860}"/>
          </ac:spMkLst>
        </pc:spChg>
        <pc:spChg chg="del mod replST">
          <ac:chgData name="Ida Ekmark" userId="ffbc62ef69d5d3dc" providerId="LiveId" clId="{38AB4D3C-B4E5-4847-ABEF-83E738C70A11}" dt="2024-05-14T13:50:35.522" v="12334" actId="478"/>
          <ac:spMkLst>
            <pc:docMk/>
            <pc:sldMk cId="267653416" sldId="276"/>
            <ac:spMk id="5795" creationId="{B6EC1387-403D-97FF-A816-128591DFE08A}"/>
          </ac:spMkLst>
        </pc:spChg>
        <pc:spChg chg="del mod replST">
          <ac:chgData name="Ida Ekmark" userId="ffbc62ef69d5d3dc" providerId="LiveId" clId="{38AB4D3C-B4E5-4847-ABEF-83E738C70A11}" dt="2024-05-14T13:50:35.522" v="12333" actId="478"/>
          <ac:spMkLst>
            <pc:docMk/>
            <pc:sldMk cId="267653416" sldId="276"/>
            <ac:spMk id="5796" creationId="{08DB66C5-077B-BEBE-3319-3EE35755DBE2}"/>
          </ac:spMkLst>
        </pc:spChg>
        <pc:spChg chg="del mod replST">
          <ac:chgData name="Ida Ekmark" userId="ffbc62ef69d5d3dc" providerId="LiveId" clId="{38AB4D3C-B4E5-4847-ABEF-83E738C70A11}" dt="2024-05-14T13:50:35.522" v="12332" actId="478"/>
          <ac:spMkLst>
            <pc:docMk/>
            <pc:sldMk cId="267653416" sldId="276"/>
            <ac:spMk id="5797" creationId="{A6B3BB67-FE1F-6411-03B2-B97904DD02ED}"/>
          </ac:spMkLst>
        </pc:spChg>
        <pc:spChg chg="del mod replST">
          <ac:chgData name="Ida Ekmark" userId="ffbc62ef69d5d3dc" providerId="LiveId" clId="{38AB4D3C-B4E5-4847-ABEF-83E738C70A11}" dt="2024-05-14T13:50:35.522" v="12331" actId="478"/>
          <ac:spMkLst>
            <pc:docMk/>
            <pc:sldMk cId="267653416" sldId="276"/>
            <ac:spMk id="5798" creationId="{69884229-C698-960F-A609-0F0881ACCABE}"/>
          </ac:spMkLst>
        </pc:spChg>
        <pc:spChg chg="del mod replST">
          <ac:chgData name="Ida Ekmark" userId="ffbc62ef69d5d3dc" providerId="LiveId" clId="{38AB4D3C-B4E5-4847-ABEF-83E738C70A11}" dt="2024-05-14T13:50:35.522" v="12330" actId="478"/>
          <ac:spMkLst>
            <pc:docMk/>
            <pc:sldMk cId="267653416" sldId="276"/>
            <ac:spMk id="5799" creationId="{AED73362-5B0F-8D5B-96DD-6BF97CA47A01}"/>
          </ac:spMkLst>
        </pc:spChg>
        <pc:spChg chg="del mod replST">
          <ac:chgData name="Ida Ekmark" userId="ffbc62ef69d5d3dc" providerId="LiveId" clId="{38AB4D3C-B4E5-4847-ABEF-83E738C70A11}" dt="2024-05-14T13:50:35.522" v="12329" actId="478"/>
          <ac:spMkLst>
            <pc:docMk/>
            <pc:sldMk cId="267653416" sldId="276"/>
            <ac:spMk id="5800" creationId="{F26D1C4D-5AD6-855B-05EB-5B7067743108}"/>
          </ac:spMkLst>
        </pc:spChg>
        <pc:spChg chg="del mod replST">
          <ac:chgData name="Ida Ekmark" userId="ffbc62ef69d5d3dc" providerId="LiveId" clId="{38AB4D3C-B4E5-4847-ABEF-83E738C70A11}" dt="2024-05-14T13:50:35.522" v="12328" actId="478"/>
          <ac:spMkLst>
            <pc:docMk/>
            <pc:sldMk cId="267653416" sldId="276"/>
            <ac:spMk id="5801" creationId="{F39032F0-CA47-AB8E-7BE0-4C0323B02577}"/>
          </ac:spMkLst>
        </pc:spChg>
        <pc:spChg chg="del mod replST">
          <ac:chgData name="Ida Ekmark" userId="ffbc62ef69d5d3dc" providerId="LiveId" clId="{38AB4D3C-B4E5-4847-ABEF-83E738C70A11}" dt="2024-05-14T13:50:35.507" v="12327" actId="478"/>
          <ac:spMkLst>
            <pc:docMk/>
            <pc:sldMk cId="267653416" sldId="276"/>
            <ac:spMk id="5802" creationId="{8EC80340-857D-38C7-C6D5-B46C326ABE14}"/>
          </ac:spMkLst>
        </pc:spChg>
        <pc:spChg chg="del mod replST">
          <ac:chgData name="Ida Ekmark" userId="ffbc62ef69d5d3dc" providerId="LiveId" clId="{38AB4D3C-B4E5-4847-ABEF-83E738C70A11}" dt="2024-05-14T13:50:35.507" v="12326" actId="478"/>
          <ac:spMkLst>
            <pc:docMk/>
            <pc:sldMk cId="267653416" sldId="276"/>
            <ac:spMk id="5803" creationId="{F1CCC4DA-0819-8C18-569A-F4316A5D0B3C}"/>
          </ac:spMkLst>
        </pc:spChg>
        <pc:spChg chg="del mod replST">
          <ac:chgData name="Ida Ekmark" userId="ffbc62ef69d5d3dc" providerId="LiveId" clId="{38AB4D3C-B4E5-4847-ABEF-83E738C70A11}" dt="2024-05-14T13:50:35.507" v="12325" actId="478"/>
          <ac:spMkLst>
            <pc:docMk/>
            <pc:sldMk cId="267653416" sldId="276"/>
            <ac:spMk id="5804" creationId="{4AC1A339-5381-9C81-3D09-A5BA7F61ADE4}"/>
          </ac:spMkLst>
        </pc:spChg>
        <pc:spChg chg="del mod replST">
          <ac:chgData name="Ida Ekmark" userId="ffbc62ef69d5d3dc" providerId="LiveId" clId="{38AB4D3C-B4E5-4847-ABEF-83E738C70A11}" dt="2024-05-14T13:50:35.507" v="12324" actId="478"/>
          <ac:spMkLst>
            <pc:docMk/>
            <pc:sldMk cId="267653416" sldId="276"/>
            <ac:spMk id="5805" creationId="{721B5F4E-26DF-E490-8B66-5D22C24C19F6}"/>
          </ac:spMkLst>
        </pc:spChg>
        <pc:spChg chg="del mod replST">
          <ac:chgData name="Ida Ekmark" userId="ffbc62ef69d5d3dc" providerId="LiveId" clId="{38AB4D3C-B4E5-4847-ABEF-83E738C70A11}" dt="2024-05-14T13:50:35.507" v="12323" actId="478"/>
          <ac:spMkLst>
            <pc:docMk/>
            <pc:sldMk cId="267653416" sldId="276"/>
            <ac:spMk id="5806" creationId="{45CBC2A4-6E18-D6BA-771D-8A4D1C8FAE9B}"/>
          </ac:spMkLst>
        </pc:spChg>
        <pc:spChg chg="del mod replST">
          <ac:chgData name="Ida Ekmark" userId="ffbc62ef69d5d3dc" providerId="LiveId" clId="{38AB4D3C-B4E5-4847-ABEF-83E738C70A11}" dt="2024-05-14T13:50:35.507" v="12322" actId="478"/>
          <ac:spMkLst>
            <pc:docMk/>
            <pc:sldMk cId="267653416" sldId="276"/>
            <ac:spMk id="5807" creationId="{451D4E06-B310-E722-3012-6CD5FB3EE57B}"/>
          </ac:spMkLst>
        </pc:spChg>
        <pc:spChg chg="del mod replST">
          <ac:chgData name="Ida Ekmark" userId="ffbc62ef69d5d3dc" providerId="LiveId" clId="{38AB4D3C-B4E5-4847-ABEF-83E738C70A11}" dt="2024-05-14T13:50:35.493" v="12321" actId="478"/>
          <ac:spMkLst>
            <pc:docMk/>
            <pc:sldMk cId="267653416" sldId="276"/>
            <ac:spMk id="5808" creationId="{D9F1DBD3-5E69-5C48-D302-BE37CA03B917}"/>
          </ac:spMkLst>
        </pc:spChg>
        <pc:spChg chg="del mod replST">
          <ac:chgData name="Ida Ekmark" userId="ffbc62ef69d5d3dc" providerId="LiveId" clId="{38AB4D3C-B4E5-4847-ABEF-83E738C70A11}" dt="2024-05-14T13:50:35.493" v="12320" actId="478"/>
          <ac:spMkLst>
            <pc:docMk/>
            <pc:sldMk cId="267653416" sldId="276"/>
            <ac:spMk id="5809" creationId="{D543987B-0329-ED88-01DF-0CC96C057380}"/>
          </ac:spMkLst>
        </pc:spChg>
        <pc:spChg chg="del mod replST">
          <ac:chgData name="Ida Ekmark" userId="ffbc62ef69d5d3dc" providerId="LiveId" clId="{38AB4D3C-B4E5-4847-ABEF-83E738C70A11}" dt="2024-05-14T13:50:35.493" v="12319" actId="478"/>
          <ac:spMkLst>
            <pc:docMk/>
            <pc:sldMk cId="267653416" sldId="276"/>
            <ac:spMk id="5810" creationId="{7BA351FE-279A-6C39-BB5D-66EA2CE7E547}"/>
          </ac:spMkLst>
        </pc:spChg>
        <pc:spChg chg="del mod replST">
          <ac:chgData name="Ida Ekmark" userId="ffbc62ef69d5d3dc" providerId="LiveId" clId="{38AB4D3C-B4E5-4847-ABEF-83E738C70A11}" dt="2024-05-14T13:50:35.493" v="12318" actId="478"/>
          <ac:spMkLst>
            <pc:docMk/>
            <pc:sldMk cId="267653416" sldId="276"/>
            <ac:spMk id="5811" creationId="{0FB8C566-4B5E-7FD6-1D62-EE90162F1C42}"/>
          </ac:spMkLst>
        </pc:spChg>
        <pc:spChg chg="del mod replST">
          <ac:chgData name="Ida Ekmark" userId="ffbc62ef69d5d3dc" providerId="LiveId" clId="{38AB4D3C-B4E5-4847-ABEF-83E738C70A11}" dt="2024-05-14T13:50:35.493" v="12317" actId="478"/>
          <ac:spMkLst>
            <pc:docMk/>
            <pc:sldMk cId="267653416" sldId="276"/>
            <ac:spMk id="5812" creationId="{68AF5390-07F4-42F8-017C-7026A100E343}"/>
          </ac:spMkLst>
        </pc:spChg>
        <pc:spChg chg="del mod replST">
          <ac:chgData name="Ida Ekmark" userId="ffbc62ef69d5d3dc" providerId="LiveId" clId="{38AB4D3C-B4E5-4847-ABEF-83E738C70A11}" dt="2024-05-14T13:50:35.490" v="12316" actId="478"/>
          <ac:spMkLst>
            <pc:docMk/>
            <pc:sldMk cId="267653416" sldId="276"/>
            <ac:spMk id="5813" creationId="{4FCEDD67-7CCF-034C-9916-21FB5062F9E3}"/>
          </ac:spMkLst>
        </pc:spChg>
        <pc:spChg chg="del mod replST">
          <ac:chgData name="Ida Ekmark" userId="ffbc62ef69d5d3dc" providerId="LiveId" clId="{38AB4D3C-B4E5-4847-ABEF-83E738C70A11}" dt="2024-05-14T13:50:35.475" v="12315" actId="478"/>
          <ac:spMkLst>
            <pc:docMk/>
            <pc:sldMk cId="267653416" sldId="276"/>
            <ac:spMk id="5814" creationId="{0FE7BD39-130D-FCE2-C1B1-4E93828D4F0E}"/>
          </ac:spMkLst>
        </pc:spChg>
        <pc:spChg chg="del mod replST">
          <ac:chgData name="Ida Ekmark" userId="ffbc62ef69d5d3dc" providerId="LiveId" clId="{38AB4D3C-B4E5-4847-ABEF-83E738C70A11}" dt="2024-05-14T13:50:35.475" v="12314" actId="478"/>
          <ac:spMkLst>
            <pc:docMk/>
            <pc:sldMk cId="267653416" sldId="276"/>
            <ac:spMk id="5815" creationId="{53688C36-7341-87E1-DAAD-8BCDDDDE5C9E}"/>
          </ac:spMkLst>
        </pc:spChg>
        <pc:spChg chg="del mod replST">
          <ac:chgData name="Ida Ekmark" userId="ffbc62ef69d5d3dc" providerId="LiveId" clId="{38AB4D3C-B4E5-4847-ABEF-83E738C70A11}" dt="2024-05-14T13:50:35.475" v="12313" actId="478"/>
          <ac:spMkLst>
            <pc:docMk/>
            <pc:sldMk cId="267653416" sldId="276"/>
            <ac:spMk id="5816" creationId="{7EC873A0-DC4B-4E7F-0623-CA844C28ED5E}"/>
          </ac:spMkLst>
        </pc:spChg>
        <pc:spChg chg="del mod replST">
          <ac:chgData name="Ida Ekmark" userId="ffbc62ef69d5d3dc" providerId="LiveId" clId="{38AB4D3C-B4E5-4847-ABEF-83E738C70A11}" dt="2024-05-14T13:50:35.475" v="12312" actId="478"/>
          <ac:spMkLst>
            <pc:docMk/>
            <pc:sldMk cId="267653416" sldId="276"/>
            <ac:spMk id="5817" creationId="{A87F83EB-3CDB-F30D-D0BE-8BE263294705}"/>
          </ac:spMkLst>
        </pc:spChg>
        <pc:spChg chg="del mod replST">
          <ac:chgData name="Ida Ekmark" userId="ffbc62ef69d5d3dc" providerId="LiveId" clId="{38AB4D3C-B4E5-4847-ABEF-83E738C70A11}" dt="2024-05-14T13:50:35.475" v="12311" actId="478"/>
          <ac:spMkLst>
            <pc:docMk/>
            <pc:sldMk cId="267653416" sldId="276"/>
            <ac:spMk id="5818" creationId="{6381B9EB-1868-9C3F-2BFE-D098E77AFD28}"/>
          </ac:spMkLst>
        </pc:spChg>
        <pc:spChg chg="del mod replST">
          <ac:chgData name="Ida Ekmark" userId="ffbc62ef69d5d3dc" providerId="LiveId" clId="{38AB4D3C-B4E5-4847-ABEF-83E738C70A11}" dt="2024-05-14T13:50:35.459" v="12310" actId="478"/>
          <ac:spMkLst>
            <pc:docMk/>
            <pc:sldMk cId="267653416" sldId="276"/>
            <ac:spMk id="5819" creationId="{B5E52F5F-818F-857E-28AD-50C876C03848}"/>
          </ac:spMkLst>
        </pc:spChg>
        <pc:spChg chg="del mod replST">
          <ac:chgData name="Ida Ekmark" userId="ffbc62ef69d5d3dc" providerId="LiveId" clId="{38AB4D3C-B4E5-4847-ABEF-83E738C70A11}" dt="2024-05-14T13:50:35.459" v="12309" actId="478"/>
          <ac:spMkLst>
            <pc:docMk/>
            <pc:sldMk cId="267653416" sldId="276"/>
            <ac:spMk id="5820" creationId="{5DBD8A25-0645-C277-0C91-E7F892FEBE28}"/>
          </ac:spMkLst>
        </pc:spChg>
        <pc:spChg chg="del mod replST">
          <ac:chgData name="Ida Ekmark" userId="ffbc62ef69d5d3dc" providerId="LiveId" clId="{38AB4D3C-B4E5-4847-ABEF-83E738C70A11}" dt="2024-05-14T13:50:35.459" v="12308" actId="478"/>
          <ac:spMkLst>
            <pc:docMk/>
            <pc:sldMk cId="267653416" sldId="276"/>
            <ac:spMk id="5821" creationId="{96205B49-F7B5-82E2-95D5-03917BC5AAAD}"/>
          </ac:spMkLst>
        </pc:spChg>
        <pc:spChg chg="del mod replST">
          <ac:chgData name="Ida Ekmark" userId="ffbc62ef69d5d3dc" providerId="LiveId" clId="{38AB4D3C-B4E5-4847-ABEF-83E738C70A11}" dt="2024-05-14T13:50:35.459" v="12307" actId="478"/>
          <ac:spMkLst>
            <pc:docMk/>
            <pc:sldMk cId="267653416" sldId="276"/>
            <ac:spMk id="5822" creationId="{091F261D-50AC-6C83-3349-7A9B88DEEEF8}"/>
          </ac:spMkLst>
        </pc:spChg>
        <pc:spChg chg="del mod replST">
          <ac:chgData name="Ida Ekmark" userId="ffbc62ef69d5d3dc" providerId="LiveId" clId="{38AB4D3C-B4E5-4847-ABEF-83E738C70A11}" dt="2024-05-14T13:50:35.459" v="12306" actId="478"/>
          <ac:spMkLst>
            <pc:docMk/>
            <pc:sldMk cId="267653416" sldId="276"/>
            <ac:spMk id="5823" creationId="{1AA82496-297A-94E2-9DFD-2E54748E8FAA}"/>
          </ac:spMkLst>
        </pc:spChg>
        <pc:spChg chg="del mod replST">
          <ac:chgData name="Ida Ekmark" userId="ffbc62ef69d5d3dc" providerId="LiveId" clId="{38AB4D3C-B4E5-4847-ABEF-83E738C70A11}" dt="2024-05-14T13:50:35.459" v="12305" actId="478"/>
          <ac:spMkLst>
            <pc:docMk/>
            <pc:sldMk cId="267653416" sldId="276"/>
            <ac:spMk id="5824" creationId="{98341465-A5A2-27B4-80CD-DD67F96B28D9}"/>
          </ac:spMkLst>
        </pc:spChg>
        <pc:spChg chg="del mod replST">
          <ac:chgData name="Ida Ekmark" userId="ffbc62ef69d5d3dc" providerId="LiveId" clId="{38AB4D3C-B4E5-4847-ABEF-83E738C70A11}" dt="2024-05-14T13:50:35.444" v="12304" actId="478"/>
          <ac:spMkLst>
            <pc:docMk/>
            <pc:sldMk cId="267653416" sldId="276"/>
            <ac:spMk id="5825" creationId="{13D153D4-B76A-2FF0-70D7-C93B68594407}"/>
          </ac:spMkLst>
        </pc:spChg>
        <pc:spChg chg="del mod replST">
          <ac:chgData name="Ida Ekmark" userId="ffbc62ef69d5d3dc" providerId="LiveId" clId="{38AB4D3C-B4E5-4847-ABEF-83E738C70A11}" dt="2024-05-14T13:50:35.444" v="12303" actId="478"/>
          <ac:spMkLst>
            <pc:docMk/>
            <pc:sldMk cId="267653416" sldId="276"/>
            <ac:spMk id="5826" creationId="{D2152B60-3720-4769-C5EF-5A146A759140}"/>
          </ac:spMkLst>
        </pc:spChg>
        <pc:spChg chg="del mod replST">
          <ac:chgData name="Ida Ekmark" userId="ffbc62ef69d5d3dc" providerId="LiveId" clId="{38AB4D3C-B4E5-4847-ABEF-83E738C70A11}" dt="2024-05-14T13:50:35.444" v="12302" actId="478"/>
          <ac:spMkLst>
            <pc:docMk/>
            <pc:sldMk cId="267653416" sldId="276"/>
            <ac:spMk id="5827" creationId="{DE595D2B-EB84-8DB8-7804-085FEBB6E972}"/>
          </ac:spMkLst>
        </pc:spChg>
        <pc:spChg chg="del mod replST">
          <ac:chgData name="Ida Ekmark" userId="ffbc62ef69d5d3dc" providerId="LiveId" clId="{38AB4D3C-B4E5-4847-ABEF-83E738C70A11}" dt="2024-05-14T13:50:35.444" v="12301" actId="478"/>
          <ac:spMkLst>
            <pc:docMk/>
            <pc:sldMk cId="267653416" sldId="276"/>
            <ac:spMk id="5828" creationId="{57CD0F7F-A8B7-D26B-DCDA-2539224F9CDA}"/>
          </ac:spMkLst>
        </pc:spChg>
        <pc:spChg chg="del mod replST">
          <ac:chgData name="Ida Ekmark" userId="ffbc62ef69d5d3dc" providerId="LiveId" clId="{38AB4D3C-B4E5-4847-ABEF-83E738C70A11}" dt="2024-05-14T13:50:35.444" v="12300" actId="478"/>
          <ac:spMkLst>
            <pc:docMk/>
            <pc:sldMk cId="267653416" sldId="276"/>
            <ac:spMk id="5829" creationId="{1D28BB24-669B-70B0-6A21-AAA7E8640737}"/>
          </ac:spMkLst>
        </pc:spChg>
        <pc:spChg chg="del mod replST">
          <ac:chgData name="Ida Ekmark" userId="ffbc62ef69d5d3dc" providerId="LiveId" clId="{38AB4D3C-B4E5-4847-ABEF-83E738C70A11}" dt="2024-05-14T13:50:35.432" v="12299" actId="478"/>
          <ac:spMkLst>
            <pc:docMk/>
            <pc:sldMk cId="267653416" sldId="276"/>
            <ac:spMk id="5830" creationId="{3548A5F4-2AE1-A180-4036-230E70990046}"/>
          </ac:spMkLst>
        </pc:spChg>
        <pc:spChg chg="del mod replST">
          <ac:chgData name="Ida Ekmark" userId="ffbc62ef69d5d3dc" providerId="LiveId" clId="{38AB4D3C-B4E5-4847-ABEF-83E738C70A11}" dt="2024-05-14T13:50:35.432" v="12298" actId="478"/>
          <ac:spMkLst>
            <pc:docMk/>
            <pc:sldMk cId="267653416" sldId="276"/>
            <ac:spMk id="5831" creationId="{3C3D5DD1-79CC-24EE-FEF7-E2946D61B5D7}"/>
          </ac:spMkLst>
        </pc:spChg>
        <pc:spChg chg="del mod replST">
          <ac:chgData name="Ida Ekmark" userId="ffbc62ef69d5d3dc" providerId="LiveId" clId="{38AB4D3C-B4E5-4847-ABEF-83E738C70A11}" dt="2024-05-14T13:50:35.432" v="12297" actId="478"/>
          <ac:spMkLst>
            <pc:docMk/>
            <pc:sldMk cId="267653416" sldId="276"/>
            <ac:spMk id="5832" creationId="{83979FAF-44DE-0025-B6F7-ECFC40FF6194}"/>
          </ac:spMkLst>
        </pc:spChg>
        <pc:spChg chg="del mod replST">
          <ac:chgData name="Ida Ekmark" userId="ffbc62ef69d5d3dc" providerId="LiveId" clId="{38AB4D3C-B4E5-4847-ABEF-83E738C70A11}" dt="2024-05-14T13:50:35.432" v="12296" actId="478"/>
          <ac:spMkLst>
            <pc:docMk/>
            <pc:sldMk cId="267653416" sldId="276"/>
            <ac:spMk id="5833" creationId="{B6701978-7297-D27D-350E-765F588EC316}"/>
          </ac:spMkLst>
        </pc:spChg>
        <pc:spChg chg="del mod replST">
          <ac:chgData name="Ida Ekmark" userId="ffbc62ef69d5d3dc" providerId="LiveId" clId="{38AB4D3C-B4E5-4847-ABEF-83E738C70A11}" dt="2024-05-14T13:50:35.428" v="12295" actId="478"/>
          <ac:spMkLst>
            <pc:docMk/>
            <pc:sldMk cId="267653416" sldId="276"/>
            <ac:spMk id="5834" creationId="{64D096DF-6EB6-27DB-B770-D98AC8AB2CF7}"/>
          </ac:spMkLst>
        </pc:spChg>
        <pc:spChg chg="del mod replST">
          <ac:chgData name="Ida Ekmark" userId="ffbc62ef69d5d3dc" providerId="LiveId" clId="{38AB4D3C-B4E5-4847-ABEF-83E738C70A11}" dt="2024-05-14T13:50:35.412" v="12294" actId="478"/>
          <ac:spMkLst>
            <pc:docMk/>
            <pc:sldMk cId="267653416" sldId="276"/>
            <ac:spMk id="5835" creationId="{42ECADF8-AA9D-AB9B-C2E2-9A589A19176E}"/>
          </ac:spMkLst>
        </pc:spChg>
        <pc:spChg chg="del mod replST">
          <ac:chgData name="Ida Ekmark" userId="ffbc62ef69d5d3dc" providerId="LiveId" clId="{38AB4D3C-B4E5-4847-ABEF-83E738C70A11}" dt="2024-05-14T13:50:35.412" v="12293" actId="478"/>
          <ac:spMkLst>
            <pc:docMk/>
            <pc:sldMk cId="267653416" sldId="276"/>
            <ac:spMk id="5836" creationId="{58956C46-591F-1C94-CE4B-052973DB4B62}"/>
          </ac:spMkLst>
        </pc:spChg>
        <pc:spChg chg="del mod replST">
          <ac:chgData name="Ida Ekmark" userId="ffbc62ef69d5d3dc" providerId="LiveId" clId="{38AB4D3C-B4E5-4847-ABEF-83E738C70A11}" dt="2024-05-14T13:50:35.412" v="12292" actId="478"/>
          <ac:spMkLst>
            <pc:docMk/>
            <pc:sldMk cId="267653416" sldId="276"/>
            <ac:spMk id="5837" creationId="{5D2419CC-342E-70C1-8C59-9C85EA6E76D4}"/>
          </ac:spMkLst>
        </pc:spChg>
        <pc:spChg chg="del mod replST">
          <ac:chgData name="Ida Ekmark" userId="ffbc62ef69d5d3dc" providerId="LiveId" clId="{38AB4D3C-B4E5-4847-ABEF-83E738C70A11}" dt="2024-05-14T13:50:35.412" v="12291" actId="478"/>
          <ac:spMkLst>
            <pc:docMk/>
            <pc:sldMk cId="267653416" sldId="276"/>
            <ac:spMk id="5838" creationId="{B656C87B-E6DE-628F-5137-40E4CA253EA9}"/>
          </ac:spMkLst>
        </pc:spChg>
        <pc:spChg chg="del mod replST">
          <ac:chgData name="Ida Ekmark" userId="ffbc62ef69d5d3dc" providerId="LiveId" clId="{38AB4D3C-B4E5-4847-ABEF-83E738C70A11}" dt="2024-05-14T13:50:35.412" v="12290" actId="478"/>
          <ac:spMkLst>
            <pc:docMk/>
            <pc:sldMk cId="267653416" sldId="276"/>
            <ac:spMk id="5839" creationId="{845E06EF-1027-D0E2-8B0B-FAA8E92A3E1A}"/>
          </ac:spMkLst>
        </pc:spChg>
        <pc:spChg chg="del mod replST">
          <ac:chgData name="Ida Ekmark" userId="ffbc62ef69d5d3dc" providerId="LiveId" clId="{38AB4D3C-B4E5-4847-ABEF-83E738C70A11}" dt="2024-05-14T13:50:35.397" v="12289" actId="478"/>
          <ac:spMkLst>
            <pc:docMk/>
            <pc:sldMk cId="267653416" sldId="276"/>
            <ac:spMk id="5840" creationId="{E20B4604-ECAF-389D-1BB1-ACDDF9B008DD}"/>
          </ac:spMkLst>
        </pc:spChg>
        <pc:spChg chg="del mod replST">
          <ac:chgData name="Ida Ekmark" userId="ffbc62ef69d5d3dc" providerId="LiveId" clId="{38AB4D3C-B4E5-4847-ABEF-83E738C70A11}" dt="2024-05-14T13:50:35.397" v="12288" actId="478"/>
          <ac:spMkLst>
            <pc:docMk/>
            <pc:sldMk cId="267653416" sldId="276"/>
            <ac:spMk id="5841" creationId="{290D0167-D5BC-2C91-6384-884A2A10848A}"/>
          </ac:spMkLst>
        </pc:spChg>
        <pc:spChg chg="del mod replST">
          <ac:chgData name="Ida Ekmark" userId="ffbc62ef69d5d3dc" providerId="LiveId" clId="{38AB4D3C-B4E5-4847-ABEF-83E738C70A11}" dt="2024-05-14T13:50:35.397" v="12287" actId="478"/>
          <ac:spMkLst>
            <pc:docMk/>
            <pc:sldMk cId="267653416" sldId="276"/>
            <ac:spMk id="5842" creationId="{C5648932-3AD5-83EE-7061-F46EFCFE4D74}"/>
          </ac:spMkLst>
        </pc:spChg>
        <pc:spChg chg="del mod replST">
          <ac:chgData name="Ida Ekmark" userId="ffbc62ef69d5d3dc" providerId="LiveId" clId="{38AB4D3C-B4E5-4847-ABEF-83E738C70A11}" dt="2024-05-14T13:50:35.397" v="12286" actId="478"/>
          <ac:spMkLst>
            <pc:docMk/>
            <pc:sldMk cId="267653416" sldId="276"/>
            <ac:spMk id="5843" creationId="{5FEDF518-43B9-A54B-F472-E8FFB2BD9092}"/>
          </ac:spMkLst>
        </pc:spChg>
        <pc:spChg chg="del mod replST">
          <ac:chgData name="Ida Ekmark" userId="ffbc62ef69d5d3dc" providerId="LiveId" clId="{38AB4D3C-B4E5-4847-ABEF-83E738C70A11}" dt="2024-05-14T13:50:35.393" v="12285" actId="478"/>
          <ac:spMkLst>
            <pc:docMk/>
            <pc:sldMk cId="267653416" sldId="276"/>
            <ac:spMk id="5844" creationId="{5083357C-4FCB-FD0B-3CD6-DC6459FE826E}"/>
          </ac:spMkLst>
        </pc:spChg>
        <pc:spChg chg="del mod replST">
          <ac:chgData name="Ida Ekmark" userId="ffbc62ef69d5d3dc" providerId="LiveId" clId="{38AB4D3C-B4E5-4847-ABEF-83E738C70A11}" dt="2024-05-14T13:50:35.390" v="12284" actId="478"/>
          <ac:spMkLst>
            <pc:docMk/>
            <pc:sldMk cId="267653416" sldId="276"/>
            <ac:spMk id="5845" creationId="{2D8D6BD4-976F-1E5A-9DCF-1E47863B3C59}"/>
          </ac:spMkLst>
        </pc:spChg>
        <pc:spChg chg="del mod replST">
          <ac:chgData name="Ida Ekmark" userId="ffbc62ef69d5d3dc" providerId="LiveId" clId="{38AB4D3C-B4E5-4847-ABEF-83E738C70A11}" dt="2024-05-14T13:50:35.387" v="12283" actId="478"/>
          <ac:spMkLst>
            <pc:docMk/>
            <pc:sldMk cId="267653416" sldId="276"/>
            <ac:spMk id="5846" creationId="{E357648E-D8B3-80E7-6EC9-053822B0378C}"/>
          </ac:spMkLst>
        </pc:spChg>
        <pc:spChg chg="del mod replST">
          <ac:chgData name="Ida Ekmark" userId="ffbc62ef69d5d3dc" providerId="LiveId" clId="{38AB4D3C-B4E5-4847-ABEF-83E738C70A11}" dt="2024-05-14T13:50:35.365" v="12282" actId="478"/>
          <ac:spMkLst>
            <pc:docMk/>
            <pc:sldMk cId="267653416" sldId="276"/>
            <ac:spMk id="5847" creationId="{B60FED2C-787A-0542-6F21-950BFA278C04}"/>
          </ac:spMkLst>
        </pc:spChg>
        <pc:spChg chg="del mod replST">
          <ac:chgData name="Ida Ekmark" userId="ffbc62ef69d5d3dc" providerId="LiveId" clId="{38AB4D3C-B4E5-4847-ABEF-83E738C70A11}" dt="2024-05-14T13:50:35.365" v="12281" actId="478"/>
          <ac:spMkLst>
            <pc:docMk/>
            <pc:sldMk cId="267653416" sldId="276"/>
            <ac:spMk id="5848" creationId="{F2B05978-0235-2A75-A136-B30BE462CE4D}"/>
          </ac:spMkLst>
        </pc:spChg>
        <pc:spChg chg="del mod replST">
          <ac:chgData name="Ida Ekmark" userId="ffbc62ef69d5d3dc" providerId="LiveId" clId="{38AB4D3C-B4E5-4847-ABEF-83E738C70A11}" dt="2024-05-14T13:50:35.365" v="12280" actId="478"/>
          <ac:spMkLst>
            <pc:docMk/>
            <pc:sldMk cId="267653416" sldId="276"/>
            <ac:spMk id="5849" creationId="{D58D0DF5-AFBB-ACB6-6DEB-B2B043F94708}"/>
          </ac:spMkLst>
        </pc:spChg>
        <pc:spChg chg="del mod replST">
          <ac:chgData name="Ida Ekmark" userId="ffbc62ef69d5d3dc" providerId="LiveId" clId="{38AB4D3C-B4E5-4847-ABEF-83E738C70A11}" dt="2024-05-14T13:50:35.365" v="12279" actId="478"/>
          <ac:spMkLst>
            <pc:docMk/>
            <pc:sldMk cId="267653416" sldId="276"/>
            <ac:spMk id="5850" creationId="{F7C66FF2-6C42-C3C5-2644-E6F6E9F7C13A}"/>
          </ac:spMkLst>
        </pc:spChg>
        <pc:spChg chg="del mod replST">
          <ac:chgData name="Ida Ekmark" userId="ffbc62ef69d5d3dc" providerId="LiveId" clId="{38AB4D3C-B4E5-4847-ABEF-83E738C70A11}" dt="2024-05-14T13:50:35.365" v="12278" actId="478"/>
          <ac:spMkLst>
            <pc:docMk/>
            <pc:sldMk cId="267653416" sldId="276"/>
            <ac:spMk id="5851" creationId="{B2FE076C-8CF1-3914-C9C0-9E3F8D843B08}"/>
          </ac:spMkLst>
        </pc:spChg>
        <pc:spChg chg="del mod replST">
          <ac:chgData name="Ida Ekmark" userId="ffbc62ef69d5d3dc" providerId="LiveId" clId="{38AB4D3C-B4E5-4847-ABEF-83E738C70A11}" dt="2024-05-14T13:50:35.350" v="12277" actId="478"/>
          <ac:spMkLst>
            <pc:docMk/>
            <pc:sldMk cId="267653416" sldId="276"/>
            <ac:spMk id="5852" creationId="{3169F739-F61F-D7F1-FF6C-625630C3572A}"/>
          </ac:spMkLst>
        </pc:spChg>
        <pc:spChg chg="del mod replST">
          <ac:chgData name="Ida Ekmark" userId="ffbc62ef69d5d3dc" providerId="LiveId" clId="{38AB4D3C-B4E5-4847-ABEF-83E738C70A11}" dt="2024-05-14T13:50:35.350" v="12276" actId="478"/>
          <ac:spMkLst>
            <pc:docMk/>
            <pc:sldMk cId="267653416" sldId="276"/>
            <ac:spMk id="5853" creationId="{9BE7B40C-9F64-7E44-455C-CB7D3A57D13D}"/>
          </ac:spMkLst>
        </pc:spChg>
        <pc:spChg chg="del mod replST">
          <ac:chgData name="Ida Ekmark" userId="ffbc62ef69d5d3dc" providerId="LiveId" clId="{38AB4D3C-B4E5-4847-ABEF-83E738C70A11}" dt="2024-05-14T13:50:35.350" v="12275" actId="478"/>
          <ac:spMkLst>
            <pc:docMk/>
            <pc:sldMk cId="267653416" sldId="276"/>
            <ac:spMk id="5854" creationId="{2F80A911-296C-D21F-D6A2-63366EC56641}"/>
          </ac:spMkLst>
        </pc:spChg>
        <pc:spChg chg="del mod replST">
          <ac:chgData name="Ida Ekmark" userId="ffbc62ef69d5d3dc" providerId="LiveId" clId="{38AB4D3C-B4E5-4847-ABEF-83E738C70A11}" dt="2024-05-14T13:50:35.350" v="12274" actId="478"/>
          <ac:spMkLst>
            <pc:docMk/>
            <pc:sldMk cId="267653416" sldId="276"/>
            <ac:spMk id="5855" creationId="{F9B60F40-4EB9-866C-9287-478FEFC49C9B}"/>
          </ac:spMkLst>
        </pc:spChg>
        <pc:spChg chg="del mod replST">
          <ac:chgData name="Ida Ekmark" userId="ffbc62ef69d5d3dc" providerId="LiveId" clId="{38AB4D3C-B4E5-4847-ABEF-83E738C70A11}" dt="2024-05-14T13:50:35.334" v="12273" actId="478"/>
          <ac:spMkLst>
            <pc:docMk/>
            <pc:sldMk cId="267653416" sldId="276"/>
            <ac:spMk id="5856" creationId="{348384A5-3D9E-8146-71CD-550A11886A6C}"/>
          </ac:spMkLst>
        </pc:spChg>
        <pc:spChg chg="del mod replST">
          <ac:chgData name="Ida Ekmark" userId="ffbc62ef69d5d3dc" providerId="LiveId" clId="{38AB4D3C-B4E5-4847-ABEF-83E738C70A11}" dt="2024-05-14T13:50:35.334" v="12272" actId="478"/>
          <ac:spMkLst>
            <pc:docMk/>
            <pc:sldMk cId="267653416" sldId="276"/>
            <ac:spMk id="5857" creationId="{7A872A7D-20F3-A3BD-12B0-33A7E6EEAE76}"/>
          </ac:spMkLst>
        </pc:spChg>
        <pc:spChg chg="del mod replST">
          <ac:chgData name="Ida Ekmark" userId="ffbc62ef69d5d3dc" providerId="LiveId" clId="{38AB4D3C-B4E5-4847-ABEF-83E738C70A11}" dt="2024-05-14T13:50:35.334" v="12271" actId="478"/>
          <ac:spMkLst>
            <pc:docMk/>
            <pc:sldMk cId="267653416" sldId="276"/>
            <ac:spMk id="5858" creationId="{BED18A62-4EE3-57FB-9F4E-AFE9318AC97C}"/>
          </ac:spMkLst>
        </pc:spChg>
        <pc:spChg chg="del mod replST">
          <ac:chgData name="Ida Ekmark" userId="ffbc62ef69d5d3dc" providerId="LiveId" clId="{38AB4D3C-B4E5-4847-ABEF-83E738C70A11}" dt="2024-05-14T13:50:35.334" v="12270" actId="478"/>
          <ac:spMkLst>
            <pc:docMk/>
            <pc:sldMk cId="267653416" sldId="276"/>
            <ac:spMk id="5859" creationId="{A7D1F0F3-FF80-3915-04CF-E67832E7B44E}"/>
          </ac:spMkLst>
        </pc:spChg>
        <pc:spChg chg="del mod replST">
          <ac:chgData name="Ida Ekmark" userId="ffbc62ef69d5d3dc" providerId="LiveId" clId="{38AB4D3C-B4E5-4847-ABEF-83E738C70A11}" dt="2024-05-14T13:50:35.327" v="12269" actId="478"/>
          <ac:spMkLst>
            <pc:docMk/>
            <pc:sldMk cId="267653416" sldId="276"/>
            <ac:spMk id="5860" creationId="{B20F32B7-B6CD-6E43-5ABA-D5C21718E518}"/>
          </ac:spMkLst>
        </pc:spChg>
        <pc:spChg chg="del mod replST">
          <ac:chgData name="Ida Ekmark" userId="ffbc62ef69d5d3dc" providerId="LiveId" clId="{38AB4D3C-B4E5-4847-ABEF-83E738C70A11}" dt="2024-05-14T13:50:35.324" v="12268" actId="478"/>
          <ac:spMkLst>
            <pc:docMk/>
            <pc:sldMk cId="267653416" sldId="276"/>
            <ac:spMk id="5861" creationId="{58CD38DF-8D09-7E36-69B6-34B01E52BC06}"/>
          </ac:spMkLst>
        </pc:spChg>
        <pc:spChg chg="del mod replST">
          <ac:chgData name="Ida Ekmark" userId="ffbc62ef69d5d3dc" providerId="LiveId" clId="{38AB4D3C-B4E5-4847-ABEF-83E738C70A11}" dt="2024-05-14T13:50:35.318" v="12267" actId="478"/>
          <ac:spMkLst>
            <pc:docMk/>
            <pc:sldMk cId="267653416" sldId="276"/>
            <ac:spMk id="5862" creationId="{3420EEEF-0969-F5D0-377A-BF617BC788DA}"/>
          </ac:spMkLst>
        </pc:spChg>
        <pc:spChg chg="del mod replST">
          <ac:chgData name="Ida Ekmark" userId="ffbc62ef69d5d3dc" providerId="LiveId" clId="{38AB4D3C-B4E5-4847-ABEF-83E738C70A11}" dt="2024-05-14T13:50:35.302" v="12266" actId="478"/>
          <ac:spMkLst>
            <pc:docMk/>
            <pc:sldMk cId="267653416" sldId="276"/>
            <ac:spMk id="5863" creationId="{C3619A3E-D2A7-F875-2737-FABCED12589E}"/>
          </ac:spMkLst>
        </pc:spChg>
        <pc:spChg chg="del mod replST">
          <ac:chgData name="Ida Ekmark" userId="ffbc62ef69d5d3dc" providerId="LiveId" clId="{38AB4D3C-B4E5-4847-ABEF-83E738C70A11}" dt="2024-05-14T13:50:35.302" v="12265" actId="478"/>
          <ac:spMkLst>
            <pc:docMk/>
            <pc:sldMk cId="267653416" sldId="276"/>
            <ac:spMk id="5864" creationId="{FF95AEB8-F03C-A3B6-6045-A9706ED8677B}"/>
          </ac:spMkLst>
        </pc:spChg>
        <pc:spChg chg="del mod replST">
          <ac:chgData name="Ida Ekmark" userId="ffbc62ef69d5d3dc" providerId="LiveId" clId="{38AB4D3C-B4E5-4847-ABEF-83E738C70A11}" dt="2024-05-14T13:50:35.302" v="12264" actId="478"/>
          <ac:spMkLst>
            <pc:docMk/>
            <pc:sldMk cId="267653416" sldId="276"/>
            <ac:spMk id="5865" creationId="{33BF36F6-6834-0847-83ED-7AFEADD336E9}"/>
          </ac:spMkLst>
        </pc:spChg>
        <pc:spChg chg="del mod replST">
          <ac:chgData name="Ida Ekmark" userId="ffbc62ef69d5d3dc" providerId="LiveId" clId="{38AB4D3C-B4E5-4847-ABEF-83E738C70A11}" dt="2024-05-14T13:50:35.293" v="12263" actId="478"/>
          <ac:spMkLst>
            <pc:docMk/>
            <pc:sldMk cId="267653416" sldId="276"/>
            <ac:spMk id="5866" creationId="{F9F2A750-3EEE-54BF-2656-BF101D8BAD2B}"/>
          </ac:spMkLst>
        </pc:spChg>
        <pc:spChg chg="del mod replST">
          <ac:chgData name="Ida Ekmark" userId="ffbc62ef69d5d3dc" providerId="LiveId" clId="{38AB4D3C-B4E5-4847-ABEF-83E738C70A11}" dt="2024-05-14T13:50:35.293" v="12262" actId="478"/>
          <ac:spMkLst>
            <pc:docMk/>
            <pc:sldMk cId="267653416" sldId="276"/>
            <ac:spMk id="5867" creationId="{6EC1038C-AAC4-D74E-2EE9-5916C08DE72B}"/>
          </ac:spMkLst>
        </pc:spChg>
        <pc:spChg chg="del mod replST">
          <ac:chgData name="Ida Ekmark" userId="ffbc62ef69d5d3dc" providerId="LiveId" clId="{38AB4D3C-B4E5-4847-ABEF-83E738C70A11}" dt="2024-05-14T13:50:35.293" v="12261" actId="478"/>
          <ac:spMkLst>
            <pc:docMk/>
            <pc:sldMk cId="267653416" sldId="276"/>
            <ac:spMk id="5868" creationId="{3C62C8DF-EF4E-B19A-1052-3BAED8BC6905}"/>
          </ac:spMkLst>
        </pc:spChg>
        <pc:spChg chg="del mod replST">
          <ac:chgData name="Ida Ekmark" userId="ffbc62ef69d5d3dc" providerId="LiveId" clId="{38AB4D3C-B4E5-4847-ABEF-83E738C70A11}" dt="2024-05-14T13:50:35.286" v="12260" actId="478"/>
          <ac:spMkLst>
            <pc:docMk/>
            <pc:sldMk cId="267653416" sldId="276"/>
            <ac:spMk id="5869" creationId="{4B3696B7-1185-F704-8871-6772589EEABC}"/>
          </ac:spMkLst>
        </pc:spChg>
        <pc:spChg chg="del mod replST">
          <ac:chgData name="Ida Ekmark" userId="ffbc62ef69d5d3dc" providerId="LiveId" clId="{38AB4D3C-B4E5-4847-ABEF-83E738C70A11}" dt="2024-05-14T13:50:35.271" v="12259" actId="478"/>
          <ac:spMkLst>
            <pc:docMk/>
            <pc:sldMk cId="267653416" sldId="276"/>
            <ac:spMk id="5870" creationId="{39649CC9-AEEF-D4CE-F585-CAB15702522E}"/>
          </ac:spMkLst>
        </pc:spChg>
        <pc:spChg chg="del mod replST">
          <ac:chgData name="Ida Ekmark" userId="ffbc62ef69d5d3dc" providerId="LiveId" clId="{38AB4D3C-B4E5-4847-ABEF-83E738C70A11}" dt="2024-05-14T13:50:35.271" v="12258" actId="478"/>
          <ac:spMkLst>
            <pc:docMk/>
            <pc:sldMk cId="267653416" sldId="276"/>
            <ac:spMk id="5871" creationId="{0BEA14D7-02D8-AEB0-1964-A61F0EEA65C3}"/>
          </ac:spMkLst>
        </pc:spChg>
        <pc:spChg chg="del mod replST">
          <ac:chgData name="Ida Ekmark" userId="ffbc62ef69d5d3dc" providerId="LiveId" clId="{38AB4D3C-B4E5-4847-ABEF-83E738C70A11}" dt="2024-05-14T13:50:35.271" v="12257" actId="478"/>
          <ac:spMkLst>
            <pc:docMk/>
            <pc:sldMk cId="267653416" sldId="276"/>
            <ac:spMk id="5872" creationId="{7F252469-3C01-FA42-F706-32D634808EB1}"/>
          </ac:spMkLst>
        </pc:spChg>
        <pc:spChg chg="del mod replST">
          <ac:chgData name="Ida Ekmark" userId="ffbc62ef69d5d3dc" providerId="LiveId" clId="{38AB4D3C-B4E5-4847-ABEF-83E738C70A11}" dt="2024-05-14T13:50:35.271" v="12256" actId="478"/>
          <ac:spMkLst>
            <pc:docMk/>
            <pc:sldMk cId="267653416" sldId="276"/>
            <ac:spMk id="5873" creationId="{730F8C75-5AD5-A9E3-80FD-2BE861455427}"/>
          </ac:spMkLst>
        </pc:spChg>
        <pc:spChg chg="del mod replST">
          <ac:chgData name="Ida Ekmark" userId="ffbc62ef69d5d3dc" providerId="LiveId" clId="{38AB4D3C-B4E5-4847-ABEF-83E738C70A11}" dt="2024-05-14T13:50:35.255" v="12255" actId="478"/>
          <ac:spMkLst>
            <pc:docMk/>
            <pc:sldMk cId="267653416" sldId="276"/>
            <ac:spMk id="5874" creationId="{0D77CE70-92AC-1076-0FEF-3B0971EC04AC}"/>
          </ac:spMkLst>
        </pc:spChg>
        <pc:spChg chg="del mod replST">
          <ac:chgData name="Ida Ekmark" userId="ffbc62ef69d5d3dc" providerId="LiveId" clId="{38AB4D3C-B4E5-4847-ABEF-83E738C70A11}" dt="2024-05-14T13:50:35.255" v="12254" actId="478"/>
          <ac:spMkLst>
            <pc:docMk/>
            <pc:sldMk cId="267653416" sldId="276"/>
            <ac:spMk id="5875" creationId="{D43C2B0E-E1DB-2E90-9577-A54D75704369}"/>
          </ac:spMkLst>
        </pc:spChg>
        <pc:spChg chg="del mod replST">
          <ac:chgData name="Ida Ekmark" userId="ffbc62ef69d5d3dc" providerId="LiveId" clId="{38AB4D3C-B4E5-4847-ABEF-83E738C70A11}" dt="2024-05-14T13:50:35.255" v="12253" actId="478"/>
          <ac:spMkLst>
            <pc:docMk/>
            <pc:sldMk cId="267653416" sldId="276"/>
            <ac:spMk id="5876" creationId="{8D9F3AA4-AA87-0367-7466-F4C715374097}"/>
          </ac:spMkLst>
        </pc:spChg>
        <pc:spChg chg="del mod replST">
          <ac:chgData name="Ida Ekmark" userId="ffbc62ef69d5d3dc" providerId="LiveId" clId="{38AB4D3C-B4E5-4847-ABEF-83E738C70A11}" dt="2024-05-14T13:50:35.239" v="12252" actId="478"/>
          <ac:spMkLst>
            <pc:docMk/>
            <pc:sldMk cId="267653416" sldId="276"/>
            <ac:spMk id="5877" creationId="{2B5BEACA-7916-7820-EB0E-C0DC0B42A8CA}"/>
          </ac:spMkLst>
        </pc:spChg>
        <pc:spChg chg="del mod replST">
          <ac:chgData name="Ida Ekmark" userId="ffbc62ef69d5d3dc" providerId="LiveId" clId="{38AB4D3C-B4E5-4847-ABEF-83E738C70A11}" dt="2024-05-14T13:50:35.239" v="12251" actId="478"/>
          <ac:spMkLst>
            <pc:docMk/>
            <pc:sldMk cId="267653416" sldId="276"/>
            <ac:spMk id="5878" creationId="{E4312547-AA2B-9DEC-DBE6-AEB8180D3EB9}"/>
          </ac:spMkLst>
        </pc:spChg>
        <pc:spChg chg="del mod replST">
          <ac:chgData name="Ida Ekmark" userId="ffbc62ef69d5d3dc" providerId="LiveId" clId="{38AB4D3C-B4E5-4847-ABEF-83E738C70A11}" dt="2024-05-14T13:50:35.239" v="12250" actId="478"/>
          <ac:spMkLst>
            <pc:docMk/>
            <pc:sldMk cId="267653416" sldId="276"/>
            <ac:spMk id="5879" creationId="{504417F7-31BA-988F-7A53-EEA1DEDACF8C}"/>
          </ac:spMkLst>
        </pc:spChg>
        <pc:spChg chg="del mod replST">
          <ac:chgData name="Ida Ekmark" userId="ffbc62ef69d5d3dc" providerId="LiveId" clId="{38AB4D3C-B4E5-4847-ABEF-83E738C70A11}" dt="2024-05-14T13:50:35.224" v="12249" actId="478"/>
          <ac:spMkLst>
            <pc:docMk/>
            <pc:sldMk cId="267653416" sldId="276"/>
            <ac:spMk id="5880" creationId="{D691DF01-331C-BC49-83D3-35DA3A09AB3D}"/>
          </ac:spMkLst>
        </pc:spChg>
        <pc:spChg chg="del mod replST">
          <ac:chgData name="Ida Ekmark" userId="ffbc62ef69d5d3dc" providerId="LiveId" clId="{38AB4D3C-B4E5-4847-ABEF-83E738C70A11}" dt="2024-05-14T13:50:35.224" v="12248" actId="478"/>
          <ac:spMkLst>
            <pc:docMk/>
            <pc:sldMk cId="267653416" sldId="276"/>
            <ac:spMk id="5881" creationId="{4761447A-5A99-03EA-43B7-24E5D7939C77}"/>
          </ac:spMkLst>
        </pc:spChg>
        <pc:spChg chg="del mod replST">
          <ac:chgData name="Ida Ekmark" userId="ffbc62ef69d5d3dc" providerId="LiveId" clId="{38AB4D3C-B4E5-4847-ABEF-83E738C70A11}" dt="2024-05-14T13:50:35.224" v="12247" actId="478"/>
          <ac:spMkLst>
            <pc:docMk/>
            <pc:sldMk cId="267653416" sldId="276"/>
            <ac:spMk id="5882" creationId="{048A7EF4-C11E-E57C-CB72-EC958571FA0B}"/>
          </ac:spMkLst>
        </pc:spChg>
        <pc:spChg chg="del mod replST">
          <ac:chgData name="Ida Ekmark" userId="ffbc62ef69d5d3dc" providerId="LiveId" clId="{38AB4D3C-B4E5-4847-ABEF-83E738C70A11}" dt="2024-05-14T13:50:35.224" v="12246" actId="478"/>
          <ac:spMkLst>
            <pc:docMk/>
            <pc:sldMk cId="267653416" sldId="276"/>
            <ac:spMk id="5883" creationId="{917BD8CE-9D3B-E1F1-30AE-93AB9BD07CA6}"/>
          </ac:spMkLst>
        </pc:spChg>
        <pc:spChg chg="del mod replST">
          <ac:chgData name="Ida Ekmark" userId="ffbc62ef69d5d3dc" providerId="LiveId" clId="{38AB4D3C-B4E5-4847-ABEF-83E738C70A11}" dt="2024-05-14T13:50:35.208" v="12245" actId="478"/>
          <ac:spMkLst>
            <pc:docMk/>
            <pc:sldMk cId="267653416" sldId="276"/>
            <ac:spMk id="5884" creationId="{A2D827DC-D26A-D449-72FB-D9AE8B4E9797}"/>
          </ac:spMkLst>
        </pc:spChg>
        <pc:spChg chg="del mod replST">
          <ac:chgData name="Ida Ekmark" userId="ffbc62ef69d5d3dc" providerId="LiveId" clId="{38AB4D3C-B4E5-4847-ABEF-83E738C70A11}" dt="2024-05-14T13:50:35.208" v="12244" actId="478"/>
          <ac:spMkLst>
            <pc:docMk/>
            <pc:sldMk cId="267653416" sldId="276"/>
            <ac:spMk id="5885" creationId="{626C449E-305B-687F-D805-2623071DB8C6}"/>
          </ac:spMkLst>
        </pc:spChg>
        <pc:spChg chg="del mod replST">
          <ac:chgData name="Ida Ekmark" userId="ffbc62ef69d5d3dc" providerId="LiveId" clId="{38AB4D3C-B4E5-4847-ABEF-83E738C70A11}" dt="2024-05-14T13:50:35.208" v="12243" actId="478"/>
          <ac:spMkLst>
            <pc:docMk/>
            <pc:sldMk cId="267653416" sldId="276"/>
            <ac:spMk id="5886" creationId="{B996B74A-6A4F-1E19-1E32-554568CE7DA0}"/>
          </ac:spMkLst>
        </pc:spChg>
        <pc:spChg chg="del mod replST">
          <ac:chgData name="Ida Ekmark" userId="ffbc62ef69d5d3dc" providerId="LiveId" clId="{38AB4D3C-B4E5-4847-ABEF-83E738C70A11}" dt="2024-05-14T13:50:35.193" v="12242" actId="478"/>
          <ac:spMkLst>
            <pc:docMk/>
            <pc:sldMk cId="267653416" sldId="276"/>
            <ac:spMk id="5887" creationId="{F6A58DA3-423A-6D87-8767-21A15D3B7044}"/>
          </ac:spMkLst>
        </pc:spChg>
        <pc:spChg chg="del mod replST">
          <ac:chgData name="Ida Ekmark" userId="ffbc62ef69d5d3dc" providerId="LiveId" clId="{38AB4D3C-B4E5-4847-ABEF-83E738C70A11}" dt="2024-05-14T13:50:35.193" v="12241" actId="478"/>
          <ac:spMkLst>
            <pc:docMk/>
            <pc:sldMk cId="267653416" sldId="276"/>
            <ac:spMk id="5888" creationId="{9006A2E1-1F32-F806-6D41-302108529398}"/>
          </ac:spMkLst>
        </pc:spChg>
        <pc:spChg chg="del mod replST">
          <ac:chgData name="Ida Ekmark" userId="ffbc62ef69d5d3dc" providerId="LiveId" clId="{38AB4D3C-B4E5-4847-ABEF-83E738C70A11}" dt="2024-05-14T13:50:35.193" v="12240" actId="478"/>
          <ac:spMkLst>
            <pc:docMk/>
            <pc:sldMk cId="267653416" sldId="276"/>
            <ac:spMk id="5889" creationId="{C9EB04F1-FD2A-17CD-B77D-FCA3EE0D21A7}"/>
          </ac:spMkLst>
        </pc:spChg>
        <pc:spChg chg="del mod replST">
          <ac:chgData name="Ida Ekmark" userId="ffbc62ef69d5d3dc" providerId="LiveId" clId="{38AB4D3C-B4E5-4847-ABEF-83E738C70A11}" dt="2024-05-14T13:50:35.178" v="12239" actId="478"/>
          <ac:spMkLst>
            <pc:docMk/>
            <pc:sldMk cId="267653416" sldId="276"/>
            <ac:spMk id="5890" creationId="{5B54FBCE-5C97-9985-7174-0D471E86D307}"/>
          </ac:spMkLst>
        </pc:spChg>
        <pc:spChg chg="del mod replST">
          <ac:chgData name="Ida Ekmark" userId="ffbc62ef69d5d3dc" providerId="LiveId" clId="{38AB4D3C-B4E5-4847-ABEF-83E738C70A11}" dt="2024-05-14T13:50:35.178" v="12238" actId="478"/>
          <ac:spMkLst>
            <pc:docMk/>
            <pc:sldMk cId="267653416" sldId="276"/>
            <ac:spMk id="5891" creationId="{0CCF92EE-2E15-B19E-C7E1-3E97C3F45294}"/>
          </ac:spMkLst>
        </pc:spChg>
        <pc:spChg chg="del mod replST">
          <ac:chgData name="Ida Ekmark" userId="ffbc62ef69d5d3dc" providerId="LiveId" clId="{38AB4D3C-B4E5-4847-ABEF-83E738C70A11}" dt="2024-05-14T13:50:35.178" v="12237" actId="478"/>
          <ac:spMkLst>
            <pc:docMk/>
            <pc:sldMk cId="267653416" sldId="276"/>
            <ac:spMk id="5892" creationId="{9CED4264-548C-0B3A-3475-83385E697D3B}"/>
          </ac:spMkLst>
        </pc:spChg>
        <pc:spChg chg="del mod replST">
          <ac:chgData name="Ida Ekmark" userId="ffbc62ef69d5d3dc" providerId="LiveId" clId="{38AB4D3C-B4E5-4847-ABEF-83E738C70A11}" dt="2024-05-14T13:50:35.160" v="12236" actId="478"/>
          <ac:spMkLst>
            <pc:docMk/>
            <pc:sldMk cId="267653416" sldId="276"/>
            <ac:spMk id="5893" creationId="{BD6362B4-3B34-552E-9421-91C6336954F2}"/>
          </ac:spMkLst>
        </pc:spChg>
        <pc:spChg chg="mod replST">
          <ac:chgData name="Ida Ekmark" userId="ffbc62ef69d5d3dc" providerId="LiveId" clId="{38AB4D3C-B4E5-4847-ABEF-83E738C70A11}" dt="2024-05-14T13:50:35.679" v="12433" actId="108"/>
          <ac:spMkLst>
            <pc:docMk/>
            <pc:sldMk cId="267653416" sldId="276"/>
            <ac:spMk id="6087" creationId="{B1A4703C-EDDA-A3AC-7C9D-B5677B227036}"/>
          </ac:spMkLst>
        </pc:spChg>
        <pc:spChg chg="mod replST">
          <ac:chgData name="Ida Ekmark" userId="ffbc62ef69d5d3dc" providerId="LiveId" clId="{38AB4D3C-B4E5-4847-ABEF-83E738C70A11}" dt="2024-05-14T13:50:35.679" v="12434" actId="108"/>
          <ac:spMkLst>
            <pc:docMk/>
            <pc:sldMk cId="267653416" sldId="276"/>
            <ac:spMk id="6088" creationId="{507BDD0D-165F-20B8-CAA2-100F847F1471}"/>
          </ac:spMkLst>
        </pc:spChg>
        <pc:spChg chg="mod replST">
          <ac:chgData name="Ida Ekmark" userId="ffbc62ef69d5d3dc" providerId="LiveId" clId="{38AB4D3C-B4E5-4847-ABEF-83E738C70A11}" dt="2024-05-14T13:50:35.679" v="12435" actId="108"/>
          <ac:spMkLst>
            <pc:docMk/>
            <pc:sldMk cId="267653416" sldId="276"/>
            <ac:spMk id="6089" creationId="{0EA64AB0-30E2-6185-153F-DFA9D4346041}"/>
          </ac:spMkLst>
        </pc:spChg>
        <pc:spChg chg="mod replST">
          <ac:chgData name="Ida Ekmark" userId="ffbc62ef69d5d3dc" providerId="LiveId" clId="{38AB4D3C-B4E5-4847-ABEF-83E738C70A11}" dt="2024-05-14T13:50:35.693" v="12436" actId="108"/>
          <ac:spMkLst>
            <pc:docMk/>
            <pc:sldMk cId="267653416" sldId="276"/>
            <ac:spMk id="6090" creationId="{2F8F697A-4D31-C73F-5408-C88FC0F48F59}"/>
          </ac:spMkLst>
        </pc:spChg>
        <pc:spChg chg="mod replST">
          <ac:chgData name="Ida Ekmark" userId="ffbc62ef69d5d3dc" providerId="LiveId" clId="{38AB4D3C-B4E5-4847-ABEF-83E738C70A11}" dt="2024-05-14T13:50:35.695" v="12437" actId="108"/>
          <ac:spMkLst>
            <pc:docMk/>
            <pc:sldMk cId="267653416" sldId="276"/>
            <ac:spMk id="6091" creationId="{E0316693-160C-AFE6-2A21-5BA80E558A02}"/>
          </ac:spMkLst>
        </pc:spChg>
        <pc:spChg chg="mod replST">
          <ac:chgData name="Ida Ekmark" userId="ffbc62ef69d5d3dc" providerId="LiveId" clId="{38AB4D3C-B4E5-4847-ABEF-83E738C70A11}" dt="2024-05-14T13:50:35.695" v="12438" actId="108"/>
          <ac:spMkLst>
            <pc:docMk/>
            <pc:sldMk cId="267653416" sldId="276"/>
            <ac:spMk id="6092" creationId="{A5C5A685-6CD5-7898-744C-C45FD6F330D3}"/>
          </ac:spMkLst>
        </pc:spChg>
        <pc:spChg chg="mod replST">
          <ac:chgData name="Ida Ekmark" userId="ffbc62ef69d5d3dc" providerId="LiveId" clId="{38AB4D3C-B4E5-4847-ABEF-83E738C70A11}" dt="2024-05-14T13:50:35.695" v="12439" actId="108"/>
          <ac:spMkLst>
            <pc:docMk/>
            <pc:sldMk cId="267653416" sldId="276"/>
            <ac:spMk id="6093" creationId="{F180277C-5F53-B632-2B6A-DA3103AA2306}"/>
          </ac:spMkLst>
        </pc:spChg>
        <pc:spChg chg="mod replST">
          <ac:chgData name="Ida Ekmark" userId="ffbc62ef69d5d3dc" providerId="LiveId" clId="{38AB4D3C-B4E5-4847-ABEF-83E738C70A11}" dt="2024-05-14T13:50:35.695" v="12440" actId="108"/>
          <ac:spMkLst>
            <pc:docMk/>
            <pc:sldMk cId="267653416" sldId="276"/>
            <ac:spMk id="6094" creationId="{868C186E-58D4-E365-B63F-BD8CE36C0A95}"/>
          </ac:spMkLst>
        </pc:spChg>
        <pc:spChg chg="mod replST">
          <ac:chgData name="Ida Ekmark" userId="ffbc62ef69d5d3dc" providerId="LiveId" clId="{38AB4D3C-B4E5-4847-ABEF-83E738C70A11}" dt="2024-05-14T13:50:35.695" v="12441" actId="108"/>
          <ac:spMkLst>
            <pc:docMk/>
            <pc:sldMk cId="267653416" sldId="276"/>
            <ac:spMk id="6095" creationId="{EBDF097B-A168-196B-F9C4-33172CF617BE}"/>
          </ac:spMkLst>
        </pc:spChg>
        <pc:spChg chg="mod replST">
          <ac:chgData name="Ida Ekmark" userId="ffbc62ef69d5d3dc" providerId="LiveId" clId="{38AB4D3C-B4E5-4847-ABEF-83E738C70A11}" dt="2024-05-14T13:50:35.695" v="12442" actId="108"/>
          <ac:spMkLst>
            <pc:docMk/>
            <pc:sldMk cId="267653416" sldId="276"/>
            <ac:spMk id="6096" creationId="{AEFB4A25-E480-1E94-C7DD-E8ABE1D4E980}"/>
          </ac:spMkLst>
        </pc:spChg>
        <pc:spChg chg="mod replST">
          <ac:chgData name="Ida Ekmark" userId="ffbc62ef69d5d3dc" providerId="LiveId" clId="{38AB4D3C-B4E5-4847-ABEF-83E738C70A11}" dt="2024-05-14T13:50:35.695" v="12443" actId="108"/>
          <ac:spMkLst>
            <pc:docMk/>
            <pc:sldMk cId="267653416" sldId="276"/>
            <ac:spMk id="6097" creationId="{A971601F-6FEE-BC7F-A71D-25CAA4A2CB88}"/>
          </ac:spMkLst>
        </pc:spChg>
        <pc:spChg chg="mod replST">
          <ac:chgData name="Ida Ekmark" userId="ffbc62ef69d5d3dc" providerId="LiveId" clId="{38AB4D3C-B4E5-4847-ABEF-83E738C70A11}" dt="2024-05-14T13:50:35.711" v="12444" actId="108"/>
          <ac:spMkLst>
            <pc:docMk/>
            <pc:sldMk cId="267653416" sldId="276"/>
            <ac:spMk id="6098" creationId="{C267C576-8771-86A1-0D0C-2B46A25CE71E}"/>
          </ac:spMkLst>
        </pc:spChg>
        <pc:spChg chg="mod replST">
          <ac:chgData name="Ida Ekmark" userId="ffbc62ef69d5d3dc" providerId="LiveId" clId="{38AB4D3C-B4E5-4847-ABEF-83E738C70A11}" dt="2024-05-14T13:50:35.711" v="12445" actId="108"/>
          <ac:spMkLst>
            <pc:docMk/>
            <pc:sldMk cId="267653416" sldId="276"/>
            <ac:spMk id="6099" creationId="{D0CEAD38-4951-640E-4D4E-BBBE453C4B24}"/>
          </ac:spMkLst>
        </pc:spChg>
        <pc:spChg chg="mod replST">
          <ac:chgData name="Ida Ekmark" userId="ffbc62ef69d5d3dc" providerId="LiveId" clId="{38AB4D3C-B4E5-4847-ABEF-83E738C70A11}" dt="2024-05-14T13:50:35.711" v="12446" actId="108"/>
          <ac:spMkLst>
            <pc:docMk/>
            <pc:sldMk cId="267653416" sldId="276"/>
            <ac:spMk id="6100" creationId="{201D934E-2935-1F38-8874-D5B514946580}"/>
          </ac:spMkLst>
        </pc:spChg>
        <pc:spChg chg="mod replST">
          <ac:chgData name="Ida Ekmark" userId="ffbc62ef69d5d3dc" providerId="LiveId" clId="{38AB4D3C-B4E5-4847-ABEF-83E738C70A11}" dt="2024-05-14T13:50:35.711" v="12447" actId="108"/>
          <ac:spMkLst>
            <pc:docMk/>
            <pc:sldMk cId="267653416" sldId="276"/>
            <ac:spMk id="6101" creationId="{33C07E38-898A-C685-D697-736F38357AC4}"/>
          </ac:spMkLst>
        </pc:spChg>
        <pc:spChg chg="mod replST">
          <ac:chgData name="Ida Ekmark" userId="ffbc62ef69d5d3dc" providerId="LiveId" clId="{38AB4D3C-B4E5-4847-ABEF-83E738C70A11}" dt="2024-05-14T13:50:35.711" v="12448" actId="108"/>
          <ac:spMkLst>
            <pc:docMk/>
            <pc:sldMk cId="267653416" sldId="276"/>
            <ac:spMk id="6102" creationId="{0A90A20D-B255-8C7B-4A8C-E436035621EC}"/>
          </ac:spMkLst>
        </pc:spChg>
        <pc:spChg chg="mod replST">
          <ac:chgData name="Ida Ekmark" userId="ffbc62ef69d5d3dc" providerId="LiveId" clId="{38AB4D3C-B4E5-4847-ABEF-83E738C70A11}" dt="2024-05-14T13:50:35.711" v="12449" actId="108"/>
          <ac:spMkLst>
            <pc:docMk/>
            <pc:sldMk cId="267653416" sldId="276"/>
            <ac:spMk id="6103" creationId="{6EE28B5C-2D20-D4C6-9C09-91FCA5DCC4E3}"/>
          </ac:spMkLst>
        </pc:spChg>
        <pc:spChg chg="mod replST">
          <ac:chgData name="Ida Ekmark" userId="ffbc62ef69d5d3dc" providerId="LiveId" clId="{38AB4D3C-B4E5-4847-ABEF-83E738C70A11}" dt="2024-05-14T13:50:35.711" v="12450" actId="108"/>
          <ac:spMkLst>
            <pc:docMk/>
            <pc:sldMk cId="267653416" sldId="276"/>
            <ac:spMk id="6104" creationId="{2474BBD1-578D-8DFD-5CC1-4F07D2D7178B}"/>
          </ac:spMkLst>
        </pc:spChg>
        <pc:spChg chg="mod replST">
          <ac:chgData name="Ida Ekmark" userId="ffbc62ef69d5d3dc" providerId="LiveId" clId="{38AB4D3C-B4E5-4847-ABEF-83E738C70A11}" dt="2024-05-14T13:50:35.711" v="12451" actId="108"/>
          <ac:spMkLst>
            <pc:docMk/>
            <pc:sldMk cId="267653416" sldId="276"/>
            <ac:spMk id="6105" creationId="{9EEC4E2E-3569-DBB2-4439-087281A4FFD1}"/>
          </ac:spMkLst>
        </pc:spChg>
        <pc:spChg chg="mod replST">
          <ac:chgData name="Ida Ekmark" userId="ffbc62ef69d5d3dc" providerId="LiveId" clId="{38AB4D3C-B4E5-4847-ABEF-83E738C70A11}" dt="2024-05-14T13:50:35.727" v="12452" actId="108"/>
          <ac:spMkLst>
            <pc:docMk/>
            <pc:sldMk cId="267653416" sldId="276"/>
            <ac:spMk id="6106" creationId="{A05CAA71-FBC3-8D98-9CEA-F45A01BF4011}"/>
          </ac:spMkLst>
        </pc:spChg>
        <pc:spChg chg="mod replST">
          <ac:chgData name="Ida Ekmark" userId="ffbc62ef69d5d3dc" providerId="LiveId" clId="{38AB4D3C-B4E5-4847-ABEF-83E738C70A11}" dt="2024-05-14T13:50:35.727" v="12453" actId="108"/>
          <ac:spMkLst>
            <pc:docMk/>
            <pc:sldMk cId="267653416" sldId="276"/>
            <ac:spMk id="6107" creationId="{65A52DC6-D0AD-E92B-44F3-EF9C676871BB}"/>
          </ac:spMkLst>
        </pc:spChg>
        <pc:spChg chg="mod replST">
          <ac:chgData name="Ida Ekmark" userId="ffbc62ef69d5d3dc" providerId="LiveId" clId="{38AB4D3C-B4E5-4847-ABEF-83E738C70A11}" dt="2024-05-14T13:50:35.727" v="12454" actId="108"/>
          <ac:spMkLst>
            <pc:docMk/>
            <pc:sldMk cId="267653416" sldId="276"/>
            <ac:spMk id="6108" creationId="{CD6D0D08-4C5E-C03C-3558-C55873FE4890}"/>
          </ac:spMkLst>
        </pc:spChg>
        <pc:spChg chg="mod replST">
          <ac:chgData name="Ida Ekmark" userId="ffbc62ef69d5d3dc" providerId="LiveId" clId="{38AB4D3C-B4E5-4847-ABEF-83E738C70A11}" dt="2024-05-14T13:50:35.727" v="12455" actId="108"/>
          <ac:spMkLst>
            <pc:docMk/>
            <pc:sldMk cId="267653416" sldId="276"/>
            <ac:spMk id="6109" creationId="{B89A2766-8BA7-B123-92E4-C78D9CF9F225}"/>
          </ac:spMkLst>
        </pc:spChg>
        <pc:spChg chg="mod replST">
          <ac:chgData name="Ida Ekmark" userId="ffbc62ef69d5d3dc" providerId="LiveId" clId="{38AB4D3C-B4E5-4847-ABEF-83E738C70A11}" dt="2024-05-14T13:50:35.727" v="12456" actId="108"/>
          <ac:spMkLst>
            <pc:docMk/>
            <pc:sldMk cId="267653416" sldId="276"/>
            <ac:spMk id="6110" creationId="{A896C1E3-CC54-D1EE-CB63-B376D33F5F4C}"/>
          </ac:spMkLst>
        </pc:spChg>
        <pc:spChg chg="mod replST">
          <ac:chgData name="Ida Ekmark" userId="ffbc62ef69d5d3dc" providerId="LiveId" clId="{38AB4D3C-B4E5-4847-ABEF-83E738C70A11}" dt="2024-05-14T13:50:35.727" v="12457" actId="108"/>
          <ac:spMkLst>
            <pc:docMk/>
            <pc:sldMk cId="267653416" sldId="276"/>
            <ac:spMk id="6111" creationId="{712BEDC4-B428-998C-542E-68A94976E996}"/>
          </ac:spMkLst>
        </pc:spChg>
        <pc:spChg chg="mod replST">
          <ac:chgData name="Ida Ekmark" userId="ffbc62ef69d5d3dc" providerId="LiveId" clId="{38AB4D3C-B4E5-4847-ABEF-83E738C70A11}" dt="2024-05-14T13:50:35.727" v="12458" actId="108"/>
          <ac:spMkLst>
            <pc:docMk/>
            <pc:sldMk cId="267653416" sldId="276"/>
            <ac:spMk id="6112" creationId="{891D401D-39C5-9445-79EE-A5DB69A3494F}"/>
          </ac:spMkLst>
        </pc:spChg>
        <pc:spChg chg="mod replST">
          <ac:chgData name="Ida Ekmark" userId="ffbc62ef69d5d3dc" providerId="LiveId" clId="{38AB4D3C-B4E5-4847-ABEF-83E738C70A11}" dt="2024-05-14T13:50:35.727" v="12459" actId="108"/>
          <ac:spMkLst>
            <pc:docMk/>
            <pc:sldMk cId="267653416" sldId="276"/>
            <ac:spMk id="6113" creationId="{26963CE5-F795-936E-7F08-7B88A8188CB7}"/>
          </ac:spMkLst>
        </pc:spChg>
        <pc:spChg chg="mod replST">
          <ac:chgData name="Ida Ekmark" userId="ffbc62ef69d5d3dc" providerId="LiveId" clId="{38AB4D3C-B4E5-4847-ABEF-83E738C70A11}" dt="2024-05-14T13:50:35.727" v="12460" actId="108"/>
          <ac:spMkLst>
            <pc:docMk/>
            <pc:sldMk cId="267653416" sldId="276"/>
            <ac:spMk id="6114" creationId="{62462F58-37AA-4E16-2AC3-D243B4A79A7C}"/>
          </ac:spMkLst>
        </pc:spChg>
        <pc:spChg chg="mod replST">
          <ac:chgData name="Ida Ekmark" userId="ffbc62ef69d5d3dc" providerId="LiveId" clId="{38AB4D3C-B4E5-4847-ABEF-83E738C70A11}" dt="2024-05-14T13:50:35.742" v="12461" actId="108"/>
          <ac:spMkLst>
            <pc:docMk/>
            <pc:sldMk cId="267653416" sldId="276"/>
            <ac:spMk id="6115" creationId="{2B6BE050-6712-B69F-6D2C-0BE1B863E586}"/>
          </ac:spMkLst>
        </pc:spChg>
        <pc:spChg chg="mod replST">
          <ac:chgData name="Ida Ekmark" userId="ffbc62ef69d5d3dc" providerId="LiveId" clId="{38AB4D3C-B4E5-4847-ABEF-83E738C70A11}" dt="2024-05-14T13:50:35.742" v="12462" actId="108"/>
          <ac:spMkLst>
            <pc:docMk/>
            <pc:sldMk cId="267653416" sldId="276"/>
            <ac:spMk id="6116" creationId="{F6858452-FC11-6F1B-02A6-0722FE521D3A}"/>
          </ac:spMkLst>
        </pc:spChg>
        <pc:spChg chg="mod replST">
          <ac:chgData name="Ida Ekmark" userId="ffbc62ef69d5d3dc" providerId="LiveId" clId="{38AB4D3C-B4E5-4847-ABEF-83E738C70A11}" dt="2024-05-14T13:50:35.742" v="12463" actId="108"/>
          <ac:spMkLst>
            <pc:docMk/>
            <pc:sldMk cId="267653416" sldId="276"/>
            <ac:spMk id="6117" creationId="{1ECD4DB3-1AA0-1FF5-AB06-2EA8D3A354B5}"/>
          </ac:spMkLst>
        </pc:spChg>
        <pc:spChg chg="mod replST">
          <ac:chgData name="Ida Ekmark" userId="ffbc62ef69d5d3dc" providerId="LiveId" clId="{38AB4D3C-B4E5-4847-ABEF-83E738C70A11}" dt="2024-05-14T13:50:35.742" v="12464" actId="108"/>
          <ac:spMkLst>
            <pc:docMk/>
            <pc:sldMk cId="267653416" sldId="276"/>
            <ac:spMk id="6118" creationId="{11A06FBE-1004-977F-5B1A-14E442A0748F}"/>
          </ac:spMkLst>
        </pc:spChg>
        <pc:spChg chg="mod replST">
          <ac:chgData name="Ida Ekmark" userId="ffbc62ef69d5d3dc" providerId="LiveId" clId="{38AB4D3C-B4E5-4847-ABEF-83E738C70A11}" dt="2024-05-14T13:50:35.742" v="12465" actId="108"/>
          <ac:spMkLst>
            <pc:docMk/>
            <pc:sldMk cId="267653416" sldId="276"/>
            <ac:spMk id="6119" creationId="{565F24E1-2A8B-F85F-9037-AFFFA958AD47}"/>
          </ac:spMkLst>
        </pc:spChg>
        <pc:spChg chg="mod replST">
          <ac:chgData name="Ida Ekmark" userId="ffbc62ef69d5d3dc" providerId="LiveId" clId="{38AB4D3C-B4E5-4847-ABEF-83E738C70A11}" dt="2024-05-14T13:50:35.742" v="12466" actId="108"/>
          <ac:spMkLst>
            <pc:docMk/>
            <pc:sldMk cId="267653416" sldId="276"/>
            <ac:spMk id="6120" creationId="{64D7BEBA-311C-1A88-C143-01125444A3BF}"/>
          </ac:spMkLst>
        </pc:spChg>
        <pc:spChg chg="mod replST">
          <ac:chgData name="Ida Ekmark" userId="ffbc62ef69d5d3dc" providerId="LiveId" clId="{38AB4D3C-B4E5-4847-ABEF-83E738C70A11}" dt="2024-05-14T13:50:35.742" v="12467" actId="108"/>
          <ac:spMkLst>
            <pc:docMk/>
            <pc:sldMk cId="267653416" sldId="276"/>
            <ac:spMk id="6121" creationId="{41A0E96F-DEAD-DA89-959B-8F13216E8E35}"/>
          </ac:spMkLst>
        </pc:spChg>
        <pc:spChg chg="mod replST">
          <ac:chgData name="Ida Ekmark" userId="ffbc62ef69d5d3dc" providerId="LiveId" clId="{38AB4D3C-B4E5-4847-ABEF-83E738C70A11}" dt="2024-05-14T13:50:35.742" v="12468" actId="108"/>
          <ac:spMkLst>
            <pc:docMk/>
            <pc:sldMk cId="267653416" sldId="276"/>
            <ac:spMk id="6122" creationId="{1B38B45E-E77B-DBFE-5FB6-FD488074A605}"/>
          </ac:spMkLst>
        </pc:spChg>
        <pc:spChg chg="mod replST">
          <ac:chgData name="Ida Ekmark" userId="ffbc62ef69d5d3dc" providerId="LiveId" clId="{38AB4D3C-B4E5-4847-ABEF-83E738C70A11}" dt="2024-05-14T13:50:35.758" v="12469" actId="108"/>
          <ac:spMkLst>
            <pc:docMk/>
            <pc:sldMk cId="267653416" sldId="276"/>
            <ac:spMk id="6123" creationId="{C3D523CE-99EE-544D-818C-7D97F77CE658}"/>
          </ac:spMkLst>
        </pc:spChg>
        <pc:spChg chg="mod replST">
          <ac:chgData name="Ida Ekmark" userId="ffbc62ef69d5d3dc" providerId="LiveId" clId="{38AB4D3C-B4E5-4847-ABEF-83E738C70A11}" dt="2024-05-14T13:50:35.758" v="12470" actId="108"/>
          <ac:spMkLst>
            <pc:docMk/>
            <pc:sldMk cId="267653416" sldId="276"/>
            <ac:spMk id="6124" creationId="{3079FD1D-0167-E551-2B4C-51ABAFB7012D}"/>
          </ac:spMkLst>
        </pc:spChg>
        <pc:spChg chg="mod replST">
          <ac:chgData name="Ida Ekmark" userId="ffbc62ef69d5d3dc" providerId="LiveId" clId="{38AB4D3C-B4E5-4847-ABEF-83E738C70A11}" dt="2024-05-14T13:50:35.758" v="12471" actId="108"/>
          <ac:spMkLst>
            <pc:docMk/>
            <pc:sldMk cId="267653416" sldId="276"/>
            <ac:spMk id="6125" creationId="{A098852D-1BA9-F174-D9E0-3F238B133292}"/>
          </ac:spMkLst>
        </pc:spChg>
        <pc:spChg chg="mod replST">
          <ac:chgData name="Ida Ekmark" userId="ffbc62ef69d5d3dc" providerId="LiveId" clId="{38AB4D3C-B4E5-4847-ABEF-83E738C70A11}" dt="2024-05-14T13:50:35.758" v="12472" actId="108"/>
          <ac:spMkLst>
            <pc:docMk/>
            <pc:sldMk cId="267653416" sldId="276"/>
            <ac:spMk id="6126" creationId="{5EAB0A75-C0ED-249F-1265-F81C0D80417A}"/>
          </ac:spMkLst>
        </pc:spChg>
        <pc:spChg chg="mod replST">
          <ac:chgData name="Ida Ekmark" userId="ffbc62ef69d5d3dc" providerId="LiveId" clId="{38AB4D3C-B4E5-4847-ABEF-83E738C70A11}" dt="2024-05-14T13:50:35.758" v="12473" actId="108"/>
          <ac:spMkLst>
            <pc:docMk/>
            <pc:sldMk cId="267653416" sldId="276"/>
            <ac:spMk id="6127" creationId="{12D06DD7-8E70-5467-731C-B0327D961EE7}"/>
          </ac:spMkLst>
        </pc:spChg>
        <pc:spChg chg="mod replST">
          <ac:chgData name="Ida Ekmark" userId="ffbc62ef69d5d3dc" providerId="LiveId" clId="{38AB4D3C-B4E5-4847-ABEF-83E738C70A11}" dt="2024-05-14T13:50:35.758" v="12474" actId="108"/>
          <ac:spMkLst>
            <pc:docMk/>
            <pc:sldMk cId="267653416" sldId="276"/>
            <ac:spMk id="6128" creationId="{473D45D4-D7C1-BE96-0EF8-BFE97748DDEA}"/>
          </ac:spMkLst>
        </pc:spChg>
        <pc:spChg chg="mod replST">
          <ac:chgData name="Ida Ekmark" userId="ffbc62ef69d5d3dc" providerId="LiveId" clId="{38AB4D3C-B4E5-4847-ABEF-83E738C70A11}" dt="2024-05-14T13:50:35.758" v="12475" actId="108"/>
          <ac:spMkLst>
            <pc:docMk/>
            <pc:sldMk cId="267653416" sldId="276"/>
            <ac:spMk id="6129" creationId="{5BEDB49E-748A-F37A-D68D-DBCB8154B325}"/>
          </ac:spMkLst>
        </pc:spChg>
        <pc:spChg chg="mod replST">
          <ac:chgData name="Ida Ekmark" userId="ffbc62ef69d5d3dc" providerId="LiveId" clId="{38AB4D3C-B4E5-4847-ABEF-83E738C70A11}" dt="2024-05-14T13:50:35.758" v="12476" actId="108"/>
          <ac:spMkLst>
            <pc:docMk/>
            <pc:sldMk cId="267653416" sldId="276"/>
            <ac:spMk id="6130" creationId="{142131FD-A1FF-82E0-12BF-97677BDD8DB8}"/>
          </ac:spMkLst>
        </pc:spChg>
        <pc:spChg chg="mod replST">
          <ac:chgData name="Ida Ekmark" userId="ffbc62ef69d5d3dc" providerId="LiveId" clId="{38AB4D3C-B4E5-4847-ABEF-83E738C70A11}" dt="2024-05-14T13:50:35.774" v="12477" actId="108"/>
          <ac:spMkLst>
            <pc:docMk/>
            <pc:sldMk cId="267653416" sldId="276"/>
            <ac:spMk id="6131" creationId="{75574257-0AB2-8A31-EFE3-2FB126A52A2D}"/>
          </ac:spMkLst>
        </pc:spChg>
        <pc:spChg chg="mod replST">
          <ac:chgData name="Ida Ekmark" userId="ffbc62ef69d5d3dc" providerId="LiveId" clId="{38AB4D3C-B4E5-4847-ABEF-83E738C70A11}" dt="2024-05-14T13:50:35.774" v="12478" actId="108"/>
          <ac:spMkLst>
            <pc:docMk/>
            <pc:sldMk cId="267653416" sldId="276"/>
            <ac:spMk id="6132" creationId="{9711D912-2F16-2FCB-26D4-E7F6428FD2E1}"/>
          </ac:spMkLst>
        </pc:spChg>
        <pc:spChg chg="mod replST">
          <ac:chgData name="Ida Ekmark" userId="ffbc62ef69d5d3dc" providerId="LiveId" clId="{38AB4D3C-B4E5-4847-ABEF-83E738C70A11}" dt="2024-05-14T13:50:35.774" v="12479" actId="108"/>
          <ac:spMkLst>
            <pc:docMk/>
            <pc:sldMk cId="267653416" sldId="276"/>
            <ac:spMk id="6133" creationId="{FC70D731-299E-B104-45EB-7950BB8302B8}"/>
          </ac:spMkLst>
        </pc:spChg>
        <pc:spChg chg="mod replST">
          <ac:chgData name="Ida Ekmark" userId="ffbc62ef69d5d3dc" providerId="LiveId" clId="{38AB4D3C-B4E5-4847-ABEF-83E738C70A11}" dt="2024-05-14T13:50:35.774" v="12480" actId="108"/>
          <ac:spMkLst>
            <pc:docMk/>
            <pc:sldMk cId="267653416" sldId="276"/>
            <ac:spMk id="6134" creationId="{C30E6970-9582-80D1-CC20-75C8125873F0}"/>
          </ac:spMkLst>
        </pc:spChg>
        <pc:spChg chg="mod replST">
          <ac:chgData name="Ida Ekmark" userId="ffbc62ef69d5d3dc" providerId="LiveId" clId="{38AB4D3C-B4E5-4847-ABEF-83E738C70A11}" dt="2024-05-14T13:50:35.774" v="12481" actId="108"/>
          <ac:spMkLst>
            <pc:docMk/>
            <pc:sldMk cId="267653416" sldId="276"/>
            <ac:spMk id="6135" creationId="{210C26D5-4B83-A4F8-61BF-9BB888638E63}"/>
          </ac:spMkLst>
        </pc:spChg>
        <pc:spChg chg="mod replST">
          <ac:chgData name="Ida Ekmark" userId="ffbc62ef69d5d3dc" providerId="LiveId" clId="{38AB4D3C-B4E5-4847-ABEF-83E738C70A11}" dt="2024-05-14T13:50:35.774" v="12482" actId="108"/>
          <ac:spMkLst>
            <pc:docMk/>
            <pc:sldMk cId="267653416" sldId="276"/>
            <ac:spMk id="6136" creationId="{7735C702-C295-474F-4FAE-87BA8C1BAED6}"/>
          </ac:spMkLst>
        </pc:spChg>
        <pc:spChg chg="mod replST">
          <ac:chgData name="Ida Ekmark" userId="ffbc62ef69d5d3dc" providerId="LiveId" clId="{38AB4D3C-B4E5-4847-ABEF-83E738C70A11}" dt="2024-05-14T13:50:35.774" v="12483" actId="108"/>
          <ac:spMkLst>
            <pc:docMk/>
            <pc:sldMk cId="267653416" sldId="276"/>
            <ac:spMk id="6137" creationId="{33551434-5FFC-B3DF-E83E-EC9FC6DB8C3E}"/>
          </ac:spMkLst>
        </pc:spChg>
        <pc:spChg chg="mod replST">
          <ac:chgData name="Ida Ekmark" userId="ffbc62ef69d5d3dc" providerId="LiveId" clId="{38AB4D3C-B4E5-4847-ABEF-83E738C70A11}" dt="2024-05-14T13:50:35.774" v="12484" actId="108"/>
          <ac:spMkLst>
            <pc:docMk/>
            <pc:sldMk cId="267653416" sldId="276"/>
            <ac:spMk id="6138" creationId="{E1E95719-648B-FCE1-382C-F9DB3288D895}"/>
          </ac:spMkLst>
        </pc:spChg>
        <pc:spChg chg="mod replST">
          <ac:chgData name="Ida Ekmark" userId="ffbc62ef69d5d3dc" providerId="LiveId" clId="{38AB4D3C-B4E5-4847-ABEF-83E738C70A11}" dt="2024-05-14T13:50:35.790" v="12485" actId="108"/>
          <ac:spMkLst>
            <pc:docMk/>
            <pc:sldMk cId="267653416" sldId="276"/>
            <ac:spMk id="6139" creationId="{DBB79AB0-CE5E-2183-DF60-128AD262782F}"/>
          </ac:spMkLst>
        </pc:spChg>
        <pc:spChg chg="mod replST">
          <ac:chgData name="Ida Ekmark" userId="ffbc62ef69d5d3dc" providerId="LiveId" clId="{38AB4D3C-B4E5-4847-ABEF-83E738C70A11}" dt="2024-05-14T13:50:35.790" v="12486" actId="108"/>
          <ac:spMkLst>
            <pc:docMk/>
            <pc:sldMk cId="267653416" sldId="276"/>
            <ac:spMk id="6140" creationId="{2D9EC4BA-73E1-C29E-0F4D-B51B7A3753F7}"/>
          </ac:spMkLst>
        </pc:spChg>
        <pc:spChg chg="mod replST">
          <ac:chgData name="Ida Ekmark" userId="ffbc62ef69d5d3dc" providerId="LiveId" clId="{38AB4D3C-B4E5-4847-ABEF-83E738C70A11}" dt="2024-05-14T13:50:35.793" v="12487" actId="108"/>
          <ac:spMkLst>
            <pc:docMk/>
            <pc:sldMk cId="267653416" sldId="276"/>
            <ac:spMk id="6141" creationId="{64D11878-7767-42D8-E314-273EDC170D4D}"/>
          </ac:spMkLst>
        </pc:spChg>
        <pc:spChg chg="mod replST">
          <ac:chgData name="Ida Ekmark" userId="ffbc62ef69d5d3dc" providerId="LiveId" clId="{38AB4D3C-B4E5-4847-ABEF-83E738C70A11}" dt="2024-05-14T13:50:35.793" v="12488" actId="108"/>
          <ac:spMkLst>
            <pc:docMk/>
            <pc:sldMk cId="267653416" sldId="276"/>
            <ac:spMk id="6142" creationId="{E21453AC-055C-8B63-3CA1-A3734B94410F}"/>
          </ac:spMkLst>
        </pc:spChg>
        <pc:spChg chg="mod replST">
          <ac:chgData name="Ida Ekmark" userId="ffbc62ef69d5d3dc" providerId="LiveId" clId="{38AB4D3C-B4E5-4847-ABEF-83E738C70A11}" dt="2024-05-14T13:50:35.793" v="12489" actId="108"/>
          <ac:spMkLst>
            <pc:docMk/>
            <pc:sldMk cId="267653416" sldId="276"/>
            <ac:spMk id="6143" creationId="{8B0D6555-5DF5-F001-69FA-A61FB80D847E}"/>
          </ac:spMkLst>
        </pc:spChg>
        <pc:spChg chg="mod replST">
          <ac:chgData name="Ida Ekmark" userId="ffbc62ef69d5d3dc" providerId="LiveId" clId="{38AB4D3C-B4E5-4847-ABEF-83E738C70A11}" dt="2024-05-14T13:50:35.793" v="12490" actId="108"/>
          <ac:spMkLst>
            <pc:docMk/>
            <pc:sldMk cId="267653416" sldId="276"/>
            <ac:spMk id="6144" creationId="{07F6B954-EBBF-9111-F3EB-EF256094A95D}"/>
          </ac:spMkLst>
        </pc:spChg>
        <pc:spChg chg="mod replST">
          <ac:chgData name="Ida Ekmark" userId="ffbc62ef69d5d3dc" providerId="LiveId" clId="{38AB4D3C-B4E5-4847-ABEF-83E738C70A11}" dt="2024-05-14T13:50:35.793" v="12491" actId="108"/>
          <ac:spMkLst>
            <pc:docMk/>
            <pc:sldMk cId="267653416" sldId="276"/>
            <ac:spMk id="6145" creationId="{C288BC50-86A6-7A4C-0777-0887EAFB7A89}"/>
          </ac:spMkLst>
        </pc:spChg>
        <pc:spChg chg="mod replST">
          <ac:chgData name="Ida Ekmark" userId="ffbc62ef69d5d3dc" providerId="LiveId" clId="{38AB4D3C-B4E5-4847-ABEF-83E738C70A11}" dt="2024-05-14T13:50:35.793" v="12492" actId="108"/>
          <ac:spMkLst>
            <pc:docMk/>
            <pc:sldMk cId="267653416" sldId="276"/>
            <ac:spMk id="6146" creationId="{9FBB38FE-C98F-7B3F-AA79-718EEFAE0BAE}"/>
          </ac:spMkLst>
        </pc:spChg>
        <pc:spChg chg="mod replST">
          <ac:chgData name="Ida Ekmark" userId="ffbc62ef69d5d3dc" providerId="LiveId" clId="{38AB4D3C-B4E5-4847-ABEF-83E738C70A11}" dt="2024-05-14T13:50:35.793" v="12493" actId="108"/>
          <ac:spMkLst>
            <pc:docMk/>
            <pc:sldMk cId="267653416" sldId="276"/>
            <ac:spMk id="6147" creationId="{8FB24141-C8EF-74E3-3E8B-E944F1AE4D5F}"/>
          </ac:spMkLst>
        </pc:spChg>
        <pc:spChg chg="mod replST">
          <ac:chgData name="Ida Ekmark" userId="ffbc62ef69d5d3dc" providerId="LiveId" clId="{38AB4D3C-B4E5-4847-ABEF-83E738C70A11}" dt="2024-05-14T13:50:35.806" v="12494" actId="108"/>
          <ac:spMkLst>
            <pc:docMk/>
            <pc:sldMk cId="267653416" sldId="276"/>
            <ac:spMk id="6148" creationId="{B0E33C9E-FC7B-2120-DB82-122F2E7B2FD5}"/>
          </ac:spMkLst>
        </pc:spChg>
        <pc:spChg chg="mod replST">
          <ac:chgData name="Ida Ekmark" userId="ffbc62ef69d5d3dc" providerId="LiveId" clId="{38AB4D3C-B4E5-4847-ABEF-83E738C70A11}" dt="2024-05-14T13:50:35.806" v="12495" actId="108"/>
          <ac:spMkLst>
            <pc:docMk/>
            <pc:sldMk cId="267653416" sldId="276"/>
            <ac:spMk id="6149" creationId="{443C6C57-96C8-8678-7521-0DACC1711A7E}"/>
          </ac:spMkLst>
        </pc:spChg>
        <pc:spChg chg="mod replST">
          <ac:chgData name="Ida Ekmark" userId="ffbc62ef69d5d3dc" providerId="LiveId" clId="{38AB4D3C-B4E5-4847-ABEF-83E738C70A11}" dt="2024-05-14T13:50:35.806" v="12496" actId="108"/>
          <ac:spMkLst>
            <pc:docMk/>
            <pc:sldMk cId="267653416" sldId="276"/>
            <ac:spMk id="6150" creationId="{88344209-40EA-3340-F848-03E1609B9B08}"/>
          </ac:spMkLst>
        </pc:spChg>
        <pc:spChg chg="mod replST">
          <ac:chgData name="Ida Ekmark" userId="ffbc62ef69d5d3dc" providerId="LiveId" clId="{38AB4D3C-B4E5-4847-ABEF-83E738C70A11}" dt="2024-05-14T13:50:35.806" v="12497" actId="108"/>
          <ac:spMkLst>
            <pc:docMk/>
            <pc:sldMk cId="267653416" sldId="276"/>
            <ac:spMk id="6151" creationId="{8B8ECD01-2268-6B12-02F7-D86D7B4CB5EF}"/>
          </ac:spMkLst>
        </pc:spChg>
        <pc:spChg chg="mod replST">
          <ac:chgData name="Ida Ekmark" userId="ffbc62ef69d5d3dc" providerId="LiveId" clId="{38AB4D3C-B4E5-4847-ABEF-83E738C70A11}" dt="2024-05-14T13:50:35.806" v="12498" actId="108"/>
          <ac:spMkLst>
            <pc:docMk/>
            <pc:sldMk cId="267653416" sldId="276"/>
            <ac:spMk id="6152" creationId="{C82C3E27-7967-7D92-071E-08851722B3C8}"/>
          </ac:spMkLst>
        </pc:spChg>
        <pc:spChg chg="mod replST">
          <ac:chgData name="Ida Ekmark" userId="ffbc62ef69d5d3dc" providerId="LiveId" clId="{38AB4D3C-B4E5-4847-ABEF-83E738C70A11}" dt="2024-05-14T13:50:35.806" v="12499" actId="108"/>
          <ac:spMkLst>
            <pc:docMk/>
            <pc:sldMk cId="267653416" sldId="276"/>
            <ac:spMk id="6153" creationId="{16E68DD8-555B-DB10-A59B-AF7D1C6F9380}"/>
          </ac:spMkLst>
        </pc:spChg>
        <pc:spChg chg="mod replST">
          <ac:chgData name="Ida Ekmark" userId="ffbc62ef69d5d3dc" providerId="LiveId" clId="{38AB4D3C-B4E5-4847-ABEF-83E738C70A11}" dt="2024-05-14T13:50:35.806" v="12500" actId="108"/>
          <ac:spMkLst>
            <pc:docMk/>
            <pc:sldMk cId="267653416" sldId="276"/>
            <ac:spMk id="6154" creationId="{2B6198B8-8345-7C4C-DCBC-F59DF5A216EC}"/>
          </ac:spMkLst>
        </pc:spChg>
        <pc:spChg chg="mod replST">
          <ac:chgData name="Ida Ekmark" userId="ffbc62ef69d5d3dc" providerId="LiveId" clId="{38AB4D3C-B4E5-4847-ABEF-83E738C70A11}" dt="2024-05-14T13:50:35.821" v="12501" actId="108"/>
          <ac:spMkLst>
            <pc:docMk/>
            <pc:sldMk cId="267653416" sldId="276"/>
            <ac:spMk id="6155" creationId="{CF700E62-CDF1-D369-000F-EA7E8B866758}"/>
          </ac:spMkLst>
        </pc:spChg>
        <pc:spChg chg="mod replST">
          <ac:chgData name="Ida Ekmark" userId="ffbc62ef69d5d3dc" providerId="LiveId" clId="{38AB4D3C-B4E5-4847-ABEF-83E738C70A11}" dt="2024-05-14T13:50:35.821" v="12502" actId="108"/>
          <ac:spMkLst>
            <pc:docMk/>
            <pc:sldMk cId="267653416" sldId="276"/>
            <ac:spMk id="6156" creationId="{547785BE-9FA2-0D4C-EDD3-905528169500}"/>
          </ac:spMkLst>
        </pc:spChg>
        <pc:spChg chg="mod replST">
          <ac:chgData name="Ida Ekmark" userId="ffbc62ef69d5d3dc" providerId="LiveId" clId="{38AB4D3C-B4E5-4847-ABEF-83E738C70A11}" dt="2024-05-14T13:50:35.821" v="12503" actId="108"/>
          <ac:spMkLst>
            <pc:docMk/>
            <pc:sldMk cId="267653416" sldId="276"/>
            <ac:spMk id="6157" creationId="{E63B9448-EE09-EC68-DF4B-58AFE4AA3695}"/>
          </ac:spMkLst>
        </pc:spChg>
        <pc:spChg chg="mod replST">
          <ac:chgData name="Ida Ekmark" userId="ffbc62ef69d5d3dc" providerId="LiveId" clId="{38AB4D3C-B4E5-4847-ABEF-83E738C70A11}" dt="2024-05-14T13:50:35.821" v="12504" actId="108"/>
          <ac:spMkLst>
            <pc:docMk/>
            <pc:sldMk cId="267653416" sldId="276"/>
            <ac:spMk id="6158" creationId="{76C1229D-BC88-0036-D015-F3F029A706E3}"/>
          </ac:spMkLst>
        </pc:spChg>
        <pc:spChg chg="mod replST">
          <ac:chgData name="Ida Ekmark" userId="ffbc62ef69d5d3dc" providerId="LiveId" clId="{38AB4D3C-B4E5-4847-ABEF-83E738C70A11}" dt="2024-05-14T13:50:35.821" v="12505" actId="108"/>
          <ac:spMkLst>
            <pc:docMk/>
            <pc:sldMk cId="267653416" sldId="276"/>
            <ac:spMk id="6159" creationId="{C94FFE4A-0634-044E-AF1F-05C08B109D76}"/>
          </ac:spMkLst>
        </pc:spChg>
        <pc:spChg chg="mod replST">
          <ac:chgData name="Ida Ekmark" userId="ffbc62ef69d5d3dc" providerId="LiveId" clId="{38AB4D3C-B4E5-4847-ABEF-83E738C70A11}" dt="2024-05-14T13:50:35.821" v="12506" actId="108"/>
          <ac:spMkLst>
            <pc:docMk/>
            <pc:sldMk cId="267653416" sldId="276"/>
            <ac:spMk id="6160" creationId="{3F99964F-28C4-0FC8-6045-DE08198CF1AF}"/>
          </ac:spMkLst>
        </pc:spChg>
        <pc:spChg chg="mod replST">
          <ac:chgData name="Ida Ekmark" userId="ffbc62ef69d5d3dc" providerId="LiveId" clId="{38AB4D3C-B4E5-4847-ABEF-83E738C70A11}" dt="2024-05-14T13:50:35.821" v="12507" actId="108"/>
          <ac:spMkLst>
            <pc:docMk/>
            <pc:sldMk cId="267653416" sldId="276"/>
            <ac:spMk id="6161" creationId="{1272604C-E00E-1869-1676-5A2E2F3B598A}"/>
          </ac:spMkLst>
        </pc:spChg>
        <pc:spChg chg="mod replST">
          <ac:chgData name="Ida Ekmark" userId="ffbc62ef69d5d3dc" providerId="LiveId" clId="{38AB4D3C-B4E5-4847-ABEF-83E738C70A11}" dt="2024-05-14T13:50:35.821" v="12508" actId="108"/>
          <ac:spMkLst>
            <pc:docMk/>
            <pc:sldMk cId="267653416" sldId="276"/>
            <ac:spMk id="6162" creationId="{1D5E91D1-451B-537B-06AB-2563282006E4}"/>
          </ac:spMkLst>
        </pc:spChg>
        <pc:spChg chg="mod replST">
          <ac:chgData name="Ida Ekmark" userId="ffbc62ef69d5d3dc" providerId="LiveId" clId="{38AB4D3C-B4E5-4847-ABEF-83E738C70A11}" dt="2024-05-14T13:50:35.837" v="12509" actId="108"/>
          <ac:spMkLst>
            <pc:docMk/>
            <pc:sldMk cId="267653416" sldId="276"/>
            <ac:spMk id="6163" creationId="{6B00031F-9397-8CC6-D5EF-7505C1B88D8A}"/>
          </ac:spMkLst>
        </pc:spChg>
        <pc:spChg chg="mod replST">
          <ac:chgData name="Ida Ekmark" userId="ffbc62ef69d5d3dc" providerId="LiveId" clId="{38AB4D3C-B4E5-4847-ABEF-83E738C70A11}" dt="2024-05-14T13:50:35.837" v="12510" actId="108"/>
          <ac:spMkLst>
            <pc:docMk/>
            <pc:sldMk cId="267653416" sldId="276"/>
            <ac:spMk id="6164" creationId="{CB2864B5-7A53-7E62-0981-0D6D3DD1E07D}"/>
          </ac:spMkLst>
        </pc:spChg>
        <pc:spChg chg="mod replST">
          <ac:chgData name="Ida Ekmark" userId="ffbc62ef69d5d3dc" providerId="LiveId" clId="{38AB4D3C-B4E5-4847-ABEF-83E738C70A11}" dt="2024-05-14T13:50:35.837" v="12511" actId="108"/>
          <ac:spMkLst>
            <pc:docMk/>
            <pc:sldMk cId="267653416" sldId="276"/>
            <ac:spMk id="6165" creationId="{B2672DB6-1D9E-E6A3-7A75-63744C41AA5E}"/>
          </ac:spMkLst>
        </pc:spChg>
        <pc:spChg chg="mod replST">
          <ac:chgData name="Ida Ekmark" userId="ffbc62ef69d5d3dc" providerId="LiveId" clId="{38AB4D3C-B4E5-4847-ABEF-83E738C70A11}" dt="2024-05-14T13:50:35.837" v="12512" actId="108"/>
          <ac:spMkLst>
            <pc:docMk/>
            <pc:sldMk cId="267653416" sldId="276"/>
            <ac:spMk id="6166" creationId="{796E3642-9862-C1DF-2E02-5B518A691F6E}"/>
          </ac:spMkLst>
        </pc:spChg>
        <pc:spChg chg="mod replST">
          <ac:chgData name="Ida Ekmark" userId="ffbc62ef69d5d3dc" providerId="LiveId" clId="{38AB4D3C-B4E5-4847-ABEF-83E738C70A11}" dt="2024-05-14T13:50:35.837" v="12513" actId="108"/>
          <ac:spMkLst>
            <pc:docMk/>
            <pc:sldMk cId="267653416" sldId="276"/>
            <ac:spMk id="6167" creationId="{2E815BF0-C49F-C2F3-369D-E8A24DF5EB64}"/>
          </ac:spMkLst>
        </pc:spChg>
        <pc:spChg chg="mod replST">
          <ac:chgData name="Ida Ekmark" userId="ffbc62ef69d5d3dc" providerId="LiveId" clId="{38AB4D3C-B4E5-4847-ABEF-83E738C70A11}" dt="2024-05-14T13:50:35.837" v="12514" actId="108"/>
          <ac:spMkLst>
            <pc:docMk/>
            <pc:sldMk cId="267653416" sldId="276"/>
            <ac:spMk id="6168" creationId="{11F47997-5662-24E2-1C34-A432355617A4}"/>
          </ac:spMkLst>
        </pc:spChg>
        <pc:spChg chg="mod replST">
          <ac:chgData name="Ida Ekmark" userId="ffbc62ef69d5d3dc" providerId="LiveId" clId="{38AB4D3C-B4E5-4847-ABEF-83E738C70A11}" dt="2024-05-14T13:50:35.837" v="12515" actId="108"/>
          <ac:spMkLst>
            <pc:docMk/>
            <pc:sldMk cId="267653416" sldId="276"/>
            <ac:spMk id="6169" creationId="{3465C701-7816-9A92-19DC-946A70A26737}"/>
          </ac:spMkLst>
        </pc:spChg>
        <pc:spChg chg="mod replST">
          <ac:chgData name="Ida Ekmark" userId="ffbc62ef69d5d3dc" providerId="LiveId" clId="{38AB4D3C-B4E5-4847-ABEF-83E738C70A11}" dt="2024-05-14T13:50:35.837" v="12516" actId="108"/>
          <ac:spMkLst>
            <pc:docMk/>
            <pc:sldMk cId="267653416" sldId="276"/>
            <ac:spMk id="6170" creationId="{E7ACE9C0-E014-DCC0-25DF-612DECEFA23A}"/>
          </ac:spMkLst>
        </pc:spChg>
        <pc:spChg chg="mod replST">
          <ac:chgData name="Ida Ekmark" userId="ffbc62ef69d5d3dc" providerId="LiveId" clId="{38AB4D3C-B4E5-4847-ABEF-83E738C70A11}" dt="2024-05-14T13:50:35.837" v="12517" actId="108"/>
          <ac:spMkLst>
            <pc:docMk/>
            <pc:sldMk cId="267653416" sldId="276"/>
            <ac:spMk id="6171" creationId="{6F7429A2-9341-A4B4-E9B2-87E0A0794370}"/>
          </ac:spMkLst>
        </pc:spChg>
        <pc:spChg chg="mod replST">
          <ac:chgData name="Ida Ekmark" userId="ffbc62ef69d5d3dc" providerId="LiveId" clId="{38AB4D3C-B4E5-4847-ABEF-83E738C70A11}" dt="2024-05-14T13:50:35.853" v="12518" actId="108"/>
          <ac:spMkLst>
            <pc:docMk/>
            <pc:sldMk cId="267653416" sldId="276"/>
            <ac:spMk id="6172" creationId="{8A3037C3-3B51-FA8D-F818-913B48DFBFFE}"/>
          </ac:spMkLst>
        </pc:spChg>
        <pc:spChg chg="mod replST">
          <ac:chgData name="Ida Ekmark" userId="ffbc62ef69d5d3dc" providerId="LiveId" clId="{38AB4D3C-B4E5-4847-ABEF-83E738C70A11}" dt="2024-05-14T13:50:35.853" v="12519" actId="108"/>
          <ac:spMkLst>
            <pc:docMk/>
            <pc:sldMk cId="267653416" sldId="276"/>
            <ac:spMk id="6173" creationId="{4E8641C7-C910-A883-A3C3-C72974C1A5E4}"/>
          </ac:spMkLst>
        </pc:spChg>
        <pc:spChg chg="mod replST">
          <ac:chgData name="Ida Ekmark" userId="ffbc62ef69d5d3dc" providerId="LiveId" clId="{38AB4D3C-B4E5-4847-ABEF-83E738C70A11}" dt="2024-05-14T13:50:35.853" v="12520" actId="108"/>
          <ac:spMkLst>
            <pc:docMk/>
            <pc:sldMk cId="267653416" sldId="276"/>
            <ac:spMk id="6174" creationId="{8C882E3E-486C-D555-C98B-C88F1E55CF2A}"/>
          </ac:spMkLst>
        </pc:spChg>
        <pc:spChg chg="mod replST">
          <ac:chgData name="Ida Ekmark" userId="ffbc62ef69d5d3dc" providerId="LiveId" clId="{38AB4D3C-B4E5-4847-ABEF-83E738C70A11}" dt="2024-05-14T13:50:35.853" v="12521" actId="108"/>
          <ac:spMkLst>
            <pc:docMk/>
            <pc:sldMk cId="267653416" sldId="276"/>
            <ac:spMk id="6175" creationId="{C47C6512-5E4A-E88D-9C47-1C4626CFADE1}"/>
          </ac:spMkLst>
        </pc:spChg>
        <pc:spChg chg="mod replST">
          <ac:chgData name="Ida Ekmark" userId="ffbc62ef69d5d3dc" providerId="LiveId" clId="{38AB4D3C-B4E5-4847-ABEF-83E738C70A11}" dt="2024-05-14T13:50:35.853" v="12522" actId="108"/>
          <ac:spMkLst>
            <pc:docMk/>
            <pc:sldMk cId="267653416" sldId="276"/>
            <ac:spMk id="6176" creationId="{3BA35147-DC5C-8C59-98B9-D9D43E5F5820}"/>
          </ac:spMkLst>
        </pc:spChg>
        <pc:spChg chg="mod replST">
          <ac:chgData name="Ida Ekmark" userId="ffbc62ef69d5d3dc" providerId="LiveId" clId="{38AB4D3C-B4E5-4847-ABEF-83E738C70A11}" dt="2024-05-14T13:50:35.853" v="12523" actId="108"/>
          <ac:spMkLst>
            <pc:docMk/>
            <pc:sldMk cId="267653416" sldId="276"/>
            <ac:spMk id="6177" creationId="{B93E163D-3F26-EF5A-3DC8-E343F7000A6C}"/>
          </ac:spMkLst>
        </pc:spChg>
        <pc:spChg chg="mod replST">
          <ac:chgData name="Ida Ekmark" userId="ffbc62ef69d5d3dc" providerId="LiveId" clId="{38AB4D3C-B4E5-4847-ABEF-83E738C70A11}" dt="2024-05-14T13:50:35.853" v="12524" actId="108"/>
          <ac:spMkLst>
            <pc:docMk/>
            <pc:sldMk cId="267653416" sldId="276"/>
            <ac:spMk id="6178" creationId="{CA6E14CB-3C11-1043-86EB-14262DA8BFAE}"/>
          </ac:spMkLst>
        </pc:spChg>
        <pc:spChg chg="mod replST">
          <ac:chgData name="Ida Ekmark" userId="ffbc62ef69d5d3dc" providerId="LiveId" clId="{38AB4D3C-B4E5-4847-ABEF-83E738C70A11}" dt="2024-05-14T13:50:35.853" v="12525" actId="108"/>
          <ac:spMkLst>
            <pc:docMk/>
            <pc:sldMk cId="267653416" sldId="276"/>
            <ac:spMk id="6179" creationId="{AEE6F65A-1278-65E0-E9B5-48F2714695ED}"/>
          </ac:spMkLst>
        </pc:spChg>
        <pc:spChg chg="mod replST">
          <ac:chgData name="Ida Ekmark" userId="ffbc62ef69d5d3dc" providerId="LiveId" clId="{38AB4D3C-B4E5-4847-ABEF-83E738C70A11}" dt="2024-05-14T13:50:35.869" v="12526" actId="108"/>
          <ac:spMkLst>
            <pc:docMk/>
            <pc:sldMk cId="267653416" sldId="276"/>
            <ac:spMk id="6180" creationId="{0BE27F78-EB5A-912F-4E23-E5ADF2DD799D}"/>
          </ac:spMkLst>
        </pc:spChg>
        <pc:spChg chg="mod replST">
          <ac:chgData name="Ida Ekmark" userId="ffbc62ef69d5d3dc" providerId="LiveId" clId="{38AB4D3C-B4E5-4847-ABEF-83E738C70A11}" dt="2024-05-14T13:50:35.869" v="12527" actId="108"/>
          <ac:spMkLst>
            <pc:docMk/>
            <pc:sldMk cId="267653416" sldId="276"/>
            <ac:spMk id="6181" creationId="{B8D2739D-FBF9-78B5-D7BD-E4E5D919BBC7}"/>
          </ac:spMkLst>
        </pc:spChg>
        <pc:spChg chg="mod replST">
          <ac:chgData name="Ida Ekmark" userId="ffbc62ef69d5d3dc" providerId="LiveId" clId="{38AB4D3C-B4E5-4847-ABEF-83E738C70A11}" dt="2024-05-14T13:50:35.869" v="12528" actId="108"/>
          <ac:spMkLst>
            <pc:docMk/>
            <pc:sldMk cId="267653416" sldId="276"/>
            <ac:spMk id="6182" creationId="{FE87DD7F-11B4-0182-F7C4-3A12BCB8A65A}"/>
          </ac:spMkLst>
        </pc:spChg>
        <pc:spChg chg="mod replST">
          <ac:chgData name="Ida Ekmark" userId="ffbc62ef69d5d3dc" providerId="LiveId" clId="{38AB4D3C-B4E5-4847-ABEF-83E738C70A11}" dt="2024-05-14T13:50:35.869" v="12529" actId="108"/>
          <ac:spMkLst>
            <pc:docMk/>
            <pc:sldMk cId="267653416" sldId="276"/>
            <ac:spMk id="6183" creationId="{A1619682-6974-2A16-745B-D346FDDBB804}"/>
          </ac:spMkLst>
        </pc:spChg>
        <pc:spChg chg="mod replST">
          <ac:chgData name="Ida Ekmark" userId="ffbc62ef69d5d3dc" providerId="LiveId" clId="{38AB4D3C-B4E5-4847-ABEF-83E738C70A11}" dt="2024-05-14T13:50:35.869" v="12530" actId="108"/>
          <ac:spMkLst>
            <pc:docMk/>
            <pc:sldMk cId="267653416" sldId="276"/>
            <ac:spMk id="6184" creationId="{F1887D76-9084-9247-19B3-A763477123B1}"/>
          </ac:spMkLst>
        </pc:spChg>
        <pc:spChg chg="mod replST">
          <ac:chgData name="Ida Ekmark" userId="ffbc62ef69d5d3dc" providerId="LiveId" clId="{38AB4D3C-B4E5-4847-ABEF-83E738C70A11}" dt="2024-05-14T13:50:35.869" v="12531" actId="108"/>
          <ac:spMkLst>
            <pc:docMk/>
            <pc:sldMk cId="267653416" sldId="276"/>
            <ac:spMk id="6185" creationId="{E1F42F08-FEE2-E449-0DEE-F92A2D788295}"/>
          </ac:spMkLst>
        </pc:spChg>
        <pc:spChg chg="mod replST">
          <ac:chgData name="Ida Ekmark" userId="ffbc62ef69d5d3dc" providerId="LiveId" clId="{38AB4D3C-B4E5-4847-ABEF-83E738C70A11}" dt="2024-05-14T13:50:35.869" v="12532" actId="108"/>
          <ac:spMkLst>
            <pc:docMk/>
            <pc:sldMk cId="267653416" sldId="276"/>
            <ac:spMk id="6186" creationId="{7638820C-0077-7E8E-42AB-07E0B115FCDD}"/>
          </ac:spMkLst>
        </pc:spChg>
        <pc:spChg chg="mod replST">
          <ac:chgData name="Ida Ekmark" userId="ffbc62ef69d5d3dc" providerId="LiveId" clId="{38AB4D3C-B4E5-4847-ABEF-83E738C70A11}" dt="2024-05-14T13:50:35.869" v="12533" actId="108"/>
          <ac:spMkLst>
            <pc:docMk/>
            <pc:sldMk cId="267653416" sldId="276"/>
            <ac:spMk id="6187" creationId="{4AFD857E-1A0D-4EFC-06AA-9FE65B4C45AC}"/>
          </ac:spMkLst>
        </pc:spChg>
        <pc:spChg chg="mod replST">
          <ac:chgData name="Ida Ekmark" userId="ffbc62ef69d5d3dc" providerId="LiveId" clId="{38AB4D3C-B4E5-4847-ABEF-83E738C70A11}" dt="2024-05-14T13:50:35.884" v="12534" actId="108"/>
          <ac:spMkLst>
            <pc:docMk/>
            <pc:sldMk cId="267653416" sldId="276"/>
            <ac:spMk id="6188" creationId="{3F5E09B9-4536-1D14-0D08-960F5762C2B9}"/>
          </ac:spMkLst>
        </pc:spChg>
        <pc:spChg chg="mod replST">
          <ac:chgData name="Ida Ekmark" userId="ffbc62ef69d5d3dc" providerId="LiveId" clId="{38AB4D3C-B4E5-4847-ABEF-83E738C70A11}" dt="2024-05-14T13:50:35.884" v="12535" actId="108"/>
          <ac:spMkLst>
            <pc:docMk/>
            <pc:sldMk cId="267653416" sldId="276"/>
            <ac:spMk id="6189" creationId="{A300C026-4A5C-7B24-4550-EA0DC77D0AD4}"/>
          </ac:spMkLst>
        </pc:spChg>
        <pc:spChg chg="mod replST">
          <ac:chgData name="Ida Ekmark" userId="ffbc62ef69d5d3dc" providerId="LiveId" clId="{38AB4D3C-B4E5-4847-ABEF-83E738C70A11}" dt="2024-05-14T13:50:35.884" v="12536" actId="108"/>
          <ac:spMkLst>
            <pc:docMk/>
            <pc:sldMk cId="267653416" sldId="276"/>
            <ac:spMk id="6190" creationId="{3BF2F204-4AC5-EE2D-5364-9A913F9044CC}"/>
          </ac:spMkLst>
        </pc:spChg>
        <pc:spChg chg="mod replST">
          <ac:chgData name="Ida Ekmark" userId="ffbc62ef69d5d3dc" providerId="LiveId" clId="{38AB4D3C-B4E5-4847-ABEF-83E738C70A11}" dt="2024-05-14T13:50:35.884" v="12537" actId="108"/>
          <ac:spMkLst>
            <pc:docMk/>
            <pc:sldMk cId="267653416" sldId="276"/>
            <ac:spMk id="6191" creationId="{89F9FE31-07AA-8847-A25A-10DF272C4259}"/>
          </ac:spMkLst>
        </pc:spChg>
        <pc:spChg chg="mod replST">
          <ac:chgData name="Ida Ekmark" userId="ffbc62ef69d5d3dc" providerId="LiveId" clId="{38AB4D3C-B4E5-4847-ABEF-83E738C70A11}" dt="2024-05-14T13:50:35.884" v="12538" actId="108"/>
          <ac:spMkLst>
            <pc:docMk/>
            <pc:sldMk cId="267653416" sldId="276"/>
            <ac:spMk id="6192" creationId="{C319CEFB-85CE-CB78-B0ED-A6B0BD6742B1}"/>
          </ac:spMkLst>
        </pc:spChg>
        <pc:spChg chg="mod replST">
          <ac:chgData name="Ida Ekmark" userId="ffbc62ef69d5d3dc" providerId="LiveId" clId="{38AB4D3C-B4E5-4847-ABEF-83E738C70A11}" dt="2024-05-14T13:50:35.894" v="12539" actId="108"/>
          <ac:spMkLst>
            <pc:docMk/>
            <pc:sldMk cId="267653416" sldId="276"/>
            <ac:spMk id="6193" creationId="{9407F291-72C5-BC4F-FED1-157DC6B66032}"/>
          </ac:spMkLst>
        </pc:spChg>
        <pc:spChg chg="mod replST">
          <ac:chgData name="Ida Ekmark" userId="ffbc62ef69d5d3dc" providerId="LiveId" clId="{38AB4D3C-B4E5-4847-ABEF-83E738C70A11}" dt="2024-05-14T13:50:35.894" v="12540" actId="108"/>
          <ac:spMkLst>
            <pc:docMk/>
            <pc:sldMk cId="267653416" sldId="276"/>
            <ac:spMk id="6194" creationId="{4B7FFDD8-1401-7F93-9B8A-D9C56949E0D8}"/>
          </ac:spMkLst>
        </pc:spChg>
        <pc:spChg chg="mod replST">
          <ac:chgData name="Ida Ekmark" userId="ffbc62ef69d5d3dc" providerId="LiveId" clId="{38AB4D3C-B4E5-4847-ABEF-83E738C70A11}" dt="2024-05-14T13:50:35.898" v="12541" actId="108"/>
          <ac:spMkLst>
            <pc:docMk/>
            <pc:sldMk cId="267653416" sldId="276"/>
            <ac:spMk id="6195" creationId="{2549F204-CB20-EBFE-E2A8-28CA753CACFE}"/>
          </ac:spMkLst>
        </pc:spChg>
        <pc:spChg chg="mod replST">
          <ac:chgData name="Ida Ekmark" userId="ffbc62ef69d5d3dc" providerId="LiveId" clId="{38AB4D3C-B4E5-4847-ABEF-83E738C70A11}" dt="2024-05-14T13:50:35.901" v="12542" actId="108"/>
          <ac:spMkLst>
            <pc:docMk/>
            <pc:sldMk cId="267653416" sldId="276"/>
            <ac:spMk id="6196" creationId="{24703D07-7F60-ADA3-E962-46A0789296DE}"/>
          </ac:spMkLst>
        </pc:spChg>
        <pc:spChg chg="mod replST">
          <ac:chgData name="Ida Ekmark" userId="ffbc62ef69d5d3dc" providerId="LiveId" clId="{38AB4D3C-B4E5-4847-ABEF-83E738C70A11}" dt="2024-05-14T13:50:35.901" v="12543" actId="108"/>
          <ac:spMkLst>
            <pc:docMk/>
            <pc:sldMk cId="267653416" sldId="276"/>
            <ac:spMk id="6197" creationId="{77095A07-20C2-65C2-8E66-72224A7B6495}"/>
          </ac:spMkLst>
        </pc:spChg>
        <pc:spChg chg="mod replST">
          <ac:chgData name="Ida Ekmark" userId="ffbc62ef69d5d3dc" providerId="LiveId" clId="{38AB4D3C-B4E5-4847-ABEF-83E738C70A11}" dt="2024-05-14T13:50:35.901" v="12544" actId="108"/>
          <ac:spMkLst>
            <pc:docMk/>
            <pc:sldMk cId="267653416" sldId="276"/>
            <ac:spMk id="6198" creationId="{B9351E88-27FB-0283-C976-FD91A6145E4A}"/>
          </ac:spMkLst>
        </pc:spChg>
        <pc:spChg chg="mod replST">
          <ac:chgData name="Ida Ekmark" userId="ffbc62ef69d5d3dc" providerId="LiveId" clId="{38AB4D3C-B4E5-4847-ABEF-83E738C70A11}" dt="2024-05-14T13:50:35.901" v="12545" actId="108"/>
          <ac:spMkLst>
            <pc:docMk/>
            <pc:sldMk cId="267653416" sldId="276"/>
            <ac:spMk id="6199" creationId="{747FC8E3-1CD9-AD59-41FD-0B460DE46D63}"/>
          </ac:spMkLst>
        </pc:spChg>
        <pc:spChg chg="mod replST">
          <ac:chgData name="Ida Ekmark" userId="ffbc62ef69d5d3dc" providerId="LiveId" clId="{38AB4D3C-B4E5-4847-ABEF-83E738C70A11}" dt="2024-05-14T13:50:35.901" v="12546" actId="108"/>
          <ac:spMkLst>
            <pc:docMk/>
            <pc:sldMk cId="267653416" sldId="276"/>
            <ac:spMk id="6200" creationId="{EB25DE3E-D8E7-4FAB-4F39-0268BC13B99D}"/>
          </ac:spMkLst>
        </pc:spChg>
        <pc:spChg chg="mod replST">
          <ac:chgData name="Ida Ekmark" userId="ffbc62ef69d5d3dc" providerId="LiveId" clId="{38AB4D3C-B4E5-4847-ABEF-83E738C70A11}" dt="2024-05-14T13:50:35.901" v="12547" actId="108"/>
          <ac:spMkLst>
            <pc:docMk/>
            <pc:sldMk cId="267653416" sldId="276"/>
            <ac:spMk id="6201" creationId="{9042C360-0966-728F-DE00-E564166B0761}"/>
          </ac:spMkLst>
        </pc:spChg>
        <pc:spChg chg="mod replST">
          <ac:chgData name="Ida Ekmark" userId="ffbc62ef69d5d3dc" providerId="LiveId" clId="{38AB4D3C-B4E5-4847-ABEF-83E738C70A11}" dt="2024-05-14T13:50:35.901" v="12548" actId="108"/>
          <ac:spMkLst>
            <pc:docMk/>
            <pc:sldMk cId="267653416" sldId="276"/>
            <ac:spMk id="6202" creationId="{D3069B4E-37D3-8155-3128-14E8AB4E58D4}"/>
          </ac:spMkLst>
        </pc:spChg>
        <pc:spChg chg="mod replST">
          <ac:chgData name="Ida Ekmark" userId="ffbc62ef69d5d3dc" providerId="LiveId" clId="{38AB4D3C-B4E5-4847-ABEF-83E738C70A11}" dt="2024-05-14T13:50:35.901" v="12549" actId="108"/>
          <ac:spMkLst>
            <pc:docMk/>
            <pc:sldMk cId="267653416" sldId="276"/>
            <ac:spMk id="6203" creationId="{11E54886-1B0C-C2C4-0934-8CC3C2AD1BB4}"/>
          </ac:spMkLst>
        </pc:spChg>
        <pc:spChg chg="mod replST">
          <ac:chgData name="Ida Ekmark" userId="ffbc62ef69d5d3dc" providerId="LiveId" clId="{38AB4D3C-B4E5-4847-ABEF-83E738C70A11}" dt="2024-05-14T13:50:35.901" v="12550" actId="108"/>
          <ac:spMkLst>
            <pc:docMk/>
            <pc:sldMk cId="267653416" sldId="276"/>
            <ac:spMk id="6204" creationId="{4C1D8609-A523-21BB-8603-B306968FFFC9}"/>
          </ac:spMkLst>
        </pc:spChg>
        <pc:spChg chg="mod replST">
          <ac:chgData name="Ida Ekmark" userId="ffbc62ef69d5d3dc" providerId="LiveId" clId="{38AB4D3C-B4E5-4847-ABEF-83E738C70A11}" dt="2024-05-14T13:50:35.916" v="12551" actId="108"/>
          <ac:spMkLst>
            <pc:docMk/>
            <pc:sldMk cId="267653416" sldId="276"/>
            <ac:spMk id="6205" creationId="{FAB42262-AF79-647D-3D0D-E65C52518E0C}"/>
          </ac:spMkLst>
        </pc:spChg>
        <pc:spChg chg="mod replST">
          <ac:chgData name="Ida Ekmark" userId="ffbc62ef69d5d3dc" providerId="LiveId" clId="{38AB4D3C-B4E5-4847-ABEF-83E738C70A11}" dt="2024-05-14T13:50:35.916" v="12552" actId="108"/>
          <ac:spMkLst>
            <pc:docMk/>
            <pc:sldMk cId="267653416" sldId="276"/>
            <ac:spMk id="6206" creationId="{DEA36DE1-2C27-8C0A-5AC6-A5A74C4D484C}"/>
          </ac:spMkLst>
        </pc:spChg>
        <pc:spChg chg="mod replST">
          <ac:chgData name="Ida Ekmark" userId="ffbc62ef69d5d3dc" providerId="LiveId" clId="{38AB4D3C-B4E5-4847-ABEF-83E738C70A11}" dt="2024-05-14T13:50:35.916" v="12553" actId="108"/>
          <ac:spMkLst>
            <pc:docMk/>
            <pc:sldMk cId="267653416" sldId="276"/>
            <ac:spMk id="6207" creationId="{CB7E6858-7D5F-F5CB-77EE-13F86DD47CDC}"/>
          </ac:spMkLst>
        </pc:spChg>
        <pc:spChg chg="mod replST">
          <ac:chgData name="Ida Ekmark" userId="ffbc62ef69d5d3dc" providerId="LiveId" clId="{38AB4D3C-B4E5-4847-ABEF-83E738C70A11}" dt="2024-05-14T13:50:35.916" v="12554" actId="108"/>
          <ac:spMkLst>
            <pc:docMk/>
            <pc:sldMk cId="267653416" sldId="276"/>
            <ac:spMk id="6208" creationId="{6AC9E022-894F-89D2-5CAB-13110625C5FD}"/>
          </ac:spMkLst>
        </pc:spChg>
        <pc:spChg chg="mod replST">
          <ac:chgData name="Ida Ekmark" userId="ffbc62ef69d5d3dc" providerId="LiveId" clId="{38AB4D3C-B4E5-4847-ABEF-83E738C70A11}" dt="2024-05-14T13:50:35.916" v="12555" actId="108"/>
          <ac:spMkLst>
            <pc:docMk/>
            <pc:sldMk cId="267653416" sldId="276"/>
            <ac:spMk id="6209" creationId="{D01C618E-C04C-5B70-C9A5-700B7ECFF331}"/>
          </ac:spMkLst>
        </pc:spChg>
        <pc:spChg chg="mod replST">
          <ac:chgData name="Ida Ekmark" userId="ffbc62ef69d5d3dc" providerId="LiveId" clId="{38AB4D3C-B4E5-4847-ABEF-83E738C70A11}" dt="2024-05-14T13:50:35.916" v="12556" actId="108"/>
          <ac:spMkLst>
            <pc:docMk/>
            <pc:sldMk cId="267653416" sldId="276"/>
            <ac:spMk id="6210" creationId="{7ECB2839-5D87-920F-5AA0-23990F7FA67B}"/>
          </ac:spMkLst>
        </pc:spChg>
        <pc:spChg chg="mod replST">
          <ac:chgData name="Ida Ekmark" userId="ffbc62ef69d5d3dc" providerId="LiveId" clId="{38AB4D3C-B4E5-4847-ABEF-83E738C70A11}" dt="2024-05-14T13:50:35.916" v="12557" actId="108"/>
          <ac:spMkLst>
            <pc:docMk/>
            <pc:sldMk cId="267653416" sldId="276"/>
            <ac:spMk id="6211" creationId="{E3E8F38B-307C-F4E6-2101-4B6E58F7BE02}"/>
          </ac:spMkLst>
        </pc:spChg>
        <pc:spChg chg="mod replST">
          <ac:chgData name="Ida Ekmark" userId="ffbc62ef69d5d3dc" providerId="LiveId" clId="{38AB4D3C-B4E5-4847-ABEF-83E738C70A11}" dt="2024-05-14T13:50:35.916" v="12558" actId="108"/>
          <ac:spMkLst>
            <pc:docMk/>
            <pc:sldMk cId="267653416" sldId="276"/>
            <ac:spMk id="6212" creationId="{65AD706D-4966-B0BB-D979-405F54C3EE80}"/>
          </ac:spMkLst>
        </pc:spChg>
        <pc:spChg chg="mod replST">
          <ac:chgData name="Ida Ekmark" userId="ffbc62ef69d5d3dc" providerId="LiveId" clId="{38AB4D3C-B4E5-4847-ABEF-83E738C70A11}" dt="2024-05-14T13:50:35.932" v="12559" actId="108"/>
          <ac:spMkLst>
            <pc:docMk/>
            <pc:sldMk cId="267653416" sldId="276"/>
            <ac:spMk id="6213" creationId="{B961050B-16CB-EE0A-1C82-047C59141888}"/>
          </ac:spMkLst>
        </pc:spChg>
        <pc:spChg chg="mod replST">
          <ac:chgData name="Ida Ekmark" userId="ffbc62ef69d5d3dc" providerId="LiveId" clId="{38AB4D3C-B4E5-4847-ABEF-83E738C70A11}" dt="2024-05-14T13:50:35.932" v="12560" actId="108"/>
          <ac:spMkLst>
            <pc:docMk/>
            <pc:sldMk cId="267653416" sldId="276"/>
            <ac:spMk id="6214" creationId="{19A2306B-84AE-3E93-E09C-185245C4BB38}"/>
          </ac:spMkLst>
        </pc:spChg>
        <pc:spChg chg="mod replST">
          <ac:chgData name="Ida Ekmark" userId="ffbc62ef69d5d3dc" providerId="LiveId" clId="{38AB4D3C-B4E5-4847-ABEF-83E738C70A11}" dt="2024-05-14T13:50:35.932" v="12561" actId="108"/>
          <ac:spMkLst>
            <pc:docMk/>
            <pc:sldMk cId="267653416" sldId="276"/>
            <ac:spMk id="6215" creationId="{420EFD30-94D8-CF4E-C46C-DAFF0858862D}"/>
          </ac:spMkLst>
        </pc:spChg>
        <pc:spChg chg="mod replST">
          <ac:chgData name="Ida Ekmark" userId="ffbc62ef69d5d3dc" providerId="LiveId" clId="{38AB4D3C-B4E5-4847-ABEF-83E738C70A11}" dt="2024-05-14T13:50:35.932" v="12562" actId="108"/>
          <ac:spMkLst>
            <pc:docMk/>
            <pc:sldMk cId="267653416" sldId="276"/>
            <ac:spMk id="6216" creationId="{8E692431-271B-B065-56D6-C2C09B17562E}"/>
          </ac:spMkLst>
        </pc:spChg>
        <pc:spChg chg="mod replST">
          <ac:chgData name="Ida Ekmark" userId="ffbc62ef69d5d3dc" providerId="LiveId" clId="{38AB4D3C-B4E5-4847-ABEF-83E738C70A11}" dt="2024-05-14T13:50:35.932" v="12563" actId="108"/>
          <ac:spMkLst>
            <pc:docMk/>
            <pc:sldMk cId="267653416" sldId="276"/>
            <ac:spMk id="6217" creationId="{A6344A6E-D9A6-1C63-19B4-5D9908BB89B5}"/>
          </ac:spMkLst>
        </pc:spChg>
        <pc:spChg chg="mod replST">
          <ac:chgData name="Ida Ekmark" userId="ffbc62ef69d5d3dc" providerId="LiveId" clId="{38AB4D3C-B4E5-4847-ABEF-83E738C70A11}" dt="2024-05-14T13:50:35.932" v="12564" actId="108"/>
          <ac:spMkLst>
            <pc:docMk/>
            <pc:sldMk cId="267653416" sldId="276"/>
            <ac:spMk id="6218" creationId="{91FC2107-1EF7-FBC9-F226-83F2D441DCB9}"/>
          </ac:spMkLst>
        </pc:spChg>
        <pc:spChg chg="mod replST">
          <ac:chgData name="Ida Ekmark" userId="ffbc62ef69d5d3dc" providerId="LiveId" clId="{38AB4D3C-B4E5-4847-ABEF-83E738C70A11}" dt="2024-05-14T13:50:35.932" v="12565" actId="108"/>
          <ac:spMkLst>
            <pc:docMk/>
            <pc:sldMk cId="267653416" sldId="276"/>
            <ac:spMk id="6219" creationId="{9AA962D8-7367-1C00-E720-3C25988287CF}"/>
          </ac:spMkLst>
        </pc:spChg>
        <pc:spChg chg="mod replST">
          <ac:chgData name="Ida Ekmark" userId="ffbc62ef69d5d3dc" providerId="LiveId" clId="{38AB4D3C-B4E5-4847-ABEF-83E738C70A11}" dt="2024-05-14T13:50:35.932" v="12566" actId="108"/>
          <ac:spMkLst>
            <pc:docMk/>
            <pc:sldMk cId="267653416" sldId="276"/>
            <ac:spMk id="6220" creationId="{03799C9A-C98E-587F-3C95-FC2786FF25A1}"/>
          </ac:spMkLst>
        </pc:spChg>
        <pc:spChg chg="mod replST">
          <ac:chgData name="Ida Ekmark" userId="ffbc62ef69d5d3dc" providerId="LiveId" clId="{38AB4D3C-B4E5-4847-ABEF-83E738C70A11}" dt="2024-05-14T13:50:35.948" v="12567" actId="108"/>
          <ac:spMkLst>
            <pc:docMk/>
            <pc:sldMk cId="267653416" sldId="276"/>
            <ac:spMk id="6221" creationId="{0A741C73-657B-FF71-1468-E8336C19003F}"/>
          </ac:spMkLst>
        </pc:spChg>
        <pc:spChg chg="mod replST">
          <ac:chgData name="Ida Ekmark" userId="ffbc62ef69d5d3dc" providerId="LiveId" clId="{38AB4D3C-B4E5-4847-ABEF-83E738C70A11}" dt="2024-05-14T13:50:35.948" v="12568" actId="108"/>
          <ac:spMkLst>
            <pc:docMk/>
            <pc:sldMk cId="267653416" sldId="276"/>
            <ac:spMk id="6222" creationId="{2FAB194E-FCDA-8699-35CC-DAB26DFFF60D}"/>
          </ac:spMkLst>
        </pc:spChg>
        <pc:spChg chg="mod replST">
          <ac:chgData name="Ida Ekmark" userId="ffbc62ef69d5d3dc" providerId="LiveId" clId="{38AB4D3C-B4E5-4847-ABEF-83E738C70A11}" dt="2024-05-14T13:50:35.948" v="12569" actId="108"/>
          <ac:spMkLst>
            <pc:docMk/>
            <pc:sldMk cId="267653416" sldId="276"/>
            <ac:spMk id="6223" creationId="{1F311338-F74E-CF8A-F66D-BD9D6CA1492D}"/>
          </ac:spMkLst>
        </pc:spChg>
        <pc:spChg chg="mod replST">
          <ac:chgData name="Ida Ekmark" userId="ffbc62ef69d5d3dc" providerId="LiveId" clId="{38AB4D3C-B4E5-4847-ABEF-83E738C70A11}" dt="2024-05-14T13:50:35.948" v="12570" actId="108"/>
          <ac:spMkLst>
            <pc:docMk/>
            <pc:sldMk cId="267653416" sldId="276"/>
            <ac:spMk id="6224" creationId="{EBB45856-6D5D-8BF0-BF35-E220E06EB8F4}"/>
          </ac:spMkLst>
        </pc:spChg>
        <pc:spChg chg="mod replST">
          <ac:chgData name="Ida Ekmark" userId="ffbc62ef69d5d3dc" providerId="LiveId" clId="{38AB4D3C-B4E5-4847-ABEF-83E738C70A11}" dt="2024-05-14T13:50:35.948" v="12571" actId="108"/>
          <ac:spMkLst>
            <pc:docMk/>
            <pc:sldMk cId="267653416" sldId="276"/>
            <ac:spMk id="6225" creationId="{C85ABB76-08CB-3BED-5D31-1BFFFE305AD3}"/>
          </ac:spMkLst>
        </pc:spChg>
        <pc:spChg chg="mod replST">
          <ac:chgData name="Ida Ekmark" userId="ffbc62ef69d5d3dc" providerId="LiveId" clId="{38AB4D3C-B4E5-4847-ABEF-83E738C70A11}" dt="2024-05-14T13:50:35.948" v="12572" actId="108"/>
          <ac:spMkLst>
            <pc:docMk/>
            <pc:sldMk cId="267653416" sldId="276"/>
            <ac:spMk id="6226" creationId="{B2998092-D610-17AA-36D8-C45273CADE5B}"/>
          </ac:spMkLst>
        </pc:spChg>
        <pc:spChg chg="mod replST">
          <ac:chgData name="Ida Ekmark" userId="ffbc62ef69d5d3dc" providerId="LiveId" clId="{38AB4D3C-B4E5-4847-ABEF-83E738C70A11}" dt="2024-05-14T13:50:35.948" v="12573" actId="108"/>
          <ac:spMkLst>
            <pc:docMk/>
            <pc:sldMk cId="267653416" sldId="276"/>
            <ac:spMk id="6227" creationId="{2E3864E4-A0A6-32E2-465E-068E15AB53C6}"/>
          </ac:spMkLst>
        </pc:spChg>
        <pc:spChg chg="mod replST">
          <ac:chgData name="Ida Ekmark" userId="ffbc62ef69d5d3dc" providerId="LiveId" clId="{38AB4D3C-B4E5-4847-ABEF-83E738C70A11}" dt="2024-05-14T13:50:35.948" v="12574" actId="108"/>
          <ac:spMkLst>
            <pc:docMk/>
            <pc:sldMk cId="267653416" sldId="276"/>
            <ac:spMk id="6228" creationId="{D66E8372-34AA-89F9-BEB3-FD3EAD872D02}"/>
          </ac:spMkLst>
        </pc:spChg>
        <pc:spChg chg="mod replST">
          <ac:chgData name="Ida Ekmark" userId="ffbc62ef69d5d3dc" providerId="LiveId" clId="{38AB4D3C-B4E5-4847-ABEF-83E738C70A11}" dt="2024-05-14T13:50:35.963" v="12575" actId="108"/>
          <ac:spMkLst>
            <pc:docMk/>
            <pc:sldMk cId="267653416" sldId="276"/>
            <ac:spMk id="6229" creationId="{93574365-48B6-CD58-B436-AB8626D27924}"/>
          </ac:spMkLst>
        </pc:spChg>
        <pc:spChg chg="mod replST">
          <ac:chgData name="Ida Ekmark" userId="ffbc62ef69d5d3dc" providerId="LiveId" clId="{38AB4D3C-B4E5-4847-ABEF-83E738C70A11}" dt="2024-05-14T13:50:35.967" v="12576" actId="108"/>
          <ac:spMkLst>
            <pc:docMk/>
            <pc:sldMk cId="267653416" sldId="276"/>
            <ac:spMk id="6230" creationId="{94CF6B21-CC23-E38D-4A48-BF8557C206AE}"/>
          </ac:spMkLst>
        </pc:spChg>
        <pc:spChg chg="mod replST">
          <ac:chgData name="Ida Ekmark" userId="ffbc62ef69d5d3dc" providerId="LiveId" clId="{38AB4D3C-B4E5-4847-ABEF-83E738C70A11}" dt="2024-05-14T13:50:35.967" v="12577" actId="108"/>
          <ac:spMkLst>
            <pc:docMk/>
            <pc:sldMk cId="267653416" sldId="276"/>
            <ac:spMk id="6231" creationId="{6D7BF384-91B6-21A6-3437-C3772BF78E9E}"/>
          </ac:spMkLst>
        </pc:spChg>
        <pc:spChg chg="mod replST">
          <ac:chgData name="Ida Ekmark" userId="ffbc62ef69d5d3dc" providerId="LiveId" clId="{38AB4D3C-B4E5-4847-ABEF-83E738C70A11}" dt="2024-05-14T13:50:35.967" v="12578" actId="108"/>
          <ac:spMkLst>
            <pc:docMk/>
            <pc:sldMk cId="267653416" sldId="276"/>
            <ac:spMk id="6232" creationId="{4A7601AF-6B68-B1CD-7668-8EA7BBA9FC44}"/>
          </ac:spMkLst>
        </pc:spChg>
        <pc:spChg chg="mod replST">
          <ac:chgData name="Ida Ekmark" userId="ffbc62ef69d5d3dc" providerId="LiveId" clId="{38AB4D3C-B4E5-4847-ABEF-83E738C70A11}" dt="2024-05-14T13:50:35.967" v="12579" actId="108"/>
          <ac:spMkLst>
            <pc:docMk/>
            <pc:sldMk cId="267653416" sldId="276"/>
            <ac:spMk id="6233" creationId="{6B5CE746-5F7E-27CC-67C1-B2CA43961020}"/>
          </ac:spMkLst>
        </pc:spChg>
        <pc:spChg chg="mod replST">
          <ac:chgData name="Ida Ekmark" userId="ffbc62ef69d5d3dc" providerId="LiveId" clId="{38AB4D3C-B4E5-4847-ABEF-83E738C70A11}" dt="2024-05-14T13:50:35.967" v="12580" actId="108"/>
          <ac:spMkLst>
            <pc:docMk/>
            <pc:sldMk cId="267653416" sldId="276"/>
            <ac:spMk id="6234" creationId="{706E4709-BD6D-54F5-FEF2-72C17EBF6325}"/>
          </ac:spMkLst>
        </pc:spChg>
        <pc:spChg chg="mod replST">
          <ac:chgData name="Ida Ekmark" userId="ffbc62ef69d5d3dc" providerId="LiveId" clId="{38AB4D3C-B4E5-4847-ABEF-83E738C70A11}" dt="2024-05-14T13:50:35.967" v="12581" actId="108"/>
          <ac:spMkLst>
            <pc:docMk/>
            <pc:sldMk cId="267653416" sldId="276"/>
            <ac:spMk id="6235" creationId="{C173D8F2-10DC-5159-5E56-00D6E1A322FC}"/>
          </ac:spMkLst>
        </pc:spChg>
        <pc:spChg chg="mod replST">
          <ac:chgData name="Ida Ekmark" userId="ffbc62ef69d5d3dc" providerId="LiveId" clId="{38AB4D3C-B4E5-4847-ABEF-83E738C70A11}" dt="2024-05-14T13:50:35.979" v="12582" actId="108"/>
          <ac:spMkLst>
            <pc:docMk/>
            <pc:sldMk cId="267653416" sldId="276"/>
            <ac:spMk id="6236" creationId="{46379C0A-E324-9A9E-15FE-5D86B9058A13}"/>
          </ac:spMkLst>
        </pc:spChg>
        <pc:spChg chg="mod replST">
          <ac:chgData name="Ida Ekmark" userId="ffbc62ef69d5d3dc" providerId="LiveId" clId="{38AB4D3C-B4E5-4847-ABEF-83E738C70A11}" dt="2024-05-14T13:50:35.979" v="12583" actId="108"/>
          <ac:spMkLst>
            <pc:docMk/>
            <pc:sldMk cId="267653416" sldId="276"/>
            <ac:spMk id="6237" creationId="{BAEAC887-CF73-D198-E7CC-D42823D519D3}"/>
          </ac:spMkLst>
        </pc:spChg>
        <pc:spChg chg="mod replST">
          <ac:chgData name="Ida Ekmark" userId="ffbc62ef69d5d3dc" providerId="LiveId" clId="{38AB4D3C-B4E5-4847-ABEF-83E738C70A11}" dt="2024-05-14T13:50:35.979" v="12584" actId="108"/>
          <ac:spMkLst>
            <pc:docMk/>
            <pc:sldMk cId="267653416" sldId="276"/>
            <ac:spMk id="6238" creationId="{40CB9DFD-1764-837D-EE81-3A3C0E21F73A}"/>
          </ac:spMkLst>
        </pc:spChg>
        <pc:spChg chg="mod replST">
          <ac:chgData name="Ida Ekmark" userId="ffbc62ef69d5d3dc" providerId="LiveId" clId="{38AB4D3C-B4E5-4847-ABEF-83E738C70A11}" dt="2024-05-14T13:50:35.979" v="12585" actId="108"/>
          <ac:spMkLst>
            <pc:docMk/>
            <pc:sldMk cId="267653416" sldId="276"/>
            <ac:spMk id="6239" creationId="{0A1D6773-15AE-56FB-CA55-8742C7C3D481}"/>
          </ac:spMkLst>
        </pc:spChg>
        <pc:spChg chg="mod replST">
          <ac:chgData name="Ida Ekmark" userId="ffbc62ef69d5d3dc" providerId="LiveId" clId="{38AB4D3C-B4E5-4847-ABEF-83E738C70A11}" dt="2024-05-14T13:50:35.979" v="12586" actId="108"/>
          <ac:spMkLst>
            <pc:docMk/>
            <pc:sldMk cId="267653416" sldId="276"/>
            <ac:spMk id="6240" creationId="{E304B797-4E1B-1FDF-B342-B98360DDDB11}"/>
          </ac:spMkLst>
        </pc:spChg>
        <pc:spChg chg="mod replST">
          <ac:chgData name="Ida Ekmark" userId="ffbc62ef69d5d3dc" providerId="LiveId" clId="{38AB4D3C-B4E5-4847-ABEF-83E738C70A11}" dt="2024-05-14T13:50:35.979" v="12587" actId="108"/>
          <ac:spMkLst>
            <pc:docMk/>
            <pc:sldMk cId="267653416" sldId="276"/>
            <ac:spMk id="6241" creationId="{276C5FBB-C3DD-332C-C958-B4A71077ADD0}"/>
          </ac:spMkLst>
        </pc:spChg>
        <pc:spChg chg="mod replST">
          <ac:chgData name="Ida Ekmark" userId="ffbc62ef69d5d3dc" providerId="LiveId" clId="{38AB4D3C-B4E5-4847-ABEF-83E738C70A11}" dt="2024-05-14T13:50:35.979" v="12588" actId="108"/>
          <ac:spMkLst>
            <pc:docMk/>
            <pc:sldMk cId="267653416" sldId="276"/>
            <ac:spMk id="6242" creationId="{C151B6D6-1EA7-62CA-0CF3-D10CD0CEA361}"/>
          </ac:spMkLst>
        </pc:spChg>
        <pc:spChg chg="mod replST">
          <ac:chgData name="Ida Ekmark" userId="ffbc62ef69d5d3dc" providerId="LiveId" clId="{38AB4D3C-B4E5-4847-ABEF-83E738C70A11}" dt="2024-05-14T13:50:35.979" v="12589" actId="108"/>
          <ac:spMkLst>
            <pc:docMk/>
            <pc:sldMk cId="267653416" sldId="276"/>
            <ac:spMk id="6243" creationId="{D4193E27-B4E1-F5AB-F3A3-BD59CB9489E3}"/>
          </ac:spMkLst>
        </pc:spChg>
        <pc:spChg chg="mod replST">
          <ac:chgData name="Ida Ekmark" userId="ffbc62ef69d5d3dc" providerId="LiveId" clId="{38AB4D3C-B4E5-4847-ABEF-83E738C70A11}" dt="2024-05-14T13:50:35.994" v="12590" actId="108"/>
          <ac:spMkLst>
            <pc:docMk/>
            <pc:sldMk cId="267653416" sldId="276"/>
            <ac:spMk id="6244" creationId="{3EBDE444-E87F-9E82-FA49-29E9C28386D4}"/>
          </ac:spMkLst>
        </pc:spChg>
        <pc:spChg chg="mod replST">
          <ac:chgData name="Ida Ekmark" userId="ffbc62ef69d5d3dc" providerId="LiveId" clId="{38AB4D3C-B4E5-4847-ABEF-83E738C70A11}" dt="2024-05-14T13:50:35.995" v="12591" actId="108"/>
          <ac:spMkLst>
            <pc:docMk/>
            <pc:sldMk cId="267653416" sldId="276"/>
            <ac:spMk id="6245" creationId="{ED45C2E4-7AE2-050C-2962-3302FC9F5ACA}"/>
          </ac:spMkLst>
        </pc:spChg>
        <pc:spChg chg="mod replST">
          <ac:chgData name="Ida Ekmark" userId="ffbc62ef69d5d3dc" providerId="LiveId" clId="{38AB4D3C-B4E5-4847-ABEF-83E738C70A11}" dt="2024-05-14T13:50:35.995" v="12592" actId="108"/>
          <ac:spMkLst>
            <pc:docMk/>
            <pc:sldMk cId="267653416" sldId="276"/>
            <ac:spMk id="6246" creationId="{7CE2E635-30B2-C0F0-538F-B717646BD7A7}"/>
          </ac:spMkLst>
        </pc:spChg>
        <pc:spChg chg="mod replST">
          <ac:chgData name="Ida Ekmark" userId="ffbc62ef69d5d3dc" providerId="LiveId" clId="{38AB4D3C-B4E5-4847-ABEF-83E738C70A11}" dt="2024-05-14T13:50:35.995" v="12593" actId="108"/>
          <ac:spMkLst>
            <pc:docMk/>
            <pc:sldMk cId="267653416" sldId="276"/>
            <ac:spMk id="6247" creationId="{78595C42-2FE0-42F5-9F3D-F5F39B13E61B}"/>
          </ac:spMkLst>
        </pc:spChg>
        <pc:spChg chg="mod replST">
          <ac:chgData name="Ida Ekmark" userId="ffbc62ef69d5d3dc" providerId="LiveId" clId="{38AB4D3C-B4E5-4847-ABEF-83E738C70A11}" dt="2024-05-14T13:50:35.995" v="12594" actId="108"/>
          <ac:spMkLst>
            <pc:docMk/>
            <pc:sldMk cId="267653416" sldId="276"/>
            <ac:spMk id="6248" creationId="{6BEC8EC5-5C1E-A918-4157-2EB5AD7E124D}"/>
          </ac:spMkLst>
        </pc:spChg>
        <pc:spChg chg="mod replST">
          <ac:chgData name="Ida Ekmark" userId="ffbc62ef69d5d3dc" providerId="LiveId" clId="{38AB4D3C-B4E5-4847-ABEF-83E738C70A11}" dt="2024-05-14T13:50:35.995" v="12595" actId="108"/>
          <ac:spMkLst>
            <pc:docMk/>
            <pc:sldMk cId="267653416" sldId="276"/>
            <ac:spMk id="6249" creationId="{E1EC5095-76F7-1250-9DD0-BFB99FC043A4}"/>
          </ac:spMkLst>
        </pc:spChg>
        <pc:spChg chg="mod replST">
          <ac:chgData name="Ida Ekmark" userId="ffbc62ef69d5d3dc" providerId="LiveId" clId="{38AB4D3C-B4E5-4847-ABEF-83E738C70A11}" dt="2024-05-14T13:50:35.995" v="12596" actId="108"/>
          <ac:spMkLst>
            <pc:docMk/>
            <pc:sldMk cId="267653416" sldId="276"/>
            <ac:spMk id="6250" creationId="{FAA55067-3C01-C72F-FFBF-A3486BFC4310}"/>
          </ac:spMkLst>
        </pc:spChg>
        <pc:spChg chg="mod replST">
          <ac:chgData name="Ida Ekmark" userId="ffbc62ef69d5d3dc" providerId="LiveId" clId="{38AB4D3C-B4E5-4847-ABEF-83E738C70A11}" dt="2024-05-14T13:50:35.995" v="12597" actId="108"/>
          <ac:spMkLst>
            <pc:docMk/>
            <pc:sldMk cId="267653416" sldId="276"/>
            <ac:spMk id="6251" creationId="{781017FF-31A7-5532-DF6D-675C55F5849B}"/>
          </ac:spMkLst>
        </pc:spChg>
        <pc:spChg chg="mod replST">
          <ac:chgData name="Ida Ekmark" userId="ffbc62ef69d5d3dc" providerId="LiveId" clId="{38AB4D3C-B4E5-4847-ABEF-83E738C70A11}" dt="2024-05-14T13:50:36.011" v="12598" actId="108"/>
          <ac:spMkLst>
            <pc:docMk/>
            <pc:sldMk cId="267653416" sldId="276"/>
            <ac:spMk id="6252" creationId="{828CBF67-9EF0-CBA1-0387-3BBD5CC2F9A0}"/>
          </ac:spMkLst>
        </pc:spChg>
        <pc:spChg chg="mod replST">
          <ac:chgData name="Ida Ekmark" userId="ffbc62ef69d5d3dc" providerId="LiveId" clId="{38AB4D3C-B4E5-4847-ABEF-83E738C70A11}" dt="2024-05-14T13:50:36.011" v="12599" actId="108"/>
          <ac:spMkLst>
            <pc:docMk/>
            <pc:sldMk cId="267653416" sldId="276"/>
            <ac:spMk id="6253" creationId="{25AD1381-770D-C2BA-1E95-5A26E8921B22}"/>
          </ac:spMkLst>
        </pc:spChg>
        <pc:spChg chg="mod replST">
          <ac:chgData name="Ida Ekmark" userId="ffbc62ef69d5d3dc" providerId="LiveId" clId="{38AB4D3C-B4E5-4847-ABEF-83E738C70A11}" dt="2024-05-14T13:50:36.015" v="12600" actId="108"/>
          <ac:spMkLst>
            <pc:docMk/>
            <pc:sldMk cId="267653416" sldId="276"/>
            <ac:spMk id="6254" creationId="{8155488E-1BFC-AFE6-F419-AC78FBE0DA53}"/>
          </ac:spMkLst>
        </pc:spChg>
        <pc:spChg chg="mod replST">
          <ac:chgData name="Ida Ekmark" userId="ffbc62ef69d5d3dc" providerId="LiveId" clId="{38AB4D3C-B4E5-4847-ABEF-83E738C70A11}" dt="2024-05-14T13:50:36.015" v="12601" actId="108"/>
          <ac:spMkLst>
            <pc:docMk/>
            <pc:sldMk cId="267653416" sldId="276"/>
            <ac:spMk id="6255" creationId="{B7427458-D0EE-E5EA-D273-1AF9D3C1C6E9}"/>
          </ac:spMkLst>
        </pc:spChg>
        <pc:spChg chg="mod replST">
          <ac:chgData name="Ida Ekmark" userId="ffbc62ef69d5d3dc" providerId="LiveId" clId="{38AB4D3C-B4E5-4847-ABEF-83E738C70A11}" dt="2024-05-14T13:50:36.015" v="12602" actId="108"/>
          <ac:spMkLst>
            <pc:docMk/>
            <pc:sldMk cId="267653416" sldId="276"/>
            <ac:spMk id="6256" creationId="{A9861563-4C32-7AD7-183D-FB98B1EF6993}"/>
          </ac:spMkLst>
        </pc:spChg>
        <pc:spChg chg="mod replST">
          <ac:chgData name="Ida Ekmark" userId="ffbc62ef69d5d3dc" providerId="LiveId" clId="{38AB4D3C-B4E5-4847-ABEF-83E738C70A11}" dt="2024-05-14T13:50:36.015" v="12603" actId="108"/>
          <ac:spMkLst>
            <pc:docMk/>
            <pc:sldMk cId="267653416" sldId="276"/>
            <ac:spMk id="6257" creationId="{467EFBF5-766D-451A-257A-176F28889676}"/>
          </ac:spMkLst>
        </pc:spChg>
        <pc:spChg chg="mod replST">
          <ac:chgData name="Ida Ekmark" userId="ffbc62ef69d5d3dc" providerId="LiveId" clId="{38AB4D3C-B4E5-4847-ABEF-83E738C70A11}" dt="2024-05-14T13:50:36.015" v="12604" actId="108"/>
          <ac:spMkLst>
            <pc:docMk/>
            <pc:sldMk cId="267653416" sldId="276"/>
            <ac:spMk id="6258" creationId="{2AF87D31-DBB8-026F-ED94-B4F168A265CA}"/>
          </ac:spMkLst>
        </pc:spChg>
        <pc:spChg chg="mod replST">
          <ac:chgData name="Ida Ekmark" userId="ffbc62ef69d5d3dc" providerId="LiveId" clId="{38AB4D3C-B4E5-4847-ABEF-83E738C70A11}" dt="2024-05-14T13:50:36.015" v="12605" actId="108"/>
          <ac:spMkLst>
            <pc:docMk/>
            <pc:sldMk cId="267653416" sldId="276"/>
            <ac:spMk id="6259" creationId="{0307BA11-6919-6FD9-B994-1C8692727AC9}"/>
          </ac:spMkLst>
        </pc:spChg>
        <pc:spChg chg="mod replST">
          <ac:chgData name="Ida Ekmark" userId="ffbc62ef69d5d3dc" providerId="LiveId" clId="{38AB4D3C-B4E5-4847-ABEF-83E738C70A11}" dt="2024-05-14T13:50:36.027" v="12606" actId="108"/>
          <ac:spMkLst>
            <pc:docMk/>
            <pc:sldMk cId="267653416" sldId="276"/>
            <ac:spMk id="6260" creationId="{78F6EEBB-BB48-79EF-AEDD-C4D2F5DCDC26}"/>
          </ac:spMkLst>
        </pc:spChg>
        <pc:spChg chg="mod replST">
          <ac:chgData name="Ida Ekmark" userId="ffbc62ef69d5d3dc" providerId="LiveId" clId="{38AB4D3C-B4E5-4847-ABEF-83E738C70A11}" dt="2024-05-14T13:50:36.027" v="12607" actId="108"/>
          <ac:spMkLst>
            <pc:docMk/>
            <pc:sldMk cId="267653416" sldId="276"/>
            <ac:spMk id="6261" creationId="{260C4600-8F64-8325-2E72-32CB2C1EC33F}"/>
          </ac:spMkLst>
        </pc:spChg>
        <pc:spChg chg="mod replST">
          <ac:chgData name="Ida Ekmark" userId="ffbc62ef69d5d3dc" providerId="LiveId" clId="{38AB4D3C-B4E5-4847-ABEF-83E738C70A11}" dt="2024-05-14T13:50:36.032" v="12608" actId="108"/>
          <ac:spMkLst>
            <pc:docMk/>
            <pc:sldMk cId="267653416" sldId="276"/>
            <ac:spMk id="6262" creationId="{BFA61E07-CDE0-F044-4473-27F60B98CAED}"/>
          </ac:spMkLst>
        </pc:spChg>
        <pc:spChg chg="mod replST">
          <ac:chgData name="Ida Ekmark" userId="ffbc62ef69d5d3dc" providerId="LiveId" clId="{38AB4D3C-B4E5-4847-ABEF-83E738C70A11}" dt="2024-05-14T13:50:36.035" v="12609" actId="108"/>
          <ac:spMkLst>
            <pc:docMk/>
            <pc:sldMk cId="267653416" sldId="276"/>
            <ac:spMk id="6263" creationId="{FF9958DE-2FF5-1609-AAD3-E44520F401DF}"/>
          </ac:spMkLst>
        </pc:spChg>
        <pc:spChg chg="mod replST">
          <ac:chgData name="Ida Ekmark" userId="ffbc62ef69d5d3dc" providerId="LiveId" clId="{38AB4D3C-B4E5-4847-ABEF-83E738C70A11}" dt="2024-05-14T13:50:36.036" v="12610" actId="108"/>
          <ac:spMkLst>
            <pc:docMk/>
            <pc:sldMk cId="267653416" sldId="276"/>
            <ac:spMk id="6264" creationId="{7DD97357-9539-A21D-C6B0-B7A8932E22DE}"/>
          </ac:spMkLst>
        </pc:spChg>
        <pc:spChg chg="mod replST">
          <ac:chgData name="Ida Ekmark" userId="ffbc62ef69d5d3dc" providerId="LiveId" clId="{38AB4D3C-B4E5-4847-ABEF-83E738C70A11}" dt="2024-05-14T13:50:36.036" v="12611" actId="108"/>
          <ac:spMkLst>
            <pc:docMk/>
            <pc:sldMk cId="267653416" sldId="276"/>
            <ac:spMk id="6265" creationId="{6B2A8ED7-B179-93BF-3640-2FD30C2C4455}"/>
          </ac:spMkLst>
        </pc:spChg>
        <pc:spChg chg="mod replST">
          <ac:chgData name="Ida Ekmark" userId="ffbc62ef69d5d3dc" providerId="LiveId" clId="{38AB4D3C-B4E5-4847-ABEF-83E738C70A11}" dt="2024-05-14T13:50:36.036" v="12612" actId="108"/>
          <ac:spMkLst>
            <pc:docMk/>
            <pc:sldMk cId="267653416" sldId="276"/>
            <ac:spMk id="6266" creationId="{DF9CCEB7-33D2-AA77-7C74-C8580DD7803F}"/>
          </ac:spMkLst>
        </pc:spChg>
        <pc:spChg chg="mod replST">
          <ac:chgData name="Ida Ekmark" userId="ffbc62ef69d5d3dc" providerId="LiveId" clId="{38AB4D3C-B4E5-4847-ABEF-83E738C70A11}" dt="2024-05-14T13:50:36.043" v="12613" actId="108"/>
          <ac:spMkLst>
            <pc:docMk/>
            <pc:sldMk cId="267653416" sldId="276"/>
            <ac:spMk id="6267" creationId="{3BDCD30C-EBE4-CE9C-761D-10FC5B75B392}"/>
          </ac:spMkLst>
        </pc:spChg>
        <pc:spChg chg="mod replST">
          <ac:chgData name="Ida Ekmark" userId="ffbc62ef69d5d3dc" providerId="LiveId" clId="{38AB4D3C-B4E5-4847-ABEF-83E738C70A11}" dt="2024-05-14T13:50:36.043" v="12614" actId="108"/>
          <ac:spMkLst>
            <pc:docMk/>
            <pc:sldMk cId="267653416" sldId="276"/>
            <ac:spMk id="6268" creationId="{53EFC8E0-C7FA-DC9C-7351-1324E06D03D6}"/>
          </ac:spMkLst>
        </pc:spChg>
        <pc:spChg chg="mod replST">
          <ac:chgData name="Ida Ekmark" userId="ffbc62ef69d5d3dc" providerId="LiveId" clId="{38AB4D3C-B4E5-4847-ABEF-83E738C70A11}" dt="2024-05-14T13:50:36.043" v="12615" actId="108"/>
          <ac:spMkLst>
            <pc:docMk/>
            <pc:sldMk cId="267653416" sldId="276"/>
            <ac:spMk id="6269" creationId="{8FB1E73C-7F7F-25E4-7EE1-E86395735685}"/>
          </ac:spMkLst>
        </pc:spChg>
        <pc:spChg chg="mod replST">
          <ac:chgData name="Ida Ekmark" userId="ffbc62ef69d5d3dc" providerId="LiveId" clId="{38AB4D3C-B4E5-4847-ABEF-83E738C70A11}" dt="2024-05-14T13:50:36.043" v="12616" actId="108"/>
          <ac:spMkLst>
            <pc:docMk/>
            <pc:sldMk cId="267653416" sldId="276"/>
            <ac:spMk id="6270" creationId="{7F439BF9-9E89-3FD4-38B4-2D45A45CD280}"/>
          </ac:spMkLst>
        </pc:spChg>
        <pc:spChg chg="mod replST">
          <ac:chgData name="Ida Ekmark" userId="ffbc62ef69d5d3dc" providerId="LiveId" clId="{38AB4D3C-B4E5-4847-ABEF-83E738C70A11}" dt="2024-05-14T13:50:36.043" v="12617" actId="108"/>
          <ac:spMkLst>
            <pc:docMk/>
            <pc:sldMk cId="267653416" sldId="276"/>
            <ac:spMk id="6271" creationId="{09034C85-E20E-90F8-23F1-FDA2D5967624}"/>
          </ac:spMkLst>
        </pc:spChg>
        <pc:spChg chg="mod replST">
          <ac:chgData name="Ida Ekmark" userId="ffbc62ef69d5d3dc" providerId="LiveId" clId="{38AB4D3C-B4E5-4847-ABEF-83E738C70A11}" dt="2024-05-14T13:50:36.043" v="12618" actId="108"/>
          <ac:spMkLst>
            <pc:docMk/>
            <pc:sldMk cId="267653416" sldId="276"/>
            <ac:spMk id="6272" creationId="{FEE4037F-08C4-CDE1-2386-D0682171EB45}"/>
          </ac:spMkLst>
        </pc:spChg>
        <pc:spChg chg="mod replST">
          <ac:chgData name="Ida Ekmark" userId="ffbc62ef69d5d3dc" providerId="LiveId" clId="{38AB4D3C-B4E5-4847-ABEF-83E738C70A11}" dt="2024-05-14T13:50:36.043" v="12619" actId="108"/>
          <ac:spMkLst>
            <pc:docMk/>
            <pc:sldMk cId="267653416" sldId="276"/>
            <ac:spMk id="6273" creationId="{D8211DC1-5053-50B4-E19B-66DC92352981}"/>
          </ac:spMkLst>
        </pc:spChg>
        <pc:spChg chg="mod replST">
          <ac:chgData name="Ida Ekmark" userId="ffbc62ef69d5d3dc" providerId="LiveId" clId="{38AB4D3C-B4E5-4847-ABEF-83E738C70A11}" dt="2024-05-14T13:50:36.043" v="12620" actId="108"/>
          <ac:spMkLst>
            <pc:docMk/>
            <pc:sldMk cId="267653416" sldId="276"/>
            <ac:spMk id="6274" creationId="{1B7422A1-43AA-5CCB-7203-D4B89BC00128}"/>
          </ac:spMkLst>
        </pc:spChg>
        <pc:spChg chg="mod replST">
          <ac:chgData name="Ida Ekmark" userId="ffbc62ef69d5d3dc" providerId="LiveId" clId="{38AB4D3C-B4E5-4847-ABEF-83E738C70A11}" dt="2024-05-14T13:50:36.058" v="12621" actId="108"/>
          <ac:spMkLst>
            <pc:docMk/>
            <pc:sldMk cId="267653416" sldId="276"/>
            <ac:spMk id="6275" creationId="{4825444C-582F-CE9F-60A3-14999D969A2C}"/>
          </ac:spMkLst>
        </pc:spChg>
        <pc:spChg chg="mod replST">
          <ac:chgData name="Ida Ekmark" userId="ffbc62ef69d5d3dc" providerId="LiveId" clId="{38AB4D3C-B4E5-4847-ABEF-83E738C70A11}" dt="2024-05-14T13:50:36.058" v="12622" actId="108"/>
          <ac:spMkLst>
            <pc:docMk/>
            <pc:sldMk cId="267653416" sldId="276"/>
            <ac:spMk id="6276" creationId="{71904ED8-829F-96E7-15B2-588E808ACDC0}"/>
          </ac:spMkLst>
        </pc:spChg>
        <pc:spChg chg="mod replST">
          <ac:chgData name="Ida Ekmark" userId="ffbc62ef69d5d3dc" providerId="LiveId" clId="{38AB4D3C-B4E5-4847-ABEF-83E738C70A11}" dt="2024-05-14T13:50:36.058" v="12623" actId="108"/>
          <ac:spMkLst>
            <pc:docMk/>
            <pc:sldMk cId="267653416" sldId="276"/>
            <ac:spMk id="6277" creationId="{8B43E67C-F68D-2B81-DBCC-72E0EBBCC715}"/>
          </ac:spMkLst>
        </pc:spChg>
        <pc:spChg chg="mod replST">
          <ac:chgData name="Ida Ekmark" userId="ffbc62ef69d5d3dc" providerId="LiveId" clId="{38AB4D3C-B4E5-4847-ABEF-83E738C70A11}" dt="2024-05-14T13:50:36.058" v="12624" actId="108"/>
          <ac:spMkLst>
            <pc:docMk/>
            <pc:sldMk cId="267653416" sldId="276"/>
            <ac:spMk id="6278" creationId="{73F2B584-E855-9D10-50DB-38E38073C5AC}"/>
          </ac:spMkLst>
        </pc:spChg>
        <pc:spChg chg="mod replST">
          <ac:chgData name="Ida Ekmark" userId="ffbc62ef69d5d3dc" providerId="LiveId" clId="{38AB4D3C-B4E5-4847-ABEF-83E738C70A11}" dt="2024-05-14T13:50:36.058" v="12625" actId="108"/>
          <ac:spMkLst>
            <pc:docMk/>
            <pc:sldMk cId="267653416" sldId="276"/>
            <ac:spMk id="6279" creationId="{A086DDD0-D862-E570-7B3A-0661D9B8B769}"/>
          </ac:spMkLst>
        </pc:spChg>
        <pc:spChg chg="mod replST">
          <ac:chgData name="Ida Ekmark" userId="ffbc62ef69d5d3dc" providerId="LiveId" clId="{38AB4D3C-B4E5-4847-ABEF-83E738C70A11}" dt="2024-05-14T13:50:36.058" v="12626" actId="108"/>
          <ac:spMkLst>
            <pc:docMk/>
            <pc:sldMk cId="267653416" sldId="276"/>
            <ac:spMk id="6280" creationId="{146CE89B-648D-C54A-6E99-0C794418B088}"/>
          </ac:spMkLst>
        </pc:spChg>
        <pc:grpChg chg="add mod">
          <ac:chgData name="Ida Ekmark" userId="ffbc62ef69d5d3dc" providerId="LiveId" clId="{38AB4D3C-B4E5-4847-ABEF-83E738C70A11}" dt="2024-05-14T13:14:28.987" v="7288"/>
          <ac:grpSpMkLst>
            <pc:docMk/>
            <pc:sldMk cId="267653416" sldId="276"/>
            <ac:grpSpMk id="7" creationId="{8AAB0BA4-C211-2C9B-7FDE-936B25D0EC82}"/>
          </ac:grpSpMkLst>
        </pc:grpChg>
        <pc:grpChg chg="add del mod">
          <ac:chgData name="Ida Ekmark" userId="ffbc62ef69d5d3dc" providerId="LiveId" clId="{38AB4D3C-B4E5-4847-ABEF-83E738C70A11}" dt="2024-05-14T13:15:00.651" v="7936" actId="478"/>
          <ac:grpSpMkLst>
            <pc:docMk/>
            <pc:sldMk cId="267653416" sldId="276"/>
            <ac:grpSpMk id="4278" creationId="{D0DC32B9-DF38-76E0-ED3B-923B86DCB8DF}"/>
          </ac:grpSpMkLst>
        </pc:grpChg>
        <pc:grpChg chg="mod ord replST delST">
          <ac:chgData name="Ida Ekmark" userId="ffbc62ef69d5d3dc" providerId="LiveId" clId="{38AB4D3C-B4E5-4847-ABEF-83E738C70A11}" dt="2024-05-14T13:14:28.987" v="7288"/>
          <ac:grpSpMkLst>
            <pc:docMk/>
            <pc:sldMk cId="267653416" sldId="276"/>
            <ac:grpSpMk id="4287" creationId="{2A2CC508-3173-2A49-C900-9BFBF214AC1D}"/>
          </ac:grpSpMkLst>
        </pc:grpChg>
        <pc:grpChg chg="add del mod">
          <ac:chgData name="Ida Ekmark" userId="ffbc62ef69d5d3dc" providerId="LiveId" clId="{38AB4D3C-B4E5-4847-ABEF-83E738C70A11}" dt="2024-05-14T13:14:28.987" v="7288"/>
          <ac:grpSpMkLst>
            <pc:docMk/>
            <pc:sldMk cId="267653416" sldId="276"/>
            <ac:grpSpMk id="4288" creationId="{3F8BB183-A122-8373-227C-0A9614C0DD2F}"/>
          </ac:grpSpMkLst>
        </pc:grpChg>
        <pc:grpChg chg="del mod ord replST">
          <ac:chgData name="Ida Ekmark" userId="ffbc62ef69d5d3dc" providerId="LiveId" clId="{38AB4D3C-B4E5-4847-ABEF-83E738C70A11}" dt="2024-05-14T13:15:17.033" v="8738" actId="478"/>
          <ac:grpSpMkLst>
            <pc:docMk/>
            <pc:sldMk cId="267653416" sldId="276"/>
            <ac:grpSpMk id="4596" creationId="{6F508015-73CB-EFE4-9052-1057E53FB616}"/>
          </ac:grpSpMkLst>
        </pc:grpChg>
        <pc:grpChg chg="del">
          <ac:chgData name="Ida Ekmark" userId="ffbc62ef69d5d3dc" providerId="LiveId" clId="{38AB4D3C-B4E5-4847-ABEF-83E738C70A11}" dt="2024-05-14T13:15:00.776" v="8090" actId="478"/>
          <ac:grpSpMkLst>
            <pc:docMk/>
            <pc:sldMk cId="267653416" sldId="276"/>
            <ac:grpSpMk id="4597" creationId="{98C25CEA-1274-7C2F-3C1C-9D36DEDE8C8C}"/>
          </ac:grpSpMkLst>
        </pc:grpChg>
        <pc:grpChg chg="del mod ord replST">
          <ac:chgData name="Ida Ekmark" userId="ffbc62ef69d5d3dc" providerId="LiveId" clId="{38AB4D3C-B4E5-4847-ABEF-83E738C70A11}" dt="2024-05-14T13:15:37.651" v="9510" actId="478"/>
          <ac:grpSpMkLst>
            <pc:docMk/>
            <pc:sldMk cId="267653416" sldId="276"/>
            <ac:grpSpMk id="4905" creationId="{EA930B2B-60E7-6EBC-3171-70711E16CCEF}"/>
          </ac:grpSpMkLst>
        </pc:grpChg>
        <pc:grpChg chg="del">
          <ac:chgData name="Ida Ekmark" userId="ffbc62ef69d5d3dc" providerId="LiveId" clId="{38AB4D3C-B4E5-4847-ABEF-83E738C70A11}" dt="2024-05-14T13:15:17.174" v="8892" actId="478"/>
          <ac:grpSpMkLst>
            <pc:docMk/>
            <pc:sldMk cId="267653416" sldId="276"/>
            <ac:grpSpMk id="4906" creationId="{85B74365-B5AB-FD72-BC6D-59B9FAB4DD16}"/>
          </ac:grpSpMkLst>
        </pc:grpChg>
        <pc:grpChg chg="del mod ord replST">
          <ac:chgData name="Ida Ekmark" userId="ffbc62ef69d5d3dc" providerId="LiveId" clId="{38AB4D3C-B4E5-4847-ABEF-83E738C70A11}" dt="2024-05-14T13:49:05.099" v="10400" actId="478"/>
          <ac:grpSpMkLst>
            <pc:docMk/>
            <pc:sldMk cId="267653416" sldId="276"/>
            <ac:grpSpMk id="5204" creationId="{107AD77F-AFE6-B002-3F7F-525539464FC5}"/>
          </ac:grpSpMkLst>
        </pc:grpChg>
        <pc:grpChg chg="del">
          <ac:chgData name="Ida Ekmark" userId="ffbc62ef69d5d3dc" providerId="LiveId" clId="{38AB4D3C-B4E5-4847-ABEF-83E738C70A11}" dt="2024-05-14T13:15:37.776" v="9654" actId="478"/>
          <ac:grpSpMkLst>
            <pc:docMk/>
            <pc:sldMk cId="267653416" sldId="276"/>
            <ac:grpSpMk id="5205" creationId="{68894C4D-A2FC-3974-1E8E-B2A69B1BC55F}"/>
          </ac:grpSpMkLst>
        </pc:grpChg>
        <pc:grpChg chg="del mod ord replST">
          <ac:chgData name="Ida Ekmark" userId="ffbc62ef69d5d3dc" providerId="LiveId" clId="{38AB4D3C-B4E5-4847-ABEF-83E738C70A11}" dt="2024-05-14T13:49:44.246" v="11412" actId="478"/>
          <ac:grpSpMkLst>
            <pc:docMk/>
            <pc:sldMk cId="267653416" sldId="276"/>
            <ac:grpSpMk id="5549" creationId="{191357CC-F7FF-5257-B3AD-CB7B60837B07}"/>
          </ac:grpSpMkLst>
        </pc:grpChg>
        <pc:grpChg chg="del">
          <ac:chgData name="Ida Ekmark" userId="ffbc62ef69d5d3dc" providerId="LiveId" clId="{38AB4D3C-B4E5-4847-ABEF-83E738C70A11}" dt="2024-05-14T13:49:05.488" v="10590" actId="478"/>
          <ac:grpSpMkLst>
            <pc:docMk/>
            <pc:sldMk cId="267653416" sldId="276"/>
            <ac:grpSpMk id="5550" creationId="{36342303-A470-BF0B-61A2-7ABA547CD1B6}"/>
          </ac:grpSpMkLst>
        </pc:grpChg>
        <pc:grpChg chg="del mod ord replST">
          <ac:chgData name="Ida Ekmark" userId="ffbc62ef69d5d3dc" providerId="LiveId" clId="{38AB4D3C-B4E5-4847-ABEF-83E738C70A11}" dt="2024-05-14T13:50:35.679" v="12432" actId="478"/>
          <ac:grpSpMkLst>
            <pc:docMk/>
            <pc:sldMk cId="267653416" sldId="276"/>
            <ac:grpSpMk id="5894" creationId="{25512BD9-9E19-AAE3-40D4-6814B664AB1F}"/>
          </ac:grpSpMkLst>
        </pc:grpChg>
        <pc:grpChg chg="del">
          <ac:chgData name="Ida Ekmark" userId="ffbc62ef69d5d3dc" providerId="LiveId" clId="{38AB4D3C-B4E5-4847-ABEF-83E738C70A11}" dt="2024-05-14T13:49:44.654" v="11612" actId="478"/>
          <ac:grpSpMkLst>
            <pc:docMk/>
            <pc:sldMk cId="267653416" sldId="276"/>
            <ac:grpSpMk id="5895" creationId="{ACEED085-B531-87D0-9C89-B591A0DDCD62}"/>
          </ac:grpSpMkLst>
        </pc:grpChg>
        <pc:grpChg chg="mod ord replST">
          <ac:chgData name="Ida Ekmark" userId="ffbc62ef69d5d3dc" providerId="LiveId" clId="{38AB4D3C-B4E5-4847-ABEF-83E738C70A11}" dt="2024-05-14T13:50:44.931" v="12631" actId="12788"/>
          <ac:grpSpMkLst>
            <pc:docMk/>
            <pc:sldMk cId="267653416" sldId="276"/>
            <ac:grpSpMk id="6281" creationId="{A32148E8-1DAF-6A86-B038-C0E71EA7C55E}"/>
          </ac:grpSpMkLst>
        </pc:grpChg>
        <pc:grpChg chg="del">
          <ac:chgData name="Ida Ekmark" userId="ffbc62ef69d5d3dc" providerId="LiveId" clId="{38AB4D3C-B4E5-4847-ABEF-83E738C70A11}" dt="2024-05-14T13:50:36.074" v="12628" actId="478"/>
          <ac:grpSpMkLst>
            <pc:docMk/>
            <pc:sldMk cId="267653416" sldId="276"/>
            <ac:grpSpMk id="6282" creationId="{427A4AFD-C009-C232-281B-18F31CE3C00B}"/>
          </ac:grpSpMkLst>
        </pc:grpChg>
        <pc:picChg chg="mod">
          <ac:chgData name="Ida Ekmark" userId="ffbc62ef69d5d3dc" providerId="LiveId" clId="{38AB4D3C-B4E5-4847-ABEF-83E738C70A11}" dt="2024-05-14T13:14:14.474" v="5149" actId="14100"/>
          <ac:picMkLst>
            <pc:docMk/>
            <pc:sldMk cId="267653416" sldId="276"/>
            <ac:picMk id="5" creationId="{B5C92C66-40AA-071B-B07A-79D7B06A2CEB}"/>
          </ac:picMkLst>
        </pc:picChg>
        <pc:picChg chg="mod">
          <ac:chgData name="Ida Ekmark" userId="ffbc62ef69d5d3dc" providerId="LiveId" clId="{38AB4D3C-B4E5-4847-ABEF-83E738C70A11}" dt="2024-05-14T13:15:00.290" v="7294" actId="14100"/>
          <ac:picMkLst>
            <pc:docMk/>
            <pc:sldMk cId="267653416" sldId="276"/>
            <ac:picMk id="4442" creationId="{EBBE3802-379A-87AC-88DC-A6883A57541C}"/>
          </ac:picMkLst>
        </pc:picChg>
        <pc:picChg chg="mod">
          <ac:chgData name="Ida Ekmark" userId="ffbc62ef69d5d3dc" providerId="LiveId" clId="{38AB4D3C-B4E5-4847-ABEF-83E738C70A11}" dt="2024-05-14T13:15:16.688" v="8096" actId="14100"/>
          <ac:picMkLst>
            <pc:docMk/>
            <pc:sldMk cId="267653416" sldId="276"/>
            <ac:picMk id="4751" creationId="{65626B6C-BAD4-A74F-FC7A-26802D7B2E3D}"/>
          </ac:picMkLst>
        </pc:picChg>
        <pc:picChg chg="mod">
          <ac:chgData name="Ida Ekmark" userId="ffbc62ef69d5d3dc" providerId="LiveId" clId="{38AB4D3C-B4E5-4847-ABEF-83E738C70A11}" dt="2024-05-14T13:15:37.321" v="8898" actId="14100"/>
          <ac:picMkLst>
            <pc:docMk/>
            <pc:sldMk cId="267653416" sldId="276"/>
            <ac:picMk id="5060" creationId="{24665D78-EEAA-9521-3088-AF846753BE97}"/>
          </ac:picMkLst>
        </pc:picChg>
        <pc:picChg chg="mod">
          <ac:chgData name="Ida Ekmark" userId="ffbc62ef69d5d3dc" providerId="LiveId" clId="{38AB4D3C-B4E5-4847-ABEF-83E738C70A11}" dt="2024-05-14T13:49:04.233" v="9660" actId="14100"/>
          <ac:picMkLst>
            <pc:docMk/>
            <pc:sldMk cId="267653416" sldId="276"/>
            <ac:picMk id="5359" creationId="{169A197B-D7B3-F39C-6A4D-D2B90CEB82DA}"/>
          </ac:picMkLst>
        </pc:picChg>
        <pc:picChg chg="mod">
          <ac:chgData name="Ida Ekmark" userId="ffbc62ef69d5d3dc" providerId="LiveId" clId="{38AB4D3C-B4E5-4847-ABEF-83E738C70A11}" dt="2024-05-14T13:49:43.128" v="10596" actId="14100"/>
          <ac:picMkLst>
            <pc:docMk/>
            <pc:sldMk cId="267653416" sldId="276"/>
            <ac:picMk id="5694" creationId="{76F3670B-70EA-9CEE-61C9-FE7B5B6C75C1}"/>
          </ac:picMkLst>
        </pc:picChg>
        <pc:picChg chg="mod">
          <ac:chgData name="Ida Ekmark" userId="ffbc62ef69d5d3dc" providerId="LiveId" clId="{38AB4D3C-B4E5-4847-ABEF-83E738C70A11}" dt="2024-05-14T13:50:34.515" v="11618" actId="14100"/>
          <ac:picMkLst>
            <pc:docMk/>
            <pc:sldMk cId="267653416" sldId="276"/>
            <ac:picMk id="6085" creationId="{53030B02-8407-3A14-5509-990608FA3FD8}"/>
          </ac:picMkLst>
        </pc:picChg>
      </pc:sldChg>
      <pc:sldChg chg="addSp delSp modSp mod modNotesTx">
        <pc:chgData name="Ida Ekmark" userId="ffbc62ef69d5d3dc" providerId="LiveId" clId="{38AB4D3C-B4E5-4847-ABEF-83E738C70A11}" dt="2024-06-11T18:17:15.624" v="102149" actId="20577"/>
        <pc:sldMkLst>
          <pc:docMk/>
          <pc:sldMk cId="3246584933" sldId="285"/>
        </pc:sldMkLst>
        <pc:spChg chg="mod">
          <ac:chgData name="Ida Ekmark" userId="ffbc62ef69d5d3dc" providerId="LiveId" clId="{38AB4D3C-B4E5-4847-ABEF-83E738C70A11}" dt="2024-05-17T09:48:50.233" v="40110" actId="20577"/>
          <ac:spMkLst>
            <pc:docMk/>
            <pc:sldMk cId="3246584933" sldId="285"/>
            <ac:spMk id="6" creationId="{2797629A-9EAB-E950-B8F7-D840E4A2D2A3}"/>
          </ac:spMkLst>
        </pc:spChg>
        <pc:spChg chg="mod replST">
          <ac:chgData name="Ida Ekmark" userId="ffbc62ef69d5d3dc" providerId="LiveId" clId="{38AB4D3C-B4E5-4847-ABEF-83E738C70A11}" dt="2024-05-17T11:37:17.486" v="40338" actId="207"/>
          <ac:spMkLst>
            <pc:docMk/>
            <pc:sldMk cId="3246584933" sldId="285"/>
            <ac:spMk id="8" creationId="{34CF4E25-04F1-0A92-42C4-C37DCD003E71}"/>
          </ac:spMkLst>
        </pc:spChg>
        <pc:spChg chg="mod">
          <ac:chgData name="Ida Ekmark" userId="ffbc62ef69d5d3dc" providerId="LiveId" clId="{38AB4D3C-B4E5-4847-ABEF-83E738C70A11}" dt="2024-05-17T12:23:24.875" v="41204" actId="313"/>
          <ac:spMkLst>
            <pc:docMk/>
            <pc:sldMk cId="3246584933" sldId="285"/>
            <ac:spMk id="14" creationId="{B7D90581-2078-2085-90CC-A2E047EF257B}"/>
          </ac:spMkLst>
        </pc:spChg>
        <pc:spChg chg="mod replST">
          <ac:chgData name="Ida Ekmark" userId="ffbc62ef69d5d3dc" providerId="LiveId" clId="{38AB4D3C-B4E5-4847-ABEF-83E738C70A11}" dt="2024-05-17T11:37:17.486" v="40338" actId="207"/>
          <ac:spMkLst>
            <pc:docMk/>
            <pc:sldMk cId="3246584933" sldId="285"/>
            <ac:spMk id="34" creationId="{EE769A2F-D315-2B51-32BB-96CC9E63E73C}"/>
          </ac:spMkLst>
        </pc:spChg>
        <pc:spChg chg="mod replST">
          <ac:chgData name="Ida Ekmark" userId="ffbc62ef69d5d3dc" providerId="LiveId" clId="{38AB4D3C-B4E5-4847-ABEF-83E738C70A11}" dt="2024-05-17T11:37:17.486" v="40338" actId="207"/>
          <ac:spMkLst>
            <pc:docMk/>
            <pc:sldMk cId="3246584933" sldId="285"/>
            <ac:spMk id="35" creationId="{EE8052D2-AE39-BFDD-4A3C-944838CFAB8D}"/>
          </ac:spMkLst>
        </pc:spChg>
        <pc:spChg chg="mod replST">
          <ac:chgData name="Ida Ekmark" userId="ffbc62ef69d5d3dc" providerId="LiveId" clId="{38AB4D3C-B4E5-4847-ABEF-83E738C70A11}" dt="2024-05-17T11:37:17.486" v="40338" actId="207"/>
          <ac:spMkLst>
            <pc:docMk/>
            <pc:sldMk cId="3246584933" sldId="285"/>
            <ac:spMk id="36" creationId="{0723164C-023D-3882-1981-950FEEFB37C2}"/>
          </ac:spMkLst>
        </pc:spChg>
        <pc:spChg chg="mod">
          <ac:chgData name="Ida Ekmark" userId="ffbc62ef69d5d3dc" providerId="LiveId" clId="{38AB4D3C-B4E5-4847-ABEF-83E738C70A11}" dt="2024-05-28T09:02:20.487" v="83575" actId="20577"/>
          <ac:spMkLst>
            <pc:docMk/>
            <pc:sldMk cId="3246584933" sldId="285"/>
            <ac:spMk id="67" creationId="{3C1D0040-A0EC-88C1-0C8C-D99D109F41AE}"/>
          </ac:spMkLst>
        </pc:spChg>
        <pc:spChg chg="del">
          <ac:chgData name="Ida Ekmark" userId="ffbc62ef69d5d3dc" providerId="LiveId" clId="{38AB4D3C-B4E5-4847-ABEF-83E738C70A11}" dt="2024-05-15T15:23:01.975" v="26535" actId="478"/>
          <ac:spMkLst>
            <pc:docMk/>
            <pc:sldMk cId="3246584933" sldId="285"/>
            <ac:spMk id="180" creationId="{4E533F7D-1C99-5E5E-6429-82FBDC459D04}"/>
          </ac:spMkLst>
        </pc:spChg>
        <pc:grpChg chg="del">
          <ac:chgData name="Ida Ekmark" userId="ffbc62ef69d5d3dc" providerId="LiveId" clId="{38AB4D3C-B4E5-4847-ABEF-83E738C70A11}" dt="2024-05-15T15:23:17.080" v="26539" actId="478"/>
          <ac:grpSpMkLst>
            <pc:docMk/>
            <pc:sldMk cId="3246584933" sldId="285"/>
            <ac:grpSpMk id="33" creationId="{56AE8A52-6BBD-7C66-30F5-FFCC38C93105}"/>
          </ac:grpSpMkLst>
        </pc:grpChg>
        <pc:grpChg chg="mod replST">
          <ac:chgData name="Ida Ekmark" userId="ffbc62ef69d5d3dc" providerId="LiveId" clId="{38AB4D3C-B4E5-4847-ABEF-83E738C70A11}" dt="2024-05-28T08:55:38.859" v="82852" actId="1076"/>
          <ac:grpSpMkLst>
            <pc:docMk/>
            <pc:sldMk cId="3246584933" sldId="285"/>
            <ac:grpSpMk id="37" creationId="{E1CA99D7-F0F4-C82B-03CA-CEB1279337A2}"/>
          </ac:grpSpMkLst>
        </pc:grpChg>
        <pc:grpChg chg="del">
          <ac:chgData name="Ida Ekmark" userId="ffbc62ef69d5d3dc" providerId="LiveId" clId="{38AB4D3C-B4E5-4847-ABEF-83E738C70A11}" dt="2024-05-15T15:23:11.525" v="26536" actId="478"/>
          <ac:grpSpMkLst>
            <pc:docMk/>
            <pc:sldMk cId="3246584933" sldId="285"/>
            <ac:grpSpMk id="56" creationId="{9D9934D2-1B50-6C25-4261-CFE82DDF34CB}"/>
          </ac:grpSpMkLst>
        </pc:grpChg>
        <pc:picChg chg="mod">
          <ac:chgData name="Ida Ekmark" userId="ffbc62ef69d5d3dc" providerId="LiveId" clId="{38AB4D3C-B4E5-4847-ABEF-83E738C70A11}" dt="2024-05-17T11:37:12.962" v="40295" actId="14100"/>
          <ac:picMkLst>
            <pc:docMk/>
            <pc:sldMk cId="3246584933" sldId="285"/>
            <ac:picMk id="5" creationId="{573BC873-563C-A3EE-4E7D-8B3F3BB8A8DB}"/>
          </ac:picMkLst>
        </pc:picChg>
        <pc:picChg chg="add del mod ord">
          <ac:chgData name="Ida Ekmark" userId="ffbc62ef69d5d3dc" providerId="LiveId" clId="{38AB4D3C-B4E5-4847-ABEF-83E738C70A11}" dt="2024-05-20T12:27:41.123" v="42191" actId="478"/>
          <ac:picMkLst>
            <pc:docMk/>
            <pc:sldMk cId="3246584933" sldId="285"/>
            <ac:picMk id="39" creationId="{A78E6B54-85E1-2667-A119-26A52739B71E}"/>
          </ac:picMkLst>
        </pc:picChg>
        <pc:picChg chg="del">
          <ac:chgData name="Ida Ekmark" userId="ffbc62ef69d5d3dc" providerId="LiveId" clId="{38AB4D3C-B4E5-4847-ABEF-83E738C70A11}" dt="2024-05-15T15:22:59.829" v="26534" actId="478"/>
          <ac:picMkLst>
            <pc:docMk/>
            <pc:sldMk cId="3246584933" sldId="285"/>
            <ac:picMk id="62" creationId="{CB99ADE6-2FB6-AB13-8246-C1C48640603B}"/>
          </ac:picMkLst>
        </pc:picChg>
      </pc:sldChg>
      <pc:sldChg chg="del setBg">
        <pc:chgData name="Ida Ekmark" userId="ffbc62ef69d5d3dc" providerId="LiveId" clId="{38AB4D3C-B4E5-4847-ABEF-83E738C70A11}" dt="2024-05-17T11:57:30.560" v="41109" actId="47"/>
        <pc:sldMkLst>
          <pc:docMk/>
          <pc:sldMk cId="4231867655" sldId="289"/>
        </pc:sldMkLst>
      </pc:sldChg>
      <pc:sldChg chg="addSp delSp modSp mod modNotesTx">
        <pc:chgData name="Ida Ekmark" userId="ffbc62ef69d5d3dc" providerId="LiveId" clId="{38AB4D3C-B4E5-4847-ABEF-83E738C70A11}" dt="2024-06-05T18:22:57.896" v="101771"/>
        <pc:sldMkLst>
          <pc:docMk/>
          <pc:sldMk cId="4242131951" sldId="291"/>
        </pc:sldMkLst>
        <pc:spChg chg="mod">
          <ac:chgData name="Ida Ekmark" userId="ffbc62ef69d5d3dc" providerId="LiveId" clId="{38AB4D3C-B4E5-4847-ABEF-83E738C70A11}" dt="2024-06-05T18:22:57.896" v="101771"/>
          <ac:spMkLst>
            <pc:docMk/>
            <pc:sldMk cId="4242131951" sldId="291"/>
            <ac:spMk id="6" creationId="{059D3F01-3DEB-C979-4892-E8B98BFE0B83}"/>
          </ac:spMkLst>
        </pc:spChg>
        <pc:spChg chg="replST">
          <ac:chgData name="Ida Ekmark" userId="ffbc62ef69d5d3dc" providerId="LiveId" clId="{38AB4D3C-B4E5-4847-ABEF-83E738C70A11}" dt="2024-05-14T12:53:45.691" v="388"/>
          <ac:spMkLst>
            <pc:docMk/>
            <pc:sldMk cId="4242131951" sldId="291"/>
            <ac:spMk id="7" creationId="{AAB1CF5E-F67B-D11D-D658-7B712717BA14}"/>
          </ac:spMkLst>
        </pc:spChg>
        <pc:spChg chg="replST">
          <ac:chgData name="Ida Ekmark" userId="ffbc62ef69d5d3dc" providerId="LiveId" clId="{38AB4D3C-B4E5-4847-ABEF-83E738C70A11}" dt="2024-05-14T12:53:45.691" v="389"/>
          <ac:spMkLst>
            <pc:docMk/>
            <pc:sldMk cId="4242131951" sldId="291"/>
            <ac:spMk id="8" creationId="{F0E84259-E16C-9926-E15D-A539AE72B5E8}"/>
          </ac:spMkLst>
        </pc:spChg>
        <pc:spChg chg="replST">
          <ac:chgData name="Ida Ekmark" userId="ffbc62ef69d5d3dc" providerId="LiveId" clId="{38AB4D3C-B4E5-4847-ABEF-83E738C70A11}" dt="2024-05-14T12:53:45.691" v="390"/>
          <ac:spMkLst>
            <pc:docMk/>
            <pc:sldMk cId="4242131951" sldId="291"/>
            <ac:spMk id="9" creationId="{D894C4C4-B342-FA0E-63BF-9DE1801A30B0}"/>
          </ac:spMkLst>
        </pc:spChg>
        <pc:spChg chg="add mod">
          <ac:chgData name="Ida Ekmark" userId="ffbc62ef69d5d3dc" providerId="LiveId" clId="{38AB4D3C-B4E5-4847-ABEF-83E738C70A11}" dt="2024-05-20T13:47:31.459" v="42497" actId="14100"/>
          <ac:spMkLst>
            <pc:docMk/>
            <pc:sldMk cId="4242131951" sldId="291"/>
            <ac:spMk id="11" creationId="{ADE1F0D7-1B29-F129-4912-792EDAFD8EF0}"/>
          </ac:spMkLst>
        </pc:spChg>
        <pc:spChg chg="add mod">
          <ac:chgData name="Ida Ekmark" userId="ffbc62ef69d5d3dc" providerId="LiveId" clId="{38AB4D3C-B4E5-4847-ABEF-83E738C70A11}" dt="2024-05-16T11:48:55.031" v="37603" actId="164"/>
          <ac:spMkLst>
            <pc:docMk/>
            <pc:sldMk cId="4242131951" sldId="291"/>
            <ac:spMk id="13" creationId="{8BA14A6E-0CF8-066F-4A38-7A52F180F48F}"/>
          </ac:spMkLst>
        </pc:spChg>
        <pc:spChg chg="mod">
          <ac:chgData name="Ida Ekmark" userId="ffbc62ef69d5d3dc" providerId="LiveId" clId="{38AB4D3C-B4E5-4847-ABEF-83E738C70A11}" dt="2024-05-20T11:54:00.552" v="41207" actId="14100"/>
          <ac:spMkLst>
            <pc:docMk/>
            <pc:sldMk cId="4242131951" sldId="291"/>
            <ac:spMk id="33" creationId="{70199645-F26C-6D80-ADE7-240076356F7A}"/>
          </ac:spMkLst>
        </pc:spChg>
        <pc:spChg chg="del">
          <ac:chgData name="Ida Ekmark" userId="ffbc62ef69d5d3dc" providerId="LiveId" clId="{38AB4D3C-B4E5-4847-ABEF-83E738C70A11}" dt="2024-05-15T15:22:44.223" v="26533" actId="478"/>
          <ac:spMkLst>
            <pc:docMk/>
            <pc:sldMk cId="4242131951" sldId="291"/>
            <ac:spMk id="49" creationId="{F9C34E31-FE36-3BF7-58E7-2ECFA9DFDABF}"/>
          </ac:spMkLst>
        </pc:spChg>
        <pc:grpChg chg="del mod replST">
          <ac:chgData name="Ida Ekmark" userId="ffbc62ef69d5d3dc" providerId="LiveId" clId="{38AB4D3C-B4E5-4847-ABEF-83E738C70A11}" dt="2024-05-14T12:53:49.725" v="394" actId="478"/>
          <ac:grpSpMkLst>
            <pc:docMk/>
            <pc:sldMk cId="4242131951" sldId="291"/>
            <ac:grpSpMk id="10" creationId="{945F621E-76A3-C2EA-630E-D2083451A032}"/>
          </ac:grpSpMkLst>
        </pc:grpChg>
        <pc:grpChg chg="add mod">
          <ac:chgData name="Ida Ekmark" userId="ffbc62ef69d5d3dc" providerId="LiveId" clId="{38AB4D3C-B4E5-4847-ABEF-83E738C70A11}" dt="2024-05-16T11:48:55.031" v="37603" actId="164"/>
          <ac:grpSpMkLst>
            <pc:docMk/>
            <pc:sldMk cId="4242131951" sldId="291"/>
            <ac:grpSpMk id="12" creationId="{C6859DF7-B52C-D1A9-850E-E2C79D6C55F9}"/>
          </ac:grpSpMkLst>
        </pc:grpChg>
        <pc:grpChg chg="add mod">
          <ac:chgData name="Ida Ekmark" userId="ffbc62ef69d5d3dc" providerId="LiveId" clId="{38AB4D3C-B4E5-4847-ABEF-83E738C70A11}" dt="2024-05-16T11:49:00.597" v="37606" actId="12788"/>
          <ac:grpSpMkLst>
            <pc:docMk/>
            <pc:sldMk cId="4242131951" sldId="291"/>
            <ac:grpSpMk id="14" creationId="{8B784453-A50D-0369-FEEF-53E58520560B}"/>
          </ac:grpSpMkLst>
        </pc:grpChg>
        <pc:picChg chg="mod replST delST">
          <ac:chgData name="Ida Ekmark" userId="ffbc62ef69d5d3dc" providerId="LiveId" clId="{38AB4D3C-B4E5-4847-ABEF-83E738C70A11}" dt="2024-05-14T12:53:39.816" v="349"/>
          <ac:picMkLst>
            <pc:docMk/>
            <pc:sldMk cId="4242131951" sldId="291"/>
            <ac:picMk id="3" creationId="{A9CE1285-1F9E-87F4-5B0A-74472C423C95}"/>
          </ac:picMkLst>
        </pc:picChg>
        <pc:picChg chg="mod">
          <ac:chgData name="Ida Ekmark" userId="ffbc62ef69d5d3dc" providerId="LiveId" clId="{38AB4D3C-B4E5-4847-ABEF-83E738C70A11}" dt="2024-05-14T12:53:45.675" v="353" actId="14100"/>
          <ac:picMkLst>
            <pc:docMk/>
            <pc:sldMk cId="4242131951" sldId="291"/>
            <ac:picMk id="5" creationId="{AD74BCD4-CA56-7198-53D9-AE6E4EC112A8}"/>
          </ac:picMkLst>
        </pc:picChg>
      </pc:sldChg>
      <pc:sldChg chg="modSp del mod">
        <pc:chgData name="Ida Ekmark" userId="ffbc62ef69d5d3dc" providerId="LiveId" clId="{38AB4D3C-B4E5-4847-ABEF-83E738C70A11}" dt="2024-05-16T09:16:01.690" v="26912" actId="47"/>
        <pc:sldMkLst>
          <pc:docMk/>
          <pc:sldMk cId="1771227197" sldId="295"/>
        </pc:sldMkLst>
        <pc:spChg chg="mod">
          <ac:chgData name="Ida Ekmark" userId="ffbc62ef69d5d3dc" providerId="LiveId" clId="{38AB4D3C-B4E5-4847-ABEF-83E738C70A11}" dt="2024-05-16T09:15:54.893" v="26910" actId="20577"/>
          <ac:spMkLst>
            <pc:docMk/>
            <pc:sldMk cId="1771227197" sldId="295"/>
            <ac:spMk id="7" creationId="{ADC96347-7F04-1BCE-B0BC-EB26CE10367F}"/>
          </ac:spMkLst>
        </pc:spChg>
      </pc:sldChg>
      <pc:sldChg chg="addSp delSp modSp mod ord modAnim modNotesTx">
        <pc:chgData name="Ida Ekmark" userId="ffbc62ef69d5d3dc" providerId="LiveId" clId="{38AB4D3C-B4E5-4847-ABEF-83E738C70A11}" dt="2024-06-05T18:22:57.896" v="101771"/>
        <pc:sldMkLst>
          <pc:docMk/>
          <pc:sldMk cId="3101847218" sldId="296"/>
        </pc:sldMkLst>
        <pc:spChg chg="mod">
          <ac:chgData name="Ida Ekmark" userId="ffbc62ef69d5d3dc" providerId="LiveId" clId="{38AB4D3C-B4E5-4847-ABEF-83E738C70A11}" dt="2024-05-16T10:54:52.116" v="30804" actId="20577"/>
          <ac:spMkLst>
            <pc:docMk/>
            <pc:sldMk cId="3101847218" sldId="296"/>
            <ac:spMk id="5" creationId="{A54EBA3E-F444-2F1A-CF44-A6E734572A68}"/>
          </ac:spMkLst>
        </pc:spChg>
        <pc:spChg chg="del mod topLvl replST">
          <ac:chgData name="Ida Ekmark" userId="ffbc62ef69d5d3dc" providerId="LiveId" clId="{38AB4D3C-B4E5-4847-ABEF-83E738C70A11}" dt="2024-05-15T11:02:36.953" v="22567" actId="478"/>
          <ac:spMkLst>
            <pc:docMk/>
            <pc:sldMk cId="3101847218" sldId="296"/>
            <ac:spMk id="6" creationId="{706C95A1-E728-3BF5-4C4C-8AA3DC47DD15}"/>
          </ac:spMkLst>
        </pc:spChg>
        <pc:spChg chg="mod">
          <ac:chgData name="Ida Ekmark" userId="ffbc62ef69d5d3dc" providerId="LiveId" clId="{38AB4D3C-B4E5-4847-ABEF-83E738C70A11}" dt="2024-05-27T13:36:54.582" v="76440" actId="20577"/>
          <ac:spMkLst>
            <pc:docMk/>
            <pc:sldMk cId="3101847218" sldId="296"/>
            <ac:spMk id="7" creationId="{ADC96347-7F04-1BCE-B0BC-EB26CE10367F}"/>
          </ac:spMkLst>
        </pc:spChg>
        <pc:spChg chg="del mod topLvl replST">
          <ac:chgData name="Ida Ekmark" userId="ffbc62ef69d5d3dc" providerId="LiveId" clId="{38AB4D3C-B4E5-4847-ABEF-83E738C70A11}" dt="2024-05-15T11:02:36.922" v="22531" actId="478"/>
          <ac:spMkLst>
            <pc:docMk/>
            <pc:sldMk cId="3101847218" sldId="296"/>
            <ac:spMk id="8" creationId="{BF7D6B9A-0C16-CF76-9D56-FC6A3E0C7725}"/>
          </ac:spMkLst>
        </pc:spChg>
        <pc:spChg chg="del mod replST">
          <ac:chgData name="Ida Ekmark" userId="ffbc62ef69d5d3dc" providerId="LiveId" clId="{38AB4D3C-B4E5-4847-ABEF-83E738C70A11}" dt="2024-05-15T11:02:36.922" v="22530" actId="478"/>
          <ac:spMkLst>
            <pc:docMk/>
            <pc:sldMk cId="3101847218" sldId="296"/>
            <ac:spMk id="9" creationId="{5F09177A-B663-89EC-5B93-4D1016832A50}"/>
          </ac:spMkLst>
        </pc:spChg>
        <pc:spChg chg="del mod replST">
          <ac:chgData name="Ida Ekmark" userId="ffbc62ef69d5d3dc" providerId="LiveId" clId="{38AB4D3C-B4E5-4847-ABEF-83E738C70A11}" dt="2024-05-15T11:02:36.922" v="22529" actId="478"/>
          <ac:spMkLst>
            <pc:docMk/>
            <pc:sldMk cId="3101847218" sldId="296"/>
            <ac:spMk id="10" creationId="{015D0FEA-F92C-8F72-3C50-7123EDF55485}"/>
          </ac:spMkLst>
        </pc:spChg>
        <pc:spChg chg="del mod replST">
          <ac:chgData name="Ida Ekmark" userId="ffbc62ef69d5d3dc" providerId="LiveId" clId="{38AB4D3C-B4E5-4847-ABEF-83E738C70A11}" dt="2024-05-15T11:02:36.922" v="22528" actId="478"/>
          <ac:spMkLst>
            <pc:docMk/>
            <pc:sldMk cId="3101847218" sldId="296"/>
            <ac:spMk id="11" creationId="{B0C9FEC0-CCDC-6D0A-01D8-37BC10535BAF}"/>
          </ac:spMkLst>
        </pc:spChg>
        <pc:spChg chg="del mod replST">
          <ac:chgData name="Ida Ekmark" userId="ffbc62ef69d5d3dc" providerId="LiveId" clId="{38AB4D3C-B4E5-4847-ABEF-83E738C70A11}" dt="2024-05-15T11:02:36.922" v="22527" actId="478"/>
          <ac:spMkLst>
            <pc:docMk/>
            <pc:sldMk cId="3101847218" sldId="296"/>
            <ac:spMk id="12" creationId="{3877D2A6-7D8D-CB68-2172-1FFB17DF95C6}"/>
          </ac:spMkLst>
        </pc:spChg>
        <pc:spChg chg="del mod replST">
          <ac:chgData name="Ida Ekmark" userId="ffbc62ef69d5d3dc" providerId="LiveId" clId="{38AB4D3C-B4E5-4847-ABEF-83E738C70A11}" dt="2024-05-15T11:02:36.922" v="22526" actId="478"/>
          <ac:spMkLst>
            <pc:docMk/>
            <pc:sldMk cId="3101847218" sldId="296"/>
            <ac:spMk id="13" creationId="{612645A3-77E8-2F0A-9345-266A5C48E950}"/>
          </ac:spMkLst>
        </pc:spChg>
        <pc:spChg chg="del mod replST">
          <ac:chgData name="Ida Ekmark" userId="ffbc62ef69d5d3dc" providerId="LiveId" clId="{38AB4D3C-B4E5-4847-ABEF-83E738C70A11}" dt="2024-05-15T11:02:36.922" v="22525" actId="478"/>
          <ac:spMkLst>
            <pc:docMk/>
            <pc:sldMk cId="3101847218" sldId="296"/>
            <ac:spMk id="14" creationId="{2CAC068C-9F6D-8B70-BC3E-A741F3CE1262}"/>
          </ac:spMkLst>
        </pc:spChg>
        <pc:spChg chg="del mod replST">
          <ac:chgData name="Ida Ekmark" userId="ffbc62ef69d5d3dc" providerId="LiveId" clId="{38AB4D3C-B4E5-4847-ABEF-83E738C70A11}" dt="2024-05-15T11:02:36.922" v="22524" actId="478"/>
          <ac:spMkLst>
            <pc:docMk/>
            <pc:sldMk cId="3101847218" sldId="296"/>
            <ac:spMk id="15" creationId="{A232E016-BD81-611A-D75A-97082DC04FD1}"/>
          </ac:spMkLst>
        </pc:spChg>
        <pc:spChg chg="del mod replST">
          <ac:chgData name="Ida Ekmark" userId="ffbc62ef69d5d3dc" providerId="LiveId" clId="{38AB4D3C-B4E5-4847-ABEF-83E738C70A11}" dt="2024-05-15T11:02:36.922" v="22523" actId="478"/>
          <ac:spMkLst>
            <pc:docMk/>
            <pc:sldMk cId="3101847218" sldId="296"/>
            <ac:spMk id="16" creationId="{FB25BBA9-AA6D-BA11-A27D-1743560AB61A}"/>
          </ac:spMkLst>
        </pc:spChg>
        <pc:spChg chg="del mod replST">
          <ac:chgData name="Ida Ekmark" userId="ffbc62ef69d5d3dc" providerId="LiveId" clId="{38AB4D3C-B4E5-4847-ABEF-83E738C70A11}" dt="2024-05-15T11:02:36.922" v="22522" actId="478"/>
          <ac:spMkLst>
            <pc:docMk/>
            <pc:sldMk cId="3101847218" sldId="296"/>
            <ac:spMk id="17" creationId="{C0AEC309-F576-BAA7-9205-CEFDCBEB2478}"/>
          </ac:spMkLst>
        </pc:spChg>
        <pc:spChg chg="del mod replST">
          <ac:chgData name="Ida Ekmark" userId="ffbc62ef69d5d3dc" providerId="LiveId" clId="{38AB4D3C-B4E5-4847-ABEF-83E738C70A11}" dt="2024-05-15T11:02:36.922" v="22521" actId="478"/>
          <ac:spMkLst>
            <pc:docMk/>
            <pc:sldMk cId="3101847218" sldId="296"/>
            <ac:spMk id="18" creationId="{6D57A817-4BFF-B01D-3396-B2B23744DAEA}"/>
          </ac:spMkLst>
        </pc:spChg>
        <pc:spChg chg="del mod replST">
          <ac:chgData name="Ida Ekmark" userId="ffbc62ef69d5d3dc" providerId="LiveId" clId="{38AB4D3C-B4E5-4847-ABEF-83E738C70A11}" dt="2024-05-15T11:02:36.922" v="22520" actId="478"/>
          <ac:spMkLst>
            <pc:docMk/>
            <pc:sldMk cId="3101847218" sldId="296"/>
            <ac:spMk id="19" creationId="{AD545309-B60D-BC28-2DAE-B6B80753C493}"/>
          </ac:spMkLst>
        </pc:spChg>
        <pc:spChg chg="del mod replST">
          <ac:chgData name="Ida Ekmark" userId="ffbc62ef69d5d3dc" providerId="LiveId" clId="{38AB4D3C-B4E5-4847-ABEF-83E738C70A11}" dt="2024-05-15T11:02:36.922" v="22519" actId="478"/>
          <ac:spMkLst>
            <pc:docMk/>
            <pc:sldMk cId="3101847218" sldId="296"/>
            <ac:spMk id="20" creationId="{CFBC88B1-DC2D-6C3A-DAB1-022448EE15CC}"/>
          </ac:spMkLst>
        </pc:spChg>
        <pc:spChg chg="del mod replST">
          <ac:chgData name="Ida Ekmark" userId="ffbc62ef69d5d3dc" providerId="LiveId" clId="{38AB4D3C-B4E5-4847-ABEF-83E738C70A11}" dt="2024-05-15T11:02:36.922" v="22518" actId="478"/>
          <ac:spMkLst>
            <pc:docMk/>
            <pc:sldMk cId="3101847218" sldId="296"/>
            <ac:spMk id="21" creationId="{D397147E-5413-3C6F-F5A8-6D66DBE76EAD}"/>
          </ac:spMkLst>
        </pc:spChg>
        <pc:spChg chg="del mod replST">
          <ac:chgData name="Ida Ekmark" userId="ffbc62ef69d5d3dc" providerId="LiveId" clId="{38AB4D3C-B4E5-4847-ABEF-83E738C70A11}" dt="2024-05-15T11:02:36.922" v="22517" actId="478"/>
          <ac:spMkLst>
            <pc:docMk/>
            <pc:sldMk cId="3101847218" sldId="296"/>
            <ac:spMk id="22" creationId="{1B25081E-37F7-3854-418B-A5A36E7FEE0F}"/>
          </ac:spMkLst>
        </pc:spChg>
        <pc:spChg chg="del mod replST">
          <ac:chgData name="Ida Ekmark" userId="ffbc62ef69d5d3dc" providerId="LiveId" clId="{38AB4D3C-B4E5-4847-ABEF-83E738C70A11}" dt="2024-05-15T11:02:36.922" v="22516" actId="478"/>
          <ac:spMkLst>
            <pc:docMk/>
            <pc:sldMk cId="3101847218" sldId="296"/>
            <ac:spMk id="23" creationId="{FB4621D2-CF81-EFC3-B5B7-8537F2B6280E}"/>
          </ac:spMkLst>
        </pc:spChg>
        <pc:spChg chg="del mod replST">
          <ac:chgData name="Ida Ekmark" userId="ffbc62ef69d5d3dc" providerId="LiveId" clId="{38AB4D3C-B4E5-4847-ABEF-83E738C70A11}" dt="2024-05-15T11:02:36.922" v="22515" actId="478"/>
          <ac:spMkLst>
            <pc:docMk/>
            <pc:sldMk cId="3101847218" sldId="296"/>
            <ac:spMk id="24" creationId="{5196DA81-CCC6-7F28-C630-915A4C37CBBF}"/>
          </ac:spMkLst>
        </pc:spChg>
        <pc:spChg chg="del mod replST">
          <ac:chgData name="Ida Ekmark" userId="ffbc62ef69d5d3dc" providerId="LiveId" clId="{38AB4D3C-B4E5-4847-ABEF-83E738C70A11}" dt="2024-05-15T11:02:36.922" v="22514" actId="478"/>
          <ac:spMkLst>
            <pc:docMk/>
            <pc:sldMk cId="3101847218" sldId="296"/>
            <ac:spMk id="25" creationId="{3E23BF90-550D-9BAE-480D-3A456DC44CA3}"/>
          </ac:spMkLst>
        </pc:spChg>
        <pc:spChg chg="del mod replST">
          <ac:chgData name="Ida Ekmark" userId="ffbc62ef69d5d3dc" providerId="LiveId" clId="{38AB4D3C-B4E5-4847-ABEF-83E738C70A11}" dt="2024-05-15T11:02:36.922" v="22513" actId="478"/>
          <ac:spMkLst>
            <pc:docMk/>
            <pc:sldMk cId="3101847218" sldId="296"/>
            <ac:spMk id="26" creationId="{BCB7D85C-F203-A495-FDCF-B76F925DA145}"/>
          </ac:spMkLst>
        </pc:spChg>
        <pc:spChg chg="del mod replST">
          <ac:chgData name="Ida Ekmark" userId="ffbc62ef69d5d3dc" providerId="LiveId" clId="{38AB4D3C-B4E5-4847-ABEF-83E738C70A11}" dt="2024-05-15T11:02:36.906" v="22512" actId="478"/>
          <ac:spMkLst>
            <pc:docMk/>
            <pc:sldMk cId="3101847218" sldId="296"/>
            <ac:spMk id="27" creationId="{511174ED-90C7-57ED-D64C-D6DE7DBC389A}"/>
          </ac:spMkLst>
        </pc:spChg>
        <pc:spChg chg="del mod replST">
          <ac:chgData name="Ida Ekmark" userId="ffbc62ef69d5d3dc" providerId="LiveId" clId="{38AB4D3C-B4E5-4847-ABEF-83E738C70A11}" dt="2024-05-15T11:02:36.906" v="22511" actId="478"/>
          <ac:spMkLst>
            <pc:docMk/>
            <pc:sldMk cId="3101847218" sldId="296"/>
            <ac:spMk id="28" creationId="{D0C36357-978E-5E0C-4704-05C0F3009A69}"/>
          </ac:spMkLst>
        </pc:spChg>
        <pc:spChg chg="del mod replST">
          <ac:chgData name="Ida Ekmark" userId="ffbc62ef69d5d3dc" providerId="LiveId" clId="{38AB4D3C-B4E5-4847-ABEF-83E738C70A11}" dt="2024-05-15T11:02:36.906" v="22510" actId="478"/>
          <ac:spMkLst>
            <pc:docMk/>
            <pc:sldMk cId="3101847218" sldId="296"/>
            <ac:spMk id="29" creationId="{CFD0A6C5-3628-85F3-DD29-80638DC053A1}"/>
          </ac:spMkLst>
        </pc:spChg>
        <pc:spChg chg="del mod replST">
          <ac:chgData name="Ida Ekmark" userId="ffbc62ef69d5d3dc" providerId="LiveId" clId="{38AB4D3C-B4E5-4847-ABEF-83E738C70A11}" dt="2024-05-15T11:02:36.906" v="22509" actId="478"/>
          <ac:spMkLst>
            <pc:docMk/>
            <pc:sldMk cId="3101847218" sldId="296"/>
            <ac:spMk id="30" creationId="{09682C48-0B16-ACA2-4D8D-C6C1F4E9B7FE}"/>
          </ac:spMkLst>
        </pc:spChg>
        <pc:spChg chg="del mod replST">
          <ac:chgData name="Ida Ekmark" userId="ffbc62ef69d5d3dc" providerId="LiveId" clId="{38AB4D3C-B4E5-4847-ABEF-83E738C70A11}" dt="2024-05-15T11:02:36.906" v="22508" actId="478"/>
          <ac:spMkLst>
            <pc:docMk/>
            <pc:sldMk cId="3101847218" sldId="296"/>
            <ac:spMk id="31" creationId="{A3D8B3E9-792D-7547-1C17-580ACF035856}"/>
          </ac:spMkLst>
        </pc:spChg>
        <pc:spChg chg="del mod replST">
          <ac:chgData name="Ida Ekmark" userId="ffbc62ef69d5d3dc" providerId="LiveId" clId="{38AB4D3C-B4E5-4847-ABEF-83E738C70A11}" dt="2024-05-15T11:02:36.906" v="22507" actId="478"/>
          <ac:spMkLst>
            <pc:docMk/>
            <pc:sldMk cId="3101847218" sldId="296"/>
            <ac:spMk id="32" creationId="{D270FECA-F0D3-899F-26B7-C73F1252751E}"/>
          </ac:spMkLst>
        </pc:spChg>
        <pc:spChg chg="del mod replST">
          <ac:chgData name="Ida Ekmark" userId="ffbc62ef69d5d3dc" providerId="LiveId" clId="{38AB4D3C-B4E5-4847-ABEF-83E738C70A11}" dt="2024-05-15T11:02:36.906" v="22506" actId="478"/>
          <ac:spMkLst>
            <pc:docMk/>
            <pc:sldMk cId="3101847218" sldId="296"/>
            <ac:spMk id="33" creationId="{10CE5197-ADEC-1183-8618-709BDB78A4F3}"/>
          </ac:spMkLst>
        </pc:spChg>
        <pc:spChg chg="del mod replST">
          <ac:chgData name="Ida Ekmark" userId="ffbc62ef69d5d3dc" providerId="LiveId" clId="{38AB4D3C-B4E5-4847-ABEF-83E738C70A11}" dt="2024-05-15T11:02:36.906" v="22505" actId="478"/>
          <ac:spMkLst>
            <pc:docMk/>
            <pc:sldMk cId="3101847218" sldId="296"/>
            <ac:spMk id="34" creationId="{CA959A03-427D-C460-D4CD-6D73BB1BB73B}"/>
          </ac:spMkLst>
        </pc:spChg>
        <pc:spChg chg="del mod replST">
          <ac:chgData name="Ida Ekmark" userId="ffbc62ef69d5d3dc" providerId="LiveId" clId="{38AB4D3C-B4E5-4847-ABEF-83E738C70A11}" dt="2024-05-15T11:02:36.906" v="22504" actId="478"/>
          <ac:spMkLst>
            <pc:docMk/>
            <pc:sldMk cId="3101847218" sldId="296"/>
            <ac:spMk id="35" creationId="{B8B0C884-B634-81B6-2BAB-2ED5108417F1}"/>
          </ac:spMkLst>
        </pc:spChg>
        <pc:spChg chg="del mod replST">
          <ac:chgData name="Ida Ekmark" userId="ffbc62ef69d5d3dc" providerId="LiveId" clId="{38AB4D3C-B4E5-4847-ABEF-83E738C70A11}" dt="2024-05-15T11:02:36.906" v="22503" actId="478"/>
          <ac:spMkLst>
            <pc:docMk/>
            <pc:sldMk cId="3101847218" sldId="296"/>
            <ac:spMk id="36" creationId="{C37D0542-F236-2B70-F782-E6B6627DA188}"/>
          </ac:spMkLst>
        </pc:spChg>
        <pc:spChg chg="del mod replST">
          <ac:chgData name="Ida Ekmark" userId="ffbc62ef69d5d3dc" providerId="LiveId" clId="{38AB4D3C-B4E5-4847-ABEF-83E738C70A11}" dt="2024-05-15T11:02:36.906" v="22502" actId="478"/>
          <ac:spMkLst>
            <pc:docMk/>
            <pc:sldMk cId="3101847218" sldId="296"/>
            <ac:spMk id="37" creationId="{FDF2E756-8132-5CC6-1CC6-7FA27C119191}"/>
          </ac:spMkLst>
        </pc:spChg>
        <pc:spChg chg="del mod replST">
          <ac:chgData name="Ida Ekmark" userId="ffbc62ef69d5d3dc" providerId="LiveId" clId="{38AB4D3C-B4E5-4847-ABEF-83E738C70A11}" dt="2024-05-15T11:02:36.906" v="22501" actId="478"/>
          <ac:spMkLst>
            <pc:docMk/>
            <pc:sldMk cId="3101847218" sldId="296"/>
            <ac:spMk id="38" creationId="{6399E0D0-5745-4790-78E7-35596FEE6353}"/>
          </ac:spMkLst>
        </pc:spChg>
        <pc:spChg chg="del mod replST">
          <ac:chgData name="Ida Ekmark" userId="ffbc62ef69d5d3dc" providerId="LiveId" clId="{38AB4D3C-B4E5-4847-ABEF-83E738C70A11}" dt="2024-05-15T11:02:36.906" v="22500" actId="478"/>
          <ac:spMkLst>
            <pc:docMk/>
            <pc:sldMk cId="3101847218" sldId="296"/>
            <ac:spMk id="39" creationId="{562EA7FD-4A4E-7892-A7C1-9B6F42923587}"/>
          </ac:spMkLst>
        </pc:spChg>
        <pc:spChg chg="del mod replST">
          <ac:chgData name="Ida Ekmark" userId="ffbc62ef69d5d3dc" providerId="LiveId" clId="{38AB4D3C-B4E5-4847-ABEF-83E738C70A11}" dt="2024-05-15T11:02:36.906" v="22499" actId="478"/>
          <ac:spMkLst>
            <pc:docMk/>
            <pc:sldMk cId="3101847218" sldId="296"/>
            <ac:spMk id="40" creationId="{4548A30E-4F41-AADE-7DB0-6F0B81B8B5B4}"/>
          </ac:spMkLst>
        </pc:spChg>
        <pc:spChg chg="del mod replST">
          <ac:chgData name="Ida Ekmark" userId="ffbc62ef69d5d3dc" providerId="LiveId" clId="{38AB4D3C-B4E5-4847-ABEF-83E738C70A11}" dt="2024-05-15T11:02:36.906" v="22498" actId="478"/>
          <ac:spMkLst>
            <pc:docMk/>
            <pc:sldMk cId="3101847218" sldId="296"/>
            <ac:spMk id="41" creationId="{BEBF61D9-BA6C-8A19-7D86-262527893E26}"/>
          </ac:spMkLst>
        </pc:spChg>
        <pc:spChg chg="del mod replST">
          <ac:chgData name="Ida Ekmark" userId="ffbc62ef69d5d3dc" providerId="LiveId" clId="{38AB4D3C-B4E5-4847-ABEF-83E738C70A11}" dt="2024-05-15T11:02:36.906" v="22497" actId="478"/>
          <ac:spMkLst>
            <pc:docMk/>
            <pc:sldMk cId="3101847218" sldId="296"/>
            <ac:spMk id="42" creationId="{AA2A8AFA-6812-ED02-980C-9206F461D8B0}"/>
          </ac:spMkLst>
        </pc:spChg>
        <pc:spChg chg="del mod replST">
          <ac:chgData name="Ida Ekmark" userId="ffbc62ef69d5d3dc" providerId="LiveId" clId="{38AB4D3C-B4E5-4847-ABEF-83E738C70A11}" dt="2024-05-15T11:02:36.906" v="22496" actId="478"/>
          <ac:spMkLst>
            <pc:docMk/>
            <pc:sldMk cId="3101847218" sldId="296"/>
            <ac:spMk id="43" creationId="{6117FAD7-C418-7C40-0975-952D202165E0}"/>
          </ac:spMkLst>
        </pc:spChg>
        <pc:spChg chg="del mod replST">
          <ac:chgData name="Ida Ekmark" userId="ffbc62ef69d5d3dc" providerId="LiveId" clId="{38AB4D3C-B4E5-4847-ABEF-83E738C70A11}" dt="2024-05-15T11:02:36.906" v="22495" actId="478"/>
          <ac:spMkLst>
            <pc:docMk/>
            <pc:sldMk cId="3101847218" sldId="296"/>
            <ac:spMk id="44" creationId="{D33229EE-F2F9-8338-62AE-C1D7866EEDF0}"/>
          </ac:spMkLst>
        </pc:spChg>
        <pc:spChg chg="del mod replST">
          <ac:chgData name="Ida Ekmark" userId="ffbc62ef69d5d3dc" providerId="LiveId" clId="{38AB4D3C-B4E5-4847-ABEF-83E738C70A11}" dt="2024-05-15T11:02:36.906" v="22494" actId="478"/>
          <ac:spMkLst>
            <pc:docMk/>
            <pc:sldMk cId="3101847218" sldId="296"/>
            <ac:spMk id="45" creationId="{9AE32F86-AD0F-22E0-4E9D-A952EE2AAF55}"/>
          </ac:spMkLst>
        </pc:spChg>
        <pc:spChg chg="del mod replST">
          <ac:chgData name="Ida Ekmark" userId="ffbc62ef69d5d3dc" providerId="LiveId" clId="{38AB4D3C-B4E5-4847-ABEF-83E738C70A11}" dt="2024-05-15T11:02:36.906" v="22493" actId="478"/>
          <ac:spMkLst>
            <pc:docMk/>
            <pc:sldMk cId="3101847218" sldId="296"/>
            <ac:spMk id="46" creationId="{C377BD23-D757-6D7B-E75D-5C1DAE2A0D73}"/>
          </ac:spMkLst>
        </pc:spChg>
        <pc:spChg chg="del mod replST">
          <ac:chgData name="Ida Ekmark" userId="ffbc62ef69d5d3dc" providerId="LiveId" clId="{38AB4D3C-B4E5-4847-ABEF-83E738C70A11}" dt="2024-05-15T11:02:36.906" v="22492" actId="478"/>
          <ac:spMkLst>
            <pc:docMk/>
            <pc:sldMk cId="3101847218" sldId="296"/>
            <ac:spMk id="47" creationId="{2D5B5B14-008E-5765-2833-4095FA558E0A}"/>
          </ac:spMkLst>
        </pc:spChg>
        <pc:spChg chg="del mod replST">
          <ac:chgData name="Ida Ekmark" userId="ffbc62ef69d5d3dc" providerId="LiveId" clId="{38AB4D3C-B4E5-4847-ABEF-83E738C70A11}" dt="2024-05-15T11:02:36.906" v="22491" actId="478"/>
          <ac:spMkLst>
            <pc:docMk/>
            <pc:sldMk cId="3101847218" sldId="296"/>
            <ac:spMk id="48" creationId="{85DA072B-B3C1-A659-5811-DA2A9DF1AA95}"/>
          </ac:spMkLst>
        </pc:spChg>
        <pc:spChg chg="del mod replST">
          <ac:chgData name="Ida Ekmark" userId="ffbc62ef69d5d3dc" providerId="LiveId" clId="{38AB4D3C-B4E5-4847-ABEF-83E738C70A11}" dt="2024-05-15T11:02:36.906" v="22490" actId="478"/>
          <ac:spMkLst>
            <pc:docMk/>
            <pc:sldMk cId="3101847218" sldId="296"/>
            <ac:spMk id="49" creationId="{51D0B96E-149E-E74B-6FD6-8E9F4D1ADC2C}"/>
          </ac:spMkLst>
        </pc:spChg>
        <pc:spChg chg="del mod replST">
          <ac:chgData name="Ida Ekmark" userId="ffbc62ef69d5d3dc" providerId="LiveId" clId="{38AB4D3C-B4E5-4847-ABEF-83E738C70A11}" dt="2024-05-15T11:02:36.906" v="22489" actId="478"/>
          <ac:spMkLst>
            <pc:docMk/>
            <pc:sldMk cId="3101847218" sldId="296"/>
            <ac:spMk id="50" creationId="{194349A0-2A86-04F7-B355-3F824F6FF341}"/>
          </ac:spMkLst>
        </pc:spChg>
        <pc:spChg chg="del mod replST">
          <ac:chgData name="Ida Ekmark" userId="ffbc62ef69d5d3dc" providerId="LiveId" clId="{38AB4D3C-B4E5-4847-ABEF-83E738C70A11}" dt="2024-05-15T11:02:36.906" v="22488" actId="478"/>
          <ac:spMkLst>
            <pc:docMk/>
            <pc:sldMk cId="3101847218" sldId="296"/>
            <ac:spMk id="51" creationId="{F7C4D002-02AE-76F2-A1B8-1BC2D8AC26A3}"/>
          </ac:spMkLst>
        </pc:spChg>
        <pc:spChg chg="del mod replST">
          <ac:chgData name="Ida Ekmark" userId="ffbc62ef69d5d3dc" providerId="LiveId" clId="{38AB4D3C-B4E5-4847-ABEF-83E738C70A11}" dt="2024-05-15T11:02:36.906" v="22487" actId="478"/>
          <ac:spMkLst>
            <pc:docMk/>
            <pc:sldMk cId="3101847218" sldId="296"/>
            <ac:spMk id="52" creationId="{03C7EAB5-B393-FD9D-9C12-023C3C97CC44}"/>
          </ac:spMkLst>
        </pc:spChg>
        <pc:spChg chg="del mod replST">
          <ac:chgData name="Ida Ekmark" userId="ffbc62ef69d5d3dc" providerId="LiveId" clId="{38AB4D3C-B4E5-4847-ABEF-83E738C70A11}" dt="2024-05-15T11:02:36.906" v="22486" actId="478"/>
          <ac:spMkLst>
            <pc:docMk/>
            <pc:sldMk cId="3101847218" sldId="296"/>
            <ac:spMk id="53" creationId="{ADD3CE93-20D8-F1E2-AF25-192ED80C0366}"/>
          </ac:spMkLst>
        </pc:spChg>
        <pc:spChg chg="del mod replST">
          <ac:chgData name="Ida Ekmark" userId="ffbc62ef69d5d3dc" providerId="LiveId" clId="{38AB4D3C-B4E5-4847-ABEF-83E738C70A11}" dt="2024-05-15T11:02:36.906" v="22485" actId="478"/>
          <ac:spMkLst>
            <pc:docMk/>
            <pc:sldMk cId="3101847218" sldId="296"/>
            <ac:spMk id="54" creationId="{A0C0E1CF-5906-38AA-B034-185F3581E76F}"/>
          </ac:spMkLst>
        </pc:spChg>
        <pc:spChg chg="del mod replST">
          <ac:chgData name="Ida Ekmark" userId="ffbc62ef69d5d3dc" providerId="LiveId" clId="{38AB4D3C-B4E5-4847-ABEF-83E738C70A11}" dt="2024-05-15T11:02:36.890" v="22484" actId="478"/>
          <ac:spMkLst>
            <pc:docMk/>
            <pc:sldMk cId="3101847218" sldId="296"/>
            <ac:spMk id="55" creationId="{194EBDC7-F4CE-483C-9A4B-5BCD4BF0027D}"/>
          </ac:spMkLst>
        </pc:spChg>
        <pc:spChg chg="del mod replST">
          <ac:chgData name="Ida Ekmark" userId="ffbc62ef69d5d3dc" providerId="LiveId" clId="{38AB4D3C-B4E5-4847-ABEF-83E738C70A11}" dt="2024-05-15T11:02:36.890" v="22483" actId="478"/>
          <ac:spMkLst>
            <pc:docMk/>
            <pc:sldMk cId="3101847218" sldId="296"/>
            <ac:spMk id="56" creationId="{9B449A87-60D6-B373-B01F-E152F16050A0}"/>
          </ac:spMkLst>
        </pc:spChg>
        <pc:spChg chg="del mod replST">
          <ac:chgData name="Ida Ekmark" userId="ffbc62ef69d5d3dc" providerId="LiveId" clId="{38AB4D3C-B4E5-4847-ABEF-83E738C70A11}" dt="2024-05-15T11:02:36.890" v="22482" actId="478"/>
          <ac:spMkLst>
            <pc:docMk/>
            <pc:sldMk cId="3101847218" sldId="296"/>
            <ac:spMk id="57" creationId="{72BAC856-6B89-3EB6-4CDF-7527A6AA3F77}"/>
          </ac:spMkLst>
        </pc:spChg>
        <pc:spChg chg="del mod replST">
          <ac:chgData name="Ida Ekmark" userId="ffbc62ef69d5d3dc" providerId="LiveId" clId="{38AB4D3C-B4E5-4847-ABEF-83E738C70A11}" dt="2024-05-15T11:02:36.890" v="22481" actId="478"/>
          <ac:spMkLst>
            <pc:docMk/>
            <pc:sldMk cId="3101847218" sldId="296"/>
            <ac:spMk id="58" creationId="{88155C90-C3CF-D8D1-F7F6-B9AD34C7C388}"/>
          </ac:spMkLst>
        </pc:spChg>
        <pc:spChg chg="del mod replST">
          <ac:chgData name="Ida Ekmark" userId="ffbc62ef69d5d3dc" providerId="LiveId" clId="{38AB4D3C-B4E5-4847-ABEF-83E738C70A11}" dt="2024-05-15T11:02:36.890" v="22480" actId="478"/>
          <ac:spMkLst>
            <pc:docMk/>
            <pc:sldMk cId="3101847218" sldId="296"/>
            <ac:spMk id="59" creationId="{5426F468-2B08-71E0-3102-1EB8723F3DB6}"/>
          </ac:spMkLst>
        </pc:spChg>
        <pc:spChg chg="del mod topLvl replST">
          <ac:chgData name="Ida Ekmark" userId="ffbc62ef69d5d3dc" providerId="LiveId" clId="{38AB4D3C-B4E5-4847-ABEF-83E738C70A11}" dt="2024-05-15T11:03:10.182" v="22768" actId="478"/>
          <ac:spMkLst>
            <pc:docMk/>
            <pc:sldMk cId="3101847218" sldId="296"/>
            <ac:spMk id="128" creationId="{899B3F11-36C0-4810-00A1-4D9CF9AA4534}"/>
          </ac:spMkLst>
        </pc:spChg>
        <pc:spChg chg="del mod topLvl replST">
          <ac:chgData name="Ida Ekmark" userId="ffbc62ef69d5d3dc" providerId="LiveId" clId="{38AB4D3C-B4E5-4847-ABEF-83E738C70A11}" dt="2024-05-15T11:03:10.167" v="22735" actId="478"/>
          <ac:spMkLst>
            <pc:docMk/>
            <pc:sldMk cId="3101847218" sldId="296"/>
            <ac:spMk id="129" creationId="{6B90CE94-F62F-B231-2B23-310F95FFA427}"/>
          </ac:spMkLst>
        </pc:spChg>
        <pc:spChg chg="del mod replST">
          <ac:chgData name="Ida Ekmark" userId="ffbc62ef69d5d3dc" providerId="LiveId" clId="{38AB4D3C-B4E5-4847-ABEF-83E738C70A11}" dt="2024-05-15T11:03:10.167" v="22734" actId="478"/>
          <ac:spMkLst>
            <pc:docMk/>
            <pc:sldMk cId="3101847218" sldId="296"/>
            <ac:spMk id="130" creationId="{CF20041A-59B7-4E48-E279-52885BF42397}"/>
          </ac:spMkLst>
        </pc:spChg>
        <pc:spChg chg="del mod replST">
          <ac:chgData name="Ida Ekmark" userId="ffbc62ef69d5d3dc" providerId="LiveId" clId="{38AB4D3C-B4E5-4847-ABEF-83E738C70A11}" dt="2024-05-15T11:03:10.167" v="22733" actId="478"/>
          <ac:spMkLst>
            <pc:docMk/>
            <pc:sldMk cId="3101847218" sldId="296"/>
            <ac:spMk id="131" creationId="{D69907F5-679A-6356-FE76-911717E71B88}"/>
          </ac:spMkLst>
        </pc:spChg>
        <pc:spChg chg="del mod replST">
          <ac:chgData name="Ida Ekmark" userId="ffbc62ef69d5d3dc" providerId="LiveId" clId="{38AB4D3C-B4E5-4847-ABEF-83E738C70A11}" dt="2024-05-15T11:03:10.167" v="22732" actId="478"/>
          <ac:spMkLst>
            <pc:docMk/>
            <pc:sldMk cId="3101847218" sldId="296"/>
            <ac:spMk id="132" creationId="{A652A501-46BF-DB57-AEFD-3F24A91C172B}"/>
          </ac:spMkLst>
        </pc:spChg>
        <pc:spChg chg="del mod replST">
          <ac:chgData name="Ida Ekmark" userId="ffbc62ef69d5d3dc" providerId="LiveId" clId="{38AB4D3C-B4E5-4847-ABEF-83E738C70A11}" dt="2024-05-15T11:03:10.167" v="22731" actId="478"/>
          <ac:spMkLst>
            <pc:docMk/>
            <pc:sldMk cId="3101847218" sldId="296"/>
            <ac:spMk id="133" creationId="{8C636E9E-9563-95F1-349D-777D7A86A057}"/>
          </ac:spMkLst>
        </pc:spChg>
        <pc:spChg chg="del mod replST">
          <ac:chgData name="Ida Ekmark" userId="ffbc62ef69d5d3dc" providerId="LiveId" clId="{38AB4D3C-B4E5-4847-ABEF-83E738C70A11}" dt="2024-05-15T11:03:10.151" v="22730" actId="478"/>
          <ac:spMkLst>
            <pc:docMk/>
            <pc:sldMk cId="3101847218" sldId="296"/>
            <ac:spMk id="134" creationId="{CF4061DA-7E77-BDED-0A58-EC64BA49FAEF}"/>
          </ac:spMkLst>
        </pc:spChg>
        <pc:spChg chg="del mod replST">
          <ac:chgData name="Ida Ekmark" userId="ffbc62ef69d5d3dc" providerId="LiveId" clId="{38AB4D3C-B4E5-4847-ABEF-83E738C70A11}" dt="2024-05-15T11:03:10.151" v="22729" actId="478"/>
          <ac:spMkLst>
            <pc:docMk/>
            <pc:sldMk cId="3101847218" sldId="296"/>
            <ac:spMk id="135" creationId="{D5517DC1-9638-7AC4-E872-640D17F94F1A}"/>
          </ac:spMkLst>
        </pc:spChg>
        <pc:spChg chg="del mod replST">
          <ac:chgData name="Ida Ekmark" userId="ffbc62ef69d5d3dc" providerId="LiveId" clId="{38AB4D3C-B4E5-4847-ABEF-83E738C70A11}" dt="2024-05-15T11:03:10.151" v="22728" actId="478"/>
          <ac:spMkLst>
            <pc:docMk/>
            <pc:sldMk cId="3101847218" sldId="296"/>
            <ac:spMk id="136" creationId="{00AE259F-88F0-93C0-9E64-30B21214A4F9}"/>
          </ac:spMkLst>
        </pc:spChg>
        <pc:spChg chg="del mod replST">
          <ac:chgData name="Ida Ekmark" userId="ffbc62ef69d5d3dc" providerId="LiveId" clId="{38AB4D3C-B4E5-4847-ABEF-83E738C70A11}" dt="2024-05-15T11:03:10.151" v="22727" actId="478"/>
          <ac:spMkLst>
            <pc:docMk/>
            <pc:sldMk cId="3101847218" sldId="296"/>
            <ac:spMk id="137" creationId="{AA1320CE-77F2-EAA0-1030-6F212FB33310}"/>
          </ac:spMkLst>
        </pc:spChg>
        <pc:spChg chg="del mod replST">
          <ac:chgData name="Ida Ekmark" userId="ffbc62ef69d5d3dc" providerId="LiveId" clId="{38AB4D3C-B4E5-4847-ABEF-83E738C70A11}" dt="2024-05-15T11:03:10.151" v="22726" actId="478"/>
          <ac:spMkLst>
            <pc:docMk/>
            <pc:sldMk cId="3101847218" sldId="296"/>
            <ac:spMk id="138" creationId="{D015BC62-C025-6C0F-D3BE-B3661F5BFE45}"/>
          </ac:spMkLst>
        </pc:spChg>
        <pc:spChg chg="del mod replST">
          <ac:chgData name="Ida Ekmark" userId="ffbc62ef69d5d3dc" providerId="LiveId" clId="{38AB4D3C-B4E5-4847-ABEF-83E738C70A11}" dt="2024-05-15T11:03:10.151" v="22725" actId="478"/>
          <ac:spMkLst>
            <pc:docMk/>
            <pc:sldMk cId="3101847218" sldId="296"/>
            <ac:spMk id="139" creationId="{BA9A06F6-2443-13F7-71C0-D1621403966A}"/>
          </ac:spMkLst>
        </pc:spChg>
        <pc:spChg chg="del mod replST">
          <ac:chgData name="Ida Ekmark" userId="ffbc62ef69d5d3dc" providerId="LiveId" clId="{38AB4D3C-B4E5-4847-ABEF-83E738C70A11}" dt="2024-05-15T11:03:10.151" v="22724" actId="478"/>
          <ac:spMkLst>
            <pc:docMk/>
            <pc:sldMk cId="3101847218" sldId="296"/>
            <ac:spMk id="140" creationId="{9B0CF0CF-BE18-CFE0-E8C0-100C0B35EAB0}"/>
          </ac:spMkLst>
        </pc:spChg>
        <pc:spChg chg="del mod replST">
          <ac:chgData name="Ida Ekmark" userId="ffbc62ef69d5d3dc" providerId="LiveId" clId="{38AB4D3C-B4E5-4847-ABEF-83E738C70A11}" dt="2024-05-15T11:03:10.151" v="22723" actId="478"/>
          <ac:spMkLst>
            <pc:docMk/>
            <pc:sldMk cId="3101847218" sldId="296"/>
            <ac:spMk id="141" creationId="{C9FD4167-1524-DF91-6C1D-38FA22D33233}"/>
          </ac:spMkLst>
        </pc:spChg>
        <pc:spChg chg="del mod replST">
          <ac:chgData name="Ida Ekmark" userId="ffbc62ef69d5d3dc" providerId="LiveId" clId="{38AB4D3C-B4E5-4847-ABEF-83E738C70A11}" dt="2024-05-15T11:03:10.151" v="22722" actId="478"/>
          <ac:spMkLst>
            <pc:docMk/>
            <pc:sldMk cId="3101847218" sldId="296"/>
            <ac:spMk id="142" creationId="{C6130E91-C77E-9B40-212D-D285B4954AB5}"/>
          </ac:spMkLst>
        </pc:spChg>
        <pc:spChg chg="del mod replST">
          <ac:chgData name="Ida Ekmark" userId="ffbc62ef69d5d3dc" providerId="LiveId" clId="{38AB4D3C-B4E5-4847-ABEF-83E738C70A11}" dt="2024-05-15T11:03:10.151" v="22721" actId="478"/>
          <ac:spMkLst>
            <pc:docMk/>
            <pc:sldMk cId="3101847218" sldId="296"/>
            <ac:spMk id="143" creationId="{BEDED5D3-B711-CBAE-E724-8A146B15A354}"/>
          </ac:spMkLst>
        </pc:spChg>
        <pc:spChg chg="del mod replST">
          <ac:chgData name="Ida Ekmark" userId="ffbc62ef69d5d3dc" providerId="LiveId" clId="{38AB4D3C-B4E5-4847-ABEF-83E738C70A11}" dt="2024-05-15T11:03:10.151" v="22720" actId="478"/>
          <ac:spMkLst>
            <pc:docMk/>
            <pc:sldMk cId="3101847218" sldId="296"/>
            <ac:spMk id="144" creationId="{1C724ACF-6734-E222-22E9-EF0384186CFA}"/>
          </ac:spMkLst>
        </pc:spChg>
        <pc:spChg chg="del mod replST">
          <ac:chgData name="Ida Ekmark" userId="ffbc62ef69d5d3dc" providerId="LiveId" clId="{38AB4D3C-B4E5-4847-ABEF-83E738C70A11}" dt="2024-05-15T11:03:10.151" v="22719" actId="478"/>
          <ac:spMkLst>
            <pc:docMk/>
            <pc:sldMk cId="3101847218" sldId="296"/>
            <ac:spMk id="145" creationId="{0EDA3656-0EAE-96AB-A705-DD96AFFBCF2B}"/>
          </ac:spMkLst>
        </pc:spChg>
        <pc:spChg chg="del mod replST">
          <ac:chgData name="Ida Ekmark" userId="ffbc62ef69d5d3dc" providerId="LiveId" clId="{38AB4D3C-B4E5-4847-ABEF-83E738C70A11}" dt="2024-05-15T11:03:10.151" v="22718" actId="478"/>
          <ac:spMkLst>
            <pc:docMk/>
            <pc:sldMk cId="3101847218" sldId="296"/>
            <ac:spMk id="146" creationId="{73EEF7AD-D0EF-5A7E-410D-AF6CF01E8DFF}"/>
          </ac:spMkLst>
        </pc:spChg>
        <pc:spChg chg="del mod replST">
          <ac:chgData name="Ida Ekmark" userId="ffbc62ef69d5d3dc" providerId="LiveId" clId="{38AB4D3C-B4E5-4847-ABEF-83E738C70A11}" dt="2024-05-15T11:03:10.151" v="22717" actId="478"/>
          <ac:spMkLst>
            <pc:docMk/>
            <pc:sldMk cId="3101847218" sldId="296"/>
            <ac:spMk id="147" creationId="{FE267812-9959-565F-D957-6182BB3D6C5F}"/>
          </ac:spMkLst>
        </pc:spChg>
        <pc:spChg chg="del mod replST">
          <ac:chgData name="Ida Ekmark" userId="ffbc62ef69d5d3dc" providerId="LiveId" clId="{38AB4D3C-B4E5-4847-ABEF-83E738C70A11}" dt="2024-05-15T11:03:10.151" v="22716" actId="478"/>
          <ac:spMkLst>
            <pc:docMk/>
            <pc:sldMk cId="3101847218" sldId="296"/>
            <ac:spMk id="148" creationId="{74B653C2-8998-495F-8295-D36F3D6DF1EB}"/>
          </ac:spMkLst>
        </pc:spChg>
        <pc:spChg chg="del mod replST">
          <ac:chgData name="Ida Ekmark" userId="ffbc62ef69d5d3dc" providerId="LiveId" clId="{38AB4D3C-B4E5-4847-ABEF-83E738C70A11}" dt="2024-05-15T11:03:10.151" v="22715" actId="478"/>
          <ac:spMkLst>
            <pc:docMk/>
            <pc:sldMk cId="3101847218" sldId="296"/>
            <ac:spMk id="149" creationId="{CD8FE3EE-61FC-52E1-5A2D-1533242AC9C9}"/>
          </ac:spMkLst>
        </pc:spChg>
        <pc:spChg chg="del mod replST">
          <ac:chgData name="Ida Ekmark" userId="ffbc62ef69d5d3dc" providerId="LiveId" clId="{38AB4D3C-B4E5-4847-ABEF-83E738C70A11}" dt="2024-05-15T11:03:10.151" v="22714" actId="478"/>
          <ac:spMkLst>
            <pc:docMk/>
            <pc:sldMk cId="3101847218" sldId="296"/>
            <ac:spMk id="150" creationId="{C422AC5C-C588-1178-EA88-A02FC1D1FB90}"/>
          </ac:spMkLst>
        </pc:spChg>
        <pc:spChg chg="del mod replST">
          <ac:chgData name="Ida Ekmark" userId="ffbc62ef69d5d3dc" providerId="LiveId" clId="{38AB4D3C-B4E5-4847-ABEF-83E738C70A11}" dt="2024-05-15T11:03:10.151" v="22713" actId="478"/>
          <ac:spMkLst>
            <pc:docMk/>
            <pc:sldMk cId="3101847218" sldId="296"/>
            <ac:spMk id="151" creationId="{18976677-CE05-3320-1461-768B3EACA8F0}"/>
          </ac:spMkLst>
        </pc:spChg>
        <pc:spChg chg="del mod replST">
          <ac:chgData name="Ida Ekmark" userId="ffbc62ef69d5d3dc" providerId="LiveId" clId="{38AB4D3C-B4E5-4847-ABEF-83E738C70A11}" dt="2024-05-15T11:03:10.151" v="22712" actId="478"/>
          <ac:spMkLst>
            <pc:docMk/>
            <pc:sldMk cId="3101847218" sldId="296"/>
            <ac:spMk id="152" creationId="{4F40B6FC-7491-5FE0-D281-D98A539FC8DB}"/>
          </ac:spMkLst>
        </pc:spChg>
        <pc:spChg chg="del mod replST">
          <ac:chgData name="Ida Ekmark" userId="ffbc62ef69d5d3dc" providerId="LiveId" clId="{38AB4D3C-B4E5-4847-ABEF-83E738C70A11}" dt="2024-05-15T11:03:10.151" v="22711" actId="478"/>
          <ac:spMkLst>
            <pc:docMk/>
            <pc:sldMk cId="3101847218" sldId="296"/>
            <ac:spMk id="153" creationId="{07AF6EA9-D979-366B-1255-2FD8D7F9F682}"/>
          </ac:spMkLst>
        </pc:spChg>
        <pc:spChg chg="del mod replST">
          <ac:chgData name="Ida Ekmark" userId="ffbc62ef69d5d3dc" providerId="LiveId" clId="{38AB4D3C-B4E5-4847-ABEF-83E738C70A11}" dt="2024-05-15T11:03:10.151" v="22710" actId="478"/>
          <ac:spMkLst>
            <pc:docMk/>
            <pc:sldMk cId="3101847218" sldId="296"/>
            <ac:spMk id="154" creationId="{F1F8C679-B605-CE00-2E0C-A92E13E4D10C}"/>
          </ac:spMkLst>
        </pc:spChg>
        <pc:spChg chg="del mod replST">
          <ac:chgData name="Ida Ekmark" userId="ffbc62ef69d5d3dc" providerId="LiveId" clId="{38AB4D3C-B4E5-4847-ABEF-83E738C70A11}" dt="2024-05-15T11:03:10.151" v="22709" actId="478"/>
          <ac:spMkLst>
            <pc:docMk/>
            <pc:sldMk cId="3101847218" sldId="296"/>
            <ac:spMk id="155" creationId="{D7467CEE-DF8B-3700-A3DE-B0DECCE7A0ED}"/>
          </ac:spMkLst>
        </pc:spChg>
        <pc:spChg chg="del mod replST">
          <ac:chgData name="Ida Ekmark" userId="ffbc62ef69d5d3dc" providerId="LiveId" clId="{38AB4D3C-B4E5-4847-ABEF-83E738C70A11}" dt="2024-05-15T11:03:10.151" v="22708" actId="478"/>
          <ac:spMkLst>
            <pc:docMk/>
            <pc:sldMk cId="3101847218" sldId="296"/>
            <ac:spMk id="156" creationId="{1FDE722F-4B1B-FA20-9A2D-5AC86D1A8085}"/>
          </ac:spMkLst>
        </pc:spChg>
        <pc:spChg chg="del mod replST">
          <ac:chgData name="Ida Ekmark" userId="ffbc62ef69d5d3dc" providerId="LiveId" clId="{38AB4D3C-B4E5-4847-ABEF-83E738C70A11}" dt="2024-05-15T11:03:10.151" v="22707" actId="478"/>
          <ac:spMkLst>
            <pc:docMk/>
            <pc:sldMk cId="3101847218" sldId="296"/>
            <ac:spMk id="157" creationId="{71F55BEB-A2A9-1C92-D248-10AD8FD4446D}"/>
          </ac:spMkLst>
        </pc:spChg>
        <pc:spChg chg="del mod replST">
          <ac:chgData name="Ida Ekmark" userId="ffbc62ef69d5d3dc" providerId="LiveId" clId="{38AB4D3C-B4E5-4847-ABEF-83E738C70A11}" dt="2024-05-15T11:03:10.151" v="22706" actId="478"/>
          <ac:spMkLst>
            <pc:docMk/>
            <pc:sldMk cId="3101847218" sldId="296"/>
            <ac:spMk id="158" creationId="{3CA76FF3-B940-AEFE-9E7B-53A1D8F77F71}"/>
          </ac:spMkLst>
        </pc:spChg>
        <pc:spChg chg="del mod replST">
          <ac:chgData name="Ida Ekmark" userId="ffbc62ef69d5d3dc" providerId="LiveId" clId="{38AB4D3C-B4E5-4847-ABEF-83E738C70A11}" dt="2024-05-15T11:03:10.151" v="22705" actId="478"/>
          <ac:spMkLst>
            <pc:docMk/>
            <pc:sldMk cId="3101847218" sldId="296"/>
            <ac:spMk id="159" creationId="{165A49BA-BE39-F258-4A65-DE7F61F16A97}"/>
          </ac:spMkLst>
        </pc:spChg>
        <pc:spChg chg="del mod replST">
          <ac:chgData name="Ida Ekmark" userId="ffbc62ef69d5d3dc" providerId="LiveId" clId="{38AB4D3C-B4E5-4847-ABEF-83E738C70A11}" dt="2024-05-15T11:03:10.151" v="22704" actId="478"/>
          <ac:spMkLst>
            <pc:docMk/>
            <pc:sldMk cId="3101847218" sldId="296"/>
            <ac:spMk id="161" creationId="{71A81ED8-2040-9BC8-A3B8-4D7C97C3C0A1}"/>
          </ac:spMkLst>
        </pc:spChg>
        <pc:spChg chg="mod">
          <ac:chgData name="Ida Ekmark" userId="ffbc62ef69d5d3dc" providerId="LiveId" clId="{38AB4D3C-B4E5-4847-ABEF-83E738C70A11}" dt="2024-06-05T18:22:57.896" v="101771"/>
          <ac:spMkLst>
            <pc:docMk/>
            <pc:sldMk cId="3101847218" sldId="296"/>
            <ac:spMk id="163" creationId="{A1F7CF7A-E949-1AD0-1C71-7249045294BB}"/>
          </ac:spMkLst>
        </pc:spChg>
        <pc:spChg chg="del mod replST">
          <ac:chgData name="Ida Ekmark" userId="ffbc62ef69d5d3dc" providerId="LiveId" clId="{38AB4D3C-B4E5-4847-ABEF-83E738C70A11}" dt="2024-05-15T11:03:10.151" v="22703" actId="478"/>
          <ac:spMkLst>
            <pc:docMk/>
            <pc:sldMk cId="3101847218" sldId="296"/>
            <ac:spMk id="164" creationId="{DD97BB17-F22B-19F9-BBB1-62D91C86426C}"/>
          </ac:spMkLst>
        </pc:spChg>
        <pc:spChg chg="del mod replST">
          <ac:chgData name="Ida Ekmark" userId="ffbc62ef69d5d3dc" providerId="LiveId" clId="{38AB4D3C-B4E5-4847-ABEF-83E738C70A11}" dt="2024-05-15T11:03:10.151" v="22702" actId="478"/>
          <ac:spMkLst>
            <pc:docMk/>
            <pc:sldMk cId="3101847218" sldId="296"/>
            <ac:spMk id="165" creationId="{C9987CDD-2517-AF49-AA3B-4C533C7068EE}"/>
          </ac:spMkLst>
        </pc:spChg>
        <pc:spChg chg="del mod topLvl replST">
          <ac:chgData name="Ida Ekmark" userId="ffbc62ef69d5d3dc" providerId="LiveId" clId="{38AB4D3C-B4E5-4847-ABEF-83E738C70A11}" dt="2024-05-15T11:05:03.471" v="23042" actId="478"/>
          <ac:spMkLst>
            <pc:docMk/>
            <pc:sldMk cId="3101847218" sldId="296"/>
            <ac:spMk id="224" creationId="{2642FB92-5DE3-3F4F-FDD4-64EE46FBF7ED}"/>
          </ac:spMkLst>
        </pc:spChg>
        <pc:spChg chg="del mod topLvl replST">
          <ac:chgData name="Ida Ekmark" userId="ffbc62ef69d5d3dc" providerId="LiveId" clId="{38AB4D3C-B4E5-4847-ABEF-83E738C70A11}" dt="2024-05-15T11:05:03.440" v="23001" actId="478"/>
          <ac:spMkLst>
            <pc:docMk/>
            <pc:sldMk cId="3101847218" sldId="296"/>
            <ac:spMk id="225" creationId="{C74595E5-4117-1BE0-CC81-F8707E222707}"/>
          </ac:spMkLst>
        </pc:spChg>
        <pc:spChg chg="del mod replST">
          <ac:chgData name="Ida Ekmark" userId="ffbc62ef69d5d3dc" providerId="LiveId" clId="{38AB4D3C-B4E5-4847-ABEF-83E738C70A11}" dt="2024-05-15T11:05:03.440" v="23000" actId="478"/>
          <ac:spMkLst>
            <pc:docMk/>
            <pc:sldMk cId="3101847218" sldId="296"/>
            <ac:spMk id="226" creationId="{0990BD1E-B0CB-0E7A-FF23-10BE22151F3F}"/>
          </ac:spMkLst>
        </pc:spChg>
        <pc:spChg chg="del mod replST">
          <ac:chgData name="Ida Ekmark" userId="ffbc62ef69d5d3dc" providerId="LiveId" clId="{38AB4D3C-B4E5-4847-ABEF-83E738C70A11}" dt="2024-05-15T11:05:03.440" v="22999" actId="478"/>
          <ac:spMkLst>
            <pc:docMk/>
            <pc:sldMk cId="3101847218" sldId="296"/>
            <ac:spMk id="227" creationId="{944074BA-B308-EC41-59DD-C7281532C25A}"/>
          </ac:spMkLst>
        </pc:spChg>
        <pc:spChg chg="del mod replST">
          <ac:chgData name="Ida Ekmark" userId="ffbc62ef69d5d3dc" providerId="LiveId" clId="{38AB4D3C-B4E5-4847-ABEF-83E738C70A11}" dt="2024-05-15T11:05:03.440" v="22998" actId="478"/>
          <ac:spMkLst>
            <pc:docMk/>
            <pc:sldMk cId="3101847218" sldId="296"/>
            <ac:spMk id="228" creationId="{B8560817-6F03-1B65-5AC3-F6E14C333409}"/>
          </ac:spMkLst>
        </pc:spChg>
        <pc:spChg chg="del mod replST">
          <ac:chgData name="Ida Ekmark" userId="ffbc62ef69d5d3dc" providerId="LiveId" clId="{38AB4D3C-B4E5-4847-ABEF-83E738C70A11}" dt="2024-05-15T11:05:03.440" v="22997" actId="478"/>
          <ac:spMkLst>
            <pc:docMk/>
            <pc:sldMk cId="3101847218" sldId="296"/>
            <ac:spMk id="229" creationId="{CADC7AE6-EC10-CE13-7F0D-2C8D09537A00}"/>
          </ac:spMkLst>
        </pc:spChg>
        <pc:spChg chg="del mod replST">
          <ac:chgData name="Ida Ekmark" userId="ffbc62ef69d5d3dc" providerId="LiveId" clId="{38AB4D3C-B4E5-4847-ABEF-83E738C70A11}" dt="2024-05-15T11:05:03.440" v="22996" actId="478"/>
          <ac:spMkLst>
            <pc:docMk/>
            <pc:sldMk cId="3101847218" sldId="296"/>
            <ac:spMk id="230" creationId="{E9CBD0D0-A373-AFCB-70BF-FF8F50EA0EA1}"/>
          </ac:spMkLst>
        </pc:spChg>
        <pc:spChg chg="del mod replST">
          <ac:chgData name="Ida Ekmark" userId="ffbc62ef69d5d3dc" providerId="LiveId" clId="{38AB4D3C-B4E5-4847-ABEF-83E738C70A11}" dt="2024-05-15T11:05:03.425" v="22995" actId="478"/>
          <ac:spMkLst>
            <pc:docMk/>
            <pc:sldMk cId="3101847218" sldId="296"/>
            <ac:spMk id="231" creationId="{5AA52B8D-1478-11A7-281E-28D8B67CFDF1}"/>
          </ac:spMkLst>
        </pc:spChg>
        <pc:spChg chg="del mod replST">
          <ac:chgData name="Ida Ekmark" userId="ffbc62ef69d5d3dc" providerId="LiveId" clId="{38AB4D3C-B4E5-4847-ABEF-83E738C70A11}" dt="2024-05-15T11:05:03.425" v="22994" actId="478"/>
          <ac:spMkLst>
            <pc:docMk/>
            <pc:sldMk cId="3101847218" sldId="296"/>
            <ac:spMk id="232" creationId="{05B10695-7256-B914-91C4-B5D1F4D70F29}"/>
          </ac:spMkLst>
        </pc:spChg>
        <pc:spChg chg="del mod replST">
          <ac:chgData name="Ida Ekmark" userId="ffbc62ef69d5d3dc" providerId="LiveId" clId="{38AB4D3C-B4E5-4847-ABEF-83E738C70A11}" dt="2024-05-15T11:05:03.425" v="22993" actId="478"/>
          <ac:spMkLst>
            <pc:docMk/>
            <pc:sldMk cId="3101847218" sldId="296"/>
            <ac:spMk id="233" creationId="{BD3A93D9-0916-8AE6-4FDC-4DEE9C2B916E}"/>
          </ac:spMkLst>
        </pc:spChg>
        <pc:spChg chg="del mod replST">
          <ac:chgData name="Ida Ekmark" userId="ffbc62ef69d5d3dc" providerId="LiveId" clId="{38AB4D3C-B4E5-4847-ABEF-83E738C70A11}" dt="2024-05-15T11:05:03.425" v="22992" actId="478"/>
          <ac:spMkLst>
            <pc:docMk/>
            <pc:sldMk cId="3101847218" sldId="296"/>
            <ac:spMk id="234" creationId="{D78FD6EE-A162-1786-5D05-CF32864802A1}"/>
          </ac:spMkLst>
        </pc:spChg>
        <pc:spChg chg="del mod replST">
          <ac:chgData name="Ida Ekmark" userId="ffbc62ef69d5d3dc" providerId="LiveId" clId="{38AB4D3C-B4E5-4847-ABEF-83E738C70A11}" dt="2024-05-15T11:05:03.425" v="22991" actId="478"/>
          <ac:spMkLst>
            <pc:docMk/>
            <pc:sldMk cId="3101847218" sldId="296"/>
            <ac:spMk id="235" creationId="{1713C0A4-4070-6784-8477-0F8541B48AF6}"/>
          </ac:spMkLst>
        </pc:spChg>
        <pc:spChg chg="del mod replST">
          <ac:chgData name="Ida Ekmark" userId="ffbc62ef69d5d3dc" providerId="LiveId" clId="{38AB4D3C-B4E5-4847-ABEF-83E738C70A11}" dt="2024-05-15T11:05:03.425" v="22990" actId="478"/>
          <ac:spMkLst>
            <pc:docMk/>
            <pc:sldMk cId="3101847218" sldId="296"/>
            <ac:spMk id="236" creationId="{47C85200-87F0-A533-347A-12B365192938}"/>
          </ac:spMkLst>
        </pc:spChg>
        <pc:spChg chg="del mod replST">
          <ac:chgData name="Ida Ekmark" userId="ffbc62ef69d5d3dc" providerId="LiveId" clId="{38AB4D3C-B4E5-4847-ABEF-83E738C70A11}" dt="2024-05-15T11:05:03.425" v="22989" actId="478"/>
          <ac:spMkLst>
            <pc:docMk/>
            <pc:sldMk cId="3101847218" sldId="296"/>
            <ac:spMk id="237" creationId="{0D90CC77-77D9-104A-617B-8CA62750F33D}"/>
          </ac:spMkLst>
        </pc:spChg>
        <pc:spChg chg="del mod replST">
          <ac:chgData name="Ida Ekmark" userId="ffbc62ef69d5d3dc" providerId="LiveId" clId="{38AB4D3C-B4E5-4847-ABEF-83E738C70A11}" dt="2024-05-15T11:05:03.425" v="22988" actId="478"/>
          <ac:spMkLst>
            <pc:docMk/>
            <pc:sldMk cId="3101847218" sldId="296"/>
            <ac:spMk id="238" creationId="{A4DFAB20-2240-E12C-C13A-BB1DF6049D12}"/>
          </ac:spMkLst>
        </pc:spChg>
        <pc:spChg chg="del mod replST">
          <ac:chgData name="Ida Ekmark" userId="ffbc62ef69d5d3dc" providerId="LiveId" clId="{38AB4D3C-B4E5-4847-ABEF-83E738C70A11}" dt="2024-05-15T11:05:03.425" v="22987" actId="478"/>
          <ac:spMkLst>
            <pc:docMk/>
            <pc:sldMk cId="3101847218" sldId="296"/>
            <ac:spMk id="239" creationId="{CF943BBB-C964-5E09-F3CB-1F0AACF4B754}"/>
          </ac:spMkLst>
        </pc:spChg>
        <pc:spChg chg="del mod replST">
          <ac:chgData name="Ida Ekmark" userId="ffbc62ef69d5d3dc" providerId="LiveId" clId="{38AB4D3C-B4E5-4847-ABEF-83E738C70A11}" dt="2024-05-15T11:05:03.425" v="22986" actId="478"/>
          <ac:spMkLst>
            <pc:docMk/>
            <pc:sldMk cId="3101847218" sldId="296"/>
            <ac:spMk id="240" creationId="{97794951-9977-6D2C-B59A-BC721BADD6DC}"/>
          </ac:spMkLst>
        </pc:spChg>
        <pc:spChg chg="del mod replST">
          <ac:chgData name="Ida Ekmark" userId="ffbc62ef69d5d3dc" providerId="LiveId" clId="{38AB4D3C-B4E5-4847-ABEF-83E738C70A11}" dt="2024-05-15T11:05:03.425" v="22985" actId="478"/>
          <ac:spMkLst>
            <pc:docMk/>
            <pc:sldMk cId="3101847218" sldId="296"/>
            <ac:spMk id="241" creationId="{E18F4D51-2C42-189E-20E9-CBE9A395CBD8}"/>
          </ac:spMkLst>
        </pc:spChg>
        <pc:spChg chg="del mod replST">
          <ac:chgData name="Ida Ekmark" userId="ffbc62ef69d5d3dc" providerId="LiveId" clId="{38AB4D3C-B4E5-4847-ABEF-83E738C70A11}" dt="2024-05-15T11:05:03.425" v="22984" actId="478"/>
          <ac:spMkLst>
            <pc:docMk/>
            <pc:sldMk cId="3101847218" sldId="296"/>
            <ac:spMk id="242" creationId="{D1C660DA-5A96-A0D7-D7EA-DB56DBC7FCC9}"/>
          </ac:spMkLst>
        </pc:spChg>
        <pc:spChg chg="del mod replST">
          <ac:chgData name="Ida Ekmark" userId="ffbc62ef69d5d3dc" providerId="LiveId" clId="{38AB4D3C-B4E5-4847-ABEF-83E738C70A11}" dt="2024-05-15T11:05:03.425" v="22983" actId="478"/>
          <ac:spMkLst>
            <pc:docMk/>
            <pc:sldMk cId="3101847218" sldId="296"/>
            <ac:spMk id="243" creationId="{178EE848-123B-BCA8-4F0F-0971F3027FA7}"/>
          </ac:spMkLst>
        </pc:spChg>
        <pc:spChg chg="del mod replST">
          <ac:chgData name="Ida Ekmark" userId="ffbc62ef69d5d3dc" providerId="LiveId" clId="{38AB4D3C-B4E5-4847-ABEF-83E738C70A11}" dt="2024-05-15T11:05:03.425" v="22982" actId="478"/>
          <ac:spMkLst>
            <pc:docMk/>
            <pc:sldMk cId="3101847218" sldId="296"/>
            <ac:spMk id="244" creationId="{B72B5D19-5641-AA2B-E35D-732D3DCEFDA7}"/>
          </ac:spMkLst>
        </pc:spChg>
        <pc:spChg chg="del mod replST">
          <ac:chgData name="Ida Ekmark" userId="ffbc62ef69d5d3dc" providerId="LiveId" clId="{38AB4D3C-B4E5-4847-ABEF-83E738C70A11}" dt="2024-05-15T11:05:03.425" v="22981" actId="478"/>
          <ac:spMkLst>
            <pc:docMk/>
            <pc:sldMk cId="3101847218" sldId="296"/>
            <ac:spMk id="245" creationId="{69683F53-8D7E-55E5-A6FB-DC78261F9C10}"/>
          </ac:spMkLst>
        </pc:spChg>
        <pc:spChg chg="del mod replST">
          <ac:chgData name="Ida Ekmark" userId="ffbc62ef69d5d3dc" providerId="LiveId" clId="{38AB4D3C-B4E5-4847-ABEF-83E738C70A11}" dt="2024-05-15T11:05:03.425" v="22980" actId="478"/>
          <ac:spMkLst>
            <pc:docMk/>
            <pc:sldMk cId="3101847218" sldId="296"/>
            <ac:spMk id="246" creationId="{8BBEF79C-D708-CFA6-5171-B354A46A99BD}"/>
          </ac:spMkLst>
        </pc:spChg>
        <pc:spChg chg="del mod replST">
          <ac:chgData name="Ida Ekmark" userId="ffbc62ef69d5d3dc" providerId="LiveId" clId="{38AB4D3C-B4E5-4847-ABEF-83E738C70A11}" dt="2024-05-15T11:05:03.425" v="22979" actId="478"/>
          <ac:spMkLst>
            <pc:docMk/>
            <pc:sldMk cId="3101847218" sldId="296"/>
            <ac:spMk id="247" creationId="{E0A1423C-1857-AAEE-D230-74A61B869EA4}"/>
          </ac:spMkLst>
        </pc:spChg>
        <pc:spChg chg="del mod replST">
          <ac:chgData name="Ida Ekmark" userId="ffbc62ef69d5d3dc" providerId="LiveId" clId="{38AB4D3C-B4E5-4847-ABEF-83E738C70A11}" dt="2024-05-15T11:05:03.425" v="22978" actId="478"/>
          <ac:spMkLst>
            <pc:docMk/>
            <pc:sldMk cId="3101847218" sldId="296"/>
            <ac:spMk id="248" creationId="{90963F9E-C817-C4E2-3AC8-16F3A61616E5}"/>
          </ac:spMkLst>
        </pc:spChg>
        <pc:spChg chg="del mod replST">
          <ac:chgData name="Ida Ekmark" userId="ffbc62ef69d5d3dc" providerId="LiveId" clId="{38AB4D3C-B4E5-4847-ABEF-83E738C70A11}" dt="2024-05-15T11:05:03.425" v="22977" actId="478"/>
          <ac:spMkLst>
            <pc:docMk/>
            <pc:sldMk cId="3101847218" sldId="296"/>
            <ac:spMk id="249" creationId="{7718F1DA-D04E-F21F-23FB-3A3B593AEAFF}"/>
          </ac:spMkLst>
        </pc:spChg>
        <pc:spChg chg="del mod replST">
          <ac:chgData name="Ida Ekmark" userId="ffbc62ef69d5d3dc" providerId="LiveId" clId="{38AB4D3C-B4E5-4847-ABEF-83E738C70A11}" dt="2024-05-15T11:05:03.425" v="22976" actId="478"/>
          <ac:spMkLst>
            <pc:docMk/>
            <pc:sldMk cId="3101847218" sldId="296"/>
            <ac:spMk id="250" creationId="{BECC4D95-FC6E-C35C-E64E-585132A1D58E}"/>
          </ac:spMkLst>
        </pc:spChg>
        <pc:spChg chg="del mod replST">
          <ac:chgData name="Ida Ekmark" userId="ffbc62ef69d5d3dc" providerId="LiveId" clId="{38AB4D3C-B4E5-4847-ABEF-83E738C70A11}" dt="2024-05-15T11:05:03.425" v="22975" actId="478"/>
          <ac:spMkLst>
            <pc:docMk/>
            <pc:sldMk cId="3101847218" sldId="296"/>
            <ac:spMk id="251" creationId="{1C081ECD-0FCD-FBB1-A186-F59C0ADA8903}"/>
          </ac:spMkLst>
        </pc:spChg>
        <pc:spChg chg="del mod replST">
          <ac:chgData name="Ida Ekmark" userId="ffbc62ef69d5d3dc" providerId="LiveId" clId="{38AB4D3C-B4E5-4847-ABEF-83E738C70A11}" dt="2024-05-15T11:05:03.425" v="22974" actId="478"/>
          <ac:spMkLst>
            <pc:docMk/>
            <pc:sldMk cId="3101847218" sldId="296"/>
            <ac:spMk id="252" creationId="{8D2FADAA-249D-DA63-E29F-A355C84B1620}"/>
          </ac:spMkLst>
        </pc:spChg>
        <pc:spChg chg="del mod replST">
          <ac:chgData name="Ida Ekmark" userId="ffbc62ef69d5d3dc" providerId="LiveId" clId="{38AB4D3C-B4E5-4847-ABEF-83E738C70A11}" dt="2024-05-15T11:05:03.425" v="22973" actId="478"/>
          <ac:spMkLst>
            <pc:docMk/>
            <pc:sldMk cId="3101847218" sldId="296"/>
            <ac:spMk id="253" creationId="{99752EB2-87FD-92C4-10B8-17A2AD418191}"/>
          </ac:spMkLst>
        </pc:spChg>
        <pc:spChg chg="del mod replST">
          <ac:chgData name="Ida Ekmark" userId="ffbc62ef69d5d3dc" providerId="LiveId" clId="{38AB4D3C-B4E5-4847-ABEF-83E738C70A11}" dt="2024-05-15T11:05:03.425" v="22972" actId="478"/>
          <ac:spMkLst>
            <pc:docMk/>
            <pc:sldMk cId="3101847218" sldId="296"/>
            <ac:spMk id="254" creationId="{CF5015F9-5317-62CF-9F8D-16D0938394F9}"/>
          </ac:spMkLst>
        </pc:spChg>
        <pc:spChg chg="del mod replST">
          <ac:chgData name="Ida Ekmark" userId="ffbc62ef69d5d3dc" providerId="LiveId" clId="{38AB4D3C-B4E5-4847-ABEF-83E738C70A11}" dt="2024-05-15T11:05:03.425" v="22971" actId="478"/>
          <ac:spMkLst>
            <pc:docMk/>
            <pc:sldMk cId="3101847218" sldId="296"/>
            <ac:spMk id="255" creationId="{8C079B76-16E3-6596-6B5C-469D6F387E7F}"/>
          </ac:spMkLst>
        </pc:spChg>
        <pc:spChg chg="add del mod topLvl replST">
          <ac:chgData name="Ida Ekmark" userId="ffbc62ef69d5d3dc" providerId="LiveId" clId="{38AB4D3C-B4E5-4847-ABEF-83E738C70A11}" dt="2024-05-15T11:25:36.119" v="25614"/>
          <ac:spMkLst>
            <pc:docMk/>
            <pc:sldMk cId="3101847218" sldId="296"/>
            <ac:spMk id="296" creationId="{A6567544-15DF-FB33-C243-E098616D2CFD}"/>
          </ac:spMkLst>
        </pc:spChg>
        <pc:spChg chg="add del mod topLvl replST">
          <ac:chgData name="Ida Ekmark" userId="ffbc62ef69d5d3dc" providerId="LiveId" clId="{38AB4D3C-B4E5-4847-ABEF-83E738C70A11}" dt="2024-05-15T11:25:36.119" v="25614"/>
          <ac:spMkLst>
            <pc:docMk/>
            <pc:sldMk cId="3101847218" sldId="296"/>
            <ac:spMk id="297" creationId="{E10745FF-A3A3-E85F-E271-CFCA4939B969}"/>
          </ac:spMkLst>
        </pc:spChg>
        <pc:spChg chg="add del mod replST">
          <ac:chgData name="Ida Ekmark" userId="ffbc62ef69d5d3dc" providerId="LiveId" clId="{38AB4D3C-B4E5-4847-ABEF-83E738C70A11}" dt="2024-05-15T11:25:36.119" v="25614"/>
          <ac:spMkLst>
            <pc:docMk/>
            <pc:sldMk cId="3101847218" sldId="296"/>
            <ac:spMk id="298" creationId="{640F5A6E-383B-59B7-86F1-32254CFDCDE4}"/>
          </ac:spMkLst>
        </pc:spChg>
        <pc:spChg chg="add del mod replST">
          <ac:chgData name="Ida Ekmark" userId="ffbc62ef69d5d3dc" providerId="LiveId" clId="{38AB4D3C-B4E5-4847-ABEF-83E738C70A11}" dt="2024-05-15T11:25:36.119" v="25614"/>
          <ac:spMkLst>
            <pc:docMk/>
            <pc:sldMk cId="3101847218" sldId="296"/>
            <ac:spMk id="299" creationId="{40AA2CCB-D0D6-05D8-4944-D0EAA44E8E77}"/>
          </ac:spMkLst>
        </pc:spChg>
        <pc:spChg chg="add del mod replST">
          <ac:chgData name="Ida Ekmark" userId="ffbc62ef69d5d3dc" providerId="LiveId" clId="{38AB4D3C-B4E5-4847-ABEF-83E738C70A11}" dt="2024-05-15T11:25:36.119" v="25614"/>
          <ac:spMkLst>
            <pc:docMk/>
            <pc:sldMk cId="3101847218" sldId="296"/>
            <ac:spMk id="300" creationId="{525834FA-9C48-6E7C-CAAA-02F9CF6A0A11}"/>
          </ac:spMkLst>
        </pc:spChg>
        <pc:spChg chg="add del mod replST">
          <ac:chgData name="Ida Ekmark" userId="ffbc62ef69d5d3dc" providerId="LiveId" clId="{38AB4D3C-B4E5-4847-ABEF-83E738C70A11}" dt="2024-05-15T11:25:36.119" v="25614"/>
          <ac:spMkLst>
            <pc:docMk/>
            <pc:sldMk cId="3101847218" sldId="296"/>
            <ac:spMk id="301" creationId="{815BBCD1-7C47-66DE-BF16-8727F0A05ABC}"/>
          </ac:spMkLst>
        </pc:spChg>
        <pc:spChg chg="add del mod replST">
          <ac:chgData name="Ida Ekmark" userId="ffbc62ef69d5d3dc" providerId="LiveId" clId="{38AB4D3C-B4E5-4847-ABEF-83E738C70A11}" dt="2024-05-15T11:25:36.119" v="25614"/>
          <ac:spMkLst>
            <pc:docMk/>
            <pc:sldMk cId="3101847218" sldId="296"/>
            <ac:spMk id="302" creationId="{352BCA56-53E3-7FD3-0A69-3D24492DBA00}"/>
          </ac:spMkLst>
        </pc:spChg>
        <pc:spChg chg="add del mod replST">
          <ac:chgData name="Ida Ekmark" userId="ffbc62ef69d5d3dc" providerId="LiveId" clId="{38AB4D3C-B4E5-4847-ABEF-83E738C70A11}" dt="2024-05-15T11:25:36.119" v="25614"/>
          <ac:spMkLst>
            <pc:docMk/>
            <pc:sldMk cId="3101847218" sldId="296"/>
            <ac:spMk id="303" creationId="{AEB51F73-E6F6-9205-9CB0-0CCE8F12855B}"/>
          </ac:spMkLst>
        </pc:spChg>
        <pc:spChg chg="add del mod replST">
          <ac:chgData name="Ida Ekmark" userId="ffbc62ef69d5d3dc" providerId="LiveId" clId="{38AB4D3C-B4E5-4847-ABEF-83E738C70A11}" dt="2024-05-15T11:25:36.119" v="25614"/>
          <ac:spMkLst>
            <pc:docMk/>
            <pc:sldMk cId="3101847218" sldId="296"/>
            <ac:spMk id="304" creationId="{75BE0A19-3F81-6525-69EE-2B1B9D98C7D1}"/>
          </ac:spMkLst>
        </pc:spChg>
        <pc:spChg chg="add del mod replST">
          <ac:chgData name="Ida Ekmark" userId="ffbc62ef69d5d3dc" providerId="LiveId" clId="{38AB4D3C-B4E5-4847-ABEF-83E738C70A11}" dt="2024-05-15T11:25:36.119" v="25614"/>
          <ac:spMkLst>
            <pc:docMk/>
            <pc:sldMk cId="3101847218" sldId="296"/>
            <ac:spMk id="305" creationId="{EB277477-29F0-F49A-ED04-3210300CB2FC}"/>
          </ac:spMkLst>
        </pc:spChg>
        <pc:spChg chg="add del mod replST">
          <ac:chgData name="Ida Ekmark" userId="ffbc62ef69d5d3dc" providerId="LiveId" clId="{38AB4D3C-B4E5-4847-ABEF-83E738C70A11}" dt="2024-05-15T11:25:36.119" v="25614"/>
          <ac:spMkLst>
            <pc:docMk/>
            <pc:sldMk cId="3101847218" sldId="296"/>
            <ac:spMk id="306" creationId="{16E83157-EB1C-0EBA-FD05-16FFBF0C9013}"/>
          </ac:spMkLst>
        </pc:spChg>
        <pc:spChg chg="add del mod replST">
          <ac:chgData name="Ida Ekmark" userId="ffbc62ef69d5d3dc" providerId="LiveId" clId="{38AB4D3C-B4E5-4847-ABEF-83E738C70A11}" dt="2024-05-15T11:25:36.119" v="25614"/>
          <ac:spMkLst>
            <pc:docMk/>
            <pc:sldMk cId="3101847218" sldId="296"/>
            <ac:spMk id="307" creationId="{0B7424DF-FFBB-4F21-D4FB-BAA95177802C}"/>
          </ac:spMkLst>
        </pc:spChg>
        <pc:spChg chg="add del mod replST">
          <ac:chgData name="Ida Ekmark" userId="ffbc62ef69d5d3dc" providerId="LiveId" clId="{38AB4D3C-B4E5-4847-ABEF-83E738C70A11}" dt="2024-05-15T11:25:36.119" v="25614"/>
          <ac:spMkLst>
            <pc:docMk/>
            <pc:sldMk cId="3101847218" sldId="296"/>
            <ac:spMk id="308" creationId="{7C61BA89-394D-217F-2CC0-75D89CF11864}"/>
          </ac:spMkLst>
        </pc:spChg>
        <pc:spChg chg="add del mod replST">
          <ac:chgData name="Ida Ekmark" userId="ffbc62ef69d5d3dc" providerId="LiveId" clId="{38AB4D3C-B4E5-4847-ABEF-83E738C70A11}" dt="2024-05-15T11:37:17.942" v="26188" actId="207"/>
          <ac:spMkLst>
            <pc:docMk/>
            <pc:sldMk cId="3101847218" sldId="296"/>
            <ac:spMk id="309" creationId="{4A75D3FB-4A0A-36B7-9708-D672642C8CD5}"/>
          </ac:spMkLst>
        </pc:spChg>
        <pc:spChg chg="add del mod replST">
          <ac:chgData name="Ida Ekmark" userId="ffbc62ef69d5d3dc" providerId="LiveId" clId="{38AB4D3C-B4E5-4847-ABEF-83E738C70A11}" dt="2024-05-15T11:25:36.119" v="25614"/>
          <ac:spMkLst>
            <pc:docMk/>
            <pc:sldMk cId="3101847218" sldId="296"/>
            <ac:spMk id="310" creationId="{71E1DD7D-BE7F-CB59-17EE-D4FC6E8CAD8A}"/>
          </ac:spMkLst>
        </pc:spChg>
        <pc:spChg chg="add del mod replST">
          <ac:chgData name="Ida Ekmark" userId="ffbc62ef69d5d3dc" providerId="LiveId" clId="{38AB4D3C-B4E5-4847-ABEF-83E738C70A11}" dt="2024-05-15T11:25:36.119" v="25614"/>
          <ac:spMkLst>
            <pc:docMk/>
            <pc:sldMk cId="3101847218" sldId="296"/>
            <ac:spMk id="311" creationId="{19F6B846-B779-45D3-2CDD-ED4F6EBD4D43}"/>
          </ac:spMkLst>
        </pc:spChg>
        <pc:spChg chg="add del mod replST">
          <ac:chgData name="Ida Ekmark" userId="ffbc62ef69d5d3dc" providerId="LiveId" clId="{38AB4D3C-B4E5-4847-ABEF-83E738C70A11}" dt="2024-05-15T11:25:36.119" v="25614"/>
          <ac:spMkLst>
            <pc:docMk/>
            <pc:sldMk cId="3101847218" sldId="296"/>
            <ac:spMk id="312" creationId="{AC393EF6-77CE-F348-5B22-23CC92581684}"/>
          </ac:spMkLst>
        </pc:spChg>
        <pc:spChg chg="add del mod replST">
          <ac:chgData name="Ida Ekmark" userId="ffbc62ef69d5d3dc" providerId="LiveId" clId="{38AB4D3C-B4E5-4847-ABEF-83E738C70A11}" dt="2024-05-15T11:25:36.119" v="25614"/>
          <ac:spMkLst>
            <pc:docMk/>
            <pc:sldMk cId="3101847218" sldId="296"/>
            <ac:spMk id="313" creationId="{D4531CD6-7B0A-CB4F-5888-6EEC58556E3A}"/>
          </ac:spMkLst>
        </pc:spChg>
        <pc:spChg chg="add del mod replST">
          <ac:chgData name="Ida Ekmark" userId="ffbc62ef69d5d3dc" providerId="LiveId" clId="{38AB4D3C-B4E5-4847-ABEF-83E738C70A11}" dt="2024-05-15T11:25:36.119" v="25614"/>
          <ac:spMkLst>
            <pc:docMk/>
            <pc:sldMk cId="3101847218" sldId="296"/>
            <ac:spMk id="314" creationId="{462C4F61-F1D3-3B7D-3067-10F572B1A4D6}"/>
          </ac:spMkLst>
        </pc:spChg>
        <pc:spChg chg="add del mod replST">
          <ac:chgData name="Ida Ekmark" userId="ffbc62ef69d5d3dc" providerId="LiveId" clId="{38AB4D3C-B4E5-4847-ABEF-83E738C70A11}" dt="2024-05-15T11:25:36.119" v="25614"/>
          <ac:spMkLst>
            <pc:docMk/>
            <pc:sldMk cId="3101847218" sldId="296"/>
            <ac:spMk id="315" creationId="{9033BF4F-E955-8614-7B14-8B78AA33265C}"/>
          </ac:spMkLst>
        </pc:spChg>
        <pc:spChg chg="add del mod replST">
          <ac:chgData name="Ida Ekmark" userId="ffbc62ef69d5d3dc" providerId="LiveId" clId="{38AB4D3C-B4E5-4847-ABEF-83E738C70A11}" dt="2024-05-15T11:37:07.559" v="26186" actId="207"/>
          <ac:spMkLst>
            <pc:docMk/>
            <pc:sldMk cId="3101847218" sldId="296"/>
            <ac:spMk id="316" creationId="{2B1E5B78-409A-1FE6-D1A8-1E161D7B1B52}"/>
          </ac:spMkLst>
        </pc:spChg>
        <pc:spChg chg="add del mod replST">
          <ac:chgData name="Ida Ekmark" userId="ffbc62ef69d5d3dc" providerId="LiveId" clId="{38AB4D3C-B4E5-4847-ABEF-83E738C70A11}" dt="2024-05-15T11:25:36.119" v="25614"/>
          <ac:spMkLst>
            <pc:docMk/>
            <pc:sldMk cId="3101847218" sldId="296"/>
            <ac:spMk id="317" creationId="{3BF464B3-8600-8A06-E378-6559000F58B1}"/>
          </ac:spMkLst>
        </pc:spChg>
        <pc:spChg chg="add del mod replST">
          <ac:chgData name="Ida Ekmark" userId="ffbc62ef69d5d3dc" providerId="LiveId" clId="{38AB4D3C-B4E5-4847-ABEF-83E738C70A11}" dt="2024-05-15T11:25:36.119" v="25614"/>
          <ac:spMkLst>
            <pc:docMk/>
            <pc:sldMk cId="3101847218" sldId="296"/>
            <ac:spMk id="318" creationId="{9B467AA0-F283-B2C1-4AFA-8DA67CFD5BFD}"/>
          </ac:spMkLst>
        </pc:spChg>
        <pc:spChg chg="add del mod replST">
          <ac:chgData name="Ida Ekmark" userId="ffbc62ef69d5d3dc" providerId="LiveId" clId="{38AB4D3C-B4E5-4847-ABEF-83E738C70A11}" dt="2024-05-15T11:25:36.119" v="25614"/>
          <ac:spMkLst>
            <pc:docMk/>
            <pc:sldMk cId="3101847218" sldId="296"/>
            <ac:spMk id="319" creationId="{8907600D-56F5-D83B-7C00-0D837E066042}"/>
          </ac:spMkLst>
        </pc:spChg>
        <pc:spChg chg="add del mod replST">
          <ac:chgData name="Ida Ekmark" userId="ffbc62ef69d5d3dc" providerId="LiveId" clId="{38AB4D3C-B4E5-4847-ABEF-83E738C70A11}" dt="2024-05-15T11:25:36.119" v="25614"/>
          <ac:spMkLst>
            <pc:docMk/>
            <pc:sldMk cId="3101847218" sldId="296"/>
            <ac:spMk id="320" creationId="{65CCB106-F523-F115-B1CC-3E4191052EE2}"/>
          </ac:spMkLst>
        </pc:spChg>
        <pc:spChg chg="add del mod replST">
          <ac:chgData name="Ida Ekmark" userId="ffbc62ef69d5d3dc" providerId="LiveId" clId="{38AB4D3C-B4E5-4847-ABEF-83E738C70A11}" dt="2024-05-15T11:25:36.119" v="25614"/>
          <ac:spMkLst>
            <pc:docMk/>
            <pc:sldMk cId="3101847218" sldId="296"/>
            <ac:spMk id="321" creationId="{A4A6D42F-3947-CA86-721E-EE52AD34480E}"/>
          </ac:spMkLst>
        </pc:spChg>
        <pc:spChg chg="add del mod replST">
          <ac:chgData name="Ida Ekmark" userId="ffbc62ef69d5d3dc" providerId="LiveId" clId="{38AB4D3C-B4E5-4847-ABEF-83E738C70A11}" dt="2024-05-15T11:25:36.119" v="25614"/>
          <ac:spMkLst>
            <pc:docMk/>
            <pc:sldMk cId="3101847218" sldId="296"/>
            <ac:spMk id="322" creationId="{BC3950AC-DFFE-28A1-09A0-E528BB42E0B7}"/>
          </ac:spMkLst>
        </pc:spChg>
        <pc:spChg chg="add del mod replST">
          <ac:chgData name="Ida Ekmark" userId="ffbc62ef69d5d3dc" providerId="LiveId" clId="{38AB4D3C-B4E5-4847-ABEF-83E738C70A11}" dt="2024-05-15T11:25:36.119" v="25614"/>
          <ac:spMkLst>
            <pc:docMk/>
            <pc:sldMk cId="3101847218" sldId="296"/>
            <ac:spMk id="323" creationId="{6D53D3CA-A019-8F4C-1212-785728A4694A}"/>
          </ac:spMkLst>
        </pc:spChg>
        <pc:spChg chg="add del mod replST">
          <ac:chgData name="Ida Ekmark" userId="ffbc62ef69d5d3dc" providerId="LiveId" clId="{38AB4D3C-B4E5-4847-ABEF-83E738C70A11}" dt="2024-05-15T11:25:36.119" v="25614"/>
          <ac:spMkLst>
            <pc:docMk/>
            <pc:sldMk cId="3101847218" sldId="296"/>
            <ac:spMk id="324" creationId="{40640BB8-27DC-FEDB-5ABC-8F37AAE4E223}"/>
          </ac:spMkLst>
        </pc:spChg>
        <pc:spChg chg="add del mod replST">
          <ac:chgData name="Ida Ekmark" userId="ffbc62ef69d5d3dc" providerId="LiveId" clId="{38AB4D3C-B4E5-4847-ABEF-83E738C70A11}" dt="2024-05-15T11:25:36.119" v="25614"/>
          <ac:spMkLst>
            <pc:docMk/>
            <pc:sldMk cId="3101847218" sldId="296"/>
            <ac:spMk id="325" creationId="{6AF3A09A-3AB3-F8D1-822C-5E08167E6889}"/>
          </ac:spMkLst>
        </pc:spChg>
        <pc:spChg chg="add del mod replST">
          <ac:chgData name="Ida Ekmark" userId="ffbc62ef69d5d3dc" providerId="LiveId" clId="{38AB4D3C-B4E5-4847-ABEF-83E738C70A11}" dt="2024-05-15T11:25:36.119" v="25614"/>
          <ac:spMkLst>
            <pc:docMk/>
            <pc:sldMk cId="3101847218" sldId="296"/>
            <ac:spMk id="326" creationId="{0F63563B-8CE3-01D3-F3A5-FBB36E543CA4}"/>
          </ac:spMkLst>
        </pc:spChg>
        <pc:spChg chg="add del mod replST">
          <ac:chgData name="Ida Ekmark" userId="ffbc62ef69d5d3dc" providerId="LiveId" clId="{38AB4D3C-B4E5-4847-ABEF-83E738C70A11}" dt="2024-05-15T11:25:36.119" v="25614"/>
          <ac:spMkLst>
            <pc:docMk/>
            <pc:sldMk cId="3101847218" sldId="296"/>
            <ac:spMk id="327" creationId="{8A55F1E9-CA61-251E-AE4F-B181F5830196}"/>
          </ac:spMkLst>
        </pc:spChg>
        <pc:spChg chg="add del mod replST">
          <ac:chgData name="Ida Ekmark" userId="ffbc62ef69d5d3dc" providerId="LiveId" clId="{38AB4D3C-B4E5-4847-ABEF-83E738C70A11}" dt="2024-05-15T11:25:36.119" v="25614"/>
          <ac:spMkLst>
            <pc:docMk/>
            <pc:sldMk cId="3101847218" sldId="296"/>
            <ac:spMk id="328" creationId="{ABB530C7-B1FA-BEFD-2B3C-28616FECB870}"/>
          </ac:spMkLst>
        </pc:spChg>
        <pc:spChg chg="add del mod replST">
          <ac:chgData name="Ida Ekmark" userId="ffbc62ef69d5d3dc" providerId="LiveId" clId="{38AB4D3C-B4E5-4847-ABEF-83E738C70A11}" dt="2024-05-15T11:25:36.119" v="25614"/>
          <ac:spMkLst>
            <pc:docMk/>
            <pc:sldMk cId="3101847218" sldId="296"/>
            <ac:spMk id="329" creationId="{35B22F69-8DDA-78B3-C989-C83FB279922D}"/>
          </ac:spMkLst>
        </pc:spChg>
        <pc:spChg chg="add del mod replST">
          <ac:chgData name="Ida Ekmark" userId="ffbc62ef69d5d3dc" providerId="LiveId" clId="{38AB4D3C-B4E5-4847-ABEF-83E738C70A11}" dt="2024-05-15T11:25:36.119" v="25614"/>
          <ac:spMkLst>
            <pc:docMk/>
            <pc:sldMk cId="3101847218" sldId="296"/>
            <ac:spMk id="330" creationId="{C2218257-D17B-568C-40D7-BDF3BE5C6DCC}"/>
          </ac:spMkLst>
        </pc:spChg>
        <pc:spChg chg="add del mod replST">
          <ac:chgData name="Ida Ekmark" userId="ffbc62ef69d5d3dc" providerId="LiveId" clId="{38AB4D3C-B4E5-4847-ABEF-83E738C70A11}" dt="2024-05-15T11:25:36.119" v="25614"/>
          <ac:spMkLst>
            <pc:docMk/>
            <pc:sldMk cId="3101847218" sldId="296"/>
            <ac:spMk id="331" creationId="{66E083EC-C517-DE39-4EC1-4A4BF93612D0}"/>
          </ac:spMkLst>
        </pc:spChg>
        <pc:spChg chg="add del mod replST">
          <ac:chgData name="Ida Ekmark" userId="ffbc62ef69d5d3dc" providerId="LiveId" clId="{38AB4D3C-B4E5-4847-ABEF-83E738C70A11}" dt="2024-05-15T11:25:36.119" v="25614"/>
          <ac:spMkLst>
            <pc:docMk/>
            <pc:sldMk cId="3101847218" sldId="296"/>
            <ac:spMk id="332" creationId="{87709916-880D-B7FD-BB23-FFD594797483}"/>
          </ac:spMkLst>
        </pc:spChg>
        <pc:spChg chg="add del mod replST">
          <ac:chgData name="Ida Ekmark" userId="ffbc62ef69d5d3dc" providerId="LiveId" clId="{38AB4D3C-B4E5-4847-ABEF-83E738C70A11}" dt="2024-05-15T11:25:36.119" v="25614"/>
          <ac:spMkLst>
            <pc:docMk/>
            <pc:sldMk cId="3101847218" sldId="296"/>
            <ac:spMk id="333" creationId="{7068FB2E-659C-8763-A064-B0D9525C1E24}"/>
          </ac:spMkLst>
        </pc:spChg>
        <pc:spChg chg="add del mod replST">
          <ac:chgData name="Ida Ekmark" userId="ffbc62ef69d5d3dc" providerId="LiveId" clId="{38AB4D3C-B4E5-4847-ABEF-83E738C70A11}" dt="2024-05-15T11:25:36.119" v="25614"/>
          <ac:spMkLst>
            <pc:docMk/>
            <pc:sldMk cId="3101847218" sldId="296"/>
            <ac:spMk id="334" creationId="{75C0B85A-EFF9-4961-6FE1-0C564AEC357D}"/>
          </ac:spMkLst>
        </pc:spChg>
        <pc:spChg chg="add del mod replST">
          <ac:chgData name="Ida Ekmark" userId="ffbc62ef69d5d3dc" providerId="LiveId" clId="{38AB4D3C-B4E5-4847-ABEF-83E738C70A11}" dt="2024-05-15T11:25:36.119" v="25614"/>
          <ac:spMkLst>
            <pc:docMk/>
            <pc:sldMk cId="3101847218" sldId="296"/>
            <ac:spMk id="335" creationId="{CF18CB4E-FDB4-325D-F24F-5F4772CA9EB3}"/>
          </ac:spMkLst>
        </pc:spChg>
        <pc:spChg chg="mod replST">
          <ac:chgData name="Ida Ekmark" userId="ffbc62ef69d5d3dc" providerId="LiveId" clId="{38AB4D3C-B4E5-4847-ABEF-83E738C70A11}" dt="2024-05-15T11:05:34.954" v="23173" actId="207"/>
          <ac:spMkLst>
            <pc:docMk/>
            <pc:sldMk cId="3101847218" sldId="296"/>
            <ac:spMk id="373" creationId="{EA33684B-DD9E-8647-8937-66942C3D7945}"/>
          </ac:spMkLst>
        </pc:spChg>
        <pc:spChg chg="mod replST">
          <ac:chgData name="Ida Ekmark" userId="ffbc62ef69d5d3dc" providerId="LiveId" clId="{38AB4D3C-B4E5-4847-ABEF-83E738C70A11}" dt="2024-05-15T11:05:34.954" v="23173" actId="207"/>
          <ac:spMkLst>
            <pc:docMk/>
            <pc:sldMk cId="3101847218" sldId="296"/>
            <ac:spMk id="374" creationId="{22694C19-E7E9-7D3E-BB6B-EFC6F6FA2CD4}"/>
          </ac:spMkLst>
        </pc:spChg>
        <pc:spChg chg="mod replST">
          <ac:chgData name="Ida Ekmark" userId="ffbc62ef69d5d3dc" providerId="LiveId" clId="{38AB4D3C-B4E5-4847-ABEF-83E738C70A11}" dt="2024-05-15T11:05:34.954" v="23173" actId="207"/>
          <ac:spMkLst>
            <pc:docMk/>
            <pc:sldMk cId="3101847218" sldId="296"/>
            <ac:spMk id="375" creationId="{56CDFAFD-49A3-164B-3190-F7195A6958F5}"/>
          </ac:spMkLst>
        </pc:spChg>
        <pc:spChg chg="mod replST">
          <ac:chgData name="Ida Ekmark" userId="ffbc62ef69d5d3dc" providerId="LiveId" clId="{38AB4D3C-B4E5-4847-ABEF-83E738C70A11}" dt="2024-05-15T11:05:34.954" v="23173" actId="207"/>
          <ac:spMkLst>
            <pc:docMk/>
            <pc:sldMk cId="3101847218" sldId="296"/>
            <ac:spMk id="376" creationId="{4A46937F-1B66-CE4B-6E4F-AE1E3F41BB26}"/>
          </ac:spMkLst>
        </pc:spChg>
        <pc:spChg chg="mod replST">
          <ac:chgData name="Ida Ekmark" userId="ffbc62ef69d5d3dc" providerId="LiveId" clId="{38AB4D3C-B4E5-4847-ABEF-83E738C70A11}" dt="2024-05-15T11:05:34.954" v="23173" actId="207"/>
          <ac:spMkLst>
            <pc:docMk/>
            <pc:sldMk cId="3101847218" sldId="296"/>
            <ac:spMk id="377" creationId="{AA795691-9840-5774-FE12-DC2D3F21D309}"/>
          </ac:spMkLst>
        </pc:spChg>
        <pc:spChg chg="mod replST">
          <ac:chgData name="Ida Ekmark" userId="ffbc62ef69d5d3dc" providerId="LiveId" clId="{38AB4D3C-B4E5-4847-ABEF-83E738C70A11}" dt="2024-05-15T11:05:34.954" v="23173" actId="207"/>
          <ac:spMkLst>
            <pc:docMk/>
            <pc:sldMk cId="3101847218" sldId="296"/>
            <ac:spMk id="378" creationId="{40A0AE88-FFAF-9635-1FBA-545F5FCB2E64}"/>
          </ac:spMkLst>
        </pc:spChg>
        <pc:spChg chg="mod replST">
          <ac:chgData name="Ida Ekmark" userId="ffbc62ef69d5d3dc" providerId="LiveId" clId="{38AB4D3C-B4E5-4847-ABEF-83E738C70A11}" dt="2024-05-15T11:05:34.954" v="23173" actId="207"/>
          <ac:spMkLst>
            <pc:docMk/>
            <pc:sldMk cId="3101847218" sldId="296"/>
            <ac:spMk id="379" creationId="{FA1125E3-CC59-7835-45AF-2EE24A6B3729}"/>
          </ac:spMkLst>
        </pc:spChg>
        <pc:spChg chg="mod replST">
          <ac:chgData name="Ida Ekmark" userId="ffbc62ef69d5d3dc" providerId="LiveId" clId="{38AB4D3C-B4E5-4847-ABEF-83E738C70A11}" dt="2024-05-15T11:05:34.954" v="23173" actId="207"/>
          <ac:spMkLst>
            <pc:docMk/>
            <pc:sldMk cId="3101847218" sldId="296"/>
            <ac:spMk id="380" creationId="{365CCA39-419E-DAC6-2CB4-60A2652260DC}"/>
          </ac:spMkLst>
        </pc:spChg>
        <pc:spChg chg="mod replST">
          <ac:chgData name="Ida Ekmark" userId="ffbc62ef69d5d3dc" providerId="LiveId" clId="{38AB4D3C-B4E5-4847-ABEF-83E738C70A11}" dt="2024-05-15T11:05:34.954" v="23173" actId="207"/>
          <ac:spMkLst>
            <pc:docMk/>
            <pc:sldMk cId="3101847218" sldId="296"/>
            <ac:spMk id="381" creationId="{C47F5301-2668-BACD-7309-9F7DBFBCD975}"/>
          </ac:spMkLst>
        </pc:spChg>
        <pc:spChg chg="mod replST">
          <ac:chgData name="Ida Ekmark" userId="ffbc62ef69d5d3dc" providerId="LiveId" clId="{38AB4D3C-B4E5-4847-ABEF-83E738C70A11}" dt="2024-05-15T11:05:34.954" v="23173" actId="207"/>
          <ac:spMkLst>
            <pc:docMk/>
            <pc:sldMk cId="3101847218" sldId="296"/>
            <ac:spMk id="382" creationId="{C9D51BFC-DEF4-7866-0224-C7A61758CDA2}"/>
          </ac:spMkLst>
        </pc:spChg>
        <pc:spChg chg="mod replST">
          <ac:chgData name="Ida Ekmark" userId="ffbc62ef69d5d3dc" providerId="LiveId" clId="{38AB4D3C-B4E5-4847-ABEF-83E738C70A11}" dt="2024-05-15T11:05:34.954" v="23173" actId="207"/>
          <ac:spMkLst>
            <pc:docMk/>
            <pc:sldMk cId="3101847218" sldId="296"/>
            <ac:spMk id="383" creationId="{5090B295-F0FF-346E-A05B-A4CAB8ABB1C9}"/>
          </ac:spMkLst>
        </pc:spChg>
        <pc:spChg chg="mod replST">
          <ac:chgData name="Ida Ekmark" userId="ffbc62ef69d5d3dc" providerId="LiveId" clId="{38AB4D3C-B4E5-4847-ABEF-83E738C70A11}" dt="2024-05-15T11:05:34.954" v="23173" actId="207"/>
          <ac:spMkLst>
            <pc:docMk/>
            <pc:sldMk cId="3101847218" sldId="296"/>
            <ac:spMk id="384" creationId="{FF85ADA0-441C-F815-3F15-F65BF854C455}"/>
          </ac:spMkLst>
        </pc:spChg>
        <pc:spChg chg="mod replST">
          <ac:chgData name="Ida Ekmark" userId="ffbc62ef69d5d3dc" providerId="LiveId" clId="{38AB4D3C-B4E5-4847-ABEF-83E738C70A11}" dt="2024-05-15T11:05:34.954" v="23173" actId="207"/>
          <ac:spMkLst>
            <pc:docMk/>
            <pc:sldMk cId="3101847218" sldId="296"/>
            <ac:spMk id="385" creationId="{5A060A59-A3E5-3586-9324-EA98C4346B58}"/>
          </ac:spMkLst>
        </pc:spChg>
        <pc:spChg chg="mod replST">
          <ac:chgData name="Ida Ekmark" userId="ffbc62ef69d5d3dc" providerId="LiveId" clId="{38AB4D3C-B4E5-4847-ABEF-83E738C70A11}" dt="2024-05-15T11:05:34.954" v="23173" actId="207"/>
          <ac:spMkLst>
            <pc:docMk/>
            <pc:sldMk cId="3101847218" sldId="296"/>
            <ac:spMk id="386" creationId="{1D3B34BB-ED2A-136A-6403-0D669EC97335}"/>
          </ac:spMkLst>
        </pc:spChg>
        <pc:spChg chg="mod replST">
          <ac:chgData name="Ida Ekmark" userId="ffbc62ef69d5d3dc" providerId="LiveId" clId="{38AB4D3C-B4E5-4847-ABEF-83E738C70A11}" dt="2024-05-15T11:05:34.954" v="23173" actId="207"/>
          <ac:spMkLst>
            <pc:docMk/>
            <pc:sldMk cId="3101847218" sldId="296"/>
            <ac:spMk id="387" creationId="{2EAD39C8-AD17-97BB-7BA8-8721A27ECEE1}"/>
          </ac:spMkLst>
        </pc:spChg>
        <pc:spChg chg="mod replST">
          <ac:chgData name="Ida Ekmark" userId="ffbc62ef69d5d3dc" providerId="LiveId" clId="{38AB4D3C-B4E5-4847-ABEF-83E738C70A11}" dt="2024-05-15T11:05:34.954" v="23173" actId="207"/>
          <ac:spMkLst>
            <pc:docMk/>
            <pc:sldMk cId="3101847218" sldId="296"/>
            <ac:spMk id="388" creationId="{0D3586EE-C36F-BB7A-FEC1-E050AF7C551A}"/>
          </ac:spMkLst>
        </pc:spChg>
        <pc:spChg chg="mod replST">
          <ac:chgData name="Ida Ekmark" userId="ffbc62ef69d5d3dc" providerId="LiveId" clId="{38AB4D3C-B4E5-4847-ABEF-83E738C70A11}" dt="2024-05-15T11:05:34.954" v="23173" actId="207"/>
          <ac:spMkLst>
            <pc:docMk/>
            <pc:sldMk cId="3101847218" sldId="296"/>
            <ac:spMk id="389" creationId="{64855B3C-4B14-834D-37EE-45B57A3C30F7}"/>
          </ac:spMkLst>
        </pc:spChg>
        <pc:spChg chg="mod replST">
          <ac:chgData name="Ida Ekmark" userId="ffbc62ef69d5d3dc" providerId="LiveId" clId="{38AB4D3C-B4E5-4847-ABEF-83E738C70A11}" dt="2024-05-15T11:05:34.954" v="23173" actId="207"/>
          <ac:spMkLst>
            <pc:docMk/>
            <pc:sldMk cId="3101847218" sldId="296"/>
            <ac:spMk id="390" creationId="{1004DD55-63AB-7545-B7E3-EC8F1F5D9F28}"/>
          </ac:spMkLst>
        </pc:spChg>
        <pc:spChg chg="mod replST">
          <ac:chgData name="Ida Ekmark" userId="ffbc62ef69d5d3dc" providerId="LiveId" clId="{38AB4D3C-B4E5-4847-ABEF-83E738C70A11}" dt="2024-05-15T11:05:34.954" v="23173" actId="207"/>
          <ac:spMkLst>
            <pc:docMk/>
            <pc:sldMk cId="3101847218" sldId="296"/>
            <ac:spMk id="391" creationId="{CAD0643E-3B5D-E054-7A90-1785861F626B}"/>
          </ac:spMkLst>
        </pc:spChg>
        <pc:spChg chg="mod replST">
          <ac:chgData name="Ida Ekmark" userId="ffbc62ef69d5d3dc" providerId="LiveId" clId="{38AB4D3C-B4E5-4847-ABEF-83E738C70A11}" dt="2024-05-15T11:05:34.954" v="23173" actId="207"/>
          <ac:spMkLst>
            <pc:docMk/>
            <pc:sldMk cId="3101847218" sldId="296"/>
            <ac:spMk id="392" creationId="{58FB2529-15A6-02F6-E997-97B7ED9E57AD}"/>
          </ac:spMkLst>
        </pc:spChg>
        <pc:spChg chg="mod replST">
          <ac:chgData name="Ida Ekmark" userId="ffbc62ef69d5d3dc" providerId="LiveId" clId="{38AB4D3C-B4E5-4847-ABEF-83E738C70A11}" dt="2024-05-15T11:05:34.954" v="23173" actId="207"/>
          <ac:spMkLst>
            <pc:docMk/>
            <pc:sldMk cId="3101847218" sldId="296"/>
            <ac:spMk id="393" creationId="{736A222E-8594-0559-1B3C-C3DBECAC1D5F}"/>
          </ac:spMkLst>
        </pc:spChg>
        <pc:spChg chg="mod replST">
          <ac:chgData name="Ida Ekmark" userId="ffbc62ef69d5d3dc" providerId="LiveId" clId="{38AB4D3C-B4E5-4847-ABEF-83E738C70A11}" dt="2024-05-15T11:05:34.954" v="23173" actId="207"/>
          <ac:spMkLst>
            <pc:docMk/>
            <pc:sldMk cId="3101847218" sldId="296"/>
            <ac:spMk id="394" creationId="{270AFC9A-9C89-F6CA-1EAE-CF5D99FE359D}"/>
          </ac:spMkLst>
        </pc:spChg>
        <pc:spChg chg="mod replST">
          <ac:chgData name="Ida Ekmark" userId="ffbc62ef69d5d3dc" providerId="LiveId" clId="{38AB4D3C-B4E5-4847-ABEF-83E738C70A11}" dt="2024-05-15T11:05:34.954" v="23173" actId="207"/>
          <ac:spMkLst>
            <pc:docMk/>
            <pc:sldMk cId="3101847218" sldId="296"/>
            <ac:spMk id="395" creationId="{748B987F-86B5-E431-9E90-ED147083FB59}"/>
          </ac:spMkLst>
        </pc:spChg>
        <pc:spChg chg="mod replST">
          <ac:chgData name="Ida Ekmark" userId="ffbc62ef69d5d3dc" providerId="LiveId" clId="{38AB4D3C-B4E5-4847-ABEF-83E738C70A11}" dt="2024-05-15T11:05:34.954" v="23173" actId="207"/>
          <ac:spMkLst>
            <pc:docMk/>
            <pc:sldMk cId="3101847218" sldId="296"/>
            <ac:spMk id="396" creationId="{974C30F2-9D33-0A56-57B4-2E45EB525DFA}"/>
          </ac:spMkLst>
        </pc:spChg>
        <pc:spChg chg="mod replST">
          <ac:chgData name="Ida Ekmark" userId="ffbc62ef69d5d3dc" providerId="LiveId" clId="{38AB4D3C-B4E5-4847-ABEF-83E738C70A11}" dt="2024-05-15T11:05:34.954" v="23173" actId="207"/>
          <ac:spMkLst>
            <pc:docMk/>
            <pc:sldMk cId="3101847218" sldId="296"/>
            <ac:spMk id="397" creationId="{3B0A3984-B9F6-2AFB-5BE0-7449AD901AF4}"/>
          </ac:spMkLst>
        </pc:spChg>
        <pc:spChg chg="mod replST">
          <ac:chgData name="Ida Ekmark" userId="ffbc62ef69d5d3dc" providerId="LiveId" clId="{38AB4D3C-B4E5-4847-ABEF-83E738C70A11}" dt="2024-05-15T11:05:34.954" v="23173" actId="207"/>
          <ac:spMkLst>
            <pc:docMk/>
            <pc:sldMk cId="3101847218" sldId="296"/>
            <ac:spMk id="398" creationId="{A822CB42-9C4E-B43C-BB17-F0128AA499B5}"/>
          </ac:spMkLst>
        </pc:spChg>
        <pc:spChg chg="mod replST">
          <ac:chgData name="Ida Ekmark" userId="ffbc62ef69d5d3dc" providerId="LiveId" clId="{38AB4D3C-B4E5-4847-ABEF-83E738C70A11}" dt="2024-05-15T11:05:34.954" v="23173" actId="207"/>
          <ac:spMkLst>
            <pc:docMk/>
            <pc:sldMk cId="3101847218" sldId="296"/>
            <ac:spMk id="399" creationId="{E74E96E6-6B20-5787-4DC0-EAA1D3E05506}"/>
          </ac:spMkLst>
        </pc:spChg>
        <pc:spChg chg="mod replST">
          <ac:chgData name="Ida Ekmark" userId="ffbc62ef69d5d3dc" providerId="LiveId" clId="{38AB4D3C-B4E5-4847-ABEF-83E738C70A11}" dt="2024-05-15T11:05:34.954" v="23173" actId="207"/>
          <ac:spMkLst>
            <pc:docMk/>
            <pc:sldMk cId="3101847218" sldId="296"/>
            <ac:spMk id="400" creationId="{60480969-A59C-AD02-9E03-6C45B64411A7}"/>
          </ac:spMkLst>
        </pc:spChg>
        <pc:spChg chg="mod replST">
          <ac:chgData name="Ida Ekmark" userId="ffbc62ef69d5d3dc" providerId="LiveId" clId="{38AB4D3C-B4E5-4847-ABEF-83E738C70A11}" dt="2024-05-15T11:05:34.954" v="23173" actId="207"/>
          <ac:spMkLst>
            <pc:docMk/>
            <pc:sldMk cId="3101847218" sldId="296"/>
            <ac:spMk id="401" creationId="{009661D6-A492-81D2-D15E-091E7FE0E382}"/>
          </ac:spMkLst>
        </pc:spChg>
        <pc:spChg chg="mod replST">
          <ac:chgData name="Ida Ekmark" userId="ffbc62ef69d5d3dc" providerId="LiveId" clId="{38AB4D3C-B4E5-4847-ABEF-83E738C70A11}" dt="2024-05-15T15:20:49.145" v="26497" actId="207"/>
          <ac:spMkLst>
            <pc:docMk/>
            <pc:sldMk cId="3101847218" sldId="296"/>
            <ac:spMk id="402" creationId="{F9A8B5FB-4AB6-2B53-C309-A5831D515F8E}"/>
          </ac:spMkLst>
        </pc:spChg>
        <pc:spChg chg="mod replST">
          <ac:chgData name="Ida Ekmark" userId="ffbc62ef69d5d3dc" providerId="LiveId" clId="{38AB4D3C-B4E5-4847-ABEF-83E738C70A11}" dt="2024-05-15T11:05:34.954" v="23173" actId="207"/>
          <ac:spMkLst>
            <pc:docMk/>
            <pc:sldMk cId="3101847218" sldId="296"/>
            <ac:spMk id="403" creationId="{592212C0-6326-498D-7854-36E9878A6812}"/>
          </ac:spMkLst>
        </pc:spChg>
        <pc:spChg chg="del mod topLvl replST">
          <ac:chgData name="Ida Ekmark" userId="ffbc62ef69d5d3dc" providerId="LiveId" clId="{38AB4D3C-B4E5-4847-ABEF-83E738C70A11}" dt="2024-05-15T11:18:21.559" v="24627" actId="478"/>
          <ac:spMkLst>
            <pc:docMk/>
            <pc:sldMk cId="3101847218" sldId="296"/>
            <ac:spMk id="408" creationId="{0D759B44-A654-3159-FA72-2DB7ACC88406}"/>
          </ac:spMkLst>
        </pc:spChg>
        <pc:spChg chg="del mod topLvl replST">
          <ac:chgData name="Ida Ekmark" userId="ffbc62ef69d5d3dc" providerId="LiveId" clId="{38AB4D3C-B4E5-4847-ABEF-83E738C70A11}" dt="2024-05-15T11:18:21.539" v="24602" actId="478"/>
          <ac:spMkLst>
            <pc:docMk/>
            <pc:sldMk cId="3101847218" sldId="296"/>
            <ac:spMk id="409" creationId="{4BCAE291-7C5B-3D52-EF5A-0434938139B0}"/>
          </ac:spMkLst>
        </pc:spChg>
        <pc:spChg chg="del mod replST">
          <ac:chgData name="Ida Ekmark" userId="ffbc62ef69d5d3dc" providerId="LiveId" clId="{38AB4D3C-B4E5-4847-ABEF-83E738C70A11}" dt="2024-05-15T11:18:21.539" v="24601" actId="478"/>
          <ac:spMkLst>
            <pc:docMk/>
            <pc:sldMk cId="3101847218" sldId="296"/>
            <ac:spMk id="410" creationId="{0FEAB917-5DD2-3140-73B9-E966C1460267}"/>
          </ac:spMkLst>
        </pc:spChg>
        <pc:spChg chg="del mod replST">
          <ac:chgData name="Ida Ekmark" userId="ffbc62ef69d5d3dc" providerId="LiveId" clId="{38AB4D3C-B4E5-4847-ABEF-83E738C70A11}" dt="2024-05-15T11:18:21.539" v="24600" actId="478"/>
          <ac:spMkLst>
            <pc:docMk/>
            <pc:sldMk cId="3101847218" sldId="296"/>
            <ac:spMk id="411" creationId="{3F34F2F2-D956-E707-1077-5FB527005DC2}"/>
          </ac:spMkLst>
        </pc:spChg>
        <pc:spChg chg="del mod replST">
          <ac:chgData name="Ida Ekmark" userId="ffbc62ef69d5d3dc" providerId="LiveId" clId="{38AB4D3C-B4E5-4847-ABEF-83E738C70A11}" dt="2024-05-15T11:18:21.539" v="24599" actId="478"/>
          <ac:spMkLst>
            <pc:docMk/>
            <pc:sldMk cId="3101847218" sldId="296"/>
            <ac:spMk id="412" creationId="{64D911AD-5EF6-FB72-B4F9-9B225B15EDDB}"/>
          </ac:spMkLst>
        </pc:spChg>
        <pc:spChg chg="del mod replST">
          <ac:chgData name="Ida Ekmark" userId="ffbc62ef69d5d3dc" providerId="LiveId" clId="{38AB4D3C-B4E5-4847-ABEF-83E738C70A11}" dt="2024-05-15T11:18:21.539" v="24598" actId="478"/>
          <ac:spMkLst>
            <pc:docMk/>
            <pc:sldMk cId="3101847218" sldId="296"/>
            <ac:spMk id="413" creationId="{F25F13ED-4D6D-4A6A-BF8A-09DBAED05E3D}"/>
          </ac:spMkLst>
        </pc:spChg>
        <pc:spChg chg="del mod replST">
          <ac:chgData name="Ida Ekmark" userId="ffbc62ef69d5d3dc" providerId="LiveId" clId="{38AB4D3C-B4E5-4847-ABEF-83E738C70A11}" dt="2024-05-15T11:18:21.539" v="24597" actId="478"/>
          <ac:spMkLst>
            <pc:docMk/>
            <pc:sldMk cId="3101847218" sldId="296"/>
            <ac:spMk id="414" creationId="{3012F8BA-BC28-CA58-A3AB-A9C8B5286A2E}"/>
          </ac:spMkLst>
        </pc:spChg>
        <pc:spChg chg="del mod replST">
          <ac:chgData name="Ida Ekmark" userId="ffbc62ef69d5d3dc" providerId="LiveId" clId="{38AB4D3C-B4E5-4847-ABEF-83E738C70A11}" dt="2024-05-15T11:18:21.527" v="24596" actId="478"/>
          <ac:spMkLst>
            <pc:docMk/>
            <pc:sldMk cId="3101847218" sldId="296"/>
            <ac:spMk id="415" creationId="{40745A61-2429-81C4-471D-64A53562776F}"/>
          </ac:spMkLst>
        </pc:spChg>
        <pc:spChg chg="del mod replST">
          <ac:chgData name="Ida Ekmark" userId="ffbc62ef69d5d3dc" providerId="LiveId" clId="{38AB4D3C-B4E5-4847-ABEF-83E738C70A11}" dt="2024-05-15T11:18:21.527" v="24595" actId="478"/>
          <ac:spMkLst>
            <pc:docMk/>
            <pc:sldMk cId="3101847218" sldId="296"/>
            <ac:spMk id="416" creationId="{4FB8643E-EB0D-7EAD-037B-F932D99F747A}"/>
          </ac:spMkLst>
        </pc:spChg>
        <pc:spChg chg="del mod replST">
          <ac:chgData name="Ida Ekmark" userId="ffbc62ef69d5d3dc" providerId="LiveId" clId="{38AB4D3C-B4E5-4847-ABEF-83E738C70A11}" dt="2024-05-15T11:18:21.527" v="24594" actId="478"/>
          <ac:spMkLst>
            <pc:docMk/>
            <pc:sldMk cId="3101847218" sldId="296"/>
            <ac:spMk id="417" creationId="{E8FE3EA4-5F35-E53F-20F4-F18FACB09705}"/>
          </ac:spMkLst>
        </pc:spChg>
        <pc:spChg chg="del mod replST">
          <ac:chgData name="Ida Ekmark" userId="ffbc62ef69d5d3dc" providerId="LiveId" clId="{38AB4D3C-B4E5-4847-ABEF-83E738C70A11}" dt="2024-05-15T11:18:21.527" v="24593" actId="478"/>
          <ac:spMkLst>
            <pc:docMk/>
            <pc:sldMk cId="3101847218" sldId="296"/>
            <ac:spMk id="418" creationId="{1B571FD4-9BF7-CBB9-48D5-43F8A6154FB9}"/>
          </ac:spMkLst>
        </pc:spChg>
        <pc:spChg chg="del mod replST">
          <ac:chgData name="Ida Ekmark" userId="ffbc62ef69d5d3dc" providerId="LiveId" clId="{38AB4D3C-B4E5-4847-ABEF-83E738C70A11}" dt="2024-05-15T11:18:21.527" v="24592" actId="478"/>
          <ac:spMkLst>
            <pc:docMk/>
            <pc:sldMk cId="3101847218" sldId="296"/>
            <ac:spMk id="419" creationId="{412377F5-4FC2-E2E2-1AA4-63513ADC02FE}"/>
          </ac:spMkLst>
        </pc:spChg>
        <pc:spChg chg="del mod replST">
          <ac:chgData name="Ida Ekmark" userId="ffbc62ef69d5d3dc" providerId="LiveId" clId="{38AB4D3C-B4E5-4847-ABEF-83E738C70A11}" dt="2024-05-15T11:18:21.527" v="24591" actId="478"/>
          <ac:spMkLst>
            <pc:docMk/>
            <pc:sldMk cId="3101847218" sldId="296"/>
            <ac:spMk id="420" creationId="{38304C85-A06D-F7F3-80EC-6DAA61D37B09}"/>
          </ac:spMkLst>
        </pc:spChg>
        <pc:spChg chg="del mod replST">
          <ac:chgData name="Ida Ekmark" userId="ffbc62ef69d5d3dc" providerId="LiveId" clId="{38AB4D3C-B4E5-4847-ABEF-83E738C70A11}" dt="2024-05-15T11:18:21.527" v="24590" actId="478"/>
          <ac:spMkLst>
            <pc:docMk/>
            <pc:sldMk cId="3101847218" sldId="296"/>
            <ac:spMk id="421" creationId="{F59EFBE3-7E9A-06FE-EBD9-94F2832E37C5}"/>
          </ac:spMkLst>
        </pc:spChg>
        <pc:spChg chg="del mod replST">
          <ac:chgData name="Ida Ekmark" userId="ffbc62ef69d5d3dc" providerId="LiveId" clId="{38AB4D3C-B4E5-4847-ABEF-83E738C70A11}" dt="2024-05-15T11:18:21.527" v="24589" actId="478"/>
          <ac:spMkLst>
            <pc:docMk/>
            <pc:sldMk cId="3101847218" sldId="296"/>
            <ac:spMk id="422" creationId="{58726948-9EDA-2DD3-1D87-68E4BA6DF4CE}"/>
          </ac:spMkLst>
        </pc:spChg>
        <pc:spChg chg="del mod replST">
          <ac:chgData name="Ida Ekmark" userId="ffbc62ef69d5d3dc" providerId="LiveId" clId="{38AB4D3C-B4E5-4847-ABEF-83E738C70A11}" dt="2024-05-15T11:18:21.527" v="24588" actId="478"/>
          <ac:spMkLst>
            <pc:docMk/>
            <pc:sldMk cId="3101847218" sldId="296"/>
            <ac:spMk id="423" creationId="{B0D34A50-9E3B-BEF8-43F2-49953FE680F7}"/>
          </ac:spMkLst>
        </pc:spChg>
        <pc:spChg chg="del mod replST">
          <ac:chgData name="Ida Ekmark" userId="ffbc62ef69d5d3dc" providerId="LiveId" clId="{38AB4D3C-B4E5-4847-ABEF-83E738C70A11}" dt="2024-05-15T11:18:21.527" v="24587" actId="478"/>
          <ac:spMkLst>
            <pc:docMk/>
            <pc:sldMk cId="3101847218" sldId="296"/>
            <ac:spMk id="424" creationId="{E2511FFE-0697-6E37-E372-CA717A62FEF9}"/>
          </ac:spMkLst>
        </pc:spChg>
        <pc:spChg chg="del mod replST">
          <ac:chgData name="Ida Ekmark" userId="ffbc62ef69d5d3dc" providerId="LiveId" clId="{38AB4D3C-B4E5-4847-ABEF-83E738C70A11}" dt="2024-05-15T11:18:21.527" v="24586" actId="478"/>
          <ac:spMkLst>
            <pc:docMk/>
            <pc:sldMk cId="3101847218" sldId="296"/>
            <ac:spMk id="425" creationId="{D87E5A0C-A0D4-F928-7559-50AA717C0749}"/>
          </ac:spMkLst>
        </pc:spChg>
        <pc:spChg chg="del mod replST">
          <ac:chgData name="Ida Ekmark" userId="ffbc62ef69d5d3dc" providerId="LiveId" clId="{38AB4D3C-B4E5-4847-ABEF-83E738C70A11}" dt="2024-05-15T11:18:21.527" v="24585" actId="478"/>
          <ac:spMkLst>
            <pc:docMk/>
            <pc:sldMk cId="3101847218" sldId="296"/>
            <ac:spMk id="426" creationId="{0274AB04-1E42-1D96-C4C4-4993D6CA71A6}"/>
          </ac:spMkLst>
        </pc:spChg>
        <pc:spChg chg="del mod replST">
          <ac:chgData name="Ida Ekmark" userId="ffbc62ef69d5d3dc" providerId="LiveId" clId="{38AB4D3C-B4E5-4847-ABEF-83E738C70A11}" dt="2024-05-15T11:18:21.527" v="24584" actId="478"/>
          <ac:spMkLst>
            <pc:docMk/>
            <pc:sldMk cId="3101847218" sldId="296"/>
            <ac:spMk id="427" creationId="{060F34E7-BFC2-7285-398B-FB0F8F3A5CD7}"/>
          </ac:spMkLst>
        </pc:spChg>
        <pc:spChg chg="del mod replST">
          <ac:chgData name="Ida Ekmark" userId="ffbc62ef69d5d3dc" providerId="LiveId" clId="{38AB4D3C-B4E5-4847-ABEF-83E738C70A11}" dt="2024-05-15T11:18:21.527" v="24583" actId="478"/>
          <ac:spMkLst>
            <pc:docMk/>
            <pc:sldMk cId="3101847218" sldId="296"/>
            <ac:spMk id="428" creationId="{A74376E8-0B9C-5527-804F-D3809C0F353A}"/>
          </ac:spMkLst>
        </pc:spChg>
        <pc:spChg chg="del mod replST">
          <ac:chgData name="Ida Ekmark" userId="ffbc62ef69d5d3dc" providerId="LiveId" clId="{38AB4D3C-B4E5-4847-ABEF-83E738C70A11}" dt="2024-05-15T11:18:21.527" v="24582" actId="478"/>
          <ac:spMkLst>
            <pc:docMk/>
            <pc:sldMk cId="3101847218" sldId="296"/>
            <ac:spMk id="429" creationId="{270431D3-5543-A09A-9C5E-34ADB884898B}"/>
          </ac:spMkLst>
        </pc:spChg>
        <pc:spChg chg="del mod topLvl replST">
          <ac:chgData name="Ida Ekmark" userId="ffbc62ef69d5d3dc" providerId="LiveId" clId="{38AB4D3C-B4E5-4847-ABEF-83E738C70A11}" dt="2024-05-15T11:11:41.136" v="23685" actId="478"/>
          <ac:spMkLst>
            <pc:docMk/>
            <pc:sldMk cId="3101847218" sldId="296"/>
            <ac:spMk id="434" creationId="{1AA0C535-D874-6C43-60BF-C948009DE3D8}"/>
          </ac:spMkLst>
        </pc:spChg>
        <pc:spChg chg="del mod topLvl replST">
          <ac:chgData name="Ida Ekmark" userId="ffbc62ef69d5d3dc" providerId="LiveId" clId="{38AB4D3C-B4E5-4847-ABEF-83E738C70A11}" dt="2024-05-15T11:11:41.089" v="23643" actId="478"/>
          <ac:spMkLst>
            <pc:docMk/>
            <pc:sldMk cId="3101847218" sldId="296"/>
            <ac:spMk id="435" creationId="{A8743DB3-51DB-23AA-B5A6-EE501AF45947}"/>
          </ac:spMkLst>
        </pc:spChg>
        <pc:spChg chg="del mod replST">
          <ac:chgData name="Ida Ekmark" userId="ffbc62ef69d5d3dc" providerId="LiveId" clId="{38AB4D3C-B4E5-4847-ABEF-83E738C70A11}" dt="2024-05-15T11:11:41.089" v="23642" actId="478"/>
          <ac:spMkLst>
            <pc:docMk/>
            <pc:sldMk cId="3101847218" sldId="296"/>
            <ac:spMk id="436" creationId="{0E3E6891-7A63-B8E3-504A-9B225FA5A4DE}"/>
          </ac:spMkLst>
        </pc:spChg>
        <pc:spChg chg="del mod replST">
          <ac:chgData name="Ida Ekmark" userId="ffbc62ef69d5d3dc" providerId="LiveId" clId="{38AB4D3C-B4E5-4847-ABEF-83E738C70A11}" dt="2024-05-15T11:11:41.089" v="23641" actId="478"/>
          <ac:spMkLst>
            <pc:docMk/>
            <pc:sldMk cId="3101847218" sldId="296"/>
            <ac:spMk id="437" creationId="{EC412C88-5432-B071-8709-A21AC51AA8A7}"/>
          </ac:spMkLst>
        </pc:spChg>
        <pc:spChg chg="del mod replST">
          <ac:chgData name="Ida Ekmark" userId="ffbc62ef69d5d3dc" providerId="LiveId" clId="{38AB4D3C-B4E5-4847-ABEF-83E738C70A11}" dt="2024-05-15T11:11:41.089" v="23640" actId="478"/>
          <ac:spMkLst>
            <pc:docMk/>
            <pc:sldMk cId="3101847218" sldId="296"/>
            <ac:spMk id="438" creationId="{CBD0F396-6463-8E51-4127-27C7E221D93F}"/>
          </ac:spMkLst>
        </pc:spChg>
        <pc:spChg chg="del mod replST">
          <ac:chgData name="Ida Ekmark" userId="ffbc62ef69d5d3dc" providerId="LiveId" clId="{38AB4D3C-B4E5-4847-ABEF-83E738C70A11}" dt="2024-05-15T11:11:41.089" v="23639" actId="478"/>
          <ac:spMkLst>
            <pc:docMk/>
            <pc:sldMk cId="3101847218" sldId="296"/>
            <ac:spMk id="439" creationId="{5000B6FC-FEEE-225C-307B-1018EF6B6078}"/>
          </ac:spMkLst>
        </pc:spChg>
        <pc:spChg chg="del mod replST">
          <ac:chgData name="Ida Ekmark" userId="ffbc62ef69d5d3dc" providerId="LiveId" clId="{38AB4D3C-B4E5-4847-ABEF-83E738C70A11}" dt="2024-05-15T11:11:41.089" v="23638" actId="478"/>
          <ac:spMkLst>
            <pc:docMk/>
            <pc:sldMk cId="3101847218" sldId="296"/>
            <ac:spMk id="440" creationId="{0AF1D156-E3A2-E122-DFA5-07C30800EED6}"/>
          </ac:spMkLst>
        </pc:spChg>
        <pc:spChg chg="del mod replST">
          <ac:chgData name="Ida Ekmark" userId="ffbc62ef69d5d3dc" providerId="LiveId" clId="{38AB4D3C-B4E5-4847-ABEF-83E738C70A11}" dt="2024-05-15T11:11:41.089" v="23637" actId="478"/>
          <ac:spMkLst>
            <pc:docMk/>
            <pc:sldMk cId="3101847218" sldId="296"/>
            <ac:spMk id="441" creationId="{54051F94-37BE-6BF3-586B-4ACFDD9CF5A1}"/>
          </ac:spMkLst>
        </pc:spChg>
        <pc:spChg chg="del mod replST">
          <ac:chgData name="Ida Ekmark" userId="ffbc62ef69d5d3dc" providerId="LiveId" clId="{38AB4D3C-B4E5-4847-ABEF-83E738C70A11}" dt="2024-05-15T11:11:41.089" v="23636" actId="478"/>
          <ac:spMkLst>
            <pc:docMk/>
            <pc:sldMk cId="3101847218" sldId="296"/>
            <ac:spMk id="442" creationId="{FC5876DA-70AF-222A-FE8E-EEAD824BA12E}"/>
          </ac:spMkLst>
        </pc:spChg>
        <pc:spChg chg="del mod replST">
          <ac:chgData name="Ida Ekmark" userId="ffbc62ef69d5d3dc" providerId="LiveId" clId="{38AB4D3C-B4E5-4847-ABEF-83E738C70A11}" dt="2024-05-15T11:11:41.089" v="23635" actId="478"/>
          <ac:spMkLst>
            <pc:docMk/>
            <pc:sldMk cId="3101847218" sldId="296"/>
            <ac:spMk id="443" creationId="{2A7C8560-6A2A-6620-C45E-276D9C2D1CA4}"/>
          </ac:spMkLst>
        </pc:spChg>
        <pc:spChg chg="del mod replST">
          <ac:chgData name="Ida Ekmark" userId="ffbc62ef69d5d3dc" providerId="LiveId" clId="{38AB4D3C-B4E5-4847-ABEF-83E738C70A11}" dt="2024-05-15T11:11:41.089" v="23634" actId="478"/>
          <ac:spMkLst>
            <pc:docMk/>
            <pc:sldMk cId="3101847218" sldId="296"/>
            <ac:spMk id="444" creationId="{F2BC9163-5019-6B0D-F419-0C83FC89D6C3}"/>
          </ac:spMkLst>
        </pc:spChg>
        <pc:spChg chg="del mod replST">
          <ac:chgData name="Ida Ekmark" userId="ffbc62ef69d5d3dc" providerId="LiveId" clId="{38AB4D3C-B4E5-4847-ABEF-83E738C70A11}" dt="2024-05-15T11:11:41.089" v="23633" actId="478"/>
          <ac:spMkLst>
            <pc:docMk/>
            <pc:sldMk cId="3101847218" sldId="296"/>
            <ac:spMk id="445" creationId="{6B1C6FFE-FF3A-DCF4-B9B8-D9A0C799B1C7}"/>
          </ac:spMkLst>
        </pc:spChg>
        <pc:spChg chg="del mod replST">
          <ac:chgData name="Ida Ekmark" userId="ffbc62ef69d5d3dc" providerId="LiveId" clId="{38AB4D3C-B4E5-4847-ABEF-83E738C70A11}" dt="2024-05-15T11:11:41.089" v="23632" actId="478"/>
          <ac:spMkLst>
            <pc:docMk/>
            <pc:sldMk cId="3101847218" sldId="296"/>
            <ac:spMk id="446" creationId="{7FE4A5E9-4983-B2DA-ADDD-743A0877EDBC}"/>
          </ac:spMkLst>
        </pc:spChg>
        <pc:spChg chg="del mod replST">
          <ac:chgData name="Ida Ekmark" userId="ffbc62ef69d5d3dc" providerId="LiveId" clId="{38AB4D3C-B4E5-4847-ABEF-83E738C70A11}" dt="2024-05-15T11:11:41.089" v="23631" actId="478"/>
          <ac:spMkLst>
            <pc:docMk/>
            <pc:sldMk cId="3101847218" sldId="296"/>
            <ac:spMk id="447" creationId="{14390951-BBEE-3FD2-E649-D82471EF5C04}"/>
          </ac:spMkLst>
        </pc:spChg>
        <pc:spChg chg="del mod replST">
          <ac:chgData name="Ida Ekmark" userId="ffbc62ef69d5d3dc" providerId="LiveId" clId="{38AB4D3C-B4E5-4847-ABEF-83E738C70A11}" dt="2024-05-15T11:11:41.089" v="23630" actId="478"/>
          <ac:spMkLst>
            <pc:docMk/>
            <pc:sldMk cId="3101847218" sldId="296"/>
            <ac:spMk id="448" creationId="{B005AFE1-168C-F85F-CFD5-F95FA9517C8E}"/>
          </ac:spMkLst>
        </pc:spChg>
        <pc:spChg chg="del mod replST">
          <ac:chgData name="Ida Ekmark" userId="ffbc62ef69d5d3dc" providerId="LiveId" clId="{38AB4D3C-B4E5-4847-ABEF-83E738C70A11}" dt="2024-05-15T11:11:41.089" v="23629" actId="478"/>
          <ac:spMkLst>
            <pc:docMk/>
            <pc:sldMk cId="3101847218" sldId="296"/>
            <ac:spMk id="449" creationId="{99D3AB8E-7591-B285-E3C0-A575A8DFE348}"/>
          </ac:spMkLst>
        </pc:spChg>
        <pc:spChg chg="del mod replST">
          <ac:chgData name="Ida Ekmark" userId="ffbc62ef69d5d3dc" providerId="LiveId" clId="{38AB4D3C-B4E5-4847-ABEF-83E738C70A11}" dt="2024-05-15T11:11:41.089" v="23628" actId="478"/>
          <ac:spMkLst>
            <pc:docMk/>
            <pc:sldMk cId="3101847218" sldId="296"/>
            <ac:spMk id="450" creationId="{9C904917-965A-3A62-F519-1003F8815871}"/>
          </ac:spMkLst>
        </pc:spChg>
        <pc:spChg chg="del mod replST">
          <ac:chgData name="Ida Ekmark" userId="ffbc62ef69d5d3dc" providerId="LiveId" clId="{38AB4D3C-B4E5-4847-ABEF-83E738C70A11}" dt="2024-05-15T11:11:41.089" v="23627" actId="478"/>
          <ac:spMkLst>
            <pc:docMk/>
            <pc:sldMk cId="3101847218" sldId="296"/>
            <ac:spMk id="451" creationId="{52B2701D-5ABC-C73C-9786-92E9E7A0952E}"/>
          </ac:spMkLst>
        </pc:spChg>
        <pc:spChg chg="del mod replST">
          <ac:chgData name="Ida Ekmark" userId="ffbc62ef69d5d3dc" providerId="LiveId" clId="{38AB4D3C-B4E5-4847-ABEF-83E738C70A11}" dt="2024-05-15T11:11:41.089" v="23626" actId="478"/>
          <ac:spMkLst>
            <pc:docMk/>
            <pc:sldMk cId="3101847218" sldId="296"/>
            <ac:spMk id="452" creationId="{252012FD-4A22-B0B2-2DF9-93ECB7AA11E9}"/>
          </ac:spMkLst>
        </pc:spChg>
        <pc:spChg chg="del mod replST">
          <ac:chgData name="Ida Ekmark" userId="ffbc62ef69d5d3dc" providerId="LiveId" clId="{38AB4D3C-B4E5-4847-ABEF-83E738C70A11}" dt="2024-05-15T11:11:41.089" v="23625" actId="478"/>
          <ac:spMkLst>
            <pc:docMk/>
            <pc:sldMk cId="3101847218" sldId="296"/>
            <ac:spMk id="453" creationId="{DB7135D5-894E-35D9-C4C0-7F9020A10F90}"/>
          </ac:spMkLst>
        </pc:spChg>
        <pc:spChg chg="del mod replST">
          <ac:chgData name="Ida Ekmark" userId="ffbc62ef69d5d3dc" providerId="LiveId" clId="{38AB4D3C-B4E5-4847-ABEF-83E738C70A11}" dt="2024-05-15T11:11:41.089" v="23624" actId="478"/>
          <ac:spMkLst>
            <pc:docMk/>
            <pc:sldMk cId="3101847218" sldId="296"/>
            <ac:spMk id="454" creationId="{91188B1F-B3C7-C3C1-6801-D36020D0293D}"/>
          </ac:spMkLst>
        </pc:spChg>
        <pc:spChg chg="del mod replST">
          <ac:chgData name="Ida Ekmark" userId="ffbc62ef69d5d3dc" providerId="LiveId" clId="{38AB4D3C-B4E5-4847-ABEF-83E738C70A11}" dt="2024-05-15T11:11:41.089" v="23623" actId="478"/>
          <ac:spMkLst>
            <pc:docMk/>
            <pc:sldMk cId="3101847218" sldId="296"/>
            <ac:spMk id="455" creationId="{AB41DF3D-0333-CE6B-ACD4-A8CD91491755}"/>
          </ac:spMkLst>
        </pc:spChg>
        <pc:spChg chg="del mod replST">
          <ac:chgData name="Ida Ekmark" userId="ffbc62ef69d5d3dc" providerId="LiveId" clId="{38AB4D3C-B4E5-4847-ABEF-83E738C70A11}" dt="2024-05-15T11:11:41.089" v="23622" actId="478"/>
          <ac:spMkLst>
            <pc:docMk/>
            <pc:sldMk cId="3101847218" sldId="296"/>
            <ac:spMk id="456" creationId="{6B7479DE-80DA-DCE2-DB07-D51F6062D090}"/>
          </ac:spMkLst>
        </pc:spChg>
        <pc:spChg chg="del mod replST">
          <ac:chgData name="Ida Ekmark" userId="ffbc62ef69d5d3dc" providerId="LiveId" clId="{38AB4D3C-B4E5-4847-ABEF-83E738C70A11}" dt="2024-05-15T11:11:41.089" v="23621" actId="478"/>
          <ac:spMkLst>
            <pc:docMk/>
            <pc:sldMk cId="3101847218" sldId="296"/>
            <ac:spMk id="457" creationId="{55E02BAA-C5E4-8F22-2002-B9E2783EA402}"/>
          </ac:spMkLst>
        </pc:spChg>
        <pc:spChg chg="del mod replST">
          <ac:chgData name="Ida Ekmark" userId="ffbc62ef69d5d3dc" providerId="LiveId" clId="{38AB4D3C-B4E5-4847-ABEF-83E738C70A11}" dt="2024-05-15T11:11:41.089" v="23620" actId="478"/>
          <ac:spMkLst>
            <pc:docMk/>
            <pc:sldMk cId="3101847218" sldId="296"/>
            <ac:spMk id="458" creationId="{0E229CDF-85A4-DC9C-B886-FCE17102176D}"/>
          </ac:spMkLst>
        </pc:spChg>
        <pc:spChg chg="del mod replST">
          <ac:chgData name="Ida Ekmark" userId="ffbc62ef69d5d3dc" providerId="LiveId" clId="{38AB4D3C-B4E5-4847-ABEF-83E738C70A11}" dt="2024-05-15T11:11:41.089" v="23619" actId="478"/>
          <ac:spMkLst>
            <pc:docMk/>
            <pc:sldMk cId="3101847218" sldId="296"/>
            <ac:spMk id="459" creationId="{C74546D3-E73A-4316-FCC4-18873A3765F7}"/>
          </ac:spMkLst>
        </pc:spChg>
        <pc:spChg chg="del mod replST">
          <ac:chgData name="Ida Ekmark" userId="ffbc62ef69d5d3dc" providerId="LiveId" clId="{38AB4D3C-B4E5-4847-ABEF-83E738C70A11}" dt="2024-05-15T11:11:41.089" v="23618" actId="478"/>
          <ac:spMkLst>
            <pc:docMk/>
            <pc:sldMk cId="3101847218" sldId="296"/>
            <ac:spMk id="460" creationId="{569A5878-5A0B-FC24-744A-E948D41A80B8}"/>
          </ac:spMkLst>
        </pc:spChg>
        <pc:spChg chg="del mod replST">
          <ac:chgData name="Ida Ekmark" userId="ffbc62ef69d5d3dc" providerId="LiveId" clId="{38AB4D3C-B4E5-4847-ABEF-83E738C70A11}" dt="2024-05-15T11:11:41.089" v="23617" actId="478"/>
          <ac:spMkLst>
            <pc:docMk/>
            <pc:sldMk cId="3101847218" sldId="296"/>
            <ac:spMk id="461" creationId="{AF4E35AC-8C26-BE73-7C99-1EF787148230}"/>
          </ac:spMkLst>
        </pc:spChg>
        <pc:spChg chg="del mod replST">
          <ac:chgData name="Ida Ekmark" userId="ffbc62ef69d5d3dc" providerId="LiveId" clId="{38AB4D3C-B4E5-4847-ABEF-83E738C70A11}" dt="2024-05-15T11:11:41.089" v="23616" actId="478"/>
          <ac:spMkLst>
            <pc:docMk/>
            <pc:sldMk cId="3101847218" sldId="296"/>
            <ac:spMk id="462" creationId="{FBEFA287-D145-3440-39FA-4A0F4DFFC65E}"/>
          </ac:spMkLst>
        </pc:spChg>
        <pc:spChg chg="del mod replST">
          <ac:chgData name="Ida Ekmark" userId="ffbc62ef69d5d3dc" providerId="LiveId" clId="{38AB4D3C-B4E5-4847-ABEF-83E738C70A11}" dt="2024-05-15T11:11:41.089" v="23615" actId="478"/>
          <ac:spMkLst>
            <pc:docMk/>
            <pc:sldMk cId="3101847218" sldId="296"/>
            <ac:spMk id="463" creationId="{8C48E805-198B-0746-B7CC-D70FFDE25997}"/>
          </ac:spMkLst>
        </pc:spChg>
        <pc:spChg chg="del mod replST">
          <ac:chgData name="Ida Ekmark" userId="ffbc62ef69d5d3dc" providerId="LiveId" clId="{38AB4D3C-B4E5-4847-ABEF-83E738C70A11}" dt="2024-05-15T11:11:41.089" v="23614" actId="478"/>
          <ac:spMkLst>
            <pc:docMk/>
            <pc:sldMk cId="3101847218" sldId="296"/>
            <ac:spMk id="464" creationId="{1AA4BA6A-9A71-825D-A81A-52C674D4ECC0}"/>
          </ac:spMkLst>
        </pc:spChg>
        <pc:spChg chg="del mod replST">
          <ac:chgData name="Ida Ekmark" userId="ffbc62ef69d5d3dc" providerId="LiveId" clId="{38AB4D3C-B4E5-4847-ABEF-83E738C70A11}" dt="2024-05-15T11:11:41.089" v="23613" actId="478"/>
          <ac:spMkLst>
            <pc:docMk/>
            <pc:sldMk cId="3101847218" sldId="296"/>
            <ac:spMk id="465" creationId="{8AD24C41-E6CA-0751-219D-7A2FF79CD790}"/>
          </ac:spMkLst>
        </pc:spChg>
        <pc:spChg chg="del mod replST">
          <ac:chgData name="Ida Ekmark" userId="ffbc62ef69d5d3dc" providerId="LiveId" clId="{38AB4D3C-B4E5-4847-ABEF-83E738C70A11}" dt="2024-05-15T11:11:41.087" v="23612" actId="478"/>
          <ac:spMkLst>
            <pc:docMk/>
            <pc:sldMk cId="3101847218" sldId="296"/>
            <ac:spMk id="466" creationId="{10B01DC9-B9A9-2A37-7C90-CBC1059AB3AA}"/>
          </ac:spMkLst>
        </pc:spChg>
        <pc:spChg chg="del mod replST">
          <ac:chgData name="Ida Ekmark" userId="ffbc62ef69d5d3dc" providerId="LiveId" clId="{38AB4D3C-B4E5-4847-ABEF-83E738C70A11}" dt="2024-05-15T11:11:41.087" v="23611" actId="478"/>
          <ac:spMkLst>
            <pc:docMk/>
            <pc:sldMk cId="3101847218" sldId="296"/>
            <ac:spMk id="467" creationId="{47C285A6-8915-02D6-70E1-5CF87D06003A}"/>
          </ac:spMkLst>
        </pc:spChg>
        <pc:spChg chg="del mod replST">
          <ac:chgData name="Ida Ekmark" userId="ffbc62ef69d5d3dc" providerId="LiveId" clId="{38AB4D3C-B4E5-4847-ABEF-83E738C70A11}" dt="2024-05-15T11:11:41.087" v="23610" actId="478"/>
          <ac:spMkLst>
            <pc:docMk/>
            <pc:sldMk cId="3101847218" sldId="296"/>
            <ac:spMk id="468" creationId="{89C1108E-8F85-D213-EF6B-716579C2792F}"/>
          </ac:spMkLst>
        </pc:spChg>
        <pc:spChg chg="del mod replST">
          <ac:chgData name="Ida Ekmark" userId="ffbc62ef69d5d3dc" providerId="LiveId" clId="{38AB4D3C-B4E5-4847-ABEF-83E738C70A11}" dt="2024-05-15T11:11:41.073" v="23609" actId="478"/>
          <ac:spMkLst>
            <pc:docMk/>
            <pc:sldMk cId="3101847218" sldId="296"/>
            <ac:spMk id="469" creationId="{989A545D-9C8C-E13D-CFF3-956D7A9FCA66}"/>
          </ac:spMkLst>
        </pc:spChg>
        <pc:spChg chg="del mod replST">
          <ac:chgData name="Ida Ekmark" userId="ffbc62ef69d5d3dc" providerId="LiveId" clId="{38AB4D3C-B4E5-4847-ABEF-83E738C70A11}" dt="2024-05-15T11:11:41.073" v="23608" actId="478"/>
          <ac:spMkLst>
            <pc:docMk/>
            <pc:sldMk cId="3101847218" sldId="296"/>
            <ac:spMk id="470" creationId="{CAEED829-D756-AD46-1FE9-33F2B79FE406}"/>
          </ac:spMkLst>
        </pc:spChg>
        <pc:spChg chg="del mod replST">
          <ac:chgData name="Ida Ekmark" userId="ffbc62ef69d5d3dc" providerId="LiveId" clId="{38AB4D3C-B4E5-4847-ABEF-83E738C70A11}" dt="2024-05-15T11:11:41.073" v="23607" actId="478"/>
          <ac:spMkLst>
            <pc:docMk/>
            <pc:sldMk cId="3101847218" sldId="296"/>
            <ac:spMk id="471" creationId="{33DBC75C-84B7-F6A5-1F13-48978C80DA8C}"/>
          </ac:spMkLst>
        </pc:spChg>
        <pc:spChg chg="del mod replST">
          <ac:chgData name="Ida Ekmark" userId="ffbc62ef69d5d3dc" providerId="LiveId" clId="{38AB4D3C-B4E5-4847-ABEF-83E738C70A11}" dt="2024-05-15T11:11:41.073" v="23606" actId="478"/>
          <ac:spMkLst>
            <pc:docMk/>
            <pc:sldMk cId="3101847218" sldId="296"/>
            <ac:spMk id="472" creationId="{8CD74D74-7708-E680-AC90-78D42B34DEFB}"/>
          </ac:spMkLst>
        </pc:spChg>
        <pc:spChg chg="del mod topLvl replST">
          <ac:chgData name="Ida Ekmark" userId="ffbc62ef69d5d3dc" providerId="LiveId" clId="{38AB4D3C-B4E5-4847-ABEF-83E738C70A11}" dt="2024-05-15T11:11:51.214" v="23925" actId="478"/>
          <ac:spMkLst>
            <pc:docMk/>
            <pc:sldMk cId="3101847218" sldId="296"/>
            <ac:spMk id="477" creationId="{CEAF781D-551E-8350-46B4-F38AB1FBCF92}"/>
          </ac:spMkLst>
        </pc:spChg>
        <pc:spChg chg="del mod topLvl replST">
          <ac:chgData name="Ida Ekmark" userId="ffbc62ef69d5d3dc" providerId="LiveId" clId="{38AB4D3C-B4E5-4847-ABEF-83E738C70A11}" dt="2024-05-15T11:11:51.182" v="23884" actId="478"/>
          <ac:spMkLst>
            <pc:docMk/>
            <pc:sldMk cId="3101847218" sldId="296"/>
            <ac:spMk id="478" creationId="{EA5B02A9-75B2-0CEE-7139-3205916EE8DF}"/>
          </ac:spMkLst>
        </pc:spChg>
        <pc:spChg chg="del mod replST">
          <ac:chgData name="Ida Ekmark" userId="ffbc62ef69d5d3dc" providerId="LiveId" clId="{38AB4D3C-B4E5-4847-ABEF-83E738C70A11}" dt="2024-05-15T11:11:51.182" v="23883" actId="478"/>
          <ac:spMkLst>
            <pc:docMk/>
            <pc:sldMk cId="3101847218" sldId="296"/>
            <ac:spMk id="479" creationId="{9036D8D9-00A8-2A0A-ECDA-9722CBA60751}"/>
          </ac:spMkLst>
        </pc:spChg>
        <pc:spChg chg="del mod replST">
          <ac:chgData name="Ida Ekmark" userId="ffbc62ef69d5d3dc" providerId="LiveId" clId="{38AB4D3C-B4E5-4847-ABEF-83E738C70A11}" dt="2024-05-15T11:11:51.182" v="23882" actId="478"/>
          <ac:spMkLst>
            <pc:docMk/>
            <pc:sldMk cId="3101847218" sldId="296"/>
            <ac:spMk id="480" creationId="{EB73C0CF-C8B6-2F18-6630-746A0812FD85}"/>
          </ac:spMkLst>
        </pc:spChg>
        <pc:spChg chg="del mod replST">
          <ac:chgData name="Ida Ekmark" userId="ffbc62ef69d5d3dc" providerId="LiveId" clId="{38AB4D3C-B4E5-4847-ABEF-83E738C70A11}" dt="2024-05-15T11:11:51.182" v="23881" actId="478"/>
          <ac:spMkLst>
            <pc:docMk/>
            <pc:sldMk cId="3101847218" sldId="296"/>
            <ac:spMk id="481" creationId="{3F097D1E-845C-0666-BC2F-BD021FC9B167}"/>
          </ac:spMkLst>
        </pc:spChg>
        <pc:spChg chg="del mod replST">
          <ac:chgData name="Ida Ekmark" userId="ffbc62ef69d5d3dc" providerId="LiveId" clId="{38AB4D3C-B4E5-4847-ABEF-83E738C70A11}" dt="2024-05-15T11:11:51.182" v="23880" actId="478"/>
          <ac:spMkLst>
            <pc:docMk/>
            <pc:sldMk cId="3101847218" sldId="296"/>
            <ac:spMk id="482" creationId="{1BC5F96D-BCC4-B854-A772-948CB4CF979F}"/>
          </ac:spMkLst>
        </pc:spChg>
        <pc:spChg chg="del mod replST">
          <ac:chgData name="Ida Ekmark" userId="ffbc62ef69d5d3dc" providerId="LiveId" clId="{38AB4D3C-B4E5-4847-ABEF-83E738C70A11}" dt="2024-05-15T11:11:51.182" v="23879" actId="478"/>
          <ac:spMkLst>
            <pc:docMk/>
            <pc:sldMk cId="3101847218" sldId="296"/>
            <ac:spMk id="483" creationId="{5F10208B-A964-7E5D-3DD2-AED0DD271360}"/>
          </ac:spMkLst>
        </pc:spChg>
        <pc:spChg chg="del mod replST">
          <ac:chgData name="Ida Ekmark" userId="ffbc62ef69d5d3dc" providerId="LiveId" clId="{38AB4D3C-B4E5-4847-ABEF-83E738C70A11}" dt="2024-05-15T11:11:51.167" v="23878" actId="478"/>
          <ac:spMkLst>
            <pc:docMk/>
            <pc:sldMk cId="3101847218" sldId="296"/>
            <ac:spMk id="484" creationId="{B2B5ADE3-9642-8EF9-EE99-03313F7D52D3}"/>
          </ac:spMkLst>
        </pc:spChg>
        <pc:spChg chg="del mod replST">
          <ac:chgData name="Ida Ekmark" userId="ffbc62ef69d5d3dc" providerId="LiveId" clId="{38AB4D3C-B4E5-4847-ABEF-83E738C70A11}" dt="2024-05-15T11:11:51.167" v="23877" actId="478"/>
          <ac:spMkLst>
            <pc:docMk/>
            <pc:sldMk cId="3101847218" sldId="296"/>
            <ac:spMk id="485" creationId="{B021F55D-B008-327F-74F5-9AE9F88B6924}"/>
          </ac:spMkLst>
        </pc:spChg>
        <pc:spChg chg="del mod replST">
          <ac:chgData name="Ida Ekmark" userId="ffbc62ef69d5d3dc" providerId="LiveId" clId="{38AB4D3C-B4E5-4847-ABEF-83E738C70A11}" dt="2024-05-15T11:11:51.167" v="23876" actId="478"/>
          <ac:spMkLst>
            <pc:docMk/>
            <pc:sldMk cId="3101847218" sldId="296"/>
            <ac:spMk id="486" creationId="{EB38CADA-6EE2-AE48-B364-374ADDFB71BF}"/>
          </ac:spMkLst>
        </pc:spChg>
        <pc:spChg chg="del mod replST">
          <ac:chgData name="Ida Ekmark" userId="ffbc62ef69d5d3dc" providerId="LiveId" clId="{38AB4D3C-B4E5-4847-ABEF-83E738C70A11}" dt="2024-05-15T11:11:51.167" v="23875" actId="478"/>
          <ac:spMkLst>
            <pc:docMk/>
            <pc:sldMk cId="3101847218" sldId="296"/>
            <ac:spMk id="487" creationId="{99CC84E2-45FB-8E7A-2C20-747982C71D5E}"/>
          </ac:spMkLst>
        </pc:spChg>
        <pc:spChg chg="del mod replST">
          <ac:chgData name="Ida Ekmark" userId="ffbc62ef69d5d3dc" providerId="LiveId" clId="{38AB4D3C-B4E5-4847-ABEF-83E738C70A11}" dt="2024-05-15T11:11:51.167" v="23874" actId="478"/>
          <ac:spMkLst>
            <pc:docMk/>
            <pc:sldMk cId="3101847218" sldId="296"/>
            <ac:spMk id="488" creationId="{0FF0AA61-F528-859F-90AF-DA7714EA6D5A}"/>
          </ac:spMkLst>
        </pc:spChg>
        <pc:spChg chg="del mod replST">
          <ac:chgData name="Ida Ekmark" userId="ffbc62ef69d5d3dc" providerId="LiveId" clId="{38AB4D3C-B4E5-4847-ABEF-83E738C70A11}" dt="2024-05-15T11:11:51.167" v="23873" actId="478"/>
          <ac:spMkLst>
            <pc:docMk/>
            <pc:sldMk cId="3101847218" sldId="296"/>
            <ac:spMk id="489" creationId="{A78BC8AB-0A5B-2CF4-313E-08708DA180D9}"/>
          </ac:spMkLst>
        </pc:spChg>
        <pc:spChg chg="del mod replST">
          <ac:chgData name="Ida Ekmark" userId="ffbc62ef69d5d3dc" providerId="LiveId" clId="{38AB4D3C-B4E5-4847-ABEF-83E738C70A11}" dt="2024-05-15T11:11:51.167" v="23872" actId="478"/>
          <ac:spMkLst>
            <pc:docMk/>
            <pc:sldMk cId="3101847218" sldId="296"/>
            <ac:spMk id="490" creationId="{8ACBE194-B87F-269D-73B7-5D919E39C4E1}"/>
          </ac:spMkLst>
        </pc:spChg>
        <pc:spChg chg="del mod replST">
          <ac:chgData name="Ida Ekmark" userId="ffbc62ef69d5d3dc" providerId="LiveId" clId="{38AB4D3C-B4E5-4847-ABEF-83E738C70A11}" dt="2024-05-15T11:11:51.167" v="23871" actId="478"/>
          <ac:spMkLst>
            <pc:docMk/>
            <pc:sldMk cId="3101847218" sldId="296"/>
            <ac:spMk id="491" creationId="{B648A324-EA03-01BE-A4E3-5EC83405150E}"/>
          </ac:spMkLst>
        </pc:spChg>
        <pc:spChg chg="del mod replST">
          <ac:chgData name="Ida Ekmark" userId="ffbc62ef69d5d3dc" providerId="LiveId" clId="{38AB4D3C-B4E5-4847-ABEF-83E738C70A11}" dt="2024-05-15T11:11:51.167" v="23870" actId="478"/>
          <ac:spMkLst>
            <pc:docMk/>
            <pc:sldMk cId="3101847218" sldId="296"/>
            <ac:spMk id="492" creationId="{17C0CC5C-8538-9EE3-4B59-7365BC43EF86}"/>
          </ac:spMkLst>
        </pc:spChg>
        <pc:spChg chg="del mod replST">
          <ac:chgData name="Ida Ekmark" userId="ffbc62ef69d5d3dc" providerId="LiveId" clId="{38AB4D3C-B4E5-4847-ABEF-83E738C70A11}" dt="2024-05-15T11:11:51.167" v="23869" actId="478"/>
          <ac:spMkLst>
            <pc:docMk/>
            <pc:sldMk cId="3101847218" sldId="296"/>
            <ac:spMk id="493" creationId="{06D35F93-8604-AF93-7E7A-F1BBAE0461F6}"/>
          </ac:spMkLst>
        </pc:spChg>
        <pc:spChg chg="del mod replST">
          <ac:chgData name="Ida Ekmark" userId="ffbc62ef69d5d3dc" providerId="LiveId" clId="{38AB4D3C-B4E5-4847-ABEF-83E738C70A11}" dt="2024-05-15T11:11:51.167" v="23868" actId="478"/>
          <ac:spMkLst>
            <pc:docMk/>
            <pc:sldMk cId="3101847218" sldId="296"/>
            <ac:spMk id="494" creationId="{7B301451-B1CE-6311-F2AD-6BB1B001F79E}"/>
          </ac:spMkLst>
        </pc:spChg>
        <pc:spChg chg="del mod replST">
          <ac:chgData name="Ida Ekmark" userId="ffbc62ef69d5d3dc" providerId="LiveId" clId="{38AB4D3C-B4E5-4847-ABEF-83E738C70A11}" dt="2024-05-15T11:11:51.167" v="23867" actId="478"/>
          <ac:spMkLst>
            <pc:docMk/>
            <pc:sldMk cId="3101847218" sldId="296"/>
            <ac:spMk id="495" creationId="{5BDA99E0-060F-D9C1-8DA4-224036851D84}"/>
          </ac:spMkLst>
        </pc:spChg>
        <pc:spChg chg="del mod replST">
          <ac:chgData name="Ida Ekmark" userId="ffbc62ef69d5d3dc" providerId="LiveId" clId="{38AB4D3C-B4E5-4847-ABEF-83E738C70A11}" dt="2024-05-15T11:11:51.167" v="23866" actId="478"/>
          <ac:spMkLst>
            <pc:docMk/>
            <pc:sldMk cId="3101847218" sldId="296"/>
            <ac:spMk id="496" creationId="{1C33E16B-2C11-B878-BC04-34DE899F80DF}"/>
          </ac:spMkLst>
        </pc:spChg>
        <pc:spChg chg="del mod replST">
          <ac:chgData name="Ida Ekmark" userId="ffbc62ef69d5d3dc" providerId="LiveId" clId="{38AB4D3C-B4E5-4847-ABEF-83E738C70A11}" dt="2024-05-15T11:11:51.167" v="23865" actId="478"/>
          <ac:spMkLst>
            <pc:docMk/>
            <pc:sldMk cId="3101847218" sldId="296"/>
            <ac:spMk id="497" creationId="{3DD14BA1-1B62-2BD7-C732-442D81F30FEA}"/>
          </ac:spMkLst>
        </pc:spChg>
        <pc:spChg chg="del mod replST">
          <ac:chgData name="Ida Ekmark" userId="ffbc62ef69d5d3dc" providerId="LiveId" clId="{38AB4D3C-B4E5-4847-ABEF-83E738C70A11}" dt="2024-05-15T11:11:51.167" v="23864" actId="478"/>
          <ac:spMkLst>
            <pc:docMk/>
            <pc:sldMk cId="3101847218" sldId="296"/>
            <ac:spMk id="498" creationId="{9FAD4C60-6E33-2E10-526A-2D9ACC66EB71}"/>
          </ac:spMkLst>
        </pc:spChg>
        <pc:spChg chg="del mod replST">
          <ac:chgData name="Ida Ekmark" userId="ffbc62ef69d5d3dc" providerId="LiveId" clId="{38AB4D3C-B4E5-4847-ABEF-83E738C70A11}" dt="2024-05-15T11:11:51.167" v="23863" actId="478"/>
          <ac:spMkLst>
            <pc:docMk/>
            <pc:sldMk cId="3101847218" sldId="296"/>
            <ac:spMk id="499" creationId="{89AF572E-1575-3828-BDB2-FFDF6440CD80}"/>
          </ac:spMkLst>
        </pc:spChg>
        <pc:spChg chg="del mod replST">
          <ac:chgData name="Ida Ekmark" userId="ffbc62ef69d5d3dc" providerId="LiveId" clId="{38AB4D3C-B4E5-4847-ABEF-83E738C70A11}" dt="2024-05-15T11:11:51.167" v="23862" actId="478"/>
          <ac:spMkLst>
            <pc:docMk/>
            <pc:sldMk cId="3101847218" sldId="296"/>
            <ac:spMk id="500" creationId="{4D4C33A1-D7BF-D40A-70BD-743A8D6162F3}"/>
          </ac:spMkLst>
        </pc:spChg>
        <pc:spChg chg="del mod replST">
          <ac:chgData name="Ida Ekmark" userId="ffbc62ef69d5d3dc" providerId="LiveId" clId="{38AB4D3C-B4E5-4847-ABEF-83E738C70A11}" dt="2024-05-15T11:11:51.167" v="23861" actId="478"/>
          <ac:spMkLst>
            <pc:docMk/>
            <pc:sldMk cId="3101847218" sldId="296"/>
            <ac:spMk id="501" creationId="{8214A95D-47B2-EE1E-E71E-59238C359CA7}"/>
          </ac:spMkLst>
        </pc:spChg>
        <pc:spChg chg="del mod replST">
          <ac:chgData name="Ida Ekmark" userId="ffbc62ef69d5d3dc" providerId="LiveId" clId="{38AB4D3C-B4E5-4847-ABEF-83E738C70A11}" dt="2024-05-15T11:11:51.167" v="23860" actId="478"/>
          <ac:spMkLst>
            <pc:docMk/>
            <pc:sldMk cId="3101847218" sldId="296"/>
            <ac:spMk id="502" creationId="{F21B1B43-C1CE-B1A1-A18B-5BE229F775C8}"/>
          </ac:spMkLst>
        </pc:spChg>
        <pc:spChg chg="del mod replST">
          <ac:chgData name="Ida Ekmark" userId="ffbc62ef69d5d3dc" providerId="LiveId" clId="{38AB4D3C-B4E5-4847-ABEF-83E738C70A11}" dt="2024-05-15T11:11:51.167" v="23859" actId="478"/>
          <ac:spMkLst>
            <pc:docMk/>
            <pc:sldMk cId="3101847218" sldId="296"/>
            <ac:spMk id="503" creationId="{7C6EA24B-DD4E-A6EE-AA38-2F67F4514F7C}"/>
          </ac:spMkLst>
        </pc:spChg>
        <pc:spChg chg="del mod replST">
          <ac:chgData name="Ida Ekmark" userId="ffbc62ef69d5d3dc" providerId="LiveId" clId="{38AB4D3C-B4E5-4847-ABEF-83E738C70A11}" dt="2024-05-15T11:11:51.167" v="23858" actId="478"/>
          <ac:spMkLst>
            <pc:docMk/>
            <pc:sldMk cId="3101847218" sldId="296"/>
            <ac:spMk id="504" creationId="{D2D5899A-8845-0C54-7CD6-48BA67309C7D}"/>
          </ac:spMkLst>
        </pc:spChg>
        <pc:spChg chg="del mod replST">
          <ac:chgData name="Ida Ekmark" userId="ffbc62ef69d5d3dc" providerId="LiveId" clId="{38AB4D3C-B4E5-4847-ABEF-83E738C70A11}" dt="2024-05-15T11:11:51.167" v="23857" actId="478"/>
          <ac:spMkLst>
            <pc:docMk/>
            <pc:sldMk cId="3101847218" sldId="296"/>
            <ac:spMk id="505" creationId="{86E678DF-1B4B-A394-2BD9-72B3CF83E0A7}"/>
          </ac:spMkLst>
        </pc:spChg>
        <pc:spChg chg="del mod replST">
          <ac:chgData name="Ida Ekmark" userId="ffbc62ef69d5d3dc" providerId="LiveId" clId="{38AB4D3C-B4E5-4847-ABEF-83E738C70A11}" dt="2024-05-15T11:11:51.167" v="23856" actId="478"/>
          <ac:spMkLst>
            <pc:docMk/>
            <pc:sldMk cId="3101847218" sldId="296"/>
            <ac:spMk id="506" creationId="{F8B5B779-E750-378C-4FE4-8C25C2CEE6A5}"/>
          </ac:spMkLst>
        </pc:spChg>
        <pc:spChg chg="del mod replST">
          <ac:chgData name="Ida Ekmark" userId="ffbc62ef69d5d3dc" providerId="LiveId" clId="{38AB4D3C-B4E5-4847-ABEF-83E738C70A11}" dt="2024-05-15T11:11:51.167" v="23855" actId="478"/>
          <ac:spMkLst>
            <pc:docMk/>
            <pc:sldMk cId="3101847218" sldId="296"/>
            <ac:spMk id="507" creationId="{DD26EC39-DF1C-6E25-CA62-2FD1F4774A2D}"/>
          </ac:spMkLst>
        </pc:spChg>
        <pc:spChg chg="del mod replST">
          <ac:chgData name="Ida Ekmark" userId="ffbc62ef69d5d3dc" providerId="LiveId" clId="{38AB4D3C-B4E5-4847-ABEF-83E738C70A11}" dt="2024-05-15T11:11:51.167" v="23854" actId="478"/>
          <ac:spMkLst>
            <pc:docMk/>
            <pc:sldMk cId="3101847218" sldId="296"/>
            <ac:spMk id="508" creationId="{290261A0-FEA6-F923-1946-9B39784D9648}"/>
          </ac:spMkLst>
        </pc:spChg>
        <pc:spChg chg="del mod replST">
          <ac:chgData name="Ida Ekmark" userId="ffbc62ef69d5d3dc" providerId="LiveId" clId="{38AB4D3C-B4E5-4847-ABEF-83E738C70A11}" dt="2024-05-15T11:11:51.167" v="23853" actId="478"/>
          <ac:spMkLst>
            <pc:docMk/>
            <pc:sldMk cId="3101847218" sldId="296"/>
            <ac:spMk id="509" creationId="{C13617DC-A716-4EC8-B0C2-EE16E313A4A8}"/>
          </ac:spMkLst>
        </pc:spChg>
        <pc:spChg chg="del mod replST">
          <ac:chgData name="Ida Ekmark" userId="ffbc62ef69d5d3dc" providerId="LiveId" clId="{38AB4D3C-B4E5-4847-ABEF-83E738C70A11}" dt="2024-05-15T11:11:51.167" v="23852" actId="478"/>
          <ac:spMkLst>
            <pc:docMk/>
            <pc:sldMk cId="3101847218" sldId="296"/>
            <ac:spMk id="510" creationId="{635F420A-07C7-86FC-8DAD-E3F2FF8B56B6}"/>
          </ac:spMkLst>
        </pc:spChg>
        <pc:spChg chg="del mod replST">
          <ac:chgData name="Ida Ekmark" userId="ffbc62ef69d5d3dc" providerId="LiveId" clId="{38AB4D3C-B4E5-4847-ABEF-83E738C70A11}" dt="2024-05-15T11:11:51.167" v="23851" actId="478"/>
          <ac:spMkLst>
            <pc:docMk/>
            <pc:sldMk cId="3101847218" sldId="296"/>
            <ac:spMk id="511" creationId="{25D9E7D4-DE0C-07C2-C8EC-62ABD25FA4A8}"/>
          </ac:spMkLst>
        </pc:spChg>
        <pc:spChg chg="del mod replST">
          <ac:chgData name="Ida Ekmark" userId="ffbc62ef69d5d3dc" providerId="LiveId" clId="{38AB4D3C-B4E5-4847-ABEF-83E738C70A11}" dt="2024-05-15T11:11:51.167" v="23850" actId="478"/>
          <ac:spMkLst>
            <pc:docMk/>
            <pc:sldMk cId="3101847218" sldId="296"/>
            <ac:spMk id="512" creationId="{AE76174F-88BB-CD52-8BF6-63C6C1981996}"/>
          </ac:spMkLst>
        </pc:spChg>
        <pc:spChg chg="del mod replST">
          <ac:chgData name="Ida Ekmark" userId="ffbc62ef69d5d3dc" providerId="LiveId" clId="{38AB4D3C-B4E5-4847-ABEF-83E738C70A11}" dt="2024-05-15T11:11:51.167" v="23849" actId="478"/>
          <ac:spMkLst>
            <pc:docMk/>
            <pc:sldMk cId="3101847218" sldId="296"/>
            <ac:spMk id="513" creationId="{9D74DF1C-F1DE-7BBB-D0C9-7842AA46DB38}"/>
          </ac:spMkLst>
        </pc:spChg>
        <pc:spChg chg="del mod replST">
          <ac:chgData name="Ida Ekmark" userId="ffbc62ef69d5d3dc" providerId="LiveId" clId="{38AB4D3C-B4E5-4847-ABEF-83E738C70A11}" dt="2024-05-15T11:11:51.167" v="23848" actId="478"/>
          <ac:spMkLst>
            <pc:docMk/>
            <pc:sldMk cId="3101847218" sldId="296"/>
            <ac:spMk id="514" creationId="{A38364F8-9AD8-1ADE-6F94-70F998120506}"/>
          </ac:spMkLst>
        </pc:spChg>
        <pc:spChg chg="del mod replST">
          <ac:chgData name="Ida Ekmark" userId="ffbc62ef69d5d3dc" providerId="LiveId" clId="{38AB4D3C-B4E5-4847-ABEF-83E738C70A11}" dt="2024-05-15T11:11:51.151" v="23847" actId="478"/>
          <ac:spMkLst>
            <pc:docMk/>
            <pc:sldMk cId="3101847218" sldId="296"/>
            <ac:spMk id="515" creationId="{B112D0B2-FFC3-7E3C-6772-872F58B4AAE5}"/>
          </ac:spMkLst>
        </pc:spChg>
        <pc:spChg chg="del mod replST">
          <ac:chgData name="Ida Ekmark" userId="ffbc62ef69d5d3dc" providerId="LiveId" clId="{38AB4D3C-B4E5-4847-ABEF-83E738C70A11}" dt="2024-05-15T11:11:51.151" v="23846" actId="478"/>
          <ac:spMkLst>
            <pc:docMk/>
            <pc:sldMk cId="3101847218" sldId="296"/>
            <ac:spMk id="516" creationId="{C4187B39-E8DB-2991-98D5-81F41FF683FD}"/>
          </ac:spMkLst>
        </pc:spChg>
        <pc:spChg chg="del mod replST">
          <ac:chgData name="Ida Ekmark" userId="ffbc62ef69d5d3dc" providerId="LiveId" clId="{38AB4D3C-B4E5-4847-ABEF-83E738C70A11}" dt="2024-05-15T11:11:51.151" v="23845" actId="478"/>
          <ac:spMkLst>
            <pc:docMk/>
            <pc:sldMk cId="3101847218" sldId="296"/>
            <ac:spMk id="517" creationId="{81508683-CA49-7B0C-8319-E5EC83DC3C6C}"/>
          </ac:spMkLst>
        </pc:spChg>
        <pc:spChg chg="del mod topLvl replST">
          <ac:chgData name="Ida Ekmark" userId="ffbc62ef69d5d3dc" providerId="LiveId" clId="{38AB4D3C-B4E5-4847-ABEF-83E738C70A11}" dt="2024-05-15T11:13:26.703" v="24329" actId="478"/>
          <ac:spMkLst>
            <pc:docMk/>
            <pc:sldMk cId="3101847218" sldId="296"/>
            <ac:spMk id="562" creationId="{7CC8310D-7898-081F-C8FD-D415AA310C4F}"/>
          </ac:spMkLst>
        </pc:spChg>
        <pc:spChg chg="del mod topLvl replST">
          <ac:chgData name="Ida Ekmark" userId="ffbc62ef69d5d3dc" providerId="LiveId" clId="{38AB4D3C-B4E5-4847-ABEF-83E738C70A11}" dt="2024-05-15T11:13:26.625" v="24247" actId="478"/>
          <ac:spMkLst>
            <pc:docMk/>
            <pc:sldMk cId="3101847218" sldId="296"/>
            <ac:spMk id="563" creationId="{C9EA7107-3FA1-37AD-4557-CE6D19B9DF7B}"/>
          </ac:spMkLst>
        </pc:spChg>
        <pc:spChg chg="del mod replST">
          <ac:chgData name="Ida Ekmark" userId="ffbc62ef69d5d3dc" providerId="LiveId" clId="{38AB4D3C-B4E5-4847-ABEF-83E738C70A11}" dt="2024-05-15T11:13:26.625" v="24246" actId="478"/>
          <ac:spMkLst>
            <pc:docMk/>
            <pc:sldMk cId="3101847218" sldId="296"/>
            <ac:spMk id="564" creationId="{BB16DF63-17B6-A956-A08A-4F9D3D5F73DF}"/>
          </ac:spMkLst>
        </pc:spChg>
        <pc:spChg chg="del mod replST">
          <ac:chgData name="Ida Ekmark" userId="ffbc62ef69d5d3dc" providerId="LiveId" clId="{38AB4D3C-B4E5-4847-ABEF-83E738C70A11}" dt="2024-05-15T11:13:26.625" v="24245" actId="478"/>
          <ac:spMkLst>
            <pc:docMk/>
            <pc:sldMk cId="3101847218" sldId="296"/>
            <ac:spMk id="565" creationId="{2F338FDC-C15C-EA44-2ECD-995B2D85329B}"/>
          </ac:spMkLst>
        </pc:spChg>
        <pc:spChg chg="del mod replST">
          <ac:chgData name="Ida Ekmark" userId="ffbc62ef69d5d3dc" providerId="LiveId" clId="{38AB4D3C-B4E5-4847-ABEF-83E738C70A11}" dt="2024-05-15T11:13:26.625" v="24244" actId="478"/>
          <ac:spMkLst>
            <pc:docMk/>
            <pc:sldMk cId="3101847218" sldId="296"/>
            <ac:spMk id="566" creationId="{F43DE076-31F3-7E80-664C-BAD9384A328B}"/>
          </ac:spMkLst>
        </pc:spChg>
        <pc:spChg chg="del mod replST">
          <ac:chgData name="Ida Ekmark" userId="ffbc62ef69d5d3dc" providerId="LiveId" clId="{38AB4D3C-B4E5-4847-ABEF-83E738C70A11}" dt="2024-05-15T11:13:26.625" v="24243" actId="478"/>
          <ac:spMkLst>
            <pc:docMk/>
            <pc:sldMk cId="3101847218" sldId="296"/>
            <ac:spMk id="567" creationId="{CD77C8C3-0D17-1A31-7D5F-909A13936A2C}"/>
          </ac:spMkLst>
        </pc:spChg>
        <pc:spChg chg="del mod replST">
          <ac:chgData name="Ida Ekmark" userId="ffbc62ef69d5d3dc" providerId="LiveId" clId="{38AB4D3C-B4E5-4847-ABEF-83E738C70A11}" dt="2024-05-15T11:13:26.625" v="24242" actId="478"/>
          <ac:spMkLst>
            <pc:docMk/>
            <pc:sldMk cId="3101847218" sldId="296"/>
            <ac:spMk id="568" creationId="{26A05394-640E-BF2B-7403-81A8588A67C6}"/>
          </ac:spMkLst>
        </pc:spChg>
        <pc:spChg chg="del mod replST">
          <ac:chgData name="Ida Ekmark" userId="ffbc62ef69d5d3dc" providerId="LiveId" clId="{38AB4D3C-B4E5-4847-ABEF-83E738C70A11}" dt="2024-05-15T11:13:26.625" v="24241" actId="478"/>
          <ac:spMkLst>
            <pc:docMk/>
            <pc:sldMk cId="3101847218" sldId="296"/>
            <ac:spMk id="569" creationId="{ABAE684F-8238-9B4F-97DE-547CA6D39E9B}"/>
          </ac:spMkLst>
        </pc:spChg>
        <pc:spChg chg="del mod replST">
          <ac:chgData name="Ida Ekmark" userId="ffbc62ef69d5d3dc" providerId="LiveId" clId="{38AB4D3C-B4E5-4847-ABEF-83E738C70A11}" dt="2024-05-15T11:13:26.625" v="24240" actId="478"/>
          <ac:spMkLst>
            <pc:docMk/>
            <pc:sldMk cId="3101847218" sldId="296"/>
            <ac:spMk id="570" creationId="{FE1B27C4-725E-AA63-1CB4-370988C05C73}"/>
          </ac:spMkLst>
        </pc:spChg>
        <pc:spChg chg="del mod replST">
          <ac:chgData name="Ida Ekmark" userId="ffbc62ef69d5d3dc" providerId="LiveId" clId="{38AB4D3C-B4E5-4847-ABEF-83E738C70A11}" dt="2024-05-15T11:13:26.625" v="24239" actId="478"/>
          <ac:spMkLst>
            <pc:docMk/>
            <pc:sldMk cId="3101847218" sldId="296"/>
            <ac:spMk id="571" creationId="{8F34AA3A-1E5D-E0BD-DF8C-75A1EFCF5C25}"/>
          </ac:spMkLst>
        </pc:spChg>
        <pc:spChg chg="del mod replST">
          <ac:chgData name="Ida Ekmark" userId="ffbc62ef69d5d3dc" providerId="LiveId" clId="{38AB4D3C-B4E5-4847-ABEF-83E738C70A11}" dt="2024-05-15T11:13:26.625" v="24238" actId="478"/>
          <ac:spMkLst>
            <pc:docMk/>
            <pc:sldMk cId="3101847218" sldId="296"/>
            <ac:spMk id="572" creationId="{8E2EE25E-6A28-6DBD-11F7-BC85A83EA3D5}"/>
          </ac:spMkLst>
        </pc:spChg>
        <pc:spChg chg="del mod replST">
          <ac:chgData name="Ida Ekmark" userId="ffbc62ef69d5d3dc" providerId="LiveId" clId="{38AB4D3C-B4E5-4847-ABEF-83E738C70A11}" dt="2024-05-15T11:13:26.625" v="24237" actId="478"/>
          <ac:spMkLst>
            <pc:docMk/>
            <pc:sldMk cId="3101847218" sldId="296"/>
            <ac:spMk id="573" creationId="{37D7902A-88E8-D027-A434-35551101FE35}"/>
          </ac:spMkLst>
        </pc:spChg>
        <pc:spChg chg="del mod replST">
          <ac:chgData name="Ida Ekmark" userId="ffbc62ef69d5d3dc" providerId="LiveId" clId="{38AB4D3C-B4E5-4847-ABEF-83E738C70A11}" dt="2024-05-15T11:13:26.625" v="24236" actId="478"/>
          <ac:spMkLst>
            <pc:docMk/>
            <pc:sldMk cId="3101847218" sldId="296"/>
            <ac:spMk id="574" creationId="{EFC01A4E-D01E-9B9B-056B-32B054F3A706}"/>
          </ac:spMkLst>
        </pc:spChg>
        <pc:spChg chg="del mod replST">
          <ac:chgData name="Ida Ekmark" userId="ffbc62ef69d5d3dc" providerId="LiveId" clId="{38AB4D3C-B4E5-4847-ABEF-83E738C70A11}" dt="2024-05-15T11:13:26.625" v="24235" actId="478"/>
          <ac:spMkLst>
            <pc:docMk/>
            <pc:sldMk cId="3101847218" sldId="296"/>
            <ac:spMk id="575" creationId="{0C9E59BD-4074-B66A-187A-6DAEF46DEA13}"/>
          </ac:spMkLst>
        </pc:spChg>
        <pc:spChg chg="del mod replST">
          <ac:chgData name="Ida Ekmark" userId="ffbc62ef69d5d3dc" providerId="LiveId" clId="{38AB4D3C-B4E5-4847-ABEF-83E738C70A11}" dt="2024-05-15T11:13:26.625" v="24234" actId="478"/>
          <ac:spMkLst>
            <pc:docMk/>
            <pc:sldMk cId="3101847218" sldId="296"/>
            <ac:spMk id="576" creationId="{6604C558-DB65-CBA8-5738-1345180AC50A}"/>
          </ac:spMkLst>
        </pc:spChg>
        <pc:spChg chg="del mod replST">
          <ac:chgData name="Ida Ekmark" userId="ffbc62ef69d5d3dc" providerId="LiveId" clId="{38AB4D3C-B4E5-4847-ABEF-83E738C70A11}" dt="2024-05-15T11:13:26.625" v="24233" actId="478"/>
          <ac:spMkLst>
            <pc:docMk/>
            <pc:sldMk cId="3101847218" sldId="296"/>
            <ac:spMk id="577" creationId="{403D20CE-1923-9E58-3B02-9766291116FF}"/>
          </ac:spMkLst>
        </pc:spChg>
        <pc:spChg chg="del mod replST">
          <ac:chgData name="Ida Ekmark" userId="ffbc62ef69d5d3dc" providerId="LiveId" clId="{38AB4D3C-B4E5-4847-ABEF-83E738C70A11}" dt="2024-05-15T11:13:26.625" v="24232" actId="478"/>
          <ac:spMkLst>
            <pc:docMk/>
            <pc:sldMk cId="3101847218" sldId="296"/>
            <ac:spMk id="578" creationId="{D8CEE9AE-A6FD-F413-BBB5-8C9B6E96F3C6}"/>
          </ac:spMkLst>
        </pc:spChg>
        <pc:spChg chg="del mod replST">
          <ac:chgData name="Ida Ekmark" userId="ffbc62ef69d5d3dc" providerId="LiveId" clId="{38AB4D3C-B4E5-4847-ABEF-83E738C70A11}" dt="2024-05-15T11:13:26.625" v="24231" actId="478"/>
          <ac:spMkLst>
            <pc:docMk/>
            <pc:sldMk cId="3101847218" sldId="296"/>
            <ac:spMk id="579" creationId="{00CF21C2-903E-7737-CAE7-4E661442444D}"/>
          </ac:spMkLst>
        </pc:spChg>
        <pc:spChg chg="del mod replST">
          <ac:chgData name="Ida Ekmark" userId="ffbc62ef69d5d3dc" providerId="LiveId" clId="{38AB4D3C-B4E5-4847-ABEF-83E738C70A11}" dt="2024-05-15T11:13:26.625" v="24230" actId="478"/>
          <ac:spMkLst>
            <pc:docMk/>
            <pc:sldMk cId="3101847218" sldId="296"/>
            <ac:spMk id="580" creationId="{E640F518-1740-7E6F-E8B1-DAA22B84B1BC}"/>
          </ac:spMkLst>
        </pc:spChg>
        <pc:spChg chg="del mod replST">
          <ac:chgData name="Ida Ekmark" userId="ffbc62ef69d5d3dc" providerId="LiveId" clId="{38AB4D3C-B4E5-4847-ABEF-83E738C70A11}" dt="2024-05-15T11:13:26.625" v="24229" actId="478"/>
          <ac:spMkLst>
            <pc:docMk/>
            <pc:sldMk cId="3101847218" sldId="296"/>
            <ac:spMk id="581" creationId="{27FF3FB4-AD7E-768A-90C8-4C1759172737}"/>
          </ac:spMkLst>
        </pc:spChg>
        <pc:spChg chg="del mod replST">
          <ac:chgData name="Ida Ekmark" userId="ffbc62ef69d5d3dc" providerId="LiveId" clId="{38AB4D3C-B4E5-4847-ABEF-83E738C70A11}" dt="2024-05-15T11:13:26.625" v="24228" actId="478"/>
          <ac:spMkLst>
            <pc:docMk/>
            <pc:sldMk cId="3101847218" sldId="296"/>
            <ac:spMk id="582" creationId="{97A4E178-F9A9-9EF3-6190-ACD5FDD88767}"/>
          </ac:spMkLst>
        </pc:spChg>
        <pc:spChg chg="del mod replST">
          <ac:chgData name="Ida Ekmark" userId="ffbc62ef69d5d3dc" providerId="LiveId" clId="{38AB4D3C-B4E5-4847-ABEF-83E738C70A11}" dt="2024-05-15T11:13:26.625" v="24227" actId="478"/>
          <ac:spMkLst>
            <pc:docMk/>
            <pc:sldMk cId="3101847218" sldId="296"/>
            <ac:spMk id="583" creationId="{9B824CC8-3594-1E54-DA7B-EB8075CBE3A7}"/>
          </ac:spMkLst>
        </pc:spChg>
        <pc:spChg chg="del mod replST">
          <ac:chgData name="Ida Ekmark" userId="ffbc62ef69d5d3dc" providerId="LiveId" clId="{38AB4D3C-B4E5-4847-ABEF-83E738C70A11}" dt="2024-05-15T11:13:26.609" v="24226" actId="478"/>
          <ac:spMkLst>
            <pc:docMk/>
            <pc:sldMk cId="3101847218" sldId="296"/>
            <ac:spMk id="584" creationId="{3E4DCB1A-44E3-52D7-386A-42100FD5F7F4}"/>
          </ac:spMkLst>
        </pc:spChg>
        <pc:spChg chg="del mod replST">
          <ac:chgData name="Ida Ekmark" userId="ffbc62ef69d5d3dc" providerId="LiveId" clId="{38AB4D3C-B4E5-4847-ABEF-83E738C70A11}" dt="2024-05-15T11:13:26.609" v="24225" actId="478"/>
          <ac:spMkLst>
            <pc:docMk/>
            <pc:sldMk cId="3101847218" sldId="296"/>
            <ac:spMk id="585" creationId="{074796AC-E377-8023-4BF6-2D6CFDF38DEF}"/>
          </ac:spMkLst>
        </pc:spChg>
        <pc:spChg chg="del mod replST">
          <ac:chgData name="Ida Ekmark" userId="ffbc62ef69d5d3dc" providerId="LiveId" clId="{38AB4D3C-B4E5-4847-ABEF-83E738C70A11}" dt="2024-05-15T11:13:26.609" v="24224" actId="478"/>
          <ac:spMkLst>
            <pc:docMk/>
            <pc:sldMk cId="3101847218" sldId="296"/>
            <ac:spMk id="586" creationId="{E8FF1006-53F3-07E0-C583-55AE92AA0CF1}"/>
          </ac:spMkLst>
        </pc:spChg>
        <pc:spChg chg="del mod replST">
          <ac:chgData name="Ida Ekmark" userId="ffbc62ef69d5d3dc" providerId="LiveId" clId="{38AB4D3C-B4E5-4847-ABEF-83E738C70A11}" dt="2024-05-15T11:13:26.609" v="24223" actId="478"/>
          <ac:spMkLst>
            <pc:docMk/>
            <pc:sldMk cId="3101847218" sldId="296"/>
            <ac:spMk id="587" creationId="{11C1B018-35DF-E7A6-77D4-0E0C81C2F2FD}"/>
          </ac:spMkLst>
        </pc:spChg>
        <pc:spChg chg="del mod replST">
          <ac:chgData name="Ida Ekmark" userId="ffbc62ef69d5d3dc" providerId="LiveId" clId="{38AB4D3C-B4E5-4847-ABEF-83E738C70A11}" dt="2024-05-15T11:13:26.609" v="24222" actId="478"/>
          <ac:spMkLst>
            <pc:docMk/>
            <pc:sldMk cId="3101847218" sldId="296"/>
            <ac:spMk id="588" creationId="{02345650-FF12-B2B4-5C79-BB2AFC08EC76}"/>
          </ac:spMkLst>
        </pc:spChg>
        <pc:spChg chg="del mod replST">
          <ac:chgData name="Ida Ekmark" userId="ffbc62ef69d5d3dc" providerId="LiveId" clId="{38AB4D3C-B4E5-4847-ABEF-83E738C70A11}" dt="2024-05-15T11:13:26.609" v="24221" actId="478"/>
          <ac:spMkLst>
            <pc:docMk/>
            <pc:sldMk cId="3101847218" sldId="296"/>
            <ac:spMk id="589" creationId="{023653C6-63CC-7A84-066F-12F25243DD57}"/>
          </ac:spMkLst>
        </pc:spChg>
        <pc:spChg chg="del mod replST">
          <ac:chgData name="Ida Ekmark" userId="ffbc62ef69d5d3dc" providerId="LiveId" clId="{38AB4D3C-B4E5-4847-ABEF-83E738C70A11}" dt="2024-05-15T11:13:26.609" v="24220" actId="478"/>
          <ac:spMkLst>
            <pc:docMk/>
            <pc:sldMk cId="3101847218" sldId="296"/>
            <ac:spMk id="590" creationId="{DEFA7AE0-B5A2-B5BA-7D13-7B4CB3231268}"/>
          </ac:spMkLst>
        </pc:spChg>
        <pc:spChg chg="del mod replST">
          <ac:chgData name="Ida Ekmark" userId="ffbc62ef69d5d3dc" providerId="LiveId" clId="{38AB4D3C-B4E5-4847-ABEF-83E738C70A11}" dt="2024-05-15T11:13:26.609" v="24219" actId="478"/>
          <ac:spMkLst>
            <pc:docMk/>
            <pc:sldMk cId="3101847218" sldId="296"/>
            <ac:spMk id="591" creationId="{423BCBFC-C134-5410-7591-D738C4A31ED3}"/>
          </ac:spMkLst>
        </pc:spChg>
        <pc:spChg chg="del mod replST">
          <ac:chgData name="Ida Ekmark" userId="ffbc62ef69d5d3dc" providerId="LiveId" clId="{38AB4D3C-B4E5-4847-ABEF-83E738C70A11}" dt="2024-05-15T11:13:26.609" v="24218" actId="478"/>
          <ac:spMkLst>
            <pc:docMk/>
            <pc:sldMk cId="3101847218" sldId="296"/>
            <ac:spMk id="592" creationId="{20340FE0-99AB-78D0-D6E7-753B1A3AEBB2}"/>
          </ac:spMkLst>
        </pc:spChg>
        <pc:spChg chg="del mod replST">
          <ac:chgData name="Ida Ekmark" userId="ffbc62ef69d5d3dc" providerId="LiveId" clId="{38AB4D3C-B4E5-4847-ABEF-83E738C70A11}" dt="2024-05-15T11:13:26.609" v="24217" actId="478"/>
          <ac:spMkLst>
            <pc:docMk/>
            <pc:sldMk cId="3101847218" sldId="296"/>
            <ac:spMk id="593" creationId="{A2C24FAC-AB41-B03E-8593-E07D61E0B678}"/>
          </ac:spMkLst>
        </pc:spChg>
        <pc:spChg chg="del mod replST">
          <ac:chgData name="Ida Ekmark" userId="ffbc62ef69d5d3dc" providerId="LiveId" clId="{38AB4D3C-B4E5-4847-ABEF-83E738C70A11}" dt="2024-05-15T11:13:26.609" v="24216" actId="478"/>
          <ac:spMkLst>
            <pc:docMk/>
            <pc:sldMk cId="3101847218" sldId="296"/>
            <ac:spMk id="594" creationId="{37885462-78AB-DDDF-245E-B6CB49480EB5}"/>
          </ac:spMkLst>
        </pc:spChg>
        <pc:spChg chg="del mod replST">
          <ac:chgData name="Ida Ekmark" userId="ffbc62ef69d5d3dc" providerId="LiveId" clId="{38AB4D3C-B4E5-4847-ABEF-83E738C70A11}" dt="2024-05-15T11:13:26.609" v="24215" actId="478"/>
          <ac:spMkLst>
            <pc:docMk/>
            <pc:sldMk cId="3101847218" sldId="296"/>
            <ac:spMk id="595" creationId="{3FD93CCE-5E4E-AEFF-D997-195A6A965E66}"/>
          </ac:spMkLst>
        </pc:spChg>
        <pc:spChg chg="del mod replST">
          <ac:chgData name="Ida Ekmark" userId="ffbc62ef69d5d3dc" providerId="LiveId" clId="{38AB4D3C-B4E5-4847-ABEF-83E738C70A11}" dt="2024-05-15T11:13:26.609" v="24214" actId="478"/>
          <ac:spMkLst>
            <pc:docMk/>
            <pc:sldMk cId="3101847218" sldId="296"/>
            <ac:spMk id="596" creationId="{35E5A420-248F-8096-2062-C23ACBA16F02}"/>
          </ac:spMkLst>
        </pc:spChg>
        <pc:spChg chg="del mod replST">
          <ac:chgData name="Ida Ekmark" userId="ffbc62ef69d5d3dc" providerId="LiveId" clId="{38AB4D3C-B4E5-4847-ABEF-83E738C70A11}" dt="2024-05-15T11:13:26.609" v="24213" actId="478"/>
          <ac:spMkLst>
            <pc:docMk/>
            <pc:sldMk cId="3101847218" sldId="296"/>
            <ac:spMk id="597" creationId="{0C13E52D-E513-DA1C-DD48-9766467F0347}"/>
          </ac:spMkLst>
        </pc:spChg>
        <pc:spChg chg="del mod replST">
          <ac:chgData name="Ida Ekmark" userId="ffbc62ef69d5d3dc" providerId="LiveId" clId="{38AB4D3C-B4E5-4847-ABEF-83E738C70A11}" dt="2024-05-15T11:13:26.609" v="24212" actId="478"/>
          <ac:spMkLst>
            <pc:docMk/>
            <pc:sldMk cId="3101847218" sldId="296"/>
            <ac:spMk id="598" creationId="{DC43E10A-E91A-0067-BD81-36794A87D254}"/>
          </ac:spMkLst>
        </pc:spChg>
        <pc:spChg chg="del mod replST">
          <ac:chgData name="Ida Ekmark" userId="ffbc62ef69d5d3dc" providerId="LiveId" clId="{38AB4D3C-B4E5-4847-ABEF-83E738C70A11}" dt="2024-05-15T11:13:26.609" v="24211" actId="478"/>
          <ac:spMkLst>
            <pc:docMk/>
            <pc:sldMk cId="3101847218" sldId="296"/>
            <ac:spMk id="599" creationId="{2D6D747F-8D3C-597A-3D94-FCF22991D1A4}"/>
          </ac:spMkLst>
        </pc:spChg>
        <pc:spChg chg="del mod replST">
          <ac:chgData name="Ida Ekmark" userId="ffbc62ef69d5d3dc" providerId="LiveId" clId="{38AB4D3C-B4E5-4847-ABEF-83E738C70A11}" dt="2024-05-15T11:13:26.609" v="24210" actId="478"/>
          <ac:spMkLst>
            <pc:docMk/>
            <pc:sldMk cId="3101847218" sldId="296"/>
            <ac:spMk id="600" creationId="{25236602-E496-1482-388D-1AF5F3A21090}"/>
          </ac:spMkLst>
        </pc:spChg>
        <pc:spChg chg="del mod replST">
          <ac:chgData name="Ida Ekmark" userId="ffbc62ef69d5d3dc" providerId="LiveId" clId="{38AB4D3C-B4E5-4847-ABEF-83E738C70A11}" dt="2024-05-15T11:13:26.609" v="24209" actId="478"/>
          <ac:spMkLst>
            <pc:docMk/>
            <pc:sldMk cId="3101847218" sldId="296"/>
            <ac:spMk id="601" creationId="{21A40E42-0176-2D47-5A9F-86BA073BBBA3}"/>
          </ac:spMkLst>
        </pc:spChg>
        <pc:spChg chg="del mod topLvl replST">
          <ac:chgData name="Ida Ekmark" userId="ffbc62ef69d5d3dc" providerId="LiveId" clId="{38AB4D3C-B4E5-4847-ABEF-83E738C70A11}" dt="2024-05-15T11:21:19.194" v="25130" actId="478"/>
          <ac:spMkLst>
            <pc:docMk/>
            <pc:sldMk cId="3101847218" sldId="296"/>
            <ac:spMk id="648" creationId="{B9B69F82-4206-1FD7-2006-F07489858079}"/>
          </ac:spMkLst>
        </pc:spChg>
        <pc:spChg chg="del mod topLvl replST">
          <ac:chgData name="Ida Ekmark" userId="ffbc62ef69d5d3dc" providerId="LiveId" clId="{38AB4D3C-B4E5-4847-ABEF-83E738C70A11}" dt="2024-05-15T11:21:19.131" v="25047" actId="478"/>
          <ac:spMkLst>
            <pc:docMk/>
            <pc:sldMk cId="3101847218" sldId="296"/>
            <ac:spMk id="649" creationId="{5FFB5B8C-5617-8B6A-F3B0-8F0EC5B21EE4}"/>
          </ac:spMkLst>
        </pc:spChg>
        <pc:spChg chg="del mod replST">
          <ac:chgData name="Ida Ekmark" userId="ffbc62ef69d5d3dc" providerId="LiveId" clId="{38AB4D3C-B4E5-4847-ABEF-83E738C70A11}" dt="2024-05-15T11:21:19.131" v="25046" actId="478"/>
          <ac:spMkLst>
            <pc:docMk/>
            <pc:sldMk cId="3101847218" sldId="296"/>
            <ac:spMk id="650" creationId="{701F2CB9-6751-E966-ADD5-3C0A6BE2B5CD}"/>
          </ac:spMkLst>
        </pc:spChg>
        <pc:spChg chg="del mod replST">
          <ac:chgData name="Ida Ekmark" userId="ffbc62ef69d5d3dc" providerId="LiveId" clId="{38AB4D3C-B4E5-4847-ABEF-83E738C70A11}" dt="2024-05-15T11:21:19.131" v="25045" actId="478"/>
          <ac:spMkLst>
            <pc:docMk/>
            <pc:sldMk cId="3101847218" sldId="296"/>
            <ac:spMk id="651" creationId="{8DAD3281-53D9-F53C-E823-49BE84A6F6FF}"/>
          </ac:spMkLst>
        </pc:spChg>
        <pc:spChg chg="del mod replST">
          <ac:chgData name="Ida Ekmark" userId="ffbc62ef69d5d3dc" providerId="LiveId" clId="{38AB4D3C-B4E5-4847-ABEF-83E738C70A11}" dt="2024-05-15T11:21:19.131" v="25044" actId="478"/>
          <ac:spMkLst>
            <pc:docMk/>
            <pc:sldMk cId="3101847218" sldId="296"/>
            <ac:spMk id="652" creationId="{AB508529-E2B1-35D4-FF07-21D2AE049A1E}"/>
          </ac:spMkLst>
        </pc:spChg>
        <pc:spChg chg="del mod replST">
          <ac:chgData name="Ida Ekmark" userId="ffbc62ef69d5d3dc" providerId="LiveId" clId="{38AB4D3C-B4E5-4847-ABEF-83E738C70A11}" dt="2024-05-15T11:21:19.131" v="25043" actId="478"/>
          <ac:spMkLst>
            <pc:docMk/>
            <pc:sldMk cId="3101847218" sldId="296"/>
            <ac:spMk id="653" creationId="{ADD178FC-F1F1-F575-158A-8427E33A3F21}"/>
          </ac:spMkLst>
        </pc:spChg>
        <pc:spChg chg="del mod replST">
          <ac:chgData name="Ida Ekmark" userId="ffbc62ef69d5d3dc" providerId="LiveId" clId="{38AB4D3C-B4E5-4847-ABEF-83E738C70A11}" dt="2024-05-15T11:21:19.131" v="25042" actId="478"/>
          <ac:spMkLst>
            <pc:docMk/>
            <pc:sldMk cId="3101847218" sldId="296"/>
            <ac:spMk id="654" creationId="{E75774F1-3452-0A00-830C-9996C58820E1}"/>
          </ac:spMkLst>
        </pc:spChg>
        <pc:spChg chg="del mod replST">
          <ac:chgData name="Ida Ekmark" userId="ffbc62ef69d5d3dc" providerId="LiveId" clId="{38AB4D3C-B4E5-4847-ABEF-83E738C70A11}" dt="2024-05-15T11:21:19.131" v="25041" actId="478"/>
          <ac:spMkLst>
            <pc:docMk/>
            <pc:sldMk cId="3101847218" sldId="296"/>
            <ac:spMk id="655" creationId="{C740961D-CE86-8E0D-9FC9-FB68A3E47CD7}"/>
          </ac:spMkLst>
        </pc:spChg>
        <pc:spChg chg="del mod replST">
          <ac:chgData name="Ida Ekmark" userId="ffbc62ef69d5d3dc" providerId="LiveId" clId="{38AB4D3C-B4E5-4847-ABEF-83E738C70A11}" dt="2024-05-15T11:21:19.131" v="25040" actId="478"/>
          <ac:spMkLst>
            <pc:docMk/>
            <pc:sldMk cId="3101847218" sldId="296"/>
            <ac:spMk id="656" creationId="{00D29031-A8FB-AFBE-3E6A-98FA31EFB850}"/>
          </ac:spMkLst>
        </pc:spChg>
        <pc:spChg chg="del mod replST">
          <ac:chgData name="Ida Ekmark" userId="ffbc62ef69d5d3dc" providerId="LiveId" clId="{38AB4D3C-B4E5-4847-ABEF-83E738C70A11}" dt="2024-05-15T11:21:19.131" v="25039" actId="478"/>
          <ac:spMkLst>
            <pc:docMk/>
            <pc:sldMk cId="3101847218" sldId="296"/>
            <ac:spMk id="657" creationId="{2692DF23-D9E7-002C-F5F3-A5F39FED170C}"/>
          </ac:spMkLst>
        </pc:spChg>
        <pc:spChg chg="del mod replST">
          <ac:chgData name="Ida Ekmark" userId="ffbc62ef69d5d3dc" providerId="LiveId" clId="{38AB4D3C-B4E5-4847-ABEF-83E738C70A11}" dt="2024-05-15T11:21:19.131" v="25038" actId="478"/>
          <ac:spMkLst>
            <pc:docMk/>
            <pc:sldMk cId="3101847218" sldId="296"/>
            <ac:spMk id="658" creationId="{D3F53820-F2AC-F8CE-D192-96BAE4E2E678}"/>
          </ac:spMkLst>
        </pc:spChg>
        <pc:spChg chg="del mod replST">
          <ac:chgData name="Ida Ekmark" userId="ffbc62ef69d5d3dc" providerId="LiveId" clId="{38AB4D3C-B4E5-4847-ABEF-83E738C70A11}" dt="2024-05-15T11:21:19.131" v="25037" actId="478"/>
          <ac:spMkLst>
            <pc:docMk/>
            <pc:sldMk cId="3101847218" sldId="296"/>
            <ac:spMk id="659" creationId="{34C3AA07-475D-7C07-F81D-DFBB1EE924C0}"/>
          </ac:spMkLst>
        </pc:spChg>
        <pc:spChg chg="del mod replST">
          <ac:chgData name="Ida Ekmark" userId="ffbc62ef69d5d3dc" providerId="LiveId" clId="{38AB4D3C-B4E5-4847-ABEF-83E738C70A11}" dt="2024-05-15T11:21:19.131" v="25036" actId="478"/>
          <ac:spMkLst>
            <pc:docMk/>
            <pc:sldMk cId="3101847218" sldId="296"/>
            <ac:spMk id="660" creationId="{11265A8C-7DE2-CA7E-8C35-2B3F689E7CC2}"/>
          </ac:spMkLst>
        </pc:spChg>
        <pc:spChg chg="del mod replST">
          <ac:chgData name="Ida Ekmark" userId="ffbc62ef69d5d3dc" providerId="LiveId" clId="{38AB4D3C-B4E5-4847-ABEF-83E738C70A11}" dt="2024-05-15T11:21:19.131" v="25035" actId="478"/>
          <ac:spMkLst>
            <pc:docMk/>
            <pc:sldMk cId="3101847218" sldId="296"/>
            <ac:spMk id="661" creationId="{B787FA92-56DC-A1C2-345F-751E071C87C5}"/>
          </ac:spMkLst>
        </pc:spChg>
        <pc:spChg chg="del mod replST">
          <ac:chgData name="Ida Ekmark" userId="ffbc62ef69d5d3dc" providerId="LiveId" clId="{38AB4D3C-B4E5-4847-ABEF-83E738C70A11}" dt="2024-05-15T11:21:19.118" v="25034" actId="478"/>
          <ac:spMkLst>
            <pc:docMk/>
            <pc:sldMk cId="3101847218" sldId="296"/>
            <ac:spMk id="662" creationId="{C8EC88B9-4BA0-4353-9F57-3FE2D648F07A}"/>
          </ac:spMkLst>
        </pc:spChg>
        <pc:spChg chg="del mod replST">
          <ac:chgData name="Ida Ekmark" userId="ffbc62ef69d5d3dc" providerId="LiveId" clId="{38AB4D3C-B4E5-4847-ABEF-83E738C70A11}" dt="2024-05-15T11:21:19.118" v="25033" actId="478"/>
          <ac:spMkLst>
            <pc:docMk/>
            <pc:sldMk cId="3101847218" sldId="296"/>
            <ac:spMk id="663" creationId="{8B824336-C73B-4A31-7F39-127AF441981D}"/>
          </ac:spMkLst>
        </pc:spChg>
        <pc:spChg chg="del mod replST">
          <ac:chgData name="Ida Ekmark" userId="ffbc62ef69d5d3dc" providerId="LiveId" clId="{38AB4D3C-B4E5-4847-ABEF-83E738C70A11}" dt="2024-05-15T11:21:19.118" v="25032" actId="478"/>
          <ac:spMkLst>
            <pc:docMk/>
            <pc:sldMk cId="3101847218" sldId="296"/>
            <ac:spMk id="664" creationId="{ABC8CE6B-681C-6912-9058-1CD9E8E4AC67}"/>
          </ac:spMkLst>
        </pc:spChg>
        <pc:spChg chg="del mod replST">
          <ac:chgData name="Ida Ekmark" userId="ffbc62ef69d5d3dc" providerId="LiveId" clId="{38AB4D3C-B4E5-4847-ABEF-83E738C70A11}" dt="2024-05-15T11:21:19.118" v="25031" actId="478"/>
          <ac:spMkLst>
            <pc:docMk/>
            <pc:sldMk cId="3101847218" sldId="296"/>
            <ac:spMk id="665" creationId="{18CC8AE8-A22A-312F-D304-29ED57077F16}"/>
          </ac:spMkLst>
        </pc:spChg>
        <pc:spChg chg="del mod replST">
          <ac:chgData name="Ida Ekmark" userId="ffbc62ef69d5d3dc" providerId="LiveId" clId="{38AB4D3C-B4E5-4847-ABEF-83E738C70A11}" dt="2024-05-15T11:21:19.118" v="25030" actId="478"/>
          <ac:spMkLst>
            <pc:docMk/>
            <pc:sldMk cId="3101847218" sldId="296"/>
            <ac:spMk id="666" creationId="{758DDD4D-C885-A9C6-9BD5-F3F7495B9ABB}"/>
          </ac:spMkLst>
        </pc:spChg>
        <pc:spChg chg="del mod replST">
          <ac:chgData name="Ida Ekmark" userId="ffbc62ef69d5d3dc" providerId="LiveId" clId="{38AB4D3C-B4E5-4847-ABEF-83E738C70A11}" dt="2024-05-15T11:21:19.118" v="25029" actId="478"/>
          <ac:spMkLst>
            <pc:docMk/>
            <pc:sldMk cId="3101847218" sldId="296"/>
            <ac:spMk id="667" creationId="{9F7BF68E-451A-BA9F-AC73-E114873BFFF5}"/>
          </ac:spMkLst>
        </pc:spChg>
        <pc:spChg chg="del mod replST">
          <ac:chgData name="Ida Ekmark" userId="ffbc62ef69d5d3dc" providerId="LiveId" clId="{38AB4D3C-B4E5-4847-ABEF-83E738C70A11}" dt="2024-05-15T11:21:19.118" v="25028" actId="478"/>
          <ac:spMkLst>
            <pc:docMk/>
            <pc:sldMk cId="3101847218" sldId="296"/>
            <ac:spMk id="668" creationId="{870F7F3B-C291-3FFB-0773-5A52BA81A531}"/>
          </ac:spMkLst>
        </pc:spChg>
        <pc:spChg chg="del mod replST">
          <ac:chgData name="Ida Ekmark" userId="ffbc62ef69d5d3dc" providerId="LiveId" clId="{38AB4D3C-B4E5-4847-ABEF-83E738C70A11}" dt="2024-05-15T11:21:19.118" v="25027" actId="478"/>
          <ac:spMkLst>
            <pc:docMk/>
            <pc:sldMk cId="3101847218" sldId="296"/>
            <ac:spMk id="669" creationId="{2A29E148-302F-9A48-B117-DD716E0DDB7A}"/>
          </ac:spMkLst>
        </pc:spChg>
        <pc:spChg chg="del mod replST">
          <ac:chgData name="Ida Ekmark" userId="ffbc62ef69d5d3dc" providerId="LiveId" clId="{38AB4D3C-B4E5-4847-ABEF-83E738C70A11}" dt="2024-05-15T11:21:19.118" v="25026" actId="478"/>
          <ac:spMkLst>
            <pc:docMk/>
            <pc:sldMk cId="3101847218" sldId="296"/>
            <ac:spMk id="670" creationId="{FD332A20-D0CA-8D2F-81EE-9F26668CCE91}"/>
          </ac:spMkLst>
        </pc:spChg>
        <pc:spChg chg="del mod replST">
          <ac:chgData name="Ida Ekmark" userId="ffbc62ef69d5d3dc" providerId="LiveId" clId="{38AB4D3C-B4E5-4847-ABEF-83E738C70A11}" dt="2024-05-15T11:21:19.118" v="25025" actId="478"/>
          <ac:spMkLst>
            <pc:docMk/>
            <pc:sldMk cId="3101847218" sldId="296"/>
            <ac:spMk id="671" creationId="{C5779F72-CBE8-0246-1B87-F288DAC1E92B}"/>
          </ac:spMkLst>
        </pc:spChg>
        <pc:spChg chg="del mod replST">
          <ac:chgData name="Ida Ekmark" userId="ffbc62ef69d5d3dc" providerId="LiveId" clId="{38AB4D3C-B4E5-4847-ABEF-83E738C70A11}" dt="2024-05-15T11:21:19.118" v="25024" actId="478"/>
          <ac:spMkLst>
            <pc:docMk/>
            <pc:sldMk cId="3101847218" sldId="296"/>
            <ac:spMk id="672" creationId="{FEE53BAE-76D7-BAB1-17A6-347DEFB1784E}"/>
          </ac:spMkLst>
        </pc:spChg>
        <pc:spChg chg="del mod replST">
          <ac:chgData name="Ida Ekmark" userId="ffbc62ef69d5d3dc" providerId="LiveId" clId="{38AB4D3C-B4E5-4847-ABEF-83E738C70A11}" dt="2024-05-15T11:21:19.118" v="25023" actId="478"/>
          <ac:spMkLst>
            <pc:docMk/>
            <pc:sldMk cId="3101847218" sldId="296"/>
            <ac:spMk id="673" creationId="{517118C7-D3D7-3870-223F-4287E800ECE9}"/>
          </ac:spMkLst>
        </pc:spChg>
        <pc:spChg chg="del mod replST">
          <ac:chgData name="Ida Ekmark" userId="ffbc62ef69d5d3dc" providerId="LiveId" clId="{38AB4D3C-B4E5-4847-ABEF-83E738C70A11}" dt="2024-05-15T11:21:19.118" v="25022" actId="478"/>
          <ac:spMkLst>
            <pc:docMk/>
            <pc:sldMk cId="3101847218" sldId="296"/>
            <ac:spMk id="674" creationId="{9CC963B0-7252-19CF-43B9-EB5921A6EBFA}"/>
          </ac:spMkLst>
        </pc:spChg>
        <pc:spChg chg="del mod replST">
          <ac:chgData name="Ida Ekmark" userId="ffbc62ef69d5d3dc" providerId="LiveId" clId="{38AB4D3C-B4E5-4847-ABEF-83E738C70A11}" dt="2024-05-15T11:21:19.118" v="25021" actId="478"/>
          <ac:spMkLst>
            <pc:docMk/>
            <pc:sldMk cId="3101847218" sldId="296"/>
            <ac:spMk id="675" creationId="{3687FF17-714E-5B1B-682A-828ED40D6F8C}"/>
          </ac:spMkLst>
        </pc:spChg>
        <pc:spChg chg="del mod replST">
          <ac:chgData name="Ida Ekmark" userId="ffbc62ef69d5d3dc" providerId="LiveId" clId="{38AB4D3C-B4E5-4847-ABEF-83E738C70A11}" dt="2024-05-15T11:21:19.118" v="25020" actId="478"/>
          <ac:spMkLst>
            <pc:docMk/>
            <pc:sldMk cId="3101847218" sldId="296"/>
            <ac:spMk id="676" creationId="{E6CE6366-4C1F-D433-A6F4-91A568D28CA7}"/>
          </ac:spMkLst>
        </pc:spChg>
        <pc:spChg chg="del mod replST">
          <ac:chgData name="Ida Ekmark" userId="ffbc62ef69d5d3dc" providerId="LiveId" clId="{38AB4D3C-B4E5-4847-ABEF-83E738C70A11}" dt="2024-05-15T11:21:19.118" v="25019" actId="478"/>
          <ac:spMkLst>
            <pc:docMk/>
            <pc:sldMk cId="3101847218" sldId="296"/>
            <ac:spMk id="677" creationId="{405B76CB-2244-6B18-F482-2BAE620E877A}"/>
          </ac:spMkLst>
        </pc:spChg>
        <pc:spChg chg="del mod replST">
          <ac:chgData name="Ida Ekmark" userId="ffbc62ef69d5d3dc" providerId="LiveId" clId="{38AB4D3C-B4E5-4847-ABEF-83E738C70A11}" dt="2024-05-15T11:21:19.118" v="25018" actId="478"/>
          <ac:spMkLst>
            <pc:docMk/>
            <pc:sldMk cId="3101847218" sldId="296"/>
            <ac:spMk id="678" creationId="{FF4BA408-4BB5-13D6-C2DF-7D2105B557DB}"/>
          </ac:spMkLst>
        </pc:spChg>
        <pc:spChg chg="del mod replST">
          <ac:chgData name="Ida Ekmark" userId="ffbc62ef69d5d3dc" providerId="LiveId" clId="{38AB4D3C-B4E5-4847-ABEF-83E738C70A11}" dt="2024-05-15T11:21:19.118" v="25017" actId="478"/>
          <ac:spMkLst>
            <pc:docMk/>
            <pc:sldMk cId="3101847218" sldId="296"/>
            <ac:spMk id="679" creationId="{EE3E3BEC-C303-2134-3ACF-AB411ADD58DC}"/>
          </ac:spMkLst>
        </pc:spChg>
        <pc:spChg chg="del mod replST">
          <ac:chgData name="Ida Ekmark" userId="ffbc62ef69d5d3dc" providerId="LiveId" clId="{38AB4D3C-B4E5-4847-ABEF-83E738C70A11}" dt="2024-05-15T11:21:19.118" v="25016" actId="478"/>
          <ac:spMkLst>
            <pc:docMk/>
            <pc:sldMk cId="3101847218" sldId="296"/>
            <ac:spMk id="680" creationId="{CF822928-6365-7256-EA7D-5F99277258E9}"/>
          </ac:spMkLst>
        </pc:spChg>
        <pc:spChg chg="del mod replST">
          <ac:chgData name="Ida Ekmark" userId="ffbc62ef69d5d3dc" providerId="LiveId" clId="{38AB4D3C-B4E5-4847-ABEF-83E738C70A11}" dt="2024-05-15T11:21:19.118" v="25015" actId="478"/>
          <ac:spMkLst>
            <pc:docMk/>
            <pc:sldMk cId="3101847218" sldId="296"/>
            <ac:spMk id="681" creationId="{76E99C39-81C3-3862-D06F-0522252F7D51}"/>
          </ac:spMkLst>
        </pc:spChg>
        <pc:spChg chg="del mod replST">
          <ac:chgData name="Ida Ekmark" userId="ffbc62ef69d5d3dc" providerId="LiveId" clId="{38AB4D3C-B4E5-4847-ABEF-83E738C70A11}" dt="2024-05-15T11:21:19.118" v="25014" actId="478"/>
          <ac:spMkLst>
            <pc:docMk/>
            <pc:sldMk cId="3101847218" sldId="296"/>
            <ac:spMk id="682" creationId="{5D65E012-3A15-5C62-BFE8-09D0940FD996}"/>
          </ac:spMkLst>
        </pc:spChg>
        <pc:spChg chg="del mod replST">
          <ac:chgData name="Ida Ekmark" userId="ffbc62ef69d5d3dc" providerId="LiveId" clId="{38AB4D3C-B4E5-4847-ABEF-83E738C70A11}" dt="2024-05-15T11:21:19.118" v="25013" actId="478"/>
          <ac:spMkLst>
            <pc:docMk/>
            <pc:sldMk cId="3101847218" sldId="296"/>
            <ac:spMk id="683" creationId="{B3C36B74-1D5B-0ACF-D2CD-14319D79A87F}"/>
          </ac:spMkLst>
        </pc:spChg>
        <pc:spChg chg="del mod replST">
          <ac:chgData name="Ida Ekmark" userId="ffbc62ef69d5d3dc" providerId="LiveId" clId="{38AB4D3C-B4E5-4847-ABEF-83E738C70A11}" dt="2024-05-15T11:21:19.118" v="25012" actId="478"/>
          <ac:spMkLst>
            <pc:docMk/>
            <pc:sldMk cId="3101847218" sldId="296"/>
            <ac:spMk id="684" creationId="{9DA0EC77-A107-DAA5-FB23-26EC4114CFBC}"/>
          </ac:spMkLst>
        </pc:spChg>
        <pc:spChg chg="del mod replST">
          <ac:chgData name="Ida Ekmark" userId="ffbc62ef69d5d3dc" providerId="LiveId" clId="{38AB4D3C-B4E5-4847-ABEF-83E738C70A11}" dt="2024-05-15T11:21:19.118" v="25011" actId="478"/>
          <ac:spMkLst>
            <pc:docMk/>
            <pc:sldMk cId="3101847218" sldId="296"/>
            <ac:spMk id="685" creationId="{0929113F-67A5-B023-76C0-DD1B06BB934F}"/>
          </ac:spMkLst>
        </pc:spChg>
        <pc:spChg chg="del mod replST">
          <ac:chgData name="Ida Ekmark" userId="ffbc62ef69d5d3dc" providerId="LiveId" clId="{38AB4D3C-B4E5-4847-ABEF-83E738C70A11}" dt="2024-05-15T11:21:19.118" v="25010" actId="478"/>
          <ac:spMkLst>
            <pc:docMk/>
            <pc:sldMk cId="3101847218" sldId="296"/>
            <ac:spMk id="686" creationId="{9EE17113-03C9-594A-5F9F-5B951E252660}"/>
          </ac:spMkLst>
        </pc:spChg>
        <pc:spChg chg="del mod replST">
          <ac:chgData name="Ida Ekmark" userId="ffbc62ef69d5d3dc" providerId="LiveId" clId="{38AB4D3C-B4E5-4847-ABEF-83E738C70A11}" dt="2024-05-15T11:21:19.118" v="25009" actId="478"/>
          <ac:spMkLst>
            <pc:docMk/>
            <pc:sldMk cId="3101847218" sldId="296"/>
            <ac:spMk id="687" creationId="{D2E37DFE-7712-D9B0-6632-5EBE5085393B}"/>
          </ac:spMkLst>
        </pc:spChg>
        <pc:spChg chg="del mod replST">
          <ac:chgData name="Ida Ekmark" userId="ffbc62ef69d5d3dc" providerId="LiveId" clId="{38AB4D3C-B4E5-4847-ABEF-83E738C70A11}" dt="2024-05-15T11:21:19.115" v="25008" actId="478"/>
          <ac:spMkLst>
            <pc:docMk/>
            <pc:sldMk cId="3101847218" sldId="296"/>
            <ac:spMk id="688" creationId="{C683AEED-8B9D-BD66-7305-D95B9FE87C40}"/>
          </ac:spMkLst>
        </pc:spChg>
        <pc:spChg chg="del mod replST">
          <ac:chgData name="Ida Ekmark" userId="ffbc62ef69d5d3dc" providerId="LiveId" clId="{38AB4D3C-B4E5-4847-ABEF-83E738C70A11}" dt="2024-05-15T11:21:19.115" v="25007" actId="478"/>
          <ac:spMkLst>
            <pc:docMk/>
            <pc:sldMk cId="3101847218" sldId="296"/>
            <ac:spMk id="689" creationId="{C0F05A07-49A2-B610-4FBC-D32D55FA604A}"/>
          </ac:spMkLst>
        </pc:spChg>
        <pc:spChg chg="del mod replST">
          <ac:chgData name="Ida Ekmark" userId="ffbc62ef69d5d3dc" providerId="LiveId" clId="{38AB4D3C-B4E5-4847-ABEF-83E738C70A11}" dt="2024-05-15T11:21:19.115" v="25006" actId="478"/>
          <ac:spMkLst>
            <pc:docMk/>
            <pc:sldMk cId="3101847218" sldId="296"/>
            <ac:spMk id="690" creationId="{B9DE06AA-3489-9143-F6ED-8DFDA1EA0B18}"/>
          </ac:spMkLst>
        </pc:spChg>
        <pc:spChg chg="del mod replST">
          <ac:chgData name="Ida Ekmark" userId="ffbc62ef69d5d3dc" providerId="LiveId" clId="{38AB4D3C-B4E5-4847-ABEF-83E738C70A11}" dt="2024-05-15T11:21:19.115" v="25005" actId="478"/>
          <ac:spMkLst>
            <pc:docMk/>
            <pc:sldMk cId="3101847218" sldId="296"/>
            <ac:spMk id="691" creationId="{1CFD753D-383B-005C-D6A3-1EF6CBB532AE}"/>
          </ac:spMkLst>
        </pc:spChg>
        <pc:spChg chg="del mod replST">
          <ac:chgData name="Ida Ekmark" userId="ffbc62ef69d5d3dc" providerId="LiveId" clId="{38AB4D3C-B4E5-4847-ABEF-83E738C70A11}" dt="2024-05-15T11:21:19.100" v="25004" actId="478"/>
          <ac:spMkLst>
            <pc:docMk/>
            <pc:sldMk cId="3101847218" sldId="296"/>
            <ac:spMk id="692" creationId="{20913E92-E115-3950-77F2-3DB8D571F7EB}"/>
          </ac:spMkLst>
        </pc:spChg>
        <pc:spChg chg="del mod replST">
          <ac:chgData name="Ida Ekmark" userId="ffbc62ef69d5d3dc" providerId="LiveId" clId="{38AB4D3C-B4E5-4847-ABEF-83E738C70A11}" dt="2024-05-15T11:21:19.100" v="25003" actId="478"/>
          <ac:spMkLst>
            <pc:docMk/>
            <pc:sldMk cId="3101847218" sldId="296"/>
            <ac:spMk id="693" creationId="{E7327EE0-3274-38E9-9F40-11B74153CCDD}"/>
          </ac:spMkLst>
        </pc:spChg>
        <pc:spChg chg="del mod replST">
          <ac:chgData name="Ida Ekmark" userId="ffbc62ef69d5d3dc" providerId="LiveId" clId="{38AB4D3C-B4E5-4847-ABEF-83E738C70A11}" dt="2024-05-15T11:21:19.100" v="25002" actId="478"/>
          <ac:spMkLst>
            <pc:docMk/>
            <pc:sldMk cId="3101847218" sldId="296"/>
            <ac:spMk id="694" creationId="{752812E5-DAAB-8702-AAE2-6E62775F7F7F}"/>
          </ac:spMkLst>
        </pc:spChg>
        <pc:spChg chg="del mod replST">
          <ac:chgData name="Ida Ekmark" userId="ffbc62ef69d5d3dc" providerId="LiveId" clId="{38AB4D3C-B4E5-4847-ABEF-83E738C70A11}" dt="2024-05-15T11:21:19.100" v="25001" actId="478"/>
          <ac:spMkLst>
            <pc:docMk/>
            <pc:sldMk cId="3101847218" sldId="296"/>
            <ac:spMk id="695" creationId="{5F8D38F5-C5B4-A7E1-C6CA-4A89EFD926CD}"/>
          </ac:spMkLst>
        </pc:spChg>
        <pc:spChg chg="del mod replST">
          <ac:chgData name="Ida Ekmark" userId="ffbc62ef69d5d3dc" providerId="LiveId" clId="{38AB4D3C-B4E5-4847-ABEF-83E738C70A11}" dt="2024-05-15T11:21:19.100" v="25000" actId="478"/>
          <ac:spMkLst>
            <pc:docMk/>
            <pc:sldMk cId="3101847218" sldId="296"/>
            <ac:spMk id="696" creationId="{9A9275B9-C571-0F2A-AF83-066D16EA541D}"/>
          </ac:spMkLst>
        </pc:spChg>
        <pc:spChg chg="del mod replST">
          <ac:chgData name="Ida Ekmark" userId="ffbc62ef69d5d3dc" providerId="LiveId" clId="{38AB4D3C-B4E5-4847-ABEF-83E738C70A11}" dt="2024-05-15T11:21:19.100" v="24999" actId="478"/>
          <ac:spMkLst>
            <pc:docMk/>
            <pc:sldMk cId="3101847218" sldId="296"/>
            <ac:spMk id="697" creationId="{4A6C2513-5EAD-4EC3-3B3E-4BA192F062AC}"/>
          </ac:spMkLst>
        </pc:spChg>
        <pc:spChg chg="del mod replST">
          <ac:chgData name="Ida Ekmark" userId="ffbc62ef69d5d3dc" providerId="LiveId" clId="{38AB4D3C-B4E5-4847-ABEF-83E738C70A11}" dt="2024-05-15T11:21:19.100" v="24998" actId="478"/>
          <ac:spMkLst>
            <pc:docMk/>
            <pc:sldMk cId="3101847218" sldId="296"/>
            <ac:spMk id="698" creationId="{65C357A0-D801-E511-877E-7C8AADE8E0F6}"/>
          </ac:spMkLst>
        </pc:spChg>
        <pc:spChg chg="del mod replST">
          <ac:chgData name="Ida Ekmark" userId="ffbc62ef69d5d3dc" providerId="LiveId" clId="{38AB4D3C-B4E5-4847-ABEF-83E738C70A11}" dt="2024-05-15T11:21:19.100" v="24997" actId="478"/>
          <ac:spMkLst>
            <pc:docMk/>
            <pc:sldMk cId="3101847218" sldId="296"/>
            <ac:spMk id="699" creationId="{0560CC0A-8C70-B142-8D86-41F172276265}"/>
          </ac:spMkLst>
        </pc:spChg>
        <pc:spChg chg="del mod replST">
          <ac:chgData name="Ida Ekmark" userId="ffbc62ef69d5d3dc" providerId="LiveId" clId="{38AB4D3C-B4E5-4847-ABEF-83E738C70A11}" dt="2024-05-15T11:21:19.100" v="24996" actId="478"/>
          <ac:spMkLst>
            <pc:docMk/>
            <pc:sldMk cId="3101847218" sldId="296"/>
            <ac:spMk id="700" creationId="{03A143B7-2E6D-89C7-45C8-F985E9A9EFC9}"/>
          </ac:spMkLst>
        </pc:spChg>
        <pc:spChg chg="del mod replST">
          <ac:chgData name="Ida Ekmark" userId="ffbc62ef69d5d3dc" providerId="LiveId" clId="{38AB4D3C-B4E5-4847-ABEF-83E738C70A11}" dt="2024-05-15T11:21:19.100" v="24995" actId="478"/>
          <ac:spMkLst>
            <pc:docMk/>
            <pc:sldMk cId="3101847218" sldId="296"/>
            <ac:spMk id="701" creationId="{4C3B3977-D440-7319-1512-0B8DB9F4C1A8}"/>
          </ac:spMkLst>
        </pc:spChg>
        <pc:spChg chg="del mod replST">
          <ac:chgData name="Ida Ekmark" userId="ffbc62ef69d5d3dc" providerId="LiveId" clId="{38AB4D3C-B4E5-4847-ABEF-83E738C70A11}" dt="2024-05-15T11:21:19.100" v="24994" actId="478"/>
          <ac:spMkLst>
            <pc:docMk/>
            <pc:sldMk cId="3101847218" sldId="296"/>
            <ac:spMk id="702" creationId="{04089C62-C3B2-2675-27C0-CD9C4C31CB6C}"/>
          </ac:spMkLst>
        </pc:spChg>
        <pc:spChg chg="del mod replST">
          <ac:chgData name="Ida Ekmark" userId="ffbc62ef69d5d3dc" providerId="LiveId" clId="{38AB4D3C-B4E5-4847-ABEF-83E738C70A11}" dt="2024-05-15T11:21:19.100" v="24993" actId="478"/>
          <ac:spMkLst>
            <pc:docMk/>
            <pc:sldMk cId="3101847218" sldId="296"/>
            <ac:spMk id="703" creationId="{93C45499-8CF5-E235-9070-E8C6E6236FB1}"/>
          </ac:spMkLst>
        </pc:spChg>
        <pc:spChg chg="del mod replST">
          <ac:chgData name="Ida Ekmark" userId="ffbc62ef69d5d3dc" providerId="LiveId" clId="{38AB4D3C-B4E5-4847-ABEF-83E738C70A11}" dt="2024-05-15T11:21:19.100" v="24992" actId="478"/>
          <ac:spMkLst>
            <pc:docMk/>
            <pc:sldMk cId="3101847218" sldId="296"/>
            <ac:spMk id="704" creationId="{C5F85F72-F8BD-346F-53E8-792B784A8D59}"/>
          </ac:spMkLst>
        </pc:spChg>
        <pc:spChg chg="del mod replST">
          <ac:chgData name="Ida Ekmark" userId="ffbc62ef69d5d3dc" providerId="LiveId" clId="{38AB4D3C-B4E5-4847-ABEF-83E738C70A11}" dt="2024-05-15T11:21:19.100" v="24991" actId="478"/>
          <ac:spMkLst>
            <pc:docMk/>
            <pc:sldMk cId="3101847218" sldId="296"/>
            <ac:spMk id="705" creationId="{43A54176-BEA1-BA89-5952-3E82746DBA36}"/>
          </ac:spMkLst>
        </pc:spChg>
        <pc:spChg chg="del mod replST">
          <ac:chgData name="Ida Ekmark" userId="ffbc62ef69d5d3dc" providerId="LiveId" clId="{38AB4D3C-B4E5-4847-ABEF-83E738C70A11}" dt="2024-05-15T11:21:19.100" v="24990" actId="478"/>
          <ac:spMkLst>
            <pc:docMk/>
            <pc:sldMk cId="3101847218" sldId="296"/>
            <ac:spMk id="706" creationId="{DDCFF31D-C74D-FB00-8C0F-E2E69F4C5A30}"/>
          </ac:spMkLst>
        </pc:spChg>
        <pc:spChg chg="del mod replST">
          <ac:chgData name="Ida Ekmark" userId="ffbc62ef69d5d3dc" providerId="LiveId" clId="{38AB4D3C-B4E5-4847-ABEF-83E738C70A11}" dt="2024-05-15T11:21:19.100" v="24989" actId="478"/>
          <ac:spMkLst>
            <pc:docMk/>
            <pc:sldMk cId="3101847218" sldId="296"/>
            <ac:spMk id="707" creationId="{81A4718D-6A5D-7A85-9F6B-72CA908FAE7A}"/>
          </ac:spMkLst>
        </pc:spChg>
        <pc:spChg chg="del mod replST">
          <ac:chgData name="Ida Ekmark" userId="ffbc62ef69d5d3dc" providerId="LiveId" clId="{38AB4D3C-B4E5-4847-ABEF-83E738C70A11}" dt="2024-05-15T11:21:19.100" v="24988" actId="478"/>
          <ac:spMkLst>
            <pc:docMk/>
            <pc:sldMk cId="3101847218" sldId="296"/>
            <ac:spMk id="708" creationId="{88D4B358-B86C-9274-8839-0DB004C7911D}"/>
          </ac:spMkLst>
        </pc:spChg>
        <pc:spChg chg="del mod replST">
          <ac:chgData name="Ida Ekmark" userId="ffbc62ef69d5d3dc" providerId="LiveId" clId="{38AB4D3C-B4E5-4847-ABEF-83E738C70A11}" dt="2024-05-15T11:21:19.100" v="24987" actId="478"/>
          <ac:spMkLst>
            <pc:docMk/>
            <pc:sldMk cId="3101847218" sldId="296"/>
            <ac:spMk id="709" creationId="{180A350F-73A0-5267-F9ED-E96B81092A70}"/>
          </ac:spMkLst>
        </pc:spChg>
        <pc:spChg chg="del mod replST">
          <ac:chgData name="Ida Ekmark" userId="ffbc62ef69d5d3dc" providerId="LiveId" clId="{38AB4D3C-B4E5-4847-ABEF-83E738C70A11}" dt="2024-05-15T11:21:19.100" v="24986" actId="478"/>
          <ac:spMkLst>
            <pc:docMk/>
            <pc:sldMk cId="3101847218" sldId="296"/>
            <ac:spMk id="710" creationId="{E9218670-E004-1BDF-B76E-4F54D0FD2709}"/>
          </ac:spMkLst>
        </pc:spChg>
        <pc:spChg chg="del mod replST">
          <ac:chgData name="Ida Ekmark" userId="ffbc62ef69d5d3dc" providerId="LiveId" clId="{38AB4D3C-B4E5-4847-ABEF-83E738C70A11}" dt="2024-05-15T11:21:19.100" v="24985" actId="478"/>
          <ac:spMkLst>
            <pc:docMk/>
            <pc:sldMk cId="3101847218" sldId="296"/>
            <ac:spMk id="711" creationId="{81C807DF-3F85-9C0C-108A-5F457568EBD6}"/>
          </ac:spMkLst>
        </pc:spChg>
        <pc:spChg chg="del mod replST">
          <ac:chgData name="Ida Ekmark" userId="ffbc62ef69d5d3dc" providerId="LiveId" clId="{38AB4D3C-B4E5-4847-ABEF-83E738C70A11}" dt="2024-05-15T11:21:19.100" v="24984" actId="478"/>
          <ac:spMkLst>
            <pc:docMk/>
            <pc:sldMk cId="3101847218" sldId="296"/>
            <ac:spMk id="712" creationId="{2D663CE7-EFF3-5FDA-C339-39F31E7232DC}"/>
          </ac:spMkLst>
        </pc:spChg>
        <pc:spChg chg="del mod replST">
          <ac:chgData name="Ida Ekmark" userId="ffbc62ef69d5d3dc" providerId="LiveId" clId="{38AB4D3C-B4E5-4847-ABEF-83E738C70A11}" dt="2024-05-15T11:21:19.100" v="24983" actId="478"/>
          <ac:spMkLst>
            <pc:docMk/>
            <pc:sldMk cId="3101847218" sldId="296"/>
            <ac:spMk id="713" creationId="{4BD2458D-E83F-D6F3-DBEC-C6D8E80F8469}"/>
          </ac:spMkLst>
        </pc:spChg>
        <pc:spChg chg="del mod replST">
          <ac:chgData name="Ida Ekmark" userId="ffbc62ef69d5d3dc" providerId="LiveId" clId="{38AB4D3C-B4E5-4847-ABEF-83E738C70A11}" dt="2024-05-15T11:21:19.084" v="24982" actId="478"/>
          <ac:spMkLst>
            <pc:docMk/>
            <pc:sldMk cId="3101847218" sldId="296"/>
            <ac:spMk id="714" creationId="{B3CBB40E-0EAD-AE19-0AFA-51E038DEB9B9}"/>
          </ac:spMkLst>
        </pc:spChg>
        <pc:spChg chg="del mod replST">
          <ac:chgData name="Ida Ekmark" userId="ffbc62ef69d5d3dc" providerId="LiveId" clId="{38AB4D3C-B4E5-4847-ABEF-83E738C70A11}" dt="2024-05-15T11:21:19.084" v="24981" actId="478"/>
          <ac:spMkLst>
            <pc:docMk/>
            <pc:sldMk cId="3101847218" sldId="296"/>
            <ac:spMk id="715" creationId="{25FB0F25-D24C-EAAB-440F-FDC76B7F4ACE}"/>
          </ac:spMkLst>
        </pc:spChg>
        <pc:spChg chg="del mod replST">
          <ac:chgData name="Ida Ekmark" userId="ffbc62ef69d5d3dc" providerId="LiveId" clId="{38AB4D3C-B4E5-4847-ABEF-83E738C70A11}" dt="2024-05-15T11:21:19.084" v="24980" actId="478"/>
          <ac:spMkLst>
            <pc:docMk/>
            <pc:sldMk cId="3101847218" sldId="296"/>
            <ac:spMk id="716" creationId="{E4C9B373-B86A-5B9F-420E-A706D628C142}"/>
          </ac:spMkLst>
        </pc:spChg>
        <pc:spChg chg="del mod replST">
          <ac:chgData name="Ida Ekmark" userId="ffbc62ef69d5d3dc" providerId="LiveId" clId="{38AB4D3C-B4E5-4847-ABEF-83E738C70A11}" dt="2024-05-15T11:21:19.084" v="24979" actId="478"/>
          <ac:spMkLst>
            <pc:docMk/>
            <pc:sldMk cId="3101847218" sldId="296"/>
            <ac:spMk id="717" creationId="{A34CFAC6-63C9-202E-5CD4-E10B760FFA66}"/>
          </ac:spMkLst>
        </pc:spChg>
        <pc:spChg chg="del mod replST">
          <ac:chgData name="Ida Ekmark" userId="ffbc62ef69d5d3dc" providerId="LiveId" clId="{38AB4D3C-B4E5-4847-ABEF-83E738C70A11}" dt="2024-05-15T11:21:19.084" v="24978" actId="478"/>
          <ac:spMkLst>
            <pc:docMk/>
            <pc:sldMk cId="3101847218" sldId="296"/>
            <ac:spMk id="718" creationId="{7789935F-545B-31C6-C4D5-8C36A2E76F1F}"/>
          </ac:spMkLst>
        </pc:spChg>
        <pc:spChg chg="del mod replST">
          <ac:chgData name="Ida Ekmark" userId="ffbc62ef69d5d3dc" providerId="LiveId" clId="{38AB4D3C-B4E5-4847-ABEF-83E738C70A11}" dt="2024-05-15T11:21:19.084" v="24977" actId="478"/>
          <ac:spMkLst>
            <pc:docMk/>
            <pc:sldMk cId="3101847218" sldId="296"/>
            <ac:spMk id="719" creationId="{C019AD5B-EDDD-6FD5-FFD9-A94540853DDB}"/>
          </ac:spMkLst>
        </pc:spChg>
        <pc:spChg chg="del mod replST">
          <ac:chgData name="Ida Ekmark" userId="ffbc62ef69d5d3dc" providerId="LiveId" clId="{38AB4D3C-B4E5-4847-ABEF-83E738C70A11}" dt="2024-05-15T11:21:19.084" v="24976" actId="478"/>
          <ac:spMkLst>
            <pc:docMk/>
            <pc:sldMk cId="3101847218" sldId="296"/>
            <ac:spMk id="720" creationId="{A0B2B607-3894-672B-1DAF-74E38FE8817F}"/>
          </ac:spMkLst>
        </pc:spChg>
        <pc:spChg chg="del mod replST">
          <ac:chgData name="Ida Ekmark" userId="ffbc62ef69d5d3dc" providerId="LiveId" clId="{38AB4D3C-B4E5-4847-ABEF-83E738C70A11}" dt="2024-05-15T11:21:19.084" v="24975" actId="478"/>
          <ac:spMkLst>
            <pc:docMk/>
            <pc:sldMk cId="3101847218" sldId="296"/>
            <ac:spMk id="721" creationId="{1B3A1343-7D7B-BE40-9B3E-B86F85A9606A}"/>
          </ac:spMkLst>
        </pc:spChg>
        <pc:spChg chg="del mod replST">
          <ac:chgData name="Ida Ekmark" userId="ffbc62ef69d5d3dc" providerId="LiveId" clId="{38AB4D3C-B4E5-4847-ABEF-83E738C70A11}" dt="2024-05-15T11:21:19.084" v="24974" actId="478"/>
          <ac:spMkLst>
            <pc:docMk/>
            <pc:sldMk cId="3101847218" sldId="296"/>
            <ac:spMk id="722" creationId="{5A3F6BFD-039D-C816-124A-DEE254BA65DA}"/>
          </ac:spMkLst>
        </pc:spChg>
        <pc:spChg chg="del mod replST">
          <ac:chgData name="Ida Ekmark" userId="ffbc62ef69d5d3dc" providerId="LiveId" clId="{38AB4D3C-B4E5-4847-ABEF-83E738C70A11}" dt="2024-05-15T11:21:19.084" v="24973" actId="478"/>
          <ac:spMkLst>
            <pc:docMk/>
            <pc:sldMk cId="3101847218" sldId="296"/>
            <ac:spMk id="723" creationId="{79B9067E-9AEC-A480-4296-F405171130BB}"/>
          </ac:spMkLst>
        </pc:spChg>
        <pc:spChg chg="del mod replST">
          <ac:chgData name="Ida Ekmark" userId="ffbc62ef69d5d3dc" providerId="LiveId" clId="{38AB4D3C-B4E5-4847-ABEF-83E738C70A11}" dt="2024-05-15T11:21:19.084" v="24972" actId="478"/>
          <ac:spMkLst>
            <pc:docMk/>
            <pc:sldMk cId="3101847218" sldId="296"/>
            <ac:spMk id="724" creationId="{4AB75E46-4B66-B044-89E2-C0DA02CE0169}"/>
          </ac:spMkLst>
        </pc:spChg>
        <pc:spChg chg="del mod replST">
          <ac:chgData name="Ida Ekmark" userId="ffbc62ef69d5d3dc" providerId="LiveId" clId="{38AB4D3C-B4E5-4847-ABEF-83E738C70A11}" dt="2024-05-15T11:21:19.084" v="24971" actId="478"/>
          <ac:spMkLst>
            <pc:docMk/>
            <pc:sldMk cId="3101847218" sldId="296"/>
            <ac:spMk id="725" creationId="{BF4E9343-2581-F41F-9B89-22DB123C9A6A}"/>
          </ac:spMkLst>
        </pc:spChg>
        <pc:spChg chg="del mod replST">
          <ac:chgData name="Ida Ekmark" userId="ffbc62ef69d5d3dc" providerId="LiveId" clId="{38AB4D3C-B4E5-4847-ABEF-83E738C70A11}" dt="2024-05-15T11:21:19.084" v="24970" actId="478"/>
          <ac:spMkLst>
            <pc:docMk/>
            <pc:sldMk cId="3101847218" sldId="296"/>
            <ac:spMk id="726" creationId="{6845C009-5F7F-629F-1816-4AB148CAEA16}"/>
          </ac:spMkLst>
        </pc:spChg>
        <pc:spChg chg="del mod replST">
          <ac:chgData name="Ida Ekmark" userId="ffbc62ef69d5d3dc" providerId="LiveId" clId="{38AB4D3C-B4E5-4847-ABEF-83E738C70A11}" dt="2024-05-15T11:21:19.084" v="24969" actId="478"/>
          <ac:spMkLst>
            <pc:docMk/>
            <pc:sldMk cId="3101847218" sldId="296"/>
            <ac:spMk id="727" creationId="{516048DC-19A4-6851-9B69-8805AECD6A6F}"/>
          </ac:spMkLst>
        </pc:spChg>
        <pc:spChg chg="del mod replST">
          <ac:chgData name="Ida Ekmark" userId="ffbc62ef69d5d3dc" providerId="LiveId" clId="{38AB4D3C-B4E5-4847-ABEF-83E738C70A11}" dt="2024-05-15T11:21:19.084" v="24968" actId="478"/>
          <ac:spMkLst>
            <pc:docMk/>
            <pc:sldMk cId="3101847218" sldId="296"/>
            <ac:spMk id="728" creationId="{C538BE24-64A6-D948-4D08-7BFAFDD7707A}"/>
          </ac:spMkLst>
        </pc:spChg>
        <pc:spChg chg="mod replST">
          <ac:chgData name="Ida Ekmark" userId="ffbc62ef69d5d3dc" providerId="LiveId" clId="{38AB4D3C-B4E5-4847-ABEF-83E738C70A11}" dt="2024-05-15T11:18:21.539" v="24603" actId="108"/>
          <ac:spMkLst>
            <pc:docMk/>
            <pc:sldMk cId="3101847218" sldId="296"/>
            <ac:spMk id="774" creationId="{8A42C172-9E92-6DAE-91AE-94E2F3BCA71B}"/>
          </ac:spMkLst>
        </pc:spChg>
        <pc:spChg chg="mod replST">
          <ac:chgData name="Ida Ekmark" userId="ffbc62ef69d5d3dc" providerId="LiveId" clId="{38AB4D3C-B4E5-4847-ABEF-83E738C70A11}" dt="2024-05-15T11:18:21.544" v="24604" actId="108"/>
          <ac:spMkLst>
            <pc:docMk/>
            <pc:sldMk cId="3101847218" sldId="296"/>
            <ac:spMk id="775" creationId="{B3EE5D08-067E-049B-B51D-22A4C743D8D9}"/>
          </ac:spMkLst>
        </pc:spChg>
        <pc:spChg chg="mod replST">
          <ac:chgData name="Ida Ekmark" userId="ffbc62ef69d5d3dc" providerId="LiveId" clId="{38AB4D3C-B4E5-4847-ABEF-83E738C70A11}" dt="2024-05-15T11:18:21.544" v="24605" actId="108"/>
          <ac:spMkLst>
            <pc:docMk/>
            <pc:sldMk cId="3101847218" sldId="296"/>
            <ac:spMk id="776" creationId="{96E5B708-5F4C-3671-C3B5-D63687A536FD}"/>
          </ac:spMkLst>
        </pc:spChg>
        <pc:spChg chg="mod replST">
          <ac:chgData name="Ida Ekmark" userId="ffbc62ef69d5d3dc" providerId="LiveId" clId="{38AB4D3C-B4E5-4847-ABEF-83E738C70A11}" dt="2024-05-15T11:18:21.544" v="24606" actId="108"/>
          <ac:spMkLst>
            <pc:docMk/>
            <pc:sldMk cId="3101847218" sldId="296"/>
            <ac:spMk id="777" creationId="{31C83593-64A9-E120-2C7A-C7957CA62E6A}"/>
          </ac:spMkLst>
        </pc:spChg>
        <pc:spChg chg="mod replST">
          <ac:chgData name="Ida Ekmark" userId="ffbc62ef69d5d3dc" providerId="LiveId" clId="{38AB4D3C-B4E5-4847-ABEF-83E738C70A11}" dt="2024-05-15T11:18:21.544" v="24607" actId="108"/>
          <ac:spMkLst>
            <pc:docMk/>
            <pc:sldMk cId="3101847218" sldId="296"/>
            <ac:spMk id="778" creationId="{681D87DF-1020-FAF5-C7FC-B3510C87F397}"/>
          </ac:spMkLst>
        </pc:spChg>
        <pc:spChg chg="mod replST">
          <ac:chgData name="Ida Ekmark" userId="ffbc62ef69d5d3dc" providerId="LiveId" clId="{38AB4D3C-B4E5-4847-ABEF-83E738C70A11}" dt="2024-05-15T11:18:21.544" v="24608" actId="108"/>
          <ac:spMkLst>
            <pc:docMk/>
            <pc:sldMk cId="3101847218" sldId="296"/>
            <ac:spMk id="779" creationId="{48CDE2C1-6D4C-56F8-496C-8926268620E1}"/>
          </ac:spMkLst>
        </pc:spChg>
        <pc:spChg chg="mod replST">
          <ac:chgData name="Ida Ekmark" userId="ffbc62ef69d5d3dc" providerId="LiveId" clId="{38AB4D3C-B4E5-4847-ABEF-83E738C70A11}" dt="2024-05-15T11:18:21.544" v="24609" actId="108"/>
          <ac:spMkLst>
            <pc:docMk/>
            <pc:sldMk cId="3101847218" sldId="296"/>
            <ac:spMk id="780" creationId="{758357C5-5576-62B7-36C6-9A1ECB7C6E44}"/>
          </ac:spMkLst>
        </pc:spChg>
        <pc:spChg chg="mod replST">
          <ac:chgData name="Ida Ekmark" userId="ffbc62ef69d5d3dc" providerId="LiveId" clId="{38AB4D3C-B4E5-4847-ABEF-83E738C70A11}" dt="2024-05-15T11:18:21.544" v="24610" actId="108"/>
          <ac:spMkLst>
            <pc:docMk/>
            <pc:sldMk cId="3101847218" sldId="296"/>
            <ac:spMk id="781" creationId="{D0E275FA-9443-8201-4B1F-E26FFF58FC9B}"/>
          </ac:spMkLst>
        </pc:spChg>
        <pc:spChg chg="mod replST">
          <ac:chgData name="Ida Ekmark" userId="ffbc62ef69d5d3dc" providerId="LiveId" clId="{38AB4D3C-B4E5-4847-ABEF-83E738C70A11}" dt="2024-05-15T11:18:21.544" v="24611" actId="108"/>
          <ac:spMkLst>
            <pc:docMk/>
            <pc:sldMk cId="3101847218" sldId="296"/>
            <ac:spMk id="782" creationId="{B3C52367-9235-FF30-B31E-8D88170E9E81}"/>
          </ac:spMkLst>
        </pc:spChg>
        <pc:spChg chg="mod replST">
          <ac:chgData name="Ida Ekmark" userId="ffbc62ef69d5d3dc" providerId="LiveId" clId="{38AB4D3C-B4E5-4847-ABEF-83E738C70A11}" dt="2024-05-15T11:18:21.544" v="24612" actId="108"/>
          <ac:spMkLst>
            <pc:docMk/>
            <pc:sldMk cId="3101847218" sldId="296"/>
            <ac:spMk id="783" creationId="{C5CCD9DC-CB34-6DF5-CDC4-9D7785130078}"/>
          </ac:spMkLst>
        </pc:spChg>
        <pc:spChg chg="mod replST">
          <ac:chgData name="Ida Ekmark" userId="ffbc62ef69d5d3dc" providerId="LiveId" clId="{38AB4D3C-B4E5-4847-ABEF-83E738C70A11}" dt="2024-05-15T11:18:21.544" v="24613" actId="108"/>
          <ac:spMkLst>
            <pc:docMk/>
            <pc:sldMk cId="3101847218" sldId="296"/>
            <ac:spMk id="784" creationId="{3597AAD5-414B-17A1-F5F9-DC904A602CDC}"/>
          </ac:spMkLst>
        </pc:spChg>
        <pc:spChg chg="mod replST">
          <ac:chgData name="Ida Ekmark" userId="ffbc62ef69d5d3dc" providerId="LiveId" clId="{38AB4D3C-B4E5-4847-ABEF-83E738C70A11}" dt="2024-05-15T11:18:21.544" v="24614" actId="108"/>
          <ac:spMkLst>
            <pc:docMk/>
            <pc:sldMk cId="3101847218" sldId="296"/>
            <ac:spMk id="785" creationId="{AC0A9421-0ED8-4B93-9773-6A2DBA935CB5}"/>
          </ac:spMkLst>
        </pc:spChg>
        <pc:spChg chg="mod replST">
          <ac:chgData name="Ida Ekmark" userId="ffbc62ef69d5d3dc" providerId="LiveId" clId="{38AB4D3C-B4E5-4847-ABEF-83E738C70A11}" dt="2024-05-15T11:18:21.544" v="24615" actId="108"/>
          <ac:spMkLst>
            <pc:docMk/>
            <pc:sldMk cId="3101847218" sldId="296"/>
            <ac:spMk id="786" creationId="{D3ACAC6D-104A-2C75-9584-26D40B831F41}"/>
          </ac:spMkLst>
        </pc:spChg>
        <pc:spChg chg="mod replST">
          <ac:chgData name="Ida Ekmark" userId="ffbc62ef69d5d3dc" providerId="LiveId" clId="{38AB4D3C-B4E5-4847-ABEF-83E738C70A11}" dt="2024-05-15T11:18:21.544" v="24616" actId="108"/>
          <ac:spMkLst>
            <pc:docMk/>
            <pc:sldMk cId="3101847218" sldId="296"/>
            <ac:spMk id="787" creationId="{30BF34AD-E71E-5756-71DB-CE3DB517606B}"/>
          </ac:spMkLst>
        </pc:spChg>
        <pc:spChg chg="mod replST">
          <ac:chgData name="Ida Ekmark" userId="ffbc62ef69d5d3dc" providerId="LiveId" clId="{38AB4D3C-B4E5-4847-ABEF-83E738C70A11}" dt="2024-05-15T11:18:21.544" v="24617" actId="108"/>
          <ac:spMkLst>
            <pc:docMk/>
            <pc:sldMk cId="3101847218" sldId="296"/>
            <ac:spMk id="788" creationId="{DC41EA21-2151-0CA0-32E7-24D1C69AB79A}"/>
          </ac:spMkLst>
        </pc:spChg>
        <pc:spChg chg="mod replST">
          <ac:chgData name="Ida Ekmark" userId="ffbc62ef69d5d3dc" providerId="LiveId" clId="{38AB4D3C-B4E5-4847-ABEF-83E738C70A11}" dt="2024-05-15T11:18:21.544" v="24618" actId="108"/>
          <ac:spMkLst>
            <pc:docMk/>
            <pc:sldMk cId="3101847218" sldId="296"/>
            <ac:spMk id="789" creationId="{2D8FBCBE-4207-B350-6B1B-431E23B43321}"/>
          </ac:spMkLst>
        </pc:spChg>
        <pc:spChg chg="mod replST">
          <ac:chgData name="Ida Ekmark" userId="ffbc62ef69d5d3dc" providerId="LiveId" clId="{38AB4D3C-B4E5-4847-ABEF-83E738C70A11}" dt="2024-05-15T11:18:21.544" v="24619" actId="108"/>
          <ac:spMkLst>
            <pc:docMk/>
            <pc:sldMk cId="3101847218" sldId="296"/>
            <ac:spMk id="790" creationId="{AD7EA129-124B-EDCF-D3C2-A233C9D3CDD6}"/>
          </ac:spMkLst>
        </pc:spChg>
        <pc:spChg chg="mod replST">
          <ac:chgData name="Ida Ekmark" userId="ffbc62ef69d5d3dc" providerId="LiveId" clId="{38AB4D3C-B4E5-4847-ABEF-83E738C70A11}" dt="2024-05-15T11:18:21.544" v="24620" actId="108"/>
          <ac:spMkLst>
            <pc:docMk/>
            <pc:sldMk cId="3101847218" sldId="296"/>
            <ac:spMk id="791" creationId="{AA8CD087-10F5-F5BE-09A2-1359DA731237}"/>
          </ac:spMkLst>
        </pc:spChg>
        <pc:spChg chg="mod replST">
          <ac:chgData name="Ida Ekmark" userId="ffbc62ef69d5d3dc" providerId="LiveId" clId="{38AB4D3C-B4E5-4847-ABEF-83E738C70A11}" dt="2024-05-15T11:18:21.544" v="24621" actId="108"/>
          <ac:spMkLst>
            <pc:docMk/>
            <pc:sldMk cId="3101847218" sldId="296"/>
            <ac:spMk id="792" creationId="{DBB54233-5D67-D08B-870A-510388BEC999}"/>
          </ac:spMkLst>
        </pc:spChg>
        <pc:spChg chg="mod replST">
          <ac:chgData name="Ida Ekmark" userId="ffbc62ef69d5d3dc" providerId="LiveId" clId="{38AB4D3C-B4E5-4847-ABEF-83E738C70A11}" dt="2024-05-15T11:18:21.544" v="24622" actId="108"/>
          <ac:spMkLst>
            <pc:docMk/>
            <pc:sldMk cId="3101847218" sldId="296"/>
            <ac:spMk id="793" creationId="{6BCDE19F-CE11-D6C7-4184-A346996DC58F}"/>
          </ac:spMkLst>
        </pc:spChg>
        <pc:spChg chg="mod replST">
          <ac:chgData name="Ida Ekmark" userId="ffbc62ef69d5d3dc" providerId="LiveId" clId="{38AB4D3C-B4E5-4847-ABEF-83E738C70A11}" dt="2024-05-15T11:18:21.544" v="24623" actId="108"/>
          <ac:spMkLst>
            <pc:docMk/>
            <pc:sldMk cId="3101847218" sldId="296"/>
            <ac:spMk id="794" creationId="{94E98538-3D57-8765-80DC-0F83A306A5ED}"/>
          </ac:spMkLst>
        </pc:spChg>
        <pc:spChg chg="mod replST">
          <ac:chgData name="Ida Ekmark" userId="ffbc62ef69d5d3dc" providerId="LiveId" clId="{38AB4D3C-B4E5-4847-ABEF-83E738C70A11}" dt="2024-05-15T11:18:21.544" v="24624" actId="108"/>
          <ac:spMkLst>
            <pc:docMk/>
            <pc:sldMk cId="3101847218" sldId="296"/>
            <ac:spMk id="795" creationId="{C4517480-4D80-13BC-AA15-A24BCA5FA413}"/>
          </ac:spMkLst>
        </pc:spChg>
        <pc:spChg chg="mod replST">
          <ac:chgData name="Ida Ekmark" userId="ffbc62ef69d5d3dc" providerId="LiveId" clId="{38AB4D3C-B4E5-4847-ABEF-83E738C70A11}" dt="2024-05-15T11:18:21.559" v="24625" actId="108"/>
          <ac:spMkLst>
            <pc:docMk/>
            <pc:sldMk cId="3101847218" sldId="296"/>
            <ac:spMk id="796" creationId="{0485238B-AFF4-A1A3-D997-AD1F94A10006}"/>
          </ac:spMkLst>
        </pc:spChg>
        <pc:spChg chg="mod replST">
          <ac:chgData name="Ida Ekmark" userId="ffbc62ef69d5d3dc" providerId="LiveId" clId="{38AB4D3C-B4E5-4847-ABEF-83E738C70A11}" dt="2024-05-15T11:18:21.559" v="24626" actId="108"/>
          <ac:spMkLst>
            <pc:docMk/>
            <pc:sldMk cId="3101847218" sldId="296"/>
            <ac:spMk id="797" creationId="{19B22C86-C069-EF2B-8BA8-D9924EE57EB1}"/>
          </ac:spMkLst>
        </pc:spChg>
        <pc:spChg chg="mod replST">
          <ac:chgData name="Ida Ekmark" userId="ffbc62ef69d5d3dc" providerId="LiveId" clId="{38AB4D3C-B4E5-4847-ABEF-83E738C70A11}" dt="2024-05-15T11:21:19.131" v="25048" actId="108"/>
          <ac:spMkLst>
            <pc:docMk/>
            <pc:sldMk cId="3101847218" sldId="296"/>
            <ac:spMk id="825" creationId="{CCA4B7DD-DEA0-8FAC-7B1B-4F97493A28F7}"/>
          </ac:spMkLst>
        </pc:spChg>
        <pc:spChg chg="mod replST">
          <ac:chgData name="Ida Ekmark" userId="ffbc62ef69d5d3dc" providerId="LiveId" clId="{38AB4D3C-B4E5-4847-ABEF-83E738C70A11}" dt="2024-05-15T11:21:19.131" v="25049" actId="108"/>
          <ac:spMkLst>
            <pc:docMk/>
            <pc:sldMk cId="3101847218" sldId="296"/>
            <ac:spMk id="826" creationId="{172E6537-E3A4-C211-20A7-85E2EFC7E542}"/>
          </ac:spMkLst>
        </pc:spChg>
        <pc:spChg chg="mod replST">
          <ac:chgData name="Ida Ekmark" userId="ffbc62ef69d5d3dc" providerId="LiveId" clId="{38AB4D3C-B4E5-4847-ABEF-83E738C70A11}" dt="2024-05-15T11:21:19.131" v="25050" actId="108"/>
          <ac:spMkLst>
            <pc:docMk/>
            <pc:sldMk cId="3101847218" sldId="296"/>
            <ac:spMk id="827" creationId="{6F875D35-4E99-528F-65DF-9724AFB7BFF7}"/>
          </ac:spMkLst>
        </pc:spChg>
        <pc:spChg chg="mod replST">
          <ac:chgData name="Ida Ekmark" userId="ffbc62ef69d5d3dc" providerId="LiveId" clId="{38AB4D3C-B4E5-4847-ABEF-83E738C70A11}" dt="2024-05-15T11:21:19.131" v="25051" actId="108"/>
          <ac:spMkLst>
            <pc:docMk/>
            <pc:sldMk cId="3101847218" sldId="296"/>
            <ac:spMk id="828" creationId="{B0887CF8-8961-CCD5-6AB3-D064285B8E9C}"/>
          </ac:spMkLst>
        </pc:spChg>
        <pc:spChg chg="mod replST">
          <ac:chgData name="Ida Ekmark" userId="ffbc62ef69d5d3dc" providerId="LiveId" clId="{38AB4D3C-B4E5-4847-ABEF-83E738C70A11}" dt="2024-05-15T11:21:19.131" v="25052" actId="108"/>
          <ac:spMkLst>
            <pc:docMk/>
            <pc:sldMk cId="3101847218" sldId="296"/>
            <ac:spMk id="829" creationId="{522C3A19-E6B4-701E-68E9-585B50BE4938}"/>
          </ac:spMkLst>
        </pc:spChg>
        <pc:spChg chg="mod replST">
          <ac:chgData name="Ida Ekmark" userId="ffbc62ef69d5d3dc" providerId="LiveId" clId="{38AB4D3C-B4E5-4847-ABEF-83E738C70A11}" dt="2024-05-15T11:21:19.131" v="25053" actId="108"/>
          <ac:spMkLst>
            <pc:docMk/>
            <pc:sldMk cId="3101847218" sldId="296"/>
            <ac:spMk id="830" creationId="{09DF0D6B-2457-5824-3EA3-267A1C388E0C}"/>
          </ac:spMkLst>
        </pc:spChg>
        <pc:spChg chg="mod replST">
          <ac:chgData name="Ida Ekmark" userId="ffbc62ef69d5d3dc" providerId="LiveId" clId="{38AB4D3C-B4E5-4847-ABEF-83E738C70A11}" dt="2024-05-15T11:21:19.131" v="25054" actId="108"/>
          <ac:spMkLst>
            <pc:docMk/>
            <pc:sldMk cId="3101847218" sldId="296"/>
            <ac:spMk id="831" creationId="{103A9996-83D1-044A-BE3B-53E4B4B268FD}"/>
          </ac:spMkLst>
        </pc:spChg>
        <pc:spChg chg="mod replST">
          <ac:chgData name="Ida Ekmark" userId="ffbc62ef69d5d3dc" providerId="LiveId" clId="{38AB4D3C-B4E5-4847-ABEF-83E738C70A11}" dt="2024-05-15T11:21:19.131" v="25055" actId="108"/>
          <ac:spMkLst>
            <pc:docMk/>
            <pc:sldMk cId="3101847218" sldId="296"/>
            <ac:spMk id="832" creationId="{BFBDD3C6-02D8-37BC-1CAA-9B290E2DDF8D}"/>
          </ac:spMkLst>
        </pc:spChg>
        <pc:spChg chg="mod replST">
          <ac:chgData name="Ida Ekmark" userId="ffbc62ef69d5d3dc" providerId="LiveId" clId="{38AB4D3C-B4E5-4847-ABEF-83E738C70A11}" dt="2024-05-15T11:21:19.131" v="25056" actId="108"/>
          <ac:spMkLst>
            <pc:docMk/>
            <pc:sldMk cId="3101847218" sldId="296"/>
            <ac:spMk id="833" creationId="{DF43DA92-30E8-CD59-05A9-7A2B0393E94B}"/>
          </ac:spMkLst>
        </pc:spChg>
        <pc:spChg chg="mod replST">
          <ac:chgData name="Ida Ekmark" userId="ffbc62ef69d5d3dc" providerId="LiveId" clId="{38AB4D3C-B4E5-4847-ABEF-83E738C70A11}" dt="2024-05-15T11:21:19.131" v="25057" actId="108"/>
          <ac:spMkLst>
            <pc:docMk/>
            <pc:sldMk cId="3101847218" sldId="296"/>
            <ac:spMk id="834" creationId="{152E4E57-BC26-FA26-BAE4-808F483A7FBB}"/>
          </ac:spMkLst>
        </pc:spChg>
        <pc:spChg chg="mod replST">
          <ac:chgData name="Ida Ekmark" userId="ffbc62ef69d5d3dc" providerId="LiveId" clId="{38AB4D3C-B4E5-4847-ABEF-83E738C70A11}" dt="2024-05-15T11:21:19.131" v="25058" actId="108"/>
          <ac:spMkLst>
            <pc:docMk/>
            <pc:sldMk cId="3101847218" sldId="296"/>
            <ac:spMk id="835" creationId="{6ED32C4A-6297-4376-320D-830A5F5FEF4E}"/>
          </ac:spMkLst>
        </pc:spChg>
        <pc:spChg chg="mod replST">
          <ac:chgData name="Ida Ekmark" userId="ffbc62ef69d5d3dc" providerId="LiveId" clId="{38AB4D3C-B4E5-4847-ABEF-83E738C70A11}" dt="2024-05-15T11:21:19.147" v="25059" actId="108"/>
          <ac:spMkLst>
            <pc:docMk/>
            <pc:sldMk cId="3101847218" sldId="296"/>
            <ac:spMk id="836" creationId="{D5C64582-8120-7081-652D-3D093BFB1CDD}"/>
          </ac:spMkLst>
        </pc:spChg>
        <pc:spChg chg="mod replST">
          <ac:chgData name="Ida Ekmark" userId="ffbc62ef69d5d3dc" providerId="LiveId" clId="{38AB4D3C-B4E5-4847-ABEF-83E738C70A11}" dt="2024-05-15T11:21:19.147" v="25060" actId="108"/>
          <ac:spMkLst>
            <pc:docMk/>
            <pc:sldMk cId="3101847218" sldId="296"/>
            <ac:spMk id="837" creationId="{E3078036-18F6-E91D-7278-DF9FC8503A20}"/>
          </ac:spMkLst>
        </pc:spChg>
        <pc:spChg chg="mod replST">
          <ac:chgData name="Ida Ekmark" userId="ffbc62ef69d5d3dc" providerId="LiveId" clId="{38AB4D3C-B4E5-4847-ABEF-83E738C70A11}" dt="2024-05-15T11:21:19.147" v="25061" actId="108"/>
          <ac:spMkLst>
            <pc:docMk/>
            <pc:sldMk cId="3101847218" sldId="296"/>
            <ac:spMk id="838" creationId="{6ABA4065-E410-86AA-9FCE-EB5D25F76A55}"/>
          </ac:spMkLst>
        </pc:spChg>
        <pc:spChg chg="mod replST">
          <ac:chgData name="Ida Ekmark" userId="ffbc62ef69d5d3dc" providerId="LiveId" clId="{38AB4D3C-B4E5-4847-ABEF-83E738C70A11}" dt="2024-05-15T11:21:19.147" v="25062" actId="108"/>
          <ac:spMkLst>
            <pc:docMk/>
            <pc:sldMk cId="3101847218" sldId="296"/>
            <ac:spMk id="839" creationId="{5EA6262C-8643-5960-A23F-CA6F6B8B6273}"/>
          </ac:spMkLst>
        </pc:spChg>
        <pc:spChg chg="mod replST">
          <ac:chgData name="Ida Ekmark" userId="ffbc62ef69d5d3dc" providerId="LiveId" clId="{38AB4D3C-B4E5-4847-ABEF-83E738C70A11}" dt="2024-05-15T11:21:19.147" v="25063" actId="108"/>
          <ac:spMkLst>
            <pc:docMk/>
            <pc:sldMk cId="3101847218" sldId="296"/>
            <ac:spMk id="840" creationId="{D7FB6F98-649F-D5FB-9538-12495A4609DA}"/>
          </ac:spMkLst>
        </pc:spChg>
        <pc:spChg chg="mod replST">
          <ac:chgData name="Ida Ekmark" userId="ffbc62ef69d5d3dc" providerId="LiveId" clId="{38AB4D3C-B4E5-4847-ABEF-83E738C70A11}" dt="2024-05-15T11:21:19.147" v="25064" actId="108"/>
          <ac:spMkLst>
            <pc:docMk/>
            <pc:sldMk cId="3101847218" sldId="296"/>
            <ac:spMk id="841" creationId="{2D1EF080-246C-0C07-A2D9-FB3AFFF50A63}"/>
          </ac:spMkLst>
        </pc:spChg>
        <pc:spChg chg="mod replST">
          <ac:chgData name="Ida Ekmark" userId="ffbc62ef69d5d3dc" providerId="LiveId" clId="{38AB4D3C-B4E5-4847-ABEF-83E738C70A11}" dt="2024-05-15T11:21:19.147" v="25065" actId="108"/>
          <ac:spMkLst>
            <pc:docMk/>
            <pc:sldMk cId="3101847218" sldId="296"/>
            <ac:spMk id="842" creationId="{7A03B04B-96C2-6756-4E5F-C2108E04501C}"/>
          </ac:spMkLst>
        </pc:spChg>
        <pc:spChg chg="mod replST">
          <ac:chgData name="Ida Ekmark" userId="ffbc62ef69d5d3dc" providerId="LiveId" clId="{38AB4D3C-B4E5-4847-ABEF-83E738C70A11}" dt="2024-05-15T11:21:19.147" v="25066" actId="108"/>
          <ac:spMkLst>
            <pc:docMk/>
            <pc:sldMk cId="3101847218" sldId="296"/>
            <ac:spMk id="843" creationId="{9CCE0798-987C-3E2F-3764-156EFDA10212}"/>
          </ac:spMkLst>
        </pc:spChg>
        <pc:spChg chg="mod replST">
          <ac:chgData name="Ida Ekmark" userId="ffbc62ef69d5d3dc" providerId="LiveId" clId="{38AB4D3C-B4E5-4847-ABEF-83E738C70A11}" dt="2024-05-15T11:21:19.147" v="25067" actId="108"/>
          <ac:spMkLst>
            <pc:docMk/>
            <pc:sldMk cId="3101847218" sldId="296"/>
            <ac:spMk id="844" creationId="{D9961958-150D-D7CC-7655-D8615F4E877B}"/>
          </ac:spMkLst>
        </pc:spChg>
        <pc:spChg chg="mod replST">
          <ac:chgData name="Ida Ekmark" userId="ffbc62ef69d5d3dc" providerId="LiveId" clId="{38AB4D3C-B4E5-4847-ABEF-83E738C70A11}" dt="2024-05-15T11:21:19.147" v="25068" actId="108"/>
          <ac:spMkLst>
            <pc:docMk/>
            <pc:sldMk cId="3101847218" sldId="296"/>
            <ac:spMk id="845" creationId="{D7043BE4-1B29-7AC1-CA79-917BEECFD5CE}"/>
          </ac:spMkLst>
        </pc:spChg>
        <pc:spChg chg="mod replST">
          <ac:chgData name="Ida Ekmark" userId="ffbc62ef69d5d3dc" providerId="LiveId" clId="{38AB4D3C-B4E5-4847-ABEF-83E738C70A11}" dt="2024-05-15T11:21:19.147" v="25069" actId="108"/>
          <ac:spMkLst>
            <pc:docMk/>
            <pc:sldMk cId="3101847218" sldId="296"/>
            <ac:spMk id="846" creationId="{04BD652D-1FF3-7C72-ADAC-3896B320E4F7}"/>
          </ac:spMkLst>
        </pc:spChg>
        <pc:spChg chg="mod replST">
          <ac:chgData name="Ida Ekmark" userId="ffbc62ef69d5d3dc" providerId="LiveId" clId="{38AB4D3C-B4E5-4847-ABEF-83E738C70A11}" dt="2024-05-15T11:21:19.147" v="25070" actId="108"/>
          <ac:spMkLst>
            <pc:docMk/>
            <pc:sldMk cId="3101847218" sldId="296"/>
            <ac:spMk id="847" creationId="{5BAAF3BC-ECBE-A282-36CA-E176B6E6A583}"/>
          </ac:spMkLst>
        </pc:spChg>
        <pc:spChg chg="mod replST">
          <ac:chgData name="Ida Ekmark" userId="ffbc62ef69d5d3dc" providerId="LiveId" clId="{38AB4D3C-B4E5-4847-ABEF-83E738C70A11}" dt="2024-05-15T11:21:19.147" v="25071" actId="108"/>
          <ac:spMkLst>
            <pc:docMk/>
            <pc:sldMk cId="3101847218" sldId="296"/>
            <ac:spMk id="848" creationId="{C59CE51C-5D3D-1F06-71BC-CB11AA73014F}"/>
          </ac:spMkLst>
        </pc:spChg>
        <pc:spChg chg="mod replST">
          <ac:chgData name="Ida Ekmark" userId="ffbc62ef69d5d3dc" providerId="LiveId" clId="{38AB4D3C-B4E5-4847-ABEF-83E738C70A11}" dt="2024-05-15T11:21:19.147" v="25072" actId="108"/>
          <ac:spMkLst>
            <pc:docMk/>
            <pc:sldMk cId="3101847218" sldId="296"/>
            <ac:spMk id="849" creationId="{A83A062F-2FF4-3C4A-0D4F-495E110423B4}"/>
          </ac:spMkLst>
        </pc:spChg>
        <pc:spChg chg="mod replST">
          <ac:chgData name="Ida Ekmark" userId="ffbc62ef69d5d3dc" providerId="LiveId" clId="{38AB4D3C-B4E5-4847-ABEF-83E738C70A11}" dt="2024-05-15T11:21:19.147" v="25073" actId="108"/>
          <ac:spMkLst>
            <pc:docMk/>
            <pc:sldMk cId="3101847218" sldId="296"/>
            <ac:spMk id="850" creationId="{78D80DD6-79A8-968D-2F88-23B2BCDA6C3B}"/>
          </ac:spMkLst>
        </pc:spChg>
        <pc:spChg chg="mod replST">
          <ac:chgData name="Ida Ekmark" userId="ffbc62ef69d5d3dc" providerId="LiveId" clId="{38AB4D3C-B4E5-4847-ABEF-83E738C70A11}" dt="2024-05-15T11:21:19.147" v="25074" actId="108"/>
          <ac:spMkLst>
            <pc:docMk/>
            <pc:sldMk cId="3101847218" sldId="296"/>
            <ac:spMk id="851" creationId="{26968638-83DD-8E51-3E16-4F4BBC5600A4}"/>
          </ac:spMkLst>
        </pc:spChg>
        <pc:spChg chg="mod replST">
          <ac:chgData name="Ida Ekmark" userId="ffbc62ef69d5d3dc" providerId="LiveId" clId="{38AB4D3C-B4E5-4847-ABEF-83E738C70A11}" dt="2024-05-15T11:21:19.147" v="25075" actId="108"/>
          <ac:spMkLst>
            <pc:docMk/>
            <pc:sldMk cId="3101847218" sldId="296"/>
            <ac:spMk id="852" creationId="{2057C176-FECD-30C5-0F7B-90C50C4E8A69}"/>
          </ac:spMkLst>
        </pc:spChg>
        <pc:spChg chg="mod replST">
          <ac:chgData name="Ida Ekmark" userId="ffbc62ef69d5d3dc" providerId="LiveId" clId="{38AB4D3C-B4E5-4847-ABEF-83E738C70A11}" dt="2024-05-15T11:21:19.147" v="25076" actId="108"/>
          <ac:spMkLst>
            <pc:docMk/>
            <pc:sldMk cId="3101847218" sldId="296"/>
            <ac:spMk id="853" creationId="{EEDC19F9-7031-A7F8-4C58-F53EEB693F53}"/>
          </ac:spMkLst>
        </pc:spChg>
        <pc:spChg chg="mod replST">
          <ac:chgData name="Ida Ekmark" userId="ffbc62ef69d5d3dc" providerId="LiveId" clId="{38AB4D3C-B4E5-4847-ABEF-83E738C70A11}" dt="2024-05-15T11:21:19.163" v="25077" actId="108"/>
          <ac:spMkLst>
            <pc:docMk/>
            <pc:sldMk cId="3101847218" sldId="296"/>
            <ac:spMk id="854" creationId="{275ACA74-FB2B-F865-5620-9031E0F1D8D7}"/>
          </ac:spMkLst>
        </pc:spChg>
        <pc:spChg chg="mod replST">
          <ac:chgData name="Ida Ekmark" userId="ffbc62ef69d5d3dc" providerId="LiveId" clId="{38AB4D3C-B4E5-4847-ABEF-83E738C70A11}" dt="2024-05-15T11:21:19.163" v="25078" actId="108"/>
          <ac:spMkLst>
            <pc:docMk/>
            <pc:sldMk cId="3101847218" sldId="296"/>
            <ac:spMk id="855" creationId="{3F39DC3A-3CDC-2716-2DEA-86886307B377}"/>
          </ac:spMkLst>
        </pc:spChg>
        <pc:spChg chg="mod replST">
          <ac:chgData name="Ida Ekmark" userId="ffbc62ef69d5d3dc" providerId="LiveId" clId="{38AB4D3C-B4E5-4847-ABEF-83E738C70A11}" dt="2024-05-15T11:21:19.163" v="25079" actId="108"/>
          <ac:spMkLst>
            <pc:docMk/>
            <pc:sldMk cId="3101847218" sldId="296"/>
            <ac:spMk id="856" creationId="{66FD1FD6-2D83-2225-A357-D91E0D53261F}"/>
          </ac:spMkLst>
        </pc:spChg>
        <pc:spChg chg="mod replST">
          <ac:chgData name="Ida Ekmark" userId="ffbc62ef69d5d3dc" providerId="LiveId" clId="{38AB4D3C-B4E5-4847-ABEF-83E738C70A11}" dt="2024-05-15T11:21:19.163" v="25080" actId="108"/>
          <ac:spMkLst>
            <pc:docMk/>
            <pc:sldMk cId="3101847218" sldId="296"/>
            <ac:spMk id="857" creationId="{03865E1A-00FD-D96A-9046-EB07970A4AF2}"/>
          </ac:spMkLst>
        </pc:spChg>
        <pc:spChg chg="mod replST">
          <ac:chgData name="Ida Ekmark" userId="ffbc62ef69d5d3dc" providerId="LiveId" clId="{38AB4D3C-B4E5-4847-ABEF-83E738C70A11}" dt="2024-05-15T11:21:19.163" v="25081" actId="108"/>
          <ac:spMkLst>
            <pc:docMk/>
            <pc:sldMk cId="3101847218" sldId="296"/>
            <ac:spMk id="858" creationId="{9BD7EEC6-6040-99EB-3CD8-6E16BD61CED8}"/>
          </ac:spMkLst>
        </pc:spChg>
        <pc:spChg chg="mod replST">
          <ac:chgData name="Ida Ekmark" userId="ffbc62ef69d5d3dc" providerId="LiveId" clId="{38AB4D3C-B4E5-4847-ABEF-83E738C70A11}" dt="2024-05-15T11:21:19.163" v="25082" actId="108"/>
          <ac:spMkLst>
            <pc:docMk/>
            <pc:sldMk cId="3101847218" sldId="296"/>
            <ac:spMk id="859" creationId="{57B2C1FF-6EE7-9CF7-0B7B-2C6D848D6A09}"/>
          </ac:spMkLst>
        </pc:spChg>
        <pc:spChg chg="mod replST">
          <ac:chgData name="Ida Ekmark" userId="ffbc62ef69d5d3dc" providerId="LiveId" clId="{38AB4D3C-B4E5-4847-ABEF-83E738C70A11}" dt="2024-05-15T11:21:19.163" v="25083" actId="108"/>
          <ac:spMkLst>
            <pc:docMk/>
            <pc:sldMk cId="3101847218" sldId="296"/>
            <ac:spMk id="860" creationId="{5395046D-36CB-E188-EDD4-9EF16D102D7F}"/>
          </ac:spMkLst>
        </pc:spChg>
        <pc:spChg chg="mod replST">
          <ac:chgData name="Ida Ekmark" userId="ffbc62ef69d5d3dc" providerId="LiveId" clId="{38AB4D3C-B4E5-4847-ABEF-83E738C70A11}" dt="2024-05-15T11:21:19.163" v="25084" actId="108"/>
          <ac:spMkLst>
            <pc:docMk/>
            <pc:sldMk cId="3101847218" sldId="296"/>
            <ac:spMk id="861" creationId="{C7AC5D98-7BD4-101F-99E5-7A02742E70CD}"/>
          </ac:spMkLst>
        </pc:spChg>
        <pc:spChg chg="mod replST">
          <ac:chgData name="Ida Ekmark" userId="ffbc62ef69d5d3dc" providerId="LiveId" clId="{38AB4D3C-B4E5-4847-ABEF-83E738C70A11}" dt="2024-05-15T11:21:19.163" v="25085" actId="108"/>
          <ac:spMkLst>
            <pc:docMk/>
            <pc:sldMk cId="3101847218" sldId="296"/>
            <ac:spMk id="862" creationId="{11F610D0-7256-913F-C780-3EA06CB89851}"/>
          </ac:spMkLst>
        </pc:spChg>
        <pc:spChg chg="mod replST">
          <ac:chgData name="Ida Ekmark" userId="ffbc62ef69d5d3dc" providerId="LiveId" clId="{38AB4D3C-B4E5-4847-ABEF-83E738C70A11}" dt="2024-05-15T11:21:19.163" v="25086" actId="108"/>
          <ac:spMkLst>
            <pc:docMk/>
            <pc:sldMk cId="3101847218" sldId="296"/>
            <ac:spMk id="863" creationId="{2EBD3EE7-35EB-9C85-31EB-B0A7830AF921}"/>
          </ac:spMkLst>
        </pc:spChg>
        <pc:spChg chg="mod replST">
          <ac:chgData name="Ida Ekmark" userId="ffbc62ef69d5d3dc" providerId="LiveId" clId="{38AB4D3C-B4E5-4847-ABEF-83E738C70A11}" dt="2024-05-15T11:21:19.163" v="25087" actId="108"/>
          <ac:spMkLst>
            <pc:docMk/>
            <pc:sldMk cId="3101847218" sldId="296"/>
            <ac:spMk id="864" creationId="{21D4481A-621E-AFC1-44F2-84FE5F3D016A}"/>
          </ac:spMkLst>
        </pc:spChg>
        <pc:spChg chg="mod replST">
          <ac:chgData name="Ida Ekmark" userId="ffbc62ef69d5d3dc" providerId="LiveId" clId="{38AB4D3C-B4E5-4847-ABEF-83E738C70A11}" dt="2024-05-15T11:21:19.163" v="25088" actId="108"/>
          <ac:spMkLst>
            <pc:docMk/>
            <pc:sldMk cId="3101847218" sldId="296"/>
            <ac:spMk id="865" creationId="{815C1635-A784-9CD1-CD49-9AEDF5D916A4}"/>
          </ac:spMkLst>
        </pc:spChg>
        <pc:spChg chg="mod replST">
          <ac:chgData name="Ida Ekmark" userId="ffbc62ef69d5d3dc" providerId="LiveId" clId="{38AB4D3C-B4E5-4847-ABEF-83E738C70A11}" dt="2024-05-15T11:21:19.163" v="25089" actId="108"/>
          <ac:spMkLst>
            <pc:docMk/>
            <pc:sldMk cId="3101847218" sldId="296"/>
            <ac:spMk id="866" creationId="{10C478DA-2737-28DF-8DFC-9F542355C77F}"/>
          </ac:spMkLst>
        </pc:spChg>
        <pc:spChg chg="mod replST">
          <ac:chgData name="Ida Ekmark" userId="ffbc62ef69d5d3dc" providerId="LiveId" clId="{38AB4D3C-B4E5-4847-ABEF-83E738C70A11}" dt="2024-05-15T11:21:19.163" v="25090" actId="108"/>
          <ac:spMkLst>
            <pc:docMk/>
            <pc:sldMk cId="3101847218" sldId="296"/>
            <ac:spMk id="867" creationId="{ED3926CF-A940-C62A-6180-7BBAA841BAFC}"/>
          </ac:spMkLst>
        </pc:spChg>
        <pc:spChg chg="mod replST">
          <ac:chgData name="Ida Ekmark" userId="ffbc62ef69d5d3dc" providerId="LiveId" clId="{38AB4D3C-B4E5-4847-ABEF-83E738C70A11}" dt="2024-05-15T11:21:19.163" v="25091" actId="108"/>
          <ac:spMkLst>
            <pc:docMk/>
            <pc:sldMk cId="3101847218" sldId="296"/>
            <ac:spMk id="868" creationId="{D1E917B1-43BA-F0DC-A1DA-98A4BFDA3D6E}"/>
          </ac:spMkLst>
        </pc:spChg>
        <pc:spChg chg="mod replST">
          <ac:chgData name="Ida Ekmark" userId="ffbc62ef69d5d3dc" providerId="LiveId" clId="{38AB4D3C-B4E5-4847-ABEF-83E738C70A11}" dt="2024-05-15T11:21:19.163" v="25092" actId="108"/>
          <ac:spMkLst>
            <pc:docMk/>
            <pc:sldMk cId="3101847218" sldId="296"/>
            <ac:spMk id="869" creationId="{4DF8CE18-0408-819C-A0CF-B9DBEA02EE41}"/>
          </ac:spMkLst>
        </pc:spChg>
        <pc:spChg chg="mod replST">
          <ac:chgData name="Ida Ekmark" userId="ffbc62ef69d5d3dc" providerId="LiveId" clId="{38AB4D3C-B4E5-4847-ABEF-83E738C70A11}" dt="2024-05-15T11:21:19.163" v="25093" actId="108"/>
          <ac:spMkLst>
            <pc:docMk/>
            <pc:sldMk cId="3101847218" sldId="296"/>
            <ac:spMk id="870" creationId="{682EDF00-B54E-80CB-885F-CBAC81D1D8DA}"/>
          </ac:spMkLst>
        </pc:spChg>
        <pc:spChg chg="mod replST">
          <ac:chgData name="Ida Ekmark" userId="ffbc62ef69d5d3dc" providerId="LiveId" clId="{38AB4D3C-B4E5-4847-ABEF-83E738C70A11}" dt="2024-05-15T11:21:19.163" v="25094" actId="108"/>
          <ac:spMkLst>
            <pc:docMk/>
            <pc:sldMk cId="3101847218" sldId="296"/>
            <ac:spMk id="871" creationId="{99659545-77C4-AFD5-4E94-DA0865D20591}"/>
          </ac:spMkLst>
        </pc:spChg>
        <pc:spChg chg="mod replST">
          <ac:chgData name="Ida Ekmark" userId="ffbc62ef69d5d3dc" providerId="LiveId" clId="{38AB4D3C-B4E5-4847-ABEF-83E738C70A11}" dt="2024-05-15T11:21:19.163" v="25095" actId="108"/>
          <ac:spMkLst>
            <pc:docMk/>
            <pc:sldMk cId="3101847218" sldId="296"/>
            <ac:spMk id="872" creationId="{5CD08D0B-33C8-EAC4-9A27-4B88FC74B7D5}"/>
          </ac:spMkLst>
        </pc:spChg>
        <pc:spChg chg="mod replST">
          <ac:chgData name="Ida Ekmark" userId="ffbc62ef69d5d3dc" providerId="LiveId" clId="{38AB4D3C-B4E5-4847-ABEF-83E738C70A11}" dt="2024-05-15T11:21:19.178" v="25096" actId="108"/>
          <ac:spMkLst>
            <pc:docMk/>
            <pc:sldMk cId="3101847218" sldId="296"/>
            <ac:spMk id="873" creationId="{A710F1DF-EF72-4522-324B-07A8EEA540EB}"/>
          </ac:spMkLst>
        </pc:spChg>
        <pc:spChg chg="mod replST">
          <ac:chgData name="Ida Ekmark" userId="ffbc62ef69d5d3dc" providerId="LiveId" clId="{38AB4D3C-B4E5-4847-ABEF-83E738C70A11}" dt="2024-05-15T11:21:19.178" v="25097" actId="108"/>
          <ac:spMkLst>
            <pc:docMk/>
            <pc:sldMk cId="3101847218" sldId="296"/>
            <ac:spMk id="874" creationId="{1ECC5C16-D838-BA73-B718-A7B0BB865597}"/>
          </ac:spMkLst>
        </pc:spChg>
        <pc:spChg chg="mod replST">
          <ac:chgData name="Ida Ekmark" userId="ffbc62ef69d5d3dc" providerId="LiveId" clId="{38AB4D3C-B4E5-4847-ABEF-83E738C70A11}" dt="2024-05-15T11:21:19.178" v="25098" actId="108"/>
          <ac:spMkLst>
            <pc:docMk/>
            <pc:sldMk cId="3101847218" sldId="296"/>
            <ac:spMk id="875" creationId="{6C4C24F8-8A80-D3C0-BB2D-1195FE2CF401}"/>
          </ac:spMkLst>
        </pc:spChg>
        <pc:spChg chg="mod replST">
          <ac:chgData name="Ida Ekmark" userId="ffbc62ef69d5d3dc" providerId="LiveId" clId="{38AB4D3C-B4E5-4847-ABEF-83E738C70A11}" dt="2024-05-15T11:21:19.178" v="25099" actId="108"/>
          <ac:spMkLst>
            <pc:docMk/>
            <pc:sldMk cId="3101847218" sldId="296"/>
            <ac:spMk id="876" creationId="{BBF1001C-274D-A53E-E96B-81D9960C47F6}"/>
          </ac:spMkLst>
        </pc:spChg>
        <pc:spChg chg="mod replST">
          <ac:chgData name="Ida Ekmark" userId="ffbc62ef69d5d3dc" providerId="LiveId" clId="{38AB4D3C-B4E5-4847-ABEF-83E738C70A11}" dt="2024-05-15T11:21:19.178" v="25100" actId="108"/>
          <ac:spMkLst>
            <pc:docMk/>
            <pc:sldMk cId="3101847218" sldId="296"/>
            <ac:spMk id="877" creationId="{C6296175-2C48-3075-90D7-F9953848ABD2}"/>
          </ac:spMkLst>
        </pc:spChg>
        <pc:spChg chg="mod replST">
          <ac:chgData name="Ida Ekmark" userId="ffbc62ef69d5d3dc" providerId="LiveId" clId="{38AB4D3C-B4E5-4847-ABEF-83E738C70A11}" dt="2024-05-15T11:21:19.178" v="25101" actId="108"/>
          <ac:spMkLst>
            <pc:docMk/>
            <pc:sldMk cId="3101847218" sldId="296"/>
            <ac:spMk id="878" creationId="{A6853BF8-DCB4-ECAD-FC1D-ED2E15FFB314}"/>
          </ac:spMkLst>
        </pc:spChg>
        <pc:spChg chg="mod replST">
          <ac:chgData name="Ida Ekmark" userId="ffbc62ef69d5d3dc" providerId="LiveId" clId="{38AB4D3C-B4E5-4847-ABEF-83E738C70A11}" dt="2024-05-15T11:21:19.178" v="25102" actId="108"/>
          <ac:spMkLst>
            <pc:docMk/>
            <pc:sldMk cId="3101847218" sldId="296"/>
            <ac:spMk id="879" creationId="{0E289F50-1660-E69C-A970-56D185357A5A}"/>
          </ac:spMkLst>
        </pc:spChg>
        <pc:spChg chg="mod replST">
          <ac:chgData name="Ida Ekmark" userId="ffbc62ef69d5d3dc" providerId="LiveId" clId="{38AB4D3C-B4E5-4847-ABEF-83E738C70A11}" dt="2024-05-15T11:21:19.178" v="25103" actId="108"/>
          <ac:spMkLst>
            <pc:docMk/>
            <pc:sldMk cId="3101847218" sldId="296"/>
            <ac:spMk id="880" creationId="{1379F42F-F0CB-D9A2-5282-0EE088F58D5F}"/>
          </ac:spMkLst>
        </pc:spChg>
        <pc:spChg chg="mod replST">
          <ac:chgData name="Ida Ekmark" userId="ffbc62ef69d5d3dc" providerId="LiveId" clId="{38AB4D3C-B4E5-4847-ABEF-83E738C70A11}" dt="2024-05-15T11:21:19.178" v="25104" actId="108"/>
          <ac:spMkLst>
            <pc:docMk/>
            <pc:sldMk cId="3101847218" sldId="296"/>
            <ac:spMk id="881" creationId="{74D16E16-86FC-3835-6156-19890308CB67}"/>
          </ac:spMkLst>
        </pc:spChg>
        <pc:spChg chg="mod replST">
          <ac:chgData name="Ida Ekmark" userId="ffbc62ef69d5d3dc" providerId="LiveId" clId="{38AB4D3C-B4E5-4847-ABEF-83E738C70A11}" dt="2024-05-15T11:21:19.178" v="25105" actId="108"/>
          <ac:spMkLst>
            <pc:docMk/>
            <pc:sldMk cId="3101847218" sldId="296"/>
            <ac:spMk id="882" creationId="{D3914204-E02B-5E40-8C03-4F3F9A2CBB4B}"/>
          </ac:spMkLst>
        </pc:spChg>
        <pc:spChg chg="mod replST">
          <ac:chgData name="Ida Ekmark" userId="ffbc62ef69d5d3dc" providerId="LiveId" clId="{38AB4D3C-B4E5-4847-ABEF-83E738C70A11}" dt="2024-05-15T11:21:19.178" v="25106" actId="108"/>
          <ac:spMkLst>
            <pc:docMk/>
            <pc:sldMk cId="3101847218" sldId="296"/>
            <ac:spMk id="883" creationId="{02FF660F-32DC-9F3E-F1A9-0D8E7A20EF5B}"/>
          </ac:spMkLst>
        </pc:spChg>
        <pc:spChg chg="mod replST">
          <ac:chgData name="Ida Ekmark" userId="ffbc62ef69d5d3dc" providerId="LiveId" clId="{38AB4D3C-B4E5-4847-ABEF-83E738C70A11}" dt="2024-05-15T11:21:19.178" v="25107" actId="108"/>
          <ac:spMkLst>
            <pc:docMk/>
            <pc:sldMk cId="3101847218" sldId="296"/>
            <ac:spMk id="884" creationId="{F2453385-24E3-696B-9164-442B81B08FAC}"/>
          </ac:spMkLst>
        </pc:spChg>
        <pc:spChg chg="mod replST">
          <ac:chgData name="Ida Ekmark" userId="ffbc62ef69d5d3dc" providerId="LiveId" clId="{38AB4D3C-B4E5-4847-ABEF-83E738C70A11}" dt="2024-05-15T11:21:19.178" v="25108" actId="108"/>
          <ac:spMkLst>
            <pc:docMk/>
            <pc:sldMk cId="3101847218" sldId="296"/>
            <ac:spMk id="885" creationId="{3E958AB0-9753-98C6-94F8-98270DB9DAB7}"/>
          </ac:spMkLst>
        </pc:spChg>
        <pc:spChg chg="mod replST">
          <ac:chgData name="Ida Ekmark" userId="ffbc62ef69d5d3dc" providerId="LiveId" clId="{38AB4D3C-B4E5-4847-ABEF-83E738C70A11}" dt="2024-05-15T11:21:19.178" v="25109" actId="108"/>
          <ac:spMkLst>
            <pc:docMk/>
            <pc:sldMk cId="3101847218" sldId="296"/>
            <ac:spMk id="886" creationId="{15E40585-6238-2F50-33BD-ED2784FE8DBA}"/>
          </ac:spMkLst>
        </pc:spChg>
        <pc:spChg chg="mod replST">
          <ac:chgData name="Ida Ekmark" userId="ffbc62ef69d5d3dc" providerId="LiveId" clId="{38AB4D3C-B4E5-4847-ABEF-83E738C70A11}" dt="2024-05-15T11:21:19.178" v="25110" actId="108"/>
          <ac:spMkLst>
            <pc:docMk/>
            <pc:sldMk cId="3101847218" sldId="296"/>
            <ac:spMk id="887" creationId="{52E8737C-7C7E-2AAD-EABF-F5B169345932}"/>
          </ac:spMkLst>
        </pc:spChg>
        <pc:spChg chg="mod replST">
          <ac:chgData name="Ida Ekmark" userId="ffbc62ef69d5d3dc" providerId="LiveId" clId="{38AB4D3C-B4E5-4847-ABEF-83E738C70A11}" dt="2024-05-15T11:21:19.178" v="25111" actId="108"/>
          <ac:spMkLst>
            <pc:docMk/>
            <pc:sldMk cId="3101847218" sldId="296"/>
            <ac:spMk id="888" creationId="{C24B3103-C809-B5D4-BE5B-68D87CCBD1BF}"/>
          </ac:spMkLst>
        </pc:spChg>
        <pc:spChg chg="mod replST">
          <ac:chgData name="Ida Ekmark" userId="ffbc62ef69d5d3dc" providerId="LiveId" clId="{38AB4D3C-B4E5-4847-ABEF-83E738C70A11}" dt="2024-05-15T11:21:19.178" v="25112" actId="108"/>
          <ac:spMkLst>
            <pc:docMk/>
            <pc:sldMk cId="3101847218" sldId="296"/>
            <ac:spMk id="889" creationId="{7B97818A-A84D-0156-DF59-CF1B189D65E8}"/>
          </ac:spMkLst>
        </pc:spChg>
        <pc:spChg chg="mod replST">
          <ac:chgData name="Ida Ekmark" userId="ffbc62ef69d5d3dc" providerId="LiveId" clId="{38AB4D3C-B4E5-4847-ABEF-83E738C70A11}" dt="2024-05-15T11:21:19.178" v="25113" actId="108"/>
          <ac:spMkLst>
            <pc:docMk/>
            <pc:sldMk cId="3101847218" sldId="296"/>
            <ac:spMk id="890" creationId="{E19FAABB-E8FA-0BCC-716A-DF7776FFC34B}"/>
          </ac:spMkLst>
        </pc:spChg>
        <pc:spChg chg="mod replST">
          <ac:chgData name="Ida Ekmark" userId="ffbc62ef69d5d3dc" providerId="LiveId" clId="{38AB4D3C-B4E5-4847-ABEF-83E738C70A11}" dt="2024-05-15T11:21:19.194" v="25114" actId="108"/>
          <ac:spMkLst>
            <pc:docMk/>
            <pc:sldMk cId="3101847218" sldId="296"/>
            <ac:spMk id="891" creationId="{D7822B04-D276-6F81-954A-3D21DD3A30CC}"/>
          </ac:spMkLst>
        </pc:spChg>
        <pc:spChg chg="mod replST">
          <ac:chgData name="Ida Ekmark" userId="ffbc62ef69d5d3dc" providerId="LiveId" clId="{38AB4D3C-B4E5-4847-ABEF-83E738C70A11}" dt="2024-05-15T11:21:19.194" v="25115" actId="108"/>
          <ac:spMkLst>
            <pc:docMk/>
            <pc:sldMk cId="3101847218" sldId="296"/>
            <ac:spMk id="892" creationId="{3FB3FCE1-5D81-2746-D65E-36812959F983}"/>
          </ac:spMkLst>
        </pc:spChg>
        <pc:spChg chg="mod replST">
          <ac:chgData name="Ida Ekmark" userId="ffbc62ef69d5d3dc" providerId="LiveId" clId="{38AB4D3C-B4E5-4847-ABEF-83E738C70A11}" dt="2024-05-15T11:21:19.194" v="25116" actId="108"/>
          <ac:spMkLst>
            <pc:docMk/>
            <pc:sldMk cId="3101847218" sldId="296"/>
            <ac:spMk id="893" creationId="{2ED849EC-0804-0E27-EF3C-4EA2E865E246}"/>
          </ac:spMkLst>
        </pc:spChg>
        <pc:spChg chg="mod replST">
          <ac:chgData name="Ida Ekmark" userId="ffbc62ef69d5d3dc" providerId="LiveId" clId="{38AB4D3C-B4E5-4847-ABEF-83E738C70A11}" dt="2024-05-15T11:21:19.194" v="25117" actId="108"/>
          <ac:spMkLst>
            <pc:docMk/>
            <pc:sldMk cId="3101847218" sldId="296"/>
            <ac:spMk id="894" creationId="{85F0C5FD-CF08-CF36-96A1-D270828833F5}"/>
          </ac:spMkLst>
        </pc:spChg>
        <pc:spChg chg="mod replST">
          <ac:chgData name="Ida Ekmark" userId="ffbc62ef69d5d3dc" providerId="LiveId" clId="{38AB4D3C-B4E5-4847-ABEF-83E738C70A11}" dt="2024-05-15T11:21:19.194" v="25118" actId="108"/>
          <ac:spMkLst>
            <pc:docMk/>
            <pc:sldMk cId="3101847218" sldId="296"/>
            <ac:spMk id="895" creationId="{4C9A95E4-938F-3079-8AF2-45E24DE53159}"/>
          </ac:spMkLst>
        </pc:spChg>
        <pc:spChg chg="mod replST">
          <ac:chgData name="Ida Ekmark" userId="ffbc62ef69d5d3dc" providerId="LiveId" clId="{38AB4D3C-B4E5-4847-ABEF-83E738C70A11}" dt="2024-05-15T11:21:19.194" v="25119" actId="108"/>
          <ac:spMkLst>
            <pc:docMk/>
            <pc:sldMk cId="3101847218" sldId="296"/>
            <ac:spMk id="896" creationId="{283E73E0-CACF-C7C2-FDDB-0154298D2093}"/>
          </ac:spMkLst>
        </pc:spChg>
        <pc:spChg chg="mod replST">
          <ac:chgData name="Ida Ekmark" userId="ffbc62ef69d5d3dc" providerId="LiveId" clId="{38AB4D3C-B4E5-4847-ABEF-83E738C70A11}" dt="2024-05-15T11:21:19.194" v="25120" actId="108"/>
          <ac:spMkLst>
            <pc:docMk/>
            <pc:sldMk cId="3101847218" sldId="296"/>
            <ac:spMk id="897" creationId="{EC0F6C78-4411-8777-4F07-F51FA6AD9FB3}"/>
          </ac:spMkLst>
        </pc:spChg>
        <pc:spChg chg="mod replST">
          <ac:chgData name="Ida Ekmark" userId="ffbc62ef69d5d3dc" providerId="LiveId" clId="{38AB4D3C-B4E5-4847-ABEF-83E738C70A11}" dt="2024-05-15T11:21:19.194" v="25121" actId="108"/>
          <ac:spMkLst>
            <pc:docMk/>
            <pc:sldMk cId="3101847218" sldId="296"/>
            <ac:spMk id="898" creationId="{4CEC50FA-8995-81FE-195B-48441E81DF08}"/>
          </ac:spMkLst>
        </pc:spChg>
        <pc:spChg chg="mod replST">
          <ac:chgData name="Ida Ekmark" userId="ffbc62ef69d5d3dc" providerId="LiveId" clId="{38AB4D3C-B4E5-4847-ABEF-83E738C70A11}" dt="2024-05-15T11:21:19.194" v="25122" actId="108"/>
          <ac:spMkLst>
            <pc:docMk/>
            <pc:sldMk cId="3101847218" sldId="296"/>
            <ac:spMk id="899" creationId="{318EAC3C-2A72-91B5-92A2-F291732EA8CB}"/>
          </ac:spMkLst>
        </pc:spChg>
        <pc:spChg chg="mod replST">
          <ac:chgData name="Ida Ekmark" userId="ffbc62ef69d5d3dc" providerId="LiveId" clId="{38AB4D3C-B4E5-4847-ABEF-83E738C70A11}" dt="2024-05-15T11:21:19.194" v="25123" actId="108"/>
          <ac:spMkLst>
            <pc:docMk/>
            <pc:sldMk cId="3101847218" sldId="296"/>
            <ac:spMk id="900" creationId="{1F0FC0FE-AD27-E8DC-6D3A-4A95941F7E1D}"/>
          </ac:spMkLst>
        </pc:spChg>
        <pc:spChg chg="mod replST">
          <ac:chgData name="Ida Ekmark" userId="ffbc62ef69d5d3dc" providerId="LiveId" clId="{38AB4D3C-B4E5-4847-ABEF-83E738C70A11}" dt="2024-05-15T11:21:19.194" v="25124" actId="108"/>
          <ac:spMkLst>
            <pc:docMk/>
            <pc:sldMk cId="3101847218" sldId="296"/>
            <ac:spMk id="901" creationId="{539A320C-5FEB-D9A8-E332-A5A4F55E4BCD}"/>
          </ac:spMkLst>
        </pc:spChg>
        <pc:spChg chg="mod replST">
          <ac:chgData name="Ida Ekmark" userId="ffbc62ef69d5d3dc" providerId="LiveId" clId="{38AB4D3C-B4E5-4847-ABEF-83E738C70A11}" dt="2024-05-15T11:21:19.194" v="25125" actId="108"/>
          <ac:spMkLst>
            <pc:docMk/>
            <pc:sldMk cId="3101847218" sldId="296"/>
            <ac:spMk id="902" creationId="{82EAC389-BBCA-FBEE-226A-61692154A59A}"/>
          </ac:spMkLst>
        </pc:spChg>
        <pc:spChg chg="mod replST">
          <ac:chgData name="Ida Ekmark" userId="ffbc62ef69d5d3dc" providerId="LiveId" clId="{38AB4D3C-B4E5-4847-ABEF-83E738C70A11}" dt="2024-05-15T11:21:19.194" v="25126" actId="108"/>
          <ac:spMkLst>
            <pc:docMk/>
            <pc:sldMk cId="3101847218" sldId="296"/>
            <ac:spMk id="903" creationId="{713AB70D-CB60-A8BD-913D-5403CAB8EF8A}"/>
          </ac:spMkLst>
        </pc:spChg>
        <pc:spChg chg="mod replST">
          <ac:chgData name="Ida Ekmark" userId="ffbc62ef69d5d3dc" providerId="LiveId" clId="{38AB4D3C-B4E5-4847-ABEF-83E738C70A11}" dt="2024-05-15T11:21:19.194" v="25127" actId="108"/>
          <ac:spMkLst>
            <pc:docMk/>
            <pc:sldMk cId="3101847218" sldId="296"/>
            <ac:spMk id="904" creationId="{E325DAB3-BA79-CB35-962F-AEA6BC9EB44C}"/>
          </ac:spMkLst>
        </pc:spChg>
        <pc:spChg chg="mod replST">
          <ac:chgData name="Ida Ekmark" userId="ffbc62ef69d5d3dc" providerId="LiveId" clId="{38AB4D3C-B4E5-4847-ABEF-83E738C70A11}" dt="2024-05-15T11:21:19.194" v="25128" actId="108"/>
          <ac:spMkLst>
            <pc:docMk/>
            <pc:sldMk cId="3101847218" sldId="296"/>
            <ac:spMk id="905" creationId="{1CBFD695-7E4B-3B65-2C9A-1451C7A69463}"/>
          </ac:spMkLst>
        </pc:spChg>
        <pc:spChg chg="mod replST">
          <ac:chgData name="Ida Ekmark" userId="ffbc62ef69d5d3dc" providerId="LiveId" clId="{38AB4D3C-B4E5-4847-ABEF-83E738C70A11}" dt="2024-05-15T11:21:19.194" v="25129" actId="108"/>
          <ac:spMkLst>
            <pc:docMk/>
            <pc:sldMk cId="3101847218" sldId="296"/>
            <ac:spMk id="906" creationId="{9547757D-B5AB-A022-FFBA-2537D37B901F}"/>
          </ac:spMkLst>
        </pc:spChg>
        <pc:spChg chg="mod replST delST">
          <ac:chgData name="Ida Ekmark" userId="ffbc62ef69d5d3dc" providerId="LiveId" clId="{38AB4D3C-B4E5-4847-ABEF-83E738C70A11}" dt="2024-05-15T11:25:36.119" v="25614"/>
          <ac:spMkLst>
            <pc:docMk/>
            <pc:sldMk cId="3101847218" sldId="296"/>
            <ac:spMk id="993" creationId="{5750905C-A2B6-AF6E-B658-581E572399CA}"/>
          </ac:spMkLst>
        </pc:spChg>
        <pc:spChg chg="mod replST delST">
          <ac:chgData name="Ida Ekmark" userId="ffbc62ef69d5d3dc" providerId="LiveId" clId="{38AB4D3C-B4E5-4847-ABEF-83E738C70A11}" dt="2024-05-15T11:25:36.119" v="25614"/>
          <ac:spMkLst>
            <pc:docMk/>
            <pc:sldMk cId="3101847218" sldId="296"/>
            <ac:spMk id="994" creationId="{B6036C65-B923-5AA2-D551-3223EBED67BC}"/>
          </ac:spMkLst>
        </pc:spChg>
        <pc:spChg chg="mod replST delST">
          <ac:chgData name="Ida Ekmark" userId="ffbc62ef69d5d3dc" providerId="LiveId" clId="{38AB4D3C-B4E5-4847-ABEF-83E738C70A11}" dt="2024-05-15T11:25:36.119" v="25614"/>
          <ac:spMkLst>
            <pc:docMk/>
            <pc:sldMk cId="3101847218" sldId="296"/>
            <ac:spMk id="995" creationId="{106A37AD-7188-27DE-DE07-3A9AB407D7D8}"/>
          </ac:spMkLst>
        </pc:spChg>
        <pc:spChg chg="mod replST delST">
          <ac:chgData name="Ida Ekmark" userId="ffbc62ef69d5d3dc" providerId="LiveId" clId="{38AB4D3C-B4E5-4847-ABEF-83E738C70A11}" dt="2024-05-15T11:25:36.119" v="25614"/>
          <ac:spMkLst>
            <pc:docMk/>
            <pc:sldMk cId="3101847218" sldId="296"/>
            <ac:spMk id="996" creationId="{AE002DB6-7705-6668-D5EB-24F3FA5FD5D6}"/>
          </ac:spMkLst>
        </pc:spChg>
        <pc:spChg chg="mod replST delST">
          <ac:chgData name="Ida Ekmark" userId="ffbc62ef69d5d3dc" providerId="LiveId" clId="{38AB4D3C-B4E5-4847-ABEF-83E738C70A11}" dt="2024-05-15T11:25:36.119" v="25614"/>
          <ac:spMkLst>
            <pc:docMk/>
            <pc:sldMk cId="3101847218" sldId="296"/>
            <ac:spMk id="997" creationId="{CC121B5A-F7A8-71ED-51D9-42C1E70CC6A2}"/>
          </ac:spMkLst>
        </pc:spChg>
        <pc:spChg chg="mod replST delST">
          <ac:chgData name="Ida Ekmark" userId="ffbc62ef69d5d3dc" providerId="LiveId" clId="{38AB4D3C-B4E5-4847-ABEF-83E738C70A11}" dt="2024-05-15T11:25:36.119" v="25614"/>
          <ac:spMkLst>
            <pc:docMk/>
            <pc:sldMk cId="3101847218" sldId="296"/>
            <ac:spMk id="998" creationId="{D628BCBB-65AF-DACC-1CA4-AFC83F6F0E7B}"/>
          </ac:spMkLst>
        </pc:spChg>
        <pc:spChg chg="mod replST delST">
          <ac:chgData name="Ida Ekmark" userId="ffbc62ef69d5d3dc" providerId="LiveId" clId="{38AB4D3C-B4E5-4847-ABEF-83E738C70A11}" dt="2024-05-15T11:25:36.119" v="25614"/>
          <ac:spMkLst>
            <pc:docMk/>
            <pc:sldMk cId="3101847218" sldId="296"/>
            <ac:spMk id="999" creationId="{78C47049-7279-DFFE-0FCB-B13361163813}"/>
          </ac:spMkLst>
        </pc:spChg>
        <pc:spChg chg="mod replST delST">
          <ac:chgData name="Ida Ekmark" userId="ffbc62ef69d5d3dc" providerId="LiveId" clId="{38AB4D3C-B4E5-4847-ABEF-83E738C70A11}" dt="2024-05-15T11:25:36.119" v="25614"/>
          <ac:spMkLst>
            <pc:docMk/>
            <pc:sldMk cId="3101847218" sldId="296"/>
            <ac:spMk id="1000" creationId="{3C75D60F-6CA0-5722-31F3-3BFEA26C008E}"/>
          </ac:spMkLst>
        </pc:spChg>
        <pc:spChg chg="mod replST delST">
          <ac:chgData name="Ida Ekmark" userId="ffbc62ef69d5d3dc" providerId="LiveId" clId="{38AB4D3C-B4E5-4847-ABEF-83E738C70A11}" dt="2024-05-15T11:25:36.119" v="25614"/>
          <ac:spMkLst>
            <pc:docMk/>
            <pc:sldMk cId="3101847218" sldId="296"/>
            <ac:spMk id="1001" creationId="{864F5D65-5574-FE45-325E-4C487F4B6138}"/>
          </ac:spMkLst>
        </pc:spChg>
        <pc:spChg chg="mod replST delST">
          <ac:chgData name="Ida Ekmark" userId="ffbc62ef69d5d3dc" providerId="LiveId" clId="{38AB4D3C-B4E5-4847-ABEF-83E738C70A11}" dt="2024-05-15T11:25:36.119" v="25614"/>
          <ac:spMkLst>
            <pc:docMk/>
            <pc:sldMk cId="3101847218" sldId="296"/>
            <ac:spMk id="1002" creationId="{6561529E-27FC-4FE1-B428-17F01EB95D9F}"/>
          </ac:spMkLst>
        </pc:spChg>
        <pc:spChg chg="mod replST delST">
          <ac:chgData name="Ida Ekmark" userId="ffbc62ef69d5d3dc" providerId="LiveId" clId="{38AB4D3C-B4E5-4847-ABEF-83E738C70A11}" dt="2024-05-15T11:25:36.119" v="25614"/>
          <ac:spMkLst>
            <pc:docMk/>
            <pc:sldMk cId="3101847218" sldId="296"/>
            <ac:spMk id="1003" creationId="{68591BC2-A873-AA1C-46EF-43DE7D846C58}"/>
          </ac:spMkLst>
        </pc:spChg>
        <pc:spChg chg="mod replST delST">
          <ac:chgData name="Ida Ekmark" userId="ffbc62ef69d5d3dc" providerId="LiveId" clId="{38AB4D3C-B4E5-4847-ABEF-83E738C70A11}" dt="2024-05-15T11:25:36.119" v="25614"/>
          <ac:spMkLst>
            <pc:docMk/>
            <pc:sldMk cId="3101847218" sldId="296"/>
            <ac:spMk id="1004" creationId="{0D7686B2-9CF7-28F7-A654-50855DBE6F4A}"/>
          </ac:spMkLst>
        </pc:spChg>
        <pc:spChg chg="mod replST delST">
          <ac:chgData name="Ida Ekmark" userId="ffbc62ef69d5d3dc" providerId="LiveId" clId="{38AB4D3C-B4E5-4847-ABEF-83E738C70A11}" dt="2024-05-15T11:25:36.119" v="25614"/>
          <ac:spMkLst>
            <pc:docMk/>
            <pc:sldMk cId="3101847218" sldId="296"/>
            <ac:spMk id="1005" creationId="{E8B59B33-E03F-90A9-5CC0-F9A98A0F2826}"/>
          </ac:spMkLst>
        </pc:spChg>
        <pc:spChg chg="mod replST delST">
          <ac:chgData name="Ida Ekmark" userId="ffbc62ef69d5d3dc" providerId="LiveId" clId="{38AB4D3C-B4E5-4847-ABEF-83E738C70A11}" dt="2024-05-15T11:25:36.119" v="25614"/>
          <ac:spMkLst>
            <pc:docMk/>
            <pc:sldMk cId="3101847218" sldId="296"/>
            <ac:spMk id="1006" creationId="{D1C4E982-6D83-8F15-0F5D-A14A7B49B4AB}"/>
          </ac:spMkLst>
        </pc:spChg>
        <pc:spChg chg="mod replST delST">
          <ac:chgData name="Ida Ekmark" userId="ffbc62ef69d5d3dc" providerId="LiveId" clId="{38AB4D3C-B4E5-4847-ABEF-83E738C70A11}" dt="2024-05-15T11:25:36.119" v="25614"/>
          <ac:spMkLst>
            <pc:docMk/>
            <pc:sldMk cId="3101847218" sldId="296"/>
            <ac:spMk id="1007" creationId="{2920840D-2BD6-F23C-48BE-55D361A4A09A}"/>
          </ac:spMkLst>
        </pc:spChg>
        <pc:spChg chg="mod replST delST">
          <ac:chgData name="Ida Ekmark" userId="ffbc62ef69d5d3dc" providerId="LiveId" clId="{38AB4D3C-B4E5-4847-ABEF-83E738C70A11}" dt="2024-05-15T11:25:36.119" v="25614"/>
          <ac:spMkLst>
            <pc:docMk/>
            <pc:sldMk cId="3101847218" sldId="296"/>
            <ac:spMk id="1008" creationId="{43BA1A33-312E-AA69-82B2-AA956F2BCCF4}"/>
          </ac:spMkLst>
        </pc:spChg>
        <pc:spChg chg="mod replST delST">
          <ac:chgData name="Ida Ekmark" userId="ffbc62ef69d5d3dc" providerId="LiveId" clId="{38AB4D3C-B4E5-4847-ABEF-83E738C70A11}" dt="2024-05-15T11:25:36.119" v="25614"/>
          <ac:spMkLst>
            <pc:docMk/>
            <pc:sldMk cId="3101847218" sldId="296"/>
            <ac:spMk id="1009" creationId="{94881AEE-38C8-CBEE-A871-70B6E546022F}"/>
          </ac:spMkLst>
        </pc:spChg>
        <pc:spChg chg="mod replST delST">
          <ac:chgData name="Ida Ekmark" userId="ffbc62ef69d5d3dc" providerId="LiveId" clId="{38AB4D3C-B4E5-4847-ABEF-83E738C70A11}" dt="2024-05-15T11:25:36.119" v="25614"/>
          <ac:spMkLst>
            <pc:docMk/>
            <pc:sldMk cId="3101847218" sldId="296"/>
            <ac:spMk id="1010" creationId="{F6EEB4A7-AC94-1B64-FE43-EBA35DF03137}"/>
          </ac:spMkLst>
        </pc:spChg>
        <pc:spChg chg="mod replST delST">
          <ac:chgData name="Ida Ekmark" userId="ffbc62ef69d5d3dc" providerId="LiveId" clId="{38AB4D3C-B4E5-4847-ABEF-83E738C70A11}" dt="2024-05-15T11:25:36.119" v="25614"/>
          <ac:spMkLst>
            <pc:docMk/>
            <pc:sldMk cId="3101847218" sldId="296"/>
            <ac:spMk id="1011" creationId="{A6D86803-327F-1646-5022-2B50B82DB24B}"/>
          </ac:spMkLst>
        </pc:spChg>
        <pc:spChg chg="mod replST delST">
          <ac:chgData name="Ida Ekmark" userId="ffbc62ef69d5d3dc" providerId="LiveId" clId="{38AB4D3C-B4E5-4847-ABEF-83E738C70A11}" dt="2024-05-15T11:25:36.119" v="25614"/>
          <ac:spMkLst>
            <pc:docMk/>
            <pc:sldMk cId="3101847218" sldId="296"/>
            <ac:spMk id="1012" creationId="{38ACA43A-E7B6-B668-0607-FB31A195F7C4}"/>
          </ac:spMkLst>
        </pc:spChg>
        <pc:spChg chg="mod replST delST">
          <ac:chgData name="Ida Ekmark" userId="ffbc62ef69d5d3dc" providerId="LiveId" clId="{38AB4D3C-B4E5-4847-ABEF-83E738C70A11}" dt="2024-05-15T11:25:36.119" v="25614"/>
          <ac:spMkLst>
            <pc:docMk/>
            <pc:sldMk cId="3101847218" sldId="296"/>
            <ac:spMk id="1013" creationId="{5C3A9111-72EE-7A77-2F6F-FC151E7EDCBA}"/>
          </ac:spMkLst>
        </pc:spChg>
        <pc:spChg chg="mod replST delST">
          <ac:chgData name="Ida Ekmark" userId="ffbc62ef69d5d3dc" providerId="LiveId" clId="{38AB4D3C-B4E5-4847-ABEF-83E738C70A11}" dt="2024-05-15T11:25:36.119" v="25614"/>
          <ac:spMkLst>
            <pc:docMk/>
            <pc:sldMk cId="3101847218" sldId="296"/>
            <ac:spMk id="1014" creationId="{9C77ED04-8586-57E4-7385-95064EB6C3F3}"/>
          </ac:spMkLst>
        </pc:spChg>
        <pc:spChg chg="mod replST delST">
          <ac:chgData name="Ida Ekmark" userId="ffbc62ef69d5d3dc" providerId="LiveId" clId="{38AB4D3C-B4E5-4847-ABEF-83E738C70A11}" dt="2024-05-15T11:25:36.119" v="25614"/>
          <ac:spMkLst>
            <pc:docMk/>
            <pc:sldMk cId="3101847218" sldId="296"/>
            <ac:spMk id="1015" creationId="{C341DEB6-6F87-DC4F-888A-62DFCB31BDAB}"/>
          </ac:spMkLst>
        </pc:spChg>
        <pc:spChg chg="mod replST delST">
          <ac:chgData name="Ida Ekmark" userId="ffbc62ef69d5d3dc" providerId="LiveId" clId="{38AB4D3C-B4E5-4847-ABEF-83E738C70A11}" dt="2024-05-15T11:25:36.119" v="25614"/>
          <ac:spMkLst>
            <pc:docMk/>
            <pc:sldMk cId="3101847218" sldId="296"/>
            <ac:spMk id="1016" creationId="{51BAD13A-F420-4473-CD8B-7B3DFF64B7ED}"/>
          </ac:spMkLst>
        </pc:spChg>
        <pc:spChg chg="mod replST delST">
          <ac:chgData name="Ida Ekmark" userId="ffbc62ef69d5d3dc" providerId="LiveId" clId="{38AB4D3C-B4E5-4847-ABEF-83E738C70A11}" dt="2024-05-15T11:25:36.119" v="25614"/>
          <ac:spMkLst>
            <pc:docMk/>
            <pc:sldMk cId="3101847218" sldId="296"/>
            <ac:spMk id="1017" creationId="{3BFFD897-70B9-45D9-953F-6505A2859155}"/>
          </ac:spMkLst>
        </pc:spChg>
        <pc:spChg chg="mod replST delST">
          <ac:chgData name="Ida Ekmark" userId="ffbc62ef69d5d3dc" providerId="LiveId" clId="{38AB4D3C-B4E5-4847-ABEF-83E738C70A11}" dt="2024-05-15T11:25:36.119" v="25614"/>
          <ac:spMkLst>
            <pc:docMk/>
            <pc:sldMk cId="3101847218" sldId="296"/>
            <ac:spMk id="1018" creationId="{1AC83203-4E7F-550B-26B2-11EDAF773B97}"/>
          </ac:spMkLst>
        </pc:spChg>
        <pc:spChg chg="mod replST delST">
          <ac:chgData name="Ida Ekmark" userId="ffbc62ef69d5d3dc" providerId="LiveId" clId="{38AB4D3C-B4E5-4847-ABEF-83E738C70A11}" dt="2024-05-15T11:25:36.119" v="25614"/>
          <ac:spMkLst>
            <pc:docMk/>
            <pc:sldMk cId="3101847218" sldId="296"/>
            <ac:spMk id="1019" creationId="{9281CFFE-921F-9700-1C22-6296DBE4C135}"/>
          </ac:spMkLst>
        </pc:spChg>
        <pc:spChg chg="mod replST delST">
          <ac:chgData name="Ida Ekmark" userId="ffbc62ef69d5d3dc" providerId="LiveId" clId="{38AB4D3C-B4E5-4847-ABEF-83E738C70A11}" dt="2024-05-15T11:25:36.119" v="25614"/>
          <ac:spMkLst>
            <pc:docMk/>
            <pc:sldMk cId="3101847218" sldId="296"/>
            <ac:spMk id="1020" creationId="{29EF44C9-668C-4B14-0F82-13B5D8BA2421}"/>
          </ac:spMkLst>
        </pc:spChg>
        <pc:spChg chg="mod replST delST">
          <ac:chgData name="Ida Ekmark" userId="ffbc62ef69d5d3dc" providerId="LiveId" clId="{38AB4D3C-B4E5-4847-ABEF-83E738C70A11}" dt="2024-05-15T11:25:36.119" v="25614"/>
          <ac:spMkLst>
            <pc:docMk/>
            <pc:sldMk cId="3101847218" sldId="296"/>
            <ac:spMk id="1021" creationId="{18909D41-D7A4-4BBA-4EB3-0A275560DB2A}"/>
          </ac:spMkLst>
        </pc:spChg>
        <pc:spChg chg="mod replST delST">
          <ac:chgData name="Ida Ekmark" userId="ffbc62ef69d5d3dc" providerId="LiveId" clId="{38AB4D3C-B4E5-4847-ABEF-83E738C70A11}" dt="2024-05-15T11:25:36.119" v="25614"/>
          <ac:spMkLst>
            <pc:docMk/>
            <pc:sldMk cId="3101847218" sldId="296"/>
            <ac:spMk id="1022" creationId="{EA1E81B5-3411-3034-BC0A-7F567769A58B}"/>
          </ac:spMkLst>
        </pc:spChg>
        <pc:spChg chg="mod replST delST">
          <ac:chgData name="Ida Ekmark" userId="ffbc62ef69d5d3dc" providerId="LiveId" clId="{38AB4D3C-B4E5-4847-ABEF-83E738C70A11}" dt="2024-05-15T11:25:36.119" v="25614"/>
          <ac:spMkLst>
            <pc:docMk/>
            <pc:sldMk cId="3101847218" sldId="296"/>
            <ac:spMk id="1023" creationId="{6F87774E-F881-98C7-DAFC-59B74DBB35BA}"/>
          </ac:spMkLst>
        </pc:spChg>
        <pc:spChg chg="mod replST delST">
          <ac:chgData name="Ida Ekmark" userId="ffbc62ef69d5d3dc" providerId="LiveId" clId="{38AB4D3C-B4E5-4847-ABEF-83E738C70A11}" dt="2024-05-15T11:25:36.119" v="25614"/>
          <ac:spMkLst>
            <pc:docMk/>
            <pc:sldMk cId="3101847218" sldId="296"/>
            <ac:spMk id="1024" creationId="{EA5E2852-A7A2-2C08-AB02-4BC00D8B15D5}"/>
          </ac:spMkLst>
        </pc:spChg>
        <pc:spChg chg="mod replST delST">
          <ac:chgData name="Ida Ekmark" userId="ffbc62ef69d5d3dc" providerId="LiveId" clId="{38AB4D3C-B4E5-4847-ABEF-83E738C70A11}" dt="2024-05-15T11:25:36.119" v="25614"/>
          <ac:spMkLst>
            <pc:docMk/>
            <pc:sldMk cId="3101847218" sldId="296"/>
            <ac:spMk id="1025" creationId="{B43ABFFC-EACF-1957-7638-D5750BFFB956}"/>
          </ac:spMkLst>
        </pc:spChg>
        <pc:spChg chg="mod replST delST">
          <ac:chgData name="Ida Ekmark" userId="ffbc62ef69d5d3dc" providerId="LiveId" clId="{38AB4D3C-B4E5-4847-ABEF-83E738C70A11}" dt="2024-05-15T11:25:36.119" v="25614"/>
          <ac:spMkLst>
            <pc:docMk/>
            <pc:sldMk cId="3101847218" sldId="296"/>
            <ac:spMk id="1026" creationId="{866DA9BF-17D3-6AE1-7799-27808E73519C}"/>
          </ac:spMkLst>
        </pc:spChg>
        <pc:spChg chg="mod replST delST">
          <ac:chgData name="Ida Ekmark" userId="ffbc62ef69d5d3dc" providerId="LiveId" clId="{38AB4D3C-B4E5-4847-ABEF-83E738C70A11}" dt="2024-05-15T11:25:36.119" v="25614"/>
          <ac:spMkLst>
            <pc:docMk/>
            <pc:sldMk cId="3101847218" sldId="296"/>
            <ac:spMk id="1027" creationId="{A2E645C4-B628-3733-5E1A-A93F63007872}"/>
          </ac:spMkLst>
        </pc:spChg>
        <pc:spChg chg="mod replST delST">
          <ac:chgData name="Ida Ekmark" userId="ffbc62ef69d5d3dc" providerId="LiveId" clId="{38AB4D3C-B4E5-4847-ABEF-83E738C70A11}" dt="2024-05-15T11:25:36.119" v="25614"/>
          <ac:spMkLst>
            <pc:docMk/>
            <pc:sldMk cId="3101847218" sldId="296"/>
            <ac:spMk id="1028" creationId="{0D616C5B-FA7E-0739-6BC2-EB9F1F7D445E}"/>
          </ac:spMkLst>
        </pc:spChg>
        <pc:spChg chg="mod replST delST">
          <ac:chgData name="Ida Ekmark" userId="ffbc62ef69d5d3dc" providerId="LiveId" clId="{38AB4D3C-B4E5-4847-ABEF-83E738C70A11}" dt="2024-05-15T11:25:36.119" v="25614"/>
          <ac:spMkLst>
            <pc:docMk/>
            <pc:sldMk cId="3101847218" sldId="296"/>
            <ac:spMk id="1029" creationId="{A1E0FF1C-4B30-EA9A-AD4D-9115B164AD1F}"/>
          </ac:spMkLst>
        </pc:spChg>
        <pc:spChg chg="mod replST delST">
          <ac:chgData name="Ida Ekmark" userId="ffbc62ef69d5d3dc" providerId="LiveId" clId="{38AB4D3C-B4E5-4847-ABEF-83E738C70A11}" dt="2024-05-15T11:25:36.119" v="25614"/>
          <ac:spMkLst>
            <pc:docMk/>
            <pc:sldMk cId="3101847218" sldId="296"/>
            <ac:spMk id="1030" creationId="{143286E0-85EE-39BE-3150-526DC97C56A7}"/>
          </ac:spMkLst>
        </pc:spChg>
        <pc:spChg chg="mod replST delST">
          <ac:chgData name="Ida Ekmark" userId="ffbc62ef69d5d3dc" providerId="LiveId" clId="{38AB4D3C-B4E5-4847-ABEF-83E738C70A11}" dt="2024-05-15T11:25:36.119" v="25614"/>
          <ac:spMkLst>
            <pc:docMk/>
            <pc:sldMk cId="3101847218" sldId="296"/>
            <ac:spMk id="1031" creationId="{37D77297-AF6D-6B9D-C0D2-EE483C10AFCE}"/>
          </ac:spMkLst>
        </pc:spChg>
        <pc:spChg chg="mod replST delST">
          <ac:chgData name="Ida Ekmark" userId="ffbc62ef69d5d3dc" providerId="LiveId" clId="{38AB4D3C-B4E5-4847-ABEF-83E738C70A11}" dt="2024-05-15T11:25:36.119" v="25614"/>
          <ac:spMkLst>
            <pc:docMk/>
            <pc:sldMk cId="3101847218" sldId="296"/>
            <ac:spMk id="1032" creationId="{34267FEB-D8C6-DC79-9E12-25F298C7BC16}"/>
          </ac:spMkLst>
        </pc:spChg>
        <pc:spChg chg="mod">
          <ac:chgData name="Ida Ekmark" userId="ffbc62ef69d5d3dc" providerId="LiveId" clId="{38AB4D3C-B4E5-4847-ABEF-83E738C70A11}" dt="2024-05-15T11:25:36.119" v="25614"/>
          <ac:spMkLst>
            <pc:docMk/>
            <pc:sldMk cId="3101847218" sldId="296"/>
            <ac:spMk id="1035" creationId="{1ED3CC2C-94B6-48A7-3BA7-9A3D195CC549}"/>
          </ac:spMkLst>
        </pc:spChg>
        <pc:spChg chg="mod">
          <ac:chgData name="Ida Ekmark" userId="ffbc62ef69d5d3dc" providerId="LiveId" clId="{38AB4D3C-B4E5-4847-ABEF-83E738C70A11}" dt="2024-05-15T11:25:36.119" v="25614"/>
          <ac:spMkLst>
            <pc:docMk/>
            <pc:sldMk cId="3101847218" sldId="296"/>
            <ac:spMk id="1036" creationId="{84F14527-2C54-8A6B-AD83-EB8058048430}"/>
          </ac:spMkLst>
        </pc:spChg>
        <pc:spChg chg="mod">
          <ac:chgData name="Ida Ekmark" userId="ffbc62ef69d5d3dc" providerId="LiveId" clId="{38AB4D3C-B4E5-4847-ABEF-83E738C70A11}" dt="2024-05-15T11:25:36.119" v="25614"/>
          <ac:spMkLst>
            <pc:docMk/>
            <pc:sldMk cId="3101847218" sldId="296"/>
            <ac:spMk id="1037" creationId="{C021AE49-6DD0-7DE6-810F-B934F92AA4A4}"/>
          </ac:spMkLst>
        </pc:spChg>
        <pc:spChg chg="mod">
          <ac:chgData name="Ida Ekmark" userId="ffbc62ef69d5d3dc" providerId="LiveId" clId="{38AB4D3C-B4E5-4847-ABEF-83E738C70A11}" dt="2024-05-15T11:25:36.119" v="25614"/>
          <ac:spMkLst>
            <pc:docMk/>
            <pc:sldMk cId="3101847218" sldId="296"/>
            <ac:spMk id="1038" creationId="{02F52060-FC2E-5194-024F-6F2955A50B12}"/>
          </ac:spMkLst>
        </pc:spChg>
        <pc:spChg chg="mod">
          <ac:chgData name="Ida Ekmark" userId="ffbc62ef69d5d3dc" providerId="LiveId" clId="{38AB4D3C-B4E5-4847-ABEF-83E738C70A11}" dt="2024-05-15T11:25:36.119" v="25614"/>
          <ac:spMkLst>
            <pc:docMk/>
            <pc:sldMk cId="3101847218" sldId="296"/>
            <ac:spMk id="1039" creationId="{D818B74E-2535-D90A-1961-D685D7F81A2C}"/>
          </ac:spMkLst>
        </pc:spChg>
        <pc:spChg chg="mod">
          <ac:chgData name="Ida Ekmark" userId="ffbc62ef69d5d3dc" providerId="LiveId" clId="{38AB4D3C-B4E5-4847-ABEF-83E738C70A11}" dt="2024-05-15T11:25:36.119" v="25614"/>
          <ac:spMkLst>
            <pc:docMk/>
            <pc:sldMk cId="3101847218" sldId="296"/>
            <ac:spMk id="1040" creationId="{DB1638F0-871E-A73A-B6DB-339BA8F3DA69}"/>
          </ac:spMkLst>
        </pc:spChg>
        <pc:spChg chg="mod">
          <ac:chgData name="Ida Ekmark" userId="ffbc62ef69d5d3dc" providerId="LiveId" clId="{38AB4D3C-B4E5-4847-ABEF-83E738C70A11}" dt="2024-05-15T11:25:36.119" v="25614"/>
          <ac:spMkLst>
            <pc:docMk/>
            <pc:sldMk cId="3101847218" sldId="296"/>
            <ac:spMk id="1041" creationId="{0FD2F110-E783-8A09-C5B5-644647ACC4EF}"/>
          </ac:spMkLst>
        </pc:spChg>
        <pc:spChg chg="mod">
          <ac:chgData name="Ida Ekmark" userId="ffbc62ef69d5d3dc" providerId="LiveId" clId="{38AB4D3C-B4E5-4847-ABEF-83E738C70A11}" dt="2024-05-15T11:25:36.119" v="25614"/>
          <ac:spMkLst>
            <pc:docMk/>
            <pc:sldMk cId="3101847218" sldId="296"/>
            <ac:spMk id="1042" creationId="{060F008F-850F-C63C-0A9F-5EBFBC0653C6}"/>
          </ac:spMkLst>
        </pc:spChg>
        <pc:spChg chg="mod">
          <ac:chgData name="Ida Ekmark" userId="ffbc62ef69d5d3dc" providerId="LiveId" clId="{38AB4D3C-B4E5-4847-ABEF-83E738C70A11}" dt="2024-05-15T11:25:36.119" v="25614"/>
          <ac:spMkLst>
            <pc:docMk/>
            <pc:sldMk cId="3101847218" sldId="296"/>
            <ac:spMk id="1043" creationId="{8E347450-56EF-1A96-4A87-5BD03031EE99}"/>
          </ac:spMkLst>
        </pc:spChg>
        <pc:spChg chg="mod">
          <ac:chgData name="Ida Ekmark" userId="ffbc62ef69d5d3dc" providerId="LiveId" clId="{38AB4D3C-B4E5-4847-ABEF-83E738C70A11}" dt="2024-05-15T11:25:36.119" v="25614"/>
          <ac:spMkLst>
            <pc:docMk/>
            <pc:sldMk cId="3101847218" sldId="296"/>
            <ac:spMk id="1044" creationId="{4E618070-E9F3-F3A9-B5EA-47D68D9F53C9}"/>
          </ac:spMkLst>
        </pc:spChg>
        <pc:spChg chg="mod">
          <ac:chgData name="Ida Ekmark" userId="ffbc62ef69d5d3dc" providerId="LiveId" clId="{38AB4D3C-B4E5-4847-ABEF-83E738C70A11}" dt="2024-05-15T11:25:36.119" v="25614"/>
          <ac:spMkLst>
            <pc:docMk/>
            <pc:sldMk cId="3101847218" sldId="296"/>
            <ac:spMk id="1045" creationId="{3F065D41-10E5-5A00-5B8B-936A7C12342C}"/>
          </ac:spMkLst>
        </pc:spChg>
        <pc:spChg chg="mod">
          <ac:chgData name="Ida Ekmark" userId="ffbc62ef69d5d3dc" providerId="LiveId" clId="{38AB4D3C-B4E5-4847-ABEF-83E738C70A11}" dt="2024-05-15T11:25:36.119" v="25614"/>
          <ac:spMkLst>
            <pc:docMk/>
            <pc:sldMk cId="3101847218" sldId="296"/>
            <ac:spMk id="1046" creationId="{EC93675B-55BC-01BB-DF07-195E5C1E4278}"/>
          </ac:spMkLst>
        </pc:spChg>
        <pc:spChg chg="mod">
          <ac:chgData name="Ida Ekmark" userId="ffbc62ef69d5d3dc" providerId="LiveId" clId="{38AB4D3C-B4E5-4847-ABEF-83E738C70A11}" dt="2024-05-15T11:25:36.119" v="25614"/>
          <ac:spMkLst>
            <pc:docMk/>
            <pc:sldMk cId="3101847218" sldId="296"/>
            <ac:spMk id="1047" creationId="{E772971F-E6FA-0BA4-A97C-4015253FE543}"/>
          </ac:spMkLst>
        </pc:spChg>
        <pc:spChg chg="mod">
          <ac:chgData name="Ida Ekmark" userId="ffbc62ef69d5d3dc" providerId="LiveId" clId="{38AB4D3C-B4E5-4847-ABEF-83E738C70A11}" dt="2024-05-15T11:25:36.119" v="25614"/>
          <ac:spMkLst>
            <pc:docMk/>
            <pc:sldMk cId="3101847218" sldId="296"/>
            <ac:spMk id="1048" creationId="{66DBD51A-09E8-F81D-756A-CDFD2A9A60EB}"/>
          </ac:spMkLst>
        </pc:spChg>
        <pc:spChg chg="mod">
          <ac:chgData name="Ida Ekmark" userId="ffbc62ef69d5d3dc" providerId="LiveId" clId="{38AB4D3C-B4E5-4847-ABEF-83E738C70A11}" dt="2024-05-15T11:25:36.119" v="25614"/>
          <ac:spMkLst>
            <pc:docMk/>
            <pc:sldMk cId="3101847218" sldId="296"/>
            <ac:spMk id="1049" creationId="{FFD6F917-8482-7493-2EA2-5E53A9AC57E4}"/>
          </ac:spMkLst>
        </pc:spChg>
        <pc:spChg chg="mod">
          <ac:chgData name="Ida Ekmark" userId="ffbc62ef69d5d3dc" providerId="LiveId" clId="{38AB4D3C-B4E5-4847-ABEF-83E738C70A11}" dt="2024-05-15T11:25:36.119" v="25614"/>
          <ac:spMkLst>
            <pc:docMk/>
            <pc:sldMk cId="3101847218" sldId="296"/>
            <ac:spMk id="1050" creationId="{57F15978-300C-A34D-E58F-5F9CB998B44D}"/>
          </ac:spMkLst>
        </pc:spChg>
        <pc:spChg chg="mod">
          <ac:chgData name="Ida Ekmark" userId="ffbc62ef69d5d3dc" providerId="LiveId" clId="{38AB4D3C-B4E5-4847-ABEF-83E738C70A11}" dt="2024-05-15T11:25:36.119" v="25614"/>
          <ac:spMkLst>
            <pc:docMk/>
            <pc:sldMk cId="3101847218" sldId="296"/>
            <ac:spMk id="1051" creationId="{8095129F-2672-0DD0-3CDC-67F78386AA08}"/>
          </ac:spMkLst>
        </pc:spChg>
        <pc:spChg chg="mod">
          <ac:chgData name="Ida Ekmark" userId="ffbc62ef69d5d3dc" providerId="LiveId" clId="{38AB4D3C-B4E5-4847-ABEF-83E738C70A11}" dt="2024-05-15T11:25:36.119" v="25614"/>
          <ac:spMkLst>
            <pc:docMk/>
            <pc:sldMk cId="3101847218" sldId="296"/>
            <ac:spMk id="1052" creationId="{097E65B0-9C46-DBD0-BD32-3F6D57C3C274}"/>
          </ac:spMkLst>
        </pc:spChg>
        <pc:spChg chg="mod">
          <ac:chgData name="Ida Ekmark" userId="ffbc62ef69d5d3dc" providerId="LiveId" clId="{38AB4D3C-B4E5-4847-ABEF-83E738C70A11}" dt="2024-05-15T11:25:36.119" v="25614"/>
          <ac:spMkLst>
            <pc:docMk/>
            <pc:sldMk cId="3101847218" sldId="296"/>
            <ac:spMk id="1053" creationId="{BC55C1F7-DF67-41F7-A5E9-5707502D8043}"/>
          </ac:spMkLst>
        </pc:spChg>
        <pc:spChg chg="mod">
          <ac:chgData name="Ida Ekmark" userId="ffbc62ef69d5d3dc" providerId="LiveId" clId="{38AB4D3C-B4E5-4847-ABEF-83E738C70A11}" dt="2024-05-15T11:25:36.119" v="25614"/>
          <ac:spMkLst>
            <pc:docMk/>
            <pc:sldMk cId="3101847218" sldId="296"/>
            <ac:spMk id="1054" creationId="{FEE92C9B-44A2-43BC-D75F-5F1EC8927FD3}"/>
          </ac:spMkLst>
        </pc:spChg>
        <pc:spChg chg="mod">
          <ac:chgData name="Ida Ekmark" userId="ffbc62ef69d5d3dc" providerId="LiveId" clId="{38AB4D3C-B4E5-4847-ABEF-83E738C70A11}" dt="2024-05-15T11:25:36.119" v="25614"/>
          <ac:spMkLst>
            <pc:docMk/>
            <pc:sldMk cId="3101847218" sldId="296"/>
            <ac:spMk id="1055" creationId="{4B6F6939-7F8C-9F39-5743-142BE8D38B54}"/>
          </ac:spMkLst>
        </pc:spChg>
        <pc:spChg chg="mod">
          <ac:chgData name="Ida Ekmark" userId="ffbc62ef69d5d3dc" providerId="LiveId" clId="{38AB4D3C-B4E5-4847-ABEF-83E738C70A11}" dt="2024-05-15T11:25:36.119" v="25614"/>
          <ac:spMkLst>
            <pc:docMk/>
            <pc:sldMk cId="3101847218" sldId="296"/>
            <ac:spMk id="1056" creationId="{D7F5B6B7-0BEE-D31A-6398-C5268C7F4387}"/>
          </ac:spMkLst>
        </pc:spChg>
        <pc:spChg chg="mod">
          <ac:chgData name="Ida Ekmark" userId="ffbc62ef69d5d3dc" providerId="LiveId" clId="{38AB4D3C-B4E5-4847-ABEF-83E738C70A11}" dt="2024-05-15T11:25:36.119" v="25614"/>
          <ac:spMkLst>
            <pc:docMk/>
            <pc:sldMk cId="3101847218" sldId="296"/>
            <ac:spMk id="1057" creationId="{45F96C4E-4590-79AA-D4C7-75EFD6F850A9}"/>
          </ac:spMkLst>
        </pc:spChg>
        <pc:spChg chg="mod">
          <ac:chgData name="Ida Ekmark" userId="ffbc62ef69d5d3dc" providerId="LiveId" clId="{38AB4D3C-B4E5-4847-ABEF-83E738C70A11}" dt="2024-05-15T11:25:36.119" v="25614"/>
          <ac:spMkLst>
            <pc:docMk/>
            <pc:sldMk cId="3101847218" sldId="296"/>
            <ac:spMk id="1058" creationId="{53C397A9-8656-4A0A-205A-47E2ADDAC420}"/>
          </ac:spMkLst>
        </pc:spChg>
        <pc:spChg chg="mod">
          <ac:chgData name="Ida Ekmark" userId="ffbc62ef69d5d3dc" providerId="LiveId" clId="{38AB4D3C-B4E5-4847-ABEF-83E738C70A11}" dt="2024-05-15T11:25:36.119" v="25614"/>
          <ac:spMkLst>
            <pc:docMk/>
            <pc:sldMk cId="3101847218" sldId="296"/>
            <ac:spMk id="1059" creationId="{0486E436-9D5F-2EE8-F1E9-468AFE9BC05E}"/>
          </ac:spMkLst>
        </pc:spChg>
        <pc:spChg chg="mod">
          <ac:chgData name="Ida Ekmark" userId="ffbc62ef69d5d3dc" providerId="LiveId" clId="{38AB4D3C-B4E5-4847-ABEF-83E738C70A11}" dt="2024-05-15T11:25:36.119" v="25614"/>
          <ac:spMkLst>
            <pc:docMk/>
            <pc:sldMk cId="3101847218" sldId="296"/>
            <ac:spMk id="1060" creationId="{C91346A2-6689-733B-95BC-F8071A37554B}"/>
          </ac:spMkLst>
        </pc:spChg>
        <pc:spChg chg="mod">
          <ac:chgData name="Ida Ekmark" userId="ffbc62ef69d5d3dc" providerId="LiveId" clId="{38AB4D3C-B4E5-4847-ABEF-83E738C70A11}" dt="2024-05-15T11:25:36.119" v="25614"/>
          <ac:spMkLst>
            <pc:docMk/>
            <pc:sldMk cId="3101847218" sldId="296"/>
            <ac:spMk id="1061" creationId="{96BF1F6F-3DA2-9263-954D-5CA050DF29AA}"/>
          </ac:spMkLst>
        </pc:spChg>
        <pc:spChg chg="mod">
          <ac:chgData name="Ida Ekmark" userId="ffbc62ef69d5d3dc" providerId="LiveId" clId="{38AB4D3C-B4E5-4847-ABEF-83E738C70A11}" dt="2024-05-15T11:25:36.119" v="25614"/>
          <ac:spMkLst>
            <pc:docMk/>
            <pc:sldMk cId="3101847218" sldId="296"/>
            <ac:spMk id="1062" creationId="{EA485F05-1879-9431-EF8B-0C1BB814FE73}"/>
          </ac:spMkLst>
        </pc:spChg>
        <pc:spChg chg="mod">
          <ac:chgData name="Ida Ekmark" userId="ffbc62ef69d5d3dc" providerId="LiveId" clId="{38AB4D3C-B4E5-4847-ABEF-83E738C70A11}" dt="2024-05-15T11:25:36.119" v="25614"/>
          <ac:spMkLst>
            <pc:docMk/>
            <pc:sldMk cId="3101847218" sldId="296"/>
            <ac:spMk id="1063" creationId="{9AE2B44C-0D46-D506-C176-5F1F23AC7BA3}"/>
          </ac:spMkLst>
        </pc:spChg>
        <pc:spChg chg="mod">
          <ac:chgData name="Ida Ekmark" userId="ffbc62ef69d5d3dc" providerId="LiveId" clId="{38AB4D3C-B4E5-4847-ABEF-83E738C70A11}" dt="2024-05-15T11:25:36.119" v="25614"/>
          <ac:spMkLst>
            <pc:docMk/>
            <pc:sldMk cId="3101847218" sldId="296"/>
            <ac:spMk id="1064" creationId="{8F82A048-066F-85A4-F202-4BEE36288A87}"/>
          </ac:spMkLst>
        </pc:spChg>
        <pc:spChg chg="mod">
          <ac:chgData name="Ida Ekmark" userId="ffbc62ef69d5d3dc" providerId="LiveId" clId="{38AB4D3C-B4E5-4847-ABEF-83E738C70A11}" dt="2024-05-15T11:25:36.119" v="25614"/>
          <ac:spMkLst>
            <pc:docMk/>
            <pc:sldMk cId="3101847218" sldId="296"/>
            <ac:spMk id="1065" creationId="{FF57AE5E-6223-2E71-6633-A4470C0444D5}"/>
          </ac:spMkLst>
        </pc:spChg>
        <pc:spChg chg="mod">
          <ac:chgData name="Ida Ekmark" userId="ffbc62ef69d5d3dc" providerId="LiveId" clId="{38AB4D3C-B4E5-4847-ABEF-83E738C70A11}" dt="2024-05-15T11:25:36.119" v="25614"/>
          <ac:spMkLst>
            <pc:docMk/>
            <pc:sldMk cId="3101847218" sldId="296"/>
            <ac:spMk id="1066" creationId="{C66A57D0-7750-4EC4-C429-2622B1D02779}"/>
          </ac:spMkLst>
        </pc:spChg>
        <pc:spChg chg="mod">
          <ac:chgData name="Ida Ekmark" userId="ffbc62ef69d5d3dc" providerId="LiveId" clId="{38AB4D3C-B4E5-4847-ABEF-83E738C70A11}" dt="2024-05-15T11:25:36.119" v="25614"/>
          <ac:spMkLst>
            <pc:docMk/>
            <pc:sldMk cId="3101847218" sldId="296"/>
            <ac:spMk id="1067" creationId="{18EB7461-B8CF-258E-DF82-1EDC702D57DE}"/>
          </ac:spMkLst>
        </pc:spChg>
        <pc:spChg chg="mod">
          <ac:chgData name="Ida Ekmark" userId="ffbc62ef69d5d3dc" providerId="LiveId" clId="{38AB4D3C-B4E5-4847-ABEF-83E738C70A11}" dt="2024-05-15T11:25:36.119" v="25614"/>
          <ac:spMkLst>
            <pc:docMk/>
            <pc:sldMk cId="3101847218" sldId="296"/>
            <ac:spMk id="1068" creationId="{CD7E7327-17AC-43A9-8092-163655B8DC40}"/>
          </ac:spMkLst>
        </pc:spChg>
        <pc:spChg chg="mod">
          <ac:chgData name="Ida Ekmark" userId="ffbc62ef69d5d3dc" providerId="LiveId" clId="{38AB4D3C-B4E5-4847-ABEF-83E738C70A11}" dt="2024-05-15T11:25:36.119" v="25614"/>
          <ac:spMkLst>
            <pc:docMk/>
            <pc:sldMk cId="3101847218" sldId="296"/>
            <ac:spMk id="1069" creationId="{E84BE119-70CE-03F8-000D-2226B038E479}"/>
          </ac:spMkLst>
        </pc:spChg>
        <pc:spChg chg="mod">
          <ac:chgData name="Ida Ekmark" userId="ffbc62ef69d5d3dc" providerId="LiveId" clId="{38AB4D3C-B4E5-4847-ABEF-83E738C70A11}" dt="2024-05-15T11:25:36.119" v="25614"/>
          <ac:spMkLst>
            <pc:docMk/>
            <pc:sldMk cId="3101847218" sldId="296"/>
            <ac:spMk id="1070" creationId="{DBF68000-153E-F937-BEF3-CA522175D24D}"/>
          </ac:spMkLst>
        </pc:spChg>
        <pc:spChg chg="mod">
          <ac:chgData name="Ida Ekmark" userId="ffbc62ef69d5d3dc" providerId="LiveId" clId="{38AB4D3C-B4E5-4847-ABEF-83E738C70A11}" dt="2024-05-15T11:25:36.119" v="25614"/>
          <ac:spMkLst>
            <pc:docMk/>
            <pc:sldMk cId="3101847218" sldId="296"/>
            <ac:spMk id="1071" creationId="{603A637C-4D5F-A754-770E-8BE4CB15683F}"/>
          </ac:spMkLst>
        </pc:spChg>
        <pc:spChg chg="mod">
          <ac:chgData name="Ida Ekmark" userId="ffbc62ef69d5d3dc" providerId="LiveId" clId="{38AB4D3C-B4E5-4847-ABEF-83E738C70A11}" dt="2024-05-15T11:25:36.119" v="25614"/>
          <ac:spMkLst>
            <pc:docMk/>
            <pc:sldMk cId="3101847218" sldId="296"/>
            <ac:spMk id="1072" creationId="{2D823D22-2045-E1CF-79BE-F4DDE31B4230}"/>
          </ac:spMkLst>
        </pc:spChg>
        <pc:spChg chg="mod">
          <ac:chgData name="Ida Ekmark" userId="ffbc62ef69d5d3dc" providerId="LiveId" clId="{38AB4D3C-B4E5-4847-ABEF-83E738C70A11}" dt="2024-05-15T11:25:36.119" v="25614"/>
          <ac:spMkLst>
            <pc:docMk/>
            <pc:sldMk cId="3101847218" sldId="296"/>
            <ac:spMk id="1073" creationId="{7EA7077B-172F-2C02-D735-FE51271B270B}"/>
          </ac:spMkLst>
        </pc:spChg>
        <pc:spChg chg="mod">
          <ac:chgData name="Ida Ekmark" userId="ffbc62ef69d5d3dc" providerId="LiveId" clId="{38AB4D3C-B4E5-4847-ABEF-83E738C70A11}" dt="2024-05-15T11:25:36.119" v="25614"/>
          <ac:spMkLst>
            <pc:docMk/>
            <pc:sldMk cId="3101847218" sldId="296"/>
            <ac:spMk id="1074" creationId="{4C6C41E0-43DD-79F5-38E0-805B29DAD251}"/>
          </ac:spMkLst>
        </pc:spChg>
        <pc:spChg chg="mod replST">
          <ac:chgData name="Ida Ekmark" userId="ffbc62ef69d5d3dc" providerId="LiveId" clId="{38AB4D3C-B4E5-4847-ABEF-83E738C70A11}" dt="2024-05-15T11:27:28.352" v="25674" actId="207"/>
          <ac:spMkLst>
            <pc:docMk/>
            <pc:sldMk cId="3101847218" sldId="296"/>
            <ac:spMk id="1078" creationId="{DA434916-6956-0C7D-BCB4-0EB8FC6542D3}"/>
          </ac:spMkLst>
        </pc:spChg>
        <pc:spChg chg="mod replST">
          <ac:chgData name="Ida Ekmark" userId="ffbc62ef69d5d3dc" providerId="LiveId" clId="{38AB4D3C-B4E5-4847-ABEF-83E738C70A11}" dt="2024-05-15T11:27:28.352" v="25674" actId="207"/>
          <ac:spMkLst>
            <pc:docMk/>
            <pc:sldMk cId="3101847218" sldId="296"/>
            <ac:spMk id="1079" creationId="{62DA8ADD-EA7A-B63A-6E89-AFEA99C93000}"/>
          </ac:spMkLst>
        </pc:spChg>
        <pc:spChg chg="mod replST">
          <ac:chgData name="Ida Ekmark" userId="ffbc62ef69d5d3dc" providerId="LiveId" clId="{38AB4D3C-B4E5-4847-ABEF-83E738C70A11}" dt="2024-05-15T11:27:28.352" v="25674" actId="207"/>
          <ac:spMkLst>
            <pc:docMk/>
            <pc:sldMk cId="3101847218" sldId="296"/>
            <ac:spMk id="1080" creationId="{95D6A896-84B8-EB80-1322-7FA8F0E56E5B}"/>
          </ac:spMkLst>
        </pc:spChg>
        <pc:spChg chg="mod replST">
          <ac:chgData name="Ida Ekmark" userId="ffbc62ef69d5d3dc" providerId="LiveId" clId="{38AB4D3C-B4E5-4847-ABEF-83E738C70A11}" dt="2024-05-15T11:27:28.352" v="25674" actId="207"/>
          <ac:spMkLst>
            <pc:docMk/>
            <pc:sldMk cId="3101847218" sldId="296"/>
            <ac:spMk id="1081" creationId="{9F61CC1F-0A08-230E-B5AF-F53C51A2C9BD}"/>
          </ac:spMkLst>
        </pc:spChg>
        <pc:spChg chg="mod replST">
          <ac:chgData name="Ida Ekmark" userId="ffbc62ef69d5d3dc" providerId="LiveId" clId="{38AB4D3C-B4E5-4847-ABEF-83E738C70A11}" dt="2024-05-15T11:27:28.352" v="25674" actId="207"/>
          <ac:spMkLst>
            <pc:docMk/>
            <pc:sldMk cId="3101847218" sldId="296"/>
            <ac:spMk id="1082" creationId="{F13CD54B-6453-C9D3-4BA3-418D836F7ACF}"/>
          </ac:spMkLst>
        </pc:spChg>
        <pc:spChg chg="mod replST">
          <ac:chgData name="Ida Ekmark" userId="ffbc62ef69d5d3dc" providerId="LiveId" clId="{38AB4D3C-B4E5-4847-ABEF-83E738C70A11}" dt="2024-05-15T11:27:28.352" v="25674" actId="207"/>
          <ac:spMkLst>
            <pc:docMk/>
            <pc:sldMk cId="3101847218" sldId="296"/>
            <ac:spMk id="1083" creationId="{7F16A4D8-11AF-E33F-0981-F3A25B5BE64A}"/>
          </ac:spMkLst>
        </pc:spChg>
        <pc:spChg chg="add del mod">
          <ac:chgData name="Ida Ekmark" userId="ffbc62ef69d5d3dc" providerId="LiveId" clId="{38AB4D3C-B4E5-4847-ABEF-83E738C70A11}" dt="2024-05-15T11:28:41.166" v="25693" actId="478"/>
          <ac:spMkLst>
            <pc:docMk/>
            <pc:sldMk cId="3101847218" sldId="296"/>
            <ac:spMk id="1085" creationId="{9BAB6D85-4EA6-5A8C-1135-E73B5B7D11BB}"/>
          </ac:spMkLst>
        </pc:spChg>
        <pc:spChg chg="del mod replST">
          <ac:chgData name="Ida Ekmark" userId="ffbc62ef69d5d3dc" providerId="LiveId" clId="{38AB4D3C-B4E5-4847-ABEF-83E738C70A11}" dt="2024-05-15T11:29:58.966" v="25770" actId="478"/>
          <ac:spMkLst>
            <pc:docMk/>
            <pc:sldMk cId="3101847218" sldId="296"/>
            <ac:spMk id="1088" creationId="{59463096-03ED-55FF-258A-A33CFF2187C9}"/>
          </ac:spMkLst>
        </pc:spChg>
        <pc:spChg chg="del mod ord replST">
          <ac:chgData name="Ida Ekmark" userId="ffbc62ef69d5d3dc" providerId="LiveId" clId="{38AB4D3C-B4E5-4847-ABEF-83E738C70A11}" dt="2024-05-15T11:37:09.505" v="26187" actId="478"/>
          <ac:spMkLst>
            <pc:docMk/>
            <pc:sldMk cId="3101847218" sldId="296"/>
            <ac:spMk id="1091" creationId="{CD608B63-D2B9-7E2A-43DE-C201BFB27330}"/>
          </ac:spMkLst>
        </pc:spChg>
        <pc:spChg chg="del mod topLvl">
          <ac:chgData name="Ida Ekmark" userId="ffbc62ef69d5d3dc" providerId="LiveId" clId="{38AB4D3C-B4E5-4847-ABEF-83E738C70A11}" dt="2024-05-15T11:32:24.323" v="25870" actId="478"/>
          <ac:spMkLst>
            <pc:docMk/>
            <pc:sldMk cId="3101847218" sldId="296"/>
            <ac:spMk id="1093" creationId="{11339B45-4802-4623-7038-CFED384F8464}"/>
          </ac:spMkLst>
        </pc:spChg>
        <pc:spChg chg="del mod topLvl">
          <ac:chgData name="Ida Ekmark" userId="ffbc62ef69d5d3dc" providerId="LiveId" clId="{38AB4D3C-B4E5-4847-ABEF-83E738C70A11}" dt="2024-05-15T11:32:24.308" v="25859" actId="478"/>
          <ac:spMkLst>
            <pc:docMk/>
            <pc:sldMk cId="3101847218" sldId="296"/>
            <ac:spMk id="1094" creationId="{1BEC766A-B3E3-C136-1545-B7E28DD15365}"/>
          </ac:spMkLst>
        </pc:spChg>
        <pc:spChg chg="del mod">
          <ac:chgData name="Ida Ekmark" userId="ffbc62ef69d5d3dc" providerId="LiveId" clId="{38AB4D3C-B4E5-4847-ABEF-83E738C70A11}" dt="2024-05-15T11:32:24.308" v="25858" actId="478"/>
          <ac:spMkLst>
            <pc:docMk/>
            <pc:sldMk cId="3101847218" sldId="296"/>
            <ac:spMk id="1095" creationId="{55163C6F-AA5A-2C76-D86C-3546DD8C2AD9}"/>
          </ac:spMkLst>
        </pc:spChg>
        <pc:spChg chg="del mod">
          <ac:chgData name="Ida Ekmark" userId="ffbc62ef69d5d3dc" providerId="LiveId" clId="{38AB4D3C-B4E5-4847-ABEF-83E738C70A11}" dt="2024-05-15T11:32:24.308" v="25857" actId="478"/>
          <ac:spMkLst>
            <pc:docMk/>
            <pc:sldMk cId="3101847218" sldId="296"/>
            <ac:spMk id="1096" creationId="{8E8F25F3-8DC7-7C2A-3941-80EC1000EAFF}"/>
          </ac:spMkLst>
        </pc:spChg>
        <pc:spChg chg="del mod">
          <ac:chgData name="Ida Ekmark" userId="ffbc62ef69d5d3dc" providerId="LiveId" clId="{38AB4D3C-B4E5-4847-ABEF-83E738C70A11}" dt="2024-05-15T11:32:24.308" v="25856" actId="478"/>
          <ac:spMkLst>
            <pc:docMk/>
            <pc:sldMk cId="3101847218" sldId="296"/>
            <ac:spMk id="1097" creationId="{1C7BF3DF-1EFA-9D06-6325-B8E53137ECD1}"/>
          </ac:spMkLst>
        </pc:spChg>
        <pc:spChg chg="del mod">
          <ac:chgData name="Ida Ekmark" userId="ffbc62ef69d5d3dc" providerId="LiveId" clId="{38AB4D3C-B4E5-4847-ABEF-83E738C70A11}" dt="2024-05-15T11:32:24.308" v="25855" actId="478"/>
          <ac:spMkLst>
            <pc:docMk/>
            <pc:sldMk cId="3101847218" sldId="296"/>
            <ac:spMk id="1098" creationId="{D65627BD-0229-5A88-E337-8B3C308C28C2}"/>
          </ac:spMkLst>
        </pc:spChg>
        <pc:spChg chg="mod replST">
          <ac:chgData name="Ida Ekmark" userId="ffbc62ef69d5d3dc" providerId="LiveId" clId="{38AB4D3C-B4E5-4847-ABEF-83E738C70A11}" dt="2024-05-15T11:33:10.282" v="25915" actId="207"/>
          <ac:spMkLst>
            <pc:docMk/>
            <pc:sldMk cId="3101847218" sldId="296"/>
            <ac:spMk id="1102" creationId="{DD8A471A-3B1A-1B38-4CC2-6A51528F0721}"/>
          </ac:spMkLst>
        </pc:spChg>
        <pc:spChg chg="mod replST">
          <ac:chgData name="Ida Ekmark" userId="ffbc62ef69d5d3dc" providerId="LiveId" clId="{38AB4D3C-B4E5-4847-ABEF-83E738C70A11}" dt="2024-05-15T11:33:10.282" v="25915" actId="207"/>
          <ac:spMkLst>
            <pc:docMk/>
            <pc:sldMk cId="3101847218" sldId="296"/>
            <ac:spMk id="1103" creationId="{655C0C0C-1DBE-CA8B-D60F-09E022D1B5C0}"/>
          </ac:spMkLst>
        </pc:spChg>
        <pc:spChg chg="mod replST">
          <ac:chgData name="Ida Ekmark" userId="ffbc62ef69d5d3dc" providerId="LiveId" clId="{38AB4D3C-B4E5-4847-ABEF-83E738C70A11}" dt="2024-05-15T11:33:10.282" v="25915" actId="207"/>
          <ac:spMkLst>
            <pc:docMk/>
            <pc:sldMk cId="3101847218" sldId="296"/>
            <ac:spMk id="1104" creationId="{DFEE0718-5C41-8AE3-96DB-3BC43635A98C}"/>
          </ac:spMkLst>
        </pc:spChg>
        <pc:spChg chg="mod replST">
          <ac:chgData name="Ida Ekmark" userId="ffbc62ef69d5d3dc" providerId="LiveId" clId="{38AB4D3C-B4E5-4847-ABEF-83E738C70A11}" dt="2024-05-15T11:33:10.282" v="25915" actId="207"/>
          <ac:spMkLst>
            <pc:docMk/>
            <pc:sldMk cId="3101847218" sldId="296"/>
            <ac:spMk id="1105" creationId="{DCC9F5E6-67FC-51EA-C764-99FE1C6528E0}"/>
          </ac:spMkLst>
        </pc:spChg>
        <pc:spChg chg="mod replST">
          <ac:chgData name="Ida Ekmark" userId="ffbc62ef69d5d3dc" providerId="LiveId" clId="{38AB4D3C-B4E5-4847-ABEF-83E738C70A11}" dt="2024-05-15T11:33:10.282" v="25915" actId="207"/>
          <ac:spMkLst>
            <pc:docMk/>
            <pc:sldMk cId="3101847218" sldId="296"/>
            <ac:spMk id="1106" creationId="{5176B4D3-11D2-422A-3FFB-6B70E7D652BF}"/>
          </ac:spMkLst>
        </pc:spChg>
        <pc:spChg chg="mod replST">
          <ac:chgData name="Ida Ekmark" userId="ffbc62ef69d5d3dc" providerId="LiveId" clId="{38AB4D3C-B4E5-4847-ABEF-83E738C70A11}" dt="2024-05-15T11:33:10.282" v="25915" actId="207"/>
          <ac:spMkLst>
            <pc:docMk/>
            <pc:sldMk cId="3101847218" sldId="296"/>
            <ac:spMk id="1107" creationId="{9629F4A0-1B9D-4012-B5F7-BA2D708618B8}"/>
          </ac:spMkLst>
        </pc:spChg>
        <pc:spChg chg="mod replST">
          <ac:chgData name="Ida Ekmark" userId="ffbc62ef69d5d3dc" providerId="LiveId" clId="{38AB4D3C-B4E5-4847-ABEF-83E738C70A11}" dt="2024-05-15T11:33:10.282" v="25915" actId="207"/>
          <ac:spMkLst>
            <pc:docMk/>
            <pc:sldMk cId="3101847218" sldId="296"/>
            <ac:spMk id="1108" creationId="{EFFE6D05-FA9F-8FF3-602A-3E0891E2810E}"/>
          </ac:spMkLst>
        </pc:spChg>
        <pc:spChg chg="mod replST">
          <ac:chgData name="Ida Ekmark" userId="ffbc62ef69d5d3dc" providerId="LiveId" clId="{38AB4D3C-B4E5-4847-ABEF-83E738C70A11}" dt="2024-05-15T11:33:10.282" v="25915" actId="207"/>
          <ac:spMkLst>
            <pc:docMk/>
            <pc:sldMk cId="3101847218" sldId="296"/>
            <ac:spMk id="1109" creationId="{F74437DF-145C-27CA-046F-18A2246F9BD6}"/>
          </ac:spMkLst>
        </pc:spChg>
        <pc:spChg chg="mod replST">
          <ac:chgData name="Ida Ekmark" userId="ffbc62ef69d5d3dc" providerId="LiveId" clId="{38AB4D3C-B4E5-4847-ABEF-83E738C70A11}" dt="2024-05-15T11:33:10.282" v="25915" actId="207"/>
          <ac:spMkLst>
            <pc:docMk/>
            <pc:sldMk cId="3101847218" sldId="296"/>
            <ac:spMk id="1110" creationId="{D9C6D221-9E93-CE5B-38E9-71C7B2021811}"/>
          </ac:spMkLst>
        </pc:spChg>
        <pc:spChg chg="mod replST">
          <ac:chgData name="Ida Ekmark" userId="ffbc62ef69d5d3dc" providerId="LiveId" clId="{38AB4D3C-B4E5-4847-ABEF-83E738C70A11}" dt="2024-05-15T11:33:10.282" v="25915" actId="207"/>
          <ac:spMkLst>
            <pc:docMk/>
            <pc:sldMk cId="3101847218" sldId="296"/>
            <ac:spMk id="1111" creationId="{F1FA6952-0D1F-73D4-BCB7-F71167242730}"/>
          </ac:spMkLst>
        </pc:spChg>
        <pc:spChg chg="add del mod">
          <ac:chgData name="Ida Ekmark" userId="ffbc62ef69d5d3dc" providerId="LiveId" clId="{38AB4D3C-B4E5-4847-ABEF-83E738C70A11}" dt="2024-05-15T11:32:40.615" v="25901" actId="478"/>
          <ac:spMkLst>
            <pc:docMk/>
            <pc:sldMk cId="3101847218" sldId="296"/>
            <ac:spMk id="1120" creationId="{4626A12B-815A-2417-C085-E4F94D6C369B}"/>
          </ac:spMkLst>
        </pc:spChg>
        <pc:spChg chg="del mod ord replST">
          <ac:chgData name="Ida Ekmark" userId="ffbc62ef69d5d3dc" providerId="LiveId" clId="{38AB4D3C-B4E5-4847-ABEF-83E738C70A11}" dt="2024-05-15T11:33:23.188" v="25940" actId="478"/>
          <ac:spMkLst>
            <pc:docMk/>
            <pc:sldMk cId="3101847218" sldId="296"/>
            <ac:spMk id="1123" creationId="{C4B5F56E-B533-2A48-009F-5520356A4AB1}"/>
          </ac:spMkLst>
        </pc:spChg>
        <pc:spChg chg="del mod ord replST">
          <ac:chgData name="Ida Ekmark" userId="ffbc62ef69d5d3dc" providerId="LiveId" clId="{38AB4D3C-B4E5-4847-ABEF-83E738C70A11}" dt="2024-05-15T11:33:36.869" v="25977" actId="478"/>
          <ac:spMkLst>
            <pc:docMk/>
            <pc:sldMk cId="3101847218" sldId="296"/>
            <ac:spMk id="1126" creationId="{1351E0FD-571E-F227-4E61-678D9FC1C65F}"/>
          </ac:spMkLst>
        </pc:spChg>
        <pc:spChg chg="del mod ord replST">
          <ac:chgData name="Ida Ekmark" userId="ffbc62ef69d5d3dc" providerId="LiveId" clId="{38AB4D3C-B4E5-4847-ABEF-83E738C70A11}" dt="2024-05-15T11:37:00.705" v="26185" actId="478"/>
          <ac:spMkLst>
            <pc:docMk/>
            <pc:sldMk cId="3101847218" sldId="296"/>
            <ac:spMk id="1129" creationId="{8A9CB3B3-1995-FECC-D53F-C5DB50B986DD}"/>
          </ac:spMkLst>
        </pc:spChg>
        <pc:spChg chg="add del mod">
          <ac:chgData name="Ida Ekmark" userId="ffbc62ef69d5d3dc" providerId="LiveId" clId="{38AB4D3C-B4E5-4847-ABEF-83E738C70A11}" dt="2024-05-15T11:35:02.119" v="26018" actId="478"/>
          <ac:spMkLst>
            <pc:docMk/>
            <pc:sldMk cId="3101847218" sldId="296"/>
            <ac:spMk id="1130" creationId="{71806F54-D601-2D66-3B4C-BF1047654B33}"/>
          </ac:spMkLst>
        </pc:spChg>
        <pc:spChg chg="del mod ord replST">
          <ac:chgData name="Ida Ekmark" userId="ffbc62ef69d5d3dc" providerId="LiveId" clId="{38AB4D3C-B4E5-4847-ABEF-83E738C70A11}" dt="2024-05-15T11:35:14.949" v="26046" actId="478"/>
          <ac:spMkLst>
            <pc:docMk/>
            <pc:sldMk cId="3101847218" sldId="296"/>
            <ac:spMk id="1133" creationId="{DFEE5F3B-6B4C-6610-7DD0-5B143D4EC928}"/>
          </ac:spMkLst>
        </pc:spChg>
        <pc:spChg chg="del mod ord replST">
          <ac:chgData name="Ida Ekmark" userId="ffbc62ef69d5d3dc" providerId="LiveId" clId="{38AB4D3C-B4E5-4847-ABEF-83E738C70A11}" dt="2024-05-15T11:35:32.397" v="26106" actId="478"/>
          <ac:spMkLst>
            <pc:docMk/>
            <pc:sldMk cId="3101847218" sldId="296"/>
            <ac:spMk id="1136" creationId="{72DD1E49-83A4-4B2A-5AED-A17C657284C3}"/>
          </ac:spMkLst>
        </pc:spChg>
        <pc:spChg chg="del mod ord replST">
          <ac:chgData name="Ida Ekmark" userId="ffbc62ef69d5d3dc" providerId="LiveId" clId="{38AB4D3C-B4E5-4847-ABEF-83E738C70A11}" dt="2024-05-15T11:36:10.593" v="26139" actId="478"/>
          <ac:spMkLst>
            <pc:docMk/>
            <pc:sldMk cId="3101847218" sldId="296"/>
            <ac:spMk id="1139" creationId="{73020327-F6FB-0B88-96B4-C7FDB3FDD696}"/>
          </ac:spMkLst>
        </pc:spChg>
        <pc:spChg chg="del mod ord replST">
          <ac:chgData name="Ida Ekmark" userId="ffbc62ef69d5d3dc" providerId="LiveId" clId="{38AB4D3C-B4E5-4847-ABEF-83E738C70A11}" dt="2024-05-15T11:36:25.167" v="26173" actId="478"/>
          <ac:spMkLst>
            <pc:docMk/>
            <pc:sldMk cId="3101847218" sldId="296"/>
            <ac:spMk id="1142" creationId="{4C0917F2-9CD0-1FDB-9B4B-B1F7950A8692}"/>
          </ac:spMkLst>
        </pc:spChg>
        <pc:spChg chg="del mod ord replST">
          <ac:chgData name="Ida Ekmark" userId="ffbc62ef69d5d3dc" providerId="LiveId" clId="{38AB4D3C-B4E5-4847-ABEF-83E738C70A11}" dt="2024-05-15T11:36:42.434" v="26183" actId="478"/>
          <ac:spMkLst>
            <pc:docMk/>
            <pc:sldMk cId="3101847218" sldId="296"/>
            <ac:spMk id="1145" creationId="{4B2E8541-2286-ED3A-2852-7B9B97BE0764}"/>
          </ac:spMkLst>
        </pc:spChg>
        <pc:spChg chg="del mod topLvl">
          <ac:chgData name="Ida Ekmark" userId="ffbc62ef69d5d3dc" providerId="LiveId" clId="{38AB4D3C-B4E5-4847-ABEF-83E738C70A11}" dt="2024-05-15T11:38:32.553" v="26255" actId="478"/>
          <ac:spMkLst>
            <pc:docMk/>
            <pc:sldMk cId="3101847218" sldId="296"/>
            <ac:spMk id="1147" creationId="{C6FFD39F-B7AB-D789-9299-F2D87112A7C5}"/>
          </ac:spMkLst>
        </pc:spChg>
        <pc:spChg chg="del mod topLvl">
          <ac:chgData name="Ida Ekmark" userId="ffbc62ef69d5d3dc" providerId="LiveId" clId="{38AB4D3C-B4E5-4847-ABEF-83E738C70A11}" dt="2024-05-15T11:38:32.537" v="26250" actId="478"/>
          <ac:spMkLst>
            <pc:docMk/>
            <pc:sldMk cId="3101847218" sldId="296"/>
            <ac:spMk id="1148" creationId="{9FBB491A-6423-1060-6502-C8824F5405B6}"/>
          </ac:spMkLst>
        </pc:spChg>
        <pc:spChg chg="del mod">
          <ac:chgData name="Ida Ekmark" userId="ffbc62ef69d5d3dc" providerId="LiveId" clId="{38AB4D3C-B4E5-4847-ABEF-83E738C70A11}" dt="2024-05-15T11:38:32.537" v="26249" actId="478"/>
          <ac:spMkLst>
            <pc:docMk/>
            <pc:sldMk cId="3101847218" sldId="296"/>
            <ac:spMk id="1149" creationId="{6EDD3742-A32C-F2F4-E5E4-DF64076B3308}"/>
          </ac:spMkLst>
        </pc:spChg>
        <pc:spChg chg="del mod">
          <ac:chgData name="Ida Ekmark" userId="ffbc62ef69d5d3dc" providerId="LiveId" clId="{38AB4D3C-B4E5-4847-ABEF-83E738C70A11}" dt="2024-05-15T11:38:32.537" v="26248" actId="478"/>
          <ac:spMkLst>
            <pc:docMk/>
            <pc:sldMk cId="3101847218" sldId="296"/>
            <ac:spMk id="1150" creationId="{DDCF903A-E9A2-5366-94B4-DC91C3C7DD00}"/>
          </ac:spMkLst>
        </pc:spChg>
        <pc:spChg chg="del mod">
          <ac:chgData name="Ida Ekmark" userId="ffbc62ef69d5d3dc" providerId="LiveId" clId="{38AB4D3C-B4E5-4847-ABEF-83E738C70A11}" dt="2024-05-15T11:38:32.537" v="26247" actId="478"/>
          <ac:spMkLst>
            <pc:docMk/>
            <pc:sldMk cId="3101847218" sldId="296"/>
            <ac:spMk id="1151" creationId="{A6822FFD-86D2-F3ED-5FC4-24D66C52B017}"/>
          </ac:spMkLst>
        </pc:spChg>
        <pc:spChg chg="del mod">
          <ac:chgData name="Ida Ekmark" userId="ffbc62ef69d5d3dc" providerId="LiveId" clId="{38AB4D3C-B4E5-4847-ABEF-83E738C70A11}" dt="2024-05-15T11:38:32.537" v="26246" actId="478"/>
          <ac:spMkLst>
            <pc:docMk/>
            <pc:sldMk cId="3101847218" sldId="296"/>
            <ac:spMk id="1152" creationId="{98B6E197-6BD4-37B3-A540-97ECC632ED70}"/>
          </ac:spMkLst>
        </pc:spChg>
        <pc:spChg chg="mod replST">
          <ac:chgData name="Ida Ekmark" userId="ffbc62ef69d5d3dc" providerId="LiveId" clId="{38AB4D3C-B4E5-4847-ABEF-83E738C70A11}" dt="2024-05-15T14:52:40.333" v="26267" actId="207"/>
          <ac:spMkLst>
            <pc:docMk/>
            <pc:sldMk cId="3101847218" sldId="296"/>
            <ac:spMk id="1156" creationId="{5BD2C096-D1BC-625A-172C-4384A4A3F577}"/>
          </ac:spMkLst>
        </pc:spChg>
        <pc:spChg chg="mod replST">
          <ac:chgData name="Ida Ekmark" userId="ffbc62ef69d5d3dc" providerId="LiveId" clId="{38AB4D3C-B4E5-4847-ABEF-83E738C70A11}" dt="2024-05-15T14:52:40.333" v="26267" actId="207"/>
          <ac:spMkLst>
            <pc:docMk/>
            <pc:sldMk cId="3101847218" sldId="296"/>
            <ac:spMk id="1157" creationId="{998A5F60-334A-6BA9-6440-A632D532EBC0}"/>
          </ac:spMkLst>
        </pc:spChg>
        <pc:spChg chg="mod replST">
          <ac:chgData name="Ida Ekmark" userId="ffbc62ef69d5d3dc" providerId="LiveId" clId="{38AB4D3C-B4E5-4847-ABEF-83E738C70A11}" dt="2024-05-15T14:52:40.333" v="26267" actId="207"/>
          <ac:spMkLst>
            <pc:docMk/>
            <pc:sldMk cId="3101847218" sldId="296"/>
            <ac:spMk id="1158" creationId="{0B113D24-3125-136A-30EB-56E6155DEDD0}"/>
          </ac:spMkLst>
        </pc:spChg>
        <pc:spChg chg="mod replST">
          <ac:chgData name="Ida Ekmark" userId="ffbc62ef69d5d3dc" providerId="LiveId" clId="{38AB4D3C-B4E5-4847-ABEF-83E738C70A11}" dt="2024-05-15T14:52:40.333" v="26267" actId="207"/>
          <ac:spMkLst>
            <pc:docMk/>
            <pc:sldMk cId="3101847218" sldId="296"/>
            <ac:spMk id="1159" creationId="{A9C50C4D-B57D-0262-EA49-DDDD19A2DBFD}"/>
          </ac:spMkLst>
        </pc:spChg>
        <pc:spChg chg="mod replST">
          <ac:chgData name="Ida Ekmark" userId="ffbc62ef69d5d3dc" providerId="LiveId" clId="{38AB4D3C-B4E5-4847-ABEF-83E738C70A11}" dt="2024-05-16T09:17:44.375" v="27146" actId="207"/>
          <ac:spMkLst>
            <pc:docMk/>
            <pc:sldMk cId="3101847218" sldId="296"/>
            <ac:spMk id="1171" creationId="{B3C2C0C8-5F06-0160-0900-F3EE4DA502FB}"/>
          </ac:spMkLst>
        </pc:spChg>
        <pc:spChg chg="mod replST">
          <ac:chgData name="Ida Ekmark" userId="ffbc62ef69d5d3dc" providerId="LiveId" clId="{38AB4D3C-B4E5-4847-ABEF-83E738C70A11}" dt="2024-05-16T09:17:44.375" v="27146" actId="207"/>
          <ac:spMkLst>
            <pc:docMk/>
            <pc:sldMk cId="3101847218" sldId="296"/>
            <ac:spMk id="1172" creationId="{F42FCE20-4154-0D94-A056-B625AE8F3CDA}"/>
          </ac:spMkLst>
        </pc:spChg>
        <pc:spChg chg="mod replST">
          <ac:chgData name="Ida Ekmark" userId="ffbc62ef69d5d3dc" providerId="LiveId" clId="{38AB4D3C-B4E5-4847-ABEF-83E738C70A11}" dt="2024-05-16T09:17:44.375" v="27146" actId="207"/>
          <ac:spMkLst>
            <pc:docMk/>
            <pc:sldMk cId="3101847218" sldId="296"/>
            <ac:spMk id="1173" creationId="{76239B65-75D6-A52B-18C9-245047E88866}"/>
          </ac:spMkLst>
        </pc:spChg>
        <pc:spChg chg="mod replST">
          <ac:chgData name="Ida Ekmark" userId="ffbc62ef69d5d3dc" providerId="LiveId" clId="{38AB4D3C-B4E5-4847-ABEF-83E738C70A11}" dt="2024-05-16T09:17:44.375" v="27146" actId="207"/>
          <ac:spMkLst>
            <pc:docMk/>
            <pc:sldMk cId="3101847218" sldId="296"/>
            <ac:spMk id="1174" creationId="{A79954E7-8949-257D-EF28-2BC80F2469A0}"/>
          </ac:spMkLst>
        </pc:spChg>
        <pc:spChg chg="mod replST">
          <ac:chgData name="Ida Ekmark" userId="ffbc62ef69d5d3dc" providerId="LiveId" clId="{38AB4D3C-B4E5-4847-ABEF-83E738C70A11}" dt="2024-05-16T09:17:44.375" v="27146" actId="207"/>
          <ac:spMkLst>
            <pc:docMk/>
            <pc:sldMk cId="3101847218" sldId="296"/>
            <ac:spMk id="1175" creationId="{64A68E58-E640-A109-C624-7C449B573224}"/>
          </ac:spMkLst>
        </pc:spChg>
        <pc:spChg chg="mod replST">
          <ac:chgData name="Ida Ekmark" userId="ffbc62ef69d5d3dc" providerId="LiveId" clId="{38AB4D3C-B4E5-4847-ABEF-83E738C70A11}" dt="2024-05-16T09:17:44.375" v="27146" actId="207"/>
          <ac:spMkLst>
            <pc:docMk/>
            <pc:sldMk cId="3101847218" sldId="296"/>
            <ac:spMk id="1176" creationId="{2A72917C-5853-D3DB-9C02-105E8C181119}"/>
          </ac:spMkLst>
        </pc:spChg>
        <pc:spChg chg="mod replST">
          <ac:chgData name="Ida Ekmark" userId="ffbc62ef69d5d3dc" providerId="LiveId" clId="{38AB4D3C-B4E5-4847-ABEF-83E738C70A11}" dt="2024-05-16T09:17:44.375" v="27146" actId="207"/>
          <ac:spMkLst>
            <pc:docMk/>
            <pc:sldMk cId="3101847218" sldId="296"/>
            <ac:spMk id="1177" creationId="{C0F3329C-9280-5F6C-706D-3BCB5DDB09A7}"/>
          </ac:spMkLst>
        </pc:spChg>
        <pc:spChg chg="mod replST">
          <ac:chgData name="Ida Ekmark" userId="ffbc62ef69d5d3dc" providerId="LiveId" clId="{38AB4D3C-B4E5-4847-ABEF-83E738C70A11}" dt="2024-05-16T09:17:44.375" v="27146" actId="207"/>
          <ac:spMkLst>
            <pc:docMk/>
            <pc:sldMk cId="3101847218" sldId="296"/>
            <ac:spMk id="1178" creationId="{D9E9CFF5-5B41-BED2-9351-68263A296954}"/>
          </ac:spMkLst>
        </pc:spChg>
        <pc:spChg chg="mod replST">
          <ac:chgData name="Ida Ekmark" userId="ffbc62ef69d5d3dc" providerId="LiveId" clId="{38AB4D3C-B4E5-4847-ABEF-83E738C70A11}" dt="2024-05-16T09:17:44.375" v="27146" actId="207"/>
          <ac:spMkLst>
            <pc:docMk/>
            <pc:sldMk cId="3101847218" sldId="296"/>
            <ac:spMk id="1179" creationId="{5EFA53E4-9EB4-227E-67EB-7A21287EEC7F}"/>
          </ac:spMkLst>
        </pc:spChg>
        <pc:spChg chg="mod replST">
          <ac:chgData name="Ida Ekmark" userId="ffbc62ef69d5d3dc" providerId="LiveId" clId="{38AB4D3C-B4E5-4847-ABEF-83E738C70A11}" dt="2024-05-16T09:17:44.375" v="27146" actId="207"/>
          <ac:spMkLst>
            <pc:docMk/>
            <pc:sldMk cId="3101847218" sldId="296"/>
            <ac:spMk id="1180" creationId="{241B2605-E5EC-5D46-4818-E370E14964F8}"/>
          </ac:spMkLst>
        </pc:spChg>
        <pc:spChg chg="mod replST">
          <ac:chgData name="Ida Ekmark" userId="ffbc62ef69d5d3dc" providerId="LiveId" clId="{38AB4D3C-B4E5-4847-ABEF-83E738C70A11}" dt="2024-05-16T09:17:44.375" v="27146" actId="207"/>
          <ac:spMkLst>
            <pc:docMk/>
            <pc:sldMk cId="3101847218" sldId="296"/>
            <ac:spMk id="1181" creationId="{055B6167-9CA0-F64D-CE7C-FECB957F4CB5}"/>
          </ac:spMkLst>
        </pc:spChg>
        <pc:spChg chg="mod replST">
          <ac:chgData name="Ida Ekmark" userId="ffbc62ef69d5d3dc" providerId="LiveId" clId="{38AB4D3C-B4E5-4847-ABEF-83E738C70A11}" dt="2024-05-16T09:17:44.375" v="27146" actId="207"/>
          <ac:spMkLst>
            <pc:docMk/>
            <pc:sldMk cId="3101847218" sldId="296"/>
            <ac:spMk id="1182" creationId="{E91B8369-65C6-61B4-EB62-455937EC65D9}"/>
          </ac:spMkLst>
        </pc:spChg>
        <pc:spChg chg="mod replST">
          <ac:chgData name="Ida Ekmark" userId="ffbc62ef69d5d3dc" providerId="LiveId" clId="{38AB4D3C-B4E5-4847-ABEF-83E738C70A11}" dt="2024-05-16T09:17:44.375" v="27146" actId="207"/>
          <ac:spMkLst>
            <pc:docMk/>
            <pc:sldMk cId="3101847218" sldId="296"/>
            <ac:spMk id="1183" creationId="{6B1409A6-4D5D-79B0-3754-01CC55F964CB}"/>
          </ac:spMkLst>
        </pc:spChg>
        <pc:spChg chg="mod replST">
          <ac:chgData name="Ida Ekmark" userId="ffbc62ef69d5d3dc" providerId="LiveId" clId="{38AB4D3C-B4E5-4847-ABEF-83E738C70A11}" dt="2024-05-16T09:17:44.375" v="27146" actId="207"/>
          <ac:spMkLst>
            <pc:docMk/>
            <pc:sldMk cId="3101847218" sldId="296"/>
            <ac:spMk id="1184" creationId="{0AE26614-F855-0839-47C5-1E078F58B78B}"/>
          </ac:spMkLst>
        </pc:spChg>
        <pc:spChg chg="mod replST">
          <ac:chgData name="Ida Ekmark" userId="ffbc62ef69d5d3dc" providerId="LiveId" clId="{38AB4D3C-B4E5-4847-ABEF-83E738C70A11}" dt="2024-05-16T09:17:44.375" v="27146" actId="207"/>
          <ac:spMkLst>
            <pc:docMk/>
            <pc:sldMk cId="3101847218" sldId="296"/>
            <ac:spMk id="1185" creationId="{5DCB83EB-3EF8-3549-F842-1604F9BB6A5B}"/>
          </ac:spMkLst>
        </pc:spChg>
        <pc:spChg chg="mod replST">
          <ac:chgData name="Ida Ekmark" userId="ffbc62ef69d5d3dc" providerId="LiveId" clId="{38AB4D3C-B4E5-4847-ABEF-83E738C70A11}" dt="2024-05-16T09:17:44.375" v="27146" actId="207"/>
          <ac:spMkLst>
            <pc:docMk/>
            <pc:sldMk cId="3101847218" sldId="296"/>
            <ac:spMk id="1186" creationId="{EA063C2C-0470-4D0D-05CA-5E716672C6A9}"/>
          </ac:spMkLst>
        </pc:spChg>
        <pc:spChg chg="mod replST">
          <ac:chgData name="Ida Ekmark" userId="ffbc62ef69d5d3dc" providerId="LiveId" clId="{38AB4D3C-B4E5-4847-ABEF-83E738C70A11}" dt="2024-05-16T09:18:51.834" v="27186" actId="207"/>
          <ac:spMkLst>
            <pc:docMk/>
            <pc:sldMk cId="3101847218" sldId="296"/>
            <ac:spMk id="1187" creationId="{CC9BFBF6-0DF5-5C24-0695-F2093E58B1B7}"/>
          </ac:spMkLst>
        </pc:spChg>
        <pc:spChg chg="mod replST">
          <ac:chgData name="Ida Ekmark" userId="ffbc62ef69d5d3dc" providerId="LiveId" clId="{38AB4D3C-B4E5-4847-ABEF-83E738C70A11}" dt="2024-05-16T09:19:17.226" v="27189" actId="207"/>
          <ac:spMkLst>
            <pc:docMk/>
            <pc:sldMk cId="3101847218" sldId="296"/>
            <ac:spMk id="1188" creationId="{914AC9C0-E837-E5A8-A376-E8479C1E92AA}"/>
          </ac:spMkLst>
        </pc:spChg>
        <pc:spChg chg="mod replST">
          <ac:chgData name="Ida Ekmark" userId="ffbc62ef69d5d3dc" providerId="LiveId" clId="{38AB4D3C-B4E5-4847-ABEF-83E738C70A11}" dt="2024-05-16T09:19:20.289" v="27190" actId="207"/>
          <ac:spMkLst>
            <pc:docMk/>
            <pc:sldMk cId="3101847218" sldId="296"/>
            <ac:spMk id="1189" creationId="{5B40A596-B094-4943-F818-AB49B78AC264}"/>
          </ac:spMkLst>
        </pc:spChg>
        <pc:spChg chg="del mod topLvl replST">
          <ac:chgData name="Ida Ekmark" userId="ffbc62ef69d5d3dc" providerId="LiveId" clId="{38AB4D3C-B4E5-4847-ABEF-83E738C70A11}" dt="2024-05-16T09:20:18.609" v="27301" actId="478"/>
          <ac:spMkLst>
            <pc:docMk/>
            <pc:sldMk cId="3101847218" sldId="296"/>
            <ac:spMk id="1194" creationId="{A6AE1925-F6CC-157B-C996-BDFA67D9C719}"/>
          </ac:spMkLst>
        </pc:spChg>
        <pc:spChg chg="del mod topLvl replST">
          <ac:chgData name="Ida Ekmark" userId="ffbc62ef69d5d3dc" providerId="LiveId" clId="{38AB4D3C-B4E5-4847-ABEF-83E738C70A11}" dt="2024-05-16T09:20:18.609" v="27295" actId="478"/>
          <ac:spMkLst>
            <pc:docMk/>
            <pc:sldMk cId="3101847218" sldId="296"/>
            <ac:spMk id="1195" creationId="{2E0279CE-7B24-7D86-4947-299A09D661CC}"/>
          </ac:spMkLst>
        </pc:spChg>
        <pc:spChg chg="del mod replST">
          <ac:chgData name="Ida Ekmark" userId="ffbc62ef69d5d3dc" providerId="LiveId" clId="{38AB4D3C-B4E5-4847-ABEF-83E738C70A11}" dt="2024-05-16T09:20:18.594" v="27294" actId="478"/>
          <ac:spMkLst>
            <pc:docMk/>
            <pc:sldMk cId="3101847218" sldId="296"/>
            <ac:spMk id="1196" creationId="{3380C62C-2085-1E37-C4FD-A223C717EA4A}"/>
          </ac:spMkLst>
        </pc:spChg>
        <pc:spChg chg="del mod replST">
          <ac:chgData name="Ida Ekmark" userId="ffbc62ef69d5d3dc" providerId="LiveId" clId="{38AB4D3C-B4E5-4847-ABEF-83E738C70A11}" dt="2024-05-16T09:20:18.594" v="27293" actId="478"/>
          <ac:spMkLst>
            <pc:docMk/>
            <pc:sldMk cId="3101847218" sldId="296"/>
            <ac:spMk id="1197" creationId="{24013F93-08F9-CCD2-9153-2E9D4B6D30E2}"/>
          </ac:spMkLst>
        </pc:spChg>
        <pc:spChg chg="del mod replST">
          <ac:chgData name="Ida Ekmark" userId="ffbc62ef69d5d3dc" providerId="LiveId" clId="{38AB4D3C-B4E5-4847-ABEF-83E738C70A11}" dt="2024-05-16T09:20:18.594" v="27292" actId="478"/>
          <ac:spMkLst>
            <pc:docMk/>
            <pc:sldMk cId="3101847218" sldId="296"/>
            <ac:spMk id="1198" creationId="{125590B3-1FD1-6F0E-4E22-9378D696E24A}"/>
          </ac:spMkLst>
        </pc:spChg>
        <pc:spChg chg="mod replST">
          <ac:chgData name="Ida Ekmark" userId="ffbc62ef69d5d3dc" providerId="LiveId" clId="{38AB4D3C-B4E5-4847-ABEF-83E738C70A11}" dt="2024-05-16T09:20:18.609" v="27296" actId="108"/>
          <ac:spMkLst>
            <pc:docMk/>
            <pc:sldMk cId="3101847218" sldId="296"/>
            <ac:spMk id="1203" creationId="{5C2E26E1-434B-8037-8730-358EDC1422AB}"/>
          </ac:spMkLst>
        </pc:spChg>
        <pc:spChg chg="mod replST">
          <ac:chgData name="Ida Ekmark" userId="ffbc62ef69d5d3dc" providerId="LiveId" clId="{38AB4D3C-B4E5-4847-ABEF-83E738C70A11}" dt="2024-05-16T09:20:18.609" v="27297" actId="108"/>
          <ac:spMkLst>
            <pc:docMk/>
            <pc:sldMk cId="3101847218" sldId="296"/>
            <ac:spMk id="1204" creationId="{88CD3AAD-6FBC-EDE7-FED1-C04F853796A7}"/>
          </ac:spMkLst>
        </pc:spChg>
        <pc:spChg chg="mod replST">
          <ac:chgData name="Ida Ekmark" userId="ffbc62ef69d5d3dc" providerId="LiveId" clId="{38AB4D3C-B4E5-4847-ABEF-83E738C70A11}" dt="2024-05-16T09:20:18.609" v="27298" actId="108"/>
          <ac:spMkLst>
            <pc:docMk/>
            <pc:sldMk cId="3101847218" sldId="296"/>
            <ac:spMk id="1205" creationId="{595BEFCB-C81D-89D6-38AF-C5EBFA5297FE}"/>
          </ac:spMkLst>
        </pc:spChg>
        <pc:spChg chg="mod replST">
          <ac:chgData name="Ida Ekmark" userId="ffbc62ef69d5d3dc" providerId="LiveId" clId="{38AB4D3C-B4E5-4847-ABEF-83E738C70A11}" dt="2024-05-16T09:20:18.609" v="27299" actId="108"/>
          <ac:spMkLst>
            <pc:docMk/>
            <pc:sldMk cId="3101847218" sldId="296"/>
            <ac:spMk id="1206" creationId="{4FC588B2-E5A7-E88D-46DE-2C8FCF6CC9B0}"/>
          </ac:spMkLst>
        </pc:spChg>
        <pc:spChg chg="mod replST">
          <ac:chgData name="Ida Ekmark" userId="ffbc62ef69d5d3dc" providerId="LiveId" clId="{38AB4D3C-B4E5-4847-ABEF-83E738C70A11}" dt="2024-05-16T09:20:18.609" v="27300" actId="108"/>
          <ac:spMkLst>
            <pc:docMk/>
            <pc:sldMk cId="3101847218" sldId="296"/>
            <ac:spMk id="1207" creationId="{D0BDD728-BA69-F660-290C-F6C5A3CCA077}"/>
          </ac:spMkLst>
        </pc:spChg>
        <pc:spChg chg="mod replST">
          <ac:chgData name="Ida Ekmark" userId="ffbc62ef69d5d3dc" providerId="LiveId" clId="{38AB4D3C-B4E5-4847-ABEF-83E738C70A11}" dt="2024-05-16T09:22:15.853" v="27520" actId="207"/>
          <ac:spMkLst>
            <pc:docMk/>
            <pc:sldMk cId="3101847218" sldId="296"/>
            <ac:spMk id="1218" creationId="{E2F7D059-01DC-5F15-A28D-1C5B57D848AF}"/>
          </ac:spMkLst>
        </pc:spChg>
        <pc:spChg chg="mod replST">
          <ac:chgData name="Ida Ekmark" userId="ffbc62ef69d5d3dc" providerId="LiveId" clId="{38AB4D3C-B4E5-4847-ABEF-83E738C70A11}" dt="2024-05-16T09:22:15.853" v="27520" actId="207"/>
          <ac:spMkLst>
            <pc:docMk/>
            <pc:sldMk cId="3101847218" sldId="296"/>
            <ac:spMk id="1219" creationId="{861FEE19-6DA6-38E2-E62B-C1718291B4F0}"/>
          </ac:spMkLst>
        </pc:spChg>
        <pc:spChg chg="mod replST">
          <ac:chgData name="Ida Ekmark" userId="ffbc62ef69d5d3dc" providerId="LiveId" clId="{38AB4D3C-B4E5-4847-ABEF-83E738C70A11}" dt="2024-05-16T09:22:15.853" v="27520" actId="207"/>
          <ac:spMkLst>
            <pc:docMk/>
            <pc:sldMk cId="3101847218" sldId="296"/>
            <ac:spMk id="1220" creationId="{285364AB-DD09-7D1D-CAEA-D6BA703A8357}"/>
          </ac:spMkLst>
        </pc:spChg>
        <pc:spChg chg="mod replST">
          <ac:chgData name="Ida Ekmark" userId="ffbc62ef69d5d3dc" providerId="LiveId" clId="{38AB4D3C-B4E5-4847-ABEF-83E738C70A11}" dt="2024-05-16T09:22:15.853" v="27520" actId="207"/>
          <ac:spMkLst>
            <pc:docMk/>
            <pc:sldMk cId="3101847218" sldId="296"/>
            <ac:spMk id="1221" creationId="{A9B00F38-8742-F872-6C93-D7DAA93A58E6}"/>
          </ac:spMkLst>
        </pc:spChg>
        <pc:spChg chg="mod replST">
          <ac:chgData name="Ida Ekmark" userId="ffbc62ef69d5d3dc" providerId="LiveId" clId="{38AB4D3C-B4E5-4847-ABEF-83E738C70A11}" dt="2024-05-16T09:22:15.853" v="27520" actId="207"/>
          <ac:spMkLst>
            <pc:docMk/>
            <pc:sldMk cId="3101847218" sldId="296"/>
            <ac:spMk id="1222" creationId="{EC0093E6-34E0-17F7-DAB8-B9BC9D3A7817}"/>
          </ac:spMkLst>
        </pc:spChg>
        <pc:spChg chg="mod replST">
          <ac:chgData name="Ida Ekmark" userId="ffbc62ef69d5d3dc" providerId="LiveId" clId="{38AB4D3C-B4E5-4847-ABEF-83E738C70A11}" dt="2024-05-16T09:22:15.853" v="27520" actId="207"/>
          <ac:spMkLst>
            <pc:docMk/>
            <pc:sldMk cId="3101847218" sldId="296"/>
            <ac:spMk id="1223" creationId="{E77B3812-0607-94FE-2EC7-30B2963349FF}"/>
          </ac:spMkLst>
        </pc:spChg>
        <pc:spChg chg="mod replST">
          <ac:chgData name="Ida Ekmark" userId="ffbc62ef69d5d3dc" providerId="LiveId" clId="{38AB4D3C-B4E5-4847-ABEF-83E738C70A11}" dt="2024-05-16T09:22:15.853" v="27520" actId="207"/>
          <ac:spMkLst>
            <pc:docMk/>
            <pc:sldMk cId="3101847218" sldId="296"/>
            <ac:spMk id="1224" creationId="{F1A1E960-785C-316D-9C2E-2271F29FAD59}"/>
          </ac:spMkLst>
        </pc:spChg>
        <pc:spChg chg="mod replST">
          <ac:chgData name="Ida Ekmark" userId="ffbc62ef69d5d3dc" providerId="LiveId" clId="{38AB4D3C-B4E5-4847-ABEF-83E738C70A11}" dt="2024-05-16T09:22:15.853" v="27520" actId="207"/>
          <ac:spMkLst>
            <pc:docMk/>
            <pc:sldMk cId="3101847218" sldId="296"/>
            <ac:spMk id="1225" creationId="{C000EBD3-46D5-2BF4-EF85-F6CD102BAE62}"/>
          </ac:spMkLst>
        </pc:spChg>
        <pc:spChg chg="mod replST">
          <ac:chgData name="Ida Ekmark" userId="ffbc62ef69d5d3dc" providerId="LiveId" clId="{38AB4D3C-B4E5-4847-ABEF-83E738C70A11}" dt="2024-05-16T09:22:15.853" v="27520" actId="207"/>
          <ac:spMkLst>
            <pc:docMk/>
            <pc:sldMk cId="3101847218" sldId="296"/>
            <ac:spMk id="1226" creationId="{CB5B2FEF-1988-099D-F15B-4AAE29A52187}"/>
          </ac:spMkLst>
        </pc:spChg>
        <pc:spChg chg="mod replST">
          <ac:chgData name="Ida Ekmark" userId="ffbc62ef69d5d3dc" providerId="LiveId" clId="{38AB4D3C-B4E5-4847-ABEF-83E738C70A11}" dt="2024-05-16T09:22:15.853" v="27520" actId="207"/>
          <ac:spMkLst>
            <pc:docMk/>
            <pc:sldMk cId="3101847218" sldId="296"/>
            <ac:spMk id="1227" creationId="{50FBC862-F0AC-78F4-2793-B40BB848B3CE}"/>
          </ac:spMkLst>
        </pc:spChg>
        <pc:spChg chg="mod replST">
          <ac:chgData name="Ida Ekmark" userId="ffbc62ef69d5d3dc" providerId="LiveId" clId="{38AB4D3C-B4E5-4847-ABEF-83E738C70A11}" dt="2024-05-16T09:22:15.853" v="27520" actId="207"/>
          <ac:spMkLst>
            <pc:docMk/>
            <pc:sldMk cId="3101847218" sldId="296"/>
            <ac:spMk id="1228" creationId="{7C03D129-E89E-F314-4D0E-2543392F1250}"/>
          </ac:spMkLst>
        </pc:spChg>
        <pc:spChg chg="mod replST">
          <ac:chgData name="Ida Ekmark" userId="ffbc62ef69d5d3dc" providerId="LiveId" clId="{38AB4D3C-B4E5-4847-ABEF-83E738C70A11}" dt="2024-05-16T09:22:15.853" v="27520" actId="207"/>
          <ac:spMkLst>
            <pc:docMk/>
            <pc:sldMk cId="3101847218" sldId="296"/>
            <ac:spMk id="1229" creationId="{28C98A9B-E213-4902-6357-6DA679C8C45C}"/>
          </ac:spMkLst>
        </pc:spChg>
        <pc:spChg chg="mod replST">
          <ac:chgData name="Ida Ekmark" userId="ffbc62ef69d5d3dc" providerId="LiveId" clId="{38AB4D3C-B4E5-4847-ABEF-83E738C70A11}" dt="2024-05-16T09:22:15.853" v="27520" actId="207"/>
          <ac:spMkLst>
            <pc:docMk/>
            <pc:sldMk cId="3101847218" sldId="296"/>
            <ac:spMk id="1230" creationId="{022EB303-4E17-44D2-BD55-306523F93521}"/>
          </ac:spMkLst>
        </pc:spChg>
        <pc:spChg chg="mod replST">
          <ac:chgData name="Ida Ekmark" userId="ffbc62ef69d5d3dc" providerId="LiveId" clId="{38AB4D3C-B4E5-4847-ABEF-83E738C70A11}" dt="2024-05-16T09:22:15.853" v="27520" actId="207"/>
          <ac:spMkLst>
            <pc:docMk/>
            <pc:sldMk cId="3101847218" sldId="296"/>
            <ac:spMk id="1231" creationId="{2DC1A65F-F423-F231-E154-45172A6CBCE8}"/>
          </ac:spMkLst>
        </pc:spChg>
        <pc:spChg chg="mod replST">
          <ac:chgData name="Ida Ekmark" userId="ffbc62ef69d5d3dc" providerId="LiveId" clId="{38AB4D3C-B4E5-4847-ABEF-83E738C70A11}" dt="2024-05-16T09:22:15.853" v="27520" actId="207"/>
          <ac:spMkLst>
            <pc:docMk/>
            <pc:sldMk cId="3101847218" sldId="296"/>
            <ac:spMk id="1232" creationId="{3722576E-DAC4-B4CC-FC96-75ADED53F86E}"/>
          </ac:spMkLst>
        </pc:spChg>
        <pc:spChg chg="mod replST">
          <ac:chgData name="Ida Ekmark" userId="ffbc62ef69d5d3dc" providerId="LiveId" clId="{38AB4D3C-B4E5-4847-ABEF-83E738C70A11}" dt="2024-05-16T09:22:15.853" v="27520" actId="207"/>
          <ac:spMkLst>
            <pc:docMk/>
            <pc:sldMk cId="3101847218" sldId="296"/>
            <ac:spMk id="1233" creationId="{A34E6330-0EB0-5EE9-3484-9EB00F4BDFB8}"/>
          </ac:spMkLst>
        </pc:spChg>
        <pc:spChg chg="mod replST">
          <ac:chgData name="Ida Ekmark" userId="ffbc62ef69d5d3dc" providerId="LiveId" clId="{38AB4D3C-B4E5-4847-ABEF-83E738C70A11}" dt="2024-05-16T09:22:15.853" v="27520" actId="207"/>
          <ac:spMkLst>
            <pc:docMk/>
            <pc:sldMk cId="3101847218" sldId="296"/>
            <ac:spMk id="1234" creationId="{5865EE51-89F7-822D-4FC0-F1D606FA0738}"/>
          </ac:spMkLst>
        </pc:spChg>
        <pc:spChg chg="mod replST">
          <ac:chgData name="Ida Ekmark" userId="ffbc62ef69d5d3dc" providerId="LiveId" clId="{38AB4D3C-B4E5-4847-ABEF-83E738C70A11}" dt="2024-05-16T09:22:15.853" v="27520" actId="207"/>
          <ac:spMkLst>
            <pc:docMk/>
            <pc:sldMk cId="3101847218" sldId="296"/>
            <ac:spMk id="1235" creationId="{85E90944-5339-6366-5D2C-EE390624A65D}"/>
          </ac:spMkLst>
        </pc:spChg>
        <pc:spChg chg="mod replST">
          <ac:chgData name="Ida Ekmark" userId="ffbc62ef69d5d3dc" providerId="LiveId" clId="{38AB4D3C-B4E5-4847-ABEF-83E738C70A11}" dt="2024-05-16T09:22:15.853" v="27520" actId="207"/>
          <ac:spMkLst>
            <pc:docMk/>
            <pc:sldMk cId="3101847218" sldId="296"/>
            <ac:spMk id="1236" creationId="{77BDF923-9A5E-964E-2AEC-E7439DEECDFD}"/>
          </ac:spMkLst>
        </pc:spChg>
        <pc:spChg chg="mod replST">
          <ac:chgData name="Ida Ekmark" userId="ffbc62ef69d5d3dc" providerId="LiveId" clId="{38AB4D3C-B4E5-4847-ABEF-83E738C70A11}" dt="2024-05-16T09:22:15.853" v="27520" actId="207"/>
          <ac:spMkLst>
            <pc:docMk/>
            <pc:sldMk cId="3101847218" sldId="296"/>
            <ac:spMk id="1237" creationId="{9F51CD94-A855-9274-60A6-FC53C4B072FC}"/>
          </ac:spMkLst>
        </pc:spChg>
        <pc:spChg chg="mod replST">
          <ac:chgData name="Ida Ekmark" userId="ffbc62ef69d5d3dc" providerId="LiveId" clId="{38AB4D3C-B4E5-4847-ABEF-83E738C70A11}" dt="2024-05-16T09:22:15.853" v="27520" actId="207"/>
          <ac:spMkLst>
            <pc:docMk/>
            <pc:sldMk cId="3101847218" sldId="296"/>
            <ac:spMk id="1238" creationId="{46F0522A-6B42-53AE-F762-36479E27F036}"/>
          </ac:spMkLst>
        </pc:spChg>
        <pc:spChg chg="mod replST">
          <ac:chgData name="Ida Ekmark" userId="ffbc62ef69d5d3dc" providerId="LiveId" clId="{38AB4D3C-B4E5-4847-ABEF-83E738C70A11}" dt="2024-05-16T09:22:15.853" v="27520" actId="207"/>
          <ac:spMkLst>
            <pc:docMk/>
            <pc:sldMk cId="3101847218" sldId="296"/>
            <ac:spMk id="1239" creationId="{18AF96B9-A59F-BF8E-C075-2B15B5781CF3}"/>
          </ac:spMkLst>
        </pc:spChg>
        <pc:spChg chg="mod replST">
          <ac:chgData name="Ida Ekmark" userId="ffbc62ef69d5d3dc" providerId="LiveId" clId="{38AB4D3C-B4E5-4847-ABEF-83E738C70A11}" dt="2024-05-16T09:22:15.853" v="27520" actId="207"/>
          <ac:spMkLst>
            <pc:docMk/>
            <pc:sldMk cId="3101847218" sldId="296"/>
            <ac:spMk id="1240" creationId="{370A31A7-CB72-378A-5D4C-77F5AD1FBC2F}"/>
          </ac:spMkLst>
        </pc:spChg>
        <pc:spChg chg="mod replST">
          <ac:chgData name="Ida Ekmark" userId="ffbc62ef69d5d3dc" providerId="LiveId" clId="{38AB4D3C-B4E5-4847-ABEF-83E738C70A11}" dt="2024-05-16T09:22:15.853" v="27520" actId="207"/>
          <ac:spMkLst>
            <pc:docMk/>
            <pc:sldMk cId="3101847218" sldId="296"/>
            <ac:spMk id="1241" creationId="{2A8E9056-1785-91C9-48AE-6863FC85A870}"/>
          </ac:spMkLst>
        </pc:spChg>
        <pc:spChg chg="mod replST">
          <ac:chgData name="Ida Ekmark" userId="ffbc62ef69d5d3dc" providerId="LiveId" clId="{38AB4D3C-B4E5-4847-ABEF-83E738C70A11}" dt="2024-05-16T09:22:15.853" v="27520" actId="207"/>
          <ac:spMkLst>
            <pc:docMk/>
            <pc:sldMk cId="3101847218" sldId="296"/>
            <ac:spMk id="1242" creationId="{0BABF4BE-AF4C-18A2-BF3A-394BE63D0C19}"/>
          </ac:spMkLst>
        </pc:spChg>
        <pc:spChg chg="mod replST">
          <ac:chgData name="Ida Ekmark" userId="ffbc62ef69d5d3dc" providerId="LiveId" clId="{38AB4D3C-B4E5-4847-ABEF-83E738C70A11}" dt="2024-05-16T09:22:15.853" v="27520" actId="207"/>
          <ac:spMkLst>
            <pc:docMk/>
            <pc:sldMk cId="3101847218" sldId="296"/>
            <ac:spMk id="1243" creationId="{35DE34F0-9FF9-8B9F-D21A-8CD08BE72959}"/>
          </ac:spMkLst>
        </pc:spChg>
        <pc:spChg chg="mod replST">
          <ac:chgData name="Ida Ekmark" userId="ffbc62ef69d5d3dc" providerId="LiveId" clId="{38AB4D3C-B4E5-4847-ABEF-83E738C70A11}" dt="2024-05-16T09:22:15.853" v="27520" actId="207"/>
          <ac:spMkLst>
            <pc:docMk/>
            <pc:sldMk cId="3101847218" sldId="296"/>
            <ac:spMk id="1244" creationId="{A2212EF1-B2D3-6FEB-5AEF-9CE9F59D1BD0}"/>
          </ac:spMkLst>
        </pc:spChg>
        <pc:spChg chg="mod replST">
          <ac:chgData name="Ida Ekmark" userId="ffbc62ef69d5d3dc" providerId="LiveId" clId="{38AB4D3C-B4E5-4847-ABEF-83E738C70A11}" dt="2024-05-16T09:22:15.853" v="27520" actId="207"/>
          <ac:spMkLst>
            <pc:docMk/>
            <pc:sldMk cId="3101847218" sldId="296"/>
            <ac:spMk id="1245" creationId="{1B7C40D4-D085-47DB-1469-745F0B3EE9F2}"/>
          </ac:spMkLst>
        </pc:spChg>
        <pc:spChg chg="mod replST">
          <ac:chgData name="Ida Ekmark" userId="ffbc62ef69d5d3dc" providerId="LiveId" clId="{38AB4D3C-B4E5-4847-ABEF-83E738C70A11}" dt="2024-05-16T09:22:15.853" v="27520" actId="207"/>
          <ac:spMkLst>
            <pc:docMk/>
            <pc:sldMk cId="3101847218" sldId="296"/>
            <ac:spMk id="1246" creationId="{0558964F-C755-EB83-9A08-4B51767DC1DB}"/>
          </ac:spMkLst>
        </pc:spChg>
        <pc:spChg chg="mod replST">
          <ac:chgData name="Ida Ekmark" userId="ffbc62ef69d5d3dc" providerId="LiveId" clId="{38AB4D3C-B4E5-4847-ABEF-83E738C70A11}" dt="2024-05-16T09:22:15.853" v="27520" actId="207"/>
          <ac:spMkLst>
            <pc:docMk/>
            <pc:sldMk cId="3101847218" sldId="296"/>
            <ac:spMk id="1247" creationId="{1D62FB7E-6B4A-81AB-FEB3-9E3D563F5657}"/>
          </ac:spMkLst>
        </pc:spChg>
        <pc:spChg chg="mod replST">
          <ac:chgData name="Ida Ekmark" userId="ffbc62ef69d5d3dc" providerId="LiveId" clId="{38AB4D3C-B4E5-4847-ABEF-83E738C70A11}" dt="2024-05-16T09:22:15.853" v="27520" actId="207"/>
          <ac:spMkLst>
            <pc:docMk/>
            <pc:sldMk cId="3101847218" sldId="296"/>
            <ac:spMk id="1248" creationId="{A596D057-9B76-659A-73C2-EB38D519CDD8}"/>
          </ac:spMkLst>
        </pc:spChg>
        <pc:spChg chg="mod replST">
          <ac:chgData name="Ida Ekmark" userId="ffbc62ef69d5d3dc" providerId="LiveId" clId="{38AB4D3C-B4E5-4847-ABEF-83E738C70A11}" dt="2024-05-16T09:22:15.853" v="27520" actId="207"/>
          <ac:spMkLst>
            <pc:docMk/>
            <pc:sldMk cId="3101847218" sldId="296"/>
            <ac:spMk id="1249" creationId="{EF20F05E-6760-FF47-24C0-9190D65D1C37}"/>
          </ac:spMkLst>
        </pc:spChg>
        <pc:spChg chg="mod replST">
          <ac:chgData name="Ida Ekmark" userId="ffbc62ef69d5d3dc" providerId="LiveId" clId="{38AB4D3C-B4E5-4847-ABEF-83E738C70A11}" dt="2024-05-16T09:22:15.853" v="27520" actId="207"/>
          <ac:spMkLst>
            <pc:docMk/>
            <pc:sldMk cId="3101847218" sldId="296"/>
            <ac:spMk id="1250" creationId="{5AE97D1E-8F6B-42C4-535D-3F9D948F9408}"/>
          </ac:spMkLst>
        </pc:spChg>
        <pc:spChg chg="mod replST">
          <ac:chgData name="Ida Ekmark" userId="ffbc62ef69d5d3dc" providerId="LiveId" clId="{38AB4D3C-B4E5-4847-ABEF-83E738C70A11}" dt="2024-05-16T09:22:15.853" v="27520" actId="207"/>
          <ac:spMkLst>
            <pc:docMk/>
            <pc:sldMk cId="3101847218" sldId="296"/>
            <ac:spMk id="1251" creationId="{BCA590CD-2CA8-EEB6-062A-DE48B5689FBC}"/>
          </ac:spMkLst>
        </pc:spChg>
        <pc:spChg chg="mod replST">
          <ac:chgData name="Ida Ekmark" userId="ffbc62ef69d5d3dc" providerId="LiveId" clId="{38AB4D3C-B4E5-4847-ABEF-83E738C70A11}" dt="2024-05-16T09:22:15.853" v="27520" actId="207"/>
          <ac:spMkLst>
            <pc:docMk/>
            <pc:sldMk cId="3101847218" sldId="296"/>
            <ac:spMk id="1252" creationId="{55EAA6FA-7588-8426-6A35-DF456475F42E}"/>
          </ac:spMkLst>
        </pc:spChg>
        <pc:spChg chg="mod replST">
          <ac:chgData name="Ida Ekmark" userId="ffbc62ef69d5d3dc" providerId="LiveId" clId="{38AB4D3C-B4E5-4847-ABEF-83E738C70A11}" dt="2024-05-16T09:22:15.853" v="27520" actId="207"/>
          <ac:spMkLst>
            <pc:docMk/>
            <pc:sldMk cId="3101847218" sldId="296"/>
            <ac:spMk id="1253" creationId="{788E7250-E38C-4C43-73FF-6FB9939A1B8F}"/>
          </ac:spMkLst>
        </pc:spChg>
        <pc:spChg chg="mod replST">
          <ac:chgData name="Ida Ekmark" userId="ffbc62ef69d5d3dc" providerId="LiveId" clId="{38AB4D3C-B4E5-4847-ABEF-83E738C70A11}" dt="2024-05-16T09:22:15.853" v="27520" actId="207"/>
          <ac:spMkLst>
            <pc:docMk/>
            <pc:sldMk cId="3101847218" sldId="296"/>
            <ac:spMk id="1254" creationId="{24416B37-4F7B-01D6-8FED-7E5708BCD9E9}"/>
          </ac:spMkLst>
        </pc:spChg>
        <pc:spChg chg="mod replST">
          <ac:chgData name="Ida Ekmark" userId="ffbc62ef69d5d3dc" providerId="LiveId" clId="{38AB4D3C-B4E5-4847-ABEF-83E738C70A11}" dt="2024-05-16T09:22:15.853" v="27520" actId="207"/>
          <ac:spMkLst>
            <pc:docMk/>
            <pc:sldMk cId="3101847218" sldId="296"/>
            <ac:spMk id="1255" creationId="{FB0BBE7D-2BAC-893F-5113-84AE9193460F}"/>
          </ac:spMkLst>
        </pc:spChg>
        <pc:spChg chg="mod replST">
          <ac:chgData name="Ida Ekmark" userId="ffbc62ef69d5d3dc" providerId="LiveId" clId="{38AB4D3C-B4E5-4847-ABEF-83E738C70A11}" dt="2024-05-16T09:22:15.853" v="27520" actId="207"/>
          <ac:spMkLst>
            <pc:docMk/>
            <pc:sldMk cId="3101847218" sldId="296"/>
            <ac:spMk id="1256" creationId="{43ABC798-EF71-3A9B-E8E1-95D86C07954B}"/>
          </ac:spMkLst>
        </pc:spChg>
        <pc:spChg chg="mod replST">
          <ac:chgData name="Ida Ekmark" userId="ffbc62ef69d5d3dc" providerId="LiveId" clId="{38AB4D3C-B4E5-4847-ABEF-83E738C70A11}" dt="2024-05-16T09:22:15.853" v="27520" actId="207"/>
          <ac:spMkLst>
            <pc:docMk/>
            <pc:sldMk cId="3101847218" sldId="296"/>
            <ac:spMk id="1257" creationId="{050F87E6-A4F4-F2AD-8D31-E474B9BE6C90}"/>
          </ac:spMkLst>
        </pc:spChg>
        <pc:spChg chg="mod replST">
          <ac:chgData name="Ida Ekmark" userId="ffbc62ef69d5d3dc" providerId="LiveId" clId="{38AB4D3C-B4E5-4847-ABEF-83E738C70A11}" dt="2024-05-16T09:22:15.853" v="27520" actId="207"/>
          <ac:spMkLst>
            <pc:docMk/>
            <pc:sldMk cId="3101847218" sldId="296"/>
            <ac:spMk id="1258" creationId="{7BD7572D-620C-C5CF-92F3-38F76321F397}"/>
          </ac:spMkLst>
        </pc:spChg>
        <pc:spChg chg="mod replST">
          <ac:chgData name="Ida Ekmark" userId="ffbc62ef69d5d3dc" providerId="LiveId" clId="{38AB4D3C-B4E5-4847-ABEF-83E738C70A11}" dt="2024-05-16T09:22:15.853" v="27520" actId="207"/>
          <ac:spMkLst>
            <pc:docMk/>
            <pc:sldMk cId="3101847218" sldId="296"/>
            <ac:spMk id="1259" creationId="{C1567DCE-306A-2AC1-0B66-843912888869}"/>
          </ac:spMkLst>
        </pc:spChg>
        <pc:spChg chg="del mod topLvl replST">
          <ac:chgData name="Ida Ekmark" userId="ffbc62ef69d5d3dc" providerId="LiveId" clId="{38AB4D3C-B4E5-4847-ABEF-83E738C70A11}" dt="2024-05-16T09:29:20.116" v="28060" actId="478"/>
          <ac:spMkLst>
            <pc:docMk/>
            <pc:sldMk cId="3101847218" sldId="296"/>
            <ac:spMk id="1264" creationId="{40AC6A19-1406-3861-A5A2-7F05058617B0}"/>
          </ac:spMkLst>
        </pc:spChg>
        <pc:spChg chg="del mod topLvl replST">
          <ac:chgData name="Ida Ekmark" userId="ffbc62ef69d5d3dc" providerId="LiveId" clId="{38AB4D3C-B4E5-4847-ABEF-83E738C70A11}" dt="2024-05-16T09:29:20.069" v="28002" actId="478"/>
          <ac:spMkLst>
            <pc:docMk/>
            <pc:sldMk cId="3101847218" sldId="296"/>
            <ac:spMk id="1265" creationId="{7BD1223D-89A5-51FF-F16D-BECAFD9FBC11}"/>
          </ac:spMkLst>
        </pc:spChg>
        <pc:spChg chg="del mod replST">
          <ac:chgData name="Ida Ekmark" userId="ffbc62ef69d5d3dc" providerId="LiveId" clId="{38AB4D3C-B4E5-4847-ABEF-83E738C70A11}" dt="2024-05-16T09:29:20.069" v="28001" actId="478"/>
          <ac:spMkLst>
            <pc:docMk/>
            <pc:sldMk cId="3101847218" sldId="296"/>
            <ac:spMk id="1266" creationId="{FEB1CE7A-E098-F312-0EB0-C817CE77AB73}"/>
          </ac:spMkLst>
        </pc:spChg>
        <pc:spChg chg="del mod replST">
          <ac:chgData name="Ida Ekmark" userId="ffbc62ef69d5d3dc" providerId="LiveId" clId="{38AB4D3C-B4E5-4847-ABEF-83E738C70A11}" dt="2024-05-16T09:29:20.069" v="28000" actId="478"/>
          <ac:spMkLst>
            <pc:docMk/>
            <pc:sldMk cId="3101847218" sldId="296"/>
            <ac:spMk id="1267" creationId="{E0C5F32D-7086-BF2D-7210-AAAAF37CAED5}"/>
          </ac:spMkLst>
        </pc:spChg>
        <pc:spChg chg="del mod replST">
          <ac:chgData name="Ida Ekmark" userId="ffbc62ef69d5d3dc" providerId="LiveId" clId="{38AB4D3C-B4E5-4847-ABEF-83E738C70A11}" dt="2024-05-16T09:29:20.069" v="27999" actId="478"/>
          <ac:spMkLst>
            <pc:docMk/>
            <pc:sldMk cId="3101847218" sldId="296"/>
            <ac:spMk id="1268" creationId="{BF1C62F8-A238-8F99-AE1B-8B1BA0467447}"/>
          </ac:spMkLst>
        </pc:spChg>
        <pc:spChg chg="del mod replST">
          <ac:chgData name="Ida Ekmark" userId="ffbc62ef69d5d3dc" providerId="LiveId" clId="{38AB4D3C-B4E5-4847-ABEF-83E738C70A11}" dt="2024-05-16T09:29:20.069" v="27998" actId="478"/>
          <ac:spMkLst>
            <pc:docMk/>
            <pc:sldMk cId="3101847218" sldId="296"/>
            <ac:spMk id="1269" creationId="{95EAA60E-0CF6-E987-084F-69D49DE18379}"/>
          </ac:spMkLst>
        </pc:spChg>
        <pc:spChg chg="del mod replST">
          <ac:chgData name="Ida Ekmark" userId="ffbc62ef69d5d3dc" providerId="LiveId" clId="{38AB4D3C-B4E5-4847-ABEF-83E738C70A11}" dt="2024-05-16T09:29:20.069" v="27997" actId="478"/>
          <ac:spMkLst>
            <pc:docMk/>
            <pc:sldMk cId="3101847218" sldId="296"/>
            <ac:spMk id="1270" creationId="{2E04C79F-9BE9-EBEE-6CF2-02694D0F7FBC}"/>
          </ac:spMkLst>
        </pc:spChg>
        <pc:spChg chg="del mod replST">
          <ac:chgData name="Ida Ekmark" userId="ffbc62ef69d5d3dc" providerId="LiveId" clId="{38AB4D3C-B4E5-4847-ABEF-83E738C70A11}" dt="2024-05-16T09:29:20.069" v="27996" actId="478"/>
          <ac:spMkLst>
            <pc:docMk/>
            <pc:sldMk cId="3101847218" sldId="296"/>
            <ac:spMk id="1271" creationId="{1DCBC67F-01F3-950E-4B60-FE2E2A018B42}"/>
          </ac:spMkLst>
        </pc:spChg>
        <pc:spChg chg="del mod replST">
          <ac:chgData name="Ida Ekmark" userId="ffbc62ef69d5d3dc" providerId="LiveId" clId="{38AB4D3C-B4E5-4847-ABEF-83E738C70A11}" dt="2024-05-16T09:29:20.069" v="27995" actId="478"/>
          <ac:spMkLst>
            <pc:docMk/>
            <pc:sldMk cId="3101847218" sldId="296"/>
            <ac:spMk id="1272" creationId="{3E1F946F-5E8E-2DDC-13EB-C41FC3E1C5AE}"/>
          </ac:spMkLst>
        </pc:spChg>
        <pc:spChg chg="del mod replST">
          <ac:chgData name="Ida Ekmark" userId="ffbc62ef69d5d3dc" providerId="LiveId" clId="{38AB4D3C-B4E5-4847-ABEF-83E738C70A11}" dt="2024-05-16T09:29:20.053" v="27994" actId="478"/>
          <ac:spMkLst>
            <pc:docMk/>
            <pc:sldMk cId="3101847218" sldId="296"/>
            <ac:spMk id="1273" creationId="{6C7DF4A9-55BC-BFEE-57AF-DC423C43A954}"/>
          </ac:spMkLst>
        </pc:spChg>
        <pc:spChg chg="del mod replST">
          <ac:chgData name="Ida Ekmark" userId="ffbc62ef69d5d3dc" providerId="LiveId" clId="{38AB4D3C-B4E5-4847-ABEF-83E738C70A11}" dt="2024-05-16T09:29:20.053" v="27993" actId="478"/>
          <ac:spMkLst>
            <pc:docMk/>
            <pc:sldMk cId="3101847218" sldId="296"/>
            <ac:spMk id="1274" creationId="{F6B6A715-2CCD-4554-07B1-BDA50E0180ED}"/>
          </ac:spMkLst>
        </pc:spChg>
        <pc:spChg chg="del mod replST">
          <ac:chgData name="Ida Ekmark" userId="ffbc62ef69d5d3dc" providerId="LiveId" clId="{38AB4D3C-B4E5-4847-ABEF-83E738C70A11}" dt="2024-05-16T09:29:20.053" v="27992" actId="478"/>
          <ac:spMkLst>
            <pc:docMk/>
            <pc:sldMk cId="3101847218" sldId="296"/>
            <ac:spMk id="1275" creationId="{41B4341B-F198-C644-298E-FEE1D97F0CAB}"/>
          </ac:spMkLst>
        </pc:spChg>
        <pc:spChg chg="del mod replST">
          <ac:chgData name="Ida Ekmark" userId="ffbc62ef69d5d3dc" providerId="LiveId" clId="{38AB4D3C-B4E5-4847-ABEF-83E738C70A11}" dt="2024-05-16T09:29:20.053" v="27991" actId="478"/>
          <ac:spMkLst>
            <pc:docMk/>
            <pc:sldMk cId="3101847218" sldId="296"/>
            <ac:spMk id="1276" creationId="{649A8C93-FDA1-8579-A0EA-E4792F8EE881}"/>
          </ac:spMkLst>
        </pc:spChg>
        <pc:spChg chg="del mod replST">
          <ac:chgData name="Ida Ekmark" userId="ffbc62ef69d5d3dc" providerId="LiveId" clId="{38AB4D3C-B4E5-4847-ABEF-83E738C70A11}" dt="2024-05-16T09:29:20.053" v="27990" actId="478"/>
          <ac:spMkLst>
            <pc:docMk/>
            <pc:sldMk cId="3101847218" sldId="296"/>
            <ac:spMk id="1277" creationId="{3B866857-4D18-1860-E97D-4A4FCB52D7CD}"/>
          </ac:spMkLst>
        </pc:spChg>
        <pc:spChg chg="del mod replST">
          <ac:chgData name="Ida Ekmark" userId="ffbc62ef69d5d3dc" providerId="LiveId" clId="{38AB4D3C-B4E5-4847-ABEF-83E738C70A11}" dt="2024-05-16T09:29:20.053" v="27989" actId="478"/>
          <ac:spMkLst>
            <pc:docMk/>
            <pc:sldMk cId="3101847218" sldId="296"/>
            <ac:spMk id="1278" creationId="{DEC2672C-6AF0-2306-86EC-2D86A0529618}"/>
          </ac:spMkLst>
        </pc:spChg>
        <pc:spChg chg="del mod replST">
          <ac:chgData name="Ida Ekmark" userId="ffbc62ef69d5d3dc" providerId="LiveId" clId="{38AB4D3C-B4E5-4847-ABEF-83E738C70A11}" dt="2024-05-16T09:29:20.053" v="27988" actId="478"/>
          <ac:spMkLst>
            <pc:docMk/>
            <pc:sldMk cId="3101847218" sldId="296"/>
            <ac:spMk id="1279" creationId="{68E5C609-FFBD-1B01-B1AA-7839C9D6CCD2}"/>
          </ac:spMkLst>
        </pc:spChg>
        <pc:spChg chg="del mod replST">
          <ac:chgData name="Ida Ekmark" userId="ffbc62ef69d5d3dc" providerId="LiveId" clId="{38AB4D3C-B4E5-4847-ABEF-83E738C70A11}" dt="2024-05-16T09:29:20.053" v="27987" actId="478"/>
          <ac:spMkLst>
            <pc:docMk/>
            <pc:sldMk cId="3101847218" sldId="296"/>
            <ac:spMk id="1280" creationId="{4CB24B2A-D073-23F4-0236-0651BE294E45}"/>
          </ac:spMkLst>
        </pc:spChg>
        <pc:spChg chg="del mod replST">
          <ac:chgData name="Ida Ekmark" userId="ffbc62ef69d5d3dc" providerId="LiveId" clId="{38AB4D3C-B4E5-4847-ABEF-83E738C70A11}" dt="2024-05-16T09:29:20.053" v="27986" actId="478"/>
          <ac:spMkLst>
            <pc:docMk/>
            <pc:sldMk cId="3101847218" sldId="296"/>
            <ac:spMk id="1281" creationId="{71074EE2-57C5-696C-32F9-057821357124}"/>
          </ac:spMkLst>
        </pc:spChg>
        <pc:spChg chg="del mod replST">
          <ac:chgData name="Ida Ekmark" userId="ffbc62ef69d5d3dc" providerId="LiveId" clId="{38AB4D3C-B4E5-4847-ABEF-83E738C70A11}" dt="2024-05-16T09:29:20.053" v="27985" actId="478"/>
          <ac:spMkLst>
            <pc:docMk/>
            <pc:sldMk cId="3101847218" sldId="296"/>
            <ac:spMk id="1282" creationId="{BFA22154-B08B-44A3-FF4C-C84DB16B3F8E}"/>
          </ac:spMkLst>
        </pc:spChg>
        <pc:spChg chg="del mod replST">
          <ac:chgData name="Ida Ekmark" userId="ffbc62ef69d5d3dc" providerId="LiveId" clId="{38AB4D3C-B4E5-4847-ABEF-83E738C70A11}" dt="2024-05-16T09:29:20.053" v="27984" actId="478"/>
          <ac:spMkLst>
            <pc:docMk/>
            <pc:sldMk cId="3101847218" sldId="296"/>
            <ac:spMk id="1283" creationId="{31D23645-A3FD-1286-6D7D-1CF5B0A98A42}"/>
          </ac:spMkLst>
        </pc:spChg>
        <pc:spChg chg="del mod replST">
          <ac:chgData name="Ida Ekmark" userId="ffbc62ef69d5d3dc" providerId="LiveId" clId="{38AB4D3C-B4E5-4847-ABEF-83E738C70A11}" dt="2024-05-16T09:29:20.053" v="27983" actId="478"/>
          <ac:spMkLst>
            <pc:docMk/>
            <pc:sldMk cId="3101847218" sldId="296"/>
            <ac:spMk id="1284" creationId="{FA355567-02A5-C40F-A1BB-BA707B6C7899}"/>
          </ac:spMkLst>
        </pc:spChg>
        <pc:spChg chg="del mod replST">
          <ac:chgData name="Ida Ekmark" userId="ffbc62ef69d5d3dc" providerId="LiveId" clId="{38AB4D3C-B4E5-4847-ABEF-83E738C70A11}" dt="2024-05-16T09:29:20.053" v="27982" actId="478"/>
          <ac:spMkLst>
            <pc:docMk/>
            <pc:sldMk cId="3101847218" sldId="296"/>
            <ac:spMk id="1285" creationId="{39539885-1D2B-230E-CD26-B02B1B2C29E5}"/>
          </ac:spMkLst>
        </pc:spChg>
        <pc:spChg chg="del mod replST">
          <ac:chgData name="Ida Ekmark" userId="ffbc62ef69d5d3dc" providerId="LiveId" clId="{38AB4D3C-B4E5-4847-ABEF-83E738C70A11}" dt="2024-05-16T09:29:20.053" v="27981" actId="478"/>
          <ac:spMkLst>
            <pc:docMk/>
            <pc:sldMk cId="3101847218" sldId="296"/>
            <ac:spMk id="1286" creationId="{C86BA42E-C7E4-6ACD-E244-EDA16828E9DF}"/>
          </ac:spMkLst>
        </pc:spChg>
        <pc:spChg chg="del mod replST">
          <ac:chgData name="Ida Ekmark" userId="ffbc62ef69d5d3dc" providerId="LiveId" clId="{38AB4D3C-B4E5-4847-ABEF-83E738C70A11}" dt="2024-05-16T09:29:20.053" v="27980" actId="478"/>
          <ac:spMkLst>
            <pc:docMk/>
            <pc:sldMk cId="3101847218" sldId="296"/>
            <ac:spMk id="1287" creationId="{01EF4C14-7D3B-DC17-23E5-F1B59F96B477}"/>
          </ac:spMkLst>
        </pc:spChg>
        <pc:spChg chg="del mod replST">
          <ac:chgData name="Ida Ekmark" userId="ffbc62ef69d5d3dc" providerId="LiveId" clId="{38AB4D3C-B4E5-4847-ABEF-83E738C70A11}" dt="2024-05-16T09:29:20.053" v="27979" actId="478"/>
          <ac:spMkLst>
            <pc:docMk/>
            <pc:sldMk cId="3101847218" sldId="296"/>
            <ac:spMk id="1288" creationId="{26163304-8931-3CBA-9E48-129EC2548894}"/>
          </ac:spMkLst>
        </pc:spChg>
        <pc:spChg chg="del mod replST">
          <ac:chgData name="Ida Ekmark" userId="ffbc62ef69d5d3dc" providerId="LiveId" clId="{38AB4D3C-B4E5-4847-ABEF-83E738C70A11}" dt="2024-05-16T09:29:20.053" v="27978" actId="478"/>
          <ac:spMkLst>
            <pc:docMk/>
            <pc:sldMk cId="3101847218" sldId="296"/>
            <ac:spMk id="1289" creationId="{6A00E583-2B9A-3E1E-419A-69B1765672D2}"/>
          </ac:spMkLst>
        </pc:spChg>
        <pc:spChg chg="del mod replST">
          <ac:chgData name="Ida Ekmark" userId="ffbc62ef69d5d3dc" providerId="LiveId" clId="{38AB4D3C-B4E5-4847-ABEF-83E738C70A11}" dt="2024-05-16T09:29:20.053" v="27977" actId="478"/>
          <ac:spMkLst>
            <pc:docMk/>
            <pc:sldMk cId="3101847218" sldId="296"/>
            <ac:spMk id="1290" creationId="{D53975BD-D80A-F0C8-6C72-3E1812613F91}"/>
          </ac:spMkLst>
        </pc:spChg>
        <pc:spChg chg="del mod replST">
          <ac:chgData name="Ida Ekmark" userId="ffbc62ef69d5d3dc" providerId="LiveId" clId="{38AB4D3C-B4E5-4847-ABEF-83E738C70A11}" dt="2024-05-16T09:29:20.053" v="27976" actId="478"/>
          <ac:spMkLst>
            <pc:docMk/>
            <pc:sldMk cId="3101847218" sldId="296"/>
            <ac:spMk id="1291" creationId="{3BA3252C-3626-7344-B822-5B8B89D36124}"/>
          </ac:spMkLst>
        </pc:spChg>
        <pc:spChg chg="del mod replST">
          <ac:chgData name="Ida Ekmark" userId="ffbc62ef69d5d3dc" providerId="LiveId" clId="{38AB4D3C-B4E5-4847-ABEF-83E738C70A11}" dt="2024-05-16T09:29:20.053" v="27975" actId="478"/>
          <ac:spMkLst>
            <pc:docMk/>
            <pc:sldMk cId="3101847218" sldId="296"/>
            <ac:spMk id="1292" creationId="{4F779251-0D96-EF24-A84C-C13F89148BE6}"/>
          </ac:spMkLst>
        </pc:spChg>
        <pc:spChg chg="del mod replST">
          <ac:chgData name="Ida Ekmark" userId="ffbc62ef69d5d3dc" providerId="LiveId" clId="{38AB4D3C-B4E5-4847-ABEF-83E738C70A11}" dt="2024-05-16T09:29:20.053" v="27974" actId="478"/>
          <ac:spMkLst>
            <pc:docMk/>
            <pc:sldMk cId="3101847218" sldId="296"/>
            <ac:spMk id="1293" creationId="{7E0C0D97-3105-020C-4E13-EE474256DA84}"/>
          </ac:spMkLst>
        </pc:spChg>
        <pc:spChg chg="del mod replST">
          <ac:chgData name="Ida Ekmark" userId="ffbc62ef69d5d3dc" providerId="LiveId" clId="{38AB4D3C-B4E5-4847-ABEF-83E738C70A11}" dt="2024-05-16T09:29:20.053" v="27973" actId="478"/>
          <ac:spMkLst>
            <pc:docMk/>
            <pc:sldMk cId="3101847218" sldId="296"/>
            <ac:spMk id="1294" creationId="{55759132-3448-E074-AFF6-853C7937D037}"/>
          </ac:spMkLst>
        </pc:spChg>
        <pc:spChg chg="del mod replST">
          <ac:chgData name="Ida Ekmark" userId="ffbc62ef69d5d3dc" providerId="LiveId" clId="{38AB4D3C-B4E5-4847-ABEF-83E738C70A11}" dt="2024-05-16T09:29:20.053" v="27972" actId="478"/>
          <ac:spMkLst>
            <pc:docMk/>
            <pc:sldMk cId="3101847218" sldId="296"/>
            <ac:spMk id="1295" creationId="{AE5BF23C-27B0-A20E-54E9-24C7E56D4F48}"/>
          </ac:spMkLst>
        </pc:spChg>
        <pc:spChg chg="del mod replST">
          <ac:chgData name="Ida Ekmark" userId="ffbc62ef69d5d3dc" providerId="LiveId" clId="{38AB4D3C-B4E5-4847-ABEF-83E738C70A11}" dt="2024-05-16T09:29:20.053" v="27971" actId="478"/>
          <ac:spMkLst>
            <pc:docMk/>
            <pc:sldMk cId="3101847218" sldId="296"/>
            <ac:spMk id="1296" creationId="{4F2EC74E-9065-C8AB-1213-BC912EF97C2C}"/>
          </ac:spMkLst>
        </pc:spChg>
        <pc:spChg chg="del mod replST">
          <ac:chgData name="Ida Ekmark" userId="ffbc62ef69d5d3dc" providerId="LiveId" clId="{38AB4D3C-B4E5-4847-ABEF-83E738C70A11}" dt="2024-05-16T09:29:20.053" v="27970" actId="478"/>
          <ac:spMkLst>
            <pc:docMk/>
            <pc:sldMk cId="3101847218" sldId="296"/>
            <ac:spMk id="1297" creationId="{2D21BC51-E748-C7CD-1343-E967AEB534DC}"/>
          </ac:spMkLst>
        </pc:spChg>
        <pc:spChg chg="del mod replST">
          <ac:chgData name="Ida Ekmark" userId="ffbc62ef69d5d3dc" providerId="LiveId" clId="{38AB4D3C-B4E5-4847-ABEF-83E738C70A11}" dt="2024-05-16T09:29:20.053" v="27969" actId="478"/>
          <ac:spMkLst>
            <pc:docMk/>
            <pc:sldMk cId="3101847218" sldId="296"/>
            <ac:spMk id="1298" creationId="{0AEAD716-02C0-B080-E184-A212F2F687A5}"/>
          </ac:spMkLst>
        </pc:spChg>
        <pc:spChg chg="del mod replST">
          <ac:chgData name="Ida Ekmark" userId="ffbc62ef69d5d3dc" providerId="LiveId" clId="{38AB4D3C-B4E5-4847-ABEF-83E738C70A11}" dt="2024-05-16T09:29:20.053" v="27968" actId="478"/>
          <ac:spMkLst>
            <pc:docMk/>
            <pc:sldMk cId="3101847218" sldId="296"/>
            <ac:spMk id="1299" creationId="{04EA5B26-A883-CFB8-16CD-1041E0FC9F04}"/>
          </ac:spMkLst>
        </pc:spChg>
        <pc:spChg chg="del mod replST">
          <ac:chgData name="Ida Ekmark" userId="ffbc62ef69d5d3dc" providerId="LiveId" clId="{38AB4D3C-B4E5-4847-ABEF-83E738C70A11}" dt="2024-05-16T09:29:20.053" v="27967" actId="478"/>
          <ac:spMkLst>
            <pc:docMk/>
            <pc:sldMk cId="3101847218" sldId="296"/>
            <ac:spMk id="1300" creationId="{075C7E66-9CBB-A2C0-E547-C6AA011B9676}"/>
          </ac:spMkLst>
        </pc:spChg>
        <pc:spChg chg="del mod replST">
          <ac:chgData name="Ida Ekmark" userId="ffbc62ef69d5d3dc" providerId="LiveId" clId="{38AB4D3C-B4E5-4847-ABEF-83E738C70A11}" dt="2024-05-16T09:29:20.053" v="27966" actId="478"/>
          <ac:spMkLst>
            <pc:docMk/>
            <pc:sldMk cId="3101847218" sldId="296"/>
            <ac:spMk id="1301" creationId="{1CBD99A4-0879-1CC1-F340-C5362EDAC338}"/>
          </ac:spMkLst>
        </pc:spChg>
        <pc:spChg chg="del mod replST">
          <ac:chgData name="Ida Ekmark" userId="ffbc62ef69d5d3dc" providerId="LiveId" clId="{38AB4D3C-B4E5-4847-ABEF-83E738C70A11}" dt="2024-05-16T09:29:20.053" v="27965" actId="478"/>
          <ac:spMkLst>
            <pc:docMk/>
            <pc:sldMk cId="3101847218" sldId="296"/>
            <ac:spMk id="1302" creationId="{184E8B4C-77C8-E153-E915-2F341D68F9CC}"/>
          </ac:spMkLst>
        </pc:spChg>
        <pc:spChg chg="del mod replST">
          <ac:chgData name="Ida Ekmark" userId="ffbc62ef69d5d3dc" providerId="LiveId" clId="{38AB4D3C-B4E5-4847-ABEF-83E738C70A11}" dt="2024-05-16T09:29:20.038" v="27964" actId="478"/>
          <ac:spMkLst>
            <pc:docMk/>
            <pc:sldMk cId="3101847218" sldId="296"/>
            <ac:spMk id="1303" creationId="{2943DFE1-0919-BFB0-A9FD-7D5666AB7A08}"/>
          </ac:spMkLst>
        </pc:spChg>
        <pc:spChg chg="del mod replST">
          <ac:chgData name="Ida Ekmark" userId="ffbc62ef69d5d3dc" providerId="LiveId" clId="{38AB4D3C-B4E5-4847-ABEF-83E738C70A11}" dt="2024-05-16T09:29:20.038" v="27963" actId="478"/>
          <ac:spMkLst>
            <pc:docMk/>
            <pc:sldMk cId="3101847218" sldId="296"/>
            <ac:spMk id="1304" creationId="{8936DDB3-9365-41A3-B036-DA54D4E9EE7D}"/>
          </ac:spMkLst>
        </pc:spChg>
        <pc:spChg chg="del mod replST">
          <ac:chgData name="Ida Ekmark" userId="ffbc62ef69d5d3dc" providerId="LiveId" clId="{38AB4D3C-B4E5-4847-ABEF-83E738C70A11}" dt="2024-05-16T09:29:20.038" v="27962" actId="478"/>
          <ac:spMkLst>
            <pc:docMk/>
            <pc:sldMk cId="3101847218" sldId="296"/>
            <ac:spMk id="1305" creationId="{34B11EFB-B52D-E756-F273-271475505F7D}"/>
          </ac:spMkLst>
        </pc:spChg>
        <pc:spChg chg="del mod replST">
          <ac:chgData name="Ida Ekmark" userId="ffbc62ef69d5d3dc" providerId="LiveId" clId="{38AB4D3C-B4E5-4847-ABEF-83E738C70A11}" dt="2024-05-16T09:29:20.038" v="27961" actId="478"/>
          <ac:spMkLst>
            <pc:docMk/>
            <pc:sldMk cId="3101847218" sldId="296"/>
            <ac:spMk id="1306" creationId="{A4E1676D-EE0E-606E-89BA-CF3771357A14}"/>
          </ac:spMkLst>
        </pc:spChg>
        <pc:spChg chg="del mod replST">
          <ac:chgData name="Ida Ekmark" userId="ffbc62ef69d5d3dc" providerId="LiveId" clId="{38AB4D3C-B4E5-4847-ABEF-83E738C70A11}" dt="2024-05-16T09:29:20.038" v="27960" actId="478"/>
          <ac:spMkLst>
            <pc:docMk/>
            <pc:sldMk cId="3101847218" sldId="296"/>
            <ac:spMk id="1307" creationId="{9B3148FC-9434-7F55-F7CE-5060B33BDAC9}"/>
          </ac:spMkLst>
        </pc:spChg>
        <pc:spChg chg="del mod replST">
          <ac:chgData name="Ida Ekmark" userId="ffbc62ef69d5d3dc" providerId="LiveId" clId="{38AB4D3C-B4E5-4847-ABEF-83E738C70A11}" dt="2024-05-16T09:29:20.038" v="27959" actId="478"/>
          <ac:spMkLst>
            <pc:docMk/>
            <pc:sldMk cId="3101847218" sldId="296"/>
            <ac:spMk id="1308" creationId="{01E96E2C-3A6C-5D96-414A-A3B4D9DA2DB3}"/>
          </ac:spMkLst>
        </pc:spChg>
        <pc:spChg chg="del mod replST">
          <ac:chgData name="Ida Ekmark" userId="ffbc62ef69d5d3dc" providerId="LiveId" clId="{38AB4D3C-B4E5-4847-ABEF-83E738C70A11}" dt="2024-05-16T09:29:20.038" v="27958" actId="478"/>
          <ac:spMkLst>
            <pc:docMk/>
            <pc:sldMk cId="3101847218" sldId="296"/>
            <ac:spMk id="1309" creationId="{001D2750-1507-60CA-382D-D27872560DF9}"/>
          </ac:spMkLst>
        </pc:spChg>
        <pc:spChg chg="del mod replST">
          <ac:chgData name="Ida Ekmark" userId="ffbc62ef69d5d3dc" providerId="LiveId" clId="{38AB4D3C-B4E5-4847-ABEF-83E738C70A11}" dt="2024-05-16T09:29:20.038" v="27957" actId="478"/>
          <ac:spMkLst>
            <pc:docMk/>
            <pc:sldMk cId="3101847218" sldId="296"/>
            <ac:spMk id="1310" creationId="{D2D712CA-E919-7757-B1E3-0186366C3A3A}"/>
          </ac:spMkLst>
        </pc:spChg>
        <pc:spChg chg="del mod replST">
          <ac:chgData name="Ida Ekmark" userId="ffbc62ef69d5d3dc" providerId="LiveId" clId="{38AB4D3C-B4E5-4847-ABEF-83E738C70A11}" dt="2024-05-16T09:29:20.038" v="27956" actId="478"/>
          <ac:spMkLst>
            <pc:docMk/>
            <pc:sldMk cId="3101847218" sldId="296"/>
            <ac:spMk id="1311" creationId="{5A8D4156-4C33-7734-D2E9-AA365A41BE7E}"/>
          </ac:spMkLst>
        </pc:spChg>
        <pc:spChg chg="del mod replST">
          <ac:chgData name="Ida Ekmark" userId="ffbc62ef69d5d3dc" providerId="LiveId" clId="{38AB4D3C-B4E5-4847-ABEF-83E738C70A11}" dt="2024-05-16T09:29:20.038" v="27955" actId="478"/>
          <ac:spMkLst>
            <pc:docMk/>
            <pc:sldMk cId="3101847218" sldId="296"/>
            <ac:spMk id="1312" creationId="{614A664D-5ECF-36D2-4D28-CAA4125AD519}"/>
          </ac:spMkLst>
        </pc:spChg>
        <pc:spChg chg="del mod replST">
          <ac:chgData name="Ida Ekmark" userId="ffbc62ef69d5d3dc" providerId="LiveId" clId="{38AB4D3C-B4E5-4847-ABEF-83E738C70A11}" dt="2024-05-16T09:29:20.038" v="27954" actId="478"/>
          <ac:spMkLst>
            <pc:docMk/>
            <pc:sldMk cId="3101847218" sldId="296"/>
            <ac:spMk id="1313" creationId="{1DBB2303-2587-B043-4E0A-A30D0FCD37BD}"/>
          </ac:spMkLst>
        </pc:spChg>
        <pc:spChg chg="del mod replST">
          <ac:chgData name="Ida Ekmark" userId="ffbc62ef69d5d3dc" providerId="LiveId" clId="{38AB4D3C-B4E5-4847-ABEF-83E738C70A11}" dt="2024-05-16T09:29:20.038" v="27953" actId="478"/>
          <ac:spMkLst>
            <pc:docMk/>
            <pc:sldMk cId="3101847218" sldId="296"/>
            <ac:spMk id="1314" creationId="{CC215501-7BF7-040E-CB00-A95EDAFE1211}"/>
          </ac:spMkLst>
        </pc:spChg>
        <pc:spChg chg="del mod replST">
          <ac:chgData name="Ida Ekmark" userId="ffbc62ef69d5d3dc" providerId="LiveId" clId="{38AB4D3C-B4E5-4847-ABEF-83E738C70A11}" dt="2024-05-16T09:29:20.038" v="27952" actId="478"/>
          <ac:spMkLst>
            <pc:docMk/>
            <pc:sldMk cId="3101847218" sldId="296"/>
            <ac:spMk id="1315" creationId="{F5070846-BA67-69C4-D751-54BA5EF16D90}"/>
          </ac:spMkLst>
        </pc:spChg>
        <pc:spChg chg="del mod replST">
          <ac:chgData name="Ida Ekmark" userId="ffbc62ef69d5d3dc" providerId="LiveId" clId="{38AB4D3C-B4E5-4847-ABEF-83E738C70A11}" dt="2024-05-16T09:29:20.038" v="27951" actId="478"/>
          <ac:spMkLst>
            <pc:docMk/>
            <pc:sldMk cId="3101847218" sldId="296"/>
            <ac:spMk id="1316" creationId="{4E5DF191-62E2-91E5-6936-758197E27835}"/>
          </ac:spMkLst>
        </pc:spChg>
        <pc:spChg chg="del mod replST">
          <ac:chgData name="Ida Ekmark" userId="ffbc62ef69d5d3dc" providerId="LiveId" clId="{38AB4D3C-B4E5-4847-ABEF-83E738C70A11}" dt="2024-05-16T09:29:20.038" v="27950" actId="478"/>
          <ac:spMkLst>
            <pc:docMk/>
            <pc:sldMk cId="3101847218" sldId="296"/>
            <ac:spMk id="1317" creationId="{04308DF9-9CEC-9049-043F-F04A39208AD7}"/>
          </ac:spMkLst>
        </pc:spChg>
        <pc:spChg chg="del mod replST">
          <ac:chgData name="Ida Ekmark" userId="ffbc62ef69d5d3dc" providerId="LiveId" clId="{38AB4D3C-B4E5-4847-ABEF-83E738C70A11}" dt="2024-05-16T09:29:20.038" v="27949" actId="478"/>
          <ac:spMkLst>
            <pc:docMk/>
            <pc:sldMk cId="3101847218" sldId="296"/>
            <ac:spMk id="1318" creationId="{A667F88A-E87A-A178-911E-3D8CDC8126B6}"/>
          </ac:spMkLst>
        </pc:spChg>
        <pc:spChg chg="del mod replST">
          <ac:chgData name="Ida Ekmark" userId="ffbc62ef69d5d3dc" providerId="LiveId" clId="{38AB4D3C-B4E5-4847-ABEF-83E738C70A11}" dt="2024-05-16T09:29:20.038" v="27948" actId="478"/>
          <ac:spMkLst>
            <pc:docMk/>
            <pc:sldMk cId="3101847218" sldId="296"/>
            <ac:spMk id="1319" creationId="{4A265D3C-B594-94D3-DDB8-D727864BFB86}"/>
          </ac:spMkLst>
        </pc:spChg>
        <pc:spChg chg="del mod replST">
          <ac:chgData name="Ida Ekmark" userId="ffbc62ef69d5d3dc" providerId="LiveId" clId="{38AB4D3C-B4E5-4847-ABEF-83E738C70A11}" dt="2024-05-16T09:29:20.038" v="27947" actId="478"/>
          <ac:spMkLst>
            <pc:docMk/>
            <pc:sldMk cId="3101847218" sldId="296"/>
            <ac:spMk id="1320" creationId="{D81D108F-D136-E95E-E5FC-5B8C8F63B237}"/>
          </ac:spMkLst>
        </pc:spChg>
        <pc:spChg chg="del mod replST">
          <ac:chgData name="Ida Ekmark" userId="ffbc62ef69d5d3dc" providerId="LiveId" clId="{38AB4D3C-B4E5-4847-ABEF-83E738C70A11}" dt="2024-05-16T09:29:20.038" v="27946" actId="478"/>
          <ac:spMkLst>
            <pc:docMk/>
            <pc:sldMk cId="3101847218" sldId="296"/>
            <ac:spMk id="1321" creationId="{4ECAB947-6D31-0735-B983-9F584D0727F6}"/>
          </ac:spMkLst>
        </pc:spChg>
        <pc:spChg chg="del mod topLvl replST">
          <ac:chgData name="Ida Ekmark" userId="ffbc62ef69d5d3dc" providerId="LiveId" clId="{38AB4D3C-B4E5-4847-ABEF-83E738C70A11}" dt="2024-05-16T09:30:32.334" v="28383" actId="478"/>
          <ac:spMkLst>
            <pc:docMk/>
            <pc:sldMk cId="3101847218" sldId="296"/>
            <ac:spMk id="1326" creationId="{2A8DD3C4-4403-4F45-90E8-9FC4EC9FD239}"/>
          </ac:spMkLst>
        </pc:spChg>
        <pc:spChg chg="del mod topLvl replST">
          <ac:chgData name="Ida Ekmark" userId="ffbc62ef69d5d3dc" providerId="LiveId" clId="{38AB4D3C-B4E5-4847-ABEF-83E738C70A11}" dt="2024-05-16T09:30:32.287" v="28327" actId="478"/>
          <ac:spMkLst>
            <pc:docMk/>
            <pc:sldMk cId="3101847218" sldId="296"/>
            <ac:spMk id="1327" creationId="{ACC5A703-D763-62BB-51BD-37B06F54FF9B}"/>
          </ac:spMkLst>
        </pc:spChg>
        <pc:spChg chg="del mod replST">
          <ac:chgData name="Ida Ekmark" userId="ffbc62ef69d5d3dc" providerId="LiveId" clId="{38AB4D3C-B4E5-4847-ABEF-83E738C70A11}" dt="2024-05-16T09:30:32.287" v="28326" actId="478"/>
          <ac:spMkLst>
            <pc:docMk/>
            <pc:sldMk cId="3101847218" sldId="296"/>
            <ac:spMk id="1328" creationId="{9BCBB638-28C0-9CBF-43C7-CBDE57A0FEF2}"/>
          </ac:spMkLst>
        </pc:spChg>
        <pc:spChg chg="del mod replST">
          <ac:chgData name="Ida Ekmark" userId="ffbc62ef69d5d3dc" providerId="LiveId" clId="{38AB4D3C-B4E5-4847-ABEF-83E738C70A11}" dt="2024-05-16T09:30:32.287" v="28325" actId="478"/>
          <ac:spMkLst>
            <pc:docMk/>
            <pc:sldMk cId="3101847218" sldId="296"/>
            <ac:spMk id="1329" creationId="{4DD8E3B5-0AE8-7726-9AC0-D0C610451F64}"/>
          </ac:spMkLst>
        </pc:spChg>
        <pc:spChg chg="del mod replST">
          <ac:chgData name="Ida Ekmark" userId="ffbc62ef69d5d3dc" providerId="LiveId" clId="{38AB4D3C-B4E5-4847-ABEF-83E738C70A11}" dt="2024-05-16T09:30:32.287" v="28324" actId="478"/>
          <ac:spMkLst>
            <pc:docMk/>
            <pc:sldMk cId="3101847218" sldId="296"/>
            <ac:spMk id="1330" creationId="{DB28AF1E-C98D-3D13-9756-5FC21834A52B}"/>
          </ac:spMkLst>
        </pc:spChg>
        <pc:spChg chg="del mod replST">
          <ac:chgData name="Ida Ekmark" userId="ffbc62ef69d5d3dc" providerId="LiveId" clId="{38AB4D3C-B4E5-4847-ABEF-83E738C70A11}" dt="2024-05-16T09:30:32.287" v="28323" actId="478"/>
          <ac:spMkLst>
            <pc:docMk/>
            <pc:sldMk cId="3101847218" sldId="296"/>
            <ac:spMk id="1331" creationId="{55C9D72B-D468-5365-9305-95D11FA33906}"/>
          </ac:spMkLst>
        </pc:spChg>
        <pc:spChg chg="del mod replST">
          <ac:chgData name="Ida Ekmark" userId="ffbc62ef69d5d3dc" providerId="LiveId" clId="{38AB4D3C-B4E5-4847-ABEF-83E738C70A11}" dt="2024-05-16T09:30:32.287" v="28322" actId="478"/>
          <ac:spMkLst>
            <pc:docMk/>
            <pc:sldMk cId="3101847218" sldId="296"/>
            <ac:spMk id="1332" creationId="{640DB81F-4551-02CE-B802-68B20DB95E25}"/>
          </ac:spMkLst>
        </pc:spChg>
        <pc:spChg chg="del mod replST">
          <ac:chgData name="Ida Ekmark" userId="ffbc62ef69d5d3dc" providerId="LiveId" clId="{38AB4D3C-B4E5-4847-ABEF-83E738C70A11}" dt="2024-05-16T09:30:32.287" v="28321" actId="478"/>
          <ac:spMkLst>
            <pc:docMk/>
            <pc:sldMk cId="3101847218" sldId="296"/>
            <ac:spMk id="1333" creationId="{0C2B9397-E039-4F2D-C614-043BABAAA7E0}"/>
          </ac:spMkLst>
        </pc:spChg>
        <pc:spChg chg="del mod replST">
          <ac:chgData name="Ida Ekmark" userId="ffbc62ef69d5d3dc" providerId="LiveId" clId="{38AB4D3C-B4E5-4847-ABEF-83E738C70A11}" dt="2024-05-16T09:30:32.287" v="28320" actId="478"/>
          <ac:spMkLst>
            <pc:docMk/>
            <pc:sldMk cId="3101847218" sldId="296"/>
            <ac:spMk id="1334" creationId="{C896FC3B-7028-F28B-2A28-8B4A59A73F79}"/>
          </ac:spMkLst>
        </pc:spChg>
        <pc:spChg chg="del mod replST">
          <ac:chgData name="Ida Ekmark" userId="ffbc62ef69d5d3dc" providerId="LiveId" clId="{38AB4D3C-B4E5-4847-ABEF-83E738C70A11}" dt="2024-05-16T09:30:32.287" v="28319" actId="478"/>
          <ac:spMkLst>
            <pc:docMk/>
            <pc:sldMk cId="3101847218" sldId="296"/>
            <ac:spMk id="1335" creationId="{F3504A24-284D-9087-14BC-7FC90E485CEE}"/>
          </ac:spMkLst>
        </pc:spChg>
        <pc:spChg chg="del mod replST">
          <ac:chgData name="Ida Ekmark" userId="ffbc62ef69d5d3dc" providerId="LiveId" clId="{38AB4D3C-B4E5-4847-ABEF-83E738C70A11}" dt="2024-05-16T09:30:32.287" v="28318" actId="478"/>
          <ac:spMkLst>
            <pc:docMk/>
            <pc:sldMk cId="3101847218" sldId="296"/>
            <ac:spMk id="1336" creationId="{DD82D618-1F7F-068D-6BC3-423EAD0D8A9D}"/>
          </ac:spMkLst>
        </pc:spChg>
        <pc:spChg chg="del mod replST">
          <ac:chgData name="Ida Ekmark" userId="ffbc62ef69d5d3dc" providerId="LiveId" clId="{38AB4D3C-B4E5-4847-ABEF-83E738C70A11}" dt="2024-05-16T09:30:32.287" v="28317" actId="478"/>
          <ac:spMkLst>
            <pc:docMk/>
            <pc:sldMk cId="3101847218" sldId="296"/>
            <ac:spMk id="1337" creationId="{E551EB58-0734-8B17-863F-132C78A1D9B5}"/>
          </ac:spMkLst>
        </pc:spChg>
        <pc:spChg chg="del mod replST">
          <ac:chgData name="Ida Ekmark" userId="ffbc62ef69d5d3dc" providerId="LiveId" clId="{38AB4D3C-B4E5-4847-ABEF-83E738C70A11}" dt="2024-05-16T09:30:32.287" v="28316" actId="478"/>
          <ac:spMkLst>
            <pc:docMk/>
            <pc:sldMk cId="3101847218" sldId="296"/>
            <ac:spMk id="1338" creationId="{3848717A-5B5E-DE67-3D29-0920C388B7A5}"/>
          </ac:spMkLst>
        </pc:spChg>
        <pc:spChg chg="del mod replST">
          <ac:chgData name="Ida Ekmark" userId="ffbc62ef69d5d3dc" providerId="LiveId" clId="{38AB4D3C-B4E5-4847-ABEF-83E738C70A11}" dt="2024-05-16T09:30:32.287" v="28315" actId="478"/>
          <ac:spMkLst>
            <pc:docMk/>
            <pc:sldMk cId="3101847218" sldId="296"/>
            <ac:spMk id="1339" creationId="{212A828D-186F-0DC3-81FC-0640D4126025}"/>
          </ac:spMkLst>
        </pc:spChg>
        <pc:spChg chg="del mod replST">
          <ac:chgData name="Ida Ekmark" userId="ffbc62ef69d5d3dc" providerId="LiveId" clId="{38AB4D3C-B4E5-4847-ABEF-83E738C70A11}" dt="2024-05-16T09:30:32.287" v="28314" actId="478"/>
          <ac:spMkLst>
            <pc:docMk/>
            <pc:sldMk cId="3101847218" sldId="296"/>
            <ac:spMk id="1340" creationId="{CC2006B0-A644-EE77-E84D-D62360778EDC}"/>
          </ac:spMkLst>
        </pc:spChg>
        <pc:spChg chg="del mod replST">
          <ac:chgData name="Ida Ekmark" userId="ffbc62ef69d5d3dc" providerId="LiveId" clId="{38AB4D3C-B4E5-4847-ABEF-83E738C70A11}" dt="2024-05-16T09:30:32.287" v="28313" actId="478"/>
          <ac:spMkLst>
            <pc:docMk/>
            <pc:sldMk cId="3101847218" sldId="296"/>
            <ac:spMk id="1341" creationId="{FDFE6E48-7BAD-CE51-05BB-D84439DC5A13}"/>
          </ac:spMkLst>
        </pc:spChg>
        <pc:spChg chg="del mod replST">
          <ac:chgData name="Ida Ekmark" userId="ffbc62ef69d5d3dc" providerId="LiveId" clId="{38AB4D3C-B4E5-4847-ABEF-83E738C70A11}" dt="2024-05-16T09:30:32.287" v="28312" actId="478"/>
          <ac:spMkLst>
            <pc:docMk/>
            <pc:sldMk cId="3101847218" sldId="296"/>
            <ac:spMk id="1342" creationId="{74C0A6E4-BF5C-25B1-3C1C-2F8330BAFFFB}"/>
          </ac:spMkLst>
        </pc:spChg>
        <pc:spChg chg="del mod replST">
          <ac:chgData name="Ida Ekmark" userId="ffbc62ef69d5d3dc" providerId="LiveId" clId="{38AB4D3C-B4E5-4847-ABEF-83E738C70A11}" dt="2024-05-16T09:30:32.287" v="28311" actId="478"/>
          <ac:spMkLst>
            <pc:docMk/>
            <pc:sldMk cId="3101847218" sldId="296"/>
            <ac:spMk id="1343" creationId="{8A93DBB3-E6B8-8AAF-B9E9-10803EBCD498}"/>
          </ac:spMkLst>
        </pc:spChg>
        <pc:spChg chg="del mod replST">
          <ac:chgData name="Ida Ekmark" userId="ffbc62ef69d5d3dc" providerId="LiveId" clId="{38AB4D3C-B4E5-4847-ABEF-83E738C70A11}" dt="2024-05-16T09:30:32.287" v="28310" actId="478"/>
          <ac:spMkLst>
            <pc:docMk/>
            <pc:sldMk cId="3101847218" sldId="296"/>
            <ac:spMk id="1344" creationId="{FCF4DAAE-9B92-CC4D-0FFC-41D976D8E6F1}"/>
          </ac:spMkLst>
        </pc:spChg>
        <pc:spChg chg="del mod replST">
          <ac:chgData name="Ida Ekmark" userId="ffbc62ef69d5d3dc" providerId="LiveId" clId="{38AB4D3C-B4E5-4847-ABEF-83E738C70A11}" dt="2024-05-16T09:30:32.287" v="28309" actId="478"/>
          <ac:spMkLst>
            <pc:docMk/>
            <pc:sldMk cId="3101847218" sldId="296"/>
            <ac:spMk id="1345" creationId="{8EDDEB90-FBFC-0B5B-FA03-BABCECED6650}"/>
          </ac:spMkLst>
        </pc:spChg>
        <pc:spChg chg="del mod replST">
          <ac:chgData name="Ida Ekmark" userId="ffbc62ef69d5d3dc" providerId="LiveId" clId="{38AB4D3C-B4E5-4847-ABEF-83E738C70A11}" dt="2024-05-16T09:30:32.287" v="28308" actId="478"/>
          <ac:spMkLst>
            <pc:docMk/>
            <pc:sldMk cId="3101847218" sldId="296"/>
            <ac:spMk id="1346" creationId="{D3602DC5-E427-35DA-835D-99CD8C32FEDB}"/>
          </ac:spMkLst>
        </pc:spChg>
        <pc:spChg chg="del mod replST">
          <ac:chgData name="Ida Ekmark" userId="ffbc62ef69d5d3dc" providerId="LiveId" clId="{38AB4D3C-B4E5-4847-ABEF-83E738C70A11}" dt="2024-05-16T09:30:32.287" v="28307" actId="478"/>
          <ac:spMkLst>
            <pc:docMk/>
            <pc:sldMk cId="3101847218" sldId="296"/>
            <ac:spMk id="1347" creationId="{1C4AF8AB-7062-E815-8328-33F865D9A176}"/>
          </ac:spMkLst>
        </pc:spChg>
        <pc:spChg chg="del mod replST">
          <ac:chgData name="Ida Ekmark" userId="ffbc62ef69d5d3dc" providerId="LiveId" clId="{38AB4D3C-B4E5-4847-ABEF-83E738C70A11}" dt="2024-05-16T09:30:32.287" v="28306" actId="478"/>
          <ac:spMkLst>
            <pc:docMk/>
            <pc:sldMk cId="3101847218" sldId="296"/>
            <ac:spMk id="1348" creationId="{A0793D5C-5E6F-7A23-D7E0-74DC70611945}"/>
          </ac:spMkLst>
        </pc:spChg>
        <pc:spChg chg="del mod replST">
          <ac:chgData name="Ida Ekmark" userId="ffbc62ef69d5d3dc" providerId="LiveId" clId="{38AB4D3C-B4E5-4847-ABEF-83E738C70A11}" dt="2024-05-16T09:30:32.287" v="28305" actId="478"/>
          <ac:spMkLst>
            <pc:docMk/>
            <pc:sldMk cId="3101847218" sldId="296"/>
            <ac:spMk id="1349" creationId="{E1EB0E22-F613-F93D-4CF8-D74997FC1369}"/>
          </ac:spMkLst>
        </pc:spChg>
        <pc:spChg chg="del mod replST">
          <ac:chgData name="Ida Ekmark" userId="ffbc62ef69d5d3dc" providerId="LiveId" clId="{38AB4D3C-B4E5-4847-ABEF-83E738C70A11}" dt="2024-05-16T09:30:32.287" v="28304" actId="478"/>
          <ac:spMkLst>
            <pc:docMk/>
            <pc:sldMk cId="3101847218" sldId="296"/>
            <ac:spMk id="1350" creationId="{C2B1FA9A-D7D4-4462-0EFD-25138D35316B}"/>
          </ac:spMkLst>
        </pc:spChg>
        <pc:spChg chg="del mod replST">
          <ac:chgData name="Ida Ekmark" userId="ffbc62ef69d5d3dc" providerId="LiveId" clId="{38AB4D3C-B4E5-4847-ABEF-83E738C70A11}" dt="2024-05-16T09:30:32.287" v="28303" actId="478"/>
          <ac:spMkLst>
            <pc:docMk/>
            <pc:sldMk cId="3101847218" sldId="296"/>
            <ac:spMk id="1351" creationId="{54DC9724-69DD-1A5B-7AC7-0B165ED4F79F}"/>
          </ac:spMkLst>
        </pc:spChg>
        <pc:spChg chg="del mod replST">
          <ac:chgData name="Ida Ekmark" userId="ffbc62ef69d5d3dc" providerId="LiveId" clId="{38AB4D3C-B4E5-4847-ABEF-83E738C70A11}" dt="2024-05-16T09:30:32.287" v="28302" actId="478"/>
          <ac:spMkLst>
            <pc:docMk/>
            <pc:sldMk cId="3101847218" sldId="296"/>
            <ac:spMk id="1352" creationId="{C262A431-FBC5-08F9-8866-1CC17F845C13}"/>
          </ac:spMkLst>
        </pc:spChg>
        <pc:spChg chg="del mod replST">
          <ac:chgData name="Ida Ekmark" userId="ffbc62ef69d5d3dc" providerId="LiveId" clId="{38AB4D3C-B4E5-4847-ABEF-83E738C70A11}" dt="2024-05-16T09:30:32.287" v="28301" actId="478"/>
          <ac:spMkLst>
            <pc:docMk/>
            <pc:sldMk cId="3101847218" sldId="296"/>
            <ac:spMk id="1353" creationId="{E8E612D4-55E6-B1B0-E0FA-5F050F4F3964}"/>
          </ac:spMkLst>
        </pc:spChg>
        <pc:spChg chg="del mod replST">
          <ac:chgData name="Ida Ekmark" userId="ffbc62ef69d5d3dc" providerId="LiveId" clId="{38AB4D3C-B4E5-4847-ABEF-83E738C70A11}" dt="2024-05-16T09:30:32.287" v="28300" actId="478"/>
          <ac:spMkLst>
            <pc:docMk/>
            <pc:sldMk cId="3101847218" sldId="296"/>
            <ac:spMk id="1354" creationId="{21C7F578-569C-5983-A295-C861D2BEB7D3}"/>
          </ac:spMkLst>
        </pc:spChg>
        <pc:spChg chg="del mod replST">
          <ac:chgData name="Ida Ekmark" userId="ffbc62ef69d5d3dc" providerId="LiveId" clId="{38AB4D3C-B4E5-4847-ABEF-83E738C70A11}" dt="2024-05-16T09:30:32.287" v="28299" actId="478"/>
          <ac:spMkLst>
            <pc:docMk/>
            <pc:sldMk cId="3101847218" sldId="296"/>
            <ac:spMk id="1355" creationId="{29E80E8B-DA90-6592-725F-350802826917}"/>
          </ac:spMkLst>
        </pc:spChg>
        <pc:spChg chg="del mod replST">
          <ac:chgData name="Ida Ekmark" userId="ffbc62ef69d5d3dc" providerId="LiveId" clId="{38AB4D3C-B4E5-4847-ABEF-83E738C70A11}" dt="2024-05-16T09:30:32.273" v="28298" actId="478"/>
          <ac:spMkLst>
            <pc:docMk/>
            <pc:sldMk cId="3101847218" sldId="296"/>
            <ac:spMk id="1356" creationId="{520EAA62-BF92-C0DC-D293-BF0B0E1C3C7B}"/>
          </ac:spMkLst>
        </pc:spChg>
        <pc:spChg chg="del mod replST">
          <ac:chgData name="Ida Ekmark" userId="ffbc62ef69d5d3dc" providerId="LiveId" clId="{38AB4D3C-B4E5-4847-ABEF-83E738C70A11}" dt="2024-05-16T09:30:32.273" v="28297" actId="478"/>
          <ac:spMkLst>
            <pc:docMk/>
            <pc:sldMk cId="3101847218" sldId="296"/>
            <ac:spMk id="1357" creationId="{81990A20-1CB0-D6A4-5644-3B2F631A617D}"/>
          </ac:spMkLst>
        </pc:spChg>
        <pc:spChg chg="del mod replST">
          <ac:chgData name="Ida Ekmark" userId="ffbc62ef69d5d3dc" providerId="LiveId" clId="{38AB4D3C-B4E5-4847-ABEF-83E738C70A11}" dt="2024-05-16T09:30:32.273" v="28296" actId="478"/>
          <ac:spMkLst>
            <pc:docMk/>
            <pc:sldMk cId="3101847218" sldId="296"/>
            <ac:spMk id="1358" creationId="{625A5F07-3C56-3036-D7FC-444D203AC50B}"/>
          </ac:spMkLst>
        </pc:spChg>
        <pc:spChg chg="del mod replST">
          <ac:chgData name="Ida Ekmark" userId="ffbc62ef69d5d3dc" providerId="LiveId" clId="{38AB4D3C-B4E5-4847-ABEF-83E738C70A11}" dt="2024-05-16T09:30:32.273" v="28295" actId="478"/>
          <ac:spMkLst>
            <pc:docMk/>
            <pc:sldMk cId="3101847218" sldId="296"/>
            <ac:spMk id="1359" creationId="{23F0E83A-AA0D-1A10-E37E-C1FBA2150373}"/>
          </ac:spMkLst>
        </pc:spChg>
        <pc:spChg chg="del mod replST">
          <ac:chgData name="Ida Ekmark" userId="ffbc62ef69d5d3dc" providerId="LiveId" clId="{38AB4D3C-B4E5-4847-ABEF-83E738C70A11}" dt="2024-05-16T09:30:32.273" v="28294" actId="478"/>
          <ac:spMkLst>
            <pc:docMk/>
            <pc:sldMk cId="3101847218" sldId="296"/>
            <ac:spMk id="1360" creationId="{E9FF8DC0-C1F5-9269-B658-D664B56755D2}"/>
          </ac:spMkLst>
        </pc:spChg>
        <pc:spChg chg="del mod replST">
          <ac:chgData name="Ida Ekmark" userId="ffbc62ef69d5d3dc" providerId="LiveId" clId="{38AB4D3C-B4E5-4847-ABEF-83E738C70A11}" dt="2024-05-16T09:30:32.273" v="28293" actId="478"/>
          <ac:spMkLst>
            <pc:docMk/>
            <pc:sldMk cId="3101847218" sldId="296"/>
            <ac:spMk id="1361" creationId="{1D65B4CF-5023-1C46-A2E1-79D055FBF753}"/>
          </ac:spMkLst>
        </pc:spChg>
        <pc:spChg chg="del mod replST">
          <ac:chgData name="Ida Ekmark" userId="ffbc62ef69d5d3dc" providerId="LiveId" clId="{38AB4D3C-B4E5-4847-ABEF-83E738C70A11}" dt="2024-05-16T09:30:32.273" v="28292" actId="478"/>
          <ac:spMkLst>
            <pc:docMk/>
            <pc:sldMk cId="3101847218" sldId="296"/>
            <ac:spMk id="1362" creationId="{E18C840F-CF06-F85C-7B32-6214B45BBF54}"/>
          </ac:spMkLst>
        </pc:spChg>
        <pc:spChg chg="del mod replST">
          <ac:chgData name="Ida Ekmark" userId="ffbc62ef69d5d3dc" providerId="LiveId" clId="{38AB4D3C-B4E5-4847-ABEF-83E738C70A11}" dt="2024-05-16T09:30:32.273" v="28291" actId="478"/>
          <ac:spMkLst>
            <pc:docMk/>
            <pc:sldMk cId="3101847218" sldId="296"/>
            <ac:spMk id="1363" creationId="{E27CB317-BB0A-F634-31A3-62396A4ACFE1}"/>
          </ac:spMkLst>
        </pc:spChg>
        <pc:spChg chg="del mod replST">
          <ac:chgData name="Ida Ekmark" userId="ffbc62ef69d5d3dc" providerId="LiveId" clId="{38AB4D3C-B4E5-4847-ABEF-83E738C70A11}" dt="2024-05-16T09:30:32.273" v="28290" actId="478"/>
          <ac:spMkLst>
            <pc:docMk/>
            <pc:sldMk cId="3101847218" sldId="296"/>
            <ac:spMk id="1364" creationId="{AF0466CF-2FE0-4C58-36A9-ED2C4F063814}"/>
          </ac:spMkLst>
        </pc:spChg>
        <pc:spChg chg="del mod replST">
          <ac:chgData name="Ida Ekmark" userId="ffbc62ef69d5d3dc" providerId="LiveId" clId="{38AB4D3C-B4E5-4847-ABEF-83E738C70A11}" dt="2024-05-16T09:30:32.273" v="28289" actId="478"/>
          <ac:spMkLst>
            <pc:docMk/>
            <pc:sldMk cId="3101847218" sldId="296"/>
            <ac:spMk id="1365" creationId="{686A635C-9999-FAE0-C1E6-5AED4D02B702}"/>
          </ac:spMkLst>
        </pc:spChg>
        <pc:spChg chg="del mod replST">
          <ac:chgData name="Ida Ekmark" userId="ffbc62ef69d5d3dc" providerId="LiveId" clId="{38AB4D3C-B4E5-4847-ABEF-83E738C70A11}" dt="2024-05-16T09:30:32.273" v="28288" actId="478"/>
          <ac:spMkLst>
            <pc:docMk/>
            <pc:sldMk cId="3101847218" sldId="296"/>
            <ac:spMk id="1366" creationId="{2BD98D68-27E9-55EC-E547-79615301E799}"/>
          </ac:spMkLst>
        </pc:spChg>
        <pc:spChg chg="del mod replST">
          <ac:chgData name="Ida Ekmark" userId="ffbc62ef69d5d3dc" providerId="LiveId" clId="{38AB4D3C-B4E5-4847-ABEF-83E738C70A11}" dt="2024-05-16T09:30:32.273" v="28287" actId="478"/>
          <ac:spMkLst>
            <pc:docMk/>
            <pc:sldMk cId="3101847218" sldId="296"/>
            <ac:spMk id="1367" creationId="{61CB8A88-47BF-7765-7CC5-BB8A0F45C96D}"/>
          </ac:spMkLst>
        </pc:spChg>
        <pc:spChg chg="del mod replST">
          <ac:chgData name="Ida Ekmark" userId="ffbc62ef69d5d3dc" providerId="LiveId" clId="{38AB4D3C-B4E5-4847-ABEF-83E738C70A11}" dt="2024-05-16T09:30:32.273" v="28286" actId="478"/>
          <ac:spMkLst>
            <pc:docMk/>
            <pc:sldMk cId="3101847218" sldId="296"/>
            <ac:spMk id="1368" creationId="{357420F7-B248-A960-7696-83D5D4C683B4}"/>
          </ac:spMkLst>
        </pc:spChg>
        <pc:spChg chg="del mod replST">
          <ac:chgData name="Ida Ekmark" userId="ffbc62ef69d5d3dc" providerId="LiveId" clId="{38AB4D3C-B4E5-4847-ABEF-83E738C70A11}" dt="2024-05-16T09:30:32.273" v="28285" actId="478"/>
          <ac:spMkLst>
            <pc:docMk/>
            <pc:sldMk cId="3101847218" sldId="296"/>
            <ac:spMk id="1369" creationId="{7E41D53E-2C0E-3CB3-5CAD-77CD450C79C0}"/>
          </ac:spMkLst>
        </pc:spChg>
        <pc:spChg chg="del mod replST">
          <ac:chgData name="Ida Ekmark" userId="ffbc62ef69d5d3dc" providerId="LiveId" clId="{38AB4D3C-B4E5-4847-ABEF-83E738C70A11}" dt="2024-05-16T09:30:32.273" v="28284" actId="478"/>
          <ac:spMkLst>
            <pc:docMk/>
            <pc:sldMk cId="3101847218" sldId="296"/>
            <ac:spMk id="1370" creationId="{D5D7AC05-8D5E-B564-DF6E-2B44FD441743}"/>
          </ac:spMkLst>
        </pc:spChg>
        <pc:spChg chg="del mod replST">
          <ac:chgData name="Ida Ekmark" userId="ffbc62ef69d5d3dc" providerId="LiveId" clId="{38AB4D3C-B4E5-4847-ABEF-83E738C70A11}" dt="2024-05-16T09:30:32.273" v="28283" actId="478"/>
          <ac:spMkLst>
            <pc:docMk/>
            <pc:sldMk cId="3101847218" sldId="296"/>
            <ac:spMk id="1371" creationId="{9337B14F-7750-32DF-1F31-9D3DBD83C2E9}"/>
          </ac:spMkLst>
        </pc:spChg>
        <pc:spChg chg="del mod replST">
          <ac:chgData name="Ida Ekmark" userId="ffbc62ef69d5d3dc" providerId="LiveId" clId="{38AB4D3C-B4E5-4847-ABEF-83E738C70A11}" dt="2024-05-16T09:30:32.273" v="28282" actId="478"/>
          <ac:spMkLst>
            <pc:docMk/>
            <pc:sldMk cId="3101847218" sldId="296"/>
            <ac:spMk id="1372" creationId="{96A731F2-A351-A388-F6D9-DC8B19B54D8D}"/>
          </ac:spMkLst>
        </pc:spChg>
        <pc:spChg chg="del mod replST">
          <ac:chgData name="Ida Ekmark" userId="ffbc62ef69d5d3dc" providerId="LiveId" clId="{38AB4D3C-B4E5-4847-ABEF-83E738C70A11}" dt="2024-05-16T09:30:32.273" v="28281" actId="478"/>
          <ac:spMkLst>
            <pc:docMk/>
            <pc:sldMk cId="3101847218" sldId="296"/>
            <ac:spMk id="1373" creationId="{EE7C8EA8-EA0B-5044-C99E-C599B68E3C85}"/>
          </ac:spMkLst>
        </pc:spChg>
        <pc:spChg chg="del mod replST">
          <ac:chgData name="Ida Ekmark" userId="ffbc62ef69d5d3dc" providerId="LiveId" clId="{38AB4D3C-B4E5-4847-ABEF-83E738C70A11}" dt="2024-05-16T09:30:32.273" v="28280" actId="478"/>
          <ac:spMkLst>
            <pc:docMk/>
            <pc:sldMk cId="3101847218" sldId="296"/>
            <ac:spMk id="1374" creationId="{688C3085-2959-5437-FD15-284EC7AC1D2A}"/>
          </ac:spMkLst>
        </pc:spChg>
        <pc:spChg chg="del mod replST">
          <ac:chgData name="Ida Ekmark" userId="ffbc62ef69d5d3dc" providerId="LiveId" clId="{38AB4D3C-B4E5-4847-ABEF-83E738C70A11}" dt="2024-05-16T09:30:32.273" v="28279" actId="478"/>
          <ac:spMkLst>
            <pc:docMk/>
            <pc:sldMk cId="3101847218" sldId="296"/>
            <ac:spMk id="1375" creationId="{422F6B1D-D3FB-207B-53C8-4AB00AC531ED}"/>
          </ac:spMkLst>
        </pc:spChg>
        <pc:spChg chg="del mod replST">
          <ac:chgData name="Ida Ekmark" userId="ffbc62ef69d5d3dc" providerId="LiveId" clId="{38AB4D3C-B4E5-4847-ABEF-83E738C70A11}" dt="2024-05-16T09:30:32.273" v="28278" actId="478"/>
          <ac:spMkLst>
            <pc:docMk/>
            <pc:sldMk cId="3101847218" sldId="296"/>
            <ac:spMk id="1376" creationId="{9D3212E7-3E99-3A15-062A-CA3B9918A9A5}"/>
          </ac:spMkLst>
        </pc:spChg>
        <pc:spChg chg="del mod replST">
          <ac:chgData name="Ida Ekmark" userId="ffbc62ef69d5d3dc" providerId="LiveId" clId="{38AB4D3C-B4E5-4847-ABEF-83E738C70A11}" dt="2024-05-16T09:30:32.273" v="28277" actId="478"/>
          <ac:spMkLst>
            <pc:docMk/>
            <pc:sldMk cId="3101847218" sldId="296"/>
            <ac:spMk id="1377" creationId="{AD8B283E-8508-08A2-3AA5-789F6531A285}"/>
          </ac:spMkLst>
        </pc:spChg>
        <pc:spChg chg="del mod replST">
          <ac:chgData name="Ida Ekmark" userId="ffbc62ef69d5d3dc" providerId="LiveId" clId="{38AB4D3C-B4E5-4847-ABEF-83E738C70A11}" dt="2024-05-16T09:30:32.271" v="28276" actId="478"/>
          <ac:spMkLst>
            <pc:docMk/>
            <pc:sldMk cId="3101847218" sldId="296"/>
            <ac:spMk id="1378" creationId="{37FD9B28-7A36-F7FC-DF08-E04830871452}"/>
          </ac:spMkLst>
        </pc:spChg>
        <pc:spChg chg="del mod replST">
          <ac:chgData name="Ida Ekmark" userId="ffbc62ef69d5d3dc" providerId="LiveId" clId="{38AB4D3C-B4E5-4847-ABEF-83E738C70A11}" dt="2024-05-16T09:30:32.271" v="28275" actId="478"/>
          <ac:spMkLst>
            <pc:docMk/>
            <pc:sldMk cId="3101847218" sldId="296"/>
            <ac:spMk id="1379" creationId="{746B71DF-BECF-8157-5EB3-3194BEE92FFC}"/>
          </ac:spMkLst>
        </pc:spChg>
        <pc:spChg chg="del mod replST">
          <ac:chgData name="Ida Ekmark" userId="ffbc62ef69d5d3dc" providerId="LiveId" clId="{38AB4D3C-B4E5-4847-ABEF-83E738C70A11}" dt="2024-05-16T09:30:32.271" v="28274" actId="478"/>
          <ac:spMkLst>
            <pc:docMk/>
            <pc:sldMk cId="3101847218" sldId="296"/>
            <ac:spMk id="1380" creationId="{3889ECF2-C315-03EB-55D7-2658CA516871}"/>
          </ac:spMkLst>
        </pc:spChg>
        <pc:spChg chg="del mod replST">
          <ac:chgData name="Ida Ekmark" userId="ffbc62ef69d5d3dc" providerId="LiveId" clId="{38AB4D3C-B4E5-4847-ABEF-83E738C70A11}" dt="2024-05-16T09:30:32.255" v="28273" actId="478"/>
          <ac:spMkLst>
            <pc:docMk/>
            <pc:sldMk cId="3101847218" sldId="296"/>
            <ac:spMk id="1381" creationId="{D13540B3-A140-94E6-3A2D-BEB1D2FF705D}"/>
          </ac:spMkLst>
        </pc:spChg>
        <pc:spChg chg="del mod replST">
          <ac:chgData name="Ida Ekmark" userId="ffbc62ef69d5d3dc" providerId="LiveId" clId="{38AB4D3C-B4E5-4847-ABEF-83E738C70A11}" dt="2024-05-16T09:30:32.255" v="28272" actId="478"/>
          <ac:spMkLst>
            <pc:docMk/>
            <pc:sldMk cId="3101847218" sldId="296"/>
            <ac:spMk id="1382" creationId="{B616CFB0-F8C2-05EB-AEBE-44DFECDBCBC3}"/>
          </ac:spMkLst>
        </pc:spChg>
        <pc:spChg chg="del mod topLvl replST">
          <ac:chgData name="Ida Ekmark" userId="ffbc62ef69d5d3dc" providerId="LiveId" clId="{38AB4D3C-B4E5-4847-ABEF-83E738C70A11}" dt="2024-05-16T09:35:22.183" v="29084" actId="478"/>
          <ac:spMkLst>
            <pc:docMk/>
            <pc:sldMk cId="3101847218" sldId="296"/>
            <ac:spMk id="1446" creationId="{5410E8CC-445D-CA76-6F41-2E94B870D66B}"/>
          </ac:spMkLst>
        </pc:spChg>
        <pc:spChg chg="del mod topLvl replST">
          <ac:chgData name="Ida Ekmark" userId="ffbc62ef69d5d3dc" providerId="LiveId" clId="{38AB4D3C-B4E5-4847-ABEF-83E738C70A11}" dt="2024-05-16T09:35:22.041" v="28931" actId="478"/>
          <ac:spMkLst>
            <pc:docMk/>
            <pc:sldMk cId="3101847218" sldId="296"/>
            <ac:spMk id="1447" creationId="{92263390-EA70-A755-C3A5-567623A7AD05}"/>
          </ac:spMkLst>
        </pc:spChg>
        <pc:spChg chg="del mod replST">
          <ac:chgData name="Ida Ekmark" userId="ffbc62ef69d5d3dc" providerId="LiveId" clId="{38AB4D3C-B4E5-4847-ABEF-83E738C70A11}" dt="2024-05-16T09:35:22.041" v="28930" actId="478"/>
          <ac:spMkLst>
            <pc:docMk/>
            <pc:sldMk cId="3101847218" sldId="296"/>
            <ac:spMk id="1448" creationId="{5031ABB2-F148-F92D-A6F9-0AE7B5500247}"/>
          </ac:spMkLst>
        </pc:spChg>
        <pc:spChg chg="del mod replST">
          <ac:chgData name="Ida Ekmark" userId="ffbc62ef69d5d3dc" providerId="LiveId" clId="{38AB4D3C-B4E5-4847-ABEF-83E738C70A11}" dt="2024-05-16T09:35:22.041" v="28929" actId="478"/>
          <ac:spMkLst>
            <pc:docMk/>
            <pc:sldMk cId="3101847218" sldId="296"/>
            <ac:spMk id="1449" creationId="{C2ECEC23-EC5F-2AE2-6D0E-ECDB3E48E5C1}"/>
          </ac:spMkLst>
        </pc:spChg>
        <pc:spChg chg="del mod replST">
          <ac:chgData name="Ida Ekmark" userId="ffbc62ef69d5d3dc" providerId="LiveId" clId="{38AB4D3C-B4E5-4847-ABEF-83E738C70A11}" dt="2024-05-16T09:35:22.041" v="28928" actId="478"/>
          <ac:spMkLst>
            <pc:docMk/>
            <pc:sldMk cId="3101847218" sldId="296"/>
            <ac:spMk id="1450" creationId="{649563E2-4630-81A1-DB78-4CD161B22356}"/>
          </ac:spMkLst>
        </pc:spChg>
        <pc:spChg chg="del mod replST">
          <ac:chgData name="Ida Ekmark" userId="ffbc62ef69d5d3dc" providerId="LiveId" clId="{38AB4D3C-B4E5-4847-ABEF-83E738C70A11}" dt="2024-05-16T09:35:22.041" v="28927" actId="478"/>
          <ac:spMkLst>
            <pc:docMk/>
            <pc:sldMk cId="3101847218" sldId="296"/>
            <ac:spMk id="1451" creationId="{A9B26F96-A09B-729B-7999-34C34FCF4AF7}"/>
          </ac:spMkLst>
        </pc:spChg>
        <pc:spChg chg="del mod replST">
          <ac:chgData name="Ida Ekmark" userId="ffbc62ef69d5d3dc" providerId="LiveId" clId="{38AB4D3C-B4E5-4847-ABEF-83E738C70A11}" dt="2024-05-16T09:35:22.041" v="28926" actId="478"/>
          <ac:spMkLst>
            <pc:docMk/>
            <pc:sldMk cId="3101847218" sldId="296"/>
            <ac:spMk id="1452" creationId="{5A6F568C-797D-0496-F007-B967391E8C0E}"/>
          </ac:spMkLst>
        </pc:spChg>
        <pc:spChg chg="del mod replST">
          <ac:chgData name="Ida Ekmark" userId="ffbc62ef69d5d3dc" providerId="LiveId" clId="{38AB4D3C-B4E5-4847-ABEF-83E738C70A11}" dt="2024-05-16T09:35:22.041" v="28925" actId="478"/>
          <ac:spMkLst>
            <pc:docMk/>
            <pc:sldMk cId="3101847218" sldId="296"/>
            <ac:spMk id="1453" creationId="{5F9ACEE8-56D3-DFC2-1A0E-737448576F32}"/>
          </ac:spMkLst>
        </pc:spChg>
        <pc:spChg chg="del mod replST">
          <ac:chgData name="Ida Ekmark" userId="ffbc62ef69d5d3dc" providerId="LiveId" clId="{38AB4D3C-B4E5-4847-ABEF-83E738C70A11}" dt="2024-05-16T09:35:22.041" v="28924" actId="478"/>
          <ac:spMkLst>
            <pc:docMk/>
            <pc:sldMk cId="3101847218" sldId="296"/>
            <ac:spMk id="1454" creationId="{CF1F03BF-4F16-D68A-CBE3-2475F601518E}"/>
          </ac:spMkLst>
        </pc:spChg>
        <pc:spChg chg="del mod replST">
          <ac:chgData name="Ida Ekmark" userId="ffbc62ef69d5d3dc" providerId="LiveId" clId="{38AB4D3C-B4E5-4847-ABEF-83E738C70A11}" dt="2024-05-16T09:35:22.041" v="28923" actId="478"/>
          <ac:spMkLst>
            <pc:docMk/>
            <pc:sldMk cId="3101847218" sldId="296"/>
            <ac:spMk id="1455" creationId="{1004C461-BD98-5E45-6146-BED14F8EFFA2}"/>
          </ac:spMkLst>
        </pc:spChg>
        <pc:spChg chg="del mod replST">
          <ac:chgData name="Ida Ekmark" userId="ffbc62ef69d5d3dc" providerId="LiveId" clId="{38AB4D3C-B4E5-4847-ABEF-83E738C70A11}" dt="2024-05-16T09:35:22.041" v="28922" actId="478"/>
          <ac:spMkLst>
            <pc:docMk/>
            <pc:sldMk cId="3101847218" sldId="296"/>
            <ac:spMk id="1456" creationId="{1653A408-7B3A-07D5-A117-E1AEB04036F8}"/>
          </ac:spMkLst>
        </pc:spChg>
        <pc:spChg chg="del mod replST">
          <ac:chgData name="Ida Ekmark" userId="ffbc62ef69d5d3dc" providerId="LiveId" clId="{38AB4D3C-B4E5-4847-ABEF-83E738C70A11}" dt="2024-05-16T09:35:22.041" v="28921" actId="478"/>
          <ac:spMkLst>
            <pc:docMk/>
            <pc:sldMk cId="3101847218" sldId="296"/>
            <ac:spMk id="1457" creationId="{174A2482-2436-C4D2-4528-FBD52FDED42C}"/>
          </ac:spMkLst>
        </pc:spChg>
        <pc:spChg chg="del mod replST">
          <ac:chgData name="Ida Ekmark" userId="ffbc62ef69d5d3dc" providerId="LiveId" clId="{38AB4D3C-B4E5-4847-ABEF-83E738C70A11}" dt="2024-05-16T09:35:22.041" v="28920" actId="478"/>
          <ac:spMkLst>
            <pc:docMk/>
            <pc:sldMk cId="3101847218" sldId="296"/>
            <ac:spMk id="1458" creationId="{472BC02E-E1C1-4A8E-4A9A-E099CF0B6F93}"/>
          </ac:spMkLst>
        </pc:spChg>
        <pc:spChg chg="del mod replST">
          <ac:chgData name="Ida Ekmark" userId="ffbc62ef69d5d3dc" providerId="LiveId" clId="{38AB4D3C-B4E5-4847-ABEF-83E738C70A11}" dt="2024-05-16T09:35:22.041" v="28919" actId="478"/>
          <ac:spMkLst>
            <pc:docMk/>
            <pc:sldMk cId="3101847218" sldId="296"/>
            <ac:spMk id="1459" creationId="{DC75C364-2DDB-71C7-7AFA-932CB77D3872}"/>
          </ac:spMkLst>
        </pc:spChg>
        <pc:spChg chg="del mod replST">
          <ac:chgData name="Ida Ekmark" userId="ffbc62ef69d5d3dc" providerId="LiveId" clId="{38AB4D3C-B4E5-4847-ABEF-83E738C70A11}" dt="2024-05-16T09:35:22.041" v="28918" actId="478"/>
          <ac:spMkLst>
            <pc:docMk/>
            <pc:sldMk cId="3101847218" sldId="296"/>
            <ac:spMk id="1460" creationId="{E0AFBD84-4F50-DE19-2078-4B8BAC78B144}"/>
          </ac:spMkLst>
        </pc:spChg>
        <pc:spChg chg="del mod replST">
          <ac:chgData name="Ida Ekmark" userId="ffbc62ef69d5d3dc" providerId="LiveId" clId="{38AB4D3C-B4E5-4847-ABEF-83E738C70A11}" dt="2024-05-16T09:35:22.041" v="28917" actId="478"/>
          <ac:spMkLst>
            <pc:docMk/>
            <pc:sldMk cId="3101847218" sldId="296"/>
            <ac:spMk id="1461" creationId="{ACC604CE-4FCC-AED3-8E06-0DE4D8722EC5}"/>
          </ac:spMkLst>
        </pc:spChg>
        <pc:spChg chg="del mod replST">
          <ac:chgData name="Ida Ekmark" userId="ffbc62ef69d5d3dc" providerId="LiveId" clId="{38AB4D3C-B4E5-4847-ABEF-83E738C70A11}" dt="2024-05-16T09:35:22.041" v="28916" actId="478"/>
          <ac:spMkLst>
            <pc:docMk/>
            <pc:sldMk cId="3101847218" sldId="296"/>
            <ac:spMk id="1462" creationId="{0A755124-D426-4039-B229-4C8A70E1687F}"/>
          </ac:spMkLst>
        </pc:spChg>
        <pc:spChg chg="del mod replST">
          <ac:chgData name="Ida Ekmark" userId="ffbc62ef69d5d3dc" providerId="LiveId" clId="{38AB4D3C-B4E5-4847-ABEF-83E738C70A11}" dt="2024-05-16T09:35:22.041" v="28915" actId="478"/>
          <ac:spMkLst>
            <pc:docMk/>
            <pc:sldMk cId="3101847218" sldId="296"/>
            <ac:spMk id="1463" creationId="{CD86558E-C0F5-4660-655E-C82598133721}"/>
          </ac:spMkLst>
        </pc:spChg>
        <pc:spChg chg="del mod replST">
          <ac:chgData name="Ida Ekmark" userId="ffbc62ef69d5d3dc" providerId="LiveId" clId="{38AB4D3C-B4E5-4847-ABEF-83E738C70A11}" dt="2024-05-16T09:35:22.041" v="28914" actId="478"/>
          <ac:spMkLst>
            <pc:docMk/>
            <pc:sldMk cId="3101847218" sldId="296"/>
            <ac:spMk id="1464" creationId="{7AA787BD-8FC7-CC36-AF49-224DD105C53F}"/>
          </ac:spMkLst>
        </pc:spChg>
        <pc:spChg chg="del mod replST">
          <ac:chgData name="Ida Ekmark" userId="ffbc62ef69d5d3dc" providerId="LiveId" clId="{38AB4D3C-B4E5-4847-ABEF-83E738C70A11}" dt="2024-05-16T09:35:22.041" v="28913" actId="478"/>
          <ac:spMkLst>
            <pc:docMk/>
            <pc:sldMk cId="3101847218" sldId="296"/>
            <ac:spMk id="1465" creationId="{8D7AFF0F-0097-CDCF-3761-8D147EB2DF3A}"/>
          </ac:spMkLst>
        </pc:spChg>
        <pc:spChg chg="del mod replST">
          <ac:chgData name="Ida Ekmark" userId="ffbc62ef69d5d3dc" providerId="LiveId" clId="{38AB4D3C-B4E5-4847-ABEF-83E738C70A11}" dt="2024-05-16T09:35:22.037" v="28912" actId="478"/>
          <ac:spMkLst>
            <pc:docMk/>
            <pc:sldMk cId="3101847218" sldId="296"/>
            <ac:spMk id="1466" creationId="{6DF41198-408F-4031-2FB2-2FF47BC01106}"/>
          </ac:spMkLst>
        </pc:spChg>
        <pc:spChg chg="del mod replST">
          <ac:chgData name="Ida Ekmark" userId="ffbc62ef69d5d3dc" providerId="LiveId" clId="{38AB4D3C-B4E5-4847-ABEF-83E738C70A11}" dt="2024-05-16T09:35:22.037" v="28911" actId="478"/>
          <ac:spMkLst>
            <pc:docMk/>
            <pc:sldMk cId="3101847218" sldId="296"/>
            <ac:spMk id="1467" creationId="{283DCB08-4E7C-8C75-6C3D-282C55C2E6AC}"/>
          </ac:spMkLst>
        </pc:spChg>
        <pc:spChg chg="del mod replST">
          <ac:chgData name="Ida Ekmark" userId="ffbc62ef69d5d3dc" providerId="LiveId" clId="{38AB4D3C-B4E5-4847-ABEF-83E738C70A11}" dt="2024-05-16T09:35:22.037" v="28910" actId="478"/>
          <ac:spMkLst>
            <pc:docMk/>
            <pc:sldMk cId="3101847218" sldId="296"/>
            <ac:spMk id="1468" creationId="{DD97C4AE-86A4-AA29-21D4-BCEF7F4921AC}"/>
          </ac:spMkLst>
        </pc:spChg>
        <pc:spChg chg="del mod replST">
          <ac:chgData name="Ida Ekmark" userId="ffbc62ef69d5d3dc" providerId="LiveId" clId="{38AB4D3C-B4E5-4847-ABEF-83E738C70A11}" dt="2024-05-16T09:35:22.037" v="28909" actId="478"/>
          <ac:spMkLst>
            <pc:docMk/>
            <pc:sldMk cId="3101847218" sldId="296"/>
            <ac:spMk id="1469" creationId="{7C5B3356-8E69-DC4D-DD10-4246442C0451}"/>
          </ac:spMkLst>
        </pc:spChg>
        <pc:spChg chg="del mod replST">
          <ac:chgData name="Ida Ekmark" userId="ffbc62ef69d5d3dc" providerId="LiveId" clId="{38AB4D3C-B4E5-4847-ABEF-83E738C70A11}" dt="2024-05-16T09:35:22.037" v="28908" actId="478"/>
          <ac:spMkLst>
            <pc:docMk/>
            <pc:sldMk cId="3101847218" sldId="296"/>
            <ac:spMk id="1470" creationId="{4CDD5561-1B8D-4705-4BB6-2580293BE62B}"/>
          </ac:spMkLst>
        </pc:spChg>
        <pc:spChg chg="del mod replST">
          <ac:chgData name="Ida Ekmark" userId="ffbc62ef69d5d3dc" providerId="LiveId" clId="{38AB4D3C-B4E5-4847-ABEF-83E738C70A11}" dt="2024-05-16T09:35:22.037" v="28907" actId="478"/>
          <ac:spMkLst>
            <pc:docMk/>
            <pc:sldMk cId="3101847218" sldId="296"/>
            <ac:spMk id="1471" creationId="{9D59F2F2-E8A1-0D10-343D-3BF3F3A47EC2}"/>
          </ac:spMkLst>
        </pc:spChg>
        <pc:spChg chg="del mod replST">
          <ac:chgData name="Ida Ekmark" userId="ffbc62ef69d5d3dc" providerId="LiveId" clId="{38AB4D3C-B4E5-4847-ABEF-83E738C70A11}" dt="2024-05-16T09:35:22.037" v="28906" actId="478"/>
          <ac:spMkLst>
            <pc:docMk/>
            <pc:sldMk cId="3101847218" sldId="296"/>
            <ac:spMk id="1472" creationId="{2A5ED4A6-7482-C5DD-3A68-23CBF1D49883}"/>
          </ac:spMkLst>
        </pc:spChg>
        <pc:spChg chg="del mod replST">
          <ac:chgData name="Ida Ekmark" userId="ffbc62ef69d5d3dc" providerId="LiveId" clId="{38AB4D3C-B4E5-4847-ABEF-83E738C70A11}" dt="2024-05-16T09:35:22.037" v="28905" actId="478"/>
          <ac:spMkLst>
            <pc:docMk/>
            <pc:sldMk cId="3101847218" sldId="296"/>
            <ac:spMk id="1473" creationId="{CC72C40A-3205-0DD7-64A2-DA3474BC57EC}"/>
          </ac:spMkLst>
        </pc:spChg>
        <pc:spChg chg="del mod replST">
          <ac:chgData name="Ida Ekmark" userId="ffbc62ef69d5d3dc" providerId="LiveId" clId="{38AB4D3C-B4E5-4847-ABEF-83E738C70A11}" dt="2024-05-16T09:35:22.036" v="28904" actId="478"/>
          <ac:spMkLst>
            <pc:docMk/>
            <pc:sldMk cId="3101847218" sldId="296"/>
            <ac:spMk id="1474" creationId="{7FCD2048-35C4-B8F3-D10D-87A4C8C9CA78}"/>
          </ac:spMkLst>
        </pc:spChg>
        <pc:spChg chg="del mod replST">
          <ac:chgData name="Ida Ekmark" userId="ffbc62ef69d5d3dc" providerId="LiveId" clId="{38AB4D3C-B4E5-4847-ABEF-83E738C70A11}" dt="2024-05-16T09:35:22.036" v="28903" actId="478"/>
          <ac:spMkLst>
            <pc:docMk/>
            <pc:sldMk cId="3101847218" sldId="296"/>
            <ac:spMk id="1475" creationId="{73231F2A-791C-3CDE-EA04-9BBF25FF847A}"/>
          </ac:spMkLst>
        </pc:spChg>
        <pc:spChg chg="del mod replST">
          <ac:chgData name="Ida Ekmark" userId="ffbc62ef69d5d3dc" providerId="LiveId" clId="{38AB4D3C-B4E5-4847-ABEF-83E738C70A11}" dt="2024-05-16T09:35:22.035" v="28902" actId="478"/>
          <ac:spMkLst>
            <pc:docMk/>
            <pc:sldMk cId="3101847218" sldId="296"/>
            <ac:spMk id="1476" creationId="{65692BA6-DFCD-872E-70EB-9D19737D16B8}"/>
          </ac:spMkLst>
        </pc:spChg>
        <pc:spChg chg="del mod replST">
          <ac:chgData name="Ida Ekmark" userId="ffbc62ef69d5d3dc" providerId="LiveId" clId="{38AB4D3C-B4E5-4847-ABEF-83E738C70A11}" dt="2024-05-16T09:35:22.035" v="28901" actId="478"/>
          <ac:spMkLst>
            <pc:docMk/>
            <pc:sldMk cId="3101847218" sldId="296"/>
            <ac:spMk id="1477" creationId="{21388313-BC4F-12F8-ABC2-6243C16D2CB8}"/>
          </ac:spMkLst>
        </pc:spChg>
        <pc:spChg chg="del mod replST">
          <ac:chgData name="Ida Ekmark" userId="ffbc62ef69d5d3dc" providerId="LiveId" clId="{38AB4D3C-B4E5-4847-ABEF-83E738C70A11}" dt="2024-05-16T09:35:22.034" v="28900" actId="478"/>
          <ac:spMkLst>
            <pc:docMk/>
            <pc:sldMk cId="3101847218" sldId="296"/>
            <ac:spMk id="1478" creationId="{0C87E542-CE32-BB5C-C2D1-6AD54D9442EA}"/>
          </ac:spMkLst>
        </pc:spChg>
        <pc:spChg chg="del mod replST">
          <ac:chgData name="Ida Ekmark" userId="ffbc62ef69d5d3dc" providerId="LiveId" clId="{38AB4D3C-B4E5-4847-ABEF-83E738C70A11}" dt="2024-05-16T09:35:22.033" v="28899" actId="478"/>
          <ac:spMkLst>
            <pc:docMk/>
            <pc:sldMk cId="3101847218" sldId="296"/>
            <ac:spMk id="1479" creationId="{F710E859-6D0E-C3F1-1B1D-46C81368586C}"/>
          </ac:spMkLst>
        </pc:spChg>
        <pc:spChg chg="del mod replST">
          <ac:chgData name="Ida Ekmark" userId="ffbc62ef69d5d3dc" providerId="LiveId" clId="{38AB4D3C-B4E5-4847-ABEF-83E738C70A11}" dt="2024-05-16T09:35:22.033" v="28898" actId="478"/>
          <ac:spMkLst>
            <pc:docMk/>
            <pc:sldMk cId="3101847218" sldId="296"/>
            <ac:spMk id="1480" creationId="{A4A4BA76-E4A0-D2D4-9097-60871FA57368}"/>
          </ac:spMkLst>
        </pc:spChg>
        <pc:spChg chg="del mod replST">
          <ac:chgData name="Ida Ekmark" userId="ffbc62ef69d5d3dc" providerId="LiveId" clId="{38AB4D3C-B4E5-4847-ABEF-83E738C70A11}" dt="2024-05-16T09:35:22.032" v="28897" actId="478"/>
          <ac:spMkLst>
            <pc:docMk/>
            <pc:sldMk cId="3101847218" sldId="296"/>
            <ac:spMk id="1481" creationId="{2F7FD509-46E0-4511-5880-5BFC880A67B7}"/>
          </ac:spMkLst>
        </pc:spChg>
        <pc:spChg chg="del mod replST">
          <ac:chgData name="Ida Ekmark" userId="ffbc62ef69d5d3dc" providerId="LiveId" clId="{38AB4D3C-B4E5-4847-ABEF-83E738C70A11}" dt="2024-05-16T09:35:22.032" v="28896" actId="478"/>
          <ac:spMkLst>
            <pc:docMk/>
            <pc:sldMk cId="3101847218" sldId="296"/>
            <ac:spMk id="1482" creationId="{409F9D5A-D7BC-DECB-F15D-8C89AF7959DF}"/>
          </ac:spMkLst>
        </pc:spChg>
        <pc:spChg chg="del mod replST">
          <ac:chgData name="Ida Ekmark" userId="ffbc62ef69d5d3dc" providerId="LiveId" clId="{38AB4D3C-B4E5-4847-ABEF-83E738C70A11}" dt="2024-05-16T09:35:22.031" v="28895" actId="478"/>
          <ac:spMkLst>
            <pc:docMk/>
            <pc:sldMk cId="3101847218" sldId="296"/>
            <ac:spMk id="1483" creationId="{D2528227-CEA1-AA17-E55E-4749335AC2A9}"/>
          </ac:spMkLst>
        </pc:spChg>
        <pc:spChg chg="del mod replST">
          <ac:chgData name="Ida Ekmark" userId="ffbc62ef69d5d3dc" providerId="LiveId" clId="{38AB4D3C-B4E5-4847-ABEF-83E738C70A11}" dt="2024-05-16T09:35:22.030" v="28894" actId="478"/>
          <ac:spMkLst>
            <pc:docMk/>
            <pc:sldMk cId="3101847218" sldId="296"/>
            <ac:spMk id="1484" creationId="{D1562F86-826A-525F-4721-E1448AA7A19D}"/>
          </ac:spMkLst>
        </pc:spChg>
        <pc:spChg chg="del mod replST">
          <ac:chgData name="Ida Ekmark" userId="ffbc62ef69d5d3dc" providerId="LiveId" clId="{38AB4D3C-B4E5-4847-ABEF-83E738C70A11}" dt="2024-05-16T09:35:22.030" v="28893" actId="478"/>
          <ac:spMkLst>
            <pc:docMk/>
            <pc:sldMk cId="3101847218" sldId="296"/>
            <ac:spMk id="1485" creationId="{22A65185-8DC0-AA1F-D7AA-950311E6F477}"/>
          </ac:spMkLst>
        </pc:spChg>
        <pc:spChg chg="del mod replST">
          <ac:chgData name="Ida Ekmark" userId="ffbc62ef69d5d3dc" providerId="LiveId" clId="{38AB4D3C-B4E5-4847-ABEF-83E738C70A11}" dt="2024-05-16T09:35:22.029" v="28892" actId="478"/>
          <ac:spMkLst>
            <pc:docMk/>
            <pc:sldMk cId="3101847218" sldId="296"/>
            <ac:spMk id="1486" creationId="{931602C4-7617-2320-EC89-1238343B000C}"/>
          </ac:spMkLst>
        </pc:spChg>
        <pc:spChg chg="del mod replST">
          <ac:chgData name="Ida Ekmark" userId="ffbc62ef69d5d3dc" providerId="LiveId" clId="{38AB4D3C-B4E5-4847-ABEF-83E738C70A11}" dt="2024-05-16T09:35:22.029" v="28891" actId="478"/>
          <ac:spMkLst>
            <pc:docMk/>
            <pc:sldMk cId="3101847218" sldId="296"/>
            <ac:spMk id="1487" creationId="{7DBCBCF5-5697-CE26-5B38-AAA9DC2455D1}"/>
          </ac:spMkLst>
        </pc:spChg>
        <pc:spChg chg="del mod replST">
          <ac:chgData name="Ida Ekmark" userId="ffbc62ef69d5d3dc" providerId="LiveId" clId="{38AB4D3C-B4E5-4847-ABEF-83E738C70A11}" dt="2024-05-16T09:35:22.026" v="28890" actId="478"/>
          <ac:spMkLst>
            <pc:docMk/>
            <pc:sldMk cId="3101847218" sldId="296"/>
            <ac:spMk id="1488" creationId="{1B359519-6B03-4003-8711-665252C6DD18}"/>
          </ac:spMkLst>
        </pc:spChg>
        <pc:spChg chg="del mod replST">
          <ac:chgData name="Ida Ekmark" userId="ffbc62ef69d5d3dc" providerId="LiveId" clId="{38AB4D3C-B4E5-4847-ABEF-83E738C70A11}" dt="2024-05-16T09:35:22.026" v="28889" actId="478"/>
          <ac:spMkLst>
            <pc:docMk/>
            <pc:sldMk cId="3101847218" sldId="296"/>
            <ac:spMk id="1489" creationId="{846EAC9B-0387-27C8-4895-12029CC1E4BB}"/>
          </ac:spMkLst>
        </pc:spChg>
        <pc:spChg chg="del mod replST">
          <ac:chgData name="Ida Ekmark" userId="ffbc62ef69d5d3dc" providerId="LiveId" clId="{38AB4D3C-B4E5-4847-ABEF-83E738C70A11}" dt="2024-05-16T09:35:22.026" v="28888" actId="478"/>
          <ac:spMkLst>
            <pc:docMk/>
            <pc:sldMk cId="3101847218" sldId="296"/>
            <ac:spMk id="1490" creationId="{EF659BCA-37BD-B199-E423-276F8F6CC66F}"/>
          </ac:spMkLst>
        </pc:spChg>
        <pc:spChg chg="del mod replST">
          <ac:chgData name="Ida Ekmark" userId="ffbc62ef69d5d3dc" providerId="LiveId" clId="{38AB4D3C-B4E5-4847-ABEF-83E738C70A11}" dt="2024-05-16T09:35:22.010" v="28887" actId="478"/>
          <ac:spMkLst>
            <pc:docMk/>
            <pc:sldMk cId="3101847218" sldId="296"/>
            <ac:spMk id="1491" creationId="{8AEC2A58-1103-4CDC-0B87-358493BBFBF5}"/>
          </ac:spMkLst>
        </pc:spChg>
        <pc:spChg chg="del mod replST">
          <ac:chgData name="Ida Ekmark" userId="ffbc62ef69d5d3dc" providerId="LiveId" clId="{38AB4D3C-B4E5-4847-ABEF-83E738C70A11}" dt="2024-05-16T09:35:22.010" v="28886" actId="478"/>
          <ac:spMkLst>
            <pc:docMk/>
            <pc:sldMk cId="3101847218" sldId="296"/>
            <ac:spMk id="1492" creationId="{832C4FD3-D1F9-C367-3698-D34FACB2DD38}"/>
          </ac:spMkLst>
        </pc:spChg>
        <pc:spChg chg="del mod replST">
          <ac:chgData name="Ida Ekmark" userId="ffbc62ef69d5d3dc" providerId="LiveId" clId="{38AB4D3C-B4E5-4847-ABEF-83E738C70A11}" dt="2024-05-16T09:35:22.010" v="28885" actId="478"/>
          <ac:spMkLst>
            <pc:docMk/>
            <pc:sldMk cId="3101847218" sldId="296"/>
            <ac:spMk id="1493" creationId="{7BB9BF6A-EC26-1028-D665-C426EF0F8F4D}"/>
          </ac:spMkLst>
        </pc:spChg>
        <pc:spChg chg="del mod replST">
          <ac:chgData name="Ida Ekmark" userId="ffbc62ef69d5d3dc" providerId="LiveId" clId="{38AB4D3C-B4E5-4847-ABEF-83E738C70A11}" dt="2024-05-16T09:35:22.010" v="28884" actId="478"/>
          <ac:spMkLst>
            <pc:docMk/>
            <pc:sldMk cId="3101847218" sldId="296"/>
            <ac:spMk id="1494" creationId="{DB687D84-B958-F8FF-A12C-57E0478382BF}"/>
          </ac:spMkLst>
        </pc:spChg>
        <pc:spChg chg="del mod replST">
          <ac:chgData name="Ida Ekmark" userId="ffbc62ef69d5d3dc" providerId="LiveId" clId="{38AB4D3C-B4E5-4847-ABEF-83E738C70A11}" dt="2024-05-16T09:35:22.010" v="28883" actId="478"/>
          <ac:spMkLst>
            <pc:docMk/>
            <pc:sldMk cId="3101847218" sldId="296"/>
            <ac:spMk id="1495" creationId="{46BF3EED-A5E2-B388-8927-6A1AEE949B2B}"/>
          </ac:spMkLst>
        </pc:spChg>
        <pc:spChg chg="del mod replST">
          <ac:chgData name="Ida Ekmark" userId="ffbc62ef69d5d3dc" providerId="LiveId" clId="{38AB4D3C-B4E5-4847-ABEF-83E738C70A11}" dt="2024-05-16T09:35:22.010" v="28882" actId="478"/>
          <ac:spMkLst>
            <pc:docMk/>
            <pc:sldMk cId="3101847218" sldId="296"/>
            <ac:spMk id="1496" creationId="{D257CD9D-2603-ED13-7305-D3577C812656}"/>
          </ac:spMkLst>
        </pc:spChg>
        <pc:spChg chg="del mod replST">
          <ac:chgData name="Ida Ekmark" userId="ffbc62ef69d5d3dc" providerId="LiveId" clId="{38AB4D3C-B4E5-4847-ABEF-83E738C70A11}" dt="2024-05-16T09:35:22.010" v="28881" actId="478"/>
          <ac:spMkLst>
            <pc:docMk/>
            <pc:sldMk cId="3101847218" sldId="296"/>
            <ac:spMk id="1497" creationId="{19D524A1-61A8-9063-2159-44CF30CA256F}"/>
          </ac:spMkLst>
        </pc:spChg>
        <pc:spChg chg="del mod replST">
          <ac:chgData name="Ida Ekmark" userId="ffbc62ef69d5d3dc" providerId="LiveId" clId="{38AB4D3C-B4E5-4847-ABEF-83E738C70A11}" dt="2024-05-16T09:35:22.010" v="28880" actId="478"/>
          <ac:spMkLst>
            <pc:docMk/>
            <pc:sldMk cId="3101847218" sldId="296"/>
            <ac:spMk id="1498" creationId="{7F2DC005-2310-EFFE-F169-6D2115526BFC}"/>
          </ac:spMkLst>
        </pc:spChg>
        <pc:spChg chg="del mod replST">
          <ac:chgData name="Ida Ekmark" userId="ffbc62ef69d5d3dc" providerId="LiveId" clId="{38AB4D3C-B4E5-4847-ABEF-83E738C70A11}" dt="2024-05-16T09:35:22.010" v="28879" actId="478"/>
          <ac:spMkLst>
            <pc:docMk/>
            <pc:sldMk cId="3101847218" sldId="296"/>
            <ac:spMk id="1499" creationId="{257C1AA6-EE93-FAFB-C788-69A9B610245A}"/>
          </ac:spMkLst>
        </pc:spChg>
        <pc:spChg chg="del mod replST">
          <ac:chgData name="Ida Ekmark" userId="ffbc62ef69d5d3dc" providerId="LiveId" clId="{38AB4D3C-B4E5-4847-ABEF-83E738C70A11}" dt="2024-05-16T09:35:22.010" v="28878" actId="478"/>
          <ac:spMkLst>
            <pc:docMk/>
            <pc:sldMk cId="3101847218" sldId="296"/>
            <ac:spMk id="1500" creationId="{8A452309-DB81-0BF1-4E03-55D6B6387925}"/>
          </ac:spMkLst>
        </pc:spChg>
        <pc:spChg chg="del mod topLvl replST">
          <ac:chgData name="Ida Ekmark" userId="ffbc62ef69d5d3dc" providerId="LiveId" clId="{38AB4D3C-B4E5-4847-ABEF-83E738C70A11}" dt="2024-05-16T09:35:52.294" v="29898" actId="478"/>
          <ac:spMkLst>
            <pc:docMk/>
            <pc:sldMk cId="3101847218" sldId="296"/>
            <ac:spMk id="1563" creationId="{4684854C-3A81-2327-2408-F3E1B381A82B}"/>
          </ac:spMkLst>
        </pc:spChg>
        <pc:spChg chg="del mod topLvl replST">
          <ac:chgData name="Ida Ekmark" userId="ffbc62ef69d5d3dc" providerId="LiveId" clId="{38AB4D3C-B4E5-4847-ABEF-83E738C70A11}" dt="2024-05-16T09:35:52.156" v="29741" actId="478"/>
          <ac:spMkLst>
            <pc:docMk/>
            <pc:sldMk cId="3101847218" sldId="296"/>
            <ac:spMk id="1564" creationId="{21915C11-1057-CCAF-EAF3-8A3318F8E46C}"/>
          </ac:spMkLst>
        </pc:spChg>
        <pc:spChg chg="del mod replST">
          <ac:chgData name="Ida Ekmark" userId="ffbc62ef69d5d3dc" providerId="LiveId" clId="{38AB4D3C-B4E5-4847-ABEF-83E738C70A11}" dt="2024-05-16T09:35:52.153" v="29740" actId="478"/>
          <ac:spMkLst>
            <pc:docMk/>
            <pc:sldMk cId="3101847218" sldId="296"/>
            <ac:spMk id="1565" creationId="{6494E66A-FF67-71CA-5006-E03806242E68}"/>
          </ac:spMkLst>
        </pc:spChg>
        <pc:spChg chg="del mod replST">
          <ac:chgData name="Ida Ekmark" userId="ffbc62ef69d5d3dc" providerId="LiveId" clId="{38AB4D3C-B4E5-4847-ABEF-83E738C70A11}" dt="2024-05-16T09:35:52.153" v="29739" actId="478"/>
          <ac:spMkLst>
            <pc:docMk/>
            <pc:sldMk cId="3101847218" sldId="296"/>
            <ac:spMk id="1566" creationId="{1FB19AA0-FBFA-B2BC-C411-88300AF9DB73}"/>
          </ac:spMkLst>
        </pc:spChg>
        <pc:spChg chg="del mod replST">
          <ac:chgData name="Ida Ekmark" userId="ffbc62ef69d5d3dc" providerId="LiveId" clId="{38AB4D3C-B4E5-4847-ABEF-83E738C70A11}" dt="2024-05-16T09:35:52.153" v="29738" actId="478"/>
          <ac:spMkLst>
            <pc:docMk/>
            <pc:sldMk cId="3101847218" sldId="296"/>
            <ac:spMk id="1567" creationId="{8F736350-1305-674D-509D-7027F9B57183}"/>
          </ac:spMkLst>
        </pc:spChg>
        <pc:spChg chg="del mod replST">
          <ac:chgData name="Ida Ekmark" userId="ffbc62ef69d5d3dc" providerId="LiveId" clId="{38AB4D3C-B4E5-4847-ABEF-83E738C70A11}" dt="2024-05-16T09:35:52.153" v="29737" actId="478"/>
          <ac:spMkLst>
            <pc:docMk/>
            <pc:sldMk cId="3101847218" sldId="296"/>
            <ac:spMk id="1568" creationId="{7A35B4EE-D678-DADF-AEFC-95D0854B030D}"/>
          </ac:spMkLst>
        </pc:spChg>
        <pc:spChg chg="del mod replST">
          <ac:chgData name="Ida Ekmark" userId="ffbc62ef69d5d3dc" providerId="LiveId" clId="{38AB4D3C-B4E5-4847-ABEF-83E738C70A11}" dt="2024-05-16T09:35:52.153" v="29736" actId="478"/>
          <ac:spMkLst>
            <pc:docMk/>
            <pc:sldMk cId="3101847218" sldId="296"/>
            <ac:spMk id="1569" creationId="{D280CA2F-0054-F9DF-AA36-27A99A9DA4C5}"/>
          </ac:spMkLst>
        </pc:spChg>
        <pc:spChg chg="del mod replST">
          <ac:chgData name="Ida Ekmark" userId="ffbc62ef69d5d3dc" providerId="LiveId" clId="{38AB4D3C-B4E5-4847-ABEF-83E738C70A11}" dt="2024-05-16T09:35:52.153" v="29735" actId="478"/>
          <ac:spMkLst>
            <pc:docMk/>
            <pc:sldMk cId="3101847218" sldId="296"/>
            <ac:spMk id="1570" creationId="{711CF753-D79F-6D16-78A8-DE1194F119C1}"/>
          </ac:spMkLst>
        </pc:spChg>
        <pc:spChg chg="del mod replST">
          <ac:chgData name="Ida Ekmark" userId="ffbc62ef69d5d3dc" providerId="LiveId" clId="{38AB4D3C-B4E5-4847-ABEF-83E738C70A11}" dt="2024-05-16T09:35:52.137" v="29734" actId="478"/>
          <ac:spMkLst>
            <pc:docMk/>
            <pc:sldMk cId="3101847218" sldId="296"/>
            <ac:spMk id="1571" creationId="{488092AD-B4EE-2A33-3F1D-2BBE65595898}"/>
          </ac:spMkLst>
        </pc:spChg>
        <pc:spChg chg="del mod replST">
          <ac:chgData name="Ida Ekmark" userId="ffbc62ef69d5d3dc" providerId="LiveId" clId="{38AB4D3C-B4E5-4847-ABEF-83E738C70A11}" dt="2024-05-16T09:35:52.137" v="29733" actId="478"/>
          <ac:spMkLst>
            <pc:docMk/>
            <pc:sldMk cId="3101847218" sldId="296"/>
            <ac:spMk id="1572" creationId="{CAF21ADF-C990-C329-A86B-DADD3E4A84DC}"/>
          </ac:spMkLst>
        </pc:spChg>
        <pc:spChg chg="del mod replST">
          <ac:chgData name="Ida Ekmark" userId="ffbc62ef69d5d3dc" providerId="LiveId" clId="{38AB4D3C-B4E5-4847-ABEF-83E738C70A11}" dt="2024-05-16T09:35:52.137" v="29732" actId="478"/>
          <ac:spMkLst>
            <pc:docMk/>
            <pc:sldMk cId="3101847218" sldId="296"/>
            <ac:spMk id="1573" creationId="{77AEF365-9333-6D9A-24BE-E57FE3D0D96B}"/>
          </ac:spMkLst>
        </pc:spChg>
        <pc:spChg chg="del mod replST">
          <ac:chgData name="Ida Ekmark" userId="ffbc62ef69d5d3dc" providerId="LiveId" clId="{38AB4D3C-B4E5-4847-ABEF-83E738C70A11}" dt="2024-05-16T09:35:52.137" v="29731" actId="478"/>
          <ac:spMkLst>
            <pc:docMk/>
            <pc:sldMk cId="3101847218" sldId="296"/>
            <ac:spMk id="1574" creationId="{D4D72338-D7A3-C90C-64B0-04EF4D191564}"/>
          </ac:spMkLst>
        </pc:spChg>
        <pc:spChg chg="del mod replST">
          <ac:chgData name="Ida Ekmark" userId="ffbc62ef69d5d3dc" providerId="LiveId" clId="{38AB4D3C-B4E5-4847-ABEF-83E738C70A11}" dt="2024-05-16T09:35:52.137" v="29730" actId="478"/>
          <ac:spMkLst>
            <pc:docMk/>
            <pc:sldMk cId="3101847218" sldId="296"/>
            <ac:spMk id="1575" creationId="{364AB629-156D-C26C-8827-68BE1C453A61}"/>
          </ac:spMkLst>
        </pc:spChg>
        <pc:spChg chg="del mod replST">
          <ac:chgData name="Ida Ekmark" userId="ffbc62ef69d5d3dc" providerId="LiveId" clId="{38AB4D3C-B4E5-4847-ABEF-83E738C70A11}" dt="2024-05-16T09:35:52.137" v="29729" actId="478"/>
          <ac:spMkLst>
            <pc:docMk/>
            <pc:sldMk cId="3101847218" sldId="296"/>
            <ac:spMk id="1576" creationId="{66D78021-D453-50E6-A3B5-3026A219F946}"/>
          </ac:spMkLst>
        </pc:spChg>
        <pc:spChg chg="del mod replST">
          <ac:chgData name="Ida Ekmark" userId="ffbc62ef69d5d3dc" providerId="LiveId" clId="{38AB4D3C-B4E5-4847-ABEF-83E738C70A11}" dt="2024-05-16T09:35:52.137" v="29728" actId="478"/>
          <ac:spMkLst>
            <pc:docMk/>
            <pc:sldMk cId="3101847218" sldId="296"/>
            <ac:spMk id="1577" creationId="{CC280713-C3CA-57B9-7E38-91DA6A8895DE}"/>
          </ac:spMkLst>
        </pc:spChg>
        <pc:spChg chg="del mod replST">
          <ac:chgData name="Ida Ekmark" userId="ffbc62ef69d5d3dc" providerId="LiveId" clId="{38AB4D3C-B4E5-4847-ABEF-83E738C70A11}" dt="2024-05-16T09:35:52.137" v="29727" actId="478"/>
          <ac:spMkLst>
            <pc:docMk/>
            <pc:sldMk cId="3101847218" sldId="296"/>
            <ac:spMk id="1578" creationId="{EA975BF8-EBEF-9191-8122-9D88A5DD73EE}"/>
          </ac:spMkLst>
        </pc:spChg>
        <pc:spChg chg="del mod replST">
          <ac:chgData name="Ida Ekmark" userId="ffbc62ef69d5d3dc" providerId="LiveId" clId="{38AB4D3C-B4E5-4847-ABEF-83E738C70A11}" dt="2024-05-16T09:35:52.137" v="29726" actId="478"/>
          <ac:spMkLst>
            <pc:docMk/>
            <pc:sldMk cId="3101847218" sldId="296"/>
            <ac:spMk id="1579" creationId="{7DF5FCF8-3ADC-7B96-C4A3-C5990343407F}"/>
          </ac:spMkLst>
        </pc:spChg>
        <pc:spChg chg="del mod replST">
          <ac:chgData name="Ida Ekmark" userId="ffbc62ef69d5d3dc" providerId="LiveId" clId="{38AB4D3C-B4E5-4847-ABEF-83E738C70A11}" dt="2024-05-16T09:35:52.137" v="29725" actId="478"/>
          <ac:spMkLst>
            <pc:docMk/>
            <pc:sldMk cId="3101847218" sldId="296"/>
            <ac:spMk id="1580" creationId="{06AEE913-B476-3307-CC5F-2DE3A3B7E0EA}"/>
          </ac:spMkLst>
        </pc:spChg>
        <pc:spChg chg="del mod replST">
          <ac:chgData name="Ida Ekmark" userId="ffbc62ef69d5d3dc" providerId="LiveId" clId="{38AB4D3C-B4E5-4847-ABEF-83E738C70A11}" dt="2024-05-16T09:35:52.137" v="29724" actId="478"/>
          <ac:spMkLst>
            <pc:docMk/>
            <pc:sldMk cId="3101847218" sldId="296"/>
            <ac:spMk id="1581" creationId="{440B4906-D06D-26A1-14AC-FD27FEC23E0B}"/>
          </ac:spMkLst>
        </pc:spChg>
        <pc:spChg chg="del mod replST">
          <ac:chgData name="Ida Ekmark" userId="ffbc62ef69d5d3dc" providerId="LiveId" clId="{38AB4D3C-B4E5-4847-ABEF-83E738C70A11}" dt="2024-05-16T09:35:52.137" v="29723" actId="478"/>
          <ac:spMkLst>
            <pc:docMk/>
            <pc:sldMk cId="3101847218" sldId="296"/>
            <ac:spMk id="1582" creationId="{CE2FABDA-D5FE-0539-B293-6387611DB03C}"/>
          </ac:spMkLst>
        </pc:spChg>
        <pc:spChg chg="del mod replST">
          <ac:chgData name="Ida Ekmark" userId="ffbc62ef69d5d3dc" providerId="LiveId" clId="{38AB4D3C-B4E5-4847-ABEF-83E738C70A11}" dt="2024-05-16T09:35:52.137" v="29722" actId="478"/>
          <ac:spMkLst>
            <pc:docMk/>
            <pc:sldMk cId="3101847218" sldId="296"/>
            <ac:spMk id="1583" creationId="{887C51B1-A75A-D2F4-D0DA-22D473029B11}"/>
          </ac:spMkLst>
        </pc:spChg>
        <pc:spChg chg="del mod replST">
          <ac:chgData name="Ida Ekmark" userId="ffbc62ef69d5d3dc" providerId="LiveId" clId="{38AB4D3C-B4E5-4847-ABEF-83E738C70A11}" dt="2024-05-16T09:35:52.137" v="29721" actId="478"/>
          <ac:spMkLst>
            <pc:docMk/>
            <pc:sldMk cId="3101847218" sldId="296"/>
            <ac:spMk id="1584" creationId="{09FEB05F-3C3A-5492-8AFF-0A2C6760DDD2}"/>
          </ac:spMkLst>
        </pc:spChg>
        <pc:spChg chg="del mod replST">
          <ac:chgData name="Ida Ekmark" userId="ffbc62ef69d5d3dc" providerId="LiveId" clId="{38AB4D3C-B4E5-4847-ABEF-83E738C70A11}" dt="2024-05-16T09:35:52.137" v="29720" actId="478"/>
          <ac:spMkLst>
            <pc:docMk/>
            <pc:sldMk cId="3101847218" sldId="296"/>
            <ac:spMk id="1585" creationId="{C1C84C7D-89A0-3E43-AE71-1C7B25C11ABF}"/>
          </ac:spMkLst>
        </pc:spChg>
        <pc:spChg chg="del mod replST">
          <ac:chgData name="Ida Ekmark" userId="ffbc62ef69d5d3dc" providerId="LiveId" clId="{38AB4D3C-B4E5-4847-ABEF-83E738C70A11}" dt="2024-05-16T09:35:52.137" v="29719" actId="478"/>
          <ac:spMkLst>
            <pc:docMk/>
            <pc:sldMk cId="3101847218" sldId="296"/>
            <ac:spMk id="1586" creationId="{00E4752D-17B3-98CA-E7FD-19AE6D98CE83}"/>
          </ac:spMkLst>
        </pc:spChg>
        <pc:spChg chg="del mod replST">
          <ac:chgData name="Ida Ekmark" userId="ffbc62ef69d5d3dc" providerId="LiveId" clId="{38AB4D3C-B4E5-4847-ABEF-83E738C70A11}" dt="2024-05-16T09:35:52.137" v="29718" actId="478"/>
          <ac:spMkLst>
            <pc:docMk/>
            <pc:sldMk cId="3101847218" sldId="296"/>
            <ac:spMk id="1587" creationId="{78662EEE-A093-48A0-42E5-D6A46AC90FC0}"/>
          </ac:spMkLst>
        </pc:spChg>
        <pc:spChg chg="del mod replST">
          <ac:chgData name="Ida Ekmark" userId="ffbc62ef69d5d3dc" providerId="LiveId" clId="{38AB4D3C-B4E5-4847-ABEF-83E738C70A11}" dt="2024-05-16T09:35:52.137" v="29717" actId="478"/>
          <ac:spMkLst>
            <pc:docMk/>
            <pc:sldMk cId="3101847218" sldId="296"/>
            <ac:spMk id="1588" creationId="{1B390A0C-07A7-56DA-F586-834F46F13513}"/>
          </ac:spMkLst>
        </pc:spChg>
        <pc:spChg chg="del mod replST">
          <ac:chgData name="Ida Ekmark" userId="ffbc62ef69d5d3dc" providerId="LiveId" clId="{38AB4D3C-B4E5-4847-ABEF-83E738C70A11}" dt="2024-05-16T09:35:52.137" v="29716" actId="478"/>
          <ac:spMkLst>
            <pc:docMk/>
            <pc:sldMk cId="3101847218" sldId="296"/>
            <ac:spMk id="1589" creationId="{59D30DD8-C3EC-01B7-D23F-2ECE6381CE56}"/>
          </ac:spMkLst>
        </pc:spChg>
        <pc:spChg chg="del mod replST">
          <ac:chgData name="Ida Ekmark" userId="ffbc62ef69d5d3dc" providerId="LiveId" clId="{38AB4D3C-B4E5-4847-ABEF-83E738C70A11}" dt="2024-05-16T09:35:52.137" v="29715" actId="478"/>
          <ac:spMkLst>
            <pc:docMk/>
            <pc:sldMk cId="3101847218" sldId="296"/>
            <ac:spMk id="1590" creationId="{89385F7F-DB3C-9CA7-1E8A-455BA1B64B31}"/>
          </ac:spMkLst>
        </pc:spChg>
        <pc:spChg chg="del mod replST">
          <ac:chgData name="Ida Ekmark" userId="ffbc62ef69d5d3dc" providerId="LiveId" clId="{38AB4D3C-B4E5-4847-ABEF-83E738C70A11}" dt="2024-05-16T09:35:52.137" v="29714" actId="478"/>
          <ac:spMkLst>
            <pc:docMk/>
            <pc:sldMk cId="3101847218" sldId="296"/>
            <ac:spMk id="1591" creationId="{1ED33817-A0D8-6329-FC5B-C1162586A1A1}"/>
          </ac:spMkLst>
        </pc:spChg>
        <pc:spChg chg="del mod replST">
          <ac:chgData name="Ida Ekmark" userId="ffbc62ef69d5d3dc" providerId="LiveId" clId="{38AB4D3C-B4E5-4847-ABEF-83E738C70A11}" dt="2024-05-16T09:35:52.137" v="29713" actId="478"/>
          <ac:spMkLst>
            <pc:docMk/>
            <pc:sldMk cId="3101847218" sldId="296"/>
            <ac:spMk id="1592" creationId="{86F4E4E1-AEC1-5A22-69E2-FDBE516BCEF6}"/>
          </ac:spMkLst>
        </pc:spChg>
        <pc:spChg chg="del mod replST">
          <ac:chgData name="Ida Ekmark" userId="ffbc62ef69d5d3dc" providerId="LiveId" clId="{38AB4D3C-B4E5-4847-ABEF-83E738C70A11}" dt="2024-05-16T09:35:52.137" v="29712" actId="478"/>
          <ac:spMkLst>
            <pc:docMk/>
            <pc:sldMk cId="3101847218" sldId="296"/>
            <ac:spMk id="1593" creationId="{E4B92E9E-3D25-5C97-3939-EED32C1B806E}"/>
          </ac:spMkLst>
        </pc:spChg>
        <pc:spChg chg="del mod replST">
          <ac:chgData name="Ida Ekmark" userId="ffbc62ef69d5d3dc" providerId="LiveId" clId="{38AB4D3C-B4E5-4847-ABEF-83E738C70A11}" dt="2024-05-16T09:35:52.137" v="29711" actId="478"/>
          <ac:spMkLst>
            <pc:docMk/>
            <pc:sldMk cId="3101847218" sldId="296"/>
            <ac:spMk id="1594" creationId="{CB1330C5-0ED6-28C6-62E2-69A40B1E13C8}"/>
          </ac:spMkLst>
        </pc:spChg>
        <pc:spChg chg="del mod replST">
          <ac:chgData name="Ida Ekmark" userId="ffbc62ef69d5d3dc" providerId="LiveId" clId="{38AB4D3C-B4E5-4847-ABEF-83E738C70A11}" dt="2024-05-16T09:35:52.137" v="29710" actId="478"/>
          <ac:spMkLst>
            <pc:docMk/>
            <pc:sldMk cId="3101847218" sldId="296"/>
            <ac:spMk id="1595" creationId="{595F6813-167D-C143-0370-3975D94DA4EE}"/>
          </ac:spMkLst>
        </pc:spChg>
        <pc:spChg chg="del mod replST">
          <ac:chgData name="Ida Ekmark" userId="ffbc62ef69d5d3dc" providerId="LiveId" clId="{38AB4D3C-B4E5-4847-ABEF-83E738C70A11}" dt="2024-05-16T09:35:52.137" v="29709" actId="478"/>
          <ac:spMkLst>
            <pc:docMk/>
            <pc:sldMk cId="3101847218" sldId="296"/>
            <ac:spMk id="1596" creationId="{472643E0-BAE2-989D-68DC-55A7A50B4F75}"/>
          </ac:spMkLst>
        </pc:spChg>
        <pc:spChg chg="del mod replST">
          <ac:chgData name="Ida Ekmark" userId="ffbc62ef69d5d3dc" providerId="LiveId" clId="{38AB4D3C-B4E5-4847-ABEF-83E738C70A11}" dt="2024-05-16T09:35:52.137" v="29708" actId="478"/>
          <ac:spMkLst>
            <pc:docMk/>
            <pc:sldMk cId="3101847218" sldId="296"/>
            <ac:spMk id="1597" creationId="{D8A9C88F-1761-C99B-4158-9357A6085A0C}"/>
          </ac:spMkLst>
        </pc:spChg>
        <pc:spChg chg="del mod replST">
          <ac:chgData name="Ida Ekmark" userId="ffbc62ef69d5d3dc" providerId="LiveId" clId="{38AB4D3C-B4E5-4847-ABEF-83E738C70A11}" dt="2024-05-16T09:35:52.137" v="29707" actId="478"/>
          <ac:spMkLst>
            <pc:docMk/>
            <pc:sldMk cId="3101847218" sldId="296"/>
            <ac:spMk id="1598" creationId="{329E35BB-D12F-4F62-3BC1-EF6F84F0BA91}"/>
          </ac:spMkLst>
        </pc:spChg>
        <pc:spChg chg="del mod replST">
          <ac:chgData name="Ida Ekmark" userId="ffbc62ef69d5d3dc" providerId="LiveId" clId="{38AB4D3C-B4E5-4847-ABEF-83E738C70A11}" dt="2024-05-16T09:35:52.137" v="29706" actId="478"/>
          <ac:spMkLst>
            <pc:docMk/>
            <pc:sldMk cId="3101847218" sldId="296"/>
            <ac:spMk id="1599" creationId="{6D2BDE9B-39D5-0BF2-9F4A-B56A76FA720C}"/>
          </ac:spMkLst>
        </pc:spChg>
        <pc:spChg chg="del mod replST">
          <ac:chgData name="Ida Ekmark" userId="ffbc62ef69d5d3dc" providerId="LiveId" clId="{38AB4D3C-B4E5-4847-ABEF-83E738C70A11}" dt="2024-05-16T09:35:52.122" v="29705" actId="478"/>
          <ac:spMkLst>
            <pc:docMk/>
            <pc:sldMk cId="3101847218" sldId="296"/>
            <ac:spMk id="1600" creationId="{3B42B94A-B761-DD30-5B1C-14CDCF2F08F2}"/>
          </ac:spMkLst>
        </pc:spChg>
        <pc:spChg chg="del mod replST">
          <ac:chgData name="Ida Ekmark" userId="ffbc62ef69d5d3dc" providerId="LiveId" clId="{38AB4D3C-B4E5-4847-ABEF-83E738C70A11}" dt="2024-05-16T09:35:52.122" v="29704" actId="478"/>
          <ac:spMkLst>
            <pc:docMk/>
            <pc:sldMk cId="3101847218" sldId="296"/>
            <ac:spMk id="1601" creationId="{2EF8CC60-3C93-A75C-66EB-F6EE0B3AEF10}"/>
          </ac:spMkLst>
        </pc:spChg>
        <pc:spChg chg="del mod replST">
          <ac:chgData name="Ida Ekmark" userId="ffbc62ef69d5d3dc" providerId="LiveId" clId="{38AB4D3C-B4E5-4847-ABEF-83E738C70A11}" dt="2024-05-16T09:35:52.122" v="29703" actId="478"/>
          <ac:spMkLst>
            <pc:docMk/>
            <pc:sldMk cId="3101847218" sldId="296"/>
            <ac:spMk id="1602" creationId="{5007C07A-D224-0847-53E1-7CC26EEE2869}"/>
          </ac:spMkLst>
        </pc:spChg>
        <pc:spChg chg="del mod replST">
          <ac:chgData name="Ida Ekmark" userId="ffbc62ef69d5d3dc" providerId="LiveId" clId="{38AB4D3C-B4E5-4847-ABEF-83E738C70A11}" dt="2024-05-16T09:35:52.122" v="29702" actId="478"/>
          <ac:spMkLst>
            <pc:docMk/>
            <pc:sldMk cId="3101847218" sldId="296"/>
            <ac:spMk id="1603" creationId="{F9D16984-F16C-8879-1D1A-76486F558B8D}"/>
          </ac:spMkLst>
        </pc:spChg>
        <pc:spChg chg="del mod replST">
          <ac:chgData name="Ida Ekmark" userId="ffbc62ef69d5d3dc" providerId="LiveId" clId="{38AB4D3C-B4E5-4847-ABEF-83E738C70A11}" dt="2024-05-16T09:35:52.122" v="29701" actId="478"/>
          <ac:spMkLst>
            <pc:docMk/>
            <pc:sldMk cId="3101847218" sldId="296"/>
            <ac:spMk id="1604" creationId="{ED0D74C0-DC2A-275A-9C80-50EE9B0D754E}"/>
          </ac:spMkLst>
        </pc:spChg>
        <pc:spChg chg="del mod replST">
          <ac:chgData name="Ida Ekmark" userId="ffbc62ef69d5d3dc" providerId="LiveId" clId="{38AB4D3C-B4E5-4847-ABEF-83E738C70A11}" dt="2024-05-16T09:35:52.122" v="29700" actId="478"/>
          <ac:spMkLst>
            <pc:docMk/>
            <pc:sldMk cId="3101847218" sldId="296"/>
            <ac:spMk id="1605" creationId="{57320DB8-B251-7933-25CA-53A2D2535364}"/>
          </ac:spMkLst>
        </pc:spChg>
        <pc:spChg chg="del mod replST">
          <ac:chgData name="Ida Ekmark" userId="ffbc62ef69d5d3dc" providerId="LiveId" clId="{38AB4D3C-B4E5-4847-ABEF-83E738C70A11}" dt="2024-05-16T09:35:52.122" v="29699" actId="478"/>
          <ac:spMkLst>
            <pc:docMk/>
            <pc:sldMk cId="3101847218" sldId="296"/>
            <ac:spMk id="1606" creationId="{0621A51A-5B01-B5BA-DE85-480E919D1999}"/>
          </ac:spMkLst>
        </pc:spChg>
        <pc:spChg chg="del mod replST">
          <ac:chgData name="Ida Ekmark" userId="ffbc62ef69d5d3dc" providerId="LiveId" clId="{38AB4D3C-B4E5-4847-ABEF-83E738C70A11}" dt="2024-05-16T09:35:52.122" v="29698" actId="478"/>
          <ac:spMkLst>
            <pc:docMk/>
            <pc:sldMk cId="3101847218" sldId="296"/>
            <ac:spMk id="1607" creationId="{E8CB504D-780E-CD1F-F936-2AB2CF2389A1}"/>
          </ac:spMkLst>
        </pc:spChg>
        <pc:spChg chg="del mod replST">
          <ac:chgData name="Ida Ekmark" userId="ffbc62ef69d5d3dc" providerId="LiveId" clId="{38AB4D3C-B4E5-4847-ABEF-83E738C70A11}" dt="2024-05-16T09:35:52.122" v="29697" actId="478"/>
          <ac:spMkLst>
            <pc:docMk/>
            <pc:sldMk cId="3101847218" sldId="296"/>
            <ac:spMk id="1608" creationId="{3FF8EBA9-5991-3A80-FDA1-B307A13D423F}"/>
          </ac:spMkLst>
        </pc:spChg>
        <pc:spChg chg="del mod replST">
          <ac:chgData name="Ida Ekmark" userId="ffbc62ef69d5d3dc" providerId="LiveId" clId="{38AB4D3C-B4E5-4847-ABEF-83E738C70A11}" dt="2024-05-16T09:35:52.122" v="29696" actId="478"/>
          <ac:spMkLst>
            <pc:docMk/>
            <pc:sldMk cId="3101847218" sldId="296"/>
            <ac:spMk id="1609" creationId="{D4F62FED-7008-0104-27F5-459843C5E2A3}"/>
          </ac:spMkLst>
        </pc:spChg>
        <pc:spChg chg="del mod replST">
          <ac:chgData name="Ida Ekmark" userId="ffbc62ef69d5d3dc" providerId="LiveId" clId="{38AB4D3C-B4E5-4847-ABEF-83E738C70A11}" dt="2024-05-16T09:35:52.122" v="29695" actId="478"/>
          <ac:spMkLst>
            <pc:docMk/>
            <pc:sldMk cId="3101847218" sldId="296"/>
            <ac:spMk id="1610" creationId="{BB4808E5-D7BB-6088-90F4-CDC1C4A2517E}"/>
          </ac:spMkLst>
        </pc:spChg>
        <pc:spChg chg="del mod replST">
          <ac:chgData name="Ida Ekmark" userId="ffbc62ef69d5d3dc" providerId="LiveId" clId="{38AB4D3C-B4E5-4847-ABEF-83E738C70A11}" dt="2024-05-16T09:35:52.122" v="29694" actId="478"/>
          <ac:spMkLst>
            <pc:docMk/>
            <pc:sldMk cId="3101847218" sldId="296"/>
            <ac:spMk id="1611" creationId="{317249B6-4E73-E76B-3DE2-365B7B01E312}"/>
          </ac:spMkLst>
        </pc:spChg>
        <pc:spChg chg="del mod replST">
          <ac:chgData name="Ida Ekmark" userId="ffbc62ef69d5d3dc" providerId="LiveId" clId="{38AB4D3C-B4E5-4847-ABEF-83E738C70A11}" dt="2024-05-16T09:35:52.122" v="29693" actId="478"/>
          <ac:spMkLst>
            <pc:docMk/>
            <pc:sldMk cId="3101847218" sldId="296"/>
            <ac:spMk id="1612" creationId="{3E3027E8-E941-BA4E-6B99-BBA95E260072}"/>
          </ac:spMkLst>
        </pc:spChg>
        <pc:spChg chg="del mod replST">
          <ac:chgData name="Ida Ekmark" userId="ffbc62ef69d5d3dc" providerId="LiveId" clId="{38AB4D3C-B4E5-4847-ABEF-83E738C70A11}" dt="2024-05-16T09:35:52.122" v="29692" actId="478"/>
          <ac:spMkLst>
            <pc:docMk/>
            <pc:sldMk cId="3101847218" sldId="296"/>
            <ac:spMk id="1613" creationId="{8F07DE84-CD3F-B32C-6400-3971F9EA8556}"/>
          </ac:spMkLst>
        </pc:spChg>
        <pc:spChg chg="del mod replST">
          <ac:chgData name="Ida Ekmark" userId="ffbc62ef69d5d3dc" providerId="LiveId" clId="{38AB4D3C-B4E5-4847-ABEF-83E738C70A11}" dt="2024-05-16T09:35:52.122" v="29691" actId="478"/>
          <ac:spMkLst>
            <pc:docMk/>
            <pc:sldMk cId="3101847218" sldId="296"/>
            <ac:spMk id="1614" creationId="{9861535C-8538-3126-BBE6-D3CC295A8656}"/>
          </ac:spMkLst>
        </pc:spChg>
        <pc:spChg chg="del mod replST">
          <ac:chgData name="Ida Ekmark" userId="ffbc62ef69d5d3dc" providerId="LiveId" clId="{38AB4D3C-B4E5-4847-ABEF-83E738C70A11}" dt="2024-05-16T09:35:52.122" v="29690" actId="478"/>
          <ac:spMkLst>
            <pc:docMk/>
            <pc:sldMk cId="3101847218" sldId="296"/>
            <ac:spMk id="1615" creationId="{9708CCAF-A83D-7514-5FFE-091318CA6CED}"/>
          </ac:spMkLst>
        </pc:spChg>
        <pc:spChg chg="del mod replST">
          <ac:chgData name="Ida Ekmark" userId="ffbc62ef69d5d3dc" providerId="LiveId" clId="{38AB4D3C-B4E5-4847-ABEF-83E738C70A11}" dt="2024-05-16T09:35:52.122" v="29689" actId="478"/>
          <ac:spMkLst>
            <pc:docMk/>
            <pc:sldMk cId="3101847218" sldId="296"/>
            <ac:spMk id="1616" creationId="{C8FD53DC-068E-9A7C-BC62-97A6B2919B5F}"/>
          </ac:spMkLst>
        </pc:spChg>
        <pc:spChg chg="del mod replST">
          <ac:chgData name="Ida Ekmark" userId="ffbc62ef69d5d3dc" providerId="LiveId" clId="{38AB4D3C-B4E5-4847-ABEF-83E738C70A11}" dt="2024-05-16T09:35:52.122" v="29688" actId="478"/>
          <ac:spMkLst>
            <pc:docMk/>
            <pc:sldMk cId="3101847218" sldId="296"/>
            <ac:spMk id="1617" creationId="{F0D8CB1E-63A6-10AF-DF97-2873A90B9DA3}"/>
          </ac:spMkLst>
        </pc:spChg>
        <pc:spChg chg="del mod replST">
          <ac:chgData name="Ida Ekmark" userId="ffbc62ef69d5d3dc" providerId="LiveId" clId="{38AB4D3C-B4E5-4847-ABEF-83E738C70A11}" dt="2024-05-16T09:35:52.122" v="29687" actId="478"/>
          <ac:spMkLst>
            <pc:docMk/>
            <pc:sldMk cId="3101847218" sldId="296"/>
            <ac:spMk id="1618" creationId="{1F36E35C-2306-8462-3F87-A836C2A22A3D}"/>
          </ac:spMkLst>
        </pc:spChg>
        <pc:spChg chg="del mod replST">
          <ac:chgData name="Ida Ekmark" userId="ffbc62ef69d5d3dc" providerId="LiveId" clId="{38AB4D3C-B4E5-4847-ABEF-83E738C70A11}" dt="2024-05-16T09:35:52.122" v="29686" actId="478"/>
          <ac:spMkLst>
            <pc:docMk/>
            <pc:sldMk cId="3101847218" sldId="296"/>
            <ac:spMk id="1619" creationId="{94303C6C-9742-FEB8-E54D-33E0298495A9}"/>
          </ac:spMkLst>
        </pc:spChg>
        <pc:spChg chg="del mod replST">
          <ac:chgData name="Ida Ekmark" userId="ffbc62ef69d5d3dc" providerId="LiveId" clId="{38AB4D3C-B4E5-4847-ABEF-83E738C70A11}" dt="2024-05-16T09:35:52.122" v="29685" actId="478"/>
          <ac:spMkLst>
            <pc:docMk/>
            <pc:sldMk cId="3101847218" sldId="296"/>
            <ac:spMk id="1620" creationId="{E496E224-D7FF-CCB7-E54F-C502F88D6B52}"/>
          </ac:spMkLst>
        </pc:spChg>
        <pc:spChg chg="del mod replST">
          <ac:chgData name="Ida Ekmark" userId="ffbc62ef69d5d3dc" providerId="LiveId" clId="{38AB4D3C-B4E5-4847-ABEF-83E738C70A11}" dt="2024-05-16T09:35:52.122" v="29684" actId="478"/>
          <ac:spMkLst>
            <pc:docMk/>
            <pc:sldMk cId="3101847218" sldId="296"/>
            <ac:spMk id="1621" creationId="{585D02B5-F2CC-4342-4102-87EE29A81E59}"/>
          </ac:spMkLst>
        </pc:spChg>
        <pc:spChg chg="del mod replST">
          <ac:chgData name="Ida Ekmark" userId="ffbc62ef69d5d3dc" providerId="LiveId" clId="{38AB4D3C-B4E5-4847-ABEF-83E738C70A11}" dt="2024-05-16T09:35:52.122" v="29683" actId="478"/>
          <ac:spMkLst>
            <pc:docMk/>
            <pc:sldMk cId="3101847218" sldId="296"/>
            <ac:spMk id="1622" creationId="{8F5FFAC6-6B6B-9334-0AC9-787939DE5E3B}"/>
          </ac:spMkLst>
        </pc:spChg>
        <pc:spChg chg="del mod replST">
          <ac:chgData name="Ida Ekmark" userId="ffbc62ef69d5d3dc" providerId="LiveId" clId="{38AB4D3C-B4E5-4847-ABEF-83E738C70A11}" dt="2024-05-16T09:35:52.106" v="29682" actId="478"/>
          <ac:spMkLst>
            <pc:docMk/>
            <pc:sldMk cId="3101847218" sldId="296"/>
            <ac:spMk id="1623" creationId="{92F5348B-A869-F367-3C43-6B9F3BADDAB7}"/>
          </ac:spMkLst>
        </pc:spChg>
        <pc:spChg chg="del mod replST">
          <ac:chgData name="Ida Ekmark" userId="ffbc62ef69d5d3dc" providerId="LiveId" clId="{38AB4D3C-B4E5-4847-ABEF-83E738C70A11}" dt="2024-05-16T09:35:52.106" v="29681" actId="478"/>
          <ac:spMkLst>
            <pc:docMk/>
            <pc:sldMk cId="3101847218" sldId="296"/>
            <ac:spMk id="1624" creationId="{9E9519BE-B696-F4F8-0C16-D3449960D19E}"/>
          </ac:spMkLst>
        </pc:spChg>
        <pc:spChg chg="del mod replST">
          <ac:chgData name="Ida Ekmark" userId="ffbc62ef69d5d3dc" providerId="LiveId" clId="{38AB4D3C-B4E5-4847-ABEF-83E738C70A11}" dt="2024-05-16T09:35:52.106" v="29680" actId="478"/>
          <ac:spMkLst>
            <pc:docMk/>
            <pc:sldMk cId="3101847218" sldId="296"/>
            <ac:spMk id="1625" creationId="{52F2CF0A-143A-F4EE-E0EA-A5B1B0A86AD5}"/>
          </ac:spMkLst>
        </pc:spChg>
        <pc:spChg chg="del mod replST">
          <ac:chgData name="Ida Ekmark" userId="ffbc62ef69d5d3dc" providerId="LiveId" clId="{38AB4D3C-B4E5-4847-ABEF-83E738C70A11}" dt="2024-05-16T09:35:52.106" v="29679" actId="478"/>
          <ac:spMkLst>
            <pc:docMk/>
            <pc:sldMk cId="3101847218" sldId="296"/>
            <ac:spMk id="1626" creationId="{C23EFEA4-C437-AB54-89BD-C8F6C1245B7D}"/>
          </ac:spMkLst>
        </pc:spChg>
        <pc:spChg chg="del mod replST">
          <ac:chgData name="Ida Ekmark" userId="ffbc62ef69d5d3dc" providerId="LiveId" clId="{38AB4D3C-B4E5-4847-ABEF-83E738C70A11}" dt="2024-05-16T09:35:52.106" v="29678" actId="478"/>
          <ac:spMkLst>
            <pc:docMk/>
            <pc:sldMk cId="3101847218" sldId="296"/>
            <ac:spMk id="1627" creationId="{0B94BB8F-1159-AEB0-6BE9-3790175001DD}"/>
          </ac:spMkLst>
        </pc:spChg>
        <pc:spChg chg="del mod replST">
          <ac:chgData name="Ida Ekmark" userId="ffbc62ef69d5d3dc" providerId="LiveId" clId="{38AB4D3C-B4E5-4847-ABEF-83E738C70A11}" dt="2024-05-16T09:35:52.106" v="29677" actId="478"/>
          <ac:spMkLst>
            <pc:docMk/>
            <pc:sldMk cId="3101847218" sldId="296"/>
            <ac:spMk id="1628" creationId="{AFEB4E0C-3C77-5D33-3219-B9FD83961C38}"/>
          </ac:spMkLst>
        </pc:spChg>
        <pc:spChg chg="del mod replST">
          <ac:chgData name="Ida Ekmark" userId="ffbc62ef69d5d3dc" providerId="LiveId" clId="{38AB4D3C-B4E5-4847-ABEF-83E738C70A11}" dt="2024-05-16T09:35:52.106" v="29676" actId="478"/>
          <ac:spMkLst>
            <pc:docMk/>
            <pc:sldMk cId="3101847218" sldId="296"/>
            <ac:spMk id="1629" creationId="{ED7232C5-E294-94C9-4CB3-0405B3F891B6}"/>
          </ac:spMkLst>
        </pc:spChg>
        <pc:spChg chg="del mod replST">
          <ac:chgData name="Ida Ekmark" userId="ffbc62ef69d5d3dc" providerId="LiveId" clId="{38AB4D3C-B4E5-4847-ABEF-83E738C70A11}" dt="2024-05-16T09:35:52.106" v="29675" actId="478"/>
          <ac:spMkLst>
            <pc:docMk/>
            <pc:sldMk cId="3101847218" sldId="296"/>
            <ac:spMk id="1630" creationId="{424A0E65-93C6-FD9E-0D80-455AD7AD3DEA}"/>
          </ac:spMkLst>
        </pc:spChg>
        <pc:spChg chg="del mod replST">
          <ac:chgData name="Ida Ekmark" userId="ffbc62ef69d5d3dc" providerId="LiveId" clId="{38AB4D3C-B4E5-4847-ABEF-83E738C70A11}" dt="2024-05-16T09:35:52.106" v="29674" actId="478"/>
          <ac:spMkLst>
            <pc:docMk/>
            <pc:sldMk cId="3101847218" sldId="296"/>
            <ac:spMk id="1631" creationId="{5496D8C2-8140-BC95-B118-CC8CC26F9EB4}"/>
          </ac:spMkLst>
        </pc:spChg>
        <pc:spChg chg="del mod replST">
          <ac:chgData name="Ida Ekmark" userId="ffbc62ef69d5d3dc" providerId="LiveId" clId="{38AB4D3C-B4E5-4847-ABEF-83E738C70A11}" dt="2024-05-16T09:35:52.106" v="29673" actId="478"/>
          <ac:spMkLst>
            <pc:docMk/>
            <pc:sldMk cId="3101847218" sldId="296"/>
            <ac:spMk id="1632" creationId="{23822C6F-EC3E-8657-7635-3CACE4F8D3C0}"/>
          </ac:spMkLst>
        </pc:spChg>
        <pc:spChg chg="del mod replST">
          <ac:chgData name="Ida Ekmark" userId="ffbc62ef69d5d3dc" providerId="LiveId" clId="{38AB4D3C-B4E5-4847-ABEF-83E738C70A11}" dt="2024-05-16T09:35:52.106" v="29672" actId="478"/>
          <ac:spMkLst>
            <pc:docMk/>
            <pc:sldMk cId="3101847218" sldId="296"/>
            <ac:spMk id="1633" creationId="{E1A69E56-F541-3FCE-3A3A-D981CEA8C469}"/>
          </ac:spMkLst>
        </pc:spChg>
        <pc:spChg chg="del mod replST">
          <ac:chgData name="Ida Ekmark" userId="ffbc62ef69d5d3dc" providerId="LiveId" clId="{38AB4D3C-B4E5-4847-ABEF-83E738C70A11}" dt="2024-05-16T09:35:52.106" v="29671" actId="478"/>
          <ac:spMkLst>
            <pc:docMk/>
            <pc:sldMk cId="3101847218" sldId="296"/>
            <ac:spMk id="1634" creationId="{7FA1C2F6-690F-4E45-E2CF-A1D842C65A4A}"/>
          </ac:spMkLst>
        </pc:spChg>
        <pc:spChg chg="del mod replST">
          <ac:chgData name="Ida Ekmark" userId="ffbc62ef69d5d3dc" providerId="LiveId" clId="{38AB4D3C-B4E5-4847-ABEF-83E738C70A11}" dt="2024-05-16T09:35:52.106" v="29670" actId="478"/>
          <ac:spMkLst>
            <pc:docMk/>
            <pc:sldMk cId="3101847218" sldId="296"/>
            <ac:spMk id="1635" creationId="{CE9AE378-5A45-EF2C-8168-4CA20C6EBF1A}"/>
          </ac:spMkLst>
        </pc:spChg>
        <pc:spChg chg="del mod replST">
          <ac:chgData name="Ida Ekmark" userId="ffbc62ef69d5d3dc" providerId="LiveId" clId="{38AB4D3C-B4E5-4847-ABEF-83E738C70A11}" dt="2024-05-16T09:35:52.106" v="29669" actId="478"/>
          <ac:spMkLst>
            <pc:docMk/>
            <pc:sldMk cId="3101847218" sldId="296"/>
            <ac:spMk id="1636" creationId="{056F5191-0BF7-3B99-8D6F-FE58F729AE76}"/>
          </ac:spMkLst>
        </pc:spChg>
        <pc:spChg chg="del mod replST">
          <ac:chgData name="Ida Ekmark" userId="ffbc62ef69d5d3dc" providerId="LiveId" clId="{38AB4D3C-B4E5-4847-ABEF-83E738C70A11}" dt="2024-05-16T09:35:52.106" v="29668" actId="478"/>
          <ac:spMkLst>
            <pc:docMk/>
            <pc:sldMk cId="3101847218" sldId="296"/>
            <ac:spMk id="1637" creationId="{E0CEB2A7-B21A-80A9-0B4C-B48893429A45}"/>
          </ac:spMkLst>
        </pc:spChg>
        <pc:spChg chg="del mod replST">
          <ac:chgData name="Ida Ekmark" userId="ffbc62ef69d5d3dc" providerId="LiveId" clId="{38AB4D3C-B4E5-4847-ABEF-83E738C70A11}" dt="2024-05-16T09:35:52.106" v="29667" actId="478"/>
          <ac:spMkLst>
            <pc:docMk/>
            <pc:sldMk cId="3101847218" sldId="296"/>
            <ac:spMk id="1638" creationId="{845B67F9-544B-AA4E-71E4-990AAC93E0A4}"/>
          </ac:spMkLst>
        </pc:spChg>
        <pc:spChg chg="del mod replST">
          <ac:chgData name="Ida Ekmark" userId="ffbc62ef69d5d3dc" providerId="LiveId" clId="{38AB4D3C-B4E5-4847-ABEF-83E738C70A11}" dt="2024-05-16T09:35:52.106" v="29666" actId="478"/>
          <ac:spMkLst>
            <pc:docMk/>
            <pc:sldMk cId="3101847218" sldId="296"/>
            <ac:spMk id="1639" creationId="{36D9ADC5-99D2-13DD-3337-899D5C5688D3}"/>
          </ac:spMkLst>
        </pc:spChg>
        <pc:spChg chg="del mod replST">
          <ac:chgData name="Ida Ekmark" userId="ffbc62ef69d5d3dc" providerId="LiveId" clId="{38AB4D3C-B4E5-4847-ABEF-83E738C70A11}" dt="2024-05-16T09:35:52.106" v="29665" actId="478"/>
          <ac:spMkLst>
            <pc:docMk/>
            <pc:sldMk cId="3101847218" sldId="296"/>
            <ac:spMk id="1640" creationId="{11BF5086-A8E8-5527-9387-E6E641C8E0D7}"/>
          </ac:spMkLst>
        </pc:spChg>
        <pc:spChg chg="del mod replST">
          <ac:chgData name="Ida Ekmark" userId="ffbc62ef69d5d3dc" providerId="LiveId" clId="{38AB4D3C-B4E5-4847-ABEF-83E738C70A11}" dt="2024-05-16T09:35:52.090" v="29664" actId="478"/>
          <ac:spMkLst>
            <pc:docMk/>
            <pc:sldMk cId="3101847218" sldId="296"/>
            <ac:spMk id="1641" creationId="{98C9911D-2949-BB52-A7D6-0F0B7F1441AA}"/>
          </ac:spMkLst>
        </pc:spChg>
        <pc:spChg chg="del mod replST">
          <ac:chgData name="Ida Ekmark" userId="ffbc62ef69d5d3dc" providerId="LiveId" clId="{38AB4D3C-B4E5-4847-ABEF-83E738C70A11}" dt="2024-05-16T09:35:52.090" v="29663" actId="478"/>
          <ac:spMkLst>
            <pc:docMk/>
            <pc:sldMk cId="3101847218" sldId="296"/>
            <ac:spMk id="1642" creationId="{77524FA7-1FB7-BE38-049A-097CBFDACD20}"/>
          </ac:spMkLst>
        </pc:spChg>
        <pc:spChg chg="del mod replST">
          <ac:chgData name="Ida Ekmark" userId="ffbc62ef69d5d3dc" providerId="LiveId" clId="{38AB4D3C-B4E5-4847-ABEF-83E738C70A11}" dt="2024-05-16T09:35:52.090" v="29662" actId="478"/>
          <ac:spMkLst>
            <pc:docMk/>
            <pc:sldMk cId="3101847218" sldId="296"/>
            <ac:spMk id="1643" creationId="{E72811C2-50BD-1FBB-F4A3-552CF0ACA504}"/>
          </ac:spMkLst>
        </pc:spChg>
        <pc:spChg chg="del mod replST">
          <ac:chgData name="Ida Ekmark" userId="ffbc62ef69d5d3dc" providerId="LiveId" clId="{38AB4D3C-B4E5-4847-ABEF-83E738C70A11}" dt="2024-05-16T09:35:52.090" v="29661" actId="478"/>
          <ac:spMkLst>
            <pc:docMk/>
            <pc:sldMk cId="3101847218" sldId="296"/>
            <ac:spMk id="1644" creationId="{27F2E29F-90A5-891D-433B-1338E12253A2}"/>
          </ac:spMkLst>
        </pc:spChg>
        <pc:spChg chg="del mod replST">
          <ac:chgData name="Ida Ekmark" userId="ffbc62ef69d5d3dc" providerId="LiveId" clId="{38AB4D3C-B4E5-4847-ABEF-83E738C70A11}" dt="2024-05-16T09:35:52.090" v="29660" actId="478"/>
          <ac:spMkLst>
            <pc:docMk/>
            <pc:sldMk cId="3101847218" sldId="296"/>
            <ac:spMk id="1645" creationId="{2534C5C5-25CB-71F2-C73D-F5C0999662B5}"/>
          </ac:spMkLst>
        </pc:spChg>
        <pc:spChg chg="del mod replST">
          <ac:chgData name="Ida Ekmark" userId="ffbc62ef69d5d3dc" providerId="LiveId" clId="{38AB4D3C-B4E5-4847-ABEF-83E738C70A11}" dt="2024-05-16T09:35:52.090" v="29659" actId="478"/>
          <ac:spMkLst>
            <pc:docMk/>
            <pc:sldMk cId="3101847218" sldId="296"/>
            <ac:spMk id="1646" creationId="{332A4710-10CA-8912-21B5-0758B249CDCC}"/>
          </ac:spMkLst>
        </pc:spChg>
        <pc:spChg chg="del mod replST">
          <ac:chgData name="Ida Ekmark" userId="ffbc62ef69d5d3dc" providerId="LiveId" clId="{38AB4D3C-B4E5-4847-ABEF-83E738C70A11}" dt="2024-05-16T09:35:52.090" v="29658" actId="478"/>
          <ac:spMkLst>
            <pc:docMk/>
            <pc:sldMk cId="3101847218" sldId="296"/>
            <ac:spMk id="1647" creationId="{9720BFFB-984E-F364-55CF-5144C756E0AD}"/>
          </ac:spMkLst>
        </pc:spChg>
        <pc:spChg chg="del mod replST">
          <ac:chgData name="Ida Ekmark" userId="ffbc62ef69d5d3dc" providerId="LiveId" clId="{38AB4D3C-B4E5-4847-ABEF-83E738C70A11}" dt="2024-05-16T09:35:52.090" v="29657" actId="478"/>
          <ac:spMkLst>
            <pc:docMk/>
            <pc:sldMk cId="3101847218" sldId="296"/>
            <ac:spMk id="1648" creationId="{FDA9688C-53EA-BAB1-3069-74DF479E0C29}"/>
          </ac:spMkLst>
        </pc:spChg>
        <pc:spChg chg="del mod replST">
          <ac:chgData name="Ida Ekmark" userId="ffbc62ef69d5d3dc" providerId="LiveId" clId="{38AB4D3C-B4E5-4847-ABEF-83E738C70A11}" dt="2024-05-16T09:35:52.090" v="29656" actId="478"/>
          <ac:spMkLst>
            <pc:docMk/>
            <pc:sldMk cId="3101847218" sldId="296"/>
            <ac:spMk id="1649" creationId="{AD294EE7-570F-0A8E-4085-F249B25A1015}"/>
          </ac:spMkLst>
        </pc:spChg>
        <pc:spChg chg="del mod replST">
          <ac:chgData name="Ida Ekmark" userId="ffbc62ef69d5d3dc" providerId="LiveId" clId="{38AB4D3C-B4E5-4847-ABEF-83E738C70A11}" dt="2024-05-16T09:35:52.090" v="29655" actId="478"/>
          <ac:spMkLst>
            <pc:docMk/>
            <pc:sldMk cId="3101847218" sldId="296"/>
            <ac:spMk id="1650" creationId="{C40BFE00-60D5-3A2A-3097-7E6CB41F0EC5}"/>
          </ac:spMkLst>
        </pc:spChg>
        <pc:spChg chg="del mod replST">
          <ac:chgData name="Ida Ekmark" userId="ffbc62ef69d5d3dc" providerId="LiveId" clId="{38AB4D3C-B4E5-4847-ABEF-83E738C70A11}" dt="2024-05-16T09:35:52.090" v="29654" actId="478"/>
          <ac:spMkLst>
            <pc:docMk/>
            <pc:sldMk cId="3101847218" sldId="296"/>
            <ac:spMk id="1651" creationId="{F6F6C815-15FB-D002-0F8B-4D9633AB8335}"/>
          </ac:spMkLst>
        </pc:spChg>
        <pc:spChg chg="del mod replST">
          <ac:chgData name="Ida Ekmark" userId="ffbc62ef69d5d3dc" providerId="LiveId" clId="{38AB4D3C-B4E5-4847-ABEF-83E738C70A11}" dt="2024-05-16T09:35:52.090" v="29653" actId="478"/>
          <ac:spMkLst>
            <pc:docMk/>
            <pc:sldMk cId="3101847218" sldId="296"/>
            <ac:spMk id="1652" creationId="{9CAF38D5-0625-E7AD-DBAE-E990B0FDFB53}"/>
          </ac:spMkLst>
        </pc:spChg>
        <pc:spChg chg="del mod replST">
          <ac:chgData name="Ida Ekmark" userId="ffbc62ef69d5d3dc" providerId="LiveId" clId="{38AB4D3C-B4E5-4847-ABEF-83E738C70A11}" dt="2024-05-16T09:35:52.090" v="29652" actId="478"/>
          <ac:spMkLst>
            <pc:docMk/>
            <pc:sldMk cId="3101847218" sldId="296"/>
            <ac:spMk id="1653" creationId="{99C1598E-F1A4-FD15-274C-0F03DB26B8B7}"/>
          </ac:spMkLst>
        </pc:spChg>
        <pc:spChg chg="del mod replST">
          <ac:chgData name="Ida Ekmark" userId="ffbc62ef69d5d3dc" providerId="LiveId" clId="{38AB4D3C-B4E5-4847-ABEF-83E738C70A11}" dt="2024-05-16T09:35:52.090" v="29651" actId="478"/>
          <ac:spMkLst>
            <pc:docMk/>
            <pc:sldMk cId="3101847218" sldId="296"/>
            <ac:spMk id="1654" creationId="{04762DEB-F4FE-E23E-372A-008C477AC598}"/>
          </ac:spMkLst>
        </pc:spChg>
        <pc:spChg chg="del mod replST">
          <ac:chgData name="Ida Ekmark" userId="ffbc62ef69d5d3dc" providerId="LiveId" clId="{38AB4D3C-B4E5-4847-ABEF-83E738C70A11}" dt="2024-05-16T09:35:52.090" v="29650" actId="478"/>
          <ac:spMkLst>
            <pc:docMk/>
            <pc:sldMk cId="3101847218" sldId="296"/>
            <ac:spMk id="1655" creationId="{A246DA80-FC04-B0AE-B58F-D926AA29DC27}"/>
          </ac:spMkLst>
        </pc:spChg>
        <pc:spChg chg="del mod replST">
          <ac:chgData name="Ida Ekmark" userId="ffbc62ef69d5d3dc" providerId="LiveId" clId="{38AB4D3C-B4E5-4847-ABEF-83E738C70A11}" dt="2024-05-16T09:35:52.090" v="29649" actId="478"/>
          <ac:spMkLst>
            <pc:docMk/>
            <pc:sldMk cId="3101847218" sldId="296"/>
            <ac:spMk id="1656" creationId="{D42E9E30-5212-7052-1AC6-DF6FC118D579}"/>
          </ac:spMkLst>
        </pc:spChg>
        <pc:spChg chg="del mod replST">
          <ac:chgData name="Ida Ekmark" userId="ffbc62ef69d5d3dc" providerId="LiveId" clId="{38AB4D3C-B4E5-4847-ABEF-83E738C70A11}" dt="2024-05-16T09:35:52.075" v="29648" actId="478"/>
          <ac:spMkLst>
            <pc:docMk/>
            <pc:sldMk cId="3101847218" sldId="296"/>
            <ac:spMk id="1657" creationId="{005C2A36-AD3C-A4D4-78AF-4BC0604104A3}"/>
          </ac:spMkLst>
        </pc:spChg>
        <pc:spChg chg="del mod replST">
          <ac:chgData name="Ida Ekmark" userId="ffbc62ef69d5d3dc" providerId="LiveId" clId="{38AB4D3C-B4E5-4847-ABEF-83E738C70A11}" dt="2024-05-16T09:35:52.075" v="29647" actId="478"/>
          <ac:spMkLst>
            <pc:docMk/>
            <pc:sldMk cId="3101847218" sldId="296"/>
            <ac:spMk id="1658" creationId="{56521CA9-57BC-0A41-33A2-232481E88F18}"/>
          </ac:spMkLst>
        </pc:spChg>
        <pc:spChg chg="del mod replST">
          <ac:chgData name="Ida Ekmark" userId="ffbc62ef69d5d3dc" providerId="LiveId" clId="{38AB4D3C-B4E5-4847-ABEF-83E738C70A11}" dt="2024-05-16T09:35:52.075" v="29646" actId="478"/>
          <ac:spMkLst>
            <pc:docMk/>
            <pc:sldMk cId="3101847218" sldId="296"/>
            <ac:spMk id="1659" creationId="{E9D7CD49-31FD-3E07-5ED7-71A04FB52454}"/>
          </ac:spMkLst>
        </pc:spChg>
        <pc:spChg chg="del mod replST">
          <ac:chgData name="Ida Ekmark" userId="ffbc62ef69d5d3dc" providerId="LiveId" clId="{38AB4D3C-B4E5-4847-ABEF-83E738C70A11}" dt="2024-05-16T09:35:52.075" v="29645" actId="478"/>
          <ac:spMkLst>
            <pc:docMk/>
            <pc:sldMk cId="3101847218" sldId="296"/>
            <ac:spMk id="1660" creationId="{1BDC147F-64C3-112C-9D20-8787244CEC50}"/>
          </ac:spMkLst>
        </pc:spChg>
        <pc:spChg chg="del mod replST">
          <ac:chgData name="Ida Ekmark" userId="ffbc62ef69d5d3dc" providerId="LiveId" clId="{38AB4D3C-B4E5-4847-ABEF-83E738C70A11}" dt="2024-05-16T09:35:52.075" v="29644" actId="478"/>
          <ac:spMkLst>
            <pc:docMk/>
            <pc:sldMk cId="3101847218" sldId="296"/>
            <ac:spMk id="1661" creationId="{E181D1BA-D9BE-7852-F4E4-D52CD3B2DD59}"/>
          </ac:spMkLst>
        </pc:spChg>
        <pc:spChg chg="del mod replST">
          <ac:chgData name="Ida Ekmark" userId="ffbc62ef69d5d3dc" providerId="LiveId" clId="{38AB4D3C-B4E5-4847-ABEF-83E738C70A11}" dt="2024-05-16T09:35:52.075" v="29643" actId="478"/>
          <ac:spMkLst>
            <pc:docMk/>
            <pc:sldMk cId="3101847218" sldId="296"/>
            <ac:spMk id="1662" creationId="{F598C645-8169-12EB-5AD6-67E435C32552}"/>
          </ac:spMkLst>
        </pc:spChg>
        <pc:spChg chg="del mod replST">
          <ac:chgData name="Ida Ekmark" userId="ffbc62ef69d5d3dc" providerId="LiveId" clId="{38AB4D3C-B4E5-4847-ABEF-83E738C70A11}" dt="2024-05-16T09:35:52.075" v="29642" actId="478"/>
          <ac:spMkLst>
            <pc:docMk/>
            <pc:sldMk cId="3101847218" sldId="296"/>
            <ac:spMk id="1663" creationId="{252EF6A5-3229-2E21-5CBC-CC38F1633F05}"/>
          </ac:spMkLst>
        </pc:spChg>
        <pc:spChg chg="del mod replST">
          <ac:chgData name="Ida Ekmark" userId="ffbc62ef69d5d3dc" providerId="LiveId" clId="{38AB4D3C-B4E5-4847-ABEF-83E738C70A11}" dt="2024-05-16T09:35:52.075" v="29641" actId="478"/>
          <ac:spMkLst>
            <pc:docMk/>
            <pc:sldMk cId="3101847218" sldId="296"/>
            <ac:spMk id="1664" creationId="{FB4ABB22-4D41-CE3B-B3C6-D4D84C837A00}"/>
          </ac:spMkLst>
        </pc:spChg>
        <pc:spChg chg="del mod replST">
          <ac:chgData name="Ida Ekmark" userId="ffbc62ef69d5d3dc" providerId="LiveId" clId="{38AB4D3C-B4E5-4847-ABEF-83E738C70A11}" dt="2024-05-16T09:35:52.075" v="29640" actId="478"/>
          <ac:spMkLst>
            <pc:docMk/>
            <pc:sldMk cId="3101847218" sldId="296"/>
            <ac:spMk id="1665" creationId="{8EFCD48A-8F9C-2068-F2C2-63AC5B82D3DB}"/>
          </ac:spMkLst>
        </pc:spChg>
        <pc:spChg chg="del mod replST">
          <ac:chgData name="Ida Ekmark" userId="ffbc62ef69d5d3dc" providerId="LiveId" clId="{38AB4D3C-B4E5-4847-ABEF-83E738C70A11}" dt="2024-05-16T09:35:52.075" v="29639" actId="478"/>
          <ac:spMkLst>
            <pc:docMk/>
            <pc:sldMk cId="3101847218" sldId="296"/>
            <ac:spMk id="1666" creationId="{E77C8796-6AF3-BBFC-2FA6-F68DAE12F28B}"/>
          </ac:spMkLst>
        </pc:spChg>
        <pc:spChg chg="del mod replST">
          <ac:chgData name="Ida Ekmark" userId="ffbc62ef69d5d3dc" providerId="LiveId" clId="{38AB4D3C-B4E5-4847-ABEF-83E738C70A11}" dt="2024-05-16T09:35:52.075" v="29638" actId="478"/>
          <ac:spMkLst>
            <pc:docMk/>
            <pc:sldMk cId="3101847218" sldId="296"/>
            <ac:spMk id="1667" creationId="{36BC5ED0-35A6-7DF6-2E12-F32039FA902F}"/>
          </ac:spMkLst>
        </pc:spChg>
        <pc:spChg chg="del mod replST">
          <ac:chgData name="Ida Ekmark" userId="ffbc62ef69d5d3dc" providerId="LiveId" clId="{38AB4D3C-B4E5-4847-ABEF-83E738C70A11}" dt="2024-05-16T09:35:52.075" v="29637" actId="478"/>
          <ac:spMkLst>
            <pc:docMk/>
            <pc:sldMk cId="3101847218" sldId="296"/>
            <ac:spMk id="1668" creationId="{2B196EB8-2DDA-320B-2D3C-B8453685D0B9}"/>
          </ac:spMkLst>
        </pc:spChg>
        <pc:spChg chg="del mod replST">
          <ac:chgData name="Ida Ekmark" userId="ffbc62ef69d5d3dc" providerId="LiveId" clId="{38AB4D3C-B4E5-4847-ABEF-83E738C70A11}" dt="2024-05-16T09:35:52.075" v="29636" actId="478"/>
          <ac:spMkLst>
            <pc:docMk/>
            <pc:sldMk cId="3101847218" sldId="296"/>
            <ac:spMk id="1669" creationId="{A5D98CC3-FD11-227F-3609-337BA935FA4C}"/>
          </ac:spMkLst>
        </pc:spChg>
        <pc:spChg chg="del mod replST">
          <ac:chgData name="Ida Ekmark" userId="ffbc62ef69d5d3dc" providerId="LiveId" clId="{38AB4D3C-B4E5-4847-ABEF-83E738C70A11}" dt="2024-05-16T09:35:52.075" v="29635" actId="478"/>
          <ac:spMkLst>
            <pc:docMk/>
            <pc:sldMk cId="3101847218" sldId="296"/>
            <ac:spMk id="1670" creationId="{0D98D84E-2E38-659B-C2A2-8BE25C2939CC}"/>
          </ac:spMkLst>
        </pc:spChg>
        <pc:spChg chg="del mod replST">
          <ac:chgData name="Ida Ekmark" userId="ffbc62ef69d5d3dc" providerId="LiveId" clId="{38AB4D3C-B4E5-4847-ABEF-83E738C70A11}" dt="2024-05-16T09:35:52.059" v="29634" actId="478"/>
          <ac:spMkLst>
            <pc:docMk/>
            <pc:sldMk cId="3101847218" sldId="296"/>
            <ac:spMk id="1671" creationId="{07283A4D-2EF0-9BF4-336A-972463E697D3}"/>
          </ac:spMkLst>
        </pc:spChg>
        <pc:spChg chg="del mod replST">
          <ac:chgData name="Ida Ekmark" userId="ffbc62ef69d5d3dc" providerId="LiveId" clId="{38AB4D3C-B4E5-4847-ABEF-83E738C70A11}" dt="2024-05-16T09:35:52.059" v="29633" actId="478"/>
          <ac:spMkLst>
            <pc:docMk/>
            <pc:sldMk cId="3101847218" sldId="296"/>
            <ac:spMk id="1672" creationId="{347BC045-58DE-5B2A-42E6-8F6BB18C6A11}"/>
          </ac:spMkLst>
        </pc:spChg>
        <pc:spChg chg="del mod replST">
          <ac:chgData name="Ida Ekmark" userId="ffbc62ef69d5d3dc" providerId="LiveId" clId="{38AB4D3C-B4E5-4847-ABEF-83E738C70A11}" dt="2024-05-16T09:35:52.059" v="29632" actId="478"/>
          <ac:spMkLst>
            <pc:docMk/>
            <pc:sldMk cId="3101847218" sldId="296"/>
            <ac:spMk id="1673" creationId="{C429AC75-66C5-EB51-0884-9FB0325E2A3B}"/>
          </ac:spMkLst>
        </pc:spChg>
        <pc:spChg chg="del mod replST">
          <ac:chgData name="Ida Ekmark" userId="ffbc62ef69d5d3dc" providerId="LiveId" clId="{38AB4D3C-B4E5-4847-ABEF-83E738C70A11}" dt="2024-05-16T09:35:52.059" v="29631" actId="478"/>
          <ac:spMkLst>
            <pc:docMk/>
            <pc:sldMk cId="3101847218" sldId="296"/>
            <ac:spMk id="1674" creationId="{E5D171F3-50CC-5B07-64FB-583DC43AB33A}"/>
          </ac:spMkLst>
        </pc:spChg>
        <pc:spChg chg="del mod replST">
          <ac:chgData name="Ida Ekmark" userId="ffbc62ef69d5d3dc" providerId="LiveId" clId="{38AB4D3C-B4E5-4847-ABEF-83E738C70A11}" dt="2024-05-16T09:35:52.059" v="29630" actId="478"/>
          <ac:spMkLst>
            <pc:docMk/>
            <pc:sldMk cId="3101847218" sldId="296"/>
            <ac:spMk id="1675" creationId="{9498C569-52F4-8497-D03B-75EB0FCF1C57}"/>
          </ac:spMkLst>
        </pc:spChg>
        <pc:spChg chg="del mod replST">
          <ac:chgData name="Ida Ekmark" userId="ffbc62ef69d5d3dc" providerId="LiveId" clId="{38AB4D3C-B4E5-4847-ABEF-83E738C70A11}" dt="2024-05-16T09:35:52.059" v="29629" actId="478"/>
          <ac:spMkLst>
            <pc:docMk/>
            <pc:sldMk cId="3101847218" sldId="296"/>
            <ac:spMk id="1676" creationId="{A8E20D87-0260-EE02-3AD1-A55B910BE07A}"/>
          </ac:spMkLst>
        </pc:spChg>
        <pc:spChg chg="del mod replST">
          <ac:chgData name="Ida Ekmark" userId="ffbc62ef69d5d3dc" providerId="LiveId" clId="{38AB4D3C-B4E5-4847-ABEF-83E738C70A11}" dt="2024-05-16T09:35:52.059" v="29628" actId="478"/>
          <ac:spMkLst>
            <pc:docMk/>
            <pc:sldMk cId="3101847218" sldId="296"/>
            <ac:spMk id="1677" creationId="{1604448E-BF87-BA49-1D18-D3FD9AA74845}"/>
          </ac:spMkLst>
        </pc:spChg>
        <pc:spChg chg="del mod replST">
          <ac:chgData name="Ida Ekmark" userId="ffbc62ef69d5d3dc" providerId="LiveId" clId="{38AB4D3C-B4E5-4847-ABEF-83E738C70A11}" dt="2024-05-16T09:35:52.059" v="29627" actId="478"/>
          <ac:spMkLst>
            <pc:docMk/>
            <pc:sldMk cId="3101847218" sldId="296"/>
            <ac:spMk id="1678" creationId="{1EE788CD-FBD1-642B-D667-27DE4462EA04}"/>
          </ac:spMkLst>
        </pc:spChg>
        <pc:spChg chg="del mod replST">
          <ac:chgData name="Ida Ekmark" userId="ffbc62ef69d5d3dc" providerId="LiveId" clId="{38AB4D3C-B4E5-4847-ABEF-83E738C70A11}" dt="2024-05-16T09:35:52.059" v="29626" actId="478"/>
          <ac:spMkLst>
            <pc:docMk/>
            <pc:sldMk cId="3101847218" sldId="296"/>
            <ac:spMk id="1679" creationId="{993DE1FF-B7C0-11BC-3F86-EC6159CD7CDA}"/>
          </ac:spMkLst>
        </pc:spChg>
        <pc:spChg chg="del mod replST">
          <ac:chgData name="Ida Ekmark" userId="ffbc62ef69d5d3dc" providerId="LiveId" clId="{38AB4D3C-B4E5-4847-ABEF-83E738C70A11}" dt="2024-05-16T09:35:52.059" v="29625" actId="478"/>
          <ac:spMkLst>
            <pc:docMk/>
            <pc:sldMk cId="3101847218" sldId="296"/>
            <ac:spMk id="1680" creationId="{726DFC9B-D46A-70AB-C0DD-9DFD705EBC88}"/>
          </ac:spMkLst>
        </pc:spChg>
        <pc:spChg chg="del mod replST">
          <ac:chgData name="Ida Ekmark" userId="ffbc62ef69d5d3dc" providerId="LiveId" clId="{38AB4D3C-B4E5-4847-ABEF-83E738C70A11}" dt="2024-05-16T09:35:52.059" v="29624" actId="478"/>
          <ac:spMkLst>
            <pc:docMk/>
            <pc:sldMk cId="3101847218" sldId="296"/>
            <ac:spMk id="1681" creationId="{9229AD60-C117-D76F-293D-80F26872E411}"/>
          </ac:spMkLst>
        </pc:spChg>
        <pc:spChg chg="del mod replST">
          <ac:chgData name="Ida Ekmark" userId="ffbc62ef69d5d3dc" providerId="LiveId" clId="{38AB4D3C-B4E5-4847-ABEF-83E738C70A11}" dt="2024-05-16T09:35:52.059" v="29623" actId="478"/>
          <ac:spMkLst>
            <pc:docMk/>
            <pc:sldMk cId="3101847218" sldId="296"/>
            <ac:spMk id="1682" creationId="{A2120A4A-0F0A-7A1B-DE3D-5E0712FCFC61}"/>
          </ac:spMkLst>
        </pc:spChg>
        <pc:spChg chg="del mod replST">
          <ac:chgData name="Ida Ekmark" userId="ffbc62ef69d5d3dc" providerId="LiveId" clId="{38AB4D3C-B4E5-4847-ABEF-83E738C70A11}" dt="2024-05-16T09:35:52.055" v="29622" actId="478"/>
          <ac:spMkLst>
            <pc:docMk/>
            <pc:sldMk cId="3101847218" sldId="296"/>
            <ac:spMk id="1683" creationId="{163DC49A-7D47-C44A-F233-70BF04AE1816}"/>
          </ac:spMkLst>
        </pc:spChg>
        <pc:spChg chg="del mod replST">
          <ac:chgData name="Ida Ekmark" userId="ffbc62ef69d5d3dc" providerId="LiveId" clId="{38AB4D3C-B4E5-4847-ABEF-83E738C70A11}" dt="2024-05-16T09:35:52.055" v="29621" actId="478"/>
          <ac:spMkLst>
            <pc:docMk/>
            <pc:sldMk cId="3101847218" sldId="296"/>
            <ac:spMk id="1684" creationId="{321084C1-3ABA-58DA-684A-8EABC3673FA0}"/>
          </ac:spMkLst>
        </pc:spChg>
        <pc:spChg chg="del mod replST">
          <ac:chgData name="Ida Ekmark" userId="ffbc62ef69d5d3dc" providerId="LiveId" clId="{38AB4D3C-B4E5-4847-ABEF-83E738C70A11}" dt="2024-05-16T09:35:52.055" v="29620" actId="478"/>
          <ac:spMkLst>
            <pc:docMk/>
            <pc:sldMk cId="3101847218" sldId="296"/>
            <ac:spMk id="1685" creationId="{18D750B3-1C4F-6C39-85C5-867AD0A7F4E2}"/>
          </ac:spMkLst>
        </pc:spChg>
        <pc:spChg chg="del mod replST">
          <ac:chgData name="Ida Ekmark" userId="ffbc62ef69d5d3dc" providerId="LiveId" clId="{38AB4D3C-B4E5-4847-ABEF-83E738C70A11}" dt="2024-05-16T09:35:52.043" v="29619" actId="478"/>
          <ac:spMkLst>
            <pc:docMk/>
            <pc:sldMk cId="3101847218" sldId="296"/>
            <ac:spMk id="1686" creationId="{AEA8EB80-0C81-A67B-CD2E-2BD73BBF7182}"/>
          </ac:spMkLst>
        </pc:spChg>
        <pc:spChg chg="del mod replST">
          <ac:chgData name="Ida Ekmark" userId="ffbc62ef69d5d3dc" providerId="LiveId" clId="{38AB4D3C-B4E5-4847-ABEF-83E738C70A11}" dt="2024-05-16T09:35:52.043" v="29618" actId="478"/>
          <ac:spMkLst>
            <pc:docMk/>
            <pc:sldMk cId="3101847218" sldId="296"/>
            <ac:spMk id="1687" creationId="{EABFD313-B526-4507-D385-460189C9D881}"/>
          </ac:spMkLst>
        </pc:spChg>
        <pc:spChg chg="del mod replST">
          <ac:chgData name="Ida Ekmark" userId="ffbc62ef69d5d3dc" providerId="LiveId" clId="{38AB4D3C-B4E5-4847-ABEF-83E738C70A11}" dt="2024-05-16T09:35:52.043" v="29617" actId="478"/>
          <ac:spMkLst>
            <pc:docMk/>
            <pc:sldMk cId="3101847218" sldId="296"/>
            <ac:spMk id="1688" creationId="{220D5044-85B9-734A-7DC5-4C4429D66251}"/>
          </ac:spMkLst>
        </pc:spChg>
        <pc:spChg chg="del mod replST">
          <ac:chgData name="Ida Ekmark" userId="ffbc62ef69d5d3dc" providerId="LiveId" clId="{38AB4D3C-B4E5-4847-ABEF-83E738C70A11}" dt="2024-05-16T09:35:52.043" v="29616" actId="478"/>
          <ac:spMkLst>
            <pc:docMk/>
            <pc:sldMk cId="3101847218" sldId="296"/>
            <ac:spMk id="1689" creationId="{0333C59B-B6D8-687E-3080-92750F76A7BB}"/>
          </ac:spMkLst>
        </pc:spChg>
        <pc:spChg chg="del mod replST">
          <ac:chgData name="Ida Ekmark" userId="ffbc62ef69d5d3dc" providerId="LiveId" clId="{38AB4D3C-B4E5-4847-ABEF-83E738C70A11}" dt="2024-05-16T09:35:52.043" v="29615" actId="478"/>
          <ac:spMkLst>
            <pc:docMk/>
            <pc:sldMk cId="3101847218" sldId="296"/>
            <ac:spMk id="1690" creationId="{316C11B3-9D60-14C5-E307-D3055D8F56D4}"/>
          </ac:spMkLst>
        </pc:spChg>
        <pc:spChg chg="del mod replST">
          <ac:chgData name="Ida Ekmark" userId="ffbc62ef69d5d3dc" providerId="LiveId" clId="{38AB4D3C-B4E5-4847-ABEF-83E738C70A11}" dt="2024-05-16T09:35:52.043" v="29614" actId="478"/>
          <ac:spMkLst>
            <pc:docMk/>
            <pc:sldMk cId="3101847218" sldId="296"/>
            <ac:spMk id="1691" creationId="{C74A80CE-E04F-A566-DDC8-FFA9A08BF4ED}"/>
          </ac:spMkLst>
        </pc:spChg>
        <pc:spChg chg="del mod replST">
          <ac:chgData name="Ida Ekmark" userId="ffbc62ef69d5d3dc" providerId="LiveId" clId="{38AB4D3C-B4E5-4847-ABEF-83E738C70A11}" dt="2024-05-16T09:35:52.043" v="29613" actId="478"/>
          <ac:spMkLst>
            <pc:docMk/>
            <pc:sldMk cId="3101847218" sldId="296"/>
            <ac:spMk id="1692" creationId="{D29FBDBD-DE8A-FCCB-CA00-DB5252FB3704}"/>
          </ac:spMkLst>
        </pc:spChg>
        <pc:spChg chg="del mod replST">
          <ac:chgData name="Ida Ekmark" userId="ffbc62ef69d5d3dc" providerId="LiveId" clId="{38AB4D3C-B4E5-4847-ABEF-83E738C70A11}" dt="2024-05-16T09:35:52.043" v="29612" actId="478"/>
          <ac:spMkLst>
            <pc:docMk/>
            <pc:sldMk cId="3101847218" sldId="296"/>
            <ac:spMk id="1693" creationId="{973DE6F6-57B5-77B0-205C-BB83FC42204E}"/>
          </ac:spMkLst>
        </pc:spChg>
        <pc:spChg chg="del mod replST">
          <ac:chgData name="Ida Ekmark" userId="ffbc62ef69d5d3dc" providerId="LiveId" clId="{38AB4D3C-B4E5-4847-ABEF-83E738C70A11}" dt="2024-05-16T09:35:52.027" v="29611" actId="478"/>
          <ac:spMkLst>
            <pc:docMk/>
            <pc:sldMk cId="3101847218" sldId="296"/>
            <ac:spMk id="1694" creationId="{1BBFBCEA-109D-777A-C8B0-7C8887143E5A}"/>
          </ac:spMkLst>
        </pc:spChg>
        <pc:spChg chg="del mod replST">
          <ac:chgData name="Ida Ekmark" userId="ffbc62ef69d5d3dc" providerId="LiveId" clId="{38AB4D3C-B4E5-4847-ABEF-83E738C70A11}" dt="2024-05-16T09:35:52.027" v="29610" actId="478"/>
          <ac:spMkLst>
            <pc:docMk/>
            <pc:sldMk cId="3101847218" sldId="296"/>
            <ac:spMk id="1695" creationId="{BF9E227A-B1D2-4166-B2E3-3E66F4E9232B}"/>
          </ac:spMkLst>
        </pc:spChg>
        <pc:spChg chg="del mod replST">
          <ac:chgData name="Ida Ekmark" userId="ffbc62ef69d5d3dc" providerId="LiveId" clId="{38AB4D3C-B4E5-4847-ABEF-83E738C70A11}" dt="2024-05-16T09:35:52.027" v="29609" actId="478"/>
          <ac:spMkLst>
            <pc:docMk/>
            <pc:sldMk cId="3101847218" sldId="296"/>
            <ac:spMk id="1696" creationId="{38406316-4A78-88B4-B704-77C945DE6D06}"/>
          </ac:spMkLst>
        </pc:spChg>
        <pc:spChg chg="del mod replST">
          <ac:chgData name="Ida Ekmark" userId="ffbc62ef69d5d3dc" providerId="LiveId" clId="{38AB4D3C-B4E5-4847-ABEF-83E738C70A11}" dt="2024-05-16T09:35:52.027" v="29608" actId="478"/>
          <ac:spMkLst>
            <pc:docMk/>
            <pc:sldMk cId="3101847218" sldId="296"/>
            <ac:spMk id="1697" creationId="{68E79461-C435-BA0D-3191-42B5B6AA3109}"/>
          </ac:spMkLst>
        </pc:spChg>
        <pc:spChg chg="del mod replST">
          <ac:chgData name="Ida Ekmark" userId="ffbc62ef69d5d3dc" providerId="LiveId" clId="{38AB4D3C-B4E5-4847-ABEF-83E738C70A11}" dt="2024-05-16T09:35:52.027" v="29607" actId="478"/>
          <ac:spMkLst>
            <pc:docMk/>
            <pc:sldMk cId="3101847218" sldId="296"/>
            <ac:spMk id="1698" creationId="{51089EB7-630E-81E9-B11A-9895089BF76D}"/>
          </ac:spMkLst>
        </pc:spChg>
        <pc:spChg chg="del mod replST">
          <ac:chgData name="Ida Ekmark" userId="ffbc62ef69d5d3dc" providerId="LiveId" clId="{38AB4D3C-B4E5-4847-ABEF-83E738C70A11}" dt="2024-05-16T09:35:52.027" v="29606" actId="478"/>
          <ac:spMkLst>
            <pc:docMk/>
            <pc:sldMk cId="3101847218" sldId="296"/>
            <ac:spMk id="1699" creationId="{03A7F731-9DDE-1AB6-DA5A-7A0AEE42E2FF}"/>
          </ac:spMkLst>
        </pc:spChg>
        <pc:spChg chg="del mod replST">
          <ac:chgData name="Ida Ekmark" userId="ffbc62ef69d5d3dc" providerId="LiveId" clId="{38AB4D3C-B4E5-4847-ABEF-83E738C70A11}" dt="2024-05-16T09:35:52.027" v="29605" actId="478"/>
          <ac:spMkLst>
            <pc:docMk/>
            <pc:sldMk cId="3101847218" sldId="296"/>
            <ac:spMk id="1700" creationId="{4F3CE402-1988-6BDB-E109-04EA2F63F952}"/>
          </ac:spMkLst>
        </pc:spChg>
        <pc:spChg chg="del mod replST">
          <ac:chgData name="Ida Ekmark" userId="ffbc62ef69d5d3dc" providerId="LiveId" clId="{38AB4D3C-B4E5-4847-ABEF-83E738C70A11}" dt="2024-05-16T09:35:52.027" v="29604" actId="478"/>
          <ac:spMkLst>
            <pc:docMk/>
            <pc:sldMk cId="3101847218" sldId="296"/>
            <ac:spMk id="1701" creationId="{33C90CE7-86F8-9BDB-AC21-10C83E56F4EF}"/>
          </ac:spMkLst>
        </pc:spChg>
        <pc:spChg chg="del mod replST">
          <ac:chgData name="Ida Ekmark" userId="ffbc62ef69d5d3dc" providerId="LiveId" clId="{38AB4D3C-B4E5-4847-ABEF-83E738C70A11}" dt="2024-05-16T09:35:52.027" v="29603" actId="478"/>
          <ac:spMkLst>
            <pc:docMk/>
            <pc:sldMk cId="3101847218" sldId="296"/>
            <ac:spMk id="1702" creationId="{E8FBF20D-1426-9FF1-D23D-C188B7909ABE}"/>
          </ac:spMkLst>
        </pc:spChg>
        <pc:spChg chg="del mod replST">
          <ac:chgData name="Ida Ekmark" userId="ffbc62ef69d5d3dc" providerId="LiveId" clId="{38AB4D3C-B4E5-4847-ABEF-83E738C70A11}" dt="2024-05-16T09:35:52.027" v="29602" actId="478"/>
          <ac:spMkLst>
            <pc:docMk/>
            <pc:sldMk cId="3101847218" sldId="296"/>
            <ac:spMk id="1703" creationId="{47672A78-D6F5-5CFD-6D96-D58185D24010}"/>
          </ac:spMkLst>
        </pc:spChg>
        <pc:spChg chg="del mod replST">
          <ac:chgData name="Ida Ekmark" userId="ffbc62ef69d5d3dc" providerId="LiveId" clId="{38AB4D3C-B4E5-4847-ABEF-83E738C70A11}" dt="2024-05-16T09:35:52.012" v="29601" actId="478"/>
          <ac:spMkLst>
            <pc:docMk/>
            <pc:sldMk cId="3101847218" sldId="296"/>
            <ac:spMk id="1704" creationId="{F2B71846-0AA4-58DA-B15D-4DF4E33C6317}"/>
          </ac:spMkLst>
        </pc:spChg>
        <pc:spChg chg="del mod replST">
          <ac:chgData name="Ida Ekmark" userId="ffbc62ef69d5d3dc" providerId="LiveId" clId="{38AB4D3C-B4E5-4847-ABEF-83E738C70A11}" dt="2024-05-16T09:35:52.012" v="29600" actId="478"/>
          <ac:spMkLst>
            <pc:docMk/>
            <pc:sldMk cId="3101847218" sldId="296"/>
            <ac:spMk id="1705" creationId="{715B19FB-3371-C686-807F-C2A1B7B0FE69}"/>
          </ac:spMkLst>
        </pc:spChg>
        <pc:spChg chg="del mod replST">
          <ac:chgData name="Ida Ekmark" userId="ffbc62ef69d5d3dc" providerId="LiveId" clId="{38AB4D3C-B4E5-4847-ABEF-83E738C70A11}" dt="2024-05-16T09:35:52.012" v="29599" actId="478"/>
          <ac:spMkLst>
            <pc:docMk/>
            <pc:sldMk cId="3101847218" sldId="296"/>
            <ac:spMk id="1706" creationId="{75D6A5DC-1F25-7461-EDD6-0BD26B8DFEC7}"/>
          </ac:spMkLst>
        </pc:spChg>
        <pc:spChg chg="del mod replST">
          <ac:chgData name="Ida Ekmark" userId="ffbc62ef69d5d3dc" providerId="LiveId" clId="{38AB4D3C-B4E5-4847-ABEF-83E738C70A11}" dt="2024-05-16T09:35:52.012" v="29598" actId="478"/>
          <ac:spMkLst>
            <pc:docMk/>
            <pc:sldMk cId="3101847218" sldId="296"/>
            <ac:spMk id="1707" creationId="{7936B221-AA5E-101B-66E9-D6307AD498C2}"/>
          </ac:spMkLst>
        </pc:spChg>
        <pc:spChg chg="del mod replST">
          <ac:chgData name="Ida Ekmark" userId="ffbc62ef69d5d3dc" providerId="LiveId" clId="{38AB4D3C-B4E5-4847-ABEF-83E738C70A11}" dt="2024-05-16T09:35:52.012" v="29597" actId="478"/>
          <ac:spMkLst>
            <pc:docMk/>
            <pc:sldMk cId="3101847218" sldId="296"/>
            <ac:spMk id="1708" creationId="{A063F09B-0EBB-2A1E-89CE-55734CB2762F}"/>
          </ac:spMkLst>
        </pc:spChg>
        <pc:spChg chg="del mod replST">
          <ac:chgData name="Ida Ekmark" userId="ffbc62ef69d5d3dc" providerId="LiveId" clId="{38AB4D3C-B4E5-4847-ABEF-83E738C70A11}" dt="2024-05-16T09:35:52.012" v="29596" actId="478"/>
          <ac:spMkLst>
            <pc:docMk/>
            <pc:sldMk cId="3101847218" sldId="296"/>
            <ac:spMk id="1709" creationId="{2A39E6EC-B4A9-F168-5293-C01A741D73A0}"/>
          </ac:spMkLst>
        </pc:spChg>
        <pc:spChg chg="del mod replST">
          <ac:chgData name="Ida Ekmark" userId="ffbc62ef69d5d3dc" providerId="LiveId" clId="{38AB4D3C-B4E5-4847-ABEF-83E738C70A11}" dt="2024-05-16T09:35:52.012" v="29595" actId="478"/>
          <ac:spMkLst>
            <pc:docMk/>
            <pc:sldMk cId="3101847218" sldId="296"/>
            <ac:spMk id="1710" creationId="{2FB7C8CC-5882-6682-D002-D8B180A17885}"/>
          </ac:spMkLst>
        </pc:spChg>
        <pc:spChg chg="del mod replST">
          <ac:chgData name="Ida Ekmark" userId="ffbc62ef69d5d3dc" providerId="LiveId" clId="{38AB4D3C-B4E5-4847-ABEF-83E738C70A11}" dt="2024-05-16T09:35:52.012" v="29594" actId="478"/>
          <ac:spMkLst>
            <pc:docMk/>
            <pc:sldMk cId="3101847218" sldId="296"/>
            <ac:spMk id="1711" creationId="{50F00737-4616-F206-F0AE-8C7D70ADFDBA}"/>
          </ac:spMkLst>
        </pc:spChg>
        <pc:spChg chg="del mod replST">
          <ac:chgData name="Ida Ekmark" userId="ffbc62ef69d5d3dc" providerId="LiveId" clId="{38AB4D3C-B4E5-4847-ABEF-83E738C70A11}" dt="2024-05-16T09:35:52.012" v="29593" actId="478"/>
          <ac:spMkLst>
            <pc:docMk/>
            <pc:sldMk cId="3101847218" sldId="296"/>
            <ac:spMk id="1712" creationId="{583355A8-B162-CB48-7026-7DCD15A05D1E}"/>
          </ac:spMkLst>
        </pc:spChg>
        <pc:spChg chg="del mod replST">
          <ac:chgData name="Ida Ekmark" userId="ffbc62ef69d5d3dc" providerId="LiveId" clId="{38AB4D3C-B4E5-4847-ABEF-83E738C70A11}" dt="2024-05-16T09:35:51.996" v="29592" actId="478"/>
          <ac:spMkLst>
            <pc:docMk/>
            <pc:sldMk cId="3101847218" sldId="296"/>
            <ac:spMk id="1713" creationId="{817B1261-38CF-7A9F-1E06-7B5FAF1F5B4F}"/>
          </ac:spMkLst>
        </pc:spChg>
        <pc:spChg chg="del mod replST">
          <ac:chgData name="Ida Ekmark" userId="ffbc62ef69d5d3dc" providerId="LiveId" clId="{38AB4D3C-B4E5-4847-ABEF-83E738C70A11}" dt="2024-05-16T09:35:51.996" v="29591" actId="478"/>
          <ac:spMkLst>
            <pc:docMk/>
            <pc:sldMk cId="3101847218" sldId="296"/>
            <ac:spMk id="1714" creationId="{48804F0F-42BB-61CB-F752-1509AF1A185C}"/>
          </ac:spMkLst>
        </pc:spChg>
        <pc:spChg chg="mod replST">
          <ac:chgData name="Ida Ekmark" userId="ffbc62ef69d5d3dc" providerId="LiveId" clId="{38AB4D3C-B4E5-4847-ABEF-83E738C70A11}" dt="2024-05-27T11:26:17.529" v="63982" actId="165"/>
          <ac:spMkLst>
            <pc:docMk/>
            <pc:sldMk cId="3101847218" sldId="296"/>
            <ac:spMk id="1775" creationId="{F9E1DE30-BCE3-F16D-7E5F-A1BC6D37361D}"/>
          </ac:spMkLst>
        </pc:spChg>
        <pc:spChg chg="mod replST">
          <ac:chgData name="Ida Ekmark" userId="ffbc62ef69d5d3dc" providerId="LiveId" clId="{38AB4D3C-B4E5-4847-ABEF-83E738C70A11}" dt="2024-05-27T11:26:17.529" v="63982" actId="165"/>
          <ac:spMkLst>
            <pc:docMk/>
            <pc:sldMk cId="3101847218" sldId="296"/>
            <ac:spMk id="1776" creationId="{6D351A44-9F9A-6EC1-5A72-436364292FA0}"/>
          </ac:spMkLst>
        </pc:spChg>
        <pc:spChg chg="mod replST">
          <ac:chgData name="Ida Ekmark" userId="ffbc62ef69d5d3dc" providerId="LiveId" clId="{38AB4D3C-B4E5-4847-ABEF-83E738C70A11}" dt="2024-05-27T11:26:17.529" v="63982" actId="165"/>
          <ac:spMkLst>
            <pc:docMk/>
            <pc:sldMk cId="3101847218" sldId="296"/>
            <ac:spMk id="1777" creationId="{A56D222E-B16A-3264-0438-E66711632FCE}"/>
          </ac:spMkLst>
        </pc:spChg>
        <pc:spChg chg="mod replST">
          <ac:chgData name="Ida Ekmark" userId="ffbc62ef69d5d3dc" providerId="LiveId" clId="{38AB4D3C-B4E5-4847-ABEF-83E738C70A11}" dt="2024-05-27T11:26:17.529" v="63982" actId="165"/>
          <ac:spMkLst>
            <pc:docMk/>
            <pc:sldMk cId="3101847218" sldId="296"/>
            <ac:spMk id="1778" creationId="{BFEB5E8C-5135-5FF2-D8FF-1EB9864B1243}"/>
          </ac:spMkLst>
        </pc:spChg>
        <pc:spChg chg="mod replST">
          <ac:chgData name="Ida Ekmark" userId="ffbc62ef69d5d3dc" providerId="LiveId" clId="{38AB4D3C-B4E5-4847-ABEF-83E738C70A11}" dt="2024-05-27T11:26:17.529" v="63982" actId="165"/>
          <ac:spMkLst>
            <pc:docMk/>
            <pc:sldMk cId="3101847218" sldId="296"/>
            <ac:spMk id="1779" creationId="{7D04221B-F56A-D632-7389-BEABE115DF8B}"/>
          </ac:spMkLst>
        </pc:spChg>
        <pc:spChg chg="mod replST">
          <ac:chgData name="Ida Ekmark" userId="ffbc62ef69d5d3dc" providerId="LiveId" clId="{38AB4D3C-B4E5-4847-ABEF-83E738C70A11}" dt="2024-05-27T11:26:17.529" v="63982" actId="165"/>
          <ac:spMkLst>
            <pc:docMk/>
            <pc:sldMk cId="3101847218" sldId="296"/>
            <ac:spMk id="1780" creationId="{EB214852-166B-C6DF-7719-475731962571}"/>
          </ac:spMkLst>
        </pc:spChg>
        <pc:spChg chg="mod replST">
          <ac:chgData name="Ida Ekmark" userId="ffbc62ef69d5d3dc" providerId="LiveId" clId="{38AB4D3C-B4E5-4847-ABEF-83E738C70A11}" dt="2024-05-27T11:26:17.529" v="63982" actId="165"/>
          <ac:spMkLst>
            <pc:docMk/>
            <pc:sldMk cId="3101847218" sldId="296"/>
            <ac:spMk id="1781" creationId="{FBD9F771-714E-3B64-9759-0C1A646CD9C7}"/>
          </ac:spMkLst>
        </pc:spChg>
        <pc:spChg chg="mod replST">
          <ac:chgData name="Ida Ekmark" userId="ffbc62ef69d5d3dc" providerId="LiveId" clId="{38AB4D3C-B4E5-4847-ABEF-83E738C70A11}" dt="2024-05-27T11:26:17.529" v="63982" actId="165"/>
          <ac:spMkLst>
            <pc:docMk/>
            <pc:sldMk cId="3101847218" sldId="296"/>
            <ac:spMk id="1782" creationId="{DA8BEEEB-B1BC-2916-E13D-C1D0110AB02A}"/>
          </ac:spMkLst>
        </pc:spChg>
        <pc:spChg chg="mod replST">
          <ac:chgData name="Ida Ekmark" userId="ffbc62ef69d5d3dc" providerId="LiveId" clId="{38AB4D3C-B4E5-4847-ABEF-83E738C70A11}" dt="2024-05-27T11:26:17.529" v="63982" actId="165"/>
          <ac:spMkLst>
            <pc:docMk/>
            <pc:sldMk cId="3101847218" sldId="296"/>
            <ac:spMk id="1783" creationId="{7884AF0C-1E0A-0C1A-A023-62AD617C7E77}"/>
          </ac:spMkLst>
        </pc:spChg>
        <pc:spChg chg="mod replST">
          <ac:chgData name="Ida Ekmark" userId="ffbc62ef69d5d3dc" providerId="LiveId" clId="{38AB4D3C-B4E5-4847-ABEF-83E738C70A11}" dt="2024-05-27T11:26:17.529" v="63982" actId="165"/>
          <ac:spMkLst>
            <pc:docMk/>
            <pc:sldMk cId="3101847218" sldId="296"/>
            <ac:spMk id="1784" creationId="{AB8B6070-CDAB-15FB-34DA-CF19E8FBDA9F}"/>
          </ac:spMkLst>
        </pc:spChg>
        <pc:spChg chg="mod replST">
          <ac:chgData name="Ida Ekmark" userId="ffbc62ef69d5d3dc" providerId="LiveId" clId="{38AB4D3C-B4E5-4847-ABEF-83E738C70A11}" dt="2024-05-27T11:26:17.529" v="63982" actId="165"/>
          <ac:spMkLst>
            <pc:docMk/>
            <pc:sldMk cId="3101847218" sldId="296"/>
            <ac:spMk id="1785" creationId="{B707BF58-E4FF-F482-96F4-9B76C855EB61}"/>
          </ac:spMkLst>
        </pc:spChg>
        <pc:spChg chg="mod replST">
          <ac:chgData name="Ida Ekmark" userId="ffbc62ef69d5d3dc" providerId="LiveId" clId="{38AB4D3C-B4E5-4847-ABEF-83E738C70A11}" dt="2024-05-27T11:26:17.529" v="63982" actId="165"/>
          <ac:spMkLst>
            <pc:docMk/>
            <pc:sldMk cId="3101847218" sldId="296"/>
            <ac:spMk id="1786" creationId="{08F3B907-7314-AC24-DAAD-799E91F91A60}"/>
          </ac:spMkLst>
        </pc:spChg>
        <pc:spChg chg="mod replST">
          <ac:chgData name="Ida Ekmark" userId="ffbc62ef69d5d3dc" providerId="LiveId" clId="{38AB4D3C-B4E5-4847-ABEF-83E738C70A11}" dt="2024-05-27T11:26:17.529" v="63982" actId="165"/>
          <ac:spMkLst>
            <pc:docMk/>
            <pc:sldMk cId="3101847218" sldId="296"/>
            <ac:spMk id="1787" creationId="{89F2A250-6703-FC96-D960-1C39301E4C9C}"/>
          </ac:spMkLst>
        </pc:spChg>
        <pc:spChg chg="mod replST">
          <ac:chgData name="Ida Ekmark" userId="ffbc62ef69d5d3dc" providerId="LiveId" clId="{38AB4D3C-B4E5-4847-ABEF-83E738C70A11}" dt="2024-05-27T11:26:17.529" v="63982" actId="165"/>
          <ac:spMkLst>
            <pc:docMk/>
            <pc:sldMk cId="3101847218" sldId="296"/>
            <ac:spMk id="1788" creationId="{D0C22FE2-C3A1-376D-9FA7-1F11D4518E02}"/>
          </ac:spMkLst>
        </pc:spChg>
        <pc:spChg chg="mod replST">
          <ac:chgData name="Ida Ekmark" userId="ffbc62ef69d5d3dc" providerId="LiveId" clId="{38AB4D3C-B4E5-4847-ABEF-83E738C70A11}" dt="2024-05-27T11:26:17.529" v="63982" actId="165"/>
          <ac:spMkLst>
            <pc:docMk/>
            <pc:sldMk cId="3101847218" sldId="296"/>
            <ac:spMk id="1789" creationId="{F402ADC3-DCA2-D264-C79D-C9514987158F}"/>
          </ac:spMkLst>
        </pc:spChg>
        <pc:spChg chg="mod replST">
          <ac:chgData name="Ida Ekmark" userId="ffbc62ef69d5d3dc" providerId="LiveId" clId="{38AB4D3C-B4E5-4847-ABEF-83E738C70A11}" dt="2024-05-27T11:26:17.529" v="63982" actId="165"/>
          <ac:spMkLst>
            <pc:docMk/>
            <pc:sldMk cId="3101847218" sldId="296"/>
            <ac:spMk id="1790" creationId="{6B59D6A3-7BCD-25B4-EF1E-98207F2B9F86}"/>
          </ac:spMkLst>
        </pc:spChg>
        <pc:spChg chg="mod replST">
          <ac:chgData name="Ida Ekmark" userId="ffbc62ef69d5d3dc" providerId="LiveId" clId="{38AB4D3C-B4E5-4847-ABEF-83E738C70A11}" dt="2024-05-27T11:26:17.529" v="63982" actId="165"/>
          <ac:spMkLst>
            <pc:docMk/>
            <pc:sldMk cId="3101847218" sldId="296"/>
            <ac:spMk id="1791" creationId="{6BC32A35-60BA-443E-8C8E-90DB2DAA2176}"/>
          </ac:spMkLst>
        </pc:spChg>
        <pc:spChg chg="mod replST">
          <ac:chgData name="Ida Ekmark" userId="ffbc62ef69d5d3dc" providerId="LiveId" clId="{38AB4D3C-B4E5-4847-ABEF-83E738C70A11}" dt="2024-05-27T11:26:17.529" v="63982" actId="165"/>
          <ac:spMkLst>
            <pc:docMk/>
            <pc:sldMk cId="3101847218" sldId="296"/>
            <ac:spMk id="1792" creationId="{A43AAE77-0BBB-06F7-2DE8-932AEFB5BAA3}"/>
          </ac:spMkLst>
        </pc:spChg>
        <pc:spChg chg="mod replST">
          <ac:chgData name="Ida Ekmark" userId="ffbc62ef69d5d3dc" providerId="LiveId" clId="{38AB4D3C-B4E5-4847-ABEF-83E738C70A11}" dt="2024-05-27T11:26:17.529" v="63982" actId="165"/>
          <ac:spMkLst>
            <pc:docMk/>
            <pc:sldMk cId="3101847218" sldId="296"/>
            <ac:spMk id="1793" creationId="{85C8B23E-81CB-03C3-D65D-AE7C5792957B}"/>
          </ac:spMkLst>
        </pc:spChg>
        <pc:spChg chg="mod replST">
          <ac:chgData name="Ida Ekmark" userId="ffbc62ef69d5d3dc" providerId="LiveId" clId="{38AB4D3C-B4E5-4847-ABEF-83E738C70A11}" dt="2024-05-27T11:26:17.529" v="63982" actId="165"/>
          <ac:spMkLst>
            <pc:docMk/>
            <pc:sldMk cId="3101847218" sldId="296"/>
            <ac:spMk id="1794" creationId="{6E52957D-18C8-2326-2FA6-13988EDB58E1}"/>
          </ac:spMkLst>
        </pc:spChg>
        <pc:spChg chg="mod replST">
          <ac:chgData name="Ida Ekmark" userId="ffbc62ef69d5d3dc" providerId="LiveId" clId="{38AB4D3C-B4E5-4847-ABEF-83E738C70A11}" dt="2024-05-27T11:26:17.529" v="63982" actId="165"/>
          <ac:spMkLst>
            <pc:docMk/>
            <pc:sldMk cId="3101847218" sldId="296"/>
            <ac:spMk id="1795" creationId="{9C5DCA5D-E712-4411-8AC5-F214CC7610CA}"/>
          </ac:spMkLst>
        </pc:spChg>
        <pc:spChg chg="mod replST">
          <ac:chgData name="Ida Ekmark" userId="ffbc62ef69d5d3dc" providerId="LiveId" clId="{38AB4D3C-B4E5-4847-ABEF-83E738C70A11}" dt="2024-05-27T11:26:17.529" v="63982" actId="165"/>
          <ac:spMkLst>
            <pc:docMk/>
            <pc:sldMk cId="3101847218" sldId="296"/>
            <ac:spMk id="1796" creationId="{95A075AA-B9D8-B6FC-69FF-F3B12A3CAC8A}"/>
          </ac:spMkLst>
        </pc:spChg>
        <pc:spChg chg="mod replST">
          <ac:chgData name="Ida Ekmark" userId="ffbc62ef69d5d3dc" providerId="LiveId" clId="{38AB4D3C-B4E5-4847-ABEF-83E738C70A11}" dt="2024-05-27T11:26:17.529" v="63982" actId="165"/>
          <ac:spMkLst>
            <pc:docMk/>
            <pc:sldMk cId="3101847218" sldId="296"/>
            <ac:spMk id="1797" creationId="{6E45EBDD-3B21-CB8A-61D4-F3B3F9FB540F}"/>
          </ac:spMkLst>
        </pc:spChg>
        <pc:spChg chg="mod replST">
          <ac:chgData name="Ida Ekmark" userId="ffbc62ef69d5d3dc" providerId="LiveId" clId="{38AB4D3C-B4E5-4847-ABEF-83E738C70A11}" dt="2024-05-27T11:26:17.529" v="63982" actId="165"/>
          <ac:spMkLst>
            <pc:docMk/>
            <pc:sldMk cId="3101847218" sldId="296"/>
            <ac:spMk id="1798" creationId="{341B6F68-1180-46F9-905E-2596BFC74786}"/>
          </ac:spMkLst>
        </pc:spChg>
        <pc:spChg chg="mod replST">
          <ac:chgData name="Ida Ekmark" userId="ffbc62ef69d5d3dc" providerId="LiveId" clId="{38AB4D3C-B4E5-4847-ABEF-83E738C70A11}" dt="2024-05-27T11:26:17.529" v="63982" actId="165"/>
          <ac:spMkLst>
            <pc:docMk/>
            <pc:sldMk cId="3101847218" sldId="296"/>
            <ac:spMk id="1799" creationId="{7CC57E0D-D10D-E670-46FC-65A7DCC36124}"/>
          </ac:spMkLst>
        </pc:spChg>
        <pc:spChg chg="mod replST">
          <ac:chgData name="Ida Ekmark" userId="ffbc62ef69d5d3dc" providerId="LiveId" clId="{38AB4D3C-B4E5-4847-ABEF-83E738C70A11}" dt="2024-05-27T11:26:17.529" v="63982" actId="165"/>
          <ac:spMkLst>
            <pc:docMk/>
            <pc:sldMk cId="3101847218" sldId="296"/>
            <ac:spMk id="1800" creationId="{9480B045-977B-1D7F-AFA4-7D2B165EFAA8}"/>
          </ac:spMkLst>
        </pc:spChg>
        <pc:spChg chg="mod replST">
          <ac:chgData name="Ida Ekmark" userId="ffbc62ef69d5d3dc" providerId="LiveId" clId="{38AB4D3C-B4E5-4847-ABEF-83E738C70A11}" dt="2024-05-27T11:26:17.529" v="63982" actId="165"/>
          <ac:spMkLst>
            <pc:docMk/>
            <pc:sldMk cId="3101847218" sldId="296"/>
            <ac:spMk id="1801" creationId="{E7A3F4FD-12B2-1B69-B395-8240801262D4}"/>
          </ac:spMkLst>
        </pc:spChg>
        <pc:spChg chg="mod replST">
          <ac:chgData name="Ida Ekmark" userId="ffbc62ef69d5d3dc" providerId="LiveId" clId="{38AB4D3C-B4E5-4847-ABEF-83E738C70A11}" dt="2024-05-27T11:26:17.529" v="63982" actId="165"/>
          <ac:spMkLst>
            <pc:docMk/>
            <pc:sldMk cId="3101847218" sldId="296"/>
            <ac:spMk id="1802" creationId="{4E6F0B45-E87B-99BE-6145-83C5A4039133}"/>
          </ac:spMkLst>
        </pc:spChg>
        <pc:spChg chg="mod replST">
          <ac:chgData name="Ida Ekmark" userId="ffbc62ef69d5d3dc" providerId="LiveId" clId="{38AB4D3C-B4E5-4847-ABEF-83E738C70A11}" dt="2024-05-27T11:26:17.529" v="63982" actId="165"/>
          <ac:spMkLst>
            <pc:docMk/>
            <pc:sldMk cId="3101847218" sldId="296"/>
            <ac:spMk id="1803" creationId="{AC1BA02C-ADAB-C609-FFD0-19B973C3A82B}"/>
          </ac:spMkLst>
        </pc:spChg>
        <pc:spChg chg="mod replST">
          <ac:chgData name="Ida Ekmark" userId="ffbc62ef69d5d3dc" providerId="LiveId" clId="{38AB4D3C-B4E5-4847-ABEF-83E738C70A11}" dt="2024-05-27T11:26:17.529" v="63982" actId="165"/>
          <ac:spMkLst>
            <pc:docMk/>
            <pc:sldMk cId="3101847218" sldId="296"/>
            <ac:spMk id="1804" creationId="{EC29D3C2-D48F-2867-E5E4-C32890B40899}"/>
          </ac:spMkLst>
        </pc:spChg>
        <pc:spChg chg="mod replST">
          <ac:chgData name="Ida Ekmark" userId="ffbc62ef69d5d3dc" providerId="LiveId" clId="{38AB4D3C-B4E5-4847-ABEF-83E738C70A11}" dt="2024-05-27T11:26:17.529" v="63982" actId="165"/>
          <ac:spMkLst>
            <pc:docMk/>
            <pc:sldMk cId="3101847218" sldId="296"/>
            <ac:spMk id="1805" creationId="{7AEB4B9F-690E-A8AC-7EF6-4A88B61375A2}"/>
          </ac:spMkLst>
        </pc:spChg>
        <pc:spChg chg="mod replST">
          <ac:chgData name="Ida Ekmark" userId="ffbc62ef69d5d3dc" providerId="LiveId" clId="{38AB4D3C-B4E5-4847-ABEF-83E738C70A11}" dt="2024-05-27T11:26:17.529" v="63982" actId="165"/>
          <ac:spMkLst>
            <pc:docMk/>
            <pc:sldMk cId="3101847218" sldId="296"/>
            <ac:spMk id="1806" creationId="{ECBD8F63-E3BA-4856-DEDA-B258EEED2682}"/>
          </ac:spMkLst>
        </pc:spChg>
        <pc:spChg chg="mod replST">
          <ac:chgData name="Ida Ekmark" userId="ffbc62ef69d5d3dc" providerId="LiveId" clId="{38AB4D3C-B4E5-4847-ABEF-83E738C70A11}" dt="2024-05-27T11:26:17.529" v="63982" actId="165"/>
          <ac:spMkLst>
            <pc:docMk/>
            <pc:sldMk cId="3101847218" sldId="296"/>
            <ac:spMk id="1807" creationId="{355F2487-6330-5D1B-D51A-B8C09D4BA832}"/>
          </ac:spMkLst>
        </pc:spChg>
        <pc:spChg chg="mod replST">
          <ac:chgData name="Ida Ekmark" userId="ffbc62ef69d5d3dc" providerId="LiveId" clId="{38AB4D3C-B4E5-4847-ABEF-83E738C70A11}" dt="2024-05-27T11:26:17.529" v="63982" actId="165"/>
          <ac:spMkLst>
            <pc:docMk/>
            <pc:sldMk cId="3101847218" sldId="296"/>
            <ac:spMk id="1808" creationId="{EABA4D87-7318-E58C-AB34-992B4C9FC99D}"/>
          </ac:spMkLst>
        </pc:spChg>
        <pc:spChg chg="mod replST">
          <ac:chgData name="Ida Ekmark" userId="ffbc62ef69d5d3dc" providerId="LiveId" clId="{38AB4D3C-B4E5-4847-ABEF-83E738C70A11}" dt="2024-05-27T11:26:17.529" v="63982" actId="165"/>
          <ac:spMkLst>
            <pc:docMk/>
            <pc:sldMk cId="3101847218" sldId="296"/>
            <ac:spMk id="1809" creationId="{C122D567-AC61-0DB2-6AA8-5064EE54A5DA}"/>
          </ac:spMkLst>
        </pc:spChg>
        <pc:spChg chg="mod replST">
          <ac:chgData name="Ida Ekmark" userId="ffbc62ef69d5d3dc" providerId="LiveId" clId="{38AB4D3C-B4E5-4847-ABEF-83E738C70A11}" dt="2024-05-27T11:26:17.529" v="63982" actId="165"/>
          <ac:spMkLst>
            <pc:docMk/>
            <pc:sldMk cId="3101847218" sldId="296"/>
            <ac:spMk id="1810" creationId="{A2929595-558D-77F3-6D30-8412F0C9FFD1}"/>
          </ac:spMkLst>
        </pc:spChg>
        <pc:spChg chg="mod replST">
          <ac:chgData name="Ida Ekmark" userId="ffbc62ef69d5d3dc" providerId="LiveId" clId="{38AB4D3C-B4E5-4847-ABEF-83E738C70A11}" dt="2024-05-27T11:26:17.529" v="63982" actId="165"/>
          <ac:spMkLst>
            <pc:docMk/>
            <pc:sldMk cId="3101847218" sldId="296"/>
            <ac:spMk id="1811" creationId="{7F8B200B-07D3-BBC4-FE4C-FC56A8F7AAD6}"/>
          </ac:spMkLst>
        </pc:spChg>
        <pc:spChg chg="mod replST">
          <ac:chgData name="Ida Ekmark" userId="ffbc62ef69d5d3dc" providerId="LiveId" clId="{38AB4D3C-B4E5-4847-ABEF-83E738C70A11}" dt="2024-05-27T11:26:17.529" v="63982" actId="165"/>
          <ac:spMkLst>
            <pc:docMk/>
            <pc:sldMk cId="3101847218" sldId="296"/>
            <ac:spMk id="1812" creationId="{1912FF6C-DD8C-5F81-2A51-05D809F97AAC}"/>
          </ac:spMkLst>
        </pc:spChg>
        <pc:spChg chg="mod replST">
          <ac:chgData name="Ida Ekmark" userId="ffbc62ef69d5d3dc" providerId="LiveId" clId="{38AB4D3C-B4E5-4847-ABEF-83E738C70A11}" dt="2024-05-27T11:26:17.529" v="63982" actId="165"/>
          <ac:spMkLst>
            <pc:docMk/>
            <pc:sldMk cId="3101847218" sldId="296"/>
            <ac:spMk id="1813" creationId="{39E6D7C7-9672-F560-3808-18F8F3557DB9}"/>
          </ac:spMkLst>
        </pc:spChg>
        <pc:spChg chg="mod replST">
          <ac:chgData name="Ida Ekmark" userId="ffbc62ef69d5d3dc" providerId="LiveId" clId="{38AB4D3C-B4E5-4847-ABEF-83E738C70A11}" dt="2024-05-27T11:26:17.529" v="63982" actId="165"/>
          <ac:spMkLst>
            <pc:docMk/>
            <pc:sldMk cId="3101847218" sldId="296"/>
            <ac:spMk id="1814" creationId="{E1D2EF87-1689-4CC1-32ED-314EF1DFBF89}"/>
          </ac:spMkLst>
        </pc:spChg>
        <pc:spChg chg="mod replST">
          <ac:chgData name="Ida Ekmark" userId="ffbc62ef69d5d3dc" providerId="LiveId" clId="{38AB4D3C-B4E5-4847-ABEF-83E738C70A11}" dt="2024-05-27T11:26:17.529" v="63982" actId="165"/>
          <ac:spMkLst>
            <pc:docMk/>
            <pc:sldMk cId="3101847218" sldId="296"/>
            <ac:spMk id="1815" creationId="{CA757DA8-CF32-FF9F-A0D1-05524F66F7E3}"/>
          </ac:spMkLst>
        </pc:spChg>
        <pc:spChg chg="mod replST">
          <ac:chgData name="Ida Ekmark" userId="ffbc62ef69d5d3dc" providerId="LiveId" clId="{38AB4D3C-B4E5-4847-ABEF-83E738C70A11}" dt="2024-05-27T11:26:17.529" v="63982" actId="165"/>
          <ac:spMkLst>
            <pc:docMk/>
            <pc:sldMk cId="3101847218" sldId="296"/>
            <ac:spMk id="1816" creationId="{7572E02E-FFB6-2002-052E-7D13BA354154}"/>
          </ac:spMkLst>
        </pc:spChg>
        <pc:spChg chg="mod replST">
          <ac:chgData name="Ida Ekmark" userId="ffbc62ef69d5d3dc" providerId="LiveId" clId="{38AB4D3C-B4E5-4847-ABEF-83E738C70A11}" dt="2024-05-27T11:26:17.529" v="63982" actId="165"/>
          <ac:spMkLst>
            <pc:docMk/>
            <pc:sldMk cId="3101847218" sldId="296"/>
            <ac:spMk id="1817" creationId="{95A3F394-EEC5-55AA-9561-1A718FD817F1}"/>
          </ac:spMkLst>
        </pc:spChg>
        <pc:spChg chg="mod replST">
          <ac:chgData name="Ida Ekmark" userId="ffbc62ef69d5d3dc" providerId="LiveId" clId="{38AB4D3C-B4E5-4847-ABEF-83E738C70A11}" dt="2024-05-27T11:26:17.529" v="63982" actId="165"/>
          <ac:spMkLst>
            <pc:docMk/>
            <pc:sldMk cId="3101847218" sldId="296"/>
            <ac:spMk id="1818" creationId="{E469CAFA-06A2-6B7C-CA61-F0BE60A86F9E}"/>
          </ac:spMkLst>
        </pc:spChg>
        <pc:spChg chg="mod replST">
          <ac:chgData name="Ida Ekmark" userId="ffbc62ef69d5d3dc" providerId="LiveId" clId="{38AB4D3C-B4E5-4847-ABEF-83E738C70A11}" dt="2024-05-27T11:26:17.529" v="63982" actId="165"/>
          <ac:spMkLst>
            <pc:docMk/>
            <pc:sldMk cId="3101847218" sldId="296"/>
            <ac:spMk id="1819" creationId="{15E91F3A-00C8-DA45-8719-6B7CB75C5176}"/>
          </ac:spMkLst>
        </pc:spChg>
        <pc:spChg chg="mod replST">
          <ac:chgData name="Ida Ekmark" userId="ffbc62ef69d5d3dc" providerId="LiveId" clId="{38AB4D3C-B4E5-4847-ABEF-83E738C70A11}" dt="2024-05-27T11:26:17.529" v="63982" actId="165"/>
          <ac:spMkLst>
            <pc:docMk/>
            <pc:sldMk cId="3101847218" sldId="296"/>
            <ac:spMk id="1820" creationId="{8F064B97-6419-B823-C34B-195BA4BA8785}"/>
          </ac:spMkLst>
        </pc:spChg>
        <pc:spChg chg="mod replST">
          <ac:chgData name="Ida Ekmark" userId="ffbc62ef69d5d3dc" providerId="LiveId" clId="{38AB4D3C-B4E5-4847-ABEF-83E738C70A11}" dt="2024-05-27T11:26:17.529" v="63982" actId="165"/>
          <ac:spMkLst>
            <pc:docMk/>
            <pc:sldMk cId="3101847218" sldId="296"/>
            <ac:spMk id="1821" creationId="{359EB9ED-8591-10CC-7427-05D1F9EB9CA1}"/>
          </ac:spMkLst>
        </pc:spChg>
        <pc:spChg chg="mod replST">
          <ac:chgData name="Ida Ekmark" userId="ffbc62ef69d5d3dc" providerId="LiveId" clId="{38AB4D3C-B4E5-4847-ABEF-83E738C70A11}" dt="2024-05-27T11:26:17.529" v="63982" actId="165"/>
          <ac:spMkLst>
            <pc:docMk/>
            <pc:sldMk cId="3101847218" sldId="296"/>
            <ac:spMk id="1822" creationId="{8AD15B82-2D40-69E1-2409-93C437CBC75B}"/>
          </ac:spMkLst>
        </pc:spChg>
        <pc:spChg chg="mod replST">
          <ac:chgData name="Ida Ekmark" userId="ffbc62ef69d5d3dc" providerId="LiveId" clId="{38AB4D3C-B4E5-4847-ABEF-83E738C70A11}" dt="2024-05-27T11:26:17.529" v="63982" actId="165"/>
          <ac:spMkLst>
            <pc:docMk/>
            <pc:sldMk cId="3101847218" sldId="296"/>
            <ac:spMk id="1823" creationId="{32B6E948-9071-E136-5F79-79CC0E9291D2}"/>
          </ac:spMkLst>
        </pc:spChg>
        <pc:spChg chg="mod replST">
          <ac:chgData name="Ida Ekmark" userId="ffbc62ef69d5d3dc" providerId="LiveId" clId="{38AB4D3C-B4E5-4847-ABEF-83E738C70A11}" dt="2024-05-27T11:26:17.529" v="63982" actId="165"/>
          <ac:spMkLst>
            <pc:docMk/>
            <pc:sldMk cId="3101847218" sldId="296"/>
            <ac:spMk id="1824" creationId="{10B6C03D-A4E4-4C17-EFE1-16E53B3B8FBF}"/>
          </ac:spMkLst>
        </pc:spChg>
        <pc:spChg chg="mod replST">
          <ac:chgData name="Ida Ekmark" userId="ffbc62ef69d5d3dc" providerId="LiveId" clId="{38AB4D3C-B4E5-4847-ABEF-83E738C70A11}" dt="2024-05-27T11:26:17.529" v="63982" actId="165"/>
          <ac:spMkLst>
            <pc:docMk/>
            <pc:sldMk cId="3101847218" sldId="296"/>
            <ac:spMk id="1825" creationId="{605DD8CF-7CF9-B0A4-ED6D-ED42178DD1B8}"/>
          </ac:spMkLst>
        </pc:spChg>
        <pc:spChg chg="mod replST">
          <ac:chgData name="Ida Ekmark" userId="ffbc62ef69d5d3dc" providerId="LiveId" clId="{38AB4D3C-B4E5-4847-ABEF-83E738C70A11}" dt="2024-05-27T11:26:17.529" v="63982" actId="165"/>
          <ac:spMkLst>
            <pc:docMk/>
            <pc:sldMk cId="3101847218" sldId="296"/>
            <ac:spMk id="1826" creationId="{693160FE-1415-CA86-8024-D1F2C76D9D1C}"/>
          </ac:spMkLst>
        </pc:spChg>
        <pc:spChg chg="mod replST">
          <ac:chgData name="Ida Ekmark" userId="ffbc62ef69d5d3dc" providerId="LiveId" clId="{38AB4D3C-B4E5-4847-ABEF-83E738C70A11}" dt="2024-05-27T11:26:17.529" v="63982" actId="165"/>
          <ac:spMkLst>
            <pc:docMk/>
            <pc:sldMk cId="3101847218" sldId="296"/>
            <ac:spMk id="1827" creationId="{F03DACEE-A6C9-67B6-7A02-1FCAD1DB7B6C}"/>
          </ac:spMkLst>
        </pc:spChg>
        <pc:spChg chg="mod replST">
          <ac:chgData name="Ida Ekmark" userId="ffbc62ef69d5d3dc" providerId="LiveId" clId="{38AB4D3C-B4E5-4847-ABEF-83E738C70A11}" dt="2024-05-27T11:26:17.529" v="63982" actId="165"/>
          <ac:spMkLst>
            <pc:docMk/>
            <pc:sldMk cId="3101847218" sldId="296"/>
            <ac:spMk id="1828" creationId="{5AC1BE10-8054-19AA-D0CB-12B1E6AA74BB}"/>
          </ac:spMkLst>
        </pc:spChg>
        <pc:spChg chg="mod replST">
          <ac:chgData name="Ida Ekmark" userId="ffbc62ef69d5d3dc" providerId="LiveId" clId="{38AB4D3C-B4E5-4847-ABEF-83E738C70A11}" dt="2024-05-27T11:26:17.529" v="63982" actId="165"/>
          <ac:spMkLst>
            <pc:docMk/>
            <pc:sldMk cId="3101847218" sldId="296"/>
            <ac:spMk id="1829" creationId="{F7197C8F-8880-A5BD-4C16-90A52C3004B8}"/>
          </ac:spMkLst>
        </pc:spChg>
        <pc:spChg chg="mod replST">
          <ac:chgData name="Ida Ekmark" userId="ffbc62ef69d5d3dc" providerId="LiveId" clId="{38AB4D3C-B4E5-4847-ABEF-83E738C70A11}" dt="2024-05-27T11:26:17.529" v="63982" actId="165"/>
          <ac:spMkLst>
            <pc:docMk/>
            <pc:sldMk cId="3101847218" sldId="296"/>
            <ac:spMk id="1830" creationId="{73575B86-0376-08DE-5A3A-C57D61855774}"/>
          </ac:spMkLst>
        </pc:spChg>
        <pc:spChg chg="mod replST">
          <ac:chgData name="Ida Ekmark" userId="ffbc62ef69d5d3dc" providerId="LiveId" clId="{38AB4D3C-B4E5-4847-ABEF-83E738C70A11}" dt="2024-05-27T11:26:17.529" v="63982" actId="165"/>
          <ac:spMkLst>
            <pc:docMk/>
            <pc:sldMk cId="3101847218" sldId="296"/>
            <ac:spMk id="1831" creationId="{08891D36-1D49-0349-B58B-DEFDB8739EC8}"/>
          </ac:spMkLst>
        </pc:spChg>
        <pc:spChg chg="mod replST">
          <ac:chgData name="Ida Ekmark" userId="ffbc62ef69d5d3dc" providerId="LiveId" clId="{38AB4D3C-B4E5-4847-ABEF-83E738C70A11}" dt="2024-05-27T11:26:17.529" v="63982" actId="165"/>
          <ac:spMkLst>
            <pc:docMk/>
            <pc:sldMk cId="3101847218" sldId="296"/>
            <ac:spMk id="1832" creationId="{328F04E9-C8FA-3CCA-2B41-D02C411D68C8}"/>
          </ac:spMkLst>
        </pc:spChg>
        <pc:spChg chg="mod replST">
          <ac:chgData name="Ida Ekmark" userId="ffbc62ef69d5d3dc" providerId="LiveId" clId="{38AB4D3C-B4E5-4847-ABEF-83E738C70A11}" dt="2024-05-27T11:26:17.529" v="63982" actId="165"/>
          <ac:spMkLst>
            <pc:docMk/>
            <pc:sldMk cId="3101847218" sldId="296"/>
            <ac:spMk id="1833" creationId="{F3DE6574-57E2-292E-486C-9431197A7EAA}"/>
          </ac:spMkLst>
        </pc:spChg>
        <pc:spChg chg="mod replST">
          <ac:chgData name="Ida Ekmark" userId="ffbc62ef69d5d3dc" providerId="LiveId" clId="{38AB4D3C-B4E5-4847-ABEF-83E738C70A11}" dt="2024-05-27T11:26:17.529" v="63982" actId="165"/>
          <ac:spMkLst>
            <pc:docMk/>
            <pc:sldMk cId="3101847218" sldId="296"/>
            <ac:spMk id="1834" creationId="{E68B71E8-275A-5ACD-FC9F-30A652B229E9}"/>
          </ac:spMkLst>
        </pc:spChg>
        <pc:spChg chg="mod replST">
          <ac:chgData name="Ida Ekmark" userId="ffbc62ef69d5d3dc" providerId="LiveId" clId="{38AB4D3C-B4E5-4847-ABEF-83E738C70A11}" dt="2024-05-27T11:26:17.529" v="63982" actId="165"/>
          <ac:spMkLst>
            <pc:docMk/>
            <pc:sldMk cId="3101847218" sldId="296"/>
            <ac:spMk id="1835" creationId="{49E02259-CEB1-2B9D-E40C-A9BA96C0CAA0}"/>
          </ac:spMkLst>
        </pc:spChg>
        <pc:spChg chg="mod replST">
          <ac:chgData name="Ida Ekmark" userId="ffbc62ef69d5d3dc" providerId="LiveId" clId="{38AB4D3C-B4E5-4847-ABEF-83E738C70A11}" dt="2024-05-27T11:26:17.529" v="63982" actId="165"/>
          <ac:spMkLst>
            <pc:docMk/>
            <pc:sldMk cId="3101847218" sldId="296"/>
            <ac:spMk id="1836" creationId="{6733067B-39EB-209E-00D7-8E02345C1F60}"/>
          </ac:spMkLst>
        </pc:spChg>
        <pc:spChg chg="mod replST">
          <ac:chgData name="Ida Ekmark" userId="ffbc62ef69d5d3dc" providerId="LiveId" clId="{38AB4D3C-B4E5-4847-ABEF-83E738C70A11}" dt="2024-05-27T11:26:17.529" v="63982" actId="165"/>
          <ac:spMkLst>
            <pc:docMk/>
            <pc:sldMk cId="3101847218" sldId="296"/>
            <ac:spMk id="1837" creationId="{EEE944F8-4447-C786-DAD6-7C77C1B910D4}"/>
          </ac:spMkLst>
        </pc:spChg>
        <pc:spChg chg="mod replST">
          <ac:chgData name="Ida Ekmark" userId="ffbc62ef69d5d3dc" providerId="LiveId" clId="{38AB4D3C-B4E5-4847-ABEF-83E738C70A11}" dt="2024-05-27T11:26:17.529" v="63982" actId="165"/>
          <ac:spMkLst>
            <pc:docMk/>
            <pc:sldMk cId="3101847218" sldId="296"/>
            <ac:spMk id="1838" creationId="{23B66980-F4D3-042A-AAD3-FA62EA769B6E}"/>
          </ac:spMkLst>
        </pc:spChg>
        <pc:spChg chg="mod replST">
          <ac:chgData name="Ida Ekmark" userId="ffbc62ef69d5d3dc" providerId="LiveId" clId="{38AB4D3C-B4E5-4847-ABEF-83E738C70A11}" dt="2024-05-27T11:26:17.529" v="63982" actId="165"/>
          <ac:spMkLst>
            <pc:docMk/>
            <pc:sldMk cId="3101847218" sldId="296"/>
            <ac:spMk id="1839" creationId="{4E51D804-B325-536E-B5DD-723AAF27DB22}"/>
          </ac:spMkLst>
        </pc:spChg>
        <pc:spChg chg="mod replST">
          <ac:chgData name="Ida Ekmark" userId="ffbc62ef69d5d3dc" providerId="LiveId" clId="{38AB4D3C-B4E5-4847-ABEF-83E738C70A11}" dt="2024-05-27T11:26:17.529" v="63982" actId="165"/>
          <ac:spMkLst>
            <pc:docMk/>
            <pc:sldMk cId="3101847218" sldId="296"/>
            <ac:spMk id="1840" creationId="{F331F0A7-62EA-624A-EEC7-D821DE433221}"/>
          </ac:spMkLst>
        </pc:spChg>
        <pc:spChg chg="mod replST">
          <ac:chgData name="Ida Ekmark" userId="ffbc62ef69d5d3dc" providerId="LiveId" clId="{38AB4D3C-B4E5-4847-ABEF-83E738C70A11}" dt="2024-05-27T11:26:17.529" v="63982" actId="165"/>
          <ac:spMkLst>
            <pc:docMk/>
            <pc:sldMk cId="3101847218" sldId="296"/>
            <ac:spMk id="1841" creationId="{D8DC0F77-4047-405A-7D7B-D68E1F9B4B61}"/>
          </ac:spMkLst>
        </pc:spChg>
        <pc:spChg chg="mod replST">
          <ac:chgData name="Ida Ekmark" userId="ffbc62ef69d5d3dc" providerId="LiveId" clId="{38AB4D3C-B4E5-4847-ABEF-83E738C70A11}" dt="2024-05-27T11:26:17.529" v="63982" actId="165"/>
          <ac:spMkLst>
            <pc:docMk/>
            <pc:sldMk cId="3101847218" sldId="296"/>
            <ac:spMk id="1842" creationId="{3EA20ABF-2A34-30DA-EE75-37A411776522}"/>
          </ac:spMkLst>
        </pc:spChg>
        <pc:spChg chg="mod replST">
          <ac:chgData name="Ida Ekmark" userId="ffbc62ef69d5d3dc" providerId="LiveId" clId="{38AB4D3C-B4E5-4847-ABEF-83E738C70A11}" dt="2024-05-27T11:26:17.529" v="63982" actId="165"/>
          <ac:spMkLst>
            <pc:docMk/>
            <pc:sldMk cId="3101847218" sldId="296"/>
            <ac:spMk id="1843" creationId="{094EF857-CF06-4CC4-8764-F3A500806B5A}"/>
          </ac:spMkLst>
        </pc:spChg>
        <pc:spChg chg="mod replST">
          <ac:chgData name="Ida Ekmark" userId="ffbc62ef69d5d3dc" providerId="LiveId" clId="{38AB4D3C-B4E5-4847-ABEF-83E738C70A11}" dt="2024-05-27T11:26:17.529" v="63982" actId="165"/>
          <ac:spMkLst>
            <pc:docMk/>
            <pc:sldMk cId="3101847218" sldId="296"/>
            <ac:spMk id="1844" creationId="{3B3E2999-623F-1CF9-D47B-E6A05E81192B}"/>
          </ac:spMkLst>
        </pc:spChg>
        <pc:spChg chg="mod replST">
          <ac:chgData name="Ida Ekmark" userId="ffbc62ef69d5d3dc" providerId="LiveId" clId="{38AB4D3C-B4E5-4847-ABEF-83E738C70A11}" dt="2024-05-27T11:26:17.529" v="63982" actId="165"/>
          <ac:spMkLst>
            <pc:docMk/>
            <pc:sldMk cId="3101847218" sldId="296"/>
            <ac:spMk id="1845" creationId="{5978875E-342B-65D4-5ABF-17C2EA7C5519}"/>
          </ac:spMkLst>
        </pc:spChg>
        <pc:spChg chg="mod replST">
          <ac:chgData name="Ida Ekmark" userId="ffbc62ef69d5d3dc" providerId="LiveId" clId="{38AB4D3C-B4E5-4847-ABEF-83E738C70A11}" dt="2024-05-27T11:26:17.529" v="63982" actId="165"/>
          <ac:spMkLst>
            <pc:docMk/>
            <pc:sldMk cId="3101847218" sldId="296"/>
            <ac:spMk id="1846" creationId="{2B7E2AA3-040E-5A58-AA80-FD849E57354F}"/>
          </ac:spMkLst>
        </pc:spChg>
        <pc:spChg chg="mod replST">
          <ac:chgData name="Ida Ekmark" userId="ffbc62ef69d5d3dc" providerId="LiveId" clId="{38AB4D3C-B4E5-4847-ABEF-83E738C70A11}" dt="2024-05-27T11:26:17.529" v="63982" actId="165"/>
          <ac:spMkLst>
            <pc:docMk/>
            <pc:sldMk cId="3101847218" sldId="296"/>
            <ac:spMk id="1847" creationId="{5F1D84D9-0A5F-FF63-8F78-653FECAAF2EB}"/>
          </ac:spMkLst>
        </pc:spChg>
        <pc:spChg chg="mod replST">
          <ac:chgData name="Ida Ekmark" userId="ffbc62ef69d5d3dc" providerId="LiveId" clId="{38AB4D3C-B4E5-4847-ABEF-83E738C70A11}" dt="2024-05-27T11:26:17.529" v="63982" actId="165"/>
          <ac:spMkLst>
            <pc:docMk/>
            <pc:sldMk cId="3101847218" sldId="296"/>
            <ac:spMk id="1848" creationId="{90992DB8-072E-3AC6-8AD7-44DB2D8EF44C}"/>
          </ac:spMkLst>
        </pc:spChg>
        <pc:spChg chg="mod replST">
          <ac:chgData name="Ida Ekmark" userId="ffbc62ef69d5d3dc" providerId="LiveId" clId="{38AB4D3C-B4E5-4847-ABEF-83E738C70A11}" dt="2024-05-27T11:26:17.529" v="63982" actId="165"/>
          <ac:spMkLst>
            <pc:docMk/>
            <pc:sldMk cId="3101847218" sldId="296"/>
            <ac:spMk id="1849" creationId="{33F8037A-CDEC-870B-CCFE-175B7217D3FF}"/>
          </ac:spMkLst>
        </pc:spChg>
        <pc:spChg chg="mod replST">
          <ac:chgData name="Ida Ekmark" userId="ffbc62ef69d5d3dc" providerId="LiveId" clId="{38AB4D3C-B4E5-4847-ABEF-83E738C70A11}" dt="2024-05-27T11:26:17.529" v="63982" actId="165"/>
          <ac:spMkLst>
            <pc:docMk/>
            <pc:sldMk cId="3101847218" sldId="296"/>
            <ac:spMk id="1850" creationId="{799D0E3D-F0C5-C4A3-44EF-139CFE08F9AF}"/>
          </ac:spMkLst>
        </pc:spChg>
        <pc:spChg chg="mod replST">
          <ac:chgData name="Ida Ekmark" userId="ffbc62ef69d5d3dc" providerId="LiveId" clId="{38AB4D3C-B4E5-4847-ABEF-83E738C70A11}" dt="2024-05-27T11:26:17.529" v="63982" actId="165"/>
          <ac:spMkLst>
            <pc:docMk/>
            <pc:sldMk cId="3101847218" sldId="296"/>
            <ac:spMk id="1851" creationId="{675255FD-5119-9AAC-B5C9-6F23D2A7C50C}"/>
          </ac:spMkLst>
        </pc:spChg>
        <pc:spChg chg="mod replST">
          <ac:chgData name="Ida Ekmark" userId="ffbc62ef69d5d3dc" providerId="LiveId" clId="{38AB4D3C-B4E5-4847-ABEF-83E738C70A11}" dt="2024-05-27T11:26:17.529" v="63982" actId="165"/>
          <ac:spMkLst>
            <pc:docMk/>
            <pc:sldMk cId="3101847218" sldId="296"/>
            <ac:spMk id="1852" creationId="{5D25E54C-E2D5-2637-4B5C-C6CDBD316D3B}"/>
          </ac:spMkLst>
        </pc:spChg>
        <pc:spChg chg="mod replST">
          <ac:chgData name="Ida Ekmark" userId="ffbc62ef69d5d3dc" providerId="LiveId" clId="{38AB4D3C-B4E5-4847-ABEF-83E738C70A11}" dt="2024-05-27T11:26:17.529" v="63982" actId="165"/>
          <ac:spMkLst>
            <pc:docMk/>
            <pc:sldMk cId="3101847218" sldId="296"/>
            <ac:spMk id="1853" creationId="{3B026A21-9197-E0F0-2D29-AFF1DA059004}"/>
          </ac:spMkLst>
        </pc:spChg>
        <pc:spChg chg="mod replST">
          <ac:chgData name="Ida Ekmark" userId="ffbc62ef69d5d3dc" providerId="LiveId" clId="{38AB4D3C-B4E5-4847-ABEF-83E738C70A11}" dt="2024-05-27T11:26:17.529" v="63982" actId="165"/>
          <ac:spMkLst>
            <pc:docMk/>
            <pc:sldMk cId="3101847218" sldId="296"/>
            <ac:spMk id="1854" creationId="{CBA2A87C-A539-504E-1412-447B29092DCD}"/>
          </ac:spMkLst>
        </pc:spChg>
        <pc:spChg chg="mod replST">
          <ac:chgData name="Ida Ekmark" userId="ffbc62ef69d5d3dc" providerId="LiveId" clId="{38AB4D3C-B4E5-4847-ABEF-83E738C70A11}" dt="2024-05-27T11:26:17.529" v="63982" actId="165"/>
          <ac:spMkLst>
            <pc:docMk/>
            <pc:sldMk cId="3101847218" sldId="296"/>
            <ac:spMk id="1855" creationId="{79C6C3E4-8238-4419-1754-4E2ADDA6F06D}"/>
          </ac:spMkLst>
        </pc:spChg>
        <pc:spChg chg="mod replST">
          <ac:chgData name="Ida Ekmark" userId="ffbc62ef69d5d3dc" providerId="LiveId" clId="{38AB4D3C-B4E5-4847-ABEF-83E738C70A11}" dt="2024-05-27T11:26:17.529" v="63982" actId="165"/>
          <ac:spMkLst>
            <pc:docMk/>
            <pc:sldMk cId="3101847218" sldId="296"/>
            <ac:spMk id="1856" creationId="{799D7CAE-EEA2-2BFF-0D97-5E338FE920E4}"/>
          </ac:spMkLst>
        </pc:spChg>
        <pc:spChg chg="mod replST">
          <ac:chgData name="Ida Ekmark" userId="ffbc62ef69d5d3dc" providerId="LiveId" clId="{38AB4D3C-B4E5-4847-ABEF-83E738C70A11}" dt="2024-05-27T11:26:17.529" v="63982" actId="165"/>
          <ac:spMkLst>
            <pc:docMk/>
            <pc:sldMk cId="3101847218" sldId="296"/>
            <ac:spMk id="1857" creationId="{5A7D1260-B354-C4A8-A4CD-6D30E1D09692}"/>
          </ac:spMkLst>
        </pc:spChg>
        <pc:spChg chg="mod replST">
          <ac:chgData name="Ida Ekmark" userId="ffbc62ef69d5d3dc" providerId="LiveId" clId="{38AB4D3C-B4E5-4847-ABEF-83E738C70A11}" dt="2024-05-27T11:26:17.529" v="63982" actId="165"/>
          <ac:spMkLst>
            <pc:docMk/>
            <pc:sldMk cId="3101847218" sldId="296"/>
            <ac:spMk id="1858" creationId="{B5A4D4CF-E543-1388-E3CD-B0B4CD6AEF42}"/>
          </ac:spMkLst>
        </pc:spChg>
        <pc:spChg chg="mod replST">
          <ac:chgData name="Ida Ekmark" userId="ffbc62ef69d5d3dc" providerId="LiveId" clId="{38AB4D3C-B4E5-4847-ABEF-83E738C70A11}" dt="2024-05-27T11:26:17.529" v="63982" actId="165"/>
          <ac:spMkLst>
            <pc:docMk/>
            <pc:sldMk cId="3101847218" sldId="296"/>
            <ac:spMk id="1859" creationId="{7CC421C6-A5B8-2B78-F201-131866C2626D}"/>
          </ac:spMkLst>
        </pc:spChg>
        <pc:spChg chg="mod replST">
          <ac:chgData name="Ida Ekmark" userId="ffbc62ef69d5d3dc" providerId="LiveId" clId="{38AB4D3C-B4E5-4847-ABEF-83E738C70A11}" dt="2024-05-27T11:26:17.529" v="63982" actId="165"/>
          <ac:spMkLst>
            <pc:docMk/>
            <pc:sldMk cId="3101847218" sldId="296"/>
            <ac:spMk id="1860" creationId="{B4855861-796D-ACC0-F7BC-9B25C8719513}"/>
          </ac:spMkLst>
        </pc:spChg>
        <pc:spChg chg="mod replST">
          <ac:chgData name="Ida Ekmark" userId="ffbc62ef69d5d3dc" providerId="LiveId" clId="{38AB4D3C-B4E5-4847-ABEF-83E738C70A11}" dt="2024-05-27T11:26:17.529" v="63982" actId="165"/>
          <ac:spMkLst>
            <pc:docMk/>
            <pc:sldMk cId="3101847218" sldId="296"/>
            <ac:spMk id="1861" creationId="{9B7E404B-1ABC-BC87-CFE4-0502E3474C60}"/>
          </ac:spMkLst>
        </pc:spChg>
        <pc:spChg chg="mod replST">
          <ac:chgData name="Ida Ekmark" userId="ffbc62ef69d5d3dc" providerId="LiveId" clId="{38AB4D3C-B4E5-4847-ABEF-83E738C70A11}" dt="2024-05-27T11:26:17.529" v="63982" actId="165"/>
          <ac:spMkLst>
            <pc:docMk/>
            <pc:sldMk cId="3101847218" sldId="296"/>
            <ac:spMk id="1862" creationId="{CC4DB200-91EC-E72F-D226-68C5CA977D14}"/>
          </ac:spMkLst>
        </pc:spChg>
        <pc:spChg chg="mod replST">
          <ac:chgData name="Ida Ekmark" userId="ffbc62ef69d5d3dc" providerId="LiveId" clId="{38AB4D3C-B4E5-4847-ABEF-83E738C70A11}" dt="2024-05-27T11:26:17.529" v="63982" actId="165"/>
          <ac:spMkLst>
            <pc:docMk/>
            <pc:sldMk cId="3101847218" sldId="296"/>
            <ac:spMk id="1863" creationId="{5F3A498F-38F7-5E70-53DB-EC9F944F6CDA}"/>
          </ac:spMkLst>
        </pc:spChg>
        <pc:spChg chg="mod replST">
          <ac:chgData name="Ida Ekmark" userId="ffbc62ef69d5d3dc" providerId="LiveId" clId="{38AB4D3C-B4E5-4847-ABEF-83E738C70A11}" dt="2024-05-27T11:26:17.529" v="63982" actId="165"/>
          <ac:spMkLst>
            <pc:docMk/>
            <pc:sldMk cId="3101847218" sldId="296"/>
            <ac:spMk id="1864" creationId="{4919035B-5385-8ECA-03C0-A748331A9360}"/>
          </ac:spMkLst>
        </pc:spChg>
        <pc:spChg chg="mod replST">
          <ac:chgData name="Ida Ekmark" userId="ffbc62ef69d5d3dc" providerId="LiveId" clId="{38AB4D3C-B4E5-4847-ABEF-83E738C70A11}" dt="2024-05-27T11:26:17.529" v="63982" actId="165"/>
          <ac:spMkLst>
            <pc:docMk/>
            <pc:sldMk cId="3101847218" sldId="296"/>
            <ac:spMk id="1865" creationId="{61D34B50-BC29-3B8E-7C89-B6BDCDEACE97}"/>
          </ac:spMkLst>
        </pc:spChg>
        <pc:spChg chg="mod replST">
          <ac:chgData name="Ida Ekmark" userId="ffbc62ef69d5d3dc" providerId="LiveId" clId="{38AB4D3C-B4E5-4847-ABEF-83E738C70A11}" dt="2024-05-27T11:26:17.529" v="63982" actId="165"/>
          <ac:spMkLst>
            <pc:docMk/>
            <pc:sldMk cId="3101847218" sldId="296"/>
            <ac:spMk id="1866" creationId="{EC50EC0F-A541-1914-DE0B-4DA3B5998DDC}"/>
          </ac:spMkLst>
        </pc:spChg>
        <pc:spChg chg="mod replST">
          <ac:chgData name="Ida Ekmark" userId="ffbc62ef69d5d3dc" providerId="LiveId" clId="{38AB4D3C-B4E5-4847-ABEF-83E738C70A11}" dt="2024-05-27T11:26:17.529" v="63982" actId="165"/>
          <ac:spMkLst>
            <pc:docMk/>
            <pc:sldMk cId="3101847218" sldId="296"/>
            <ac:spMk id="1867" creationId="{62CDD8E4-A6E2-F434-C1ED-AAAECB9EB3F6}"/>
          </ac:spMkLst>
        </pc:spChg>
        <pc:spChg chg="mod replST">
          <ac:chgData name="Ida Ekmark" userId="ffbc62ef69d5d3dc" providerId="LiveId" clId="{38AB4D3C-B4E5-4847-ABEF-83E738C70A11}" dt="2024-05-27T11:26:17.529" v="63982" actId="165"/>
          <ac:spMkLst>
            <pc:docMk/>
            <pc:sldMk cId="3101847218" sldId="296"/>
            <ac:spMk id="1868" creationId="{29657FD6-697B-FD37-9F3C-C173FC8DE3CF}"/>
          </ac:spMkLst>
        </pc:spChg>
        <pc:spChg chg="mod replST">
          <ac:chgData name="Ida Ekmark" userId="ffbc62ef69d5d3dc" providerId="LiveId" clId="{38AB4D3C-B4E5-4847-ABEF-83E738C70A11}" dt="2024-05-27T11:26:17.529" v="63982" actId="165"/>
          <ac:spMkLst>
            <pc:docMk/>
            <pc:sldMk cId="3101847218" sldId="296"/>
            <ac:spMk id="1869" creationId="{EF846565-5162-BFF8-06C4-86BA25C41C0E}"/>
          </ac:spMkLst>
        </pc:spChg>
        <pc:spChg chg="mod replST">
          <ac:chgData name="Ida Ekmark" userId="ffbc62ef69d5d3dc" providerId="LiveId" clId="{38AB4D3C-B4E5-4847-ABEF-83E738C70A11}" dt="2024-05-27T11:26:17.529" v="63982" actId="165"/>
          <ac:spMkLst>
            <pc:docMk/>
            <pc:sldMk cId="3101847218" sldId="296"/>
            <ac:spMk id="1870" creationId="{596DD6E5-986C-376F-3326-7BA53EDB046B}"/>
          </ac:spMkLst>
        </pc:spChg>
        <pc:spChg chg="mod replST">
          <ac:chgData name="Ida Ekmark" userId="ffbc62ef69d5d3dc" providerId="LiveId" clId="{38AB4D3C-B4E5-4847-ABEF-83E738C70A11}" dt="2024-05-27T11:26:17.529" v="63982" actId="165"/>
          <ac:spMkLst>
            <pc:docMk/>
            <pc:sldMk cId="3101847218" sldId="296"/>
            <ac:spMk id="1871" creationId="{3CEC0436-A8CD-1B33-C28E-AD9F075EFD3D}"/>
          </ac:spMkLst>
        </pc:spChg>
        <pc:spChg chg="mod replST">
          <ac:chgData name="Ida Ekmark" userId="ffbc62ef69d5d3dc" providerId="LiveId" clId="{38AB4D3C-B4E5-4847-ABEF-83E738C70A11}" dt="2024-05-27T11:26:17.529" v="63982" actId="165"/>
          <ac:spMkLst>
            <pc:docMk/>
            <pc:sldMk cId="3101847218" sldId="296"/>
            <ac:spMk id="1872" creationId="{D79B4600-F008-F13B-706D-C40CE499F5AD}"/>
          </ac:spMkLst>
        </pc:spChg>
        <pc:spChg chg="mod replST">
          <ac:chgData name="Ida Ekmark" userId="ffbc62ef69d5d3dc" providerId="LiveId" clId="{38AB4D3C-B4E5-4847-ABEF-83E738C70A11}" dt="2024-05-27T11:26:17.529" v="63982" actId="165"/>
          <ac:spMkLst>
            <pc:docMk/>
            <pc:sldMk cId="3101847218" sldId="296"/>
            <ac:spMk id="1873" creationId="{506C4A32-E402-7E71-1B3B-27E40F57C93E}"/>
          </ac:spMkLst>
        </pc:spChg>
        <pc:spChg chg="mod replST">
          <ac:chgData name="Ida Ekmark" userId="ffbc62ef69d5d3dc" providerId="LiveId" clId="{38AB4D3C-B4E5-4847-ABEF-83E738C70A11}" dt="2024-05-27T11:26:17.529" v="63982" actId="165"/>
          <ac:spMkLst>
            <pc:docMk/>
            <pc:sldMk cId="3101847218" sldId="296"/>
            <ac:spMk id="1874" creationId="{606E7E2A-917C-A3A2-36DA-BAF898595616}"/>
          </ac:spMkLst>
        </pc:spChg>
        <pc:spChg chg="mod replST">
          <ac:chgData name="Ida Ekmark" userId="ffbc62ef69d5d3dc" providerId="LiveId" clId="{38AB4D3C-B4E5-4847-ABEF-83E738C70A11}" dt="2024-05-27T11:26:17.529" v="63982" actId="165"/>
          <ac:spMkLst>
            <pc:docMk/>
            <pc:sldMk cId="3101847218" sldId="296"/>
            <ac:spMk id="1875" creationId="{209208B4-2D8E-68F8-03AF-A1FC1B1E172F}"/>
          </ac:spMkLst>
        </pc:spChg>
        <pc:spChg chg="mod replST">
          <ac:chgData name="Ida Ekmark" userId="ffbc62ef69d5d3dc" providerId="LiveId" clId="{38AB4D3C-B4E5-4847-ABEF-83E738C70A11}" dt="2024-05-27T11:26:17.529" v="63982" actId="165"/>
          <ac:spMkLst>
            <pc:docMk/>
            <pc:sldMk cId="3101847218" sldId="296"/>
            <ac:spMk id="1876" creationId="{3BEA1C38-D9EF-3383-0B97-4867D2168F78}"/>
          </ac:spMkLst>
        </pc:spChg>
        <pc:spChg chg="mod replST">
          <ac:chgData name="Ida Ekmark" userId="ffbc62ef69d5d3dc" providerId="LiveId" clId="{38AB4D3C-B4E5-4847-ABEF-83E738C70A11}" dt="2024-05-27T11:26:17.529" v="63982" actId="165"/>
          <ac:spMkLst>
            <pc:docMk/>
            <pc:sldMk cId="3101847218" sldId="296"/>
            <ac:spMk id="1877" creationId="{AED0AE7E-D942-67D8-7879-51463A3DB76B}"/>
          </ac:spMkLst>
        </pc:spChg>
        <pc:spChg chg="mod replST">
          <ac:chgData name="Ida Ekmark" userId="ffbc62ef69d5d3dc" providerId="LiveId" clId="{38AB4D3C-B4E5-4847-ABEF-83E738C70A11}" dt="2024-05-27T11:26:17.529" v="63982" actId="165"/>
          <ac:spMkLst>
            <pc:docMk/>
            <pc:sldMk cId="3101847218" sldId="296"/>
            <ac:spMk id="1878" creationId="{32C80F67-3542-1728-6FB6-4B40BD375485}"/>
          </ac:spMkLst>
        </pc:spChg>
        <pc:spChg chg="mod replST">
          <ac:chgData name="Ida Ekmark" userId="ffbc62ef69d5d3dc" providerId="LiveId" clId="{38AB4D3C-B4E5-4847-ABEF-83E738C70A11}" dt="2024-05-27T11:26:17.529" v="63982" actId="165"/>
          <ac:spMkLst>
            <pc:docMk/>
            <pc:sldMk cId="3101847218" sldId="296"/>
            <ac:spMk id="1879" creationId="{21F653E2-5854-ECAC-4E06-30D0AEADAFDD}"/>
          </ac:spMkLst>
        </pc:spChg>
        <pc:spChg chg="mod replST">
          <ac:chgData name="Ida Ekmark" userId="ffbc62ef69d5d3dc" providerId="LiveId" clId="{38AB4D3C-B4E5-4847-ABEF-83E738C70A11}" dt="2024-05-27T11:26:17.529" v="63982" actId="165"/>
          <ac:spMkLst>
            <pc:docMk/>
            <pc:sldMk cId="3101847218" sldId="296"/>
            <ac:spMk id="1880" creationId="{9C8C19C9-6B5E-3868-83E4-88EA99BEF4E3}"/>
          </ac:spMkLst>
        </pc:spChg>
        <pc:spChg chg="mod replST">
          <ac:chgData name="Ida Ekmark" userId="ffbc62ef69d5d3dc" providerId="LiveId" clId="{38AB4D3C-B4E5-4847-ABEF-83E738C70A11}" dt="2024-05-27T11:26:17.529" v="63982" actId="165"/>
          <ac:spMkLst>
            <pc:docMk/>
            <pc:sldMk cId="3101847218" sldId="296"/>
            <ac:spMk id="1881" creationId="{AA2507A7-1D74-AFC1-C29C-B6676FC37338}"/>
          </ac:spMkLst>
        </pc:spChg>
        <pc:spChg chg="mod replST">
          <ac:chgData name="Ida Ekmark" userId="ffbc62ef69d5d3dc" providerId="LiveId" clId="{38AB4D3C-B4E5-4847-ABEF-83E738C70A11}" dt="2024-05-27T11:26:17.529" v="63982" actId="165"/>
          <ac:spMkLst>
            <pc:docMk/>
            <pc:sldMk cId="3101847218" sldId="296"/>
            <ac:spMk id="1882" creationId="{F9CCF207-A883-CF71-F1DF-330558963E6A}"/>
          </ac:spMkLst>
        </pc:spChg>
        <pc:spChg chg="mod replST">
          <ac:chgData name="Ida Ekmark" userId="ffbc62ef69d5d3dc" providerId="LiveId" clId="{38AB4D3C-B4E5-4847-ABEF-83E738C70A11}" dt="2024-05-27T11:26:17.529" v="63982" actId="165"/>
          <ac:spMkLst>
            <pc:docMk/>
            <pc:sldMk cId="3101847218" sldId="296"/>
            <ac:spMk id="1883" creationId="{E1233736-E087-E195-F1F6-672FD779EF66}"/>
          </ac:spMkLst>
        </pc:spChg>
        <pc:spChg chg="mod replST">
          <ac:chgData name="Ida Ekmark" userId="ffbc62ef69d5d3dc" providerId="LiveId" clId="{38AB4D3C-B4E5-4847-ABEF-83E738C70A11}" dt="2024-05-27T11:26:17.529" v="63982" actId="165"/>
          <ac:spMkLst>
            <pc:docMk/>
            <pc:sldMk cId="3101847218" sldId="296"/>
            <ac:spMk id="1884" creationId="{1692D46D-DC9D-8522-6364-EF8B9A8B4834}"/>
          </ac:spMkLst>
        </pc:spChg>
        <pc:spChg chg="mod replST">
          <ac:chgData name="Ida Ekmark" userId="ffbc62ef69d5d3dc" providerId="LiveId" clId="{38AB4D3C-B4E5-4847-ABEF-83E738C70A11}" dt="2024-05-27T11:26:17.529" v="63982" actId="165"/>
          <ac:spMkLst>
            <pc:docMk/>
            <pc:sldMk cId="3101847218" sldId="296"/>
            <ac:spMk id="1885" creationId="{EB5EC657-FF30-8B75-0A3A-ED2A92035C9E}"/>
          </ac:spMkLst>
        </pc:spChg>
        <pc:spChg chg="mod replST">
          <ac:chgData name="Ida Ekmark" userId="ffbc62ef69d5d3dc" providerId="LiveId" clId="{38AB4D3C-B4E5-4847-ABEF-83E738C70A11}" dt="2024-05-27T11:26:17.529" v="63982" actId="165"/>
          <ac:spMkLst>
            <pc:docMk/>
            <pc:sldMk cId="3101847218" sldId="296"/>
            <ac:spMk id="1886" creationId="{6025357D-ABA6-15E6-F8B0-B5055951314E}"/>
          </ac:spMkLst>
        </pc:spChg>
        <pc:spChg chg="mod replST">
          <ac:chgData name="Ida Ekmark" userId="ffbc62ef69d5d3dc" providerId="LiveId" clId="{38AB4D3C-B4E5-4847-ABEF-83E738C70A11}" dt="2024-05-27T11:26:17.529" v="63982" actId="165"/>
          <ac:spMkLst>
            <pc:docMk/>
            <pc:sldMk cId="3101847218" sldId="296"/>
            <ac:spMk id="1887" creationId="{0BE745BD-F2DF-F30C-11F7-61F949B99789}"/>
          </ac:spMkLst>
        </pc:spChg>
        <pc:spChg chg="mod replST">
          <ac:chgData name="Ida Ekmark" userId="ffbc62ef69d5d3dc" providerId="LiveId" clId="{38AB4D3C-B4E5-4847-ABEF-83E738C70A11}" dt="2024-05-27T11:26:17.529" v="63982" actId="165"/>
          <ac:spMkLst>
            <pc:docMk/>
            <pc:sldMk cId="3101847218" sldId="296"/>
            <ac:spMk id="1888" creationId="{D04C818D-411A-439A-ABD2-6C71E779B075}"/>
          </ac:spMkLst>
        </pc:spChg>
        <pc:spChg chg="mod replST">
          <ac:chgData name="Ida Ekmark" userId="ffbc62ef69d5d3dc" providerId="LiveId" clId="{38AB4D3C-B4E5-4847-ABEF-83E738C70A11}" dt="2024-05-27T11:26:17.529" v="63982" actId="165"/>
          <ac:spMkLst>
            <pc:docMk/>
            <pc:sldMk cId="3101847218" sldId="296"/>
            <ac:spMk id="1889" creationId="{10528EA6-AC10-AF8C-67D9-82A95AC968AE}"/>
          </ac:spMkLst>
        </pc:spChg>
        <pc:spChg chg="mod replST">
          <ac:chgData name="Ida Ekmark" userId="ffbc62ef69d5d3dc" providerId="LiveId" clId="{38AB4D3C-B4E5-4847-ABEF-83E738C70A11}" dt="2024-05-27T11:26:17.529" v="63982" actId="165"/>
          <ac:spMkLst>
            <pc:docMk/>
            <pc:sldMk cId="3101847218" sldId="296"/>
            <ac:spMk id="1890" creationId="{D0075014-65AF-E344-2695-813DB459E195}"/>
          </ac:spMkLst>
        </pc:spChg>
        <pc:spChg chg="mod replST">
          <ac:chgData name="Ida Ekmark" userId="ffbc62ef69d5d3dc" providerId="LiveId" clId="{38AB4D3C-B4E5-4847-ABEF-83E738C70A11}" dt="2024-05-27T11:26:17.529" v="63982" actId="165"/>
          <ac:spMkLst>
            <pc:docMk/>
            <pc:sldMk cId="3101847218" sldId="296"/>
            <ac:spMk id="1891" creationId="{BC8F3CD2-39D8-87EE-9938-C76D54EC2115}"/>
          </ac:spMkLst>
        </pc:spChg>
        <pc:spChg chg="mod replST">
          <ac:chgData name="Ida Ekmark" userId="ffbc62ef69d5d3dc" providerId="LiveId" clId="{38AB4D3C-B4E5-4847-ABEF-83E738C70A11}" dt="2024-05-27T11:26:17.529" v="63982" actId="165"/>
          <ac:spMkLst>
            <pc:docMk/>
            <pc:sldMk cId="3101847218" sldId="296"/>
            <ac:spMk id="1892" creationId="{A1E3AC49-1420-BCFE-4191-470B65C1BEF9}"/>
          </ac:spMkLst>
        </pc:spChg>
        <pc:spChg chg="mod replST">
          <ac:chgData name="Ida Ekmark" userId="ffbc62ef69d5d3dc" providerId="LiveId" clId="{38AB4D3C-B4E5-4847-ABEF-83E738C70A11}" dt="2024-05-27T11:26:17.529" v="63982" actId="165"/>
          <ac:spMkLst>
            <pc:docMk/>
            <pc:sldMk cId="3101847218" sldId="296"/>
            <ac:spMk id="1893" creationId="{DABAF88F-81B2-CC57-3707-ED805FE1379F}"/>
          </ac:spMkLst>
        </pc:spChg>
        <pc:spChg chg="mod replST">
          <ac:chgData name="Ida Ekmark" userId="ffbc62ef69d5d3dc" providerId="LiveId" clId="{38AB4D3C-B4E5-4847-ABEF-83E738C70A11}" dt="2024-05-27T11:26:17.529" v="63982" actId="165"/>
          <ac:spMkLst>
            <pc:docMk/>
            <pc:sldMk cId="3101847218" sldId="296"/>
            <ac:spMk id="1894" creationId="{3D66D24E-62F3-641D-A16A-C481D188C466}"/>
          </ac:spMkLst>
        </pc:spChg>
        <pc:spChg chg="mod replST">
          <ac:chgData name="Ida Ekmark" userId="ffbc62ef69d5d3dc" providerId="LiveId" clId="{38AB4D3C-B4E5-4847-ABEF-83E738C70A11}" dt="2024-05-27T11:26:17.529" v="63982" actId="165"/>
          <ac:spMkLst>
            <pc:docMk/>
            <pc:sldMk cId="3101847218" sldId="296"/>
            <ac:spMk id="1895" creationId="{974B25CA-7BA0-F7E8-DEC3-2F484D8AC95D}"/>
          </ac:spMkLst>
        </pc:spChg>
        <pc:spChg chg="mod replST">
          <ac:chgData name="Ida Ekmark" userId="ffbc62ef69d5d3dc" providerId="LiveId" clId="{38AB4D3C-B4E5-4847-ABEF-83E738C70A11}" dt="2024-05-27T11:26:17.529" v="63982" actId="165"/>
          <ac:spMkLst>
            <pc:docMk/>
            <pc:sldMk cId="3101847218" sldId="296"/>
            <ac:spMk id="1896" creationId="{83DB2B7C-0FA0-7C40-9C06-D4E563EF5E9D}"/>
          </ac:spMkLst>
        </pc:spChg>
        <pc:spChg chg="mod replST">
          <ac:chgData name="Ida Ekmark" userId="ffbc62ef69d5d3dc" providerId="LiveId" clId="{38AB4D3C-B4E5-4847-ABEF-83E738C70A11}" dt="2024-05-27T11:26:17.529" v="63982" actId="165"/>
          <ac:spMkLst>
            <pc:docMk/>
            <pc:sldMk cId="3101847218" sldId="296"/>
            <ac:spMk id="1897" creationId="{E9CA30E3-A7EC-D241-A681-C0FEFE2A307E}"/>
          </ac:spMkLst>
        </pc:spChg>
        <pc:spChg chg="mod replST">
          <ac:chgData name="Ida Ekmark" userId="ffbc62ef69d5d3dc" providerId="LiveId" clId="{38AB4D3C-B4E5-4847-ABEF-83E738C70A11}" dt="2024-05-27T11:26:17.529" v="63982" actId="165"/>
          <ac:spMkLst>
            <pc:docMk/>
            <pc:sldMk cId="3101847218" sldId="296"/>
            <ac:spMk id="1898" creationId="{86BBD0CB-7349-1668-39D3-410F711ECD6E}"/>
          </ac:spMkLst>
        </pc:spChg>
        <pc:spChg chg="mod replST">
          <ac:chgData name="Ida Ekmark" userId="ffbc62ef69d5d3dc" providerId="LiveId" clId="{38AB4D3C-B4E5-4847-ABEF-83E738C70A11}" dt="2024-05-27T11:26:17.529" v="63982" actId="165"/>
          <ac:spMkLst>
            <pc:docMk/>
            <pc:sldMk cId="3101847218" sldId="296"/>
            <ac:spMk id="1899" creationId="{F45FB27C-AFA8-9063-6D78-3A5A0D78FDE8}"/>
          </ac:spMkLst>
        </pc:spChg>
        <pc:spChg chg="mod replST">
          <ac:chgData name="Ida Ekmark" userId="ffbc62ef69d5d3dc" providerId="LiveId" clId="{38AB4D3C-B4E5-4847-ABEF-83E738C70A11}" dt="2024-05-27T11:26:17.529" v="63982" actId="165"/>
          <ac:spMkLst>
            <pc:docMk/>
            <pc:sldMk cId="3101847218" sldId="296"/>
            <ac:spMk id="1900" creationId="{F42FEEEA-ECF4-39F9-C037-D9EC998AB11C}"/>
          </ac:spMkLst>
        </pc:spChg>
        <pc:spChg chg="mod replST">
          <ac:chgData name="Ida Ekmark" userId="ffbc62ef69d5d3dc" providerId="LiveId" clId="{38AB4D3C-B4E5-4847-ABEF-83E738C70A11}" dt="2024-05-27T11:26:17.529" v="63982" actId="165"/>
          <ac:spMkLst>
            <pc:docMk/>
            <pc:sldMk cId="3101847218" sldId="296"/>
            <ac:spMk id="1901" creationId="{E7C30020-6855-D0E1-1F8A-643E2C057C1E}"/>
          </ac:spMkLst>
        </pc:spChg>
        <pc:spChg chg="mod replST">
          <ac:chgData name="Ida Ekmark" userId="ffbc62ef69d5d3dc" providerId="LiveId" clId="{38AB4D3C-B4E5-4847-ABEF-83E738C70A11}" dt="2024-05-27T11:26:17.529" v="63982" actId="165"/>
          <ac:spMkLst>
            <pc:docMk/>
            <pc:sldMk cId="3101847218" sldId="296"/>
            <ac:spMk id="1902" creationId="{AB5860AE-B7AB-7242-4E5B-9D87EC68CC47}"/>
          </ac:spMkLst>
        </pc:spChg>
        <pc:spChg chg="mod replST">
          <ac:chgData name="Ida Ekmark" userId="ffbc62ef69d5d3dc" providerId="LiveId" clId="{38AB4D3C-B4E5-4847-ABEF-83E738C70A11}" dt="2024-05-27T11:26:17.529" v="63982" actId="165"/>
          <ac:spMkLst>
            <pc:docMk/>
            <pc:sldMk cId="3101847218" sldId="296"/>
            <ac:spMk id="1903" creationId="{A7C866CB-93EF-CF03-E722-4C1F60DA132B}"/>
          </ac:spMkLst>
        </pc:spChg>
        <pc:spChg chg="mod replST">
          <ac:chgData name="Ida Ekmark" userId="ffbc62ef69d5d3dc" providerId="LiveId" clId="{38AB4D3C-B4E5-4847-ABEF-83E738C70A11}" dt="2024-05-27T11:26:17.529" v="63982" actId="165"/>
          <ac:spMkLst>
            <pc:docMk/>
            <pc:sldMk cId="3101847218" sldId="296"/>
            <ac:spMk id="1904" creationId="{952ABE25-392F-DA66-D0AD-DD0FBBBEA974}"/>
          </ac:spMkLst>
        </pc:spChg>
        <pc:spChg chg="mod replST">
          <ac:chgData name="Ida Ekmark" userId="ffbc62ef69d5d3dc" providerId="LiveId" clId="{38AB4D3C-B4E5-4847-ABEF-83E738C70A11}" dt="2024-05-27T11:26:17.529" v="63982" actId="165"/>
          <ac:spMkLst>
            <pc:docMk/>
            <pc:sldMk cId="3101847218" sldId="296"/>
            <ac:spMk id="1905" creationId="{DD415533-749A-5DAB-155A-1FB6FB08277A}"/>
          </ac:spMkLst>
        </pc:spChg>
        <pc:spChg chg="mod replST">
          <ac:chgData name="Ida Ekmark" userId="ffbc62ef69d5d3dc" providerId="LiveId" clId="{38AB4D3C-B4E5-4847-ABEF-83E738C70A11}" dt="2024-05-27T11:26:17.529" v="63982" actId="165"/>
          <ac:spMkLst>
            <pc:docMk/>
            <pc:sldMk cId="3101847218" sldId="296"/>
            <ac:spMk id="1906" creationId="{5DCC932D-0322-1738-59AB-0F36EE076D18}"/>
          </ac:spMkLst>
        </pc:spChg>
        <pc:spChg chg="mod replST">
          <ac:chgData name="Ida Ekmark" userId="ffbc62ef69d5d3dc" providerId="LiveId" clId="{38AB4D3C-B4E5-4847-ABEF-83E738C70A11}" dt="2024-05-27T11:26:17.529" v="63982" actId="165"/>
          <ac:spMkLst>
            <pc:docMk/>
            <pc:sldMk cId="3101847218" sldId="296"/>
            <ac:spMk id="1907" creationId="{39D7DBB2-6B01-18D1-49A8-6D7BD52BE5DA}"/>
          </ac:spMkLst>
        </pc:spChg>
        <pc:spChg chg="mod replST">
          <ac:chgData name="Ida Ekmark" userId="ffbc62ef69d5d3dc" providerId="LiveId" clId="{38AB4D3C-B4E5-4847-ABEF-83E738C70A11}" dt="2024-05-27T11:26:17.529" v="63982" actId="165"/>
          <ac:spMkLst>
            <pc:docMk/>
            <pc:sldMk cId="3101847218" sldId="296"/>
            <ac:spMk id="1908" creationId="{639DFDC1-74F3-52FE-6B78-809639F14798}"/>
          </ac:spMkLst>
        </pc:spChg>
        <pc:spChg chg="mod replST">
          <ac:chgData name="Ida Ekmark" userId="ffbc62ef69d5d3dc" providerId="LiveId" clId="{38AB4D3C-B4E5-4847-ABEF-83E738C70A11}" dt="2024-05-27T11:26:17.529" v="63982" actId="165"/>
          <ac:spMkLst>
            <pc:docMk/>
            <pc:sldMk cId="3101847218" sldId="296"/>
            <ac:spMk id="1909" creationId="{3CB64F5B-7E89-F1B1-EE8E-E87DC315985B}"/>
          </ac:spMkLst>
        </pc:spChg>
        <pc:spChg chg="mod replST">
          <ac:chgData name="Ida Ekmark" userId="ffbc62ef69d5d3dc" providerId="LiveId" clId="{38AB4D3C-B4E5-4847-ABEF-83E738C70A11}" dt="2024-05-27T11:26:17.529" v="63982" actId="165"/>
          <ac:spMkLst>
            <pc:docMk/>
            <pc:sldMk cId="3101847218" sldId="296"/>
            <ac:spMk id="1910" creationId="{6E1E9715-2AC2-59E8-299B-F53578C7136E}"/>
          </ac:spMkLst>
        </pc:spChg>
        <pc:spChg chg="mod replST">
          <ac:chgData name="Ida Ekmark" userId="ffbc62ef69d5d3dc" providerId="LiveId" clId="{38AB4D3C-B4E5-4847-ABEF-83E738C70A11}" dt="2024-05-27T11:26:17.529" v="63982" actId="165"/>
          <ac:spMkLst>
            <pc:docMk/>
            <pc:sldMk cId="3101847218" sldId="296"/>
            <ac:spMk id="1911" creationId="{656CA526-0712-3A65-9E4D-7C7F5E0DCC9C}"/>
          </ac:spMkLst>
        </pc:spChg>
        <pc:spChg chg="mod replST">
          <ac:chgData name="Ida Ekmark" userId="ffbc62ef69d5d3dc" providerId="LiveId" clId="{38AB4D3C-B4E5-4847-ABEF-83E738C70A11}" dt="2024-05-27T11:26:17.529" v="63982" actId="165"/>
          <ac:spMkLst>
            <pc:docMk/>
            <pc:sldMk cId="3101847218" sldId="296"/>
            <ac:spMk id="1912" creationId="{F91DE6E6-6E6D-DA09-CF1C-47421F6B85CC}"/>
          </ac:spMkLst>
        </pc:spChg>
        <pc:spChg chg="mod replST">
          <ac:chgData name="Ida Ekmark" userId="ffbc62ef69d5d3dc" providerId="LiveId" clId="{38AB4D3C-B4E5-4847-ABEF-83E738C70A11}" dt="2024-05-27T11:26:17.529" v="63982" actId="165"/>
          <ac:spMkLst>
            <pc:docMk/>
            <pc:sldMk cId="3101847218" sldId="296"/>
            <ac:spMk id="1913" creationId="{BF12DA51-8DAE-8F07-6FE6-E379C4C07118}"/>
          </ac:spMkLst>
        </pc:spChg>
        <pc:spChg chg="mod replST">
          <ac:chgData name="Ida Ekmark" userId="ffbc62ef69d5d3dc" providerId="LiveId" clId="{38AB4D3C-B4E5-4847-ABEF-83E738C70A11}" dt="2024-05-27T11:26:17.529" v="63982" actId="165"/>
          <ac:spMkLst>
            <pc:docMk/>
            <pc:sldMk cId="3101847218" sldId="296"/>
            <ac:spMk id="1914" creationId="{72F993A9-1077-1F67-A4CC-BE97A482415B}"/>
          </ac:spMkLst>
        </pc:spChg>
        <pc:spChg chg="mod replST">
          <ac:chgData name="Ida Ekmark" userId="ffbc62ef69d5d3dc" providerId="LiveId" clId="{38AB4D3C-B4E5-4847-ABEF-83E738C70A11}" dt="2024-05-27T11:26:17.529" v="63982" actId="165"/>
          <ac:spMkLst>
            <pc:docMk/>
            <pc:sldMk cId="3101847218" sldId="296"/>
            <ac:spMk id="1915" creationId="{738B03CE-886A-CFB0-1E07-A06C7EF81191}"/>
          </ac:spMkLst>
        </pc:spChg>
        <pc:spChg chg="mod replST">
          <ac:chgData name="Ida Ekmark" userId="ffbc62ef69d5d3dc" providerId="LiveId" clId="{38AB4D3C-B4E5-4847-ABEF-83E738C70A11}" dt="2024-05-27T11:26:17.529" v="63982" actId="165"/>
          <ac:spMkLst>
            <pc:docMk/>
            <pc:sldMk cId="3101847218" sldId="296"/>
            <ac:spMk id="1916" creationId="{1A8A2B8B-BC3A-310C-D025-9A3F9EFD08D2}"/>
          </ac:spMkLst>
        </pc:spChg>
        <pc:spChg chg="mod replST">
          <ac:chgData name="Ida Ekmark" userId="ffbc62ef69d5d3dc" providerId="LiveId" clId="{38AB4D3C-B4E5-4847-ABEF-83E738C70A11}" dt="2024-05-27T11:26:17.529" v="63982" actId="165"/>
          <ac:spMkLst>
            <pc:docMk/>
            <pc:sldMk cId="3101847218" sldId="296"/>
            <ac:spMk id="1917" creationId="{B98D8512-BE9D-4897-FAC8-A5C609BB9855}"/>
          </ac:spMkLst>
        </pc:spChg>
        <pc:spChg chg="mod replST">
          <ac:chgData name="Ida Ekmark" userId="ffbc62ef69d5d3dc" providerId="LiveId" clId="{38AB4D3C-B4E5-4847-ABEF-83E738C70A11}" dt="2024-05-27T11:26:17.529" v="63982" actId="165"/>
          <ac:spMkLst>
            <pc:docMk/>
            <pc:sldMk cId="3101847218" sldId="296"/>
            <ac:spMk id="1918" creationId="{839BCFDD-7108-7A6C-9C67-55ABC9F364D9}"/>
          </ac:spMkLst>
        </pc:spChg>
        <pc:spChg chg="mod replST">
          <ac:chgData name="Ida Ekmark" userId="ffbc62ef69d5d3dc" providerId="LiveId" clId="{38AB4D3C-B4E5-4847-ABEF-83E738C70A11}" dt="2024-05-27T11:26:17.529" v="63982" actId="165"/>
          <ac:spMkLst>
            <pc:docMk/>
            <pc:sldMk cId="3101847218" sldId="296"/>
            <ac:spMk id="1919" creationId="{ADEA4978-413A-3A0D-9C5B-B874E395415D}"/>
          </ac:spMkLst>
        </pc:spChg>
        <pc:spChg chg="mod replST">
          <ac:chgData name="Ida Ekmark" userId="ffbc62ef69d5d3dc" providerId="LiveId" clId="{38AB4D3C-B4E5-4847-ABEF-83E738C70A11}" dt="2024-05-27T11:26:17.529" v="63982" actId="165"/>
          <ac:spMkLst>
            <pc:docMk/>
            <pc:sldMk cId="3101847218" sldId="296"/>
            <ac:spMk id="1920" creationId="{05EB2615-9395-E11D-7573-D5194D872D7F}"/>
          </ac:spMkLst>
        </pc:spChg>
        <pc:spChg chg="mod replST">
          <ac:chgData name="Ida Ekmark" userId="ffbc62ef69d5d3dc" providerId="LiveId" clId="{38AB4D3C-B4E5-4847-ABEF-83E738C70A11}" dt="2024-05-27T11:26:17.529" v="63982" actId="165"/>
          <ac:spMkLst>
            <pc:docMk/>
            <pc:sldMk cId="3101847218" sldId="296"/>
            <ac:spMk id="1921" creationId="{E92A34F7-1D45-11DA-0F97-6345D5F11E87}"/>
          </ac:spMkLst>
        </pc:spChg>
        <pc:spChg chg="mod replST">
          <ac:chgData name="Ida Ekmark" userId="ffbc62ef69d5d3dc" providerId="LiveId" clId="{38AB4D3C-B4E5-4847-ABEF-83E738C70A11}" dt="2024-05-27T11:26:17.529" v="63982" actId="165"/>
          <ac:spMkLst>
            <pc:docMk/>
            <pc:sldMk cId="3101847218" sldId="296"/>
            <ac:spMk id="1922" creationId="{69BB9C8D-A5D9-91AF-893D-B87CB1515ED3}"/>
          </ac:spMkLst>
        </pc:spChg>
        <pc:spChg chg="mod replST">
          <ac:chgData name="Ida Ekmark" userId="ffbc62ef69d5d3dc" providerId="LiveId" clId="{38AB4D3C-B4E5-4847-ABEF-83E738C70A11}" dt="2024-05-27T11:26:17.529" v="63982" actId="165"/>
          <ac:spMkLst>
            <pc:docMk/>
            <pc:sldMk cId="3101847218" sldId="296"/>
            <ac:spMk id="1923" creationId="{0292818F-A55D-35B8-58C5-D8507575F978}"/>
          </ac:spMkLst>
        </pc:spChg>
        <pc:spChg chg="mod replST">
          <ac:chgData name="Ida Ekmark" userId="ffbc62ef69d5d3dc" providerId="LiveId" clId="{38AB4D3C-B4E5-4847-ABEF-83E738C70A11}" dt="2024-05-27T11:26:17.529" v="63982" actId="165"/>
          <ac:spMkLst>
            <pc:docMk/>
            <pc:sldMk cId="3101847218" sldId="296"/>
            <ac:spMk id="1924" creationId="{E9911FA3-F53C-89B6-0AAE-7559A12115B8}"/>
          </ac:spMkLst>
        </pc:spChg>
        <pc:spChg chg="mod replST">
          <ac:chgData name="Ida Ekmark" userId="ffbc62ef69d5d3dc" providerId="LiveId" clId="{38AB4D3C-B4E5-4847-ABEF-83E738C70A11}" dt="2024-05-27T11:26:17.529" v="63982" actId="165"/>
          <ac:spMkLst>
            <pc:docMk/>
            <pc:sldMk cId="3101847218" sldId="296"/>
            <ac:spMk id="1925" creationId="{2B2553D2-D47F-5756-76E3-FF18841FB8C9}"/>
          </ac:spMkLst>
        </pc:spChg>
        <pc:spChg chg="mod replST">
          <ac:chgData name="Ida Ekmark" userId="ffbc62ef69d5d3dc" providerId="LiveId" clId="{38AB4D3C-B4E5-4847-ABEF-83E738C70A11}" dt="2024-05-27T11:26:17.529" v="63982" actId="165"/>
          <ac:spMkLst>
            <pc:docMk/>
            <pc:sldMk cId="3101847218" sldId="296"/>
            <ac:spMk id="1926" creationId="{DD5601AB-4F9C-BFA8-16AE-163EEB387E2E}"/>
          </ac:spMkLst>
        </pc:spChg>
        <pc:spChg chg="mod replST">
          <ac:chgData name="Ida Ekmark" userId="ffbc62ef69d5d3dc" providerId="LiveId" clId="{38AB4D3C-B4E5-4847-ABEF-83E738C70A11}" dt="2024-05-27T11:26:17.529" v="63982" actId="165"/>
          <ac:spMkLst>
            <pc:docMk/>
            <pc:sldMk cId="3101847218" sldId="296"/>
            <ac:spMk id="1927" creationId="{F6AF36AC-15B8-6B83-D0D1-CF91A7DC2E91}"/>
          </ac:spMkLst>
        </pc:spChg>
        <pc:spChg chg="mod replST">
          <ac:chgData name="Ida Ekmark" userId="ffbc62ef69d5d3dc" providerId="LiveId" clId="{38AB4D3C-B4E5-4847-ABEF-83E738C70A11}" dt="2024-05-27T11:26:17.529" v="63982" actId="165"/>
          <ac:spMkLst>
            <pc:docMk/>
            <pc:sldMk cId="3101847218" sldId="296"/>
            <ac:spMk id="1928" creationId="{42E806D1-486A-065D-E07C-CF240055D293}"/>
          </ac:spMkLst>
        </pc:spChg>
        <pc:spChg chg="mod replST">
          <ac:chgData name="Ida Ekmark" userId="ffbc62ef69d5d3dc" providerId="LiveId" clId="{38AB4D3C-B4E5-4847-ABEF-83E738C70A11}" dt="2024-05-27T11:26:17.529" v="63982" actId="165"/>
          <ac:spMkLst>
            <pc:docMk/>
            <pc:sldMk cId="3101847218" sldId="296"/>
            <ac:spMk id="1929" creationId="{8BC9DEFA-F251-12E4-D981-1B114DE7A54C}"/>
          </ac:spMkLst>
        </pc:spChg>
        <pc:spChg chg="mod replST">
          <ac:chgData name="Ida Ekmark" userId="ffbc62ef69d5d3dc" providerId="LiveId" clId="{38AB4D3C-B4E5-4847-ABEF-83E738C70A11}" dt="2024-05-27T11:26:17.529" v="63982" actId="165"/>
          <ac:spMkLst>
            <pc:docMk/>
            <pc:sldMk cId="3101847218" sldId="296"/>
            <ac:spMk id="1930" creationId="{54BB14B8-A80F-B812-2ABB-7F62785A378B}"/>
          </ac:spMkLst>
        </pc:spChg>
        <pc:spChg chg="del mod topLvl replST">
          <ac:chgData name="Ida Ekmark" userId="ffbc62ef69d5d3dc" providerId="LiveId" clId="{38AB4D3C-B4E5-4847-ABEF-83E738C70A11}" dt="2024-05-16T10:47:13.710" v="30070" actId="478"/>
          <ac:spMkLst>
            <pc:docMk/>
            <pc:sldMk cId="3101847218" sldId="296"/>
            <ac:spMk id="2088" creationId="{9B702C56-879D-17F6-8061-14AED4CABF57}"/>
          </ac:spMkLst>
        </pc:spChg>
        <pc:spChg chg="del mod topLvl replST">
          <ac:chgData name="Ida Ekmark" userId="ffbc62ef69d5d3dc" providerId="LiveId" clId="{38AB4D3C-B4E5-4847-ABEF-83E738C70A11}" dt="2024-05-16T10:47:13.692" v="30062" actId="478"/>
          <ac:spMkLst>
            <pc:docMk/>
            <pc:sldMk cId="3101847218" sldId="296"/>
            <ac:spMk id="2089" creationId="{CF3AFC32-0742-9C55-C69C-CFB9D5D3638A}"/>
          </ac:spMkLst>
        </pc:spChg>
        <pc:spChg chg="del mod replST">
          <ac:chgData name="Ida Ekmark" userId="ffbc62ef69d5d3dc" providerId="LiveId" clId="{38AB4D3C-B4E5-4847-ABEF-83E738C70A11}" dt="2024-05-16T10:47:13.692" v="30061" actId="478"/>
          <ac:spMkLst>
            <pc:docMk/>
            <pc:sldMk cId="3101847218" sldId="296"/>
            <ac:spMk id="2090" creationId="{CD74CB31-8B8D-3EB6-EA34-0A862D44BC70}"/>
          </ac:spMkLst>
        </pc:spChg>
        <pc:spChg chg="del mod replST">
          <ac:chgData name="Ida Ekmark" userId="ffbc62ef69d5d3dc" providerId="LiveId" clId="{38AB4D3C-B4E5-4847-ABEF-83E738C70A11}" dt="2024-05-16T10:47:13.692" v="30060" actId="478"/>
          <ac:spMkLst>
            <pc:docMk/>
            <pc:sldMk cId="3101847218" sldId="296"/>
            <ac:spMk id="2091" creationId="{BD8DFB7F-0B37-5F6A-9584-6DC94B1F5CE6}"/>
          </ac:spMkLst>
        </pc:spChg>
        <pc:spChg chg="del mod replST">
          <ac:chgData name="Ida Ekmark" userId="ffbc62ef69d5d3dc" providerId="LiveId" clId="{38AB4D3C-B4E5-4847-ABEF-83E738C70A11}" dt="2024-05-16T10:47:13.692" v="30059" actId="478"/>
          <ac:spMkLst>
            <pc:docMk/>
            <pc:sldMk cId="3101847218" sldId="296"/>
            <ac:spMk id="2092" creationId="{E1176FA5-1488-BC9B-809F-36898E7CC381}"/>
          </ac:spMkLst>
        </pc:spChg>
        <pc:spChg chg="del mod replST">
          <ac:chgData name="Ida Ekmark" userId="ffbc62ef69d5d3dc" providerId="LiveId" clId="{38AB4D3C-B4E5-4847-ABEF-83E738C70A11}" dt="2024-05-16T10:47:13.692" v="30058" actId="478"/>
          <ac:spMkLst>
            <pc:docMk/>
            <pc:sldMk cId="3101847218" sldId="296"/>
            <ac:spMk id="2093" creationId="{1A203EFE-5719-251A-4191-87BA85793392}"/>
          </ac:spMkLst>
        </pc:spChg>
        <pc:spChg chg="del mod replST">
          <ac:chgData name="Ida Ekmark" userId="ffbc62ef69d5d3dc" providerId="LiveId" clId="{38AB4D3C-B4E5-4847-ABEF-83E738C70A11}" dt="2024-05-16T10:47:13.692" v="30057" actId="478"/>
          <ac:spMkLst>
            <pc:docMk/>
            <pc:sldMk cId="3101847218" sldId="296"/>
            <ac:spMk id="2094" creationId="{D8E9A956-F64F-9F79-E671-F7B82E693314}"/>
          </ac:spMkLst>
        </pc:spChg>
        <pc:spChg chg="mod replST">
          <ac:chgData name="Ida Ekmark" userId="ffbc62ef69d5d3dc" providerId="LiveId" clId="{38AB4D3C-B4E5-4847-ABEF-83E738C70A11}" dt="2024-05-27T11:26:17.529" v="63982" actId="165"/>
          <ac:spMkLst>
            <pc:docMk/>
            <pc:sldMk cId="3101847218" sldId="296"/>
            <ac:spMk id="2099" creationId="{8F66192E-0D04-29D7-764A-D3F64107A82A}"/>
          </ac:spMkLst>
        </pc:spChg>
        <pc:spChg chg="mod replST">
          <ac:chgData name="Ida Ekmark" userId="ffbc62ef69d5d3dc" providerId="LiveId" clId="{38AB4D3C-B4E5-4847-ABEF-83E738C70A11}" dt="2024-05-27T11:26:17.529" v="63982" actId="165"/>
          <ac:spMkLst>
            <pc:docMk/>
            <pc:sldMk cId="3101847218" sldId="296"/>
            <ac:spMk id="2100" creationId="{3FB03056-ADF4-8E8B-02F4-A296D180DB40}"/>
          </ac:spMkLst>
        </pc:spChg>
        <pc:spChg chg="mod replST">
          <ac:chgData name="Ida Ekmark" userId="ffbc62ef69d5d3dc" providerId="LiveId" clId="{38AB4D3C-B4E5-4847-ABEF-83E738C70A11}" dt="2024-05-27T11:26:17.529" v="63982" actId="165"/>
          <ac:spMkLst>
            <pc:docMk/>
            <pc:sldMk cId="3101847218" sldId="296"/>
            <ac:spMk id="2101" creationId="{11B20AB3-C795-652F-4429-056E8E9BF1F5}"/>
          </ac:spMkLst>
        </pc:spChg>
        <pc:spChg chg="mod replST">
          <ac:chgData name="Ida Ekmark" userId="ffbc62ef69d5d3dc" providerId="LiveId" clId="{38AB4D3C-B4E5-4847-ABEF-83E738C70A11}" dt="2024-05-27T11:26:17.529" v="63982" actId="165"/>
          <ac:spMkLst>
            <pc:docMk/>
            <pc:sldMk cId="3101847218" sldId="296"/>
            <ac:spMk id="2102" creationId="{07B9E2CB-CE61-17A7-5B7D-CCCF37863E95}"/>
          </ac:spMkLst>
        </pc:spChg>
        <pc:spChg chg="mod replST">
          <ac:chgData name="Ida Ekmark" userId="ffbc62ef69d5d3dc" providerId="LiveId" clId="{38AB4D3C-B4E5-4847-ABEF-83E738C70A11}" dt="2024-05-27T11:26:17.529" v="63982" actId="165"/>
          <ac:spMkLst>
            <pc:docMk/>
            <pc:sldMk cId="3101847218" sldId="296"/>
            <ac:spMk id="2103" creationId="{D1FDBDE4-49F1-F3C3-9C1D-2F08CCF5AAE0}"/>
          </ac:spMkLst>
        </pc:spChg>
        <pc:spChg chg="mod replST">
          <ac:chgData name="Ida Ekmark" userId="ffbc62ef69d5d3dc" providerId="LiveId" clId="{38AB4D3C-B4E5-4847-ABEF-83E738C70A11}" dt="2024-05-27T11:26:17.529" v="63982" actId="165"/>
          <ac:spMkLst>
            <pc:docMk/>
            <pc:sldMk cId="3101847218" sldId="296"/>
            <ac:spMk id="2104" creationId="{1CC329F4-6D08-A0A8-8CFB-6F41AF9EC497}"/>
          </ac:spMkLst>
        </pc:spChg>
        <pc:spChg chg="mod replST">
          <ac:chgData name="Ida Ekmark" userId="ffbc62ef69d5d3dc" providerId="LiveId" clId="{38AB4D3C-B4E5-4847-ABEF-83E738C70A11}" dt="2024-05-27T11:26:17.529" v="63982" actId="165"/>
          <ac:spMkLst>
            <pc:docMk/>
            <pc:sldMk cId="3101847218" sldId="296"/>
            <ac:spMk id="2105" creationId="{5F5B31CA-C89C-4BD3-49E2-B85D306C8E14}"/>
          </ac:spMkLst>
        </pc:spChg>
        <pc:spChg chg="del mod topLvl replST">
          <ac:chgData name="Ida Ekmark" userId="ffbc62ef69d5d3dc" providerId="LiveId" clId="{38AB4D3C-B4E5-4847-ABEF-83E738C70A11}" dt="2024-05-16T10:50:12.237" v="30315" actId="478"/>
          <ac:spMkLst>
            <pc:docMk/>
            <pc:sldMk cId="3101847218" sldId="296"/>
            <ac:spMk id="2118" creationId="{60533F92-8391-7E69-5F36-453F26F1F368}"/>
          </ac:spMkLst>
        </pc:spChg>
        <pc:spChg chg="del mod topLvl replST">
          <ac:chgData name="Ida Ekmark" userId="ffbc62ef69d5d3dc" providerId="LiveId" clId="{38AB4D3C-B4E5-4847-ABEF-83E738C70A11}" dt="2024-05-16T10:50:12.212" v="30292" actId="478"/>
          <ac:spMkLst>
            <pc:docMk/>
            <pc:sldMk cId="3101847218" sldId="296"/>
            <ac:spMk id="2119" creationId="{712EFB87-6430-A936-9F8F-4281062303F2}"/>
          </ac:spMkLst>
        </pc:spChg>
        <pc:spChg chg="del mod replST">
          <ac:chgData name="Ida Ekmark" userId="ffbc62ef69d5d3dc" providerId="LiveId" clId="{38AB4D3C-B4E5-4847-ABEF-83E738C70A11}" dt="2024-05-16T10:50:12.212" v="30291" actId="478"/>
          <ac:spMkLst>
            <pc:docMk/>
            <pc:sldMk cId="3101847218" sldId="296"/>
            <ac:spMk id="2120" creationId="{69AF4006-5DE8-F8FC-E6C8-F7330668AD51}"/>
          </ac:spMkLst>
        </pc:spChg>
        <pc:spChg chg="del mod replST">
          <ac:chgData name="Ida Ekmark" userId="ffbc62ef69d5d3dc" providerId="LiveId" clId="{38AB4D3C-B4E5-4847-ABEF-83E738C70A11}" dt="2024-05-16T10:50:12.212" v="30290" actId="478"/>
          <ac:spMkLst>
            <pc:docMk/>
            <pc:sldMk cId="3101847218" sldId="296"/>
            <ac:spMk id="2121" creationId="{89E7E78D-6C05-7BFC-AA93-86C72CF56723}"/>
          </ac:spMkLst>
        </pc:spChg>
        <pc:spChg chg="del mod replST">
          <ac:chgData name="Ida Ekmark" userId="ffbc62ef69d5d3dc" providerId="LiveId" clId="{38AB4D3C-B4E5-4847-ABEF-83E738C70A11}" dt="2024-05-16T10:50:12.212" v="30289" actId="478"/>
          <ac:spMkLst>
            <pc:docMk/>
            <pc:sldMk cId="3101847218" sldId="296"/>
            <ac:spMk id="2122" creationId="{0EA933CE-10F0-D421-A81F-19E68682CB03}"/>
          </ac:spMkLst>
        </pc:spChg>
        <pc:spChg chg="del mod replST">
          <ac:chgData name="Ida Ekmark" userId="ffbc62ef69d5d3dc" providerId="LiveId" clId="{38AB4D3C-B4E5-4847-ABEF-83E738C70A11}" dt="2024-05-16T10:50:12.212" v="30288" actId="478"/>
          <ac:spMkLst>
            <pc:docMk/>
            <pc:sldMk cId="3101847218" sldId="296"/>
            <ac:spMk id="2123" creationId="{DE7E9A71-25DE-25CA-E99A-D439A67079F6}"/>
          </ac:spMkLst>
        </pc:spChg>
        <pc:spChg chg="del mod replST">
          <ac:chgData name="Ida Ekmark" userId="ffbc62ef69d5d3dc" providerId="LiveId" clId="{38AB4D3C-B4E5-4847-ABEF-83E738C70A11}" dt="2024-05-16T10:50:12.212" v="30287" actId="478"/>
          <ac:spMkLst>
            <pc:docMk/>
            <pc:sldMk cId="3101847218" sldId="296"/>
            <ac:spMk id="2124" creationId="{D7EB1AD0-5D06-653C-E945-B7AFE44C24AD}"/>
          </ac:spMkLst>
        </pc:spChg>
        <pc:spChg chg="del mod replST">
          <ac:chgData name="Ida Ekmark" userId="ffbc62ef69d5d3dc" providerId="LiveId" clId="{38AB4D3C-B4E5-4847-ABEF-83E738C70A11}" dt="2024-05-16T10:50:12.212" v="30286" actId="478"/>
          <ac:spMkLst>
            <pc:docMk/>
            <pc:sldMk cId="3101847218" sldId="296"/>
            <ac:spMk id="2125" creationId="{A4ED5E06-EC3D-298C-FCED-D8D72D8869FA}"/>
          </ac:spMkLst>
        </pc:spChg>
        <pc:spChg chg="del mod replST">
          <ac:chgData name="Ida Ekmark" userId="ffbc62ef69d5d3dc" providerId="LiveId" clId="{38AB4D3C-B4E5-4847-ABEF-83E738C70A11}" dt="2024-05-16T10:50:12.212" v="30285" actId="478"/>
          <ac:spMkLst>
            <pc:docMk/>
            <pc:sldMk cId="3101847218" sldId="296"/>
            <ac:spMk id="2126" creationId="{F7FB8F49-52FC-7F86-38CA-4AA92A137DC9}"/>
          </ac:spMkLst>
        </pc:spChg>
        <pc:spChg chg="del mod replST">
          <ac:chgData name="Ida Ekmark" userId="ffbc62ef69d5d3dc" providerId="LiveId" clId="{38AB4D3C-B4E5-4847-ABEF-83E738C70A11}" dt="2024-05-16T10:50:12.212" v="30284" actId="478"/>
          <ac:spMkLst>
            <pc:docMk/>
            <pc:sldMk cId="3101847218" sldId="296"/>
            <ac:spMk id="2127" creationId="{FEE8E425-F57C-F92C-7CFF-79D14E633835}"/>
          </ac:spMkLst>
        </pc:spChg>
        <pc:spChg chg="del mod replST">
          <ac:chgData name="Ida Ekmark" userId="ffbc62ef69d5d3dc" providerId="LiveId" clId="{38AB4D3C-B4E5-4847-ABEF-83E738C70A11}" dt="2024-05-16T10:50:12.212" v="30283" actId="478"/>
          <ac:spMkLst>
            <pc:docMk/>
            <pc:sldMk cId="3101847218" sldId="296"/>
            <ac:spMk id="2128" creationId="{88BE73F8-66A3-144F-BA24-CE1DC33A1F51}"/>
          </ac:spMkLst>
        </pc:spChg>
        <pc:spChg chg="del mod replST">
          <ac:chgData name="Ida Ekmark" userId="ffbc62ef69d5d3dc" providerId="LiveId" clId="{38AB4D3C-B4E5-4847-ABEF-83E738C70A11}" dt="2024-05-16T10:50:12.212" v="30282" actId="478"/>
          <ac:spMkLst>
            <pc:docMk/>
            <pc:sldMk cId="3101847218" sldId="296"/>
            <ac:spMk id="2129" creationId="{0CC7DDF8-6D0C-DDCB-63F8-F04AC60E7290}"/>
          </ac:spMkLst>
        </pc:spChg>
        <pc:spChg chg="del mod replST">
          <ac:chgData name="Ida Ekmark" userId="ffbc62ef69d5d3dc" providerId="LiveId" clId="{38AB4D3C-B4E5-4847-ABEF-83E738C70A11}" dt="2024-05-16T10:50:12.212" v="30281" actId="478"/>
          <ac:spMkLst>
            <pc:docMk/>
            <pc:sldMk cId="3101847218" sldId="296"/>
            <ac:spMk id="2130" creationId="{613E4FF5-75CF-0C18-C75B-83B9C244DA1E}"/>
          </ac:spMkLst>
        </pc:spChg>
        <pc:spChg chg="del mod replST">
          <ac:chgData name="Ida Ekmark" userId="ffbc62ef69d5d3dc" providerId="LiveId" clId="{38AB4D3C-B4E5-4847-ABEF-83E738C70A11}" dt="2024-05-16T10:50:12.212" v="30280" actId="478"/>
          <ac:spMkLst>
            <pc:docMk/>
            <pc:sldMk cId="3101847218" sldId="296"/>
            <ac:spMk id="2131" creationId="{661C9FFF-0B05-D118-70E6-A91BD970B92A}"/>
          </ac:spMkLst>
        </pc:spChg>
        <pc:spChg chg="del mod replST">
          <ac:chgData name="Ida Ekmark" userId="ffbc62ef69d5d3dc" providerId="LiveId" clId="{38AB4D3C-B4E5-4847-ABEF-83E738C70A11}" dt="2024-05-16T10:50:12.212" v="30279" actId="478"/>
          <ac:spMkLst>
            <pc:docMk/>
            <pc:sldMk cId="3101847218" sldId="296"/>
            <ac:spMk id="2132" creationId="{F72E379A-A30A-761D-242B-9DB34916AF23}"/>
          </ac:spMkLst>
        </pc:spChg>
        <pc:spChg chg="del mod replST">
          <ac:chgData name="Ida Ekmark" userId="ffbc62ef69d5d3dc" providerId="LiveId" clId="{38AB4D3C-B4E5-4847-ABEF-83E738C70A11}" dt="2024-05-16T10:50:12.212" v="30278" actId="478"/>
          <ac:spMkLst>
            <pc:docMk/>
            <pc:sldMk cId="3101847218" sldId="296"/>
            <ac:spMk id="2133" creationId="{F0307766-A8DB-DB71-A440-AE569275E6CB}"/>
          </ac:spMkLst>
        </pc:spChg>
        <pc:spChg chg="del mod replST">
          <ac:chgData name="Ida Ekmark" userId="ffbc62ef69d5d3dc" providerId="LiveId" clId="{38AB4D3C-B4E5-4847-ABEF-83E738C70A11}" dt="2024-05-16T10:50:12.212" v="30277" actId="478"/>
          <ac:spMkLst>
            <pc:docMk/>
            <pc:sldMk cId="3101847218" sldId="296"/>
            <ac:spMk id="2134" creationId="{CDAC8D24-E6F0-CA49-A28C-E5B7A7064881}"/>
          </ac:spMkLst>
        </pc:spChg>
        <pc:spChg chg="del mod replST">
          <ac:chgData name="Ida Ekmark" userId="ffbc62ef69d5d3dc" providerId="LiveId" clId="{38AB4D3C-B4E5-4847-ABEF-83E738C70A11}" dt="2024-05-16T10:50:12.212" v="30276" actId="478"/>
          <ac:spMkLst>
            <pc:docMk/>
            <pc:sldMk cId="3101847218" sldId="296"/>
            <ac:spMk id="2135" creationId="{AFFAF924-9000-F176-8C87-1C51E0B77A47}"/>
          </ac:spMkLst>
        </pc:spChg>
        <pc:spChg chg="del mod replST">
          <ac:chgData name="Ida Ekmark" userId="ffbc62ef69d5d3dc" providerId="LiveId" clId="{38AB4D3C-B4E5-4847-ABEF-83E738C70A11}" dt="2024-05-16T10:50:12.207" v="30275" actId="478"/>
          <ac:spMkLst>
            <pc:docMk/>
            <pc:sldMk cId="3101847218" sldId="296"/>
            <ac:spMk id="2136" creationId="{BCEBC9EF-ABCC-9218-436F-2668F314B228}"/>
          </ac:spMkLst>
        </pc:spChg>
        <pc:spChg chg="del mod replST">
          <ac:chgData name="Ida Ekmark" userId="ffbc62ef69d5d3dc" providerId="LiveId" clId="{38AB4D3C-B4E5-4847-ABEF-83E738C70A11}" dt="2024-05-16T10:50:12.207" v="30274" actId="478"/>
          <ac:spMkLst>
            <pc:docMk/>
            <pc:sldMk cId="3101847218" sldId="296"/>
            <ac:spMk id="2137" creationId="{6B4DBD6C-94FE-5EED-F029-7245866E35A0}"/>
          </ac:spMkLst>
        </pc:spChg>
        <pc:spChg chg="del mod topLvl replST">
          <ac:chgData name="Ida Ekmark" userId="ffbc62ef69d5d3dc" providerId="LiveId" clId="{38AB4D3C-B4E5-4847-ABEF-83E738C70A11}" dt="2024-05-16T10:50:27.505" v="30467" actId="478"/>
          <ac:spMkLst>
            <pc:docMk/>
            <pc:sldMk cId="3101847218" sldId="296"/>
            <ac:spMk id="2142" creationId="{896EB61C-C8B0-8305-4F21-C09685563EDC}"/>
          </ac:spMkLst>
        </pc:spChg>
        <pc:spChg chg="del mod topLvl replST">
          <ac:chgData name="Ida Ekmark" userId="ffbc62ef69d5d3dc" providerId="LiveId" clId="{38AB4D3C-B4E5-4847-ABEF-83E738C70A11}" dt="2024-05-16T10:50:27.486" v="30443" actId="478"/>
          <ac:spMkLst>
            <pc:docMk/>
            <pc:sldMk cId="3101847218" sldId="296"/>
            <ac:spMk id="2143" creationId="{196E13B6-91C3-BB1B-DC79-486078A1649D}"/>
          </ac:spMkLst>
        </pc:spChg>
        <pc:spChg chg="del mod replST">
          <ac:chgData name="Ida Ekmark" userId="ffbc62ef69d5d3dc" providerId="LiveId" clId="{38AB4D3C-B4E5-4847-ABEF-83E738C70A11}" dt="2024-05-16T10:50:27.481" v="30442" actId="478"/>
          <ac:spMkLst>
            <pc:docMk/>
            <pc:sldMk cId="3101847218" sldId="296"/>
            <ac:spMk id="2144" creationId="{E145179A-CA46-9DB1-595E-FD756F033D74}"/>
          </ac:spMkLst>
        </pc:spChg>
        <pc:spChg chg="del mod replST">
          <ac:chgData name="Ida Ekmark" userId="ffbc62ef69d5d3dc" providerId="LiveId" clId="{38AB4D3C-B4E5-4847-ABEF-83E738C70A11}" dt="2024-05-16T10:50:27.481" v="30441" actId="478"/>
          <ac:spMkLst>
            <pc:docMk/>
            <pc:sldMk cId="3101847218" sldId="296"/>
            <ac:spMk id="2145" creationId="{B6634D45-4BFF-C2BD-4099-457E96F0B940}"/>
          </ac:spMkLst>
        </pc:spChg>
        <pc:spChg chg="del mod replST">
          <ac:chgData name="Ida Ekmark" userId="ffbc62ef69d5d3dc" providerId="LiveId" clId="{38AB4D3C-B4E5-4847-ABEF-83E738C70A11}" dt="2024-05-16T10:50:27.481" v="30440" actId="478"/>
          <ac:spMkLst>
            <pc:docMk/>
            <pc:sldMk cId="3101847218" sldId="296"/>
            <ac:spMk id="2146" creationId="{370F3BBF-409A-9948-5217-A2D8B1F7D6EE}"/>
          </ac:spMkLst>
        </pc:spChg>
        <pc:spChg chg="del mod replST">
          <ac:chgData name="Ida Ekmark" userId="ffbc62ef69d5d3dc" providerId="LiveId" clId="{38AB4D3C-B4E5-4847-ABEF-83E738C70A11}" dt="2024-05-16T10:50:27.481" v="30439" actId="478"/>
          <ac:spMkLst>
            <pc:docMk/>
            <pc:sldMk cId="3101847218" sldId="296"/>
            <ac:spMk id="2147" creationId="{FFB44A8B-DD7A-E3FA-FEDA-F87A64DFB3E6}"/>
          </ac:spMkLst>
        </pc:spChg>
        <pc:spChg chg="del mod replST">
          <ac:chgData name="Ida Ekmark" userId="ffbc62ef69d5d3dc" providerId="LiveId" clId="{38AB4D3C-B4E5-4847-ABEF-83E738C70A11}" dt="2024-05-16T10:50:27.481" v="30438" actId="478"/>
          <ac:spMkLst>
            <pc:docMk/>
            <pc:sldMk cId="3101847218" sldId="296"/>
            <ac:spMk id="2148" creationId="{CA00E6F6-22C4-B11B-DE6F-696E8013367E}"/>
          </ac:spMkLst>
        </pc:spChg>
        <pc:spChg chg="del mod replST">
          <ac:chgData name="Ida Ekmark" userId="ffbc62ef69d5d3dc" providerId="LiveId" clId="{38AB4D3C-B4E5-4847-ABEF-83E738C70A11}" dt="2024-05-16T10:50:27.481" v="30437" actId="478"/>
          <ac:spMkLst>
            <pc:docMk/>
            <pc:sldMk cId="3101847218" sldId="296"/>
            <ac:spMk id="2149" creationId="{57876873-1C0A-CC94-0DF6-CABB8744FAEC}"/>
          </ac:spMkLst>
        </pc:spChg>
        <pc:spChg chg="del mod replST">
          <ac:chgData name="Ida Ekmark" userId="ffbc62ef69d5d3dc" providerId="LiveId" clId="{38AB4D3C-B4E5-4847-ABEF-83E738C70A11}" dt="2024-05-16T10:50:27.481" v="30436" actId="478"/>
          <ac:spMkLst>
            <pc:docMk/>
            <pc:sldMk cId="3101847218" sldId="296"/>
            <ac:spMk id="2150" creationId="{C72E62B5-7B32-585D-F112-FCB4DDCF539B}"/>
          </ac:spMkLst>
        </pc:spChg>
        <pc:spChg chg="del mod replST">
          <ac:chgData name="Ida Ekmark" userId="ffbc62ef69d5d3dc" providerId="LiveId" clId="{38AB4D3C-B4E5-4847-ABEF-83E738C70A11}" dt="2024-05-16T10:50:27.481" v="30435" actId="478"/>
          <ac:spMkLst>
            <pc:docMk/>
            <pc:sldMk cId="3101847218" sldId="296"/>
            <ac:spMk id="2151" creationId="{BB47DC05-D274-7175-7562-A3C10789FF49}"/>
          </ac:spMkLst>
        </pc:spChg>
        <pc:spChg chg="del mod replST">
          <ac:chgData name="Ida Ekmark" userId="ffbc62ef69d5d3dc" providerId="LiveId" clId="{38AB4D3C-B4E5-4847-ABEF-83E738C70A11}" dt="2024-05-16T10:50:27.481" v="30434" actId="478"/>
          <ac:spMkLst>
            <pc:docMk/>
            <pc:sldMk cId="3101847218" sldId="296"/>
            <ac:spMk id="2152" creationId="{C7BF9D8F-8339-D62B-50EE-2E41D877C834}"/>
          </ac:spMkLst>
        </pc:spChg>
        <pc:spChg chg="del mod replST">
          <ac:chgData name="Ida Ekmark" userId="ffbc62ef69d5d3dc" providerId="LiveId" clId="{38AB4D3C-B4E5-4847-ABEF-83E738C70A11}" dt="2024-05-16T10:50:27.481" v="30433" actId="478"/>
          <ac:spMkLst>
            <pc:docMk/>
            <pc:sldMk cId="3101847218" sldId="296"/>
            <ac:spMk id="2153" creationId="{066DB784-FE96-A4EB-F946-046616B7E639}"/>
          </ac:spMkLst>
        </pc:spChg>
        <pc:spChg chg="del mod replST">
          <ac:chgData name="Ida Ekmark" userId="ffbc62ef69d5d3dc" providerId="LiveId" clId="{38AB4D3C-B4E5-4847-ABEF-83E738C70A11}" dt="2024-05-16T10:50:27.481" v="30432" actId="478"/>
          <ac:spMkLst>
            <pc:docMk/>
            <pc:sldMk cId="3101847218" sldId="296"/>
            <ac:spMk id="2154" creationId="{394F2EFF-EB90-AAF0-463F-6AB79DA6532D}"/>
          </ac:spMkLst>
        </pc:spChg>
        <pc:spChg chg="del mod replST">
          <ac:chgData name="Ida Ekmark" userId="ffbc62ef69d5d3dc" providerId="LiveId" clId="{38AB4D3C-B4E5-4847-ABEF-83E738C70A11}" dt="2024-05-16T10:50:27.478" v="30431" actId="478"/>
          <ac:spMkLst>
            <pc:docMk/>
            <pc:sldMk cId="3101847218" sldId="296"/>
            <ac:spMk id="2155" creationId="{C8934118-5C3A-19CD-F20D-A3E7960A6A9A}"/>
          </ac:spMkLst>
        </pc:spChg>
        <pc:spChg chg="del mod replST">
          <ac:chgData name="Ida Ekmark" userId="ffbc62ef69d5d3dc" providerId="LiveId" clId="{38AB4D3C-B4E5-4847-ABEF-83E738C70A11}" dt="2024-05-16T10:50:27.478" v="30430" actId="478"/>
          <ac:spMkLst>
            <pc:docMk/>
            <pc:sldMk cId="3101847218" sldId="296"/>
            <ac:spMk id="2156" creationId="{C36D4508-271C-0417-63AF-A68C48D33B33}"/>
          </ac:spMkLst>
        </pc:spChg>
        <pc:spChg chg="del mod replST">
          <ac:chgData name="Ida Ekmark" userId="ffbc62ef69d5d3dc" providerId="LiveId" clId="{38AB4D3C-B4E5-4847-ABEF-83E738C70A11}" dt="2024-05-16T10:50:27.478" v="30429" actId="478"/>
          <ac:spMkLst>
            <pc:docMk/>
            <pc:sldMk cId="3101847218" sldId="296"/>
            <ac:spMk id="2157" creationId="{FE873407-6888-E7BA-C797-C0BC6AABE4D4}"/>
          </ac:spMkLst>
        </pc:spChg>
        <pc:spChg chg="del mod replST">
          <ac:chgData name="Ida Ekmark" userId="ffbc62ef69d5d3dc" providerId="LiveId" clId="{38AB4D3C-B4E5-4847-ABEF-83E738C70A11}" dt="2024-05-16T10:50:27.478" v="30428" actId="478"/>
          <ac:spMkLst>
            <pc:docMk/>
            <pc:sldMk cId="3101847218" sldId="296"/>
            <ac:spMk id="2158" creationId="{BAFDDAD7-21F0-F7A5-47AC-9EB06725A7B0}"/>
          </ac:spMkLst>
        </pc:spChg>
        <pc:spChg chg="del mod replST">
          <ac:chgData name="Ida Ekmark" userId="ffbc62ef69d5d3dc" providerId="LiveId" clId="{38AB4D3C-B4E5-4847-ABEF-83E738C70A11}" dt="2024-05-16T10:50:27.478" v="30427" actId="478"/>
          <ac:spMkLst>
            <pc:docMk/>
            <pc:sldMk cId="3101847218" sldId="296"/>
            <ac:spMk id="2159" creationId="{82D2EAA0-EC3F-6821-FED7-4D60FD0DC7FC}"/>
          </ac:spMkLst>
        </pc:spChg>
        <pc:spChg chg="del mod replST">
          <ac:chgData name="Ida Ekmark" userId="ffbc62ef69d5d3dc" providerId="LiveId" clId="{38AB4D3C-B4E5-4847-ABEF-83E738C70A11}" dt="2024-05-16T10:50:27.478" v="30426" actId="478"/>
          <ac:spMkLst>
            <pc:docMk/>
            <pc:sldMk cId="3101847218" sldId="296"/>
            <ac:spMk id="2160" creationId="{6B0B8112-A755-C2E2-7F79-830EC8CF51E3}"/>
          </ac:spMkLst>
        </pc:spChg>
        <pc:spChg chg="del mod replST">
          <ac:chgData name="Ida Ekmark" userId="ffbc62ef69d5d3dc" providerId="LiveId" clId="{38AB4D3C-B4E5-4847-ABEF-83E738C70A11}" dt="2024-05-16T10:50:27.477" v="30425" actId="478"/>
          <ac:spMkLst>
            <pc:docMk/>
            <pc:sldMk cId="3101847218" sldId="296"/>
            <ac:spMk id="2161" creationId="{55838D32-6F78-4D76-B80C-2841ECE16432}"/>
          </ac:spMkLst>
        </pc:spChg>
        <pc:spChg chg="del mod replST">
          <ac:chgData name="Ida Ekmark" userId="ffbc62ef69d5d3dc" providerId="LiveId" clId="{38AB4D3C-B4E5-4847-ABEF-83E738C70A11}" dt="2024-05-16T10:50:27.477" v="30424" actId="478"/>
          <ac:spMkLst>
            <pc:docMk/>
            <pc:sldMk cId="3101847218" sldId="296"/>
            <ac:spMk id="2162" creationId="{9DBABAC2-CF78-2878-E88A-B9CFF21634E9}"/>
          </ac:spMkLst>
        </pc:spChg>
        <pc:spChg chg="del mod replST">
          <ac:chgData name="Ida Ekmark" userId="ffbc62ef69d5d3dc" providerId="LiveId" clId="{38AB4D3C-B4E5-4847-ABEF-83E738C70A11}" dt="2024-05-16T10:50:27.477" v="30423" actId="478"/>
          <ac:spMkLst>
            <pc:docMk/>
            <pc:sldMk cId="3101847218" sldId="296"/>
            <ac:spMk id="2163" creationId="{3558B81B-E910-C234-176A-B3026BA784D0}"/>
          </ac:spMkLst>
        </pc:spChg>
        <pc:spChg chg="del mod topLvl replST">
          <ac:chgData name="Ida Ekmark" userId="ffbc62ef69d5d3dc" providerId="LiveId" clId="{38AB4D3C-B4E5-4847-ABEF-83E738C70A11}" dt="2024-05-16T10:52:25.464" v="30777" actId="478"/>
          <ac:spMkLst>
            <pc:docMk/>
            <pc:sldMk cId="3101847218" sldId="296"/>
            <ac:spMk id="2189" creationId="{397FF60D-49F5-7A83-C513-C36DDF285124}"/>
          </ac:spMkLst>
        </pc:spChg>
        <pc:spChg chg="del mod topLvl replST">
          <ac:chgData name="Ida Ekmark" userId="ffbc62ef69d5d3dc" providerId="LiveId" clId="{38AB4D3C-B4E5-4847-ABEF-83E738C70A11}" dt="2024-05-16T10:52:25.444" v="30753" actId="478"/>
          <ac:spMkLst>
            <pc:docMk/>
            <pc:sldMk cId="3101847218" sldId="296"/>
            <ac:spMk id="2190" creationId="{D4E55DDA-A36D-6AE5-5BE9-7B69F282CD1D}"/>
          </ac:spMkLst>
        </pc:spChg>
        <pc:spChg chg="del mod replST">
          <ac:chgData name="Ida Ekmark" userId="ffbc62ef69d5d3dc" providerId="LiveId" clId="{38AB4D3C-B4E5-4847-ABEF-83E738C70A11}" dt="2024-05-16T10:52:25.444" v="30752" actId="478"/>
          <ac:spMkLst>
            <pc:docMk/>
            <pc:sldMk cId="3101847218" sldId="296"/>
            <ac:spMk id="2191" creationId="{2AD136B2-B8D9-230A-0AE5-B4FBAB8E1E97}"/>
          </ac:spMkLst>
        </pc:spChg>
        <pc:spChg chg="del mod replST">
          <ac:chgData name="Ida Ekmark" userId="ffbc62ef69d5d3dc" providerId="LiveId" clId="{38AB4D3C-B4E5-4847-ABEF-83E738C70A11}" dt="2024-05-16T10:52:25.444" v="30751" actId="478"/>
          <ac:spMkLst>
            <pc:docMk/>
            <pc:sldMk cId="3101847218" sldId="296"/>
            <ac:spMk id="2192" creationId="{E348674D-A365-5F1E-A0F7-B3A0966E7544}"/>
          </ac:spMkLst>
        </pc:spChg>
        <pc:spChg chg="del mod replST">
          <ac:chgData name="Ida Ekmark" userId="ffbc62ef69d5d3dc" providerId="LiveId" clId="{38AB4D3C-B4E5-4847-ABEF-83E738C70A11}" dt="2024-05-16T10:52:25.444" v="30750" actId="478"/>
          <ac:spMkLst>
            <pc:docMk/>
            <pc:sldMk cId="3101847218" sldId="296"/>
            <ac:spMk id="2193" creationId="{010D8001-C870-97B4-232C-9CA8E46E59F7}"/>
          </ac:spMkLst>
        </pc:spChg>
        <pc:spChg chg="del mod replST">
          <ac:chgData name="Ida Ekmark" userId="ffbc62ef69d5d3dc" providerId="LiveId" clId="{38AB4D3C-B4E5-4847-ABEF-83E738C70A11}" dt="2024-05-16T10:52:25.444" v="30749" actId="478"/>
          <ac:spMkLst>
            <pc:docMk/>
            <pc:sldMk cId="3101847218" sldId="296"/>
            <ac:spMk id="2194" creationId="{08E74F09-C0D7-BAEF-C457-5F036E767D38}"/>
          </ac:spMkLst>
        </pc:spChg>
        <pc:spChg chg="del mod replST">
          <ac:chgData name="Ida Ekmark" userId="ffbc62ef69d5d3dc" providerId="LiveId" clId="{38AB4D3C-B4E5-4847-ABEF-83E738C70A11}" dt="2024-05-16T10:52:25.442" v="30748" actId="478"/>
          <ac:spMkLst>
            <pc:docMk/>
            <pc:sldMk cId="3101847218" sldId="296"/>
            <ac:spMk id="2195" creationId="{A6784F45-4849-09AB-B399-16E216241DC7}"/>
          </ac:spMkLst>
        </pc:spChg>
        <pc:spChg chg="del mod replST">
          <ac:chgData name="Ida Ekmark" userId="ffbc62ef69d5d3dc" providerId="LiveId" clId="{38AB4D3C-B4E5-4847-ABEF-83E738C70A11}" dt="2024-05-16T10:52:25.442" v="30747" actId="478"/>
          <ac:spMkLst>
            <pc:docMk/>
            <pc:sldMk cId="3101847218" sldId="296"/>
            <ac:spMk id="2196" creationId="{F085642A-C475-1A60-E52F-6ED10072D6C0}"/>
          </ac:spMkLst>
        </pc:spChg>
        <pc:spChg chg="del mod replST">
          <ac:chgData name="Ida Ekmark" userId="ffbc62ef69d5d3dc" providerId="LiveId" clId="{38AB4D3C-B4E5-4847-ABEF-83E738C70A11}" dt="2024-05-16T10:52:25.442" v="30746" actId="478"/>
          <ac:spMkLst>
            <pc:docMk/>
            <pc:sldMk cId="3101847218" sldId="296"/>
            <ac:spMk id="2197" creationId="{6932A5BD-CC72-7883-947C-C94EF5C630D6}"/>
          </ac:spMkLst>
        </pc:spChg>
        <pc:spChg chg="del mod replST">
          <ac:chgData name="Ida Ekmark" userId="ffbc62ef69d5d3dc" providerId="LiveId" clId="{38AB4D3C-B4E5-4847-ABEF-83E738C70A11}" dt="2024-05-16T10:52:25.442" v="30745" actId="478"/>
          <ac:spMkLst>
            <pc:docMk/>
            <pc:sldMk cId="3101847218" sldId="296"/>
            <ac:spMk id="2198" creationId="{FBF222B7-3A0B-1E86-9AD3-921036A7C49E}"/>
          </ac:spMkLst>
        </pc:spChg>
        <pc:spChg chg="del mod replST">
          <ac:chgData name="Ida Ekmark" userId="ffbc62ef69d5d3dc" providerId="LiveId" clId="{38AB4D3C-B4E5-4847-ABEF-83E738C70A11}" dt="2024-05-16T10:52:25.440" v="30744" actId="478"/>
          <ac:spMkLst>
            <pc:docMk/>
            <pc:sldMk cId="3101847218" sldId="296"/>
            <ac:spMk id="2199" creationId="{5DBD1F04-CAFA-7361-D7A9-EA2D7D557ADA}"/>
          </ac:spMkLst>
        </pc:spChg>
        <pc:spChg chg="del mod replST">
          <ac:chgData name="Ida Ekmark" userId="ffbc62ef69d5d3dc" providerId="LiveId" clId="{38AB4D3C-B4E5-4847-ABEF-83E738C70A11}" dt="2024-05-16T10:52:25.440" v="30743" actId="478"/>
          <ac:spMkLst>
            <pc:docMk/>
            <pc:sldMk cId="3101847218" sldId="296"/>
            <ac:spMk id="2200" creationId="{B7C2CEED-BD93-C3CC-2029-02BA56D3C5B6}"/>
          </ac:spMkLst>
        </pc:spChg>
        <pc:spChg chg="del mod replST">
          <ac:chgData name="Ida Ekmark" userId="ffbc62ef69d5d3dc" providerId="LiveId" clId="{38AB4D3C-B4E5-4847-ABEF-83E738C70A11}" dt="2024-05-16T10:52:25.440" v="30742" actId="478"/>
          <ac:spMkLst>
            <pc:docMk/>
            <pc:sldMk cId="3101847218" sldId="296"/>
            <ac:spMk id="2201" creationId="{DBCC95F5-C4DA-6E9C-2F1D-77AB001625D4}"/>
          </ac:spMkLst>
        </pc:spChg>
        <pc:spChg chg="del mod replST">
          <ac:chgData name="Ida Ekmark" userId="ffbc62ef69d5d3dc" providerId="LiveId" clId="{38AB4D3C-B4E5-4847-ABEF-83E738C70A11}" dt="2024-05-16T10:52:25.440" v="30741" actId="478"/>
          <ac:spMkLst>
            <pc:docMk/>
            <pc:sldMk cId="3101847218" sldId="296"/>
            <ac:spMk id="2202" creationId="{5611E099-697F-870D-E275-129D48A8FAEA}"/>
          </ac:spMkLst>
        </pc:spChg>
        <pc:spChg chg="del mod replST">
          <ac:chgData name="Ida Ekmark" userId="ffbc62ef69d5d3dc" providerId="LiveId" clId="{38AB4D3C-B4E5-4847-ABEF-83E738C70A11}" dt="2024-05-16T10:52:25.436" v="30740" actId="478"/>
          <ac:spMkLst>
            <pc:docMk/>
            <pc:sldMk cId="3101847218" sldId="296"/>
            <ac:spMk id="2203" creationId="{06BDCBBE-C53F-58A2-6447-AC401EC5713B}"/>
          </ac:spMkLst>
        </pc:spChg>
        <pc:spChg chg="del mod replST">
          <ac:chgData name="Ida Ekmark" userId="ffbc62ef69d5d3dc" providerId="LiveId" clId="{38AB4D3C-B4E5-4847-ABEF-83E738C70A11}" dt="2024-05-16T10:52:25.436" v="30739" actId="478"/>
          <ac:spMkLst>
            <pc:docMk/>
            <pc:sldMk cId="3101847218" sldId="296"/>
            <ac:spMk id="2204" creationId="{704E9927-0A5C-56BD-84C1-386D73A0E566}"/>
          </ac:spMkLst>
        </pc:spChg>
        <pc:spChg chg="del mod replST">
          <ac:chgData name="Ida Ekmark" userId="ffbc62ef69d5d3dc" providerId="LiveId" clId="{38AB4D3C-B4E5-4847-ABEF-83E738C70A11}" dt="2024-05-16T10:52:25.436" v="30738" actId="478"/>
          <ac:spMkLst>
            <pc:docMk/>
            <pc:sldMk cId="3101847218" sldId="296"/>
            <ac:spMk id="2205" creationId="{F9D660EA-1B28-F786-8C79-A379F5504A9C}"/>
          </ac:spMkLst>
        </pc:spChg>
        <pc:spChg chg="del mod replST">
          <ac:chgData name="Ida Ekmark" userId="ffbc62ef69d5d3dc" providerId="LiveId" clId="{38AB4D3C-B4E5-4847-ABEF-83E738C70A11}" dt="2024-05-16T10:52:25.436" v="30737" actId="478"/>
          <ac:spMkLst>
            <pc:docMk/>
            <pc:sldMk cId="3101847218" sldId="296"/>
            <ac:spMk id="2206" creationId="{C031EF11-ADCF-1289-6C40-294E54D72965}"/>
          </ac:spMkLst>
        </pc:spChg>
        <pc:spChg chg="del mod replST">
          <ac:chgData name="Ida Ekmark" userId="ffbc62ef69d5d3dc" providerId="LiveId" clId="{38AB4D3C-B4E5-4847-ABEF-83E738C70A11}" dt="2024-05-16T10:52:25.436" v="30736" actId="478"/>
          <ac:spMkLst>
            <pc:docMk/>
            <pc:sldMk cId="3101847218" sldId="296"/>
            <ac:spMk id="2207" creationId="{8B791817-0E73-EB53-CC3C-A751B8322D38}"/>
          </ac:spMkLst>
        </pc:spChg>
        <pc:spChg chg="del mod replST">
          <ac:chgData name="Ida Ekmark" userId="ffbc62ef69d5d3dc" providerId="LiveId" clId="{38AB4D3C-B4E5-4847-ABEF-83E738C70A11}" dt="2024-05-16T10:52:25.436" v="30735" actId="478"/>
          <ac:spMkLst>
            <pc:docMk/>
            <pc:sldMk cId="3101847218" sldId="296"/>
            <ac:spMk id="2208" creationId="{5C3C917A-F72A-EE05-4ADC-4DDB10F330DE}"/>
          </ac:spMkLst>
        </pc:spChg>
        <pc:spChg chg="del mod replST">
          <ac:chgData name="Ida Ekmark" userId="ffbc62ef69d5d3dc" providerId="LiveId" clId="{38AB4D3C-B4E5-4847-ABEF-83E738C70A11}" dt="2024-05-16T10:52:25.436" v="30734" actId="478"/>
          <ac:spMkLst>
            <pc:docMk/>
            <pc:sldMk cId="3101847218" sldId="296"/>
            <ac:spMk id="2209" creationId="{9EB40FBB-22BF-495E-2A99-6A3C2BC5BFFA}"/>
          </ac:spMkLst>
        </pc:spChg>
        <pc:spChg chg="del mod replST">
          <ac:chgData name="Ida Ekmark" userId="ffbc62ef69d5d3dc" providerId="LiveId" clId="{38AB4D3C-B4E5-4847-ABEF-83E738C70A11}" dt="2024-05-16T10:52:25.436" v="30733" actId="478"/>
          <ac:spMkLst>
            <pc:docMk/>
            <pc:sldMk cId="3101847218" sldId="296"/>
            <ac:spMk id="2210" creationId="{E2395C1E-98B7-0D29-BC1B-2B9525F9C85F}"/>
          </ac:spMkLst>
        </pc:spChg>
        <pc:spChg chg="del mod replST">
          <ac:chgData name="Ida Ekmark" userId="ffbc62ef69d5d3dc" providerId="LiveId" clId="{38AB4D3C-B4E5-4847-ABEF-83E738C70A11}" dt="2024-05-16T10:52:25.432" v="30732" actId="478"/>
          <ac:spMkLst>
            <pc:docMk/>
            <pc:sldMk cId="3101847218" sldId="296"/>
            <ac:spMk id="2211" creationId="{175886B7-770D-324D-BBDA-28896EC5DA39}"/>
          </ac:spMkLst>
        </pc:spChg>
        <pc:spChg chg="mod replST">
          <ac:chgData name="Ida Ekmark" userId="ffbc62ef69d5d3dc" providerId="LiveId" clId="{38AB4D3C-B4E5-4847-ABEF-83E738C70A11}" dt="2024-05-17T12:19:43.190" v="41160" actId="207"/>
          <ac:spMkLst>
            <pc:docMk/>
            <pc:sldMk cId="3101847218" sldId="296"/>
            <ac:spMk id="2240" creationId="{9884EC94-6DF0-84B9-D8B4-F4069FEF0AA2}"/>
          </ac:spMkLst>
        </pc:spChg>
        <pc:spChg chg="mod replST">
          <ac:chgData name="Ida Ekmark" userId="ffbc62ef69d5d3dc" providerId="LiveId" clId="{38AB4D3C-B4E5-4847-ABEF-83E738C70A11}" dt="2024-05-17T12:19:43.190" v="41160" actId="207"/>
          <ac:spMkLst>
            <pc:docMk/>
            <pc:sldMk cId="3101847218" sldId="296"/>
            <ac:spMk id="2241" creationId="{DE5F2C45-5750-D5C9-2E68-D64562173BC9}"/>
          </ac:spMkLst>
        </pc:spChg>
        <pc:spChg chg="mod replST">
          <ac:chgData name="Ida Ekmark" userId="ffbc62ef69d5d3dc" providerId="LiveId" clId="{38AB4D3C-B4E5-4847-ABEF-83E738C70A11}" dt="2024-05-17T12:19:43.190" v="41160" actId="207"/>
          <ac:spMkLst>
            <pc:docMk/>
            <pc:sldMk cId="3101847218" sldId="296"/>
            <ac:spMk id="2242" creationId="{F96AB099-80F3-0026-8E94-F69477E65CF7}"/>
          </ac:spMkLst>
        </pc:spChg>
        <pc:spChg chg="mod replST">
          <ac:chgData name="Ida Ekmark" userId="ffbc62ef69d5d3dc" providerId="LiveId" clId="{38AB4D3C-B4E5-4847-ABEF-83E738C70A11}" dt="2024-05-17T12:19:43.190" v="41160" actId="207"/>
          <ac:spMkLst>
            <pc:docMk/>
            <pc:sldMk cId="3101847218" sldId="296"/>
            <ac:spMk id="2243" creationId="{25C6FF04-7BD6-C5F7-0F9B-EB95E8DE85E8}"/>
          </ac:spMkLst>
        </pc:spChg>
        <pc:spChg chg="mod replST">
          <ac:chgData name="Ida Ekmark" userId="ffbc62ef69d5d3dc" providerId="LiveId" clId="{38AB4D3C-B4E5-4847-ABEF-83E738C70A11}" dt="2024-05-17T12:19:43.190" v="41160" actId="207"/>
          <ac:spMkLst>
            <pc:docMk/>
            <pc:sldMk cId="3101847218" sldId="296"/>
            <ac:spMk id="2244" creationId="{2A92548F-25ED-BE7F-9552-2D0ACCE827E2}"/>
          </ac:spMkLst>
        </pc:spChg>
        <pc:spChg chg="mod replST">
          <ac:chgData name="Ida Ekmark" userId="ffbc62ef69d5d3dc" providerId="LiveId" clId="{38AB4D3C-B4E5-4847-ABEF-83E738C70A11}" dt="2024-05-17T12:19:43.190" v="41160" actId="207"/>
          <ac:spMkLst>
            <pc:docMk/>
            <pc:sldMk cId="3101847218" sldId="296"/>
            <ac:spMk id="2245" creationId="{9C93F404-6FDA-2A7A-48AF-ACACBE680D16}"/>
          </ac:spMkLst>
        </pc:spChg>
        <pc:spChg chg="mod replST">
          <ac:chgData name="Ida Ekmark" userId="ffbc62ef69d5d3dc" providerId="LiveId" clId="{38AB4D3C-B4E5-4847-ABEF-83E738C70A11}" dt="2024-05-17T12:19:43.190" v="41160" actId="207"/>
          <ac:spMkLst>
            <pc:docMk/>
            <pc:sldMk cId="3101847218" sldId="296"/>
            <ac:spMk id="2246" creationId="{CE51B3EE-14B1-728A-6236-3718C44CFC5B}"/>
          </ac:spMkLst>
        </pc:spChg>
        <pc:spChg chg="mod replST">
          <ac:chgData name="Ida Ekmark" userId="ffbc62ef69d5d3dc" providerId="LiveId" clId="{38AB4D3C-B4E5-4847-ABEF-83E738C70A11}" dt="2024-05-17T12:19:43.190" v="41160" actId="207"/>
          <ac:spMkLst>
            <pc:docMk/>
            <pc:sldMk cId="3101847218" sldId="296"/>
            <ac:spMk id="2247" creationId="{902952D8-FF41-4012-3DDD-E81F93E5368C}"/>
          </ac:spMkLst>
        </pc:spChg>
        <pc:spChg chg="mod replST">
          <ac:chgData name="Ida Ekmark" userId="ffbc62ef69d5d3dc" providerId="LiveId" clId="{38AB4D3C-B4E5-4847-ABEF-83E738C70A11}" dt="2024-05-17T12:19:43.190" v="41160" actId="207"/>
          <ac:spMkLst>
            <pc:docMk/>
            <pc:sldMk cId="3101847218" sldId="296"/>
            <ac:spMk id="2248" creationId="{39BF5047-1EE5-BF01-B3D6-F0B3C7B8D3C7}"/>
          </ac:spMkLst>
        </pc:spChg>
        <pc:spChg chg="mod replST">
          <ac:chgData name="Ida Ekmark" userId="ffbc62ef69d5d3dc" providerId="LiveId" clId="{38AB4D3C-B4E5-4847-ABEF-83E738C70A11}" dt="2024-05-17T12:19:43.190" v="41160" actId="207"/>
          <ac:spMkLst>
            <pc:docMk/>
            <pc:sldMk cId="3101847218" sldId="296"/>
            <ac:spMk id="2249" creationId="{67E61A8D-6EBE-E25E-8DDF-9E4E41ECFFB5}"/>
          </ac:spMkLst>
        </pc:spChg>
        <pc:spChg chg="mod replST">
          <ac:chgData name="Ida Ekmark" userId="ffbc62ef69d5d3dc" providerId="LiveId" clId="{38AB4D3C-B4E5-4847-ABEF-83E738C70A11}" dt="2024-05-17T12:19:43.190" v="41160" actId="207"/>
          <ac:spMkLst>
            <pc:docMk/>
            <pc:sldMk cId="3101847218" sldId="296"/>
            <ac:spMk id="2250" creationId="{31438D13-9E50-2185-0B83-5AA2CF75FD4A}"/>
          </ac:spMkLst>
        </pc:spChg>
        <pc:spChg chg="mod replST">
          <ac:chgData name="Ida Ekmark" userId="ffbc62ef69d5d3dc" providerId="LiveId" clId="{38AB4D3C-B4E5-4847-ABEF-83E738C70A11}" dt="2024-05-17T12:19:43.190" v="41160" actId="207"/>
          <ac:spMkLst>
            <pc:docMk/>
            <pc:sldMk cId="3101847218" sldId="296"/>
            <ac:spMk id="2251" creationId="{ABD0F0B1-CF85-195F-C05C-9C08541DA14D}"/>
          </ac:spMkLst>
        </pc:spChg>
        <pc:spChg chg="mod replST">
          <ac:chgData name="Ida Ekmark" userId="ffbc62ef69d5d3dc" providerId="LiveId" clId="{38AB4D3C-B4E5-4847-ABEF-83E738C70A11}" dt="2024-05-17T12:19:43.190" v="41160" actId="207"/>
          <ac:spMkLst>
            <pc:docMk/>
            <pc:sldMk cId="3101847218" sldId="296"/>
            <ac:spMk id="2252" creationId="{EE23471E-9C0B-B04D-6397-9C9CE667DD63}"/>
          </ac:spMkLst>
        </pc:spChg>
        <pc:spChg chg="mod replST">
          <ac:chgData name="Ida Ekmark" userId="ffbc62ef69d5d3dc" providerId="LiveId" clId="{38AB4D3C-B4E5-4847-ABEF-83E738C70A11}" dt="2024-05-17T12:19:43.190" v="41160" actId="207"/>
          <ac:spMkLst>
            <pc:docMk/>
            <pc:sldMk cId="3101847218" sldId="296"/>
            <ac:spMk id="2253" creationId="{86F2C306-0205-4658-0EB7-0787467A2447}"/>
          </ac:spMkLst>
        </pc:spChg>
        <pc:spChg chg="mod replST">
          <ac:chgData name="Ida Ekmark" userId="ffbc62ef69d5d3dc" providerId="LiveId" clId="{38AB4D3C-B4E5-4847-ABEF-83E738C70A11}" dt="2024-05-17T12:19:43.190" v="41160" actId="207"/>
          <ac:spMkLst>
            <pc:docMk/>
            <pc:sldMk cId="3101847218" sldId="296"/>
            <ac:spMk id="2254" creationId="{4C0A3FB9-2AC0-0441-9D06-40B5A958D576}"/>
          </ac:spMkLst>
        </pc:spChg>
        <pc:spChg chg="mod replST">
          <ac:chgData name="Ida Ekmark" userId="ffbc62ef69d5d3dc" providerId="LiveId" clId="{38AB4D3C-B4E5-4847-ABEF-83E738C70A11}" dt="2024-05-17T12:19:43.190" v="41160" actId="207"/>
          <ac:spMkLst>
            <pc:docMk/>
            <pc:sldMk cId="3101847218" sldId="296"/>
            <ac:spMk id="2255" creationId="{E5221095-DE04-585F-F901-BD8E9ACCDEF3}"/>
          </ac:spMkLst>
        </pc:spChg>
        <pc:spChg chg="mod replST">
          <ac:chgData name="Ida Ekmark" userId="ffbc62ef69d5d3dc" providerId="LiveId" clId="{38AB4D3C-B4E5-4847-ABEF-83E738C70A11}" dt="2024-05-17T12:19:43.190" v="41160" actId="207"/>
          <ac:spMkLst>
            <pc:docMk/>
            <pc:sldMk cId="3101847218" sldId="296"/>
            <ac:spMk id="2256" creationId="{1EA6237E-76FA-5B4F-8BCA-ED090D279A47}"/>
          </ac:spMkLst>
        </pc:spChg>
        <pc:spChg chg="mod replST">
          <ac:chgData name="Ida Ekmark" userId="ffbc62ef69d5d3dc" providerId="LiveId" clId="{38AB4D3C-B4E5-4847-ABEF-83E738C70A11}" dt="2024-05-17T12:19:43.190" v="41160" actId="207"/>
          <ac:spMkLst>
            <pc:docMk/>
            <pc:sldMk cId="3101847218" sldId="296"/>
            <ac:spMk id="2257" creationId="{CB24BE13-26A9-058B-FB48-36A9C60F1134}"/>
          </ac:spMkLst>
        </pc:spChg>
        <pc:spChg chg="mod replST">
          <ac:chgData name="Ida Ekmark" userId="ffbc62ef69d5d3dc" providerId="LiveId" clId="{38AB4D3C-B4E5-4847-ABEF-83E738C70A11}" dt="2024-05-17T12:19:43.190" v="41160" actId="207"/>
          <ac:spMkLst>
            <pc:docMk/>
            <pc:sldMk cId="3101847218" sldId="296"/>
            <ac:spMk id="2258" creationId="{C3A62376-40EA-AFF4-2BB3-4B51F9B0BF78}"/>
          </ac:spMkLst>
        </pc:spChg>
        <pc:spChg chg="mod replST">
          <ac:chgData name="Ida Ekmark" userId="ffbc62ef69d5d3dc" providerId="LiveId" clId="{38AB4D3C-B4E5-4847-ABEF-83E738C70A11}" dt="2024-05-17T12:19:43.190" v="41160" actId="207"/>
          <ac:spMkLst>
            <pc:docMk/>
            <pc:sldMk cId="3101847218" sldId="296"/>
            <ac:spMk id="2259" creationId="{E31237EC-52F6-55F5-B4CA-7E21BC16AF38}"/>
          </ac:spMkLst>
        </pc:spChg>
        <pc:spChg chg="mod replST">
          <ac:chgData name="Ida Ekmark" userId="ffbc62ef69d5d3dc" providerId="LiveId" clId="{38AB4D3C-B4E5-4847-ABEF-83E738C70A11}" dt="2024-05-17T12:19:43.190" v="41160" actId="207"/>
          <ac:spMkLst>
            <pc:docMk/>
            <pc:sldMk cId="3101847218" sldId="296"/>
            <ac:spMk id="2260" creationId="{3C15F44E-D79C-6449-975A-ED76B7F4F70F}"/>
          </ac:spMkLst>
        </pc:spChg>
        <pc:spChg chg="mod replST">
          <ac:chgData name="Ida Ekmark" userId="ffbc62ef69d5d3dc" providerId="LiveId" clId="{38AB4D3C-B4E5-4847-ABEF-83E738C70A11}" dt="2024-05-17T12:19:43.190" v="41160" actId="207"/>
          <ac:spMkLst>
            <pc:docMk/>
            <pc:sldMk cId="3101847218" sldId="296"/>
            <ac:spMk id="2261" creationId="{19D612D6-B1B0-E832-DAE1-77623D054B47}"/>
          </ac:spMkLst>
        </pc:spChg>
        <pc:spChg chg="mod replST">
          <ac:chgData name="Ida Ekmark" userId="ffbc62ef69d5d3dc" providerId="LiveId" clId="{38AB4D3C-B4E5-4847-ABEF-83E738C70A11}" dt="2024-05-17T12:19:43.190" v="41160" actId="207"/>
          <ac:spMkLst>
            <pc:docMk/>
            <pc:sldMk cId="3101847218" sldId="296"/>
            <ac:spMk id="2262" creationId="{F46A6235-6EBD-587B-F717-24BD2013D134}"/>
          </ac:spMkLst>
        </pc:spChg>
        <pc:grpChg chg="add mod">
          <ac:chgData name="Ida Ekmark" userId="ffbc62ef69d5d3dc" providerId="LiveId" clId="{38AB4D3C-B4E5-4847-ABEF-83E738C70A11}" dt="2024-05-27T13:36:50.292" v="76439" actId="1036"/>
          <ac:grpSpMkLst>
            <pc:docMk/>
            <pc:sldMk cId="3101847218" sldId="296"/>
            <ac:grpSpMk id="2" creationId="{99B6D816-EA1A-F4A1-A83C-2A2863E733EE}"/>
          </ac:grpSpMkLst>
        </pc:grpChg>
        <pc:grpChg chg="del mod replST">
          <ac:chgData name="Ida Ekmark" userId="ffbc62ef69d5d3dc" providerId="LiveId" clId="{38AB4D3C-B4E5-4847-ABEF-83E738C70A11}" dt="2024-05-15T11:02:36.922" v="22531" actId="478"/>
          <ac:grpSpMkLst>
            <pc:docMk/>
            <pc:sldMk cId="3101847218" sldId="296"/>
            <ac:grpSpMk id="60" creationId="{5AD329A0-08B9-1307-F6AD-E12FD353916E}"/>
          </ac:grpSpMkLst>
        </pc:grpChg>
        <pc:grpChg chg="del mod ord replST">
          <ac:chgData name="Ida Ekmark" userId="ffbc62ef69d5d3dc" providerId="LiveId" clId="{38AB4D3C-B4E5-4847-ABEF-83E738C70A11}" dt="2024-05-15T11:03:10.167" v="22735" actId="478"/>
          <ac:grpSpMkLst>
            <pc:docMk/>
            <pc:sldMk cId="3101847218" sldId="296"/>
            <ac:grpSpMk id="166" creationId="{D04268F6-8E0D-4A82-4028-90171791F459}"/>
          </ac:grpSpMkLst>
        </pc:grpChg>
        <pc:grpChg chg="del">
          <ac:chgData name="Ida Ekmark" userId="ffbc62ef69d5d3dc" providerId="LiveId" clId="{38AB4D3C-B4E5-4847-ABEF-83E738C70A11}" dt="2024-05-15T11:02:36.953" v="22568" actId="478"/>
          <ac:grpSpMkLst>
            <pc:docMk/>
            <pc:sldMk cId="3101847218" sldId="296"/>
            <ac:grpSpMk id="167" creationId="{F237E9A4-EB68-9BD2-2A0C-FA7584B97865}"/>
          </ac:grpSpMkLst>
        </pc:grpChg>
        <pc:grpChg chg="del mod ord replST">
          <ac:chgData name="Ida Ekmark" userId="ffbc62ef69d5d3dc" providerId="LiveId" clId="{38AB4D3C-B4E5-4847-ABEF-83E738C70A11}" dt="2024-05-15T11:05:03.440" v="23001" actId="478"/>
          <ac:grpSpMkLst>
            <pc:docMk/>
            <pc:sldMk cId="3101847218" sldId="296"/>
            <ac:grpSpMk id="256" creationId="{083D6C20-1887-2829-B404-334144B34BFF}"/>
          </ac:grpSpMkLst>
        </pc:grpChg>
        <pc:grpChg chg="del">
          <ac:chgData name="Ida Ekmark" userId="ffbc62ef69d5d3dc" providerId="LiveId" clId="{38AB4D3C-B4E5-4847-ABEF-83E738C70A11}" dt="2024-05-15T11:03:10.182" v="22769" actId="478"/>
          <ac:grpSpMkLst>
            <pc:docMk/>
            <pc:sldMk cId="3101847218" sldId="296"/>
            <ac:grpSpMk id="257" creationId="{400DECB2-910E-8967-0BF5-ACB83B0F77F5}"/>
          </ac:grpSpMkLst>
        </pc:grpChg>
        <pc:grpChg chg="add del mod ord replST">
          <ac:chgData name="Ida Ekmark" userId="ffbc62ef69d5d3dc" providerId="LiveId" clId="{38AB4D3C-B4E5-4847-ABEF-83E738C70A11}" dt="2024-05-16T09:17:13.512" v="27049" actId="478"/>
          <ac:grpSpMkLst>
            <pc:docMk/>
            <pc:sldMk cId="3101847218" sldId="296"/>
            <ac:grpSpMk id="336" creationId="{BBD91E77-9565-664F-F481-62943C92FA86}"/>
          </ac:grpSpMkLst>
        </pc:grpChg>
        <pc:grpChg chg="del">
          <ac:chgData name="Ida Ekmark" userId="ffbc62ef69d5d3dc" providerId="LiveId" clId="{38AB4D3C-B4E5-4847-ABEF-83E738C70A11}" dt="2024-05-15T11:05:03.471" v="23043" actId="478"/>
          <ac:grpSpMkLst>
            <pc:docMk/>
            <pc:sldMk cId="3101847218" sldId="296"/>
            <ac:grpSpMk id="337" creationId="{5F9007AB-D625-373F-F686-8DAD756753E1}"/>
          </ac:grpSpMkLst>
        </pc:grpChg>
        <pc:grpChg chg="del mod replST">
          <ac:chgData name="Ida Ekmark" userId="ffbc62ef69d5d3dc" providerId="LiveId" clId="{38AB4D3C-B4E5-4847-ABEF-83E738C70A11}" dt="2024-05-16T09:17:16.418" v="27052" actId="478"/>
          <ac:grpSpMkLst>
            <pc:docMk/>
            <pc:sldMk cId="3101847218" sldId="296"/>
            <ac:grpSpMk id="404" creationId="{3E5AEC49-E4BA-EA70-D5E8-B8B195E00088}"/>
          </ac:grpSpMkLst>
        </pc:grpChg>
        <pc:grpChg chg="del mod replST">
          <ac:chgData name="Ida Ekmark" userId="ffbc62ef69d5d3dc" providerId="LiveId" clId="{38AB4D3C-B4E5-4847-ABEF-83E738C70A11}" dt="2024-05-15T11:18:21.539" v="24602" actId="478"/>
          <ac:grpSpMkLst>
            <pc:docMk/>
            <pc:sldMk cId="3101847218" sldId="296"/>
            <ac:grpSpMk id="430" creationId="{267827C7-560A-7EA5-3FDB-83AE24CF2AF3}"/>
          </ac:grpSpMkLst>
        </pc:grpChg>
        <pc:grpChg chg="del mod replST">
          <ac:chgData name="Ida Ekmark" userId="ffbc62ef69d5d3dc" providerId="LiveId" clId="{38AB4D3C-B4E5-4847-ABEF-83E738C70A11}" dt="2024-05-15T11:11:41.089" v="23643" actId="478"/>
          <ac:grpSpMkLst>
            <pc:docMk/>
            <pc:sldMk cId="3101847218" sldId="296"/>
            <ac:grpSpMk id="473" creationId="{07619725-9970-E978-788F-3B40AA68867E}"/>
          </ac:grpSpMkLst>
        </pc:grpChg>
        <pc:grpChg chg="del mod ord replST">
          <ac:chgData name="Ida Ekmark" userId="ffbc62ef69d5d3dc" providerId="LiveId" clId="{38AB4D3C-B4E5-4847-ABEF-83E738C70A11}" dt="2024-05-15T11:11:51.182" v="23884" actId="478"/>
          <ac:grpSpMkLst>
            <pc:docMk/>
            <pc:sldMk cId="3101847218" sldId="296"/>
            <ac:grpSpMk id="518" creationId="{9156A0CB-B6DC-416E-F9AC-7BE84AF7C6CA}"/>
          </ac:grpSpMkLst>
        </pc:grpChg>
        <pc:grpChg chg="del">
          <ac:chgData name="Ida Ekmark" userId="ffbc62ef69d5d3dc" providerId="LiveId" clId="{38AB4D3C-B4E5-4847-ABEF-83E738C70A11}" dt="2024-05-15T11:11:41.136" v="23686" actId="478"/>
          <ac:grpSpMkLst>
            <pc:docMk/>
            <pc:sldMk cId="3101847218" sldId="296"/>
            <ac:grpSpMk id="519" creationId="{EF1465B6-849D-3513-170B-7FFD19046F18}"/>
          </ac:grpSpMkLst>
        </pc:grpChg>
        <pc:grpChg chg="del mod ord replST">
          <ac:chgData name="Ida Ekmark" userId="ffbc62ef69d5d3dc" providerId="LiveId" clId="{38AB4D3C-B4E5-4847-ABEF-83E738C70A11}" dt="2024-05-15T11:13:26.625" v="24247" actId="478"/>
          <ac:grpSpMkLst>
            <pc:docMk/>
            <pc:sldMk cId="3101847218" sldId="296"/>
            <ac:grpSpMk id="602" creationId="{49E66D15-3AFA-3D4D-A42A-770F0B2D6C88}"/>
          </ac:grpSpMkLst>
        </pc:grpChg>
        <pc:grpChg chg="del">
          <ac:chgData name="Ida Ekmark" userId="ffbc62ef69d5d3dc" providerId="LiveId" clId="{38AB4D3C-B4E5-4847-ABEF-83E738C70A11}" dt="2024-05-15T11:11:51.214" v="23926" actId="478"/>
          <ac:grpSpMkLst>
            <pc:docMk/>
            <pc:sldMk cId="3101847218" sldId="296"/>
            <ac:grpSpMk id="603" creationId="{CB32FC85-41EE-CB97-C13F-8100BDF3EB9A}"/>
          </ac:grpSpMkLst>
        </pc:grpChg>
        <pc:grpChg chg="del mod ord replST">
          <ac:chgData name="Ida Ekmark" userId="ffbc62ef69d5d3dc" providerId="LiveId" clId="{38AB4D3C-B4E5-4847-ABEF-83E738C70A11}" dt="2024-05-15T11:21:19.131" v="25047" actId="478"/>
          <ac:grpSpMkLst>
            <pc:docMk/>
            <pc:sldMk cId="3101847218" sldId="296"/>
            <ac:grpSpMk id="729" creationId="{1C8FAFCD-89B8-6938-2D2B-52275028A321}"/>
          </ac:grpSpMkLst>
        </pc:grpChg>
        <pc:grpChg chg="del">
          <ac:chgData name="Ida Ekmark" userId="ffbc62ef69d5d3dc" providerId="LiveId" clId="{38AB4D3C-B4E5-4847-ABEF-83E738C70A11}" dt="2024-05-15T11:13:26.703" v="24330" actId="478"/>
          <ac:grpSpMkLst>
            <pc:docMk/>
            <pc:sldMk cId="3101847218" sldId="296"/>
            <ac:grpSpMk id="730" creationId="{38ABCE44-15A4-BCBE-2309-B53A8F4790F8}"/>
          </ac:grpSpMkLst>
        </pc:grpChg>
        <pc:grpChg chg="del mod ord replST">
          <ac:chgData name="Ida Ekmark" userId="ffbc62ef69d5d3dc" providerId="LiveId" clId="{38AB4D3C-B4E5-4847-ABEF-83E738C70A11}" dt="2024-05-16T09:17:17.941" v="27053" actId="478"/>
          <ac:grpSpMkLst>
            <pc:docMk/>
            <pc:sldMk cId="3101847218" sldId="296"/>
            <ac:grpSpMk id="798" creationId="{20098083-8141-1A8E-4A68-3D8A51E596D6}"/>
          </ac:grpSpMkLst>
        </pc:grpChg>
        <pc:grpChg chg="del">
          <ac:chgData name="Ida Ekmark" userId="ffbc62ef69d5d3dc" providerId="LiveId" clId="{38AB4D3C-B4E5-4847-ABEF-83E738C70A11}" dt="2024-05-15T11:18:21.559" v="24628" actId="478"/>
          <ac:grpSpMkLst>
            <pc:docMk/>
            <pc:sldMk cId="3101847218" sldId="296"/>
            <ac:grpSpMk id="799" creationId="{EF86FA35-48AB-A77F-A69E-FED7B5C915B9}"/>
          </ac:grpSpMkLst>
        </pc:grpChg>
        <pc:grpChg chg="del mod ord replST">
          <ac:chgData name="Ida Ekmark" userId="ffbc62ef69d5d3dc" providerId="LiveId" clId="{38AB4D3C-B4E5-4847-ABEF-83E738C70A11}" dt="2024-05-16T09:17:19.040" v="27054" actId="478"/>
          <ac:grpSpMkLst>
            <pc:docMk/>
            <pc:sldMk cId="3101847218" sldId="296"/>
            <ac:grpSpMk id="907" creationId="{00E10643-A5C1-6052-FEF0-B766535113B5}"/>
          </ac:grpSpMkLst>
        </pc:grpChg>
        <pc:grpChg chg="del">
          <ac:chgData name="Ida Ekmark" userId="ffbc62ef69d5d3dc" providerId="LiveId" clId="{38AB4D3C-B4E5-4847-ABEF-83E738C70A11}" dt="2024-05-15T11:21:19.194" v="25131" actId="478"/>
          <ac:grpSpMkLst>
            <pc:docMk/>
            <pc:sldMk cId="3101847218" sldId="296"/>
            <ac:grpSpMk id="908" creationId="{EB8C57F5-DA78-9A2F-5982-5A957D51FFE4}"/>
          </ac:grpSpMkLst>
        </pc:grpChg>
        <pc:grpChg chg="add del mod">
          <ac:chgData name="Ida Ekmark" userId="ffbc62ef69d5d3dc" providerId="LiveId" clId="{38AB4D3C-B4E5-4847-ABEF-83E738C70A11}" dt="2024-05-15T11:25:40.803" v="25615" actId="478"/>
          <ac:grpSpMkLst>
            <pc:docMk/>
            <pc:sldMk cId="3101847218" sldId="296"/>
            <ac:grpSpMk id="992" creationId="{76C1D726-45AE-46C6-BF2B-EBA0B93D15C1}"/>
          </ac:grpSpMkLst>
        </pc:grpChg>
        <pc:grpChg chg="mod ord replST delST">
          <ac:chgData name="Ida Ekmark" userId="ffbc62ef69d5d3dc" providerId="LiveId" clId="{38AB4D3C-B4E5-4847-ABEF-83E738C70A11}" dt="2024-05-15T11:25:36.119" v="25614"/>
          <ac:grpSpMkLst>
            <pc:docMk/>
            <pc:sldMk cId="3101847218" sldId="296"/>
            <ac:grpSpMk id="1033" creationId="{CB0D0685-8C79-EB9D-241C-4FB2E1A83BC2}"/>
          </ac:grpSpMkLst>
        </pc:grpChg>
        <pc:grpChg chg="add del mod">
          <ac:chgData name="Ida Ekmark" userId="ffbc62ef69d5d3dc" providerId="LiveId" clId="{38AB4D3C-B4E5-4847-ABEF-83E738C70A11}" dt="2024-05-15T11:25:36.119" v="25614"/>
          <ac:grpSpMkLst>
            <pc:docMk/>
            <pc:sldMk cId="3101847218" sldId="296"/>
            <ac:grpSpMk id="1034" creationId="{907213FA-0693-16D1-BDDF-95BF12FA8A5A}"/>
          </ac:grpSpMkLst>
        </pc:grpChg>
        <pc:grpChg chg="del mod replST">
          <ac:chgData name="Ida Ekmark" userId="ffbc62ef69d5d3dc" providerId="LiveId" clId="{38AB4D3C-B4E5-4847-ABEF-83E738C70A11}" dt="2024-05-16T09:17:15.805" v="27051" actId="478"/>
          <ac:grpSpMkLst>
            <pc:docMk/>
            <pc:sldMk cId="3101847218" sldId="296"/>
            <ac:grpSpMk id="1084" creationId="{44C6F272-6599-B458-6903-833ABDAEA19D}"/>
          </ac:grpSpMkLst>
        </pc:grpChg>
        <pc:grpChg chg="add del mod">
          <ac:chgData name="Ida Ekmark" userId="ffbc62ef69d5d3dc" providerId="LiveId" clId="{38AB4D3C-B4E5-4847-ABEF-83E738C70A11}" dt="2024-05-15T11:32:24.308" v="25859" actId="478"/>
          <ac:grpSpMkLst>
            <pc:docMk/>
            <pc:sldMk cId="3101847218" sldId="296"/>
            <ac:grpSpMk id="1092" creationId="{991AE780-3C19-715D-11F5-06FB296918CD}"/>
          </ac:grpSpMkLst>
        </pc:grpChg>
        <pc:grpChg chg="del mod ord replST">
          <ac:chgData name="Ida Ekmark" userId="ffbc62ef69d5d3dc" providerId="LiveId" clId="{38AB4D3C-B4E5-4847-ABEF-83E738C70A11}" dt="2024-05-16T09:17:14.673" v="27050" actId="478"/>
          <ac:grpSpMkLst>
            <pc:docMk/>
            <pc:sldMk cId="3101847218" sldId="296"/>
            <ac:grpSpMk id="1112" creationId="{AD3F0071-3890-DD25-6A2F-50B61D19DEC0}"/>
          </ac:grpSpMkLst>
        </pc:grpChg>
        <pc:grpChg chg="del">
          <ac:chgData name="Ida Ekmark" userId="ffbc62ef69d5d3dc" providerId="LiveId" clId="{38AB4D3C-B4E5-4847-ABEF-83E738C70A11}" dt="2024-05-15T11:32:24.323" v="25871" actId="478"/>
          <ac:grpSpMkLst>
            <pc:docMk/>
            <pc:sldMk cId="3101847218" sldId="296"/>
            <ac:grpSpMk id="1113" creationId="{0021CBD0-F8A7-D57F-545F-18D976ED22DE}"/>
          </ac:grpSpMkLst>
        </pc:grpChg>
        <pc:grpChg chg="add del mod">
          <ac:chgData name="Ida Ekmark" userId="ffbc62ef69d5d3dc" providerId="LiveId" clId="{38AB4D3C-B4E5-4847-ABEF-83E738C70A11}" dt="2024-05-15T11:38:32.537" v="26250" actId="478"/>
          <ac:grpSpMkLst>
            <pc:docMk/>
            <pc:sldMk cId="3101847218" sldId="296"/>
            <ac:grpSpMk id="1146" creationId="{403B1C0E-8B27-7E0D-5713-C0C450A7F2FD}"/>
          </ac:grpSpMkLst>
        </pc:grpChg>
        <pc:grpChg chg="del mod ord replST">
          <ac:chgData name="Ida Ekmark" userId="ffbc62ef69d5d3dc" providerId="LiveId" clId="{38AB4D3C-B4E5-4847-ABEF-83E738C70A11}" dt="2024-05-15T15:20:43.889" v="26496" actId="478"/>
          <ac:grpSpMkLst>
            <pc:docMk/>
            <pc:sldMk cId="3101847218" sldId="296"/>
            <ac:grpSpMk id="1160" creationId="{5316124B-F116-3757-8B64-35D065E184F4}"/>
          </ac:grpSpMkLst>
        </pc:grpChg>
        <pc:grpChg chg="del">
          <ac:chgData name="Ida Ekmark" userId="ffbc62ef69d5d3dc" providerId="LiveId" clId="{38AB4D3C-B4E5-4847-ABEF-83E738C70A11}" dt="2024-05-15T11:38:32.553" v="26256" actId="478"/>
          <ac:grpSpMkLst>
            <pc:docMk/>
            <pc:sldMk cId="3101847218" sldId="296"/>
            <ac:grpSpMk id="1161" creationId="{CDE069E3-170D-030C-772A-39A9D258B622}"/>
          </ac:grpSpMkLst>
        </pc:grpChg>
        <pc:grpChg chg="mod replST">
          <ac:chgData name="Ida Ekmark" userId="ffbc62ef69d5d3dc" providerId="LiveId" clId="{38AB4D3C-B4E5-4847-ABEF-83E738C70A11}" dt="2024-05-27T13:35:37.511" v="76417" actId="164"/>
          <ac:grpSpMkLst>
            <pc:docMk/>
            <pc:sldMk cId="3101847218" sldId="296"/>
            <ac:grpSpMk id="1190" creationId="{11F25F34-8663-EEE0-91B1-DFA98F1589BE}"/>
          </ac:grpSpMkLst>
        </pc:grpChg>
        <pc:grpChg chg="del mod replST">
          <ac:chgData name="Ida Ekmark" userId="ffbc62ef69d5d3dc" providerId="LiveId" clId="{38AB4D3C-B4E5-4847-ABEF-83E738C70A11}" dt="2024-05-16T09:20:18.609" v="27295" actId="478"/>
          <ac:grpSpMkLst>
            <pc:docMk/>
            <pc:sldMk cId="3101847218" sldId="296"/>
            <ac:grpSpMk id="1199" creationId="{014B5A8E-90AF-1639-5E8A-E47721ED75FF}"/>
          </ac:grpSpMkLst>
        </pc:grpChg>
        <pc:grpChg chg="mod ord replST">
          <ac:chgData name="Ida Ekmark" userId="ffbc62ef69d5d3dc" providerId="LiveId" clId="{38AB4D3C-B4E5-4847-ABEF-83E738C70A11}" dt="2024-05-27T13:35:37.511" v="76417" actId="164"/>
          <ac:grpSpMkLst>
            <pc:docMk/>
            <pc:sldMk cId="3101847218" sldId="296"/>
            <ac:grpSpMk id="1208" creationId="{D824EB06-16BD-7253-4B45-C9CD11B72F0D}"/>
          </ac:grpSpMkLst>
        </pc:grpChg>
        <pc:grpChg chg="del">
          <ac:chgData name="Ida Ekmark" userId="ffbc62ef69d5d3dc" providerId="LiveId" clId="{38AB4D3C-B4E5-4847-ABEF-83E738C70A11}" dt="2024-05-16T09:20:18.609" v="27302" actId="478"/>
          <ac:grpSpMkLst>
            <pc:docMk/>
            <pc:sldMk cId="3101847218" sldId="296"/>
            <ac:grpSpMk id="1209" creationId="{C92C20A0-6904-D360-F3C3-68AC6425D266}"/>
          </ac:grpSpMkLst>
        </pc:grpChg>
        <pc:grpChg chg="mod replST">
          <ac:chgData name="Ida Ekmark" userId="ffbc62ef69d5d3dc" providerId="LiveId" clId="{38AB4D3C-B4E5-4847-ABEF-83E738C70A11}" dt="2024-05-27T13:36:22.638" v="76421" actId="1076"/>
          <ac:grpSpMkLst>
            <pc:docMk/>
            <pc:sldMk cId="3101847218" sldId="296"/>
            <ac:grpSpMk id="1260" creationId="{79CE0BB9-A05D-3A0B-A0E2-C4A5021D99F0}"/>
          </ac:grpSpMkLst>
        </pc:grpChg>
        <pc:grpChg chg="del mod replST">
          <ac:chgData name="Ida Ekmark" userId="ffbc62ef69d5d3dc" providerId="LiveId" clId="{38AB4D3C-B4E5-4847-ABEF-83E738C70A11}" dt="2024-05-16T09:29:20.069" v="28002" actId="478"/>
          <ac:grpSpMkLst>
            <pc:docMk/>
            <pc:sldMk cId="3101847218" sldId="296"/>
            <ac:grpSpMk id="1322" creationId="{2A18C6D6-0FE7-E138-971F-C5D6E9D4F051}"/>
          </ac:grpSpMkLst>
        </pc:grpChg>
        <pc:grpChg chg="del mod ord replST">
          <ac:chgData name="Ida Ekmark" userId="ffbc62ef69d5d3dc" providerId="LiveId" clId="{38AB4D3C-B4E5-4847-ABEF-83E738C70A11}" dt="2024-05-16T09:30:32.287" v="28327" actId="478"/>
          <ac:grpSpMkLst>
            <pc:docMk/>
            <pc:sldMk cId="3101847218" sldId="296"/>
            <ac:grpSpMk id="1383" creationId="{055892FE-E697-33BD-C5AC-F1EEE708B9AA}"/>
          </ac:grpSpMkLst>
        </pc:grpChg>
        <pc:grpChg chg="del">
          <ac:chgData name="Ida Ekmark" userId="ffbc62ef69d5d3dc" providerId="LiveId" clId="{38AB4D3C-B4E5-4847-ABEF-83E738C70A11}" dt="2024-05-16T09:29:20.116" v="28061" actId="478"/>
          <ac:grpSpMkLst>
            <pc:docMk/>
            <pc:sldMk cId="3101847218" sldId="296"/>
            <ac:grpSpMk id="1384" creationId="{B31888DB-E5A6-0A51-CE02-BC95280F929C}"/>
          </ac:grpSpMkLst>
        </pc:grpChg>
        <pc:grpChg chg="del mod ord replST">
          <ac:chgData name="Ida Ekmark" userId="ffbc62ef69d5d3dc" providerId="LiveId" clId="{38AB4D3C-B4E5-4847-ABEF-83E738C70A11}" dt="2024-05-16T09:35:22.041" v="28931" actId="478"/>
          <ac:grpSpMkLst>
            <pc:docMk/>
            <pc:sldMk cId="3101847218" sldId="296"/>
            <ac:grpSpMk id="1501" creationId="{65F43560-506A-AF5D-122D-785D9BC3407B}"/>
          </ac:grpSpMkLst>
        </pc:grpChg>
        <pc:grpChg chg="del">
          <ac:chgData name="Ida Ekmark" userId="ffbc62ef69d5d3dc" providerId="LiveId" clId="{38AB4D3C-B4E5-4847-ABEF-83E738C70A11}" dt="2024-05-16T09:30:32.334" v="28384" actId="478"/>
          <ac:grpSpMkLst>
            <pc:docMk/>
            <pc:sldMk cId="3101847218" sldId="296"/>
            <ac:grpSpMk id="1502" creationId="{FA1A38CF-9C10-854B-EB6F-B2D3F810BCB5}"/>
          </ac:grpSpMkLst>
        </pc:grpChg>
        <pc:grpChg chg="del mod ord replST">
          <ac:chgData name="Ida Ekmark" userId="ffbc62ef69d5d3dc" providerId="LiveId" clId="{38AB4D3C-B4E5-4847-ABEF-83E738C70A11}" dt="2024-05-16T09:35:52.156" v="29741" actId="478"/>
          <ac:grpSpMkLst>
            <pc:docMk/>
            <pc:sldMk cId="3101847218" sldId="296"/>
            <ac:grpSpMk id="1715" creationId="{8FB1A0FC-1609-7B67-D66D-05B590A45565}"/>
          </ac:grpSpMkLst>
        </pc:grpChg>
        <pc:grpChg chg="del">
          <ac:chgData name="Ida Ekmark" userId="ffbc62ef69d5d3dc" providerId="LiveId" clId="{38AB4D3C-B4E5-4847-ABEF-83E738C70A11}" dt="2024-05-16T09:35:22.183" v="29085" actId="478"/>
          <ac:grpSpMkLst>
            <pc:docMk/>
            <pc:sldMk cId="3101847218" sldId="296"/>
            <ac:grpSpMk id="1716" creationId="{D9C7F1A4-248D-6D16-DE45-36D71F0D5D7C}"/>
          </ac:grpSpMkLst>
        </pc:grpChg>
        <pc:grpChg chg="mod ord topLvl replST">
          <ac:chgData name="Ida Ekmark" userId="ffbc62ef69d5d3dc" providerId="LiveId" clId="{38AB4D3C-B4E5-4847-ABEF-83E738C70A11}" dt="2024-05-27T11:26:17.529" v="63982" actId="165"/>
          <ac:grpSpMkLst>
            <pc:docMk/>
            <pc:sldMk cId="3101847218" sldId="296"/>
            <ac:grpSpMk id="1931" creationId="{DB305E94-8A7B-5E72-4D4A-37DC5C4D0413}"/>
          </ac:grpSpMkLst>
        </pc:grpChg>
        <pc:grpChg chg="del">
          <ac:chgData name="Ida Ekmark" userId="ffbc62ef69d5d3dc" providerId="LiveId" clId="{38AB4D3C-B4E5-4847-ABEF-83E738C70A11}" dt="2024-05-16T09:35:52.294" v="29899" actId="478"/>
          <ac:grpSpMkLst>
            <pc:docMk/>
            <pc:sldMk cId="3101847218" sldId="296"/>
            <ac:grpSpMk id="1932" creationId="{686D0685-B100-B765-21BA-3B85A59F72DD}"/>
          </ac:grpSpMkLst>
        </pc:grpChg>
        <pc:grpChg chg="del mod replST">
          <ac:chgData name="Ida Ekmark" userId="ffbc62ef69d5d3dc" providerId="LiveId" clId="{38AB4D3C-B4E5-4847-ABEF-83E738C70A11}" dt="2024-05-16T10:47:13.692" v="30062" actId="478"/>
          <ac:grpSpMkLst>
            <pc:docMk/>
            <pc:sldMk cId="3101847218" sldId="296"/>
            <ac:grpSpMk id="2095" creationId="{A3960B5B-12F9-CB66-5F03-738E7602E6CB}"/>
          </ac:grpSpMkLst>
        </pc:grpChg>
        <pc:grpChg chg="mod ord topLvl replST">
          <ac:chgData name="Ida Ekmark" userId="ffbc62ef69d5d3dc" providerId="LiveId" clId="{38AB4D3C-B4E5-4847-ABEF-83E738C70A11}" dt="2024-05-27T11:26:17.529" v="63982" actId="165"/>
          <ac:grpSpMkLst>
            <pc:docMk/>
            <pc:sldMk cId="3101847218" sldId="296"/>
            <ac:grpSpMk id="2106" creationId="{EC31DB3B-309E-3ED6-F59D-D6CDFA884CDC}"/>
          </ac:grpSpMkLst>
        </pc:grpChg>
        <pc:grpChg chg="del">
          <ac:chgData name="Ida Ekmark" userId="ffbc62ef69d5d3dc" providerId="LiveId" clId="{38AB4D3C-B4E5-4847-ABEF-83E738C70A11}" dt="2024-05-16T10:47:13.710" v="30071" actId="478"/>
          <ac:grpSpMkLst>
            <pc:docMk/>
            <pc:sldMk cId="3101847218" sldId="296"/>
            <ac:grpSpMk id="2107" creationId="{5D5E1C95-D855-CC34-430F-5DD81DA58621}"/>
          </ac:grpSpMkLst>
        </pc:grpChg>
        <pc:grpChg chg="del mod replST">
          <ac:chgData name="Ida Ekmark" userId="ffbc62ef69d5d3dc" providerId="LiveId" clId="{38AB4D3C-B4E5-4847-ABEF-83E738C70A11}" dt="2024-05-16T10:50:12.212" v="30292" actId="478"/>
          <ac:grpSpMkLst>
            <pc:docMk/>
            <pc:sldMk cId="3101847218" sldId="296"/>
            <ac:grpSpMk id="2138" creationId="{30F2D78B-9984-B367-8BF7-E74EC7608519}"/>
          </ac:grpSpMkLst>
        </pc:grpChg>
        <pc:grpChg chg="del mod ord replST">
          <ac:chgData name="Ida Ekmark" userId="ffbc62ef69d5d3dc" providerId="LiveId" clId="{38AB4D3C-B4E5-4847-ABEF-83E738C70A11}" dt="2024-05-16T10:50:27.486" v="30443" actId="478"/>
          <ac:grpSpMkLst>
            <pc:docMk/>
            <pc:sldMk cId="3101847218" sldId="296"/>
            <ac:grpSpMk id="2164" creationId="{9A97A0E4-4BD8-E835-3161-8E573E56CC51}"/>
          </ac:grpSpMkLst>
        </pc:grpChg>
        <pc:grpChg chg="del">
          <ac:chgData name="Ida Ekmark" userId="ffbc62ef69d5d3dc" providerId="LiveId" clId="{38AB4D3C-B4E5-4847-ABEF-83E738C70A11}" dt="2024-05-16T10:50:12.239" v="30316" actId="478"/>
          <ac:grpSpMkLst>
            <pc:docMk/>
            <pc:sldMk cId="3101847218" sldId="296"/>
            <ac:grpSpMk id="2165" creationId="{1B80C4F6-0E36-93BE-B8A7-6003AD3C0FF9}"/>
          </ac:grpSpMkLst>
        </pc:grpChg>
        <pc:grpChg chg="del mod ord replST">
          <ac:chgData name="Ida Ekmark" userId="ffbc62ef69d5d3dc" providerId="LiveId" clId="{38AB4D3C-B4E5-4847-ABEF-83E738C70A11}" dt="2024-05-16T10:52:25.444" v="30753" actId="478"/>
          <ac:grpSpMkLst>
            <pc:docMk/>
            <pc:sldMk cId="3101847218" sldId="296"/>
            <ac:grpSpMk id="2212" creationId="{6A6E4BC0-3A83-F087-0CC7-5914ADEFDC9A}"/>
          </ac:grpSpMkLst>
        </pc:grpChg>
        <pc:grpChg chg="del">
          <ac:chgData name="Ida Ekmark" userId="ffbc62ef69d5d3dc" providerId="LiveId" clId="{38AB4D3C-B4E5-4847-ABEF-83E738C70A11}" dt="2024-05-16T10:50:27.505" v="30468" actId="478"/>
          <ac:grpSpMkLst>
            <pc:docMk/>
            <pc:sldMk cId="3101847218" sldId="296"/>
            <ac:grpSpMk id="2213" creationId="{28EB3935-72F6-33D9-CFD8-729A98E104E3}"/>
          </ac:grpSpMkLst>
        </pc:grpChg>
        <pc:grpChg chg="add del mod">
          <ac:chgData name="Ida Ekmark" userId="ffbc62ef69d5d3dc" providerId="LiveId" clId="{38AB4D3C-B4E5-4847-ABEF-83E738C70A11}" dt="2024-05-27T11:26:17.529" v="63982" actId="165"/>
          <ac:grpSpMkLst>
            <pc:docMk/>
            <pc:sldMk cId="3101847218" sldId="296"/>
            <ac:grpSpMk id="2236" creationId="{3AC787D2-F70B-4987-5963-251E70C0F2E6}"/>
          </ac:grpSpMkLst>
        </pc:grpChg>
        <pc:grpChg chg="mod ord replST">
          <ac:chgData name="Ida Ekmark" userId="ffbc62ef69d5d3dc" providerId="LiveId" clId="{38AB4D3C-B4E5-4847-ABEF-83E738C70A11}" dt="2024-05-17T12:19:43.190" v="41160" actId="207"/>
          <ac:grpSpMkLst>
            <pc:docMk/>
            <pc:sldMk cId="3101847218" sldId="296"/>
            <ac:grpSpMk id="2263" creationId="{24C96225-D65C-F9A1-6101-DB0EEF130A97}"/>
          </ac:grpSpMkLst>
        </pc:grpChg>
        <pc:grpChg chg="del">
          <ac:chgData name="Ida Ekmark" userId="ffbc62ef69d5d3dc" providerId="LiveId" clId="{38AB4D3C-B4E5-4847-ABEF-83E738C70A11}" dt="2024-05-16T10:52:25.464" v="30778" actId="478"/>
          <ac:grpSpMkLst>
            <pc:docMk/>
            <pc:sldMk cId="3101847218" sldId="296"/>
            <ac:grpSpMk id="2264" creationId="{A6C98F23-D4AB-C151-7541-62B0034848E3}"/>
          </ac:grpSpMkLst>
        </pc:grpChg>
        <pc:picChg chg="mod">
          <ac:chgData name="Ida Ekmark" userId="ffbc62ef69d5d3dc" providerId="LiveId" clId="{38AB4D3C-B4E5-4847-ABEF-83E738C70A11}" dt="2024-05-15T11:01:14.746" v="22148" actId="14100"/>
          <ac:picMkLst>
            <pc:docMk/>
            <pc:sldMk cId="3101847218" sldId="296"/>
            <ac:picMk id="3" creationId="{C290F896-491A-F338-18EB-6D7FC69F4769}"/>
          </ac:picMkLst>
        </pc:picChg>
        <pc:picChg chg="mod">
          <ac:chgData name="Ida Ekmark" userId="ffbc62ef69d5d3dc" providerId="LiveId" clId="{38AB4D3C-B4E5-4847-ABEF-83E738C70A11}" dt="2024-05-15T11:02:36.859" v="22343" actId="14100"/>
          <ac:picMkLst>
            <pc:docMk/>
            <pc:sldMk cId="3101847218" sldId="296"/>
            <ac:picMk id="62" creationId="{2735294E-D8B1-6E76-1230-60A1D92EF55F}"/>
          </ac:picMkLst>
        </pc:picChg>
        <pc:picChg chg="mod">
          <ac:chgData name="Ida Ekmark" userId="ffbc62ef69d5d3dc" providerId="LiveId" clId="{38AB4D3C-B4E5-4847-ABEF-83E738C70A11}" dt="2024-05-15T11:03:10.104" v="22574" actId="14100"/>
          <ac:picMkLst>
            <pc:docMk/>
            <pc:sldMk cId="3101847218" sldId="296"/>
            <ac:picMk id="222" creationId="{FD33D158-E9C8-257B-0B3E-FF70F7DCD433}"/>
          </ac:picMkLst>
        </pc:picChg>
        <pc:picChg chg="mod">
          <ac:chgData name="Ida Ekmark" userId="ffbc62ef69d5d3dc" providerId="LiveId" clId="{38AB4D3C-B4E5-4847-ABEF-83E738C70A11}" dt="2024-05-15T11:05:03.377" v="22819" actId="14100"/>
          <ac:picMkLst>
            <pc:docMk/>
            <pc:sldMk cId="3101847218" sldId="296"/>
            <ac:picMk id="294" creationId="{0B7C70FF-656C-50AD-426F-3F3ED478F5A9}"/>
          </ac:picMkLst>
        </pc:picChg>
        <pc:picChg chg="mod">
          <ac:chgData name="Ida Ekmark" userId="ffbc62ef69d5d3dc" providerId="LiveId" clId="{38AB4D3C-B4E5-4847-ABEF-83E738C70A11}" dt="2024-05-15T11:05:32.395" v="23049" actId="14100"/>
          <ac:picMkLst>
            <pc:docMk/>
            <pc:sldMk cId="3101847218" sldId="296"/>
            <ac:picMk id="371" creationId="{6F4CCFDF-ADD7-82EC-1E9F-DFD1F1F914DB}"/>
          </ac:picMkLst>
        </pc:picChg>
        <pc:picChg chg="mod">
          <ac:chgData name="Ida Ekmark" userId="ffbc62ef69d5d3dc" providerId="LiveId" clId="{38AB4D3C-B4E5-4847-ABEF-83E738C70A11}" dt="2024-05-15T11:07:46.185" v="23190" actId="14100"/>
          <ac:picMkLst>
            <pc:docMk/>
            <pc:sldMk cId="3101847218" sldId="296"/>
            <ac:picMk id="406" creationId="{1DD36720-C9DD-CEE1-20E9-61EFFD2D88AD}"/>
          </ac:picMkLst>
        </pc:picChg>
        <pc:picChg chg="mod">
          <ac:chgData name="Ida Ekmark" userId="ffbc62ef69d5d3dc" providerId="LiveId" clId="{38AB4D3C-B4E5-4847-ABEF-83E738C70A11}" dt="2024-05-15T11:11:06.349" v="23294" actId="14100"/>
          <ac:picMkLst>
            <pc:docMk/>
            <pc:sldMk cId="3101847218" sldId="296"/>
            <ac:picMk id="432" creationId="{10E7B5E6-732A-1633-CA3D-591E62B3D464}"/>
          </ac:picMkLst>
        </pc:picChg>
        <pc:picChg chg="mod">
          <ac:chgData name="Ida Ekmark" userId="ffbc62ef69d5d3dc" providerId="LiveId" clId="{38AB4D3C-B4E5-4847-ABEF-83E738C70A11}" dt="2024-05-15T11:11:41.026" v="23451" actId="14100"/>
          <ac:picMkLst>
            <pc:docMk/>
            <pc:sldMk cId="3101847218" sldId="296"/>
            <ac:picMk id="475" creationId="{0FEAAAEE-7D29-B7BD-D309-712315977DF4}"/>
          </ac:picMkLst>
        </pc:picChg>
        <pc:picChg chg="mod">
          <ac:chgData name="Ida Ekmark" userId="ffbc62ef69d5d3dc" providerId="LiveId" clId="{38AB4D3C-B4E5-4847-ABEF-83E738C70A11}" dt="2024-05-15T11:11:51.120" v="23693" actId="14100"/>
          <ac:picMkLst>
            <pc:docMk/>
            <pc:sldMk cId="3101847218" sldId="296"/>
            <ac:picMk id="560" creationId="{D7B500E5-5CDB-BA8B-EEE0-78497D2FB27F}"/>
          </ac:picMkLst>
        </pc:picChg>
        <pc:picChg chg="mod">
          <ac:chgData name="Ida Ekmark" userId="ffbc62ef69d5d3dc" providerId="LiveId" clId="{38AB4D3C-B4E5-4847-ABEF-83E738C70A11}" dt="2024-05-15T11:13:26.515" v="23934" actId="14100"/>
          <ac:picMkLst>
            <pc:docMk/>
            <pc:sldMk cId="3101847218" sldId="296"/>
            <ac:picMk id="646" creationId="{A0953051-5D9A-6814-9C21-68CB210D5724}"/>
          </ac:picMkLst>
        </pc:picChg>
        <pc:picChg chg="mod">
          <ac:chgData name="Ida Ekmark" userId="ffbc62ef69d5d3dc" providerId="LiveId" clId="{38AB4D3C-B4E5-4847-ABEF-83E738C70A11}" dt="2024-05-15T11:18:21.496" v="24477" actId="14100"/>
          <ac:picMkLst>
            <pc:docMk/>
            <pc:sldMk cId="3101847218" sldId="296"/>
            <ac:picMk id="772" creationId="{691264C3-173C-4CF7-F0B4-58E69CB82982}"/>
          </ac:picMkLst>
        </pc:picChg>
        <pc:picChg chg="mod">
          <ac:chgData name="Ida Ekmark" userId="ffbc62ef69d5d3dc" providerId="LiveId" clId="{38AB4D3C-B4E5-4847-ABEF-83E738C70A11}" dt="2024-05-15T11:21:18.990" v="24690" actId="14100"/>
          <ac:picMkLst>
            <pc:docMk/>
            <pc:sldMk cId="3101847218" sldId="296"/>
            <ac:picMk id="823" creationId="{2A2CFB42-5443-D70F-4F2D-B5B9C3D0CA77}"/>
          </ac:picMkLst>
        </pc:picChg>
        <pc:picChg chg="mod">
          <ac:chgData name="Ida Ekmark" userId="ffbc62ef69d5d3dc" providerId="LiveId" clId="{38AB4D3C-B4E5-4847-ABEF-83E738C70A11}" dt="2024-05-15T11:25:00.781" v="25139" actId="14100"/>
          <ac:picMkLst>
            <pc:docMk/>
            <pc:sldMk cId="3101847218" sldId="296"/>
            <ac:picMk id="991" creationId="{FE33FE79-0E39-6DC9-C21B-5342CDC87DDC}"/>
          </ac:picMkLst>
        </pc:picChg>
        <pc:picChg chg="mod">
          <ac:chgData name="Ida Ekmark" userId="ffbc62ef69d5d3dc" providerId="LiveId" clId="{38AB4D3C-B4E5-4847-ABEF-83E738C70A11}" dt="2024-05-15T11:26:50.265" v="25619" actId="14100"/>
          <ac:picMkLst>
            <pc:docMk/>
            <pc:sldMk cId="3101847218" sldId="296"/>
            <ac:picMk id="1076" creationId="{530C91CE-3361-8C5F-936F-00B7D5ED8C20}"/>
          </ac:picMkLst>
        </pc:picChg>
        <pc:picChg chg="mod">
          <ac:chgData name="Ida Ekmark" userId="ffbc62ef69d5d3dc" providerId="LiveId" clId="{38AB4D3C-B4E5-4847-ABEF-83E738C70A11}" dt="2024-05-15T11:29:05.147" v="25698" actId="14100"/>
          <ac:picMkLst>
            <pc:docMk/>
            <pc:sldMk cId="3101847218" sldId="296"/>
            <ac:picMk id="1087" creationId="{59463096-03ED-55FF-258A-A33CFF2187C9}"/>
          </ac:picMkLst>
        </pc:picChg>
        <pc:picChg chg="mod">
          <ac:chgData name="Ida Ekmark" userId="ffbc62ef69d5d3dc" providerId="LiveId" clId="{38AB4D3C-B4E5-4847-ABEF-83E738C70A11}" dt="2024-05-15T11:29:58.966" v="25749" actId="14100"/>
          <ac:picMkLst>
            <pc:docMk/>
            <pc:sldMk cId="3101847218" sldId="296"/>
            <ac:picMk id="1090" creationId="{CD608B63-D2B9-7E2A-43DE-C201BFB27330}"/>
          </ac:picMkLst>
        </pc:picChg>
        <pc:picChg chg="mod">
          <ac:chgData name="Ida Ekmark" userId="ffbc62ef69d5d3dc" providerId="LiveId" clId="{38AB4D3C-B4E5-4847-ABEF-83E738C70A11}" dt="2024-05-15T11:32:24.292" v="25793" actId="14100"/>
          <ac:picMkLst>
            <pc:docMk/>
            <pc:sldMk cId="3101847218" sldId="296"/>
            <ac:picMk id="1100" creationId="{38FC653A-540A-3093-59F2-B5B59F7BCCCC}"/>
          </ac:picMkLst>
        </pc:picChg>
        <pc:picChg chg="mod">
          <ac:chgData name="Ida Ekmark" userId="ffbc62ef69d5d3dc" providerId="LiveId" clId="{38AB4D3C-B4E5-4847-ABEF-83E738C70A11}" dt="2024-05-15T11:32:40.615" v="25880" actId="14100"/>
          <ac:picMkLst>
            <pc:docMk/>
            <pc:sldMk cId="3101847218" sldId="296"/>
            <ac:picMk id="1122" creationId="{C4B5F56E-B533-2A48-009F-5520356A4AB1}"/>
          </ac:picMkLst>
        </pc:picChg>
        <pc:picChg chg="mod">
          <ac:chgData name="Ida Ekmark" userId="ffbc62ef69d5d3dc" providerId="LiveId" clId="{38AB4D3C-B4E5-4847-ABEF-83E738C70A11}" dt="2024-05-15T11:33:23.188" v="25919" actId="14100"/>
          <ac:picMkLst>
            <pc:docMk/>
            <pc:sldMk cId="3101847218" sldId="296"/>
            <ac:picMk id="1125" creationId="{1351E0FD-571E-F227-4E61-678D9FC1C65F}"/>
          </ac:picMkLst>
        </pc:picChg>
        <pc:picChg chg="mod">
          <ac:chgData name="Ida Ekmark" userId="ffbc62ef69d5d3dc" providerId="LiveId" clId="{38AB4D3C-B4E5-4847-ABEF-83E738C70A11}" dt="2024-05-15T11:33:36.850" v="25956" actId="14100"/>
          <ac:picMkLst>
            <pc:docMk/>
            <pc:sldMk cId="3101847218" sldId="296"/>
            <ac:picMk id="1128" creationId="{8A9CB3B3-1995-FECC-D53F-C5DB50B986DD}"/>
          </ac:picMkLst>
        </pc:picChg>
        <pc:picChg chg="mod">
          <ac:chgData name="Ida Ekmark" userId="ffbc62ef69d5d3dc" providerId="LiveId" clId="{38AB4D3C-B4E5-4847-ABEF-83E738C70A11}" dt="2024-05-15T11:35:02.101" v="25997" actId="14100"/>
          <ac:picMkLst>
            <pc:docMk/>
            <pc:sldMk cId="3101847218" sldId="296"/>
            <ac:picMk id="1132" creationId="{DFEE5F3B-6B4C-6610-7DD0-5B143D4EC928}"/>
          </ac:picMkLst>
        </pc:picChg>
        <pc:picChg chg="mod">
          <ac:chgData name="Ida Ekmark" userId="ffbc62ef69d5d3dc" providerId="LiveId" clId="{38AB4D3C-B4E5-4847-ABEF-83E738C70A11}" dt="2024-05-15T11:35:14.933" v="26025" actId="14100"/>
          <ac:picMkLst>
            <pc:docMk/>
            <pc:sldMk cId="3101847218" sldId="296"/>
            <ac:picMk id="1135" creationId="{72DD1E49-83A4-4B2A-5AED-A17C657284C3}"/>
          </ac:picMkLst>
        </pc:picChg>
        <pc:picChg chg="mod">
          <ac:chgData name="Ida Ekmark" userId="ffbc62ef69d5d3dc" providerId="LiveId" clId="{38AB4D3C-B4E5-4847-ABEF-83E738C70A11}" dt="2024-05-15T11:35:32.397" v="26085" actId="14100"/>
          <ac:picMkLst>
            <pc:docMk/>
            <pc:sldMk cId="3101847218" sldId="296"/>
            <ac:picMk id="1138" creationId="{73020327-F6FB-0B88-96B4-C7FDB3FDD696}"/>
          </ac:picMkLst>
        </pc:picChg>
        <pc:picChg chg="mod">
          <ac:chgData name="Ida Ekmark" userId="ffbc62ef69d5d3dc" providerId="LiveId" clId="{38AB4D3C-B4E5-4847-ABEF-83E738C70A11}" dt="2024-05-15T11:36:10.593" v="26118" actId="14100"/>
          <ac:picMkLst>
            <pc:docMk/>
            <pc:sldMk cId="3101847218" sldId="296"/>
            <ac:picMk id="1141" creationId="{4C0917F2-9CD0-1FDB-9B4B-B1F7950A8692}"/>
          </ac:picMkLst>
        </pc:picChg>
        <pc:picChg chg="mod">
          <ac:chgData name="Ida Ekmark" userId="ffbc62ef69d5d3dc" providerId="LiveId" clId="{38AB4D3C-B4E5-4847-ABEF-83E738C70A11}" dt="2024-05-15T11:36:25.163" v="26152" actId="14100"/>
          <ac:picMkLst>
            <pc:docMk/>
            <pc:sldMk cId="3101847218" sldId="296"/>
            <ac:picMk id="1144" creationId="{4B2E8541-2286-ED3A-2852-7B9B97BE0764}"/>
          </ac:picMkLst>
        </pc:picChg>
        <pc:picChg chg="mod">
          <ac:chgData name="Ida Ekmark" userId="ffbc62ef69d5d3dc" providerId="LiveId" clId="{38AB4D3C-B4E5-4847-ABEF-83E738C70A11}" dt="2024-05-15T11:38:32.521" v="26202" actId="14100"/>
          <ac:picMkLst>
            <pc:docMk/>
            <pc:sldMk cId="3101847218" sldId="296"/>
            <ac:picMk id="1154" creationId="{C5634EA6-64D9-9597-16F7-1825A564FB85}"/>
          </ac:picMkLst>
        </pc:picChg>
        <pc:picChg chg="mod">
          <ac:chgData name="Ida Ekmark" userId="ffbc62ef69d5d3dc" providerId="LiveId" clId="{38AB4D3C-B4E5-4847-ABEF-83E738C70A11}" dt="2024-05-16T09:17:41.194" v="27058" actId="14100"/>
          <ac:picMkLst>
            <pc:docMk/>
            <pc:sldMk cId="3101847218" sldId="296"/>
            <ac:picMk id="1169" creationId="{B027DDB1-53B1-69ED-B639-EA47695B4B6D}"/>
          </ac:picMkLst>
        </pc:picChg>
        <pc:picChg chg="mod">
          <ac:chgData name="Ida Ekmark" userId="ffbc62ef69d5d3dc" providerId="LiveId" clId="{38AB4D3C-B4E5-4847-ABEF-83E738C70A11}" dt="2024-05-16T09:19:46.668" v="27194" actId="14100"/>
          <ac:picMkLst>
            <pc:docMk/>
            <pc:sldMk cId="3101847218" sldId="296"/>
            <ac:picMk id="1192" creationId="{6C28608F-B7BB-F036-88A1-EDED476B50EA}"/>
          </ac:picMkLst>
        </pc:picChg>
        <pc:picChg chg="mod">
          <ac:chgData name="Ida Ekmark" userId="ffbc62ef69d5d3dc" providerId="LiveId" clId="{38AB4D3C-B4E5-4847-ABEF-83E738C70A11}" dt="2024-05-16T09:20:18.594" v="27245" actId="14100"/>
          <ac:picMkLst>
            <pc:docMk/>
            <pc:sldMk cId="3101847218" sldId="296"/>
            <ac:picMk id="1201" creationId="{3F1D1427-F0D4-5F35-328A-24DFFF37C418}"/>
          </ac:picMkLst>
        </pc:picChg>
        <pc:picChg chg="mod">
          <ac:chgData name="Ida Ekmark" userId="ffbc62ef69d5d3dc" providerId="LiveId" clId="{38AB4D3C-B4E5-4847-ABEF-83E738C70A11}" dt="2024-05-16T09:22:12.571" v="27363" actId="14100"/>
          <ac:picMkLst>
            <pc:docMk/>
            <pc:sldMk cId="3101847218" sldId="296"/>
            <ac:picMk id="1216" creationId="{0B991255-E953-1B14-34D3-ED92D020E897}"/>
          </ac:picMkLst>
        </pc:picChg>
        <pc:picChg chg="mod">
          <ac:chgData name="Ida Ekmark" userId="ffbc62ef69d5d3dc" providerId="LiveId" clId="{38AB4D3C-B4E5-4847-ABEF-83E738C70A11}" dt="2024-05-16T09:28:09.209" v="27533" actId="14100"/>
          <ac:picMkLst>
            <pc:docMk/>
            <pc:sldMk cId="3101847218" sldId="296"/>
            <ac:picMk id="1262" creationId="{03723F56-C212-30A7-B13E-74205C480CA9}"/>
          </ac:picMkLst>
        </pc:picChg>
        <pc:picChg chg="mod">
          <ac:chgData name="Ida Ekmark" userId="ffbc62ef69d5d3dc" providerId="LiveId" clId="{38AB4D3C-B4E5-4847-ABEF-83E738C70A11}" dt="2024-05-16T09:29:19.975" v="27743" actId="14100"/>
          <ac:picMkLst>
            <pc:docMk/>
            <pc:sldMk cId="3101847218" sldId="296"/>
            <ac:picMk id="1324" creationId="{C6FAE2D0-7843-C0B4-8E58-9C057614DB60}"/>
          </ac:picMkLst>
        </pc:picChg>
        <pc:picChg chg="mod">
          <ac:chgData name="Ida Ekmark" userId="ffbc62ef69d5d3dc" providerId="LiveId" clId="{38AB4D3C-B4E5-4847-ABEF-83E738C70A11}" dt="2024-05-16T09:30:32.193" v="28075" actId="14100"/>
          <ac:picMkLst>
            <pc:docMk/>
            <pc:sldMk cId="3101847218" sldId="296"/>
            <ac:picMk id="1444" creationId="{1B85E1E6-C25A-F402-ADE7-03048C9C5FF9}"/>
          </ac:picMkLst>
        </pc:picChg>
        <pc:picChg chg="mod">
          <ac:chgData name="Ida Ekmark" userId="ffbc62ef69d5d3dc" providerId="LiveId" clId="{38AB4D3C-B4E5-4847-ABEF-83E738C70A11}" dt="2024-05-16T09:35:21.806" v="28390" actId="14100"/>
          <ac:picMkLst>
            <pc:docMk/>
            <pc:sldMk cId="3101847218" sldId="296"/>
            <ac:picMk id="1561" creationId="{E0015558-27A4-B964-D59F-803F46C98243}"/>
          </ac:picMkLst>
        </pc:picChg>
        <pc:picChg chg="mod">
          <ac:chgData name="Ida Ekmark" userId="ffbc62ef69d5d3dc" providerId="LiveId" clId="{38AB4D3C-B4E5-4847-ABEF-83E738C70A11}" dt="2024-05-16T09:35:51.777" v="29091" actId="14100"/>
          <ac:picMkLst>
            <pc:docMk/>
            <pc:sldMk cId="3101847218" sldId="296"/>
            <ac:picMk id="1773" creationId="{F71402B7-9302-AF6F-754D-2D90F4C02B63}"/>
          </ac:picMkLst>
        </pc:picChg>
        <pc:picChg chg="mod">
          <ac:chgData name="Ida Ekmark" userId="ffbc62ef69d5d3dc" providerId="LiveId" clId="{38AB4D3C-B4E5-4847-ABEF-83E738C70A11}" dt="2024-05-16T10:46:57.565" v="29947" actId="14100"/>
          <ac:picMkLst>
            <pc:docMk/>
            <pc:sldMk cId="3101847218" sldId="296"/>
            <ac:picMk id="2086" creationId="{FACC202B-429B-BAA0-C6EB-F1AFF67D7559}"/>
          </ac:picMkLst>
        </pc:picChg>
        <pc:picChg chg="mod">
          <ac:chgData name="Ida Ekmark" userId="ffbc62ef69d5d3dc" providerId="LiveId" clId="{38AB4D3C-B4E5-4847-ABEF-83E738C70A11}" dt="2024-05-16T10:47:13.677" v="30004" actId="14100"/>
          <ac:picMkLst>
            <pc:docMk/>
            <pc:sldMk cId="3101847218" sldId="296"/>
            <ac:picMk id="2097" creationId="{B3501D1C-1729-3403-C52A-E26F6C1EDB25}"/>
          </ac:picMkLst>
        </pc:picChg>
        <pc:picChg chg="mod">
          <ac:chgData name="Ida Ekmark" userId="ffbc62ef69d5d3dc" providerId="LiveId" clId="{38AB4D3C-B4E5-4847-ABEF-83E738C70A11}" dt="2024-05-16T10:49:31.203" v="30080" actId="14100"/>
          <ac:picMkLst>
            <pc:docMk/>
            <pc:sldMk cId="3101847218" sldId="296"/>
            <ac:picMk id="2116" creationId="{66BF4D9B-D322-9302-B10B-371BF8DADEF8}"/>
          </ac:picMkLst>
        </pc:picChg>
        <pc:picChg chg="mod">
          <ac:chgData name="Ida Ekmark" userId="ffbc62ef69d5d3dc" providerId="LiveId" clId="{38AB4D3C-B4E5-4847-ABEF-83E738C70A11}" dt="2024-05-16T10:50:12.182" v="30176" actId="14100"/>
          <ac:picMkLst>
            <pc:docMk/>
            <pc:sldMk cId="3101847218" sldId="296"/>
            <ac:picMk id="2140" creationId="{9F68F7A9-7FD3-5F58-7EB8-94D407A0D314}"/>
          </ac:picMkLst>
        </pc:picChg>
        <pc:picChg chg="mod">
          <ac:chgData name="Ida Ekmark" userId="ffbc62ef69d5d3dc" providerId="LiveId" clId="{38AB4D3C-B4E5-4847-ABEF-83E738C70A11}" dt="2024-05-16T10:50:27.441" v="30322" actId="14100"/>
          <ac:picMkLst>
            <pc:docMk/>
            <pc:sldMk cId="3101847218" sldId="296"/>
            <ac:picMk id="2187" creationId="{5A4BDD32-AAFE-4D8F-E7D8-93066301A058}"/>
          </ac:picMkLst>
        </pc:picChg>
        <pc:picChg chg="mod">
          <ac:chgData name="Ida Ekmark" userId="ffbc62ef69d5d3dc" providerId="LiveId" clId="{38AB4D3C-B4E5-4847-ABEF-83E738C70A11}" dt="2024-05-16T10:52:25.403" v="30631" actId="14100"/>
          <ac:picMkLst>
            <pc:docMk/>
            <pc:sldMk cId="3101847218" sldId="296"/>
            <ac:picMk id="2238" creationId="{C689A8B8-85D1-B534-3A0B-50AF64156C16}"/>
          </ac:picMkLst>
        </pc:picChg>
      </pc:sldChg>
      <pc:sldChg chg="addSp delSp modSp mod ord addAnim delAnim modAnim modNotesTx">
        <pc:chgData name="Ida Ekmark" userId="ffbc62ef69d5d3dc" providerId="LiveId" clId="{38AB4D3C-B4E5-4847-ABEF-83E738C70A11}" dt="2024-06-11T17:39:02.748" v="101986" actId="20577"/>
        <pc:sldMkLst>
          <pc:docMk/>
          <pc:sldMk cId="3940095897" sldId="297"/>
        </pc:sldMkLst>
        <pc:spChg chg="add mod">
          <ac:chgData name="Ida Ekmark" userId="ffbc62ef69d5d3dc" providerId="LiveId" clId="{38AB4D3C-B4E5-4847-ABEF-83E738C70A11}" dt="2024-05-28T12:16:29.914" v="86448"/>
          <ac:spMkLst>
            <pc:docMk/>
            <pc:sldMk cId="3940095897" sldId="297"/>
            <ac:spMk id="2" creationId="{CE602D10-FC0E-DBFE-32C3-6CF53B93EE60}"/>
          </ac:spMkLst>
        </pc:spChg>
        <pc:spChg chg="add del mod">
          <ac:chgData name="Ida Ekmark" userId="ffbc62ef69d5d3dc" providerId="LiveId" clId="{38AB4D3C-B4E5-4847-ABEF-83E738C70A11}" dt="2024-05-29T06:38:36.245" v="86671" actId="478"/>
          <ac:spMkLst>
            <pc:docMk/>
            <pc:sldMk cId="3940095897" sldId="297"/>
            <ac:spMk id="3" creationId="{3F980DE7-FEDB-0837-55E9-2F4199B359AD}"/>
          </ac:spMkLst>
        </pc:spChg>
        <pc:spChg chg="mod">
          <ac:chgData name="Ida Ekmark" userId="ffbc62ef69d5d3dc" providerId="LiveId" clId="{38AB4D3C-B4E5-4847-ABEF-83E738C70A11}" dt="2024-05-28T12:16:17.423" v="86447" actId="403"/>
          <ac:spMkLst>
            <pc:docMk/>
            <pc:sldMk cId="3940095897" sldId="297"/>
            <ac:spMk id="5" creationId="{A54EBA3E-F444-2F1A-CF44-A6E734572A68}"/>
          </ac:spMkLst>
        </pc:spChg>
        <pc:spChg chg="del mod topLvl replST">
          <ac:chgData name="Ida Ekmark" userId="ffbc62ef69d5d3dc" providerId="LiveId" clId="{38AB4D3C-B4E5-4847-ABEF-83E738C70A11}" dt="2024-06-05T07:16:23.514" v="99517" actId="478"/>
          <ac:spMkLst>
            <pc:docMk/>
            <pc:sldMk cId="3940095897" sldId="297"/>
            <ac:spMk id="6" creationId="{0B559E43-AC8E-E535-85BC-02C0A37A88C2}"/>
          </ac:spMkLst>
        </pc:spChg>
        <pc:spChg chg="del mod topLvl replST">
          <ac:chgData name="Ida Ekmark" userId="ffbc62ef69d5d3dc" providerId="LiveId" clId="{38AB4D3C-B4E5-4847-ABEF-83E738C70A11}" dt="2024-05-14T14:05:56.285" v="13277" actId="478"/>
          <ac:spMkLst>
            <pc:docMk/>
            <pc:sldMk cId="3940095897" sldId="297"/>
            <ac:spMk id="6" creationId="{26AB2205-EC63-A820-BB0A-64DEADCBA7A2}"/>
          </ac:spMkLst>
        </pc:spChg>
        <pc:spChg chg="del mod topLvl replST">
          <ac:chgData name="Ida Ekmark" userId="ffbc62ef69d5d3dc" providerId="LiveId" clId="{38AB4D3C-B4E5-4847-ABEF-83E738C70A11}" dt="2024-05-14T14:05:56.222" v="13238" actId="478"/>
          <ac:spMkLst>
            <pc:docMk/>
            <pc:sldMk cId="3940095897" sldId="297"/>
            <ac:spMk id="7" creationId="{364822AC-DE76-96D0-6099-E4232ED3BCF3}"/>
          </ac:spMkLst>
        </pc:spChg>
        <pc:spChg chg="del mod topLvl replST">
          <ac:chgData name="Ida Ekmark" userId="ffbc62ef69d5d3dc" providerId="LiveId" clId="{38AB4D3C-B4E5-4847-ABEF-83E738C70A11}" dt="2024-06-05T07:16:23.342" v="99484" actId="478"/>
          <ac:spMkLst>
            <pc:docMk/>
            <pc:sldMk cId="3940095897" sldId="297"/>
            <ac:spMk id="7" creationId="{571DA6FF-0D18-36B2-6046-8E0A842EAF36}"/>
          </ac:spMkLst>
        </pc:spChg>
        <pc:spChg chg="del">
          <ac:chgData name="Ida Ekmark" userId="ffbc62ef69d5d3dc" providerId="LiveId" clId="{38AB4D3C-B4E5-4847-ABEF-83E738C70A11}" dt="2024-05-14T10:42:53.194" v="1" actId="478"/>
          <ac:spMkLst>
            <pc:docMk/>
            <pc:sldMk cId="3940095897" sldId="297"/>
            <ac:spMk id="7" creationId="{ADC96347-7F04-1BCE-B0BC-EB26CE10367F}"/>
          </ac:spMkLst>
        </pc:spChg>
        <pc:spChg chg="del mod replST">
          <ac:chgData name="Ida Ekmark" userId="ffbc62ef69d5d3dc" providerId="LiveId" clId="{38AB4D3C-B4E5-4847-ABEF-83E738C70A11}" dt="2024-05-14T14:05:56.222" v="13237" actId="478"/>
          <ac:spMkLst>
            <pc:docMk/>
            <pc:sldMk cId="3940095897" sldId="297"/>
            <ac:spMk id="8" creationId="{08FEE720-ADFC-A3E0-C9A8-A8F538D4E76A}"/>
          </ac:spMkLst>
        </pc:spChg>
        <pc:spChg chg="del mod replST">
          <ac:chgData name="Ida Ekmark" userId="ffbc62ef69d5d3dc" providerId="LiveId" clId="{38AB4D3C-B4E5-4847-ABEF-83E738C70A11}" dt="2024-06-05T07:16:23.326" v="99483" actId="478"/>
          <ac:spMkLst>
            <pc:docMk/>
            <pc:sldMk cId="3940095897" sldId="297"/>
            <ac:spMk id="8" creationId="{C362AF3C-FC5D-5652-E5D4-6A1CFA321343}"/>
          </ac:spMkLst>
        </pc:spChg>
        <pc:spChg chg="del mod replST">
          <ac:chgData name="Ida Ekmark" userId="ffbc62ef69d5d3dc" providerId="LiveId" clId="{38AB4D3C-B4E5-4847-ABEF-83E738C70A11}" dt="2024-06-05T07:16:23.326" v="99482" actId="478"/>
          <ac:spMkLst>
            <pc:docMk/>
            <pc:sldMk cId="3940095897" sldId="297"/>
            <ac:spMk id="9" creationId="{5FC676BC-AE75-39D3-6E6E-F0B7F6DECE53}"/>
          </ac:spMkLst>
        </pc:spChg>
        <pc:spChg chg="del mod replST">
          <ac:chgData name="Ida Ekmark" userId="ffbc62ef69d5d3dc" providerId="LiveId" clId="{38AB4D3C-B4E5-4847-ABEF-83E738C70A11}" dt="2024-05-14T14:05:56.222" v="13236" actId="478"/>
          <ac:spMkLst>
            <pc:docMk/>
            <pc:sldMk cId="3940095897" sldId="297"/>
            <ac:spMk id="9" creationId="{9B91298A-D412-68C2-20F8-847310464380}"/>
          </ac:spMkLst>
        </pc:spChg>
        <pc:spChg chg="del mod replST">
          <ac:chgData name="Ida Ekmark" userId="ffbc62ef69d5d3dc" providerId="LiveId" clId="{38AB4D3C-B4E5-4847-ABEF-83E738C70A11}" dt="2024-05-14T14:05:56.222" v="13235" actId="478"/>
          <ac:spMkLst>
            <pc:docMk/>
            <pc:sldMk cId="3940095897" sldId="297"/>
            <ac:spMk id="10" creationId="{572E985E-AC70-E7CD-4625-0C0D9257D62C}"/>
          </ac:spMkLst>
        </pc:spChg>
        <pc:spChg chg="del mod replST">
          <ac:chgData name="Ida Ekmark" userId="ffbc62ef69d5d3dc" providerId="LiveId" clId="{38AB4D3C-B4E5-4847-ABEF-83E738C70A11}" dt="2024-06-05T07:16:23.311" v="99481" actId="478"/>
          <ac:spMkLst>
            <pc:docMk/>
            <pc:sldMk cId="3940095897" sldId="297"/>
            <ac:spMk id="10" creationId="{EC375743-0F5D-01F4-AB0B-E5BB1D542592}"/>
          </ac:spMkLst>
        </pc:spChg>
        <pc:spChg chg="del mod replST">
          <ac:chgData name="Ida Ekmark" userId="ffbc62ef69d5d3dc" providerId="LiveId" clId="{38AB4D3C-B4E5-4847-ABEF-83E738C70A11}" dt="2024-06-05T07:16:23.311" v="99480" actId="478"/>
          <ac:spMkLst>
            <pc:docMk/>
            <pc:sldMk cId="3940095897" sldId="297"/>
            <ac:spMk id="11" creationId="{32E4E5F5-01D6-AA8A-5611-33FE336005DA}"/>
          </ac:spMkLst>
        </pc:spChg>
        <pc:spChg chg="del mod replST">
          <ac:chgData name="Ida Ekmark" userId="ffbc62ef69d5d3dc" providerId="LiveId" clId="{38AB4D3C-B4E5-4847-ABEF-83E738C70A11}" dt="2024-05-14T14:05:56.222" v="13234" actId="478"/>
          <ac:spMkLst>
            <pc:docMk/>
            <pc:sldMk cId="3940095897" sldId="297"/>
            <ac:spMk id="11" creationId="{BAA9B046-D03A-08C6-962A-E712E2D2D3FC}"/>
          </ac:spMkLst>
        </pc:spChg>
        <pc:spChg chg="del mod replST">
          <ac:chgData name="Ida Ekmark" userId="ffbc62ef69d5d3dc" providerId="LiveId" clId="{38AB4D3C-B4E5-4847-ABEF-83E738C70A11}" dt="2024-06-05T07:16:23.311" v="99479" actId="478"/>
          <ac:spMkLst>
            <pc:docMk/>
            <pc:sldMk cId="3940095897" sldId="297"/>
            <ac:spMk id="12" creationId="{5FD69C90-1853-91DF-6C4F-36ED4FD8E6F1}"/>
          </ac:spMkLst>
        </pc:spChg>
        <pc:spChg chg="del mod replST">
          <ac:chgData name="Ida Ekmark" userId="ffbc62ef69d5d3dc" providerId="LiveId" clId="{38AB4D3C-B4E5-4847-ABEF-83E738C70A11}" dt="2024-05-14T14:05:56.222" v="13233" actId="478"/>
          <ac:spMkLst>
            <pc:docMk/>
            <pc:sldMk cId="3940095897" sldId="297"/>
            <ac:spMk id="12" creationId="{D72434D7-C713-65AC-3D16-F74CC4D9002A}"/>
          </ac:spMkLst>
        </pc:spChg>
        <pc:spChg chg="del mod replST">
          <ac:chgData name="Ida Ekmark" userId="ffbc62ef69d5d3dc" providerId="LiveId" clId="{38AB4D3C-B4E5-4847-ABEF-83E738C70A11}" dt="2024-06-05T07:16:23.295" v="99478" actId="478"/>
          <ac:spMkLst>
            <pc:docMk/>
            <pc:sldMk cId="3940095897" sldId="297"/>
            <ac:spMk id="13" creationId="{0EAAE837-5005-24DE-04C2-B374D4F316A1}"/>
          </ac:spMkLst>
        </pc:spChg>
        <pc:spChg chg="del mod replST">
          <ac:chgData name="Ida Ekmark" userId="ffbc62ef69d5d3dc" providerId="LiveId" clId="{38AB4D3C-B4E5-4847-ABEF-83E738C70A11}" dt="2024-05-14T14:05:56.222" v="13232" actId="478"/>
          <ac:spMkLst>
            <pc:docMk/>
            <pc:sldMk cId="3940095897" sldId="297"/>
            <ac:spMk id="13" creationId="{0FECCBC8-865D-75E9-430C-4E5C7A92CA82}"/>
          </ac:spMkLst>
        </pc:spChg>
        <pc:spChg chg="del mod replST">
          <ac:chgData name="Ida Ekmark" userId="ffbc62ef69d5d3dc" providerId="LiveId" clId="{38AB4D3C-B4E5-4847-ABEF-83E738C70A11}" dt="2024-06-05T07:16:23.295" v="99477" actId="478"/>
          <ac:spMkLst>
            <pc:docMk/>
            <pc:sldMk cId="3940095897" sldId="297"/>
            <ac:spMk id="14" creationId="{13F441C4-CF90-DB4E-52B6-5EF8B2FA6A85}"/>
          </ac:spMkLst>
        </pc:spChg>
        <pc:spChg chg="del mod replST">
          <ac:chgData name="Ida Ekmark" userId="ffbc62ef69d5d3dc" providerId="LiveId" clId="{38AB4D3C-B4E5-4847-ABEF-83E738C70A11}" dt="2024-05-14T14:05:56.222" v="13231" actId="478"/>
          <ac:spMkLst>
            <pc:docMk/>
            <pc:sldMk cId="3940095897" sldId="297"/>
            <ac:spMk id="14" creationId="{D775D2EA-6826-E3BD-812C-B6798532535B}"/>
          </ac:spMkLst>
        </pc:spChg>
        <pc:spChg chg="del mod replST">
          <ac:chgData name="Ida Ekmark" userId="ffbc62ef69d5d3dc" providerId="LiveId" clId="{38AB4D3C-B4E5-4847-ABEF-83E738C70A11}" dt="2024-05-14T14:05:56.222" v="13230" actId="478"/>
          <ac:spMkLst>
            <pc:docMk/>
            <pc:sldMk cId="3940095897" sldId="297"/>
            <ac:spMk id="15" creationId="{0F7596CD-E834-9F20-74B1-A71705905899}"/>
          </ac:spMkLst>
        </pc:spChg>
        <pc:spChg chg="del mod replST">
          <ac:chgData name="Ida Ekmark" userId="ffbc62ef69d5d3dc" providerId="LiveId" clId="{38AB4D3C-B4E5-4847-ABEF-83E738C70A11}" dt="2024-06-05T07:16:23.279" v="99476" actId="478"/>
          <ac:spMkLst>
            <pc:docMk/>
            <pc:sldMk cId="3940095897" sldId="297"/>
            <ac:spMk id="15" creationId="{5DC1C923-384E-D5A4-3EA1-4D6FD894FAF0}"/>
          </ac:spMkLst>
        </pc:spChg>
        <pc:spChg chg="add mod">
          <ac:chgData name="Ida Ekmark" userId="ffbc62ef69d5d3dc" providerId="LiveId" clId="{38AB4D3C-B4E5-4847-ABEF-83E738C70A11}" dt="2024-05-14T15:30:20.313" v="19822" actId="400"/>
          <ac:spMkLst>
            <pc:docMk/>
            <pc:sldMk cId="3940095897" sldId="297"/>
            <ac:spMk id="16" creationId="{5B3BEE45-DF3F-A758-FDF9-0CFC623E7EFD}"/>
          </ac:spMkLst>
        </pc:spChg>
        <pc:spChg chg="del mod replST">
          <ac:chgData name="Ida Ekmark" userId="ffbc62ef69d5d3dc" providerId="LiveId" clId="{38AB4D3C-B4E5-4847-ABEF-83E738C70A11}" dt="2024-06-05T07:16:23.279" v="99475" actId="478"/>
          <ac:spMkLst>
            <pc:docMk/>
            <pc:sldMk cId="3940095897" sldId="297"/>
            <ac:spMk id="17" creationId="{C6EF5F02-9094-D775-B9E5-234DD5341E0C}"/>
          </ac:spMkLst>
        </pc:spChg>
        <pc:spChg chg="del mod replST">
          <ac:chgData name="Ida Ekmark" userId="ffbc62ef69d5d3dc" providerId="LiveId" clId="{38AB4D3C-B4E5-4847-ABEF-83E738C70A11}" dt="2024-05-14T14:05:56.222" v="13229" actId="478"/>
          <ac:spMkLst>
            <pc:docMk/>
            <pc:sldMk cId="3940095897" sldId="297"/>
            <ac:spMk id="17" creationId="{EF8712C6-D718-A5C2-15D4-89CB8633AB8D}"/>
          </ac:spMkLst>
        </pc:spChg>
        <pc:spChg chg="del mod replST">
          <ac:chgData name="Ida Ekmark" userId="ffbc62ef69d5d3dc" providerId="LiveId" clId="{38AB4D3C-B4E5-4847-ABEF-83E738C70A11}" dt="2024-06-05T07:16:23.264" v="99474" actId="478"/>
          <ac:spMkLst>
            <pc:docMk/>
            <pc:sldMk cId="3940095897" sldId="297"/>
            <ac:spMk id="18" creationId="{EBECAA4D-DF2A-83C8-678E-D37C42DB629C}"/>
          </ac:spMkLst>
        </pc:spChg>
        <pc:spChg chg="del mod replST">
          <ac:chgData name="Ida Ekmark" userId="ffbc62ef69d5d3dc" providerId="LiveId" clId="{38AB4D3C-B4E5-4847-ABEF-83E738C70A11}" dt="2024-05-14T14:05:56.222" v="13228" actId="478"/>
          <ac:spMkLst>
            <pc:docMk/>
            <pc:sldMk cId="3940095897" sldId="297"/>
            <ac:spMk id="19" creationId="{C10B8412-CC2F-1706-DC5F-B441562E7066}"/>
          </ac:spMkLst>
        </pc:spChg>
        <pc:spChg chg="del mod replST">
          <ac:chgData name="Ida Ekmark" userId="ffbc62ef69d5d3dc" providerId="LiveId" clId="{38AB4D3C-B4E5-4847-ABEF-83E738C70A11}" dt="2024-06-05T07:16:23.264" v="99473" actId="478"/>
          <ac:spMkLst>
            <pc:docMk/>
            <pc:sldMk cId="3940095897" sldId="297"/>
            <ac:spMk id="19" creationId="{CD0F8CCB-A4CD-1DED-3AB0-4BFB0AAA9287}"/>
          </ac:spMkLst>
        </pc:spChg>
        <pc:spChg chg="del mod replST">
          <ac:chgData name="Ida Ekmark" userId="ffbc62ef69d5d3dc" providerId="LiveId" clId="{38AB4D3C-B4E5-4847-ABEF-83E738C70A11}" dt="2024-05-14T14:05:56.222" v="13227" actId="478"/>
          <ac:spMkLst>
            <pc:docMk/>
            <pc:sldMk cId="3940095897" sldId="297"/>
            <ac:spMk id="20" creationId="{9751E3AC-34BC-DC76-6E3F-CE89370C7B80}"/>
          </ac:spMkLst>
        </pc:spChg>
        <pc:spChg chg="del mod replST">
          <ac:chgData name="Ida Ekmark" userId="ffbc62ef69d5d3dc" providerId="LiveId" clId="{38AB4D3C-B4E5-4847-ABEF-83E738C70A11}" dt="2024-06-05T07:16:23.248" v="99472" actId="478"/>
          <ac:spMkLst>
            <pc:docMk/>
            <pc:sldMk cId="3940095897" sldId="297"/>
            <ac:spMk id="20" creationId="{A18B860C-4B6E-94B7-6173-D3B6C23B8855}"/>
          </ac:spMkLst>
        </pc:spChg>
        <pc:spChg chg="del mod replST">
          <ac:chgData name="Ida Ekmark" userId="ffbc62ef69d5d3dc" providerId="LiveId" clId="{38AB4D3C-B4E5-4847-ABEF-83E738C70A11}" dt="2024-05-14T14:05:56.206" v="13226" actId="478"/>
          <ac:spMkLst>
            <pc:docMk/>
            <pc:sldMk cId="3940095897" sldId="297"/>
            <ac:spMk id="21" creationId="{3BF5C18B-932E-2AD0-4C13-370026A720B7}"/>
          </ac:spMkLst>
        </pc:spChg>
        <pc:spChg chg="del mod replST">
          <ac:chgData name="Ida Ekmark" userId="ffbc62ef69d5d3dc" providerId="LiveId" clId="{38AB4D3C-B4E5-4847-ABEF-83E738C70A11}" dt="2024-06-05T07:16:23.248" v="99471" actId="478"/>
          <ac:spMkLst>
            <pc:docMk/>
            <pc:sldMk cId="3940095897" sldId="297"/>
            <ac:spMk id="21" creationId="{FEA11DEF-1536-9423-6E4E-A9686B4FD237}"/>
          </ac:spMkLst>
        </pc:spChg>
        <pc:spChg chg="del mod replST">
          <ac:chgData name="Ida Ekmark" userId="ffbc62ef69d5d3dc" providerId="LiveId" clId="{38AB4D3C-B4E5-4847-ABEF-83E738C70A11}" dt="2024-06-05T07:16:23.248" v="99470" actId="478"/>
          <ac:spMkLst>
            <pc:docMk/>
            <pc:sldMk cId="3940095897" sldId="297"/>
            <ac:spMk id="22" creationId="{C316B241-19AE-FC4A-9D6B-DA6E66E5BAA4}"/>
          </ac:spMkLst>
        </pc:spChg>
        <pc:spChg chg="del mod replST">
          <ac:chgData name="Ida Ekmark" userId="ffbc62ef69d5d3dc" providerId="LiveId" clId="{38AB4D3C-B4E5-4847-ABEF-83E738C70A11}" dt="2024-05-14T14:05:56.206" v="13225" actId="478"/>
          <ac:spMkLst>
            <pc:docMk/>
            <pc:sldMk cId="3940095897" sldId="297"/>
            <ac:spMk id="22" creationId="{F5C47986-46EE-F97E-8A31-8B757157AE49}"/>
          </ac:spMkLst>
        </pc:spChg>
        <pc:spChg chg="del mod replST">
          <ac:chgData name="Ida Ekmark" userId="ffbc62ef69d5d3dc" providerId="LiveId" clId="{38AB4D3C-B4E5-4847-ABEF-83E738C70A11}" dt="2024-06-05T07:16:23.232" v="99469" actId="478"/>
          <ac:spMkLst>
            <pc:docMk/>
            <pc:sldMk cId="3940095897" sldId="297"/>
            <ac:spMk id="23" creationId="{3AC11594-C381-3B4D-6A7E-11B7CFF450BE}"/>
          </ac:spMkLst>
        </pc:spChg>
        <pc:spChg chg="del mod replST">
          <ac:chgData name="Ida Ekmark" userId="ffbc62ef69d5d3dc" providerId="LiveId" clId="{38AB4D3C-B4E5-4847-ABEF-83E738C70A11}" dt="2024-05-14T14:05:56.206" v="13224" actId="478"/>
          <ac:spMkLst>
            <pc:docMk/>
            <pc:sldMk cId="3940095897" sldId="297"/>
            <ac:spMk id="23" creationId="{843EC3CF-B4D8-AE08-2DBC-0D58312213CC}"/>
          </ac:spMkLst>
        </pc:spChg>
        <pc:spChg chg="del mod replST">
          <ac:chgData name="Ida Ekmark" userId="ffbc62ef69d5d3dc" providerId="LiveId" clId="{38AB4D3C-B4E5-4847-ABEF-83E738C70A11}" dt="2024-06-05T07:16:23.232" v="99468" actId="478"/>
          <ac:spMkLst>
            <pc:docMk/>
            <pc:sldMk cId="3940095897" sldId="297"/>
            <ac:spMk id="24" creationId="{2021660B-EFE7-B89B-FB73-D4333CC682EA}"/>
          </ac:spMkLst>
        </pc:spChg>
        <pc:spChg chg="del mod replST">
          <ac:chgData name="Ida Ekmark" userId="ffbc62ef69d5d3dc" providerId="LiveId" clId="{38AB4D3C-B4E5-4847-ABEF-83E738C70A11}" dt="2024-05-14T14:05:56.206" v="13223" actId="478"/>
          <ac:spMkLst>
            <pc:docMk/>
            <pc:sldMk cId="3940095897" sldId="297"/>
            <ac:spMk id="24" creationId="{4DB76E9F-F75A-FB4C-645F-BA6085FB2FC6}"/>
          </ac:spMkLst>
        </pc:spChg>
        <pc:spChg chg="del mod replST">
          <ac:chgData name="Ida Ekmark" userId="ffbc62ef69d5d3dc" providerId="LiveId" clId="{38AB4D3C-B4E5-4847-ABEF-83E738C70A11}" dt="2024-05-14T14:05:56.206" v="13222" actId="478"/>
          <ac:spMkLst>
            <pc:docMk/>
            <pc:sldMk cId="3940095897" sldId="297"/>
            <ac:spMk id="25" creationId="{3A31263E-825E-B8F4-319C-2D4269940960}"/>
          </ac:spMkLst>
        </pc:spChg>
        <pc:spChg chg="del mod replST">
          <ac:chgData name="Ida Ekmark" userId="ffbc62ef69d5d3dc" providerId="LiveId" clId="{38AB4D3C-B4E5-4847-ABEF-83E738C70A11}" dt="2024-06-05T07:16:23.226" v="99467" actId="478"/>
          <ac:spMkLst>
            <pc:docMk/>
            <pc:sldMk cId="3940095897" sldId="297"/>
            <ac:spMk id="25" creationId="{BD5822E2-1336-8708-22B7-FF4C948DA70F}"/>
          </ac:spMkLst>
        </pc:spChg>
        <pc:spChg chg="del mod replST">
          <ac:chgData name="Ida Ekmark" userId="ffbc62ef69d5d3dc" providerId="LiveId" clId="{38AB4D3C-B4E5-4847-ABEF-83E738C70A11}" dt="2024-05-14T14:05:56.206" v="13221" actId="478"/>
          <ac:spMkLst>
            <pc:docMk/>
            <pc:sldMk cId="3940095897" sldId="297"/>
            <ac:spMk id="26" creationId="{114B6049-9B5C-8232-6B79-FFDB5FD16C5C}"/>
          </ac:spMkLst>
        </pc:spChg>
        <pc:spChg chg="del mod replST">
          <ac:chgData name="Ida Ekmark" userId="ffbc62ef69d5d3dc" providerId="LiveId" clId="{38AB4D3C-B4E5-4847-ABEF-83E738C70A11}" dt="2024-06-05T07:16:23.216" v="99466" actId="478"/>
          <ac:spMkLst>
            <pc:docMk/>
            <pc:sldMk cId="3940095897" sldId="297"/>
            <ac:spMk id="26" creationId="{46B7E525-448A-2C2B-5398-69C5BD8410ED}"/>
          </ac:spMkLst>
        </pc:spChg>
        <pc:spChg chg="del mod replST">
          <ac:chgData name="Ida Ekmark" userId="ffbc62ef69d5d3dc" providerId="LiveId" clId="{38AB4D3C-B4E5-4847-ABEF-83E738C70A11}" dt="2024-06-05T07:16:23.201" v="99465" actId="478"/>
          <ac:spMkLst>
            <pc:docMk/>
            <pc:sldMk cId="3940095897" sldId="297"/>
            <ac:spMk id="27" creationId="{A5A95CAB-5525-08A5-3F0E-5B66009E7513}"/>
          </ac:spMkLst>
        </pc:spChg>
        <pc:spChg chg="del mod replST">
          <ac:chgData name="Ida Ekmark" userId="ffbc62ef69d5d3dc" providerId="LiveId" clId="{38AB4D3C-B4E5-4847-ABEF-83E738C70A11}" dt="2024-05-14T14:05:56.206" v="13220" actId="478"/>
          <ac:spMkLst>
            <pc:docMk/>
            <pc:sldMk cId="3940095897" sldId="297"/>
            <ac:spMk id="27" creationId="{B57FEE6B-EF6D-99A9-CECD-BBAE4DDBE75C}"/>
          </ac:spMkLst>
        </pc:spChg>
        <pc:spChg chg="del mod replST">
          <ac:chgData name="Ida Ekmark" userId="ffbc62ef69d5d3dc" providerId="LiveId" clId="{38AB4D3C-B4E5-4847-ABEF-83E738C70A11}" dt="2024-05-14T14:05:56.206" v="13219" actId="478"/>
          <ac:spMkLst>
            <pc:docMk/>
            <pc:sldMk cId="3940095897" sldId="297"/>
            <ac:spMk id="28" creationId="{404E7E2C-1C32-D458-01C3-60B13D57B4C9}"/>
          </ac:spMkLst>
        </pc:spChg>
        <pc:spChg chg="del mod replST">
          <ac:chgData name="Ida Ekmark" userId="ffbc62ef69d5d3dc" providerId="LiveId" clId="{38AB4D3C-B4E5-4847-ABEF-83E738C70A11}" dt="2024-06-05T07:16:23.185" v="99464" actId="478"/>
          <ac:spMkLst>
            <pc:docMk/>
            <pc:sldMk cId="3940095897" sldId="297"/>
            <ac:spMk id="28" creationId="{43DE2288-31AE-AC4C-469F-81D8A04587CC}"/>
          </ac:spMkLst>
        </pc:spChg>
        <pc:spChg chg="del mod replST">
          <ac:chgData name="Ida Ekmark" userId="ffbc62ef69d5d3dc" providerId="LiveId" clId="{38AB4D3C-B4E5-4847-ABEF-83E738C70A11}" dt="2024-05-14T14:05:56.206" v="13218" actId="478"/>
          <ac:spMkLst>
            <pc:docMk/>
            <pc:sldMk cId="3940095897" sldId="297"/>
            <ac:spMk id="29" creationId="{2F7D3AB6-4845-F619-B027-F29B7553EAB8}"/>
          </ac:spMkLst>
        </pc:spChg>
        <pc:spChg chg="del mod replST">
          <ac:chgData name="Ida Ekmark" userId="ffbc62ef69d5d3dc" providerId="LiveId" clId="{38AB4D3C-B4E5-4847-ABEF-83E738C70A11}" dt="2024-06-05T07:16:23.185" v="99463" actId="478"/>
          <ac:spMkLst>
            <pc:docMk/>
            <pc:sldMk cId="3940095897" sldId="297"/>
            <ac:spMk id="29" creationId="{36E736BA-056F-80A4-D7AC-378B86A5788F}"/>
          </ac:spMkLst>
        </pc:spChg>
        <pc:spChg chg="del mod replST">
          <ac:chgData name="Ida Ekmark" userId="ffbc62ef69d5d3dc" providerId="LiveId" clId="{38AB4D3C-B4E5-4847-ABEF-83E738C70A11}" dt="2024-05-14T14:05:56.206" v="13217" actId="478"/>
          <ac:spMkLst>
            <pc:docMk/>
            <pc:sldMk cId="3940095897" sldId="297"/>
            <ac:spMk id="30" creationId="{D0205774-6936-BDF6-170D-4A718CB2F0D6}"/>
          </ac:spMkLst>
        </pc:spChg>
        <pc:spChg chg="del mod replST">
          <ac:chgData name="Ida Ekmark" userId="ffbc62ef69d5d3dc" providerId="LiveId" clId="{38AB4D3C-B4E5-4847-ABEF-83E738C70A11}" dt="2024-06-05T07:16:23.169" v="99462" actId="478"/>
          <ac:spMkLst>
            <pc:docMk/>
            <pc:sldMk cId="3940095897" sldId="297"/>
            <ac:spMk id="30" creationId="{E2A5F797-AE39-AB77-E245-89E207EC0948}"/>
          </ac:spMkLst>
        </pc:spChg>
        <pc:spChg chg="del mod replST">
          <ac:chgData name="Ida Ekmark" userId="ffbc62ef69d5d3dc" providerId="LiveId" clId="{38AB4D3C-B4E5-4847-ABEF-83E738C70A11}" dt="2024-05-14T14:05:56.206" v="13216" actId="478"/>
          <ac:spMkLst>
            <pc:docMk/>
            <pc:sldMk cId="3940095897" sldId="297"/>
            <ac:spMk id="31" creationId="{42BCC8B3-CA45-CB47-11F4-39BBEADD7B38}"/>
          </ac:spMkLst>
        </pc:spChg>
        <pc:spChg chg="del mod replST">
          <ac:chgData name="Ida Ekmark" userId="ffbc62ef69d5d3dc" providerId="LiveId" clId="{38AB4D3C-B4E5-4847-ABEF-83E738C70A11}" dt="2024-06-05T07:16:23.169" v="99461" actId="478"/>
          <ac:spMkLst>
            <pc:docMk/>
            <pc:sldMk cId="3940095897" sldId="297"/>
            <ac:spMk id="31" creationId="{A6F75615-34D1-8C6E-3E2D-47729CC0A3CC}"/>
          </ac:spMkLst>
        </pc:spChg>
        <pc:spChg chg="del mod replST">
          <ac:chgData name="Ida Ekmark" userId="ffbc62ef69d5d3dc" providerId="LiveId" clId="{38AB4D3C-B4E5-4847-ABEF-83E738C70A11}" dt="2024-05-14T14:05:56.206" v="13215" actId="478"/>
          <ac:spMkLst>
            <pc:docMk/>
            <pc:sldMk cId="3940095897" sldId="297"/>
            <ac:spMk id="32" creationId="{1C40876D-8AD9-FEA0-2B92-0B315A9D3155}"/>
          </ac:spMkLst>
        </pc:spChg>
        <pc:spChg chg="del mod replST">
          <ac:chgData name="Ida Ekmark" userId="ffbc62ef69d5d3dc" providerId="LiveId" clId="{38AB4D3C-B4E5-4847-ABEF-83E738C70A11}" dt="2024-06-05T07:16:23.154" v="99460" actId="478"/>
          <ac:spMkLst>
            <pc:docMk/>
            <pc:sldMk cId="3940095897" sldId="297"/>
            <ac:spMk id="32" creationId="{A0ACC95D-B82F-CE76-A5AE-E1AAE7BDDAA3}"/>
          </ac:spMkLst>
        </pc:spChg>
        <pc:spChg chg="del mod replST">
          <ac:chgData name="Ida Ekmark" userId="ffbc62ef69d5d3dc" providerId="LiveId" clId="{38AB4D3C-B4E5-4847-ABEF-83E738C70A11}" dt="2024-05-14T14:05:56.206" v="13214" actId="478"/>
          <ac:spMkLst>
            <pc:docMk/>
            <pc:sldMk cId="3940095897" sldId="297"/>
            <ac:spMk id="33" creationId="{2EDEDF8D-4438-6B60-BE7A-11AD43C1A8DE}"/>
          </ac:spMkLst>
        </pc:spChg>
        <pc:spChg chg="del mod replST">
          <ac:chgData name="Ida Ekmark" userId="ffbc62ef69d5d3dc" providerId="LiveId" clId="{38AB4D3C-B4E5-4847-ABEF-83E738C70A11}" dt="2024-06-05T07:16:23.154" v="99459" actId="478"/>
          <ac:spMkLst>
            <pc:docMk/>
            <pc:sldMk cId="3940095897" sldId="297"/>
            <ac:spMk id="33" creationId="{EBD3E202-AA5E-8056-CB1B-2DA0F6003D76}"/>
          </ac:spMkLst>
        </pc:spChg>
        <pc:spChg chg="del mod replST">
          <ac:chgData name="Ida Ekmark" userId="ffbc62ef69d5d3dc" providerId="LiveId" clId="{38AB4D3C-B4E5-4847-ABEF-83E738C70A11}" dt="2024-06-05T07:16:23.138" v="99458" actId="478"/>
          <ac:spMkLst>
            <pc:docMk/>
            <pc:sldMk cId="3940095897" sldId="297"/>
            <ac:spMk id="34" creationId="{5BA6DD9B-5902-A7DB-541F-86E4A418F97D}"/>
          </ac:spMkLst>
        </pc:spChg>
        <pc:spChg chg="del mod replST">
          <ac:chgData name="Ida Ekmark" userId="ffbc62ef69d5d3dc" providerId="LiveId" clId="{38AB4D3C-B4E5-4847-ABEF-83E738C70A11}" dt="2024-06-05T07:16:23.138" v="99457" actId="478"/>
          <ac:spMkLst>
            <pc:docMk/>
            <pc:sldMk cId="3940095897" sldId="297"/>
            <ac:spMk id="35" creationId="{217EEA8D-9279-DFE1-3653-E7DD5B6A6F2B}"/>
          </ac:spMkLst>
        </pc:spChg>
        <pc:spChg chg="del mod replST">
          <ac:chgData name="Ida Ekmark" userId="ffbc62ef69d5d3dc" providerId="LiveId" clId="{38AB4D3C-B4E5-4847-ABEF-83E738C70A11}" dt="2024-06-05T07:16:23.125" v="99456" actId="478"/>
          <ac:spMkLst>
            <pc:docMk/>
            <pc:sldMk cId="3940095897" sldId="297"/>
            <ac:spMk id="36" creationId="{1CF84341-7E5C-8A9D-AFCF-F5C58D41BFA5}"/>
          </ac:spMkLst>
        </pc:spChg>
        <pc:spChg chg="del mod replST">
          <ac:chgData name="Ida Ekmark" userId="ffbc62ef69d5d3dc" providerId="LiveId" clId="{38AB4D3C-B4E5-4847-ABEF-83E738C70A11}" dt="2024-06-05T07:16:23.121" v="99455" actId="478"/>
          <ac:spMkLst>
            <pc:docMk/>
            <pc:sldMk cId="3940095897" sldId="297"/>
            <ac:spMk id="37" creationId="{C74D712A-C622-43B5-D322-DF38BD6ACDBB}"/>
          </ac:spMkLst>
        </pc:spChg>
        <pc:spChg chg="del mod topLvl replST">
          <ac:chgData name="Ida Ekmark" userId="ffbc62ef69d5d3dc" providerId="LiveId" clId="{38AB4D3C-B4E5-4847-ABEF-83E738C70A11}" dt="2024-05-14T14:06:28.105" v="13506" actId="478"/>
          <ac:spMkLst>
            <pc:docMk/>
            <pc:sldMk cId="3940095897" sldId="297"/>
            <ac:spMk id="38" creationId="{AA0FF39F-DDBE-CCE9-E9DD-6ABC653BC8DF}"/>
          </ac:spMkLst>
        </pc:spChg>
        <pc:spChg chg="del mod replST">
          <ac:chgData name="Ida Ekmark" userId="ffbc62ef69d5d3dc" providerId="LiveId" clId="{38AB4D3C-B4E5-4847-ABEF-83E738C70A11}" dt="2024-06-05T07:16:23.106" v="99454" actId="478"/>
          <ac:spMkLst>
            <pc:docMk/>
            <pc:sldMk cId="3940095897" sldId="297"/>
            <ac:spMk id="38" creationId="{F13C82B8-8EE7-5D00-C812-F3BA92BD6F2B}"/>
          </ac:spMkLst>
        </pc:spChg>
        <pc:spChg chg="del mod topLvl replST">
          <ac:chgData name="Ida Ekmark" userId="ffbc62ef69d5d3dc" providerId="LiveId" clId="{38AB4D3C-B4E5-4847-ABEF-83E738C70A11}" dt="2024-05-14T14:06:28.042" v="13467" actId="478"/>
          <ac:spMkLst>
            <pc:docMk/>
            <pc:sldMk cId="3940095897" sldId="297"/>
            <ac:spMk id="39" creationId="{D2082448-D612-774A-A139-E239CCB817B8}"/>
          </ac:spMkLst>
        </pc:spChg>
        <pc:spChg chg="del mod replST">
          <ac:chgData name="Ida Ekmark" userId="ffbc62ef69d5d3dc" providerId="LiveId" clId="{38AB4D3C-B4E5-4847-ABEF-83E738C70A11}" dt="2024-05-14T14:06:28.027" v="13466" actId="478"/>
          <ac:spMkLst>
            <pc:docMk/>
            <pc:sldMk cId="3940095897" sldId="297"/>
            <ac:spMk id="40" creationId="{61C65CA2-4D08-6284-CE1E-8335958D6367}"/>
          </ac:spMkLst>
        </pc:spChg>
        <pc:spChg chg="del mod replST">
          <ac:chgData name="Ida Ekmark" userId="ffbc62ef69d5d3dc" providerId="LiveId" clId="{38AB4D3C-B4E5-4847-ABEF-83E738C70A11}" dt="2024-05-14T14:06:28.027" v="13465" actId="478"/>
          <ac:spMkLst>
            <pc:docMk/>
            <pc:sldMk cId="3940095897" sldId="297"/>
            <ac:spMk id="41" creationId="{FF47750D-C5E5-4C59-0658-455A5D632C71}"/>
          </ac:spMkLst>
        </pc:spChg>
        <pc:spChg chg="del mod replST">
          <ac:chgData name="Ida Ekmark" userId="ffbc62ef69d5d3dc" providerId="LiveId" clId="{38AB4D3C-B4E5-4847-ABEF-83E738C70A11}" dt="2024-05-14T14:06:28.027" v="13464" actId="478"/>
          <ac:spMkLst>
            <pc:docMk/>
            <pc:sldMk cId="3940095897" sldId="297"/>
            <ac:spMk id="42" creationId="{518DC126-9740-3855-B705-6F304BA2A146}"/>
          </ac:spMkLst>
        </pc:spChg>
        <pc:spChg chg="del mod replST">
          <ac:chgData name="Ida Ekmark" userId="ffbc62ef69d5d3dc" providerId="LiveId" clId="{38AB4D3C-B4E5-4847-ABEF-83E738C70A11}" dt="2024-05-14T14:06:28.027" v="13463" actId="478"/>
          <ac:spMkLst>
            <pc:docMk/>
            <pc:sldMk cId="3940095897" sldId="297"/>
            <ac:spMk id="43" creationId="{1877E776-A363-DF6E-5EAB-0B8964A782F0}"/>
          </ac:spMkLst>
        </pc:spChg>
        <pc:spChg chg="del mod replST">
          <ac:chgData name="Ida Ekmark" userId="ffbc62ef69d5d3dc" providerId="LiveId" clId="{38AB4D3C-B4E5-4847-ABEF-83E738C70A11}" dt="2024-05-14T14:06:28.027" v="13462" actId="478"/>
          <ac:spMkLst>
            <pc:docMk/>
            <pc:sldMk cId="3940095897" sldId="297"/>
            <ac:spMk id="44" creationId="{5452239E-4667-D20D-B609-30085B3ECF6F}"/>
          </ac:spMkLst>
        </pc:spChg>
        <pc:spChg chg="del mod replST">
          <ac:chgData name="Ida Ekmark" userId="ffbc62ef69d5d3dc" providerId="LiveId" clId="{38AB4D3C-B4E5-4847-ABEF-83E738C70A11}" dt="2024-05-14T14:06:28.027" v="13461" actId="478"/>
          <ac:spMkLst>
            <pc:docMk/>
            <pc:sldMk cId="3940095897" sldId="297"/>
            <ac:spMk id="45" creationId="{E7FC3864-BB06-A570-E90D-84E9136F9D28}"/>
          </ac:spMkLst>
        </pc:spChg>
        <pc:spChg chg="del mod replST">
          <ac:chgData name="Ida Ekmark" userId="ffbc62ef69d5d3dc" providerId="LiveId" clId="{38AB4D3C-B4E5-4847-ABEF-83E738C70A11}" dt="2024-05-14T14:06:28.027" v="13460" actId="478"/>
          <ac:spMkLst>
            <pc:docMk/>
            <pc:sldMk cId="3940095897" sldId="297"/>
            <ac:spMk id="46" creationId="{E58DDBEE-D69D-7A3E-7566-9729A5BA3411}"/>
          </ac:spMkLst>
        </pc:spChg>
        <pc:spChg chg="del mod replST">
          <ac:chgData name="Ida Ekmark" userId="ffbc62ef69d5d3dc" providerId="LiveId" clId="{38AB4D3C-B4E5-4847-ABEF-83E738C70A11}" dt="2024-05-14T14:06:28.027" v="13459" actId="478"/>
          <ac:spMkLst>
            <pc:docMk/>
            <pc:sldMk cId="3940095897" sldId="297"/>
            <ac:spMk id="47" creationId="{0CA58903-5FC2-6258-2176-037F9C620900}"/>
          </ac:spMkLst>
        </pc:spChg>
        <pc:spChg chg="del mod replST">
          <ac:chgData name="Ida Ekmark" userId="ffbc62ef69d5d3dc" providerId="LiveId" clId="{38AB4D3C-B4E5-4847-ABEF-83E738C70A11}" dt="2024-05-14T14:06:28.027" v="13458" actId="478"/>
          <ac:spMkLst>
            <pc:docMk/>
            <pc:sldMk cId="3940095897" sldId="297"/>
            <ac:spMk id="48" creationId="{B691950E-C3F6-9D11-CCF3-B50529B441FC}"/>
          </ac:spMkLst>
        </pc:spChg>
        <pc:spChg chg="del mod replST">
          <ac:chgData name="Ida Ekmark" userId="ffbc62ef69d5d3dc" providerId="LiveId" clId="{38AB4D3C-B4E5-4847-ABEF-83E738C70A11}" dt="2024-05-14T14:06:28.027" v="13457" actId="478"/>
          <ac:spMkLst>
            <pc:docMk/>
            <pc:sldMk cId="3940095897" sldId="297"/>
            <ac:spMk id="49" creationId="{D284DBDD-6672-C1BD-6EFA-1C75485E0A0E}"/>
          </ac:spMkLst>
        </pc:spChg>
        <pc:spChg chg="del mod replST">
          <ac:chgData name="Ida Ekmark" userId="ffbc62ef69d5d3dc" providerId="LiveId" clId="{38AB4D3C-B4E5-4847-ABEF-83E738C70A11}" dt="2024-05-14T14:06:28.027" v="13456" actId="478"/>
          <ac:spMkLst>
            <pc:docMk/>
            <pc:sldMk cId="3940095897" sldId="297"/>
            <ac:spMk id="50" creationId="{19234620-E02F-F99C-8D68-4928F3A36460}"/>
          </ac:spMkLst>
        </pc:spChg>
        <pc:spChg chg="del mod replST">
          <ac:chgData name="Ida Ekmark" userId="ffbc62ef69d5d3dc" providerId="LiveId" clId="{38AB4D3C-B4E5-4847-ABEF-83E738C70A11}" dt="2024-05-14T14:06:28.027" v="13455" actId="478"/>
          <ac:spMkLst>
            <pc:docMk/>
            <pc:sldMk cId="3940095897" sldId="297"/>
            <ac:spMk id="51" creationId="{A70C978C-34C5-EE55-3D2F-91DF933FE121}"/>
          </ac:spMkLst>
        </pc:spChg>
        <pc:spChg chg="del mod replST">
          <ac:chgData name="Ida Ekmark" userId="ffbc62ef69d5d3dc" providerId="LiveId" clId="{38AB4D3C-B4E5-4847-ABEF-83E738C70A11}" dt="2024-05-14T14:06:28.027" v="13454" actId="478"/>
          <ac:spMkLst>
            <pc:docMk/>
            <pc:sldMk cId="3940095897" sldId="297"/>
            <ac:spMk id="52" creationId="{279A4471-D2E6-8DAB-9FAB-4536133ACEA8}"/>
          </ac:spMkLst>
        </pc:spChg>
        <pc:spChg chg="del mod replST">
          <ac:chgData name="Ida Ekmark" userId="ffbc62ef69d5d3dc" providerId="LiveId" clId="{38AB4D3C-B4E5-4847-ABEF-83E738C70A11}" dt="2024-05-14T14:06:28.027" v="13453" actId="478"/>
          <ac:spMkLst>
            <pc:docMk/>
            <pc:sldMk cId="3940095897" sldId="297"/>
            <ac:spMk id="53" creationId="{65683CAD-A351-3FA6-05E7-45E74836E5AC}"/>
          </ac:spMkLst>
        </pc:spChg>
        <pc:spChg chg="del mod replST">
          <ac:chgData name="Ida Ekmark" userId="ffbc62ef69d5d3dc" providerId="LiveId" clId="{38AB4D3C-B4E5-4847-ABEF-83E738C70A11}" dt="2024-05-14T14:06:28.026" v="13452" actId="478"/>
          <ac:spMkLst>
            <pc:docMk/>
            <pc:sldMk cId="3940095897" sldId="297"/>
            <ac:spMk id="54" creationId="{00C85012-22DB-0E3E-B28A-987279B3D180}"/>
          </ac:spMkLst>
        </pc:spChg>
        <pc:spChg chg="del mod replST">
          <ac:chgData name="Ida Ekmark" userId="ffbc62ef69d5d3dc" providerId="LiveId" clId="{38AB4D3C-B4E5-4847-ABEF-83E738C70A11}" dt="2024-05-14T14:06:28.010" v="13451" actId="478"/>
          <ac:spMkLst>
            <pc:docMk/>
            <pc:sldMk cId="3940095897" sldId="297"/>
            <ac:spMk id="55" creationId="{FD81EED5-8C22-3DAA-E91D-8421E82E9882}"/>
          </ac:spMkLst>
        </pc:spChg>
        <pc:spChg chg="del mod replST">
          <ac:chgData name="Ida Ekmark" userId="ffbc62ef69d5d3dc" providerId="LiveId" clId="{38AB4D3C-B4E5-4847-ABEF-83E738C70A11}" dt="2024-05-14T14:06:28.010" v="13450" actId="478"/>
          <ac:spMkLst>
            <pc:docMk/>
            <pc:sldMk cId="3940095897" sldId="297"/>
            <ac:spMk id="56" creationId="{761B5D34-F04D-B169-A1C2-C8732B89D00D}"/>
          </ac:spMkLst>
        </pc:spChg>
        <pc:spChg chg="del mod replST">
          <ac:chgData name="Ida Ekmark" userId="ffbc62ef69d5d3dc" providerId="LiveId" clId="{38AB4D3C-B4E5-4847-ABEF-83E738C70A11}" dt="2024-05-14T14:06:28.010" v="13449" actId="478"/>
          <ac:spMkLst>
            <pc:docMk/>
            <pc:sldMk cId="3940095897" sldId="297"/>
            <ac:spMk id="57" creationId="{EAB69C84-6880-3B29-5938-D47666CBC6C6}"/>
          </ac:spMkLst>
        </pc:spChg>
        <pc:spChg chg="del mod replST">
          <ac:chgData name="Ida Ekmark" userId="ffbc62ef69d5d3dc" providerId="LiveId" clId="{38AB4D3C-B4E5-4847-ABEF-83E738C70A11}" dt="2024-05-14T14:06:28.010" v="13448" actId="478"/>
          <ac:spMkLst>
            <pc:docMk/>
            <pc:sldMk cId="3940095897" sldId="297"/>
            <ac:spMk id="58" creationId="{7102E9CB-A92E-0118-37F4-A2FC827B85DF}"/>
          </ac:spMkLst>
        </pc:spChg>
        <pc:spChg chg="del mod replST">
          <ac:chgData name="Ida Ekmark" userId="ffbc62ef69d5d3dc" providerId="LiveId" clId="{38AB4D3C-B4E5-4847-ABEF-83E738C70A11}" dt="2024-05-14T14:06:28.010" v="13447" actId="478"/>
          <ac:spMkLst>
            <pc:docMk/>
            <pc:sldMk cId="3940095897" sldId="297"/>
            <ac:spMk id="59" creationId="{0732D28F-9BDD-0767-740A-19757FAF2333}"/>
          </ac:spMkLst>
        </pc:spChg>
        <pc:spChg chg="del mod replST">
          <ac:chgData name="Ida Ekmark" userId="ffbc62ef69d5d3dc" providerId="LiveId" clId="{38AB4D3C-B4E5-4847-ABEF-83E738C70A11}" dt="2024-05-14T14:06:28.010" v="13446" actId="478"/>
          <ac:spMkLst>
            <pc:docMk/>
            <pc:sldMk cId="3940095897" sldId="297"/>
            <ac:spMk id="60" creationId="{05712559-C892-D845-4183-D7B4256E80CC}"/>
          </ac:spMkLst>
        </pc:spChg>
        <pc:spChg chg="del mod replST">
          <ac:chgData name="Ida Ekmark" userId="ffbc62ef69d5d3dc" providerId="LiveId" clId="{38AB4D3C-B4E5-4847-ABEF-83E738C70A11}" dt="2024-05-14T14:06:28.010" v="13445" actId="478"/>
          <ac:spMkLst>
            <pc:docMk/>
            <pc:sldMk cId="3940095897" sldId="297"/>
            <ac:spMk id="61" creationId="{A5A607D8-AF43-C4BD-88E6-BC02EDAF5EF4}"/>
          </ac:spMkLst>
        </pc:spChg>
        <pc:spChg chg="del mod replST">
          <ac:chgData name="Ida Ekmark" userId="ffbc62ef69d5d3dc" providerId="LiveId" clId="{38AB4D3C-B4E5-4847-ABEF-83E738C70A11}" dt="2024-05-14T14:06:28.010" v="13444" actId="478"/>
          <ac:spMkLst>
            <pc:docMk/>
            <pc:sldMk cId="3940095897" sldId="297"/>
            <ac:spMk id="62" creationId="{DD863014-B44D-4917-2AAC-4306AA028ECA}"/>
          </ac:spMkLst>
        </pc:spChg>
        <pc:spChg chg="del mod replST">
          <ac:chgData name="Ida Ekmark" userId="ffbc62ef69d5d3dc" providerId="LiveId" clId="{38AB4D3C-B4E5-4847-ABEF-83E738C70A11}" dt="2024-05-14T14:06:28.010" v="13443" actId="478"/>
          <ac:spMkLst>
            <pc:docMk/>
            <pc:sldMk cId="3940095897" sldId="297"/>
            <ac:spMk id="63" creationId="{2B2B7968-F94C-8D66-96A7-1D29D6255EFC}"/>
          </ac:spMkLst>
        </pc:spChg>
        <pc:spChg chg="del mod replST">
          <ac:chgData name="Ida Ekmark" userId="ffbc62ef69d5d3dc" providerId="LiveId" clId="{38AB4D3C-B4E5-4847-ABEF-83E738C70A11}" dt="2024-05-14T14:06:28.010" v="13442" actId="478"/>
          <ac:spMkLst>
            <pc:docMk/>
            <pc:sldMk cId="3940095897" sldId="297"/>
            <ac:spMk id="128" creationId="{500BF399-3C33-5615-2298-8B4197594654}"/>
          </ac:spMkLst>
        </pc:spChg>
        <pc:spChg chg="del mod replST">
          <ac:chgData name="Ida Ekmark" userId="ffbc62ef69d5d3dc" providerId="LiveId" clId="{38AB4D3C-B4E5-4847-ABEF-83E738C70A11}" dt="2024-05-14T14:06:28.010" v="13441" actId="478"/>
          <ac:spMkLst>
            <pc:docMk/>
            <pc:sldMk cId="3940095897" sldId="297"/>
            <ac:spMk id="129" creationId="{9F3AB702-738E-E50C-DFF2-CCE6628C7773}"/>
          </ac:spMkLst>
        </pc:spChg>
        <pc:spChg chg="del mod replST">
          <ac:chgData name="Ida Ekmark" userId="ffbc62ef69d5d3dc" providerId="LiveId" clId="{38AB4D3C-B4E5-4847-ABEF-83E738C70A11}" dt="2024-05-14T14:06:28.010" v="13440" actId="478"/>
          <ac:spMkLst>
            <pc:docMk/>
            <pc:sldMk cId="3940095897" sldId="297"/>
            <ac:spMk id="130" creationId="{FCCDA6D4-B439-885A-0CF0-B870FB0B92D1}"/>
          </ac:spMkLst>
        </pc:spChg>
        <pc:spChg chg="del mod replST">
          <ac:chgData name="Ida Ekmark" userId="ffbc62ef69d5d3dc" providerId="LiveId" clId="{38AB4D3C-B4E5-4847-ABEF-83E738C70A11}" dt="2024-05-14T14:06:28.010" v="13439" actId="478"/>
          <ac:spMkLst>
            <pc:docMk/>
            <pc:sldMk cId="3940095897" sldId="297"/>
            <ac:spMk id="131" creationId="{B9EF3370-C7CE-CBA8-1B0B-BF30179CD505}"/>
          </ac:spMkLst>
        </pc:spChg>
        <pc:spChg chg="del mod replST">
          <ac:chgData name="Ida Ekmark" userId="ffbc62ef69d5d3dc" providerId="LiveId" clId="{38AB4D3C-B4E5-4847-ABEF-83E738C70A11}" dt="2024-05-14T14:06:27.995" v="13438" actId="478"/>
          <ac:spMkLst>
            <pc:docMk/>
            <pc:sldMk cId="3940095897" sldId="297"/>
            <ac:spMk id="132" creationId="{962AB979-8622-4B9E-88C0-9A4A7CA9DDBB}"/>
          </ac:spMkLst>
        </pc:spChg>
        <pc:spChg chg="del mod replST">
          <ac:chgData name="Ida Ekmark" userId="ffbc62ef69d5d3dc" providerId="LiveId" clId="{38AB4D3C-B4E5-4847-ABEF-83E738C70A11}" dt="2024-05-14T14:06:27.995" v="13437" actId="478"/>
          <ac:spMkLst>
            <pc:docMk/>
            <pc:sldMk cId="3940095897" sldId="297"/>
            <ac:spMk id="133" creationId="{C3CC5232-E099-A0B8-764B-1311706A6739}"/>
          </ac:spMkLst>
        </pc:spChg>
        <pc:spChg chg="del mod replST">
          <ac:chgData name="Ida Ekmark" userId="ffbc62ef69d5d3dc" providerId="LiveId" clId="{38AB4D3C-B4E5-4847-ABEF-83E738C70A11}" dt="2024-05-14T14:06:27.995" v="13436" actId="478"/>
          <ac:spMkLst>
            <pc:docMk/>
            <pc:sldMk cId="3940095897" sldId="297"/>
            <ac:spMk id="134" creationId="{4D6FFB54-5193-1012-9DA2-E0C92AE4A101}"/>
          </ac:spMkLst>
        </pc:spChg>
        <pc:spChg chg="del mod replST">
          <ac:chgData name="Ida Ekmark" userId="ffbc62ef69d5d3dc" providerId="LiveId" clId="{38AB4D3C-B4E5-4847-ABEF-83E738C70A11}" dt="2024-05-14T14:06:27.995" v="13435" actId="478"/>
          <ac:spMkLst>
            <pc:docMk/>
            <pc:sldMk cId="3940095897" sldId="297"/>
            <ac:spMk id="135" creationId="{CAC1CD9F-6ECD-FF13-20DB-AF868560A2A8}"/>
          </ac:spMkLst>
        </pc:spChg>
        <pc:spChg chg="del mod replST">
          <ac:chgData name="Ida Ekmark" userId="ffbc62ef69d5d3dc" providerId="LiveId" clId="{38AB4D3C-B4E5-4847-ABEF-83E738C70A11}" dt="2024-05-14T14:06:27.995" v="13434" actId="478"/>
          <ac:spMkLst>
            <pc:docMk/>
            <pc:sldMk cId="3940095897" sldId="297"/>
            <ac:spMk id="136" creationId="{4B10FB35-0DE0-08FE-A37A-E4B16E1F32C3}"/>
          </ac:spMkLst>
        </pc:spChg>
        <pc:spChg chg="del mod replST">
          <ac:chgData name="Ida Ekmark" userId="ffbc62ef69d5d3dc" providerId="LiveId" clId="{38AB4D3C-B4E5-4847-ABEF-83E738C70A11}" dt="2024-05-14T14:06:27.995" v="13433" actId="478"/>
          <ac:spMkLst>
            <pc:docMk/>
            <pc:sldMk cId="3940095897" sldId="297"/>
            <ac:spMk id="137" creationId="{3B63DAE8-E02D-2566-1EB8-31D6D951EB61}"/>
          </ac:spMkLst>
        </pc:spChg>
        <pc:spChg chg="del mod replST">
          <ac:chgData name="Ida Ekmark" userId="ffbc62ef69d5d3dc" providerId="LiveId" clId="{38AB4D3C-B4E5-4847-ABEF-83E738C70A11}" dt="2024-05-14T14:06:27.995" v="13432" actId="478"/>
          <ac:spMkLst>
            <pc:docMk/>
            <pc:sldMk cId="3940095897" sldId="297"/>
            <ac:spMk id="138" creationId="{F579C78E-8F8B-14F2-6A76-36AE585122A0}"/>
          </ac:spMkLst>
        </pc:spChg>
        <pc:spChg chg="del mod replST">
          <ac:chgData name="Ida Ekmark" userId="ffbc62ef69d5d3dc" providerId="LiveId" clId="{38AB4D3C-B4E5-4847-ABEF-83E738C70A11}" dt="2024-05-14T14:06:27.995" v="13431" actId="478"/>
          <ac:spMkLst>
            <pc:docMk/>
            <pc:sldMk cId="3940095897" sldId="297"/>
            <ac:spMk id="139" creationId="{4D015349-FB50-D979-C117-393F82567D54}"/>
          </ac:spMkLst>
        </pc:spChg>
        <pc:spChg chg="ord">
          <ac:chgData name="Ida Ekmark" userId="ffbc62ef69d5d3dc" providerId="LiveId" clId="{38AB4D3C-B4E5-4847-ABEF-83E738C70A11}" dt="2024-05-16T08:26:46.861" v="26885" actId="166"/>
          <ac:spMkLst>
            <pc:docMk/>
            <pc:sldMk cId="3940095897" sldId="297"/>
            <ac:spMk id="160" creationId="{BE789A47-A85D-6755-E715-2173293A2ECA}"/>
          </ac:spMkLst>
        </pc:spChg>
        <pc:spChg chg="mod ord">
          <ac:chgData name="Ida Ekmark" userId="ffbc62ef69d5d3dc" providerId="LiveId" clId="{38AB4D3C-B4E5-4847-ABEF-83E738C70A11}" dt="2024-06-05T18:22:57.896" v="101771"/>
          <ac:spMkLst>
            <pc:docMk/>
            <pc:sldMk cId="3940095897" sldId="297"/>
            <ac:spMk id="163" creationId="{A1F7CF7A-E949-1AD0-1C71-7249045294BB}"/>
          </ac:spMkLst>
        </pc:spChg>
        <pc:spChg chg="del mod topLvl replST">
          <ac:chgData name="Ida Ekmark" userId="ffbc62ef69d5d3dc" providerId="LiveId" clId="{38AB4D3C-B4E5-4847-ABEF-83E738C70A11}" dt="2024-05-14T14:07:06.157" v="13722" actId="478"/>
          <ac:spMkLst>
            <pc:docMk/>
            <pc:sldMk cId="3940095897" sldId="297"/>
            <ac:spMk id="174" creationId="{E7FD97C4-7CA1-C4D9-3858-44207A0A14CF}"/>
          </ac:spMkLst>
        </pc:spChg>
        <pc:spChg chg="del mod topLvl replST">
          <ac:chgData name="Ida Ekmark" userId="ffbc62ef69d5d3dc" providerId="LiveId" clId="{38AB4D3C-B4E5-4847-ABEF-83E738C70A11}" dt="2024-05-14T14:07:06.109" v="13686" actId="478"/>
          <ac:spMkLst>
            <pc:docMk/>
            <pc:sldMk cId="3940095897" sldId="297"/>
            <ac:spMk id="175" creationId="{6E943ADD-0EF1-2EFB-B151-57600A048B71}"/>
          </ac:spMkLst>
        </pc:spChg>
        <pc:spChg chg="del mod replST">
          <ac:chgData name="Ida Ekmark" userId="ffbc62ef69d5d3dc" providerId="LiveId" clId="{38AB4D3C-B4E5-4847-ABEF-83E738C70A11}" dt="2024-05-14T14:07:06.109" v="13685" actId="478"/>
          <ac:spMkLst>
            <pc:docMk/>
            <pc:sldMk cId="3940095897" sldId="297"/>
            <ac:spMk id="176" creationId="{0D257D2B-FE54-8266-B7A3-E44516EE3B6F}"/>
          </ac:spMkLst>
        </pc:spChg>
        <pc:spChg chg="del mod replST">
          <ac:chgData name="Ida Ekmark" userId="ffbc62ef69d5d3dc" providerId="LiveId" clId="{38AB4D3C-B4E5-4847-ABEF-83E738C70A11}" dt="2024-05-14T14:07:06.094" v="13684" actId="478"/>
          <ac:spMkLst>
            <pc:docMk/>
            <pc:sldMk cId="3940095897" sldId="297"/>
            <ac:spMk id="177" creationId="{D963170E-1674-1D53-0EDF-8130F048F237}"/>
          </ac:spMkLst>
        </pc:spChg>
        <pc:spChg chg="del mod replST">
          <ac:chgData name="Ida Ekmark" userId="ffbc62ef69d5d3dc" providerId="LiveId" clId="{38AB4D3C-B4E5-4847-ABEF-83E738C70A11}" dt="2024-05-14T14:07:06.094" v="13683" actId="478"/>
          <ac:spMkLst>
            <pc:docMk/>
            <pc:sldMk cId="3940095897" sldId="297"/>
            <ac:spMk id="178" creationId="{7B73EB7B-DF08-4E06-EE89-361141491FC6}"/>
          </ac:spMkLst>
        </pc:spChg>
        <pc:spChg chg="del mod replST">
          <ac:chgData name="Ida Ekmark" userId="ffbc62ef69d5d3dc" providerId="LiveId" clId="{38AB4D3C-B4E5-4847-ABEF-83E738C70A11}" dt="2024-05-14T14:07:06.094" v="13682" actId="478"/>
          <ac:spMkLst>
            <pc:docMk/>
            <pc:sldMk cId="3940095897" sldId="297"/>
            <ac:spMk id="179" creationId="{B61B7B2D-EE42-589A-83A8-B1B135FEF96E}"/>
          </ac:spMkLst>
        </pc:spChg>
        <pc:spChg chg="del mod replST">
          <ac:chgData name="Ida Ekmark" userId="ffbc62ef69d5d3dc" providerId="LiveId" clId="{38AB4D3C-B4E5-4847-ABEF-83E738C70A11}" dt="2024-05-14T14:07:06.094" v="13681" actId="478"/>
          <ac:spMkLst>
            <pc:docMk/>
            <pc:sldMk cId="3940095897" sldId="297"/>
            <ac:spMk id="180" creationId="{2280E693-E4C3-3C99-AFAC-505216BF4C09}"/>
          </ac:spMkLst>
        </pc:spChg>
        <pc:spChg chg="del mod replST">
          <ac:chgData name="Ida Ekmark" userId="ffbc62ef69d5d3dc" providerId="LiveId" clId="{38AB4D3C-B4E5-4847-ABEF-83E738C70A11}" dt="2024-05-14T14:07:06.094" v="13680" actId="478"/>
          <ac:spMkLst>
            <pc:docMk/>
            <pc:sldMk cId="3940095897" sldId="297"/>
            <ac:spMk id="181" creationId="{AF18CBAF-E22B-C968-0CE2-A6AA5D4741AC}"/>
          </ac:spMkLst>
        </pc:spChg>
        <pc:spChg chg="del mod replST">
          <ac:chgData name="Ida Ekmark" userId="ffbc62ef69d5d3dc" providerId="LiveId" clId="{38AB4D3C-B4E5-4847-ABEF-83E738C70A11}" dt="2024-05-14T14:07:06.094" v="13679" actId="478"/>
          <ac:spMkLst>
            <pc:docMk/>
            <pc:sldMk cId="3940095897" sldId="297"/>
            <ac:spMk id="182" creationId="{4F717392-3DFE-3060-6594-2C6F812150CF}"/>
          </ac:spMkLst>
        </pc:spChg>
        <pc:spChg chg="del mod replST">
          <ac:chgData name="Ida Ekmark" userId="ffbc62ef69d5d3dc" providerId="LiveId" clId="{38AB4D3C-B4E5-4847-ABEF-83E738C70A11}" dt="2024-05-14T14:07:06.094" v="13678" actId="478"/>
          <ac:spMkLst>
            <pc:docMk/>
            <pc:sldMk cId="3940095897" sldId="297"/>
            <ac:spMk id="183" creationId="{F77E5E94-69D2-71BE-C61F-0630290BACCD}"/>
          </ac:spMkLst>
        </pc:spChg>
        <pc:spChg chg="del mod replST">
          <ac:chgData name="Ida Ekmark" userId="ffbc62ef69d5d3dc" providerId="LiveId" clId="{38AB4D3C-B4E5-4847-ABEF-83E738C70A11}" dt="2024-05-14T14:07:06.094" v="13677" actId="478"/>
          <ac:spMkLst>
            <pc:docMk/>
            <pc:sldMk cId="3940095897" sldId="297"/>
            <ac:spMk id="184" creationId="{B0116F8B-7904-E35D-FE21-5D59A4414E8E}"/>
          </ac:spMkLst>
        </pc:spChg>
        <pc:spChg chg="del mod replST">
          <ac:chgData name="Ida Ekmark" userId="ffbc62ef69d5d3dc" providerId="LiveId" clId="{38AB4D3C-B4E5-4847-ABEF-83E738C70A11}" dt="2024-05-14T14:07:06.094" v="13676" actId="478"/>
          <ac:spMkLst>
            <pc:docMk/>
            <pc:sldMk cId="3940095897" sldId="297"/>
            <ac:spMk id="185" creationId="{6EF61AB5-61C9-2391-DD67-5B9278DEEC31}"/>
          </ac:spMkLst>
        </pc:spChg>
        <pc:spChg chg="del mod replST">
          <ac:chgData name="Ida Ekmark" userId="ffbc62ef69d5d3dc" providerId="LiveId" clId="{38AB4D3C-B4E5-4847-ABEF-83E738C70A11}" dt="2024-05-14T14:07:06.094" v="13675" actId="478"/>
          <ac:spMkLst>
            <pc:docMk/>
            <pc:sldMk cId="3940095897" sldId="297"/>
            <ac:spMk id="186" creationId="{D6F4F977-517F-F7CA-A1AF-9CD46F7B02DA}"/>
          </ac:spMkLst>
        </pc:spChg>
        <pc:spChg chg="del mod replST">
          <ac:chgData name="Ida Ekmark" userId="ffbc62ef69d5d3dc" providerId="LiveId" clId="{38AB4D3C-B4E5-4847-ABEF-83E738C70A11}" dt="2024-05-14T14:07:06.094" v="13674" actId="478"/>
          <ac:spMkLst>
            <pc:docMk/>
            <pc:sldMk cId="3940095897" sldId="297"/>
            <ac:spMk id="187" creationId="{6929F956-D92F-1F9D-C340-298FC406ACA0}"/>
          </ac:spMkLst>
        </pc:spChg>
        <pc:spChg chg="del mod replST">
          <ac:chgData name="Ida Ekmark" userId="ffbc62ef69d5d3dc" providerId="LiveId" clId="{38AB4D3C-B4E5-4847-ABEF-83E738C70A11}" dt="2024-05-14T14:07:06.094" v="13673" actId="478"/>
          <ac:spMkLst>
            <pc:docMk/>
            <pc:sldMk cId="3940095897" sldId="297"/>
            <ac:spMk id="188" creationId="{CF990F57-018E-5EFA-9274-D408D9D1CCA5}"/>
          </ac:spMkLst>
        </pc:spChg>
        <pc:spChg chg="del mod replST">
          <ac:chgData name="Ida Ekmark" userId="ffbc62ef69d5d3dc" providerId="LiveId" clId="{38AB4D3C-B4E5-4847-ABEF-83E738C70A11}" dt="2024-05-14T14:07:06.094" v="13672" actId="478"/>
          <ac:spMkLst>
            <pc:docMk/>
            <pc:sldMk cId="3940095897" sldId="297"/>
            <ac:spMk id="189" creationId="{B0B4EE1E-203D-7D11-2284-16B510D238E6}"/>
          </ac:spMkLst>
        </pc:spChg>
        <pc:spChg chg="del mod replST">
          <ac:chgData name="Ida Ekmark" userId="ffbc62ef69d5d3dc" providerId="LiveId" clId="{38AB4D3C-B4E5-4847-ABEF-83E738C70A11}" dt="2024-05-14T14:07:06.094" v="13671" actId="478"/>
          <ac:spMkLst>
            <pc:docMk/>
            <pc:sldMk cId="3940095897" sldId="297"/>
            <ac:spMk id="190" creationId="{70F0F7D6-B78F-4F1D-00E4-C1DE06AEF28B}"/>
          </ac:spMkLst>
        </pc:spChg>
        <pc:spChg chg="del mod replST">
          <ac:chgData name="Ida Ekmark" userId="ffbc62ef69d5d3dc" providerId="LiveId" clId="{38AB4D3C-B4E5-4847-ABEF-83E738C70A11}" dt="2024-05-14T14:07:06.094" v="13670" actId="478"/>
          <ac:spMkLst>
            <pc:docMk/>
            <pc:sldMk cId="3940095897" sldId="297"/>
            <ac:spMk id="191" creationId="{29D1EB49-49D3-AB82-D1E0-0029289B4017}"/>
          </ac:spMkLst>
        </pc:spChg>
        <pc:spChg chg="del mod replST">
          <ac:chgData name="Ida Ekmark" userId="ffbc62ef69d5d3dc" providerId="LiveId" clId="{38AB4D3C-B4E5-4847-ABEF-83E738C70A11}" dt="2024-05-14T14:07:06.078" v="13669" actId="478"/>
          <ac:spMkLst>
            <pc:docMk/>
            <pc:sldMk cId="3940095897" sldId="297"/>
            <ac:spMk id="192" creationId="{11F2152A-1503-933B-4E45-804712D923B6}"/>
          </ac:spMkLst>
        </pc:spChg>
        <pc:spChg chg="del mod replST">
          <ac:chgData name="Ida Ekmark" userId="ffbc62ef69d5d3dc" providerId="LiveId" clId="{38AB4D3C-B4E5-4847-ABEF-83E738C70A11}" dt="2024-05-14T14:07:06.078" v="13668" actId="478"/>
          <ac:spMkLst>
            <pc:docMk/>
            <pc:sldMk cId="3940095897" sldId="297"/>
            <ac:spMk id="193" creationId="{FB8A5AC6-4E5E-9839-005B-609F0B18DB80}"/>
          </ac:spMkLst>
        </pc:spChg>
        <pc:spChg chg="del mod replST">
          <ac:chgData name="Ida Ekmark" userId="ffbc62ef69d5d3dc" providerId="LiveId" clId="{38AB4D3C-B4E5-4847-ABEF-83E738C70A11}" dt="2024-05-14T14:07:06.078" v="13667" actId="478"/>
          <ac:spMkLst>
            <pc:docMk/>
            <pc:sldMk cId="3940095897" sldId="297"/>
            <ac:spMk id="194" creationId="{95682DA7-21D5-1E93-6406-FE82AD5AAB31}"/>
          </ac:spMkLst>
        </pc:spChg>
        <pc:spChg chg="del mod replST">
          <ac:chgData name="Ida Ekmark" userId="ffbc62ef69d5d3dc" providerId="LiveId" clId="{38AB4D3C-B4E5-4847-ABEF-83E738C70A11}" dt="2024-05-14T14:07:06.078" v="13666" actId="478"/>
          <ac:spMkLst>
            <pc:docMk/>
            <pc:sldMk cId="3940095897" sldId="297"/>
            <ac:spMk id="195" creationId="{D31B2569-D170-2C3B-A8AA-42D1EC828978}"/>
          </ac:spMkLst>
        </pc:spChg>
        <pc:spChg chg="del mod replST">
          <ac:chgData name="Ida Ekmark" userId="ffbc62ef69d5d3dc" providerId="LiveId" clId="{38AB4D3C-B4E5-4847-ABEF-83E738C70A11}" dt="2024-05-14T14:07:06.078" v="13665" actId="478"/>
          <ac:spMkLst>
            <pc:docMk/>
            <pc:sldMk cId="3940095897" sldId="297"/>
            <ac:spMk id="196" creationId="{85D1404A-C255-8EB2-F7AE-58491EB544DC}"/>
          </ac:spMkLst>
        </pc:spChg>
        <pc:spChg chg="del mod replST">
          <ac:chgData name="Ida Ekmark" userId="ffbc62ef69d5d3dc" providerId="LiveId" clId="{38AB4D3C-B4E5-4847-ABEF-83E738C70A11}" dt="2024-05-14T14:07:06.078" v="13664" actId="478"/>
          <ac:spMkLst>
            <pc:docMk/>
            <pc:sldMk cId="3940095897" sldId="297"/>
            <ac:spMk id="197" creationId="{5C903677-C47E-E646-614B-8F9514F9B437}"/>
          </ac:spMkLst>
        </pc:spChg>
        <pc:spChg chg="del mod replST">
          <ac:chgData name="Ida Ekmark" userId="ffbc62ef69d5d3dc" providerId="LiveId" clId="{38AB4D3C-B4E5-4847-ABEF-83E738C70A11}" dt="2024-05-14T14:07:06.078" v="13663" actId="478"/>
          <ac:spMkLst>
            <pc:docMk/>
            <pc:sldMk cId="3940095897" sldId="297"/>
            <ac:spMk id="198" creationId="{8F165C5E-5846-39DC-DEA9-6628439C9C44}"/>
          </ac:spMkLst>
        </pc:spChg>
        <pc:spChg chg="del mod replST">
          <ac:chgData name="Ida Ekmark" userId="ffbc62ef69d5d3dc" providerId="LiveId" clId="{38AB4D3C-B4E5-4847-ABEF-83E738C70A11}" dt="2024-05-14T14:07:06.078" v="13662" actId="478"/>
          <ac:spMkLst>
            <pc:docMk/>
            <pc:sldMk cId="3940095897" sldId="297"/>
            <ac:spMk id="199" creationId="{FB946104-1AFF-B7B4-94AF-A72BBE6F6919}"/>
          </ac:spMkLst>
        </pc:spChg>
        <pc:spChg chg="del mod replST">
          <ac:chgData name="Ida Ekmark" userId="ffbc62ef69d5d3dc" providerId="LiveId" clId="{38AB4D3C-B4E5-4847-ABEF-83E738C70A11}" dt="2024-05-14T14:07:06.078" v="13661" actId="478"/>
          <ac:spMkLst>
            <pc:docMk/>
            <pc:sldMk cId="3940095897" sldId="297"/>
            <ac:spMk id="200" creationId="{DA00CB49-6C2A-C671-EFFD-358FFBD32975}"/>
          </ac:spMkLst>
        </pc:spChg>
        <pc:spChg chg="del mod replST">
          <ac:chgData name="Ida Ekmark" userId="ffbc62ef69d5d3dc" providerId="LiveId" clId="{38AB4D3C-B4E5-4847-ABEF-83E738C70A11}" dt="2024-05-14T14:07:06.078" v="13660" actId="478"/>
          <ac:spMkLst>
            <pc:docMk/>
            <pc:sldMk cId="3940095897" sldId="297"/>
            <ac:spMk id="201" creationId="{18BCA213-7BB9-C259-E5D0-3583C7577B06}"/>
          </ac:spMkLst>
        </pc:spChg>
        <pc:spChg chg="del mod replST">
          <ac:chgData name="Ida Ekmark" userId="ffbc62ef69d5d3dc" providerId="LiveId" clId="{38AB4D3C-B4E5-4847-ABEF-83E738C70A11}" dt="2024-05-14T14:07:06.078" v="13659" actId="478"/>
          <ac:spMkLst>
            <pc:docMk/>
            <pc:sldMk cId="3940095897" sldId="297"/>
            <ac:spMk id="202" creationId="{11236657-2832-B9D1-3854-AF72FBE572CB}"/>
          </ac:spMkLst>
        </pc:spChg>
        <pc:spChg chg="del mod replST">
          <ac:chgData name="Ida Ekmark" userId="ffbc62ef69d5d3dc" providerId="LiveId" clId="{38AB4D3C-B4E5-4847-ABEF-83E738C70A11}" dt="2024-05-14T14:07:06.078" v="13658" actId="478"/>
          <ac:spMkLst>
            <pc:docMk/>
            <pc:sldMk cId="3940095897" sldId="297"/>
            <ac:spMk id="203" creationId="{0BF680F6-B583-0891-3DF8-8B2F0BB12205}"/>
          </ac:spMkLst>
        </pc:spChg>
        <pc:spChg chg="del mod replST">
          <ac:chgData name="Ida Ekmark" userId="ffbc62ef69d5d3dc" providerId="LiveId" clId="{38AB4D3C-B4E5-4847-ABEF-83E738C70A11}" dt="2024-05-14T14:07:06.078" v="13657" actId="478"/>
          <ac:spMkLst>
            <pc:docMk/>
            <pc:sldMk cId="3940095897" sldId="297"/>
            <ac:spMk id="204" creationId="{5000186A-2B50-C83A-1BA5-7B4448BA57A0}"/>
          </ac:spMkLst>
        </pc:spChg>
        <pc:spChg chg="del mod replST">
          <ac:chgData name="Ida Ekmark" userId="ffbc62ef69d5d3dc" providerId="LiveId" clId="{38AB4D3C-B4E5-4847-ABEF-83E738C70A11}" dt="2024-05-14T14:07:06.062" v="13656" actId="478"/>
          <ac:spMkLst>
            <pc:docMk/>
            <pc:sldMk cId="3940095897" sldId="297"/>
            <ac:spMk id="205" creationId="{9ED36B42-DCFD-93FB-FB07-C078B0B0F705}"/>
          </ac:spMkLst>
        </pc:spChg>
        <pc:spChg chg="del mod replST">
          <ac:chgData name="Ida Ekmark" userId="ffbc62ef69d5d3dc" providerId="LiveId" clId="{38AB4D3C-B4E5-4847-ABEF-83E738C70A11}" dt="2024-05-14T14:07:06.062" v="13655" actId="478"/>
          <ac:spMkLst>
            <pc:docMk/>
            <pc:sldMk cId="3940095897" sldId="297"/>
            <ac:spMk id="206" creationId="{B614947D-0368-0D2D-AB52-D35FBF01A478}"/>
          </ac:spMkLst>
        </pc:spChg>
        <pc:spChg chg="del mod replST">
          <ac:chgData name="Ida Ekmark" userId="ffbc62ef69d5d3dc" providerId="LiveId" clId="{38AB4D3C-B4E5-4847-ABEF-83E738C70A11}" dt="2024-05-14T14:07:06.062" v="13654" actId="478"/>
          <ac:spMkLst>
            <pc:docMk/>
            <pc:sldMk cId="3940095897" sldId="297"/>
            <ac:spMk id="207" creationId="{46190F84-75D5-3169-D8C1-D0746502D1D3}"/>
          </ac:spMkLst>
        </pc:spChg>
        <pc:spChg chg="del mod replST">
          <ac:chgData name="Ida Ekmark" userId="ffbc62ef69d5d3dc" providerId="LiveId" clId="{38AB4D3C-B4E5-4847-ABEF-83E738C70A11}" dt="2024-05-14T14:07:06.062" v="13653" actId="478"/>
          <ac:spMkLst>
            <pc:docMk/>
            <pc:sldMk cId="3940095897" sldId="297"/>
            <ac:spMk id="208" creationId="{A1DE1A1B-6DBC-785E-68B3-240513E8FE3A}"/>
          </ac:spMkLst>
        </pc:spChg>
        <pc:spChg chg="del mod replST">
          <ac:chgData name="Ida Ekmark" userId="ffbc62ef69d5d3dc" providerId="LiveId" clId="{38AB4D3C-B4E5-4847-ABEF-83E738C70A11}" dt="2024-05-14T14:07:06.062" v="13652" actId="478"/>
          <ac:spMkLst>
            <pc:docMk/>
            <pc:sldMk cId="3940095897" sldId="297"/>
            <ac:spMk id="209" creationId="{765CA286-1C5F-71C4-5A0F-52672D2DAABF}"/>
          </ac:spMkLst>
        </pc:spChg>
        <pc:spChg chg="del mod replST">
          <ac:chgData name="Ida Ekmark" userId="ffbc62ef69d5d3dc" providerId="LiveId" clId="{38AB4D3C-B4E5-4847-ABEF-83E738C70A11}" dt="2024-05-14T14:07:06.062" v="13651" actId="478"/>
          <ac:spMkLst>
            <pc:docMk/>
            <pc:sldMk cId="3940095897" sldId="297"/>
            <ac:spMk id="210" creationId="{9423435D-24A2-A934-F313-B3FB77ADECC8}"/>
          </ac:spMkLst>
        </pc:spChg>
        <pc:spChg chg="del mod replST">
          <ac:chgData name="Ida Ekmark" userId="ffbc62ef69d5d3dc" providerId="LiveId" clId="{38AB4D3C-B4E5-4847-ABEF-83E738C70A11}" dt="2024-05-14T14:07:06.062" v="13650" actId="478"/>
          <ac:spMkLst>
            <pc:docMk/>
            <pc:sldMk cId="3940095897" sldId="297"/>
            <ac:spMk id="211" creationId="{1F6D3FCC-78B0-931D-E601-B35725E42735}"/>
          </ac:spMkLst>
        </pc:spChg>
        <pc:spChg chg="del mod topLvl replST">
          <ac:chgData name="Ida Ekmark" userId="ffbc62ef69d5d3dc" providerId="LiveId" clId="{38AB4D3C-B4E5-4847-ABEF-83E738C70A11}" dt="2024-05-14T14:07:59.479" v="13932" actId="478"/>
          <ac:spMkLst>
            <pc:docMk/>
            <pc:sldMk cId="3940095897" sldId="297"/>
            <ac:spMk id="255" creationId="{D5269E76-159E-B155-77E4-8D1C29F57645}"/>
          </ac:spMkLst>
        </pc:spChg>
        <pc:spChg chg="del mod topLvl replST">
          <ac:chgData name="Ida Ekmark" userId="ffbc62ef69d5d3dc" providerId="LiveId" clId="{38AB4D3C-B4E5-4847-ABEF-83E738C70A11}" dt="2024-05-14T14:07:59.432" v="13897" actId="478"/>
          <ac:spMkLst>
            <pc:docMk/>
            <pc:sldMk cId="3940095897" sldId="297"/>
            <ac:spMk id="256" creationId="{C01C8676-B580-72D6-6463-C590F8762E01}"/>
          </ac:spMkLst>
        </pc:spChg>
        <pc:spChg chg="del mod replST">
          <ac:chgData name="Ida Ekmark" userId="ffbc62ef69d5d3dc" providerId="LiveId" clId="{38AB4D3C-B4E5-4847-ABEF-83E738C70A11}" dt="2024-05-14T14:07:59.432" v="13896" actId="478"/>
          <ac:spMkLst>
            <pc:docMk/>
            <pc:sldMk cId="3940095897" sldId="297"/>
            <ac:spMk id="257" creationId="{3B6EF4C6-AB6C-6972-F25E-4E2AC9BA196B}"/>
          </ac:spMkLst>
        </pc:spChg>
        <pc:spChg chg="del mod replST">
          <ac:chgData name="Ida Ekmark" userId="ffbc62ef69d5d3dc" providerId="LiveId" clId="{38AB4D3C-B4E5-4847-ABEF-83E738C70A11}" dt="2024-05-14T14:07:59.432" v="13895" actId="478"/>
          <ac:spMkLst>
            <pc:docMk/>
            <pc:sldMk cId="3940095897" sldId="297"/>
            <ac:spMk id="258" creationId="{122C07B0-8D55-6AA6-8131-8D0F1B2F44FB}"/>
          </ac:spMkLst>
        </pc:spChg>
        <pc:spChg chg="del mod replST">
          <ac:chgData name="Ida Ekmark" userId="ffbc62ef69d5d3dc" providerId="LiveId" clId="{38AB4D3C-B4E5-4847-ABEF-83E738C70A11}" dt="2024-05-14T14:07:59.432" v="13894" actId="478"/>
          <ac:spMkLst>
            <pc:docMk/>
            <pc:sldMk cId="3940095897" sldId="297"/>
            <ac:spMk id="259" creationId="{79E23D22-736A-3200-2AA8-0E798C34696B}"/>
          </ac:spMkLst>
        </pc:spChg>
        <pc:spChg chg="del mod replST">
          <ac:chgData name="Ida Ekmark" userId="ffbc62ef69d5d3dc" providerId="LiveId" clId="{38AB4D3C-B4E5-4847-ABEF-83E738C70A11}" dt="2024-05-14T14:07:59.417" v="13893" actId="478"/>
          <ac:spMkLst>
            <pc:docMk/>
            <pc:sldMk cId="3940095897" sldId="297"/>
            <ac:spMk id="260" creationId="{6E9C57A9-6E3D-BD7B-9F1C-D82F61E0E426}"/>
          </ac:spMkLst>
        </pc:spChg>
        <pc:spChg chg="del mod replST">
          <ac:chgData name="Ida Ekmark" userId="ffbc62ef69d5d3dc" providerId="LiveId" clId="{38AB4D3C-B4E5-4847-ABEF-83E738C70A11}" dt="2024-05-14T14:07:59.417" v="13892" actId="478"/>
          <ac:spMkLst>
            <pc:docMk/>
            <pc:sldMk cId="3940095897" sldId="297"/>
            <ac:spMk id="261" creationId="{87FCD54D-B6F9-AB8A-BB8F-DE664B6EDB99}"/>
          </ac:spMkLst>
        </pc:spChg>
        <pc:spChg chg="del mod replST">
          <ac:chgData name="Ida Ekmark" userId="ffbc62ef69d5d3dc" providerId="LiveId" clId="{38AB4D3C-B4E5-4847-ABEF-83E738C70A11}" dt="2024-05-14T14:07:59.417" v="13891" actId="478"/>
          <ac:spMkLst>
            <pc:docMk/>
            <pc:sldMk cId="3940095897" sldId="297"/>
            <ac:spMk id="262" creationId="{869D24BB-F897-466A-38CF-7FB35CD103BA}"/>
          </ac:spMkLst>
        </pc:spChg>
        <pc:spChg chg="del mod replST">
          <ac:chgData name="Ida Ekmark" userId="ffbc62ef69d5d3dc" providerId="LiveId" clId="{38AB4D3C-B4E5-4847-ABEF-83E738C70A11}" dt="2024-05-14T14:07:59.417" v="13890" actId="478"/>
          <ac:spMkLst>
            <pc:docMk/>
            <pc:sldMk cId="3940095897" sldId="297"/>
            <ac:spMk id="263" creationId="{04312797-9CF7-16A8-51A4-F8194F0848BF}"/>
          </ac:spMkLst>
        </pc:spChg>
        <pc:spChg chg="del mod replST">
          <ac:chgData name="Ida Ekmark" userId="ffbc62ef69d5d3dc" providerId="LiveId" clId="{38AB4D3C-B4E5-4847-ABEF-83E738C70A11}" dt="2024-05-14T14:07:59.417" v="13889" actId="478"/>
          <ac:spMkLst>
            <pc:docMk/>
            <pc:sldMk cId="3940095897" sldId="297"/>
            <ac:spMk id="264" creationId="{44E534CF-3356-7181-2756-3AA63E64BC66}"/>
          </ac:spMkLst>
        </pc:spChg>
        <pc:spChg chg="del mod replST">
          <ac:chgData name="Ida Ekmark" userId="ffbc62ef69d5d3dc" providerId="LiveId" clId="{38AB4D3C-B4E5-4847-ABEF-83E738C70A11}" dt="2024-05-14T14:07:59.417" v="13888" actId="478"/>
          <ac:spMkLst>
            <pc:docMk/>
            <pc:sldMk cId="3940095897" sldId="297"/>
            <ac:spMk id="265" creationId="{1E3B3F33-0D0C-8F60-AB96-2A45D8AECF73}"/>
          </ac:spMkLst>
        </pc:spChg>
        <pc:spChg chg="del mod replST">
          <ac:chgData name="Ida Ekmark" userId="ffbc62ef69d5d3dc" providerId="LiveId" clId="{38AB4D3C-B4E5-4847-ABEF-83E738C70A11}" dt="2024-05-14T14:07:59.417" v="13887" actId="478"/>
          <ac:spMkLst>
            <pc:docMk/>
            <pc:sldMk cId="3940095897" sldId="297"/>
            <ac:spMk id="266" creationId="{E78DA769-7340-FEFC-79F1-F819F7CB4421}"/>
          </ac:spMkLst>
        </pc:spChg>
        <pc:spChg chg="del mod replST">
          <ac:chgData name="Ida Ekmark" userId="ffbc62ef69d5d3dc" providerId="LiveId" clId="{38AB4D3C-B4E5-4847-ABEF-83E738C70A11}" dt="2024-05-14T14:07:59.417" v="13886" actId="478"/>
          <ac:spMkLst>
            <pc:docMk/>
            <pc:sldMk cId="3940095897" sldId="297"/>
            <ac:spMk id="267" creationId="{C2C6A6C8-94E5-EFEF-B51C-BE7EE3A169AD}"/>
          </ac:spMkLst>
        </pc:spChg>
        <pc:spChg chg="del mod replST">
          <ac:chgData name="Ida Ekmark" userId="ffbc62ef69d5d3dc" providerId="LiveId" clId="{38AB4D3C-B4E5-4847-ABEF-83E738C70A11}" dt="2024-05-14T14:07:59.417" v="13885" actId="478"/>
          <ac:spMkLst>
            <pc:docMk/>
            <pc:sldMk cId="3940095897" sldId="297"/>
            <ac:spMk id="268" creationId="{8967C0D8-44AE-6FBB-22B9-54AAAD472BA3}"/>
          </ac:spMkLst>
        </pc:spChg>
        <pc:spChg chg="del mod replST">
          <ac:chgData name="Ida Ekmark" userId="ffbc62ef69d5d3dc" providerId="LiveId" clId="{38AB4D3C-B4E5-4847-ABEF-83E738C70A11}" dt="2024-05-14T14:07:59.417" v="13884" actId="478"/>
          <ac:spMkLst>
            <pc:docMk/>
            <pc:sldMk cId="3940095897" sldId="297"/>
            <ac:spMk id="269" creationId="{0D859689-4271-6C83-11DD-B9F5A311CE26}"/>
          </ac:spMkLst>
        </pc:spChg>
        <pc:spChg chg="del mod replST">
          <ac:chgData name="Ida Ekmark" userId="ffbc62ef69d5d3dc" providerId="LiveId" clId="{38AB4D3C-B4E5-4847-ABEF-83E738C70A11}" dt="2024-05-14T14:07:59.417" v="13883" actId="478"/>
          <ac:spMkLst>
            <pc:docMk/>
            <pc:sldMk cId="3940095897" sldId="297"/>
            <ac:spMk id="270" creationId="{4BB28F68-981E-B898-D573-46E00C45B99D}"/>
          </ac:spMkLst>
        </pc:spChg>
        <pc:spChg chg="del mod replST">
          <ac:chgData name="Ida Ekmark" userId="ffbc62ef69d5d3dc" providerId="LiveId" clId="{38AB4D3C-B4E5-4847-ABEF-83E738C70A11}" dt="2024-05-14T14:07:59.417" v="13882" actId="478"/>
          <ac:spMkLst>
            <pc:docMk/>
            <pc:sldMk cId="3940095897" sldId="297"/>
            <ac:spMk id="271" creationId="{B9C014EE-6F7E-B958-63B4-76DD4C373A98}"/>
          </ac:spMkLst>
        </pc:spChg>
        <pc:spChg chg="del mod replST">
          <ac:chgData name="Ida Ekmark" userId="ffbc62ef69d5d3dc" providerId="LiveId" clId="{38AB4D3C-B4E5-4847-ABEF-83E738C70A11}" dt="2024-05-14T14:07:59.417" v="13881" actId="478"/>
          <ac:spMkLst>
            <pc:docMk/>
            <pc:sldMk cId="3940095897" sldId="297"/>
            <ac:spMk id="272" creationId="{1F7A3E14-FD6A-A358-B9CB-F97446BB96E6}"/>
          </ac:spMkLst>
        </pc:spChg>
        <pc:spChg chg="del mod replST">
          <ac:chgData name="Ida Ekmark" userId="ffbc62ef69d5d3dc" providerId="LiveId" clId="{38AB4D3C-B4E5-4847-ABEF-83E738C70A11}" dt="2024-05-14T14:07:59.417" v="13880" actId="478"/>
          <ac:spMkLst>
            <pc:docMk/>
            <pc:sldMk cId="3940095897" sldId="297"/>
            <ac:spMk id="273" creationId="{53CF7497-1ECB-F3E9-66D2-CE4FFA4678AD}"/>
          </ac:spMkLst>
        </pc:spChg>
        <pc:spChg chg="del mod replST">
          <ac:chgData name="Ida Ekmark" userId="ffbc62ef69d5d3dc" providerId="LiveId" clId="{38AB4D3C-B4E5-4847-ABEF-83E738C70A11}" dt="2024-05-14T14:07:59.417" v="13879" actId="478"/>
          <ac:spMkLst>
            <pc:docMk/>
            <pc:sldMk cId="3940095897" sldId="297"/>
            <ac:spMk id="274" creationId="{11BFE9DF-F545-AADE-C6FD-97F00E87C4A0}"/>
          </ac:spMkLst>
        </pc:spChg>
        <pc:spChg chg="del mod replST">
          <ac:chgData name="Ida Ekmark" userId="ffbc62ef69d5d3dc" providerId="LiveId" clId="{38AB4D3C-B4E5-4847-ABEF-83E738C70A11}" dt="2024-05-14T14:07:59.413" v="13878" actId="478"/>
          <ac:spMkLst>
            <pc:docMk/>
            <pc:sldMk cId="3940095897" sldId="297"/>
            <ac:spMk id="275" creationId="{A6CA7661-2954-8B2F-A26E-119F23B8B708}"/>
          </ac:spMkLst>
        </pc:spChg>
        <pc:spChg chg="del mod replST">
          <ac:chgData name="Ida Ekmark" userId="ffbc62ef69d5d3dc" providerId="LiveId" clId="{38AB4D3C-B4E5-4847-ABEF-83E738C70A11}" dt="2024-05-14T14:07:59.413" v="13877" actId="478"/>
          <ac:spMkLst>
            <pc:docMk/>
            <pc:sldMk cId="3940095897" sldId="297"/>
            <ac:spMk id="276" creationId="{71007B38-EA84-B2F7-72FE-15D8CF0C4B4C}"/>
          </ac:spMkLst>
        </pc:spChg>
        <pc:spChg chg="del mod replST">
          <ac:chgData name="Ida Ekmark" userId="ffbc62ef69d5d3dc" providerId="LiveId" clId="{38AB4D3C-B4E5-4847-ABEF-83E738C70A11}" dt="2024-05-14T14:07:59.413" v="13876" actId="478"/>
          <ac:spMkLst>
            <pc:docMk/>
            <pc:sldMk cId="3940095897" sldId="297"/>
            <ac:spMk id="277" creationId="{732823CA-175E-A2C3-6A17-7A42CD695043}"/>
          </ac:spMkLst>
        </pc:spChg>
        <pc:spChg chg="del mod replST">
          <ac:chgData name="Ida Ekmark" userId="ffbc62ef69d5d3dc" providerId="LiveId" clId="{38AB4D3C-B4E5-4847-ABEF-83E738C70A11}" dt="2024-05-14T14:07:59.401" v="13875" actId="478"/>
          <ac:spMkLst>
            <pc:docMk/>
            <pc:sldMk cId="3940095897" sldId="297"/>
            <ac:spMk id="278" creationId="{430BA591-BB4E-01F8-5DC4-097F61238FEF}"/>
          </ac:spMkLst>
        </pc:spChg>
        <pc:spChg chg="del mod replST">
          <ac:chgData name="Ida Ekmark" userId="ffbc62ef69d5d3dc" providerId="LiveId" clId="{38AB4D3C-B4E5-4847-ABEF-83E738C70A11}" dt="2024-05-14T14:07:59.401" v="13874" actId="478"/>
          <ac:spMkLst>
            <pc:docMk/>
            <pc:sldMk cId="3940095897" sldId="297"/>
            <ac:spMk id="279" creationId="{4C2E00C1-8D39-C08F-5BC4-1CCEC969CBB3}"/>
          </ac:spMkLst>
        </pc:spChg>
        <pc:spChg chg="del mod replST">
          <ac:chgData name="Ida Ekmark" userId="ffbc62ef69d5d3dc" providerId="LiveId" clId="{38AB4D3C-B4E5-4847-ABEF-83E738C70A11}" dt="2024-05-14T14:07:59.401" v="13873" actId="478"/>
          <ac:spMkLst>
            <pc:docMk/>
            <pc:sldMk cId="3940095897" sldId="297"/>
            <ac:spMk id="280" creationId="{535A5CCA-E774-A87E-F868-835454052FFA}"/>
          </ac:spMkLst>
        </pc:spChg>
        <pc:spChg chg="del mod replST">
          <ac:chgData name="Ida Ekmark" userId="ffbc62ef69d5d3dc" providerId="LiveId" clId="{38AB4D3C-B4E5-4847-ABEF-83E738C70A11}" dt="2024-05-14T14:07:59.401" v="13872" actId="478"/>
          <ac:spMkLst>
            <pc:docMk/>
            <pc:sldMk cId="3940095897" sldId="297"/>
            <ac:spMk id="281" creationId="{42D9B7B8-00D8-7230-9812-262E205E1499}"/>
          </ac:spMkLst>
        </pc:spChg>
        <pc:spChg chg="del mod replST">
          <ac:chgData name="Ida Ekmark" userId="ffbc62ef69d5d3dc" providerId="LiveId" clId="{38AB4D3C-B4E5-4847-ABEF-83E738C70A11}" dt="2024-05-14T14:07:59.401" v="13871" actId="478"/>
          <ac:spMkLst>
            <pc:docMk/>
            <pc:sldMk cId="3940095897" sldId="297"/>
            <ac:spMk id="282" creationId="{72532FEA-C4D4-3B0B-4CEF-F5E45E7A7A69}"/>
          </ac:spMkLst>
        </pc:spChg>
        <pc:spChg chg="del mod replST">
          <ac:chgData name="Ida Ekmark" userId="ffbc62ef69d5d3dc" providerId="LiveId" clId="{38AB4D3C-B4E5-4847-ABEF-83E738C70A11}" dt="2024-05-14T14:07:59.401" v="13870" actId="478"/>
          <ac:spMkLst>
            <pc:docMk/>
            <pc:sldMk cId="3940095897" sldId="297"/>
            <ac:spMk id="283" creationId="{F0D094A6-D18B-590D-3555-B77B215E33F9}"/>
          </ac:spMkLst>
        </pc:spChg>
        <pc:spChg chg="del mod replST">
          <ac:chgData name="Ida Ekmark" userId="ffbc62ef69d5d3dc" providerId="LiveId" clId="{38AB4D3C-B4E5-4847-ABEF-83E738C70A11}" dt="2024-05-14T14:07:59.401" v="13869" actId="478"/>
          <ac:spMkLst>
            <pc:docMk/>
            <pc:sldMk cId="3940095897" sldId="297"/>
            <ac:spMk id="284" creationId="{5275A7BB-245E-E381-C083-E3C5B34F5C18}"/>
          </ac:spMkLst>
        </pc:spChg>
        <pc:spChg chg="del mod replST">
          <ac:chgData name="Ida Ekmark" userId="ffbc62ef69d5d3dc" providerId="LiveId" clId="{38AB4D3C-B4E5-4847-ABEF-83E738C70A11}" dt="2024-05-14T14:07:59.401" v="13868" actId="478"/>
          <ac:spMkLst>
            <pc:docMk/>
            <pc:sldMk cId="3940095897" sldId="297"/>
            <ac:spMk id="285" creationId="{54E9EE80-13EC-F88B-4713-34133B82C6DD}"/>
          </ac:spMkLst>
        </pc:spChg>
        <pc:spChg chg="del mod replST">
          <ac:chgData name="Ida Ekmark" userId="ffbc62ef69d5d3dc" providerId="LiveId" clId="{38AB4D3C-B4E5-4847-ABEF-83E738C70A11}" dt="2024-05-14T14:07:59.401" v="13867" actId="478"/>
          <ac:spMkLst>
            <pc:docMk/>
            <pc:sldMk cId="3940095897" sldId="297"/>
            <ac:spMk id="286" creationId="{6BA0A8AE-6FEA-0D99-E0EE-BBCFE015F4A1}"/>
          </ac:spMkLst>
        </pc:spChg>
        <pc:spChg chg="del mod replST">
          <ac:chgData name="Ida Ekmark" userId="ffbc62ef69d5d3dc" providerId="LiveId" clId="{38AB4D3C-B4E5-4847-ABEF-83E738C70A11}" dt="2024-05-14T14:07:59.401" v="13866" actId="478"/>
          <ac:spMkLst>
            <pc:docMk/>
            <pc:sldMk cId="3940095897" sldId="297"/>
            <ac:spMk id="287" creationId="{22813562-6F74-A085-4B87-9369A7ADA6B6}"/>
          </ac:spMkLst>
        </pc:spChg>
        <pc:spChg chg="del mod replST">
          <ac:chgData name="Ida Ekmark" userId="ffbc62ef69d5d3dc" providerId="LiveId" clId="{38AB4D3C-B4E5-4847-ABEF-83E738C70A11}" dt="2024-05-14T14:07:59.385" v="13865" actId="478"/>
          <ac:spMkLst>
            <pc:docMk/>
            <pc:sldMk cId="3940095897" sldId="297"/>
            <ac:spMk id="288" creationId="{9C2704F1-CDD7-D248-B598-4DBF400461BF}"/>
          </ac:spMkLst>
        </pc:spChg>
        <pc:spChg chg="del mod replST">
          <ac:chgData name="Ida Ekmark" userId="ffbc62ef69d5d3dc" providerId="LiveId" clId="{38AB4D3C-B4E5-4847-ABEF-83E738C70A11}" dt="2024-05-14T14:07:59.385" v="13864" actId="478"/>
          <ac:spMkLst>
            <pc:docMk/>
            <pc:sldMk cId="3940095897" sldId="297"/>
            <ac:spMk id="289" creationId="{3A9F79EC-DE22-04C7-DC47-1B82543E565A}"/>
          </ac:spMkLst>
        </pc:spChg>
        <pc:spChg chg="del mod topLvl replST">
          <ac:chgData name="Ida Ekmark" userId="ffbc62ef69d5d3dc" providerId="LiveId" clId="{38AB4D3C-B4E5-4847-ABEF-83E738C70A11}" dt="2024-05-14T14:09:36.530" v="14408" actId="478"/>
          <ac:spMkLst>
            <pc:docMk/>
            <pc:sldMk cId="3940095897" sldId="297"/>
            <ac:spMk id="333" creationId="{0F31DB78-06C4-8B2B-6F2C-BBF9CB6D8DA7}"/>
          </ac:spMkLst>
        </pc:spChg>
        <pc:spChg chg="del mod topLvl replST">
          <ac:chgData name="Ida Ekmark" userId="ffbc62ef69d5d3dc" providerId="LiveId" clId="{38AB4D3C-B4E5-4847-ABEF-83E738C70A11}" dt="2024-05-14T14:09:36.467" v="14373" actId="478"/>
          <ac:spMkLst>
            <pc:docMk/>
            <pc:sldMk cId="3940095897" sldId="297"/>
            <ac:spMk id="334" creationId="{012A05AE-6DEF-F03A-671C-83DE3A4815AC}"/>
          </ac:spMkLst>
        </pc:spChg>
        <pc:spChg chg="del mod replST">
          <ac:chgData name="Ida Ekmark" userId="ffbc62ef69d5d3dc" providerId="LiveId" clId="{38AB4D3C-B4E5-4847-ABEF-83E738C70A11}" dt="2024-05-14T14:09:36.467" v="14372" actId="478"/>
          <ac:spMkLst>
            <pc:docMk/>
            <pc:sldMk cId="3940095897" sldId="297"/>
            <ac:spMk id="335" creationId="{103DEC13-E02B-D372-D9C7-720698D7A3EB}"/>
          </ac:spMkLst>
        </pc:spChg>
        <pc:spChg chg="del mod replST">
          <ac:chgData name="Ida Ekmark" userId="ffbc62ef69d5d3dc" providerId="LiveId" clId="{38AB4D3C-B4E5-4847-ABEF-83E738C70A11}" dt="2024-05-14T14:09:36.467" v="14371" actId="478"/>
          <ac:spMkLst>
            <pc:docMk/>
            <pc:sldMk cId="3940095897" sldId="297"/>
            <ac:spMk id="336" creationId="{90D9D371-8D71-F4D5-E2FA-88A87EEE78D5}"/>
          </ac:spMkLst>
        </pc:spChg>
        <pc:spChg chg="del mod replST">
          <ac:chgData name="Ida Ekmark" userId="ffbc62ef69d5d3dc" providerId="LiveId" clId="{38AB4D3C-B4E5-4847-ABEF-83E738C70A11}" dt="2024-05-14T14:09:36.467" v="14370" actId="478"/>
          <ac:spMkLst>
            <pc:docMk/>
            <pc:sldMk cId="3940095897" sldId="297"/>
            <ac:spMk id="337" creationId="{77D80275-1F61-39BD-CFCF-28E7C4D1701C}"/>
          </ac:spMkLst>
        </pc:spChg>
        <pc:spChg chg="del mod replST">
          <ac:chgData name="Ida Ekmark" userId="ffbc62ef69d5d3dc" providerId="LiveId" clId="{38AB4D3C-B4E5-4847-ABEF-83E738C70A11}" dt="2024-05-14T14:09:36.467" v="14369" actId="478"/>
          <ac:spMkLst>
            <pc:docMk/>
            <pc:sldMk cId="3940095897" sldId="297"/>
            <ac:spMk id="338" creationId="{B1FEB3E9-52B2-D1D3-9060-C062ED617DB9}"/>
          </ac:spMkLst>
        </pc:spChg>
        <pc:spChg chg="del mod replST">
          <ac:chgData name="Ida Ekmark" userId="ffbc62ef69d5d3dc" providerId="LiveId" clId="{38AB4D3C-B4E5-4847-ABEF-83E738C70A11}" dt="2024-05-14T14:09:36.467" v="14368" actId="478"/>
          <ac:spMkLst>
            <pc:docMk/>
            <pc:sldMk cId="3940095897" sldId="297"/>
            <ac:spMk id="339" creationId="{41654F0F-2F41-A4B5-E144-8D79C58D36C0}"/>
          </ac:spMkLst>
        </pc:spChg>
        <pc:spChg chg="del mod replST">
          <ac:chgData name="Ida Ekmark" userId="ffbc62ef69d5d3dc" providerId="LiveId" clId="{38AB4D3C-B4E5-4847-ABEF-83E738C70A11}" dt="2024-05-14T14:09:36.467" v="14367" actId="478"/>
          <ac:spMkLst>
            <pc:docMk/>
            <pc:sldMk cId="3940095897" sldId="297"/>
            <ac:spMk id="340" creationId="{358BA310-8D57-7F49-11F2-E9E4DB285E09}"/>
          </ac:spMkLst>
        </pc:spChg>
        <pc:spChg chg="del mod replST">
          <ac:chgData name="Ida Ekmark" userId="ffbc62ef69d5d3dc" providerId="LiveId" clId="{38AB4D3C-B4E5-4847-ABEF-83E738C70A11}" dt="2024-05-14T14:09:36.467" v="14366" actId="478"/>
          <ac:spMkLst>
            <pc:docMk/>
            <pc:sldMk cId="3940095897" sldId="297"/>
            <ac:spMk id="341" creationId="{983BE234-1956-2717-7FCA-44E40B24342D}"/>
          </ac:spMkLst>
        </pc:spChg>
        <pc:spChg chg="del mod replST">
          <ac:chgData name="Ida Ekmark" userId="ffbc62ef69d5d3dc" providerId="LiveId" clId="{38AB4D3C-B4E5-4847-ABEF-83E738C70A11}" dt="2024-05-14T14:09:36.467" v="14365" actId="478"/>
          <ac:spMkLst>
            <pc:docMk/>
            <pc:sldMk cId="3940095897" sldId="297"/>
            <ac:spMk id="342" creationId="{B1C41D92-09D1-8918-0F03-F0D7A710F6FA}"/>
          </ac:spMkLst>
        </pc:spChg>
        <pc:spChg chg="del mod replST">
          <ac:chgData name="Ida Ekmark" userId="ffbc62ef69d5d3dc" providerId="LiveId" clId="{38AB4D3C-B4E5-4847-ABEF-83E738C70A11}" dt="2024-05-14T14:09:36.467" v="14364" actId="478"/>
          <ac:spMkLst>
            <pc:docMk/>
            <pc:sldMk cId="3940095897" sldId="297"/>
            <ac:spMk id="343" creationId="{C1ACB249-558C-4655-3D68-01510C9A030D}"/>
          </ac:spMkLst>
        </pc:spChg>
        <pc:spChg chg="del mod replST">
          <ac:chgData name="Ida Ekmark" userId="ffbc62ef69d5d3dc" providerId="LiveId" clId="{38AB4D3C-B4E5-4847-ABEF-83E738C70A11}" dt="2024-05-14T14:09:36.467" v="14363" actId="478"/>
          <ac:spMkLst>
            <pc:docMk/>
            <pc:sldMk cId="3940095897" sldId="297"/>
            <ac:spMk id="344" creationId="{BE147696-15CC-E5F5-546B-E599F9B2DA9F}"/>
          </ac:spMkLst>
        </pc:spChg>
        <pc:spChg chg="del mod replST">
          <ac:chgData name="Ida Ekmark" userId="ffbc62ef69d5d3dc" providerId="LiveId" clId="{38AB4D3C-B4E5-4847-ABEF-83E738C70A11}" dt="2024-05-14T14:09:36.467" v="14362" actId="478"/>
          <ac:spMkLst>
            <pc:docMk/>
            <pc:sldMk cId="3940095897" sldId="297"/>
            <ac:spMk id="345" creationId="{4258C016-FB38-BD30-079D-37244490507F}"/>
          </ac:spMkLst>
        </pc:spChg>
        <pc:spChg chg="del mod replST">
          <ac:chgData name="Ida Ekmark" userId="ffbc62ef69d5d3dc" providerId="LiveId" clId="{38AB4D3C-B4E5-4847-ABEF-83E738C70A11}" dt="2024-05-14T14:09:36.451" v="14361" actId="478"/>
          <ac:spMkLst>
            <pc:docMk/>
            <pc:sldMk cId="3940095897" sldId="297"/>
            <ac:spMk id="346" creationId="{D194DB65-9DFE-8434-341F-7D24B47D1167}"/>
          </ac:spMkLst>
        </pc:spChg>
        <pc:spChg chg="del mod replST">
          <ac:chgData name="Ida Ekmark" userId="ffbc62ef69d5d3dc" providerId="LiveId" clId="{38AB4D3C-B4E5-4847-ABEF-83E738C70A11}" dt="2024-05-14T14:09:36.451" v="14360" actId="478"/>
          <ac:spMkLst>
            <pc:docMk/>
            <pc:sldMk cId="3940095897" sldId="297"/>
            <ac:spMk id="347" creationId="{14626442-3F8A-F7EA-5BDB-AA4192346331}"/>
          </ac:spMkLst>
        </pc:spChg>
        <pc:spChg chg="del mod replST">
          <ac:chgData name="Ida Ekmark" userId="ffbc62ef69d5d3dc" providerId="LiveId" clId="{38AB4D3C-B4E5-4847-ABEF-83E738C70A11}" dt="2024-05-14T14:09:36.451" v="14359" actId="478"/>
          <ac:spMkLst>
            <pc:docMk/>
            <pc:sldMk cId="3940095897" sldId="297"/>
            <ac:spMk id="348" creationId="{8F5EA571-553A-2BFD-A81F-4297380A08A6}"/>
          </ac:spMkLst>
        </pc:spChg>
        <pc:spChg chg="del mod replST">
          <ac:chgData name="Ida Ekmark" userId="ffbc62ef69d5d3dc" providerId="LiveId" clId="{38AB4D3C-B4E5-4847-ABEF-83E738C70A11}" dt="2024-05-14T14:09:36.451" v="14358" actId="478"/>
          <ac:spMkLst>
            <pc:docMk/>
            <pc:sldMk cId="3940095897" sldId="297"/>
            <ac:spMk id="349" creationId="{63EC29BC-54D4-24C6-9791-7BC16C57C406}"/>
          </ac:spMkLst>
        </pc:spChg>
        <pc:spChg chg="del mod replST">
          <ac:chgData name="Ida Ekmark" userId="ffbc62ef69d5d3dc" providerId="LiveId" clId="{38AB4D3C-B4E5-4847-ABEF-83E738C70A11}" dt="2024-05-14T14:09:36.451" v="14357" actId="478"/>
          <ac:spMkLst>
            <pc:docMk/>
            <pc:sldMk cId="3940095897" sldId="297"/>
            <ac:spMk id="350" creationId="{17BE2331-FD2B-DCED-FAAE-1A70280CD9C1}"/>
          </ac:spMkLst>
        </pc:spChg>
        <pc:spChg chg="del mod replST">
          <ac:chgData name="Ida Ekmark" userId="ffbc62ef69d5d3dc" providerId="LiveId" clId="{38AB4D3C-B4E5-4847-ABEF-83E738C70A11}" dt="2024-05-14T14:09:36.451" v="14356" actId="478"/>
          <ac:spMkLst>
            <pc:docMk/>
            <pc:sldMk cId="3940095897" sldId="297"/>
            <ac:spMk id="351" creationId="{7E0C59BE-C606-41D0-1DAB-DE3275940664}"/>
          </ac:spMkLst>
        </pc:spChg>
        <pc:spChg chg="del mod replST">
          <ac:chgData name="Ida Ekmark" userId="ffbc62ef69d5d3dc" providerId="LiveId" clId="{38AB4D3C-B4E5-4847-ABEF-83E738C70A11}" dt="2024-05-14T14:09:36.451" v="14355" actId="478"/>
          <ac:spMkLst>
            <pc:docMk/>
            <pc:sldMk cId="3940095897" sldId="297"/>
            <ac:spMk id="352" creationId="{C7AA704B-B1AC-998D-7370-0645A915BBF9}"/>
          </ac:spMkLst>
        </pc:spChg>
        <pc:spChg chg="del mod replST">
          <ac:chgData name="Ida Ekmark" userId="ffbc62ef69d5d3dc" providerId="LiveId" clId="{38AB4D3C-B4E5-4847-ABEF-83E738C70A11}" dt="2024-05-14T14:09:36.451" v="14354" actId="478"/>
          <ac:spMkLst>
            <pc:docMk/>
            <pc:sldMk cId="3940095897" sldId="297"/>
            <ac:spMk id="353" creationId="{B9D05FC9-BB38-FFC4-1683-68FAD5EBB3C2}"/>
          </ac:spMkLst>
        </pc:spChg>
        <pc:spChg chg="del mod replST">
          <ac:chgData name="Ida Ekmark" userId="ffbc62ef69d5d3dc" providerId="LiveId" clId="{38AB4D3C-B4E5-4847-ABEF-83E738C70A11}" dt="2024-05-14T14:09:36.451" v="14353" actId="478"/>
          <ac:spMkLst>
            <pc:docMk/>
            <pc:sldMk cId="3940095897" sldId="297"/>
            <ac:spMk id="354" creationId="{38C6E932-49B0-871E-9B1C-499539B35BB3}"/>
          </ac:spMkLst>
        </pc:spChg>
        <pc:spChg chg="del mod replST">
          <ac:chgData name="Ida Ekmark" userId="ffbc62ef69d5d3dc" providerId="LiveId" clId="{38AB4D3C-B4E5-4847-ABEF-83E738C70A11}" dt="2024-05-14T14:09:36.451" v="14352" actId="478"/>
          <ac:spMkLst>
            <pc:docMk/>
            <pc:sldMk cId="3940095897" sldId="297"/>
            <ac:spMk id="355" creationId="{01676451-7EA4-20AE-35E6-CC391E3F5AE8}"/>
          </ac:spMkLst>
        </pc:spChg>
        <pc:spChg chg="del mod replST">
          <ac:chgData name="Ida Ekmark" userId="ffbc62ef69d5d3dc" providerId="LiveId" clId="{38AB4D3C-B4E5-4847-ABEF-83E738C70A11}" dt="2024-05-14T14:09:36.451" v="14351" actId="478"/>
          <ac:spMkLst>
            <pc:docMk/>
            <pc:sldMk cId="3940095897" sldId="297"/>
            <ac:spMk id="356" creationId="{FDE834B2-2EE1-0D98-DC81-D839C0FA6ED8}"/>
          </ac:spMkLst>
        </pc:spChg>
        <pc:spChg chg="del mod replST">
          <ac:chgData name="Ida Ekmark" userId="ffbc62ef69d5d3dc" providerId="LiveId" clId="{38AB4D3C-B4E5-4847-ABEF-83E738C70A11}" dt="2024-05-14T14:09:36.451" v="14350" actId="478"/>
          <ac:spMkLst>
            <pc:docMk/>
            <pc:sldMk cId="3940095897" sldId="297"/>
            <ac:spMk id="357" creationId="{F03CE9C3-C2E6-ECCE-A5FD-6D3DE9874567}"/>
          </ac:spMkLst>
        </pc:spChg>
        <pc:spChg chg="del mod replST">
          <ac:chgData name="Ida Ekmark" userId="ffbc62ef69d5d3dc" providerId="LiveId" clId="{38AB4D3C-B4E5-4847-ABEF-83E738C70A11}" dt="2024-05-14T14:09:36.451" v="14349" actId="478"/>
          <ac:spMkLst>
            <pc:docMk/>
            <pc:sldMk cId="3940095897" sldId="297"/>
            <ac:spMk id="358" creationId="{20E3A1DB-52A0-D93E-1B3D-9A9E8D31C572}"/>
          </ac:spMkLst>
        </pc:spChg>
        <pc:spChg chg="del mod replST">
          <ac:chgData name="Ida Ekmark" userId="ffbc62ef69d5d3dc" providerId="LiveId" clId="{38AB4D3C-B4E5-4847-ABEF-83E738C70A11}" dt="2024-05-14T14:09:36.451" v="14348" actId="478"/>
          <ac:spMkLst>
            <pc:docMk/>
            <pc:sldMk cId="3940095897" sldId="297"/>
            <ac:spMk id="359" creationId="{9CB24BCE-9962-60DA-B13A-A521DCDE9236}"/>
          </ac:spMkLst>
        </pc:spChg>
        <pc:spChg chg="del mod replST">
          <ac:chgData name="Ida Ekmark" userId="ffbc62ef69d5d3dc" providerId="LiveId" clId="{38AB4D3C-B4E5-4847-ABEF-83E738C70A11}" dt="2024-05-14T14:09:36.435" v="14347" actId="478"/>
          <ac:spMkLst>
            <pc:docMk/>
            <pc:sldMk cId="3940095897" sldId="297"/>
            <ac:spMk id="360" creationId="{1AE801EA-202A-991E-CCCE-C387A610295E}"/>
          </ac:spMkLst>
        </pc:spChg>
        <pc:spChg chg="del mod replST">
          <ac:chgData name="Ida Ekmark" userId="ffbc62ef69d5d3dc" providerId="LiveId" clId="{38AB4D3C-B4E5-4847-ABEF-83E738C70A11}" dt="2024-05-14T14:09:36.435" v="14346" actId="478"/>
          <ac:spMkLst>
            <pc:docMk/>
            <pc:sldMk cId="3940095897" sldId="297"/>
            <ac:spMk id="361" creationId="{D4A93841-611E-6EBC-E031-A069CA91F67D}"/>
          </ac:spMkLst>
        </pc:spChg>
        <pc:spChg chg="del mod replST">
          <ac:chgData name="Ida Ekmark" userId="ffbc62ef69d5d3dc" providerId="LiveId" clId="{38AB4D3C-B4E5-4847-ABEF-83E738C70A11}" dt="2024-05-14T14:09:36.435" v="14345" actId="478"/>
          <ac:spMkLst>
            <pc:docMk/>
            <pc:sldMk cId="3940095897" sldId="297"/>
            <ac:spMk id="362" creationId="{B18878CF-1B0D-EBD2-DF62-C0BDD50AF2D7}"/>
          </ac:spMkLst>
        </pc:spChg>
        <pc:spChg chg="del mod replST">
          <ac:chgData name="Ida Ekmark" userId="ffbc62ef69d5d3dc" providerId="LiveId" clId="{38AB4D3C-B4E5-4847-ABEF-83E738C70A11}" dt="2024-05-14T14:09:36.435" v="14344" actId="478"/>
          <ac:spMkLst>
            <pc:docMk/>
            <pc:sldMk cId="3940095897" sldId="297"/>
            <ac:spMk id="363" creationId="{EE4EE5D2-0838-718B-D035-3377A6095FA9}"/>
          </ac:spMkLst>
        </pc:spChg>
        <pc:spChg chg="del mod replST">
          <ac:chgData name="Ida Ekmark" userId="ffbc62ef69d5d3dc" providerId="LiveId" clId="{38AB4D3C-B4E5-4847-ABEF-83E738C70A11}" dt="2024-05-14T14:09:36.435" v="14343" actId="478"/>
          <ac:spMkLst>
            <pc:docMk/>
            <pc:sldMk cId="3940095897" sldId="297"/>
            <ac:spMk id="364" creationId="{A14FEE72-DB1C-6093-301E-F145571BBABD}"/>
          </ac:spMkLst>
        </pc:spChg>
        <pc:spChg chg="del mod replST">
          <ac:chgData name="Ida Ekmark" userId="ffbc62ef69d5d3dc" providerId="LiveId" clId="{38AB4D3C-B4E5-4847-ABEF-83E738C70A11}" dt="2024-05-14T14:09:36.435" v="14342" actId="478"/>
          <ac:spMkLst>
            <pc:docMk/>
            <pc:sldMk cId="3940095897" sldId="297"/>
            <ac:spMk id="365" creationId="{41DB8981-8863-B891-6A88-BF3E485F27BD}"/>
          </ac:spMkLst>
        </pc:spChg>
        <pc:spChg chg="del mod replST">
          <ac:chgData name="Ida Ekmark" userId="ffbc62ef69d5d3dc" providerId="LiveId" clId="{38AB4D3C-B4E5-4847-ABEF-83E738C70A11}" dt="2024-05-14T14:09:36.435" v="14341" actId="478"/>
          <ac:spMkLst>
            <pc:docMk/>
            <pc:sldMk cId="3940095897" sldId="297"/>
            <ac:spMk id="366" creationId="{23B8D891-1CA5-0714-DB19-DA73B3A296FA}"/>
          </ac:spMkLst>
        </pc:spChg>
        <pc:spChg chg="del mod topLvl">
          <ac:chgData name="Ida Ekmark" userId="ffbc62ef69d5d3dc" providerId="LiveId" clId="{38AB4D3C-B4E5-4847-ABEF-83E738C70A11}" dt="2024-05-14T14:08:27.619" v="14198" actId="478"/>
          <ac:spMkLst>
            <pc:docMk/>
            <pc:sldMk cId="3940095897" sldId="297"/>
            <ac:spMk id="405" creationId="{DB91DD17-244D-5141-1631-0CADB08893DE}"/>
          </ac:spMkLst>
        </pc:spChg>
        <pc:spChg chg="del mod topLvl">
          <ac:chgData name="Ida Ekmark" userId="ffbc62ef69d5d3dc" providerId="LiveId" clId="{38AB4D3C-B4E5-4847-ABEF-83E738C70A11}" dt="2024-05-14T14:08:27.539" v="14149" actId="478"/>
          <ac:spMkLst>
            <pc:docMk/>
            <pc:sldMk cId="3940095897" sldId="297"/>
            <ac:spMk id="406" creationId="{EEA5EB5F-0C15-EAAD-E502-4D6B977D7669}"/>
          </ac:spMkLst>
        </pc:spChg>
        <pc:spChg chg="del mod">
          <ac:chgData name="Ida Ekmark" userId="ffbc62ef69d5d3dc" providerId="LiveId" clId="{38AB4D3C-B4E5-4847-ABEF-83E738C70A11}" dt="2024-05-14T14:08:27.539" v="14148" actId="478"/>
          <ac:spMkLst>
            <pc:docMk/>
            <pc:sldMk cId="3940095897" sldId="297"/>
            <ac:spMk id="407" creationId="{049488C4-6304-356E-DB71-8743AEDCC572}"/>
          </ac:spMkLst>
        </pc:spChg>
        <pc:spChg chg="del mod">
          <ac:chgData name="Ida Ekmark" userId="ffbc62ef69d5d3dc" providerId="LiveId" clId="{38AB4D3C-B4E5-4847-ABEF-83E738C70A11}" dt="2024-05-14T14:08:27.539" v="14147" actId="478"/>
          <ac:spMkLst>
            <pc:docMk/>
            <pc:sldMk cId="3940095897" sldId="297"/>
            <ac:spMk id="408" creationId="{066E06D8-8FE9-CC78-0F21-B16238633BA7}"/>
          </ac:spMkLst>
        </pc:spChg>
        <pc:spChg chg="del mod">
          <ac:chgData name="Ida Ekmark" userId="ffbc62ef69d5d3dc" providerId="LiveId" clId="{38AB4D3C-B4E5-4847-ABEF-83E738C70A11}" dt="2024-05-14T14:08:27.539" v="14146" actId="478"/>
          <ac:spMkLst>
            <pc:docMk/>
            <pc:sldMk cId="3940095897" sldId="297"/>
            <ac:spMk id="409" creationId="{BA519607-4747-C51C-16F0-E9CC6AEFF422}"/>
          </ac:spMkLst>
        </pc:spChg>
        <pc:spChg chg="del mod">
          <ac:chgData name="Ida Ekmark" userId="ffbc62ef69d5d3dc" providerId="LiveId" clId="{38AB4D3C-B4E5-4847-ABEF-83E738C70A11}" dt="2024-05-14T14:08:27.539" v="14145" actId="478"/>
          <ac:spMkLst>
            <pc:docMk/>
            <pc:sldMk cId="3940095897" sldId="297"/>
            <ac:spMk id="410" creationId="{7BD8DA7D-1DFC-F486-6887-152DDFF571D0}"/>
          </ac:spMkLst>
        </pc:spChg>
        <pc:spChg chg="del mod">
          <ac:chgData name="Ida Ekmark" userId="ffbc62ef69d5d3dc" providerId="LiveId" clId="{38AB4D3C-B4E5-4847-ABEF-83E738C70A11}" dt="2024-05-14T14:08:27.539" v="14144" actId="478"/>
          <ac:spMkLst>
            <pc:docMk/>
            <pc:sldMk cId="3940095897" sldId="297"/>
            <ac:spMk id="411" creationId="{F4AD3A2C-4DAA-ADF6-C6F5-EEF7C18A50AB}"/>
          </ac:spMkLst>
        </pc:spChg>
        <pc:spChg chg="del mod">
          <ac:chgData name="Ida Ekmark" userId="ffbc62ef69d5d3dc" providerId="LiveId" clId="{38AB4D3C-B4E5-4847-ABEF-83E738C70A11}" dt="2024-05-14T14:08:27.539" v="14143" actId="478"/>
          <ac:spMkLst>
            <pc:docMk/>
            <pc:sldMk cId="3940095897" sldId="297"/>
            <ac:spMk id="412" creationId="{0A2444B3-5BCF-CD2B-95DA-B14A26108459}"/>
          </ac:spMkLst>
        </pc:spChg>
        <pc:spChg chg="del mod">
          <ac:chgData name="Ida Ekmark" userId="ffbc62ef69d5d3dc" providerId="LiveId" clId="{38AB4D3C-B4E5-4847-ABEF-83E738C70A11}" dt="2024-05-14T14:08:27.539" v="14142" actId="478"/>
          <ac:spMkLst>
            <pc:docMk/>
            <pc:sldMk cId="3940095897" sldId="297"/>
            <ac:spMk id="413" creationId="{23426AED-73EA-1ECC-7BEE-93188CDC9D90}"/>
          </ac:spMkLst>
        </pc:spChg>
        <pc:spChg chg="del mod">
          <ac:chgData name="Ida Ekmark" userId="ffbc62ef69d5d3dc" providerId="LiveId" clId="{38AB4D3C-B4E5-4847-ABEF-83E738C70A11}" dt="2024-05-14T14:08:27.539" v="14141" actId="478"/>
          <ac:spMkLst>
            <pc:docMk/>
            <pc:sldMk cId="3940095897" sldId="297"/>
            <ac:spMk id="414" creationId="{8B59DEEA-2BCA-0994-8F3A-EE86ACA08251}"/>
          </ac:spMkLst>
        </pc:spChg>
        <pc:spChg chg="del mod">
          <ac:chgData name="Ida Ekmark" userId="ffbc62ef69d5d3dc" providerId="LiveId" clId="{38AB4D3C-B4E5-4847-ABEF-83E738C70A11}" dt="2024-05-14T14:08:27.539" v="14140" actId="478"/>
          <ac:spMkLst>
            <pc:docMk/>
            <pc:sldMk cId="3940095897" sldId="297"/>
            <ac:spMk id="415" creationId="{80133949-6BED-51AB-9C1E-F60B75045224}"/>
          </ac:spMkLst>
        </pc:spChg>
        <pc:spChg chg="del mod">
          <ac:chgData name="Ida Ekmark" userId="ffbc62ef69d5d3dc" providerId="LiveId" clId="{38AB4D3C-B4E5-4847-ABEF-83E738C70A11}" dt="2024-05-14T14:08:27.539" v="14139" actId="478"/>
          <ac:spMkLst>
            <pc:docMk/>
            <pc:sldMk cId="3940095897" sldId="297"/>
            <ac:spMk id="416" creationId="{7293C7CF-793D-A259-92B9-629EF0153BCD}"/>
          </ac:spMkLst>
        </pc:spChg>
        <pc:spChg chg="del mod">
          <ac:chgData name="Ida Ekmark" userId="ffbc62ef69d5d3dc" providerId="LiveId" clId="{38AB4D3C-B4E5-4847-ABEF-83E738C70A11}" dt="2024-05-14T14:08:27.524" v="14138" actId="478"/>
          <ac:spMkLst>
            <pc:docMk/>
            <pc:sldMk cId="3940095897" sldId="297"/>
            <ac:spMk id="417" creationId="{DF6E3EE3-CD6B-52AD-B25B-9D3DED1FA21F}"/>
          </ac:spMkLst>
        </pc:spChg>
        <pc:spChg chg="del mod">
          <ac:chgData name="Ida Ekmark" userId="ffbc62ef69d5d3dc" providerId="LiveId" clId="{38AB4D3C-B4E5-4847-ABEF-83E738C70A11}" dt="2024-05-14T14:08:27.524" v="14137" actId="478"/>
          <ac:spMkLst>
            <pc:docMk/>
            <pc:sldMk cId="3940095897" sldId="297"/>
            <ac:spMk id="418" creationId="{0E6E2DC8-4439-F44B-86F8-60AEBF9389F7}"/>
          </ac:spMkLst>
        </pc:spChg>
        <pc:spChg chg="del mod">
          <ac:chgData name="Ida Ekmark" userId="ffbc62ef69d5d3dc" providerId="LiveId" clId="{38AB4D3C-B4E5-4847-ABEF-83E738C70A11}" dt="2024-05-14T14:08:27.524" v="14136" actId="478"/>
          <ac:spMkLst>
            <pc:docMk/>
            <pc:sldMk cId="3940095897" sldId="297"/>
            <ac:spMk id="419" creationId="{E1322A03-3785-82FC-0AA6-6CE31C363D03}"/>
          </ac:spMkLst>
        </pc:spChg>
        <pc:spChg chg="del mod">
          <ac:chgData name="Ida Ekmark" userId="ffbc62ef69d5d3dc" providerId="LiveId" clId="{38AB4D3C-B4E5-4847-ABEF-83E738C70A11}" dt="2024-05-14T14:08:27.524" v="14135" actId="478"/>
          <ac:spMkLst>
            <pc:docMk/>
            <pc:sldMk cId="3940095897" sldId="297"/>
            <ac:spMk id="420" creationId="{A79DEA38-E5B4-57CF-0047-782C8CC9B911}"/>
          </ac:spMkLst>
        </pc:spChg>
        <pc:spChg chg="del mod">
          <ac:chgData name="Ida Ekmark" userId="ffbc62ef69d5d3dc" providerId="LiveId" clId="{38AB4D3C-B4E5-4847-ABEF-83E738C70A11}" dt="2024-05-14T14:08:27.524" v="14134" actId="478"/>
          <ac:spMkLst>
            <pc:docMk/>
            <pc:sldMk cId="3940095897" sldId="297"/>
            <ac:spMk id="421" creationId="{1D655143-342C-DC53-5F93-257DB01A60E5}"/>
          </ac:spMkLst>
        </pc:spChg>
        <pc:spChg chg="del mod">
          <ac:chgData name="Ida Ekmark" userId="ffbc62ef69d5d3dc" providerId="LiveId" clId="{38AB4D3C-B4E5-4847-ABEF-83E738C70A11}" dt="2024-05-14T14:08:27.524" v="14133" actId="478"/>
          <ac:spMkLst>
            <pc:docMk/>
            <pc:sldMk cId="3940095897" sldId="297"/>
            <ac:spMk id="422" creationId="{BF164534-6A6D-5C43-25E3-98BCC12E2653}"/>
          </ac:spMkLst>
        </pc:spChg>
        <pc:spChg chg="del mod">
          <ac:chgData name="Ida Ekmark" userId="ffbc62ef69d5d3dc" providerId="LiveId" clId="{38AB4D3C-B4E5-4847-ABEF-83E738C70A11}" dt="2024-05-14T14:08:27.524" v="14132" actId="478"/>
          <ac:spMkLst>
            <pc:docMk/>
            <pc:sldMk cId="3940095897" sldId="297"/>
            <ac:spMk id="423" creationId="{A4362CA8-D29A-3A5D-81E2-594461251FC9}"/>
          </ac:spMkLst>
        </pc:spChg>
        <pc:spChg chg="del mod">
          <ac:chgData name="Ida Ekmark" userId="ffbc62ef69d5d3dc" providerId="LiveId" clId="{38AB4D3C-B4E5-4847-ABEF-83E738C70A11}" dt="2024-05-14T14:08:27.524" v="14131" actId="478"/>
          <ac:spMkLst>
            <pc:docMk/>
            <pc:sldMk cId="3940095897" sldId="297"/>
            <ac:spMk id="424" creationId="{C1E903F2-6BA8-6020-4E0D-72BE6E073860}"/>
          </ac:spMkLst>
        </pc:spChg>
        <pc:spChg chg="del mod">
          <ac:chgData name="Ida Ekmark" userId="ffbc62ef69d5d3dc" providerId="LiveId" clId="{38AB4D3C-B4E5-4847-ABEF-83E738C70A11}" dt="2024-05-14T14:08:27.524" v="14130" actId="478"/>
          <ac:spMkLst>
            <pc:docMk/>
            <pc:sldMk cId="3940095897" sldId="297"/>
            <ac:spMk id="425" creationId="{8D7E421F-2ABC-EC55-CD3E-56B19FEE945C}"/>
          </ac:spMkLst>
        </pc:spChg>
        <pc:spChg chg="del mod">
          <ac:chgData name="Ida Ekmark" userId="ffbc62ef69d5d3dc" providerId="LiveId" clId="{38AB4D3C-B4E5-4847-ABEF-83E738C70A11}" dt="2024-05-14T14:08:27.524" v="14129" actId="478"/>
          <ac:spMkLst>
            <pc:docMk/>
            <pc:sldMk cId="3940095897" sldId="297"/>
            <ac:spMk id="426" creationId="{83E51D50-516F-8A50-2FCD-EBD8BC7B02E4}"/>
          </ac:spMkLst>
        </pc:spChg>
        <pc:spChg chg="del mod">
          <ac:chgData name="Ida Ekmark" userId="ffbc62ef69d5d3dc" providerId="LiveId" clId="{38AB4D3C-B4E5-4847-ABEF-83E738C70A11}" dt="2024-05-14T14:08:27.524" v="14128" actId="478"/>
          <ac:spMkLst>
            <pc:docMk/>
            <pc:sldMk cId="3940095897" sldId="297"/>
            <ac:spMk id="427" creationId="{62530CEB-9E98-1749-0763-E2F1B68B215B}"/>
          </ac:spMkLst>
        </pc:spChg>
        <pc:spChg chg="del mod">
          <ac:chgData name="Ida Ekmark" userId="ffbc62ef69d5d3dc" providerId="LiveId" clId="{38AB4D3C-B4E5-4847-ABEF-83E738C70A11}" dt="2024-05-14T14:08:27.524" v="14127" actId="478"/>
          <ac:spMkLst>
            <pc:docMk/>
            <pc:sldMk cId="3940095897" sldId="297"/>
            <ac:spMk id="428" creationId="{162805C2-04BF-E11B-58D4-50F10D2BA03B}"/>
          </ac:spMkLst>
        </pc:spChg>
        <pc:spChg chg="del mod">
          <ac:chgData name="Ida Ekmark" userId="ffbc62ef69d5d3dc" providerId="LiveId" clId="{38AB4D3C-B4E5-4847-ABEF-83E738C70A11}" dt="2024-05-14T14:08:27.524" v="14126" actId="478"/>
          <ac:spMkLst>
            <pc:docMk/>
            <pc:sldMk cId="3940095897" sldId="297"/>
            <ac:spMk id="429" creationId="{35289551-E492-A553-DBE8-DEEF9FC10D2C}"/>
          </ac:spMkLst>
        </pc:spChg>
        <pc:spChg chg="del mod">
          <ac:chgData name="Ida Ekmark" userId="ffbc62ef69d5d3dc" providerId="LiveId" clId="{38AB4D3C-B4E5-4847-ABEF-83E738C70A11}" dt="2024-05-14T14:08:27.524" v="14125" actId="478"/>
          <ac:spMkLst>
            <pc:docMk/>
            <pc:sldMk cId="3940095897" sldId="297"/>
            <ac:spMk id="430" creationId="{A1B86E0A-169C-BC87-3791-51A53B9AFB89}"/>
          </ac:spMkLst>
        </pc:spChg>
        <pc:spChg chg="del mod">
          <ac:chgData name="Ida Ekmark" userId="ffbc62ef69d5d3dc" providerId="LiveId" clId="{38AB4D3C-B4E5-4847-ABEF-83E738C70A11}" dt="2024-05-14T14:08:27.508" v="14124" actId="478"/>
          <ac:spMkLst>
            <pc:docMk/>
            <pc:sldMk cId="3940095897" sldId="297"/>
            <ac:spMk id="431" creationId="{744E23E1-6CE7-63EA-D889-E8C5667F3950}"/>
          </ac:spMkLst>
        </pc:spChg>
        <pc:spChg chg="del mod">
          <ac:chgData name="Ida Ekmark" userId="ffbc62ef69d5d3dc" providerId="LiveId" clId="{38AB4D3C-B4E5-4847-ABEF-83E738C70A11}" dt="2024-05-14T14:08:27.508" v="14123" actId="478"/>
          <ac:spMkLst>
            <pc:docMk/>
            <pc:sldMk cId="3940095897" sldId="297"/>
            <ac:spMk id="432" creationId="{3B343B14-A892-2E24-E576-31FB97AA5693}"/>
          </ac:spMkLst>
        </pc:spChg>
        <pc:spChg chg="del mod">
          <ac:chgData name="Ida Ekmark" userId="ffbc62ef69d5d3dc" providerId="LiveId" clId="{38AB4D3C-B4E5-4847-ABEF-83E738C70A11}" dt="2024-05-14T14:08:27.508" v="14122" actId="478"/>
          <ac:spMkLst>
            <pc:docMk/>
            <pc:sldMk cId="3940095897" sldId="297"/>
            <ac:spMk id="433" creationId="{937C8D52-6E23-C77C-719E-DEBC637FDDFC}"/>
          </ac:spMkLst>
        </pc:spChg>
        <pc:spChg chg="del mod">
          <ac:chgData name="Ida Ekmark" userId="ffbc62ef69d5d3dc" providerId="LiveId" clId="{38AB4D3C-B4E5-4847-ABEF-83E738C70A11}" dt="2024-05-14T14:08:27.508" v="14121" actId="478"/>
          <ac:spMkLst>
            <pc:docMk/>
            <pc:sldMk cId="3940095897" sldId="297"/>
            <ac:spMk id="434" creationId="{5C212365-980A-E6EB-3230-BDAB0A736FB7}"/>
          </ac:spMkLst>
        </pc:spChg>
        <pc:spChg chg="del mod">
          <ac:chgData name="Ida Ekmark" userId="ffbc62ef69d5d3dc" providerId="LiveId" clId="{38AB4D3C-B4E5-4847-ABEF-83E738C70A11}" dt="2024-05-14T14:08:27.508" v="14120" actId="478"/>
          <ac:spMkLst>
            <pc:docMk/>
            <pc:sldMk cId="3940095897" sldId="297"/>
            <ac:spMk id="435" creationId="{C709E6AC-9ABB-515F-8BD8-3B8ECF26FD93}"/>
          </ac:spMkLst>
        </pc:spChg>
        <pc:spChg chg="del mod">
          <ac:chgData name="Ida Ekmark" userId="ffbc62ef69d5d3dc" providerId="LiveId" clId="{38AB4D3C-B4E5-4847-ABEF-83E738C70A11}" dt="2024-05-14T14:08:27.508" v="14119" actId="478"/>
          <ac:spMkLst>
            <pc:docMk/>
            <pc:sldMk cId="3940095897" sldId="297"/>
            <ac:spMk id="436" creationId="{89CFCE7A-9363-2FCB-A921-5ECB32945234}"/>
          </ac:spMkLst>
        </pc:spChg>
        <pc:spChg chg="del mod">
          <ac:chgData name="Ida Ekmark" userId="ffbc62ef69d5d3dc" providerId="LiveId" clId="{38AB4D3C-B4E5-4847-ABEF-83E738C70A11}" dt="2024-05-14T14:08:27.508" v="14118" actId="478"/>
          <ac:spMkLst>
            <pc:docMk/>
            <pc:sldMk cId="3940095897" sldId="297"/>
            <ac:spMk id="437" creationId="{0D4B9D79-76CE-0E20-D28A-27D866BAB64E}"/>
          </ac:spMkLst>
        </pc:spChg>
        <pc:spChg chg="del mod">
          <ac:chgData name="Ida Ekmark" userId="ffbc62ef69d5d3dc" providerId="LiveId" clId="{38AB4D3C-B4E5-4847-ABEF-83E738C70A11}" dt="2024-05-14T14:08:27.508" v="14117" actId="478"/>
          <ac:spMkLst>
            <pc:docMk/>
            <pc:sldMk cId="3940095897" sldId="297"/>
            <ac:spMk id="438" creationId="{CDF0CB0F-768C-AC3E-0BDF-6833CBED3B39}"/>
          </ac:spMkLst>
        </pc:spChg>
        <pc:spChg chg="del mod topLvl replST">
          <ac:chgData name="Ida Ekmark" userId="ffbc62ef69d5d3dc" providerId="LiveId" clId="{38AB4D3C-B4E5-4847-ABEF-83E738C70A11}" dt="2024-05-14T14:10:12.978" v="14822" actId="478"/>
          <ac:spMkLst>
            <pc:docMk/>
            <pc:sldMk cId="3940095897" sldId="297"/>
            <ac:spMk id="442" creationId="{E7D7522D-B545-99AF-A1ED-46DB36EF94E5}"/>
          </ac:spMkLst>
        </pc:spChg>
        <pc:spChg chg="del mod topLvl replST">
          <ac:chgData name="Ida Ekmark" userId="ffbc62ef69d5d3dc" providerId="LiveId" clId="{38AB4D3C-B4E5-4847-ABEF-83E738C70A11}" dt="2024-05-14T14:10:12.837" v="14739" actId="478"/>
          <ac:spMkLst>
            <pc:docMk/>
            <pc:sldMk cId="3940095897" sldId="297"/>
            <ac:spMk id="443" creationId="{E73A2B4F-0E8F-DF81-D1A4-58AA40BA5B82}"/>
          </ac:spMkLst>
        </pc:spChg>
        <pc:spChg chg="del mod replST">
          <ac:chgData name="Ida Ekmark" userId="ffbc62ef69d5d3dc" providerId="LiveId" clId="{38AB4D3C-B4E5-4847-ABEF-83E738C70A11}" dt="2024-05-14T14:10:12.837" v="14738" actId="478"/>
          <ac:spMkLst>
            <pc:docMk/>
            <pc:sldMk cId="3940095897" sldId="297"/>
            <ac:spMk id="444" creationId="{BB4A6C89-6D17-BAAB-466C-998C423D3FF8}"/>
          </ac:spMkLst>
        </pc:spChg>
        <pc:spChg chg="del mod replST">
          <ac:chgData name="Ida Ekmark" userId="ffbc62ef69d5d3dc" providerId="LiveId" clId="{38AB4D3C-B4E5-4847-ABEF-83E738C70A11}" dt="2024-05-14T14:10:12.837" v="14737" actId="478"/>
          <ac:spMkLst>
            <pc:docMk/>
            <pc:sldMk cId="3940095897" sldId="297"/>
            <ac:spMk id="445" creationId="{4EB57DF0-55FC-735A-950D-E28FC90C48BD}"/>
          </ac:spMkLst>
        </pc:spChg>
        <pc:spChg chg="del mod replST">
          <ac:chgData name="Ida Ekmark" userId="ffbc62ef69d5d3dc" providerId="LiveId" clId="{38AB4D3C-B4E5-4847-ABEF-83E738C70A11}" dt="2024-05-14T14:10:12.837" v="14736" actId="478"/>
          <ac:spMkLst>
            <pc:docMk/>
            <pc:sldMk cId="3940095897" sldId="297"/>
            <ac:spMk id="446" creationId="{46C7555F-C932-ED66-8326-B35FB4E02484}"/>
          </ac:spMkLst>
        </pc:spChg>
        <pc:spChg chg="del mod replST">
          <ac:chgData name="Ida Ekmark" userId="ffbc62ef69d5d3dc" providerId="LiveId" clId="{38AB4D3C-B4E5-4847-ABEF-83E738C70A11}" dt="2024-05-14T14:10:12.837" v="14735" actId="478"/>
          <ac:spMkLst>
            <pc:docMk/>
            <pc:sldMk cId="3940095897" sldId="297"/>
            <ac:spMk id="447" creationId="{4080009E-CF2E-D280-2978-AC11A6F39816}"/>
          </ac:spMkLst>
        </pc:spChg>
        <pc:spChg chg="del mod replST">
          <ac:chgData name="Ida Ekmark" userId="ffbc62ef69d5d3dc" providerId="LiveId" clId="{38AB4D3C-B4E5-4847-ABEF-83E738C70A11}" dt="2024-05-14T14:10:12.822" v="14734" actId="478"/>
          <ac:spMkLst>
            <pc:docMk/>
            <pc:sldMk cId="3940095897" sldId="297"/>
            <ac:spMk id="448" creationId="{2998A1D9-5C9F-7FB9-71A2-0F0C26E6A6DF}"/>
          </ac:spMkLst>
        </pc:spChg>
        <pc:spChg chg="del mod replST">
          <ac:chgData name="Ida Ekmark" userId="ffbc62ef69d5d3dc" providerId="LiveId" clId="{38AB4D3C-B4E5-4847-ABEF-83E738C70A11}" dt="2024-05-14T14:10:12.822" v="14733" actId="478"/>
          <ac:spMkLst>
            <pc:docMk/>
            <pc:sldMk cId="3940095897" sldId="297"/>
            <ac:spMk id="449" creationId="{0299106C-F665-6AAC-6B03-C7AC4E27B083}"/>
          </ac:spMkLst>
        </pc:spChg>
        <pc:spChg chg="del mod replST">
          <ac:chgData name="Ida Ekmark" userId="ffbc62ef69d5d3dc" providerId="LiveId" clId="{38AB4D3C-B4E5-4847-ABEF-83E738C70A11}" dt="2024-05-14T14:10:12.822" v="14732" actId="478"/>
          <ac:spMkLst>
            <pc:docMk/>
            <pc:sldMk cId="3940095897" sldId="297"/>
            <ac:spMk id="450" creationId="{C7CB0A4F-8C92-3D62-EA0E-7CA179769911}"/>
          </ac:spMkLst>
        </pc:spChg>
        <pc:spChg chg="del mod replST">
          <ac:chgData name="Ida Ekmark" userId="ffbc62ef69d5d3dc" providerId="LiveId" clId="{38AB4D3C-B4E5-4847-ABEF-83E738C70A11}" dt="2024-05-14T14:10:12.822" v="14731" actId="478"/>
          <ac:spMkLst>
            <pc:docMk/>
            <pc:sldMk cId="3940095897" sldId="297"/>
            <ac:spMk id="451" creationId="{8D33A051-D6E6-565C-B8FC-2E24E816EB72}"/>
          </ac:spMkLst>
        </pc:spChg>
        <pc:spChg chg="del mod replST">
          <ac:chgData name="Ida Ekmark" userId="ffbc62ef69d5d3dc" providerId="LiveId" clId="{38AB4D3C-B4E5-4847-ABEF-83E738C70A11}" dt="2024-05-14T14:10:12.822" v="14730" actId="478"/>
          <ac:spMkLst>
            <pc:docMk/>
            <pc:sldMk cId="3940095897" sldId="297"/>
            <ac:spMk id="452" creationId="{F07F862F-7D31-8FA4-DEA9-DE8E598742FD}"/>
          </ac:spMkLst>
        </pc:spChg>
        <pc:spChg chg="del mod replST">
          <ac:chgData name="Ida Ekmark" userId="ffbc62ef69d5d3dc" providerId="LiveId" clId="{38AB4D3C-B4E5-4847-ABEF-83E738C70A11}" dt="2024-05-14T14:10:12.822" v="14729" actId="478"/>
          <ac:spMkLst>
            <pc:docMk/>
            <pc:sldMk cId="3940095897" sldId="297"/>
            <ac:spMk id="453" creationId="{62068255-85F9-C818-F69E-4C0DECECED1C}"/>
          </ac:spMkLst>
        </pc:spChg>
        <pc:spChg chg="del mod replST">
          <ac:chgData name="Ida Ekmark" userId="ffbc62ef69d5d3dc" providerId="LiveId" clId="{38AB4D3C-B4E5-4847-ABEF-83E738C70A11}" dt="2024-05-14T14:10:12.822" v="14728" actId="478"/>
          <ac:spMkLst>
            <pc:docMk/>
            <pc:sldMk cId="3940095897" sldId="297"/>
            <ac:spMk id="454" creationId="{AC831755-64D5-0EED-ACD9-D05BCF339F72}"/>
          </ac:spMkLst>
        </pc:spChg>
        <pc:spChg chg="del mod replST">
          <ac:chgData name="Ida Ekmark" userId="ffbc62ef69d5d3dc" providerId="LiveId" clId="{38AB4D3C-B4E5-4847-ABEF-83E738C70A11}" dt="2024-05-14T14:10:12.822" v="14727" actId="478"/>
          <ac:spMkLst>
            <pc:docMk/>
            <pc:sldMk cId="3940095897" sldId="297"/>
            <ac:spMk id="455" creationId="{B11AEC85-7914-54FC-23BE-57C53511690D}"/>
          </ac:spMkLst>
        </pc:spChg>
        <pc:spChg chg="del mod replST">
          <ac:chgData name="Ida Ekmark" userId="ffbc62ef69d5d3dc" providerId="LiveId" clId="{38AB4D3C-B4E5-4847-ABEF-83E738C70A11}" dt="2024-05-14T14:10:12.822" v="14726" actId="478"/>
          <ac:spMkLst>
            <pc:docMk/>
            <pc:sldMk cId="3940095897" sldId="297"/>
            <ac:spMk id="456" creationId="{4FA2FEFF-4BAE-6FD2-31C9-E03A1A73E363}"/>
          </ac:spMkLst>
        </pc:spChg>
        <pc:spChg chg="del mod replST">
          <ac:chgData name="Ida Ekmark" userId="ffbc62ef69d5d3dc" providerId="LiveId" clId="{38AB4D3C-B4E5-4847-ABEF-83E738C70A11}" dt="2024-05-14T14:10:12.822" v="14725" actId="478"/>
          <ac:spMkLst>
            <pc:docMk/>
            <pc:sldMk cId="3940095897" sldId="297"/>
            <ac:spMk id="457" creationId="{1475AB03-C74C-471E-DDEA-35133B2374ED}"/>
          </ac:spMkLst>
        </pc:spChg>
        <pc:spChg chg="del mod replST">
          <ac:chgData name="Ida Ekmark" userId="ffbc62ef69d5d3dc" providerId="LiveId" clId="{38AB4D3C-B4E5-4847-ABEF-83E738C70A11}" dt="2024-05-14T14:10:12.822" v="14724" actId="478"/>
          <ac:spMkLst>
            <pc:docMk/>
            <pc:sldMk cId="3940095897" sldId="297"/>
            <ac:spMk id="458" creationId="{CA0CC0C6-8527-2AB3-C370-58E4D7A972A9}"/>
          </ac:spMkLst>
        </pc:spChg>
        <pc:spChg chg="del mod replST">
          <ac:chgData name="Ida Ekmark" userId="ffbc62ef69d5d3dc" providerId="LiveId" clId="{38AB4D3C-B4E5-4847-ABEF-83E738C70A11}" dt="2024-05-14T14:10:12.822" v="14723" actId="478"/>
          <ac:spMkLst>
            <pc:docMk/>
            <pc:sldMk cId="3940095897" sldId="297"/>
            <ac:spMk id="459" creationId="{590397F6-6381-DAD3-FE22-12E31BA7F39D}"/>
          </ac:spMkLst>
        </pc:spChg>
        <pc:spChg chg="del mod replST">
          <ac:chgData name="Ida Ekmark" userId="ffbc62ef69d5d3dc" providerId="LiveId" clId="{38AB4D3C-B4E5-4847-ABEF-83E738C70A11}" dt="2024-05-14T14:10:12.822" v="14722" actId="478"/>
          <ac:spMkLst>
            <pc:docMk/>
            <pc:sldMk cId="3940095897" sldId="297"/>
            <ac:spMk id="460" creationId="{03CC8B93-9311-1435-533C-2D4A2E02D2C5}"/>
          </ac:spMkLst>
        </pc:spChg>
        <pc:spChg chg="del mod replST">
          <ac:chgData name="Ida Ekmark" userId="ffbc62ef69d5d3dc" providerId="LiveId" clId="{38AB4D3C-B4E5-4847-ABEF-83E738C70A11}" dt="2024-05-14T14:10:12.822" v="14721" actId="478"/>
          <ac:spMkLst>
            <pc:docMk/>
            <pc:sldMk cId="3940095897" sldId="297"/>
            <ac:spMk id="461" creationId="{F61EE9DB-1E6A-6447-A520-D8D04066EB1F}"/>
          </ac:spMkLst>
        </pc:spChg>
        <pc:spChg chg="del mod replST">
          <ac:chgData name="Ida Ekmark" userId="ffbc62ef69d5d3dc" providerId="LiveId" clId="{38AB4D3C-B4E5-4847-ABEF-83E738C70A11}" dt="2024-05-14T14:10:12.805" v="14720" actId="478"/>
          <ac:spMkLst>
            <pc:docMk/>
            <pc:sldMk cId="3940095897" sldId="297"/>
            <ac:spMk id="462" creationId="{CB776E32-B058-8B15-2B93-E88215D3AB78}"/>
          </ac:spMkLst>
        </pc:spChg>
        <pc:spChg chg="del mod replST">
          <ac:chgData name="Ida Ekmark" userId="ffbc62ef69d5d3dc" providerId="LiveId" clId="{38AB4D3C-B4E5-4847-ABEF-83E738C70A11}" dt="2024-05-14T14:10:12.805" v="14719" actId="478"/>
          <ac:spMkLst>
            <pc:docMk/>
            <pc:sldMk cId="3940095897" sldId="297"/>
            <ac:spMk id="463" creationId="{920E59B9-3ACD-7885-9614-941788341171}"/>
          </ac:spMkLst>
        </pc:spChg>
        <pc:spChg chg="del mod replST">
          <ac:chgData name="Ida Ekmark" userId="ffbc62ef69d5d3dc" providerId="LiveId" clId="{38AB4D3C-B4E5-4847-ABEF-83E738C70A11}" dt="2024-05-14T14:10:12.805" v="14718" actId="478"/>
          <ac:spMkLst>
            <pc:docMk/>
            <pc:sldMk cId="3940095897" sldId="297"/>
            <ac:spMk id="464" creationId="{7E73F2D2-1C24-87C4-0330-A67A145BA631}"/>
          </ac:spMkLst>
        </pc:spChg>
        <pc:spChg chg="del mod replST">
          <ac:chgData name="Ida Ekmark" userId="ffbc62ef69d5d3dc" providerId="LiveId" clId="{38AB4D3C-B4E5-4847-ABEF-83E738C70A11}" dt="2024-05-14T14:10:12.805" v="14717" actId="478"/>
          <ac:spMkLst>
            <pc:docMk/>
            <pc:sldMk cId="3940095897" sldId="297"/>
            <ac:spMk id="465" creationId="{E85003DD-F2B7-1C3F-5052-7039BABE38EA}"/>
          </ac:spMkLst>
        </pc:spChg>
        <pc:spChg chg="del mod replST">
          <ac:chgData name="Ida Ekmark" userId="ffbc62ef69d5d3dc" providerId="LiveId" clId="{38AB4D3C-B4E5-4847-ABEF-83E738C70A11}" dt="2024-05-14T14:10:12.805" v="14716" actId="478"/>
          <ac:spMkLst>
            <pc:docMk/>
            <pc:sldMk cId="3940095897" sldId="297"/>
            <ac:spMk id="466" creationId="{27C1614F-3EDF-BDA0-3F0D-818C97EA271A}"/>
          </ac:spMkLst>
        </pc:spChg>
        <pc:spChg chg="del mod replST">
          <ac:chgData name="Ida Ekmark" userId="ffbc62ef69d5d3dc" providerId="LiveId" clId="{38AB4D3C-B4E5-4847-ABEF-83E738C70A11}" dt="2024-05-14T14:10:12.805" v="14715" actId="478"/>
          <ac:spMkLst>
            <pc:docMk/>
            <pc:sldMk cId="3940095897" sldId="297"/>
            <ac:spMk id="467" creationId="{8802F24C-2AE4-9FE9-3E04-39EBBE6799A8}"/>
          </ac:spMkLst>
        </pc:spChg>
        <pc:spChg chg="del mod replST">
          <ac:chgData name="Ida Ekmark" userId="ffbc62ef69d5d3dc" providerId="LiveId" clId="{38AB4D3C-B4E5-4847-ABEF-83E738C70A11}" dt="2024-05-14T14:10:12.805" v="14714" actId="478"/>
          <ac:spMkLst>
            <pc:docMk/>
            <pc:sldMk cId="3940095897" sldId="297"/>
            <ac:spMk id="468" creationId="{9F6E2C91-DA34-E7B9-9AF7-5B51C476C9B1}"/>
          </ac:spMkLst>
        </pc:spChg>
        <pc:spChg chg="del mod replST">
          <ac:chgData name="Ida Ekmark" userId="ffbc62ef69d5d3dc" providerId="LiveId" clId="{38AB4D3C-B4E5-4847-ABEF-83E738C70A11}" dt="2024-05-14T14:10:12.805" v="14713" actId="478"/>
          <ac:spMkLst>
            <pc:docMk/>
            <pc:sldMk cId="3940095897" sldId="297"/>
            <ac:spMk id="469" creationId="{C72591A0-5DC6-1F8F-E9F4-E9954F1687DB}"/>
          </ac:spMkLst>
        </pc:spChg>
        <pc:spChg chg="del mod replST">
          <ac:chgData name="Ida Ekmark" userId="ffbc62ef69d5d3dc" providerId="LiveId" clId="{38AB4D3C-B4E5-4847-ABEF-83E738C70A11}" dt="2024-05-14T14:10:12.805" v="14712" actId="478"/>
          <ac:spMkLst>
            <pc:docMk/>
            <pc:sldMk cId="3940095897" sldId="297"/>
            <ac:spMk id="470" creationId="{17BF266E-F9DA-9072-BA7B-A72DED3031FA}"/>
          </ac:spMkLst>
        </pc:spChg>
        <pc:spChg chg="del mod replST">
          <ac:chgData name="Ida Ekmark" userId="ffbc62ef69d5d3dc" providerId="LiveId" clId="{38AB4D3C-B4E5-4847-ABEF-83E738C70A11}" dt="2024-05-14T14:10:12.805" v="14711" actId="478"/>
          <ac:spMkLst>
            <pc:docMk/>
            <pc:sldMk cId="3940095897" sldId="297"/>
            <ac:spMk id="471" creationId="{DA05B5D0-9C2C-CCB6-E824-8C9CC71B418F}"/>
          </ac:spMkLst>
        </pc:spChg>
        <pc:spChg chg="del mod replST">
          <ac:chgData name="Ida Ekmark" userId="ffbc62ef69d5d3dc" providerId="LiveId" clId="{38AB4D3C-B4E5-4847-ABEF-83E738C70A11}" dt="2024-05-14T14:10:12.805" v="14710" actId="478"/>
          <ac:spMkLst>
            <pc:docMk/>
            <pc:sldMk cId="3940095897" sldId="297"/>
            <ac:spMk id="472" creationId="{838A13CC-C401-B4E9-F392-AA950E12F118}"/>
          </ac:spMkLst>
        </pc:spChg>
        <pc:spChg chg="del mod replST">
          <ac:chgData name="Ida Ekmark" userId="ffbc62ef69d5d3dc" providerId="LiveId" clId="{38AB4D3C-B4E5-4847-ABEF-83E738C70A11}" dt="2024-05-14T14:10:12.805" v="14709" actId="478"/>
          <ac:spMkLst>
            <pc:docMk/>
            <pc:sldMk cId="3940095897" sldId="297"/>
            <ac:spMk id="473" creationId="{AC979510-AC78-376D-FE5D-83C2118DE808}"/>
          </ac:spMkLst>
        </pc:spChg>
        <pc:spChg chg="del mod replST">
          <ac:chgData name="Ida Ekmark" userId="ffbc62ef69d5d3dc" providerId="LiveId" clId="{38AB4D3C-B4E5-4847-ABEF-83E738C70A11}" dt="2024-05-14T14:10:12.805" v="14708" actId="478"/>
          <ac:spMkLst>
            <pc:docMk/>
            <pc:sldMk cId="3940095897" sldId="297"/>
            <ac:spMk id="474" creationId="{4D663BB3-76A0-108A-FFC2-37CCB3C98F40}"/>
          </ac:spMkLst>
        </pc:spChg>
        <pc:spChg chg="del mod replST">
          <ac:chgData name="Ida Ekmark" userId="ffbc62ef69d5d3dc" providerId="LiveId" clId="{38AB4D3C-B4E5-4847-ABEF-83E738C70A11}" dt="2024-05-14T14:10:12.805" v="14707" actId="478"/>
          <ac:spMkLst>
            <pc:docMk/>
            <pc:sldMk cId="3940095897" sldId="297"/>
            <ac:spMk id="475" creationId="{BF49FB73-56ED-D119-CF58-A119A6F2DC64}"/>
          </ac:spMkLst>
        </pc:spChg>
        <pc:spChg chg="del mod replST">
          <ac:chgData name="Ida Ekmark" userId="ffbc62ef69d5d3dc" providerId="LiveId" clId="{38AB4D3C-B4E5-4847-ABEF-83E738C70A11}" dt="2024-05-14T14:10:12.790" v="14706" actId="478"/>
          <ac:spMkLst>
            <pc:docMk/>
            <pc:sldMk cId="3940095897" sldId="297"/>
            <ac:spMk id="476" creationId="{BE2EA6D0-7B3D-AF0A-D2E0-A633E19BEB71}"/>
          </ac:spMkLst>
        </pc:spChg>
        <pc:spChg chg="del mod replST">
          <ac:chgData name="Ida Ekmark" userId="ffbc62ef69d5d3dc" providerId="LiveId" clId="{38AB4D3C-B4E5-4847-ABEF-83E738C70A11}" dt="2024-05-14T14:10:12.790" v="14705" actId="478"/>
          <ac:spMkLst>
            <pc:docMk/>
            <pc:sldMk cId="3940095897" sldId="297"/>
            <ac:spMk id="477" creationId="{A76EBC86-BF74-E18F-4866-480E7EEF17BF}"/>
          </ac:spMkLst>
        </pc:spChg>
        <pc:spChg chg="del mod replST">
          <ac:chgData name="Ida Ekmark" userId="ffbc62ef69d5d3dc" providerId="LiveId" clId="{38AB4D3C-B4E5-4847-ABEF-83E738C70A11}" dt="2024-05-14T14:10:12.790" v="14704" actId="478"/>
          <ac:spMkLst>
            <pc:docMk/>
            <pc:sldMk cId="3940095897" sldId="297"/>
            <ac:spMk id="478" creationId="{BBD170BF-D986-BE17-EE9E-95BB3BA5FD02}"/>
          </ac:spMkLst>
        </pc:spChg>
        <pc:spChg chg="del mod replST">
          <ac:chgData name="Ida Ekmark" userId="ffbc62ef69d5d3dc" providerId="LiveId" clId="{38AB4D3C-B4E5-4847-ABEF-83E738C70A11}" dt="2024-05-14T14:10:12.790" v="14703" actId="478"/>
          <ac:spMkLst>
            <pc:docMk/>
            <pc:sldMk cId="3940095897" sldId="297"/>
            <ac:spMk id="479" creationId="{18B9B690-5F73-108E-68C7-07BD7050E599}"/>
          </ac:spMkLst>
        </pc:spChg>
        <pc:spChg chg="del mod replST">
          <ac:chgData name="Ida Ekmark" userId="ffbc62ef69d5d3dc" providerId="LiveId" clId="{38AB4D3C-B4E5-4847-ABEF-83E738C70A11}" dt="2024-05-14T14:10:12.790" v="14702" actId="478"/>
          <ac:spMkLst>
            <pc:docMk/>
            <pc:sldMk cId="3940095897" sldId="297"/>
            <ac:spMk id="480" creationId="{EA246CF0-8904-2397-E580-0043E69D4D4C}"/>
          </ac:spMkLst>
        </pc:spChg>
        <pc:spChg chg="del mod replST">
          <ac:chgData name="Ida Ekmark" userId="ffbc62ef69d5d3dc" providerId="LiveId" clId="{38AB4D3C-B4E5-4847-ABEF-83E738C70A11}" dt="2024-05-14T14:10:12.790" v="14701" actId="478"/>
          <ac:spMkLst>
            <pc:docMk/>
            <pc:sldMk cId="3940095897" sldId="297"/>
            <ac:spMk id="481" creationId="{F03B7426-FF09-F690-1C94-796D09D5E156}"/>
          </ac:spMkLst>
        </pc:spChg>
        <pc:spChg chg="del mod replST">
          <ac:chgData name="Ida Ekmark" userId="ffbc62ef69d5d3dc" providerId="LiveId" clId="{38AB4D3C-B4E5-4847-ABEF-83E738C70A11}" dt="2024-05-14T14:10:12.790" v="14700" actId="478"/>
          <ac:spMkLst>
            <pc:docMk/>
            <pc:sldMk cId="3940095897" sldId="297"/>
            <ac:spMk id="482" creationId="{83AB13D6-9AEB-386F-91FF-57E2A4B8C272}"/>
          </ac:spMkLst>
        </pc:spChg>
        <pc:spChg chg="del mod replST">
          <ac:chgData name="Ida Ekmark" userId="ffbc62ef69d5d3dc" providerId="LiveId" clId="{38AB4D3C-B4E5-4847-ABEF-83E738C70A11}" dt="2024-05-14T14:10:12.790" v="14699" actId="478"/>
          <ac:spMkLst>
            <pc:docMk/>
            <pc:sldMk cId="3940095897" sldId="297"/>
            <ac:spMk id="483" creationId="{2538DE05-71C1-1F06-0765-679249F72807}"/>
          </ac:spMkLst>
        </pc:spChg>
        <pc:spChg chg="del mod replST">
          <ac:chgData name="Ida Ekmark" userId="ffbc62ef69d5d3dc" providerId="LiveId" clId="{38AB4D3C-B4E5-4847-ABEF-83E738C70A11}" dt="2024-05-14T14:10:12.790" v="14698" actId="478"/>
          <ac:spMkLst>
            <pc:docMk/>
            <pc:sldMk cId="3940095897" sldId="297"/>
            <ac:spMk id="484" creationId="{E2EB0D25-A724-ED49-A2C7-1EDFFDBA62A2}"/>
          </ac:spMkLst>
        </pc:spChg>
        <pc:spChg chg="del mod replST">
          <ac:chgData name="Ida Ekmark" userId="ffbc62ef69d5d3dc" providerId="LiveId" clId="{38AB4D3C-B4E5-4847-ABEF-83E738C70A11}" dt="2024-05-14T14:10:12.790" v="14697" actId="478"/>
          <ac:spMkLst>
            <pc:docMk/>
            <pc:sldMk cId="3940095897" sldId="297"/>
            <ac:spMk id="485" creationId="{8B64DEB3-97FE-9CAD-760C-323C0E225B31}"/>
          </ac:spMkLst>
        </pc:spChg>
        <pc:spChg chg="del mod replST">
          <ac:chgData name="Ida Ekmark" userId="ffbc62ef69d5d3dc" providerId="LiveId" clId="{38AB4D3C-B4E5-4847-ABEF-83E738C70A11}" dt="2024-05-14T14:10:12.790" v="14696" actId="478"/>
          <ac:spMkLst>
            <pc:docMk/>
            <pc:sldMk cId="3940095897" sldId="297"/>
            <ac:spMk id="486" creationId="{F24C78FD-4FFE-2180-FA11-940F2C7DF93B}"/>
          </ac:spMkLst>
        </pc:spChg>
        <pc:spChg chg="del mod replST">
          <ac:chgData name="Ida Ekmark" userId="ffbc62ef69d5d3dc" providerId="LiveId" clId="{38AB4D3C-B4E5-4847-ABEF-83E738C70A11}" dt="2024-05-14T14:10:12.774" v="14695" actId="478"/>
          <ac:spMkLst>
            <pc:docMk/>
            <pc:sldMk cId="3940095897" sldId="297"/>
            <ac:spMk id="487" creationId="{2F092303-1877-9846-8139-C870CA6BCE5E}"/>
          </ac:spMkLst>
        </pc:spChg>
        <pc:spChg chg="del mod replST">
          <ac:chgData name="Ida Ekmark" userId="ffbc62ef69d5d3dc" providerId="LiveId" clId="{38AB4D3C-B4E5-4847-ABEF-83E738C70A11}" dt="2024-05-14T14:10:12.774" v="14694" actId="478"/>
          <ac:spMkLst>
            <pc:docMk/>
            <pc:sldMk cId="3940095897" sldId="297"/>
            <ac:spMk id="488" creationId="{A5A12F9B-26A0-00A3-6EB8-818DA72431D9}"/>
          </ac:spMkLst>
        </pc:spChg>
        <pc:spChg chg="del mod replST">
          <ac:chgData name="Ida Ekmark" userId="ffbc62ef69d5d3dc" providerId="LiveId" clId="{38AB4D3C-B4E5-4847-ABEF-83E738C70A11}" dt="2024-05-14T14:10:12.774" v="14693" actId="478"/>
          <ac:spMkLst>
            <pc:docMk/>
            <pc:sldMk cId="3940095897" sldId="297"/>
            <ac:spMk id="489" creationId="{FF2633C9-8E26-3D57-9C76-FA15909C31D1}"/>
          </ac:spMkLst>
        </pc:spChg>
        <pc:spChg chg="mod replST">
          <ac:chgData name="Ida Ekmark" userId="ffbc62ef69d5d3dc" providerId="LiveId" clId="{38AB4D3C-B4E5-4847-ABEF-83E738C70A11}" dt="2024-05-14T14:09:36.467" v="14374" actId="108"/>
          <ac:spMkLst>
            <pc:docMk/>
            <pc:sldMk cId="3940095897" sldId="297"/>
            <ac:spMk id="529" creationId="{A1F7A6EE-A1FC-5C19-E858-54F451E62689}"/>
          </ac:spMkLst>
        </pc:spChg>
        <pc:spChg chg="mod replST">
          <ac:chgData name="Ida Ekmark" userId="ffbc62ef69d5d3dc" providerId="LiveId" clId="{38AB4D3C-B4E5-4847-ABEF-83E738C70A11}" dt="2024-05-14T14:09:36.483" v="14375" actId="108"/>
          <ac:spMkLst>
            <pc:docMk/>
            <pc:sldMk cId="3940095897" sldId="297"/>
            <ac:spMk id="530" creationId="{D49F5F00-9435-8B86-8100-ED45246F7E2B}"/>
          </ac:spMkLst>
        </pc:spChg>
        <pc:spChg chg="mod replST">
          <ac:chgData name="Ida Ekmark" userId="ffbc62ef69d5d3dc" providerId="LiveId" clId="{38AB4D3C-B4E5-4847-ABEF-83E738C70A11}" dt="2024-05-14T14:09:36.483" v="14376" actId="108"/>
          <ac:spMkLst>
            <pc:docMk/>
            <pc:sldMk cId="3940095897" sldId="297"/>
            <ac:spMk id="531" creationId="{7733FCD3-E214-92D2-4E51-A4804422F32A}"/>
          </ac:spMkLst>
        </pc:spChg>
        <pc:spChg chg="mod replST">
          <ac:chgData name="Ida Ekmark" userId="ffbc62ef69d5d3dc" providerId="LiveId" clId="{38AB4D3C-B4E5-4847-ABEF-83E738C70A11}" dt="2024-05-14T14:09:36.483" v="14377" actId="108"/>
          <ac:spMkLst>
            <pc:docMk/>
            <pc:sldMk cId="3940095897" sldId="297"/>
            <ac:spMk id="532" creationId="{31582B18-EA0C-D76D-4E46-FCC0D5AA35FD}"/>
          </ac:spMkLst>
        </pc:spChg>
        <pc:spChg chg="mod replST">
          <ac:chgData name="Ida Ekmark" userId="ffbc62ef69d5d3dc" providerId="LiveId" clId="{38AB4D3C-B4E5-4847-ABEF-83E738C70A11}" dt="2024-05-14T14:09:36.483" v="14378" actId="108"/>
          <ac:spMkLst>
            <pc:docMk/>
            <pc:sldMk cId="3940095897" sldId="297"/>
            <ac:spMk id="533" creationId="{F457001F-F94C-2776-20F5-5EF73AA40157}"/>
          </ac:spMkLst>
        </pc:spChg>
        <pc:spChg chg="mod replST">
          <ac:chgData name="Ida Ekmark" userId="ffbc62ef69d5d3dc" providerId="LiveId" clId="{38AB4D3C-B4E5-4847-ABEF-83E738C70A11}" dt="2024-05-14T14:09:36.483" v="14379" actId="108"/>
          <ac:spMkLst>
            <pc:docMk/>
            <pc:sldMk cId="3940095897" sldId="297"/>
            <ac:spMk id="534" creationId="{864580F6-A084-5A9A-3359-BCB8F28ECFE8}"/>
          </ac:spMkLst>
        </pc:spChg>
        <pc:spChg chg="mod replST">
          <ac:chgData name="Ida Ekmark" userId="ffbc62ef69d5d3dc" providerId="LiveId" clId="{38AB4D3C-B4E5-4847-ABEF-83E738C70A11}" dt="2024-05-14T14:09:36.483" v="14380" actId="108"/>
          <ac:spMkLst>
            <pc:docMk/>
            <pc:sldMk cId="3940095897" sldId="297"/>
            <ac:spMk id="535" creationId="{1E404BD4-BD4A-86EA-FB40-0C4E7E6A9BA3}"/>
          </ac:spMkLst>
        </pc:spChg>
        <pc:spChg chg="mod replST">
          <ac:chgData name="Ida Ekmark" userId="ffbc62ef69d5d3dc" providerId="LiveId" clId="{38AB4D3C-B4E5-4847-ABEF-83E738C70A11}" dt="2024-05-14T14:09:36.483" v="14381" actId="108"/>
          <ac:spMkLst>
            <pc:docMk/>
            <pc:sldMk cId="3940095897" sldId="297"/>
            <ac:spMk id="536" creationId="{565E1DC7-AE34-7D4B-64FE-CED2E6AA3FD3}"/>
          </ac:spMkLst>
        </pc:spChg>
        <pc:spChg chg="mod replST">
          <ac:chgData name="Ida Ekmark" userId="ffbc62ef69d5d3dc" providerId="LiveId" clId="{38AB4D3C-B4E5-4847-ABEF-83E738C70A11}" dt="2024-05-14T14:09:36.483" v="14382" actId="108"/>
          <ac:spMkLst>
            <pc:docMk/>
            <pc:sldMk cId="3940095897" sldId="297"/>
            <ac:spMk id="537" creationId="{578A4881-6856-1DF2-49C7-9DB342AC4CB8}"/>
          </ac:spMkLst>
        </pc:spChg>
        <pc:spChg chg="mod replST">
          <ac:chgData name="Ida Ekmark" userId="ffbc62ef69d5d3dc" providerId="LiveId" clId="{38AB4D3C-B4E5-4847-ABEF-83E738C70A11}" dt="2024-05-14T14:09:36.483" v="14383" actId="108"/>
          <ac:spMkLst>
            <pc:docMk/>
            <pc:sldMk cId="3940095897" sldId="297"/>
            <ac:spMk id="538" creationId="{2D0B3185-80FD-C73B-A51D-9889F1BC349B}"/>
          </ac:spMkLst>
        </pc:spChg>
        <pc:spChg chg="mod replST">
          <ac:chgData name="Ida Ekmark" userId="ffbc62ef69d5d3dc" providerId="LiveId" clId="{38AB4D3C-B4E5-4847-ABEF-83E738C70A11}" dt="2024-05-14T14:09:36.483" v="14384" actId="108"/>
          <ac:spMkLst>
            <pc:docMk/>
            <pc:sldMk cId="3940095897" sldId="297"/>
            <ac:spMk id="539" creationId="{4587CC2C-4452-0174-8F95-E9CCF796CEE4}"/>
          </ac:spMkLst>
        </pc:spChg>
        <pc:spChg chg="mod replST">
          <ac:chgData name="Ida Ekmark" userId="ffbc62ef69d5d3dc" providerId="LiveId" clId="{38AB4D3C-B4E5-4847-ABEF-83E738C70A11}" dt="2024-05-14T14:09:36.498" v="14385" actId="108"/>
          <ac:spMkLst>
            <pc:docMk/>
            <pc:sldMk cId="3940095897" sldId="297"/>
            <ac:spMk id="540" creationId="{7CF8FCAE-869D-0387-BA91-09E70B862F26}"/>
          </ac:spMkLst>
        </pc:spChg>
        <pc:spChg chg="mod replST">
          <ac:chgData name="Ida Ekmark" userId="ffbc62ef69d5d3dc" providerId="LiveId" clId="{38AB4D3C-B4E5-4847-ABEF-83E738C70A11}" dt="2024-05-14T14:09:36.498" v="14386" actId="108"/>
          <ac:spMkLst>
            <pc:docMk/>
            <pc:sldMk cId="3940095897" sldId="297"/>
            <ac:spMk id="541" creationId="{4F1596F9-50BB-2119-35A1-88F97A7302EF}"/>
          </ac:spMkLst>
        </pc:spChg>
        <pc:spChg chg="mod replST">
          <ac:chgData name="Ida Ekmark" userId="ffbc62ef69d5d3dc" providerId="LiveId" clId="{38AB4D3C-B4E5-4847-ABEF-83E738C70A11}" dt="2024-05-14T14:09:36.498" v="14387" actId="108"/>
          <ac:spMkLst>
            <pc:docMk/>
            <pc:sldMk cId="3940095897" sldId="297"/>
            <ac:spMk id="542" creationId="{C981699F-349B-2597-B602-E1FAFAC5C251}"/>
          </ac:spMkLst>
        </pc:spChg>
        <pc:spChg chg="mod replST">
          <ac:chgData name="Ida Ekmark" userId="ffbc62ef69d5d3dc" providerId="LiveId" clId="{38AB4D3C-B4E5-4847-ABEF-83E738C70A11}" dt="2024-05-14T14:09:36.498" v="14388" actId="108"/>
          <ac:spMkLst>
            <pc:docMk/>
            <pc:sldMk cId="3940095897" sldId="297"/>
            <ac:spMk id="543" creationId="{E589C278-0C55-2BF0-65B2-45326C4CD4EA}"/>
          </ac:spMkLst>
        </pc:spChg>
        <pc:spChg chg="mod replST">
          <ac:chgData name="Ida Ekmark" userId="ffbc62ef69d5d3dc" providerId="LiveId" clId="{38AB4D3C-B4E5-4847-ABEF-83E738C70A11}" dt="2024-05-14T14:09:36.498" v="14389" actId="108"/>
          <ac:spMkLst>
            <pc:docMk/>
            <pc:sldMk cId="3940095897" sldId="297"/>
            <ac:spMk id="544" creationId="{E6021ACF-DB51-9695-99A9-8D947F1EBFD0}"/>
          </ac:spMkLst>
        </pc:spChg>
        <pc:spChg chg="mod replST">
          <ac:chgData name="Ida Ekmark" userId="ffbc62ef69d5d3dc" providerId="LiveId" clId="{38AB4D3C-B4E5-4847-ABEF-83E738C70A11}" dt="2024-05-14T14:09:36.498" v="14390" actId="108"/>
          <ac:spMkLst>
            <pc:docMk/>
            <pc:sldMk cId="3940095897" sldId="297"/>
            <ac:spMk id="545" creationId="{BC49F1FA-B7D3-4341-BAE0-903673444618}"/>
          </ac:spMkLst>
        </pc:spChg>
        <pc:spChg chg="mod replST">
          <ac:chgData name="Ida Ekmark" userId="ffbc62ef69d5d3dc" providerId="LiveId" clId="{38AB4D3C-B4E5-4847-ABEF-83E738C70A11}" dt="2024-05-14T14:09:36.498" v="14391" actId="108"/>
          <ac:spMkLst>
            <pc:docMk/>
            <pc:sldMk cId="3940095897" sldId="297"/>
            <ac:spMk id="546" creationId="{42976684-C14A-34EF-1C9B-C423DC770C97}"/>
          </ac:spMkLst>
        </pc:spChg>
        <pc:spChg chg="mod replST">
          <ac:chgData name="Ida Ekmark" userId="ffbc62ef69d5d3dc" providerId="LiveId" clId="{38AB4D3C-B4E5-4847-ABEF-83E738C70A11}" dt="2024-05-14T14:09:36.510" v="14392" actId="108"/>
          <ac:spMkLst>
            <pc:docMk/>
            <pc:sldMk cId="3940095897" sldId="297"/>
            <ac:spMk id="547" creationId="{8EE8CB4C-6459-4AC2-7910-FE5CD908AAD9}"/>
          </ac:spMkLst>
        </pc:spChg>
        <pc:spChg chg="mod replST">
          <ac:chgData name="Ida Ekmark" userId="ffbc62ef69d5d3dc" providerId="LiveId" clId="{38AB4D3C-B4E5-4847-ABEF-83E738C70A11}" dt="2024-05-14T14:09:36.510" v="14393" actId="108"/>
          <ac:spMkLst>
            <pc:docMk/>
            <pc:sldMk cId="3940095897" sldId="297"/>
            <ac:spMk id="548" creationId="{CAF81F68-87B8-380B-06E0-70C0ED2C6D7A}"/>
          </ac:spMkLst>
        </pc:spChg>
        <pc:spChg chg="mod replST">
          <ac:chgData name="Ida Ekmark" userId="ffbc62ef69d5d3dc" providerId="LiveId" clId="{38AB4D3C-B4E5-4847-ABEF-83E738C70A11}" dt="2024-05-14T14:09:36.510" v="14394" actId="108"/>
          <ac:spMkLst>
            <pc:docMk/>
            <pc:sldMk cId="3940095897" sldId="297"/>
            <ac:spMk id="549" creationId="{E77AC919-BF29-D2B6-220E-32291F48971D}"/>
          </ac:spMkLst>
        </pc:spChg>
        <pc:spChg chg="mod replST">
          <ac:chgData name="Ida Ekmark" userId="ffbc62ef69d5d3dc" providerId="LiveId" clId="{38AB4D3C-B4E5-4847-ABEF-83E738C70A11}" dt="2024-05-14T14:09:36.514" v="14395" actId="108"/>
          <ac:spMkLst>
            <pc:docMk/>
            <pc:sldMk cId="3940095897" sldId="297"/>
            <ac:spMk id="550" creationId="{333F0ABE-8F51-2467-CFD2-78F3FBB74A4C}"/>
          </ac:spMkLst>
        </pc:spChg>
        <pc:spChg chg="mod replST">
          <ac:chgData name="Ida Ekmark" userId="ffbc62ef69d5d3dc" providerId="LiveId" clId="{38AB4D3C-B4E5-4847-ABEF-83E738C70A11}" dt="2024-05-14T14:09:36.514" v="14396" actId="108"/>
          <ac:spMkLst>
            <pc:docMk/>
            <pc:sldMk cId="3940095897" sldId="297"/>
            <ac:spMk id="551" creationId="{1560D407-B108-FD4C-AFEA-1A9290A967F0}"/>
          </ac:spMkLst>
        </pc:spChg>
        <pc:spChg chg="mod replST">
          <ac:chgData name="Ida Ekmark" userId="ffbc62ef69d5d3dc" providerId="LiveId" clId="{38AB4D3C-B4E5-4847-ABEF-83E738C70A11}" dt="2024-05-14T14:09:36.514" v="14397" actId="108"/>
          <ac:spMkLst>
            <pc:docMk/>
            <pc:sldMk cId="3940095897" sldId="297"/>
            <ac:spMk id="552" creationId="{DAF33C6B-3DB7-FFC9-0B00-75C93BFCEA23}"/>
          </ac:spMkLst>
        </pc:spChg>
        <pc:spChg chg="mod replST">
          <ac:chgData name="Ida Ekmark" userId="ffbc62ef69d5d3dc" providerId="LiveId" clId="{38AB4D3C-B4E5-4847-ABEF-83E738C70A11}" dt="2024-05-14T14:09:36.514" v="14398" actId="108"/>
          <ac:spMkLst>
            <pc:docMk/>
            <pc:sldMk cId="3940095897" sldId="297"/>
            <ac:spMk id="553" creationId="{C3E78874-2BEB-9955-E971-862CD3E2591C}"/>
          </ac:spMkLst>
        </pc:spChg>
        <pc:spChg chg="mod replST">
          <ac:chgData name="Ida Ekmark" userId="ffbc62ef69d5d3dc" providerId="LiveId" clId="{38AB4D3C-B4E5-4847-ABEF-83E738C70A11}" dt="2024-05-14T14:09:36.514" v="14399" actId="108"/>
          <ac:spMkLst>
            <pc:docMk/>
            <pc:sldMk cId="3940095897" sldId="297"/>
            <ac:spMk id="554" creationId="{E40B0949-4ED3-12C0-CBA7-F313B042FCF8}"/>
          </ac:spMkLst>
        </pc:spChg>
        <pc:spChg chg="mod replST">
          <ac:chgData name="Ida Ekmark" userId="ffbc62ef69d5d3dc" providerId="LiveId" clId="{38AB4D3C-B4E5-4847-ABEF-83E738C70A11}" dt="2024-05-14T14:09:36.514" v="14400" actId="108"/>
          <ac:spMkLst>
            <pc:docMk/>
            <pc:sldMk cId="3940095897" sldId="297"/>
            <ac:spMk id="555" creationId="{6C6D3A5A-B5B8-9F23-E32A-F3674C379441}"/>
          </ac:spMkLst>
        </pc:spChg>
        <pc:spChg chg="mod replST">
          <ac:chgData name="Ida Ekmark" userId="ffbc62ef69d5d3dc" providerId="LiveId" clId="{38AB4D3C-B4E5-4847-ABEF-83E738C70A11}" dt="2024-05-14T14:09:36.514" v="14401" actId="108"/>
          <ac:spMkLst>
            <pc:docMk/>
            <pc:sldMk cId="3940095897" sldId="297"/>
            <ac:spMk id="556" creationId="{9E6F455A-DCB1-DF55-87D9-136888FA7ED9}"/>
          </ac:spMkLst>
        </pc:spChg>
        <pc:spChg chg="mod replST">
          <ac:chgData name="Ida Ekmark" userId="ffbc62ef69d5d3dc" providerId="LiveId" clId="{38AB4D3C-B4E5-4847-ABEF-83E738C70A11}" dt="2024-05-14T14:09:36.514" v="14402" actId="108"/>
          <ac:spMkLst>
            <pc:docMk/>
            <pc:sldMk cId="3940095897" sldId="297"/>
            <ac:spMk id="557" creationId="{6FADA27F-EAB0-1B07-19A8-004B7988CC1D}"/>
          </ac:spMkLst>
        </pc:spChg>
        <pc:spChg chg="mod replST">
          <ac:chgData name="Ida Ekmark" userId="ffbc62ef69d5d3dc" providerId="LiveId" clId="{38AB4D3C-B4E5-4847-ABEF-83E738C70A11}" dt="2024-05-14T14:09:36.514" v="14403" actId="108"/>
          <ac:spMkLst>
            <pc:docMk/>
            <pc:sldMk cId="3940095897" sldId="297"/>
            <ac:spMk id="558" creationId="{7BE3AD53-C0DC-66AF-5BAC-8A90B5CBA02E}"/>
          </ac:spMkLst>
        </pc:spChg>
        <pc:spChg chg="mod replST">
          <ac:chgData name="Ida Ekmark" userId="ffbc62ef69d5d3dc" providerId="LiveId" clId="{38AB4D3C-B4E5-4847-ABEF-83E738C70A11}" dt="2024-05-14T14:09:36.530" v="14404" actId="108"/>
          <ac:spMkLst>
            <pc:docMk/>
            <pc:sldMk cId="3940095897" sldId="297"/>
            <ac:spMk id="559" creationId="{B43C0C3E-14E9-A304-236A-15A08EF6A822}"/>
          </ac:spMkLst>
        </pc:spChg>
        <pc:spChg chg="mod replST">
          <ac:chgData name="Ida Ekmark" userId="ffbc62ef69d5d3dc" providerId="LiveId" clId="{38AB4D3C-B4E5-4847-ABEF-83E738C70A11}" dt="2024-05-14T14:09:36.530" v="14405" actId="108"/>
          <ac:spMkLst>
            <pc:docMk/>
            <pc:sldMk cId="3940095897" sldId="297"/>
            <ac:spMk id="560" creationId="{F75EAB21-BCEE-91C5-A8B7-783F46F95F23}"/>
          </ac:spMkLst>
        </pc:spChg>
        <pc:spChg chg="mod replST">
          <ac:chgData name="Ida Ekmark" userId="ffbc62ef69d5d3dc" providerId="LiveId" clId="{38AB4D3C-B4E5-4847-ABEF-83E738C70A11}" dt="2024-05-14T14:09:36.530" v="14406" actId="108"/>
          <ac:spMkLst>
            <pc:docMk/>
            <pc:sldMk cId="3940095897" sldId="297"/>
            <ac:spMk id="561" creationId="{2C68E65D-214A-32CF-A41F-767676CAFC67}"/>
          </ac:spMkLst>
        </pc:spChg>
        <pc:spChg chg="mod replST">
          <ac:chgData name="Ida Ekmark" userId="ffbc62ef69d5d3dc" providerId="LiveId" clId="{38AB4D3C-B4E5-4847-ABEF-83E738C70A11}" dt="2024-05-14T14:09:36.530" v="14407" actId="108"/>
          <ac:spMkLst>
            <pc:docMk/>
            <pc:sldMk cId="3940095897" sldId="297"/>
            <ac:spMk id="562" creationId="{35524EE1-E2D8-E732-C8B6-1E34C025D75D}"/>
          </ac:spMkLst>
        </pc:spChg>
        <pc:spChg chg="add del mod topLvl replST">
          <ac:chgData name="Ida Ekmark" userId="ffbc62ef69d5d3dc" providerId="LiveId" clId="{38AB4D3C-B4E5-4847-ABEF-83E738C70A11}" dt="2024-05-14T14:15:25.381" v="17540"/>
          <ac:spMkLst>
            <pc:docMk/>
            <pc:sldMk cId="3940095897" sldId="297"/>
            <ac:spMk id="602" creationId="{B387224D-C69B-39AC-CD6B-AFCBFBA106AA}"/>
          </ac:spMkLst>
        </pc:spChg>
        <pc:spChg chg="add del mod topLvl replST">
          <ac:chgData name="Ida Ekmark" userId="ffbc62ef69d5d3dc" providerId="LiveId" clId="{38AB4D3C-B4E5-4847-ABEF-83E738C70A11}" dt="2024-05-14T14:15:25.381" v="17540"/>
          <ac:spMkLst>
            <pc:docMk/>
            <pc:sldMk cId="3940095897" sldId="297"/>
            <ac:spMk id="603" creationId="{7C4FC78F-AC86-59E1-4683-07AA941DF68A}"/>
          </ac:spMkLst>
        </pc:spChg>
        <pc:spChg chg="add del mod replST">
          <ac:chgData name="Ida Ekmark" userId="ffbc62ef69d5d3dc" providerId="LiveId" clId="{38AB4D3C-B4E5-4847-ABEF-83E738C70A11}" dt="2024-05-14T14:15:25.381" v="17540"/>
          <ac:spMkLst>
            <pc:docMk/>
            <pc:sldMk cId="3940095897" sldId="297"/>
            <ac:spMk id="604" creationId="{1EE3E264-379F-5CA1-D47F-1AD4A457E87F}"/>
          </ac:spMkLst>
        </pc:spChg>
        <pc:spChg chg="add del mod replST">
          <ac:chgData name="Ida Ekmark" userId="ffbc62ef69d5d3dc" providerId="LiveId" clId="{38AB4D3C-B4E5-4847-ABEF-83E738C70A11}" dt="2024-05-14T14:15:25.381" v="17540"/>
          <ac:spMkLst>
            <pc:docMk/>
            <pc:sldMk cId="3940095897" sldId="297"/>
            <ac:spMk id="605" creationId="{CBACA55C-CF3D-435F-8957-8595F4B6E449}"/>
          </ac:spMkLst>
        </pc:spChg>
        <pc:spChg chg="add del mod replST">
          <ac:chgData name="Ida Ekmark" userId="ffbc62ef69d5d3dc" providerId="LiveId" clId="{38AB4D3C-B4E5-4847-ABEF-83E738C70A11}" dt="2024-05-14T14:15:25.381" v="17540"/>
          <ac:spMkLst>
            <pc:docMk/>
            <pc:sldMk cId="3940095897" sldId="297"/>
            <ac:spMk id="606" creationId="{4C303FD2-ECED-BC57-DB53-2B7C31106A43}"/>
          </ac:spMkLst>
        </pc:spChg>
        <pc:spChg chg="add del mod replST">
          <ac:chgData name="Ida Ekmark" userId="ffbc62ef69d5d3dc" providerId="LiveId" clId="{38AB4D3C-B4E5-4847-ABEF-83E738C70A11}" dt="2024-05-14T14:15:25.381" v="17540"/>
          <ac:spMkLst>
            <pc:docMk/>
            <pc:sldMk cId="3940095897" sldId="297"/>
            <ac:spMk id="607" creationId="{E8637580-21B4-2F17-7416-E00FF0B778A6}"/>
          </ac:spMkLst>
        </pc:spChg>
        <pc:spChg chg="add del mod replST">
          <ac:chgData name="Ida Ekmark" userId="ffbc62ef69d5d3dc" providerId="LiveId" clId="{38AB4D3C-B4E5-4847-ABEF-83E738C70A11}" dt="2024-05-14T14:15:25.381" v="17540"/>
          <ac:spMkLst>
            <pc:docMk/>
            <pc:sldMk cId="3940095897" sldId="297"/>
            <ac:spMk id="608" creationId="{97D598F7-244E-99FA-9414-8C2580CB2646}"/>
          </ac:spMkLst>
        </pc:spChg>
        <pc:spChg chg="add del mod replST">
          <ac:chgData name="Ida Ekmark" userId="ffbc62ef69d5d3dc" providerId="LiveId" clId="{38AB4D3C-B4E5-4847-ABEF-83E738C70A11}" dt="2024-05-14T14:15:25.381" v="17540"/>
          <ac:spMkLst>
            <pc:docMk/>
            <pc:sldMk cId="3940095897" sldId="297"/>
            <ac:spMk id="609" creationId="{DE25434D-3C3B-BF01-2B05-267287DB9E98}"/>
          </ac:spMkLst>
        </pc:spChg>
        <pc:spChg chg="add del mod replST">
          <ac:chgData name="Ida Ekmark" userId="ffbc62ef69d5d3dc" providerId="LiveId" clId="{38AB4D3C-B4E5-4847-ABEF-83E738C70A11}" dt="2024-05-14T14:15:25.381" v="17540"/>
          <ac:spMkLst>
            <pc:docMk/>
            <pc:sldMk cId="3940095897" sldId="297"/>
            <ac:spMk id="610" creationId="{C1040DD0-971E-76AC-AB25-569887EDCB78}"/>
          </ac:spMkLst>
        </pc:spChg>
        <pc:spChg chg="add del mod replST">
          <ac:chgData name="Ida Ekmark" userId="ffbc62ef69d5d3dc" providerId="LiveId" clId="{38AB4D3C-B4E5-4847-ABEF-83E738C70A11}" dt="2024-05-14T14:15:25.381" v="17540"/>
          <ac:spMkLst>
            <pc:docMk/>
            <pc:sldMk cId="3940095897" sldId="297"/>
            <ac:spMk id="611" creationId="{87353321-089E-111F-C90E-FC035EEB7591}"/>
          </ac:spMkLst>
        </pc:spChg>
        <pc:spChg chg="add del mod replST">
          <ac:chgData name="Ida Ekmark" userId="ffbc62ef69d5d3dc" providerId="LiveId" clId="{38AB4D3C-B4E5-4847-ABEF-83E738C70A11}" dt="2024-05-14T14:15:25.381" v="17540"/>
          <ac:spMkLst>
            <pc:docMk/>
            <pc:sldMk cId="3940095897" sldId="297"/>
            <ac:spMk id="612" creationId="{4EE45B4A-B147-154E-5CC9-8A0714DFD918}"/>
          </ac:spMkLst>
        </pc:spChg>
        <pc:spChg chg="add del mod replST">
          <ac:chgData name="Ida Ekmark" userId="ffbc62ef69d5d3dc" providerId="LiveId" clId="{38AB4D3C-B4E5-4847-ABEF-83E738C70A11}" dt="2024-05-14T14:15:25.381" v="17540"/>
          <ac:spMkLst>
            <pc:docMk/>
            <pc:sldMk cId="3940095897" sldId="297"/>
            <ac:spMk id="613" creationId="{AE8AB542-C4FB-312F-E0E8-2A0A134E00DD}"/>
          </ac:spMkLst>
        </pc:spChg>
        <pc:spChg chg="add del mod replST">
          <ac:chgData name="Ida Ekmark" userId="ffbc62ef69d5d3dc" providerId="LiveId" clId="{38AB4D3C-B4E5-4847-ABEF-83E738C70A11}" dt="2024-05-14T14:15:25.381" v="17540"/>
          <ac:spMkLst>
            <pc:docMk/>
            <pc:sldMk cId="3940095897" sldId="297"/>
            <ac:spMk id="614" creationId="{FFC80778-3D7B-2C01-4E94-A0CC7A88A4CA}"/>
          </ac:spMkLst>
        </pc:spChg>
        <pc:spChg chg="add del mod replST">
          <ac:chgData name="Ida Ekmark" userId="ffbc62ef69d5d3dc" providerId="LiveId" clId="{38AB4D3C-B4E5-4847-ABEF-83E738C70A11}" dt="2024-05-14T14:15:25.381" v="17540"/>
          <ac:spMkLst>
            <pc:docMk/>
            <pc:sldMk cId="3940095897" sldId="297"/>
            <ac:spMk id="615" creationId="{6205BEA7-E95A-4408-7582-A128B689DE66}"/>
          </ac:spMkLst>
        </pc:spChg>
        <pc:spChg chg="add del mod replST">
          <ac:chgData name="Ida Ekmark" userId="ffbc62ef69d5d3dc" providerId="LiveId" clId="{38AB4D3C-B4E5-4847-ABEF-83E738C70A11}" dt="2024-05-14T14:15:25.381" v="17540"/>
          <ac:spMkLst>
            <pc:docMk/>
            <pc:sldMk cId="3940095897" sldId="297"/>
            <ac:spMk id="616" creationId="{125510D8-37CD-5792-820F-3F50FE2EDFD5}"/>
          </ac:spMkLst>
        </pc:spChg>
        <pc:spChg chg="add del mod replST">
          <ac:chgData name="Ida Ekmark" userId="ffbc62ef69d5d3dc" providerId="LiveId" clId="{38AB4D3C-B4E5-4847-ABEF-83E738C70A11}" dt="2024-05-14T14:15:25.381" v="17540"/>
          <ac:spMkLst>
            <pc:docMk/>
            <pc:sldMk cId="3940095897" sldId="297"/>
            <ac:spMk id="617" creationId="{37146D11-B188-4C37-D8DD-6AE5077C39F3}"/>
          </ac:spMkLst>
        </pc:spChg>
        <pc:spChg chg="add del mod replST">
          <ac:chgData name="Ida Ekmark" userId="ffbc62ef69d5d3dc" providerId="LiveId" clId="{38AB4D3C-B4E5-4847-ABEF-83E738C70A11}" dt="2024-05-14T14:15:25.381" v="17540"/>
          <ac:spMkLst>
            <pc:docMk/>
            <pc:sldMk cId="3940095897" sldId="297"/>
            <ac:spMk id="618" creationId="{605D333A-6986-9868-73D0-489F9505B25B}"/>
          </ac:spMkLst>
        </pc:spChg>
        <pc:spChg chg="add del mod replST">
          <ac:chgData name="Ida Ekmark" userId="ffbc62ef69d5d3dc" providerId="LiveId" clId="{38AB4D3C-B4E5-4847-ABEF-83E738C70A11}" dt="2024-05-14T14:15:25.381" v="17540"/>
          <ac:spMkLst>
            <pc:docMk/>
            <pc:sldMk cId="3940095897" sldId="297"/>
            <ac:spMk id="619" creationId="{FB2F16C8-E5DD-ABD3-F087-0A2CC25ED417}"/>
          </ac:spMkLst>
        </pc:spChg>
        <pc:spChg chg="add del mod replST">
          <ac:chgData name="Ida Ekmark" userId="ffbc62ef69d5d3dc" providerId="LiveId" clId="{38AB4D3C-B4E5-4847-ABEF-83E738C70A11}" dt="2024-05-14T14:15:25.381" v="17540"/>
          <ac:spMkLst>
            <pc:docMk/>
            <pc:sldMk cId="3940095897" sldId="297"/>
            <ac:spMk id="620" creationId="{79FAC5C0-FCFD-F641-8DAD-FE09AE76FD6F}"/>
          </ac:spMkLst>
        </pc:spChg>
        <pc:spChg chg="add del mod replST">
          <ac:chgData name="Ida Ekmark" userId="ffbc62ef69d5d3dc" providerId="LiveId" clId="{38AB4D3C-B4E5-4847-ABEF-83E738C70A11}" dt="2024-05-14T14:15:25.381" v="17540"/>
          <ac:spMkLst>
            <pc:docMk/>
            <pc:sldMk cId="3940095897" sldId="297"/>
            <ac:spMk id="621" creationId="{DE59A6C7-6A49-6914-CC46-8C6A3765C662}"/>
          </ac:spMkLst>
        </pc:spChg>
        <pc:spChg chg="add del mod replST">
          <ac:chgData name="Ida Ekmark" userId="ffbc62ef69d5d3dc" providerId="LiveId" clId="{38AB4D3C-B4E5-4847-ABEF-83E738C70A11}" dt="2024-05-14T14:15:25.381" v="17540"/>
          <ac:spMkLst>
            <pc:docMk/>
            <pc:sldMk cId="3940095897" sldId="297"/>
            <ac:spMk id="622" creationId="{D1159474-8AB4-D003-BFC3-3C66E3A2346B}"/>
          </ac:spMkLst>
        </pc:spChg>
        <pc:spChg chg="add del mod replST">
          <ac:chgData name="Ida Ekmark" userId="ffbc62ef69d5d3dc" providerId="LiveId" clId="{38AB4D3C-B4E5-4847-ABEF-83E738C70A11}" dt="2024-05-14T14:15:25.381" v="17540"/>
          <ac:spMkLst>
            <pc:docMk/>
            <pc:sldMk cId="3940095897" sldId="297"/>
            <ac:spMk id="623" creationId="{1E979D4A-CEF9-2BE8-7CEF-D960189F5627}"/>
          </ac:spMkLst>
        </pc:spChg>
        <pc:spChg chg="add del mod replST">
          <ac:chgData name="Ida Ekmark" userId="ffbc62ef69d5d3dc" providerId="LiveId" clId="{38AB4D3C-B4E5-4847-ABEF-83E738C70A11}" dt="2024-05-14T14:15:25.381" v="17540"/>
          <ac:spMkLst>
            <pc:docMk/>
            <pc:sldMk cId="3940095897" sldId="297"/>
            <ac:spMk id="624" creationId="{518F4546-C949-B359-CFBE-ABFB24098784}"/>
          </ac:spMkLst>
        </pc:spChg>
        <pc:spChg chg="add del mod replST">
          <ac:chgData name="Ida Ekmark" userId="ffbc62ef69d5d3dc" providerId="LiveId" clId="{38AB4D3C-B4E5-4847-ABEF-83E738C70A11}" dt="2024-05-14T14:15:25.381" v="17540"/>
          <ac:spMkLst>
            <pc:docMk/>
            <pc:sldMk cId="3940095897" sldId="297"/>
            <ac:spMk id="625" creationId="{BD871DD5-EB68-B9C9-2F94-A58F11FA62D9}"/>
          </ac:spMkLst>
        </pc:spChg>
        <pc:spChg chg="add del mod replST">
          <ac:chgData name="Ida Ekmark" userId="ffbc62ef69d5d3dc" providerId="LiveId" clId="{38AB4D3C-B4E5-4847-ABEF-83E738C70A11}" dt="2024-05-14T14:15:25.381" v="17540"/>
          <ac:spMkLst>
            <pc:docMk/>
            <pc:sldMk cId="3940095897" sldId="297"/>
            <ac:spMk id="626" creationId="{DC5BAF68-E91F-27AF-E7D8-6686267756AD}"/>
          </ac:spMkLst>
        </pc:spChg>
        <pc:spChg chg="add del mod replST">
          <ac:chgData name="Ida Ekmark" userId="ffbc62ef69d5d3dc" providerId="LiveId" clId="{38AB4D3C-B4E5-4847-ABEF-83E738C70A11}" dt="2024-05-14T14:15:25.381" v="17540"/>
          <ac:spMkLst>
            <pc:docMk/>
            <pc:sldMk cId="3940095897" sldId="297"/>
            <ac:spMk id="627" creationId="{30BAAD22-0C12-E24C-60D1-5D3BB3C0E03E}"/>
          </ac:spMkLst>
        </pc:spChg>
        <pc:spChg chg="add del mod replST">
          <ac:chgData name="Ida Ekmark" userId="ffbc62ef69d5d3dc" providerId="LiveId" clId="{38AB4D3C-B4E5-4847-ABEF-83E738C70A11}" dt="2024-05-14T14:15:25.381" v="17540"/>
          <ac:spMkLst>
            <pc:docMk/>
            <pc:sldMk cId="3940095897" sldId="297"/>
            <ac:spMk id="628" creationId="{0B0F9FCB-A3A8-8B73-F8FB-574F66B8443E}"/>
          </ac:spMkLst>
        </pc:spChg>
        <pc:spChg chg="add del mod replST">
          <ac:chgData name="Ida Ekmark" userId="ffbc62ef69d5d3dc" providerId="LiveId" clId="{38AB4D3C-B4E5-4847-ABEF-83E738C70A11}" dt="2024-05-14T14:15:25.381" v="17540"/>
          <ac:spMkLst>
            <pc:docMk/>
            <pc:sldMk cId="3940095897" sldId="297"/>
            <ac:spMk id="629" creationId="{7CD8BC83-B46F-CF6D-6BA5-7B6DF42E0996}"/>
          </ac:spMkLst>
        </pc:spChg>
        <pc:spChg chg="add del mod replST">
          <ac:chgData name="Ida Ekmark" userId="ffbc62ef69d5d3dc" providerId="LiveId" clId="{38AB4D3C-B4E5-4847-ABEF-83E738C70A11}" dt="2024-05-14T14:15:25.381" v="17540"/>
          <ac:spMkLst>
            <pc:docMk/>
            <pc:sldMk cId="3940095897" sldId="297"/>
            <ac:spMk id="630" creationId="{4F6CDD11-4B7B-5101-9033-A86B45D368A7}"/>
          </ac:spMkLst>
        </pc:spChg>
        <pc:spChg chg="add del mod replST">
          <ac:chgData name="Ida Ekmark" userId="ffbc62ef69d5d3dc" providerId="LiveId" clId="{38AB4D3C-B4E5-4847-ABEF-83E738C70A11}" dt="2024-05-14T14:15:25.381" v="17540"/>
          <ac:spMkLst>
            <pc:docMk/>
            <pc:sldMk cId="3940095897" sldId="297"/>
            <ac:spMk id="631" creationId="{DE63035F-2DC1-BD0C-9210-03D5243250FF}"/>
          </ac:spMkLst>
        </pc:spChg>
        <pc:spChg chg="add del mod replST">
          <ac:chgData name="Ida Ekmark" userId="ffbc62ef69d5d3dc" providerId="LiveId" clId="{38AB4D3C-B4E5-4847-ABEF-83E738C70A11}" dt="2024-05-14T14:15:25.381" v="17540"/>
          <ac:spMkLst>
            <pc:docMk/>
            <pc:sldMk cId="3940095897" sldId="297"/>
            <ac:spMk id="632" creationId="{8F60C1B3-B774-FC69-371E-62C49182FB60}"/>
          </ac:spMkLst>
        </pc:spChg>
        <pc:spChg chg="add del mod replST">
          <ac:chgData name="Ida Ekmark" userId="ffbc62ef69d5d3dc" providerId="LiveId" clId="{38AB4D3C-B4E5-4847-ABEF-83E738C70A11}" dt="2024-05-14T14:15:25.381" v="17540"/>
          <ac:spMkLst>
            <pc:docMk/>
            <pc:sldMk cId="3940095897" sldId="297"/>
            <ac:spMk id="633" creationId="{34377816-A822-70C8-547D-AE004E0657C1}"/>
          </ac:spMkLst>
        </pc:spChg>
        <pc:spChg chg="add del mod replST">
          <ac:chgData name="Ida Ekmark" userId="ffbc62ef69d5d3dc" providerId="LiveId" clId="{38AB4D3C-B4E5-4847-ABEF-83E738C70A11}" dt="2024-05-14T14:15:25.381" v="17540"/>
          <ac:spMkLst>
            <pc:docMk/>
            <pc:sldMk cId="3940095897" sldId="297"/>
            <ac:spMk id="634" creationId="{F5B89E8E-5E2C-B878-2A8B-3716813C834E}"/>
          </ac:spMkLst>
        </pc:spChg>
        <pc:spChg chg="add del mod replST">
          <ac:chgData name="Ida Ekmark" userId="ffbc62ef69d5d3dc" providerId="LiveId" clId="{38AB4D3C-B4E5-4847-ABEF-83E738C70A11}" dt="2024-05-14T14:15:25.381" v="17540"/>
          <ac:spMkLst>
            <pc:docMk/>
            <pc:sldMk cId="3940095897" sldId="297"/>
            <ac:spMk id="635" creationId="{AFE776FB-C2C2-1FA7-2911-15055A977AE1}"/>
          </ac:spMkLst>
        </pc:spChg>
        <pc:spChg chg="add del mod replST">
          <ac:chgData name="Ida Ekmark" userId="ffbc62ef69d5d3dc" providerId="LiveId" clId="{38AB4D3C-B4E5-4847-ABEF-83E738C70A11}" dt="2024-05-14T14:15:25.381" v="17540"/>
          <ac:spMkLst>
            <pc:docMk/>
            <pc:sldMk cId="3940095897" sldId="297"/>
            <ac:spMk id="636" creationId="{DFCFA09B-CEA0-2BB2-4CF0-8ACFE30E6E30}"/>
          </ac:spMkLst>
        </pc:spChg>
        <pc:spChg chg="add del mod replST">
          <ac:chgData name="Ida Ekmark" userId="ffbc62ef69d5d3dc" providerId="LiveId" clId="{38AB4D3C-B4E5-4847-ABEF-83E738C70A11}" dt="2024-05-14T14:15:25.381" v="17540"/>
          <ac:spMkLst>
            <pc:docMk/>
            <pc:sldMk cId="3940095897" sldId="297"/>
            <ac:spMk id="637" creationId="{91BA6F35-8ADD-1B3D-F3B2-9583C8EBA398}"/>
          </ac:spMkLst>
        </pc:spChg>
        <pc:spChg chg="add del mod replST">
          <ac:chgData name="Ida Ekmark" userId="ffbc62ef69d5d3dc" providerId="LiveId" clId="{38AB4D3C-B4E5-4847-ABEF-83E738C70A11}" dt="2024-05-14T14:15:25.381" v="17540"/>
          <ac:spMkLst>
            <pc:docMk/>
            <pc:sldMk cId="3940095897" sldId="297"/>
            <ac:spMk id="638" creationId="{0B4943CB-42E1-44A2-CA72-EC6C0F1EDA15}"/>
          </ac:spMkLst>
        </pc:spChg>
        <pc:spChg chg="add del mod replST">
          <ac:chgData name="Ida Ekmark" userId="ffbc62ef69d5d3dc" providerId="LiveId" clId="{38AB4D3C-B4E5-4847-ABEF-83E738C70A11}" dt="2024-05-14T14:15:25.381" v="17540"/>
          <ac:spMkLst>
            <pc:docMk/>
            <pc:sldMk cId="3940095897" sldId="297"/>
            <ac:spMk id="639" creationId="{38D36E08-990F-223B-4D19-9217638452D4}"/>
          </ac:spMkLst>
        </pc:spChg>
        <pc:spChg chg="add del mod replST">
          <ac:chgData name="Ida Ekmark" userId="ffbc62ef69d5d3dc" providerId="LiveId" clId="{38AB4D3C-B4E5-4847-ABEF-83E738C70A11}" dt="2024-05-14T14:15:25.381" v="17540"/>
          <ac:spMkLst>
            <pc:docMk/>
            <pc:sldMk cId="3940095897" sldId="297"/>
            <ac:spMk id="640" creationId="{677D53E1-2FDB-ABDC-8DB2-4DC3DF85DEFA}"/>
          </ac:spMkLst>
        </pc:spChg>
        <pc:spChg chg="add del mod replST">
          <ac:chgData name="Ida Ekmark" userId="ffbc62ef69d5d3dc" providerId="LiveId" clId="{38AB4D3C-B4E5-4847-ABEF-83E738C70A11}" dt="2024-05-14T14:15:25.381" v="17540"/>
          <ac:spMkLst>
            <pc:docMk/>
            <pc:sldMk cId="3940095897" sldId="297"/>
            <ac:spMk id="641" creationId="{879A0F82-520D-37AF-A9E6-B832A89FE594}"/>
          </ac:spMkLst>
        </pc:spChg>
        <pc:spChg chg="add del mod replST">
          <ac:chgData name="Ida Ekmark" userId="ffbc62ef69d5d3dc" providerId="LiveId" clId="{38AB4D3C-B4E5-4847-ABEF-83E738C70A11}" dt="2024-05-14T14:15:25.381" v="17540"/>
          <ac:spMkLst>
            <pc:docMk/>
            <pc:sldMk cId="3940095897" sldId="297"/>
            <ac:spMk id="642" creationId="{7F1B8B89-4A17-68BB-F802-F9F66178BCD1}"/>
          </ac:spMkLst>
        </pc:spChg>
        <pc:spChg chg="add del mod replST">
          <ac:chgData name="Ida Ekmark" userId="ffbc62ef69d5d3dc" providerId="LiveId" clId="{38AB4D3C-B4E5-4847-ABEF-83E738C70A11}" dt="2024-05-14T14:15:25.381" v="17540"/>
          <ac:spMkLst>
            <pc:docMk/>
            <pc:sldMk cId="3940095897" sldId="297"/>
            <ac:spMk id="643" creationId="{D5C200C2-4573-B589-1513-19579A79C87F}"/>
          </ac:spMkLst>
        </pc:spChg>
        <pc:spChg chg="add del mod replST">
          <ac:chgData name="Ida Ekmark" userId="ffbc62ef69d5d3dc" providerId="LiveId" clId="{38AB4D3C-B4E5-4847-ABEF-83E738C70A11}" dt="2024-05-14T14:15:25.381" v="17540"/>
          <ac:spMkLst>
            <pc:docMk/>
            <pc:sldMk cId="3940095897" sldId="297"/>
            <ac:spMk id="644" creationId="{54C87F14-12C0-68A6-0BC8-112420CE6F52}"/>
          </ac:spMkLst>
        </pc:spChg>
        <pc:spChg chg="add del mod replST">
          <ac:chgData name="Ida Ekmark" userId="ffbc62ef69d5d3dc" providerId="LiveId" clId="{38AB4D3C-B4E5-4847-ABEF-83E738C70A11}" dt="2024-05-14T14:15:25.381" v="17540"/>
          <ac:spMkLst>
            <pc:docMk/>
            <pc:sldMk cId="3940095897" sldId="297"/>
            <ac:spMk id="645" creationId="{DCC86129-0400-F195-9BE6-574311E1210E}"/>
          </ac:spMkLst>
        </pc:spChg>
        <pc:spChg chg="add del mod replST">
          <ac:chgData name="Ida Ekmark" userId="ffbc62ef69d5d3dc" providerId="LiveId" clId="{38AB4D3C-B4E5-4847-ABEF-83E738C70A11}" dt="2024-05-14T14:15:25.381" v="17540"/>
          <ac:spMkLst>
            <pc:docMk/>
            <pc:sldMk cId="3940095897" sldId="297"/>
            <ac:spMk id="646" creationId="{E7005173-D463-4C6D-05C0-5817F0266865}"/>
          </ac:spMkLst>
        </pc:spChg>
        <pc:spChg chg="add del mod replST">
          <ac:chgData name="Ida Ekmark" userId="ffbc62ef69d5d3dc" providerId="LiveId" clId="{38AB4D3C-B4E5-4847-ABEF-83E738C70A11}" dt="2024-05-14T14:15:25.381" v="17540"/>
          <ac:spMkLst>
            <pc:docMk/>
            <pc:sldMk cId="3940095897" sldId="297"/>
            <ac:spMk id="647" creationId="{B09CEA7E-EB3A-FE29-0013-E7DA612C5769}"/>
          </ac:spMkLst>
        </pc:spChg>
        <pc:spChg chg="add del mod replST">
          <ac:chgData name="Ida Ekmark" userId="ffbc62ef69d5d3dc" providerId="LiveId" clId="{38AB4D3C-B4E5-4847-ABEF-83E738C70A11}" dt="2024-05-14T14:15:25.381" v="17540"/>
          <ac:spMkLst>
            <pc:docMk/>
            <pc:sldMk cId="3940095897" sldId="297"/>
            <ac:spMk id="648" creationId="{316ACB81-F5A3-3240-9035-8CC93FCF2FEE}"/>
          </ac:spMkLst>
        </pc:spChg>
        <pc:spChg chg="add del mod replST">
          <ac:chgData name="Ida Ekmark" userId="ffbc62ef69d5d3dc" providerId="LiveId" clId="{38AB4D3C-B4E5-4847-ABEF-83E738C70A11}" dt="2024-05-14T14:15:25.381" v="17540"/>
          <ac:spMkLst>
            <pc:docMk/>
            <pc:sldMk cId="3940095897" sldId="297"/>
            <ac:spMk id="649" creationId="{AA777C74-8612-2732-E0A5-7FE8E0B98C4C}"/>
          </ac:spMkLst>
        </pc:spChg>
        <pc:spChg chg="add del mod replST">
          <ac:chgData name="Ida Ekmark" userId="ffbc62ef69d5d3dc" providerId="LiveId" clId="{38AB4D3C-B4E5-4847-ABEF-83E738C70A11}" dt="2024-05-14T14:15:25.381" v="17540"/>
          <ac:spMkLst>
            <pc:docMk/>
            <pc:sldMk cId="3940095897" sldId="297"/>
            <ac:spMk id="650" creationId="{5B6536EA-3BFA-61F6-3F55-E2FDA0268BE9}"/>
          </ac:spMkLst>
        </pc:spChg>
        <pc:spChg chg="add del mod replST">
          <ac:chgData name="Ida Ekmark" userId="ffbc62ef69d5d3dc" providerId="LiveId" clId="{38AB4D3C-B4E5-4847-ABEF-83E738C70A11}" dt="2024-05-14T14:15:25.381" v="17540"/>
          <ac:spMkLst>
            <pc:docMk/>
            <pc:sldMk cId="3940095897" sldId="297"/>
            <ac:spMk id="651" creationId="{A6E48948-2DD2-497E-3C8E-DDE65B2019CE}"/>
          </ac:spMkLst>
        </pc:spChg>
        <pc:spChg chg="add del mod replST">
          <ac:chgData name="Ida Ekmark" userId="ffbc62ef69d5d3dc" providerId="LiveId" clId="{38AB4D3C-B4E5-4847-ABEF-83E738C70A11}" dt="2024-05-14T14:15:25.381" v="17540"/>
          <ac:spMkLst>
            <pc:docMk/>
            <pc:sldMk cId="3940095897" sldId="297"/>
            <ac:spMk id="652" creationId="{2D98332C-F089-244C-B49B-0C10FDBAA3F9}"/>
          </ac:spMkLst>
        </pc:spChg>
        <pc:spChg chg="add del mod replST">
          <ac:chgData name="Ida Ekmark" userId="ffbc62ef69d5d3dc" providerId="LiveId" clId="{38AB4D3C-B4E5-4847-ABEF-83E738C70A11}" dt="2024-05-14T14:15:25.381" v="17540"/>
          <ac:spMkLst>
            <pc:docMk/>
            <pc:sldMk cId="3940095897" sldId="297"/>
            <ac:spMk id="653" creationId="{50D44810-8AD0-B985-CC61-5112D181D486}"/>
          </ac:spMkLst>
        </pc:spChg>
        <pc:spChg chg="add del mod replST">
          <ac:chgData name="Ida Ekmark" userId="ffbc62ef69d5d3dc" providerId="LiveId" clId="{38AB4D3C-B4E5-4847-ABEF-83E738C70A11}" dt="2024-05-14T14:15:25.381" v="17540"/>
          <ac:spMkLst>
            <pc:docMk/>
            <pc:sldMk cId="3940095897" sldId="297"/>
            <ac:spMk id="654" creationId="{9908732F-1C71-F2C2-0D1B-80513BD91F4F}"/>
          </ac:spMkLst>
        </pc:spChg>
        <pc:spChg chg="add del mod replST">
          <ac:chgData name="Ida Ekmark" userId="ffbc62ef69d5d3dc" providerId="LiveId" clId="{38AB4D3C-B4E5-4847-ABEF-83E738C70A11}" dt="2024-05-14T14:15:25.381" v="17540"/>
          <ac:spMkLst>
            <pc:docMk/>
            <pc:sldMk cId="3940095897" sldId="297"/>
            <ac:spMk id="655" creationId="{D3B36DB2-DC6B-2FDA-0AFF-E604B2706BC2}"/>
          </ac:spMkLst>
        </pc:spChg>
        <pc:spChg chg="add del mod replST">
          <ac:chgData name="Ida Ekmark" userId="ffbc62ef69d5d3dc" providerId="LiveId" clId="{38AB4D3C-B4E5-4847-ABEF-83E738C70A11}" dt="2024-05-14T14:15:25.381" v="17540"/>
          <ac:spMkLst>
            <pc:docMk/>
            <pc:sldMk cId="3940095897" sldId="297"/>
            <ac:spMk id="656" creationId="{A37FA705-706E-764D-7ACC-2E75495B9572}"/>
          </ac:spMkLst>
        </pc:spChg>
        <pc:spChg chg="add del mod replST">
          <ac:chgData name="Ida Ekmark" userId="ffbc62ef69d5d3dc" providerId="LiveId" clId="{38AB4D3C-B4E5-4847-ABEF-83E738C70A11}" dt="2024-05-14T14:15:25.381" v="17540"/>
          <ac:spMkLst>
            <pc:docMk/>
            <pc:sldMk cId="3940095897" sldId="297"/>
            <ac:spMk id="657" creationId="{294D0D40-6A7C-02DB-9821-F36445F41B30}"/>
          </ac:spMkLst>
        </pc:spChg>
        <pc:spChg chg="add del mod replST">
          <ac:chgData name="Ida Ekmark" userId="ffbc62ef69d5d3dc" providerId="LiveId" clId="{38AB4D3C-B4E5-4847-ABEF-83E738C70A11}" dt="2024-05-14T14:15:25.381" v="17540"/>
          <ac:spMkLst>
            <pc:docMk/>
            <pc:sldMk cId="3940095897" sldId="297"/>
            <ac:spMk id="658" creationId="{D473B4E8-059E-A233-93A2-C2D3B96AD206}"/>
          </ac:spMkLst>
        </pc:spChg>
        <pc:spChg chg="add del mod replST">
          <ac:chgData name="Ida Ekmark" userId="ffbc62ef69d5d3dc" providerId="LiveId" clId="{38AB4D3C-B4E5-4847-ABEF-83E738C70A11}" dt="2024-05-14T14:15:25.381" v="17540"/>
          <ac:spMkLst>
            <pc:docMk/>
            <pc:sldMk cId="3940095897" sldId="297"/>
            <ac:spMk id="659" creationId="{AA636BF6-F4F4-2DD5-B3A6-69ADAEE89D08}"/>
          </ac:spMkLst>
        </pc:spChg>
        <pc:spChg chg="add del mod replST">
          <ac:chgData name="Ida Ekmark" userId="ffbc62ef69d5d3dc" providerId="LiveId" clId="{38AB4D3C-B4E5-4847-ABEF-83E738C70A11}" dt="2024-05-14T14:15:25.381" v="17540"/>
          <ac:spMkLst>
            <pc:docMk/>
            <pc:sldMk cId="3940095897" sldId="297"/>
            <ac:spMk id="660" creationId="{C6B2C4C7-8226-7AB0-9DCB-E0C8FBBBF57C}"/>
          </ac:spMkLst>
        </pc:spChg>
        <pc:spChg chg="add del mod replST">
          <ac:chgData name="Ida Ekmark" userId="ffbc62ef69d5d3dc" providerId="LiveId" clId="{38AB4D3C-B4E5-4847-ABEF-83E738C70A11}" dt="2024-05-14T14:15:25.381" v="17540"/>
          <ac:spMkLst>
            <pc:docMk/>
            <pc:sldMk cId="3940095897" sldId="297"/>
            <ac:spMk id="661" creationId="{8C6AB661-FCC7-138B-760A-8F5CAD442C09}"/>
          </ac:spMkLst>
        </pc:spChg>
        <pc:spChg chg="add del mod replST">
          <ac:chgData name="Ida Ekmark" userId="ffbc62ef69d5d3dc" providerId="LiveId" clId="{38AB4D3C-B4E5-4847-ABEF-83E738C70A11}" dt="2024-05-14T14:15:25.381" v="17540"/>
          <ac:spMkLst>
            <pc:docMk/>
            <pc:sldMk cId="3940095897" sldId="297"/>
            <ac:spMk id="662" creationId="{B6EF19FC-264C-0D63-D62D-6CA5D22F034B}"/>
          </ac:spMkLst>
        </pc:spChg>
        <pc:spChg chg="add del mod replST">
          <ac:chgData name="Ida Ekmark" userId="ffbc62ef69d5d3dc" providerId="LiveId" clId="{38AB4D3C-B4E5-4847-ABEF-83E738C70A11}" dt="2024-05-14T14:15:25.381" v="17540"/>
          <ac:spMkLst>
            <pc:docMk/>
            <pc:sldMk cId="3940095897" sldId="297"/>
            <ac:spMk id="663" creationId="{C5328A94-8F65-346D-B2F6-6972024422E9}"/>
          </ac:spMkLst>
        </pc:spChg>
        <pc:spChg chg="add del mod replST">
          <ac:chgData name="Ida Ekmark" userId="ffbc62ef69d5d3dc" providerId="LiveId" clId="{38AB4D3C-B4E5-4847-ABEF-83E738C70A11}" dt="2024-05-14T14:15:25.381" v="17540"/>
          <ac:spMkLst>
            <pc:docMk/>
            <pc:sldMk cId="3940095897" sldId="297"/>
            <ac:spMk id="664" creationId="{EB069208-DEF6-D7E1-983A-D9C322AF6CB4}"/>
          </ac:spMkLst>
        </pc:spChg>
        <pc:spChg chg="add del mod replST">
          <ac:chgData name="Ida Ekmark" userId="ffbc62ef69d5d3dc" providerId="LiveId" clId="{38AB4D3C-B4E5-4847-ABEF-83E738C70A11}" dt="2024-05-14T14:15:25.381" v="17540"/>
          <ac:spMkLst>
            <pc:docMk/>
            <pc:sldMk cId="3940095897" sldId="297"/>
            <ac:spMk id="665" creationId="{8F871594-46DD-D50A-1AE6-5876DA600594}"/>
          </ac:spMkLst>
        </pc:spChg>
        <pc:spChg chg="add del mod replST">
          <ac:chgData name="Ida Ekmark" userId="ffbc62ef69d5d3dc" providerId="LiveId" clId="{38AB4D3C-B4E5-4847-ABEF-83E738C70A11}" dt="2024-05-14T14:15:25.381" v="17540"/>
          <ac:spMkLst>
            <pc:docMk/>
            <pc:sldMk cId="3940095897" sldId="297"/>
            <ac:spMk id="666" creationId="{A193F85A-F562-D2FA-813C-406D04F2149A}"/>
          </ac:spMkLst>
        </pc:spChg>
        <pc:spChg chg="add del mod replST">
          <ac:chgData name="Ida Ekmark" userId="ffbc62ef69d5d3dc" providerId="LiveId" clId="{38AB4D3C-B4E5-4847-ABEF-83E738C70A11}" dt="2024-05-14T14:15:25.381" v="17540"/>
          <ac:spMkLst>
            <pc:docMk/>
            <pc:sldMk cId="3940095897" sldId="297"/>
            <ac:spMk id="667" creationId="{4A096EAC-A9F5-7EC3-A1AE-C8156105EDE4}"/>
          </ac:spMkLst>
        </pc:spChg>
        <pc:spChg chg="add del mod replST">
          <ac:chgData name="Ida Ekmark" userId="ffbc62ef69d5d3dc" providerId="LiveId" clId="{38AB4D3C-B4E5-4847-ABEF-83E738C70A11}" dt="2024-05-14T14:15:25.381" v="17540"/>
          <ac:spMkLst>
            <pc:docMk/>
            <pc:sldMk cId="3940095897" sldId="297"/>
            <ac:spMk id="668" creationId="{3B6DF0A7-BB3C-F531-056C-2302F4D8F7D1}"/>
          </ac:spMkLst>
        </pc:spChg>
        <pc:spChg chg="add del mod replST">
          <ac:chgData name="Ida Ekmark" userId="ffbc62ef69d5d3dc" providerId="LiveId" clId="{38AB4D3C-B4E5-4847-ABEF-83E738C70A11}" dt="2024-05-14T14:15:25.381" v="17540"/>
          <ac:spMkLst>
            <pc:docMk/>
            <pc:sldMk cId="3940095897" sldId="297"/>
            <ac:spMk id="669" creationId="{8C6CB532-36FE-827B-33DA-4A5F51C716C9}"/>
          </ac:spMkLst>
        </pc:spChg>
        <pc:spChg chg="add del mod replST">
          <ac:chgData name="Ida Ekmark" userId="ffbc62ef69d5d3dc" providerId="LiveId" clId="{38AB4D3C-B4E5-4847-ABEF-83E738C70A11}" dt="2024-05-14T14:15:25.381" v="17540"/>
          <ac:spMkLst>
            <pc:docMk/>
            <pc:sldMk cId="3940095897" sldId="297"/>
            <ac:spMk id="670" creationId="{84B63921-C7ED-C1FF-7697-7921792F4D67}"/>
          </ac:spMkLst>
        </pc:spChg>
        <pc:spChg chg="add del mod replST">
          <ac:chgData name="Ida Ekmark" userId="ffbc62ef69d5d3dc" providerId="LiveId" clId="{38AB4D3C-B4E5-4847-ABEF-83E738C70A11}" dt="2024-05-14T14:15:25.381" v="17540"/>
          <ac:spMkLst>
            <pc:docMk/>
            <pc:sldMk cId="3940095897" sldId="297"/>
            <ac:spMk id="671" creationId="{B227E0F6-B1DC-A77E-5440-FF6DF0B36D3B}"/>
          </ac:spMkLst>
        </pc:spChg>
        <pc:spChg chg="add del mod replST">
          <ac:chgData name="Ida Ekmark" userId="ffbc62ef69d5d3dc" providerId="LiveId" clId="{38AB4D3C-B4E5-4847-ABEF-83E738C70A11}" dt="2024-05-14T14:15:25.381" v="17540"/>
          <ac:spMkLst>
            <pc:docMk/>
            <pc:sldMk cId="3940095897" sldId="297"/>
            <ac:spMk id="672" creationId="{2CD17B3D-F0E7-CB55-0BCD-D73425515C2F}"/>
          </ac:spMkLst>
        </pc:spChg>
        <pc:spChg chg="add del mod replST">
          <ac:chgData name="Ida Ekmark" userId="ffbc62ef69d5d3dc" providerId="LiveId" clId="{38AB4D3C-B4E5-4847-ABEF-83E738C70A11}" dt="2024-05-14T14:15:25.381" v="17540"/>
          <ac:spMkLst>
            <pc:docMk/>
            <pc:sldMk cId="3940095897" sldId="297"/>
            <ac:spMk id="673" creationId="{40C4653C-C756-02BE-D331-E98142A2304A}"/>
          </ac:spMkLst>
        </pc:spChg>
        <pc:spChg chg="add del mod replST">
          <ac:chgData name="Ida Ekmark" userId="ffbc62ef69d5d3dc" providerId="LiveId" clId="{38AB4D3C-B4E5-4847-ABEF-83E738C70A11}" dt="2024-05-14T14:15:25.381" v="17540"/>
          <ac:spMkLst>
            <pc:docMk/>
            <pc:sldMk cId="3940095897" sldId="297"/>
            <ac:spMk id="674" creationId="{C7B02BE3-24B8-C9D7-4C14-10AC4089A6FD}"/>
          </ac:spMkLst>
        </pc:spChg>
        <pc:spChg chg="add del mod replST">
          <ac:chgData name="Ida Ekmark" userId="ffbc62ef69d5d3dc" providerId="LiveId" clId="{38AB4D3C-B4E5-4847-ABEF-83E738C70A11}" dt="2024-05-14T14:15:25.381" v="17540"/>
          <ac:spMkLst>
            <pc:docMk/>
            <pc:sldMk cId="3940095897" sldId="297"/>
            <ac:spMk id="675" creationId="{2E77E11B-AF56-84DD-5ED6-ACADB251ED13}"/>
          </ac:spMkLst>
        </pc:spChg>
        <pc:spChg chg="add del mod replST">
          <ac:chgData name="Ida Ekmark" userId="ffbc62ef69d5d3dc" providerId="LiveId" clId="{38AB4D3C-B4E5-4847-ABEF-83E738C70A11}" dt="2024-05-14T14:15:25.381" v="17540"/>
          <ac:spMkLst>
            <pc:docMk/>
            <pc:sldMk cId="3940095897" sldId="297"/>
            <ac:spMk id="676" creationId="{E4A8B13F-9A8E-C9AF-3004-7CB498CD59F1}"/>
          </ac:spMkLst>
        </pc:spChg>
        <pc:spChg chg="add del mod replST">
          <ac:chgData name="Ida Ekmark" userId="ffbc62ef69d5d3dc" providerId="LiveId" clId="{38AB4D3C-B4E5-4847-ABEF-83E738C70A11}" dt="2024-05-14T14:15:25.381" v="17540"/>
          <ac:spMkLst>
            <pc:docMk/>
            <pc:sldMk cId="3940095897" sldId="297"/>
            <ac:spMk id="677" creationId="{2AE7E0FD-48A7-F7F1-9933-31FC7F09BCB0}"/>
          </ac:spMkLst>
        </pc:spChg>
        <pc:spChg chg="add del mod replST">
          <ac:chgData name="Ida Ekmark" userId="ffbc62ef69d5d3dc" providerId="LiveId" clId="{38AB4D3C-B4E5-4847-ABEF-83E738C70A11}" dt="2024-05-14T14:15:25.381" v="17540"/>
          <ac:spMkLst>
            <pc:docMk/>
            <pc:sldMk cId="3940095897" sldId="297"/>
            <ac:spMk id="678" creationId="{03F1BAE2-FB06-4A4C-AD93-F97898335B3B}"/>
          </ac:spMkLst>
        </pc:spChg>
        <pc:spChg chg="add del mod replST">
          <ac:chgData name="Ida Ekmark" userId="ffbc62ef69d5d3dc" providerId="LiveId" clId="{38AB4D3C-B4E5-4847-ABEF-83E738C70A11}" dt="2024-05-14T14:15:25.381" v="17540"/>
          <ac:spMkLst>
            <pc:docMk/>
            <pc:sldMk cId="3940095897" sldId="297"/>
            <ac:spMk id="679" creationId="{F34F529E-4DA4-1B14-ADE7-170FA74046D4}"/>
          </ac:spMkLst>
        </pc:spChg>
        <pc:spChg chg="add del mod replST">
          <ac:chgData name="Ida Ekmark" userId="ffbc62ef69d5d3dc" providerId="LiveId" clId="{38AB4D3C-B4E5-4847-ABEF-83E738C70A11}" dt="2024-05-14T14:15:25.381" v="17540"/>
          <ac:spMkLst>
            <pc:docMk/>
            <pc:sldMk cId="3940095897" sldId="297"/>
            <ac:spMk id="680" creationId="{B33BA72A-5EEE-03AB-671D-8BFEB0461FF2}"/>
          </ac:spMkLst>
        </pc:spChg>
        <pc:spChg chg="add del mod replST">
          <ac:chgData name="Ida Ekmark" userId="ffbc62ef69d5d3dc" providerId="LiveId" clId="{38AB4D3C-B4E5-4847-ABEF-83E738C70A11}" dt="2024-05-14T14:15:25.381" v="17540"/>
          <ac:spMkLst>
            <pc:docMk/>
            <pc:sldMk cId="3940095897" sldId="297"/>
            <ac:spMk id="681" creationId="{5340666B-284F-BACA-2D14-AA267B206AEF}"/>
          </ac:spMkLst>
        </pc:spChg>
        <pc:spChg chg="add del mod replST">
          <ac:chgData name="Ida Ekmark" userId="ffbc62ef69d5d3dc" providerId="LiveId" clId="{38AB4D3C-B4E5-4847-ABEF-83E738C70A11}" dt="2024-05-14T14:15:25.381" v="17540"/>
          <ac:spMkLst>
            <pc:docMk/>
            <pc:sldMk cId="3940095897" sldId="297"/>
            <ac:spMk id="682" creationId="{8C1A3741-2C96-DE11-B562-A38700DD0216}"/>
          </ac:spMkLst>
        </pc:spChg>
        <pc:spChg chg="add del mod replST">
          <ac:chgData name="Ida Ekmark" userId="ffbc62ef69d5d3dc" providerId="LiveId" clId="{38AB4D3C-B4E5-4847-ABEF-83E738C70A11}" dt="2024-05-14T14:15:25.381" v="17540"/>
          <ac:spMkLst>
            <pc:docMk/>
            <pc:sldMk cId="3940095897" sldId="297"/>
            <ac:spMk id="683" creationId="{BF606AD6-81B0-DEDE-7EF7-9B0D62980BEC}"/>
          </ac:spMkLst>
        </pc:spChg>
        <pc:spChg chg="mod replST delST">
          <ac:chgData name="Ida Ekmark" userId="ffbc62ef69d5d3dc" providerId="LiveId" clId="{38AB4D3C-B4E5-4847-ABEF-83E738C70A11}" dt="2024-05-14T14:10:50.611" v="15770"/>
          <ac:spMkLst>
            <pc:docMk/>
            <pc:sldMk cId="3940095897" sldId="297"/>
            <ac:spMk id="737" creationId="{D611758D-379D-F5CC-6915-F1857E97C366}"/>
          </ac:spMkLst>
        </pc:spChg>
        <pc:spChg chg="mod replST delST">
          <ac:chgData name="Ida Ekmark" userId="ffbc62ef69d5d3dc" providerId="LiveId" clId="{38AB4D3C-B4E5-4847-ABEF-83E738C70A11}" dt="2024-05-14T14:10:50.611" v="15770"/>
          <ac:spMkLst>
            <pc:docMk/>
            <pc:sldMk cId="3940095897" sldId="297"/>
            <ac:spMk id="738" creationId="{C40B55E8-0D38-FE29-B5FA-E76FCDDFAC8C}"/>
          </ac:spMkLst>
        </pc:spChg>
        <pc:spChg chg="mod replST delST">
          <ac:chgData name="Ida Ekmark" userId="ffbc62ef69d5d3dc" providerId="LiveId" clId="{38AB4D3C-B4E5-4847-ABEF-83E738C70A11}" dt="2024-05-14T14:10:50.611" v="15770"/>
          <ac:spMkLst>
            <pc:docMk/>
            <pc:sldMk cId="3940095897" sldId="297"/>
            <ac:spMk id="739" creationId="{4C3064F9-9121-7E57-679A-BBCFC0B32F35}"/>
          </ac:spMkLst>
        </pc:spChg>
        <pc:spChg chg="mod replST delST">
          <ac:chgData name="Ida Ekmark" userId="ffbc62ef69d5d3dc" providerId="LiveId" clId="{38AB4D3C-B4E5-4847-ABEF-83E738C70A11}" dt="2024-05-14T14:10:50.611" v="15770"/>
          <ac:spMkLst>
            <pc:docMk/>
            <pc:sldMk cId="3940095897" sldId="297"/>
            <ac:spMk id="740" creationId="{9ED18983-3D91-5D14-5BAD-04E9EA214992}"/>
          </ac:spMkLst>
        </pc:spChg>
        <pc:spChg chg="mod replST delST">
          <ac:chgData name="Ida Ekmark" userId="ffbc62ef69d5d3dc" providerId="LiveId" clId="{38AB4D3C-B4E5-4847-ABEF-83E738C70A11}" dt="2024-05-14T14:10:50.611" v="15770"/>
          <ac:spMkLst>
            <pc:docMk/>
            <pc:sldMk cId="3940095897" sldId="297"/>
            <ac:spMk id="741" creationId="{D7D7669C-06C0-55CC-7627-8F06FD0685A6}"/>
          </ac:spMkLst>
        </pc:spChg>
        <pc:spChg chg="mod replST delST">
          <ac:chgData name="Ida Ekmark" userId="ffbc62ef69d5d3dc" providerId="LiveId" clId="{38AB4D3C-B4E5-4847-ABEF-83E738C70A11}" dt="2024-05-14T14:10:50.611" v="15770"/>
          <ac:spMkLst>
            <pc:docMk/>
            <pc:sldMk cId="3940095897" sldId="297"/>
            <ac:spMk id="742" creationId="{26C2BB63-F12D-9EF2-90B6-941F8B745DDE}"/>
          </ac:spMkLst>
        </pc:spChg>
        <pc:spChg chg="mod replST delST">
          <ac:chgData name="Ida Ekmark" userId="ffbc62ef69d5d3dc" providerId="LiveId" clId="{38AB4D3C-B4E5-4847-ABEF-83E738C70A11}" dt="2024-05-14T14:10:50.611" v="15770"/>
          <ac:spMkLst>
            <pc:docMk/>
            <pc:sldMk cId="3940095897" sldId="297"/>
            <ac:spMk id="743" creationId="{D1E461D6-5E8B-65D7-CEFB-934D3F3C8C02}"/>
          </ac:spMkLst>
        </pc:spChg>
        <pc:spChg chg="mod replST delST">
          <ac:chgData name="Ida Ekmark" userId="ffbc62ef69d5d3dc" providerId="LiveId" clId="{38AB4D3C-B4E5-4847-ABEF-83E738C70A11}" dt="2024-05-14T14:10:50.611" v="15770"/>
          <ac:spMkLst>
            <pc:docMk/>
            <pc:sldMk cId="3940095897" sldId="297"/>
            <ac:spMk id="744" creationId="{F0D9DDC8-CE30-75D4-D0DA-32316413663B}"/>
          </ac:spMkLst>
        </pc:spChg>
        <pc:spChg chg="mod replST delST">
          <ac:chgData name="Ida Ekmark" userId="ffbc62ef69d5d3dc" providerId="LiveId" clId="{38AB4D3C-B4E5-4847-ABEF-83E738C70A11}" dt="2024-05-14T14:10:50.611" v="15770"/>
          <ac:spMkLst>
            <pc:docMk/>
            <pc:sldMk cId="3940095897" sldId="297"/>
            <ac:spMk id="745" creationId="{FBDFFED8-4415-1619-02E2-983AB227A9E4}"/>
          </ac:spMkLst>
        </pc:spChg>
        <pc:spChg chg="mod replST delST">
          <ac:chgData name="Ida Ekmark" userId="ffbc62ef69d5d3dc" providerId="LiveId" clId="{38AB4D3C-B4E5-4847-ABEF-83E738C70A11}" dt="2024-05-14T14:10:50.611" v="15770"/>
          <ac:spMkLst>
            <pc:docMk/>
            <pc:sldMk cId="3940095897" sldId="297"/>
            <ac:spMk id="746" creationId="{8B33BDF9-7352-DC7A-F472-35A95124A60F}"/>
          </ac:spMkLst>
        </pc:spChg>
        <pc:spChg chg="mod replST delST">
          <ac:chgData name="Ida Ekmark" userId="ffbc62ef69d5d3dc" providerId="LiveId" clId="{38AB4D3C-B4E5-4847-ABEF-83E738C70A11}" dt="2024-05-14T14:10:50.611" v="15770"/>
          <ac:spMkLst>
            <pc:docMk/>
            <pc:sldMk cId="3940095897" sldId="297"/>
            <ac:spMk id="747" creationId="{C29F4DEA-7C1D-2534-5592-706C07BD9C25}"/>
          </ac:spMkLst>
        </pc:spChg>
        <pc:spChg chg="mod replST delST">
          <ac:chgData name="Ida Ekmark" userId="ffbc62ef69d5d3dc" providerId="LiveId" clId="{38AB4D3C-B4E5-4847-ABEF-83E738C70A11}" dt="2024-05-14T14:10:50.611" v="15770"/>
          <ac:spMkLst>
            <pc:docMk/>
            <pc:sldMk cId="3940095897" sldId="297"/>
            <ac:spMk id="748" creationId="{9AF92131-5924-F90A-D6CB-0DFDA3A6F7D2}"/>
          </ac:spMkLst>
        </pc:spChg>
        <pc:spChg chg="mod replST delST">
          <ac:chgData name="Ida Ekmark" userId="ffbc62ef69d5d3dc" providerId="LiveId" clId="{38AB4D3C-B4E5-4847-ABEF-83E738C70A11}" dt="2024-05-14T14:10:50.611" v="15770"/>
          <ac:spMkLst>
            <pc:docMk/>
            <pc:sldMk cId="3940095897" sldId="297"/>
            <ac:spMk id="749" creationId="{349CCCAE-A897-B6D4-04B9-2AAEA2D8C442}"/>
          </ac:spMkLst>
        </pc:spChg>
        <pc:spChg chg="mod replST delST">
          <ac:chgData name="Ida Ekmark" userId="ffbc62ef69d5d3dc" providerId="LiveId" clId="{38AB4D3C-B4E5-4847-ABEF-83E738C70A11}" dt="2024-05-14T14:10:50.611" v="15770"/>
          <ac:spMkLst>
            <pc:docMk/>
            <pc:sldMk cId="3940095897" sldId="297"/>
            <ac:spMk id="750" creationId="{6554FFB6-95A5-A806-052B-3C5DAA93A587}"/>
          </ac:spMkLst>
        </pc:spChg>
        <pc:spChg chg="mod replST delST">
          <ac:chgData name="Ida Ekmark" userId="ffbc62ef69d5d3dc" providerId="LiveId" clId="{38AB4D3C-B4E5-4847-ABEF-83E738C70A11}" dt="2024-05-14T14:10:50.611" v="15770"/>
          <ac:spMkLst>
            <pc:docMk/>
            <pc:sldMk cId="3940095897" sldId="297"/>
            <ac:spMk id="751" creationId="{468251BE-5C3A-7880-E1B3-DA755EFCFF66}"/>
          </ac:spMkLst>
        </pc:spChg>
        <pc:spChg chg="mod replST delST">
          <ac:chgData name="Ida Ekmark" userId="ffbc62ef69d5d3dc" providerId="LiveId" clId="{38AB4D3C-B4E5-4847-ABEF-83E738C70A11}" dt="2024-05-14T14:10:50.611" v="15770"/>
          <ac:spMkLst>
            <pc:docMk/>
            <pc:sldMk cId="3940095897" sldId="297"/>
            <ac:spMk id="752" creationId="{E6A7B55E-726E-F147-CD21-2A992A04624C}"/>
          </ac:spMkLst>
        </pc:spChg>
        <pc:spChg chg="mod replST delST">
          <ac:chgData name="Ida Ekmark" userId="ffbc62ef69d5d3dc" providerId="LiveId" clId="{38AB4D3C-B4E5-4847-ABEF-83E738C70A11}" dt="2024-05-14T14:10:50.611" v="15770"/>
          <ac:spMkLst>
            <pc:docMk/>
            <pc:sldMk cId="3940095897" sldId="297"/>
            <ac:spMk id="753" creationId="{D28DF766-495F-39EC-EAAC-122886CE3863}"/>
          </ac:spMkLst>
        </pc:spChg>
        <pc:spChg chg="mod replST delST">
          <ac:chgData name="Ida Ekmark" userId="ffbc62ef69d5d3dc" providerId="LiveId" clId="{38AB4D3C-B4E5-4847-ABEF-83E738C70A11}" dt="2024-05-14T14:10:50.611" v="15770"/>
          <ac:spMkLst>
            <pc:docMk/>
            <pc:sldMk cId="3940095897" sldId="297"/>
            <ac:spMk id="754" creationId="{E43C9CCD-BE72-970B-D947-450964AEB542}"/>
          </ac:spMkLst>
        </pc:spChg>
        <pc:spChg chg="mod replST delST">
          <ac:chgData name="Ida Ekmark" userId="ffbc62ef69d5d3dc" providerId="LiveId" clId="{38AB4D3C-B4E5-4847-ABEF-83E738C70A11}" dt="2024-05-14T14:10:50.611" v="15770"/>
          <ac:spMkLst>
            <pc:docMk/>
            <pc:sldMk cId="3940095897" sldId="297"/>
            <ac:spMk id="755" creationId="{EE659296-5853-A30A-B488-36A4555796D0}"/>
          </ac:spMkLst>
        </pc:spChg>
        <pc:spChg chg="mod replST delST">
          <ac:chgData name="Ida Ekmark" userId="ffbc62ef69d5d3dc" providerId="LiveId" clId="{38AB4D3C-B4E5-4847-ABEF-83E738C70A11}" dt="2024-05-14T14:10:50.611" v="15770"/>
          <ac:spMkLst>
            <pc:docMk/>
            <pc:sldMk cId="3940095897" sldId="297"/>
            <ac:spMk id="756" creationId="{6550C443-1167-1220-0FBE-B3FDC07272D9}"/>
          </ac:spMkLst>
        </pc:spChg>
        <pc:spChg chg="mod replST delST">
          <ac:chgData name="Ida Ekmark" userId="ffbc62ef69d5d3dc" providerId="LiveId" clId="{38AB4D3C-B4E5-4847-ABEF-83E738C70A11}" dt="2024-05-14T14:10:50.611" v="15770"/>
          <ac:spMkLst>
            <pc:docMk/>
            <pc:sldMk cId="3940095897" sldId="297"/>
            <ac:spMk id="757" creationId="{FB1F80CF-0B84-20F9-F39E-92828F371297}"/>
          </ac:spMkLst>
        </pc:spChg>
        <pc:spChg chg="mod replST delST">
          <ac:chgData name="Ida Ekmark" userId="ffbc62ef69d5d3dc" providerId="LiveId" clId="{38AB4D3C-B4E5-4847-ABEF-83E738C70A11}" dt="2024-05-14T14:10:50.611" v="15770"/>
          <ac:spMkLst>
            <pc:docMk/>
            <pc:sldMk cId="3940095897" sldId="297"/>
            <ac:spMk id="758" creationId="{920DEBD2-AA03-0770-1571-374D9EA34251}"/>
          </ac:spMkLst>
        </pc:spChg>
        <pc:spChg chg="mod replST delST">
          <ac:chgData name="Ida Ekmark" userId="ffbc62ef69d5d3dc" providerId="LiveId" clId="{38AB4D3C-B4E5-4847-ABEF-83E738C70A11}" dt="2024-05-14T14:10:50.611" v="15770"/>
          <ac:spMkLst>
            <pc:docMk/>
            <pc:sldMk cId="3940095897" sldId="297"/>
            <ac:spMk id="759" creationId="{6D4DA085-2303-53EC-D27E-3C99673AC496}"/>
          </ac:spMkLst>
        </pc:spChg>
        <pc:spChg chg="mod replST delST">
          <ac:chgData name="Ida Ekmark" userId="ffbc62ef69d5d3dc" providerId="LiveId" clId="{38AB4D3C-B4E5-4847-ABEF-83E738C70A11}" dt="2024-05-14T14:10:50.611" v="15770"/>
          <ac:spMkLst>
            <pc:docMk/>
            <pc:sldMk cId="3940095897" sldId="297"/>
            <ac:spMk id="760" creationId="{EABCFADF-73FF-5AD9-77A2-281399DFD289}"/>
          </ac:spMkLst>
        </pc:spChg>
        <pc:spChg chg="mod replST delST">
          <ac:chgData name="Ida Ekmark" userId="ffbc62ef69d5d3dc" providerId="LiveId" clId="{38AB4D3C-B4E5-4847-ABEF-83E738C70A11}" dt="2024-05-14T14:10:50.611" v="15770"/>
          <ac:spMkLst>
            <pc:docMk/>
            <pc:sldMk cId="3940095897" sldId="297"/>
            <ac:spMk id="761" creationId="{50B0784C-754D-94E8-26FD-AD6E89979B67}"/>
          </ac:spMkLst>
        </pc:spChg>
        <pc:spChg chg="mod replST delST">
          <ac:chgData name="Ida Ekmark" userId="ffbc62ef69d5d3dc" providerId="LiveId" clId="{38AB4D3C-B4E5-4847-ABEF-83E738C70A11}" dt="2024-05-14T14:10:50.611" v="15770"/>
          <ac:spMkLst>
            <pc:docMk/>
            <pc:sldMk cId="3940095897" sldId="297"/>
            <ac:spMk id="762" creationId="{11BD9161-7273-8960-EFD6-DA24B187544F}"/>
          </ac:spMkLst>
        </pc:spChg>
        <pc:spChg chg="mod replST delST">
          <ac:chgData name="Ida Ekmark" userId="ffbc62ef69d5d3dc" providerId="LiveId" clId="{38AB4D3C-B4E5-4847-ABEF-83E738C70A11}" dt="2024-05-14T14:10:50.611" v="15770"/>
          <ac:spMkLst>
            <pc:docMk/>
            <pc:sldMk cId="3940095897" sldId="297"/>
            <ac:spMk id="763" creationId="{E1887D81-C28C-8E3F-6BB0-DC58D854A182}"/>
          </ac:spMkLst>
        </pc:spChg>
        <pc:spChg chg="mod replST delST">
          <ac:chgData name="Ida Ekmark" userId="ffbc62ef69d5d3dc" providerId="LiveId" clId="{38AB4D3C-B4E5-4847-ABEF-83E738C70A11}" dt="2024-05-14T14:10:50.611" v="15770"/>
          <ac:spMkLst>
            <pc:docMk/>
            <pc:sldMk cId="3940095897" sldId="297"/>
            <ac:spMk id="764" creationId="{0F0726B0-C600-4CE6-24B2-B3A4AFD3BCF5}"/>
          </ac:spMkLst>
        </pc:spChg>
        <pc:spChg chg="mod replST delST">
          <ac:chgData name="Ida Ekmark" userId="ffbc62ef69d5d3dc" providerId="LiveId" clId="{38AB4D3C-B4E5-4847-ABEF-83E738C70A11}" dt="2024-05-14T14:10:50.611" v="15770"/>
          <ac:spMkLst>
            <pc:docMk/>
            <pc:sldMk cId="3940095897" sldId="297"/>
            <ac:spMk id="765" creationId="{7421A9B2-959C-9D32-EDE4-1DD512E72D2C}"/>
          </ac:spMkLst>
        </pc:spChg>
        <pc:spChg chg="mod replST delST">
          <ac:chgData name="Ida Ekmark" userId="ffbc62ef69d5d3dc" providerId="LiveId" clId="{38AB4D3C-B4E5-4847-ABEF-83E738C70A11}" dt="2024-05-14T14:10:50.611" v="15770"/>
          <ac:spMkLst>
            <pc:docMk/>
            <pc:sldMk cId="3940095897" sldId="297"/>
            <ac:spMk id="766" creationId="{048C6743-7E7F-A038-C821-B43A024DF318}"/>
          </ac:spMkLst>
        </pc:spChg>
        <pc:spChg chg="mod replST delST">
          <ac:chgData name="Ida Ekmark" userId="ffbc62ef69d5d3dc" providerId="LiveId" clId="{38AB4D3C-B4E5-4847-ABEF-83E738C70A11}" dt="2024-05-14T14:10:50.611" v="15770"/>
          <ac:spMkLst>
            <pc:docMk/>
            <pc:sldMk cId="3940095897" sldId="297"/>
            <ac:spMk id="767" creationId="{D3ECA1E5-CA4F-5E3B-4942-AD13B361A807}"/>
          </ac:spMkLst>
        </pc:spChg>
        <pc:spChg chg="mod replST delST">
          <ac:chgData name="Ida Ekmark" userId="ffbc62ef69d5d3dc" providerId="LiveId" clId="{38AB4D3C-B4E5-4847-ABEF-83E738C70A11}" dt="2024-05-14T14:10:50.611" v="15770"/>
          <ac:spMkLst>
            <pc:docMk/>
            <pc:sldMk cId="3940095897" sldId="297"/>
            <ac:spMk id="768" creationId="{D03B01CF-ADA1-E155-066B-81A577B701A8}"/>
          </ac:spMkLst>
        </pc:spChg>
        <pc:spChg chg="mod replST delST">
          <ac:chgData name="Ida Ekmark" userId="ffbc62ef69d5d3dc" providerId="LiveId" clId="{38AB4D3C-B4E5-4847-ABEF-83E738C70A11}" dt="2024-05-14T14:10:50.611" v="15770"/>
          <ac:spMkLst>
            <pc:docMk/>
            <pc:sldMk cId="3940095897" sldId="297"/>
            <ac:spMk id="769" creationId="{288FFFB7-AAC6-BC29-A305-01760B2E73EF}"/>
          </ac:spMkLst>
        </pc:spChg>
        <pc:spChg chg="mod replST delST">
          <ac:chgData name="Ida Ekmark" userId="ffbc62ef69d5d3dc" providerId="LiveId" clId="{38AB4D3C-B4E5-4847-ABEF-83E738C70A11}" dt="2024-05-14T14:10:50.611" v="15770"/>
          <ac:spMkLst>
            <pc:docMk/>
            <pc:sldMk cId="3940095897" sldId="297"/>
            <ac:spMk id="770" creationId="{5457DF9F-D5BC-7278-5BED-F0AFDC661817}"/>
          </ac:spMkLst>
        </pc:spChg>
        <pc:spChg chg="mod replST delST">
          <ac:chgData name="Ida Ekmark" userId="ffbc62ef69d5d3dc" providerId="LiveId" clId="{38AB4D3C-B4E5-4847-ABEF-83E738C70A11}" dt="2024-05-14T14:10:50.611" v="15770"/>
          <ac:spMkLst>
            <pc:docMk/>
            <pc:sldMk cId="3940095897" sldId="297"/>
            <ac:spMk id="771" creationId="{B6189DD4-385E-A501-0A46-5A70AB480B58}"/>
          </ac:spMkLst>
        </pc:spChg>
        <pc:spChg chg="mod replST delST">
          <ac:chgData name="Ida Ekmark" userId="ffbc62ef69d5d3dc" providerId="LiveId" clId="{38AB4D3C-B4E5-4847-ABEF-83E738C70A11}" dt="2024-05-14T14:10:50.611" v="15770"/>
          <ac:spMkLst>
            <pc:docMk/>
            <pc:sldMk cId="3940095897" sldId="297"/>
            <ac:spMk id="772" creationId="{661C5CF0-2F3C-42C2-0FDA-A0FABB92A471}"/>
          </ac:spMkLst>
        </pc:spChg>
        <pc:spChg chg="mod replST delST">
          <ac:chgData name="Ida Ekmark" userId="ffbc62ef69d5d3dc" providerId="LiveId" clId="{38AB4D3C-B4E5-4847-ABEF-83E738C70A11}" dt="2024-05-14T14:10:50.611" v="15770"/>
          <ac:spMkLst>
            <pc:docMk/>
            <pc:sldMk cId="3940095897" sldId="297"/>
            <ac:spMk id="773" creationId="{7FEDB185-E470-E6C2-AD2C-DCD0BB1BA946}"/>
          </ac:spMkLst>
        </pc:spChg>
        <pc:spChg chg="mod replST delST">
          <ac:chgData name="Ida Ekmark" userId="ffbc62ef69d5d3dc" providerId="LiveId" clId="{38AB4D3C-B4E5-4847-ABEF-83E738C70A11}" dt="2024-05-14T14:10:50.611" v="15770"/>
          <ac:spMkLst>
            <pc:docMk/>
            <pc:sldMk cId="3940095897" sldId="297"/>
            <ac:spMk id="774" creationId="{1D2A5989-8043-CE19-A16D-8F5FEB2BA00F}"/>
          </ac:spMkLst>
        </pc:spChg>
        <pc:spChg chg="mod replST delST">
          <ac:chgData name="Ida Ekmark" userId="ffbc62ef69d5d3dc" providerId="LiveId" clId="{38AB4D3C-B4E5-4847-ABEF-83E738C70A11}" dt="2024-05-14T14:10:50.611" v="15770"/>
          <ac:spMkLst>
            <pc:docMk/>
            <pc:sldMk cId="3940095897" sldId="297"/>
            <ac:spMk id="775" creationId="{9D3B33DD-A303-AA66-F572-DF54B0301348}"/>
          </ac:spMkLst>
        </pc:spChg>
        <pc:spChg chg="mod replST delST">
          <ac:chgData name="Ida Ekmark" userId="ffbc62ef69d5d3dc" providerId="LiveId" clId="{38AB4D3C-B4E5-4847-ABEF-83E738C70A11}" dt="2024-05-14T14:10:50.611" v="15770"/>
          <ac:spMkLst>
            <pc:docMk/>
            <pc:sldMk cId="3940095897" sldId="297"/>
            <ac:spMk id="776" creationId="{36DF28E7-F6F4-45C5-A957-CE556ADEDEA2}"/>
          </ac:spMkLst>
        </pc:spChg>
        <pc:spChg chg="mod replST delST">
          <ac:chgData name="Ida Ekmark" userId="ffbc62ef69d5d3dc" providerId="LiveId" clId="{38AB4D3C-B4E5-4847-ABEF-83E738C70A11}" dt="2024-05-14T14:10:50.611" v="15770"/>
          <ac:spMkLst>
            <pc:docMk/>
            <pc:sldMk cId="3940095897" sldId="297"/>
            <ac:spMk id="777" creationId="{F423B21A-57A5-7E16-063D-B30BA0FC79C6}"/>
          </ac:spMkLst>
        </pc:spChg>
        <pc:spChg chg="mod replST delST">
          <ac:chgData name="Ida Ekmark" userId="ffbc62ef69d5d3dc" providerId="LiveId" clId="{38AB4D3C-B4E5-4847-ABEF-83E738C70A11}" dt="2024-05-14T14:10:50.611" v="15770"/>
          <ac:spMkLst>
            <pc:docMk/>
            <pc:sldMk cId="3940095897" sldId="297"/>
            <ac:spMk id="778" creationId="{BAD628F0-67AF-1C10-8FE6-9DE141F23DEC}"/>
          </ac:spMkLst>
        </pc:spChg>
        <pc:spChg chg="mod replST delST">
          <ac:chgData name="Ida Ekmark" userId="ffbc62ef69d5d3dc" providerId="LiveId" clId="{38AB4D3C-B4E5-4847-ABEF-83E738C70A11}" dt="2024-05-14T14:10:50.611" v="15770"/>
          <ac:spMkLst>
            <pc:docMk/>
            <pc:sldMk cId="3940095897" sldId="297"/>
            <ac:spMk id="779" creationId="{01C22866-07A9-5329-463B-2CB06739DE2D}"/>
          </ac:spMkLst>
        </pc:spChg>
        <pc:spChg chg="mod replST delST">
          <ac:chgData name="Ida Ekmark" userId="ffbc62ef69d5d3dc" providerId="LiveId" clId="{38AB4D3C-B4E5-4847-ABEF-83E738C70A11}" dt="2024-05-14T14:10:50.611" v="15770"/>
          <ac:spMkLst>
            <pc:docMk/>
            <pc:sldMk cId="3940095897" sldId="297"/>
            <ac:spMk id="780" creationId="{7EFEC5E3-45A0-A51A-CBD4-FEEEA1C62B26}"/>
          </ac:spMkLst>
        </pc:spChg>
        <pc:spChg chg="mod replST delST">
          <ac:chgData name="Ida Ekmark" userId="ffbc62ef69d5d3dc" providerId="LiveId" clId="{38AB4D3C-B4E5-4847-ABEF-83E738C70A11}" dt="2024-05-14T14:10:50.611" v="15770"/>
          <ac:spMkLst>
            <pc:docMk/>
            <pc:sldMk cId="3940095897" sldId="297"/>
            <ac:spMk id="781" creationId="{CBAD9709-F69A-A0FA-7185-B658231A60DA}"/>
          </ac:spMkLst>
        </pc:spChg>
        <pc:spChg chg="mod replST delST">
          <ac:chgData name="Ida Ekmark" userId="ffbc62ef69d5d3dc" providerId="LiveId" clId="{38AB4D3C-B4E5-4847-ABEF-83E738C70A11}" dt="2024-05-14T14:10:50.611" v="15770"/>
          <ac:spMkLst>
            <pc:docMk/>
            <pc:sldMk cId="3940095897" sldId="297"/>
            <ac:spMk id="782" creationId="{247B2A15-750C-CB6A-0455-927D2DC7730B}"/>
          </ac:spMkLst>
        </pc:spChg>
        <pc:spChg chg="mod replST delST">
          <ac:chgData name="Ida Ekmark" userId="ffbc62ef69d5d3dc" providerId="LiveId" clId="{38AB4D3C-B4E5-4847-ABEF-83E738C70A11}" dt="2024-05-14T14:10:50.611" v="15770"/>
          <ac:spMkLst>
            <pc:docMk/>
            <pc:sldMk cId="3940095897" sldId="297"/>
            <ac:spMk id="783" creationId="{3B718A09-1A37-7E33-EBAF-AF7F8102287C}"/>
          </ac:spMkLst>
        </pc:spChg>
        <pc:spChg chg="mod replST delST">
          <ac:chgData name="Ida Ekmark" userId="ffbc62ef69d5d3dc" providerId="LiveId" clId="{38AB4D3C-B4E5-4847-ABEF-83E738C70A11}" dt="2024-05-14T14:10:50.611" v="15770"/>
          <ac:spMkLst>
            <pc:docMk/>
            <pc:sldMk cId="3940095897" sldId="297"/>
            <ac:spMk id="784" creationId="{31865325-6F50-362D-36D4-3BF21640B164}"/>
          </ac:spMkLst>
        </pc:spChg>
        <pc:spChg chg="mod replST delST">
          <ac:chgData name="Ida Ekmark" userId="ffbc62ef69d5d3dc" providerId="LiveId" clId="{38AB4D3C-B4E5-4847-ABEF-83E738C70A11}" dt="2024-05-14T14:10:50.611" v="15770"/>
          <ac:spMkLst>
            <pc:docMk/>
            <pc:sldMk cId="3940095897" sldId="297"/>
            <ac:spMk id="785" creationId="{F03BB066-C099-3C46-B5C1-767970247DCC}"/>
          </ac:spMkLst>
        </pc:spChg>
        <pc:spChg chg="mod replST delST">
          <ac:chgData name="Ida Ekmark" userId="ffbc62ef69d5d3dc" providerId="LiveId" clId="{38AB4D3C-B4E5-4847-ABEF-83E738C70A11}" dt="2024-05-14T14:10:50.611" v="15770"/>
          <ac:spMkLst>
            <pc:docMk/>
            <pc:sldMk cId="3940095897" sldId="297"/>
            <ac:spMk id="786" creationId="{5B555BD2-0CFF-66D7-C5B1-FCA200C1691E}"/>
          </ac:spMkLst>
        </pc:spChg>
        <pc:spChg chg="mod replST delST">
          <ac:chgData name="Ida Ekmark" userId="ffbc62ef69d5d3dc" providerId="LiveId" clId="{38AB4D3C-B4E5-4847-ABEF-83E738C70A11}" dt="2024-05-14T14:10:50.611" v="15770"/>
          <ac:spMkLst>
            <pc:docMk/>
            <pc:sldMk cId="3940095897" sldId="297"/>
            <ac:spMk id="787" creationId="{BBA3E651-D3F5-BCD5-28CA-955CCBFE070F}"/>
          </ac:spMkLst>
        </pc:spChg>
        <pc:spChg chg="mod replST delST">
          <ac:chgData name="Ida Ekmark" userId="ffbc62ef69d5d3dc" providerId="LiveId" clId="{38AB4D3C-B4E5-4847-ABEF-83E738C70A11}" dt="2024-05-14T14:10:50.611" v="15770"/>
          <ac:spMkLst>
            <pc:docMk/>
            <pc:sldMk cId="3940095897" sldId="297"/>
            <ac:spMk id="788" creationId="{D9C65390-6DFD-79EB-C9F8-B26110A35E4E}"/>
          </ac:spMkLst>
        </pc:spChg>
        <pc:spChg chg="mod replST delST">
          <ac:chgData name="Ida Ekmark" userId="ffbc62ef69d5d3dc" providerId="LiveId" clId="{38AB4D3C-B4E5-4847-ABEF-83E738C70A11}" dt="2024-05-14T14:10:50.611" v="15770"/>
          <ac:spMkLst>
            <pc:docMk/>
            <pc:sldMk cId="3940095897" sldId="297"/>
            <ac:spMk id="789" creationId="{7734F575-0522-0262-8603-0797B34E4536}"/>
          </ac:spMkLst>
        </pc:spChg>
        <pc:spChg chg="mod replST delST">
          <ac:chgData name="Ida Ekmark" userId="ffbc62ef69d5d3dc" providerId="LiveId" clId="{38AB4D3C-B4E5-4847-ABEF-83E738C70A11}" dt="2024-05-14T14:10:50.611" v="15770"/>
          <ac:spMkLst>
            <pc:docMk/>
            <pc:sldMk cId="3940095897" sldId="297"/>
            <ac:spMk id="790" creationId="{A3D67E15-F893-DD89-3C19-8A74B2151715}"/>
          </ac:spMkLst>
        </pc:spChg>
        <pc:spChg chg="mod replST delST">
          <ac:chgData name="Ida Ekmark" userId="ffbc62ef69d5d3dc" providerId="LiveId" clId="{38AB4D3C-B4E5-4847-ABEF-83E738C70A11}" dt="2024-05-14T14:10:50.611" v="15770"/>
          <ac:spMkLst>
            <pc:docMk/>
            <pc:sldMk cId="3940095897" sldId="297"/>
            <ac:spMk id="791" creationId="{175A92A9-0732-6C37-DD60-A5EB0B7B9B79}"/>
          </ac:spMkLst>
        </pc:spChg>
        <pc:spChg chg="mod replST delST">
          <ac:chgData name="Ida Ekmark" userId="ffbc62ef69d5d3dc" providerId="LiveId" clId="{38AB4D3C-B4E5-4847-ABEF-83E738C70A11}" dt="2024-05-14T14:10:50.611" v="15770"/>
          <ac:spMkLst>
            <pc:docMk/>
            <pc:sldMk cId="3940095897" sldId="297"/>
            <ac:spMk id="792" creationId="{F3D7FE93-855B-E0CA-1192-28720D759AB5}"/>
          </ac:spMkLst>
        </pc:spChg>
        <pc:spChg chg="mod replST delST">
          <ac:chgData name="Ida Ekmark" userId="ffbc62ef69d5d3dc" providerId="LiveId" clId="{38AB4D3C-B4E5-4847-ABEF-83E738C70A11}" dt="2024-05-14T14:10:50.611" v="15770"/>
          <ac:spMkLst>
            <pc:docMk/>
            <pc:sldMk cId="3940095897" sldId="297"/>
            <ac:spMk id="793" creationId="{53875A5A-B3D1-8BCD-5278-680F19954873}"/>
          </ac:spMkLst>
        </pc:spChg>
        <pc:spChg chg="mod replST delST">
          <ac:chgData name="Ida Ekmark" userId="ffbc62ef69d5d3dc" providerId="LiveId" clId="{38AB4D3C-B4E5-4847-ABEF-83E738C70A11}" dt="2024-05-14T14:10:50.611" v="15770"/>
          <ac:spMkLst>
            <pc:docMk/>
            <pc:sldMk cId="3940095897" sldId="297"/>
            <ac:spMk id="794" creationId="{09192ADF-095B-0A50-4B93-5AF9600CCF6C}"/>
          </ac:spMkLst>
        </pc:spChg>
        <pc:spChg chg="mod replST delST">
          <ac:chgData name="Ida Ekmark" userId="ffbc62ef69d5d3dc" providerId="LiveId" clId="{38AB4D3C-B4E5-4847-ABEF-83E738C70A11}" dt="2024-05-14T14:10:50.611" v="15770"/>
          <ac:spMkLst>
            <pc:docMk/>
            <pc:sldMk cId="3940095897" sldId="297"/>
            <ac:spMk id="795" creationId="{1C7C47FA-7D6C-8E40-575E-5342225290F0}"/>
          </ac:spMkLst>
        </pc:spChg>
        <pc:spChg chg="mod replST delST">
          <ac:chgData name="Ida Ekmark" userId="ffbc62ef69d5d3dc" providerId="LiveId" clId="{38AB4D3C-B4E5-4847-ABEF-83E738C70A11}" dt="2024-05-14T14:10:50.611" v="15770"/>
          <ac:spMkLst>
            <pc:docMk/>
            <pc:sldMk cId="3940095897" sldId="297"/>
            <ac:spMk id="796" creationId="{8621AFB7-5547-CAF8-EB63-26DE8488740C}"/>
          </ac:spMkLst>
        </pc:spChg>
        <pc:spChg chg="mod replST delST">
          <ac:chgData name="Ida Ekmark" userId="ffbc62ef69d5d3dc" providerId="LiveId" clId="{38AB4D3C-B4E5-4847-ABEF-83E738C70A11}" dt="2024-05-14T14:10:50.611" v="15770"/>
          <ac:spMkLst>
            <pc:docMk/>
            <pc:sldMk cId="3940095897" sldId="297"/>
            <ac:spMk id="797" creationId="{533A4CD2-C1A8-ABBB-005B-0903633DE409}"/>
          </ac:spMkLst>
        </pc:spChg>
        <pc:spChg chg="mod replST delST">
          <ac:chgData name="Ida Ekmark" userId="ffbc62ef69d5d3dc" providerId="LiveId" clId="{38AB4D3C-B4E5-4847-ABEF-83E738C70A11}" dt="2024-05-14T14:10:50.611" v="15770"/>
          <ac:spMkLst>
            <pc:docMk/>
            <pc:sldMk cId="3940095897" sldId="297"/>
            <ac:spMk id="798" creationId="{EC741F3F-AADD-5D07-7B45-928677697499}"/>
          </ac:spMkLst>
        </pc:spChg>
        <pc:spChg chg="mod replST delST">
          <ac:chgData name="Ida Ekmark" userId="ffbc62ef69d5d3dc" providerId="LiveId" clId="{38AB4D3C-B4E5-4847-ABEF-83E738C70A11}" dt="2024-05-14T14:10:50.611" v="15770"/>
          <ac:spMkLst>
            <pc:docMk/>
            <pc:sldMk cId="3940095897" sldId="297"/>
            <ac:spMk id="799" creationId="{0F3B0102-E228-3711-5356-2CD631294A30}"/>
          </ac:spMkLst>
        </pc:spChg>
        <pc:spChg chg="mod replST delST">
          <ac:chgData name="Ida Ekmark" userId="ffbc62ef69d5d3dc" providerId="LiveId" clId="{38AB4D3C-B4E5-4847-ABEF-83E738C70A11}" dt="2024-05-14T14:10:50.611" v="15770"/>
          <ac:spMkLst>
            <pc:docMk/>
            <pc:sldMk cId="3940095897" sldId="297"/>
            <ac:spMk id="800" creationId="{89C704F8-8E4B-41B5-3803-427EE1EF0BCF}"/>
          </ac:spMkLst>
        </pc:spChg>
        <pc:spChg chg="mod replST delST">
          <ac:chgData name="Ida Ekmark" userId="ffbc62ef69d5d3dc" providerId="LiveId" clId="{38AB4D3C-B4E5-4847-ABEF-83E738C70A11}" dt="2024-05-14T14:10:50.611" v="15770"/>
          <ac:spMkLst>
            <pc:docMk/>
            <pc:sldMk cId="3940095897" sldId="297"/>
            <ac:spMk id="801" creationId="{10E29DD4-9A51-29FF-2D07-72263568F651}"/>
          </ac:spMkLst>
        </pc:spChg>
        <pc:spChg chg="mod replST delST">
          <ac:chgData name="Ida Ekmark" userId="ffbc62ef69d5d3dc" providerId="LiveId" clId="{38AB4D3C-B4E5-4847-ABEF-83E738C70A11}" dt="2024-05-14T14:10:50.611" v="15770"/>
          <ac:spMkLst>
            <pc:docMk/>
            <pc:sldMk cId="3940095897" sldId="297"/>
            <ac:spMk id="802" creationId="{E7A3D2AF-6699-1966-C216-128B55A6AF93}"/>
          </ac:spMkLst>
        </pc:spChg>
        <pc:spChg chg="mod replST delST">
          <ac:chgData name="Ida Ekmark" userId="ffbc62ef69d5d3dc" providerId="LiveId" clId="{38AB4D3C-B4E5-4847-ABEF-83E738C70A11}" dt="2024-05-14T14:10:50.611" v="15770"/>
          <ac:spMkLst>
            <pc:docMk/>
            <pc:sldMk cId="3940095897" sldId="297"/>
            <ac:spMk id="803" creationId="{1686D0AC-CB85-C5B3-79D6-C943F08D3104}"/>
          </ac:spMkLst>
        </pc:spChg>
        <pc:spChg chg="mod replST delST">
          <ac:chgData name="Ida Ekmark" userId="ffbc62ef69d5d3dc" providerId="LiveId" clId="{38AB4D3C-B4E5-4847-ABEF-83E738C70A11}" dt="2024-05-14T14:10:50.611" v="15770"/>
          <ac:spMkLst>
            <pc:docMk/>
            <pc:sldMk cId="3940095897" sldId="297"/>
            <ac:spMk id="804" creationId="{DB996329-2920-2309-1819-882BD058D9ED}"/>
          </ac:spMkLst>
        </pc:spChg>
        <pc:spChg chg="mod replST delST">
          <ac:chgData name="Ida Ekmark" userId="ffbc62ef69d5d3dc" providerId="LiveId" clId="{38AB4D3C-B4E5-4847-ABEF-83E738C70A11}" dt="2024-05-14T14:10:50.611" v="15770"/>
          <ac:spMkLst>
            <pc:docMk/>
            <pc:sldMk cId="3940095897" sldId="297"/>
            <ac:spMk id="805" creationId="{7ADC5D96-B82A-9689-C6C8-17D0E3499086}"/>
          </ac:spMkLst>
        </pc:spChg>
        <pc:spChg chg="mod replST delST">
          <ac:chgData name="Ida Ekmark" userId="ffbc62ef69d5d3dc" providerId="LiveId" clId="{38AB4D3C-B4E5-4847-ABEF-83E738C70A11}" dt="2024-05-14T14:10:50.611" v="15770"/>
          <ac:spMkLst>
            <pc:docMk/>
            <pc:sldMk cId="3940095897" sldId="297"/>
            <ac:spMk id="806" creationId="{B4A30F46-B064-5B46-D151-28EA49A05F3F}"/>
          </ac:spMkLst>
        </pc:spChg>
        <pc:spChg chg="mod replST delST">
          <ac:chgData name="Ida Ekmark" userId="ffbc62ef69d5d3dc" providerId="LiveId" clId="{38AB4D3C-B4E5-4847-ABEF-83E738C70A11}" dt="2024-05-14T14:10:50.611" v="15770"/>
          <ac:spMkLst>
            <pc:docMk/>
            <pc:sldMk cId="3940095897" sldId="297"/>
            <ac:spMk id="807" creationId="{A9FCFFB6-CC72-116C-3073-D82EEAD3DDB2}"/>
          </ac:spMkLst>
        </pc:spChg>
        <pc:spChg chg="mod replST delST">
          <ac:chgData name="Ida Ekmark" userId="ffbc62ef69d5d3dc" providerId="LiveId" clId="{38AB4D3C-B4E5-4847-ABEF-83E738C70A11}" dt="2024-05-14T14:10:50.611" v="15770"/>
          <ac:spMkLst>
            <pc:docMk/>
            <pc:sldMk cId="3940095897" sldId="297"/>
            <ac:spMk id="808" creationId="{6D019E88-6853-B119-418F-F625C9ADCF52}"/>
          </ac:spMkLst>
        </pc:spChg>
        <pc:spChg chg="mod replST delST">
          <ac:chgData name="Ida Ekmark" userId="ffbc62ef69d5d3dc" providerId="LiveId" clId="{38AB4D3C-B4E5-4847-ABEF-83E738C70A11}" dt="2024-05-14T14:10:50.611" v="15770"/>
          <ac:spMkLst>
            <pc:docMk/>
            <pc:sldMk cId="3940095897" sldId="297"/>
            <ac:spMk id="809" creationId="{FC17B20C-7159-78D7-D17C-9854E0DB165B}"/>
          </ac:spMkLst>
        </pc:spChg>
        <pc:spChg chg="mod replST delST">
          <ac:chgData name="Ida Ekmark" userId="ffbc62ef69d5d3dc" providerId="LiveId" clId="{38AB4D3C-B4E5-4847-ABEF-83E738C70A11}" dt="2024-05-14T14:10:50.611" v="15770"/>
          <ac:spMkLst>
            <pc:docMk/>
            <pc:sldMk cId="3940095897" sldId="297"/>
            <ac:spMk id="810" creationId="{9F81FF34-5FDC-ABC2-9B31-D5621040FF86}"/>
          </ac:spMkLst>
        </pc:spChg>
        <pc:spChg chg="mod replST delST">
          <ac:chgData name="Ida Ekmark" userId="ffbc62ef69d5d3dc" providerId="LiveId" clId="{38AB4D3C-B4E5-4847-ABEF-83E738C70A11}" dt="2024-05-14T14:10:50.611" v="15770"/>
          <ac:spMkLst>
            <pc:docMk/>
            <pc:sldMk cId="3940095897" sldId="297"/>
            <ac:spMk id="811" creationId="{C5A7F2A8-094B-AF38-CFB3-B0F34ACD3C2F}"/>
          </ac:spMkLst>
        </pc:spChg>
        <pc:spChg chg="mod replST delST">
          <ac:chgData name="Ida Ekmark" userId="ffbc62ef69d5d3dc" providerId="LiveId" clId="{38AB4D3C-B4E5-4847-ABEF-83E738C70A11}" dt="2024-05-14T14:10:50.611" v="15770"/>
          <ac:spMkLst>
            <pc:docMk/>
            <pc:sldMk cId="3940095897" sldId="297"/>
            <ac:spMk id="812" creationId="{19329161-DD94-B6F2-FCA4-DDE8BFFFCFF9}"/>
          </ac:spMkLst>
        </pc:spChg>
        <pc:spChg chg="mod replST delST">
          <ac:chgData name="Ida Ekmark" userId="ffbc62ef69d5d3dc" providerId="LiveId" clId="{38AB4D3C-B4E5-4847-ABEF-83E738C70A11}" dt="2024-05-14T14:10:50.611" v="15770"/>
          <ac:spMkLst>
            <pc:docMk/>
            <pc:sldMk cId="3940095897" sldId="297"/>
            <ac:spMk id="813" creationId="{DF63C44C-2C00-77F4-7F57-0383D6B5462D}"/>
          </ac:spMkLst>
        </pc:spChg>
        <pc:spChg chg="mod replST delST">
          <ac:chgData name="Ida Ekmark" userId="ffbc62ef69d5d3dc" providerId="LiveId" clId="{38AB4D3C-B4E5-4847-ABEF-83E738C70A11}" dt="2024-05-14T14:10:50.611" v="15770"/>
          <ac:spMkLst>
            <pc:docMk/>
            <pc:sldMk cId="3940095897" sldId="297"/>
            <ac:spMk id="814" creationId="{48D56F8A-50D2-0C46-DE6E-232460DA79B4}"/>
          </ac:spMkLst>
        </pc:spChg>
        <pc:spChg chg="mod replST delST">
          <ac:chgData name="Ida Ekmark" userId="ffbc62ef69d5d3dc" providerId="LiveId" clId="{38AB4D3C-B4E5-4847-ABEF-83E738C70A11}" dt="2024-05-14T14:10:50.611" v="15770"/>
          <ac:spMkLst>
            <pc:docMk/>
            <pc:sldMk cId="3940095897" sldId="297"/>
            <ac:spMk id="815" creationId="{762B5E02-E19F-D910-1529-5BA72E07BFC6}"/>
          </ac:spMkLst>
        </pc:spChg>
        <pc:spChg chg="mod replST delST">
          <ac:chgData name="Ida Ekmark" userId="ffbc62ef69d5d3dc" providerId="LiveId" clId="{38AB4D3C-B4E5-4847-ABEF-83E738C70A11}" dt="2024-05-14T14:10:50.611" v="15770"/>
          <ac:spMkLst>
            <pc:docMk/>
            <pc:sldMk cId="3940095897" sldId="297"/>
            <ac:spMk id="816" creationId="{FAB2C8C3-6948-A84B-FD52-EF8DCDDB40A1}"/>
          </ac:spMkLst>
        </pc:spChg>
        <pc:spChg chg="mod replST delST">
          <ac:chgData name="Ida Ekmark" userId="ffbc62ef69d5d3dc" providerId="LiveId" clId="{38AB4D3C-B4E5-4847-ABEF-83E738C70A11}" dt="2024-05-14T14:10:50.611" v="15770"/>
          <ac:spMkLst>
            <pc:docMk/>
            <pc:sldMk cId="3940095897" sldId="297"/>
            <ac:spMk id="817" creationId="{A7C466CD-B7C9-839A-4479-97AD4D90D041}"/>
          </ac:spMkLst>
        </pc:spChg>
        <pc:spChg chg="mod replST delST">
          <ac:chgData name="Ida Ekmark" userId="ffbc62ef69d5d3dc" providerId="LiveId" clId="{38AB4D3C-B4E5-4847-ABEF-83E738C70A11}" dt="2024-05-14T14:10:50.611" v="15770"/>
          <ac:spMkLst>
            <pc:docMk/>
            <pc:sldMk cId="3940095897" sldId="297"/>
            <ac:spMk id="818" creationId="{423FEAD2-38CC-ADE8-1496-2BD0E1838349}"/>
          </ac:spMkLst>
        </pc:spChg>
        <pc:spChg chg="mod replST delST">
          <ac:chgData name="Ida Ekmark" userId="ffbc62ef69d5d3dc" providerId="LiveId" clId="{38AB4D3C-B4E5-4847-ABEF-83E738C70A11}" dt="2024-05-14T14:10:50.611" v="15770"/>
          <ac:spMkLst>
            <pc:docMk/>
            <pc:sldMk cId="3940095897" sldId="297"/>
            <ac:spMk id="819" creationId="{336A1B68-8305-833A-6011-5017F57A6142}"/>
          </ac:spMkLst>
        </pc:spChg>
        <pc:spChg chg="mod replST delST">
          <ac:chgData name="Ida Ekmark" userId="ffbc62ef69d5d3dc" providerId="LiveId" clId="{38AB4D3C-B4E5-4847-ABEF-83E738C70A11}" dt="2024-05-14T14:10:50.611" v="15770"/>
          <ac:spMkLst>
            <pc:docMk/>
            <pc:sldMk cId="3940095897" sldId="297"/>
            <ac:spMk id="820" creationId="{139233EA-A4FE-D181-F8FF-6CBE6E32EEE2}"/>
          </ac:spMkLst>
        </pc:spChg>
        <pc:spChg chg="mod replST delST">
          <ac:chgData name="Ida Ekmark" userId="ffbc62ef69d5d3dc" providerId="LiveId" clId="{38AB4D3C-B4E5-4847-ABEF-83E738C70A11}" dt="2024-05-14T14:10:50.611" v="15770"/>
          <ac:spMkLst>
            <pc:docMk/>
            <pc:sldMk cId="3940095897" sldId="297"/>
            <ac:spMk id="821" creationId="{040F5653-5CB2-11A8-EA0E-821BA03EC2BE}"/>
          </ac:spMkLst>
        </pc:spChg>
        <pc:spChg chg="mod replST delST">
          <ac:chgData name="Ida Ekmark" userId="ffbc62ef69d5d3dc" providerId="LiveId" clId="{38AB4D3C-B4E5-4847-ABEF-83E738C70A11}" dt="2024-05-14T14:10:50.611" v="15770"/>
          <ac:spMkLst>
            <pc:docMk/>
            <pc:sldMk cId="3940095897" sldId="297"/>
            <ac:spMk id="822" creationId="{CDB30DF2-421B-ADE2-2CF5-FF35196773FA}"/>
          </ac:spMkLst>
        </pc:spChg>
        <pc:spChg chg="mod replST delST">
          <ac:chgData name="Ida Ekmark" userId="ffbc62ef69d5d3dc" providerId="LiveId" clId="{38AB4D3C-B4E5-4847-ABEF-83E738C70A11}" dt="2024-05-14T14:10:50.611" v="15770"/>
          <ac:spMkLst>
            <pc:docMk/>
            <pc:sldMk cId="3940095897" sldId="297"/>
            <ac:spMk id="823" creationId="{A77E92E1-AED0-2703-271D-3E0C972DA7DC}"/>
          </ac:spMkLst>
        </pc:spChg>
        <pc:spChg chg="mod replST delST">
          <ac:chgData name="Ida Ekmark" userId="ffbc62ef69d5d3dc" providerId="LiveId" clId="{38AB4D3C-B4E5-4847-ABEF-83E738C70A11}" dt="2024-05-14T14:10:50.611" v="15770"/>
          <ac:spMkLst>
            <pc:docMk/>
            <pc:sldMk cId="3940095897" sldId="297"/>
            <ac:spMk id="824" creationId="{779F1BF7-740C-C8A2-4283-8D638CA347A9}"/>
          </ac:spMkLst>
        </pc:spChg>
        <pc:spChg chg="mod">
          <ac:chgData name="Ida Ekmark" userId="ffbc62ef69d5d3dc" providerId="LiveId" clId="{38AB4D3C-B4E5-4847-ABEF-83E738C70A11}" dt="2024-05-14T14:10:50.611" v="15770"/>
          <ac:spMkLst>
            <pc:docMk/>
            <pc:sldMk cId="3940095897" sldId="297"/>
            <ac:spMk id="827" creationId="{62724B5D-00DF-6EFB-728A-52E5D6D5115D}"/>
          </ac:spMkLst>
        </pc:spChg>
        <pc:spChg chg="mod">
          <ac:chgData name="Ida Ekmark" userId="ffbc62ef69d5d3dc" providerId="LiveId" clId="{38AB4D3C-B4E5-4847-ABEF-83E738C70A11}" dt="2024-05-14T14:10:50.611" v="15770"/>
          <ac:spMkLst>
            <pc:docMk/>
            <pc:sldMk cId="3940095897" sldId="297"/>
            <ac:spMk id="828" creationId="{F5F596A0-9DA3-13F5-6228-F7AFD46E8968}"/>
          </ac:spMkLst>
        </pc:spChg>
        <pc:spChg chg="mod">
          <ac:chgData name="Ida Ekmark" userId="ffbc62ef69d5d3dc" providerId="LiveId" clId="{38AB4D3C-B4E5-4847-ABEF-83E738C70A11}" dt="2024-05-14T14:10:50.611" v="15770"/>
          <ac:spMkLst>
            <pc:docMk/>
            <pc:sldMk cId="3940095897" sldId="297"/>
            <ac:spMk id="829" creationId="{1A065949-32BD-8611-9782-26485DC7E589}"/>
          </ac:spMkLst>
        </pc:spChg>
        <pc:spChg chg="mod">
          <ac:chgData name="Ida Ekmark" userId="ffbc62ef69d5d3dc" providerId="LiveId" clId="{38AB4D3C-B4E5-4847-ABEF-83E738C70A11}" dt="2024-05-14T14:10:50.611" v="15770"/>
          <ac:spMkLst>
            <pc:docMk/>
            <pc:sldMk cId="3940095897" sldId="297"/>
            <ac:spMk id="830" creationId="{0D020487-07AF-4884-72A6-3B9CCC1CD710}"/>
          </ac:spMkLst>
        </pc:spChg>
        <pc:spChg chg="mod">
          <ac:chgData name="Ida Ekmark" userId="ffbc62ef69d5d3dc" providerId="LiveId" clId="{38AB4D3C-B4E5-4847-ABEF-83E738C70A11}" dt="2024-05-14T14:10:50.611" v="15770"/>
          <ac:spMkLst>
            <pc:docMk/>
            <pc:sldMk cId="3940095897" sldId="297"/>
            <ac:spMk id="831" creationId="{9B375A4D-CBF9-9037-4589-255978E6ACDA}"/>
          </ac:spMkLst>
        </pc:spChg>
        <pc:spChg chg="mod">
          <ac:chgData name="Ida Ekmark" userId="ffbc62ef69d5d3dc" providerId="LiveId" clId="{38AB4D3C-B4E5-4847-ABEF-83E738C70A11}" dt="2024-05-14T14:10:50.611" v="15770"/>
          <ac:spMkLst>
            <pc:docMk/>
            <pc:sldMk cId="3940095897" sldId="297"/>
            <ac:spMk id="832" creationId="{97078681-6E5A-C43B-E584-034A0EED4DCE}"/>
          </ac:spMkLst>
        </pc:spChg>
        <pc:spChg chg="mod">
          <ac:chgData name="Ida Ekmark" userId="ffbc62ef69d5d3dc" providerId="LiveId" clId="{38AB4D3C-B4E5-4847-ABEF-83E738C70A11}" dt="2024-05-14T14:10:50.611" v="15770"/>
          <ac:spMkLst>
            <pc:docMk/>
            <pc:sldMk cId="3940095897" sldId="297"/>
            <ac:spMk id="833" creationId="{5BEABC91-E00F-D486-7EBA-9401852559F6}"/>
          </ac:spMkLst>
        </pc:spChg>
        <pc:spChg chg="mod">
          <ac:chgData name="Ida Ekmark" userId="ffbc62ef69d5d3dc" providerId="LiveId" clId="{38AB4D3C-B4E5-4847-ABEF-83E738C70A11}" dt="2024-05-14T14:10:50.611" v="15770"/>
          <ac:spMkLst>
            <pc:docMk/>
            <pc:sldMk cId="3940095897" sldId="297"/>
            <ac:spMk id="834" creationId="{7AD452D2-E2DD-146A-8CCB-C010A6410CB4}"/>
          </ac:spMkLst>
        </pc:spChg>
        <pc:spChg chg="mod">
          <ac:chgData name="Ida Ekmark" userId="ffbc62ef69d5d3dc" providerId="LiveId" clId="{38AB4D3C-B4E5-4847-ABEF-83E738C70A11}" dt="2024-05-14T14:10:50.611" v="15770"/>
          <ac:spMkLst>
            <pc:docMk/>
            <pc:sldMk cId="3940095897" sldId="297"/>
            <ac:spMk id="835" creationId="{DB678442-5C5E-545C-9090-A19E814708E4}"/>
          </ac:spMkLst>
        </pc:spChg>
        <pc:spChg chg="mod">
          <ac:chgData name="Ida Ekmark" userId="ffbc62ef69d5d3dc" providerId="LiveId" clId="{38AB4D3C-B4E5-4847-ABEF-83E738C70A11}" dt="2024-05-14T14:10:50.611" v="15770"/>
          <ac:spMkLst>
            <pc:docMk/>
            <pc:sldMk cId="3940095897" sldId="297"/>
            <ac:spMk id="836" creationId="{13559353-1D06-95C9-B544-6EE362CEE9FA}"/>
          </ac:spMkLst>
        </pc:spChg>
        <pc:spChg chg="mod">
          <ac:chgData name="Ida Ekmark" userId="ffbc62ef69d5d3dc" providerId="LiveId" clId="{38AB4D3C-B4E5-4847-ABEF-83E738C70A11}" dt="2024-05-14T14:10:50.611" v="15770"/>
          <ac:spMkLst>
            <pc:docMk/>
            <pc:sldMk cId="3940095897" sldId="297"/>
            <ac:spMk id="837" creationId="{C320AD3D-7D1A-CAD0-190E-E7952E549C9C}"/>
          </ac:spMkLst>
        </pc:spChg>
        <pc:spChg chg="mod">
          <ac:chgData name="Ida Ekmark" userId="ffbc62ef69d5d3dc" providerId="LiveId" clId="{38AB4D3C-B4E5-4847-ABEF-83E738C70A11}" dt="2024-05-14T14:10:50.611" v="15770"/>
          <ac:spMkLst>
            <pc:docMk/>
            <pc:sldMk cId="3940095897" sldId="297"/>
            <ac:spMk id="838" creationId="{48971EEE-7DAD-8461-F616-FE14D2972BFC}"/>
          </ac:spMkLst>
        </pc:spChg>
        <pc:spChg chg="mod">
          <ac:chgData name="Ida Ekmark" userId="ffbc62ef69d5d3dc" providerId="LiveId" clId="{38AB4D3C-B4E5-4847-ABEF-83E738C70A11}" dt="2024-05-14T14:10:50.611" v="15770"/>
          <ac:spMkLst>
            <pc:docMk/>
            <pc:sldMk cId="3940095897" sldId="297"/>
            <ac:spMk id="839" creationId="{CDF6369C-23FD-F709-AF53-F41C8D8DC6CC}"/>
          </ac:spMkLst>
        </pc:spChg>
        <pc:spChg chg="mod">
          <ac:chgData name="Ida Ekmark" userId="ffbc62ef69d5d3dc" providerId="LiveId" clId="{38AB4D3C-B4E5-4847-ABEF-83E738C70A11}" dt="2024-05-14T14:10:50.611" v="15770"/>
          <ac:spMkLst>
            <pc:docMk/>
            <pc:sldMk cId="3940095897" sldId="297"/>
            <ac:spMk id="840" creationId="{5DD4683E-4C21-7E5A-EBB6-84F99B043287}"/>
          </ac:spMkLst>
        </pc:spChg>
        <pc:spChg chg="mod">
          <ac:chgData name="Ida Ekmark" userId="ffbc62ef69d5d3dc" providerId="LiveId" clId="{38AB4D3C-B4E5-4847-ABEF-83E738C70A11}" dt="2024-05-14T14:10:50.611" v="15770"/>
          <ac:spMkLst>
            <pc:docMk/>
            <pc:sldMk cId="3940095897" sldId="297"/>
            <ac:spMk id="841" creationId="{8973600B-E93F-ACE9-F811-A4D0FF5E437E}"/>
          </ac:spMkLst>
        </pc:spChg>
        <pc:spChg chg="mod">
          <ac:chgData name="Ida Ekmark" userId="ffbc62ef69d5d3dc" providerId="LiveId" clId="{38AB4D3C-B4E5-4847-ABEF-83E738C70A11}" dt="2024-05-14T14:10:50.611" v="15770"/>
          <ac:spMkLst>
            <pc:docMk/>
            <pc:sldMk cId="3940095897" sldId="297"/>
            <ac:spMk id="842" creationId="{86179423-FBDF-2A8B-E653-916CEEFC1950}"/>
          </ac:spMkLst>
        </pc:spChg>
        <pc:spChg chg="mod">
          <ac:chgData name="Ida Ekmark" userId="ffbc62ef69d5d3dc" providerId="LiveId" clId="{38AB4D3C-B4E5-4847-ABEF-83E738C70A11}" dt="2024-05-14T14:10:50.611" v="15770"/>
          <ac:spMkLst>
            <pc:docMk/>
            <pc:sldMk cId="3940095897" sldId="297"/>
            <ac:spMk id="843" creationId="{39A22B8C-5A79-C220-F857-5D946AF48A8C}"/>
          </ac:spMkLst>
        </pc:spChg>
        <pc:spChg chg="mod">
          <ac:chgData name="Ida Ekmark" userId="ffbc62ef69d5d3dc" providerId="LiveId" clId="{38AB4D3C-B4E5-4847-ABEF-83E738C70A11}" dt="2024-05-14T14:10:50.611" v="15770"/>
          <ac:spMkLst>
            <pc:docMk/>
            <pc:sldMk cId="3940095897" sldId="297"/>
            <ac:spMk id="844" creationId="{A1E68C9D-01DE-C564-5026-D732A55BA6FA}"/>
          </ac:spMkLst>
        </pc:spChg>
        <pc:spChg chg="mod">
          <ac:chgData name="Ida Ekmark" userId="ffbc62ef69d5d3dc" providerId="LiveId" clId="{38AB4D3C-B4E5-4847-ABEF-83E738C70A11}" dt="2024-05-14T14:10:50.611" v="15770"/>
          <ac:spMkLst>
            <pc:docMk/>
            <pc:sldMk cId="3940095897" sldId="297"/>
            <ac:spMk id="845" creationId="{F60E9F0F-C561-5BFA-32FF-009468F543E6}"/>
          </ac:spMkLst>
        </pc:spChg>
        <pc:spChg chg="mod">
          <ac:chgData name="Ida Ekmark" userId="ffbc62ef69d5d3dc" providerId="LiveId" clId="{38AB4D3C-B4E5-4847-ABEF-83E738C70A11}" dt="2024-05-14T14:10:50.611" v="15770"/>
          <ac:spMkLst>
            <pc:docMk/>
            <pc:sldMk cId="3940095897" sldId="297"/>
            <ac:spMk id="846" creationId="{146A3E8A-9E4D-4301-1BA2-3BAB832A989C}"/>
          </ac:spMkLst>
        </pc:spChg>
        <pc:spChg chg="mod">
          <ac:chgData name="Ida Ekmark" userId="ffbc62ef69d5d3dc" providerId="LiveId" clId="{38AB4D3C-B4E5-4847-ABEF-83E738C70A11}" dt="2024-05-14T14:10:50.611" v="15770"/>
          <ac:spMkLst>
            <pc:docMk/>
            <pc:sldMk cId="3940095897" sldId="297"/>
            <ac:spMk id="847" creationId="{A1F00A71-280B-B06A-FF91-A1A21F6598E4}"/>
          </ac:spMkLst>
        </pc:spChg>
        <pc:spChg chg="mod">
          <ac:chgData name="Ida Ekmark" userId="ffbc62ef69d5d3dc" providerId="LiveId" clId="{38AB4D3C-B4E5-4847-ABEF-83E738C70A11}" dt="2024-05-14T14:10:50.611" v="15770"/>
          <ac:spMkLst>
            <pc:docMk/>
            <pc:sldMk cId="3940095897" sldId="297"/>
            <ac:spMk id="848" creationId="{D20AAE58-3E8B-BBF1-3ABE-3CEB41D05D76}"/>
          </ac:spMkLst>
        </pc:spChg>
        <pc:spChg chg="mod">
          <ac:chgData name="Ida Ekmark" userId="ffbc62ef69d5d3dc" providerId="LiveId" clId="{38AB4D3C-B4E5-4847-ABEF-83E738C70A11}" dt="2024-05-14T14:10:50.611" v="15770"/>
          <ac:spMkLst>
            <pc:docMk/>
            <pc:sldMk cId="3940095897" sldId="297"/>
            <ac:spMk id="849" creationId="{7D0DEFAF-95BD-5091-B84D-DDFFB8602424}"/>
          </ac:spMkLst>
        </pc:spChg>
        <pc:spChg chg="mod">
          <ac:chgData name="Ida Ekmark" userId="ffbc62ef69d5d3dc" providerId="LiveId" clId="{38AB4D3C-B4E5-4847-ABEF-83E738C70A11}" dt="2024-05-14T14:10:50.611" v="15770"/>
          <ac:spMkLst>
            <pc:docMk/>
            <pc:sldMk cId="3940095897" sldId="297"/>
            <ac:spMk id="850" creationId="{F3C5ABD0-74FA-2E48-7196-37E1307E5173}"/>
          </ac:spMkLst>
        </pc:spChg>
        <pc:spChg chg="mod">
          <ac:chgData name="Ida Ekmark" userId="ffbc62ef69d5d3dc" providerId="LiveId" clId="{38AB4D3C-B4E5-4847-ABEF-83E738C70A11}" dt="2024-05-14T14:10:50.611" v="15770"/>
          <ac:spMkLst>
            <pc:docMk/>
            <pc:sldMk cId="3940095897" sldId="297"/>
            <ac:spMk id="851" creationId="{3C7B0721-505A-4F9D-3A5A-ABD64919CE07}"/>
          </ac:spMkLst>
        </pc:spChg>
        <pc:spChg chg="mod">
          <ac:chgData name="Ida Ekmark" userId="ffbc62ef69d5d3dc" providerId="LiveId" clId="{38AB4D3C-B4E5-4847-ABEF-83E738C70A11}" dt="2024-05-14T14:10:50.611" v="15770"/>
          <ac:spMkLst>
            <pc:docMk/>
            <pc:sldMk cId="3940095897" sldId="297"/>
            <ac:spMk id="852" creationId="{4A5D1EE2-4B9E-1342-37FC-B2DD8728B331}"/>
          </ac:spMkLst>
        </pc:spChg>
        <pc:spChg chg="mod">
          <ac:chgData name="Ida Ekmark" userId="ffbc62ef69d5d3dc" providerId="LiveId" clId="{38AB4D3C-B4E5-4847-ABEF-83E738C70A11}" dt="2024-05-14T14:10:50.611" v="15770"/>
          <ac:spMkLst>
            <pc:docMk/>
            <pc:sldMk cId="3940095897" sldId="297"/>
            <ac:spMk id="853" creationId="{73A92617-4B4D-22CC-66F8-8833D44CC414}"/>
          </ac:spMkLst>
        </pc:spChg>
        <pc:spChg chg="mod">
          <ac:chgData name="Ida Ekmark" userId="ffbc62ef69d5d3dc" providerId="LiveId" clId="{38AB4D3C-B4E5-4847-ABEF-83E738C70A11}" dt="2024-05-14T14:10:50.611" v="15770"/>
          <ac:spMkLst>
            <pc:docMk/>
            <pc:sldMk cId="3940095897" sldId="297"/>
            <ac:spMk id="854" creationId="{7ECD604E-99C3-E6FC-D12E-7FD2091948C6}"/>
          </ac:spMkLst>
        </pc:spChg>
        <pc:spChg chg="mod">
          <ac:chgData name="Ida Ekmark" userId="ffbc62ef69d5d3dc" providerId="LiveId" clId="{38AB4D3C-B4E5-4847-ABEF-83E738C70A11}" dt="2024-05-14T14:10:50.611" v="15770"/>
          <ac:spMkLst>
            <pc:docMk/>
            <pc:sldMk cId="3940095897" sldId="297"/>
            <ac:spMk id="855" creationId="{DC724037-AFB6-BB26-3274-F57B11F75226}"/>
          </ac:spMkLst>
        </pc:spChg>
        <pc:spChg chg="mod">
          <ac:chgData name="Ida Ekmark" userId="ffbc62ef69d5d3dc" providerId="LiveId" clId="{38AB4D3C-B4E5-4847-ABEF-83E738C70A11}" dt="2024-05-14T14:10:50.611" v="15770"/>
          <ac:spMkLst>
            <pc:docMk/>
            <pc:sldMk cId="3940095897" sldId="297"/>
            <ac:spMk id="856" creationId="{ACAEC2A1-C335-440E-1EAC-994475F8CC4E}"/>
          </ac:spMkLst>
        </pc:spChg>
        <pc:spChg chg="mod">
          <ac:chgData name="Ida Ekmark" userId="ffbc62ef69d5d3dc" providerId="LiveId" clId="{38AB4D3C-B4E5-4847-ABEF-83E738C70A11}" dt="2024-05-14T14:10:50.611" v="15770"/>
          <ac:spMkLst>
            <pc:docMk/>
            <pc:sldMk cId="3940095897" sldId="297"/>
            <ac:spMk id="857" creationId="{B7954B51-EE4C-27E0-ED8F-4FF71694D8C1}"/>
          </ac:spMkLst>
        </pc:spChg>
        <pc:spChg chg="mod">
          <ac:chgData name="Ida Ekmark" userId="ffbc62ef69d5d3dc" providerId="LiveId" clId="{38AB4D3C-B4E5-4847-ABEF-83E738C70A11}" dt="2024-05-14T14:10:50.611" v="15770"/>
          <ac:spMkLst>
            <pc:docMk/>
            <pc:sldMk cId="3940095897" sldId="297"/>
            <ac:spMk id="858" creationId="{FDA3BAA6-AC10-4AB8-00A6-C6E06A15E114}"/>
          </ac:spMkLst>
        </pc:spChg>
        <pc:spChg chg="mod">
          <ac:chgData name="Ida Ekmark" userId="ffbc62ef69d5d3dc" providerId="LiveId" clId="{38AB4D3C-B4E5-4847-ABEF-83E738C70A11}" dt="2024-05-14T14:10:50.611" v="15770"/>
          <ac:spMkLst>
            <pc:docMk/>
            <pc:sldMk cId="3940095897" sldId="297"/>
            <ac:spMk id="859" creationId="{A03BF9DE-182A-39D9-3254-B6B979C44679}"/>
          </ac:spMkLst>
        </pc:spChg>
        <pc:spChg chg="mod">
          <ac:chgData name="Ida Ekmark" userId="ffbc62ef69d5d3dc" providerId="LiveId" clId="{38AB4D3C-B4E5-4847-ABEF-83E738C70A11}" dt="2024-05-14T14:10:50.611" v="15770"/>
          <ac:spMkLst>
            <pc:docMk/>
            <pc:sldMk cId="3940095897" sldId="297"/>
            <ac:spMk id="860" creationId="{0518250B-5E35-E8F0-6B1E-196E73C15018}"/>
          </ac:spMkLst>
        </pc:spChg>
        <pc:spChg chg="mod">
          <ac:chgData name="Ida Ekmark" userId="ffbc62ef69d5d3dc" providerId="LiveId" clId="{38AB4D3C-B4E5-4847-ABEF-83E738C70A11}" dt="2024-05-14T14:10:50.611" v="15770"/>
          <ac:spMkLst>
            <pc:docMk/>
            <pc:sldMk cId="3940095897" sldId="297"/>
            <ac:spMk id="861" creationId="{CCDD28C7-95F9-9E90-BF0D-9B763293D044}"/>
          </ac:spMkLst>
        </pc:spChg>
        <pc:spChg chg="mod">
          <ac:chgData name="Ida Ekmark" userId="ffbc62ef69d5d3dc" providerId="LiveId" clId="{38AB4D3C-B4E5-4847-ABEF-83E738C70A11}" dt="2024-05-14T14:10:50.611" v="15770"/>
          <ac:spMkLst>
            <pc:docMk/>
            <pc:sldMk cId="3940095897" sldId="297"/>
            <ac:spMk id="862" creationId="{61DBB7F7-1E85-8B50-2228-C5435FBF20DE}"/>
          </ac:spMkLst>
        </pc:spChg>
        <pc:spChg chg="mod">
          <ac:chgData name="Ida Ekmark" userId="ffbc62ef69d5d3dc" providerId="LiveId" clId="{38AB4D3C-B4E5-4847-ABEF-83E738C70A11}" dt="2024-05-14T14:10:50.611" v="15770"/>
          <ac:spMkLst>
            <pc:docMk/>
            <pc:sldMk cId="3940095897" sldId="297"/>
            <ac:spMk id="863" creationId="{F9EB7C9E-15C2-0075-A2DD-36CE47FA2A14}"/>
          </ac:spMkLst>
        </pc:spChg>
        <pc:spChg chg="mod">
          <ac:chgData name="Ida Ekmark" userId="ffbc62ef69d5d3dc" providerId="LiveId" clId="{38AB4D3C-B4E5-4847-ABEF-83E738C70A11}" dt="2024-05-14T14:10:50.611" v="15770"/>
          <ac:spMkLst>
            <pc:docMk/>
            <pc:sldMk cId="3940095897" sldId="297"/>
            <ac:spMk id="864" creationId="{100F2E14-78D6-7C43-D3D4-A6E48AEBB5F6}"/>
          </ac:spMkLst>
        </pc:spChg>
        <pc:spChg chg="mod">
          <ac:chgData name="Ida Ekmark" userId="ffbc62ef69d5d3dc" providerId="LiveId" clId="{38AB4D3C-B4E5-4847-ABEF-83E738C70A11}" dt="2024-05-14T14:10:50.611" v="15770"/>
          <ac:spMkLst>
            <pc:docMk/>
            <pc:sldMk cId="3940095897" sldId="297"/>
            <ac:spMk id="865" creationId="{58E56C88-79CC-869D-B83E-54BB162691AB}"/>
          </ac:spMkLst>
        </pc:spChg>
        <pc:spChg chg="mod">
          <ac:chgData name="Ida Ekmark" userId="ffbc62ef69d5d3dc" providerId="LiveId" clId="{38AB4D3C-B4E5-4847-ABEF-83E738C70A11}" dt="2024-05-14T14:10:50.611" v="15770"/>
          <ac:spMkLst>
            <pc:docMk/>
            <pc:sldMk cId="3940095897" sldId="297"/>
            <ac:spMk id="866" creationId="{E3DD25D0-7939-8E0D-C475-3D5FD11B6193}"/>
          </ac:spMkLst>
        </pc:spChg>
        <pc:spChg chg="mod">
          <ac:chgData name="Ida Ekmark" userId="ffbc62ef69d5d3dc" providerId="LiveId" clId="{38AB4D3C-B4E5-4847-ABEF-83E738C70A11}" dt="2024-05-14T14:10:50.611" v="15770"/>
          <ac:spMkLst>
            <pc:docMk/>
            <pc:sldMk cId="3940095897" sldId="297"/>
            <ac:spMk id="867" creationId="{9834847B-BFDD-9500-CA0F-690E94A29B58}"/>
          </ac:spMkLst>
        </pc:spChg>
        <pc:spChg chg="mod">
          <ac:chgData name="Ida Ekmark" userId="ffbc62ef69d5d3dc" providerId="LiveId" clId="{38AB4D3C-B4E5-4847-ABEF-83E738C70A11}" dt="2024-05-14T14:10:50.611" v="15770"/>
          <ac:spMkLst>
            <pc:docMk/>
            <pc:sldMk cId="3940095897" sldId="297"/>
            <ac:spMk id="868" creationId="{FC7F61A8-476A-2390-C471-26A01F9588CD}"/>
          </ac:spMkLst>
        </pc:spChg>
        <pc:spChg chg="mod">
          <ac:chgData name="Ida Ekmark" userId="ffbc62ef69d5d3dc" providerId="LiveId" clId="{38AB4D3C-B4E5-4847-ABEF-83E738C70A11}" dt="2024-05-14T14:10:50.611" v="15770"/>
          <ac:spMkLst>
            <pc:docMk/>
            <pc:sldMk cId="3940095897" sldId="297"/>
            <ac:spMk id="869" creationId="{1C31AAC9-D651-AAC0-0C39-8E035F74EB69}"/>
          </ac:spMkLst>
        </pc:spChg>
        <pc:spChg chg="mod">
          <ac:chgData name="Ida Ekmark" userId="ffbc62ef69d5d3dc" providerId="LiveId" clId="{38AB4D3C-B4E5-4847-ABEF-83E738C70A11}" dt="2024-05-14T14:10:50.611" v="15770"/>
          <ac:spMkLst>
            <pc:docMk/>
            <pc:sldMk cId="3940095897" sldId="297"/>
            <ac:spMk id="870" creationId="{7735A911-C768-0701-B086-70677CA939E5}"/>
          </ac:spMkLst>
        </pc:spChg>
        <pc:spChg chg="mod">
          <ac:chgData name="Ida Ekmark" userId="ffbc62ef69d5d3dc" providerId="LiveId" clId="{38AB4D3C-B4E5-4847-ABEF-83E738C70A11}" dt="2024-05-14T14:10:50.611" v="15770"/>
          <ac:spMkLst>
            <pc:docMk/>
            <pc:sldMk cId="3940095897" sldId="297"/>
            <ac:spMk id="871" creationId="{D07628EF-9E01-040E-E85F-9BF6A677B87D}"/>
          </ac:spMkLst>
        </pc:spChg>
        <pc:spChg chg="mod">
          <ac:chgData name="Ida Ekmark" userId="ffbc62ef69d5d3dc" providerId="LiveId" clId="{38AB4D3C-B4E5-4847-ABEF-83E738C70A11}" dt="2024-05-14T14:10:50.611" v="15770"/>
          <ac:spMkLst>
            <pc:docMk/>
            <pc:sldMk cId="3940095897" sldId="297"/>
            <ac:spMk id="872" creationId="{992F333E-873E-30C4-2591-D442C70AC5F2}"/>
          </ac:spMkLst>
        </pc:spChg>
        <pc:spChg chg="mod">
          <ac:chgData name="Ida Ekmark" userId="ffbc62ef69d5d3dc" providerId="LiveId" clId="{38AB4D3C-B4E5-4847-ABEF-83E738C70A11}" dt="2024-05-14T14:10:50.611" v="15770"/>
          <ac:spMkLst>
            <pc:docMk/>
            <pc:sldMk cId="3940095897" sldId="297"/>
            <ac:spMk id="873" creationId="{5F4A97AB-7382-1BCF-F089-5C27FCB7C184}"/>
          </ac:spMkLst>
        </pc:spChg>
        <pc:spChg chg="mod">
          <ac:chgData name="Ida Ekmark" userId="ffbc62ef69d5d3dc" providerId="LiveId" clId="{38AB4D3C-B4E5-4847-ABEF-83E738C70A11}" dt="2024-05-14T14:10:50.611" v="15770"/>
          <ac:spMkLst>
            <pc:docMk/>
            <pc:sldMk cId="3940095897" sldId="297"/>
            <ac:spMk id="874" creationId="{3B6C3056-BC26-D0AB-2A4C-ED5C4F11B60C}"/>
          </ac:spMkLst>
        </pc:spChg>
        <pc:spChg chg="mod">
          <ac:chgData name="Ida Ekmark" userId="ffbc62ef69d5d3dc" providerId="LiveId" clId="{38AB4D3C-B4E5-4847-ABEF-83E738C70A11}" dt="2024-05-14T14:10:50.611" v="15770"/>
          <ac:spMkLst>
            <pc:docMk/>
            <pc:sldMk cId="3940095897" sldId="297"/>
            <ac:spMk id="875" creationId="{D37DC1EB-8273-27A0-4C15-DE6B215FDBC6}"/>
          </ac:spMkLst>
        </pc:spChg>
        <pc:spChg chg="mod">
          <ac:chgData name="Ida Ekmark" userId="ffbc62ef69d5d3dc" providerId="LiveId" clId="{38AB4D3C-B4E5-4847-ABEF-83E738C70A11}" dt="2024-05-14T14:10:50.611" v="15770"/>
          <ac:spMkLst>
            <pc:docMk/>
            <pc:sldMk cId="3940095897" sldId="297"/>
            <ac:spMk id="876" creationId="{27DB4C0A-EBA6-6E5B-70D1-12AE171324BC}"/>
          </ac:spMkLst>
        </pc:spChg>
        <pc:spChg chg="mod">
          <ac:chgData name="Ida Ekmark" userId="ffbc62ef69d5d3dc" providerId="LiveId" clId="{38AB4D3C-B4E5-4847-ABEF-83E738C70A11}" dt="2024-05-14T14:10:50.611" v="15770"/>
          <ac:spMkLst>
            <pc:docMk/>
            <pc:sldMk cId="3940095897" sldId="297"/>
            <ac:spMk id="877" creationId="{FD8FB06F-A229-562E-3435-BC1E8633A92C}"/>
          </ac:spMkLst>
        </pc:spChg>
        <pc:spChg chg="mod">
          <ac:chgData name="Ida Ekmark" userId="ffbc62ef69d5d3dc" providerId="LiveId" clId="{38AB4D3C-B4E5-4847-ABEF-83E738C70A11}" dt="2024-05-14T14:10:50.611" v="15770"/>
          <ac:spMkLst>
            <pc:docMk/>
            <pc:sldMk cId="3940095897" sldId="297"/>
            <ac:spMk id="878" creationId="{02C6D5B2-B028-1393-DB3B-BD57EAFEFE10}"/>
          </ac:spMkLst>
        </pc:spChg>
        <pc:spChg chg="mod">
          <ac:chgData name="Ida Ekmark" userId="ffbc62ef69d5d3dc" providerId="LiveId" clId="{38AB4D3C-B4E5-4847-ABEF-83E738C70A11}" dt="2024-05-14T14:10:50.611" v="15770"/>
          <ac:spMkLst>
            <pc:docMk/>
            <pc:sldMk cId="3940095897" sldId="297"/>
            <ac:spMk id="879" creationId="{ACDE0452-2CFB-31FC-1015-951A349E9ECA}"/>
          </ac:spMkLst>
        </pc:spChg>
        <pc:spChg chg="mod">
          <ac:chgData name="Ida Ekmark" userId="ffbc62ef69d5d3dc" providerId="LiveId" clId="{38AB4D3C-B4E5-4847-ABEF-83E738C70A11}" dt="2024-05-14T14:10:50.611" v="15770"/>
          <ac:spMkLst>
            <pc:docMk/>
            <pc:sldMk cId="3940095897" sldId="297"/>
            <ac:spMk id="880" creationId="{256F3EBB-3C88-CFA4-6AB4-BB895B80DD1D}"/>
          </ac:spMkLst>
        </pc:spChg>
        <pc:spChg chg="mod">
          <ac:chgData name="Ida Ekmark" userId="ffbc62ef69d5d3dc" providerId="LiveId" clId="{38AB4D3C-B4E5-4847-ABEF-83E738C70A11}" dt="2024-05-14T14:10:50.611" v="15770"/>
          <ac:spMkLst>
            <pc:docMk/>
            <pc:sldMk cId="3940095897" sldId="297"/>
            <ac:spMk id="881" creationId="{7D305244-DA4B-86D1-54A2-D1A05E254805}"/>
          </ac:spMkLst>
        </pc:spChg>
        <pc:spChg chg="mod">
          <ac:chgData name="Ida Ekmark" userId="ffbc62ef69d5d3dc" providerId="LiveId" clId="{38AB4D3C-B4E5-4847-ABEF-83E738C70A11}" dt="2024-05-14T14:10:50.611" v="15770"/>
          <ac:spMkLst>
            <pc:docMk/>
            <pc:sldMk cId="3940095897" sldId="297"/>
            <ac:spMk id="882" creationId="{361749F3-2557-F8E2-C5AA-3354F96C7B46}"/>
          </ac:spMkLst>
        </pc:spChg>
        <pc:spChg chg="mod">
          <ac:chgData name="Ida Ekmark" userId="ffbc62ef69d5d3dc" providerId="LiveId" clId="{38AB4D3C-B4E5-4847-ABEF-83E738C70A11}" dt="2024-05-14T14:10:50.611" v="15770"/>
          <ac:spMkLst>
            <pc:docMk/>
            <pc:sldMk cId="3940095897" sldId="297"/>
            <ac:spMk id="883" creationId="{256ECC16-F501-A4A9-EDA1-66E90AC0B267}"/>
          </ac:spMkLst>
        </pc:spChg>
        <pc:spChg chg="mod">
          <ac:chgData name="Ida Ekmark" userId="ffbc62ef69d5d3dc" providerId="LiveId" clId="{38AB4D3C-B4E5-4847-ABEF-83E738C70A11}" dt="2024-05-14T14:10:50.611" v="15770"/>
          <ac:spMkLst>
            <pc:docMk/>
            <pc:sldMk cId="3940095897" sldId="297"/>
            <ac:spMk id="884" creationId="{E26F862E-8E20-3103-51EF-D62A00B218DC}"/>
          </ac:spMkLst>
        </pc:spChg>
        <pc:spChg chg="mod">
          <ac:chgData name="Ida Ekmark" userId="ffbc62ef69d5d3dc" providerId="LiveId" clId="{38AB4D3C-B4E5-4847-ABEF-83E738C70A11}" dt="2024-05-14T14:10:50.611" v="15770"/>
          <ac:spMkLst>
            <pc:docMk/>
            <pc:sldMk cId="3940095897" sldId="297"/>
            <ac:spMk id="885" creationId="{D49DF0A3-D2D7-6CA0-AC4A-5B64D6499649}"/>
          </ac:spMkLst>
        </pc:spChg>
        <pc:spChg chg="mod">
          <ac:chgData name="Ida Ekmark" userId="ffbc62ef69d5d3dc" providerId="LiveId" clId="{38AB4D3C-B4E5-4847-ABEF-83E738C70A11}" dt="2024-05-14T14:10:50.611" v="15770"/>
          <ac:spMkLst>
            <pc:docMk/>
            <pc:sldMk cId="3940095897" sldId="297"/>
            <ac:spMk id="886" creationId="{45BA7D48-D36D-32F4-C24C-C6823C44147A}"/>
          </ac:spMkLst>
        </pc:spChg>
        <pc:spChg chg="mod">
          <ac:chgData name="Ida Ekmark" userId="ffbc62ef69d5d3dc" providerId="LiveId" clId="{38AB4D3C-B4E5-4847-ABEF-83E738C70A11}" dt="2024-05-14T14:10:50.611" v="15770"/>
          <ac:spMkLst>
            <pc:docMk/>
            <pc:sldMk cId="3940095897" sldId="297"/>
            <ac:spMk id="887" creationId="{2B6AD4D7-5EAA-27F4-2C3C-162F977FAA44}"/>
          </ac:spMkLst>
        </pc:spChg>
        <pc:spChg chg="mod">
          <ac:chgData name="Ida Ekmark" userId="ffbc62ef69d5d3dc" providerId="LiveId" clId="{38AB4D3C-B4E5-4847-ABEF-83E738C70A11}" dt="2024-05-14T14:10:50.611" v="15770"/>
          <ac:spMkLst>
            <pc:docMk/>
            <pc:sldMk cId="3940095897" sldId="297"/>
            <ac:spMk id="888" creationId="{DC53D4CB-FF90-D928-1267-48897BC2BEDD}"/>
          </ac:spMkLst>
        </pc:spChg>
        <pc:spChg chg="mod">
          <ac:chgData name="Ida Ekmark" userId="ffbc62ef69d5d3dc" providerId="LiveId" clId="{38AB4D3C-B4E5-4847-ABEF-83E738C70A11}" dt="2024-05-14T14:10:50.611" v="15770"/>
          <ac:spMkLst>
            <pc:docMk/>
            <pc:sldMk cId="3940095897" sldId="297"/>
            <ac:spMk id="889" creationId="{F7AE3273-57CC-438B-8E75-0A2626E09C27}"/>
          </ac:spMkLst>
        </pc:spChg>
        <pc:spChg chg="mod">
          <ac:chgData name="Ida Ekmark" userId="ffbc62ef69d5d3dc" providerId="LiveId" clId="{38AB4D3C-B4E5-4847-ABEF-83E738C70A11}" dt="2024-05-14T14:10:50.611" v="15770"/>
          <ac:spMkLst>
            <pc:docMk/>
            <pc:sldMk cId="3940095897" sldId="297"/>
            <ac:spMk id="890" creationId="{386E329D-484A-A509-5280-6C942D607A7E}"/>
          </ac:spMkLst>
        </pc:spChg>
        <pc:spChg chg="mod">
          <ac:chgData name="Ida Ekmark" userId="ffbc62ef69d5d3dc" providerId="LiveId" clId="{38AB4D3C-B4E5-4847-ABEF-83E738C70A11}" dt="2024-05-14T14:10:50.611" v="15770"/>
          <ac:spMkLst>
            <pc:docMk/>
            <pc:sldMk cId="3940095897" sldId="297"/>
            <ac:spMk id="891" creationId="{A72178EF-20E4-9AC6-3CAB-EDF4D524484E}"/>
          </ac:spMkLst>
        </pc:spChg>
        <pc:spChg chg="mod">
          <ac:chgData name="Ida Ekmark" userId="ffbc62ef69d5d3dc" providerId="LiveId" clId="{38AB4D3C-B4E5-4847-ABEF-83E738C70A11}" dt="2024-05-14T14:10:50.611" v="15770"/>
          <ac:spMkLst>
            <pc:docMk/>
            <pc:sldMk cId="3940095897" sldId="297"/>
            <ac:spMk id="892" creationId="{397F27D6-9430-77D1-7924-AFDBCB0A0FE3}"/>
          </ac:spMkLst>
        </pc:spChg>
        <pc:spChg chg="mod">
          <ac:chgData name="Ida Ekmark" userId="ffbc62ef69d5d3dc" providerId="LiveId" clId="{38AB4D3C-B4E5-4847-ABEF-83E738C70A11}" dt="2024-05-14T14:10:50.611" v="15770"/>
          <ac:spMkLst>
            <pc:docMk/>
            <pc:sldMk cId="3940095897" sldId="297"/>
            <ac:spMk id="893" creationId="{A7AEFAA0-5A19-F45D-68D2-3E09ADB35637}"/>
          </ac:spMkLst>
        </pc:spChg>
        <pc:spChg chg="mod">
          <ac:chgData name="Ida Ekmark" userId="ffbc62ef69d5d3dc" providerId="LiveId" clId="{38AB4D3C-B4E5-4847-ABEF-83E738C70A11}" dt="2024-05-14T14:10:50.611" v="15770"/>
          <ac:spMkLst>
            <pc:docMk/>
            <pc:sldMk cId="3940095897" sldId="297"/>
            <ac:spMk id="894" creationId="{BA9CBC81-D95C-1C65-AD91-6395792B27CF}"/>
          </ac:spMkLst>
        </pc:spChg>
        <pc:spChg chg="mod">
          <ac:chgData name="Ida Ekmark" userId="ffbc62ef69d5d3dc" providerId="LiveId" clId="{38AB4D3C-B4E5-4847-ABEF-83E738C70A11}" dt="2024-05-14T14:10:50.611" v="15770"/>
          <ac:spMkLst>
            <pc:docMk/>
            <pc:sldMk cId="3940095897" sldId="297"/>
            <ac:spMk id="895" creationId="{38509D3B-B6D6-0AA5-6A8C-71257C7A008C}"/>
          </ac:spMkLst>
        </pc:spChg>
        <pc:spChg chg="mod">
          <ac:chgData name="Ida Ekmark" userId="ffbc62ef69d5d3dc" providerId="LiveId" clId="{38AB4D3C-B4E5-4847-ABEF-83E738C70A11}" dt="2024-05-14T14:10:50.611" v="15770"/>
          <ac:spMkLst>
            <pc:docMk/>
            <pc:sldMk cId="3940095897" sldId="297"/>
            <ac:spMk id="896" creationId="{25F15D3C-73FB-F07F-3E92-106AE88B1D11}"/>
          </ac:spMkLst>
        </pc:spChg>
        <pc:spChg chg="mod">
          <ac:chgData name="Ida Ekmark" userId="ffbc62ef69d5d3dc" providerId="LiveId" clId="{38AB4D3C-B4E5-4847-ABEF-83E738C70A11}" dt="2024-05-14T14:10:50.611" v="15770"/>
          <ac:spMkLst>
            <pc:docMk/>
            <pc:sldMk cId="3940095897" sldId="297"/>
            <ac:spMk id="897" creationId="{3B6DDB6B-BEAF-1818-68B9-8C00677D183F}"/>
          </ac:spMkLst>
        </pc:spChg>
        <pc:spChg chg="mod">
          <ac:chgData name="Ida Ekmark" userId="ffbc62ef69d5d3dc" providerId="LiveId" clId="{38AB4D3C-B4E5-4847-ABEF-83E738C70A11}" dt="2024-05-14T14:10:50.611" v="15770"/>
          <ac:spMkLst>
            <pc:docMk/>
            <pc:sldMk cId="3940095897" sldId="297"/>
            <ac:spMk id="898" creationId="{749362DD-9080-2B96-B506-2BFD14AF00AA}"/>
          </ac:spMkLst>
        </pc:spChg>
        <pc:spChg chg="mod">
          <ac:chgData name="Ida Ekmark" userId="ffbc62ef69d5d3dc" providerId="LiveId" clId="{38AB4D3C-B4E5-4847-ABEF-83E738C70A11}" dt="2024-05-14T14:10:50.611" v="15770"/>
          <ac:spMkLst>
            <pc:docMk/>
            <pc:sldMk cId="3940095897" sldId="297"/>
            <ac:spMk id="899" creationId="{606D40C6-6BD6-6D55-CE75-1A1171B16AFD}"/>
          </ac:spMkLst>
        </pc:spChg>
        <pc:spChg chg="mod">
          <ac:chgData name="Ida Ekmark" userId="ffbc62ef69d5d3dc" providerId="LiveId" clId="{38AB4D3C-B4E5-4847-ABEF-83E738C70A11}" dt="2024-05-14T14:10:50.611" v="15770"/>
          <ac:spMkLst>
            <pc:docMk/>
            <pc:sldMk cId="3940095897" sldId="297"/>
            <ac:spMk id="900" creationId="{74165A77-8967-6E60-2001-D23025609B0A}"/>
          </ac:spMkLst>
        </pc:spChg>
        <pc:spChg chg="mod">
          <ac:chgData name="Ida Ekmark" userId="ffbc62ef69d5d3dc" providerId="LiveId" clId="{38AB4D3C-B4E5-4847-ABEF-83E738C70A11}" dt="2024-05-14T14:10:50.611" v="15770"/>
          <ac:spMkLst>
            <pc:docMk/>
            <pc:sldMk cId="3940095897" sldId="297"/>
            <ac:spMk id="901" creationId="{E70611CC-9243-CC0C-1CEB-2C4D17CFF7DB}"/>
          </ac:spMkLst>
        </pc:spChg>
        <pc:spChg chg="mod">
          <ac:chgData name="Ida Ekmark" userId="ffbc62ef69d5d3dc" providerId="LiveId" clId="{38AB4D3C-B4E5-4847-ABEF-83E738C70A11}" dt="2024-05-14T14:10:50.611" v="15770"/>
          <ac:spMkLst>
            <pc:docMk/>
            <pc:sldMk cId="3940095897" sldId="297"/>
            <ac:spMk id="902" creationId="{91422436-76FC-8130-0F2B-3B95EBA5F7C8}"/>
          </ac:spMkLst>
        </pc:spChg>
        <pc:spChg chg="mod">
          <ac:chgData name="Ida Ekmark" userId="ffbc62ef69d5d3dc" providerId="LiveId" clId="{38AB4D3C-B4E5-4847-ABEF-83E738C70A11}" dt="2024-05-14T14:10:50.611" v="15770"/>
          <ac:spMkLst>
            <pc:docMk/>
            <pc:sldMk cId="3940095897" sldId="297"/>
            <ac:spMk id="903" creationId="{AA453CFA-3DF8-5C7D-DDED-071F33BCA8E1}"/>
          </ac:spMkLst>
        </pc:spChg>
        <pc:spChg chg="mod">
          <ac:chgData name="Ida Ekmark" userId="ffbc62ef69d5d3dc" providerId="LiveId" clId="{38AB4D3C-B4E5-4847-ABEF-83E738C70A11}" dt="2024-05-14T14:10:50.611" v="15770"/>
          <ac:spMkLst>
            <pc:docMk/>
            <pc:sldMk cId="3940095897" sldId="297"/>
            <ac:spMk id="904" creationId="{5E68E9F5-99DA-270D-E1F6-BC8E9FCD9744}"/>
          </ac:spMkLst>
        </pc:spChg>
        <pc:spChg chg="mod">
          <ac:chgData name="Ida Ekmark" userId="ffbc62ef69d5d3dc" providerId="LiveId" clId="{38AB4D3C-B4E5-4847-ABEF-83E738C70A11}" dt="2024-05-14T14:10:50.611" v="15770"/>
          <ac:spMkLst>
            <pc:docMk/>
            <pc:sldMk cId="3940095897" sldId="297"/>
            <ac:spMk id="905" creationId="{D2861AAA-29C4-5722-AEA1-3F5335F4B6A9}"/>
          </ac:spMkLst>
        </pc:spChg>
        <pc:spChg chg="mod">
          <ac:chgData name="Ida Ekmark" userId="ffbc62ef69d5d3dc" providerId="LiveId" clId="{38AB4D3C-B4E5-4847-ABEF-83E738C70A11}" dt="2024-05-14T14:10:50.611" v="15770"/>
          <ac:spMkLst>
            <pc:docMk/>
            <pc:sldMk cId="3940095897" sldId="297"/>
            <ac:spMk id="906" creationId="{71FD661E-8D39-C89B-21C1-893B97B021B7}"/>
          </ac:spMkLst>
        </pc:spChg>
        <pc:spChg chg="mod">
          <ac:chgData name="Ida Ekmark" userId="ffbc62ef69d5d3dc" providerId="LiveId" clId="{38AB4D3C-B4E5-4847-ABEF-83E738C70A11}" dt="2024-05-14T14:10:50.611" v="15770"/>
          <ac:spMkLst>
            <pc:docMk/>
            <pc:sldMk cId="3940095897" sldId="297"/>
            <ac:spMk id="907" creationId="{E122A5B0-BF63-375C-6576-9CBD50190958}"/>
          </ac:spMkLst>
        </pc:spChg>
        <pc:spChg chg="mod">
          <ac:chgData name="Ida Ekmark" userId="ffbc62ef69d5d3dc" providerId="LiveId" clId="{38AB4D3C-B4E5-4847-ABEF-83E738C70A11}" dt="2024-05-14T14:10:50.611" v="15770"/>
          <ac:spMkLst>
            <pc:docMk/>
            <pc:sldMk cId="3940095897" sldId="297"/>
            <ac:spMk id="908" creationId="{301EC214-426D-FC45-8C6C-EAF6D171EE91}"/>
          </ac:spMkLst>
        </pc:spChg>
        <pc:spChg chg="add del mod topLvl replST delST">
          <ac:chgData name="Ida Ekmark" userId="ffbc62ef69d5d3dc" providerId="LiveId" clId="{38AB4D3C-B4E5-4847-ABEF-83E738C70A11}" dt="2024-05-14T14:15:25.381" v="17540"/>
          <ac:spMkLst>
            <pc:docMk/>
            <pc:sldMk cId="3940095897" sldId="297"/>
            <ac:spMk id="912" creationId="{A00E968B-3A75-E03F-412F-52F79D376A91}"/>
          </ac:spMkLst>
        </pc:spChg>
        <pc:spChg chg="add del mod topLvl replST delST">
          <ac:chgData name="Ida Ekmark" userId="ffbc62ef69d5d3dc" providerId="LiveId" clId="{38AB4D3C-B4E5-4847-ABEF-83E738C70A11}" dt="2024-05-14T14:15:25.381" v="17540"/>
          <ac:spMkLst>
            <pc:docMk/>
            <pc:sldMk cId="3940095897" sldId="297"/>
            <ac:spMk id="913" creationId="{1165C405-D013-6ACA-4A68-194972B12FC0}"/>
          </ac:spMkLst>
        </pc:spChg>
        <pc:spChg chg="add del mod replST delST">
          <ac:chgData name="Ida Ekmark" userId="ffbc62ef69d5d3dc" providerId="LiveId" clId="{38AB4D3C-B4E5-4847-ABEF-83E738C70A11}" dt="2024-05-14T14:15:25.381" v="17540"/>
          <ac:spMkLst>
            <pc:docMk/>
            <pc:sldMk cId="3940095897" sldId="297"/>
            <ac:spMk id="914" creationId="{284E4AE4-0829-CED0-B1EB-013A759B48E8}"/>
          </ac:spMkLst>
        </pc:spChg>
        <pc:spChg chg="add del mod replST delST">
          <ac:chgData name="Ida Ekmark" userId="ffbc62ef69d5d3dc" providerId="LiveId" clId="{38AB4D3C-B4E5-4847-ABEF-83E738C70A11}" dt="2024-05-14T14:15:25.381" v="17540"/>
          <ac:spMkLst>
            <pc:docMk/>
            <pc:sldMk cId="3940095897" sldId="297"/>
            <ac:spMk id="915" creationId="{8D573367-C2D8-FB30-14B2-DE23F3556D06}"/>
          </ac:spMkLst>
        </pc:spChg>
        <pc:spChg chg="add del mod replST delST">
          <ac:chgData name="Ida Ekmark" userId="ffbc62ef69d5d3dc" providerId="LiveId" clId="{38AB4D3C-B4E5-4847-ABEF-83E738C70A11}" dt="2024-05-14T14:15:25.381" v="17540"/>
          <ac:spMkLst>
            <pc:docMk/>
            <pc:sldMk cId="3940095897" sldId="297"/>
            <ac:spMk id="916" creationId="{247451F6-0250-7B1E-C23B-03977A6B00BF}"/>
          </ac:spMkLst>
        </pc:spChg>
        <pc:spChg chg="add del mod replST delST">
          <ac:chgData name="Ida Ekmark" userId="ffbc62ef69d5d3dc" providerId="LiveId" clId="{38AB4D3C-B4E5-4847-ABEF-83E738C70A11}" dt="2024-05-14T14:15:25.381" v="17540"/>
          <ac:spMkLst>
            <pc:docMk/>
            <pc:sldMk cId="3940095897" sldId="297"/>
            <ac:spMk id="917" creationId="{0CC42607-0868-2999-F92F-90ECD9AAD9BB}"/>
          </ac:spMkLst>
        </pc:spChg>
        <pc:spChg chg="add del mod replST delST">
          <ac:chgData name="Ida Ekmark" userId="ffbc62ef69d5d3dc" providerId="LiveId" clId="{38AB4D3C-B4E5-4847-ABEF-83E738C70A11}" dt="2024-05-14T14:15:25.381" v="17540"/>
          <ac:spMkLst>
            <pc:docMk/>
            <pc:sldMk cId="3940095897" sldId="297"/>
            <ac:spMk id="918" creationId="{99F29ED0-6B2F-71EC-A847-7931A6AC1B34}"/>
          </ac:spMkLst>
        </pc:spChg>
        <pc:spChg chg="add del mod replST delST">
          <ac:chgData name="Ida Ekmark" userId="ffbc62ef69d5d3dc" providerId="LiveId" clId="{38AB4D3C-B4E5-4847-ABEF-83E738C70A11}" dt="2024-05-14T14:15:25.381" v="17540"/>
          <ac:spMkLst>
            <pc:docMk/>
            <pc:sldMk cId="3940095897" sldId="297"/>
            <ac:spMk id="919" creationId="{18CB02A5-43A5-F69C-3325-DFD2C3D4DE07}"/>
          </ac:spMkLst>
        </pc:spChg>
        <pc:spChg chg="add del mod replST delST">
          <ac:chgData name="Ida Ekmark" userId="ffbc62ef69d5d3dc" providerId="LiveId" clId="{38AB4D3C-B4E5-4847-ABEF-83E738C70A11}" dt="2024-05-14T14:15:25.381" v="17540"/>
          <ac:spMkLst>
            <pc:docMk/>
            <pc:sldMk cId="3940095897" sldId="297"/>
            <ac:spMk id="920" creationId="{9D312F59-F565-73A8-FB42-A82843C1781F}"/>
          </ac:spMkLst>
        </pc:spChg>
        <pc:spChg chg="add del mod replST delST">
          <ac:chgData name="Ida Ekmark" userId="ffbc62ef69d5d3dc" providerId="LiveId" clId="{38AB4D3C-B4E5-4847-ABEF-83E738C70A11}" dt="2024-05-14T14:15:25.381" v="17540"/>
          <ac:spMkLst>
            <pc:docMk/>
            <pc:sldMk cId="3940095897" sldId="297"/>
            <ac:spMk id="921" creationId="{D7113826-7711-C1CD-A444-EF5C687F0725}"/>
          </ac:spMkLst>
        </pc:spChg>
        <pc:spChg chg="add del mod replST delST">
          <ac:chgData name="Ida Ekmark" userId="ffbc62ef69d5d3dc" providerId="LiveId" clId="{38AB4D3C-B4E5-4847-ABEF-83E738C70A11}" dt="2024-05-14T14:15:25.381" v="17540"/>
          <ac:spMkLst>
            <pc:docMk/>
            <pc:sldMk cId="3940095897" sldId="297"/>
            <ac:spMk id="922" creationId="{A6AF47DE-2305-1D54-5995-0DCD51E60D59}"/>
          </ac:spMkLst>
        </pc:spChg>
        <pc:spChg chg="add del mod replST delST">
          <ac:chgData name="Ida Ekmark" userId="ffbc62ef69d5d3dc" providerId="LiveId" clId="{38AB4D3C-B4E5-4847-ABEF-83E738C70A11}" dt="2024-05-14T14:15:25.381" v="17540"/>
          <ac:spMkLst>
            <pc:docMk/>
            <pc:sldMk cId="3940095897" sldId="297"/>
            <ac:spMk id="923" creationId="{EF9CBC76-980F-7D03-BACB-B1612F1BFC5D}"/>
          </ac:spMkLst>
        </pc:spChg>
        <pc:spChg chg="add del mod replST delST">
          <ac:chgData name="Ida Ekmark" userId="ffbc62ef69d5d3dc" providerId="LiveId" clId="{38AB4D3C-B4E5-4847-ABEF-83E738C70A11}" dt="2024-05-14T14:15:25.381" v="17540"/>
          <ac:spMkLst>
            <pc:docMk/>
            <pc:sldMk cId="3940095897" sldId="297"/>
            <ac:spMk id="924" creationId="{FA153084-9F3D-BC46-0B3F-CAE0CBE04E0D}"/>
          </ac:spMkLst>
        </pc:spChg>
        <pc:spChg chg="add del mod replST delST">
          <ac:chgData name="Ida Ekmark" userId="ffbc62ef69d5d3dc" providerId="LiveId" clId="{38AB4D3C-B4E5-4847-ABEF-83E738C70A11}" dt="2024-05-14T14:15:25.381" v="17540"/>
          <ac:spMkLst>
            <pc:docMk/>
            <pc:sldMk cId="3940095897" sldId="297"/>
            <ac:spMk id="925" creationId="{E2CD6CE9-3477-A001-FDE4-959F25A2D995}"/>
          </ac:spMkLst>
        </pc:spChg>
        <pc:spChg chg="add del mod replST delST">
          <ac:chgData name="Ida Ekmark" userId="ffbc62ef69d5d3dc" providerId="LiveId" clId="{38AB4D3C-B4E5-4847-ABEF-83E738C70A11}" dt="2024-05-14T14:15:25.381" v="17540"/>
          <ac:spMkLst>
            <pc:docMk/>
            <pc:sldMk cId="3940095897" sldId="297"/>
            <ac:spMk id="926" creationId="{BD77D6B8-2406-291C-2820-448EB84A6D0F}"/>
          </ac:spMkLst>
        </pc:spChg>
        <pc:spChg chg="add del mod replST delST">
          <ac:chgData name="Ida Ekmark" userId="ffbc62ef69d5d3dc" providerId="LiveId" clId="{38AB4D3C-B4E5-4847-ABEF-83E738C70A11}" dt="2024-05-14T14:15:25.381" v="17540"/>
          <ac:spMkLst>
            <pc:docMk/>
            <pc:sldMk cId="3940095897" sldId="297"/>
            <ac:spMk id="927" creationId="{96498F3F-4B5A-8080-5614-7E34CB426F27}"/>
          </ac:spMkLst>
        </pc:spChg>
        <pc:spChg chg="add del mod replST delST">
          <ac:chgData name="Ida Ekmark" userId="ffbc62ef69d5d3dc" providerId="LiveId" clId="{38AB4D3C-B4E5-4847-ABEF-83E738C70A11}" dt="2024-05-14T14:15:25.381" v="17540"/>
          <ac:spMkLst>
            <pc:docMk/>
            <pc:sldMk cId="3940095897" sldId="297"/>
            <ac:spMk id="928" creationId="{19906498-5951-B2B8-DA71-BD655A508F59}"/>
          </ac:spMkLst>
        </pc:spChg>
        <pc:spChg chg="add del mod replST delST">
          <ac:chgData name="Ida Ekmark" userId="ffbc62ef69d5d3dc" providerId="LiveId" clId="{38AB4D3C-B4E5-4847-ABEF-83E738C70A11}" dt="2024-05-14T14:15:25.381" v="17540"/>
          <ac:spMkLst>
            <pc:docMk/>
            <pc:sldMk cId="3940095897" sldId="297"/>
            <ac:spMk id="929" creationId="{9B802434-BF53-0407-8625-0869B89769E6}"/>
          </ac:spMkLst>
        </pc:spChg>
        <pc:spChg chg="add del mod replST delST">
          <ac:chgData name="Ida Ekmark" userId="ffbc62ef69d5d3dc" providerId="LiveId" clId="{38AB4D3C-B4E5-4847-ABEF-83E738C70A11}" dt="2024-05-14T14:15:25.381" v="17540"/>
          <ac:spMkLst>
            <pc:docMk/>
            <pc:sldMk cId="3940095897" sldId="297"/>
            <ac:spMk id="930" creationId="{1C15F3DE-47DF-7F4A-575E-E00641413838}"/>
          </ac:spMkLst>
        </pc:spChg>
        <pc:spChg chg="add del mod replST delST">
          <ac:chgData name="Ida Ekmark" userId="ffbc62ef69d5d3dc" providerId="LiveId" clId="{38AB4D3C-B4E5-4847-ABEF-83E738C70A11}" dt="2024-05-14T14:15:25.381" v="17540"/>
          <ac:spMkLst>
            <pc:docMk/>
            <pc:sldMk cId="3940095897" sldId="297"/>
            <ac:spMk id="931" creationId="{A95CEA93-632C-57B8-827D-F0E83D507C9E}"/>
          </ac:spMkLst>
        </pc:spChg>
        <pc:spChg chg="add del mod replST delST">
          <ac:chgData name="Ida Ekmark" userId="ffbc62ef69d5d3dc" providerId="LiveId" clId="{38AB4D3C-B4E5-4847-ABEF-83E738C70A11}" dt="2024-05-14T14:15:25.381" v="17540"/>
          <ac:spMkLst>
            <pc:docMk/>
            <pc:sldMk cId="3940095897" sldId="297"/>
            <ac:spMk id="932" creationId="{DA6E566B-4D38-34AF-2AF3-E0879129C366}"/>
          </ac:spMkLst>
        </pc:spChg>
        <pc:spChg chg="add del mod replST delST">
          <ac:chgData name="Ida Ekmark" userId="ffbc62ef69d5d3dc" providerId="LiveId" clId="{38AB4D3C-B4E5-4847-ABEF-83E738C70A11}" dt="2024-05-14T14:15:25.381" v="17540"/>
          <ac:spMkLst>
            <pc:docMk/>
            <pc:sldMk cId="3940095897" sldId="297"/>
            <ac:spMk id="933" creationId="{6E93A8E7-E75D-D1FF-70C2-DB5D40E2D1A4}"/>
          </ac:spMkLst>
        </pc:spChg>
        <pc:spChg chg="add del mod replST delST">
          <ac:chgData name="Ida Ekmark" userId="ffbc62ef69d5d3dc" providerId="LiveId" clId="{38AB4D3C-B4E5-4847-ABEF-83E738C70A11}" dt="2024-05-14T14:15:25.381" v="17540"/>
          <ac:spMkLst>
            <pc:docMk/>
            <pc:sldMk cId="3940095897" sldId="297"/>
            <ac:spMk id="934" creationId="{D8CB050D-046D-4936-D3CF-1B75FEE94AAE}"/>
          </ac:spMkLst>
        </pc:spChg>
        <pc:spChg chg="add del mod replST delST">
          <ac:chgData name="Ida Ekmark" userId="ffbc62ef69d5d3dc" providerId="LiveId" clId="{38AB4D3C-B4E5-4847-ABEF-83E738C70A11}" dt="2024-05-14T14:15:25.381" v="17540"/>
          <ac:spMkLst>
            <pc:docMk/>
            <pc:sldMk cId="3940095897" sldId="297"/>
            <ac:spMk id="935" creationId="{B9A77256-C45F-B917-C507-560BB4D00316}"/>
          </ac:spMkLst>
        </pc:spChg>
        <pc:spChg chg="add del mod replST delST">
          <ac:chgData name="Ida Ekmark" userId="ffbc62ef69d5d3dc" providerId="LiveId" clId="{38AB4D3C-B4E5-4847-ABEF-83E738C70A11}" dt="2024-05-14T14:15:25.381" v="17540"/>
          <ac:spMkLst>
            <pc:docMk/>
            <pc:sldMk cId="3940095897" sldId="297"/>
            <ac:spMk id="936" creationId="{131C3241-474B-709E-36FD-017A23633350}"/>
          </ac:spMkLst>
        </pc:spChg>
        <pc:spChg chg="add del mod replST delST">
          <ac:chgData name="Ida Ekmark" userId="ffbc62ef69d5d3dc" providerId="LiveId" clId="{38AB4D3C-B4E5-4847-ABEF-83E738C70A11}" dt="2024-05-14T14:15:25.381" v="17540"/>
          <ac:spMkLst>
            <pc:docMk/>
            <pc:sldMk cId="3940095897" sldId="297"/>
            <ac:spMk id="937" creationId="{B36AAD8E-794A-C037-E867-07B257974ABA}"/>
          </ac:spMkLst>
        </pc:spChg>
        <pc:spChg chg="add del mod replST delST">
          <ac:chgData name="Ida Ekmark" userId="ffbc62ef69d5d3dc" providerId="LiveId" clId="{38AB4D3C-B4E5-4847-ABEF-83E738C70A11}" dt="2024-05-14T14:15:25.381" v="17540"/>
          <ac:spMkLst>
            <pc:docMk/>
            <pc:sldMk cId="3940095897" sldId="297"/>
            <ac:spMk id="938" creationId="{92CC7A55-C47B-0C8F-7BB1-12C06F2DCF4A}"/>
          </ac:spMkLst>
        </pc:spChg>
        <pc:spChg chg="add del mod replST delST">
          <ac:chgData name="Ida Ekmark" userId="ffbc62ef69d5d3dc" providerId="LiveId" clId="{38AB4D3C-B4E5-4847-ABEF-83E738C70A11}" dt="2024-05-14T14:15:25.381" v="17540"/>
          <ac:spMkLst>
            <pc:docMk/>
            <pc:sldMk cId="3940095897" sldId="297"/>
            <ac:spMk id="939" creationId="{AFD25454-293E-120A-D18E-99D83A749F1F}"/>
          </ac:spMkLst>
        </pc:spChg>
        <pc:spChg chg="add del mod replST delST">
          <ac:chgData name="Ida Ekmark" userId="ffbc62ef69d5d3dc" providerId="LiveId" clId="{38AB4D3C-B4E5-4847-ABEF-83E738C70A11}" dt="2024-05-14T14:15:25.381" v="17540"/>
          <ac:spMkLst>
            <pc:docMk/>
            <pc:sldMk cId="3940095897" sldId="297"/>
            <ac:spMk id="940" creationId="{E85CF58F-0940-F310-90EA-62D281813D02}"/>
          </ac:spMkLst>
        </pc:spChg>
        <pc:spChg chg="add del mod replST delST">
          <ac:chgData name="Ida Ekmark" userId="ffbc62ef69d5d3dc" providerId="LiveId" clId="{38AB4D3C-B4E5-4847-ABEF-83E738C70A11}" dt="2024-05-14T14:15:25.381" v="17540"/>
          <ac:spMkLst>
            <pc:docMk/>
            <pc:sldMk cId="3940095897" sldId="297"/>
            <ac:spMk id="941" creationId="{8D66ED39-57DE-A34C-745D-789D7EBC8200}"/>
          </ac:spMkLst>
        </pc:spChg>
        <pc:spChg chg="add del mod replST delST">
          <ac:chgData name="Ida Ekmark" userId="ffbc62ef69d5d3dc" providerId="LiveId" clId="{38AB4D3C-B4E5-4847-ABEF-83E738C70A11}" dt="2024-05-14T14:15:25.381" v="17540"/>
          <ac:spMkLst>
            <pc:docMk/>
            <pc:sldMk cId="3940095897" sldId="297"/>
            <ac:spMk id="942" creationId="{3C6C6C24-E0FC-BB59-0813-31AB8F6B527C}"/>
          </ac:spMkLst>
        </pc:spChg>
        <pc:spChg chg="add del mod replST delST">
          <ac:chgData name="Ida Ekmark" userId="ffbc62ef69d5d3dc" providerId="LiveId" clId="{38AB4D3C-B4E5-4847-ABEF-83E738C70A11}" dt="2024-05-14T14:15:25.381" v="17540"/>
          <ac:spMkLst>
            <pc:docMk/>
            <pc:sldMk cId="3940095897" sldId="297"/>
            <ac:spMk id="943" creationId="{AB146CCB-2D72-EA11-6904-BDCCD28422CF}"/>
          </ac:spMkLst>
        </pc:spChg>
        <pc:spChg chg="add del mod replST delST">
          <ac:chgData name="Ida Ekmark" userId="ffbc62ef69d5d3dc" providerId="LiveId" clId="{38AB4D3C-B4E5-4847-ABEF-83E738C70A11}" dt="2024-05-14T14:15:25.381" v="17540"/>
          <ac:spMkLst>
            <pc:docMk/>
            <pc:sldMk cId="3940095897" sldId="297"/>
            <ac:spMk id="944" creationId="{DB0D446B-49E4-F354-61AF-11D0F84BB5D4}"/>
          </ac:spMkLst>
        </pc:spChg>
        <pc:spChg chg="add del mod replST delST">
          <ac:chgData name="Ida Ekmark" userId="ffbc62ef69d5d3dc" providerId="LiveId" clId="{38AB4D3C-B4E5-4847-ABEF-83E738C70A11}" dt="2024-05-14T14:15:25.381" v="17540"/>
          <ac:spMkLst>
            <pc:docMk/>
            <pc:sldMk cId="3940095897" sldId="297"/>
            <ac:spMk id="945" creationId="{CF623972-C4EE-85A5-50B1-BB209DAFD69A}"/>
          </ac:spMkLst>
        </pc:spChg>
        <pc:spChg chg="add del mod replST delST">
          <ac:chgData name="Ida Ekmark" userId="ffbc62ef69d5d3dc" providerId="LiveId" clId="{38AB4D3C-B4E5-4847-ABEF-83E738C70A11}" dt="2024-05-14T14:15:25.381" v="17540"/>
          <ac:spMkLst>
            <pc:docMk/>
            <pc:sldMk cId="3940095897" sldId="297"/>
            <ac:spMk id="946" creationId="{343BBDF4-7AF4-4A4D-4987-1B3A4B944947}"/>
          </ac:spMkLst>
        </pc:spChg>
        <pc:spChg chg="add del mod replST delST">
          <ac:chgData name="Ida Ekmark" userId="ffbc62ef69d5d3dc" providerId="LiveId" clId="{38AB4D3C-B4E5-4847-ABEF-83E738C70A11}" dt="2024-05-14T14:15:25.381" v="17540"/>
          <ac:spMkLst>
            <pc:docMk/>
            <pc:sldMk cId="3940095897" sldId="297"/>
            <ac:spMk id="947" creationId="{AE1A01E1-EBD3-8F91-1DDD-74BFB41B4BD8}"/>
          </ac:spMkLst>
        </pc:spChg>
        <pc:spChg chg="add del mod replST delST">
          <ac:chgData name="Ida Ekmark" userId="ffbc62ef69d5d3dc" providerId="LiveId" clId="{38AB4D3C-B4E5-4847-ABEF-83E738C70A11}" dt="2024-05-14T14:15:25.381" v="17540"/>
          <ac:spMkLst>
            <pc:docMk/>
            <pc:sldMk cId="3940095897" sldId="297"/>
            <ac:spMk id="948" creationId="{E8D64402-C0CF-AD8C-0050-128692DEBB8D}"/>
          </ac:spMkLst>
        </pc:spChg>
        <pc:spChg chg="add del mod replST delST">
          <ac:chgData name="Ida Ekmark" userId="ffbc62ef69d5d3dc" providerId="LiveId" clId="{38AB4D3C-B4E5-4847-ABEF-83E738C70A11}" dt="2024-05-14T14:15:25.381" v="17540"/>
          <ac:spMkLst>
            <pc:docMk/>
            <pc:sldMk cId="3940095897" sldId="297"/>
            <ac:spMk id="949" creationId="{D6F8EECE-4742-4B1F-879A-DF6DD1C5342C}"/>
          </ac:spMkLst>
        </pc:spChg>
        <pc:spChg chg="add del mod replST delST">
          <ac:chgData name="Ida Ekmark" userId="ffbc62ef69d5d3dc" providerId="LiveId" clId="{38AB4D3C-B4E5-4847-ABEF-83E738C70A11}" dt="2024-05-14T14:15:25.381" v="17540"/>
          <ac:spMkLst>
            <pc:docMk/>
            <pc:sldMk cId="3940095897" sldId="297"/>
            <ac:spMk id="950" creationId="{9F330053-39DA-B6EE-5894-77C20805C288}"/>
          </ac:spMkLst>
        </pc:spChg>
        <pc:spChg chg="add del mod replST delST">
          <ac:chgData name="Ida Ekmark" userId="ffbc62ef69d5d3dc" providerId="LiveId" clId="{38AB4D3C-B4E5-4847-ABEF-83E738C70A11}" dt="2024-05-14T14:15:25.381" v="17540"/>
          <ac:spMkLst>
            <pc:docMk/>
            <pc:sldMk cId="3940095897" sldId="297"/>
            <ac:spMk id="951" creationId="{5A41DE5E-BBFF-CFFD-4D06-5104F4B23079}"/>
          </ac:spMkLst>
        </pc:spChg>
        <pc:spChg chg="add del mod replST delST">
          <ac:chgData name="Ida Ekmark" userId="ffbc62ef69d5d3dc" providerId="LiveId" clId="{38AB4D3C-B4E5-4847-ABEF-83E738C70A11}" dt="2024-05-14T14:15:25.381" v="17540"/>
          <ac:spMkLst>
            <pc:docMk/>
            <pc:sldMk cId="3940095897" sldId="297"/>
            <ac:spMk id="952" creationId="{D64465FE-CDC5-36A4-E5F3-147D4E4BACBE}"/>
          </ac:spMkLst>
        </pc:spChg>
        <pc:spChg chg="add del mod replST delST">
          <ac:chgData name="Ida Ekmark" userId="ffbc62ef69d5d3dc" providerId="LiveId" clId="{38AB4D3C-B4E5-4847-ABEF-83E738C70A11}" dt="2024-05-14T14:15:25.381" v="17540"/>
          <ac:spMkLst>
            <pc:docMk/>
            <pc:sldMk cId="3940095897" sldId="297"/>
            <ac:spMk id="953" creationId="{263198CD-C111-CE0E-2082-165E5AA1E550}"/>
          </ac:spMkLst>
        </pc:spChg>
        <pc:spChg chg="add del mod replST delST">
          <ac:chgData name="Ida Ekmark" userId="ffbc62ef69d5d3dc" providerId="LiveId" clId="{38AB4D3C-B4E5-4847-ABEF-83E738C70A11}" dt="2024-05-14T14:15:25.381" v="17540"/>
          <ac:spMkLst>
            <pc:docMk/>
            <pc:sldMk cId="3940095897" sldId="297"/>
            <ac:spMk id="954" creationId="{6E86E4DE-59BF-DA58-8D49-7E98F3CAF37A}"/>
          </ac:spMkLst>
        </pc:spChg>
        <pc:spChg chg="add del mod replST delST">
          <ac:chgData name="Ida Ekmark" userId="ffbc62ef69d5d3dc" providerId="LiveId" clId="{38AB4D3C-B4E5-4847-ABEF-83E738C70A11}" dt="2024-05-14T14:15:25.381" v="17540"/>
          <ac:spMkLst>
            <pc:docMk/>
            <pc:sldMk cId="3940095897" sldId="297"/>
            <ac:spMk id="955" creationId="{DA5D4561-70B2-C5F1-AFAD-3EBF0EB766C5}"/>
          </ac:spMkLst>
        </pc:spChg>
        <pc:spChg chg="add del mod replST delST">
          <ac:chgData name="Ida Ekmark" userId="ffbc62ef69d5d3dc" providerId="LiveId" clId="{38AB4D3C-B4E5-4847-ABEF-83E738C70A11}" dt="2024-05-14T14:15:25.381" v="17540"/>
          <ac:spMkLst>
            <pc:docMk/>
            <pc:sldMk cId="3940095897" sldId="297"/>
            <ac:spMk id="956" creationId="{2651D205-4818-D479-79F5-52E9F477F3EC}"/>
          </ac:spMkLst>
        </pc:spChg>
        <pc:spChg chg="add del mod replST delST">
          <ac:chgData name="Ida Ekmark" userId="ffbc62ef69d5d3dc" providerId="LiveId" clId="{38AB4D3C-B4E5-4847-ABEF-83E738C70A11}" dt="2024-05-14T14:15:25.381" v="17540"/>
          <ac:spMkLst>
            <pc:docMk/>
            <pc:sldMk cId="3940095897" sldId="297"/>
            <ac:spMk id="957" creationId="{D9C6611C-63C3-E516-6F35-90CE65F8546C}"/>
          </ac:spMkLst>
        </pc:spChg>
        <pc:spChg chg="add del mod replST delST">
          <ac:chgData name="Ida Ekmark" userId="ffbc62ef69d5d3dc" providerId="LiveId" clId="{38AB4D3C-B4E5-4847-ABEF-83E738C70A11}" dt="2024-05-14T14:15:25.381" v="17540"/>
          <ac:spMkLst>
            <pc:docMk/>
            <pc:sldMk cId="3940095897" sldId="297"/>
            <ac:spMk id="958" creationId="{F1B79128-8ADF-3360-76CA-A6A5082E3E7B}"/>
          </ac:spMkLst>
        </pc:spChg>
        <pc:spChg chg="add del mod replST delST">
          <ac:chgData name="Ida Ekmark" userId="ffbc62ef69d5d3dc" providerId="LiveId" clId="{38AB4D3C-B4E5-4847-ABEF-83E738C70A11}" dt="2024-05-14T14:15:25.381" v="17540"/>
          <ac:spMkLst>
            <pc:docMk/>
            <pc:sldMk cId="3940095897" sldId="297"/>
            <ac:spMk id="959" creationId="{23BE751A-F105-D74E-937F-DA9AB5F4E090}"/>
          </ac:spMkLst>
        </pc:spChg>
        <pc:spChg chg="add del mod replST delST">
          <ac:chgData name="Ida Ekmark" userId="ffbc62ef69d5d3dc" providerId="LiveId" clId="{38AB4D3C-B4E5-4847-ABEF-83E738C70A11}" dt="2024-05-14T14:15:25.381" v="17540"/>
          <ac:spMkLst>
            <pc:docMk/>
            <pc:sldMk cId="3940095897" sldId="297"/>
            <ac:spMk id="960" creationId="{81E91215-FE91-F736-D2B9-140C99B6BD52}"/>
          </ac:spMkLst>
        </pc:spChg>
        <pc:spChg chg="add del mod replST delST">
          <ac:chgData name="Ida Ekmark" userId="ffbc62ef69d5d3dc" providerId="LiveId" clId="{38AB4D3C-B4E5-4847-ABEF-83E738C70A11}" dt="2024-05-14T14:15:25.381" v="17540"/>
          <ac:spMkLst>
            <pc:docMk/>
            <pc:sldMk cId="3940095897" sldId="297"/>
            <ac:spMk id="961" creationId="{65C0AEB6-0919-AB8F-553F-C087BDD96854}"/>
          </ac:spMkLst>
        </pc:spChg>
        <pc:spChg chg="add del mod replST delST">
          <ac:chgData name="Ida Ekmark" userId="ffbc62ef69d5d3dc" providerId="LiveId" clId="{38AB4D3C-B4E5-4847-ABEF-83E738C70A11}" dt="2024-05-14T14:15:25.381" v="17540"/>
          <ac:spMkLst>
            <pc:docMk/>
            <pc:sldMk cId="3940095897" sldId="297"/>
            <ac:spMk id="962" creationId="{6A95D337-694D-2384-96E4-FFC13EC77958}"/>
          </ac:spMkLst>
        </pc:spChg>
        <pc:spChg chg="add del mod replST delST">
          <ac:chgData name="Ida Ekmark" userId="ffbc62ef69d5d3dc" providerId="LiveId" clId="{38AB4D3C-B4E5-4847-ABEF-83E738C70A11}" dt="2024-05-14T14:15:25.381" v="17540"/>
          <ac:spMkLst>
            <pc:docMk/>
            <pc:sldMk cId="3940095897" sldId="297"/>
            <ac:spMk id="963" creationId="{05C94921-95BB-A4AF-FF97-677E0AC1F091}"/>
          </ac:spMkLst>
        </pc:spChg>
        <pc:spChg chg="add del mod replST delST">
          <ac:chgData name="Ida Ekmark" userId="ffbc62ef69d5d3dc" providerId="LiveId" clId="{38AB4D3C-B4E5-4847-ABEF-83E738C70A11}" dt="2024-05-14T14:15:25.381" v="17540"/>
          <ac:spMkLst>
            <pc:docMk/>
            <pc:sldMk cId="3940095897" sldId="297"/>
            <ac:spMk id="964" creationId="{57C1D4DA-996E-8DF0-E7E9-5BC8DFE17D1D}"/>
          </ac:spMkLst>
        </pc:spChg>
        <pc:spChg chg="add del mod replST delST">
          <ac:chgData name="Ida Ekmark" userId="ffbc62ef69d5d3dc" providerId="LiveId" clId="{38AB4D3C-B4E5-4847-ABEF-83E738C70A11}" dt="2024-05-14T14:15:25.381" v="17540"/>
          <ac:spMkLst>
            <pc:docMk/>
            <pc:sldMk cId="3940095897" sldId="297"/>
            <ac:spMk id="965" creationId="{7C13CD16-F8CE-EF98-C5AD-C21A9F018913}"/>
          </ac:spMkLst>
        </pc:spChg>
        <pc:spChg chg="add del mod replST delST">
          <ac:chgData name="Ida Ekmark" userId="ffbc62ef69d5d3dc" providerId="LiveId" clId="{38AB4D3C-B4E5-4847-ABEF-83E738C70A11}" dt="2024-05-14T14:15:25.381" v="17540"/>
          <ac:spMkLst>
            <pc:docMk/>
            <pc:sldMk cId="3940095897" sldId="297"/>
            <ac:spMk id="966" creationId="{938DA3F0-DCA8-7317-ABB4-09BDF7F3AE4A}"/>
          </ac:spMkLst>
        </pc:spChg>
        <pc:spChg chg="add del mod replST delST">
          <ac:chgData name="Ida Ekmark" userId="ffbc62ef69d5d3dc" providerId="LiveId" clId="{38AB4D3C-B4E5-4847-ABEF-83E738C70A11}" dt="2024-05-14T14:15:25.381" v="17540"/>
          <ac:spMkLst>
            <pc:docMk/>
            <pc:sldMk cId="3940095897" sldId="297"/>
            <ac:spMk id="967" creationId="{8752E71F-E555-158D-9567-8A18AFFDA495}"/>
          </ac:spMkLst>
        </pc:spChg>
        <pc:spChg chg="add del mod replST delST">
          <ac:chgData name="Ida Ekmark" userId="ffbc62ef69d5d3dc" providerId="LiveId" clId="{38AB4D3C-B4E5-4847-ABEF-83E738C70A11}" dt="2024-05-14T14:15:25.381" v="17540"/>
          <ac:spMkLst>
            <pc:docMk/>
            <pc:sldMk cId="3940095897" sldId="297"/>
            <ac:spMk id="968" creationId="{456BDBF5-A4DB-0B13-A64A-1DB874575987}"/>
          </ac:spMkLst>
        </pc:spChg>
        <pc:spChg chg="add del mod replST delST">
          <ac:chgData name="Ida Ekmark" userId="ffbc62ef69d5d3dc" providerId="LiveId" clId="{38AB4D3C-B4E5-4847-ABEF-83E738C70A11}" dt="2024-05-14T14:15:25.381" v="17540"/>
          <ac:spMkLst>
            <pc:docMk/>
            <pc:sldMk cId="3940095897" sldId="297"/>
            <ac:spMk id="969" creationId="{A527F04B-3731-936B-4DD5-438A60834859}"/>
          </ac:spMkLst>
        </pc:spChg>
        <pc:spChg chg="add del mod replST delST">
          <ac:chgData name="Ida Ekmark" userId="ffbc62ef69d5d3dc" providerId="LiveId" clId="{38AB4D3C-B4E5-4847-ABEF-83E738C70A11}" dt="2024-05-14T14:15:25.381" v="17540"/>
          <ac:spMkLst>
            <pc:docMk/>
            <pc:sldMk cId="3940095897" sldId="297"/>
            <ac:spMk id="970" creationId="{E7115600-D96F-63B0-DF62-B09FA70D9631}"/>
          </ac:spMkLst>
        </pc:spChg>
        <pc:spChg chg="add del mod replST delST">
          <ac:chgData name="Ida Ekmark" userId="ffbc62ef69d5d3dc" providerId="LiveId" clId="{38AB4D3C-B4E5-4847-ABEF-83E738C70A11}" dt="2024-05-14T14:15:25.381" v="17540"/>
          <ac:spMkLst>
            <pc:docMk/>
            <pc:sldMk cId="3940095897" sldId="297"/>
            <ac:spMk id="971" creationId="{FBC0B8BC-A832-9E02-3F28-9BD1E1EFDC39}"/>
          </ac:spMkLst>
        </pc:spChg>
        <pc:spChg chg="add del mod replST delST">
          <ac:chgData name="Ida Ekmark" userId="ffbc62ef69d5d3dc" providerId="LiveId" clId="{38AB4D3C-B4E5-4847-ABEF-83E738C70A11}" dt="2024-05-14T14:15:25.381" v="17540"/>
          <ac:spMkLst>
            <pc:docMk/>
            <pc:sldMk cId="3940095897" sldId="297"/>
            <ac:spMk id="972" creationId="{592291B7-692D-D72C-A8C3-B4729F41DF94}"/>
          </ac:spMkLst>
        </pc:spChg>
        <pc:spChg chg="add del mod replST delST">
          <ac:chgData name="Ida Ekmark" userId="ffbc62ef69d5d3dc" providerId="LiveId" clId="{38AB4D3C-B4E5-4847-ABEF-83E738C70A11}" dt="2024-05-14T14:15:25.381" v="17540"/>
          <ac:spMkLst>
            <pc:docMk/>
            <pc:sldMk cId="3940095897" sldId="297"/>
            <ac:spMk id="973" creationId="{C0905396-A50B-0A40-F938-1651F3123DEC}"/>
          </ac:spMkLst>
        </pc:spChg>
        <pc:spChg chg="add del mod replST delST">
          <ac:chgData name="Ida Ekmark" userId="ffbc62ef69d5d3dc" providerId="LiveId" clId="{38AB4D3C-B4E5-4847-ABEF-83E738C70A11}" dt="2024-05-14T14:15:25.381" v="17540"/>
          <ac:spMkLst>
            <pc:docMk/>
            <pc:sldMk cId="3940095897" sldId="297"/>
            <ac:spMk id="974" creationId="{C03D239C-98EC-8A01-8F2C-7ED8C4395929}"/>
          </ac:spMkLst>
        </pc:spChg>
        <pc:spChg chg="add del mod replST delST">
          <ac:chgData name="Ida Ekmark" userId="ffbc62ef69d5d3dc" providerId="LiveId" clId="{38AB4D3C-B4E5-4847-ABEF-83E738C70A11}" dt="2024-05-14T14:15:25.381" v="17540"/>
          <ac:spMkLst>
            <pc:docMk/>
            <pc:sldMk cId="3940095897" sldId="297"/>
            <ac:spMk id="975" creationId="{69025CC7-B574-5D6D-9983-C8115F5A8F8B}"/>
          </ac:spMkLst>
        </pc:spChg>
        <pc:spChg chg="add del mod replST delST">
          <ac:chgData name="Ida Ekmark" userId="ffbc62ef69d5d3dc" providerId="LiveId" clId="{38AB4D3C-B4E5-4847-ABEF-83E738C70A11}" dt="2024-05-14T14:15:25.381" v="17540"/>
          <ac:spMkLst>
            <pc:docMk/>
            <pc:sldMk cId="3940095897" sldId="297"/>
            <ac:spMk id="976" creationId="{A42B8B7A-7C1F-B0F0-66DF-9BAA62C4B01C}"/>
          </ac:spMkLst>
        </pc:spChg>
        <pc:spChg chg="add del mod replST delST">
          <ac:chgData name="Ida Ekmark" userId="ffbc62ef69d5d3dc" providerId="LiveId" clId="{38AB4D3C-B4E5-4847-ABEF-83E738C70A11}" dt="2024-05-14T14:15:25.381" v="17540"/>
          <ac:spMkLst>
            <pc:docMk/>
            <pc:sldMk cId="3940095897" sldId="297"/>
            <ac:spMk id="977" creationId="{A5A8E395-1935-4D03-22AD-6B871FD8C0A7}"/>
          </ac:spMkLst>
        </pc:spChg>
        <pc:spChg chg="add del mod replST delST">
          <ac:chgData name="Ida Ekmark" userId="ffbc62ef69d5d3dc" providerId="LiveId" clId="{38AB4D3C-B4E5-4847-ABEF-83E738C70A11}" dt="2024-05-14T14:15:25.381" v="17540"/>
          <ac:spMkLst>
            <pc:docMk/>
            <pc:sldMk cId="3940095897" sldId="297"/>
            <ac:spMk id="978" creationId="{A5795E0C-07BB-2278-3875-1EE27E756AEB}"/>
          </ac:spMkLst>
        </pc:spChg>
        <pc:spChg chg="add del mod replST delST">
          <ac:chgData name="Ida Ekmark" userId="ffbc62ef69d5d3dc" providerId="LiveId" clId="{38AB4D3C-B4E5-4847-ABEF-83E738C70A11}" dt="2024-05-14T14:15:25.381" v="17540"/>
          <ac:spMkLst>
            <pc:docMk/>
            <pc:sldMk cId="3940095897" sldId="297"/>
            <ac:spMk id="979" creationId="{FA52281F-80E2-1537-A1EE-507A1AD22F80}"/>
          </ac:spMkLst>
        </pc:spChg>
        <pc:spChg chg="add del mod replST delST">
          <ac:chgData name="Ida Ekmark" userId="ffbc62ef69d5d3dc" providerId="LiveId" clId="{38AB4D3C-B4E5-4847-ABEF-83E738C70A11}" dt="2024-05-14T14:15:25.381" v="17540"/>
          <ac:spMkLst>
            <pc:docMk/>
            <pc:sldMk cId="3940095897" sldId="297"/>
            <ac:spMk id="980" creationId="{7AC5E327-100E-8323-C462-9EFD258C695E}"/>
          </ac:spMkLst>
        </pc:spChg>
        <pc:spChg chg="add del mod replST delST">
          <ac:chgData name="Ida Ekmark" userId="ffbc62ef69d5d3dc" providerId="LiveId" clId="{38AB4D3C-B4E5-4847-ABEF-83E738C70A11}" dt="2024-05-14T14:15:25.381" v="17540"/>
          <ac:spMkLst>
            <pc:docMk/>
            <pc:sldMk cId="3940095897" sldId="297"/>
            <ac:spMk id="981" creationId="{76839C68-24C6-B596-1FC0-D70F02D44C72}"/>
          </ac:spMkLst>
        </pc:spChg>
        <pc:spChg chg="add del mod replST delST">
          <ac:chgData name="Ida Ekmark" userId="ffbc62ef69d5d3dc" providerId="LiveId" clId="{38AB4D3C-B4E5-4847-ABEF-83E738C70A11}" dt="2024-05-14T14:15:25.381" v="17540"/>
          <ac:spMkLst>
            <pc:docMk/>
            <pc:sldMk cId="3940095897" sldId="297"/>
            <ac:spMk id="982" creationId="{8F97229A-FE8C-DED9-EA26-2D4365EE0CBD}"/>
          </ac:spMkLst>
        </pc:spChg>
        <pc:spChg chg="add del mod replST delST">
          <ac:chgData name="Ida Ekmark" userId="ffbc62ef69d5d3dc" providerId="LiveId" clId="{38AB4D3C-B4E5-4847-ABEF-83E738C70A11}" dt="2024-05-14T14:15:25.381" v="17540"/>
          <ac:spMkLst>
            <pc:docMk/>
            <pc:sldMk cId="3940095897" sldId="297"/>
            <ac:spMk id="983" creationId="{9E06C2EB-A812-2110-DEF4-264EF55A6620}"/>
          </ac:spMkLst>
        </pc:spChg>
        <pc:spChg chg="add del mod replST delST">
          <ac:chgData name="Ida Ekmark" userId="ffbc62ef69d5d3dc" providerId="LiveId" clId="{38AB4D3C-B4E5-4847-ABEF-83E738C70A11}" dt="2024-05-14T14:15:25.381" v="17540"/>
          <ac:spMkLst>
            <pc:docMk/>
            <pc:sldMk cId="3940095897" sldId="297"/>
            <ac:spMk id="984" creationId="{1CDABAD5-FE1A-652D-FD31-81BF47A555C0}"/>
          </ac:spMkLst>
        </pc:spChg>
        <pc:spChg chg="add del mod replST delST">
          <ac:chgData name="Ida Ekmark" userId="ffbc62ef69d5d3dc" providerId="LiveId" clId="{38AB4D3C-B4E5-4847-ABEF-83E738C70A11}" dt="2024-05-14T14:15:25.381" v="17540"/>
          <ac:spMkLst>
            <pc:docMk/>
            <pc:sldMk cId="3940095897" sldId="297"/>
            <ac:spMk id="985" creationId="{58F8261D-F258-0417-045C-8489C2B80143}"/>
          </ac:spMkLst>
        </pc:spChg>
        <pc:spChg chg="add del mod replST delST">
          <ac:chgData name="Ida Ekmark" userId="ffbc62ef69d5d3dc" providerId="LiveId" clId="{38AB4D3C-B4E5-4847-ABEF-83E738C70A11}" dt="2024-05-14T14:15:25.381" v="17540"/>
          <ac:spMkLst>
            <pc:docMk/>
            <pc:sldMk cId="3940095897" sldId="297"/>
            <ac:spMk id="986" creationId="{A5789ADC-43F4-2E59-68C4-2E48F6F74808}"/>
          </ac:spMkLst>
        </pc:spChg>
        <pc:spChg chg="add del mod replST delST">
          <ac:chgData name="Ida Ekmark" userId="ffbc62ef69d5d3dc" providerId="LiveId" clId="{38AB4D3C-B4E5-4847-ABEF-83E738C70A11}" dt="2024-05-14T14:15:25.381" v="17540"/>
          <ac:spMkLst>
            <pc:docMk/>
            <pc:sldMk cId="3940095897" sldId="297"/>
            <ac:spMk id="987" creationId="{3FB40109-FFEF-1DCF-93C7-9957EFFA24F6}"/>
          </ac:spMkLst>
        </pc:spChg>
        <pc:spChg chg="add del mod replST delST">
          <ac:chgData name="Ida Ekmark" userId="ffbc62ef69d5d3dc" providerId="LiveId" clId="{38AB4D3C-B4E5-4847-ABEF-83E738C70A11}" dt="2024-05-14T14:15:25.381" v="17540"/>
          <ac:spMkLst>
            <pc:docMk/>
            <pc:sldMk cId="3940095897" sldId="297"/>
            <ac:spMk id="988" creationId="{FA00BCB0-1D1E-D4CC-5A2F-FA39D2B76543}"/>
          </ac:spMkLst>
        </pc:spChg>
        <pc:spChg chg="add del mod replST delST">
          <ac:chgData name="Ida Ekmark" userId="ffbc62ef69d5d3dc" providerId="LiveId" clId="{38AB4D3C-B4E5-4847-ABEF-83E738C70A11}" dt="2024-05-14T14:15:25.381" v="17540"/>
          <ac:spMkLst>
            <pc:docMk/>
            <pc:sldMk cId="3940095897" sldId="297"/>
            <ac:spMk id="989" creationId="{BBA211B4-7B70-A287-A4DA-19A813DB43D2}"/>
          </ac:spMkLst>
        </pc:spChg>
        <pc:spChg chg="add del mod replST delST">
          <ac:chgData name="Ida Ekmark" userId="ffbc62ef69d5d3dc" providerId="LiveId" clId="{38AB4D3C-B4E5-4847-ABEF-83E738C70A11}" dt="2024-05-14T14:15:25.381" v="17540"/>
          <ac:spMkLst>
            <pc:docMk/>
            <pc:sldMk cId="3940095897" sldId="297"/>
            <ac:spMk id="990" creationId="{64E46C88-3016-2A38-366E-3A38961C2170}"/>
          </ac:spMkLst>
        </pc:spChg>
        <pc:spChg chg="add del mod replST delST">
          <ac:chgData name="Ida Ekmark" userId="ffbc62ef69d5d3dc" providerId="LiveId" clId="{38AB4D3C-B4E5-4847-ABEF-83E738C70A11}" dt="2024-05-14T14:15:25.381" v="17540"/>
          <ac:spMkLst>
            <pc:docMk/>
            <pc:sldMk cId="3940095897" sldId="297"/>
            <ac:spMk id="991" creationId="{C0B35371-8066-8098-2C92-C6DBE05D66A8}"/>
          </ac:spMkLst>
        </pc:spChg>
        <pc:spChg chg="add del mod replST delST">
          <ac:chgData name="Ida Ekmark" userId="ffbc62ef69d5d3dc" providerId="LiveId" clId="{38AB4D3C-B4E5-4847-ABEF-83E738C70A11}" dt="2024-05-14T14:15:25.381" v="17540"/>
          <ac:spMkLst>
            <pc:docMk/>
            <pc:sldMk cId="3940095897" sldId="297"/>
            <ac:spMk id="992" creationId="{7047726B-F373-1064-029A-2DF327F77C70}"/>
          </ac:spMkLst>
        </pc:spChg>
        <pc:spChg chg="add del mod replST delST">
          <ac:chgData name="Ida Ekmark" userId="ffbc62ef69d5d3dc" providerId="LiveId" clId="{38AB4D3C-B4E5-4847-ABEF-83E738C70A11}" dt="2024-05-14T14:15:25.381" v="17540"/>
          <ac:spMkLst>
            <pc:docMk/>
            <pc:sldMk cId="3940095897" sldId="297"/>
            <ac:spMk id="993" creationId="{B014E18F-C76B-AA3A-C078-7C92FFBD850B}"/>
          </ac:spMkLst>
        </pc:spChg>
        <pc:spChg chg="mod">
          <ac:chgData name="Ida Ekmark" userId="ffbc62ef69d5d3dc" providerId="LiveId" clId="{38AB4D3C-B4E5-4847-ABEF-83E738C70A11}" dt="2024-05-14T14:15:25.381" v="17540"/>
          <ac:spMkLst>
            <pc:docMk/>
            <pc:sldMk cId="3940095897" sldId="297"/>
            <ac:spMk id="996" creationId="{47183C19-0DB1-D7A7-53F1-FC7E57686A9D}"/>
          </ac:spMkLst>
        </pc:spChg>
        <pc:spChg chg="mod">
          <ac:chgData name="Ida Ekmark" userId="ffbc62ef69d5d3dc" providerId="LiveId" clId="{38AB4D3C-B4E5-4847-ABEF-83E738C70A11}" dt="2024-05-14T14:15:25.381" v="17540"/>
          <ac:spMkLst>
            <pc:docMk/>
            <pc:sldMk cId="3940095897" sldId="297"/>
            <ac:spMk id="997" creationId="{479E54CF-834D-359B-B803-E76A2A503F32}"/>
          </ac:spMkLst>
        </pc:spChg>
        <pc:spChg chg="mod">
          <ac:chgData name="Ida Ekmark" userId="ffbc62ef69d5d3dc" providerId="LiveId" clId="{38AB4D3C-B4E5-4847-ABEF-83E738C70A11}" dt="2024-05-14T14:15:25.381" v="17540"/>
          <ac:spMkLst>
            <pc:docMk/>
            <pc:sldMk cId="3940095897" sldId="297"/>
            <ac:spMk id="998" creationId="{95705FF9-E170-2E81-8D8F-1B2C01CAC76F}"/>
          </ac:spMkLst>
        </pc:spChg>
        <pc:spChg chg="mod">
          <ac:chgData name="Ida Ekmark" userId="ffbc62ef69d5d3dc" providerId="LiveId" clId="{38AB4D3C-B4E5-4847-ABEF-83E738C70A11}" dt="2024-05-14T14:15:25.381" v="17540"/>
          <ac:spMkLst>
            <pc:docMk/>
            <pc:sldMk cId="3940095897" sldId="297"/>
            <ac:spMk id="999" creationId="{8A696754-C121-2532-B14F-2F070B50CE25}"/>
          </ac:spMkLst>
        </pc:spChg>
        <pc:spChg chg="mod">
          <ac:chgData name="Ida Ekmark" userId="ffbc62ef69d5d3dc" providerId="LiveId" clId="{38AB4D3C-B4E5-4847-ABEF-83E738C70A11}" dt="2024-05-14T14:15:25.381" v="17540"/>
          <ac:spMkLst>
            <pc:docMk/>
            <pc:sldMk cId="3940095897" sldId="297"/>
            <ac:spMk id="1000" creationId="{2A9CACDB-0D05-E1BB-A991-6963343655C2}"/>
          </ac:spMkLst>
        </pc:spChg>
        <pc:spChg chg="mod">
          <ac:chgData name="Ida Ekmark" userId="ffbc62ef69d5d3dc" providerId="LiveId" clId="{38AB4D3C-B4E5-4847-ABEF-83E738C70A11}" dt="2024-05-14T14:15:25.381" v="17540"/>
          <ac:spMkLst>
            <pc:docMk/>
            <pc:sldMk cId="3940095897" sldId="297"/>
            <ac:spMk id="1001" creationId="{E0900903-F355-3C24-95F3-3FAF4A4183CA}"/>
          </ac:spMkLst>
        </pc:spChg>
        <pc:spChg chg="mod">
          <ac:chgData name="Ida Ekmark" userId="ffbc62ef69d5d3dc" providerId="LiveId" clId="{38AB4D3C-B4E5-4847-ABEF-83E738C70A11}" dt="2024-05-14T14:15:25.381" v="17540"/>
          <ac:spMkLst>
            <pc:docMk/>
            <pc:sldMk cId="3940095897" sldId="297"/>
            <ac:spMk id="1002" creationId="{0BD4BCE2-E1BC-5226-AC49-4F214B5D96C0}"/>
          </ac:spMkLst>
        </pc:spChg>
        <pc:spChg chg="mod">
          <ac:chgData name="Ida Ekmark" userId="ffbc62ef69d5d3dc" providerId="LiveId" clId="{38AB4D3C-B4E5-4847-ABEF-83E738C70A11}" dt="2024-05-14T14:15:25.381" v="17540"/>
          <ac:spMkLst>
            <pc:docMk/>
            <pc:sldMk cId="3940095897" sldId="297"/>
            <ac:spMk id="1003" creationId="{9D697E70-00D4-1503-1319-DEBA9D44D969}"/>
          </ac:spMkLst>
        </pc:spChg>
        <pc:spChg chg="mod">
          <ac:chgData name="Ida Ekmark" userId="ffbc62ef69d5d3dc" providerId="LiveId" clId="{38AB4D3C-B4E5-4847-ABEF-83E738C70A11}" dt="2024-05-14T14:15:25.381" v="17540"/>
          <ac:spMkLst>
            <pc:docMk/>
            <pc:sldMk cId="3940095897" sldId="297"/>
            <ac:spMk id="1004" creationId="{D63CD54F-CA66-2CCF-0B30-271FB52A497E}"/>
          </ac:spMkLst>
        </pc:spChg>
        <pc:spChg chg="mod">
          <ac:chgData name="Ida Ekmark" userId="ffbc62ef69d5d3dc" providerId="LiveId" clId="{38AB4D3C-B4E5-4847-ABEF-83E738C70A11}" dt="2024-05-14T14:15:25.381" v="17540"/>
          <ac:spMkLst>
            <pc:docMk/>
            <pc:sldMk cId="3940095897" sldId="297"/>
            <ac:spMk id="1005" creationId="{13DE3C36-996E-4E1D-EBC5-9CA1C4F04310}"/>
          </ac:spMkLst>
        </pc:spChg>
        <pc:spChg chg="mod">
          <ac:chgData name="Ida Ekmark" userId="ffbc62ef69d5d3dc" providerId="LiveId" clId="{38AB4D3C-B4E5-4847-ABEF-83E738C70A11}" dt="2024-05-14T14:15:25.381" v="17540"/>
          <ac:spMkLst>
            <pc:docMk/>
            <pc:sldMk cId="3940095897" sldId="297"/>
            <ac:spMk id="1006" creationId="{67EA1DF6-87E3-B988-D05B-CCDA92D8A3FA}"/>
          </ac:spMkLst>
        </pc:spChg>
        <pc:spChg chg="mod">
          <ac:chgData name="Ida Ekmark" userId="ffbc62ef69d5d3dc" providerId="LiveId" clId="{38AB4D3C-B4E5-4847-ABEF-83E738C70A11}" dt="2024-05-14T14:15:25.381" v="17540"/>
          <ac:spMkLst>
            <pc:docMk/>
            <pc:sldMk cId="3940095897" sldId="297"/>
            <ac:spMk id="1007" creationId="{A005ABDE-DD59-7A2B-CA3E-A9136C26BBD1}"/>
          </ac:spMkLst>
        </pc:spChg>
        <pc:spChg chg="mod">
          <ac:chgData name="Ida Ekmark" userId="ffbc62ef69d5d3dc" providerId="LiveId" clId="{38AB4D3C-B4E5-4847-ABEF-83E738C70A11}" dt="2024-05-14T14:15:25.381" v="17540"/>
          <ac:spMkLst>
            <pc:docMk/>
            <pc:sldMk cId="3940095897" sldId="297"/>
            <ac:spMk id="1008" creationId="{D5B0C38C-AEF7-5356-5690-F7C178DF7547}"/>
          </ac:spMkLst>
        </pc:spChg>
        <pc:spChg chg="mod">
          <ac:chgData name="Ida Ekmark" userId="ffbc62ef69d5d3dc" providerId="LiveId" clId="{38AB4D3C-B4E5-4847-ABEF-83E738C70A11}" dt="2024-05-14T14:15:25.381" v="17540"/>
          <ac:spMkLst>
            <pc:docMk/>
            <pc:sldMk cId="3940095897" sldId="297"/>
            <ac:spMk id="1009" creationId="{4C8C64A6-24FB-D399-FCCB-9D788A515B8C}"/>
          </ac:spMkLst>
        </pc:spChg>
        <pc:spChg chg="mod">
          <ac:chgData name="Ida Ekmark" userId="ffbc62ef69d5d3dc" providerId="LiveId" clId="{38AB4D3C-B4E5-4847-ABEF-83E738C70A11}" dt="2024-05-14T14:15:25.381" v="17540"/>
          <ac:spMkLst>
            <pc:docMk/>
            <pc:sldMk cId="3940095897" sldId="297"/>
            <ac:spMk id="1010" creationId="{95008A55-B03F-F5A1-5F62-A142DB119A67}"/>
          </ac:spMkLst>
        </pc:spChg>
        <pc:spChg chg="mod">
          <ac:chgData name="Ida Ekmark" userId="ffbc62ef69d5d3dc" providerId="LiveId" clId="{38AB4D3C-B4E5-4847-ABEF-83E738C70A11}" dt="2024-05-14T14:15:25.381" v="17540"/>
          <ac:spMkLst>
            <pc:docMk/>
            <pc:sldMk cId="3940095897" sldId="297"/>
            <ac:spMk id="1011" creationId="{11270458-0E72-E6DE-D824-C2C5178311E8}"/>
          </ac:spMkLst>
        </pc:spChg>
        <pc:spChg chg="mod">
          <ac:chgData name="Ida Ekmark" userId="ffbc62ef69d5d3dc" providerId="LiveId" clId="{38AB4D3C-B4E5-4847-ABEF-83E738C70A11}" dt="2024-05-14T14:15:25.381" v="17540"/>
          <ac:spMkLst>
            <pc:docMk/>
            <pc:sldMk cId="3940095897" sldId="297"/>
            <ac:spMk id="1012" creationId="{75135D15-90C7-DEC7-9E13-0306991436AE}"/>
          </ac:spMkLst>
        </pc:spChg>
        <pc:spChg chg="mod">
          <ac:chgData name="Ida Ekmark" userId="ffbc62ef69d5d3dc" providerId="LiveId" clId="{38AB4D3C-B4E5-4847-ABEF-83E738C70A11}" dt="2024-05-14T14:15:25.381" v="17540"/>
          <ac:spMkLst>
            <pc:docMk/>
            <pc:sldMk cId="3940095897" sldId="297"/>
            <ac:spMk id="1013" creationId="{F29B5694-FA30-8AC6-B78B-02D3CD8A6D3D}"/>
          </ac:spMkLst>
        </pc:spChg>
        <pc:spChg chg="mod">
          <ac:chgData name="Ida Ekmark" userId="ffbc62ef69d5d3dc" providerId="LiveId" clId="{38AB4D3C-B4E5-4847-ABEF-83E738C70A11}" dt="2024-05-14T14:15:25.381" v="17540"/>
          <ac:spMkLst>
            <pc:docMk/>
            <pc:sldMk cId="3940095897" sldId="297"/>
            <ac:spMk id="1014" creationId="{55E785AE-33E1-2D00-0058-D7DE60573291}"/>
          </ac:spMkLst>
        </pc:spChg>
        <pc:spChg chg="mod">
          <ac:chgData name="Ida Ekmark" userId="ffbc62ef69d5d3dc" providerId="LiveId" clId="{38AB4D3C-B4E5-4847-ABEF-83E738C70A11}" dt="2024-05-14T14:15:25.381" v="17540"/>
          <ac:spMkLst>
            <pc:docMk/>
            <pc:sldMk cId="3940095897" sldId="297"/>
            <ac:spMk id="1015" creationId="{3721665B-9F7E-DFA2-CD2E-30AD57150D5C}"/>
          </ac:spMkLst>
        </pc:spChg>
        <pc:spChg chg="mod">
          <ac:chgData name="Ida Ekmark" userId="ffbc62ef69d5d3dc" providerId="LiveId" clId="{38AB4D3C-B4E5-4847-ABEF-83E738C70A11}" dt="2024-05-14T14:15:25.381" v="17540"/>
          <ac:spMkLst>
            <pc:docMk/>
            <pc:sldMk cId="3940095897" sldId="297"/>
            <ac:spMk id="1016" creationId="{67869F15-7816-3D5D-23F1-A9C02A2F0E67}"/>
          </ac:spMkLst>
        </pc:spChg>
        <pc:spChg chg="mod">
          <ac:chgData name="Ida Ekmark" userId="ffbc62ef69d5d3dc" providerId="LiveId" clId="{38AB4D3C-B4E5-4847-ABEF-83E738C70A11}" dt="2024-05-14T14:15:25.381" v="17540"/>
          <ac:spMkLst>
            <pc:docMk/>
            <pc:sldMk cId="3940095897" sldId="297"/>
            <ac:spMk id="1017" creationId="{27AD486D-870A-67C7-E0F6-CC6869937065}"/>
          </ac:spMkLst>
        </pc:spChg>
        <pc:spChg chg="mod">
          <ac:chgData name="Ida Ekmark" userId="ffbc62ef69d5d3dc" providerId="LiveId" clId="{38AB4D3C-B4E5-4847-ABEF-83E738C70A11}" dt="2024-05-14T14:15:25.381" v="17540"/>
          <ac:spMkLst>
            <pc:docMk/>
            <pc:sldMk cId="3940095897" sldId="297"/>
            <ac:spMk id="1018" creationId="{CA2CBD85-B065-C116-9620-4027E42FDF2F}"/>
          </ac:spMkLst>
        </pc:spChg>
        <pc:spChg chg="mod">
          <ac:chgData name="Ida Ekmark" userId="ffbc62ef69d5d3dc" providerId="LiveId" clId="{38AB4D3C-B4E5-4847-ABEF-83E738C70A11}" dt="2024-05-14T14:15:25.381" v="17540"/>
          <ac:spMkLst>
            <pc:docMk/>
            <pc:sldMk cId="3940095897" sldId="297"/>
            <ac:spMk id="1019" creationId="{6DE95F15-AA78-E1C2-2F48-503C3CCD3AFB}"/>
          </ac:spMkLst>
        </pc:spChg>
        <pc:spChg chg="mod">
          <ac:chgData name="Ida Ekmark" userId="ffbc62ef69d5d3dc" providerId="LiveId" clId="{38AB4D3C-B4E5-4847-ABEF-83E738C70A11}" dt="2024-05-14T14:15:25.381" v="17540"/>
          <ac:spMkLst>
            <pc:docMk/>
            <pc:sldMk cId="3940095897" sldId="297"/>
            <ac:spMk id="1020" creationId="{DA2B8350-4E36-DBB9-F615-7FBC05B760B1}"/>
          </ac:spMkLst>
        </pc:spChg>
        <pc:spChg chg="mod">
          <ac:chgData name="Ida Ekmark" userId="ffbc62ef69d5d3dc" providerId="LiveId" clId="{38AB4D3C-B4E5-4847-ABEF-83E738C70A11}" dt="2024-05-14T14:15:25.381" v="17540"/>
          <ac:spMkLst>
            <pc:docMk/>
            <pc:sldMk cId="3940095897" sldId="297"/>
            <ac:spMk id="1021" creationId="{40742AD9-2473-418E-A9AC-84C97928F2AA}"/>
          </ac:spMkLst>
        </pc:spChg>
        <pc:spChg chg="mod">
          <ac:chgData name="Ida Ekmark" userId="ffbc62ef69d5d3dc" providerId="LiveId" clId="{38AB4D3C-B4E5-4847-ABEF-83E738C70A11}" dt="2024-05-14T14:15:25.381" v="17540"/>
          <ac:spMkLst>
            <pc:docMk/>
            <pc:sldMk cId="3940095897" sldId="297"/>
            <ac:spMk id="1022" creationId="{0B3AC2FC-57B6-E725-28E4-7E37225E88FA}"/>
          </ac:spMkLst>
        </pc:spChg>
        <pc:spChg chg="mod">
          <ac:chgData name="Ida Ekmark" userId="ffbc62ef69d5d3dc" providerId="LiveId" clId="{38AB4D3C-B4E5-4847-ABEF-83E738C70A11}" dt="2024-05-14T14:15:25.381" v="17540"/>
          <ac:spMkLst>
            <pc:docMk/>
            <pc:sldMk cId="3940095897" sldId="297"/>
            <ac:spMk id="1023" creationId="{5CCBDAA3-D4C1-EB36-118D-6E8E287C72D0}"/>
          </ac:spMkLst>
        </pc:spChg>
        <pc:spChg chg="mod">
          <ac:chgData name="Ida Ekmark" userId="ffbc62ef69d5d3dc" providerId="LiveId" clId="{38AB4D3C-B4E5-4847-ABEF-83E738C70A11}" dt="2024-05-14T14:15:25.381" v="17540"/>
          <ac:spMkLst>
            <pc:docMk/>
            <pc:sldMk cId="3940095897" sldId="297"/>
            <ac:spMk id="1024" creationId="{66585715-663D-78C6-28B8-D96A4ACF9BC0}"/>
          </ac:spMkLst>
        </pc:spChg>
        <pc:spChg chg="mod">
          <ac:chgData name="Ida Ekmark" userId="ffbc62ef69d5d3dc" providerId="LiveId" clId="{38AB4D3C-B4E5-4847-ABEF-83E738C70A11}" dt="2024-05-14T14:15:25.381" v="17540"/>
          <ac:spMkLst>
            <pc:docMk/>
            <pc:sldMk cId="3940095897" sldId="297"/>
            <ac:spMk id="1025" creationId="{CCD3548E-CD9F-8785-6D61-FE854F8956EA}"/>
          </ac:spMkLst>
        </pc:spChg>
        <pc:spChg chg="mod">
          <ac:chgData name="Ida Ekmark" userId="ffbc62ef69d5d3dc" providerId="LiveId" clId="{38AB4D3C-B4E5-4847-ABEF-83E738C70A11}" dt="2024-05-14T14:15:25.381" v="17540"/>
          <ac:spMkLst>
            <pc:docMk/>
            <pc:sldMk cId="3940095897" sldId="297"/>
            <ac:spMk id="1026" creationId="{3A0F7FD6-DA89-3646-D397-7AFDD491A212}"/>
          </ac:spMkLst>
        </pc:spChg>
        <pc:spChg chg="mod">
          <ac:chgData name="Ida Ekmark" userId="ffbc62ef69d5d3dc" providerId="LiveId" clId="{38AB4D3C-B4E5-4847-ABEF-83E738C70A11}" dt="2024-05-14T14:15:25.381" v="17540"/>
          <ac:spMkLst>
            <pc:docMk/>
            <pc:sldMk cId="3940095897" sldId="297"/>
            <ac:spMk id="1027" creationId="{6DC96727-7B5C-9834-81E4-F90A60E193CC}"/>
          </ac:spMkLst>
        </pc:spChg>
        <pc:spChg chg="mod">
          <ac:chgData name="Ida Ekmark" userId="ffbc62ef69d5d3dc" providerId="LiveId" clId="{38AB4D3C-B4E5-4847-ABEF-83E738C70A11}" dt="2024-05-14T14:15:25.381" v="17540"/>
          <ac:spMkLst>
            <pc:docMk/>
            <pc:sldMk cId="3940095897" sldId="297"/>
            <ac:spMk id="1028" creationId="{D61A31A8-8FDE-AA20-2D78-D0AE4A5FF219}"/>
          </ac:spMkLst>
        </pc:spChg>
        <pc:spChg chg="mod">
          <ac:chgData name="Ida Ekmark" userId="ffbc62ef69d5d3dc" providerId="LiveId" clId="{38AB4D3C-B4E5-4847-ABEF-83E738C70A11}" dt="2024-05-14T14:15:25.381" v="17540"/>
          <ac:spMkLst>
            <pc:docMk/>
            <pc:sldMk cId="3940095897" sldId="297"/>
            <ac:spMk id="1029" creationId="{81813076-55BF-7A8D-8875-7887606DE4F3}"/>
          </ac:spMkLst>
        </pc:spChg>
        <pc:spChg chg="mod">
          <ac:chgData name="Ida Ekmark" userId="ffbc62ef69d5d3dc" providerId="LiveId" clId="{38AB4D3C-B4E5-4847-ABEF-83E738C70A11}" dt="2024-05-14T14:15:25.381" v="17540"/>
          <ac:spMkLst>
            <pc:docMk/>
            <pc:sldMk cId="3940095897" sldId="297"/>
            <ac:spMk id="1030" creationId="{E7E70160-89D4-C232-A21D-D7AC919A50E3}"/>
          </ac:spMkLst>
        </pc:spChg>
        <pc:spChg chg="mod">
          <ac:chgData name="Ida Ekmark" userId="ffbc62ef69d5d3dc" providerId="LiveId" clId="{38AB4D3C-B4E5-4847-ABEF-83E738C70A11}" dt="2024-05-14T14:15:25.381" v="17540"/>
          <ac:spMkLst>
            <pc:docMk/>
            <pc:sldMk cId="3940095897" sldId="297"/>
            <ac:spMk id="1031" creationId="{4BDA5A31-7579-0B3B-7DF5-79E0ABBB8715}"/>
          </ac:spMkLst>
        </pc:spChg>
        <pc:spChg chg="mod">
          <ac:chgData name="Ida Ekmark" userId="ffbc62ef69d5d3dc" providerId="LiveId" clId="{38AB4D3C-B4E5-4847-ABEF-83E738C70A11}" dt="2024-05-14T14:15:25.381" v="17540"/>
          <ac:spMkLst>
            <pc:docMk/>
            <pc:sldMk cId="3940095897" sldId="297"/>
            <ac:spMk id="1032" creationId="{0136C2CE-26E1-5DCF-5703-C2086DD96663}"/>
          </ac:spMkLst>
        </pc:spChg>
        <pc:spChg chg="mod">
          <ac:chgData name="Ida Ekmark" userId="ffbc62ef69d5d3dc" providerId="LiveId" clId="{38AB4D3C-B4E5-4847-ABEF-83E738C70A11}" dt="2024-05-14T14:15:25.381" v="17540"/>
          <ac:spMkLst>
            <pc:docMk/>
            <pc:sldMk cId="3940095897" sldId="297"/>
            <ac:spMk id="1033" creationId="{EAA4ED56-99AB-7BCF-B842-C3614345AAD6}"/>
          </ac:spMkLst>
        </pc:spChg>
        <pc:spChg chg="mod">
          <ac:chgData name="Ida Ekmark" userId="ffbc62ef69d5d3dc" providerId="LiveId" clId="{38AB4D3C-B4E5-4847-ABEF-83E738C70A11}" dt="2024-05-14T14:15:25.381" v="17540"/>
          <ac:spMkLst>
            <pc:docMk/>
            <pc:sldMk cId="3940095897" sldId="297"/>
            <ac:spMk id="1034" creationId="{38BCC836-ADD0-40E3-8172-1AC48BC77C80}"/>
          </ac:spMkLst>
        </pc:spChg>
        <pc:spChg chg="mod">
          <ac:chgData name="Ida Ekmark" userId="ffbc62ef69d5d3dc" providerId="LiveId" clId="{38AB4D3C-B4E5-4847-ABEF-83E738C70A11}" dt="2024-05-14T14:15:25.381" v="17540"/>
          <ac:spMkLst>
            <pc:docMk/>
            <pc:sldMk cId="3940095897" sldId="297"/>
            <ac:spMk id="1035" creationId="{D9CA08DF-708B-2BD7-E8F4-F671F0A0530D}"/>
          </ac:spMkLst>
        </pc:spChg>
        <pc:spChg chg="mod">
          <ac:chgData name="Ida Ekmark" userId="ffbc62ef69d5d3dc" providerId="LiveId" clId="{38AB4D3C-B4E5-4847-ABEF-83E738C70A11}" dt="2024-05-14T14:15:25.381" v="17540"/>
          <ac:spMkLst>
            <pc:docMk/>
            <pc:sldMk cId="3940095897" sldId="297"/>
            <ac:spMk id="1036" creationId="{6C5D1919-42C2-3D0E-2004-4E36F9FDDC29}"/>
          </ac:spMkLst>
        </pc:spChg>
        <pc:spChg chg="mod">
          <ac:chgData name="Ida Ekmark" userId="ffbc62ef69d5d3dc" providerId="LiveId" clId="{38AB4D3C-B4E5-4847-ABEF-83E738C70A11}" dt="2024-05-14T14:15:25.381" v="17540"/>
          <ac:spMkLst>
            <pc:docMk/>
            <pc:sldMk cId="3940095897" sldId="297"/>
            <ac:spMk id="1037" creationId="{5CFDB23A-93D3-2148-ED33-186AC9F4023A}"/>
          </ac:spMkLst>
        </pc:spChg>
        <pc:spChg chg="mod">
          <ac:chgData name="Ida Ekmark" userId="ffbc62ef69d5d3dc" providerId="LiveId" clId="{38AB4D3C-B4E5-4847-ABEF-83E738C70A11}" dt="2024-05-14T14:15:25.381" v="17540"/>
          <ac:spMkLst>
            <pc:docMk/>
            <pc:sldMk cId="3940095897" sldId="297"/>
            <ac:spMk id="1038" creationId="{F7E7111D-1207-D8B5-9594-0BD00550DF6E}"/>
          </ac:spMkLst>
        </pc:spChg>
        <pc:spChg chg="mod">
          <ac:chgData name="Ida Ekmark" userId="ffbc62ef69d5d3dc" providerId="LiveId" clId="{38AB4D3C-B4E5-4847-ABEF-83E738C70A11}" dt="2024-05-14T14:15:25.381" v="17540"/>
          <ac:spMkLst>
            <pc:docMk/>
            <pc:sldMk cId="3940095897" sldId="297"/>
            <ac:spMk id="1039" creationId="{7F11327D-BF93-3065-7170-7003363852FF}"/>
          </ac:spMkLst>
        </pc:spChg>
        <pc:spChg chg="mod">
          <ac:chgData name="Ida Ekmark" userId="ffbc62ef69d5d3dc" providerId="LiveId" clId="{38AB4D3C-B4E5-4847-ABEF-83E738C70A11}" dt="2024-05-14T14:15:25.381" v="17540"/>
          <ac:spMkLst>
            <pc:docMk/>
            <pc:sldMk cId="3940095897" sldId="297"/>
            <ac:spMk id="1040" creationId="{DAEBA13E-7EB5-A2DC-E4CC-EC80CC25ECDA}"/>
          </ac:spMkLst>
        </pc:spChg>
        <pc:spChg chg="mod">
          <ac:chgData name="Ida Ekmark" userId="ffbc62ef69d5d3dc" providerId="LiveId" clId="{38AB4D3C-B4E5-4847-ABEF-83E738C70A11}" dt="2024-05-14T14:15:25.381" v="17540"/>
          <ac:spMkLst>
            <pc:docMk/>
            <pc:sldMk cId="3940095897" sldId="297"/>
            <ac:spMk id="1041" creationId="{253FC25C-4B10-D50E-7C0A-59239AE726FE}"/>
          </ac:spMkLst>
        </pc:spChg>
        <pc:spChg chg="mod">
          <ac:chgData name="Ida Ekmark" userId="ffbc62ef69d5d3dc" providerId="LiveId" clId="{38AB4D3C-B4E5-4847-ABEF-83E738C70A11}" dt="2024-05-14T14:15:25.381" v="17540"/>
          <ac:spMkLst>
            <pc:docMk/>
            <pc:sldMk cId="3940095897" sldId="297"/>
            <ac:spMk id="1042" creationId="{1EFD1AB7-3D4C-3A3A-9337-71FB9E3AEB4B}"/>
          </ac:spMkLst>
        </pc:spChg>
        <pc:spChg chg="mod">
          <ac:chgData name="Ida Ekmark" userId="ffbc62ef69d5d3dc" providerId="LiveId" clId="{38AB4D3C-B4E5-4847-ABEF-83E738C70A11}" dt="2024-05-14T14:15:25.381" v="17540"/>
          <ac:spMkLst>
            <pc:docMk/>
            <pc:sldMk cId="3940095897" sldId="297"/>
            <ac:spMk id="1043" creationId="{808B5C7C-C9E7-0ED7-F95A-C6FE6535A620}"/>
          </ac:spMkLst>
        </pc:spChg>
        <pc:spChg chg="mod">
          <ac:chgData name="Ida Ekmark" userId="ffbc62ef69d5d3dc" providerId="LiveId" clId="{38AB4D3C-B4E5-4847-ABEF-83E738C70A11}" dt="2024-05-14T14:15:25.381" v="17540"/>
          <ac:spMkLst>
            <pc:docMk/>
            <pc:sldMk cId="3940095897" sldId="297"/>
            <ac:spMk id="1044" creationId="{E5048427-3A08-1341-D7D7-A93AB323DD56}"/>
          </ac:spMkLst>
        </pc:spChg>
        <pc:spChg chg="mod">
          <ac:chgData name="Ida Ekmark" userId="ffbc62ef69d5d3dc" providerId="LiveId" clId="{38AB4D3C-B4E5-4847-ABEF-83E738C70A11}" dt="2024-05-14T14:15:25.381" v="17540"/>
          <ac:spMkLst>
            <pc:docMk/>
            <pc:sldMk cId="3940095897" sldId="297"/>
            <ac:spMk id="1045" creationId="{E4A51A34-B68C-1907-0D36-DAE941520C83}"/>
          </ac:spMkLst>
        </pc:spChg>
        <pc:spChg chg="mod">
          <ac:chgData name="Ida Ekmark" userId="ffbc62ef69d5d3dc" providerId="LiveId" clId="{38AB4D3C-B4E5-4847-ABEF-83E738C70A11}" dt="2024-05-14T14:15:25.381" v="17540"/>
          <ac:spMkLst>
            <pc:docMk/>
            <pc:sldMk cId="3940095897" sldId="297"/>
            <ac:spMk id="1046" creationId="{BC554E2D-44C4-14FA-3F29-933F959B4188}"/>
          </ac:spMkLst>
        </pc:spChg>
        <pc:spChg chg="mod">
          <ac:chgData name="Ida Ekmark" userId="ffbc62ef69d5d3dc" providerId="LiveId" clId="{38AB4D3C-B4E5-4847-ABEF-83E738C70A11}" dt="2024-05-14T14:15:25.381" v="17540"/>
          <ac:spMkLst>
            <pc:docMk/>
            <pc:sldMk cId="3940095897" sldId="297"/>
            <ac:spMk id="1047" creationId="{99D1107E-AF2C-2728-A1C1-BE56A078EF26}"/>
          </ac:spMkLst>
        </pc:spChg>
        <pc:spChg chg="mod">
          <ac:chgData name="Ida Ekmark" userId="ffbc62ef69d5d3dc" providerId="LiveId" clId="{38AB4D3C-B4E5-4847-ABEF-83E738C70A11}" dt="2024-05-14T14:15:25.381" v="17540"/>
          <ac:spMkLst>
            <pc:docMk/>
            <pc:sldMk cId="3940095897" sldId="297"/>
            <ac:spMk id="1048" creationId="{72C28A27-FA3A-E273-4DEE-802166C01E53}"/>
          </ac:spMkLst>
        </pc:spChg>
        <pc:spChg chg="mod">
          <ac:chgData name="Ida Ekmark" userId="ffbc62ef69d5d3dc" providerId="LiveId" clId="{38AB4D3C-B4E5-4847-ABEF-83E738C70A11}" dt="2024-05-14T14:15:25.381" v="17540"/>
          <ac:spMkLst>
            <pc:docMk/>
            <pc:sldMk cId="3940095897" sldId="297"/>
            <ac:spMk id="1049" creationId="{0A0B0F37-42CA-D26F-BE1C-4AC38263D2F3}"/>
          </ac:spMkLst>
        </pc:spChg>
        <pc:spChg chg="mod">
          <ac:chgData name="Ida Ekmark" userId="ffbc62ef69d5d3dc" providerId="LiveId" clId="{38AB4D3C-B4E5-4847-ABEF-83E738C70A11}" dt="2024-05-14T14:15:25.381" v="17540"/>
          <ac:spMkLst>
            <pc:docMk/>
            <pc:sldMk cId="3940095897" sldId="297"/>
            <ac:spMk id="1050" creationId="{69DC543D-F9B6-A2C2-0B6D-37A5B55DBE37}"/>
          </ac:spMkLst>
        </pc:spChg>
        <pc:spChg chg="mod">
          <ac:chgData name="Ida Ekmark" userId="ffbc62ef69d5d3dc" providerId="LiveId" clId="{38AB4D3C-B4E5-4847-ABEF-83E738C70A11}" dt="2024-05-14T14:15:25.381" v="17540"/>
          <ac:spMkLst>
            <pc:docMk/>
            <pc:sldMk cId="3940095897" sldId="297"/>
            <ac:spMk id="1051" creationId="{038C204E-7028-129D-77EF-A1DF0270EA46}"/>
          </ac:spMkLst>
        </pc:spChg>
        <pc:spChg chg="mod">
          <ac:chgData name="Ida Ekmark" userId="ffbc62ef69d5d3dc" providerId="LiveId" clId="{38AB4D3C-B4E5-4847-ABEF-83E738C70A11}" dt="2024-05-14T14:15:25.381" v="17540"/>
          <ac:spMkLst>
            <pc:docMk/>
            <pc:sldMk cId="3940095897" sldId="297"/>
            <ac:spMk id="1052" creationId="{35C15023-A21A-297C-DEF8-2835CE21BDA8}"/>
          </ac:spMkLst>
        </pc:spChg>
        <pc:spChg chg="mod">
          <ac:chgData name="Ida Ekmark" userId="ffbc62ef69d5d3dc" providerId="LiveId" clId="{38AB4D3C-B4E5-4847-ABEF-83E738C70A11}" dt="2024-05-14T14:15:25.381" v="17540"/>
          <ac:spMkLst>
            <pc:docMk/>
            <pc:sldMk cId="3940095897" sldId="297"/>
            <ac:spMk id="1053" creationId="{13F44D68-49BE-4BA8-DFE3-5FC06D3122F4}"/>
          </ac:spMkLst>
        </pc:spChg>
        <pc:spChg chg="mod">
          <ac:chgData name="Ida Ekmark" userId="ffbc62ef69d5d3dc" providerId="LiveId" clId="{38AB4D3C-B4E5-4847-ABEF-83E738C70A11}" dt="2024-05-14T14:15:25.381" v="17540"/>
          <ac:spMkLst>
            <pc:docMk/>
            <pc:sldMk cId="3940095897" sldId="297"/>
            <ac:spMk id="1054" creationId="{49DB0FCD-4369-9063-F608-B690B4889C31}"/>
          </ac:spMkLst>
        </pc:spChg>
        <pc:spChg chg="mod">
          <ac:chgData name="Ida Ekmark" userId="ffbc62ef69d5d3dc" providerId="LiveId" clId="{38AB4D3C-B4E5-4847-ABEF-83E738C70A11}" dt="2024-05-14T14:15:25.381" v="17540"/>
          <ac:spMkLst>
            <pc:docMk/>
            <pc:sldMk cId="3940095897" sldId="297"/>
            <ac:spMk id="1055" creationId="{E0979338-EBA8-AC4D-E93D-7A853615C912}"/>
          </ac:spMkLst>
        </pc:spChg>
        <pc:spChg chg="mod">
          <ac:chgData name="Ida Ekmark" userId="ffbc62ef69d5d3dc" providerId="LiveId" clId="{38AB4D3C-B4E5-4847-ABEF-83E738C70A11}" dt="2024-05-14T14:15:25.381" v="17540"/>
          <ac:spMkLst>
            <pc:docMk/>
            <pc:sldMk cId="3940095897" sldId="297"/>
            <ac:spMk id="1056" creationId="{A487829B-9332-22EE-71D2-B868A6682C11}"/>
          </ac:spMkLst>
        </pc:spChg>
        <pc:spChg chg="mod">
          <ac:chgData name="Ida Ekmark" userId="ffbc62ef69d5d3dc" providerId="LiveId" clId="{38AB4D3C-B4E5-4847-ABEF-83E738C70A11}" dt="2024-05-14T14:15:25.381" v="17540"/>
          <ac:spMkLst>
            <pc:docMk/>
            <pc:sldMk cId="3940095897" sldId="297"/>
            <ac:spMk id="1057" creationId="{DA7F2E39-9CF7-DFD6-77A6-B8F86DFA09B4}"/>
          </ac:spMkLst>
        </pc:spChg>
        <pc:spChg chg="mod">
          <ac:chgData name="Ida Ekmark" userId="ffbc62ef69d5d3dc" providerId="LiveId" clId="{38AB4D3C-B4E5-4847-ABEF-83E738C70A11}" dt="2024-05-14T14:15:25.381" v="17540"/>
          <ac:spMkLst>
            <pc:docMk/>
            <pc:sldMk cId="3940095897" sldId="297"/>
            <ac:spMk id="1058" creationId="{708FD96E-DA28-38C6-E75D-DECB8F350331}"/>
          </ac:spMkLst>
        </pc:spChg>
        <pc:spChg chg="mod">
          <ac:chgData name="Ida Ekmark" userId="ffbc62ef69d5d3dc" providerId="LiveId" clId="{38AB4D3C-B4E5-4847-ABEF-83E738C70A11}" dt="2024-05-14T14:15:25.381" v="17540"/>
          <ac:spMkLst>
            <pc:docMk/>
            <pc:sldMk cId="3940095897" sldId="297"/>
            <ac:spMk id="1059" creationId="{CA9B8401-F84C-51A2-8DAD-8B91ABD8242D}"/>
          </ac:spMkLst>
        </pc:spChg>
        <pc:spChg chg="mod">
          <ac:chgData name="Ida Ekmark" userId="ffbc62ef69d5d3dc" providerId="LiveId" clId="{38AB4D3C-B4E5-4847-ABEF-83E738C70A11}" dt="2024-05-14T14:15:25.381" v="17540"/>
          <ac:spMkLst>
            <pc:docMk/>
            <pc:sldMk cId="3940095897" sldId="297"/>
            <ac:spMk id="1060" creationId="{77810E2D-0261-1141-9093-2B382D88034E}"/>
          </ac:spMkLst>
        </pc:spChg>
        <pc:spChg chg="mod">
          <ac:chgData name="Ida Ekmark" userId="ffbc62ef69d5d3dc" providerId="LiveId" clId="{38AB4D3C-B4E5-4847-ABEF-83E738C70A11}" dt="2024-05-14T14:15:25.381" v="17540"/>
          <ac:spMkLst>
            <pc:docMk/>
            <pc:sldMk cId="3940095897" sldId="297"/>
            <ac:spMk id="1061" creationId="{8A1375DC-7583-BE33-EC21-26F53FFB9B62}"/>
          </ac:spMkLst>
        </pc:spChg>
        <pc:spChg chg="mod">
          <ac:chgData name="Ida Ekmark" userId="ffbc62ef69d5d3dc" providerId="LiveId" clId="{38AB4D3C-B4E5-4847-ABEF-83E738C70A11}" dt="2024-05-14T14:15:25.381" v="17540"/>
          <ac:spMkLst>
            <pc:docMk/>
            <pc:sldMk cId="3940095897" sldId="297"/>
            <ac:spMk id="1062" creationId="{4EBED10C-173F-D0E5-FDC1-44B8516BBC39}"/>
          </ac:spMkLst>
        </pc:spChg>
        <pc:spChg chg="mod">
          <ac:chgData name="Ida Ekmark" userId="ffbc62ef69d5d3dc" providerId="LiveId" clId="{38AB4D3C-B4E5-4847-ABEF-83E738C70A11}" dt="2024-05-14T14:15:25.381" v="17540"/>
          <ac:spMkLst>
            <pc:docMk/>
            <pc:sldMk cId="3940095897" sldId="297"/>
            <ac:spMk id="1063" creationId="{15119156-5E40-4B53-4A62-0289B12EE550}"/>
          </ac:spMkLst>
        </pc:spChg>
        <pc:spChg chg="mod">
          <ac:chgData name="Ida Ekmark" userId="ffbc62ef69d5d3dc" providerId="LiveId" clId="{38AB4D3C-B4E5-4847-ABEF-83E738C70A11}" dt="2024-05-14T14:15:25.381" v="17540"/>
          <ac:spMkLst>
            <pc:docMk/>
            <pc:sldMk cId="3940095897" sldId="297"/>
            <ac:spMk id="1064" creationId="{CC599253-2180-8ECA-0D99-2C273876D231}"/>
          </ac:spMkLst>
        </pc:spChg>
        <pc:spChg chg="mod">
          <ac:chgData name="Ida Ekmark" userId="ffbc62ef69d5d3dc" providerId="LiveId" clId="{38AB4D3C-B4E5-4847-ABEF-83E738C70A11}" dt="2024-05-14T14:15:25.381" v="17540"/>
          <ac:spMkLst>
            <pc:docMk/>
            <pc:sldMk cId="3940095897" sldId="297"/>
            <ac:spMk id="1065" creationId="{EA9905C8-63FF-8A60-2732-3AA52DC031EA}"/>
          </ac:spMkLst>
        </pc:spChg>
        <pc:spChg chg="mod">
          <ac:chgData name="Ida Ekmark" userId="ffbc62ef69d5d3dc" providerId="LiveId" clId="{38AB4D3C-B4E5-4847-ABEF-83E738C70A11}" dt="2024-05-14T14:15:25.381" v="17540"/>
          <ac:spMkLst>
            <pc:docMk/>
            <pc:sldMk cId="3940095897" sldId="297"/>
            <ac:spMk id="1066" creationId="{4AC2C2ED-A0B8-8C88-DF2F-50697A4D53C4}"/>
          </ac:spMkLst>
        </pc:spChg>
        <pc:spChg chg="mod">
          <ac:chgData name="Ida Ekmark" userId="ffbc62ef69d5d3dc" providerId="LiveId" clId="{38AB4D3C-B4E5-4847-ABEF-83E738C70A11}" dt="2024-05-14T14:15:25.381" v="17540"/>
          <ac:spMkLst>
            <pc:docMk/>
            <pc:sldMk cId="3940095897" sldId="297"/>
            <ac:spMk id="1067" creationId="{0D287548-F3AE-CC81-DD88-9286106F5A16}"/>
          </ac:spMkLst>
        </pc:spChg>
        <pc:spChg chg="mod">
          <ac:chgData name="Ida Ekmark" userId="ffbc62ef69d5d3dc" providerId="LiveId" clId="{38AB4D3C-B4E5-4847-ABEF-83E738C70A11}" dt="2024-05-14T14:15:25.381" v="17540"/>
          <ac:spMkLst>
            <pc:docMk/>
            <pc:sldMk cId="3940095897" sldId="297"/>
            <ac:spMk id="1068" creationId="{9D9FD134-D518-D424-E632-1DA0C0F9F926}"/>
          </ac:spMkLst>
        </pc:spChg>
        <pc:spChg chg="mod">
          <ac:chgData name="Ida Ekmark" userId="ffbc62ef69d5d3dc" providerId="LiveId" clId="{38AB4D3C-B4E5-4847-ABEF-83E738C70A11}" dt="2024-05-14T14:15:25.381" v="17540"/>
          <ac:spMkLst>
            <pc:docMk/>
            <pc:sldMk cId="3940095897" sldId="297"/>
            <ac:spMk id="1069" creationId="{A9C69AD2-9308-4621-55DC-0A0630CB317C}"/>
          </ac:spMkLst>
        </pc:spChg>
        <pc:spChg chg="mod">
          <ac:chgData name="Ida Ekmark" userId="ffbc62ef69d5d3dc" providerId="LiveId" clId="{38AB4D3C-B4E5-4847-ABEF-83E738C70A11}" dt="2024-05-14T14:15:25.381" v="17540"/>
          <ac:spMkLst>
            <pc:docMk/>
            <pc:sldMk cId="3940095897" sldId="297"/>
            <ac:spMk id="1070" creationId="{B5C7BF52-8811-0833-9411-C29B8BFFB356}"/>
          </ac:spMkLst>
        </pc:spChg>
        <pc:spChg chg="mod">
          <ac:chgData name="Ida Ekmark" userId="ffbc62ef69d5d3dc" providerId="LiveId" clId="{38AB4D3C-B4E5-4847-ABEF-83E738C70A11}" dt="2024-05-14T14:15:25.381" v="17540"/>
          <ac:spMkLst>
            <pc:docMk/>
            <pc:sldMk cId="3940095897" sldId="297"/>
            <ac:spMk id="1071" creationId="{CE661187-7547-20F4-3174-B7AD64B1822E}"/>
          </ac:spMkLst>
        </pc:spChg>
        <pc:spChg chg="mod">
          <ac:chgData name="Ida Ekmark" userId="ffbc62ef69d5d3dc" providerId="LiveId" clId="{38AB4D3C-B4E5-4847-ABEF-83E738C70A11}" dt="2024-05-14T14:15:25.381" v="17540"/>
          <ac:spMkLst>
            <pc:docMk/>
            <pc:sldMk cId="3940095897" sldId="297"/>
            <ac:spMk id="1072" creationId="{505F74BD-7001-8B67-306E-66772BD6AF2C}"/>
          </ac:spMkLst>
        </pc:spChg>
        <pc:spChg chg="mod">
          <ac:chgData name="Ida Ekmark" userId="ffbc62ef69d5d3dc" providerId="LiveId" clId="{38AB4D3C-B4E5-4847-ABEF-83E738C70A11}" dt="2024-05-14T14:15:25.381" v="17540"/>
          <ac:spMkLst>
            <pc:docMk/>
            <pc:sldMk cId="3940095897" sldId="297"/>
            <ac:spMk id="1073" creationId="{A7E1EC74-ADD9-B138-151A-B9B58D045E4B}"/>
          </ac:spMkLst>
        </pc:spChg>
        <pc:spChg chg="mod">
          <ac:chgData name="Ida Ekmark" userId="ffbc62ef69d5d3dc" providerId="LiveId" clId="{38AB4D3C-B4E5-4847-ABEF-83E738C70A11}" dt="2024-05-14T14:15:25.381" v="17540"/>
          <ac:spMkLst>
            <pc:docMk/>
            <pc:sldMk cId="3940095897" sldId="297"/>
            <ac:spMk id="1074" creationId="{E0A55346-3FFD-715D-2B5C-F59A4187AEBB}"/>
          </ac:spMkLst>
        </pc:spChg>
        <pc:spChg chg="mod">
          <ac:chgData name="Ida Ekmark" userId="ffbc62ef69d5d3dc" providerId="LiveId" clId="{38AB4D3C-B4E5-4847-ABEF-83E738C70A11}" dt="2024-05-14T14:15:25.381" v="17540"/>
          <ac:spMkLst>
            <pc:docMk/>
            <pc:sldMk cId="3940095897" sldId="297"/>
            <ac:spMk id="1075" creationId="{CB252362-AA1E-1D84-599A-98B8E497B6C3}"/>
          </ac:spMkLst>
        </pc:spChg>
        <pc:spChg chg="mod">
          <ac:chgData name="Ida Ekmark" userId="ffbc62ef69d5d3dc" providerId="LiveId" clId="{38AB4D3C-B4E5-4847-ABEF-83E738C70A11}" dt="2024-05-14T14:15:25.381" v="17540"/>
          <ac:spMkLst>
            <pc:docMk/>
            <pc:sldMk cId="3940095897" sldId="297"/>
            <ac:spMk id="1076" creationId="{1249BA5B-B8F3-D3B0-60F2-C8E6241E7B6D}"/>
          </ac:spMkLst>
        </pc:spChg>
        <pc:spChg chg="mod">
          <ac:chgData name="Ida Ekmark" userId="ffbc62ef69d5d3dc" providerId="LiveId" clId="{38AB4D3C-B4E5-4847-ABEF-83E738C70A11}" dt="2024-05-14T14:15:25.381" v="17540"/>
          <ac:spMkLst>
            <pc:docMk/>
            <pc:sldMk cId="3940095897" sldId="297"/>
            <ac:spMk id="1077" creationId="{60A40FEC-6EB2-0832-F09B-D7FF4CEB60C4}"/>
          </ac:spMkLst>
        </pc:spChg>
        <pc:spChg chg="mod replST delST">
          <ac:chgData name="Ida Ekmark" userId="ffbc62ef69d5d3dc" providerId="LiveId" clId="{38AB4D3C-B4E5-4847-ABEF-83E738C70A11}" dt="2024-05-14T14:15:23.756" v="17089"/>
          <ac:spMkLst>
            <pc:docMk/>
            <pc:sldMk cId="3940095897" sldId="297"/>
            <ac:spMk id="1081" creationId="{F1F57EA7-B430-8546-3153-0682B76B799A}"/>
          </ac:spMkLst>
        </pc:spChg>
        <pc:spChg chg="mod replST delST">
          <ac:chgData name="Ida Ekmark" userId="ffbc62ef69d5d3dc" providerId="LiveId" clId="{38AB4D3C-B4E5-4847-ABEF-83E738C70A11}" dt="2024-05-14T14:15:23.756" v="17089"/>
          <ac:spMkLst>
            <pc:docMk/>
            <pc:sldMk cId="3940095897" sldId="297"/>
            <ac:spMk id="1082" creationId="{4AC05C3B-9292-8FAE-AAD3-E9D5048C0AB3}"/>
          </ac:spMkLst>
        </pc:spChg>
        <pc:spChg chg="mod replST delST">
          <ac:chgData name="Ida Ekmark" userId="ffbc62ef69d5d3dc" providerId="LiveId" clId="{38AB4D3C-B4E5-4847-ABEF-83E738C70A11}" dt="2024-05-14T14:15:23.756" v="17089"/>
          <ac:spMkLst>
            <pc:docMk/>
            <pc:sldMk cId="3940095897" sldId="297"/>
            <ac:spMk id="1083" creationId="{E4794C3F-183E-C18A-9F3F-10E881D4873B}"/>
          </ac:spMkLst>
        </pc:spChg>
        <pc:spChg chg="mod replST delST">
          <ac:chgData name="Ida Ekmark" userId="ffbc62ef69d5d3dc" providerId="LiveId" clId="{38AB4D3C-B4E5-4847-ABEF-83E738C70A11}" dt="2024-05-14T14:15:23.756" v="17089"/>
          <ac:spMkLst>
            <pc:docMk/>
            <pc:sldMk cId="3940095897" sldId="297"/>
            <ac:spMk id="1084" creationId="{6293AA12-A76D-69EF-4C01-D230D2DB891A}"/>
          </ac:spMkLst>
        </pc:spChg>
        <pc:spChg chg="mod replST delST">
          <ac:chgData name="Ida Ekmark" userId="ffbc62ef69d5d3dc" providerId="LiveId" clId="{38AB4D3C-B4E5-4847-ABEF-83E738C70A11}" dt="2024-05-14T14:15:23.756" v="17089"/>
          <ac:spMkLst>
            <pc:docMk/>
            <pc:sldMk cId="3940095897" sldId="297"/>
            <ac:spMk id="1085" creationId="{B68B64A7-5FFF-507A-E022-6FAE271A9718}"/>
          </ac:spMkLst>
        </pc:spChg>
        <pc:spChg chg="mod replST delST">
          <ac:chgData name="Ida Ekmark" userId="ffbc62ef69d5d3dc" providerId="LiveId" clId="{38AB4D3C-B4E5-4847-ABEF-83E738C70A11}" dt="2024-05-14T14:15:23.756" v="17089"/>
          <ac:spMkLst>
            <pc:docMk/>
            <pc:sldMk cId="3940095897" sldId="297"/>
            <ac:spMk id="1086" creationId="{E2FC0232-C430-06F0-9EB7-76E6A7C9C20C}"/>
          </ac:spMkLst>
        </pc:spChg>
        <pc:spChg chg="mod replST delST">
          <ac:chgData name="Ida Ekmark" userId="ffbc62ef69d5d3dc" providerId="LiveId" clId="{38AB4D3C-B4E5-4847-ABEF-83E738C70A11}" dt="2024-05-14T14:15:23.756" v="17089"/>
          <ac:spMkLst>
            <pc:docMk/>
            <pc:sldMk cId="3940095897" sldId="297"/>
            <ac:spMk id="1087" creationId="{86C61050-921E-4A86-B085-1225665B7D18}"/>
          </ac:spMkLst>
        </pc:spChg>
        <pc:spChg chg="mod replST delST">
          <ac:chgData name="Ida Ekmark" userId="ffbc62ef69d5d3dc" providerId="LiveId" clId="{38AB4D3C-B4E5-4847-ABEF-83E738C70A11}" dt="2024-05-14T14:15:23.756" v="17089"/>
          <ac:spMkLst>
            <pc:docMk/>
            <pc:sldMk cId="3940095897" sldId="297"/>
            <ac:spMk id="1088" creationId="{A66AC17C-4A03-EB0D-3232-D94C823F38B1}"/>
          </ac:spMkLst>
        </pc:spChg>
        <pc:spChg chg="mod replST delST">
          <ac:chgData name="Ida Ekmark" userId="ffbc62ef69d5d3dc" providerId="LiveId" clId="{38AB4D3C-B4E5-4847-ABEF-83E738C70A11}" dt="2024-05-14T14:15:23.756" v="17089"/>
          <ac:spMkLst>
            <pc:docMk/>
            <pc:sldMk cId="3940095897" sldId="297"/>
            <ac:spMk id="1089" creationId="{526102D5-BEA1-CB45-25A4-10989C401E17}"/>
          </ac:spMkLst>
        </pc:spChg>
        <pc:spChg chg="mod replST delST">
          <ac:chgData name="Ida Ekmark" userId="ffbc62ef69d5d3dc" providerId="LiveId" clId="{38AB4D3C-B4E5-4847-ABEF-83E738C70A11}" dt="2024-05-14T14:15:23.756" v="17089"/>
          <ac:spMkLst>
            <pc:docMk/>
            <pc:sldMk cId="3940095897" sldId="297"/>
            <ac:spMk id="1090" creationId="{8F06806C-5B61-3ED8-13D8-9D53CE69425B}"/>
          </ac:spMkLst>
        </pc:spChg>
        <pc:spChg chg="mod replST delST">
          <ac:chgData name="Ida Ekmark" userId="ffbc62ef69d5d3dc" providerId="LiveId" clId="{38AB4D3C-B4E5-4847-ABEF-83E738C70A11}" dt="2024-05-14T14:15:23.756" v="17089"/>
          <ac:spMkLst>
            <pc:docMk/>
            <pc:sldMk cId="3940095897" sldId="297"/>
            <ac:spMk id="1091" creationId="{65555D58-642A-4BA9-F03A-637B74F9A885}"/>
          </ac:spMkLst>
        </pc:spChg>
        <pc:spChg chg="mod replST delST">
          <ac:chgData name="Ida Ekmark" userId="ffbc62ef69d5d3dc" providerId="LiveId" clId="{38AB4D3C-B4E5-4847-ABEF-83E738C70A11}" dt="2024-05-14T14:15:23.756" v="17089"/>
          <ac:spMkLst>
            <pc:docMk/>
            <pc:sldMk cId="3940095897" sldId="297"/>
            <ac:spMk id="1092" creationId="{23BDD0C5-CF93-D216-1E3E-4D268561F458}"/>
          </ac:spMkLst>
        </pc:spChg>
        <pc:spChg chg="mod replST delST">
          <ac:chgData name="Ida Ekmark" userId="ffbc62ef69d5d3dc" providerId="LiveId" clId="{38AB4D3C-B4E5-4847-ABEF-83E738C70A11}" dt="2024-05-14T14:15:23.756" v="17089"/>
          <ac:spMkLst>
            <pc:docMk/>
            <pc:sldMk cId="3940095897" sldId="297"/>
            <ac:spMk id="1093" creationId="{13BC34C5-9917-D496-1FFA-6536118C2B02}"/>
          </ac:spMkLst>
        </pc:spChg>
        <pc:spChg chg="mod replST delST">
          <ac:chgData name="Ida Ekmark" userId="ffbc62ef69d5d3dc" providerId="LiveId" clId="{38AB4D3C-B4E5-4847-ABEF-83E738C70A11}" dt="2024-05-14T14:15:23.756" v="17089"/>
          <ac:spMkLst>
            <pc:docMk/>
            <pc:sldMk cId="3940095897" sldId="297"/>
            <ac:spMk id="1094" creationId="{727333DC-8304-FEEE-90F4-53BFA40A6E55}"/>
          </ac:spMkLst>
        </pc:spChg>
        <pc:spChg chg="mod replST delST">
          <ac:chgData name="Ida Ekmark" userId="ffbc62ef69d5d3dc" providerId="LiveId" clId="{38AB4D3C-B4E5-4847-ABEF-83E738C70A11}" dt="2024-05-14T14:15:23.756" v="17089"/>
          <ac:spMkLst>
            <pc:docMk/>
            <pc:sldMk cId="3940095897" sldId="297"/>
            <ac:spMk id="1095" creationId="{74B59E6D-8B73-C58D-8777-FA3C2036FC97}"/>
          </ac:spMkLst>
        </pc:spChg>
        <pc:spChg chg="mod replST delST">
          <ac:chgData name="Ida Ekmark" userId="ffbc62ef69d5d3dc" providerId="LiveId" clId="{38AB4D3C-B4E5-4847-ABEF-83E738C70A11}" dt="2024-05-14T14:15:23.756" v="17089"/>
          <ac:spMkLst>
            <pc:docMk/>
            <pc:sldMk cId="3940095897" sldId="297"/>
            <ac:spMk id="1096" creationId="{7B7211AE-9AF4-B06D-4CEA-007F30E54574}"/>
          </ac:spMkLst>
        </pc:spChg>
        <pc:spChg chg="mod replST delST">
          <ac:chgData name="Ida Ekmark" userId="ffbc62ef69d5d3dc" providerId="LiveId" clId="{38AB4D3C-B4E5-4847-ABEF-83E738C70A11}" dt="2024-05-14T14:15:23.756" v="17089"/>
          <ac:spMkLst>
            <pc:docMk/>
            <pc:sldMk cId="3940095897" sldId="297"/>
            <ac:spMk id="1097" creationId="{9EF5B968-FF98-9E1B-72CE-1235283919BF}"/>
          </ac:spMkLst>
        </pc:spChg>
        <pc:spChg chg="mod replST delST">
          <ac:chgData name="Ida Ekmark" userId="ffbc62ef69d5d3dc" providerId="LiveId" clId="{38AB4D3C-B4E5-4847-ABEF-83E738C70A11}" dt="2024-05-14T14:15:23.756" v="17089"/>
          <ac:spMkLst>
            <pc:docMk/>
            <pc:sldMk cId="3940095897" sldId="297"/>
            <ac:spMk id="1098" creationId="{1F89DEF2-2369-45F3-3B4D-29402A785D53}"/>
          </ac:spMkLst>
        </pc:spChg>
        <pc:spChg chg="mod replST delST">
          <ac:chgData name="Ida Ekmark" userId="ffbc62ef69d5d3dc" providerId="LiveId" clId="{38AB4D3C-B4E5-4847-ABEF-83E738C70A11}" dt="2024-05-14T14:15:23.756" v="17089"/>
          <ac:spMkLst>
            <pc:docMk/>
            <pc:sldMk cId="3940095897" sldId="297"/>
            <ac:spMk id="1099" creationId="{CF1F8506-CF99-D1DD-64E3-316828C2FB6A}"/>
          </ac:spMkLst>
        </pc:spChg>
        <pc:spChg chg="mod replST delST">
          <ac:chgData name="Ida Ekmark" userId="ffbc62ef69d5d3dc" providerId="LiveId" clId="{38AB4D3C-B4E5-4847-ABEF-83E738C70A11}" dt="2024-05-14T14:15:23.756" v="17089"/>
          <ac:spMkLst>
            <pc:docMk/>
            <pc:sldMk cId="3940095897" sldId="297"/>
            <ac:spMk id="1100" creationId="{B76B8DF4-A374-58DC-6E36-4141223D5543}"/>
          </ac:spMkLst>
        </pc:spChg>
        <pc:spChg chg="mod replST delST">
          <ac:chgData name="Ida Ekmark" userId="ffbc62ef69d5d3dc" providerId="LiveId" clId="{38AB4D3C-B4E5-4847-ABEF-83E738C70A11}" dt="2024-05-14T14:15:23.756" v="17089"/>
          <ac:spMkLst>
            <pc:docMk/>
            <pc:sldMk cId="3940095897" sldId="297"/>
            <ac:spMk id="1101" creationId="{D1506A9D-5D0E-57AB-29B4-E94B4DF171BD}"/>
          </ac:spMkLst>
        </pc:spChg>
        <pc:spChg chg="mod replST delST">
          <ac:chgData name="Ida Ekmark" userId="ffbc62ef69d5d3dc" providerId="LiveId" clId="{38AB4D3C-B4E5-4847-ABEF-83E738C70A11}" dt="2024-05-14T14:15:23.756" v="17089"/>
          <ac:spMkLst>
            <pc:docMk/>
            <pc:sldMk cId="3940095897" sldId="297"/>
            <ac:spMk id="1102" creationId="{1248F346-43C2-2D67-326B-6BD95CAECD04}"/>
          </ac:spMkLst>
        </pc:spChg>
        <pc:spChg chg="mod replST delST">
          <ac:chgData name="Ida Ekmark" userId="ffbc62ef69d5d3dc" providerId="LiveId" clId="{38AB4D3C-B4E5-4847-ABEF-83E738C70A11}" dt="2024-05-14T14:15:23.756" v="17089"/>
          <ac:spMkLst>
            <pc:docMk/>
            <pc:sldMk cId="3940095897" sldId="297"/>
            <ac:spMk id="1103" creationId="{D93AD7DB-0554-998D-5704-D7089BBECAAD}"/>
          </ac:spMkLst>
        </pc:spChg>
        <pc:spChg chg="mod replST delST">
          <ac:chgData name="Ida Ekmark" userId="ffbc62ef69d5d3dc" providerId="LiveId" clId="{38AB4D3C-B4E5-4847-ABEF-83E738C70A11}" dt="2024-05-14T14:15:23.756" v="17089"/>
          <ac:spMkLst>
            <pc:docMk/>
            <pc:sldMk cId="3940095897" sldId="297"/>
            <ac:spMk id="1104" creationId="{D223C9C4-8DD2-7DE4-3751-2C7234D53FA6}"/>
          </ac:spMkLst>
        </pc:spChg>
        <pc:spChg chg="mod replST delST">
          <ac:chgData name="Ida Ekmark" userId="ffbc62ef69d5d3dc" providerId="LiveId" clId="{38AB4D3C-B4E5-4847-ABEF-83E738C70A11}" dt="2024-05-14T14:15:23.756" v="17089"/>
          <ac:spMkLst>
            <pc:docMk/>
            <pc:sldMk cId="3940095897" sldId="297"/>
            <ac:spMk id="1105" creationId="{04A443F8-8382-589E-F8AB-FEC50838D400}"/>
          </ac:spMkLst>
        </pc:spChg>
        <pc:spChg chg="mod replST delST">
          <ac:chgData name="Ida Ekmark" userId="ffbc62ef69d5d3dc" providerId="LiveId" clId="{38AB4D3C-B4E5-4847-ABEF-83E738C70A11}" dt="2024-05-14T14:15:23.756" v="17089"/>
          <ac:spMkLst>
            <pc:docMk/>
            <pc:sldMk cId="3940095897" sldId="297"/>
            <ac:spMk id="1106" creationId="{289BD0D4-48FA-A20B-FEDE-5A4A81C6D1C6}"/>
          </ac:spMkLst>
        </pc:spChg>
        <pc:spChg chg="mod replST delST">
          <ac:chgData name="Ida Ekmark" userId="ffbc62ef69d5d3dc" providerId="LiveId" clId="{38AB4D3C-B4E5-4847-ABEF-83E738C70A11}" dt="2024-05-14T14:15:23.756" v="17089"/>
          <ac:spMkLst>
            <pc:docMk/>
            <pc:sldMk cId="3940095897" sldId="297"/>
            <ac:spMk id="1107" creationId="{48BCFB97-5BC3-B42D-2780-21E1D0EF2C87}"/>
          </ac:spMkLst>
        </pc:spChg>
        <pc:spChg chg="mod replST delST">
          <ac:chgData name="Ida Ekmark" userId="ffbc62ef69d5d3dc" providerId="LiveId" clId="{38AB4D3C-B4E5-4847-ABEF-83E738C70A11}" dt="2024-05-14T14:15:23.756" v="17089"/>
          <ac:spMkLst>
            <pc:docMk/>
            <pc:sldMk cId="3940095897" sldId="297"/>
            <ac:spMk id="1108" creationId="{BBE1DABA-8842-F83E-A64D-989DE7F9D9B3}"/>
          </ac:spMkLst>
        </pc:spChg>
        <pc:spChg chg="mod replST delST">
          <ac:chgData name="Ida Ekmark" userId="ffbc62ef69d5d3dc" providerId="LiveId" clId="{38AB4D3C-B4E5-4847-ABEF-83E738C70A11}" dt="2024-05-14T14:15:23.756" v="17089"/>
          <ac:spMkLst>
            <pc:docMk/>
            <pc:sldMk cId="3940095897" sldId="297"/>
            <ac:spMk id="1109" creationId="{2E58FE38-6A17-3E93-DF6B-60A1C5BFDE1E}"/>
          </ac:spMkLst>
        </pc:spChg>
        <pc:spChg chg="mod replST delST">
          <ac:chgData name="Ida Ekmark" userId="ffbc62ef69d5d3dc" providerId="LiveId" clId="{38AB4D3C-B4E5-4847-ABEF-83E738C70A11}" dt="2024-05-14T14:15:23.756" v="17089"/>
          <ac:spMkLst>
            <pc:docMk/>
            <pc:sldMk cId="3940095897" sldId="297"/>
            <ac:spMk id="1110" creationId="{6065E9D9-66D4-EEF9-C894-759BD57370C6}"/>
          </ac:spMkLst>
        </pc:spChg>
        <pc:spChg chg="mod replST delST">
          <ac:chgData name="Ida Ekmark" userId="ffbc62ef69d5d3dc" providerId="LiveId" clId="{38AB4D3C-B4E5-4847-ABEF-83E738C70A11}" dt="2024-05-14T14:15:23.756" v="17089"/>
          <ac:spMkLst>
            <pc:docMk/>
            <pc:sldMk cId="3940095897" sldId="297"/>
            <ac:spMk id="1111" creationId="{00278062-A2C9-FC1D-75AB-BD0BCCE7F660}"/>
          </ac:spMkLst>
        </pc:spChg>
        <pc:spChg chg="mod replST delST">
          <ac:chgData name="Ida Ekmark" userId="ffbc62ef69d5d3dc" providerId="LiveId" clId="{38AB4D3C-B4E5-4847-ABEF-83E738C70A11}" dt="2024-05-14T14:15:23.756" v="17089"/>
          <ac:spMkLst>
            <pc:docMk/>
            <pc:sldMk cId="3940095897" sldId="297"/>
            <ac:spMk id="1112" creationId="{F3A9EB05-5B0C-BE59-0C2A-2FA5B87D75DA}"/>
          </ac:spMkLst>
        </pc:spChg>
        <pc:spChg chg="mod replST delST">
          <ac:chgData name="Ida Ekmark" userId="ffbc62ef69d5d3dc" providerId="LiveId" clId="{38AB4D3C-B4E5-4847-ABEF-83E738C70A11}" dt="2024-05-14T14:15:23.756" v="17089"/>
          <ac:spMkLst>
            <pc:docMk/>
            <pc:sldMk cId="3940095897" sldId="297"/>
            <ac:spMk id="1113" creationId="{42881E6D-CDFB-EC5B-712E-F4250C8F0A2C}"/>
          </ac:spMkLst>
        </pc:spChg>
        <pc:spChg chg="mod replST delST">
          <ac:chgData name="Ida Ekmark" userId="ffbc62ef69d5d3dc" providerId="LiveId" clId="{38AB4D3C-B4E5-4847-ABEF-83E738C70A11}" dt="2024-05-14T14:15:23.756" v="17089"/>
          <ac:spMkLst>
            <pc:docMk/>
            <pc:sldMk cId="3940095897" sldId="297"/>
            <ac:spMk id="1114" creationId="{A52B5D92-421E-0677-7D71-2A470F8ED8D6}"/>
          </ac:spMkLst>
        </pc:spChg>
        <pc:spChg chg="mod replST delST">
          <ac:chgData name="Ida Ekmark" userId="ffbc62ef69d5d3dc" providerId="LiveId" clId="{38AB4D3C-B4E5-4847-ABEF-83E738C70A11}" dt="2024-05-14T14:15:23.756" v="17089"/>
          <ac:spMkLst>
            <pc:docMk/>
            <pc:sldMk cId="3940095897" sldId="297"/>
            <ac:spMk id="1115" creationId="{281B015F-00F7-B6CF-5CE3-0C17B370559D}"/>
          </ac:spMkLst>
        </pc:spChg>
        <pc:spChg chg="mod replST delST">
          <ac:chgData name="Ida Ekmark" userId="ffbc62ef69d5d3dc" providerId="LiveId" clId="{38AB4D3C-B4E5-4847-ABEF-83E738C70A11}" dt="2024-05-14T14:15:23.756" v="17089"/>
          <ac:spMkLst>
            <pc:docMk/>
            <pc:sldMk cId="3940095897" sldId="297"/>
            <ac:spMk id="1116" creationId="{BC39CE5D-FDD9-2D2F-8AD3-9775ACD9FDC5}"/>
          </ac:spMkLst>
        </pc:spChg>
        <pc:spChg chg="mod replST delST">
          <ac:chgData name="Ida Ekmark" userId="ffbc62ef69d5d3dc" providerId="LiveId" clId="{38AB4D3C-B4E5-4847-ABEF-83E738C70A11}" dt="2024-05-14T14:15:23.756" v="17089"/>
          <ac:spMkLst>
            <pc:docMk/>
            <pc:sldMk cId="3940095897" sldId="297"/>
            <ac:spMk id="1117" creationId="{17A66088-A349-C6E9-2131-180843817FD8}"/>
          </ac:spMkLst>
        </pc:spChg>
        <pc:spChg chg="mod replST delST">
          <ac:chgData name="Ida Ekmark" userId="ffbc62ef69d5d3dc" providerId="LiveId" clId="{38AB4D3C-B4E5-4847-ABEF-83E738C70A11}" dt="2024-05-14T14:15:23.756" v="17089"/>
          <ac:spMkLst>
            <pc:docMk/>
            <pc:sldMk cId="3940095897" sldId="297"/>
            <ac:spMk id="1118" creationId="{92AAA8D9-689D-7255-C5FD-AD06C34343E7}"/>
          </ac:spMkLst>
        </pc:spChg>
        <pc:spChg chg="mod replST delST">
          <ac:chgData name="Ida Ekmark" userId="ffbc62ef69d5d3dc" providerId="LiveId" clId="{38AB4D3C-B4E5-4847-ABEF-83E738C70A11}" dt="2024-05-14T14:15:23.756" v="17089"/>
          <ac:spMkLst>
            <pc:docMk/>
            <pc:sldMk cId="3940095897" sldId="297"/>
            <ac:spMk id="1119" creationId="{C8EC68E3-9085-08C2-3DF5-6F17155CE204}"/>
          </ac:spMkLst>
        </pc:spChg>
        <pc:spChg chg="mod replST delST">
          <ac:chgData name="Ida Ekmark" userId="ffbc62ef69d5d3dc" providerId="LiveId" clId="{38AB4D3C-B4E5-4847-ABEF-83E738C70A11}" dt="2024-05-14T14:15:23.756" v="17089"/>
          <ac:spMkLst>
            <pc:docMk/>
            <pc:sldMk cId="3940095897" sldId="297"/>
            <ac:spMk id="1120" creationId="{52E25A35-85D7-140D-F973-01EC987876D8}"/>
          </ac:spMkLst>
        </pc:spChg>
        <pc:spChg chg="mod replST delST">
          <ac:chgData name="Ida Ekmark" userId="ffbc62ef69d5d3dc" providerId="LiveId" clId="{38AB4D3C-B4E5-4847-ABEF-83E738C70A11}" dt="2024-05-14T14:15:23.756" v="17089"/>
          <ac:spMkLst>
            <pc:docMk/>
            <pc:sldMk cId="3940095897" sldId="297"/>
            <ac:spMk id="1121" creationId="{340B39C0-374F-A28B-A12E-4AE4F73F1FB6}"/>
          </ac:spMkLst>
        </pc:spChg>
        <pc:spChg chg="mod replST delST">
          <ac:chgData name="Ida Ekmark" userId="ffbc62ef69d5d3dc" providerId="LiveId" clId="{38AB4D3C-B4E5-4847-ABEF-83E738C70A11}" dt="2024-05-14T14:15:23.756" v="17089"/>
          <ac:spMkLst>
            <pc:docMk/>
            <pc:sldMk cId="3940095897" sldId="297"/>
            <ac:spMk id="1122" creationId="{7289E5EC-E73D-E5E5-51CD-015A334205C0}"/>
          </ac:spMkLst>
        </pc:spChg>
        <pc:spChg chg="mod replST delST">
          <ac:chgData name="Ida Ekmark" userId="ffbc62ef69d5d3dc" providerId="LiveId" clId="{38AB4D3C-B4E5-4847-ABEF-83E738C70A11}" dt="2024-05-14T14:15:23.756" v="17089"/>
          <ac:spMkLst>
            <pc:docMk/>
            <pc:sldMk cId="3940095897" sldId="297"/>
            <ac:spMk id="1123" creationId="{9DB2F3DC-B379-1FDF-8041-E5BA3F44B55A}"/>
          </ac:spMkLst>
        </pc:spChg>
        <pc:spChg chg="mod replST delST">
          <ac:chgData name="Ida Ekmark" userId="ffbc62ef69d5d3dc" providerId="LiveId" clId="{38AB4D3C-B4E5-4847-ABEF-83E738C70A11}" dt="2024-05-14T14:15:23.756" v="17089"/>
          <ac:spMkLst>
            <pc:docMk/>
            <pc:sldMk cId="3940095897" sldId="297"/>
            <ac:spMk id="1124" creationId="{E685D9A8-17E0-7EBC-A8B3-1A55585B4A24}"/>
          </ac:spMkLst>
        </pc:spChg>
        <pc:spChg chg="mod replST delST">
          <ac:chgData name="Ida Ekmark" userId="ffbc62ef69d5d3dc" providerId="LiveId" clId="{38AB4D3C-B4E5-4847-ABEF-83E738C70A11}" dt="2024-05-14T14:15:23.756" v="17089"/>
          <ac:spMkLst>
            <pc:docMk/>
            <pc:sldMk cId="3940095897" sldId="297"/>
            <ac:spMk id="1125" creationId="{61323600-9FF5-6972-A577-84A7C87B1164}"/>
          </ac:spMkLst>
        </pc:spChg>
        <pc:spChg chg="mod replST delST">
          <ac:chgData name="Ida Ekmark" userId="ffbc62ef69d5d3dc" providerId="LiveId" clId="{38AB4D3C-B4E5-4847-ABEF-83E738C70A11}" dt="2024-05-14T14:15:23.756" v="17089"/>
          <ac:spMkLst>
            <pc:docMk/>
            <pc:sldMk cId="3940095897" sldId="297"/>
            <ac:spMk id="1126" creationId="{73B15C96-2C15-871E-2987-971FF3678BDC}"/>
          </ac:spMkLst>
        </pc:spChg>
        <pc:spChg chg="mod replST delST">
          <ac:chgData name="Ida Ekmark" userId="ffbc62ef69d5d3dc" providerId="LiveId" clId="{38AB4D3C-B4E5-4847-ABEF-83E738C70A11}" dt="2024-05-14T14:15:23.756" v="17089"/>
          <ac:spMkLst>
            <pc:docMk/>
            <pc:sldMk cId="3940095897" sldId="297"/>
            <ac:spMk id="1127" creationId="{B3FA6A38-1686-AC67-7734-842BA3DDBDBA}"/>
          </ac:spMkLst>
        </pc:spChg>
        <pc:spChg chg="mod replST delST">
          <ac:chgData name="Ida Ekmark" userId="ffbc62ef69d5d3dc" providerId="LiveId" clId="{38AB4D3C-B4E5-4847-ABEF-83E738C70A11}" dt="2024-05-14T14:15:23.756" v="17089"/>
          <ac:spMkLst>
            <pc:docMk/>
            <pc:sldMk cId="3940095897" sldId="297"/>
            <ac:spMk id="1128" creationId="{B0E9E44B-5934-AF2B-E137-C34FF0F3B8BD}"/>
          </ac:spMkLst>
        </pc:spChg>
        <pc:spChg chg="mod replST delST">
          <ac:chgData name="Ida Ekmark" userId="ffbc62ef69d5d3dc" providerId="LiveId" clId="{38AB4D3C-B4E5-4847-ABEF-83E738C70A11}" dt="2024-05-14T14:15:23.756" v="17089"/>
          <ac:spMkLst>
            <pc:docMk/>
            <pc:sldMk cId="3940095897" sldId="297"/>
            <ac:spMk id="1129" creationId="{2A189825-34B3-39AA-9189-4836BC13BFDA}"/>
          </ac:spMkLst>
        </pc:spChg>
        <pc:spChg chg="mod replST delST">
          <ac:chgData name="Ida Ekmark" userId="ffbc62ef69d5d3dc" providerId="LiveId" clId="{38AB4D3C-B4E5-4847-ABEF-83E738C70A11}" dt="2024-05-14T14:15:23.756" v="17089"/>
          <ac:spMkLst>
            <pc:docMk/>
            <pc:sldMk cId="3940095897" sldId="297"/>
            <ac:spMk id="1130" creationId="{D0B29C0F-AEBF-CEC9-D583-DAE67C0DA86C}"/>
          </ac:spMkLst>
        </pc:spChg>
        <pc:spChg chg="mod replST delST">
          <ac:chgData name="Ida Ekmark" userId="ffbc62ef69d5d3dc" providerId="LiveId" clId="{38AB4D3C-B4E5-4847-ABEF-83E738C70A11}" dt="2024-05-14T14:15:23.756" v="17089"/>
          <ac:spMkLst>
            <pc:docMk/>
            <pc:sldMk cId="3940095897" sldId="297"/>
            <ac:spMk id="1131" creationId="{595830B5-5A43-BC1A-4CC6-FE3F71A639BE}"/>
          </ac:spMkLst>
        </pc:spChg>
        <pc:spChg chg="mod replST delST">
          <ac:chgData name="Ida Ekmark" userId="ffbc62ef69d5d3dc" providerId="LiveId" clId="{38AB4D3C-B4E5-4847-ABEF-83E738C70A11}" dt="2024-05-14T14:15:23.756" v="17089"/>
          <ac:spMkLst>
            <pc:docMk/>
            <pc:sldMk cId="3940095897" sldId="297"/>
            <ac:spMk id="1132" creationId="{3A61DD0A-5139-EB3D-1D08-91656B921244}"/>
          </ac:spMkLst>
        </pc:spChg>
        <pc:spChg chg="mod replST delST">
          <ac:chgData name="Ida Ekmark" userId="ffbc62ef69d5d3dc" providerId="LiveId" clId="{38AB4D3C-B4E5-4847-ABEF-83E738C70A11}" dt="2024-05-14T14:15:23.756" v="17089"/>
          <ac:spMkLst>
            <pc:docMk/>
            <pc:sldMk cId="3940095897" sldId="297"/>
            <ac:spMk id="1133" creationId="{F74CF92A-B3A0-6B2A-E4BA-270418339C8B}"/>
          </ac:spMkLst>
        </pc:spChg>
        <pc:spChg chg="mod replST delST">
          <ac:chgData name="Ida Ekmark" userId="ffbc62ef69d5d3dc" providerId="LiveId" clId="{38AB4D3C-B4E5-4847-ABEF-83E738C70A11}" dt="2024-05-14T14:15:23.756" v="17089"/>
          <ac:spMkLst>
            <pc:docMk/>
            <pc:sldMk cId="3940095897" sldId="297"/>
            <ac:spMk id="1134" creationId="{7DB7C732-E78C-E242-73C8-932A6B51719C}"/>
          </ac:spMkLst>
        </pc:spChg>
        <pc:spChg chg="mod replST delST">
          <ac:chgData name="Ida Ekmark" userId="ffbc62ef69d5d3dc" providerId="LiveId" clId="{38AB4D3C-B4E5-4847-ABEF-83E738C70A11}" dt="2024-05-14T14:15:23.756" v="17089"/>
          <ac:spMkLst>
            <pc:docMk/>
            <pc:sldMk cId="3940095897" sldId="297"/>
            <ac:spMk id="1135" creationId="{9D014A5C-2102-1F66-1A6C-A7CEC3BA1366}"/>
          </ac:spMkLst>
        </pc:spChg>
        <pc:spChg chg="mod replST delST">
          <ac:chgData name="Ida Ekmark" userId="ffbc62ef69d5d3dc" providerId="LiveId" clId="{38AB4D3C-B4E5-4847-ABEF-83E738C70A11}" dt="2024-05-14T14:15:23.756" v="17089"/>
          <ac:spMkLst>
            <pc:docMk/>
            <pc:sldMk cId="3940095897" sldId="297"/>
            <ac:spMk id="1136" creationId="{2DFEC982-E3FF-0A60-4BC9-505602E15E43}"/>
          </ac:spMkLst>
        </pc:spChg>
        <pc:spChg chg="mod replST delST">
          <ac:chgData name="Ida Ekmark" userId="ffbc62ef69d5d3dc" providerId="LiveId" clId="{38AB4D3C-B4E5-4847-ABEF-83E738C70A11}" dt="2024-05-14T14:15:23.756" v="17089"/>
          <ac:spMkLst>
            <pc:docMk/>
            <pc:sldMk cId="3940095897" sldId="297"/>
            <ac:spMk id="1137" creationId="{9922C63E-B0F8-C396-5F9C-1EA9FAC8E3DD}"/>
          </ac:spMkLst>
        </pc:spChg>
        <pc:spChg chg="mod replST delST">
          <ac:chgData name="Ida Ekmark" userId="ffbc62ef69d5d3dc" providerId="LiveId" clId="{38AB4D3C-B4E5-4847-ABEF-83E738C70A11}" dt="2024-05-14T14:15:23.756" v="17089"/>
          <ac:spMkLst>
            <pc:docMk/>
            <pc:sldMk cId="3940095897" sldId="297"/>
            <ac:spMk id="1138" creationId="{D80B4C29-E411-0809-8D7F-7432DEE2C391}"/>
          </ac:spMkLst>
        </pc:spChg>
        <pc:spChg chg="mod replST delST">
          <ac:chgData name="Ida Ekmark" userId="ffbc62ef69d5d3dc" providerId="LiveId" clId="{38AB4D3C-B4E5-4847-ABEF-83E738C70A11}" dt="2024-05-14T14:15:23.756" v="17089"/>
          <ac:spMkLst>
            <pc:docMk/>
            <pc:sldMk cId="3940095897" sldId="297"/>
            <ac:spMk id="1139" creationId="{079594DB-A467-2C69-C3B5-759A6A21300D}"/>
          </ac:spMkLst>
        </pc:spChg>
        <pc:spChg chg="mod replST delST">
          <ac:chgData name="Ida Ekmark" userId="ffbc62ef69d5d3dc" providerId="LiveId" clId="{38AB4D3C-B4E5-4847-ABEF-83E738C70A11}" dt="2024-05-14T14:15:23.756" v="17089"/>
          <ac:spMkLst>
            <pc:docMk/>
            <pc:sldMk cId="3940095897" sldId="297"/>
            <ac:spMk id="1140" creationId="{46FD331B-5473-BA75-D053-1F8BE560F907}"/>
          </ac:spMkLst>
        </pc:spChg>
        <pc:spChg chg="mod replST delST">
          <ac:chgData name="Ida Ekmark" userId="ffbc62ef69d5d3dc" providerId="LiveId" clId="{38AB4D3C-B4E5-4847-ABEF-83E738C70A11}" dt="2024-05-14T14:15:23.756" v="17089"/>
          <ac:spMkLst>
            <pc:docMk/>
            <pc:sldMk cId="3940095897" sldId="297"/>
            <ac:spMk id="1141" creationId="{6D30F69A-9DB8-27AC-F040-C6E45BC3FA6B}"/>
          </ac:spMkLst>
        </pc:spChg>
        <pc:spChg chg="mod replST delST">
          <ac:chgData name="Ida Ekmark" userId="ffbc62ef69d5d3dc" providerId="LiveId" clId="{38AB4D3C-B4E5-4847-ABEF-83E738C70A11}" dt="2024-05-14T14:15:23.756" v="17089"/>
          <ac:spMkLst>
            <pc:docMk/>
            <pc:sldMk cId="3940095897" sldId="297"/>
            <ac:spMk id="1142" creationId="{27288349-905C-DE39-170F-B83FEB378634}"/>
          </ac:spMkLst>
        </pc:spChg>
        <pc:spChg chg="mod replST delST">
          <ac:chgData name="Ida Ekmark" userId="ffbc62ef69d5d3dc" providerId="LiveId" clId="{38AB4D3C-B4E5-4847-ABEF-83E738C70A11}" dt="2024-05-14T14:15:23.756" v="17089"/>
          <ac:spMkLst>
            <pc:docMk/>
            <pc:sldMk cId="3940095897" sldId="297"/>
            <ac:spMk id="1143" creationId="{D84121E0-F2F7-6FF3-30E9-7A2CACE98991}"/>
          </ac:spMkLst>
        </pc:spChg>
        <pc:spChg chg="mod replST delST">
          <ac:chgData name="Ida Ekmark" userId="ffbc62ef69d5d3dc" providerId="LiveId" clId="{38AB4D3C-B4E5-4847-ABEF-83E738C70A11}" dt="2024-05-14T14:15:23.756" v="17089"/>
          <ac:spMkLst>
            <pc:docMk/>
            <pc:sldMk cId="3940095897" sldId="297"/>
            <ac:spMk id="1144" creationId="{AC537689-F736-0852-308B-31900751E1C8}"/>
          </ac:spMkLst>
        </pc:spChg>
        <pc:spChg chg="mod replST delST">
          <ac:chgData name="Ida Ekmark" userId="ffbc62ef69d5d3dc" providerId="LiveId" clId="{38AB4D3C-B4E5-4847-ABEF-83E738C70A11}" dt="2024-05-14T14:15:23.756" v="17089"/>
          <ac:spMkLst>
            <pc:docMk/>
            <pc:sldMk cId="3940095897" sldId="297"/>
            <ac:spMk id="1145" creationId="{97293198-39FD-8516-917F-520F7A4FB6FC}"/>
          </ac:spMkLst>
        </pc:spChg>
        <pc:spChg chg="mod replST delST">
          <ac:chgData name="Ida Ekmark" userId="ffbc62ef69d5d3dc" providerId="LiveId" clId="{38AB4D3C-B4E5-4847-ABEF-83E738C70A11}" dt="2024-05-14T14:15:23.756" v="17089"/>
          <ac:spMkLst>
            <pc:docMk/>
            <pc:sldMk cId="3940095897" sldId="297"/>
            <ac:spMk id="1146" creationId="{6B9A3417-D91B-FDDB-E4DA-A691CE54E53B}"/>
          </ac:spMkLst>
        </pc:spChg>
        <pc:spChg chg="mod replST delST">
          <ac:chgData name="Ida Ekmark" userId="ffbc62ef69d5d3dc" providerId="LiveId" clId="{38AB4D3C-B4E5-4847-ABEF-83E738C70A11}" dt="2024-05-14T14:15:23.756" v="17089"/>
          <ac:spMkLst>
            <pc:docMk/>
            <pc:sldMk cId="3940095897" sldId="297"/>
            <ac:spMk id="1147" creationId="{779A3B81-F9DE-E3F3-681C-A36534868134}"/>
          </ac:spMkLst>
        </pc:spChg>
        <pc:spChg chg="mod replST delST">
          <ac:chgData name="Ida Ekmark" userId="ffbc62ef69d5d3dc" providerId="LiveId" clId="{38AB4D3C-B4E5-4847-ABEF-83E738C70A11}" dt="2024-05-14T14:15:23.756" v="17089"/>
          <ac:spMkLst>
            <pc:docMk/>
            <pc:sldMk cId="3940095897" sldId="297"/>
            <ac:spMk id="1148" creationId="{CE812960-C403-AEA7-E0A3-506229685128}"/>
          </ac:spMkLst>
        </pc:spChg>
        <pc:spChg chg="mod replST delST">
          <ac:chgData name="Ida Ekmark" userId="ffbc62ef69d5d3dc" providerId="LiveId" clId="{38AB4D3C-B4E5-4847-ABEF-83E738C70A11}" dt="2024-05-14T14:15:23.756" v="17089"/>
          <ac:spMkLst>
            <pc:docMk/>
            <pc:sldMk cId="3940095897" sldId="297"/>
            <ac:spMk id="1149" creationId="{68D0697B-50C6-80C6-AEBB-6EC312344E1B}"/>
          </ac:spMkLst>
        </pc:spChg>
        <pc:spChg chg="mod replST delST">
          <ac:chgData name="Ida Ekmark" userId="ffbc62ef69d5d3dc" providerId="LiveId" clId="{38AB4D3C-B4E5-4847-ABEF-83E738C70A11}" dt="2024-05-14T14:15:23.756" v="17089"/>
          <ac:spMkLst>
            <pc:docMk/>
            <pc:sldMk cId="3940095897" sldId="297"/>
            <ac:spMk id="1150" creationId="{A97F9164-CC1C-E6E5-2B0C-6F3D202168E2}"/>
          </ac:spMkLst>
        </pc:spChg>
        <pc:spChg chg="mod replST delST">
          <ac:chgData name="Ida Ekmark" userId="ffbc62ef69d5d3dc" providerId="LiveId" clId="{38AB4D3C-B4E5-4847-ABEF-83E738C70A11}" dt="2024-05-14T14:15:23.756" v="17089"/>
          <ac:spMkLst>
            <pc:docMk/>
            <pc:sldMk cId="3940095897" sldId="297"/>
            <ac:spMk id="1151" creationId="{1F6885CF-0F32-7205-A17D-1BD45BAAAC93}"/>
          </ac:spMkLst>
        </pc:spChg>
        <pc:spChg chg="mod replST delST">
          <ac:chgData name="Ida Ekmark" userId="ffbc62ef69d5d3dc" providerId="LiveId" clId="{38AB4D3C-B4E5-4847-ABEF-83E738C70A11}" dt="2024-05-14T14:15:23.756" v="17089"/>
          <ac:spMkLst>
            <pc:docMk/>
            <pc:sldMk cId="3940095897" sldId="297"/>
            <ac:spMk id="1152" creationId="{24887CC1-2E6C-DADA-4DA5-E6F10DA9AB6F}"/>
          </ac:spMkLst>
        </pc:spChg>
        <pc:spChg chg="mod replST delST">
          <ac:chgData name="Ida Ekmark" userId="ffbc62ef69d5d3dc" providerId="LiveId" clId="{38AB4D3C-B4E5-4847-ABEF-83E738C70A11}" dt="2024-05-14T14:15:23.756" v="17089"/>
          <ac:spMkLst>
            <pc:docMk/>
            <pc:sldMk cId="3940095897" sldId="297"/>
            <ac:spMk id="1153" creationId="{E32B8A3B-2515-3A87-D77F-AA2F7CD62267}"/>
          </ac:spMkLst>
        </pc:spChg>
        <pc:spChg chg="mod replST delST">
          <ac:chgData name="Ida Ekmark" userId="ffbc62ef69d5d3dc" providerId="LiveId" clId="{38AB4D3C-B4E5-4847-ABEF-83E738C70A11}" dt="2024-05-14T14:15:23.756" v="17089"/>
          <ac:spMkLst>
            <pc:docMk/>
            <pc:sldMk cId="3940095897" sldId="297"/>
            <ac:spMk id="1154" creationId="{12095E01-13B0-F6D4-7426-98881A52FBFF}"/>
          </ac:spMkLst>
        </pc:spChg>
        <pc:spChg chg="mod replST delST">
          <ac:chgData name="Ida Ekmark" userId="ffbc62ef69d5d3dc" providerId="LiveId" clId="{38AB4D3C-B4E5-4847-ABEF-83E738C70A11}" dt="2024-05-14T14:15:23.756" v="17089"/>
          <ac:spMkLst>
            <pc:docMk/>
            <pc:sldMk cId="3940095897" sldId="297"/>
            <ac:spMk id="1155" creationId="{516B8820-C065-C5B0-8404-9FE585E072EF}"/>
          </ac:spMkLst>
        </pc:spChg>
        <pc:spChg chg="mod replST delST">
          <ac:chgData name="Ida Ekmark" userId="ffbc62ef69d5d3dc" providerId="LiveId" clId="{38AB4D3C-B4E5-4847-ABEF-83E738C70A11}" dt="2024-05-14T14:15:23.756" v="17089"/>
          <ac:spMkLst>
            <pc:docMk/>
            <pc:sldMk cId="3940095897" sldId="297"/>
            <ac:spMk id="1156" creationId="{90E035C9-395B-C79B-4071-248EE532D818}"/>
          </ac:spMkLst>
        </pc:spChg>
        <pc:spChg chg="mod">
          <ac:chgData name="Ida Ekmark" userId="ffbc62ef69d5d3dc" providerId="LiveId" clId="{38AB4D3C-B4E5-4847-ABEF-83E738C70A11}" dt="2024-05-14T14:15:23.756" v="17089"/>
          <ac:spMkLst>
            <pc:docMk/>
            <pc:sldMk cId="3940095897" sldId="297"/>
            <ac:spMk id="1159" creationId="{9EAA98B8-8459-E212-5483-4BD36EFD51DB}"/>
          </ac:spMkLst>
        </pc:spChg>
        <pc:spChg chg="mod">
          <ac:chgData name="Ida Ekmark" userId="ffbc62ef69d5d3dc" providerId="LiveId" clId="{38AB4D3C-B4E5-4847-ABEF-83E738C70A11}" dt="2024-05-14T14:15:23.756" v="17089"/>
          <ac:spMkLst>
            <pc:docMk/>
            <pc:sldMk cId="3940095897" sldId="297"/>
            <ac:spMk id="1160" creationId="{720BB41E-AE67-60F5-A222-5134544BEE61}"/>
          </ac:spMkLst>
        </pc:spChg>
        <pc:spChg chg="mod">
          <ac:chgData name="Ida Ekmark" userId="ffbc62ef69d5d3dc" providerId="LiveId" clId="{38AB4D3C-B4E5-4847-ABEF-83E738C70A11}" dt="2024-05-14T14:15:23.756" v="17089"/>
          <ac:spMkLst>
            <pc:docMk/>
            <pc:sldMk cId="3940095897" sldId="297"/>
            <ac:spMk id="1161" creationId="{CBBEA180-39FC-FF15-7962-0E6878B56B5C}"/>
          </ac:spMkLst>
        </pc:spChg>
        <pc:spChg chg="mod">
          <ac:chgData name="Ida Ekmark" userId="ffbc62ef69d5d3dc" providerId="LiveId" clId="{38AB4D3C-B4E5-4847-ABEF-83E738C70A11}" dt="2024-05-14T14:15:23.756" v="17089"/>
          <ac:spMkLst>
            <pc:docMk/>
            <pc:sldMk cId="3940095897" sldId="297"/>
            <ac:spMk id="1162" creationId="{8BC9F6A0-8A65-121D-1328-97D3B943B422}"/>
          </ac:spMkLst>
        </pc:spChg>
        <pc:spChg chg="mod">
          <ac:chgData name="Ida Ekmark" userId="ffbc62ef69d5d3dc" providerId="LiveId" clId="{38AB4D3C-B4E5-4847-ABEF-83E738C70A11}" dt="2024-05-14T14:15:23.756" v="17089"/>
          <ac:spMkLst>
            <pc:docMk/>
            <pc:sldMk cId="3940095897" sldId="297"/>
            <ac:spMk id="1163" creationId="{54B1238F-3FE6-9B96-6A14-515139E5BA4B}"/>
          </ac:spMkLst>
        </pc:spChg>
        <pc:spChg chg="mod">
          <ac:chgData name="Ida Ekmark" userId="ffbc62ef69d5d3dc" providerId="LiveId" clId="{38AB4D3C-B4E5-4847-ABEF-83E738C70A11}" dt="2024-05-14T14:15:23.756" v="17089"/>
          <ac:spMkLst>
            <pc:docMk/>
            <pc:sldMk cId="3940095897" sldId="297"/>
            <ac:spMk id="1164" creationId="{E74EAB1D-3CE8-FCC7-A7A8-CD9E7CC43E9E}"/>
          </ac:spMkLst>
        </pc:spChg>
        <pc:spChg chg="mod">
          <ac:chgData name="Ida Ekmark" userId="ffbc62ef69d5d3dc" providerId="LiveId" clId="{38AB4D3C-B4E5-4847-ABEF-83E738C70A11}" dt="2024-05-14T14:15:23.756" v="17089"/>
          <ac:spMkLst>
            <pc:docMk/>
            <pc:sldMk cId="3940095897" sldId="297"/>
            <ac:spMk id="1165" creationId="{7D705A24-FA03-7961-A9B3-F768F21EBB84}"/>
          </ac:spMkLst>
        </pc:spChg>
        <pc:spChg chg="mod">
          <ac:chgData name="Ida Ekmark" userId="ffbc62ef69d5d3dc" providerId="LiveId" clId="{38AB4D3C-B4E5-4847-ABEF-83E738C70A11}" dt="2024-05-14T14:15:23.756" v="17089"/>
          <ac:spMkLst>
            <pc:docMk/>
            <pc:sldMk cId="3940095897" sldId="297"/>
            <ac:spMk id="1166" creationId="{E7862AFA-B432-4FDE-3786-D82BE50AC5C5}"/>
          </ac:spMkLst>
        </pc:spChg>
        <pc:spChg chg="mod">
          <ac:chgData name="Ida Ekmark" userId="ffbc62ef69d5d3dc" providerId="LiveId" clId="{38AB4D3C-B4E5-4847-ABEF-83E738C70A11}" dt="2024-05-14T14:15:23.756" v="17089"/>
          <ac:spMkLst>
            <pc:docMk/>
            <pc:sldMk cId="3940095897" sldId="297"/>
            <ac:spMk id="1167" creationId="{49701B90-438A-E27C-30B1-CA7AA25F681A}"/>
          </ac:spMkLst>
        </pc:spChg>
        <pc:spChg chg="mod">
          <ac:chgData name="Ida Ekmark" userId="ffbc62ef69d5d3dc" providerId="LiveId" clId="{38AB4D3C-B4E5-4847-ABEF-83E738C70A11}" dt="2024-05-14T14:15:23.756" v="17089"/>
          <ac:spMkLst>
            <pc:docMk/>
            <pc:sldMk cId="3940095897" sldId="297"/>
            <ac:spMk id="1168" creationId="{F62CD17B-ADCB-CB0E-396C-F30B5AF4012D}"/>
          </ac:spMkLst>
        </pc:spChg>
        <pc:spChg chg="mod">
          <ac:chgData name="Ida Ekmark" userId="ffbc62ef69d5d3dc" providerId="LiveId" clId="{38AB4D3C-B4E5-4847-ABEF-83E738C70A11}" dt="2024-05-14T14:15:23.756" v="17089"/>
          <ac:spMkLst>
            <pc:docMk/>
            <pc:sldMk cId="3940095897" sldId="297"/>
            <ac:spMk id="1169" creationId="{3F789CA0-CEE2-25E9-FAEA-2102A2B43329}"/>
          </ac:spMkLst>
        </pc:spChg>
        <pc:spChg chg="mod">
          <ac:chgData name="Ida Ekmark" userId="ffbc62ef69d5d3dc" providerId="LiveId" clId="{38AB4D3C-B4E5-4847-ABEF-83E738C70A11}" dt="2024-05-14T14:15:23.756" v="17089"/>
          <ac:spMkLst>
            <pc:docMk/>
            <pc:sldMk cId="3940095897" sldId="297"/>
            <ac:spMk id="1170" creationId="{1A485D60-9DC0-C013-E50B-F20DA76A3FA8}"/>
          </ac:spMkLst>
        </pc:spChg>
        <pc:spChg chg="mod">
          <ac:chgData name="Ida Ekmark" userId="ffbc62ef69d5d3dc" providerId="LiveId" clId="{38AB4D3C-B4E5-4847-ABEF-83E738C70A11}" dt="2024-05-14T14:15:23.756" v="17089"/>
          <ac:spMkLst>
            <pc:docMk/>
            <pc:sldMk cId="3940095897" sldId="297"/>
            <ac:spMk id="1171" creationId="{14F58696-7EDA-3ADA-B7B3-6F5D172506E4}"/>
          </ac:spMkLst>
        </pc:spChg>
        <pc:spChg chg="mod">
          <ac:chgData name="Ida Ekmark" userId="ffbc62ef69d5d3dc" providerId="LiveId" clId="{38AB4D3C-B4E5-4847-ABEF-83E738C70A11}" dt="2024-05-14T14:15:23.756" v="17089"/>
          <ac:spMkLst>
            <pc:docMk/>
            <pc:sldMk cId="3940095897" sldId="297"/>
            <ac:spMk id="1172" creationId="{5295334D-72C9-7176-B0EB-D07A1873B297}"/>
          </ac:spMkLst>
        </pc:spChg>
        <pc:spChg chg="mod">
          <ac:chgData name="Ida Ekmark" userId="ffbc62ef69d5d3dc" providerId="LiveId" clId="{38AB4D3C-B4E5-4847-ABEF-83E738C70A11}" dt="2024-05-14T14:15:23.756" v="17089"/>
          <ac:spMkLst>
            <pc:docMk/>
            <pc:sldMk cId="3940095897" sldId="297"/>
            <ac:spMk id="1173" creationId="{0B400509-0AA1-F4D6-A481-D8790E071FAE}"/>
          </ac:spMkLst>
        </pc:spChg>
        <pc:spChg chg="mod">
          <ac:chgData name="Ida Ekmark" userId="ffbc62ef69d5d3dc" providerId="LiveId" clId="{38AB4D3C-B4E5-4847-ABEF-83E738C70A11}" dt="2024-05-14T14:15:23.756" v="17089"/>
          <ac:spMkLst>
            <pc:docMk/>
            <pc:sldMk cId="3940095897" sldId="297"/>
            <ac:spMk id="1174" creationId="{5FF4CE18-EEB9-90D7-0F36-F6155BFF6C3D}"/>
          </ac:spMkLst>
        </pc:spChg>
        <pc:spChg chg="mod">
          <ac:chgData name="Ida Ekmark" userId="ffbc62ef69d5d3dc" providerId="LiveId" clId="{38AB4D3C-B4E5-4847-ABEF-83E738C70A11}" dt="2024-05-14T14:15:23.756" v="17089"/>
          <ac:spMkLst>
            <pc:docMk/>
            <pc:sldMk cId="3940095897" sldId="297"/>
            <ac:spMk id="1175" creationId="{36ECF440-F7F1-E43B-1625-EEEB24E14E80}"/>
          </ac:spMkLst>
        </pc:spChg>
        <pc:spChg chg="mod">
          <ac:chgData name="Ida Ekmark" userId="ffbc62ef69d5d3dc" providerId="LiveId" clId="{38AB4D3C-B4E5-4847-ABEF-83E738C70A11}" dt="2024-05-14T14:15:23.756" v="17089"/>
          <ac:spMkLst>
            <pc:docMk/>
            <pc:sldMk cId="3940095897" sldId="297"/>
            <ac:spMk id="1176" creationId="{04D70C0F-1815-768D-0B57-C47E696D60AB}"/>
          </ac:spMkLst>
        </pc:spChg>
        <pc:spChg chg="mod">
          <ac:chgData name="Ida Ekmark" userId="ffbc62ef69d5d3dc" providerId="LiveId" clId="{38AB4D3C-B4E5-4847-ABEF-83E738C70A11}" dt="2024-05-14T14:15:23.756" v="17089"/>
          <ac:spMkLst>
            <pc:docMk/>
            <pc:sldMk cId="3940095897" sldId="297"/>
            <ac:spMk id="1177" creationId="{351F135F-8D38-68BD-52D9-C211C768D03B}"/>
          </ac:spMkLst>
        </pc:spChg>
        <pc:spChg chg="mod">
          <ac:chgData name="Ida Ekmark" userId="ffbc62ef69d5d3dc" providerId="LiveId" clId="{38AB4D3C-B4E5-4847-ABEF-83E738C70A11}" dt="2024-05-14T14:15:23.756" v="17089"/>
          <ac:spMkLst>
            <pc:docMk/>
            <pc:sldMk cId="3940095897" sldId="297"/>
            <ac:spMk id="1178" creationId="{431DEB65-9C09-FB9E-5429-08DB0734BCAA}"/>
          </ac:spMkLst>
        </pc:spChg>
        <pc:spChg chg="mod">
          <ac:chgData name="Ida Ekmark" userId="ffbc62ef69d5d3dc" providerId="LiveId" clId="{38AB4D3C-B4E5-4847-ABEF-83E738C70A11}" dt="2024-05-14T14:15:23.756" v="17089"/>
          <ac:spMkLst>
            <pc:docMk/>
            <pc:sldMk cId="3940095897" sldId="297"/>
            <ac:spMk id="1179" creationId="{EAD344C1-5FF8-9184-0327-D00B918FBD10}"/>
          </ac:spMkLst>
        </pc:spChg>
        <pc:spChg chg="mod">
          <ac:chgData name="Ida Ekmark" userId="ffbc62ef69d5d3dc" providerId="LiveId" clId="{38AB4D3C-B4E5-4847-ABEF-83E738C70A11}" dt="2024-05-14T14:15:23.756" v="17089"/>
          <ac:spMkLst>
            <pc:docMk/>
            <pc:sldMk cId="3940095897" sldId="297"/>
            <ac:spMk id="1180" creationId="{1B99F03D-AB6F-8D58-AD17-83DD30743F57}"/>
          </ac:spMkLst>
        </pc:spChg>
        <pc:spChg chg="mod">
          <ac:chgData name="Ida Ekmark" userId="ffbc62ef69d5d3dc" providerId="LiveId" clId="{38AB4D3C-B4E5-4847-ABEF-83E738C70A11}" dt="2024-05-14T14:15:23.756" v="17089"/>
          <ac:spMkLst>
            <pc:docMk/>
            <pc:sldMk cId="3940095897" sldId="297"/>
            <ac:spMk id="1181" creationId="{0E4913A7-FDED-EF18-1A86-C138D51B9808}"/>
          </ac:spMkLst>
        </pc:spChg>
        <pc:spChg chg="mod">
          <ac:chgData name="Ida Ekmark" userId="ffbc62ef69d5d3dc" providerId="LiveId" clId="{38AB4D3C-B4E5-4847-ABEF-83E738C70A11}" dt="2024-05-14T14:15:23.756" v="17089"/>
          <ac:spMkLst>
            <pc:docMk/>
            <pc:sldMk cId="3940095897" sldId="297"/>
            <ac:spMk id="1182" creationId="{72469962-BE33-5797-D2DB-5ACD2A2601BD}"/>
          </ac:spMkLst>
        </pc:spChg>
        <pc:spChg chg="mod">
          <ac:chgData name="Ida Ekmark" userId="ffbc62ef69d5d3dc" providerId="LiveId" clId="{38AB4D3C-B4E5-4847-ABEF-83E738C70A11}" dt="2024-05-14T14:15:23.756" v="17089"/>
          <ac:spMkLst>
            <pc:docMk/>
            <pc:sldMk cId="3940095897" sldId="297"/>
            <ac:spMk id="1183" creationId="{E5938756-D37B-8235-704D-6E500B36DAB3}"/>
          </ac:spMkLst>
        </pc:spChg>
        <pc:spChg chg="mod">
          <ac:chgData name="Ida Ekmark" userId="ffbc62ef69d5d3dc" providerId="LiveId" clId="{38AB4D3C-B4E5-4847-ABEF-83E738C70A11}" dt="2024-05-14T14:15:23.756" v="17089"/>
          <ac:spMkLst>
            <pc:docMk/>
            <pc:sldMk cId="3940095897" sldId="297"/>
            <ac:spMk id="1184" creationId="{7D15E19F-5B02-4B15-7759-1CA69B87DE16}"/>
          </ac:spMkLst>
        </pc:spChg>
        <pc:spChg chg="mod">
          <ac:chgData name="Ida Ekmark" userId="ffbc62ef69d5d3dc" providerId="LiveId" clId="{38AB4D3C-B4E5-4847-ABEF-83E738C70A11}" dt="2024-05-14T14:15:23.756" v="17089"/>
          <ac:spMkLst>
            <pc:docMk/>
            <pc:sldMk cId="3940095897" sldId="297"/>
            <ac:spMk id="1185" creationId="{00483FBA-1EFC-EA92-BC14-431365A07CDD}"/>
          </ac:spMkLst>
        </pc:spChg>
        <pc:spChg chg="mod">
          <ac:chgData name="Ida Ekmark" userId="ffbc62ef69d5d3dc" providerId="LiveId" clId="{38AB4D3C-B4E5-4847-ABEF-83E738C70A11}" dt="2024-05-14T14:15:23.756" v="17089"/>
          <ac:spMkLst>
            <pc:docMk/>
            <pc:sldMk cId="3940095897" sldId="297"/>
            <ac:spMk id="1186" creationId="{93B9E22A-48C8-2FC4-7E00-1D41DF2E1AE6}"/>
          </ac:spMkLst>
        </pc:spChg>
        <pc:spChg chg="mod">
          <ac:chgData name="Ida Ekmark" userId="ffbc62ef69d5d3dc" providerId="LiveId" clId="{38AB4D3C-B4E5-4847-ABEF-83E738C70A11}" dt="2024-05-14T14:15:23.756" v="17089"/>
          <ac:spMkLst>
            <pc:docMk/>
            <pc:sldMk cId="3940095897" sldId="297"/>
            <ac:spMk id="1187" creationId="{486C111C-CC89-8ABD-1750-7A5CE3647B14}"/>
          </ac:spMkLst>
        </pc:spChg>
        <pc:spChg chg="mod">
          <ac:chgData name="Ida Ekmark" userId="ffbc62ef69d5d3dc" providerId="LiveId" clId="{38AB4D3C-B4E5-4847-ABEF-83E738C70A11}" dt="2024-05-14T14:15:23.756" v="17089"/>
          <ac:spMkLst>
            <pc:docMk/>
            <pc:sldMk cId="3940095897" sldId="297"/>
            <ac:spMk id="1188" creationId="{36F55E0D-966B-9EA2-FAC3-BCE98CDB0E3C}"/>
          </ac:spMkLst>
        </pc:spChg>
        <pc:spChg chg="mod">
          <ac:chgData name="Ida Ekmark" userId="ffbc62ef69d5d3dc" providerId="LiveId" clId="{38AB4D3C-B4E5-4847-ABEF-83E738C70A11}" dt="2024-05-14T14:15:23.756" v="17089"/>
          <ac:spMkLst>
            <pc:docMk/>
            <pc:sldMk cId="3940095897" sldId="297"/>
            <ac:spMk id="1189" creationId="{A004DD71-5ABD-44D8-4F42-6145590D8EEF}"/>
          </ac:spMkLst>
        </pc:spChg>
        <pc:spChg chg="mod">
          <ac:chgData name="Ida Ekmark" userId="ffbc62ef69d5d3dc" providerId="LiveId" clId="{38AB4D3C-B4E5-4847-ABEF-83E738C70A11}" dt="2024-05-14T14:15:23.756" v="17089"/>
          <ac:spMkLst>
            <pc:docMk/>
            <pc:sldMk cId="3940095897" sldId="297"/>
            <ac:spMk id="1190" creationId="{AC452095-3908-68E7-4F79-8C46936D55D8}"/>
          </ac:spMkLst>
        </pc:spChg>
        <pc:spChg chg="mod">
          <ac:chgData name="Ida Ekmark" userId="ffbc62ef69d5d3dc" providerId="LiveId" clId="{38AB4D3C-B4E5-4847-ABEF-83E738C70A11}" dt="2024-05-14T14:15:23.756" v="17089"/>
          <ac:spMkLst>
            <pc:docMk/>
            <pc:sldMk cId="3940095897" sldId="297"/>
            <ac:spMk id="1191" creationId="{0753FBAD-7B83-78CD-95BD-227665B65982}"/>
          </ac:spMkLst>
        </pc:spChg>
        <pc:spChg chg="mod">
          <ac:chgData name="Ida Ekmark" userId="ffbc62ef69d5d3dc" providerId="LiveId" clId="{38AB4D3C-B4E5-4847-ABEF-83E738C70A11}" dt="2024-05-14T14:15:23.756" v="17089"/>
          <ac:spMkLst>
            <pc:docMk/>
            <pc:sldMk cId="3940095897" sldId="297"/>
            <ac:spMk id="1192" creationId="{C302BFF1-B851-01D4-0FB0-F2C7A870D193}"/>
          </ac:spMkLst>
        </pc:spChg>
        <pc:spChg chg="mod">
          <ac:chgData name="Ida Ekmark" userId="ffbc62ef69d5d3dc" providerId="LiveId" clId="{38AB4D3C-B4E5-4847-ABEF-83E738C70A11}" dt="2024-05-14T14:15:23.756" v="17089"/>
          <ac:spMkLst>
            <pc:docMk/>
            <pc:sldMk cId="3940095897" sldId="297"/>
            <ac:spMk id="1193" creationId="{E8C9D9A5-25D0-7BC9-C3C7-8A2551E80FD3}"/>
          </ac:spMkLst>
        </pc:spChg>
        <pc:spChg chg="mod">
          <ac:chgData name="Ida Ekmark" userId="ffbc62ef69d5d3dc" providerId="LiveId" clId="{38AB4D3C-B4E5-4847-ABEF-83E738C70A11}" dt="2024-05-14T14:15:23.756" v="17089"/>
          <ac:spMkLst>
            <pc:docMk/>
            <pc:sldMk cId="3940095897" sldId="297"/>
            <ac:spMk id="1194" creationId="{05E0F9D7-88F6-047C-C0AE-8891D83E963C}"/>
          </ac:spMkLst>
        </pc:spChg>
        <pc:spChg chg="mod">
          <ac:chgData name="Ida Ekmark" userId="ffbc62ef69d5d3dc" providerId="LiveId" clId="{38AB4D3C-B4E5-4847-ABEF-83E738C70A11}" dt="2024-05-14T14:15:23.756" v="17089"/>
          <ac:spMkLst>
            <pc:docMk/>
            <pc:sldMk cId="3940095897" sldId="297"/>
            <ac:spMk id="1195" creationId="{5954C02B-6501-EFF6-5EE3-37D701A2A540}"/>
          </ac:spMkLst>
        </pc:spChg>
        <pc:spChg chg="mod">
          <ac:chgData name="Ida Ekmark" userId="ffbc62ef69d5d3dc" providerId="LiveId" clId="{38AB4D3C-B4E5-4847-ABEF-83E738C70A11}" dt="2024-05-14T14:15:23.756" v="17089"/>
          <ac:spMkLst>
            <pc:docMk/>
            <pc:sldMk cId="3940095897" sldId="297"/>
            <ac:spMk id="1196" creationId="{96870608-4FD9-085F-7990-B9F4BA27E339}"/>
          </ac:spMkLst>
        </pc:spChg>
        <pc:spChg chg="mod">
          <ac:chgData name="Ida Ekmark" userId="ffbc62ef69d5d3dc" providerId="LiveId" clId="{38AB4D3C-B4E5-4847-ABEF-83E738C70A11}" dt="2024-05-14T14:15:23.756" v="17089"/>
          <ac:spMkLst>
            <pc:docMk/>
            <pc:sldMk cId="3940095897" sldId="297"/>
            <ac:spMk id="1197" creationId="{34816250-5FA0-16AE-43EB-21C47A0C6C42}"/>
          </ac:spMkLst>
        </pc:spChg>
        <pc:spChg chg="mod">
          <ac:chgData name="Ida Ekmark" userId="ffbc62ef69d5d3dc" providerId="LiveId" clId="{38AB4D3C-B4E5-4847-ABEF-83E738C70A11}" dt="2024-05-14T14:15:23.756" v="17089"/>
          <ac:spMkLst>
            <pc:docMk/>
            <pc:sldMk cId="3940095897" sldId="297"/>
            <ac:spMk id="1198" creationId="{BF74C5ED-4639-CF93-D21B-040B5D52E9B9}"/>
          </ac:spMkLst>
        </pc:spChg>
        <pc:spChg chg="mod">
          <ac:chgData name="Ida Ekmark" userId="ffbc62ef69d5d3dc" providerId="LiveId" clId="{38AB4D3C-B4E5-4847-ABEF-83E738C70A11}" dt="2024-05-14T14:15:23.756" v="17089"/>
          <ac:spMkLst>
            <pc:docMk/>
            <pc:sldMk cId="3940095897" sldId="297"/>
            <ac:spMk id="1199" creationId="{739C9156-BA6B-CF62-03DB-27835DB9DE33}"/>
          </ac:spMkLst>
        </pc:spChg>
        <pc:spChg chg="mod">
          <ac:chgData name="Ida Ekmark" userId="ffbc62ef69d5d3dc" providerId="LiveId" clId="{38AB4D3C-B4E5-4847-ABEF-83E738C70A11}" dt="2024-05-14T14:15:23.756" v="17089"/>
          <ac:spMkLst>
            <pc:docMk/>
            <pc:sldMk cId="3940095897" sldId="297"/>
            <ac:spMk id="1200" creationId="{6D27B93B-3116-CFB2-26CE-E269B3BF16D3}"/>
          </ac:spMkLst>
        </pc:spChg>
        <pc:spChg chg="mod">
          <ac:chgData name="Ida Ekmark" userId="ffbc62ef69d5d3dc" providerId="LiveId" clId="{38AB4D3C-B4E5-4847-ABEF-83E738C70A11}" dt="2024-05-14T14:15:23.756" v="17089"/>
          <ac:spMkLst>
            <pc:docMk/>
            <pc:sldMk cId="3940095897" sldId="297"/>
            <ac:spMk id="1201" creationId="{1A6679B4-0C4E-CF92-CDD4-DF48E5AD2C28}"/>
          </ac:spMkLst>
        </pc:spChg>
        <pc:spChg chg="mod">
          <ac:chgData name="Ida Ekmark" userId="ffbc62ef69d5d3dc" providerId="LiveId" clId="{38AB4D3C-B4E5-4847-ABEF-83E738C70A11}" dt="2024-05-14T14:15:23.756" v="17089"/>
          <ac:spMkLst>
            <pc:docMk/>
            <pc:sldMk cId="3940095897" sldId="297"/>
            <ac:spMk id="1202" creationId="{C5A46AED-6F32-65BE-90C7-2D433A2B02C4}"/>
          </ac:spMkLst>
        </pc:spChg>
        <pc:spChg chg="mod">
          <ac:chgData name="Ida Ekmark" userId="ffbc62ef69d5d3dc" providerId="LiveId" clId="{38AB4D3C-B4E5-4847-ABEF-83E738C70A11}" dt="2024-05-14T14:15:23.756" v="17089"/>
          <ac:spMkLst>
            <pc:docMk/>
            <pc:sldMk cId="3940095897" sldId="297"/>
            <ac:spMk id="1203" creationId="{7E956E2B-98C0-C58C-79AB-DACFCC6D878A}"/>
          </ac:spMkLst>
        </pc:spChg>
        <pc:spChg chg="mod">
          <ac:chgData name="Ida Ekmark" userId="ffbc62ef69d5d3dc" providerId="LiveId" clId="{38AB4D3C-B4E5-4847-ABEF-83E738C70A11}" dt="2024-05-14T14:15:23.756" v="17089"/>
          <ac:spMkLst>
            <pc:docMk/>
            <pc:sldMk cId="3940095897" sldId="297"/>
            <ac:spMk id="1204" creationId="{0FD6A85A-DA8B-DBF9-5D3E-4FF47530D199}"/>
          </ac:spMkLst>
        </pc:spChg>
        <pc:spChg chg="mod">
          <ac:chgData name="Ida Ekmark" userId="ffbc62ef69d5d3dc" providerId="LiveId" clId="{38AB4D3C-B4E5-4847-ABEF-83E738C70A11}" dt="2024-05-14T14:15:23.756" v="17089"/>
          <ac:spMkLst>
            <pc:docMk/>
            <pc:sldMk cId="3940095897" sldId="297"/>
            <ac:spMk id="1205" creationId="{B9910376-740A-E38E-AAB1-0C972A2CD978}"/>
          </ac:spMkLst>
        </pc:spChg>
        <pc:spChg chg="mod">
          <ac:chgData name="Ida Ekmark" userId="ffbc62ef69d5d3dc" providerId="LiveId" clId="{38AB4D3C-B4E5-4847-ABEF-83E738C70A11}" dt="2024-05-14T14:15:23.756" v="17089"/>
          <ac:spMkLst>
            <pc:docMk/>
            <pc:sldMk cId="3940095897" sldId="297"/>
            <ac:spMk id="1206" creationId="{C5E7B687-C170-741C-0635-35DFE04F18D3}"/>
          </ac:spMkLst>
        </pc:spChg>
        <pc:spChg chg="mod">
          <ac:chgData name="Ida Ekmark" userId="ffbc62ef69d5d3dc" providerId="LiveId" clId="{38AB4D3C-B4E5-4847-ABEF-83E738C70A11}" dt="2024-05-14T14:15:23.756" v="17089"/>
          <ac:spMkLst>
            <pc:docMk/>
            <pc:sldMk cId="3940095897" sldId="297"/>
            <ac:spMk id="1207" creationId="{DB28CDD6-F5C6-B14A-7029-477344980A53}"/>
          </ac:spMkLst>
        </pc:spChg>
        <pc:spChg chg="mod">
          <ac:chgData name="Ida Ekmark" userId="ffbc62ef69d5d3dc" providerId="LiveId" clId="{38AB4D3C-B4E5-4847-ABEF-83E738C70A11}" dt="2024-05-14T14:15:23.756" v="17089"/>
          <ac:spMkLst>
            <pc:docMk/>
            <pc:sldMk cId="3940095897" sldId="297"/>
            <ac:spMk id="1208" creationId="{2F8B8CAB-EB52-322C-A104-493EE3E5C288}"/>
          </ac:spMkLst>
        </pc:spChg>
        <pc:spChg chg="mod">
          <ac:chgData name="Ida Ekmark" userId="ffbc62ef69d5d3dc" providerId="LiveId" clId="{38AB4D3C-B4E5-4847-ABEF-83E738C70A11}" dt="2024-05-14T14:15:23.756" v="17089"/>
          <ac:spMkLst>
            <pc:docMk/>
            <pc:sldMk cId="3940095897" sldId="297"/>
            <ac:spMk id="1209" creationId="{06770F69-5C12-8C42-89F5-D71F05085983}"/>
          </ac:spMkLst>
        </pc:spChg>
        <pc:spChg chg="mod">
          <ac:chgData name="Ida Ekmark" userId="ffbc62ef69d5d3dc" providerId="LiveId" clId="{38AB4D3C-B4E5-4847-ABEF-83E738C70A11}" dt="2024-05-14T14:15:23.756" v="17089"/>
          <ac:spMkLst>
            <pc:docMk/>
            <pc:sldMk cId="3940095897" sldId="297"/>
            <ac:spMk id="1210" creationId="{6CBA59E3-9027-1AD9-EE50-9EC2EE4134D4}"/>
          </ac:spMkLst>
        </pc:spChg>
        <pc:spChg chg="mod">
          <ac:chgData name="Ida Ekmark" userId="ffbc62ef69d5d3dc" providerId="LiveId" clId="{38AB4D3C-B4E5-4847-ABEF-83E738C70A11}" dt="2024-05-14T14:15:23.756" v="17089"/>
          <ac:spMkLst>
            <pc:docMk/>
            <pc:sldMk cId="3940095897" sldId="297"/>
            <ac:spMk id="1211" creationId="{F6487E9A-7F6D-FD87-E2BE-0112A1F7EF9B}"/>
          </ac:spMkLst>
        </pc:spChg>
        <pc:spChg chg="mod">
          <ac:chgData name="Ida Ekmark" userId="ffbc62ef69d5d3dc" providerId="LiveId" clId="{38AB4D3C-B4E5-4847-ABEF-83E738C70A11}" dt="2024-05-14T14:15:23.756" v="17089"/>
          <ac:spMkLst>
            <pc:docMk/>
            <pc:sldMk cId="3940095897" sldId="297"/>
            <ac:spMk id="1212" creationId="{C54B007B-24FB-20DA-0AA2-E34F2A51D135}"/>
          </ac:spMkLst>
        </pc:spChg>
        <pc:spChg chg="mod">
          <ac:chgData name="Ida Ekmark" userId="ffbc62ef69d5d3dc" providerId="LiveId" clId="{38AB4D3C-B4E5-4847-ABEF-83E738C70A11}" dt="2024-05-14T14:15:23.756" v="17089"/>
          <ac:spMkLst>
            <pc:docMk/>
            <pc:sldMk cId="3940095897" sldId="297"/>
            <ac:spMk id="1213" creationId="{F63761CF-FE58-4FAB-DF64-C6DDCEBA0F1C}"/>
          </ac:spMkLst>
        </pc:spChg>
        <pc:spChg chg="mod">
          <ac:chgData name="Ida Ekmark" userId="ffbc62ef69d5d3dc" providerId="LiveId" clId="{38AB4D3C-B4E5-4847-ABEF-83E738C70A11}" dt="2024-05-14T14:15:23.756" v="17089"/>
          <ac:spMkLst>
            <pc:docMk/>
            <pc:sldMk cId="3940095897" sldId="297"/>
            <ac:spMk id="1214" creationId="{2058619E-765D-6335-1EC3-348732D65E4C}"/>
          </ac:spMkLst>
        </pc:spChg>
        <pc:spChg chg="mod">
          <ac:chgData name="Ida Ekmark" userId="ffbc62ef69d5d3dc" providerId="LiveId" clId="{38AB4D3C-B4E5-4847-ABEF-83E738C70A11}" dt="2024-05-14T14:15:23.756" v="17089"/>
          <ac:spMkLst>
            <pc:docMk/>
            <pc:sldMk cId="3940095897" sldId="297"/>
            <ac:spMk id="1215" creationId="{074E6D11-EF87-1E17-9227-57C1C651D56B}"/>
          </ac:spMkLst>
        </pc:spChg>
        <pc:spChg chg="mod">
          <ac:chgData name="Ida Ekmark" userId="ffbc62ef69d5d3dc" providerId="LiveId" clId="{38AB4D3C-B4E5-4847-ABEF-83E738C70A11}" dt="2024-05-14T14:15:23.756" v="17089"/>
          <ac:spMkLst>
            <pc:docMk/>
            <pc:sldMk cId="3940095897" sldId="297"/>
            <ac:spMk id="1216" creationId="{4E0E509F-BB79-41A7-3935-1114CD912DF4}"/>
          </ac:spMkLst>
        </pc:spChg>
        <pc:spChg chg="mod">
          <ac:chgData name="Ida Ekmark" userId="ffbc62ef69d5d3dc" providerId="LiveId" clId="{38AB4D3C-B4E5-4847-ABEF-83E738C70A11}" dt="2024-05-14T14:15:23.756" v="17089"/>
          <ac:spMkLst>
            <pc:docMk/>
            <pc:sldMk cId="3940095897" sldId="297"/>
            <ac:spMk id="1217" creationId="{8284C313-2A9E-C93B-1E13-51A3B4B2CB31}"/>
          </ac:spMkLst>
        </pc:spChg>
        <pc:spChg chg="mod">
          <ac:chgData name="Ida Ekmark" userId="ffbc62ef69d5d3dc" providerId="LiveId" clId="{38AB4D3C-B4E5-4847-ABEF-83E738C70A11}" dt="2024-05-14T14:15:23.756" v="17089"/>
          <ac:spMkLst>
            <pc:docMk/>
            <pc:sldMk cId="3940095897" sldId="297"/>
            <ac:spMk id="1218" creationId="{5084B181-56D0-7C82-104E-E60E44F05482}"/>
          </ac:spMkLst>
        </pc:spChg>
        <pc:spChg chg="mod">
          <ac:chgData name="Ida Ekmark" userId="ffbc62ef69d5d3dc" providerId="LiveId" clId="{38AB4D3C-B4E5-4847-ABEF-83E738C70A11}" dt="2024-05-14T14:15:23.756" v="17089"/>
          <ac:spMkLst>
            <pc:docMk/>
            <pc:sldMk cId="3940095897" sldId="297"/>
            <ac:spMk id="1219" creationId="{2395D60E-F4D7-9C2A-D139-15D0734C270D}"/>
          </ac:spMkLst>
        </pc:spChg>
        <pc:spChg chg="mod">
          <ac:chgData name="Ida Ekmark" userId="ffbc62ef69d5d3dc" providerId="LiveId" clId="{38AB4D3C-B4E5-4847-ABEF-83E738C70A11}" dt="2024-05-14T14:15:23.756" v="17089"/>
          <ac:spMkLst>
            <pc:docMk/>
            <pc:sldMk cId="3940095897" sldId="297"/>
            <ac:spMk id="1220" creationId="{935B8452-3CDB-33D9-8228-A181A1D3B2C9}"/>
          </ac:spMkLst>
        </pc:spChg>
        <pc:spChg chg="mod">
          <ac:chgData name="Ida Ekmark" userId="ffbc62ef69d5d3dc" providerId="LiveId" clId="{38AB4D3C-B4E5-4847-ABEF-83E738C70A11}" dt="2024-05-14T14:15:23.756" v="17089"/>
          <ac:spMkLst>
            <pc:docMk/>
            <pc:sldMk cId="3940095897" sldId="297"/>
            <ac:spMk id="1221" creationId="{C8FDBF3C-432F-8D8A-0824-BA4E580CBC8E}"/>
          </ac:spMkLst>
        </pc:spChg>
        <pc:spChg chg="mod">
          <ac:chgData name="Ida Ekmark" userId="ffbc62ef69d5d3dc" providerId="LiveId" clId="{38AB4D3C-B4E5-4847-ABEF-83E738C70A11}" dt="2024-05-14T14:15:23.756" v="17089"/>
          <ac:spMkLst>
            <pc:docMk/>
            <pc:sldMk cId="3940095897" sldId="297"/>
            <ac:spMk id="1222" creationId="{482B37C0-2872-14EB-E488-C8457B6E2133}"/>
          </ac:spMkLst>
        </pc:spChg>
        <pc:spChg chg="mod">
          <ac:chgData name="Ida Ekmark" userId="ffbc62ef69d5d3dc" providerId="LiveId" clId="{38AB4D3C-B4E5-4847-ABEF-83E738C70A11}" dt="2024-05-14T14:15:23.756" v="17089"/>
          <ac:spMkLst>
            <pc:docMk/>
            <pc:sldMk cId="3940095897" sldId="297"/>
            <ac:spMk id="1223" creationId="{5C0ABC67-3FFA-94D3-DA66-9771E49727C0}"/>
          </ac:spMkLst>
        </pc:spChg>
        <pc:spChg chg="mod">
          <ac:chgData name="Ida Ekmark" userId="ffbc62ef69d5d3dc" providerId="LiveId" clId="{38AB4D3C-B4E5-4847-ABEF-83E738C70A11}" dt="2024-05-14T14:15:23.756" v="17089"/>
          <ac:spMkLst>
            <pc:docMk/>
            <pc:sldMk cId="3940095897" sldId="297"/>
            <ac:spMk id="1224" creationId="{8AE5A0C1-A6FB-C8AB-DFF9-BE13DE810A8D}"/>
          </ac:spMkLst>
        </pc:spChg>
        <pc:spChg chg="mod">
          <ac:chgData name="Ida Ekmark" userId="ffbc62ef69d5d3dc" providerId="LiveId" clId="{38AB4D3C-B4E5-4847-ABEF-83E738C70A11}" dt="2024-05-14T14:15:23.756" v="17089"/>
          <ac:spMkLst>
            <pc:docMk/>
            <pc:sldMk cId="3940095897" sldId="297"/>
            <ac:spMk id="1225" creationId="{5737ED4B-5E6B-D160-9ABD-8813E38EE256}"/>
          </ac:spMkLst>
        </pc:spChg>
        <pc:spChg chg="mod">
          <ac:chgData name="Ida Ekmark" userId="ffbc62ef69d5d3dc" providerId="LiveId" clId="{38AB4D3C-B4E5-4847-ABEF-83E738C70A11}" dt="2024-05-14T14:15:23.756" v="17089"/>
          <ac:spMkLst>
            <pc:docMk/>
            <pc:sldMk cId="3940095897" sldId="297"/>
            <ac:spMk id="1226" creationId="{8842C847-0877-FCFF-D77D-115E7D32912C}"/>
          </ac:spMkLst>
        </pc:spChg>
        <pc:spChg chg="mod">
          <ac:chgData name="Ida Ekmark" userId="ffbc62ef69d5d3dc" providerId="LiveId" clId="{38AB4D3C-B4E5-4847-ABEF-83E738C70A11}" dt="2024-05-14T14:15:23.756" v="17089"/>
          <ac:spMkLst>
            <pc:docMk/>
            <pc:sldMk cId="3940095897" sldId="297"/>
            <ac:spMk id="1227" creationId="{2C47BC22-2291-391F-C9C6-51457C3D76AF}"/>
          </ac:spMkLst>
        </pc:spChg>
        <pc:spChg chg="mod">
          <ac:chgData name="Ida Ekmark" userId="ffbc62ef69d5d3dc" providerId="LiveId" clId="{38AB4D3C-B4E5-4847-ABEF-83E738C70A11}" dt="2024-05-14T14:15:23.756" v="17089"/>
          <ac:spMkLst>
            <pc:docMk/>
            <pc:sldMk cId="3940095897" sldId="297"/>
            <ac:spMk id="1228" creationId="{46F17163-860B-DD22-FE1C-274E7D759174}"/>
          </ac:spMkLst>
        </pc:spChg>
        <pc:spChg chg="mod">
          <ac:chgData name="Ida Ekmark" userId="ffbc62ef69d5d3dc" providerId="LiveId" clId="{38AB4D3C-B4E5-4847-ABEF-83E738C70A11}" dt="2024-05-14T14:15:23.756" v="17089"/>
          <ac:spMkLst>
            <pc:docMk/>
            <pc:sldMk cId="3940095897" sldId="297"/>
            <ac:spMk id="1229" creationId="{F67A6380-1727-E328-0EDE-CC16E042E8ED}"/>
          </ac:spMkLst>
        </pc:spChg>
        <pc:spChg chg="mod">
          <ac:chgData name="Ida Ekmark" userId="ffbc62ef69d5d3dc" providerId="LiveId" clId="{38AB4D3C-B4E5-4847-ABEF-83E738C70A11}" dt="2024-05-14T14:15:23.756" v="17089"/>
          <ac:spMkLst>
            <pc:docMk/>
            <pc:sldMk cId="3940095897" sldId="297"/>
            <ac:spMk id="1230" creationId="{31DEF5F0-033F-29C3-97A0-996445565F74}"/>
          </ac:spMkLst>
        </pc:spChg>
        <pc:spChg chg="mod">
          <ac:chgData name="Ida Ekmark" userId="ffbc62ef69d5d3dc" providerId="LiveId" clId="{38AB4D3C-B4E5-4847-ABEF-83E738C70A11}" dt="2024-05-14T14:15:23.756" v="17089"/>
          <ac:spMkLst>
            <pc:docMk/>
            <pc:sldMk cId="3940095897" sldId="297"/>
            <ac:spMk id="1231" creationId="{96082195-0776-6AAF-9E38-C70FF7D42821}"/>
          </ac:spMkLst>
        </pc:spChg>
        <pc:spChg chg="mod">
          <ac:chgData name="Ida Ekmark" userId="ffbc62ef69d5d3dc" providerId="LiveId" clId="{38AB4D3C-B4E5-4847-ABEF-83E738C70A11}" dt="2024-05-14T14:15:23.756" v="17089"/>
          <ac:spMkLst>
            <pc:docMk/>
            <pc:sldMk cId="3940095897" sldId="297"/>
            <ac:spMk id="1232" creationId="{D6508F65-9722-0FEF-491F-E0AB3144BA26}"/>
          </ac:spMkLst>
        </pc:spChg>
        <pc:spChg chg="mod">
          <ac:chgData name="Ida Ekmark" userId="ffbc62ef69d5d3dc" providerId="LiveId" clId="{38AB4D3C-B4E5-4847-ABEF-83E738C70A11}" dt="2024-05-14T14:15:23.756" v="17089"/>
          <ac:spMkLst>
            <pc:docMk/>
            <pc:sldMk cId="3940095897" sldId="297"/>
            <ac:spMk id="1233" creationId="{4BD34DEC-95E4-A920-21B8-67EFFCF3B2EA}"/>
          </ac:spMkLst>
        </pc:spChg>
        <pc:spChg chg="mod">
          <ac:chgData name="Ida Ekmark" userId="ffbc62ef69d5d3dc" providerId="LiveId" clId="{38AB4D3C-B4E5-4847-ABEF-83E738C70A11}" dt="2024-05-14T14:15:23.756" v="17089"/>
          <ac:spMkLst>
            <pc:docMk/>
            <pc:sldMk cId="3940095897" sldId="297"/>
            <ac:spMk id="1234" creationId="{44F9AB7B-54DC-83EF-5941-15BBDBB5B8F6}"/>
          </ac:spMkLst>
        </pc:spChg>
        <pc:spChg chg="mod">
          <ac:chgData name="Ida Ekmark" userId="ffbc62ef69d5d3dc" providerId="LiveId" clId="{38AB4D3C-B4E5-4847-ABEF-83E738C70A11}" dt="2024-05-14T14:15:23.756" v="17089"/>
          <ac:spMkLst>
            <pc:docMk/>
            <pc:sldMk cId="3940095897" sldId="297"/>
            <ac:spMk id="1235" creationId="{8853CD50-E55D-C4E5-E05D-79DE4B37AD53}"/>
          </ac:spMkLst>
        </pc:spChg>
        <pc:spChg chg="mod">
          <ac:chgData name="Ida Ekmark" userId="ffbc62ef69d5d3dc" providerId="LiveId" clId="{38AB4D3C-B4E5-4847-ABEF-83E738C70A11}" dt="2024-05-14T14:15:23.756" v="17089"/>
          <ac:spMkLst>
            <pc:docMk/>
            <pc:sldMk cId="3940095897" sldId="297"/>
            <ac:spMk id="1236" creationId="{807B4321-B145-7D22-0D74-C852DF9984DD}"/>
          </ac:spMkLst>
        </pc:spChg>
        <pc:spChg chg="mod">
          <ac:chgData name="Ida Ekmark" userId="ffbc62ef69d5d3dc" providerId="LiveId" clId="{38AB4D3C-B4E5-4847-ABEF-83E738C70A11}" dt="2024-05-14T14:15:23.756" v="17089"/>
          <ac:spMkLst>
            <pc:docMk/>
            <pc:sldMk cId="3940095897" sldId="297"/>
            <ac:spMk id="1237" creationId="{D786F10D-9ED0-C51F-9BF0-5BE424969CF8}"/>
          </ac:spMkLst>
        </pc:spChg>
        <pc:spChg chg="mod">
          <ac:chgData name="Ida Ekmark" userId="ffbc62ef69d5d3dc" providerId="LiveId" clId="{38AB4D3C-B4E5-4847-ABEF-83E738C70A11}" dt="2024-05-14T14:15:23.756" v="17089"/>
          <ac:spMkLst>
            <pc:docMk/>
            <pc:sldMk cId="3940095897" sldId="297"/>
            <ac:spMk id="1238" creationId="{EC80CD66-115E-7409-E66E-4BAC07D64643}"/>
          </ac:spMkLst>
        </pc:spChg>
        <pc:spChg chg="mod">
          <ac:chgData name="Ida Ekmark" userId="ffbc62ef69d5d3dc" providerId="LiveId" clId="{38AB4D3C-B4E5-4847-ABEF-83E738C70A11}" dt="2024-05-14T14:15:23.756" v="17089"/>
          <ac:spMkLst>
            <pc:docMk/>
            <pc:sldMk cId="3940095897" sldId="297"/>
            <ac:spMk id="1239" creationId="{528195FF-F244-331F-DA46-C99572DF1D80}"/>
          </ac:spMkLst>
        </pc:spChg>
        <pc:spChg chg="mod">
          <ac:chgData name="Ida Ekmark" userId="ffbc62ef69d5d3dc" providerId="LiveId" clId="{38AB4D3C-B4E5-4847-ABEF-83E738C70A11}" dt="2024-05-14T14:15:23.756" v="17089"/>
          <ac:spMkLst>
            <pc:docMk/>
            <pc:sldMk cId="3940095897" sldId="297"/>
            <ac:spMk id="1240" creationId="{FF353BE8-1319-94FE-0678-1010DDEAE10E}"/>
          </ac:spMkLst>
        </pc:spChg>
        <pc:spChg chg="del mod topLvl">
          <ac:chgData name="Ida Ekmark" userId="ffbc62ef69d5d3dc" providerId="LiveId" clId="{38AB4D3C-B4E5-4847-ABEF-83E738C70A11}" dt="2024-05-14T15:23:09.828" v="18312" actId="478"/>
          <ac:spMkLst>
            <pc:docMk/>
            <pc:sldMk cId="3940095897" sldId="297"/>
            <ac:spMk id="1242" creationId="{F1F57EA7-B430-8546-3153-0682B76B799A}"/>
          </ac:spMkLst>
        </pc:spChg>
        <pc:spChg chg="del mod topLvl">
          <ac:chgData name="Ida Ekmark" userId="ffbc62ef69d5d3dc" providerId="LiveId" clId="{38AB4D3C-B4E5-4847-ABEF-83E738C70A11}" dt="2024-05-14T15:23:09.719" v="18253" actId="478"/>
          <ac:spMkLst>
            <pc:docMk/>
            <pc:sldMk cId="3940095897" sldId="297"/>
            <ac:spMk id="1243" creationId="{4AC05C3B-9292-8FAE-AAD3-E9D5048C0AB3}"/>
          </ac:spMkLst>
        </pc:spChg>
        <pc:spChg chg="del mod">
          <ac:chgData name="Ida Ekmark" userId="ffbc62ef69d5d3dc" providerId="LiveId" clId="{38AB4D3C-B4E5-4847-ABEF-83E738C70A11}" dt="2024-05-14T15:23:09.719" v="18252" actId="478"/>
          <ac:spMkLst>
            <pc:docMk/>
            <pc:sldMk cId="3940095897" sldId="297"/>
            <ac:spMk id="1244" creationId="{E4794C3F-183E-C18A-9F3F-10E881D4873B}"/>
          </ac:spMkLst>
        </pc:spChg>
        <pc:spChg chg="del mod">
          <ac:chgData name="Ida Ekmark" userId="ffbc62ef69d5d3dc" providerId="LiveId" clId="{38AB4D3C-B4E5-4847-ABEF-83E738C70A11}" dt="2024-05-14T15:23:09.719" v="18251" actId="478"/>
          <ac:spMkLst>
            <pc:docMk/>
            <pc:sldMk cId="3940095897" sldId="297"/>
            <ac:spMk id="1245" creationId="{6293AA12-A76D-69EF-4C01-D230D2DB891A}"/>
          </ac:spMkLst>
        </pc:spChg>
        <pc:spChg chg="del mod">
          <ac:chgData name="Ida Ekmark" userId="ffbc62ef69d5d3dc" providerId="LiveId" clId="{38AB4D3C-B4E5-4847-ABEF-83E738C70A11}" dt="2024-05-14T15:23:09.719" v="18250" actId="478"/>
          <ac:spMkLst>
            <pc:docMk/>
            <pc:sldMk cId="3940095897" sldId="297"/>
            <ac:spMk id="1246" creationId="{B68B64A7-5FFF-507A-E022-6FAE271A9718}"/>
          </ac:spMkLst>
        </pc:spChg>
        <pc:spChg chg="del mod">
          <ac:chgData name="Ida Ekmark" userId="ffbc62ef69d5d3dc" providerId="LiveId" clId="{38AB4D3C-B4E5-4847-ABEF-83E738C70A11}" dt="2024-05-14T15:23:09.719" v="18249" actId="478"/>
          <ac:spMkLst>
            <pc:docMk/>
            <pc:sldMk cId="3940095897" sldId="297"/>
            <ac:spMk id="1247" creationId="{E2FC0232-C430-06F0-9EB7-76E6A7C9C20C}"/>
          </ac:spMkLst>
        </pc:spChg>
        <pc:spChg chg="del mod">
          <ac:chgData name="Ida Ekmark" userId="ffbc62ef69d5d3dc" providerId="LiveId" clId="{38AB4D3C-B4E5-4847-ABEF-83E738C70A11}" dt="2024-05-14T15:23:09.719" v="18248" actId="478"/>
          <ac:spMkLst>
            <pc:docMk/>
            <pc:sldMk cId="3940095897" sldId="297"/>
            <ac:spMk id="1248" creationId="{86C61050-921E-4A86-B085-1225665B7D18}"/>
          </ac:spMkLst>
        </pc:spChg>
        <pc:spChg chg="del mod">
          <ac:chgData name="Ida Ekmark" userId="ffbc62ef69d5d3dc" providerId="LiveId" clId="{38AB4D3C-B4E5-4847-ABEF-83E738C70A11}" dt="2024-05-14T15:23:09.719" v="18247" actId="478"/>
          <ac:spMkLst>
            <pc:docMk/>
            <pc:sldMk cId="3940095897" sldId="297"/>
            <ac:spMk id="1249" creationId="{A66AC17C-4A03-EB0D-3232-D94C823F38B1}"/>
          </ac:spMkLst>
        </pc:spChg>
        <pc:spChg chg="del mod">
          <ac:chgData name="Ida Ekmark" userId="ffbc62ef69d5d3dc" providerId="LiveId" clId="{38AB4D3C-B4E5-4847-ABEF-83E738C70A11}" dt="2024-05-14T15:23:09.719" v="18246" actId="478"/>
          <ac:spMkLst>
            <pc:docMk/>
            <pc:sldMk cId="3940095897" sldId="297"/>
            <ac:spMk id="1250" creationId="{526102D5-BEA1-CB45-25A4-10989C401E17}"/>
          </ac:spMkLst>
        </pc:spChg>
        <pc:spChg chg="del mod">
          <ac:chgData name="Ida Ekmark" userId="ffbc62ef69d5d3dc" providerId="LiveId" clId="{38AB4D3C-B4E5-4847-ABEF-83E738C70A11}" dt="2024-05-14T15:23:09.719" v="18245" actId="478"/>
          <ac:spMkLst>
            <pc:docMk/>
            <pc:sldMk cId="3940095897" sldId="297"/>
            <ac:spMk id="1251" creationId="{8F06806C-5B61-3ED8-13D8-9D53CE69425B}"/>
          </ac:spMkLst>
        </pc:spChg>
        <pc:spChg chg="del mod">
          <ac:chgData name="Ida Ekmark" userId="ffbc62ef69d5d3dc" providerId="LiveId" clId="{38AB4D3C-B4E5-4847-ABEF-83E738C70A11}" dt="2024-05-14T15:23:09.719" v="18244" actId="478"/>
          <ac:spMkLst>
            <pc:docMk/>
            <pc:sldMk cId="3940095897" sldId="297"/>
            <ac:spMk id="1252" creationId="{65555D58-642A-4BA9-F03A-637B74F9A885}"/>
          </ac:spMkLst>
        </pc:spChg>
        <pc:spChg chg="del mod">
          <ac:chgData name="Ida Ekmark" userId="ffbc62ef69d5d3dc" providerId="LiveId" clId="{38AB4D3C-B4E5-4847-ABEF-83E738C70A11}" dt="2024-05-14T15:23:09.719" v="18243" actId="478"/>
          <ac:spMkLst>
            <pc:docMk/>
            <pc:sldMk cId="3940095897" sldId="297"/>
            <ac:spMk id="1253" creationId="{23BDD0C5-CF93-D216-1E3E-4D268561F458}"/>
          </ac:spMkLst>
        </pc:spChg>
        <pc:spChg chg="del mod">
          <ac:chgData name="Ida Ekmark" userId="ffbc62ef69d5d3dc" providerId="LiveId" clId="{38AB4D3C-B4E5-4847-ABEF-83E738C70A11}" dt="2024-05-14T15:23:09.719" v="18242" actId="478"/>
          <ac:spMkLst>
            <pc:docMk/>
            <pc:sldMk cId="3940095897" sldId="297"/>
            <ac:spMk id="1254" creationId="{13BC34C5-9917-D496-1FFA-6536118C2B02}"/>
          </ac:spMkLst>
        </pc:spChg>
        <pc:spChg chg="del mod">
          <ac:chgData name="Ida Ekmark" userId="ffbc62ef69d5d3dc" providerId="LiveId" clId="{38AB4D3C-B4E5-4847-ABEF-83E738C70A11}" dt="2024-05-14T15:23:09.719" v="18241" actId="478"/>
          <ac:spMkLst>
            <pc:docMk/>
            <pc:sldMk cId="3940095897" sldId="297"/>
            <ac:spMk id="1255" creationId="{727333DC-8304-FEEE-90F4-53BFA40A6E55}"/>
          </ac:spMkLst>
        </pc:spChg>
        <pc:spChg chg="del mod">
          <ac:chgData name="Ida Ekmark" userId="ffbc62ef69d5d3dc" providerId="LiveId" clId="{38AB4D3C-B4E5-4847-ABEF-83E738C70A11}" dt="2024-05-14T15:23:09.719" v="18240" actId="478"/>
          <ac:spMkLst>
            <pc:docMk/>
            <pc:sldMk cId="3940095897" sldId="297"/>
            <ac:spMk id="1256" creationId="{74B59E6D-8B73-C58D-8777-FA3C2036FC97}"/>
          </ac:spMkLst>
        </pc:spChg>
        <pc:spChg chg="del mod">
          <ac:chgData name="Ida Ekmark" userId="ffbc62ef69d5d3dc" providerId="LiveId" clId="{38AB4D3C-B4E5-4847-ABEF-83E738C70A11}" dt="2024-05-14T15:23:09.718" v="18239" actId="478"/>
          <ac:spMkLst>
            <pc:docMk/>
            <pc:sldMk cId="3940095897" sldId="297"/>
            <ac:spMk id="1257" creationId="{7B7211AE-9AF4-B06D-4CEA-007F30E54574}"/>
          </ac:spMkLst>
        </pc:spChg>
        <pc:spChg chg="del mod">
          <ac:chgData name="Ida Ekmark" userId="ffbc62ef69d5d3dc" providerId="LiveId" clId="{38AB4D3C-B4E5-4847-ABEF-83E738C70A11}" dt="2024-05-14T15:23:09.713" v="18238" actId="478"/>
          <ac:spMkLst>
            <pc:docMk/>
            <pc:sldMk cId="3940095897" sldId="297"/>
            <ac:spMk id="1258" creationId="{9EF5B968-FF98-9E1B-72CE-1235283919BF}"/>
          </ac:spMkLst>
        </pc:spChg>
        <pc:spChg chg="del mod">
          <ac:chgData name="Ida Ekmark" userId="ffbc62ef69d5d3dc" providerId="LiveId" clId="{38AB4D3C-B4E5-4847-ABEF-83E738C70A11}" dt="2024-05-14T15:23:09.713" v="18237" actId="478"/>
          <ac:spMkLst>
            <pc:docMk/>
            <pc:sldMk cId="3940095897" sldId="297"/>
            <ac:spMk id="1259" creationId="{1F89DEF2-2369-45F3-3B4D-29402A785D53}"/>
          </ac:spMkLst>
        </pc:spChg>
        <pc:spChg chg="del mod">
          <ac:chgData name="Ida Ekmark" userId="ffbc62ef69d5d3dc" providerId="LiveId" clId="{38AB4D3C-B4E5-4847-ABEF-83E738C70A11}" dt="2024-05-14T15:23:09.713" v="18236" actId="478"/>
          <ac:spMkLst>
            <pc:docMk/>
            <pc:sldMk cId="3940095897" sldId="297"/>
            <ac:spMk id="1260" creationId="{CF1F8506-CF99-D1DD-64E3-316828C2FB6A}"/>
          </ac:spMkLst>
        </pc:spChg>
        <pc:spChg chg="del mod">
          <ac:chgData name="Ida Ekmark" userId="ffbc62ef69d5d3dc" providerId="LiveId" clId="{38AB4D3C-B4E5-4847-ABEF-83E738C70A11}" dt="2024-05-14T15:23:09.713" v="18235" actId="478"/>
          <ac:spMkLst>
            <pc:docMk/>
            <pc:sldMk cId="3940095897" sldId="297"/>
            <ac:spMk id="1261" creationId="{B76B8DF4-A374-58DC-6E36-4141223D5543}"/>
          </ac:spMkLst>
        </pc:spChg>
        <pc:spChg chg="del mod">
          <ac:chgData name="Ida Ekmark" userId="ffbc62ef69d5d3dc" providerId="LiveId" clId="{38AB4D3C-B4E5-4847-ABEF-83E738C70A11}" dt="2024-05-14T15:23:09.713" v="18234" actId="478"/>
          <ac:spMkLst>
            <pc:docMk/>
            <pc:sldMk cId="3940095897" sldId="297"/>
            <ac:spMk id="1262" creationId="{D1506A9D-5D0E-57AB-29B4-E94B4DF171BD}"/>
          </ac:spMkLst>
        </pc:spChg>
        <pc:spChg chg="del mod">
          <ac:chgData name="Ida Ekmark" userId="ffbc62ef69d5d3dc" providerId="LiveId" clId="{38AB4D3C-B4E5-4847-ABEF-83E738C70A11}" dt="2024-05-14T15:23:09.705" v="18233" actId="478"/>
          <ac:spMkLst>
            <pc:docMk/>
            <pc:sldMk cId="3940095897" sldId="297"/>
            <ac:spMk id="1263" creationId="{1248F346-43C2-2D67-326B-6BD95CAECD04}"/>
          </ac:spMkLst>
        </pc:spChg>
        <pc:spChg chg="del mod">
          <ac:chgData name="Ida Ekmark" userId="ffbc62ef69d5d3dc" providerId="LiveId" clId="{38AB4D3C-B4E5-4847-ABEF-83E738C70A11}" dt="2024-05-14T15:23:09.705" v="18232" actId="478"/>
          <ac:spMkLst>
            <pc:docMk/>
            <pc:sldMk cId="3940095897" sldId="297"/>
            <ac:spMk id="1264" creationId="{D93AD7DB-0554-998D-5704-D7089BBECAAD}"/>
          </ac:spMkLst>
        </pc:spChg>
        <pc:spChg chg="del mod">
          <ac:chgData name="Ida Ekmark" userId="ffbc62ef69d5d3dc" providerId="LiveId" clId="{38AB4D3C-B4E5-4847-ABEF-83E738C70A11}" dt="2024-05-14T15:23:09.705" v="18231" actId="478"/>
          <ac:spMkLst>
            <pc:docMk/>
            <pc:sldMk cId="3940095897" sldId="297"/>
            <ac:spMk id="1265" creationId="{D223C9C4-8DD2-7DE4-3751-2C7234D53FA6}"/>
          </ac:spMkLst>
        </pc:spChg>
        <pc:spChg chg="del mod">
          <ac:chgData name="Ida Ekmark" userId="ffbc62ef69d5d3dc" providerId="LiveId" clId="{38AB4D3C-B4E5-4847-ABEF-83E738C70A11}" dt="2024-05-14T15:23:09.705" v="18230" actId="478"/>
          <ac:spMkLst>
            <pc:docMk/>
            <pc:sldMk cId="3940095897" sldId="297"/>
            <ac:spMk id="1266" creationId="{04A443F8-8382-589E-F8AB-FEC50838D400}"/>
          </ac:spMkLst>
        </pc:spChg>
        <pc:spChg chg="del mod">
          <ac:chgData name="Ida Ekmark" userId="ffbc62ef69d5d3dc" providerId="LiveId" clId="{38AB4D3C-B4E5-4847-ABEF-83E738C70A11}" dt="2024-05-14T15:23:09.705" v="18229" actId="478"/>
          <ac:spMkLst>
            <pc:docMk/>
            <pc:sldMk cId="3940095897" sldId="297"/>
            <ac:spMk id="1267" creationId="{289BD0D4-48FA-A20B-FEDE-5A4A81C6D1C6}"/>
          </ac:spMkLst>
        </pc:spChg>
        <pc:spChg chg="del mod">
          <ac:chgData name="Ida Ekmark" userId="ffbc62ef69d5d3dc" providerId="LiveId" clId="{38AB4D3C-B4E5-4847-ABEF-83E738C70A11}" dt="2024-05-14T15:23:09.705" v="18228" actId="478"/>
          <ac:spMkLst>
            <pc:docMk/>
            <pc:sldMk cId="3940095897" sldId="297"/>
            <ac:spMk id="1268" creationId="{48BCFB97-5BC3-B42D-2780-21E1D0EF2C87}"/>
          </ac:spMkLst>
        </pc:spChg>
        <pc:spChg chg="del mod">
          <ac:chgData name="Ida Ekmark" userId="ffbc62ef69d5d3dc" providerId="LiveId" clId="{38AB4D3C-B4E5-4847-ABEF-83E738C70A11}" dt="2024-05-14T15:23:09.705" v="18227" actId="478"/>
          <ac:spMkLst>
            <pc:docMk/>
            <pc:sldMk cId="3940095897" sldId="297"/>
            <ac:spMk id="1269" creationId="{BBE1DABA-8842-F83E-A64D-989DE7F9D9B3}"/>
          </ac:spMkLst>
        </pc:spChg>
        <pc:spChg chg="del mod">
          <ac:chgData name="Ida Ekmark" userId="ffbc62ef69d5d3dc" providerId="LiveId" clId="{38AB4D3C-B4E5-4847-ABEF-83E738C70A11}" dt="2024-05-14T15:23:09.702" v="18226" actId="478"/>
          <ac:spMkLst>
            <pc:docMk/>
            <pc:sldMk cId="3940095897" sldId="297"/>
            <ac:spMk id="1270" creationId="{2E58FE38-6A17-3E93-DF6B-60A1C5BFDE1E}"/>
          </ac:spMkLst>
        </pc:spChg>
        <pc:spChg chg="del mod">
          <ac:chgData name="Ida Ekmark" userId="ffbc62ef69d5d3dc" providerId="LiveId" clId="{38AB4D3C-B4E5-4847-ABEF-83E738C70A11}" dt="2024-05-14T15:23:09.702" v="18225" actId="478"/>
          <ac:spMkLst>
            <pc:docMk/>
            <pc:sldMk cId="3940095897" sldId="297"/>
            <ac:spMk id="1271" creationId="{6065E9D9-66D4-EEF9-C894-759BD57370C6}"/>
          </ac:spMkLst>
        </pc:spChg>
        <pc:spChg chg="del mod">
          <ac:chgData name="Ida Ekmark" userId="ffbc62ef69d5d3dc" providerId="LiveId" clId="{38AB4D3C-B4E5-4847-ABEF-83E738C70A11}" dt="2024-05-14T15:23:09.687" v="18224" actId="478"/>
          <ac:spMkLst>
            <pc:docMk/>
            <pc:sldMk cId="3940095897" sldId="297"/>
            <ac:spMk id="1272" creationId="{00278062-A2C9-FC1D-75AB-BD0BCCE7F660}"/>
          </ac:spMkLst>
        </pc:spChg>
        <pc:spChg chg="del mod">
          <ac:chgData name="Ida Ekmark" userId="ffbc62ef69d5d3dc" providerId="LiveId" clId="{38AB4D3C-B4E5-4847-ABEF-83E738C70A11}" dt="2024-05-14T15:23:09.687" v="18223" actId="478"/>
          <ac:spMkLst>
            <pc:docMk/>
            <pc:sldMk cId="3940095897" sldId="297"/>
            <ac:spMk id="1273" creationId="{F3A9EB05-5B0C-BE59-0C2A-2FA5B87D75DA}"/>
          </ac:spMkLst>
        </pc:spChg>
        <pc:spChg chg="del mod">
          <ac:chgData name="Ida Ekmark" userId="ffbc62ef69d5d3dc" providerId="LiveId" clId="{38AB4D3C-B4E5-4847-ABEF-83E738C70A11}" dt="2024-05-14T15:23:09.687" v="18222" actId="478"/>
          <ac:spMkLst>
            <pc:docMk/>
            <pc:sldMk cId="3940095897" sldId="297"/>
            <ac:spMk id="1274" creationId="{42881E6D-CDFB-EC5B-712E-F4250C8F0A2C}"/>
          </ac:spMkLst>
        </pc:spChg>
        <pc:spChg chg="del mod">
          <ac:chgData name="Ida Ekmark" userId="ffbc62ef69d5d3dc" providerId="LiveId" clId="{38AB4D3C-B4E5-4847-ABEF-83E738C70A11}" dt="2024-05-14T15:23:09.687" v="18221" actId="478"/>
          <ac:spMkLst>
            <pc:docMk/>
            <pc:sldMk cId="3940095897" sldId="297"/>
            <ac:spMk id="1275" creationId="{A52B5D92-421E-0677-7D71-2A470F8ED8D6}"/>
          </ac:spMkLst>
        </pc:spChg>
        <pc:spChg chg="del mod">
          <ac:chgData name="Ida Ekmark" userId="ffbc62ef69d5d3dc" providerId="LiveId" clId="{38AB4D3C-B4E5-4847-ABEF-83E738C70A11}" dt="2024-05-14T15:23:09.687" v="18220" actId="478"/>
          <ac:spMkLst>
            <pc:docMk/>
            <pc:sldMk cId="3940095897" sldId="297"/>
            <ac:spMk id="1276" creationId="{281B015F-00F7-B6CF-5CE3-0C17B370559D}"/>
          </ac:spMkLst>
        </pc:spChg>
        <pc:spChg chg="del mod">
          <ac:chgData name="Ida Ekmark" userId="ffbc62ef69d5d3dc" providerId="LiveId" clId="{38AB4D3C-B4E5-4847-ABEF-83E738C70A11}" dt="2024-05-14T15:23:09.687" v="18219" actId="478"/>
          <ac:spMkLst>
            <pc:docMk/>
            <pc:sldMk cId="3940095897" sldId="297"/>
            <ac:spMk id="1277" creationId="{BC39CE5D-FDD9-2D2F-8AD3-9775ACD9FDC5}"/>
          </ac:spMkLst>
        </pc:spChg>
        <pc:spChg chg="del mod">
          <ac:chgData name="Ida Ekmark" userId="ffbc62ef69d5d3dc" providerId="LiveId" clId="{38AB4D3C-B4E5-4847-ABEF-83E738C70A11}" dt="2024-05-14T15:23:09.687" v="18218" actId="478"/>
          <ac:spMkLst>
            <pc:docMk/>
            <pc:sldMk cId="3940095897" sldId="297"/>
            <ac:spMk id="1278" creationId="{17A66088-A349-C6E9-2131-180843817FD8}"/>
          </ac:spMkLst>
        </pc:spChg>
        <pc:spChg chg="del mod">
          <ac:chgData name="Ida Ekmark" userId="ffbc62ef69d5d3dc" providerId="LiveId" clId="{38AB4D3C-B4E5-4847-ABEF-83E738C70A11}" dt="2024-05-14T15:23:09.687" v="18217" actId="478"/>
          <ac:spMkLst>
            <pc:docMk/>
            <pc:sldMk cId="3940095897" sldId="297"/>
            <ac:spMk id="1279" creationId="{92AAA8D9-689D-7255-C5FD-AD06C34343E7}"/>
          </ac:spMkLst>
        </pc:spChg>
        <pc:spChg chg="del mod">
          <ac:chgData name="Ida Ekmark" userId="ffbc62ef69d5d3dc" providerId="LiveId" clId="{38AB4D3C-B4E5-4847-ABEF-83E738C70A11}" dt="2024-05-14T15:23:09.687" v="18216" actId="478"/>
          <ac:spMkLst>
            <pc:docMk/>
            <pc:sldMk cId="3940095897" sldId="297"/>
            <ac:spMk id="1280" creationId="{C8EC68E3-9085-08C2-3DF5-6F17155CE204}"/>
          </ac:spMkLst>
        </pc:spChg>
        <pc:spChg chg="del mod">
          <ac:chgData name="Ida Ekmark" userId="ffbc62ef69d5d3dc" providerId="LiveId" clId="{38AB4D3C-B4E5-4847-ABEF-83E738C70A11}" dt="2024-05-14T15:23:09.687" v="18215" actId="478"/>
          <ac:spMkLst>
            <pc:docMk/>
            <pc:sldMk cId="3940095897" sldId="297"/>
            <ac:spMk id="1281" creationId="{52E25A35-85D7-140D-F973-01EC987876D8}"/>
          </ac:spMkLst>
        </pc:spChg>
        <pc:spChg chg="del mod">
          <ac:chgData name="Ida Ekmark" userId="ffbc62ef69d5d3dc" providerId="LiveId" clId="{38AB4D3C-B4E5-4847-ABEF-83E738C70A11}" dt="2024-05-14T15:23:09.687" v="18214" actId="478"/>
          <ac:spMkLst>
            <pc:docMk/>
            <pc:sldMk cId="3940095897" sldId="297"/>
            <ac:spMk id="1282" creationId="{340B39C0-374F-A28B-A12E-4AE4F73F1FB6}"/>
          </ac:spMkLst>
        </pc:spChg>
        <pc:spChg chg="del mod">
          <ac:chgData name="Ida Ekmark" userId="ffbc62ef69d5d3dc" providerId="LiveId" clId="{38AB4D3C-B4E5-4847-ABEF-83E738C70A11}" dt="2024-05-14T15:23:09.687" v="18213" actId="478"/>
          <ac:spMkLst>
            <pc:docMk/>
            <pc:sldMk cId="3940095897" sldId="297"/>
            <ac:spMk id="1283" creationId="{7289E5EC-E73D-E5E5-51CD-015A334205C0}"/>
          </ac:spMkLst>
        </pc:spChg>
        <pc:spChg chg="del mod">
          <ac:chgData name="Ida Ekmark" userId="ffbc62ef69d5d3dc" providerId="LiveId" clId="{38AB4D3C-B4E5-4847-ABEF-83E738C70A11}" dt="2024-05-14T15:23:09.686" v="18212" actId="478"/>
          <ac:spMkLst>
            <pc:docMk/>
            <pc:sldMk cId="3940095897" sldId="297"/>
            <ac:spMk id="1284" creationId="{9DB2F3DC-B379-1FDF-8041-E5BA3F44B55A}"/>
          </ac:spMkLst>
        </pc:spChg>
        <pc:spChg chg="del mod">
          <ac:chgData name="Ida Ekmark" userId="ffbc62ef69d5d3dc" providerId="LiveId" clId="{38AB4D3C-B4E5-4847-ABEF-83E738C70A11}" dt="2024-05-14T15:23:09.670" v="18211" actId="478"/>
          <ac:spMkLst>
            <pc:docMk/>
            <pc:sldMk cId="3940095897" sldId="297"/>
            <ac:spMk id="1285" creationId="{E685D9A8-17E0-7EBC-A8B3-1A55585B4A24}"/>
          </ac:spMkLst>
        </pc:spChg>
        <pc:spChg chg="del mod">
          <ac:chgData name="Ida Ekmark" userId="ffbc62ef69d5d3dc" providerId="LiveId" clId="{38AB4D3C-B4E5-4847-ABEF-83E738C70A11}" dt="2024-05-14T15:23:09.670" v="18210" actId="478"/>
          <ac:spMkLst>
            <pc:docMk/>
            <pc:sldMk cId="3940095897" sldId="297"/>
            <ac:spMk id="1286" creationId="{61323600-9FF5-6972-A577-84A7C87B1164}"/>
          </ac:spMkLst>
        </pc:spChg>
        <pc:spChg chg="del mod">
          <ac:chgData name="Ida Ekmark" userId="ffbc62ef69d5d3dc" providerId="LiveId" clId="{38AB4D3C-B4E5-4847-ABEF-83E738C70A11}" dt="2024-05-14T15:23:09.670" v="18209" actId="478"/>
          <ac:spMkLst>
            <pc:docMk/>
            <pc:sldMk cId="3940095897" sldId="297"/>
            <ac:spMk id="1287" creationId="{73B15C96-2C15-871E-2987-971FF3678BDC}"/>
          </ac:spMkLst>
        </pc:spChg>
        <pc:spChg chg="del mod">
          <ac:chgData name="Ida Ekmark" userId="ffbc62ef69d5d3dc" providerId="LiveId" clId="{38AB4D3C-B4E5-4847-ABEF-83E738C70A11}" dt="2024-05-14T15:23:09.670" v="18208" actId="478"/>
          <ac:spMkLst>
            <pc:docMk/>
            <pc:sldMk cId="3940095897" sldId="297"/>
            <ac:spMk id="1288" creationId="{B3FA6A38-1686-AC67-7734-842BA3DDBDBA}"/>
          </ac:spMkLst>
        </pc:spChg>
        <pc:spChg chg="del mod">
          <ac:chgData name="Ida Ekmark" userId="ffbc62ef69d5d3dc" providerId="LiveId" clId="{38AB4D3C-B4E5-4847-ABEF-83E738C70A11}" dt="2024-05-14T15:23:09.670" v="18207" actId="478"/>
          <ac:spMkLst>
            <pc:docMk/>
            <pc:sldMk cId="3940095897" sldId="297"/>
            <ac:spMk id="1289" creationId="{B0E9E44B-5934-AF2B-E137-C34FF0F3B8BD}"/>
          </ac:spMkLst>
        </pc:spChg>
        <pc:spChg chg="del mod">
          <ac:chgData name="Ida Ekmark" userId="ffbc62ef69d5d3dc" providerId="LiveId" clId="{38AB4D3C-B4E5-4847-ABEF-83E738C70A11}" dt="2024-05-14T15:23:09.670" v="18206" actId="478"/>
          <ac:spMkLst>
            <pc:docMk/>
            <pc:sldMk cId="3940095897" sldId="297"/>
            <ac:spMk id="1290" creationId="{2A189825-34B3-39AA-9189-4836BC13BFDA}"/>
          </ac:spMkLst>
        </pc:spChg>
        <pc:spChg chg="del mod">
          <ac:chgData name="Ida Ekmark" userId="ffbc62ef69d5d3dc" providerId="LiveId" clId="{38AB4D3C-B4E5-4847-ABEF-83E738C70A11}" dt="2024-05-14T15:23:09.670" v="18205" actId="478"/>
          <ac:spMkLst>
            <pc:docMk/>
            <pc:sldMk cId="3940095897" sldId="297"/>
            <ac:spMk id="1291" creationId="{D0B29C0F-AEBF-CEC9-D583-DAE67C0DA86C}"/>
          </ac:spMkLst>
        </pc:spChg>
        <pc:spChg chg="del mod">
          <ac:chgData name="Ida Ekmark" userId="ffbc62ef69d5d3dc" providerId="LiveId" clId="{38AB4D3C-B4E5-4847-ABEF-83E738C70A11}" dt="2024-05-14T15:23:09.670" v="18204" actId="478"/>
          <ac:spMkLst>
            <pc:docMk/>
            <pc:sldMk cId="3940095897" sldId="297"/>
            <ac:spMk id="1292" creationId="{595830B5-5A43-BC1A-4CC6-FE3F71A639BE}"/>
          </ac:spMkLst>
        </pc:spChg>
        <pc:spChg chg="del mod">
          <ac:chgData name="Ida Ekmark" userId="ffbc62ef69d5d3dc" providerId="LiveId" clId="{38AB4D3C-B4E5-4847-ABEF-83E738C70A11}" dt="2024-05-14T15:23:09.670" v="18203" actId="478"/>
          <ac:spMkLst>
            <pc:docMk/>
            <pc:sldMk cId="3940095897" sldId="297"/>
            <ac:spMk id="1293" creationId="{3A61DD0A-5139-EB3D-1D08-91656B921244}"/>
          </ac:spMkLst>
        </pc:spChg>
        <pc:spChg chg="del mod">
          <ac:chgData name="Ida Ekmark" userId="ffbc62ef69d5d3dc" providerId="LiveId" clId="{38AB4D3C-B4E5-4847-ABEF-83E738C70A11}" dt="2024-05-14T15:23:09.670" v="18202" actId="478"/>
          <ac:spMkLst>
            <pc:docMk/>
            <pc:sldMk cId="3940095897" sldId="297"/>
            <ac:spMk id="1294" creationId="{F74CF92A-B3A0-6B2A-E4BA-270418339C8B}"/>
          </ac:spMkLst>
        </pc:spChg>
        <pc:spChg chg="del mod">
          <ac:chgData name="Ida Ekmark" userId="ffbc62ef69d5d3dc" providerId="LiveId" clId="{38AB4D3C-B4E5-4847-ABEF-83E738C70A11}" dt="2024-05-14T15:23:09.670" v="18201" actId="478"/>
          <ac:spMkLst>
            <pc:docMk/>
            <pc:sldMk cId="3940095897" sldId="297"/>
            <ac:spMk id="1295" creationId="{7DB7C732-E78C-E242-73C8-932A6B51719C}"/>
          </ac:spMkLst>
        </pc:spChg>
        <pc:spChg chg="del mod">
          <ac:chgData name="Ida Ekmark" userId="ffbc62ef69d5d3dc" providerId="LiveId" clId="{38AB4D3C-B4E5-4847-ABEF-83E738C70A11}" dt="2024-05-14T15:23:09.665" v="18200" actId="478"/>
          <ac:spMkLst>
            <pc:docMk/>
            <pc:sldMk cId="3940095897" sldId="297"/>
            <ac:spMk id="1296" creationId="{9D014A5C-2102-1F66-1A6C-A7CEC3BA1366}"/>
          </ac:spMkLst>
        </pc:spChg>
        <pc:spChg chg="del mod">
          <ac:chgData name="Ida Ekmark" userId="ffbc62ef69d5d3dc" providerId="LiveId" clId="{38AB4D3C-B4E5-4847-ABEF-83E738C70A11}" dt="2024-05-14T15:23:09.665" v="18199" actId="478"/>
          <ac:spMkLst>
            <pc:docMk/>
            <pc:sldMk cId="3940095897" sldId="297"/>
            <ac:spMk id="1297" creationId="{2DFEC982-E3FF-0A60-4BC9-505602E15E43}"/>
          </ac:spMkLst>
        </pc:spChg>
        <pc:spChg chg="del mod">
          <ac:chgData name="Ida Ekmark" userId="ffbc62ef69d5d3dc" providerId="LiveId" clId="{38AB4D3C-B4E5-4847-ABEF-83E738C70A11}" dt="2024-05-14T15:23:09.665" v="18198" actId="478"/>
          <ac:spMkLst>
            <pc:docMk/>
            <pc:sldMk cId="3940095897" sldId="297"/>
            <ac:spMk id="1298" creationId="{9922C63E-B0F8-C396-5F9C-1EA9FAC8E3DD}"/>
          </ac:spMkLst>
        </pc:spChg>
        <pc:spChg chg="del mod">
          <ac:chgData name="Ida Ekmark" userId="ffbc62ef69d5d3dc" providerId="LiveId" clId="{38AB4D3C-B4E5-4847-ABEF-83E738C70A11}" dt="2024-05-14T15:23:09.664" v="18197" actId="478"/>
          <ac:spMkLst>
            <pc:docMk/>
            <pc:sldMk cId="3940095897" sldId="297"/>
            <ac:spMk id="1299" creationId="{D80B4C29-E411-0809-8D7F-7432DEE2C391}"/>
          </ac:spMkLst>
        </pc:spChg>
        <pc:spChg chg="del mod">
          <ac:chgData name="Ida Ekmark" userId="ffbc62ef69d5d3dc" providerId="LiveId" clId="{38AB4D3C-B4E5-4847-ABEF-83E738C70A11}" dt="2024-05-14T15:23:09.662" v="18196" actId="478"/>
          <ac:spMkLst>
            <pc:docMk/>
            <pc:sldMk cId="3940095897" sldId="297"/>
            <ac:spMk id="1300" creationId="{079594DB-A467-2C69-C3B5-759A6A21300D}"/>
          </ac:spMkLst>
        </pc:spChg>
        <pc:spChg chg="del mod">
          <ac:chgData name="Ida Ekmark" userId="ffbc62ef69d5d3dc" providerId="LiveId" clId="{38AB4D3C-B4E5-4847-ABEF-83E738C70A11}" dt="2024-05-14T15:23:09.660" v="18195" actId="478"/>
          <ac:spMkLst>
            <pc:docMk/>
            <pc:sldMk cId="3940095897" sldId="297"/>
            <ac:spMk id="1301" creationId="{46FD331B-5473-BA75-D053-1F8BE560F907}"/>
          </ac:spMkLst>
        </pc:spChg>
        <pc:spChg chg="del mod">
          <ac:chgData name="Ida Ekmark" userId="ffbc62ef69d5d3dc" providerId="LiveId" clId="{38AB4D3C-B4E5-4847-ABEF-83E738C70A11}" dt="2024-05-14T15:23:09.656" v="18194" actId="478"/>
          <ac:spMkLst>
            <pc:docMk/>
            <pc:sldMk cId="3940095897" sldId="297"/>
            <ac:spMk id="1302" creationId="{6D30F69A-9DB8-27AC-F040-C6E45BC3FA6B}"/>
          </ac:spMkLst>
        </pc:spChg>
        <pc:spChg chg="del mod">
          <ac:chgData name="Ida Ekmark" userId="ffbc62ef69d5d3dc" providerId="LiveId" clId="{38AB4D3C-B4E5-4847-ABEF-83E738C70A11}" dt="2024-05-14T15:23:09.655" v="18193" actId="478"/>
          <ac:spMkLst>
            <pc:docMk/>
            <pc:sldMk cId="3940095897" sldId="297"/>
            <ac:spMk id="1303" creationId="{27288349-905C-DE39-170F-B83FEB378634}"/>
          </ac:spMkLst>
        </pc:spChg>
        <pc:spChg chg="del mod">
          <ac:chgData name="Ida Ekmark" userId="ffbc62ef69d5d3dc" providerId="LiveId" clId="{38AB4D3C-B4E5-4847-ABEF-83E738C70A11}" dt="2024-05-14T15:23:09.654" v="18192" actId="478"/>
          <ac:spMkLst>
            <pc:docMk/>
            <pc:sldMk cId="3940095897" sldId="297"/>
            <ac:spMk id="1304" creationId="{D84121E0-F2F7-6FF3-30E9-7A2CACE98991}"/>
          </ac:spMkLst>
        </pc:spChg>
        <pc:spChg chg="del mod">
          <ac:chgData name="Ida Ekmark" userId="ffbc62ef69d5d3dc" providerId="LiveId" clId="{38AB4D3C-B4E5-4847-ABEF-83E738C70A11}" dt="2024-05-14T15:23:09.638" v="18191" actId="478"/>
          <ac:spMkLst>
            <pc:docMk/>
            <pc:sldMk cId="3940095897" sldId="297"/>
            <ac:spMk id="1305" creationId="{AC537689-F736-0852-308B-31900751E1C8}"/>
          </ac:spMkLst>
        </pc:spChg>
        <pc:spChg chg="del mod">
          <ac:chgData name="Ida Ekmark" userId="ffbc62ef69d5d3dc" providerId="LiveId" clId="{38AB4D3C-B4E5-4847-ABEF-83E738C70A11}" dt="2024-05-14T15:23:09.638" v="18190" actId="478"/>
          <ac:spMkLst>
            <pc:docMk/>
            <pc:sldMk cId="3940095897" sldId="297"/>
            <ac:spMk id="1306" creationId="{97293198-39FD-8516-917F-520F7A4FB6FC}"/>
          </ac:spMkLst>
        </pc:spChg>
        <pc:spChg chg="del mod">
          <ac:chgData name="Ida Ekmark" userId="ffbc62ef69d5d3dc" providerId="LiveId" clId="{38AB4D3C-B4E5-4847-ABEF-83E738C70A11}" dt="2024-05-14T15:23:09.638" v="18189" actId="478"/>
          <ac:spMkLst>
            <pc:docMk/>
            <pc:sldMk cId="3940095897" sldId="297"/>
            <ac:spMk id="1307" creationId="{6B9A3417-D91B-FDDB-E4DA-A691CE54E53B}"/>
          </ac:spMkLst>
        </pc:spChg>
        <pc:spChg chg="del mod">
          <ac:chgData name="Ida Ekmark" userId="ffbc62ef69d5d3dc" providerId="LiveId" clId="{38AB4D3C-B4E5-4847-ABEF-83E738C70A11}" dt="2024-05-14T15:23:09.638" v="18188" actId="478"/>
          <ac:spMkLst>
            <pc:docMk/>
            <pc:sldMk cId="3940095897" sldId="297"/>
            <ac:spMk id="1308" creationId="{779A3B81-F9DE-E3F3-681C-A36534868134}"/>
          </ac:spMkLst>
        </pc:spChg>
        <pc:spChg chg="del mod">
          <ac:chgData name="Ida Ekmark" userId="ffbc62ef69d5d3dc" providerId="LiveId" clId="{38AB4D3C-B4E5-4847-ABEF-83E738C70A11}" dt="2024-05-14T15:23:09.638" v="18187" actId="478"/>
          <ac:spMkLst>
            <pc:docMk/>
            <pc:sldMk cId="3940095897" sldId="297"/>
            <ac:spMk id="1309" creationId="{CE812960-C403-AEA7-E0A3-506229685128}"/>
          </ac:spMkLst>
        </pc:spChg>
        <pc:spChg chg="del mod">
          <ac:chgData name="Ida Ekmark" userId="ffbc62ef69d5d3dc" providerId="LiveId" clId="{38AB4D3C-B4E5-4847-ABEF-83E738C70A11}" dt="2024-05-14T15:23:09.638" v="18186" actId="478"/>
          <ac:spMkLst>
            <pc:docMk/>
            <pc:sldMk cId="3940095897" sldId="297"/>
            <ac:spMk id="1310" creationId="{68D0697B-50C6-80C6-AEBB-6EC312344E1B}"/>
          </ac:spMkLst>
        </pc:spChg>
        <pc:spChg chg="del mod">
          <ac:chgData name="Ida Ekmark" userId="ffbc62ef69d5d3dc" providerId="LiveId" clId="{38AB4D3C-B4E5-4847-ABEF-83E738C70A11}" dt="2024-05-14T15:23:09.638" v="18185" actId="478"/>
          <ac:spMkLst>
            <pc:docMk/>
            <pc:sldMk cId="3940095897" sldId="297"/>
            <ac:spMk id="1311" creationId="{A97F9164-CC1C-E6E5-2B0C-6F3D202168E2}"/>
          </ac:spMkLst>
        </pc:spChg>
        <pc:spChg chg="del mod">
          <ac:chgData name="Ida Ekmark" userId="ffbc62ef69d5d3dc" providerId="LiveId" clId="{38AB4D3C-B4E5-4847-ABEF-83E738C70A11}" dt="2024-05-14T15:23:09.638" v="18184" actId="478"/>
          <ac:spMkLst>
            <pc:docMk/>
            <pc:sldMk cId="3940095897" sldId="297"/>
            <ac:spMk id="1312" creationId="{1F6885CF-0F32-7205-A17D-1BD45BAAAC93}"/>
          </ac:spMkLst>
        </pc:spChg>
        <pc:spChg chg="del mod">
          <ac:chgData name="Ida Ekmark" userId="ffbc62ef69d5d3dc" providerId="LiveId" clId="{38AB4D3C-B4E5-4847-ABEF-83E738C70A11}" dt="2024-05-14T15:23:09.638" v="18183" actId="478"/>
          <ac:spMkLst>
            <pc:docMk/>
            <pc:sldMk cId="3940095897" sldId="297"/>
            <ac:spMk id="1313" creationId="{24887CC1-2E6C-DADA-4DA5-E6F10DA9AB6F}"/>
          </ac:spMkLst>
        </pc:spChg>
        <pc:spChg chg="del mod">
          <ac:chgData name="Ida Ekmark" userId="ffbc62ef69d5d3dc" providerId="LiveId" clId="{38AB4D3C-B4E5-4847-ABEF-83E738C70A11}" dt="2024-05-14T15:23:09.622" v="18182" actId="478"/>
          <ac:spMkLst>
            <pc:docMk/>
            <pc:sldMk cId="3940095897" sldId="297"/>
            <ac:spMk id="1314" creationId="{E32B8A3B-2515-3A87-D77F-AA2F7CD62267}"/>
          </ac:spMkLst>
        </pc:spChg>
        <pc:spChg chg="del mod">
          <ac:chgData name="Ida Ekmark" userId="ffbc62ef69d5d3dc" providerId="LiveId" clId="{38AB4D3C-B4E5-4847-ABEF-83E738C70A11}" dt="2024-05-14T15:23:09.622" v="18181" actId="478"/>
          <ac:spMkLst>
            <pc:docMk/>
            <pc:sldMk cId="3940095897" sldId="297"/>
            <ac:spMk id="1315" creationId="{12095E01-13B0-F6D4-7426-98881A52FBFF}"/>
          </ac:spMkLst>
        </pc:spChg>
        <pc:spChg chg="del mod">
          <ac:chgData name="Ida Ekmark" userId="ffbc62ef69d5d3dc" providerId="LiveId" clId="{38AB4D3C-B4E5-4847-ABEF-83E738C70A11}" dt="2024-05-14T15:23:09.622" v="18180" actId="478"/>
          <ac:spMkLst>
            <pc:docMk/>
            <pc:sldMk cId="3940095897" sldId="297"/>
            <ac:spMk id="1316" creationId="{516B8820-C065-C5B0-8404-9FE585E072EF}"/>
          </ac:spMkLst>
        </pc:spChg>
        <pc:spChg chg="del mod">
          <ac:chgData name="Ida Ekmark" userId="ffbc62ef69d5d3dc" providerId="LiveId" clId="{38AB4D3C-B4E5-4847-ABEF-83E738C70A11}" dt="2024-05-14T15:23:09.622" v="18179" actId="478"/>
          <ac:spMkLst>
            <pc:docMk/>
            <pc:sldMk cId="3940095897" sldId="297"/>
            <ac:spMk id="1317" creationId="{90E035C9-395B-C79B-4071-248EE532D818}"/>
          </ac:spMkLst>
        </pc:spChg>
        <pc:spChg chg="del mod topLvl replST">
          <ac:chgData name="Ida Ekmark" userId="ffbc62ef69d5d3dc" providerId="LiveId" clId="{38AB4D3C-B4E5-4847-ABEF-83E738C70A11}" dt="2024-05-14T15:23:40.870" v="18596" actId="478"/>
          <ac:spMkLst>
            <pc:docMk/>
            <pc:sldMk cId="3940095897" sldId="297"/>
            <ac:spMk id="1321" creationId="{AB67C640-E08C-5EA8-D2EA-894820607AAC}"/>
          </ac:spMkLst>
        </pc:spChg>
        <pc:spChg chg="del mod topLvl replST">
          <ac:chgData name="Ida Ekmark" userId="ffbc62ef69d5d3dc" providerId="LiveId" clId="{38AB4D3C-B4E5-4847-ABEF-83E738C70A11}" dt="2024-05-14T15:23:40.792" v="18548" actId="478"/>
          <ac:spMkLst>
            <pc:docMk/>
            <pc:sldMk cId="3940095897" sldId="297"/>
            <ac:spMk id="1322" creationId="{0447A6BD-C96D-0AA5-82B7-03CFF3B0482B}"/>
          </ac:spMkLst>
        </pc:spChg>
        <pc:spChg chg="del mod replST">
          <ac:chgData name="Ida Ekmark" userId="ffbc62ef69d5d3dc" providerId="LiveId" clId="{38AB4D3C-B4E5-4847-ABEF-83E738C70A11}" dt="2024-05-14T15:23:40.777" v="18547" actId="478"/>
          <ac:spMkLst>
            <pc:docMk/>
            <pc:sldMk cId="3940095897" sldId="297"/>
            <ac:spMk id="1323" creationId="{A103F8A6-3BC2-5767-FDF2-FB2BE8B6B5EC}"/>
          </ac:spMkLst>
        </pc:spChg>
        <pc:spChg chg="del mod replST">
          <ac:chgData name="Ida Ekmark" userId="ffbc62ef69d5d3dc" providerId="LiveId" clId="{38AB4D3C-B4E5-4847-ABEF-83E738C70A11}" dt="2024-05-14T15:23:40.777" v="18546" actId="478"/>
          <ac:spMkLst>
            <pc:docMk/>
            <pc:sldMk cId="3940095897" sldId="297"/>
            <ac:spMk id="1324" creationId="{A1A9DB04-D33A-E426-05C9-68284D9F7195}"/>
          </ac:spMkLst>
        </pc:spChg>
        <pc:spChg chg="del mod replST">
          <ac:chgData name="Ida Ekmark" userId="ffbc62ef69d5d3dc" providerId="LiveId" clId="{38AB4D3C-B4E5-4847-ABEF-83E738C70A11}" dt="2024-05-14T15:23:40.777" v="18545" actId="478"/>
          <ac:spMkLst>
            <pc:docMk/>
            <pc:sldMk cId="3940095897" sldId="297"/>
            <ac:spMk id="1325" creationId="{597CAF6A-B05A-C1CF-B76E-87E247646239}"/>
          </ac:spMkLst>
        </pc:spChg>
        <pc:spChg chg="del mod replST">
          <ac:chgData name="Ida Ekmark" userId="ffbc62ef69d5d3dc" providerId="LiveId" clId="{38AB4D3C-B4E5-4847-ABEF-83E738C70A11}" dt="2024-05-14T15:23:40.777" v="18544" actId="478"/>
          <ac:spMkLst>
            <pc:docMk/>
            <pc:sldMk cId="3940095897" sldId="297"/>
            <ac:spMk id="1326" creationId="{42F2427A-5F03-54F8-B0D0-58E1D0EB6B82}"/>
          </ac:spMkLst>
        </pc:spChg>
        <pc:spChg chg="del mod replST">
          <ac:chgData name="Ida Ekmark" userId="ffbc62ef69d5d3dc" providerId="LiveId" clId="{38AB4D3C-B4E5-4847-ABEF-83E738C70A11}" dt="2024-05-14T15:23:40.777" v="18543" actId="478"/>
          <ac:spMkLst>
            <pc:docMk/>
            <pc:sldMk cId="3940095897" sldId="297"/>
            <ac:spMk id="1327" creationId="{DA2F8979-5559-53D0-E06B-FE26245F4CAB}"/>
          </ac:spMkLst>
        </pc:spChg>
        <pc:spChg chg="del mod replST">
          <ac:chgData name="Ida Ekmark" userId="ffbc62ef69d5d3dc" providerId="LiveId" clId="{38AB4D3C-B4E5-4847-ABEF-83E738C70A11}" dt="2024-05-14T15:23:40.777" v="18542" actId="478"/>
          <ac:spMkLst>
            <pc:docMk/>
            <pc:sldMk cId="3940095897" sldId="297"/>
            <ac:spMk id="1328" creationId="{B1229A3D-67D0-421E-6EC9-8357CF68F5ED}"/>
          </ac:spMkLst>
        </pc:spChg>
        <pc:spChg chg="del mod replST">
          <ac:chgData name="Ida Ekmark" userId="ffbc62ef69d5d3dc" providerId="LiveId" clId="{38AB4D3C-B4E5-4847-ABEF-83E738C70A11}" dt="2024-05-14T15:23:40.777" v="18541" actId="478"/>
          <ac:spMkLst>
            <pc:docMk/>
            <pc:sldMk cId="3940095897" sldId="297"/>
            <ac:spMk id="1329" creationId="{84A891AE-1C45-1688-2E51-0F8764FF3E8F}"/>
          </ac:spMkLst>
        </pc:spChg>
        <pc:spChg chg="del mod replST">
          <ac:chgData name="Ida Ekmark" userId="ffbc62ef69d5d3dc" providerId="LiveId" clId="{38AB4D3C-B4E5-4847-ABEF-83E738C70A11}" dt="2024-05-14T15:23:40.777" v="18540" actId="478"/>
          <ac:spMkLst>
            <pc:docMk/>
            <pc:sldMk cId="3940095897" sldId="297"/>
            <ac:spMk id="1330" creationId="{64EB32B2-63A1-EEE1-7EFC-A09BE53FB348}"/>
          </ac:spMkLst>
        </pc:spChg>
        <pc:spChg chg="del mod replST">
          <ac:chgData name="Ida Ekmark" userId="ffbc62ef69d5d3dc" providerId="LiveId" clId="{38AB4D3C-B4E5-4847-ABEF-83E738C70A11}" dt="2024-05-14T15:23:40.777" v="18539" actId="478"/>
          <ac:spMkLst>
            <pc:docMk/>
            <pc:sldMk cId="3940095897" sldId="297"/>
            <ac:spMk id="1331" creationId="{48DE060D-1B24-2220-122F-EFB774F5F759}"/>
          </ac:spMkLst>
        </pc:spChg>
        <pc:spChg chg="del mod replST">
          <ac:chgData name="Ida Ekmark" userId="ffbc62ef69d5d3dc" providerId="LiveId" clId="{38AB4D3C-B4E5-4847-ABEF-83E738C70A11}" dt="2024-05-14T15:23:40.777" v="18538" actId="478"/>
          <ac:spMkLst>
            <pc:docMk/>
            <pc:sldMk cId="3940095897" sldId="297"/>
            <ac:spMk id="1332" creationId="{83D46552-4FF9-811C-C262-3D8B47863986}"/>
          </ac:spMkLst>
        </pc:spChg>
        <pc:spChg chg="del mod replST">
          <ac:chgData name="Ida Ekmark" userId="ffbc62ef69d5d3dc" providerId="LiveId" clId="{38AB4D3C-B4E5-4847-ABEF-83E738C70A11}" dt="2024-05-14T15:23:40.777" v="18537" actId="478"/>
          <ac:spMkLst>
            <pc:docMk/>
            <pc:sldMk cId="3940095897" sldId="297"/>
            <ac:spMk id="1333" creationId="{D7663CA7-3DB0-4766-3247-ACFB66377338}"/>
          </ac:spMkLst>
        </pc:spChg>
        <pc:spChg chg="del mod replST">
          <ac:chgData name="Ida Ekmark" userId="ffbc62ef69d5d3dc" providerId="LiveId" clId="{38AB4D3C-B4E5-4847-ABEF-83E738C70A11}" dt="2024-05-14T15:23:40.777" v="18536" actId="478"/>
          <ac:spMkLst>
            <pc:docMk/>
            <pc:sldMk cId="3940095897" sldId="297"/>
            <ac:spMk id="1334" creationId="{61DD2E8B-D1F1-F1B6-C746-E407BD33FB03}"/>
          </ac:spMkLst>
        </pc:spChg>
        <pc:spChg chg="del mod replST">
          <ac:chgData name="Ida Ekmark" userId="ffbc62ef69d5d3dc" providerId="LiveId" clId="{38AB4D3C-B4E5-4847-ABEF-83E738C70A11}" dt="2024-05-14T15:23:40.761" v="18535" actId="478"/>
          <ac:spMkLst>
            <pc:docMk/>
            <pc:sldMk cId="3940095897" sldId="297"/>
            <ac:spMk id="1335" creationId="{C8A8AEAB-8C71-2C1C-9B37-CF31A5EA1113}"/>
          </ac:spMkLst>
        </pc:spChg>
        <pc:spChg chg="del mod replST">
          <ac:chgData name="Ida Ekmark" userId="ffbc62ef69d5d3dc" providerId="LiveId" clId="{38AB4D3C-B4E5-4847-ABEF-83E738C70A11}" dt="2024-05-14T15:23:40.761" v="18534" actId="478"/>
          <ac:spMkLst>
            <pc:docMk/>
            <pc:sldMk cId="3940095897" sldId="297"/>
            <ac:spMk id="1336" creationId="{6C024522-2CEA-7134-5510-AB3848926D2F}"/>
          </ac:spMkLst>
        </pc:spChg>
        <pc:spChg chg="del mod replST">
          <ac:chgData name="Ida Ekmark" userId="ffbc62ef69d5d3dc" providerId="LiveId" clId="{38AB4D3C-B4E5-4847-ABEF-83E738C70A11}" dt="2024-05-14T15:23:40.761" v="18533" actId="478"/>
          <ac:spMkLst>
            <pc:docMk/>
            <pc:sldMk cId="3940095897" sldId="297"/>
            <ac:spMk id="1337" creationId="{1CEB4517-E83C-E3D1-8325-476D2CE53809}"/>
          </ac:spMkLst>
        </pc:spChg>
        <pc:spChg chg="del mod replST">
          <ac:chgData name="Ida Ekmark" userId="ffbc62ef69d5d3dc" providerId="LiveId" clId="{38AB4D3C-B4E5-4847-ABEF-83E738C70A11}" dt="2024-05-14T15:23:40.761" v="18532" actId="478"/>
          <ac:spMkLst>
            <pc:docMk/>
            <pc:sldMk cId="3940095897" sldId="297"/>
            <ac:spMk id="1338" creationId="{205CA0FA-CF6F-D99C-58E3-1B95A0AC5C17}"/>
          </ac:spMkLst>
        </pc:spChg>
        <pc:spChg chg="del mod replST">
          <ac:chgData name="Ida Ekmark" userId="ffbc62ef69d5d3dc" providerId="LiveId" clId="{38AB4D3C-B4E5-4847-ABEF-83E738C70A11}" dt="2024-05-14T15:23:40.761" v="18531" actId="478"/>
          <ac:spMkLst>
            <pc:docMk/>
            <pc:sldMk cId="3940095897" sldId="297"/>
            <ac:spMk id="1339" creationId="{09360F47-1DCD-2451-371F-3EC24782CCA8}"/>
          </ac:spMkLst>
        </pc:spChg>
        <pc:spChg chg="del mod replST">
          <ac:chgData name="Ida Ekmark" userId="ffbc62ef69d5d3dc" providerId="LiveId" clId="{38AB4D3C-B4E5-4847-ABEF-83E738C70A11}" dt="2024-05-14T15:23:40.761" v="18530" actId="478"/>
          <ac:spMkLst>
            <pc:docMk/>
            <pc:sldMk cId="3940095897" sldId="297"/>
            <ac:spMk id="1340" creationId="{A5915567-E3B0-62AD-E970-11870E3D91A6}"/>
          </ac:spMkLst>
        </pc:spChg>
        <pc:spChg chg="del mod replST">
          <ac:chgData name="Ida Ekmark" userId="ffbc62ef69d5d3dc" providerId="LiveId" clId="{38AB4D3C-B4E5-4847-ABEF-83E738C70A11}" dt="2024-05-14T15:23:40.761" v="18529" actId="478"/>
          <ac:spMkLst>
            <pc:docMk/>
            <pc:sldMk cId="3940095897" sldId="297"/>
            <ac:spMk id="1341" creationId="{B3BA72DC-D717-ABC8-70A7-C9531A9707C8}"/>
          </ac:spMkLst>
        </pc:spChg>
        <pc:spChg chg="del mod replST">
          <ac:chgData name="Ida Ekmark" userId="ffbc62ef69d5d3dc" providerId="LiveId" clId="{38AB4D3C-B4E5-4847-ABEF-83E738C70A11}" dt="2024-05-14T15:23:40.761" v="18528" actId="478"/>
          <ac:spMkLst>
            <pc:docMk/>
            <pc:sldMk cId="3940095897" sldId="297"/>
            <ac:spMk id="1342" creationId="{36E4EBC0-190E-7141-48BD-09405C44DED9}"/>
          </ac:spMkLst>
        </pc:spChg>
        <pc:spChg chg="del mod replST">
          <ac:chgData name="Ida Ekmark" userId="ffbc62ef69d5d3dc" providerId="LiveId" clId="{38AB4D3C-B4E5-4847-ABEF-83E738C70A11}" dt="2024-05-14T15:23:40.761" v="18527" actId="478"/>
          <ac:spMkLst>
            <pc:docMk/>
            <pc:sldMk cId="3940095897" sldId="297"/>
            <ac:spMk id="1343" creationId="{85FDB61D-794C-7652-590A-CDE98761FE7A}"/>
          </ac:spMkLst>
        </pc:spChg>
        <pc:spChg chg="del mod replST">
          <ac:chgData name="Ida Ekmark" userId="ffbc62ef69d5d3dc" providerId="LiveId" clId="{38AB4D3C-B4E5-4847-ABEF-83E738C70A11}" dt="2024-05-14T15:23:40.761" v="18526" actId="478"/>
          <ac:spMkLst>
            <pc:docMk/>
            <pc:sldMk cId="3940095897" sldId="297"/>
            <ac:spMk id="1344" creationId="{03543926-FFE3-376A-6CF4-DC339C2BF9DD}"/>
          </ac:spMkLst>
        </pc:spChg>
        <pc:spChg chg="del mod replST">
          <ac:chgData name="Ida Ekmark" userId="ffbc62ef69d5d3dc" providerId="LiveId" clId="{38AB4D3C-B4E5-4847-ABEF-83E738C70A11}" dt="2024-05-14T15:23:40.761" v="18525" actId="478"/>
          <ac:spMkLst>
            <pc:docMk/>
            <pc:sldMk cId="3940095897" sldId="297"/>
            <ac:spMk id="1345" creationId="{A13D800B-E0EE-0732-03C0-2875A2AF9CEB}"/>
          </ac:spMkLst>
        </pc:spChg>
        <pc:spChg chg="del mod replST">
          <ac:chgData name="Ida Ekmark" userId="ffbc62ef69d5d3dc" providerId="LiveId" clId="{38AB4D3C-B4E5-4847-ABEF-83E738C70A11}" dt="2024-05-14T15:23:40.761" v="18524" actId="478"/>
          <ac:spMkLst>
            <pc:docMk/>
            <pc:sldMk cId="3940095897" sldId="297"/>
            <ac:spMk id="1346" creationId="{FAB2CF4D-DAE5-9F8D-3194-1345D5EB5E05}"/>
          </ac:spMkLst>
        </pc:spChg>
        <pc:spChg chg="del mod replST">
          <ac:chgData name="Ida Ekmark" userId="ffbc62ef69d5d3dc" providerId="LiveId" clId="{38AB4D3C-B4E5-4847-ABEF-83E738C70A11}" dt="2024-05-14T15:23:40.761" v="18523" actId="478"/>
          <ac:spMkLst>
            <pc:docMk/>
            <pc:sldMk cId="3940095897" sldId="297"/>
            <ac:spMk id="1347" creationId="{7125AAF8-8D8F-26CF-DD9E-2F5A52F9E6BF}"/>
          </ac:spMkLst>
        </pc:spChg>
        <pc:spChg chg="del mod replST">
          <ac:chgData name="Ida Ekmark" userId="ffbc62ef69d5d3dc" providerId="LiveId" clId="{38AB4D3C-B4E5-4847-ABEF-83E738C70A11}" dt="2024-05-14T15:23:40.761" v="18522" actId="478"/>
          <ac:spMkLst>
            <pc:docMk/>
            <pc:sldMk cId="3940095897" sldId="297"/>
            <ac:spMk id="1348" creationId="{A0F9C204-1F2C-060D-78BC-3AF6F4D29EBD}"/>
          </ac:spMkLst>
        </pc:spChg>
        <pc:spChg chg="del mod replST">
          <ac:chgData name="Ida Ekmark" userId="ffbc62ef69d5d3dc" providerId="LiveId" clId="{38AB4D3C-B4E5-4847-ABEF-83E738C70A11}" dt="2024-05-14T15:23:40.745" v="18521" actId="478"/>
          <ac:spMkLst>
            <pc:docMk/>
            <pc:sldMk cId="3940095897" sldId="297"/>
            <ac:spMk id="1349" creationId="{CA9CE710-BB79-2440-86C9-37013974AAFE}"/>
          </ac:spMkLst>
        </pc:spChg>
        <pc:spChg chg="del mod replST">
          <ac:chgData name="Ida Ekmark" userId="ffbc62ef69d5d3dc" providerId="LiveId" clId="{38AB4D3C-B4E5-4847-ABEF-83E738C70A11}" dt="2024-05-14T15:23:40.745" v="18520" actId="478"/>
          <ac:spMkLst>
            <pc:docMk/>
            <pc:sldMk cId="3940095897" sldId="297"/>
            <ac:spMk id="1350" creationId="{C8F12BBD-3CFA-86EF-02A2-6D0DB51E63B6}"/>
          </ac:spMkLst>
        </pc:spChg>
        <pc:spChg chg="del mod replST">
          <ac:chgData name="Ida Ekmark" userId="ffbc62ef69d5d3dc" providerId="LiveId" clId="{38AB4D3C-B4E5-4847-ABEF-83E738C70A11}" dt="2024-05-14T15:23:40.745" v="18519" actId="478"/>
          <ac:spMkLst>
            <pc:docMk/>
            <pc:sldMk cId="3940095897" sldId="297"/>
            <ac:spMk id="1351" creationId="{6329E973-3275-138F-29F4-5EBD6FC8A431}"/>
          </ac:spMkLst>
        </pc:spChg>
        <pc:spChg chg="del mod replST">
          <ac:chgData name="Ida Ekmark" userId="ffbc62ef69d5d3dc" providerId="LiveId" clId="{38AB4D3C-B4E5-4847-ABEF-83E738C70A11}" dt="2024-05-14T15:23:40.745" v="18518" actId="478"/>
          <ac:spMkLst>
            <pc:docMk/>
            <pc:sldMk cId="3940095897" sldId="297"/>
            <ac:spMk id="1352" creationId="{97F48931-5909-9255-7C17-77B5DDCF608F}"/>
          </ac:spMkLst>
        </pc:spChg>
        <pc:spChg chg="del mod replST">
          <ac:chgData name="Ida Ekmark" userId="ffbc62ef69d5d3dc" providerId="LiveId" clId="{38AB4D3C-B4E5-4847-ABEF-83E738C70A11}" dt="2024-05-14T15:23:40.745" v="18517" actId="478"/>
          <ac:spMkLst>
            <pc:docMk/>
            <pc:sldMk cId="3940095897" sldId="297"/>
            <ac:spMk id="1353" creationId="{6E87EB8F-D276-B2E7-EAC2-80BCC39FE8F4}"/>
          </ac:spMkLst>
        </pc:spChg>
        <pc:spChg chg="del mod replST">
          <ac:chgData name="Ida Ekmark" userId="ffbc62ef69d5d3dc" providerId="LiveId" clId="{38AB4D3C-B4E5-4847-ABEF-83E738C70A11}" dt="2024-05-14T15:23:40.745" v="18516" actId="478"/>
          <ac:spMkLst>
            <pc:docMk/>
            <pc:sldMk cId="3940095897" sldId="297"/>
            <ac:spMk id="1354" creationId="{AD35A41C-DABD-8373-34F5-9496EBA72D8F}"/>
          </ac:spMkLst>
        </pc:spChg>
        <pc:spChg chg="del mod replST">
          <ac:chgData name="Ida Ekmark" userId="ffbc62ef69d5d3dc" providerId="LiveId" clId="{38AB4D3C-B4E5-4847-ABEF-83E738C70A11}" dt="2024-05-14T15:23:40.745" v="18515" actId="478"/>
          <ac:spMkLst>
            <pc:docMk/>
            <pc:sldMk cId="3940095897" sldId="297"/>
            <ac:spMk id="1355" creationId="{A5B472A9-C190-D4E9-8EF4-DCE207DE57AC}"/>
          </ac:spMkLst>
        </pc:spChg>
        <pc:spChg chg="del mod replST">
          <ac:chgData name="Ida Ekmark" userId="ffbc62ef69d5d3dc" providerId="LiveId" clId="{38AB4D3C-B4E5-4847-ABEF-83E738C70A11}" dt="2024-05-14T15:23:40.745" v="18514" actId="478"/>
          <ac:spMkLst>
            <pc:docMk/>
            <pc:sldMk cId="3940095897" sldId="297"/>
            <ac:spMk id="1356" creationId="{96BB91D2-A385-E65D-20D5-A89B6758AC76}"/>
          </ac:spMkLst>
        </pc:spChg>
        <pc:spChg chg="del mod replST">
          <ac:chgData name="Ida Ekmark" userId="ffbc62ef69d5d3dc" providerId="LiveId" clId="{38AB4D3C-B4E5-4847-ABEF-83E738C70A11}" dt="2024-05-14T15:23:40.745" v="18513" actId="478"/>
          <ac:spMkLst>
            <pc:docMk/>
            <pc:sldMk cId="3940095897" sldId="297"/>
            <ac:spMk id="1357" creationId="{1CAC2A2C-CBAF-EAB1-C6EF-CD0E0C27BDCC}"/>
          </ac:spMkLst>
        </pc:spChg>
        <pc:spChg chg="del mod replST">
          <ac:chgData name="Ida Ekmark" userId="ffbc62ef69d5d3dc" providerId="LiveId" clId="{38AB4D3C-B4E5-4847-ABEF-83E738C70A11}" dt="2024-05-14T15:23:40.745" v="18512" actId="478"/>
          <ac:spMkLst>
            <pc:docMk/>
            <pc:sldMk cId="3940095897" sldId="297"/>
            <ac:spMk id="1358" creationId="{3516CA1B-4EDE-F75B-FC09-589E2DC5B54F}"/>
          </ac:spMkLst>
        </pc:spChg>
        <pc:spChg chg="del mod replST">
          <ac:chgData name="Ida Ekmark" userId="ffbc62ef69d5d3dc" providerId="LiveId" clId="{38AB4D3C-B4E5-4847-ABEF-83E738C70A11}" dt="2024-05-14T15:23:40.745" v="18511" actId="478"/>
          <ac:spMkLst>
            <pc:docMk/>
            <pc:sldMk cId="3940095897" sldId="297"/>
            <ac:spMk id="1359" creationId="{810CE12E-3E66-D847-1A76-0F23AA795A9A}"/>
          </ac:spMkLst>
        </pc:spChg>
        <pc:spChg chg="del mod replST">
          <ac:chgData name="Ida Ekmark" userId="ffbc62ef69d5d3dc" providerId="LiveId" clId="{38AB4D3C-B4E5-4847-ABEF-83E738C70A11}" dt="2024-05-14T15:23:40.745" v="18510" actId="478"/>
          <ac:spMkLst>
            <pc:docMk/>
            <pc:sldMk cId="3940095897" sldId="297"/>
            <ac:spMk id="1360" creationId="{D2BEE005-72FC-9391-57BE-09D902D77658}"/>
          </ac:spMkLst>
        </pc:spChg>
        <pc:spChg chg="del mod replST">
          <ac:chgData name="Ida Ekmark" userId="ffbc62ef69d5d3dc" providerId="LiveId" clId="{38AB4D3C-B4E5-4847-ABEF-83E738C70A11}" dt="2024-05-14T15:23:40.745" v="18509" actId="478"/>
          <ac:spMkLst>
            <pc:docMk/>
            <pc:sldMk cId="3940095897" sldId="297"/>
            <ac:spMk id="1361" creationId="{DF668495-B7E5-5E45-D094-6D984AA1F7CD}"/>
          </ac:spMkLst>
        </pc:spChg>
        <pc:spChg chg="del mod replST">
          <ac:chgData name="Ida Ekmark" userId="ffbc62ef69d5d3dc" providerId="LiveId" clId="{38AB4D3C-B4E5-4847-ABEF-83E738C70A11}" dt="2024-05-14T15:23:40.729" v="18508" actId="478"/>
          <ac:spMkLst>
            <pc:docMk/>
            <pc:sldMk cId="3940095897" sldId="297"/>
            <ac:spMk id="1362" creationId="{D703C058-8527-3C49-267B-D2039FDB84D0}"/>
          </ac:spMkLst>
        </pc:spChg>
        <pc:spChg chg="del mod replST">
          <ac:chgData name="Ida Ekmark" userId="ffbc62ef69d5d3dc" providerId="LiveId" clId="{38AB4D3C-B4E5-4847-ABEF-83E738C70A11}" dt="2024-05-14T15:23:40.729" v="18507" actId="478"/>
          <ac:spMkLst>
            <pc:docMk/>
            <pc:sldMk cId="3940095897" sldId="297"/>
            <ac:spMk id="1363" creationId="{73FCD406-1414-D0D8-FAEB-3BD3C99DDB05}"/>
          </ac:spMkLst>
        </pc:spChg>
        <pc:spChg chg="del mod replST">
          <ac:chgData name="Ida Ekmark" userId="ffbc62ef69d5d3dc" providerId="LiveId" clId="{38AB4D3C-B4E5-4847-ABEF-83E738C70A11}" dt="2024-05-14T15:23:40.729" v="18506" actId="478"/>
          <ac:spMkLst>
            <pc:docMk/>
            <pc:sldMk cId="3940095897" sldId="297"/>
            <ac:spMk id="1364" creationId="{5E507308-99B0-29B4-97FF-43F8B6C996F8}"/>
          </ac:spMkLst>
        </pc:spChg>
        <pc:spChg chg="del mod replST">
          <ac:chgData name="Ida Ekmark" userId="ffbc62ef69d5d3dc" providerId="LiveId" clId="{38AB4D3C-B4E5-4847-ABEF-83E738C70A11}" dt="2024-05-14T15:23:40.729" v="18505" actId="478"/>
          <ac:spMkLst>
            <pc:docMk/>
            <pc:sldMk cId="3940095897" sldId="297"/>
            <ac:spMk id="1365" creationId="{A56722FC-4F6B-3FE3-7130-FD897232F05E}"/>
          </ac:spMkLst>
        </pc:spChg>
        <pc:spChg chg="del mod replST">
          <ac:chgData name="Ida Ekmark" userId="ffbc62ef69d5d3dc" providerId="LiveId" clId="{38AB4D3C-B4E5-4847-ABEF-83E738C70A11}" dt="2024-05-14T15:23:40.729" v="18504" actId="478"/>
          <ac:spMkLst>
            <pc:docMk/>
            <pc:sldMk cId="3940095897" sldId="297"/>
            <ac:spMk id="1366" creationId="{C9EB0E21-DAA7-5DD2-2DE0-055F330087FE}"/>
          </ac:spMkLst>
        </pc:spChg>
        <pc:spChg chg="del mod replST">
          <ac:chgData name="Ida Ekmark" userId="ffbc62ef69d5d3dc" providerId="LiveId" clId="{38AB4D3C-B4E5-4847-ABEF-83E738C70A11}" dt="2024-05-14T15:23:40.729" v="18503" actId="478"/>
          <ac:spMkLst>
            <pc:docMk/>
            <pc:sldMk cId="3940095897" sldId="297"/>
            <ac:spMk id="1367" creationId="{43AC3E8A-42D2-C15B-4BD0-B242DC985681}"/>
          </ac:spMkLst>
        </pc:spChg>
        <pc:spChg chg="del mod replST">
          <ac:chgData name="Ida Ekmark" userId="ffbc62ef69d5d3dc" providerId="LiveId" clId="{38AB4D3C-B4E5-4847-ABEF-83E738C70A11}" dt="2024-05-14T15:23:40.729" v="18502" actId="478"/>
          <ac:spMkLst>
            <pc:docMk/>
            <pc:sldMk cId="3940095897" sldId="297"/>
            <ac:spMk id="1368" creationId="{4BE6128D-798A-F456-6D1D-C9D9682FC02E}"/>
          </ac:spMkLst>
        </pc:spChg>
        <pc:spChg chg="del mod replST">
          <ac:chgData name="Ida Ekmark" userId="ffbc62ef69d5d3dc" providerId="LiveId" clId="{38AB4D3C-B4E5-4847-ABEF-83E738C70A11}" dt="2024-05-14T15:23:40.729" v="18501" actId="478"/>
          <ac:spMkLst>
            <pc:docMk/>
            <pc:sldMk cId="3940095897" sldId="297"/>
            <ac:spMk id="1369" creationId="{E27D7E46-96A7-1837-0CA4-A7A2129B9EBF}"/>
          </ac:spMkLst>
        </pc:spChg>
        <pc:spChg chg="del mod replST">
          <ac:chgData name="Ida Ekmark" userId="ffbc62ef69d5d3dc" providerId="LiveId" clId="{38AB4D3C-B4E5-4847-ABEF-83E738C70A11}" dt="2024-05-14T15:23:40.729" v="18500" actId="478"/>
          <ac:spMkLst>
            <pc:docMk/>
            <pc:sldMk cId="3940095897" sldId="297"/>
            <ac:spMk id="1370" creationId="{3FE9CAD9-C701-2457-6ACD-EA08D83A1D0C}"/>
          </ac:spMkLst>
        </pc:spChg>
        <pc:spChg chg="del mod replST">
          <ac:chgData name="Ida Ekmark" userId="ffbc62ef69d5d3dc" providerId="LiveId" clId="{38AB4D3C-B4E5-4847-ABEF-83E738C70A11}" dt="2024-05-14T15:23:40.714" v="18499" actId="478"/>
          <ac:spMkLst>
            <pc:docMk/>
            <pc:sldMk cId="3940095897" sldId="297"/>
            <ac:spMk id="1371" creationId="{7F3FA081-3F28-5271-CDF2-1DAB69D48845}"/>
          </ac:spMkLst>
        </pc:spChg>
        <pc:spChg chg="del mod replST">
          <ac:chgData name="Ida Ekmark" userId="ffbc62ef69d5d3dc" providerId="LiveId" clId="{38AB4D3C-B4E5-4847-ABEF-83E738C70A11}" dt="2024-05-14T15:23:40.714" v="18498" actId="478"/>
          <ac:spMkLst>
            <pc:docMk/>
            <pc:sldMk cId="3940095897" sldId="297"/>
            <ac:spMk id="1372" creationId="{2CA7ACF4-ACD5-775E-6ED3-41CCAEA88E1C}"/>
          </ac:spMkLst>
        </pc:spChg>
        <pc:spChg chg="del mod replST">
          <ac:chgData name="Ida Ekmark" userId="ffbc62ef69d5d3dc" providerId="LiveId" clId="{38AB4D3C-B4E5-4847-ABEF-83E738C70A11}" dt="2024-05-14T15:23:40.714" v="18497" actId="478"/>
          <ac:spMkLst>
            <pc:docMk/>
            <pc:sldMk cId="3940095897" sldId="297"/>
            <ac:spMk id="1373" creationId="{B688A4AB-2138-EDFB-01BA-4FA5E0575B1D}"/>
          </ac:spMkLst>
        </pc:spChg>
        <pc:spChg chg="del mod replST">
          <ac:chgData name="Ida Ekmark" userId="ffbc62ef69d5d3dc" providerId="LiveId" clId="{38AB4D3C-B4E5-4847-ABEF-83E738C70A11}" dt="2024-05-14T15:23:40.714" v="18496" actId="478"/>
          <ac:spMkLst>
            <pc:docMk/>
            <pc:sldMk cId="3940095897" sldId="297"/>
            <ac:spMk id="1374" creationId="{9A434583-CDC8-AC00-4C09-B83C31B06ADF}"/>
          </ac:spMkLst>
        </pc:spChg>
        <pc:spChg chg="del mod replST">
          <ac:chgData name="Ida Ekmark" userId="ffbc62ef69d5d3dc" providerId="LiveId" clId="{38AB4D3C-B4E5-4847-ABEF-83E738C70A11}" dt="2024-05-14T15:23:40.714" v="18495" actId="478"/>
          <ac:spMkLst>
            <pc:docMk/>
            <pc:sldMk cId="3940095897" sldId="297"/>
            <ac:spMk id="1375" creationId="{F65681AA-E246-27CD-4AB0-505417CA7B5F}"/>
          </ac:spMkLst>
        </pc:spChg>
        <pc:spChg chg="del mod replST">
          <ac:chgData name="Ida Ekmark" userId="ffbc62ef69d5d3dc" providerId="LiveId" clId="{38AB4D3C-B4E5-4847-ABEF-83E738C70A11}" dt="2024-05-14T15:23:40.714" v="18494" actId="478"/>
          <ac:spMkLst>
            <pc:docMk/>
            <pc:sldMk cId="3940095897" sldId="297"/>
            <ac:spMk id="1376" creationId="{D5BE34A2-50CE-007D-55BB-F9B7EA6B09C3}"/>
          </ac:spMkLst>
        </pc:spChg>
        <pc:spChg chg="del mod replST">
          <ac:chgData name="Ida Ekmark" userId="ffbc62ef69d5d3dc" providerId="LiveId" clId="{38AB4D3C-B4E5-4847-ABEF-83E738C70A11}" dt="2024-05-14T15:23:40.714" v="18493" actId="478"/>
          <ac:spMkLst>
            <pc:docMk/>
            <pc:sldMk cId="3940095897" sldId="297"/>
            <ac:spMk id="1377" creationId="{ACB7629F-8D84-C0B5-A75F-8CEF5D6B0F7A}"/>
          </ac:spMkLst>
        </pc:spChg>
        <pc:spChg chg="del mod replST">
          <ac:chgData name="Ida Ekmark" userId="ffbc62ef69d5d3dc" providerId="LiveId" clId="{38AB4D3C-B4E5-4847-ABEF-83E738C70A11}" dt="2024-05-14T15:23:40.714" v="18492" actId="478"/>
          <ac:spMkLst>
            <pc:docMk/>
            <pc:sldMk cId="3940095897" sldId="297"/>
            <ac:spMk id="1378" creationId="{A2E12E3D-DC27-784D-419E-2448BBFD5F2A}"/>
          </ac:spMkLst>
        </pc:spChg>
        <pc:spChg chg="del mod topLvl replST">
          <ac:chgData name="Ida Ekmark" userId="ffbc62ef69d5d3dc" providerId="LiveId" clId="{38AB4D3C-B4E5-4847-ABEF-83E738C70A11}" dt="2024-05-14T15:24:14.683" v="18886" actId="478"/>
          <ac:spMkLst>
            <pc:docMk/>
            <pc:sldMk cId="3940095897" sldId="297"/>
            <ac:spMk id="1460" creationId="{9EECDFAF-052D-920F-E6B7-1216CC35D68B}"/>
          </ac:spMkLst>
        </pc:spChg>
        <pc:spChg chg="del mod topLvl replST">
          <ac:chgData name="Ida Ekmark" userId="ffbc62ef69d5d3dc" providerId="LiveId" clId="{38AB4D3C-B4E5-4847-ABEF-83E738C70A11}" dt="2024-05-14T15:24:14.590" v="18834" actId="478"/>
          <ac:spMkLst>
            <pc:docMk/>
            <pc:sldMk cId="3940095897" sldId="297"/>
            <ac:spMk id="1461" creationId="{5F8D7500-55E5-9D07-870E-2E09BB233339}"/>
          </ac:spMkLst>
        </pc:spChg>
        <pc:spChg chg="del mod replST">
          <ac:chgData name="Ida Ekmark" userId="ffbc62ef69d5d3dc" providerId="LiveId" clId="{38AB4D3C-B4E5-4847-ABEF-83E738C70A11}" dt="2024-05-14T15:24:14.590" v="18833" actId="478"/>
          <ac:spMkLst>
            <pc:docMk/>
            <pc:sldMk cId="3940095897" sldId="297"/>
            <ac:spMk id="1462" creationId="{A9D0D9E4-360B-4199-70D3-79D8B7506989}"/>
          </ac:spMkLst>
        </pc:spChg>
        <pc:spChg chg="del mod replST">
          <ac:chgData name="Ida Ekmark" userId="ffbc62ef69d5d3dc" providerId="LiveId" clId="{38AB4D3C-B4E5-4847-ABEF-83E738C70A11}" dt="2024-05-14T15:24:14.590" v="18832" actId="478"/>
          <ac:spMkLst>
            <pc:docMk/>
            <pc:sldMk cId="3940095897" sldId="297"/>
            <ac:spMk id="1463" creationId="{2BE04CE2-1E78-A583-9B14-D6CA692DFFC4}"/>
          </ac:spMkLst>
        </pc:spChg>
        <pc:spChg chg="del mod replST">
          <ac:chgData name="Ida Ekmark" userId="ffbc62ef69d5d3dc" providerId="LiveId" clId="{38AB4D3C-B4E5-4847-ABEF-83E738C70A11}" dt="2024-05-14T15:24:14.590" v="18831" actId="478"/>
          <ac:spMkLst>
            <pc:docMk/>
            <pc:sldMk cId="3940095897" sldId="297"/>
            <ac:spMk id="1464" creationId="{01CF0DFD-9A8B-9C71-11C8-587F9340A6A3}"/>
          </ac:spMkLst>
        </pc:spChg>
        <pc:spChg chg="del mod replST">
          <ac:chgData name="Ida Ekmark" userId="ffbc62ef69d5d3dc" providerId="LiveId" clId="{38AB4D3C-B4E5-4847-ABEF-83E738C70A11}" dt="2024-05-14T15:24:14.590" v="18830" actId="478"/>
          <ac:spMkLst>
            <pc:docMk/>
            <pc:sldMk cId="3940095897" sldId="297"/>
            <ac:spMk id="1465" creationId="{4DEE20E8-EF35-A1D4-E939-462B4B8C6422}"/>
          </ac:spMkLst>
        </pc:spChg>
        <pc:spChg chg="del mod replST">
          <ac:chgData name="Ida Ekmark" userId="ffbc62ef69d5d3dc" providerId="LiveId" clId="{38AB4D3C-B4E5-4847-ABEF-83E738C70A11}" dt="2024-05-14T15:24:14.590" v="18829" actId="478"/>
          <ac:spMkLst>
            <pc:docMk/>
            <pc:sldMk cId="3940095897" sldId="297"/>
            <ac:spMk id="1466" creationId="{854F49A5-43B9-AEC9-F9F0-35224593EBDF}"/>
          </ac:spMkLst>
        </pc:spChg>
        <pc:spChg chg="del mod replST">
          <ac:chgData name="Ida Ekmark" userId="ffbc62ef69d5d3dc" providerId="LiveId" clId="{38AB4D3C-B4E5-4847-ABEF-83E738C70A11}" dt="2024-05-14T15:24:14.590" v="18828" actId="478"/>
          <ac:spMkLst>
            <pc:docMk/>
            <pc:sldMk cId="3940095897" sldId="297"/>
            <ac:spMk id="1467" creationId="{611B4D92-8B94-BF54-7F6A-0DE28BA43F7B}"/>
          </ac:spMkLst>
        </pc:spChg>
        <pc:spChg chg="del mod replST">
          <ac:chgData name="Ida Ekmark" userId="ffbc62ef69d5d3dc" providerId="LiveId" clId="{38AB4D3C-B4E5-4847-ABEF-83E738C70A11}" dt="2024-05-14T15:24:14.590" v="18827" actId="478"/>
          <ac:spMkLst>
            <pc:docMk/>
            <pc:sldMk cId="3940095897" sldId="297"/>
            <ac:spMk id="1468" creationId="{D23D0376-76B6-8255-94E2-25B11FBFD74C}"/>
          </ac:spMkLst>
        </pc:spChg>
        <pc:spChg chg="del mod replST">
          <ac:chgData name="Ida Ekmark" userId="ffbc62ef69d5d3dc" providerId="LiveId" clId="{38AB4D3C-B4E5-4847-ABEF-83E738C70A11}" dt="2024-05-14T15:24:14.589" v="18826" actId="478"/>
          <ac:spMkLst>
            <pc:docMk/>
            <pc:sldMk cId="3940095897" sldId="297"/>
            <ac:spMk id="1469" creationId="{D558CCE6-BB24-7675-CE78-8106F4F1D987}"/>
          </ac:spMkLst>
        </pc:spChg>
        <pc:spChg chg="del mod replST">
          <ac:chgData name="Ida Ekmark" userId="ffbc62ef69d5d3dc" providerId="LiveId" clId="{38AB4D3C-B4E5-4847-ABEF-83E738C70A11}" dt="2024-05-14T15:24:14.573" v="18825" actId="478"/>
          <ac:spMkLst>
            <pc:docMk/>
            <pc:sldMk cId="3940095897" sldId="297"/>
            <ac:spMk id="1470" creationId="{7FA086CE-8082-3BB2-2A2F-9889334B0FCB}"/>
          </ac:spMkLst>
        </pc:spChg>
        <pc:spChg chg="del mod replST">
          <ac:chgData name="Ida Ekmark" userId="ffbc62ef69d5d3dc" providerId="LiveId" clId="{38AB4D3C-B4E5-4847-ABEF-83E738C70A11}" dt="2024-05-14T15:24:14.573" v="18824" actId="478"/>
          <ac:spMkLst>
            <pc:docMk/>
            <pc:sldMk cId="3940095897" sldId="297"/>
            <ac:spMk id="1471" creationId="{90DABB2B-C537-473B-2A70-E16D134C356A}"/>
          </ac:spMkLst>
        </pc:spChg>
        <pc:spChg chg="del mod replST">
          <ac:chgData name="Ida Ekmark" userId="ffbc62ef69d5d3dc" providerId="LiveId" clId="{38AB4D3C-B4E5-4847-ABEF-83E738C70A11}" dt="2024-05-14T15:24:14.573" v="18823" actId="478"/>
          <ac:spMkLst>
            <pc:docMk/>
            <pc:sldMk cId="3940095897" sldId="297"/>
            <ac:spMk id="1472" creationId="{D7DFCC5D-6FB5-71BB-1D59-30F1876839B8}"/>
          </ac:spMkLst>
        </pc:spChg>
        <pc:spChg chg="del mod replST">
          <ac:chgData name="Ida Ekmark" userId="ffbc62ef69d5d3dc" providerId="LiveId" clId="{38AB4D3C-B4E5-4847-ABEF-83E738C70A11}" dt="2024-05-14T15:24:14.573" v="18822" actId="478"/>
          <ac:spMkLst>
            <pc:docMk/>
            <pc:sldMk cId="3940095897" sldId="297"/>
            <ac:spMk id="1473" creationId="{9AF69D7C-F57B-71B9-3827-8E2C94B78311}"/>
          </ac:spMkLst>
        </pc:spChg>
        <pc:spChg chg="del mod replST">
          <ac:chgData name="Ida Ekmark" userId="ffbc62ef69d5d3dc" providerId="LiveId" clId="{38AB4D3C-B4E5-4847-ABEF-83E738C70A11}" dt="2024-05-14T15:24:14.573" v="18821" actId="478"/>
          <ac:spMkLst>
            <pc:docMk/>
            <pc:sldMk cId="3940095897" sldId="297"/>
            <ac:spMk id="1474" creationId="{69F59892-B0D4-4CBB-553D-FEA7EC98B8EE}"/>
          </ac:spMkLst>
        </pc:spChg>
        <pc:spChg chg="del mod replST">
          <ac:chgData name="Ida Ekmark" userId="ffbc62ef69d5d3dc" providerId="LiveId" clId="{38AB4D3C-B4E5-4847-ABEF-83E738C70A11}" dt="2024-05-14T15:24:14.573" v="18820" actId="478"/>
          <ac:spMkLst>
            <pc:docMk/>
            <pc:sldMk cId="3940095897" sldId="297"/>
            <ac:spMk id="1475" creationId="{FE4D3601-3717-D580-C999-450A7204B722}"/>
          </ac:spMkLst>
        </pc:spChg>
        <pc:spChg chg="del mod replST">
          <ac:chgData name="Ida Ekmark" userId="ffbc62ef69d5d3dc" providerId="LiveId" clId="{38AB4D3C-B4E5-4847-ABEF-83E738C70A11}" dt="2024-05-14T15:24:14.573" v="18819" actId="478"/>
          <ac:spMkLst>
            <pc:docMk/>
            <pc:sldMk cId="3940095897" sldId="297"/>
            <ac:spMk id="1476" creationId="{CB815B3A-C4A0-76B8-29C9-16E059608BB5}"/>
          </ac:spMkLst>
        </pc:spChg>
        <pc:spChg chg="del mod replST">
          <ac:chgData name="Ida Ekmark" userId="ffbc62ef69d5d3dc" providerId="LiveId" clId="{38AB4D3C-B4E5-4847-ABEF-83E738C70A11}" dt="2024-05-14T15:24:14.573" v="18818" actId="478"/>
          <ac:spMkLst>
            <pc:docMk/>
            <pc:sldMk cId="3940095897" sldId="297"/>
            <ac:spMk id="1477" creationId="{B0DFE497-B996-536D-08D8-709C4619C660}"/>
          </ac:spMkLst>
        </pc:spChg>
        <pc:spChg chg="del mod replST">
          <ac:chgData name="Ida Ekmark" userId="ffbc62ef69d5d3dc" providerId="LiveId" clId="{38AB4D3C-B4E5-4847-ABEF-83E738C70A11}" dt="2024-05-14T15:24:14.573" v="18817" actId="478"/>
          <ac:spMkLst>
            <pc:docMk/>
            <pc:sldMk cId="3940095897" sldId="297"/>
            <ac:spMk id="1478" creationId="{CA9317C5-6A62-AE11-34A1-3C112E48E362}"/>
          </ac:spMkLst>
        </pc:spChg>
        <pc:spChg chg="del mod replST">
          <ac:chgData name="Ida Ekmark" userId="ffbc62ef69d5d3dc" providerId="LiveId" clId="{38AB4D3C-B4E5-4847-ABEF-83E738C70A11}" dt="2024-05-14T15:24:14.573" v="18816" actId="478"/>
          <ac:spMkLst>
            <pc:docMk/>
            <pc:sldMk cId="3940095897" sldId="297"/>
            <ac:spMk id="1479" creationId="{BF34E47C-2D70-303A-EB6C-388052464BED}"/>
          </ac:spMkLst>
        </pc:spChg>
        <pc:spChg chg="del mod replST">
          <ac:chgData name="Ida Ekmark" userId="ffbc62ef69d5d3dc" providerId="LiveId" clId="{38AB4D3C-B4E5-4847-ABEF-83E738C70A11}" dt="2024-05-14T15:24:14.573" v="18815" actId="478"/>
          <ac:spMkLst>
            <pc:docMk/>
            <pc:sldMk cId="3940095897" sldId="297"/>
            <ac:spMk id="1480" creationId="{027E6E51-9CAC-E2A4-C651-2978577BAFF0}"/>
          </ac:spMkLst>
        </pc:spChg>
        <pc:spChg chg="del mod replST">
          <ac:chgData name="Ida Ekmark" userId="ffbc62ef69d5d3dc" providerId="LiveId" clId="{38AB4D3C-B4E5-4847-ABEF-83E738C70A11}" dt="2024-05-14T15:24:14.573" v="18814" actId="478"/>
          <ac:spMkLst>
            <pc:docMk/>
            <pc:sldMk cId="3940095897" sldId="297"/>
            <ac:spMk id="1481" creationId="{F1F177BB-E395-444B-38BC-382B3C23BD87}"/>
          </ac:spMkLst>
        </pc:spChg>
        <pc:spChg chg="del mod replST">
          <ac:chgData name="Ida Ekmark" userId="ffbc62ef69d5d3dc" providerId="LiveId" clId="{38AB4D3C-B4E5-4847-ABEF-83E738C70A11}" dt="2024-05-14T15:24:14.573" v="18813" actId="478"/>
          <ac:spMkLst>
            <pc:docMk/>
            <pc:sldMk cId="3940095897" sldId="297"/>
            <ac:spMk id="1482" creationId="{B5C5C113-4851-6145-F4A5-FCE7C09ACF70}"/>
          </ac:spMkLst>
        </pc:spChg>
        <pc:spChg chg="del mod replST">
          <ac:chgData name="Ida Ekmark" userId="ffbc62ef69d5d3dc" providerId="LiveId" clId="{38AB4D3C-B4E5-4847-ABEF-83E738C70A11}" dt="2024-05-14T15:24:14.573" v="18812" actId="478"/>
          <ac:spMkLst>
            <pc:docMk/>
            <pc:sldMk cId="3940095897" sldId="297"/>
            <ac:spMk id="1483" creationId="{98AEC645-8875-6AF0-C06D-DB88B1600EBF}"/>
          </ac:spMkLst>
        </pc:spChg>
        <pc:spChg chg="del mod replST">
          <ac:chgData name="Ida Ekmark" userId="ffbc62ef69d5d3dc" providerId="LiveId" clId="{38AB4D3C-B4E5-4847-ABEF-83E738C70A11}" dt="2024-05-14T15:24:14.572" v="18811" actId="478"/>
          <ac:spMkLst>
            <pc:docMk/>
            <pc:sldMk cId="3940095897" sldId="297"/>
            <ac:spMk id="1484" creationId="{78AA549D-731A-E8BA-155F-4D0DB541A335}"/>
          </ac:spMkLst>
        </pc:spChg>
        <pc:spChg chg="del mod replST">
          <ac:chgData name="Ida Ekmark" userId="ffbc62ef69d5d3dc" providerId="LiveId" clId="{38AB4D3C-B4E5-4847-ABEF-83E738C70A11}" dt="2024-05-14T15:24:14.563" v="18810" actId="478"/>
          <ac:spMkLst>
            <pc:docMk/>
            <pc:sldMk cId="3940095897" sldId="297"/>
            <ac:spMk id="1485" creationId="{94ECA27D-63E3-84A7-7BF1-DC3DCB3E81EA}"/>
          </ac:spMkLst>
        </pc:spChg>
        <pc:spChg chg="del mod replST">
          <ac:chgData name="Ida Ekmark" userId="ffbc62ef69d5d3dc" providerId="LiveId" clId="{38AB4D3C-B4E5-4847-ABEF-83E738C70A11}" dt="2024-05-14T15:24:14.563" v="18809" actId="478"/>
          <ac:spMkLst>
            <pc:docMk/>
            <pc:sldMk cId="3940095897" sldId="297"/>
            <ac:spMk id="1486" creationId="{5D39E3CC-A212-534A-8A77-FFC1233741D0}"/>
          </ac:spMkLst>
        </pc:spChg>
        <pc:spChg chg="del mod replST">
          <ac:chgData name="Ida Ekmark" userId="ffbc62ef69d5d3dc" providerId="LiveId" clId="{38AB4D3C-B4E5-4847-ABEF-83E738C70A11}" dt="2024-05-14T15:24:14.563" v="18808" actId="478"/>
          <ac:spMkLst>
            <pc:docMk/>
            <pc:sldMk cId="3940095897" sldId="297"/>
            <ac:spMk id="1487" creationId="{361F9278-3659-72CD-7D38-B117DD05DDA5}"/>
          </ac:spMkLst>
        </pc:spChg>
        <pc:spChg chg="del mod replST">
          <ac:chgData name="Ida Ekmark" userId="ffbc62ef69d5d3dc" providerId="LiveId" clId="{38AB4D3C-B4E5-4847-ABEF-83E738C70A11}" dt="2024-05-14T15:24:14.563" v="18807" actId="478"/>
          <ac:spMkLst>
            <pc:docMk/>
            <pc:sldMk cId="3940095897" sldId="297"/>
            <ac:spMk id="1488" creationId="{36698675-1302-886D-A816-5F492FD53D90}"/>
          </ac:spMkLst>
        </pc:spChg>
        <pc:spChg chg="del mod replST">
          <ac:chgData name="Ida Ekmark" userId="ffbc62ef69d5d3dc" providerId="LiveId" clId="{38AB4D3C-B4E5-4847-ABEF-83E738C70A11}" dt="2024-05-14T15:24:14.563" v="18806" actId="478"/>
          <ac:spMkLst>
            <pc:docMk/>
            <pc:sldMk cId="3940095897" sldId="297"/>
            <ac:spMk id="1489" creationId="{A7E82EBC-6C84-F976-1B06-68103F3F765C}"/>
          </ac:spMkLst>
        </pc:spChg>
        <pc:spChg chg="del mod replST">
          <ac:chgData name="Ida Ekmark" userId="ffbc62ef69d5d3dc" providerId="LiveId" clId="{38AB4D3C-B4E5-4847-ABEF-83E738C70A11}" dt="2024-05-14T15:24:14.563" v="18805" actId="478"/>
          <ac:spMkLst>
            <pc:docMk/>
            <pc:sldMk cId="3940095897" sldId="297"/>
            <ac:spMk id="1490" creationId="{D713843B-F7E9-B26C-EA45-35EC2B11DB37}"/>
          </ac:spMkLst>
        </pc:spChg>
        <pc:spChg chg="del mod replST">
          <ac:chgData name="Ida Ekmark" userId="ffbc62ef69d5d3dc" providerId="LiveId" clId="{38AB4D3C-B4E5-4847-ABEF-83E738C70A11}" dt="2024-05-14T15:24:14.563" v="18804" actId="478"/>
          <ac:spMkLst>
            <pc:docMk/>
            <pc:sldMk cId="3940095897" sldId="297"/>
            <ac:spMk id="1491" creationId="{C62536CE-A553-5D6A-FB9B-AF841DB56D0C}"/>
          </ac:spMkLst>
        </pc:spChg>
        <pc:spChg chg="del mod replST">
          <ac:chgData name="Ida Ekmark" userId="ffbc62ef69d5d3dc" providerId="LiveId" clId="{38AB4D3C-B4E5-4847-ABEF-83E738C70A11}" dt="2024-05-14T15:24:14.557" v="18803" actId="478"/>
          <ac:spMkLst>
            <pc:docMk/>
            <pc:sldMk cId="3940095897" sldId="297"/>
            <ac:spMk id="1492" creationId="{0E1EE0C3-372C-CC36-6507-5AB2D40A8C95}"/>
          </ac:spMkLst>
        </pc:spChg>
        <pc:spChg chg="del mod replST">
          <ac:chgData name="Ida Ekmark" userId="ffbc62ef69d5d3dc" providerId="LiveId" clId="{38AB4D3C-B4E5-4847-ABEF-83E738C70A11}" dt="2024-05-14T15:24:14.557" v="18802" actId="478"/>
          <ac:spMkLst>
            <pc:docMk/>
            <pc:sldMk cId="3940095897" sldId="297"/>
            <ac:spMk id="1493" creationId="{E6864DF7-B03E-6D5C-A2DB-771A3D2A5563}"/>
          </ac:spMkLst>
        </pc:spChg>
        <pc:spChg chg="del mod replST">
          <ac:chgData name="Ida Ekmark" userId="ffbc62ef69d5d3dc" providerId="LiveId" clId="{38AB4D3C-B4E5-4847-ABEF-83E738C70A11}" dt="2024-05-14T15:24:14.557" v="18801" actId="478"/>
          <ac:spMkLst>
            <pc:docMk/>
            <pc:sldMk cId="3940095897" sldId="297"/>
            <ac:spMk id="1494" creationId="{EC889D28-6460-27B0-EAA8-3CA88F130041}"/>
          </ac:spMkLst>
        </pc:spChg>
        <pc:spChg chg="del mod replST">
          <ac:chgData name="Ida Ekmark" userId="ffbc62ef69d5d3dc" providerId="LiveId" clId="{38AB4D3C-B4E5-4847-ABEF-83E738C70A11}" dt="2024-05-14T15:24:14.557" v="18800" actId="478"/>
          <ac:spMkLst>
            <pc:docMk/>
            <pc:sldMk cId="3940095897" sldId="297"/>
            <ac:spMk id="1495" creationId="{39708F37-A52B-3F83-8DB2-CAD5A7E28885}"/>
          </ac:spMkLst>
        </pc:spChg>
        <pc:spChg chg="del mod replST">
          <ac:chgData name="Ida Ekmark" userId="ffbc62ef69d5d3dc" providerId="LiveId" clId="{38AB4D3C-B4E5-4847-ABEF-83E738C70A11}" dt="2024-05-14T15:24:14.557" v="18799" actId="478"/>
          <ac:spMkLst>
            <pc:docMk/>
            <pc:sldMk cId="3940095897" sldId="297"/>
            <ac:spMk id="1496" creationId="{A6D1A9EC-B80C-EEEE-E7E3-4EF5D09CFC7A}"/>
          </ac:spMkLst>
        </pc:spChg>
        <pc:spChg chg="del mod replST">
          <ac:chgData name="Ida Ekmark" userId="ffbc62ef69d5d3dc" providerId="LiveId" clId="{38AB4D3C-B4E5-4847-ABEF-83E738C70A11}" dt="2024-05-14T15:24:14.556" v="18798" actId="478"/>
          <ac:spMkLst>
            <pc:docMk/>
            <pc:sldMk cId="3940095897" sldId="297"/>
            <ac:spMk id="1497" creationId="{79F8B458-39CA-FEA3-EAFE-6D6C6D47ECA6}"/>
          </ac:spMkLst>
        </pc:spChg>
        <pc:spChg chg="del mod replST">
          <ac:chgData name="Ida Ekmark" userId="ffbc62ef69d5d3dc" providerId="LiveId" clId="{38AB4D3C-B4E5-4847-ABEF-83E738C70A11}" dt="2024-05-14T15:24:14.543" v="18797" actId="478"/>
          <ac:spMkLst>
            <pc:docMk/>
            <pc:sldMk cId="3940095897" sldId="297"/>
            <ac:spMk id="1498" creationId="{C56F5227-B4F8-8269-427D-42D3C18B8AF7}"/>
          </ac:spMkLst>
        </pc:spChg>
        <pc:spChg chg="del mod replST">
          <ac:chgData name="Ida Ekmark" userId="ffbc62ef69d5d3dc" providerId="LiveId" clId="{38AB4D3C-B4E5-4847-ABEF-83E738C70A11}" dt="2024-05-14T15:24:14.543" v="18796" actId="478"/>
          <ac:spMkLst>
            <pc:docMk/>
            <pc:sldMk cId="3940095897" sldId="297"/>
            <ac:spMk id="1499" creationId="{9714B58F-E0F5-A624-7F90-5F2234174E99}"/>
          </ac:spMkLst>
        </pc:spChg>
        <pc:spChg chg="del mod replST">
          <ac:chgData name="Ida Ekmark" userId="ffbc62ef69d5d3dc" providerId="LiveId" clId="{38AB4D3C-B4E5-4847-ABEF-83E738C70A11}" dt="2024-05-14T15:24:14.543" v="18795" actId="478"/>
          <ac:spMkLst>
            <pc:docMk/>
            <pc:sldMk cId="3940095897" sldId="297"/>
            <ac:spMk id="1500" creationId="{48C7F7E6-C3ED-9A70-5AA2-B62A9847C69A}"/>
          </ac:spMkLst>
        </pc:spChg>
        <pc:spChg chg="del mod replST">
          <ac:chgData name="Ida Ekmark" userId="ffbc62ef69d5d3dc" providerId="LiveId" clId="{38AB4D3C-B4E5-4847-ABEF-83E738C70A11}" dt="2024-05-14T15:24:14.543" v="18794" actId="478"/>
          <ac:spMkLst>
            <pc:docMk/>
            <pc:sldMk cId="3940095897" sldId="297"/>
            <ac:spMk id="1501" creationId="{F3782B61-0E12-31DC-3E83-886CBDA563B0}"/>
          </ac:spMkLst>
        </pc:spChg>
        <pc:spChg chg="del mod replST">
          <ac:chgData name="Ida Ekmark" userId="ffbc62ef69d5d3dc" providerId="LiveId" clId="{38AB4D3C-B4E5-4847-ABEF-83E738C70A11}" dt="2024-05-14T15:24:14.543" v="18793" actId="478"/>
          <ac:spMkLst>
            <pc:docMk/>
            <pc:sldMk cId="3940095897" sldId="297"/>
            <ac:spMk id="1502" creationId="{C47DE763-418C-077B-00E2-64A3D2646E4B}"/>
          </ac:spMkLst>
        </pc:spChg>
        <pc:spChg chg="del mod replST">
          <ac:chgData name="Ida Ekmark" userId="ffbc62ef69d5d3dc" providerId="LiveId" clId="{38AB4D3C-B4E5-4847-ABEF-83E738C70A11}" dt="2024-05-14T15:24:14.543" v="18792" actId="478"/>
          <ac:spMkLst>
            <pc:docMk/>
            <pc:sldMk cId="3940095897" sldId="297"/>
            <ac:spMk id="1503" creationId="{C77DF31E-B856-3500-7459-78EA857FD1C7}"/>
          </ac:spMkLst>
        </pc:spChg>
        <pc:spChg chg="del mod replST">
          <ac:chgData name="Ida Ekmark" userId="ffbc62ef69d5d3dc" providerId="LiveId" clId="{38AB4D3C-B4E5-4847-ABEF-83E738C70A11}" dt="2024-05-14T15:24:14.543" v="18791" actId="478"/>
          <ac:spMkLst>
            <pc:docMk/>
            <pc:sldMk cId="3940095897" sldId="297"/>
            <ac:spMk id="1504" creationId="{BA7D7F93-E3D5-009C-AB61-845CC693ABE8}"/>
          </ac:spMkLst>
        </pc:spChg>
        <pc:spChg chg="del mod replST">
          <ac:chgData name="Ida Ekmark" userId="ffbc62ef69d5d3dc" providerId="LiveId" clId="{38AB4D3C-B4E5-4847-ABEF-83E738C70A11}" dt="2024-05-14T15:24:14.543" v="18790" actId="478"/>
          <ac:spMkLst>
            <pc:docMk/>
            <pc:sldMk cId="3940095897" sldId="297"/>
            <ac:spMk id="1505" creationId="{8B180078-AD8D-A54B-FC54-E363FA099F4B}"/>
          </ac:spMkLst>
        </pc:spChg>
        <pc:spChg chg="del mod replST">
          <ac:chgData name="Ida Ekmark" userId="ffbc62ef69d5d3dc" providerId="LiveId" clId="{38AB4D3C-B4E5-4847-ABEF-83E738C70A11}" dt="2024-05-14T15:24:14.543" v="18789" actId="478"/>
          <ac:spMkLst>
            <pc:docMk/>
            <pc:sldMk cId="3940095897" sldId="297"/>
            <ac:spMk id="1506" creationId="{78E49F2D-0631-99BE-0C9F-D61084071EE3}"/>
          </ac:spMkLst>
        </pc:spChg>
        <pc:spChg chg="del mod topLvl replST">
          <ac:chgData name="Ida Ekmark" userId="ffbc62ef69d5d3dc" providerId="LiveId" clId="{38AB4D3C-B4E5-4847-ABEF-83E738C70A11}" dt="2024-05-14T15:24:57.614" v="19179" actId="478"/>
          <ac:spMkLst>
            <pc:docMk/>
            <pc:sldMk cId="3940095897" sldId="297"/>
            <ac:spMk id="1570" creationId="{D175C515-D7BE-41A0-1B30-2C2BC0BCBDA7}"/>
          </ac:spMkLst>
        </pc:spChg>
        <pc:spChg chg="del mod topLvl replST">
          <ac:chgData name="Ida Ekmark" userId="ffbc62ef69d5d3dc" providerId="LiveId" clId="{38AB4D3C-B4E5-4847-ABEF-83E738C70A11}" dt="2024-05-14T15:24:57.537" v="19127" actId="478"/>
          <ac:spMkLst>
            <pc:docMk/>
            <pc:sldMk cId="3940095897" sldId="297"/>
            <ac:spMk id="1571" creationId="{8EE50115-C62F-F1FC-C2B8-7C62C3285848}"/>
          </ac:spMkLst>
        </pc:spChg>
        <pc:spChg chg="del mod replST">
          <ac:chgData name="Ida Ekmark" userId="ffbc62ef69d5d3dc" providerId="LiveId" clId="{38AB4D3C-B4E5-4847-ABEF-83E738C70A11}" dt="2024-05-14T15:24:57.537" v="19126" actId="478"/>
          <ac:spMkLst>
            <pc:docMk/>
            <pc:sldMk cId="3940095897" sldId="297"/>
            <ac:spMk id="1572" creationId="{90BF5C25-2F60-6376-C3D2-FD06A3D4934E}"/>
          </ac:spMkLst>
        </pc:spChg>
        <pc:spChg chg="del mod replST">
          <ac:chgData name="Ida Ekmark" userId="ffbc62ef69d5d3dc" providerId="LiveId" clId="{38AB4D3C-B4E5-4847-ABEF-83E738C70A11}" dt="2024-05-14T15:24:57.537" v="19125" actId="478"/>
          <ac:spMkLst>
            <pc:docMk/>
            <pc:sldMk cId="3940095897" sldId="297"/>
            <ac:spMk id="1573" creationId="{0F816D9D-A0C8-7A3D-C21C-21CF51A6FBF0}"/>
          </ac:spMkLst>
        </pc:spChg>
        <pc:spChg chg="del mod replST">
          <ac:chgData name="Ida Ekmark" userId="ffbc62ef69d5d3dc" providerId="LiveId" clId="{38AB4D3C-B4E5-4847-ABEF-83E738C70A11}" dt="2024-05-14T15:24:57.534" v="19124" actId="478"/>
          <ac:spMkLst>
            <pc:docMk/>
            <pc:sldMk cId="3940095897" sldId="297"/>
            <ac:spMk id="1574" creationId="{79A0BDC4-3067-0AAF-F69A-3313509884F4}"/>
          </ac:spMkLst>
        </pc:spChg>
        <pc:spChg chg="del mod replST">
          <ac:chgData name="Ida Ekmark" userId="ffbc62ef69d5d3dc" providerId="LiveId" clId="{38AB4D3C-B4E5-4847-ABEF-83E738C70A11}" dt="2024-05-14T15:24:57.534" v="19123" actId="478"/>
          <ac:spMkLst>
            <pc:docMk/>
            <pc:sldMk cId="3940095897" sldId="297"/>
            <ac:spMk id="1575" creationId="{32636830-25A6-CBE9-BFE1-A01F8B3547A9}"/>
          </ac:spMkLst>
        </pc:spChg>
        <pc:spChg chg="del mod replST">
          <ac:chgData name="Ida Ekmark" userId="ffbc62ef69d5d3dc" providerId="LiveId" clId="{38AB4D3C-B4E5-4847-ABEF-83E738C70A11}" dt="2024-05-14T15:24:57.534" v="19122" actId="478"/>
          <ac:spMkLst>
            <pc:docMk/>
            <pc:sldMk cId="3940095897" sldId="297"/>
            <ac:spMk id="1576" creationId="{47CCBA00-DB53-E3BE-EF0E-8F48A388D185}"/>
          </ac:spMkLst>
        </pc:spChg>
        <pc:spChg chg="del mod replST">
          <ac:chgData name="Ida Ekmark" userId="ffbc62ef69d5d3dc" providerId="LiveId" clId="{38AB4D3C-B4E5-4847-ABEF-83E738C70A11}" dt="2024-05-14T15:24:57.518" v="19121" actId="478"/>
          <ac:spMkLst>
            <pc:docMk/>
            <pc:sldMk cId="3940095897" sldId="297"/>
            <ac:spMk id="1577" creationId="{D819BE92-2DFB-43DB-5190-3133D8A01B16}"/>
          </ac:spMkLst>
        </pc:spChg>
        <pc:spChg chg="del mod replST">
          <ac:chgData name="Ida Ekmark" userId="ffbc62ef69d5d3dc" providerId="LiveId" clId="{38AB4D3C-B4E5-4847-ABEF-83E738C70A11}" dt="2024-05-14T15:24:57.518" v="19120" actId="478"/>
          <ac:spMkLst>
            <pc:docMk/>
            <pc:sldMk cId="3940095897" sldId="297"/>
            <ac:spMk id="1578" creationId="{3BE36689-09D8-4B7B-A131-CC67112AC431}"/>
          </ac:spMkLst>
        </pc:spChg>
        <pc:spChg chg="del mod replST">
          <ac:chgData name="Ida Ekmark" userId="ffbc62ef69d5d3dc" providerId="LiveId" clId="{38AB4D3C-B4E5-4847-ABEF-83E738C70A11}" dt="2024-05-14T15:24:57.518" v="19119" actId="478"/>
          <ac:spMkLst>
            <pc:docMk/>
            <pc:sldMk cId="3940095897" sldId="297"/>
            <ac:spMk id="1579" creationId="{CAA8E371-1753-D8F5-04B0-A5160F99BD4C}"/>
          </ac:spMkLst>
        </pc:spChg>
        <pc:spChg chg="del mod replST">
          <ac:chgData name="Ida Ekmark" userId="ffbc62ef69d5d3dc" providerId="LiveId" clId="{38AB4D3C-B4E5-4847-ABEF-83E738C70A11}" dt="2024-05-14T15:24:57.518" v="19118" actId="478"/>
          <ac:spMkLst>
            <pc:docMk/>
            <pc:sldMk cId="3940095897" sldId="297"/>
            <ac:spMk id="1580" creationId="{246D56A2-942D-DF72-6EE6-BE4EA319C439}"/>
          </ac:spMkLst>
        </pc:spChg>
        <pc:spChg chg="del mod replST">
          <ac:chgData name="Ida Ekmark" userId="ffbc62ef69d5d3dc" providerId="LiveId" clId="{38AB4D3C-B4E5-4847-ABEF-83E738C70A11}" dt="2024-05-14T15:24:57.518" v="19117" actId="478"/>
          <ac:spMkLst>
            <pc:docMk/>
            <pc:sldMk cId="3940095897" sldId="297"/>
            <ac:spMk id="1581" creationId="{ED5034F5-77A9-F3D8-7B7C-4ADBEE679759}"/>
          </ac:spMkLst>
        </pc:spChg>
        <pc:spChg chg="del mod replST">
          <ac:chgData name="Ida Ekmark" userId="ffbc62ef69d5d3dc" providerId="LiveId" clId="{38AB4D3C-B4E5-4847-ABEF-83E738C70A11}" dt="2024-05-14T15:24:57.518" v="19116" actId="478"/>
          <ac:spMkLst>
            <pc:docMk/>
            <pc:sldMk cId="3940095897" sldId="297"/>
            <ac:spMk id="1582" creationId="{6B98035C-2B61-DD37-C593-C83741F4E7B4}"/>
          </ac:spMkLst>
        </pc:spChg>
        <pc:spChg chg="del mod replST">
          <ac:chgData name="Ida Ekmark" userId="ffbc62ef69d5d3dc" providerId="LiveId" clId="{38AB4D3C-B4E5-4847-ABEF-83E738C70A11}" dt="2024-05-14T15:24:57.518" v="19115" actId="478"/>
          <ac:spMkLst>
            <pc:docMk/>
            <pc:sldMk cId="3940095897" sldId="297"/>
            <ac:spMk id="1583" creationId="{C164B902-604E-F7E9-61D2-D0F943CB23A9}"/>
          </ac:spMkLst>
        </pc:spChg>
        <pc:spChg chg="del mod replST">
          <ac:chgData name="Ida Ekmark" userId="ffbc62ef69d5d3dc" providerId="LiveId" clId="{38AB4D3C-B4E5-4847-ABEF-83E738C70A11}" dt="2024-05-14T15:24:57.518" v="19114" actId="478"/>
          <ac:spMkLst>
            <pc:docMk/>
            <pc:sldMk cId="3940095897" sldId="297"/>
            <ac:spMk id="1584" creationId="{BB1BE32F-7928-E66A-A1E6-38EE94857B7D}"/>
          </ac:spMkLst>
        </pc:spChg>
        <pc:spChg chg="del mod replST">
          <ac:chgData name="Ida Ekmark" userId="ffbc62ef69d5d3dc" providerId="LiveId" clId="{38AB4D3C-B4E5-4847-ABEF-83E738C70A11}" dt="2024-05-14T15:24:57.518" v="19113" actId="478"/>
          <ac:spMkLst>
            <pc:docMk/>
            <pc:sldMk cId="3940095897" sldId="297"/>
            <ac:spMk id="1585" creationId="{2C30EBF3-3B28-D044-3352-E48795C24EAF}"/>
          </ac:spMkLst>
        </pc:spChg>
        <pc:spChg chg="del mod replST">
          <ac:chgData name="Ida Ekmark" userId="ffbc62ef69d5d3dc" providerId="LiveId" clId="{38AB4D3C-B4E5-4847-ABEF-83E738C70A11}" dt="2024-05-14T15:24:57.518" v="19112" actId="478"/>
          <ac:spMkLst>
            <pc:docMk/>
            <pc:sldMk cId="3940095897" sldId="297"/>
            <ac:spMk id="1586" creationId="{075BB1DB-42A3-C279-E7F8-3152484E41A3}"/>
          </ac:spMkLst>
        </pc:spChg>
        <pc:spChg chg="del mod replST">
          <ac:chgData name="Ida Ekmark" userId="ffbc62ef69d5d3dc" providerId="LiveId" clId="{38AB4D3C-B4E5-4847-ABEF-83E738C70A11}" dt="2024-05-14T15:24:57.518" v="19111" actId="478"/>
          <ac:spMkLst>
            <pc:docMk/>
            <pc:sldMk cId="3940095897" sldId="297"/>
            <ac:spMk id="1587" creationId="{5F7D3B3B-4F33-05FF-B4A6-F56EED2F905D}"/>
          </ac:spMkLst>
        </pc:spChg>
        <pc:spChg chg="del mod replST">
          <ac:chgData name="Ida Ekmark" userId="ffbc62ef69d5d3dc" providerId="LiveId" clId="{38AB4D3C-B4E5-4847-ABEF-83E738C70A11}" dt="2024-05-14T15:24:57.518" v="19110" actId="478"/>
          <ac:spMkLst>
            <pc:docMk/>
            <pc:sldMk cId="3940095897" sldId="297"/>
            <ac:spMk id="1588" creationId="{91D56522-E5D0-9648-6D0E-F3522D62D3A7}"/>
          </ac:spMkLst>
        </pc:spChg>
        <pc:spChg chg="del mod replST">
          <ac:chgData name="Ida Ekmark" userId="ffbc62ef69d5d3dc" providerId="LiveId" clId="{38AB4D3C-B4E5-4847-ABEF-83E738C70A11}" dt="2024-05-14T15:24:57.518" v="19109" actId="478"/>
          <ac:spMkLst>
            <pc:docMk/>
            <pc:sldMk cId="3940095897" sldId="297"/>
            <ac:spMk id="1589" creationId="{01B85A6D-FFF5-AF40-BD19-48CB0F51C459}"/>
          </ac:spMkLst>
        </pc:spChg>
        <pc:spChg chg="del mod replST">
          <ac:chgData name="Ida Ekmark" userId="ffbc62ef69d5d3dc" providerId="LiveId" clId="{38AB4D3C-B4E5-4847-ABEF-83E738C70A11}" dt="2024-05-14T15:24:57.518" v="19108" actId="478"/>
          <ac:spMkLst>
            <pc:docMk/>
            <pc:sldMk cId="3940095897" sldId="297"/>
            <ac:spMk id="1590" creationId="{AF83DEAF-E79E-4844-2475-CD390BEF82CA}"/>
          </ac:spMkLst>
        </pc:spChg>
        <pc:spChg chg="del mod replST">
          <ac:chgData name="Ida Ekmark" userId="ffbc62ef69d5d3dc" providerId="LiveId" clId="{38AB4D3C-B4E5-4847-ABEF-83E738C70A11}" dt="2024-05-14T15:24:57.518" v="19107" actId="478"/>
          <ac:spMkLst>
            <pc:docMk/>
            <pc:sldMk cId="3940095897" sldId="297"/>
            <ac:spMk id="1591" creationId="{D104FAB4-AF31-E455-0A4A-D4D695F2481B}"/>
          </ac:spMkLst>
        </pc:spChg>
        <pc:spChg chg="del mod replST">
          <ac:chgData name="Ida Ekmark" userId="ffbc62ef69d5d3dc" providerId="LiveId" clId="{38AB4D3C-B4E5-4847-ABEF-83E738C70A11}" dt="2024-05-14T15:24:57.510" v="19106" actId="478"/>
          <ac:spMkLst>
            <pc:docMk/>
            <pc:sldMk cId="3940095897" sldId="297"/>
            <ac:spMk id="1592" creationId="{CA5CFEDE-2071-7A28-4D5F-BC350964DD16}"/>
          </ac:spMkLst>
        </pc:spChg>
        <pc:spChg chg="del mod replST">
          <ac:chgData name="Ida Ekmark" userId="ffbc62ef69d5d3dc" providerId="LiveId" clId="{38AB4D3C-B4E5-4847-ABEF-83E738C70A11}" dt="2024-05-14T15:24:57.510" v="19105" actId="478"/>
          <ac:spMkLst>
            <pc:docMk/>
            <pc:sldMk cId="3940095897" sldId="297"/>
            <ac:spMk id="1593" creationId="{025BF63D-E43F-3207-C753-AC358C4418A3}"/>
          </ac:spMkLst>
        </pc:spChg>
        <pc:spChg chg="del mod replST">
          <ac:chgData name="Ida Ekmark" userId="ffbc62ef69d5d3dc" providerId="LiveId" clId="{38AB4D3C-B4E5-4847-ABEF-83E738C70A11}" dt="2024-05-14T15:24:57.510" v="19104" actId="478"/>
          <ac:spMkLst>
            <pc:docMk/>
            <pc:sldMk cId="3940095897" sldId="297"/>
            <ac:spMk id="1594" creationId="{E4EF20CF-7870-FC81-3F61-FD0A127317F6}"/>
          </ac:spMkLst>
        </pc:spChg>
        <pc:spChg chg="del mod replST">
          <ac:chgData name="Ida Ekmark" userId="ffbc62ef69d5d3dc" providerId="LiveId" clId="{38AB4D3C-B4E5-4847-ABEF-83E738C70A11}" dt="2024-05-14T15:24:57.510" v="19103" actId="478"/>
          <ac:spMkLst>
            <pc:docMk/>
            <pc:sldMk cId="3940095897" sldId="297"/>
            <ac:spMk id="1595" creationId="{6E01C7C2-299B-104E-FC67-FCBC3F563220}"/>
          </ac:spMkLst>
        </pc:spChg>
        <pc:spChg chg="del mod replST">
          <ac:chgData name="Ida Ekmark" userId="ffbc62ef69d5d3dc" providerId="LiveId" clId="{38AB4D3C-B4E5-4847-ABEF-83E738C70A11}" dt="2024-05-14T15:24:57.510" v="19102" actId="478"/>
          <ac:spMkLst>
            <pc:docMk/>
            <pc:sldMk cId="3940095897" sldId="297"/>
            <ac:spMk id="1596" creationId="{9FCC8401-B7DE-BFC7-01A1-B7C40C2CF918}"/>
          </ac:spMkLst>
        </pc:spChg>
        <pc:spChg chg="del mod replST">
          <ac:chgData name="Ida Ekmark" userId="ffbc62ef69d5d3dc" providerId="LiveId" clId="{38AB4D3C-B4E5-4847-ABEF-83E738C70A11}" dt="2024-05-14T15:24:57.510" v="19101" actId="478"/>
          <ac:spMkLst>
            <pc:docMk/>
            <pc:sldMk cId="3940095897" sldId="297"/>
            <ac:spMk id="1597" creationId="{5CCF5684-5256-D783-3850-D3D8BCDA548B}"/>
          </ac:spMkLst>
        </pc:spChg>
        <pc:spChg chg="del mod replST">
          <ac:chgData name="Ida Ekmark" userId="ffbc62ef69d5d3dc" providerId="LiveId" clId="{38AB4D3C-B4E5-4847-ABEF-83E738C70A11}" dt="2024-05-14T15:24:57.510" v="19100" actId="478"/>
          <ac:spMkLst>
            <pc:docMk/>
            <pc:sldMk cId="3940095897" sldId="297"/>
            <ac:spMk id="1598" creationId="{326078F3-E7E8-BCBD-6319-D05E7558D2A4}"/>
          </ac:spMkLst>
        </pc:spChg>
        <pc:spChg chg="del mod replST">
          <ac:chgData name="Ida Ekmark" userId="ffbc62ef69d5d3dc" providerId="LiveId" clId="{38AB4D3C-B4E5-4847-ABEF-83E738C70A11}" dt="2024-05-14T15:24:57.502" v="19099" actId="478"/>
          <ac:spMkLst>
            <pc:docMk/>
            <pc:sldMk cId="3940095897" sldId="297"/>
            <ac:spMk id="1599" creationId="{A0C21B95-8937-D023-46AF-1FB2B7DF65FE}"/>
          </ac:spMkLst>
        </pc:spChg>
        <pc:spChg chg="del mod replST">
          <ac:chgData name="Ida Ekmark" userId="ffbc62ef69d5d3dc" providerId="LiveId" clId="{38AB4D3C-B4E5-4847-ABEF-83E738C70A11}" dt="2024-05-14T15:24:57.502" v="19098" actId="478"/>
          <ac:spMkLst>
            <pc:docMk/>
            <pc:sldMk cId="3940095897" sldId="297"/>
            <ac:spMk id="1600" creationId="{F692CF1A-362A-6639-8ECF-B3A98D8EA694}"/>
          </ac:spMkLst>
        </pc:spChg>
        <pc:spChg chg="del mod replST">
          <ac:chgData name="Ida Ekmark" userId="ffbc62ef69d5d3dc" providerId="LiveId" clId="{38AB4D3C-B4E5-4847-ABEF-83E738C70A11}" dt="2024-05-14T15:24:57.502" v="19097" actId="478"/>
          <ac:spMkLst>
            <pc:docMk/>
            <pc:sldMk cId="3940095897" sldId="297"/>
            <ac:spMk id="1601" creationId="{F3F105EB-DCC6-1183-71B4-B3A0F62AF572}"/>
          </ac:spMkLst>
        </pc:spChg>
        <pc:spChg chg="del mod replST">
          <ac:chgData name="Ida Ekmark" userId="ffbc62ef69d5d3dc" providerId="LiveId" clId="{38AB4D3C-B4E5-4847-ABEF-83E738C70A11}" dt="2024-05-14T15:24:57.502" v="19096" actId="478"/>
          <ac:spMkLst>
            <pc:docMk/>
            <pc:sldMk cId="3940095897" sldId="297"/>
            <ac:spMk id="1602" creationId="{A365286E-ADC9-A260-B129-28625EA69DE5}"/>
          </ac:spMkLst>
        </pc:spChg>
        <pc:spChg chg="del mod replST">
          <ac:chgData name="Ida Ekmark" userId="ffbc62ef69d5d3dc" providerId="LiveId" clId="{38AB4D3C-B4E5-4847-ABEF-83E738C70A11}" dt="2024-05-14T15:24:57.502" v="19095" actId="478"/>
          <ac:spMkLst>
            <pc:docMk/>
            <pc:sldMk cId="3940095897" sldId="297"/>
            <ac:spMk id="1603" creationId="{3CDB9DC4-EC96-9BF1-0272-A5CC70C9B426}"/>
          </ac:spMkLst>
        </pc:spChg>
        <pc:spChg chg="del mod replST">
          <ac:chgData name="Ida Ekmark" userId="ffbc62ef69d5d3dc" providerId="LiveId" clId="{38AB4D3C-B4E5-4847-ABEF-83E738C70A11}" dt="2024-05-14T15:24:57.502" v="19094" actId="478"/>
          <ac:spMkLst>
            <pc:docMk/>
            <pc:sldMk cId="3940095897" sldId="297"/>
            <ac:spMk id="1604" creationId="{F29033C6-3519-3302-A54D-3CED59BF4BF4}"/>
          </ac:spMkLst>
        </pc:spChg>
        <pc:spChg chg="del mod replST">
          <ac:chgData name="Ida Ekmark" userId="ffbc62ef69d5d3dc" providerId="LiveId" clId="{38AB4D3C-B4E5-4847-ABEF-83E738C70A11}" dt="2024-05-14T15:24:57.502" v="19093" actId="478"/>
          <ac:spMkLst>
            <pc:docMk/>
            <pc:sldMk cId="3940095897" sldId="297"/>
            <ac:spMk id="1605" creationId="{695452C2-B478-6149-B7E3-6B369497F468}"/>
          </ac:spMkLst>
        </pc:spChg>
        <pc:spChg chg="del mod replST">
          <ac:chgData name="Ida Ekmark" userId="ffbc62ef69d5d3dc" providerId="LiveId" clId="{38AB4D3C-B4E5-4847-ABEF-83E738C70A11}" dt="2024-05-14T15:24:57.486" v="19092" actId="478"/>
          <ac:spMkLst>
            <pc:docMk/>
            <pc:sldMk cId="3940095897" sldId="297"/>
            <ac:spMk id="1606" creationId="{EE250763-38F3-5866-292C-18F96A9DD89C}"/>
          </ac:spMkLst>
        </pc:spChg>
        <pc:spChg chg="del mod replST">
          <ac:chgData name="Ida Ekmark" userId="ffbc62ef69d5d3dc" providerId="LiveId" clId="{38AB4D3C-B4E5-4847-ABEF-83E738C70A11}" dt="2024-05-14T15:24:57.486" v="19091" actId="478"/>
          <ac:spMkLst>
            <pc:docMk/>
            <pc:sldMk cId="3940095897" sldId="297"/>
            <ac:spMk id="1607" creationId="{863FF975-B22D-FD15-5DBA-4479795FB9D4}"/>
          </ac:spMkLst>
        </pc:spChg>
        <pc:spChg chg="del mod replST">
          <ac:chgData name="Ida Ekmark" userId="ffbc62ef69d5d3dc" providerId="LiveId" clId="{38AB4D3C-B4E5-4847-ABEF-83E738C70A11}" dt="2024-05-14T15:24:57.486" v="19090" actId="478"/>
          <ac:spMkLst>
            <pc:docMk/>
            <pc:sldMk cId="3940095897" sldId="297"/>
            <ac:spMk id="1608" creationId="{E3FB06DE-D5C5-7C1E-76BB-10F4D7856273}"/>
          </ac:spMkLst>
        </pc:spChg>
        <pc:spChg chg="del mod replST">
          <ac:chgData name="Ida Ekmark" userId="ffbc62ef69d5d3dc" providerId="LiveId" clId="{38AB4D3C-B4E5-4847-ABEF-83E738C70A11}" dt="2024-05-14T15:24:57.486" v="19089" actId="478"/>
          <ac:spMkLst>
            <pc:docMk/>
            <pc:sldMk cId="3940095897" sldId="297"/>
            <ac:spMk id="1609" creationId="{17059AC5-8BC1-C15E-51EC-47C8454F0289}"/>
          </ac:spMkLst>
        </pc:spChg>
        <pc:spChg chg="del mod replST">
          <ac:chgData name="Ida Ekmark" userId="ffbc62ef69d5d3dc" providerId="LiveId" clId="{38AB4D3C-B4E5-4847-ABEF-83E738C70A11}" dt="2024-05-14T15:24:57.486" v="19088" actId="478"/>
          <ac:spMkLst>
            <pc:docMk/>
            <pc:sldMk cId="3940095897" sldId="297"/>
            <ac:spMk id="1610" creationId="{39F797FD-198A-E600-D195-A17AC686A5AC}"/>
          </ac:spMkLst>
        </pc:spChg>
        <pc:spChg chg="del mod replST">
          <ac:chgData name="Ida Ekmark" userId="ffbc62ef69d5d3dc" providerId="LiveId" clId="{38AB4D3C-B4E5-4847-ABEF-83E738C70A11}" dt="2024-05-14T15:24:57.486" v="19087" actId="478"/>
          <ac:spMkLst>
            <pc:docMk/>
            <pc:sldMk cId="3940095897" sldId="297"/>
            <ac:spMk id="1611" creationId="{F08CFA22-86F2-C0A9-4A83-F877CAF7694B}"/>
          </ac:spMkLst>
        </pc:spChg>
        <pc:spChg chg="del mod replST">
          <ac:chgData name="Ida Ekmark" userId="ffbc62ef69d5d3dc" providerId="LiveId" clId="{38AB4D3C-B4E5-4847-ABEF-83E738C70A11}" dt="2024-05-14T15:24:57.486" v="19086" actId="478"/>
          <ac:spMkLst>
            <pc:docMk/>
            <pc:sldMk cId="3940095897" sldId="297"/>
            <ac:spMk id="1612" creationId="{7D7F5843-7BA4-EE0A-6539-6EEF48939DF0}"/>
          </ac:spMkLst>
        </pc:spChg>
        <pc:spChg chg="del mod replST">
          <ac:chgData name="Ida Ekmark" userId="ffbc62ef69d5d3dc" providerId="LiveId" clId="{38AB4D3C-B4E5-4847-ABEF-83E738C70A11}" dt="2024-05-14T15:24:57.486" v="19085" actId="478"/>
          <ac:spMkLst>
            <pc:docMk/>
            <pc:sldMk cId="3940095897" sldId="297"/>
            <ac:spMk id="1613" creationId="{B5424487-E989-D32D-1DD2-E34DE55F0795}"/>
          </ac:spMkLst>
        </pc:spChg>
        <pc:spChg chg="del mod replST">
          <ac:chgData name="Ida Ekmark" userId="ffbc62ef69d5d3dc" providerId="LiveId" clId="{38AB4D3C-B4E5-4847-ABEF-83E738C70A11}" dt="2024-05-14T15:24:57.486" v="19084" actId="478"/>
          <ac:spMkLst>
            <pc:docMk/>
            <pc:sldMk cId="3940095897" sldId="297"/>
            <ac:spMk id="1614" creationId="{6B6AE877-1685-A383-30C0-77EF2C8EF83E}"/>
          </ac:spMkLst>
        </pc:spChg>
        <pc:spChg chg="del mod replST">
          <ac:chgData name="Ida Ekmark" userId="ffbc62ef69d5d3dc" providerId="LiveId" clId="{38AB4D3C-B4E5-4847-ABEF-83E738C70A11}" dt="2024-05-14T15:24:57.486" v="19083" actId="478"/>
          <ac:spMkLst>
            <pc:docMk/>
            <pc:sldMk cId="3940095897" sldId="297"/>
            <ac:spMk id="1615" creationId="{384345F9-1944-9A05-C8CF-20045B78D965}"/>
          </ac:spMkLst>
        </pc:spChg>
        <pc:spChg chg="del mod replST">
          <ac:chgData name="Ida Ekmark" userId="ffbc62ef69d5d3dc" providerId="LiveId" clId="{38AB4D3C-B4E5-4847-ABEF-83E738C70A11}" dt="2024-05-14T15:24:57.486" v="19082" actId="478"/>
          <ac:spMkLst>
            <pc:docMk/>
            <pc:sldMk cId="3940095897" sldId="297"/>
            <ac:spMk id="1616" creationId="{168D951C-30A3-7831-698D-004B1F85B714}"/>
          </ac:spMkLst>
        </pc:spChg>
        <pc:spChg chg="del mod replST">
          <ac:chgData name="Ida Ekmark" userId="ffbc62ef69d5d3dc" providerId="LiveId" clId="{38AB4D3C-B4E5-4847-ABEF-83E738C70A11}" dt="2024-05-14T15:24:57.471" v="19081" actId="478"/>
          <ac:spMkLst>
            <pc:docMk/>
            <pc:sldMk cId="3940095897" sldId="297"/>
            <ac:spMk id="1617" creationId="{36CFF290-C36A-9649-1F21-3B802DAB9598}"/>
          </ac:spMkLst>
        </pc:spChg>
        <pc:spChg chg="del mod replST">
          <ac:chgData name="Ida Ekmark" userId="ffbc62ef69d5d3dc" providerId="LiveId" clId="{38AB4D3C-B4E5-4847-ABEF-83E738C70A11}" dt="2024-05-14T15:24:57.471" v="19080" actId="478"/>
          <ac:spMkLst>
            <pc:docMk/>
            <pc:sldMk cId="3940095897" sldId="297"/>
            <ac:spMk id="1618" creationId="{93DABB5E-0303-72F6-B3B1-DAB2F65D9D7C}"/>
          </ac:spMkLst>
        </pc:spChg>
        <pc:spChg chg="del mod replST">
          <ac:chgData name="Ida Ekmark" userId="ffbc62ef69d5d3dc" providerId="LiveId" clId="{38AB4D3C-B4E5-4847-ABEF-83E738C70A11}" dt="2024-05-14T15:24:57.471" v="19079" actId="478"/>
          <ac:spMkLst>
            <pc:docMk/>
            <pc:sldMk cId="3940095897" sldId="297"/>
            <ac:spMk id="1619" creationId="{323F42CB-E9C5-EBDE-32CD-7AD236EC5472}"/>
          </ac:spMkLst>
        </pc:spChg>
        <pc:spChg chg="del mod replST">
          <ac:chgData name="Ida Ekmark" userId="ffbc62ef69d5d3dc" providerId="LiveId" clId="{38AB4D3C-B4E5-4847-ABEF-83E738C70A11}" dt="2024-05-14T15:24:57.471" v="19078" actId="478"/>
          <ac:spMkLst>
            <pc:docMk/>
            <pc:sldMk cId="3940095897" sldId="297"/>
            <ac:spMk id="1620" creationId="{62FDCDAA-1387-5E75-EBEA-A4F0B6A07719}"/>
          </ac:spMkLst>
        </pc:spChg>
        <pc:spChg chg="del mod topLvl replST">
          <ac:chgData name="Ida Ekmark" userId="ffbc62ef69d5d3dc" providerId="LiveId" clId="{38AB4D3C-B4E5-4847-ABEF-83E738C70A11}" dt="2024-05-14T15:25:33.195" v="19404" actId="478"/>
          <ac:spMkLst>
            <pc:docMk/>
            <pc:sldMk cId="3940095897" sldId="297"/>
            <ac:spMk id="1673" creationId="{5BDA5DDC-023F-6AC9-87E3-13A3EDB14C1B}"/>
          </ac:spMkLst>
        </pc:spChg>
        <pc:spChg chg="del mod topLvl replST">
          <ac:chgData name="Ida Ekmark" userId="ffbc62ef69d5d3dc" providerId="LiveId" clId="{38AB4D3C-B4E5-4847-ABEF-83E738C70A11}" dt="2024-05-14T15:25:33.134" v="19369" actId="478"/>
          <ac:spMkLst>
            <pc:docMk/>
            <pc:sldMk cId="3940095897" sldId="297"/>
            <ac:spMk id="1674" creationId="{631CC0F7-9F32-53FC-108B-93831B46E2E0}"/>
          </ac:spMkLst>
        </pc:spChg>
        <pc:spChg chg="del mod replST">
          <ac:chgData name="Ida Ekmark" userId="ffbc62ef69d5d3dc" providerId="LiveId" clId="{38AB4D3C-B4E5-4847-ABEF-83E738C70A11}" dt="2024-05-14T15:25:33.134" v="19368" actId="478"/>
          <ac:spMkLst>
            <pc:docMk/>
            <pc:sldMk cId="3940095897" sldId="297"/>
            <ac:spMk id="1675" creationId="{FEA371EB-C7FE-4124-F325-664886F35BC9}"/>
          </ac:spMkLst>
        </pc:spChg>
        <pc:spChg chg="del mod replST">
          <ac:chgData name="Ida Ekmark" userId="ffbc62ef69d5d3dc" providerId="LiveId" clId="{38AB4D3C-B4E5-4847-ABEF-83E738C70A11}" dt="2024-05-14T15:25:33.134" v="19367" actId="478"/>
          <ac:spMkLst>
            <pc:docMk/>
            <pc:sldMk cId="3940095897" sldId="297"/>
            <ac:spMk id="1676" creationId="{0BC1933E-170A-497B-2FFD-0054FC5E681E}"/>
          </ac:spMkLst>
        </pc:spChg>
        <pc:spChg chg="del mod replST">
          <ac:chgData name="Ida Ekmark" userId="ffbc62ef69d5d3dc" providerId="LiveId" clId="{38AB4D3C-B4E5-4847-ABEF-83E738C70A11}" dt="2024-05-14T15:25:33.134" v="19366" actId="478"/>
          <ac:spMkLst>
            <pc:docMk/>
            <pc:sldMk cId="3940095897" sldId="297"/>
            <ac:spMk id="1677" creationId="{4EA1660F-C5D7-5A14-549F-B2B56A695B3B}"/>
          </ac:spMkLst>
        </pc:spChg>
        <pc:spChg chg="del mod replST">
          <ac:chgData name="Ida Ekmark" userId="ffbc62ef69d5d3dc" providerId="LiveId" clId="{38AB4D3C-B4E5-4847-ABEF-83E738C70A11}" dt="2024-05-14T15:25:33.134" v="19365" actId="478"/>
          <ac:spMkLst>
            <pc:docMk/>
            <pc:sldMk cId="3940095897" sldId="297"/>
            <ac:spMk id="1678" creationId="{CE0F0C5D-2061-826A-AD17-8C1FEFA88C61}"/>
          </ac:spMkLst>
        </pc:spChg>
        <pc:spChg chg="del mod replST">
          <ac:chgData name="Ida Ekmark" userId="ffbc62ef69d5d3dc" providerId="LiveId" clId="{38AB4D3C-B4E5-4847-ABEF-83E738C70A11}" dt="2024-05-14T15:25:33.134" v="19364" actId="478"/>
          <ac:spMkLst>
            <pc:docMk/>
            <pc:sldMk cId="3940095897" sldId="297"/>
            <ac:spMk id="1679" creationId="{5328FEE0-454D-0E1A-2D73-D98452813F0A}"/>
          </ac:spMkLst>
        </pc:spChg>
        <pc:spChg chg="del mod replST">
          <ac:chgData name="Ida Ekmark" userId="ffbc62ef69d5d3dc" providerId="LiveId" clId="{38AB4D3C-B4E5-4847-ABEF-83E738C70A11}" dt="2024-05-14T15:25:33.134" v="19363" actId="478"/>
          <ac:spMkLst>
            <pc:docMk/>
            <pc:sldMk cId="3940095897" sldId="297"/>
            <ac:spMk id="1680" creationId="{13CC6311-8C96-F824-91E4-D9F1C7B86CE0}"/>
          </ac:spMkLst>
        </pc:spChg>
        <pc:spChg chg="del mod replST">
          <ac:chgData name="Ida Ekmark" userId="ffbc62ef69d5d3dc" providerId="LiveId" clId="{38AB4D3C-B4E5-4847-ABEF-83E738C70A11}" dt="2024-05-14T15:25:33.134" v="19362" actId="478"/>
          <ac:spMkLst>
            <pc:docMk/>
            <pc:sldMk cId="3940095897" sldId="297"/>
            <ac:spMk id="1681" creationId="{05541168-2329-898C-7C5B-0FFF10C319E5}"/>
          </ac:spMkLst>
        </pc:spChg>
        <pc:spChg chg="del mod replST">
          <ac:chgData name="Ida Ekmark" userId="ffbc62ef69d5d3dc" providerId="LiveId" clId="{38AB4D3C-B4E5-4847-ABEF-83E738C70A11}" dt="2024-05-14T15:25:33.134" v="19361" actId="478"/>
          <ac:spMkLst>
            <pc:docMk/>
            <pc:sldMk cId="3940095897" sldId="297"/>
            <ac:spMk id="1682" creationId="{6B6EC0BE-2CE7-8F19-DDDD-1B98B89905C4}"/>
          </ac:spMkLst>
        </pc:spChg>
        <pc:spChg chg="del mod replST">
          <ac:chgData name="Ida Ekmark" userId="ffbc62ef69d5d3dc" providerId="LiveId" clId="{38AB4D3C-B4E5-4847-ABEF-83E738C70A11}" dt="2024-05-14T15:25:33.134" v="19360" actId="478"/>
          <ac:spMkLst>
            <pc:docMk/>
            <pc:sldMk cId="3940095897" sldId="297"/>
            <ac:spMk id="1683" creationId="{8078F8CA-A54F-89E9-3B0F-50E48C10D693}"/>
          </ac:spMkLst>
        </pc:spChg>
        <pc:spChg chg="del mod replST">
          <ac:chgData name="Ida Ekmark" userId="ffbc62ef69d5d3dc" providerId="LiveId" clId="{38AB4D3C-B4E5-4847-ABEF-83E738C70A11}" dt="2024-05-14T15:25:33.134" v="19359" actId="478"/>
          <ac:spMkLst>
            <pc:docMk/>
            <pc:sldMk cId="3940095897" sldId="297"/>
            <ac:spMk id="1684" creationId="{3B2E319F-3AE8-1D41-6BB0-AF9DEFD695C2}"/>
          </ac:spMkLst>
        </pc:spChg>
        <pc:spChg chg="del mod replST">
          <ac:chgData name="Ida Ekmark" userId="ffbc62ef69d5d3dc" providerId="LiveId" clId="{38AB4D3C-B4E5-4847-ABEF-83E738C70A11}" dt="2024-05-14T15:25:33.134" v="19358" actId="478"/>
          <ac:spMkLst>
            <pc:docMk/>
            <pc:sldMk cId="3940095897" sldId="297"/>
            <ac:spMk id="1685" creationId="{A3C3017B-5718-148D-B1F8-2AF5FC60D6E1}"/>
          </ac:spMkLst>
        </pc:spChg>
        <pc:spChg chg="del mod replST">
          <ac:chgData name="Ida Ekmark" userId="ffbc62ef69d5d3dc" providerId="LiveId" clId="{38AB4D3C-B4E5-4847-ABEF-83E738C70A11}" dt="2024-05-14T15:25:33.133" v="19357" actId="478"/>
          <ac:spMkLst>
            <pc:docMk/>
            <pc:sldMk cId="3940095897" sldId="297"/>
            <ac:spMk id="1686" creationId="{D5B6B03C-F8E3-27E2-5805-8E0F4DB91E58}"/>
          </ac:spMkLst>
        </pc:spChg>
        <pc:spChg chg="del mod replST">
          <ac:chgData name="Ida Ekmark" userId="ffbc62ef69d5d3dc" providerId="LiveId" clId="{38AB4D3C-B4E5-4847-ABEF-83E738C70A11}" dt="2024-05-14T15:25:33.116" v="19356" actId="478"/>
          <ac:spMkLst>
            <pc:docMk/>
            <pc:sldMk cId="3940095897" sldId="297"/>
            <ac:spMk id="1687" creationId="{09DC8710-94DB-8B95-9DF5-1A0D45587675}"/>
          </ac:spMkLst>
        </pc:spChg>
        <pc:spChg chg="del mod replST">
          <ac:chgData name="Ida Ekmark" userId="ffbc62ef69d5d3dc" providerId="LiveId" clId="{38AB4D3C-B4E5-4847-ABEF-83E738C70A11}" dt="2024-05-14T15:25:33.116" v="19355" actId="478"/>
          <ac:spMkLst>
            <pc:docMk/>
            <pc:sldMk cId="3940095897" sldId="297"/>
            <ac:spMk id="1688" creationId="{915FE0D5-7A82-EB8D-6AE0-0143AB5EC37C}"/>
          </ac:spMkLst>
        </pc:spChg>
        <pc:spChg chg="del mod replST">
          <ac:chgData name="Ida Ekmark" userId="ffbc62ef69d5d3dc" providerId="LiveId" clId="{38AB4D3C-B4E5-4847-ABEF-83E738C70A11}" dt="2024-05-14T15:25:33.116" v="19354" actId="478"/>
          <ac:spMkLst>
            <pc:docMk/>
            <pc:sldMk cId="3940095897" sldId="297"/>
            <ac:spMk id="1689" creationId="{4FEE0A5F-123C-78E0-3CB0-72C26148C9A3}"/>
          </ac:spMkLst>
        </pc:spChg>
        <pc:spChg chg="del mod replST">
          <ac:chgData name="Ida Ekmark" userId="ffbc62ef69d5d3dc" providerId="LiveId" clId="{38AB4D3C-B4E5-4847-ABEF-83E738C70A11}" dt="2024-05-14T15:25:33.116" v="19353" actId="478"/>
          <ac:spMkLst>
            <pc:docMk/>
            <pc:sldMk cId="3940095897" sldId="297"/>
            <ac:spMk id="1690" creationId="{D417E4C4-1E05-A0E9-E4EB-6AB6BAA3E20F}"/>
          </ac:spMkLst>
        </pc:spChg>
        <pc:spChg chg="del mod replST">
          <ac:chgData name="Ida Ekmark" userId="ffbc62ef69d5d3dc" providerId="LiveId" clId="{38AB4D3C-B4E5-4847-ABEF-83E738C70A11}" dt="2024-05-14T15:25:33.116" v="19352" actId="478"/>
          <ac:spMkLst>
            <pc:docMk/>
            <pc:sldMk cId="3940095897" sldId="297"/>
            <ac:spMk id="1691" creationId="{B7D73647-0228-F290-2185-286CCAF68F78}"/>
          </ac:spMkLst>
        </pc:spChg>
        <pc:spChg chg="del mod replST">
          <ac:chgData name="Ida Ekmark" userId="ffbc62ef69d5d3dc" providerId="LiveId" clId="{38AB4D3C-B4E5-4847-ABEF-83E738C70A11}" dt="2024-05-14T15:25:33.116" v="19351" actId="478"/>
          <ac:spMkLst>
            <pc:docMk/>
            <pc:sldMk cId="3940095897" sldId="297"/>
            <ac:spMk id="1692" creationId="{9E4BEBAC-4017-38B2-1A05-BC5583368AE9}"/>
          </ac:spMkLst>
        </pc:spChg>
        <pc:spChg chg="del mod replST">
          <ac:chgData name="Ida Ekmark" userId="ffbc62ef69d5d3dc" providerId="LiveId" clId="{38AB4D3C-B4E5-4847-ABEF-83E738C70A11}" dt="2024-05-14T15:25:33.116" v="19350" actId="478"/>
          <ac:spMkLst>
            <pc:docMk/>
            <pc:sldMk cId="3940095897" sldId="297"/>
            <ac:spMk id="1693" creationId="{578BB437-38E2-4475-8B95-AFE9863704D5}"/>
          </ac:spMkLst>
        </pc:spChg>
        <pc:spChg chg="del mod replST">
          <ac:chgData name="Ida Ekmark" userId="ffbc62ef69d5d3dc" providerId="LiveId" clId="{38AB4D3C-B4E5-4847-ABEF-83E738C70A11}" dt="2024-05-14T15:25:33.116" v="19349" actId="478"/>
          <ac:spMkLst>
            <pc:docMk/>
            <pc:sldMk cId="3940095897" sldId="297"/>
            <ac:spMk id="1694" creationId="{F69E8DCD-DF83-8894-D413-758F899DB606}"/>
          </ac:spMkLst>
        </pc:spChg>
        <pc:spChg chg="del mod replST">
          <ac:chgData name="Ida Ekmark" userId="ffbc62ef69d5d3dc" providerId="LiveId" clId="{38AB4D3C-B4E5-4847-ABEF-83E738C70A11}" dt="2024-05-14T15:25:33.116" v="19348" actId="478"/>
          <ac:spMkLst>
            <pc:docMk/>
            <pc:sldMk cId="3940095897" sldId="297"/>
            <ac:spMk id="1695" creationId="{CF2428C7-0C8E-7850-E3CE-1209D9D0CB0D}"/>
          </ac:spMkLst>
        </pc:spChg>
        <pc:spChg chg="del mod replST">
          <ac:chgData name="Ida Ekmark" userId="ffbc62ef69d5d3dc" providerId="LiveId" clId="{38AB4D3C-B4E5-4847-ABEF-83E738C70A11}" dt="2024-05-14T15:25:33.116" v="19347" actId="478"/>
          <ac:spMkLst>
            <pc:docMk/>
            <pc:sldMk cId="3940095897" sldId="297"/>
            <ac:spMk id="1696" creationId="{AD71D09B-8104-1D86-F2E5-6C3B1CACCDB6}"/>
          </ac:spMkLst>
        </pc:spChg>
        <pc:spChg chg="del mod replST">
          <ac:chgData name="Ida Ekmark" userId="ffbc62ef69d5d3dc" providerId="LiveId" clId="{38AB4D3C-B4E5-4847-ABEF-83E738C70A11}" dt="2024-05-14T15:25:33.116" v="19346" actId="478"/>
          <ac:spMkLst>
            <pc:docMk/>
            <pc:sldMk cId="3940095897" sldId="297"/>
            <ac:spMk id="1697" creationId="{965B47CB-4C56-376B-1F63-1D641F6E21AD}"/>
          </ac:spMkLst>
        </pc:spChg>
        <pc:spChg chg="del mod replST">
          <ac:chgData name="Ida Ekmark" userId="ffbc62ef69d5d3dc" providerId="LiveId" clId="{38AB4D3C-B4E5-4847-ABEF-83E738C70A11}" dt="2024-05-14T15:25:33.116" v="19345" actId="478"/>
          <ac:spMkLst>
            <pc:docMk/>
            <pc:sldMk cId="3940095897" sldId="297"/>
            <ac:spMk id="1698" creationId="{1E65F700-1B78-0C8E-0D11-3314ADCFBCE2}"/>
          </ac:spMkLst>
        </pc:spChg>
        <pc:spChg chg="del mod replST">
          <ac:chgData name="Ida Ekmark" userId="ffbc62ef69d5d3dc" providerId="LiveId" clId="{38AB4D3C-B4E5-4847-ABEF-83E738C70A11}" dt="2024-05-14T15:25:33.116" v="19344" actId="478"/>
          <ac:spMkLst>
            <pc:docMk/>
            <pc:sldMk cId="3940095897" sldId="297"/>
            <ac:spMk id="1699" creationId="{D530C7D7-BA81-80A9-5042-9572C2B13A45}"/>
          </ac:spMkLst>
        </pc:spChg>
        <pc:spChg chg="del mod replST">
          <ac:chgData name="Ida Ekmark" userId="ffbc62ef69d5d3dc" providerId="LiveId" clId="{38AB4D3C-B4E5-4847-ABEF-83E738C70A11}" dt="2024-05-14T15:25:33.116" v="19343" actId="478"/>
          <ac:spMkLst>
            <pc:docMk/>
            <pc:sldMk cId="3940095897" sldId="297"/>
            <ac:spMk id="1700" creationId="{11A77A7B-7FB2-53AC-8BB9-9D1F3E45977D}"/>
          </ac:spMkLst>
        </pc:spChg>
        <pc:spChg chg="del mod replST">
          <ac:chgData name="Ida Ekmark" userId="ffbc62ef69d5d3dc" providerId="LiveId" clId="{38AB4D3C-B4E5-4847-ABEF-83E738C70A11}" dt="2024-05-14T15:25:33.114" v="19342" actId="478"/>
          <ac:spMkLst>
            <pc:docMk/>
            <pc:sldMk cId="3940095897" sldId="297"/>
            <ac:spMk id="1701" creationId="{F583A6F7-894B-FBA7-23F2-430330B9EAAA}"/>
          </ac:spMkLst>
        </pc:spChg>
        <pc:spChg chg="del mod replST">
          <ac:chgData name="Ida Ekmark" userId="ffbc62ef69d5d3dc" providerId="LiveId" clId="{38AB4D3C-B4E5-4847-ABEF-83E738C70A11}" dt="2024-05-14T15:25:33.100" v="19341" actId="478"/>
          <ac:spMkLst>
            <pc:docMk/>
            <pc:sldMk cId="3940095897" sldId="297"/>
            <ac:spMk id="1702" creationId="{86F448F3-458D-4D62-689A-29A1205CA875}"/>
          </ac:spMkLst>
        </pc:spChg>
        <pc:spChg chg="del mod replST">
          <ac:chgData name="Ida Ekmark" userId="ffbc62ef69d5d3dc" providerId="LiveId" clId="{38AB4D3C-B4E5-4847-ABEF-83E738C70A11}" dt="2024-05-14T15:25:33.100" v="19340" actId="478"/>
          <ac:spMkLst>
            <pc:docMk/>
            <pc:sldMk cId="3940095897" sldId="297"/>
            <ac:spMk id="1703" creationId="{8A52A721-6CBD-137A-06FE-4D119428B6B7}"/>
          </ac:spMkLst>
        </pc:spChg>
        <pc:spChg chg="del mod replST">
          <ac:chgData name="Ida Ekmark" userId="ffbc62ef69d5d3dc" providerId="LiveId" clId="{38AB4D3C-B4E5-4847-ABEF-83E738C70A11}" dt="2024-05-14T15:25:33.100" v="19339" actId="478"/>
          <ac:spMkLst>
            <pc:docMk/>
            <pc:sldMk cId="3940095897" sldId="297"/>
            <ac:spMk id="1704" creationId="{B407D231-79C4-744A-508B-CD4FF882BECF}"/>
          </ac:spMkLst>
        </pc:spChg>
        <pc:spChg chg="del mod replST">
          <ac:chgData name="Ida Ekmark" userId="ffbc62ef69d5d3dc" providerId="LiveId" clId="{38AB4D3C-B4E5-4847-ABEF-83E738C70A11}" dt="2024-05-14T15:25:33.100" v="19338" actId="478"/>
          <ac:spMkLst>
            <pc:docMk/>
            <pc:sldMk cId="3940095897" sldId="297"/>
            <ac:spMk id="1705" creationId="{3B418CF3-281E-D9E2-581D-F59321698A88}"/>
          </ac:spMkLst>
        </pc:spChg>
        <pc:spChg chg="del mod replST">
          <ac:chgData name="Ida Ekmark" userId="ffbc62ef69d5d3dc" providerId="LiveId" clId="{38AB4D3C-B4E5-4847-ABEF-83E738C70A11}" dt="2024-05-14T15:25:33.100" v="19337" actId="478"/>
          <ac:spMkLst>
            <pc:docMk/>
            <pc:sldMk cId="3940095897" sldId="297"/>
            <ac:spMk id="1706" creationId="{DA358DFB-E4AA-C67D-1712-EC6CB6B0EA83}"/>
          </ac:spMkLst>
        </pc:spChg>
        <pc:spChg chg="del mod replST">
          <ac:chgData name="Ida Ekmark" userId="ffbc62ef69d5d3dc" providerId="LiveId" clId="{38AB4D3C-B4E5-4847-ABEF-83E738C70A11}" dt="2024-05-14T15:25:33.100" v="19336" actId="478"/>
          <ac:spMkLst>
            <pc:docMk/>
            <pc:sldMk cId="3940095897" sldId="297"/>
            <ac:spMk id="1707" creationId="{87E29C62-A394-6676-F9F4-A949A9C2CE47}"/>
          </ac:spMkLst>
        </pc:spChg>
        <pc:spChg chg="del mod replST">
          <ac:chgData name="Ida Ekmark" userId="ffbc62ef69d5d3dc" providerId="LiveId" clId="{38AB4D3C-B4E5-4847-ABEF-83E738C70A11}" dt="2024-05-14T15:25:33.100" v="19335" actId="478"/>
          <ac:spMkLst>
            <pc:docMk/>
            <pc:sldMk cId="3940095897" sldId="297"/>
            <ac:spMk id="1708" creationId="{C053F2B4-BB24-7D0D-FA65-B777C1D10266}"/>
          </ac:spMkLst>
        </pc:spChg>
        <pc:spChg chg="del mod replST">
          <ac:chgData name="Ida Ekmark" userId="ffbc62ef69d5d3dc" providerId="LiveId" clId="{38AB4D3C-B4E5-4847-ABEF-83E738C70A11}" dt="2024-05-14T15:25:33.100" v="19334" actId="478"/>
          <ac:spMkLst>
            <pc:docMk/>
            <pc:sldMk cId="3940095897" sldId="297"/>
            <ac:spMk id="1709" creationId="{4AD322FA-4B75-CC3E-0F13-4CE285BFB460}"/>
          </ac:spMkLst>
        </pc:spChg>
        <pc:spChg chg="del mod replST">
          <ac:chgData name="Ida Ekmark" userId="ffbc62ef69d5d3dc" providerId="LiveId" clId="{38AB4D3C-B4E5-4847-ABEF-83E738C70A11}" dt="2024-05-14T15:25:33.100" v="19333" actId="478"/>
          <ac:spMkLst>
            <pc:docMk/>
            <pc:sldMk cId="3940095897" sldId="297"/>
            <ac:spMk id="1710" creationId="{F2799F09-C2D4-B085-1BC0-2960598D4CFE}"/>
          </ac:spMkLst>
        </pc:spChg>
        <pc:spChg chg="del mod replST">
          <ac:chgData name="Ida Ekmark" userId="ffbc62ef69d5d3dc" providerId="LiveId" clId="{38AB4D3C-B4E5-4847-ABEF-83E738C70A11}" dt="2024-05-14T15:25:33.100" v="19332" actId="478"/>
          <ac:spMkLst>
            <pc:docMk/>
            <pc:sldMk cId="3940095897" sldId="297"/>
            <ac:spMk id="1711" creationId="{4730963C-6871-560B-350A-84CE8324B777}"/>
          </ac:spMkLst>
        </pc:spChg>
        <pc:spChg chg="del mod replST">
          <ac:chgData name="Ida Ekmark" userId="ffbc62ef69d5d3dc" providerId="LiveId" clId="{38AB4D3C-B4E5-4847-ABEF-83E738C70A11}" dt="2024-05-14T15:25:33.100" v="19331" actId="478"/>
          <ac:spMkLst>
            <pc:docMk/>
            <pc:sldMk cId="3940095897" sldId="297"/>
            <ac:spMk id="1712" creationId="{DF571AFC-5272-F0BB-AD02-B2BD57ECF942}"/>
          </ac:spMkLst>
        </pc:spChg>
        <pc:spChg chg="del mod replST">
          <ac:chgData name="Ida Ekmark" userId="ffbc62ef69d5d3dc" providerId="LiveId" clId="{38AB4D3C-B4E5-4847-ABEF-83E738C70A11}" dt="2024-05-14T15:25:33.100" v="19330" actId="478"/>
          <ac:spMkLst>
            <pc:docMk/>
            <pc:sldMk cId="3940095897" sldId="297"/>
            <ac:spMk id="1713" creationId="{F48BB102-41F3-DA05-F59F-DA6E4EF0CFCB}"/>
          </ac:spMkLst>
        </pc:spChg>
        <pc:spChg chg="del mod replST">
          <ac:chgData name="Ida Ekmark" userId="ffbc62ef69d5d3dc" providerId="LiveId" clId="{38AB4D3C-B4E5-4847-ABEF-83E738C70A11}" dt="2024-05-14T15:25:33.084" v="19329" actId="478"/>
          <ac:spMkLst>
            <pc:docMk/>
            <pc:sldMk cId="3940095897" sldId="297"/>
            <ac:spMk id="1714" creationId="{C5A5314D-9C8E-28B5-557B-1951EFDEE662}"/>
          </ac:spMkLst>
        </pc:spChg>
        <pc:spChg chg="del mod replST">
          <ac:chgData name="Ida Ekmark" userId="ffbc62ef69d5d3dc" providerId="LiveId" clId="{38AB4D3C-B4E5-4847-ABEF-83E738C70A11}" dt="2024-05-14T15:25:33.084" v="19328" actId="478"/>
          <ac:spMkLst>
            <pc:docMk/>
            <pc:sldMk cId="3940095897" sldId="297"/>
            <ac:spMk id="1715" creationId="{51D94E9B-B010-F78C-1673-E08CDA9E6273}"/>
          </ac:spMkLst>
        </pc:spChg>
        <pc:spChg chg="del mod replST">
          <ac:chgData name="Ida Ekmark" userId="ffbc62ef69d5d3dc" providerId="LiveId" clId="{38AB4D3C-B4E5-4847-ABEF-83E738C70A11}" dt="2024-05-14T15:25:33.084" v="19327" actId="478"/>
          <ac:spMkLst>
            <pc:docMk/>
            <pc:sldMk cId="3940095897" sldId="297"/>
            <ac:spMk id="1716" creationId="{2520933F-F999-DAFF-6D78-A995AF1788A9}"/>
          </ac:spMkLst>
        </pc:spChg>
        <pc:spChg chg="del mod replST">
          <ac:chgData name="Ida Ekmark" userId="ffbc62ef69d5d3dc" providerId="LiveId" clId="{38AB4D3C-B4E5-4847-ABEF-83E738C70A11}" dt="2024-05-14T15:25:33.084" v="19326" actId="478"/>
          <ac:spMkLst>
            <pc:docMk/>
            <pc:sldMk cId="3940095897" sldId="297"/>
            <ac:spMk id="1717" creationId="{469022D5-145D-E78E-EFF1-0D5DC8427BD0}"/>
          </ac:spMkLst>
        </pc:spChg>
        <pc:spChg chg="del mod replST">
          <ac:chgData name="Ida Ekmark" userId="ffbc62ef69d5d3dc" providerId="LiveId" clId="{38AB4D3C-B4E5-4847-ABEF-83E738C70A11}" dt="2024-05-14T15:25:33.084" v="19325" actId="478"/>
          <ac:spMkLst>
            <pc:docMk/>
            <pc:sldMk cId="3940095897" sldId="297"/>
            <ac:spMk id="1718" creationId="{85760546-0F2E-A743-9F5C-ECD759C8CD7B}"/>
          </ac:spMkLst>
        </pc:spChg>
        <pc:spChg chg="del mod replST">
          <ac:chgData name="Ida Ekmark" userId="ffbc62ef69d5d3dc" providerId="LiveId" clId="{38AB4D3C-B4E5-4847-ABEF-83E738C70A11}" dt="2024-05-14T15:25:33.084" v="19324" actId="478"/>
          <ac:spMkLst>
            <pc:docMk/>
            <pc:sldMk cId="3940095897" sldId="297"/>
            <ac:spMk id="1719" creationId="{00E55AF3-ED15-777F-2EC8-3D73A7CB19A8}"/>
          </ac:spMkLst>
        </pc:spChg>
        <pc:spChg chg="del mod replST">
          <ac:chgData name="Ida Ekmark" userId="ffbc62ef69d5d3dc" providerId="LiveId" clId="{38AB4D3C-B4E5-4847-ABEF-83E738C70A11}" dt="2024-05-14T15:25:33.084" v="19323" actId="478"/>
          <ac:spMkLst>
            <pc:docMk/>
            <pc:sldMk cId="3940095897" sldId="297"/>
            <ac:spMk id="1720" creationId="{9C5C087A-A8B7-81DB-4AE8-1690096824DC}"/>
          </ac:spMkLst>
        </pc:spChg>
        <pc:spChg chg="del mod replST">
          <ac:chgData name="Ida Ekmark" userId="ffbc62ef69d5d3dc" providerId="LiveId" clId="{38AB4D3C-B4E5-4847-ABEF-83E738C70A11}" dt="2024-05-14T15:25:33.084" v="19322" actId="478"/>
          <ac:spMkLst>
            <pc:docMk/>
            <pc:sldMk cId="3940095897" sldId="297"/>
            <ac:spMk id="1721" creationId="{66B26528-B9AE-CD5A-F965-95EC1D971668}"/>
          </ac:spMkLst>
        </pc:spChg>
        <pc:spChg chg="del mod replST">
          <ac:chgData name="Ida Ekmark" userId="ffbc62ef69d5d3dc" providerId="LiveId" clId="{38AB4D3C-B4E5-4847-ABEF-83E738C70A11}" dt="2024-05-14T15:25:33.084" v="19321" actId="478"/>
          <ac:spMkLst>
            <pc:docMk/>
            <pc:sldMk cId="3940095897" sldId="297"/>
            <ac:spMk id="1722" creationId="{23ADD7F1-2F0F-CADB-A6C8-FF34579FD21C}"/>
          </ac:spMkLst>
        </pc:spChg>
        <pc:spChg chg="del mod replST">
          <ac:chgData name="Ida Ekmark" userId="ffbc62ef69d5d3dc" providerId="LiveId" clId="{38AB4D3C-B4E5-4847-ABEF-83E738C70A11}" dt="2024-05-14T15:25:33.084" v="19320" actId="478"/>
          <ac:spMkLst>
            <pc:docMk/>
            <pc:sldMk cId="3940095897" sldId="297"/>
            <ac:spMk id="1723" creationId="{586203E5-07F5-CB27-BA93-FF6597E5C795}"/>
          </ac:spMkLst>
        </pc:spChg>
        <pc:spChg chg="del mod topLvl replST">
          <ac:chgData name="Ida Ekmark" userId="ffbc62ef69d5d3dc" providerId="LiveId" clId="{38AB4D3C-B4E5-4847-ABEF-83E738C70A11}" dt="2024-06-05T07:15:50.145" v="99313" actId="478"/>
          <ac:spMkLst>
            <pc:docMk/>
            <pc:sldMk cId="3940095897" sldId="297"/>
            <ac:spMk id="1780" creationId="{BA9AC68A-28F3-3A09-EEF0-471AD49CA877}"/>
          </ac:spMkLst>
        </pc:spChg>
        <pc:spChg chg="del mod topLvl replST">
          <ac:chgData name="Ida Ekmark" userId="ffbc62ef69d5d3dc" providerId="LiveId" clId="{38AB4D3C-B4E5-4847-ABEF-83E738C70A11}" dt="2024-06-05T07:15:49.999" v="99280" actId="478"/>
          <ac:spMkLst>
            <pc:docMk/>
            <pc:sldMk cId="3940095897" sldId="297"/>
            <ac:spMk id="1781" creationId="{155F057A-2B5E-F16C-6D70-83CB7386F360}"/>
          </ac:spMkLst>
        </pc:spChg>
        <pc:spChg chg="del mod replST">
          <ac:chgData name="Ida Ekmark" userId="ffbc62ef69d5d3dc" providerId="LiveId" clId="{38AB4D3C-B4E5-4847-ABEF-83E738C70A11}" dt="2024-06-05T07:15:49.999" v="99279" actId="478"/>
          <ac:spMkLst>
            <pc:docMk/>
            <pc:sldMk cId="3940095897" sldId="297"/>
            <ac:spMk id="1782" creationId="{13E15B33-9E30-04DF-2ADA-79918557F6F7}"/>
          </ac:spMkLst>
        </pc:spChg>
        <pc:spChg chg="del mod replST">
          <ac:chgData name="Ida Ekmark" userId="ffbc62ef69d5d3dc" providerId="LiveId" clId="{38AB4D3C-B4E5-4847-ABEF-83E738C70A11}" dt="2024-06-05T07:15:49.999" v="99278" actId="478"/>
          <ac:spMkLst>
            <pc:docMk/>
            <pc:sldMk cId="3940095897" sldId="297"/>
            <ac:spMk id="1783" creationId="{86C3DF3E-57F2-1C80-6336-E13F5C29DC78}"/>
          </ac:spMkLst>
        </pc:spChg>
        <pc:spChg chg="del mod replST">
          <ac:chgData name="Ida Ekmark" userId="ffbc62ef69d5d3dc" providerId="LiveId" clId="{38AB4D3C-B4E5-4847-ABEF-83E738C70A11}" dt="2024-06-05T07:15:49.983" v="99277" actId="478"/>
          <ac:spMkLst>
            <pc:docMk/>
            <pc:sldMk cId="3940095897" sldId="297"/>
            <ac:spMk id="1784" creationId="{4B03C517-BB70-6F1E-C25B-8C0A77EE782C}"/>
          </ac:spMkLst>
        </pc:spChg>
        <pc:spChg chg="del mod replST">
          <ac:chgData name="Ida Ekmark" userId="ffbc62ef69d5d3dc" providerId="LiveId" clId="{38AB4D3C-B4E5-4847-ABEF-83E738C70A11}" dt="2024-06-05T07:15:49.983" v="99276" actId="478"/>
          <ac:spMkLst>
            <pc:docMk/>
            <pc:sldMk cId="3940095897" sldId="297"/>
            <ac:spMk id="1785" creationId="{088282E5-FF95-36C1-B88D-E15ABD90550F}"/>
          </ac:spMkLst>
        </pc:spChg>
        <pc:spChg chg="del mod replST">
          <ac:chgData name="Ida Ekmark" userId="ffbc62ef69d5d3dc" providerId="LiveId" clId="{38AB4D3C-B4E5-4847-ABEF-83E738C70A11}" dt="2024-06-05T07:15:49.983" v="99275" actId="478"/>
          <ac:spMkLst>
            <pc:docMk/>
            <pc:sldMk cId="3940095897" sldId="297"/>
            <ac:spMk id="1786" creationId="{D0661628-5C90-FD45-AD5B-75B420C430C9}"/>
          </ac:spMkLst>
        </pc:spChg>
        <pc:spChg chg="del mod replST">
          <ac:chgData name="Ida Ekmark" userId="ffbc62ef69d5d3dc" providerId="LiveId" clId="{38AB4D3C-B4E5-4847-ABEF-83E738C70A11}" dt="2024-06-05T07:15:49.968" v="99274" actId="478"/>
          <ac:spMkLst>
            <pc:docMk/>
            <pc:sldMk cId="3940095897" sldId="297"/>
            <ac:spMk id="1787" creationId="{073DA8C4-F2D8-3191-5997-FAFFDA9544EE}"/>
          </ac:spMkLst>
        </pc:spChg>
        <pc:spChg chg="del mod replST">
          <ac:chgData name="Ida Ekmark" userId="ffbc62ef69d5d3dc" providerId="LiveId" clId="{38AB4D3C-B4E5-4847-ABEF-83E738C70A11}" dt="2024-06-05T07:15:49.968" v="99273" actId="478"/>
          <ac:spMkLst>
            <pc:docMk/>
            <pc:sldMk cId="3940095897" sldId="297"/>
            <ac:spMk id="1788" creationId="{DA9F393F-F8AD-FFF7-B7DD-26C08AE13A9A}"/>
          </ac:spMkLst>
        </pc:spChg>
        <pc:spChg chg="del mod replST">
          <ac:chgData name="Ida Ekmark" userId="ffbc62ef69d5d3dc" providerId="LiveId" clId="{38AB4D3C-B4E5-4847-ABEF-83E738C70A11}" dt="2024-06-05T07:15:49.968" v="99272" actId="478"/>
          <ac:spMkLst>
            <pc:docMk/>
            <pc:sldMk cId="3940095897" sldId="297"/>
            <ac:spMk id="1789" creationId="{F6F1B540-211B-3FA7-42D3-8B4A815C5012}"/>
          </ac:spMkLst>
        </pc:spChg>
        <pc:spChg chg="del mod replST">
          <ac:chgData name="Ida Ekmark" userId="ffbc62ef69d5d3dc" providerId="LiveId" clId="{38AB4D3C-B4E5-4847-ABEF-83E738C70A11}" dt="2024-06-05T07:15:49.952" v="99271" actId="478"/>
          <ac:spMkLst>
            <pc:docMk/>
            <pc:sldMk cId="3940095897" sldId="297"/>
            <ac:spMk id="1790" creationId="{32E5C11A-3943-5902-BD92-FF154BEAC708}"/>
          </ac:spMkLst>
        </pc:spChg>
        <pc:spChg chg="del mod replST">
          <ac:chgData name="Ida Ekmark" userId="ffbc62ef69d5d3dc" providerId="LiveId" clId="{38AB4D3C-B4E5-4847-ABEF-83E738C70A11}" dt="2024-06-05T07:15:49.952" v="99270" actId="478"/>
          <ac:spMkLst>
            <pc:docMk/>
            <pc:sldMk cId="3940095897" sldId="297"/>
            <ac:spMk id="1791" creationId="{29CECB7F-6C27-56A5-6772-65AE82135C55}"/>
          </ac:spMkLst>
        </pc:spChg>
        <pc:spChg chg="del mod replST">
          <ac:chgData name="Ida Ekmark" userId="ffbc62ef69d5d3dc" providerId="LiveId" clId="{38AB4D3C-B4E5-4847-ABEF-83E738C70A11}" dt="2024-06-05T07:15:49.952" v="99269" actId="478"/>
          <ac:spMkLst>
            <pc:docMk/>
            <pc:sldMk cId="3940095897" sldId="297"/>
            <ac:spMk id="1792" creationId="{897F6006-6B22-A021-8B7D-0CE35B223D88}"/>
          </ac:spMkLst>
        </pc:spChg>
        <pc:spChg chg="del mod replST">
          <ac:chgData name="Ida Ekmark" userId="ffbc62ef69d5d3dc" providerId="LiveId" clId="{38AB4D3C-B4E5-4847-ABEF-83E738C70A11}" dt="2024-06-05T07:15:49.945" v="99268" actId="478"/>
          <ac:spMkLst>
            <pc:docMk/>
            <pc:sldMk cId="3940095897" sldId="297"/>
            <ac:spMk id="1793" creationId="{62EB4173-E84D-4D0D-1F66-5DF2056C5346}"/>
          </ac:spMkLst>
        </pc:spChg>
        <pc:spChg chg="del mod replST">
          <ac:chgData name="Ida Ekmark" userId="ffbc62ef69d5d3dc" providerId="LiveId" clId="{38AB4D3C-B4E5-4847-ABEF-83E738C70A11}" dt="2024-06-05T07:15:49.936" v="99267" actId="478"/>
          <ac:spMkLst>
            <pc:docMk/>
            <pc:sldMk cId="3940095897" sldId="297"/>
            <ac:spMk id="1794" creationId="{A88BC8D9-D616-5F3B-6FE4-6057DE5E9F51}"/>
          </ac:spMkLst>
        </pc:spChg>
        <pc:spChg chg="del mod replST">
          <ac:chgData name="Ida Ekmark" userId="ffbc62ef69d5d3dc" providerId="LiveId" clId="{38AB4D3C-B4E5-4847-ABEF-83E738C70A11}" dt="2024-06-05T07:15:49.936" v="99266" actId="478"/>
          <ac:spMkLst>
            <pc:docMk/>
            <pc:sldMk cId="3940095897" sldId="297"/>
            <ac:spMk id="1795" creationId="{D333E063-C2F6-A986-DFAA-5F8BBE735F55}"/>
          </ac:spMkLst>
        </pc:spChg>
        <pc:spChg chg="del mod replST">
          <ac:chgData name="Ida Ekmark" userId="ffbc62ef69d5d3dc" providerId="LiveId" clId="{38AB4D3C-B4E5-4847-ABEF-83E738C70A11}" dt="2024-06-05T07:15:49.920" v="99265" actId="478"/>
          <ac:spMkLst>
            <pc:docMk/>
            <pc:sldMk cId="3940095897" sldId="297"/>
            <ac:spMk id="1796" creationId="{64BB8E1E-07E1-9CA4-30A9-6ECBF5875A90}"/>
          </ac:spMkLst>
        </pc:spChg>
        <pc:spChg chg="del mod replST">
          <ac:chgData name="Ida Ekmark" userId="ffbc62ef69d5d3dc" providerId="LiveId" clId="{38AB4D3C-B4E5-4847-ABEF-83E738C70A11}" dt="2024-06-05T07:15:49.920" v="99264" actId="478"/>
          <ac:spMkLst>
            <pc:docMk/>
            <pc:sldMk cId="3940095897" sldId="297"/>
            <ac:spMk id="1797" creationId="{3D41DA63-80E2-BFE3-A91C-BE5119A022EA}"/>
          </ac:spMkLst>
        </pc:spChg>
        <pc:spChg chg="del mod replST">
          <ac:chgData name="Ida Ekmark" userId="ffbc62ef69d5d3dc" providerId="LiveId" clId="{38AB4D3C-B4E5-4847-ABEF-83E738C70A11}" dt="2024-06-05T07:15:49.920" v="99263" actId="478"/>
          <ac:spMkLst>
            <pc:docMk/>
            <pc:sldMk cId="3940095897" sldId="297"/>
            <ac:spMk id="1798" creationId="{5934237A-2C20-F4E1-D7FA-A0A7A686677D}"/>
          </ac:spMkLst>
        </pc:spChg>
        <pc:spChg chg="del mod replST">
          <ac:chgData name="Ida Ekmark" userId="ffbc62ef69d5d3dc" providerId="LiveId" clId="{38AB4D3C-B4E5-4847-ABEF-83E738C70A11}" dt="2024-06-05T07:15:49.905" v="99262" actId="478"/>
          <ac:spMkLst>
            <pc:docMk/>
            <pc:sldMk cId="3940095897" sldId="297"/>
            <ac:spMk id="1799" creationId="{048C88DE-BDFB-E1C0-3B1C-BFAB249F8BC8}"/>
          </ac:spMkLst>
        </pc:spChg>
        <pc:spChg chg="del mod replST">
          <ac:chgData name="Ida Ekmark" userId="ffbc62ef69d5d3dc" providerId="LiveId" clId="{38AB4D3C-B4E5-4847-ABEF-83E738C70A11}" dt="2024-06-05T07:15:49.905" v="99261" actId="478"/>
          <ac:spMkLst>
            <pc:docMk/>
            <pc:sldMk cId="3940095897" sldId="297"/>
            <ac:spMk id="1800" creationId="{D42BAD5E-C30B-9037-838A-949A63B7242F}"/>
          </ac:spMkLst>
        </pc:spChg>
        <pc:spChg chg="del mod replST">
          <ac:chgData name="Ida Ekmark" userId="ffbc62ef69d5d3dc" providerId="LiveId" clId="{38AB4D3C-B4E5-4847-ABEF-83E738C70A11}" dt="2024-06-05T07:15:49.905" v="99260" actId="478"/>
          <ac:spMkLst>
            <pc:docMk/>
            <pc:sldMk cId="3940095897" sldId="297"/>
            <ac:spMk id="1801" creationId="{DDCFF99D-55F0-132D-36CC-1034330910EB}"/>
          </ac:spMkLst>
        </pc:spChg>
        <pc:spChg chg="del mod replST">
          <ac:chgData name="Ida Ekmark" userId="ffbc62ef69d5d3dc" providerId="LiveId" clId="{38AB4D3C-B4E5-4847-ABEF-83E738C70A11}" dt="2024-06-05T07:15:49.889" v="99259" actId="478"/>
          <ac:spMkLst>
            <pc:docMk/>
            <pc:sldMk cId="3940095897" sldId="297"/>
            <ac:spMk id="1802" creationId="{7E06A858-33E3-5FA7-4E0F-08A8A0878577}"/>
          </ac:spMkLst>
        </pc:spChg>
        <pc:spChg chg="del mod replST">
          <ac:chgData name="Ida Ekmark" userId="ffbc62ef69d5d3dc" providerId="LiveId" clId="{38AB4D3C-B4E5-4847-ABEF-83E738C70A11}" dt="2024-06-05T07:15:49.889" v="99258" actId="478"/>
          <ac:spMkLst>
            <pc:docMk/>
            <pc:sldMk cId="3940095897" sldId="297"/>
            <ac:spMk id="1803" creationId="{332F1BC4-1503-0DE3-74C3-CAA6E4E4DFC8}"/>
          </ac:spMkLst>
        </pc:spChg>
        <pc:spChg chg="del mod replST">
          <ac:chgData name="Ida Ekmark" userId="ffbc62ef69d5d3dc" providerId="LiveId" clId="{38AB4D3C-B4E5-4847-ABEF-83E738C70A11}" dt="2024-06-05T07:15:49.889" v="99257" actId="478"/>
          <ac:spMkLst>
            <pc:docMk/>
            <pc:sldMk cId="3940095897" sldId="297"/>
            <ac:spMk id="1804" creationId="{4F5EBA3E-74A3-2DC0-8CD2-3377D15499C7}"/>
          </ac:spMkLst>
        </pc:spChg>
        <pc:spChg chg="del mod replST">
          <ac:chgData name="Ida Ekmark" userId="ffbc62ef69d5d3dc" providerId="LiveId" clId="{38AB4D3C-B4E5-4847-ABEF-83E738C70A11}" dt="2024-06-05T07:15:49.873" v="99256" actId="478"/>
          <ac:spMkLst>
            <pc:docMk/>
            <pc:sldMk cId="3940095897" sldId="297"/>
            <ac:spMk id="1805" creationId="{53FE18E2-765D-7943-9DC5-A6F48D15BD56}"/>
          </ac:spMkLst>
        </pc:spChg>
        <pc:spChg chg="del mod replST">
          <ac:chgData name="Ida Ekmark" userId="ffbc62ef69d5d3dc" providerId="LiveId" clId="{38AB4D3C-B4E5-4847-ABEF-83E738C70A11}" dt="2024-06-05T07:15:49.873" v="99255" actId="478"/>
          <ac:spMkLst>
            <pc:docMk/>
            <pc:sldMk cId="3940095897" sldId="297"/>
            <ac:spMk id="1806" creationId="{217C6FDB-19A6-5342-BA48-920FDD1762C4}"/>
          </ac:spMkLst>
        </pc:spChg>
        <pc:spChg chg="del mod replST">
          <ac:chgData name="Ida Ekmark" userId="ffbc62ef69d5d3dc" providerId="LiveId" clId="{38AB4D3C-B4E5-4847-ABEF-83E738C70A11}" dt="2024-06-05T07:15:49.873" v="99254" actId="478"/>
          <ac:spMkLst>
            <pc:docMk/>
            <pc:sldMk cId="3940095897" sldId="297"/>
            <ac:spMk id="1807" creationId="{3F78DB43-F513-3A31-81B7-5358900E75B6}"/>
          </ac:spMkLst>
        </pc:spChg>
        <pc:spChg chg="del mod replST">
          <ac:chgData name="Ida Ekmark" userId="ffbc62ef69d5d3dc" providerId="LiveId" clId="{38AB4D3C-B4E5-4847-ABEF-83E738C70A11}" dt="2024-06-05T07:15:49.858" v="99253" actId="478"/>
          <ac:spMkLst>
            <pc:docMk/>
            <pc:sldMk cId="3940095897" sldId="297"/>
            <ac:spMk id="1808" creationId="{C227E272-8934-761A-3A97-AF71D0BC1CD1}"/>
          </ac:spMkLst>
        </pc:spChg>
        <pc:spChg chg="del mod replST">
          <ac:chgData name="Ida Ekmark" userId="ffbc62ef69d5d3dc" providerId="LiveId" clId="{38AB4D3C-B4E5-4847-ABEF-83E738C70A11}" dt="2024-06-05T07:15:49.858" v="99252" actId="478"/>
          <ac:spMkLst>
            <pc:docMk/>
            <pc:sldMk cId="3940095897" sldId="297"/>
            <ac:spMk id="1809" creationId="{A803F7BD-BB81-A686-07C7-13D71AE6BA95}"/>
          </ac:spMkLst>
        </pc:spChg>
        <pc:spChg chg="del mod replST">
          <ac:chgData name="Ida Ekmark" userId="ffbc62ef69d5d3dc" providerId="LiveId" clId="{38AB4D3C-B4E5-4847-ABEF-83E738C70A11}" dt="2024-06-05T07:15:49.858" v="99251" actId="478"/>
          <ac:spMkLst>
            <pc:docMk/>
            <pc:sldMk cId="3940095897" sldId="297"/>
            <ac:spMk id="1810" creationId="{D625C7A0-F734-5F9E-C9DD-D2EA9BDBDCD5}"/>
          </ac:spMkLst>
        </pc:spChg>
        <pc:spChg chg="del mod replST">
          <ac:chgData name="Ida Ekmark" userId="ffbc62ef69d5d3dc" providerId="LiveId" clId="{38AB4D3C-B4E5-4847-ABEF-83E738C70A11}" dt="2024-06-05T07:15:49.845" v="99250" actId="478"/>
          <ac:spMkLst>
            <pc:docMk/>
            <pc:sldMk cId="3940095897" sldId="297"/>
            <ac:spMk id="1811" creationId="{BE2B991E-4602-F957-98AB-AA5913E8B83C}"/>
          </ac:spMkLst>
        </pc:spChg>
        <pc:spChg chg="del mod replST">
          <ac:chgData name="Ida Ekmark" userId="ffbc62ef69d5d3dc" providerId="LiveId" clId="{38AB4D3C-B4E5-4847-ABEF-83E738C70A11}" dt="2024-06-05T07:15:49.845" v="99249" actId="478"/>
          <ac:spMkLst>
            <pc:docMk/>
            <pc:sldMk cId="3940095897" sldId="297"/>
            <ac:spMk id="1812" creationId="{825F878D-9EE0-5715-9CAD-D13A95731BD9}"/>
          </ac:spMkLst>
        </pc:spChg>
        <pc:spChg chg="del mod replST">
          <ac:chgData name="Ida Ekmark" userId="ffbc62ef69d5d3dc" providerId="LiveId" clId="{38AB4D3C-B4E5-4847-ABEF-83E738C70A11}" dt="2024-06-05T07:15:49.842" v="99248" actId="478"/>
          <ac:spMkLst>
            <pc:docMk/>
            <pc:sldMk cId="3940095897" sldId="297"/>
            <ac:spMk id="1813" creationId="{2098FC15-D988-F649-3593-3C65A158007A}"/>
          </ac:spMkLst>
        </pc:spChg>
        <pc:spChg chg="mod replST">
          <ac:chgData name="Ida Ekmark" userId="ffbc62ef69d5d3dc" providerId="LiveId" clId="{38AB4D3C-B4E5-4847-ABEF-83E738C70A11}" dt="2024-06-05T07:16:23.342" v="99485" actId="108"/>
          <ac:spMkLst>
            <pc:docMk/>
            <pc:sldMk cId="3940095897" sldId="297"/>
            <ac:spMk id="1829" creationId="{FBD57381-190D-2240-5964-7D76C3DAFC51}"/>
          </ac:spMkLst>
        </pc:spChg>
        <pc:spChg chg="mod replST">
          <ac:chgData name="Ida Ekmark" userId="ffbc62ef69d5d3dc" providerId="LiveId" clId="{38AB4D3C-B4E5-4847-ABEF-83E738C70A11}" dt="2024-06-05T07:16:23.342" v="99486" actId="108"/>
          <ac:spMkLst>
            <pc:docMk/>
            <pc:sldMk cId="3940095897" sldId="297"/>
            <ac:spMk id="1830" creationId="{BE78356A-3383-CD79-BA8F-CB1CEE41B966}"/>
          </ac:spMkLst>
        </pc:spChg>
        <pc:spChg chg="mod replST">
          <ac:chgData name="Ida Ekmark" userId="ffbc62ef69d5d3dc" providerId="LiveId" clId="{38AB4D3C-B4E5-4847-ABEF-83E738C70A11}" dt="2024-06-05T07:16:23.358" v="99487" actId="108"/>
          <ac:spMkLst>
            <pc:docMk/>
            <pc:sldMk cId="3940095897" sldId="297"/>
            <ac:spMk id="1831" creationId="{9CDCFAF0-DFA7-359B-6257-E3613EF617B9}"/>
          </ac:spMkLst>
        </pc:spChg>
        <pc:spChg chg="mod replST">
          <ac:chgData name="Ida Ekmark" userId="ffbc62ef69d5d3dc" providerId="LiveId" clId="{38AB4D3C-B4E5-4847-ABEF-83E738C70A11}" dt="2024-06-05T07:16:23.358" v="99488" actId="108"/>
          <ac:spMkLst>
            <pc:docMk/>
            <pc:sldMk cId="3940095897" sldId="297"/>
            <ac:spMk id="1832" creationId="{55B7BFE6-9537-E6DD-BAFD-8C11AF8C4D3D}"/>
          </ac:spMkLst>
        </pc:spChg>
        <pc:spChg chg="mod replST">
          <ac:chgData name="Ida Ekmark" userId="ffbc62ef69d5d3dc" providerId="LiveId" clId="{38AB4D3C-B4E5-4847-ABEF-83E738C70A11}" dt="2024-06-05T07:16:23.358" v="99489" actId="108"/>
          <ac:spMkLst>
            <pc:docMk/>
            <pc:sldMk cId="3940095897" sldId="297"/>
            <ac:spMk id="1833" creationId="{659A8DA2-E236-159D-3150-C7E54765A54F}"/>
          </ac:spMkLst>
        </pc:spChg>
        <pc:spChg chg="mod replST">
          <ac:chgData name="Ida Ekmark" userId="ffbc62ef69d5d3dc" providerId="LiveId" clId="{38AB4D3C-B4E5-4847-ABEF-83E738C70A11}" dt="2024-06-05T07:16:23.373" v="99490" actId="108"/>
          <ac:spMkLst>
            <pc:docMk/>
            <pc:sldMk cId="3940095897" sldId="297"/>
            <ac:spMk id="1834" creationId="{917C5888-EB17-7B89-2001-7FFE3292143B}"/>
          </ac:spMkLst>
        </pc:spChg>
        <pc:spChg chg="mod replST">
          <ac:chgData name="Ida Ekmark" userId="ffbc62ef69d5d3dc" providerId="LiveId" clId="{38AB4D3C-B4E5-4847-ABEF-83E738C70A11}" dt="2024-06-05T07:16:23.373" v="99491" actId="108"/>
          <ac:spMkLst>
            <pc:docMk/>
            <pc:sldMk cId="3940095897" sldId="297"/>
            <ac:spMk id="1835" creationId="{FB91BBC7-C203-E284-58FE-736BFF46CFD8}"/>
          </ac:spMkLst>
        </pc:spChg>
        <pc:spChg chg="mod replST">
          <ac:chgData name="Ida Ekmark" userId="ffbc62ef69d5d3dc" providerId="LiveId" clId="{38AB4D3C-B4E5-4847-ABEF-83E738C70A11}" dt="2024-06-05T07:16:23.373" v="99492" actId="108"/>
          <ac:spMkLst>
            <pc:docMk/>
            <pc:sldMk cId="3940095897" sldId="297"/>
            <ac:spMk id="1836" creationId="{4B893364-EC7B-C368-C292-2F2A5098798D}"/>
          </ac:spMkLst>
        </pc:spChg>
        <pc:spChg chg="mod replST">
          <ac:chgData name="Ida Ekmark" userId="ffbc62ef69d5d3dc" providerId="LiveId" clId="{38AB4D3C-B4E5-4847-ABEF-83E738C70A11}" dt="2024-06-05T07:16:23.373" v="99493" actId="108"/>
          <ac:spMkLst>
            <pc:docMk/>
            <pc:sldMk cId="3940095897" sldId="297"/>
            <ac:spMk id="1837" creationId="{95A7CED6-A7F8-6200-63C9-EA4A32FA6325}"/>
          </ac:spMkLst>
        </pc:spChg>
        <pc:spChg chg="mod replST">
          <ac:chgData name="Ida Ekmark" userId="ffbc62ef69d5d3dc" providerId="LiveId" clId="{38AB4D3C-B4E5-4847-ABEF-83E738C70A11}" dt="2024-06-05T07:16:23.389" v="99494" actId="108"/>
          <ac:spMkLst>
            <pc:docMk/>
            <pc:sldMk cId="3940095897" sldId="297"/>
            <ac:spMk id="1838" creationId="{2508CAD5-E8C1-BDD7-2EC9-0324137C4D90}"/>
          </ac:spMkLst>
        </pc:spChg>
        <pc:spChg chg="mod replST">
          <ac:chgData name="Ida Ekmark" userId="ffbc62ef69d5d3dc" providerId="LiveId" clId="{38AB4D3C-B4E5-4847-ABEF-83E738C70A11}" dt="2024-06-05T07:16:23.389" v="99495" actId="108"/>
          <ac:spMkLst>
            <pc:docMk/>
            <pc:sldMk cId="3940095897" sldId="297"/>
            <ac:spMk id="1839" creationId="{0BCC493B-A4E2-BED9-EB51-414B6B44659B}"/>
          </ac:spMkLst>
        </pc:spChg>
        <pc:spChg chg="mod replST">
          <ac:chgData name="Ida Ekmark" userId="ffbc62ef69d5d3dc" providerId="LiveId" clId="{38AB4D3C-B4E5-4847-ABEF-83E738C70A11}" dt="2024-06-05T07:16:23.389" v="99496" actId="108"/>
          <ac:spMkLst>
            <pc:docMk/>
            <pc:sldMk cId="3940095897" sldId="297"/>
            <ac:spMk id="1840" creationId="{FF38F869-A382-0C24-6138-1A2D0EF04347}"/>
          </ac:spMkLst>
        </pc:spChg>
        <pc:spChg chg="mod replST">
          <ac:chgData name="Ida Ekmark" userId="ffbc62ef69d5d3dc" providerId="LiveId" clId="{38AB4D3C-B4E5-4847-ABEF-83E738C70A11}" dt="2024-06-05T07:16:23.404" v="99497" actId="108"/>
          <ac:spMkLst>
            <pc:docMk/>
            <pc:sldMk cId="3940095897" sldId="297"/>
            <ac:spMk id="1841" creationId="{49962EE4-3555-A972-840B-5BF34FBCA191}"/>
          </ac:spMkLst>
        </pc:spChg>
        <pc:spChg chg="mod replST">
          <ac:chgData name="Ida Ekmark" userId="ffbc62ef69d5d3dc" providerId="LiveId" clId="{38AB4D3C-B4E5-4847-ABEF-83E738C70A11}" dt="2024-06-05T07:16:23.404" v="99498" actId="108"/>
          <ac:spMkLst>
            <pc:docMk/>
            <pc:sldMk cId="3940095897" sldId="297"/>
            <ac:spMk id="1842" creationId="{68A1ECB6-2F68-4618-4088-7E3E87FEAA4B}"/>
          </ac:spMkLst>
        </pc:spChg>
        <pc:spChg chg="mod replST">
          <ac:chgData name="Ida Ekmark" userId="ffbc62ef69d5d3dc" providerId="LiveId" clId="{38AB4D3C-B4E5-4847-ABEF-83E738C70A11}" dt="2024-06-05T07:16:23.404" v="99499" actId="108"/>
          <ac:spMkLst>
            <pc:docMk/>
            <pc:sldMk cId="3940095897" sldId="297"/>
            <ac:spMk id="1843" creationId="{7B4EA05F-416E-669D-C2EE-F00FC4A3B808}"/>
          </ac:spMkLst>
        </pc:spChg>
        <pc:spChg chg="mod replST">
          <ac:chgData name="Ida Ekmark" userId="ffbc62ef69d5d3dc" providerId="LiveId" clId="{38AB4D3C-B4E5-4847-ABEF-83E738C70A11}" dt="2024-06-05T07:16:23.420" v="99500" actId="108"/>
          <ac:spMkLst>
            <pc:docMk/>
            <pc:sldMk cId="3940095897" sldId="297"/>
            <ac:spMk id="1844" creationId="{F5DA0AE8-150D-D007-CBF3-C6257D5A2705}"/>
          </ac:spMkLst>
        </pc:spChg>
        <pc:spChg chg="mod replST">
          <ac:chgData name="Ida Ekmark" userId="ffbc62ef69d5d3dc" providerId="LiveId" clId="{38AB4D3C-B4E5-4847-ABEF-83E738C70A11}" dt="2024-06-05T07:16:23.426" v="99501" actId="108"/>
          <ac:spMkLst>
            <pc:docMk/>
            <pc:sldMk cId="3940095897" sldId="297"/>
            <ac:spMk id="1845" creationId="{3E97A7E4-E201-208E-B36F-485721B95C4F}"/>
          </ac:spMkLst>
        </pc:spChg>
        <pc:spChg chg="mod replST">
          <ac:chgData name="Ida Ekmark" userId="ffbc62ef69d5d3dc" providerId="LiveId" clId="{38AB4D3C-B4E5-4847-ABEF-83E738C70A11}" dt="2024-06-05T07:16:23.426" v="99502" actId="108"/>
          <ac:spMkLst>
            <pc:docMk/>
            <pc:sldMk cId="3940095897" sldId="297"/>
            <ac:spMk id="1846" creationId="{72A81F9C-EA11-6530-25A8-54E46B96A5D4}"/>
          </ac:spMkLst>
        </pc:spChg>
        <pc:spChg chg="mod replST">
          <ac:chgData name="Ida Ekmark" userId="ffbc62ef69d5d3dc" providerId="LiveId" clId="{38AB4D3C-B4E5-4847-ABEF-83E738C70A11}" dt="2024-06-05T07:16:23.436" v="99503" actId="108"/>
          <ac:spMkLst>
            <pc:docMk/>
            <pc:sldMk cId="3940095897" sldId="297"/>
            <ac:spMk id="1847" creationId="{EA0C1228-694E-0ED9-E138-B5BFECDF6EF5}"/>
          </ac:spMkLst>
        </pc:spChg>
        <pc:spChg chg="mod replST">
          <ac:chgData name="Ida Ekmark" userId="ffbc62ef69d5d3dc" providerId="LiveId" clId="{38AB4D3C-B4E5-4847-ABEF-83E738C70A11}" dt="2024-06-05T07:16:23.436" v="99504" actId="108"/>
          <ac:spMkLst>
            <pc:docMk/>
            <pc:sldMk cId="3940095897" sldId="297"/>
            <ac:spMk id="1848" creationId="{A2D516F7-8FCD-BC98-FC52-8FA6CBDF1964}"/>
          </ac:spMkLst>
        </pc:spChg>
        <pc:spChg chg="mod replST">
          <ac:chgData name="Ida Ekmark" userId="ffbc62ef69d5d3dc" providerId="LiveId" clId="{38AB4D3C-B4E5-4847-ABEF-83E738C70A11}" dt="2024-06-05T07:16:23.452" v="99505" actId="108"/>
          <ac:spMkLst>
            <pc:docMk/>
            <pc:sldMk cId="3940095897" sldId="297"/>
            <ac:spMk id="1849" creationId="{AFBD2EE8-9F9F-F4A0-BF1C-C3D0BEEEFB54}"/>
          </ac:spMkLst>
        </pc:spChg>
        <pc:spChg chg="mod replST">
          <ac:chgData name="Ida Ekmark" userId="ffbc62ef69d5d3dc" providerId="LiveId" clId="{38AB4D3C-B4E5-4847-ABEF-83E738C70A11}" dt="2024-06-05T07:16:23.452" v="99506" actId="108"/>
          <ac:spMkLst>
            <pc:docMk/>
            <pc:sldMk cId="3940095897" sldId="297"/>
            <ac:spMk id="1850" creationId="{D8AE43CE-F427-BED5-D2A6-3B921B913065}"/>
          </ac:spMkLst>
        </pc:spChg>
        <pc:spChg chg="mod replST">
          <ac:chgData name="Ida Ekmark" userId="ffbc62ef69d5d3dc" providerId="LiveId" clId="{38AB4D3C-B4E5-4847-ABEF-83E738C70A11}" dt="2024-06-05T07:16:23.452" v="99507" actId="108"/>
          <ac:spMkLst>
            <pc:docMk/>
            <pc:sldMk cId="3940095897" sldId="297"/>
            <ac:spMk id="1851" creationId="{B937E6CC-8497-7115-ABE5-3E0D61F39CCB}"/>
          </ac:spMkLst>
        </pc:spChg>
        <pc:spChg chg="mod replST">
          <ac:chgData name="Ida Ekmark" userId="ffbc62ef69d5d3dc" providerId="LiveId" clId="{38AB4D3C-B4E5-4847-ABEF-83E738C70A11}" dt="2024-06-05T07:16:23.467" v="99508" actId="108"/>
          <ac:spMkLst>
            <pc:docMk/>
            <pc:sldMk cId="3940095897" sldId="297"/>
            <ac:spMk id="1852" creationId="{A7DD7DF0-294A-FAD2-F906-1A06B829882E}"/>
          </ac:spMkLst>
        </pc:spChg>
        <pc:spChg chg="mod replST">
          <ac:chgData name="Ida Ekmark" userId="ffbc62ef69d5d3dc" providerId="LiveId" clId="{38AB4D3C-B4E5-4847-ABEF-83E738C70A11}" dt="2024-06-05T07:16:23.467" v="99509" actId="108"/>
          <ac:spMkLst>
            <pc:docMk/>
            <pc:sldMk cId="3940095897" sldId="297"/>
            <ac:spMk id="1853" creationId="{AE7FFAE9-C44C-4350-65A4-E1B177305781}"/>
          </ac:spMkLst>
        </pc:spChg>
        <pc:spChg chg="mod replST">
          <ac:chgData name="Ida Ekmark" userId="ffbc62ef69d5d3dc" providerId="LiveId" clId="{38AB4D3C-B4E5-4847-ABEF-83E738C70A11}" dt="2024-06-05T07:16:23.467" v="99510" actId="108"/>
          <ac:spMkLst>
            <pc:docMk/>
            <pc:sldMk cId="3940095897" sldId="297"/>
            <ac:spMk id="1854" creationId="{F120A881-7FE2-1579-52B4-44A2065FFC3D}"/>
          </ac:spMkLst>
        </pc:spChg>
        <pc:spChg chg="mod replST">
          <ac:chgData name="Ida Ekmark" userId="ffbc62ef69d5d3dc" providerId="LiveId" clId="{38AB4D3C-B4E5-4847-ABEF-83E738C70A11}" dt="2024-06-05T07:16:23.483" v="99511" actId="108"/>
          <ac:spMkLst>
            <pc:docMk/>
            <pc:sldMk cId="3940095897" sldId="297"/>
            <ac:spMk id="1855" creationId="{4EE6DAEC-E288-9B07-EB09-67EB51762DF3}"/>
          </ac:spMkLst>
        </pc:spChg>
        <pc:spChg chg="mod replST">
          <ac:chgData name="Ida Ekmark" userId="ffbc62ef69d5d3dc" providerId="LiveId" clId="{38AB4D3C-B4E5-4847-ABEF-83E738C70A11}" dt="2024-06-05T07:16:23.483" v="99512" actId="108"/>
          <ac:spMkLst>
            <pc:docMk/>
            <pc:sldMk cId="3940095897" sldId="297"/>
            <ac:spMk id="1856" creationId="{24527501-43AE-2EC8-9831-731471BA2E2D}"/>
          </ac:spMkLst>
        </pc:spChg>
        <pc:spChg chg="mod replST">
          <ac:chgData name="Ida Ekmark" userId="ffbc62ef69d5d3dc" providerId="LiveId" clId="{38AB4D3C-B4E5-4847-ABEF-83E738C70A11}" dt="2024-06-05T07:16:23.483" v="99513" actId="108"/>
          <ac:spMkLst>
            <pc:docMk/>
            <pc:sldMk cId="3940095897" sldId="297"/>
            <ac:spMk id="1857" creationId="{C96C9B12-CF54-7849-D8EE-611E2676464D}"/>
          </ac:spMkLst>
        </pc:spChg>
        <pc:spChg chg="mod replST">
          <ac:chgData name="Ida Ekmark" userId="ffbc62ef69d5d3dc" providerId="LiveId" clId="{38AB4D3C-B4E5-4847-ABEF-83E738C70A11}" dt="2024-06-05T07:16:23.499" v="99514" actId="108"/>
          <ac:spMkLst>
            <pc:docMk/>
            <pc:sldMk cId="3940095897" sldId="297"/>
            <ac:spMk id="1858" creationId="{5E841CE0-B3AA-4194-6E60-96DDE85F5B2C}"/>
          </ac:spMkLst>
        </pc:spChg>
        <pc:spChg chg="mod replST">
          <ac:chgData name="Ida Ekmark" userId="ffbc62ef69d5d3dc" providerId="LiveId" clId="{38AB4D3C-B4E5-4847-ABEF-83E738C70A11}" dt="2024-06-05T07:16:23.499" v="99515" actId="108"/>
          <ac:spMkLst>
            <pc:docMk/>
            <pc:sldMk cId="3940095897" sldId="297"/>
            <ac:spMk id="1859" creationId="{CB3D901A-6815-FFAC-5D8C-78324FB98DD4}"/>
          </ac:spMkLst>
        </pc:spChg>
        <pc:spChg chg="mod replST">
          <ac:chgData name="Ida Ekmark" userId="ffbc62ef69d5d3dc" providerId="LiveId" clId="{38AB4D3C-B4E5-4847-ABEF-83E738C70A11}" dt="2024-06-05T07:16:23.514" v="99516" actId="108"/>
          <ac:spMkLst>
            <pc:docMk/>
            <pc:sldMk cId="3940095897" sldId="297"/>
            <ac:spMk id="1860" creationId="{675EAA11-2214-9C12-475A-49037CAE917D}"/>
          </ac:spMkLst>
        </pc:spChg>
        <pc:spChg chg="add mod">
          <ac:chgData name="Ida Ekmark" userId="ffbc62ef69d5d3dc" providerId="LiveId" clId="{38AB4D3C-B4E5-4847-ABEF-83E738C70A11}" dt="2024-05-14T15:28:50.656" v="19718" actId="1076"/>
          <ac:spMkLst>
            <pc:docMk/>
            <pc:sldMk cId="3940095897" sldId="297"/>
            <ac:spMk id="1867" creationId="{82CE42BC-34FB-5789-B105-BE8C27CE152B}"/>
          </ac:spMkLst>
        </pc:spChg>
        <pc:spChg chg="add del mod">
          <ac:chgData name="Ida Ekmark" userId="ffbc62ef69d5d3dc" providerId="LiveId" clId="{38AB4D3C-B4E5-4847-ABEF-83E738C70A11}" dt="2024-05-15T08:23:01.318" v="19959" actId="478"/>
          <ac:spMkLst>
            <pc:docMk/>
            <pc:sldMk cId="3940095897" sldId="297"/>
            <ac:spMk id="1874" creationId="{69F3FC20-7B77-F81F-5413-FE533F778C43}"/>
          </ac:spMkLst>
        </pc:spChg>
        <pc:spChg chg="add mod">
          <ac:chgData name="Ida Ekmark" userId="ffbc62ef69d5d3dc" providerId="LiveId" clId="{38AB4D3C-B4E5-4847-ABEF-83E738C70A11}" dt="2024-05-17T11:33:37.043" v="40149" actId="14100"/>
          <ac:spMkLst>
            <pc:docMk/>
            <pc:sldMk cId="3940095897" sldId="297"/>
            <ac:spMk id="1881" creationId="{2DED1684-55B3-A56A-2969-74885C6FCD6E}"/>
          </ac:spMkLst>
        </pc:spChg>
        <pc:spChg chg="add mod">
          <ac:chgData name="Ida Ekmark" userId="ffbc62ef69d5d3dc" providerId="LiveId" clId="{38AB4D3C-B4E5-4847-ABEF-83E738C70A11}" dt="2024-05-17T11:33:28.528" v="40148" actId="207"/>
          <ac:spMkLst>
            <pc:docMk/>
            <pc:sldMk cId="3940095897" sldId="297"/>
            <ac:spMk id="1902" creationId="{C0DF9B49-5072-8333-78DC-262E588DAB71}"/>
          </ac:spMkLst>
        </pc:spChg>
        <pc:grpChg chg="del mod replST">
          <ac:chgData name="Ida Ekmark" userId="ffbc62ef69d5d3dc" providerId="LiveId" clId="{38AB4D3C-B4E5-4847-ABEF-83E738C70A11}" dt="2024-05-14T14:05:56.222" v="13238" actId="478"/>
          <ac:grpSpMkLst>
            <pc:docMk/>
            <pc:sldMk cId="3940095897" sldId="297"/>
            <ac:grpSpMk id="34" creationId="{4D1295AC-C965-454C-1D44-C39EBB243E9F}"/>
          </ac:grpSpMkLst>
        </pc:grpChg>
        <pc:grpChg chg="del mod ord replST">
          <ac:chgData name="Ida Ekmark" userId="ffbc62ef69d5d3dc" providerId="LiveId" clId="{38AB4D3C-B4E5-4847-ABEF-83E738C70A11}" dt="2024-06-05T07:16:23.342" v="99484" actId="478"/>
          <ac:grpSpMkLst>
            <pc:docMk/>
            <pc:sldMk cId="3940095897" sldId="297"/>
            <ac:grpSpMk id="39" creationId="{C2F42B90-0353-2E08-C15C-27C644FD808F}"/>
          </ac:grpSpMkLst>
        </pc:grpChg>
        <pc:grpChg chg="del">
          <ac:chgData name="Ida Ekmark" userId="ffbc62ef69d5d3dc" providerId="LiveId" clId="{38AB4D3C-B4E5-4847-ABEF-83E738C70A11}" dt="2024-06-05T07:15:50.157" v="99314" actId="478"/>
          <ac:grpSpMkLst>
            <pc:docMk/>
            <pc:sldMk cId="3940095897" sldId="297"/>
            <ac:grpSpMk id="40" creationId="{DC567623-6CC3-5970-C705-C7FE42BF7CD1}"/>
          </ac:grpSpMkLst>
        </pc:grpChg>
        <pc:grpChg chg="del mod ord replST">
          <ac:chgData name="Ida Ekmark" userId="ffbc62ef69d5d3dc" providerId="LiveId" clId="{38AB4D3C-B4E5-4847-ABEF-83E738C70A11}" dt="2024-05-14T14:06:28.042" v="13467" actId="478"/>
          <ac:grpSpMkLst>
            <pc:docMk/>
            <pc:sldMk cId="3940095897" sldId="297"/>
            <ac:grpSpMk id="140" creationId="{36CAE5BA-55B1-4353-7FD9-0A46EB2EE9D1}"/>
          </ac:grpSpMkLst>
        </pc:grpChg>
        <pc:grpChg chg="del">
          <ac:chgData name="Ida Ekmark" userId="ffbc62ef69d5d3dc" providerId="LiveId" clId="{38AB4D3C-B4E5-4847-ABEF-83E738C70A11}" dt="2024-05-14T14:05:56.285" v="13278" actId="478"/>
          <ac:grpSpMkLst>
            <pc:docMk/>
            <pc:sldMk cId="3940095897" sldId="297"/>
            <ac:grpSpMk id="141" creationId="{3CF30F56-9586-D7EC-C2FD-7829DA0D4B71}"/>
          </ac:grpSpMkLst>
        </pc:grpChg>
        <pc:grpChg chg="del mod ord replST">
          <ac:chgData name="Ida Ekmark" userId="ffbc62ef69d5d3dc" providerId="LiveId" clId="{38AB4D3C-B4E5-4847-ABEF-83E738C70A11}" dt="2024-05-14T14:07:06.109" v="13686" actId="478"/>
          <ac:grpSpMkLst>
            <pc:docMk/>
            <pc:sldMk cId="3940095897" sldId="297"/>
            <ac:grpSpMk id="212" creationId="{D0E64319-76CB-694F-D2CB-49FA47045381}"/>
          </ac:grpSpMkLst>
        </pc:grpChg>
        <pc:grpChg chg="del">
          <ac:chgData name="Ida Ekmark" userId="ffbc62ef69d5d3dc" providerId="LiveId" clId="{38AB4D3C-B4E5-4847-ABEF-83E738C70A11}" dt="2024-05-14T14:06:28.105" v="13507" actId="478"/>
          <ac:grpSpMkLst>
            <pc:docMk/>
            <pc:sldMk cId="3940095897" sldId="297"/>
            <ac:grpSpMk id="213" creationId="{7B843984-D7E1-6B26-4484-B46EBA4F7F05}"/>
          </ac:grpSpMkLst>
        </pc:grpChg>
        <pc:grpChg chg="del mod ord replST">
          <ac:chgData name="Ida Ekmark" userId="ffbc62ef69d5d3dc" providerId="LiveId" clId="{38AB4D3C-B4E5-4847-ABEF-83E738C70A11}" dt="2024-05-14T14:07:59.432" v="13897" actId="478"/>
          <ac:grpSpMkLst>
            <pc:docMk/>
            <pc:sldMk cId="3940095897" sldId="297"/>
            <ac:grpSpMk id="290" creationId="{8994F417-67E5-28F3-9519-9394996505DF}"/>
          </ac:grpSpMkLst>
        </pc:grpChg>
        <pc:grpChg chg="del">
          <ac:chgData name="Ida Ekmark" userId="ffbc62ef69d5d3dc" providerId="LiveId" clId="{38AB4D3C-B4E5-4847-ABEF-83E738C70A11}" dt="2024-05-14T14:07:06.157" v="13723" actId="478"/>
          <ac:grpSpMkLst>
            <pc:docMk/>
            <pc:sldMk cId="3940095897" sldId="297"/>
            <ac:grpSpMk id="291" creationId="{EC13F5D6-D568-1731-394A-FC3F50481B19}"/>
          </ac:grpSpMkLst>
        </pc:grpChg>
        <pc:grpChg chg="del mod ord replST">
          <ac:chgData name="Ida Ekmark" userId="ffbc62ef69d5d3dc" providerId="LiveId" clId="{38AB4D3C-B4E5-4847-ABEF-83E738C70A11}" dt="2024-05-14T14:09:36.467" v="14373" actId="478"/>
          <ac:grpSpMkLst>
            <pc:docMk/>
            <pc:sldMk cId="3940095897" sldId="297"/>
            <ac:grpSpMk id="367" creationId="{03AEEE53-39CF-52B3-9C59-3936B1D28F92}"/>
          </ac:grpSpMkLst>
        </pc:grpChg>
        <pc:grpChg chg="del">
          <ac:chgData name="Ida Ekmark" userId="ffbc62ef69d5d3dc" providerId="LiveId" clId="{38AB4D3C-B4E5-4847-ABEF-83E738C70A11}" dt="2024-05-14T14:07:59.495" v="13933" actId="478"/>
          <ac:grpSpMkLst>
            <pc:docMk/>
            <pc:sldMk cId="3940095897" sldId="297"/>
            <ac:grpSpMk id="368" creationId="{BE1734D5-50FA-9E19-1915-376E122ABF9E}"/>
          </ac:grpSpMkLst>
        </pc:grpChg>
        <pc:grpChg chg="add del mod">
          <ac:chgData name="Ida Ekmark" userId="ffbc62ef69d5d3dc" providerId="LiveId" clId="{38AB4D3C-B4E5-4847-ABEF-83E738C70A11}" dt="2024-05-14T14:08:27.539" v="14149" actId="478"/>
          <ac:grpSpMkLst>
            <pc:docMk/>
            <pc:sldMk cId="3940095897" sldId="297"/>
            <ac:grpSpMk id="404" creationId="{EBF0A200-4896-B452-E60E-1D596BAA5ABC}"/>
          </ac:grpSpMkLst>
        </pc:grpChg>
        <pc:grpChg chg="del mod ord replST">
          <ac:chgData name="Ida Ekmark" userId="ffbc62ef69d5d3dc" providerId="LiveId" clId="{38AB4D3C-B4E5-4847-ABEF-83E738C70A11}" dt="2024-05-14T14:10:12.837" v="14739" actId="478"/>
          <ac:grpSpMkLst>
            <pc:docMk/>
            <pc:sldMk cId="3940095897" sldId="297"/>
            <ac:grpSpMk id="490" creationId="{F4DD50D4-0379-06D8-4D1B-F6C63442E7FD}"/>
          </ac:grpSpMkLst>
        </pc:grpChg>
        <pc:grpChg chg="del">
          <ac:chgData name="Ida Ekmark" userId="ffbc62ef69d5d3dc" providerId="LiveId" clId="{38AB4D3C-B4E5-4847-ABEF-83E738C70A11}" dt="2024-05-14T14:08:27.619" v="14199" actId="478"/>
          <ac:grpSpMkLst>
            <pc:docMk/>
            <pc:sldMk cId="3940095897" sldId="297"/>
            <ac:grpSpMk id="491" creationId="{94FBA2B1-7E11-905F-3ED1-6CE217865D5C}"/>
          </ac:grpSpMkLst>
        </pc:grpChg>
        <pc:grpChg chg="del mod ord replST">
          <ac:chgData name="Ida Ekmark" userId="ffbc62ef69d5d3dc" providerId="LiveId" clId="{38AB4D3C-B4E5-4847-ABEF-83E738C70A11}" dt="2024-05-14T14:10:21.760" v="14826" actId="478"/>
          <ac:grpSpMkLst>
            <pc:docMk/>
            <pc:sldMk cId="3940095897" sldId="297"/>
            <ac:grpSpMk id="563" creationId="{C6D429DB-E662-1D12-7A53-A3BFCC00B934}"/>
          </ac:grpSpMkLst>
        </pc:grpChg>
        <pc:grpChg chg="del">
          <ac:chgData name="Ida Ekmark" userId="ffbc62ef69d5d3dc" providerId="LiveId" clId="{38AB4D3C-B4E5-4847-ABEF-83E738C70A11}" dt="2024-05-14T14:09:36.530" v="14409" actId="478"/>
          <ac:grpSpMkLst>
            <pc:docMk/>
            <pc:sldMk cId="3940095897" sldId="297"/>
            <ac:grpSpMk id="564" creationId="{D83B2D56-78CB-5D43-EBE7-196C4F3A9233}"/>
          </ac:grpSpMkLst>
        </pc:grpChg>
        <pc:grpChg chg="add del mod ord replST">
          <ac:chgData name="Ida Ekmark" userId="ffbc62ef69d5d3dc" providerId="LiveId" clId="{38AB4D3C-B4E5-4847-ABEF-83E738C70A11}" dt="2024-05-14T14:15:33.422" v="17552" actId="478"/>
          <ac:grpSpMkLst>
            <pc:docMk/>
            <pc:sldMk cId="3940095897" sldId="297"/>
            <ac:grpSpMk id="684" creationId="{BDE411B2-4ADB-106B-80A5-C75155B3E8B9}"/>
          </ac:grpSpMkLst>
        </pc:grpChg>
        <pc:grpChg chg="del">
          <ac:chgData name="Ida Ekmark" userId="ffbc62ef69d5d3dc" providerId="LiveId" clId="{38AB4D3C-B4E5-4847-ABEF-83E738C70A11}" dt="2024-05-14T14:10:12.978" v="14823" actId="478"/>
          <ac:grpSpMkLst>
            <pc:docMk/>
            <pc:sldMk cId="3940095897" sldId="297"/>
            <ac:grpSpMk id="685" creationId="{24F9C824-B8C4-2CCD-367B-D049589A86FF}"/>
          </ac:grpSpMkLst>
        </pc:grpChg>
        <pc:grpChg chg="add del mod">
          <ac:chgData name="Ida Ekmark" userId="ffbc62ef69d5d3dc" providerId="LiveId" clId="{38AB4D3C-B4E5-4847-ABEF-83E738C70A11}" dt="2024-05-14T14:15:34.716" v="17553" actId="478"/>
          <ac:grpSpMkLst>
            <pc:docMk/>
            <pc:sldMk cId="3940095897" sldId="297"/>
            <ac:grpSpMk id="736" creationId="{CE2A431D-6E97-10C5-ED66-8D334A895465}"/>
          </ac:grpSpMkLst>
        </pc:grpChg>
        <pc:grpChg chg="mod ord replST delST">
          <ac:chgData name="Ida Ekmark" userId="ffbc62ef69d5d3dc" providerId="LiveId" clId="{38AB4D3C-B4E5-4847-ABEF-83E738C70A11}" dt="2024-05-14T14:10:50.611" v="15770"/>
          <ac:grpSpMkLst>
            <pc:docMk/>
            <pc:sldMk cId="3940095897" sldId="297"/>
            <ac:grpSpMk id="825" creationId="{BAB683A2-F325-3649-8A6C-A33B3BDE2276}"/>
          </ac:grpSpMkLst>
        </pc:grpChg>
        <pc:grpChg chg="add del mod">
          <ac:chgData name="Ida Ekmark" userId="ffbc62ef69d5d3dc" providerId="LiveId" clId="{38AB4D3C-B4E5-4847-ABEF-83E738C70A11}" dt="2024-05-14T14:10:50.611" v="15770"/>
          <ac:grpSpMkLst>
            <pc:docMk/>
            <pc:sldMk cId="3940095897" sldId="297"/>
            <ac:grpSpMk id="826" creationId="{ABCF3111-F34D-3572-B12A-2EB80B34A5C1}"/>
          </ac:grpSpMkLst>
        </pc:grpChg>
        <pc:grpChg chg="add mod">
          <ac:chgData name="Ida Ekmark" userId="ffbc62ef69d5d3dc" providerId="LiveId" clId="{38AB4D3C-B4E5-4847-ABEF-83E738C70A11}" dt="2024-05-14T14:15:25.381" v="17540"/>
          <ac:grpSpMkLst>
            <pc:docMk/>
            <pc:sldMk cId="3940095897" sldId="297"/>
            <ac:grpSpMk id="911" creationId="{1CB180E8-CF0E-3E7F-2D6B-C2D5A9B2C370}"/>
          </ac:grpSpMkLst>
        </pc:grpChg>
        <pc:grpChg chg="add del mod ord replST delST">
          <ac:chgData name="Ida Ekmark" userId="ffbc62ef69d5d3dc" providerId="LiveId" clId="{38AB4D3C-B4E5-4847-ABEF-83E738C70A11}" dt="2024-05-14T14:15:25.381" v="17540"/>
          <ac:grpSpMkLst>
            <pc:docMk/>
            <pc:sldMk cId="3940095897" sldId="297"/>
            <ac:grpSpMk id="994" creationId="{CF867DD6-38BD-E6F6-7CF8-8324B84EC928}"/>
          </ac:grpSpMkLst>
        </pc:grpChg>
        <pc:grpChg chg="add del mod">
          <ac:chgData name="Ida Ekmark" userId="ffbc62ef69d5d3dc" providerId="LiveId" clId="{38AB4D3C-B4E5-4847-ABEF-83E738C70A11}" dt="2024-05-14T14:15:25.381" v="17540"/>
          <ac:grpSpMkLst>
            <pc:docMk/>
            <pc:sldMk cId="3940095897" sldId="297"/>
            <ac:grpSpMk id="995" creationId="{558D59B9-9E5F-DC70-B0A8-851D0D5C70A5}"/>
          </ac:grpSpMkLst>
        </pc:grpChg>
        <pc:grpChg chg="add mod">
          <ac:chgData name="Ida Ekmark" userId="ffbc62ef69d5d3dc" providerId="LiveId" clId="{38AB4D3C-B4E5-4847-ABEF-83E738C70A11}" dt="2024-05-14T14:15:23.756" v="17089"/>
          <ac:grpSpMkLst>
            <pc:docMk/>
            <pc:sldMk cId="3940095897" sldId="297"/>
            <ac:grpSpMk id="1080" creationId="{82B4578D-063A-EDC8-4042-D0E8B17F0A86}"/>
          </ac:grpSpMkLst>
        </pc:grpChg>
        <pc:grpChg chg="add del mod ord replST delST">
          <ac:chgData name="Ida Ekmark" userId="ffbc62ef69d5d3dc" providerId="LiveId" clId="{38AB4D3C-B4E5-4847-ABEF-83E738C70A11}" dt="2024-05-14T14:15:23.756" v="17089"/>
          <ac:grpSpMkLst>
            <pc:docMk/>
            <pc:sldMk cId="3940095897" sldId="297"/>
            <ac:grpSpMk id="1157" creationId="{56E97A0E-347C-657D-4DAD-DB978F7975C3}"/>
          </ac:grpSpMkLst>
        </pc:grpChg>
        <pc:grpChg chg="add del mod">
          <ac:chgData name="Ida Ekmark" userId="ffbc62ef69d5d3dc" providerId="LiveId" clId="{38AB4D3C-B4E5-4847-ABEF-83E738C70A11}" dt="2024-05-14T14:15:23.756" v="17089"/>
          <ac:grpSpMkLst>
            <pc:docMk/>
            <pc:sldMk cId="3940095897" sldId="297"/>
            <ac:grpSpMk id="1158" creationId="{685A0E30-8A8E-6995-C46E-E5A7063379AF}"/>
          </ac:grpSpMkLst>
        </pc:grpChg>
        <pc:grpChg chg="add del mod">
          <ac:chgData name="Ida Ekmark" userId="ffbc62ef69d5d3dc" providerId="LiveId" clId="{38AB4D3C-B4E5-4847-ABEF-83E738C70A11}" dt="2024-05-14T15:23:09.719" v="18253" actId="478"/>
          <ac:grpSpMkLst>
            <pc:docMk/>
            <pc:sldMk cId="3940095897" sldId="297"/>
            <ac:grpSpMk id="1241" creationId="{56E97A0E-347C-657D-4DAD-DB978F7975C3}"/>
          </ac:grpSpMkLst>
        </pc:grpChg>
        <pc:grpChg chg="del mod ord replST">
          <ac:chgData name="Ida Ekmark" userId="ffbc62ef69d5d3dc" providerId="LiveId" clId="{38AB4D3C-B4E5-4847-ABEF-83E738C70A11}" dt="2024-05-14T15:23:40.792" v="18548" actId="478"/>
          <ac:grpSpMkLst>
            <pc:docMk/>
            <pc:sldMk cId="3940095897" sldId="297"/>
            <ac:grpSpMk id="1379" creationId="{CD9B46EA-BE0C-FC2F-86F3-0CEDFE6ACD0B}"/>
          </ac:grpSpMkLst>
        </pc:grpChg>
        <pc:grpChg chg="del">
          <ac:chgData name="Ida Ekmark" userId="ffbc62ef69d5d3dc" providerId="LiveId" clId="{38AB4D3C-B4E5-4847-ABEF-83E738C70A11}" dt="2024-05-14T15:23:09.828" v="18313" actId="478"/>
          <ac:grpSpMkLst>
            <pc:docMk/>
            <pc:sldMk cId="3940095897" sldId="297"/>
            <ac:grpSpMk id="1380" creationId="{FEFB976E-0B8F-A8DA-F7E8-70155076C23E}"/>
          </ac:grpSpMkLst>
        </pc:grpChg>
        <pc:grpChg chg="del mod ord replST">
          <ac:chgData name="Ida Ekmark" userId="ffbc62ef69d5d3dc" providerId="LiveId" clId="{38AB4D3C-B4E5-4847-ABEF-83E738C70A11}" dt="2024-05-14T15:24:14.590" v="18834" actId="478"/>
          <ac:grpSpMkLst>
            <pc:docMk/>
            <pc:sldMk cId="3940095897" sldId="297"/>
            <ac:grpSpMk id="1507" creationId="{A9E54BEE-AD7A-0200-6884-E41FAED6DCC9}"/>
          </ac:grpSpMkLst>
        </pc:grpChg>
        <pc:grpChg chg="del">
          <ac:chgData name="Ida Ekmark" userId="ffbc62ef69d5d3dc" providerId="LiveId" clId="{38AB4D3C-B4E5-4847-ABEF-83E738C70A11}" dt="2024-05-14T15:23:40.870" v="18597" actId="478"/>
          <ac:grpSpMkLst>
            <pc:docMk/>
            <pc:sldMk cId="3940095897" sldId="297"/>
            <ac:grpSpMk id="1508" creationId="{36B84499-DFD8-C770-6BEC-6FD2F918EA45}"/>
          </ac:grpSpMkLst>
        </pc:grpChg>
        <pc:grpChg chg="del mod ord replST">
          <ac:chgData name="Ida Ekmark" userId="ffbc62ef69d5d3dc" providerId="LiveId" clId="{38AB4D3C-B4E5-4847-ABEF-83E738C70A11}" dt="2024-05-14T15:24:57.537" v="19127" actId="478"/>
          <ac:grpSpMkLst>
            <pc:docMk/>
            <pc:sldMk cId="3940095897" sldId="297"/>
            <ac:grpSpMk id="1621" creationId="{E62CF986-F70F-E228-F7A1-F0EC15753559}"/>
          </ac:grpSpMkLst>
        </pc:grpChg>
        <pc:grpChg chg="del">
          <ac:chgData name="Ida Ekmark" userId="ffbc62ef69d5d3dc" providerId="LiveId" clId="{38AB4D3C-B4E5-4847-ABEF-83E738C70A11}" dt="2024-05-14T15:24:14.683" v="18887" actId="478"/>
          <ac:grpSpMkLst>
            <pc:docMk/>
            <pc:sldMk cId="3940095897" sldId="297"/>
            <ac:grpSpMk id="1622" creationId="{D541E67A-B727-2996-6859-BBEC34BAC69F}"/>
          </ac:grpSpMkLst>
        </pc:grpChg>
        <pc:grpChg chg="del mod ord replST">
          <ac:chgData name="Ida Ekmark" userId="ffbc62ef69d5d3dc" providerId="LiveId" clId="{38AB4D3C-B4E5-4847-ABEF-83E738C70A11}" dt="2024-05-14T15:25:33.134" v="19369" actId="478"/>
          <ac:grpSpMkLst>
            <pc:docMk/>
            <pc:sldMk cId="3940095897" sldId="297"/>
            <ac:grpSpMk id="1724" creationId="{7AC305B4-422C-84CE-7553-EBEEDFF8F288}"/>
          </ac:grpSpMkLst>
        </pc:grpChg>
        <pc:grpChg chg="del">
          <ac:chgData name="Ida Ekmark" userId="ffbc62ef69d5d3dc" providerId="LiveId" clId="{38AB4D3C-B4E5-4847-ABEF-83E738C70A11}" dt="2024-05-14T15:24:57.628" v="19180" actId="478"/>
          <ac:grpSpMkLst>
            <pc:docMk/>
            <pc:sldMk cId="3940095897" sldId="297"/>
            <ac:grpSpMk id="1725" creationId="{1A3C116B-80CF-5107-FD0E-093302B03583}"/>
          </ac:grpSpMkLst>
        </pc:grpChg>
        <pc:grpChg chg="del mod ord replST">
          <ac:chgData name="Ida Ekmark" userId="ffbc62ef69d5d3dc" providerId="LiveId" clId="{38AB4D3C-B4E5-4847-ABEF-83E738C70A11}" dt="2024-06-05T07:15:49.999" v="99280" actId="478"/>
          <ac:grpSpMkLst>
            <pc:docMk/>
            <pc:sldMk cId="3940095897" sldId="297"/>
            <ac:grpSpMk id="1814" creationId="{1250800D-6EB6-AED7-BFAD-C1135DB99F34}"/>
          </ac:grpSpMkLst>
        </pc:grpChg>
        <pc:grpChg chg="del">
          <ac:chgData name="Ida Ekmark" userId="ffbc62ef69d5d3dc" providerId="LiveId" clId="{38AB4D3C-B4E5-4847-ABEF-83E738C70A11}" dt="2024-05-14T15:25:33.195" v="19405" actId="478"/>
          <ac:grpSpMkLst>
            <pc:docMk/>
            <pc:sldMk cId="3940095897" sldId="297"/>
            <ac:grpSpMk id="1815" creationId="{4F9A1EBE-9F5A-E7CD-E508-ADE9D57034A0}"/>
          </ac:grpSpMkLst>
        </pc:grpChg>
        <pc:grpChg chg="mod ord replST">
          <ac:chgData name="Ida Ekmark" userId="ffbc62ef69d5d3dc" providerId="LiveId" clId="{38AB4D3C-B4E5-4847-ABEF-83E738C70A11}" dt="2024-06-05T07:16:23.530" v="99520" actId="962"/>
          <ac:grpSpMkLst>
            <pc:docMk/>
            <pc:sldMk cId="3940095897" sldId="297"/>
            <ac:grpSpMk id="1861" creationId="{4B10AC02-8A59-D226-114F-448ADC6840C1}"/>
          </ac:grpSpMkLst>
        </pc:grpChg>
        <pc:grpChg chg="del">
          <ac:chgData name="Ida Ekmark" userId="ffbc62ef69d5d3dc" providerId="LiveId" clId="{38AB4D3C-B4E5-4847-ABEF-83E738C70A11}" dt="2024-06-05T07:16:23.527" v="99518" actId="478"/>
          <ac:grpSpMkLst>
            <pc:docMk/>
            <pc:sldMk cId="3940095897" sldId="297"/>
            <ac:grpSpMk id="1862" creationId="{4DAF831C-4151-5265-C3C2-49AF29BA3378}"/>
          </ac:grpSpMkLst>
        </pc:grpChg>
        <pc:picChg chg="add del mod">
          <ac:chgData name="Ida Ekmark" userId="ffbc62ef69d5d3dc" providerId="LiveId" clId="{38AB4D3C-B4E5-4847-ABEF-83E738C70A11}" dt="2024-05-14T10:56:34.734" v="11" actId="478"/>
          <ac:picMkLst>
            <pc:docMk/>
            <pc:sldMk cId="3940095897" sldId="297"/>
            <ac:picMk id="3" creationId="{598BC642-D50C-F82C-347E-DC83E5504873}"/>
          </ac:picMkLst>
        </pc:picChg>
        <pc:picChg chg="mod">
          <ac:chgData name="Ida Ekmark" userId="ffbc62ef69d5d3dc" providerId="LiveId" clId="{38AB4D3C-B4E5-4847-ABEF-83E738C70A11}" dt="2024-05-14T14:05:12.311" v="12953" actId="14100"/>
          <ac:picMkLst>
            <pc:docMk/>
            <pc:sldMk cId="3940095897" sldId="297"/>
            <ac:picMk id="3" creationId="{85062B73-2D54-5318-38A2-F7725014088C}"/>
          </ac:picMkLst>
        </pc:picChg>
        <pc:picChg chg="del mod replST">
          <ac:chgData name="Ida Ekmark" userId="ffbc62ef69d5d3dc" providerId="LiveId" clId="{38AB4D3C-B4E5-4847-ABEF-83E738C70A11}" dt="2024-05-14T11:17:56.299" v="300" actId="478"/>
          <ac:picMkLst>
            <pc:docMk/>
            <pc:sldMk cId="3940095897" sldId="297"/>
            <ac:picMk id="3" creationId="{9B5BEB96-2024-DD22-3FE2-D21221501825}"/>
          </ac:picMkLst>
        </pc:picChg>
        <pc:picChg chg="mod">
          <ac:chgData name="Ida Ekmark" userId="ffbc62ef69d5d3dc" providerId="LiveId" clId="{38AB4D3C-B4E5-4847-ABEF-83E738C70A11}" dt="2024-06-05T07:15:49.135" v="99114" actId="14100"/>
          <ac:picMkLst>
            <pc:docMk/>
            <pc:sldMk cId="3940095897" sldId="297"/>
            <ac:picMk id="3" creationId="{C542EB31-FE56-A383-6B77-E4E88E6A4179}"/>
          </ac:picMkLst>
        </pc:picChg>
        <pc:picChg chg="add del mod modCrop">
          <ac:chgData name="Ida Ekmark" userId="ffbc62ef69d5d3dc" providerId="LiveId" clId="{38AB4D3C-B4E5-4847-ABEF-83E738C70A11}" dt="2024-05-14T10:56:35.978" v="13" actId="478"/>
          <ac:picMkLst>
            <pc:docMk/>
            <pc:sldMk cId="3940095897" sldId="297"/>
            <ac:picMk id="6" creationId="{504D1C86-8F76-6F14-51AA-80B91BE98D2B}"/>
          </ac:picMkLst>
        </pc:picChg>
        <pc:picChg chg="add del mod">
          <ac:chgData name="Ida Ekmark" userId="ffbc62ef69d5d3dc" providerId="LiveId" clId="{38AB4D3C-B4E5-4847-ABEF-83E738C70A11}" dt="2024-05-14T10:56:35.403" v="12" actId="478"/>
          <ac:picMkLst>
            <pc:docMk/>
            <pc:sldMk cId="3940095897" sldId="297"/>
            <ac:picMk id="9" creationId="{9300C633-3F4B-B1DB-EA12-7A7E55F86DB3}"/>
          </ac:picMkLst>
        </pc:picChg>
        <pc:picChg chg="add del mod">
          <ac:chgData name="Ida Ekmark" userId="ffbc62ef69d5d3dc" providerId="LiveId" clId="{38AB4D3C-B4E5-4847-ABEF-83E738C70A11}" dt="2024-05-14T10:57:37.946" v="21" actId="478"/>
          <ac:picMkLst>
            <pc:docMk/>
            <pc:sldMk cId="3940095897" sldId="297"/>
            <ac:picMk id="11" creationId="{6482CF27-73EA-88D5-F33B-754E871EE861}"/>
          </ac:picMkLst>
        </pc:picChg>
        <pc:picChg chg="add del mod">
          <ac:chgData name="Ida Ekmark" userId="ffbc62ef69d5d3dc" providerId="LiveId" clId="{38AB4D3C-B4E5-4847-ABEF-83E738C70A11}" dt="2024-05-14T10:57:38.479" v="22" actId="478"/>
          <ac:picMkLst>
            <pc:docMk/>
            <pc:sldMk cId="3940095897" sldId="297"/>
            <ac:picMk id="13" creationId="{C7D9ABCE-8A6B-4725-7B12-0FADA1C0D889}"/>
          </ac:picMkLst>
        </pc:picChg>
        <pc:picChg chg="add del mod">
          <ac:chgData name="Ida Ekmark" userId="ffbc62ef69d5d3dc" providerId="LiveId" clId="{38AB4D3C-B4E5-4847-ABEF-83E738C70A11}" dt="2024-05-14T11:00:18.936" v="37" actId="478"/>
          <ac:picMkLst>
            <pc:docMk/>
            <pc:sldMk cId="3940095897" sldId="297"/>
            <ac:picMk id="15" creationId="{BEE47918-8A30-2F2D-AA64-38C41057D3DE}"/>
          </ac:picMkLst>
        </pc:picChg>
        <pc:picChg chg="add del mod">
          <ac:chgData name="Ida Ekmark" userId="ffbc62ef69d5d3dc" providerId="LiveId" clId="{38AB4D3C-B4E5-4847-ABEF-83E738C70A11}" dt="2024-05-14T15:16:17.967" v="17688" actId="478"/>
          <ac:picMkLst>
            <pc:docMk/>
            <pc:sldMk cId="3940095897" sldId="297"/>
            <ac:picMk id="18" creationId="{1B677907-C492-E403-BD8F-70610BC33A09}"/>
          </ac:picMkLst>
        </pc:picChg>
        <pc:picChg chg="mod">
          <ac:chgData name="Ida Ekmark" userId="ffbc62ef69d5d3dc" providerId="LiveId" clId="{38AB4D3C-B4E5-4847-ABEF-83E738C70A11}" dt="2024-05-14T14:05:56.111" v="13068" actId="14100"/>
          <ac:picMkLst>
            <pc:docMk/>
            <pc:sldMk cId="3940095897" sldId="297"/>
            <ac:picMk id="36" creationId="{35F901AD-3D3A-A815-DCB1-9E2B9F2279F6}"/>
          </ac:picMkLst>
        </pc:picChg>
        <pc:picChg chg="mod">
          <ac:chgData name="Ida Ekmark" userId="ffbc62ef69d5d3dc" providerId="LiveId" clId="{38AB4D3C-B4E5-4847-ABEF-83E738C70A11}" dt="2024-05-14T14:06:27.909" v="13285" actId="14100"/>
          <ac:picMkLst>
            <pc:docMk/>
            <pc:sldMk cId="3940095897" sldId="297"/>
            <ac:picMk id="172" creationId="{77B99020-E71F-EEAF-262D-DC449688D163}"/>
          </ac:picMkLst>
        </pc:picChg>
        <pc:picChg chg="mod">
          <ac:chgData name="Ida Ekmark" userId="ffbc62ef69d5d3dc" providerId="LiveId" clId="{38AB4D3C-B4E5-4847-ABEF-83E738C70A11}" dt="2024-05-14T14:07:05.984" v="13513" actId="14100"/>
          <ac:picMkLst>
            <pc:docMk/>
            <pc:sldMk cId="3940095897" sldId="297"/>
            <ac:picMk id="253" creationId="{F6D8FE29-9627-55D4-3B78-EDA73BCB5338}"/>
          </ac:picMkLst>
        </pc:picChg>
        <pc:picChg chg="mod">
          <ac:chgData name="Ida Ekmark" userId="ffbc62ef69d5d3dc" providerId="LiveId" clId="{38AB4D3C-B4E5-4847-ABEF-83E738C70A11}" dt="2024-05-14T14:07:59.313" v="13730" actId="14100"/>
          <ac:picMkLst>
            <pc:docMk/>
            <pc:sldMk cId="3940095897" sldId="297"/>
            <ac:picMk id="331" creationId="{14996A70-30A4-BCC9-BF9B-809AC50F10D9}"/>
          </ac:picMkLst>
        </pc:picChg>
        <pc:picChg chg="mod">
          <ac:chgData name="Ida Ekmark" userId="ffbc62ef69d5d3dc" providerId="LiveId" clId="{38AB4D3C-B4E5-4847-ABEF-83E738C70A11}" dt="2024-05-14T14:08:27.399" v="13941" actId="14100"/>
          <ac:picMkLst>
            <pc:docMk/>
            <pc:sldMk cId="3940095897" sldId="297"/>
            <ac:picMk id="440" creationId="{D7503362-AA35-1A44-A6CB-BC6011C5B486}"/>
          </ac:picMkLst>
        </pc:picChg>
        <pc:picChg chg="mod">
          <ac:chgData name="Ida Ekmark" userId="ffbc62ef69d5d3dc" providerId="LiveId" clId="{38AB4D3C-B4E5-4847-ABEF-83E738C70A11}" dt="2024-05-14T14:09:36.357" v="14206" actId="14100"/>
          <ac:picMkLst>
            <pc:docMk/>
            <pc:sldMk cId="3940095897" sldId="297"/>
            <ac:picMk id="527" creationId="{AF44AD1B-5576-12EC-0105-4EE473A69FFA}"/>
          </ac:picMkLst>
        </pc:picChg>
        <pc:picChg chg="mod">
          <ac:chgData name="Ida Ekmark" userId="ffbc62ef69d5d3dc" providerId="LiveId" clId="{38AB4D3C-B4E5-4847-ABEF-83E738C70A11}" dt="2024-05-14T14:10:12.590" v="14415" actId="14100"/>
          <ac:picMkLst>
            <pc:docMk/>
            <pc:sldMk cId="3940095897" sldId="297"/>
            <ac:picMk id="600" creationId="{13F0FAA8-F0D1-C053-7507-0DA183FCF322}"/>
          </ac:picMkLst>
        </pc:picChg>
        <pc:picChg chg="mod">
          <ac:chgData name="Ida Ekmark" userId="ffbc62ef69d5d3dc" providerId="LiveId" clId="{38AB4D3C-B4E5-4847-ABEF-83E738C70A11}" dt="2024-05-14T14:10:40.852" v="14831" actId="14100"/>
          <ac:picMkLst>
            <pc:docMk/>
            <pc:sldMk cId="3940095897" sldId="297"/>
            <ac:picMk id="735" creationId="{0F66088E-BC93-3B6E-6A6F-C4A5086BF29C}"/>
          </ac:picMkLst>
        </pc:picChg>
        <pc:picChg chg="add mod">
          <ac:chgData name="Ida Ekmark" userId="ffbc62ef69d5d3dc" providerId="LiveId" clId="{38AB4D3C-B4E5-4847-ABEF-83E738C70A11}" dt="2024-05-14T14:15:26.741" v="17546"/>
          <ac:picMkLst>
            <pc:docMk/>
            <pc:sldMk cId="3940095897" sldId="297"/>
            <ac:picMk id="910" creationId="{7F1A7221-95E7-85CC-F55B-4DBEDD591D0C}"/>
          </ac:picMkLst>
        </pc:picChg>
        <pc:picChg chg="add mod">
          <ac:chgData name="Ida Ekmark" userId="ffbc62ef69d5d3dc" providerId="LiveId" clId="{38AB4D3C-B4E5-4847-ABEF-83E738C70A11}" dt="2024-05-14T14:15:23.765" v="17095"/>
          <ac:picMkLst>
            <pc:docMk/>
            <pc:sldMk cId="3940095897" sldId="297"/>
            <ac:picMk id="1079" creationId="{B09C5A1F-DDB0-9399-8E72-A45091072239}"/>
          </ac:picMkLst>
        </pc:picChg>
        <pc:picChg chg="mod">
          <ac:chgData name="Ida Ekmark" userId="ffbc62ef69d5d3dc" providerId="LiveId" clId="{38AB4D3C-B4E5-4847-ABEF-83E738C70A11}" dt="2024-05-14T15:23:09.490" v="17973" actId="14100"/>
          <ac:picMkLst>
            <pc:docMk/>
            <pc:sldMk cId="3940095897" sldId="297"/>
            <ac:picMk id="1319" creationId="{CB6B088A-5813-EB7A-CB42-9B653D47FC27}"/>
          </ac:picMkLst>
        </pc:picChg>
        <pc:picChg chg="mod">
          <ac:chgData name="Ida Ekmark" userId="ffbc62ef69d5d3dc" providerId="LiveId" clId="{38AB4D3C-B4E5-4847-ABEF-83E738C70A11}" dt="2024-05-14T15:23:40.572" v="18319" actId="14100"/>
          <ac:picMkLst>
            <pc:docMk/>
            <pc:sldMk cId="3940095897" sldId="297"/>
            <ac:picMk id="1458" creationId="{A9C45D24-3EA6-C429-E713-605CB811458F}"/>
          </ac:picMkLst>
        </pc:picChg>
        <pc:picChg chg="mod">
          <ac:chgData name="Ida Ekmark" userId="ffbc62ef69d5d3dc" providerId="LiveId" clId="{38AB4D3C-B4E5-4847-ABEF-83E738C70A11}" dt="2024-05-14T15:24:14.419" v="18604" actId="14100"/>
          <ac:picMkLst>
            <pc:docMk/>
            <pc:sldMk cId="3940095897" sldId="297"/>
            <ac:picMk id="1568" creationId="{9F4A3532-DCB2-BAFB-F63C-7ACB18DC2C80}"/>
          </ac:picMkLst>
        </pc:picChg>
        <pc:picChg chg="mod">
          <ac:chgData name="Ida Ekmark" userId="ffbc62ef69d5d3dc" providerId="LiveId" clId="{38AB4D3C-B4E5-4847-ABEF-83E738C70A11}" dt="2024-05-14T15:24:57.360" v="18893" actId="14100"/>
          <ac:picMkLst>
            <pc:docMk/>
            <pc:sldMk cId="3940095897" sldId="297"/>
            <ac:picMk id="1671" creationId="{714415CC-CDC9-3F46-0B20-DCF9F1B3EACE}"/>
          </ac:picMkLst>
        </pc:picChg>
        <pc:picChg chg="mod">
          <ac:chgData name="Ida Ekmark" userId="ffbc62ef69d5d3dc" providerId="LiveId" clId="{38AB4D3C-B4E5-4847-ABEF-83E738C70A11}" dt="2024-05-14T15:25:33" v="19186" actId="14100"/>
          <ac:picMkLst>
            <pc:docMk/>
            <pc:sldMk cId="3940095897" sldId="297"/>
            <ac:picMk id="1778" creationId="{074A8FBC-35AD-C1D1-8DC1-009DE683DFC5}"/>
          </ac:picMkLst>
        </pc:picChg>
        <pc:picChg chg="mod">
          <ac:chgData name="Ida Ekmark" userId="ffbc62ef69d5d3dc" providerId="LiveId" clId="{38AB4D3C-B4E5-4847-ABEF-83E738C70A11}" dt="2024-06-05T07:16:22.051" v="99320" actId="14100"/>
          <ac:picMkLst>
            <pc:docMk/>
            <pc:sldMk cId="3940095897" sldId="297"/>
            <ac:picMk id="1827" creationId="{51BED528-5281-7307-B774-C35DFA7892F0}"/>
          </ac:picMkLst>
        </pc:picChg>
        <pc:picChg chg="add del mod ord">
          <ac:chgData name="Ida Ekmark" userId="ffbc62ef69d5d3dc" providerId="LiveId" clId="{38AB4D3C-B4E5-4847-ABEF-83E738C70A11}" dt="2024-05-15T08:35:00.219" v="19979" actId="478"/>
          <ac:picMkLst>
            <pc:docMk/>
            <pc:sldMk cId="3940095897" sldId="297"/>
            <ac:picMk id="1873" creationId="{D14DDDCB-5674-4504-436E-4F23761EA0FD}"/>
          </ac:picMkLst>
        </pc:picChg>
        <pc:picChg chg="add del mod ord">
          <ac:chgData name="Ida Ekmark" userId="ffbc62ef69d5d3dc" providerId="LiveId" clId="{38AB4D3C-B4E5-4847-ABEF-83E738C70A11}" dt="2024-05-15T08:34:23.529" v="19973" actId="478"/>
          <ac:picMkLst>
            <pc:docMk/>
            <pc:sldMk cId="3940095897" sldId="297"/>
            <ac:picMk id="1876" creationId="{FF1328D2-2485-01A0-7C51-E39D152A7AA8}"/>
          </ac:picMkLst>
        </pc:picChg>
        <pc:picChg chg="add del mod ord">
          <ac:chgData name="Ida Ekmark" userId="ffbc62ef69d5d3dc" providerId="LiveId" clId="{38AB4D3C-B4E5-4847-ABEF-83E738C70A11}" dt="2024-05-17T09:10:59.060" v="38051" actId="478"/>
          <ac:picMkLst>
            <pc:docMk/>
            <pc:sldMk cId="3940095897" sldId="297"/>
            <ac:picMk id="1878" creationId="{8B65CD38-F256-10D4-9AD2-9C5BF25E444C}"/>
          </ac:picMkLst>
        </pc:picChg>
        <pc:picChg chg="add del mod">
          <ac:chgData name="Ida Ekmark" userId="ffbc62ef69d5d3dc" providerId="LiveId" clId="{38AB4D3C-B4E5-4847-ABEF-83E738C70A11}" dt="2024-05-17T09:10:57.527" v="38049" actId="478"/>
          <ac:picMkLst>
            <pc:docMk/>
            <pc:sldMk cId="3940095897" sldId="297"/>
            <ac:picMk id="1880" creationId="{0B062A1E-6763-8C1D-F94E-1A9B03582446}"/>
          </ac:picMkLst>
        </pc:picChg>
        <pc:picChg chg="add del mod ord">
          <ac:chgData name="Ida Ekmark" userId="ffbc62ef69d5d3dc" providerId="LiveId" clId="{38AB4D3C-B4E5-4847-ABEF-83E738C70A11}" dt="2024-05-16T08:19:38.844" v="26874" actId="478"/>
          <ac:picMkLst>
            <pc:docMk/>
            <pc:sldMk cId="3940095897" sldId="297"/>
            <ac:picMk id="1883" creationId="{DD0456D5-846A-3872-EBE1-D4D92C56A411}"/>
          </ac:picMkLst>
        </pc:picChg>
        <pc:picChg chg="add del mod ord">
          <ac:chgData name="Ida Ekmark" userId="ffbc62ef69d5d3dc" providerId="LiveId" clId="{38AB4D3C-B4E5-4847-ABEF-83E738C70A11}" dt="2024-05-17T09:10:58.573" v="38050" actId="478"/>
          <ac:picMkLst>
            <pc:docMk/>
            <pc:sldMk cId="3940095897" sldId="297"/>
            <ac:picMk id="1885" creationId="{BEB670AD-C2FB-3218-91FC-5A5B731F13C1}"/>
          </ac:picMkLst>
        </pc:picChg>
        <pc:picChg chg="add mod">
          <ac:chgData name="Ida Ekmark" userId="ffbc62ef69d5d3dc" providerId="LiveId" clId="{38AB4D3C-B4E5-4847-ABEF-83E738C70A11}" dt="2024-05-17T09:11:17.367" v="38054" actId="1076"/>
          <ac:picMkLst>
            <pc:docMk/>
            <pc:sldMk cId="3940095897" sldId="297"/>
            <ac:picMk id="1887" creationId="{D30EF877-28AE-4016-B693-25C7978E5C4D}"/>
          </ac:picMkLst>
        </pc:picChg>
        <pc:picChg chg="add del mod ord">
          <ac:chgData name="Ida Ekmark" userId="ffbc62ef69d5d3dc" providerId="LiveId" clId="{38AB4D3C-B4E5-4847-ABEF-83E738C70A11}" dt="2024-05-17T09:12:59.153" v="38073" actId="478"/>
          <ac:picMkLst>
            <pc:docMk/>
            <pc:sldMk cId="3940095897" sldId="297"/>
            <ac:picMk id="1889" creationId="{D84B33C3-8460-B7D9-FECF-404300E1E914}"/>
          </ac:picMkLst>
        </pc:picChg>
        <pc:picChg chg="add mod">
          <ac:chgData name="Ida Ekmark" userId="ffbc62ef69d5d3dc" providerId="LiveId" clId="{38AB4D3C-B4E5-4847-ABEF-83E738C70A11}" dt="2024-05-17T09:11:40.892" v="38058"/>
          <ac:picMkLst>
            <pc:docMk/>
            <pc:sldMk cId="3940095897" sldId="297"/>
            <ac:picMk id="1891" creationId="{B83A16EA-2EDC-05C8-AE3A-44544B799BEC}"/>
          </ac:picMkLst>
        </pc:picChg>
        <pc:picChg chg="add del mod ord">
          <ac:chgData name="Ida Ekmark" userId="ffbc62ef69d5d3dc" providerId="LiveId" clId="{38AB4D3C-B4E5-4847-ABEF-83E738C70A11}" dt="2024-05-17T09:12:58.593" v="38072" actId="478"/>
          <ac:picMkLst>
            <pc:docMk/>
            <pc:sldMk cId="3940095897" sldId="297"/>
            <ac:picMk id="1893" creationId="{BA6CC07B-304F-BB63-E54B-4CA097F10A2D}"/>
          </ac:picMkLst>
        </pc:picChg>
        <pc:picChg chg="add del mod">
          <ac:chgData name="Ida Ekmark" userId="ffbc62ef69d5d3dc" providerId="LiveId" clId="{38AB4D3C-B4E5-4847-ABEF-83E738C70A11}" dt="2024-05-17T09:13:08.879" v="38075" actId="478"/>
          <ac:picMkLst>
            <pc:docMk/>
            <pc:sldMk cId="3940095897" sldId="297"/>
            <ac:picMk id="1895" creationId="{AEA468AE-818A-F232-E8FF-13CC18DB0135}"/>
          </ac:picMkLst>
        </pc:picChg>
        <pc:picChg chg="add mod ord">
          <ac:chgData name="Ida Ekmark" userId="ffbc62ef69d5d3dc" providerId="LiveId" clId="{38AB4D3C-B4E5-4847-ABEF-83E738C70A11}" dt="2024-05-17T09:13:25.811" v="38078" actId="1076"/>
          <ac:picMkLst>
            <pc:docMk/>
            <pc:sldMk cId="3940095897" sldId="297"/>
            <ac:picMk id="1897" creationId="{4B00A9A5-C1BF-5B1F-4229-148A6C3450F5}"/>
          </ac:picMkLst>
        </pc:picChg>
        <pc:picChg chg="add mod ord">
          <ac:chgData name="Ida Ekmark" userId="ffbc62ef69d5d3dc" providerId="LiveId" clId="{38AB4D3C-B4E5-4847-ABEF-83E738C70A11}" dt="2024-05-17T09:13:45.253" v="38082" actId="167"/>
          <ac:picMkLst>
            <pc:docMk/>
            <pc:sldMk cId="3940095897" sldId="297"/>
            <ac:picMk id="1899" creationId="{24C3E085-1007-E870-3921-A841D3536A92}"/>
          </ac:picMkLst>
        </pc:picChg>
        <pc:picChg chg="add mod ord">
          <ac:chgData name="Ida Ekmark" userId="ffbc62ef69d5d3dc" providerId="LiveId" clId="{38AB4D3C-B4E5-4847-ABEF-83E738C70A11}" dt="2024-05-29T06:39:05.173" v="86673" actId="166"/>
          <ac:picMkLst>
            <pc:docMk/>
            <pc:sldMk cId="3940095897" sldId="297"/>
            <ac:picMk id="1901" creationId="{1FC49196-FF94-F8B0-6B84-AD8E39A5B66E}"/>
          </ac:picMkLst>
        </pc:picChg>
        <pc:cxnChg chg="add mod">
          <ac:chgData name="Ida Ekmark" userId="ffbc62ef69d5d3dc" providerId="LiveId" clId="{38AB4D3C-B4E5-4847-ABEF-83E738C70A11}" dt="2024-05-14T15:31:36.995" v="19890" actId="1038"/>
          <ac:cxnSpMkLst>
            <pc:docMk/>
            <pc:sldMk cId="3940095897" sldId="297"/>
            <ac:cxnSpMk id="1869" creationId="{D7CD4654-369B-29AF-1731-E91B3310A369}"/>
          </ac:cxnSpMkLst>
        </pc:cxnChg>
        <pc:cxnChg chg="add mod">
          <ac:chgData name="Ida Ekmark" userId="ffbc62ef69d5d3dc" providerId="LiveId" clId="{38AB4D3C-B4E5-4847-ABEF-83E738C70A11}" dt="2024-05-14T15:31:08.290" v="19879"/>
          <ac:cxnSpMkLst>
            <pc:docMk/>
            <pc:sldMk cId="3940095897" sldId="297"/>
            <ac:cxnSpMk id="1870" creationId="{69B44F4D-5437-D846-C918-B798605C8C15}"/>
          </ac:cxnSpMkLst>
        </pc:cxnChg>
        <pc:cxnChg chg="add mod">
          <ac:chgData name="Ida Ekmark" userId="ffbc62ef69d5d3dc" providerId="LiveId" clId="{38AB4D3C-B4E5-4847-ABEF-83E738C70A11}" dt="2024-05-14T15:32:21.510" v="19932" actId="14100"/>
          <ac:cxnSpMkLst>
            <pc:docMk/>
            <pc:sldMk cId="3940095897" sldId="297"/>
            <ac:cxnSpMk id="1871" creationId="{F1261849-9032-F104-AC58-DE6FDBE0E739}"/>
          </ac:cxnSpMkLst>
        </pc:cxnChg>
      </pc:sldChg>
      <pc:sldChg chg="del">
        <pc:chgData name="Ida Ekmark" userId="ffbc62ef69d5d3dc" providerId="LiveId" clId="{38AB4D3C-B4E5-4847-ABEF-83E738C70A11}" dt="2024-05-17T09:06:55.268" v="38037" actId="47"/>
        <pc:sldMkLst>
          <pc:docMk/>
          <pc:sldMk cId="2532599657" sldId="298"/>
        </pc:sldMkLst>
      </pc:sldChg>
      <pc:sldChg chg="addSp delSp modSp mod modNotesTx">
        <pc:chgData name="Ida Ekmark" userId="ffbc62ef69d5d3dc" providerId="LiveId" clId="{38AB4D3C-B4E5-4847-ABEF-83E738C70A11}" dt="2024-06-05T18:22:57.896" v="101771"/>
        <pc:sldMkLst>
          <pc:docMk/>
          <pc:sldMk cId="1980196724" sldId="299"/>
        </pc:sldMkLst>
        <pc:spChg chg="mod">
          <ac:chgData name="Ida Ekmark" userId="ffbc62ef69d5d3dc" providerId="LiveId" clId="{38AB4D3C-B4E5-4847-ABEF-83E738C70A11}" dt="2024-06-05T14:24:15.720" v="100751" actId="20577"/>
          <ac:spMkLst>
            <pc:docMk/>
            <pc:sldMk cId="1980196724" sldId="299"/>
            <ac:spMk id="2" creationId="{16BA2B05-652B-65F5-BF62-4B6223341476}"/>
          </ac:spMkLst>
        </pc:spChg>
        <pc:spChg chg="mod">
          <ac:chgData name="Ida Ekmark" userId="ffbc62ef69d5d3dc" providerId="LiveId" clId="{38AB4D3C-B4E5-4847-ABEF-83E738C70A11}" dt="2024-06-05T18:22:57.896" v="101771"/>
          <ac:spMkLst>
            <pc:docMk/>
            <pc:sldMk cId="1980196724" sldId="299"/>
            <ac:spMk id="3" creationId="{B0BEB2CD-3135-9769-6FB5-C52642CF9ABF}"/>
          </ac:spMkLst>
        </pc:spChg>
        <pc:spChg chg="mod replST delST">
          <ac:chgData name="Ida Ekmark" userId="ffbc62ef69d5d3dc" providerId="LiveId" clId="{38AB4D3C-B4E5-4847-ABEF-83E738C70A11}" dt="2024-05-14T12:54:00.709" v="921"/>
          <ac:spMkLst>
            <pc:docMk/>
            <pc:sldMk cId="1980196724" sldId="299"/>
            <ac:spMk id="8" creationId="{52F8B3F0-2466-2665-65AC-E28963079D00}"/>
          </ac:spMkLst>
        </pc:spChg>
        <pc:spChg chg="mod replST">
          <ac:chgData name="Ida Ekmark" userId="ffbc62ef69d5d3dc" providerId="LiveId" clId="{38AB4D3C-B4E5-4847-ABEF-83E738C70A11}" dt="2024-05-28T10:58:56.490" v="85933" actId="108"/>
          <ac:spMkLst>
            <pc:docMk/>
            <pc:sldMk cId="1980196724" sldId="299"/>
            <ac:spMk id="8" creationId="{D57BE1E8-34D4-C931-5D51-6E69F213B2BE}"/>
          </ac:spMkLst>
        </pc:spChg>
        <pc:spChg chg="mod replST">
          <ac:chgData name="Ida Ekmark" userId="ffbc62ef69d5d3dc" providerId="LiveId" clId="{38AB4D3C-B4E5-4847-ABEF-83E738C70A11}" dt="2024-05-28T10:58:56.506" v="85934" actId="108"/>
          <ac:spMkLst>
            <pc:docMk/>
            <pc:sldMk cId="1980196724" sldId="299"/>
            <ac:spMk id="9" creationId="{2DCA61A8-FC21-4874-96CE-9AE6067FA588}"/>
          </ac:spMkLst>
        </pc:spChg>
        <pc:spChg chg="mod replST delST">
          <ac:chgData name="Ida Ekmark" userId="ffbc62ef69d5d3dc" providerId="LiveId" clId="{38AB4D3C-B4E5-4847-ABEF-83E738C70A11}" dt="2024-05-14T12:54:00.709" v="921"/>
          <ac:spMkLst>
            <pc:docMk/>
            <pc:sldMk cId="1980196724" sldId="299"/>
            <ac:spMk id="9" creationId="{5A1A0383-3AFF-97B4-1C24-8B4F5F077C1B}"/>
          </ac:spMkLst>
        </pc:spChg>
        <pc:spChg chg="mod replST delST">
          <ac:chgData name="Ida Ekmark" userId="ffbc62ef69d5d3dc" providerId="LiveId" clId="{38AB4D3C-B4E5-4847-ABEF-83E738C70A11}" dt="2024-05-14T12:54:00.709" v="921"/>
          <ac:spMkLst>
            <pc:docMk/>
            <pc:sldMk cId="1980196724" sldId="299"/>
            <ac:spMk id="10" creationId="{D0BC3DCA-4C96-2A03-AD29-455859E86F8F}"/>
          </ac:spMkLst>
        </pc:spChg>
        <pc:spChg chg="mod replST">
          <ac:chgData name="Ida Ekmark" userId="ffbc62ef69d5d3dc" providerId="LiveId" clId="{38AB4D3C-B4E5-4847-ABEF-83E738C70A11}" dt="2024-05-28T10:58:56.506" v="85935" actId="108"/>
          <ac:spMkLst>
            <pc:docMk/>
            <pc:sldMk cId="1980196724" sldId="299"/>
            <ac:spMk id="10" creationId="{DD8EFA8D-8B1B-55AB-960E-09B943A8A579}"/>
          </ac:spMkLst>
        </pc:spChg>
        <pc:spChg chg="mod replST delST">
          <ac:chgData name="Ida Ekmark" userId="ffbc62ef69d5d3dc" providerId="LiveId" clId="{38AB4D3C-B4E5-4847-ABEF-83E738C70A11}" dt="2024-05-14T12:54:00.709" v="921"/>
          <ac:spMkLst>
            <pc:docMk/>
            <pc:sldMk cId="1980196724" sldId="299"/>
            <ac:spMk id="11" creationId="{37800DB1-E6AD-B4E2-3125-B83F17DBDD3D}"/>
          </ac:spMkLst>
        </pc:spChg>
        <pc:spChg chg="del mod topLvl">
          <ac:chgData name="Ida Ekmark" userId="ffbc62ef69d5d3dc" providerId="LiveId" clId="{38AB4D3C-B4E5-4847-ABEF-83E738C70A11}" dt="2024-05-28T10:59:16.061" v="86007" actId="478"/>
          <ac:spMkLst>
            <pc:docMk/>
            <pc:sldMk cId="1980196724" sldId="299"/>
            <ac:spMk id="12" creationId="{DE4FFF5A-BDC8-96D4-9592-0745A66961B5}"/>
          </ac:spMkLst>
        </pc:spChg>
        <pc:spChg chg="del mod topLvl">
          <ac:chgData name="Ida Ekmark" userId="ffbc62ef69d5d3dc" providerId="LiveId" clId="{38AB4D3C-B4E5-4847-ABEF-83E738C70A11}" dt="2024-05-28T10:59:16.052" v="86000" actId="478"/>
          <ac:spMkLst>
            <pc:docMk/>
            <pc:sldMk cId="1980196724" sldId="299"/>
            <ac:spMk id="13" creationId="{5A34A83F-EF59-39CF-5661-A36F6208BBB1}"/>
          </ac:spMkLst>
        </pc:spChg>
        <pc:spChg chg="del mod">
          <ac:chgData name="Ida Ekmark" userId="ffbc62ef69d5d3dc" providerId="LiveId" clId="{38AB4D3C-B4E5-4847-ABEF-83E738C70A11}" dt="2024-05-28T10:59:16.051" v="85999" actId="478"/>
          <ac:spMkLst>
            <pc:docMk/>
            <pc:sldMk cId="1980196724" sldId="299"/>
            <ac:spMk id="14" creationId="{0D35A4C2-436D-1F66-6E10-FF370D7C403C}"/>
          </ac:spMkLst>
        </pc:spChg>
        <pc:spChg chg="del mod">
          <ac:chgData name="Ida Ekmark" userId="ffbc62ef69d5d3dc" providerId="LiveId" clId="{38AB4D3C-B4E5-4847-ABEF-83E738C70A11}" dt="2024-05-28T10:59:16.050" v="85998" actId="478"/>
          <ac:spMkLst>
            <pc:docMk/>
            <pc:sldMk cId="1980196724" sldId="299"/>
            <ac:spMk id="15" creationId="{175F01C2-6FDA-DF8E-7D90-9A171C52376D}"/>
          </ac:spMkLst>
        </pc:spChg>
        <pc:spChg chg="mod replST delST">
          <ac:chgData name="Ida Ekmark" userId="ffbc62ef69d5d3dc" providerId="LiveId" clId="{38AB4D3C-B4E5-4847-ABEF-83E738C70A11}" dt="2024-05-14T12:54:00.709" v="921"/>
          <ac:spMkLst>
            <pc:docMk/>
            <pc:sldMk cId="1980196724" sldId="299"/>
            <ac:spMk id="16" creationId="{87A53A99-6A4F-A13F-EB3F-B4659DB5F352}"/>
          </ac:spMkLst>
        </pc:spChg>
        <pc:spChg chg="mod replST delST">
          <ac:chgData name="Ida Ekmark" userId="ffbc62ef69d5d3dc" providerId="LiveId" clId="{38AB4D3C-B4E5-4847-ABEF-83E738C70A11}" dt="2024-05-14T12:54:00.709" v="921"/>
          <ac:spMkLst>
            <pc:docMk/>
            <pc:sldMk cId="1980196724" sldId="299"/>
            <ac:spMk id="17" creationId="{EDB7D8D3-9FAD-4BAA-66E6-20E495BD81F4}"/>
          </ac:spMkLst>
        </pc:spChg>
        <pc:spChg chg="mod replST delST">
          <ac:chgData name="Ida Ekmark" userId="ffbc62ef69d5d3dc" providerId="LiveId" clId="{38AB4D3C-B4E5-4847-ABEF-83E738C70A11}" dt="2024-05-14T12:54:00.709" v="921"/>
          <ac:spMkLst>
            <pc:docMk/>
            <pc:sldMk cId="1980196724" sldId="299"/>
            <ac:spMk id="18" creationId="{181C4F00-C1A7-C819-4C8D-631386CC4B31}"/>
          </ac:spMkLst>
        </pc:spChg>
        <pc:spChg chg="mod replST">
          <ac:chgData name="Ida Ekmark" userId="ffbc62ef69d5d3dc" providerId="LiveId" clId="{38AB4D3C-B4E5-4847-ABEF-83E738C70A11}" dt="2024-06-05T14:18:17.934" v="100576" actId="108"/>
          <ac:spMkLst>
            <pc:docMk/>
            <pc:sldMk cId="1980196724" sldId="299"/>
            <ac:spMk id="19" creationId="{246D543F-844B-020B-D0E7-EA8F531EBC47}"/>
          </ac:spMkLst>
        </pc:spChg>
        <pc:spChg chg="mod replST delST">
          <ac:chgData name="Ida Ekmark" userId="ffbc62ef69d5d3dc" providerId="LiveId" clId="{38AB4D3C-B4E5-4847-ABEF-83E738C70A11}" dt="2024-05-14T12:54:00.709" v="921"/>
          <ac:spMkLst>
            <pc:docMk/>
            <pc:sldMk cId="1980196724" sldId="299"/>
            <ac:spMk id="19" creationId="{E17D1DC0-B17A-0CFF-AD55-E9E810A7A9B3}"/>
          </ac:spMkLst>
        </pc:spChg>
        <pc:spChg chg="mod replST">
          <ac:chgData name="Ida Ekmark" userId="ffbc62ef69d5d3dc" providerId="LiveId" clId="{38AB4D3C-B4E5-4847-ABEF-83E738C70A11}" dt="2024-06-05T14:18:17.934" v="100577" actId="108"/>
          <ac:spMkLst>
            <pc:docMk/>
            <pc:sldMk cId="1980196724" sldId="299"/>
            <ac:spMk id="20" creationId="{05E2E086-3193-2EAC-487B-EA45B45DCFC2}"/>
          </ac:spMkLst>
        </pc:spChg>
        <pc:spChg chg="mod replST delST">
          <ac:chgData name="Ida Ekmark" userId="ffbc62ef69d5d3dc" providerId="LiveId" clId="{38AB4D3C-B4E5-4847-ABEF-83E738C70A11}" dt="2024-05-14T12:54:00.709" v="921"/>
          <ac:spMkLst>
            <pc:docMk/>
            <pc:sldMk cId="1980196724" sldId="299"/>
            <ac:spMk id="20" creationId="{89112828-29E2-EF43-3264-17C89A2E7297}"/>
          </ac:spMkLst>
        </pc:spChg>
        <pc:spChg chg="mod replST delST">
          <ac:chgData name="Ida Ekmark" userId="ffbc62ef69d5d3dc" providerId="LiveId" clId="{38AB4D3C-B4E5-4847-ABEF-83E738C70A11}" dt="2024-05-14T12:54:00.709" v="921"/>
          <ac:spMkLst>
            <pc:docMk/>
            <pc:sldMk cId="1980196724" sldId="299"/>
            <ac:spMk id="21" creationId="{24C6D33C-7D7E-47CB-7A7A-8C59FDBD74DB}"/>
          </ac:spMkLst>
        </pc:spChg>
        <pc:spChg chg="mod replST">
          <ac:chgData name="Ida Ekmark" userId="ffbc62ef69d5d3dc" providerId="LiveId" clId="{38AB4D3C-B4E5-4847-ABEF-83E738C70A11}" dt="2024-06-05T14:18:17.934" v="100578" actId="108"/>
          <ac:spMkLst>
            <pc:docMk/>
            <pc:sldMk cId="1980196724" sldId="299"/>
            <ac:spMk id="21" creationId="{59A57F21-D5C3-D50A-522A-309763BE97A8}"/>
          </ac:spMkLst>
        </pc:spChg>
        <pc:spChg chg="mod replST delST">
          <ac:chgData name="Ida Ekmark" userId="ffbc62ef69d5d3dc" providerId="LiveId" clId="{38AB4D3C-B4E5-4847-ABEF-83E738C70A11}" dt="2024-05-14T12:54:00.709" v="921"/>
          <ac:spMkLst>
            <pc:docMk/>
            <pc:sldMk cId="1980196724" sldId="299"/>
            <ac:spMk id="22" creationId="{60759622-DE46-86F7-230D-A2AFE2AC1F87}"/>
          </ac:spMkLst>
        </pc:spChg>
        <pc:spChg chg="mod replST">
          <ac:chgData name="Ida Ekmark" userId="ffbc62ef69d5d3dc" providerId="LiveId" clId="{38AB4D3C-B4E5-4847-ABEF-83E738C70A11}" dt="2024-06-05T14:18:17.934" v="100579" actId="108"/>
          <ac:spMkLst>
            <pc:docMk/>
            <pc:sldMk cId="1980196724" sldId="299"/>
            <ac:spMk id="22" creationId="{B43B729A-078A-71F2-9AEC-D5095E9C2122}"/>
          </ac:spMkLst>
        </pc:spChg>
        <pc:spChg chg="mod replST delST">
          <ac:chgData name="Ida Ekmark" userId="ffbc62ef69d5d3dc" providerId="LiveId" clId="{38AB4D3C-B4E5-4847-ABEF-83E738C70A11}" dt="2024-05-14T12:54:00.709" v="921"/>
          <ac:spMkLst>
            <pc:docMk/>
            <pc:sldMk cId="1980196724" sldId="299"/>
            <ac:spMk id="23" creationId="{7B7410B2-3EE8-5E3E-791E-88160E95B691}"/>
          </ac:spMkLst>
        </pc:spChg>
        <pc:spChg chg="mod replST">
          <ac:chgData name="Ida Ekmark" userId="ffbc62ef69d5d3dc" providerId="LiveId" clId="{38AB4D3C-B4E5-4847-ABEF-83E738C70A11}" dt="2024-06-05T14:18:17.950" v="100580" actId="108"/>
          <ac:spMkLst>
            <pc:docMk/>
            <pc:sldMk cId="1980196724" sldId="299"/>
            <ac:spMk id="23" creationId="{83300056-58C9-FFD7-9353-5FCC85FFC7A6}"/>
          </ac:spMkLst>
        </pc:spChg>
        <pc:spChg chg="mod replST delST">
          <ac:chgData name="Ida Ekmark" userId="ffbc62ef69d5d3dc" providerId="LiveId" clId="{38AB4D3C-B4E5-4847-ABEF-83E738C70A11}" dt="2024-05-14T12:54:00.709" v="921"/>
          <ac:spMkLst>
            <pc:docMk/>
            <pc:sldMk cId="1980196724" sldId="299"/>
            <ac:spMk id="25" creationId="{17669A34-7E41-8A0F-A019-5A8ECAC565B2}"/>
          </ac:spMkLst>
        </pc:spChg>
        <pc:spChg chg="mod replST delST">
          <ac:chgData name="Ida Ekmark" userId="ffbc62ef69d5d3dc" providerId="LiveId" clId="{38AB4D3C-B4E5-4847-ABEF-83E738C70A11}" dt="2024-05-14T12:54:00.709" v="921"/>
          <ac:spMkLst>
            <pc:docMk/>
            <pc:sldMk cId="1980196724" sldId="299"/>
            <ac:spMk id="26" creationId="{67614384-C0FD-8325-E590-0D39363E7485}"/>
          </ac:spMkLst>
        </pc:spChg>
        <pc:spChg chg="del mod topLvl replST">
          <ac:chgData name="Ida Ekmark" userId="ffbc62ef69d5d3dc" providerId="LiveId" clId="{38AB4D3C-B4E5-4847-ABEF-83E738C70A11}" dt="2024-05-28T11:00:14.073" v="86072" actId="478"/>
          <ac:spMkLst>
            <pc:docMk/>
            <pc:sldMk cId="1980196724" sldId="299"/>
            <ac:spMk id="26" creationId="{DAFA1510-0679-38E0-E989-98FF828F60A7}"/>
          </ac:spMkLst>
        </pc:spChg>
        <pc:spChg chg="del mod topLvl replST">
          <ac:chgData name="Ida Ekmark" userId="ffbc62ef69d5d3dc" providerId="LiveId" clId="{38AB4D3C-B4E5-4847-ABEF-83E738C70A11}" dt="2024-05-28T11:00:14.073" v="86067" actId="478"/>
          <ac:spMkLst>
            <pc:docMk/>
            <pc:sldMk cId="1980196724" sldId="299"/>
            <ac:spMk id="27" creationId="{11F3D0E7-33D9-0170-2147-DB37EC4081B6}"/>
          </ac:spMkLst>
        </pc:spChg>
        <pc:spChg chg="mod replST delST">
          <ac:chgData name="Ida Ekmark" userId="ffbc62ef69d5d3dc" providerId="LiveId" clId="{38AB4D3C-B4E5-4847-ABEF-83E738C70A11}" dt="2024-05-14T12:54:00.709" v="921"/>
          <ac:spMkLst>
            <pc:docMk/>
            <pc:sldMk cId="1980196724" sldId="299"/>
            <ac:spMk id="27" creationId="{B4DA2C85-6310-93AD-B7C4-1C8E53B977EB}"/>
          </ac:spMkLst>
        </pc:spChg>
        <pc:spChg chg="mod replST delST">
          <ac:chgData name="Ida Ekmark" userId="ffbc62ef69d5d3dc" providerId="LiveId" clId="{38AB4D3C-B4E5-4847-ABEF-83E738C70A11}" dt="2024-05-14T12:54:00.709" v="921"/>
          <ac:spMkLst>
            <pc:docMk/>
            <pc:sldMk cId="1980196724" sldId="299"/>
            <ac:spMk id="28" creationId="{90CA592E-B8FF-23EF-8231-D3695F9BCACC}"/>
          </ac:spMkLst>
        </pc:spChg>
        <pc:spChg chg="del mod replST">
          <ac:chgData name="Ida Ekmark" userId="ffbc62ef69d5d3dc" providerId="LiveId" clId="{38AB4D3C-B4E5-4847-ABEF-83E738C70A11}" dt="2024-05-28T11:00:14.073" v="86066" actId="478"/>
          <ac:spMkLst>
            <pc:docMk/>
            <pc:sldMk cId="1980196724" sldId="299"/>
            <ac:spMk id="28" creationId="{961D547A-2766-ED11-CFAB-02050809E719}"/>
          </ac:spMkLst>
        </pc:spChg>
        <pc:spChg chg="del mod replST">
          <ac:chgData name="Ida Ekmark" userId="ffbc62ef69d5d3dc" providerId="LiveId" clId="{38AB4D3C-B4E5-4847-ABEF-83E738C70A11}" dt="2024-05-28T11:00:14.073" v="86065" actId="478"/>
          <ac:spMkLst>
            <pc:docMk/>
            <pc:sldMk cId="1980196724" sldId="299"/>
            <ac:spMk id="29" creationId="{35E2F864-06F7-A94A-629B-86E258BA5F02}"/>
          </ac:spMkLst>
        </pc:spChg>
        <pc:spChg chg="del mod">
          <ac:chgData name="Ida Ekmark" userId="ffbc62ef69d5d3dc" providerId="LiveId" clId="{38AB4D3C-B4E5-4847-ABEF-83E738C70A11}" dt="2024-05-14T13:54:24.655" v="12669" actId="478"/>
          <ac:spMkLst>
            <pc:docMk/>
            <pc:sldMk cId="1980196724" sldId="299"/>
            <ac:spMk id="29" creationId="{E6E39580-C656-70E2-7213-94598D0B72F5}"/>
          </ac:spMkLst>
        </pc:spChg>
        <pc:spChg chg="mod replST delST">
          <ac:chgData name="Ida Ekmark" userId="ffbc62ef69d5d3dc" providerId="LiveId" clId="{38AB4D3C-B4E5-4847-ABEF-83E738C70A11}" dt="2024-05-14T12:54:00.709" v="921"/>
          <ac:spMkLst>
            <pc:docMk/>
            <pc:sldMk cId="1980196724" sldId="299"/>
            <ac:spMk id="30" creationId="{51F28D50-CD4B-5412-C2A7-8C2FCFA9DE0E}"/>
          </ac:spMkLst>
        </pc:spChg>
        <pc:spChg chg="add del mod">
          <ac:chgData name="Ida Ekmark" userId="ffbc62ef69d5d3dc" providerId="LiveId" clId="{38AB4D3C-B4E5-4847-ABEF-83E738C70A11}" dt="2024-06-05T14:21:42.180" v="100638" actId="11529"/>
          <ac:spMkLst>
            <pc:docMk/>
            <pc:sldMk cId="1980196724" sldId="299"/>
            <ac:spMk id="30" creationId="{6D76BB8A-E6C4-743C-0BF1-B7CE8F11A186}"/>
          </ac:spMkLst>
        </pc:spChg>
        <pc:spChg chg="del mod replST">
          <ac:chgData name="Ida Ekmark" userId="ffbc62ef69d5d3dc" providerId="LiveId" clId="{38AB4D3C-B4E5-4847-ABEF-83E738C70A11}" dt="2024-05-28T11:00:14.073" v="86064" actId="478"/>
          <ac:spMkLst>
            <pc:docMk/>
            <pc:sldMk cId="1980196724" sldId="299"/>
            <ac:spMk id="30" creationId="{9CEE6A42-2A85-04E7-B606-B96A40561A11}"/>
          </ac:spMkLst>
        </pc:spChg>
        <pc:spChg chg="mod replST delST">
          <ac:chgData name="Ida Ekmark" userId="ffbc62ef69d5d3dc" providerId="LiveId" clId="{38AB4D3C-B4E5-4847-ABEF-83E738C70A11}" dt="2024-05-14T12:54:00.709" v="921"/>
          <ac:spMkLst>
            <pc:docMk/>
            <pc:sldMk cId="1980196724" sldId="299"/>
            <ac:spMk id="31" creationId="{104222FA-22CF-8D77-9D31-EF462DE512E5}"/>
          </ac:spMkLst>
        </pc:spChg>
        <pc:spChg chg="del mod replST">
          <ac:chgData name="Ida Ekmark" userId="ffbc62ef69d5d3dc" providerId="LiveId" clId="{38AB4D3C-B4E5-4847-ABEF-83E738C70A11}" dt="2024-05-28T11:00:14.073" v="86063" actId="478"/>
          <ac:spMkLst>
            <pc:docMk/>
            <pc:sldMk cId="1980196724" sldId="299"/>
            <ac:spMk id="31" creationId="{C1F3B713-6B54-9E8D-2060-47D2DB082F54}"/>
          </ac:spMkLst>
        </pc:spChg>
        <pc:spChg chg="mod replST delST">
          <ac:chgData name="Ida Ekmark" userId="ffbc62ef69d5d3dc" providerId="LiveId" clId="{38AB4D3C-B4E5-4847-ABEF-83E738C70A11}" dt="2024-05-14T12:54:00.709" v="921"/>
          <ac:spMkLst>
            <pc:docMk/>
            <pc:sldMk cId="1980196724" sldId="299"/>
            <ac:spMk id="32" creationId="{3D2C0370-B2DB-FA28-96F4-9CCA4EF5B8A1}"/>
          </ac:spMkLst>
        </pc:spChg>
        <pc:spChg chg="mod replST delST">
          <ac:chgData name="Ida Ekmark" userId="ffbc62ef69d5d3dc" providerId="LiveId" clId="{38AB4D3C-B4E5-4847-ABEF-83E738C70A11}" dt="2024-05-14T12:54:00.709" v="921"/>
          <ac:spMkLst>
            <pc:docMk/>
            <pc:sldMk cId="1980196724" sldId="299"/>
            <ac:spMk id="33" creationId="{46C07049-C602-70A9-E261-9EAE4AE1E31C}"/>
          </ac:spMkLst>
        </pc:spChg>
        <pc:spChg chg="mod replST delST">
          <ac:chgData name="Ida Ekmark" userId="ffbc62ef69d5d3dc" providerId="LiveId" clId="{38AB4D3C-B4E5-4847-ABEF-83E738C70A11}" dt="2024-05-14T12:54:00.709" v="921"/>
          <ac:spMkLst>
            <pc:docMk/>
            <pc:sldMk cId="1980196724" sldId="299"/>
            <ac:spMk id="34" creationId="{F677C0D3-BCA2-B326-040E-D648B53714CA}"/>
          </ac:spMkLst>
        </pc:spChg>
        <pc:spChg chg="mod replST">
          <ac:chgData name="Ida Ekmark" userId="ffbc62ef69d5d3dc" providerId="LiveId" clId="{38AB4D3C-B4E5-4847-ABEF-83E738C70A11}" dt="2024-06-05T14:22:21.378" v="100694" actId="108"/>
          <ac:spMkLst>
            <pc:docMk/>
            <pc:sldMk cId="1980196724" sldId="299"/>
            <ac:spMk id="34" creationId="{F8612ED6-31CB-C012-830D-7F49F7C8FE10}"/>
          </ac:spMkLst>
        </pc:spChg>
        <pc:spChg chg="mod replST">
          <ac:chgData name="Ida Ekmark" userId="ffbc62ef69d5d3dc" providerId="LiveId" clId="{38AB4D3C-B4E5-4847-ABEF-83E738C70A11}" dt="2024-06-05T14:22:21.393" v="100695" actId="108"/>
          <ac:spMkLst>
            <pc:docMk/>
            <pc:sldMk cId="1980196724" sldId="299"/>
            <ac:spMk id="35" creationId="{7F49657A-DBC5-A66D-7744-0FDB673BB256}"/>
          </ac:spMkLst>
        </pc:spChg>
        <pc:spChg chg="mod replST delST">
          <ac:chgData name="Ida Ekmark" userId="ffbc62ef69d5d3dc" providerId="LiveId" clId="{38AB4D3C-B4E5-4847-ABEF-83E738C70A11}" dt="2024-05-14T12:54:00.709" v="921"/>
          <ac:spMkLst>
            <pc:docMk/>
            <pc:sldMk cId="1980196724" sldId="299"/>
            <ac:spMk id="35" creationId="{97B42E47-1F52-E6BD-60A8-D5FD4C6644DE}"/>
          </ac:spMkLst>
        </pc:spChg>
        <pc:spChg chg="mod replST delST">
          <ac:chgData name="Ida Ekmark" userId="ffbc62ef69d5d3dc" providerId="LiveId" clId="{38AB4D3C-B4E5-4847-ABEF-83E738C70A11}" dt="2024-05-14T12:54:00.709" v="921"/>
          <ac:spMkLst>
            <pc:docMk/>
            <pc:sldMk cId="1980196724" sldId="299"/>
            <ac:spMk id="36" creationId="{CB15AEE4-1E4E-E0B0-B88C-D88533DC0AE0}"/>
          </ac:spMkLst>
        </pc:spChg>
        <pc:spChg chg="mod replST delST">
          <ac:chgData name="Ida Ekmark" userId="ffbc62ef69d5d3dc" providerId="LiveId" clId="{38AB4D3C-B4E5-4847-ABEF-83E738C70A11}" dt="2024-05-14T12:54:00.709" v="921"/>
          <ac:spMkLst>
            <pc:docMk/>
            <pc:sldMk cId="1980196724" sldId="299"/>
            <ac:spMk id="37" creationId="{4B27018E-DCED-D724-52A2-A9D9E470416B}"/>
          </ac:spMkLst>
        </pc:spChg>
        <pc:spChg chg="mod replST delST">
          <ac:chgData name="Ida Ekmark" userId="ffbc62ef69d5d3dc" providerId="LiveId" clId="{38AB4D3C-B4E5-4847-ABEF-83E738C70A11}" dt="2024-05-14T12:54:00.709" v="921"/>
          <ac:spMkLst>
            <pc:docMk/>
            <pc:sldMk cId="1980196724" sldId="299"/>
            <ac:spMk id="38" creationId="{CEEAD516-9B6D-8645-C182-45C9EF32E758}"/>
          </ac:spMkLst>
        </pc:spChg>
        <pc:spChg chg="mod replST delST">
          <ac:chgData name="Ida Ekmark" userId="ffbc62ef69d5d3dc" providerId="LiveId" clId="{38AB4D3C-B4E5-4847-ABEF-83E738C70A11}" dt="2024-05-14T12:54:00.709" v="921"/>
          <ac:spMkLst>
            <pc:docMk/>
            <pc:sldMk cId="1980196724" sldId="299"/>
            <ac:spMk id="39" creationId="{D6F32043-B8F1-6FED-A5F0-31D6735B8249}"/>
          </ac:spMkLst>
        </pc:spChg>
        <pc:spChg chg="mod replST delST">
          <ac:chgData name="Ida Ekmark" userId="ffbc62ef69d5d3dc" providerId="LiveId" clId="{38AB4D3C-B4E5-4847-ABEF-83E738C70A11}" dt="2024-05-14T12:54:00.709" v="921"/>
          <ac:spMkLst>
            <pc:docMk/>
            <pc:sldMk cId="1980196724" sldId="299"/>
            <ac:spMk id="40" creationId="{2AC6DF4A-467A-9E32-AE14-6A12D1D050D2}"/>
          </ac:spMkLst>
        </pc:spChg>
        <pc:spChg chg="mod ord topLvl replST delST">
          <ac:chgData name="Ida Ekmark" userId="ffbc62ef69d5d3dc" providerId="LiveId" clId="{38AB4D3C-B4E5-4847-ABEF-83E738C70A11}" dt="2024-06-05T14:41:15.234" v="101324" actId="1076"/>
          <ac:spMkLst>
            <pc:docMk/>
            <pc:sldMk cId="1980196724" sldId="299"/>
            <ac:spMk id="41" creationId="{0B2F3F2A-7073-2818-B283-213A79C28B57}"/>
          </ac:spMkLst>
        </pc:spChg>
        <pc:spChg chg="del mod topLvl replST">
          <ac:chgData name="Ida Ekmark" userId="ffbc62ef69d5d3dc" providerId="LiveId" clId="{38AB4D3C-B4E5-4847-ABEF-83E738C70A11}" dt="2024-06-05T14:18:17.950" v="100581" actId="478"/>
          <ac:spMkLst>
            <pc:docMk/>
            <pc:sldMk cId="1980196724" sldId="299"/>
            <ac:spMk id="47" creationId="{36D77C99-676E-1040-7C83-5521537E256E}"/>
          </ac:spMkLst>
        </pc:spChg>
        <pc:spChg chg="mod replST delST">
          <ac:chgData name="Ida Ekmark" userId="ffbc62ef69d5d3dc" providerId="LiveId" clId="{38AB4D3C-B4E5-4847-ABEF-83E738C70A11}" dt="2024-05-14T12:54:00.709" v="921"/>
          <ac:spMkLst>
            <pc:docMk/>
            <pc:sldMk cId="1980196724" sldId="299"/>
            <ac:spMk id="47" creationId="{FC023920-83F3-A574-AD57-0121CF1425EA}"/>
          </ac:spMkLst>
        </pc:spChg>
        <pc:spChg chg="mod replST delST">
          <ac:chgData name="Ida Ekmark" userId="ffbc62ef69d5d3dc" providerId="LiveId" clId="{38AB4D3C-B4E5-4847-ABEF-83E738C70A11}" dt="2024-05-14T12:54:00.709" v="921"/>
          <ac:spMkLst>
            <pc:docMk/>
            <pc:sldMk cId="1980196724" sldId="299"/>
            <ac:spMk id="48" creationId="{1CE8CB67-0404-6B9E-2D4C-FCA770DC62F6}"/>
          </ac:spMkLst>
        </pc:spChg>
        <pc:spChg chg="del mod topLvl replST">
          <ac:chgData name="Ida Ekmark" userId="ffbc62ef69d5d3dc" providerId="LiveId" clId="{38AB4D3C-B4E5-4847-ABEF-83E738C70A11}" dt="2024-06-05T14:18:17.934" v="100575" actId="478"/>
          <ac:spMkLst>
            <pc:docMk/>
            <pc:sldMk cId="1980196724" sldId="299"/>
            <ac:spMk id="48" creationId="{699B86A0-5967-9CB4-A303-AB76F9293610}"/>
          </ac:spMkLst>
        </pc:spChg>
        <pc:spChg chg="mod replST delST">
          <ac:chgData name="Ida Ekmark" userId="ffbc62ef69d5d3dc" providerId="LiveId" clId="{38AB4D3C-B4E5-4847-ABEF-83E738C70A11}" dt="2024-05-14T12:54:00.709" v="921"/>
          <ac:spMkLst>
            <pc:docMk/>
            <pc:sldMk cId="1980196724" sldId="299"/>
            <ac:spMk id="49" creationId="{B299293E-4748-A63D-B6DB-553B840A6B9C}"/>
          </ac:spMkLst>
        </pc:spChg>
        <pc:spChg chg="del mod replST">
          <ac:chgData name="Ida Ekmark" userId="ffbc62ef69d5d3dc" providerId="LiveId" clId="{38AB4D3C-B4E5-4847-ABEF-83E738C70A11}" dt="2024-06-05T14:18:17.934" v="100574" actId="478"/>
          <ac:spMkLst>
            <pc:docMk/>
            <pc:sldMk cId="1980196724" sldId="299"/>
            <ac:spMk id="49" creationId="{F085354E-582F-0EDB-F7E5-DCD938052836}"/>
          </ac:spMkLst>
        </pc:spChg>
        <pc:spChg chg="del mod replST">
          <ac:chgData name="Ida Ekmark" userId="ffbc62ef69d5d3dc" providerId="LiveId" clId="{38AB4D3C-B4E5-4847-ABEF-83E738C70A11}" dt="2024-06-05T14:18:17.934" v="100573" actId="478"/>
          <ac:spMkLst>
            <pc:docMk/>
            <pc:sldMk cId="1980196724" sldId="299"/>
            <ac:spMk id="50" creationId="{75AE35DA-CC0B-C2B2-FBB5-0AA2CEFFAC4A}"/>
          </ac:spMkLst>
        </pc:spChg>
        <pc:spChg chg="mod replST delST">
          <ac:chgData name="Ida Ekmark" userId="ffbc62ef69d5d3dc" providerId="LiveId" clId="{38AB4D3C-B4E5-4847-ABEF-83E738C70A11}" dt="2024-05-14T12:54:00.709" v="921"/>
          <ac:spMkLst>
            <pc:docMk/>
            <pc:sldMk cId="1980196724" sldId="299"/>
            <ac:spMk id="50" creationId="{F7453F93-1119-EC44-5F7F-C84EF08F19C7}"/>
          </ac:spMkLst>
        </pc:spChg>
        <pc:spChg chg="mod">
          <ac:chgData name="Ida Ekmark" userId="ffbc62ef69d5d3dc" providerId="LiveId" clId="{38AB4D3C-B4E5-4847-ABEF-83E738C70A11}" dt="2024-05-14T12:54:00.709" v="921"/>
          <ac:spMkLst>
            <pc:docMk/>
            <pc:sldMk cId="1980196724" sldId="299"/>
            <ac:spMk id="51" creationId="{037F091F-5D68-0BBF-CF25-2368BCE291E0}"/>
          </ac:spMkLst>
        </pc:spChg>
        <pc:spChg chg="mod replST delST">
          <ac:chgData name="Ida Ekmark" userId="ffbc62ef69d5d3dc" providerId="LiveId" clId="{38AB4D3C-B4E5-4847-ABEF-83E738C70A11}" dt="2024-05-14T12:54:00.709" v="921"/>
          <ac:spMkLst>
            <pc:docMk/>
            <pc:sldMk cId="1980196724" sldId="299"/>
            <ac:spMk id="52" creationId="{54788404-6A69-16FF-2FCC-950AF13374D9}"/>
          </ac:spMkLst>
        </pc:spChg>
        <pc:spChg chg="mod replST delST">
          <ac:chgData name="Ida Ekmark" userId="ffbc62ef69d5d3dc" providerId="LiveId" clId="{38AB4D3C-B4E5-4847-ABEF-83E738C70A11}" dt="2024-05-14T12:54:00.709" v="921"/>
          <ac:spMkLst>
            <pc:docMk/>
            <pc:sldMk cId="1980196724" sldId="299"/>
            <ac:spMk id="53" creationId="{8E94B3AC-0C6D-1AD4-37F8-BFDAF91C26E9}"/>
          </ac:spMkLst>
        </pc:spChg>
        <pc:spChg chg="mod replST delST">
          <ac:chgData name="Ida Ekmark" userId="ffbc62ef69d5d3dc" providerId="LiveId" clId="{38AB4D3C-B4E5-4847-ABEF-83E738C70A11}" dt="2024-05-14T12:54:00.709" v="921"/>
          <ac:spMkLst>
            <pc:docMk/>
            <pc:sldMk cId="1980196724" sldId="299"/>
            <ac:spMk id="54" creationId="{6E02591B-15B9-888C-6030-366BA1557502}"/>
          </ac:spMkLst>
        </pc:spChg>
        <pc:spChg chg="add mod topLvl">
          <ac:chgData name="Ida Ekmark" userId="ffbc62ef69d5d3dc" providerId="LiveId" clId="{38AB4D3C-B4E5-4847-ABEF-83E738C70A11}" dt="2024-06-05T14:43:32.503" v="101609" actId="12788"/>
          <ac:spMkLst>
            <pc:docMk/>
            <pc:sldMk cId="1980196724" sldId="299"/>
            <ac:spMk id="54" creationId="{F9357988-2E47-2672-4123-2BB3E6264426}"/>
          </ac:spMkLst>
        </pc:spChg>
        <pc:spChg chg="mod replST delST">
          <ac:chgData name="Ida Ekmark" userId="ffbc62ef69d5d3dc" providerId="LiveId" clId="{38AB4D3C-B4E5-4847-ABEF-83E738C70A11}" dt="2024-05-14T12:54:00.709" v="921"/>
          <ac:spMkLst>
            <pc:docMk/>
            <pc:sldMk cId="1980196724" sldId="299"/>
            <ac:spMk id="55" creationId="{843862F9-0C79-B73E-2E97-E02174E15866}"/>
          </ac:spMkLst>
        </pc:spChg>
        <pc:spChg chg="add mod">
          <ac:chgData name="Ida Ekmark" userId="ffbc62ef69d5d3dc" providerId="LiveId" clId="{38AB4D3C-B4E5-4847-ABEF-83E738C70A11}" dt="2024-06-05T14:31:16.758" v="100836" actId="1076"/>
          <ac:spMkLst>
            <pc:docMk/>
            <pc:sldMk cId="1980196724" sldId="299"/>
            <ac:spMk id="55" creationId="{9614F0A5-90E8-82D0-572E-C945C42DC43D}"/>
          </ac:spMkLst>
        </pc:spChg>
        <pc:spChg chg="mod replST delST">
          <ac:chgData name="Ida Ekmark" userId="ffbc62ef69d5d3dc" providerId="LiveId" clId="{38AB4D3C-B4E5-4847-ABEF-83E738C70A11}" dt="2024-05-14T12:54:00.709" v="921"/>
          <ac:spMkLst>
            <pc:docMk/>
            <pc:sldMk cId="1980196724" sldId="299"/>
            <ac:spMk id="56" creationId="{B8B1C629-2DA1-33DF-BED3-13DB6093E5EA}"/>
          </ac:spMkLst>
        </pc:spChg>
        <pc:spChg chg="add mod ord topLvl">
          <ac:chgData name="Ida Ekmark" userId="ffbc62ef69d5d3dc" providerId="LiveId" clId="{38AB4D3C-B4E5-4847-ABEF-83E738C70A11}" dt="2024-06-05T14:45:13.202" v="101761" actId="12788"/>
          <ac:spMkLst>
            <pc:docMk/>
            <pc:sldMk cId="1980196724" sldId="299"/>
            <ac:spMk id="56" creationId="{DACF9066-EFFF-55F6-8507-583A8BC26300}"/>
          </ac:spMkLst>
        </pc:spChg>
        <pc:spChg chg="mod replST delST">
          <ac:chgData name="Ida Ekmark" userId="ffbc62ef69d5d3dc" providerId="LiveId" clId="{38AB4D3C-B4E5-4847-ABEF-83E738C70A11}" dt="2024-05-14T12:54:00.709" v="921"/>
          <ac:spMkLst>
            <pc:docMk/>
            <pc:sldMk cId="1980196724" sldId="299"/>
            <ac:spMk id="57" creationId="{808FB8D7-C483-D349-7C74-2177DEA59827}"/>
          </ac:spMkLst>
        </pc:spChg>
        <pc:spChg chg="mod replST delST">
          <ac:chgData name="Ida Ekmark" userId="ffbc62ef69d5d3dc" providerId="LiveId" clId="{38AB4D3C-B4E5-4847-ABEF-83E738C70A11}" dt="2024-05-14T12:54:00.709" v="921"/>
          <ac:spMkLst>
            <pc:docMk/>
            <pc:sldMk cId="1980196724" sldId="299"/>
            <ac:spMk id="58" creationId="{4F80ECE7-C6F5-B6B5-E321-3585D8D58479}"/>
          </ac:spMkLst>
        </pc:spChg>
        <pc:spChg chg="mod replST delST">
          <ac:chgData name="Ida Ekmark" userId="ffbc62ef69d5d3dc" providerId="LiveId" clId="{38AB4D3C-B4E5-4847-ABEF-83E738C70A11}" dt="2024-05-14T12:54:00.709" v="921"/>
          <ac:spMkLst>
            <pc:docMk/>
            <pc:sldMk cId="1980196724" sldId="299"/>
            <ac:spMk id="59" creationId="{7FFEE218-326F-CFAC-02A8-AA28025C3D1A}"/>
          </ac:spMkLst>
        </pc:spChg>
        <pc:spChg chg="mod replST delST">
          <ac:chgData name="Ida Ekmark" userId="ffbc62ef69d5d3dc" providerId="LiveId" clId="{38AB4D3C-B4E5-4847-ABEF-83E738C70A11}" dt="2024-05-14T12:54:00.709" v="921"/>
          <ac:spMkLst>
            <pc:docMk/>
            <pc:sldMk cId="1980196724" sldId="299"/>
            <ac:spMk id="60" creationId="{ED468227-44B1-23CF-6344-804BBA77AF4F}"/>
          </ac:spMkLst>
        </pc:spChg>
        <pc:spChg chg="del mod topLvl">
          <ac:chgData name="Ida Ekmark" userId="ffbc62ef69d5d3dc" providerId="LiveId" clId="{38AB4D3C-B4E5-4847-ABEF-83E738C70A11}" dt="2024-06-05T14:38:53.331" v="101161" actId="478"/>
          <ac:spMkLst>
            <pc:docMk/>
            <pc:sldMk cId="1980196724" sldId="299"/>
            <ac:spMk id="60" creationId="{F0D9ACAF-CA57-3C4A-D574-E524624CCAFA}"/>
          </ac:spMkLst>
        </pc:spChg>
        <pc:spChg chg="mod replST delST">
          <ac:chgData name="Ida Ekmark" userId="ffbc62ef69d5d3dc" providerId="LiveId" clId="{38AB4D3C-B4E5-4847-ABEF-83E738C70A11}" dt="2024-05-14T12:54:00.709" v="921"/>
          <ac:spMkLst>
            <pc:docMk/>
            <pc:sldMk cId="1980196724" sldId="299"/>
            <ac:spMk id="61" creationId="{C5EA74FF-7370-6088-9DC3-E5B79B0D843D}"/>
          </ac:spMkLst>
        </pc:spChg>
        <pc:spChg chg="del mod topLvl">
          <ac:chgData name="Ida Ekmark" userId="ffbc62ef69d5d3dc" providerId="LiveId" clId="{38AB4D3C-B4E5-4847-ABEF-83E738C70A11}" dt="2024-06-05T14:38:53.316" v="101154" actId="478"/>
          <ac:spMkLst>
            <pc:docMk/>
            <pc:sldMk cId="1980196724" sldId="299"/>
            <ac:spMk id="61" creationId="{FCD91F17-0C9E-1667-6326-B6E0B5AA0A45}"/>
          </ac:spMkLst>
        </pc:spChg>
        <pc:spChg chg="del mod topLvl">
          <ac:chgData name="Ida Ekmark" userId="ffbc62ef69d5d3dc" providerId="LiveId" clId="{38AB4D3C-B4E5-4847-ABEF-83E738C70A11}" dt="2024-06-05T14:19:38.598" v="100599" actId="478"/>
          <ac:spMkLst>
            <pc:docMk/>
            <pc:sldMk cId="1980196724" sldId="299"/>
            <ac:spMk id="63" creationId="{E31E7A23-1F30-34C2-9780-261658E63A3A}"/>
          </ac:spMkLst>
        </pc:spChg>
        <pc:spChg chg="del mod topLvl">
          <ac:chgData name="Ida Ekmark" userId="ffbc62ef69d5d3dc" providerId="LiveId" clId="{38AB4D3C-B4E5-4847-ABEF-83E738C70A11}" dt="2024-06-05T14:22:03.368" v="100646" actId="478"/>
          <ac:spMkLst>
            <pc:docMk/>
            <pc:sldMk cId="1980196724" sldId="299"/>
            <ac:spMk id="66" creationId="{427DD090-4D9F-C15C-E241-B55DB57A93A1}"/>
          </ac:spMkLst>
        </pc:spChg>
        <pc:spChg chg="mod replST delST">
          <ac:chgData name="Ida Ekmark" userId="ffbc62ef69d5d3dc" providerId="LiveId" clId="{38AB4D3C-B4E5-4847-ABEF-83E738C70A11}" dt="2024-05-14T12:54:00.709" v="921"/>
          <ac:spMkLst>
            <pc:docMk/>
            <pc:sldMk cId="1980196724" sldId="299"/>
            <ac:spMk id="67" creationId="{63384C1C-80A8-64EF-9087-09F9AB10C831}"/>
          </ac:spMkLst>
        </pc:spChg>
        <pc:spChg chg="del mod">
          <ac:chgData name="Ida Ekmark" userId="ffbc62ef69d5d3dc" providerId="LiveId" clId="{38AB4D3C-B4E5-4847-ABEF-83E738C70A11}" dt="2024-06-05T14:38:53.316" v="101153" actId="478"/>
          <ac:spMkLst>
            <pc:docMk/>
            <pc:sldMk cId="1980196724" sldId="299"/>
            <ac:spMk id="67" creationId="{931F4783-716D-52A8-9409-82CAE54A2B4A}"/>
          </ac:spMkLst>
        </pc:spChg>
        <pc:spChg chg="del mod">
          <ac:chgData name="Ida Ekmark" userId="ffbc62ef69d5d3dc" providerId="LiveId" clId="{38AB4D3C-B4E5-4847-ABEF-83E738C70A11}" dt="2024-06-05T14:38:53.316" v="101152" actId="478"/>
          <ac:spMkLst>
            <pc:docMk/>
            <pc:sldMk cId="1980196724" sldId="299"/>
            <ac:spMk id="68" creationId="{0FE812ED-951A-D975-2722-9366FD747F6A}"/>
          </ac:spMkLst>
        </pc:spChg>
        <pc:spChg chg="mod replST delST">
          <ac:chgData name="Ida Ekmark" userId="ffbc62ef69d5d3dc" providerId="LiveId" clId="{38AB4D3C-B4E5-4847-ABEF-83E738C70A11}" dt="2024-05-14T12:54:00.709" v="921"/>
          <ac:spMkLst>
            <pc:docMk/>
            <pc:sldMk cId="1980196724" sldId="299"/>
            <ac:spMk id="68" creationId="{A5290D85-B23E-CDDD-7079-6CC52645155A}"/>
          </ac:spMkLst>
        </pc:spChg>
        <pc:spChg chg="del mod">
          <ac:chgData name="Ida Ekmark" userId="ffbc62ef69d5d3dc" providerId="LiveId" clId="{38AB4D3C-B4E5-4847-ABEF-83E738C70A11}" dt="2024-06-05T14:38:53.316" v="101151" actId="478"/>
          <ac:spMkLst>
            <pc:docMk/>
            <pc:sldMk cId="1980196724" sldId="299"/>
            <ac:spMk id="69" creationId="{A7BBBA23-E10D-8711-D864-8C1A0E667E71}"/>
          </ac:spMkLst>
        </pc:spChg>
        <pc:spChg chg="del mod">
          <ac:chgData name="Ida Ekmark" userId="ffbc62ef69d5d3dc" providerId="LiveId" clId="{38AB4D3C-B4E5-4847-ABEF-83E738C70A11}" dt="2024-06-05T14:38:53.316" v="101150" actId="478"/>
          <ac:spMkLst>
            <pc:docMk/>
            <pc:sldMk cId="1980196724" sldId="299"/>
            <ac:spMk id="70" creationId="{DABF32EC-B29F-B217-2245-7293BFAF3033}"/>
          </ac:spMkLst>
        </pc:spChg>
        <pc:spChg chg="mod">
          <ac:chgData name="Ida Ekmark" userId="ffbc62ef69d5d3dc" providerId="LiveId" clId="{38AB4D3C-B4E5-4847-ABEF-83E738C70A11}" dt="2024-05-14T12:54:00.709" v="921"/>
          <ac:spMkLst>
            <pc:docMk/>
            <pc:sldMk cId="1980196724" sldId="299"/>
            <ac:spMk id="71" creationId="{5FF16102-B494-F22C-20DC-79F71EAF8874}"/>
          </ac:spMkLst>
        </pc:spChg>
        <pc:spChg chg="del mod topLvl">
          <ac:chgData name="Ida Ekmark" userId="ffbc62ef69d5d3dc" providerId="LiveId" clId="{38AB4D3C-B4E5-4847-ABEF-83E738C70A11}" dt="2024-06-05T14:38:40.475" v="101092" actId="478"/>
          <ac:spMkLst>
            <pc:docMk/>
            <pc:sldMk cId="1980196724" sldId="299"/>
            <ac:spMk id="71" creationId="{F9BDB617-E465-7041-EC59-08F88021616D}"/>
          </ac:spMkLst>
        </pc:spChg>
        <pc:spChg chg="del mod topLvl">
          <ac:chgData name="Ida Ekmark" userId="ffbc62ef69d5d3dc" providerId="LiveId" clId="{38AB4D3C-B4E5-4847-ABEF-83E738C70A11}" dt="2024-06-05T14:38:40.475" v="101088" actId="478"/>
          <ac:spMkLst>
            <pc:docMk/>
            <pc:sldMk cId="1980196724" sldId="299"/>
            <ac:spMk id="72" creationId="{8AA06ED4-B099-045E-3005-302AAF8F7B44}"/>
          </ac:spMkLst>
        </pc:spChg>
        <pc:spChg chg="mod">
          <ac:chgData name="Ida Ekmark" userId="ffbc62ef69d5d3dc" providerId="LiveId" clId="{38AB4D3C-B4E5-4847-ABEF-83E738C70A11}" dt="2024-05-14T12:54:00.709" v="921"/>
          <ac:spMkLst>
            <pc:docMk/>
            <pc:sldMk cId="1980196724" sldId="299"/>
            <ac:spMk id="72" creationId="{D6E2792C-CC44-982E-F4F9-8A8758107A69}"/>
          </ac:spMkLst>
        </pc:spChg>
        <pc:spChg chg="del mod">
          <ac:chgData name="Ida Ekmark" userId="ffbc62ef69d5d3dc" providerId="LiveId" clId="{38AB4D3C-B4E5-4847-ABEF-83E738C70A11}" dt="2024-06-05T14:38:40.475" v="101087" actId="478"/>
          <ac:spMkLst>
            <pc:docMk/>
            <pc:sldMk cId="1980196724" sldId="299"/>
            <ac:spMk id="73" creationId="{54CE9C3C-9775-95E7-0FC6-A70B5D8D221D}"/>
          </ac:spMkLst>
        </pc:spChg>
        <pc:spChg chg="mod">
          <ac:chgData name="Ida Ekmark" userId="ffbc62ef69d5d3dc" providerId="LiveId" clId="{38AB4D3C-B4E5-4847-ABEF-83E738C70A11}" dt="2024-05-14T12:54:00.709" v="921"/>
          <ac:spMkLst>
            <pc:docMk/>
            <pc:sldMk cId="1980196724" sldId="299"/>
            <ac:spMk id="73" creationId="{64B29F5C-0CE4-426E-8DC2-30BB73FA7B48}"/>
          </ac:spMkLst>
        </pc:spChg>
        <pc:spChg chg="del mod">
          <ac:chgData name="Ida Ekmark" userId="ffbc62ef69d5d3dc" providerId="LiveId" clId="{38AB4D3C-B4E5-4847-ABEF-83E738C70A11}" dt="2024-06-05T14:38:40.475" v="101086" actId="478"/>
          <ac:spMkLst>
            <pc:docMk/>
            <pc:sldMk cId="1980196724" sldId="299"/>
            <ac:spMk id="74" creationId="{73EBE8AA-10C7-6935-6A63-3807932B075F}"/>
          </ac:spMkLst>
        </pc:spChg>
        <pc:spChg chg="mod">
          <ac:chgData name="Ida Ekmark" userId="ffbc62ef69d5d3dc" providerId="LiveId" clId="{38AB4D3C-B4E5-4847-ABEF-83E738C70A11}" dt="2024-05-14T12:54:00.709" v="921"/>
          <ac:spMkLst>
            <pc:docMk/>
            <pc:sldMk cId="1980196724" sldId="299"/>
            <ac:spMk id="74" creationId="{7ED52E10-CA7E-3C62-9FF7-2B92713B69B5}"/>
          </ac:spMkLst>
        </pc:spChg>
        <pc:spChg chg="mod">
          <ac:chgData name="Ida Ekmark" userId="ffbc62ef69d5d3dc" providerId="LiveId" clId="{38AB4D3C-B4E5-4847-ABEF-83E738C70A11}" dt="2024-05-14T12:54:00.709" v="921"/>
          <ac:spMkLst>
            <pc:docMk/>
            <pc:sldMk cId="1980196724" sldId="299"/>
            <ac:spMk id="75" creationId="{8E8EAACE-ED14-A0EF-056A-4D077014C5FE}"/>
          </ac:spMkLst>
        </pc:spChg>
        <pc:spChg chg="del mod">
          <ac:chgData name="Ida Ekmark" userId="ffbc62ef69d5d3dc" providerId="LiveId" clId="{38AB4D3C-B4E5-4847-ABEF-83E738C70A11}" dt="2024-06-05T14:38:40.475" v="101085" actId="478"/>
          <ac:spMkLst>
            <pc:docMk/>
            <pc:sldMk cId="1980196724" sldId="299"/>
            <ac:spMk id="75" creationId="{C3DE8D92-44B0-D14C-B010-63D932F3B5D5}"/>
          </ac:spMkLst>
        </pc:spChg>
        <pc:spChg chg="mod">
          <ac:chgData name="Ida Ekmark" userId="ffbc62ef69d5d3dc" providerId="LiveId" clId="{38AB4D3C-B4E5-4847-ABEF-83E738C70A11}" dt="2024-05-14T12:54:00.709" v="921"/>
          <ac:spMkLst>
            <pc:docMk/>
            <pc:sldMk cId="1980196724" sldId="299"/>
            <ac:spMk id="76" creationId="{F6BB00CA-D025-AE4E-D1B4-3EE36AD38143}"/>
          </ac:spMkLst>
        </pc:spChg>
        <pc:spChg chg="mod">
          <ac:chgData name="Ida Ekmark" userId="ffbc62ef69d5d3dc" providerId="LiveId" clId="{38AB4D3C-B4E5-4847-ABEF-83E738C70A11}" dt="2024-05-14T12:54:00.709" v="921"/>
          <ac:spMkLst>
            <pc:docMk/>
            <pc:sldMk cId="1980196724" sldId="299"/>
            <ac:spMk id="77" creationId="{5A7A7824-D2EB-8579-DE5E-4FA0BA0364E1}"/>
          </ac:spMkLst>
        </pc:spChg>
        <pc:spChg chg="mod">
          <ac:chgData name="Ida Ekmark" userId="ffbc62ef69d5d3dc" providerId="LiveId" clId="{38AB4D3C-B4E5-4847-ABEF-83E738C70A11}" dt="2024-05-14T12:54:00.709" v="921"/>
          <ac:spMkLst>
            <pc:docMk/>
            <pc:sldMk cId="1980196724" sldId="299"/>
            <ac:spMk id="78" creationId="{CFAEDD1E-7CEA-D000-D102-4F7AD2A85997}"/>
          </ac:spMkLst>
        </pc:spChg>
        <pc:spChg chg="mod">
          <ac:chgData name="Ida Ekmark" userId="ffbc62ef69d5d3dc" providerId="LiveId" clId="{38AB4D3C-B4E5-4847-ABEF-83E738C70A11}" dt="2024-05-14T12:54:00.709" v="921"/>
          <ac:spMkLst>
            <pc:docMk/>
            <pc:sldMk cId="1980196724" sldId="299"/>
            <ac:spMk id="79" creationId="{2AD88F25-9535-E288-C1EE-9731A87298FA}"/>
          </ac:spMkLst>
        </pc:spChg>
        <pc:spChg chg="mod">
          <ac:chgData name="Ida Ekmark" userId="ffbc62ef69d5d3dc" providerId="LiveId" clId="{38AB4D3C-B4E5-4847-ABEF-83E738C70A11}" dt="2024-05-14T12:54:00.709" v="921"/>
          <ac:spMkLst>
            <pc:docMk/>
            <pc:sldMk cId="1980196724" sldId="299"/>
            <ac:spMk id="80" creationId="{CF53FB1B-2F64-6670-EDCA-6FFE7F621317}"/>
          </ac:spMkLst>
        </pc:spChg>
        <pc:spChg chg="mod">
          <ac:chgData name="Ida Ekmark" userId="ffbc62ef69d5d3dc" providerId="LiveId" clId="{38AB4D3C-B4E5-4847-ABEF-83E738C70A11}" dt="2024-05-14T12:54:00.709" v="921"/>
          <ac:spMkLst>
            <pc:docMk/>
            <pc:sldMk cId="1980196724" sldId="299"/>
            <ac:spMk id="81" creationId="{5E334F58-3FF6-C3EB-ABD8-16D3693C68EB}"/>
          </ac:spMkLst>
        </pc:spChg>
        <pc:spChg chg="mod replST">
          <ac:chgData name="Ida Ekmark" userId="ffbc62ef69d5d3dc" providerId="LiveId" clId="{38AB4D3C-B4E5-4847-ABEF-83E738C70A11}" dt="2024-06-05T14:38:40.475" v="101089" actId="108"/>
          <ac:spMkLst>
            <pc:docMk/>
            <pc:sldMk cId="1980196724" sldId="299"/>
            <ac:spMk id="82" creationId="{048A5BBD-11F9-1F9C-2B42-3222B0314141}"/>
          </ac:spMkLst>
        </pc:spChg>
        <pc:spChg chg="mod">
          <ac:chgData name="Ida Ekmark" userId="ffbc62ef69d5d3dc" providerId="LiveId" clId="{38AB4D3C-B4E5-4847-ABEF-83E738C70A11}" dt="2024-05-14T12:54:00.709" v="921"/>
          <ac:spMkLst>
            <pc:docMk/>
            <pc:sldMk cId="1980196724" sldId="299"/>
            <ac:spMk id="82" creationId="{A06A95AB-3A82-682E-D279-0608221F7EA6}"/>
          </ac:spMkLst>
        </pc:spChg>
        <pc:spChg chg="mod replST">
          <ac:chgData name="Ida Ekmark" userId="ffbc62ef69d5d3dc" providerId="LiveId" clId="{38AB4D3C-B4E5-4847-ABEF-83E738C70A11}" dt="2024-06-05T14:38:40.475" v="101090" actId="108"/>
          <ac:spMkLst>
            <pc:docMk/>
            <pc:sldMk cId="1980196724" sldId="299"/>
            <ac:spMk id="83" creationId="{AFC21E4E-2246-3BA9-2B66-86D03ACC0E64}"/>
          </ac:spMkLst>
        </pc:spChg>
        <pc:spChg chg="mod">
          <ac:chgData name="Ida Ekmark" userId="ffbc62ef69d5d3dc" providerId="LiveId" clId="{38AB4D3C-B4E5-4847-ABEF-83E738C70A11}" dt="2024-05-14T12:54:00.709" v="921"/>
          <ac:spMkLst>
            <pc:docMk/>
            <pc:sldMk cId="1980196724" sldId="299"/>
            <ac:spMk id="83" creationId="{D4BF4217-D119-9B0A-0826-AEED58BB4A44}"/>
          </ac:spMkLst>
        </pc:spChg>
        <pc:spChg chg="mod">
          <ac:chgData name="Ida Ekmark" userId="ffbc62ef69d5d3dc" providerId="LiveId" clId="{38AB4D3C-B4E5-4847-ABEF-83E738C70A11}" dt="2024-05-14T12:54:00.709" v="921"/>
          <ac:spMkLst>
            <pc:docMk/>
            <pc:sldMk cId="1980196724" sldId="299"/>
            <ac:spMk id="84" creationId="{119524C4-94C3-3178-332F-3E520AB5786C}"/>
          </ac:spMkLst>
        </pc:spChg>
        <pc:spChg chg="mod replST">
          <ac:chgData name="Ida Ekmark" userId="ffbc62ef69d5d3dc" providerId="LiveId" clId="{38AB4D3C-B4E5-4847-ABEF-83E738C70A11}" dt="2024-06-05T14:38:40.475" v="101091" actId="108"/>
          <ac:spMkLst>
            <pc:docMk/>
            <pc:sldMk cId="1980196724" sldId="299"/>
            <ac:spMk id="84" creationId="{130A7362-00A8-76C7-ACA2-A6055809CCF6}"/>
          </ac:spMkLst>
        </pc:spChg>
        <pc:spChg chg="mod">
          <ac:chgData name="Ida Ekmark" userId="ffbc62ef69d5d3dc" providerId="LiveId" clId="{38AB4D3C-B4E5-4847-ABEF-83E738C70A11}" dt="2024-05-14T12:54:00.709" v="921"/>
          <ac:spMkLst>
            <pc:docMk/>
            <pc:sldMk cId="1980196724" sldId="299"/>
            <ac:spMk id="85" creationId="{8AD4BB06-5CC4-F9B2-4FC1-4151BCC6BEB9}"/>
          </ac:spMkLst>
        </pc:spChg>
        <pc:spChg chg="mod">
          <ac:chgData name="Ida Ekmark" userId="ffbc62ef69d5d3dc" providerId="LiveId" clId="{38AB4D3C-B4E5-4847-ABEF-83E738C70A11}" dt="2024-05-14T12:54:00.709" v="921"/>
          <ac:spMkLst>
            <pc:docMk/>
            <pc:sldMk cId="1980196724" sldId="299"/>
            <ac:spMk id="86" creationId="{CBA0F748-D452-296A-4EA2-763813D2037D}"/>
          </ac:spMkLst>
        </pc:spChg>
        <pc:spChg chg="mod">
          <ac:chgData name="Ida Ekmark" userId="ffbc62ef69d5d3dc" providerId="LiveId" clId="{38AB4D3C-B4E5-4847-ABEF-83E738C70A11}" dt="2024-05-14T12:54:00.709" v="921"/>
          <ac:spMkLst>
            <pc:docMk/>
            <pc:sldMk cId="1980196724" sldId="299"/>
            <ac:spMk id="87" creationId="{3D0847FC-B30D-6440-4CC6-47D3E7A86475}"/>
          </ac:spMkLst>
        </pc:spChg>
        <pc:spChg chg="mod">
          <ac:chgData name="Ida Ekmark" userId="ffbc62ef69d5d3dc" providerId="LiveId" clId="{38AB4D3C-B4E5-4847-ABEF-83E738C70A11}" dt="2024-05-14T12:54:00.709" v="921"/>
          <ac:spMkLst>
            <pc:docMk/>
            <pc:sldMk cId="1980196724" sldId="299"/>
            <ac:spMk id="88" creationId="{7513ED34-ECE2-4AF5-A042-9CAF824CE0D0}"/>
          </ac:spMkLst>
        </pc:spChg>
        <pc:spChg chg="mod">
          <ac:chgData name="Ida Ekmark" userId="ffbc62ef69d5d3dc" providerId="LiveId" clId="{38AB4D3C-B4E5-4847-ABEF-83E738C70A11}" dt="2024-05-14T12:54:00.709" v="921"/>
          <ac:spMkLst>
            <pc:docMk/>
            <pc:sldMk cId="1980196724" sldId="299"/>
            <ac:spMk id="89" creationId="{ECAA52D0-338E-20C3-4C08-302D0AD06719}"/>
          </ac:spMkLst>
        </pc:spChg>
        <pc:spChg chg="mod">
          <ac:chgData name="Ida Ekmark" userId="ffbc62ef69d5d3dc" providerId="LiveId" clId="{38AB4D3C-B4E5-4847-ABEF-83E738C70A11}" dt="2024-05-14T12:54:00.709" v="921"/>
          <ac:spMkLst>
            <pc:docMk/>
            <pc:sldMk cId="1980196724" sldId="299"/>
            <ac:spMk id="90" creationId="{76B1F713-7BA2-3D42-5E60-D7DF14D8FD3B}"/>
          </ac:spMkLst>
        </pc:spChg>
        <pc:spChg chg="mod">
          <ac:chgData name="Ida Ekmark" userId="ffbc62ef69d5d3dc" providerId="LiveId" clId="{38AB4D3C-B4E5-4847-ABEF-83E738C70A11}" dt="2024-05-14T12:54:00.709" v="921"/>
          <ac:spMkLst>
            <pc:docMk/>
            <pc:sldMk cId="1980196724" sldId="299"/>
            <ac:spMk id="91" creationId="{98A5B1AA-D0A8-10D3-7B0F-8A3CCF61D89B}"/>
          </ac:spMkLst>
        </pc:spChg>
        <pc:spChg chg="mod">
          <ac:chgData name="Ida Ekmark" userId="ffbc62ef69d5d3dc" providerId="LiveId" clId="{38AB4D3C-B4E5-4847-ABEF-83E738C70A11}" dt="2024-05-14T12:54:00.709" v="921"/>
          <ac:spMkLst>
            <pc:docMk/>
            <pc:sldMk cId="1980196724" sldId="299"/>
            <ac:spMk id="92" creationId="{AE0E1948-F22C-8B8A-533A-A46A28CBAEC7}"/>
          </ac:spMkLst>
        </pc:spChg>
        <pc:spChg chg="mod">
          <ac:chgData name="Ida Ekmark" userId="ffbc62ef69d5d3dc" providerId="LiveId" clId="{38AB4D3C-B4E5-4847-ABEF-83E738C70A11}" dt="2024-05-14T12:54:00.709" v="921"/>
          <ac:spMkLst>
            <pc:docMk/>
            <pc:sldMk cId="1980196724" sldId="299"/>
            <ac:spMk id="93" creationId="{BDF80C4E-8796-2AB6-54D0-9094E4B54BAD}"/>
          </ac:spMkLst>
        </pc:spChg>
        <pc:spChg chg="mod">
          <ac:chgData name="Ida Ekmark" userId="ffbc62ef69d5d3dc" providerId="LiveId" clId="{38AB4D3C-B4E5-4847-ABEF-83E738C70A11}" dt="2024-05-14T12:54:00.709" v="921"/>
          <ac:spMkLst>
            <pc:docMk/>
            <pc:sldMk cId="1980196724" sldId="299"/>
            <ac:spMk id="94" creationId="{4F515B0B-DAF6-DCCB-2497-5DB89EA1DF81}"/>
          </ac:spMkLst>
        </pc:spChg>
        <pc:spChg chg="del mod topLvl replST">
          <ac:chgData name="Ida Ekmark" userId="ffbc62ef69d5d3dc" providerId="LiveId" clId="{38AB4D3C-B4E5-4847-ABEF-83E738C70A11}" dt="2024-06-05T14:40:53.909" v="101314" actId="478"/>
          <ac:spMkLst>
            <pc:docMk/>
            <pc:sldMk cId="1980196724" sldId="299"/>
            <ac:spMk id="95" creationId="{08D9F6F0-0672-EE18-C23C-F39558F429A5}"/>
          </ac:spMkLst>
        </pc:spChg>
        <pc:spChg chg="mod">
          <ac:chgData name="Ida Ekmark" userId="ffbc62ef69d5d3dc" providerId="LiveId" clId="{38AB4D3C-B4E5-4847-ABEF-83E738C70A11}" dt="2024-05-14T12:54:00.709" v="921"/>
          <ac:spMkLst>
            <pc:docMk/>
            <pc:sldMk cId="1980196724" sldId="299"/>
            <ac:spMk id="95" creationId="{9AE859E4-6C6F-426E-4828-57D0FEE4376E}"/>
          </ac:spMkLst>
        </pc:spChg>
        <pc:spChg chg="mod">
          <ac:chgData name="Ida Ekmark" userId="ffbc62ef69d5d3dc" providerId="LiveId" clId="{38AB4D3C-B4E5-4847-ABEF-83E738C70A11}" dt="2024-05-14T12:54:00.709" v="921"/>
          <ac:spMkLst>
            <pc:docMk/>
            <pc:sldMk cId="1980196724" sldId="299"/>
            <ac:spMk id="96" creationId="{440D80AA-4903-E65B-760A-271F205B9D48}"/>
          </ac:spMkLst>
        </pc:spChg>
        <pc:spChg chg="del mod topLvl replST">
          <ac:chgData name="Ida Ekmark" userId="ffbc62ef69d5d3dc" providerId="LiveId" clId="{38AB4D3C-B4E5-4847-ABEF-83E738C70A11}" dt="2024-06-05T14:40:53.909" v="101306" actId="478"/>
          <ac:spMkLst>
            <pc:docMk/>
            <pc:sldMk cId="1980196724" sldId="299"/>
            <ac:spMk id="96" creationId="{EA85E333-24EE-29C1-8846-624E09E650B0}"/>
          </ac:spMkLst>
        </pc:spChg>
        <pc:spChg chg="mod">
          <ac:chgData name="Ida Ekmark" userId="ffbc62ef69d5d3dc" providerId="LiveId" clId="{38AB4D3C-B4E5-4847-ABEF-83E738C70A11}" dt="2024-05-14T12:54:00.709" v="921"/>
          <ac:spMkLst>
            <pc:docMk/>
            <pc:sldMk cId="1980196724" sldId="299"/>
            <ac:spMk id="97" creationId="{97CF3966-39EE-B125-DCAA-30193897BB28}"/>
          </ac:spMkLst>
        </pc:spChg>
        <pc:spChg chg="del mod replST">
          <ac:chgData name="Ida Ekmark" userId="ffbc62ef69d5d3dc" providerId="LiveId" clId="{38AB4D3C-B4E5-4847-ABEF-83E738C70A11}" dt="2024-06-05T14:40:53.909" v="101305" actId="478"/>
          <ac:spMkLst>
            <pc:docMk/>
            <pc:sldMk cId="1980196724" sldId="299"/>
            <ac:spMk id="97" creationId="{C84D95CA-ADA1-3F76-FA55-C456E9C99632}"/>
          </ac:spMkLst>
        </pc:spChg>
        <pc:spChg chg="mod">
          <ac:chgData name="Ida Ekmark" userId="ffbc62ef69d5d3dc" providerId="LiveId" clId="{38AB4D3C-B4E5-4847-ABEF-83E738C70A11}" dt="2024-05-14T13:53:32.509" v="12660" actId="207"/>
          <ac:spMkLst>
            <pc:docMk/>
            <pc:sldMk cId="1980196724" sldId="299"/>
            <ac:spMk id="99" creationId="{F477ACE8-86D7-21A7-B48D-B36C56FD4811}"/>
          </ac:spMkLst>
        </pc:spChg>
        <pc:spChg chg="mod">
          <ac:chgData name="Ida Ekmark" userId="ffbc62ef69d5d3dc" providerId="LiveId" clId="{38AB4D3C-B4E5-4847-ABEF-83E738C70A11}" dt="2024-05-14T13:53:32.509" v="12660" actId="207"/>
          <ac:spMkLst>
            <pc:docMk/>
            <pc:sldMk cId="1980196724" sldId="299"/>
            <ac:spMk id="100" creationId="{2414AE0A-22C7-C335-26FB-FB08355CB93B}"/>
          </ac:spMkLst>
        </pc:spChg>
        <pc:spChg chg="mod">
          <ac:chgData name="Ida Ekmark" userId="ffbc62ef69d5d3dc" providerId="LiveId" clId="{38AB4D3C-B4E5-4847-ABEF-83E738C70A11}" dt="2024-05-14T13:53:32.509" v="12660" actId="207"/>
          <ac:spMkLst>
            <pc:docMk/>
            <pc:sldMk cId="1980196724" sldId="299"/>
            <ac:spMk id="101" creationId="{5C8EDD9A-C1B7-9422-2F7B-E92FD3D83FFB}"/>
          </ac:spMkLst>
        </pc:spChg>
        <pc:spChg chg="mod">
          <ac:chgData name="Ida Ekmark" userId="ffbc62ef69d5d3dc" providerId="LiveId" clId="{38AB4D3C-B4E5-4847-ABEF-83E738C70A11}" dt="2024-05-14T13:53:32.509" v="12660" actId="207"/>
          <ac:spMkLst>
            <pc:docMk/>
            <pc:sldMk cId="1980196724" sldId="299"/>
            <ac:spMk id="102" creationId="{CE552917-2AA6-7FE1-2CCB-EB2B49A2F241}"/>
          </ac:spMkLst>
        </pc:spChg>
        <pc:spChg chg="mod">
          <ac:chgData name="Ida Ekmark" userId="ffbc62ef69d5d3dc" providerId="LiveId" clId="{38AB4D3C-B4E5-4847-ABEF-83E738C70A11}" dt="2024-05-14T13:53:32.509" v="12660" actId="207"/>
          <ac:spMkLst>
            <pc:docMk/>
            <pc:sldMk cId="1980196724" sldId="299"/>
            <ac:spMk id="103" creationId="{D621508A-DAA5-CDD4-DE0E-1BAEEBB397C5}"/>
          </ac:spMkLst>
        </pc:spChg>
        <pc:spChg chg="mod">
          <ac:chgData name="Ida Ekmark" userId="ffbc62ef69d5d3dc" providerId="LiveId" clId="{38AB4D3C-B4E5-4847-ABEF-83E738C70A11}" dt="2024-05-14T13:53:32.509" v="12660" actId="207"/>
          <ac:spMkLst>
            <pc:docMk/>
            <pc:sldMk cId="1980196724" sldId="299"/>
            <ac:spMk id="104" creationId="{9615CA8B-2021-EFA9-31A6-2FE8BF0DE4C8}"/>
          </ac:spMkLst>
        </pc:spChg>
        <pc:spChg chg="mod">
          <ac:chgData name="Ida Ekmark" userId="ffbc62ef69d5d3dc" providerId="LiveId" clId="{38AB4D3C-B4E5-4847-ABEF-83E738C70A11}" dt="2024-05-14T13:53:32.509" v="12660" actId="207"/>
          <ac:spMkLst>
            <pc:docMk/>
            <pc:sldMk cId="1980196724" sldId="299"/>
            <ac:spMk id="105" creationId="{4819DDCA-F99B-F6E3-6588-819B00367165}"/>
          </ac:spMkLst>
        </pc:spChg>
        <pc:spChg chg="mod">
          <ac:chgData name="Ida Ekmark" userId="ffbc62ef69d5d3dc" providerId="LiveId" clId="{38AB4D3C-B4E5-4847-ABEF-83E738C70A11}" dt="2024-05-14T13:53:32.509" v="12660" actId="207"/>
          <ac:spMkLst>
            <pc:docMk/>
            <pc:sldMk cId="1980196724" sldId="299"/>
            <ac:spMk id="106" creationId="{279D2433-60EA-F2F3-CA36-AF379F8B1888}"/>
          </ac:spMkLst>
        </pc:spChg>
        <pc:spChg chg="mod">
          <ac:chgData name="Ida Ekmark" userId="ffbc62ef69d5d3dc" providerId="LiveId" clId="{38AB4D3C-B4E5-4847-ABEF-83E738C70A11}" dt="2024-05-14T13:53:32.509" v="12660" actId="207"/>
          <ac:spMkLst>
            <pc:docMk/>
            <pc:sldMk cId="1980196724" sldId="299"/>
            <ac:spMk id="107" creationId="{4CB52CFF-4505-2F34-8AF6-6466200D7DCB}"/>
          </ac:spMkLst>
        </pc:spChg>
        <pc:spChg chg="mod">
          <ac:chgData name="Ida Ekmark" userId="ffbc62ef69d5d3dc" providerId="LiveId" clId="{38AB4D3C-B4E5-4847-ABEF-83E738C70A11}" dt="2024-05-14T13:53:32.509" v="12660" actId="207"/>
          <ac:spMkLst>
            <pc:docMk/>
            <pc:sldMk cId="1980196724" sldId="299"/>
            <ac:spMk id="108" creationId="{1C131DF6-7D3C-84E9-FA7C-912D56ED9444}"/>
          </ac:spMkLst>
        </pc:spChg>
        <pc:spChg chg="mod">
          <ac:chgData name="Ida Ekmark" userId="ffbc62ef69d5d3dc" providerId="LiveId" clId="{38AB4D3C-B4E5-4847-ABEF-83E738C70A11}" dt="2024-05-14T13:53:32.509" v="12660" actId="207"/>
          <ac:spMkLst>
            <pc:docMk/>
            <pc:sldMk cId="1980196724" sldId="299"/>
            <ac:spMk id="109" creationId="{971BBB76-4F50-C2ED-D709-DA7904A3BB40}"/>
          </ac:spMkLst>
        </pc:spChg>
        <pc:spChg chg="mod">
          <ac:chgData name="Ida Ekmark" userId="ffbc62ef69d5d3dc" providerId="LiveId" clId="{38AB4D3C-B4E5-4847-ABEF-83E738C70A11}" dt="2024-05-14T13:53:32.509" v="12660" actId="207"/>
          <ac:spMkLst>
            <pc:docMk/>
            <pc:sldMk cId="1980196724" sldId="299"/>
            <ac:spMk id="110" creationId="{34442C11-C3FF-D5FE-D79A-BB2E7AF2C33E}"/>
          </ac:spMkLst>
        </pc:spChg>
        <pc:spChg chg="mod">
          <ac:chgData name="Ida Ekmark" userId="ffbc62ef69d5d3dc" providerId="LiveId" clId="{38AB4D3C-B4E5-4847-ABEF-83E738C70A11}" dt="2024-05-14T13:53:32.509" v="12660" actId="207"/>
          <ac:spMkLst>
            <pc:docMk/>
            <pc:sldMk cId="1980196724" sldId="299"/>
            <ac:spMk id="111" creationId="{433B57E1-0A19-4AF2-E7E7-1533D6104FF4}"/>
          </ac:spMkLst>
        </pc:spChg>
        <pc:spChg chg="del mod replST">
          <ac:chgData name="Ida Ekmark" userId="ffbc62ef69d5d3dc" providerId="LiveId" clId="{38AB4D3C-B4E5-4847-ABEF-83E738C70A11}" dt="2024-06-05T14:40:53.909" v="101304" actId="478"/>
          <ac:spMkLst>
            <pc:docMk/>
            <pc:sldMk cId="1980196724" sldId="299"/>
            <ac:spMk id="112" creationId="{3987766B-F21D-4C15-FDA2-D625B31B92B1}"/>
          </ac:spMkLst>
        </pc:spChg>
        <pc:spChg chg="mod">
          <ac:chgData name="Ida Ekmark" userId="ffbc62ef69d5d3dc" providerId="LiveId" clId="{38AB4D3C-B4E5-4847-ABEF-83E738C70A11}" dt="2024-05-14T12:54:00.709" v="921"/>
          <ac:spMkLst>
            <pc:docMk/>
            <pc:sldMk cId="1980196724" sldId="299"/>
            <ac:spMk id="112" creationId="{E056DA45-BAA4-BF78-E6DC-D2720C650B76}"/>
          </ac:spMkLst>
        </pc:spChg>
        <pc:spChg chg="del mod topLvl">
          <ac:chgData name="Ida Ekmark" userId="ffbc62ef69d5d3dc" providerId="LiveId" clId="{38AB4D3C-B4E5-4847-ABEF-83E738C70A11}" dt="2024-05-28T10:58:56.506" v="85936" actId="478"/>
          <ac:spMkLst>
            <pc:docMk/>
            <pc:sldMk cId="1980196724" sldId="299"/>
            <ac:spMk id="113" creationId="{4870BACB-48E6-A347-26E1-E64C00BADFB5}"/>
          </ac:spMkLst>
        </pc:spChg>
        <pc:spChg chg="del mod replST">
          <ac:chgData name="Ida Ekmark" userId="ffbc62ef69d5d3dc" providerId="LiveId" clId="{38AB4D3C-B4E5-4847-ABEF-83E738C70A11}" dt="2024-06-05T14:40:53.893" v="101303" actId="478"/>
          <ac:spMkLst>
            <pc:docMk/>
            <pc:sldMk cId="1980196724" sldId="299"/>
            <ac:spMk id="113" creationId="{E2245588-241E-C8C2-030D-BCFAD92C119F}"/>
          </ac:spMkLst>
        </pc:spChg>
        <pc:spChg chg="del mod replST">
          <ac:chgData name="Ida Ekmark" userId="ffbc62ef69d5d3dc" providerId="LiveId" clId="{38AB4D3C-B4E5-4847-ABEF-83E738C70A11}" dt="2024-06-05T14:40:53.893" v="101302" actId="478"/>
          <ac:spMkLst>
            <pc:docMk/>
            <pc:sldMk cId="1980196724" sldId="299"/>
            <ac:spMk id="114" creationId="{A70FAD76-4239-6115-78F8-A38C0C8D3AE9}"/>
          </ac:spMkLst>
        </pc:spChg>
        <pc:spChg chg="del mod topLvl">
          <ac:chgData name="Ida Ekmark" userId="ffbc62ef69d5d3dc" providerId="LiveId" clId="{38AB4D3C-B4E5-4847-ABEF-83E738C70A11}" dt="2024-05-28T10:58:56.490" v="85932" actId="478"/>
          <ac:spMkLst>
            <pc:docMk/>
            <pc:sldMk cId="1980196724" sldId="299"/>
            <ac:spMk id="114" creationId="{AF3D6EBB-1766-0A09-CF8B-A7C5E03479EA}"/>
          </ac:spMkLst>
        </pc:spChg>
        <pc:spChg chg="del mod">
          <ac:chgData name="Ida Ekmark" userId="ffbc62ef69d5d3dc" providerId="LiveId" clId="{38AB4D3C-B4E5-4847-ABEF-83E738C70A11}" dt="2024-05-28T10:58:56.490" v="85931" actId="478"/>
          <ac:spMkLst>
            <pc:docMk/>
            <pc:sldMk cId="1980196724" sldId="299"/>
            <ac:spMk id="115" creationId="{FDE792D3-1E5D-F5C0-126A-1F948661A930}"/>
          </ac:spMkLst>
        </pc:spChg>
        <pc:spChg chg="del mod">
          <ac:chgData name="Ida Ekmark" userId="ffbc62ef69d5d3dc" providerId="LiveId" clId="{38AB4D3C-B4E5-4847-ABEF-83E738C70A11}" dt="2024-05-28T10:58:56.490" v="85930" actId="478"/>
          <ac:spMkLst>
            <pc:docMk/>
            <pc:sldMk cId="1980196724" sldId="299"/>
            <ac:spMk id="116" creationId="{420A4CE1-613A-D000-3559-A0152C92EC3C}"/>
          </ac:spMkLst>
        </pc:spChg>
        <pc:spChg chg="del mod">
          <ac:chgData name="Ida Ekmark" userId="ffbc62ef69d5d3dc" providerId="LiveId" clId="{38AB4D3C-B4E5-4847-ABEF-83E738C70A11}" dt="2024-05-28T10:58:56.490" v="85929" actId="478"/>
          <ac:spMkLst>
            <pc:docMk/>
            <pc:sldMk cId="1980196724" sldId="299"/>
            <ac:spMk id="117" creationId="{D71F93EC-B43C-D34D-8738-063C6569270C}"/>
          </ac:spMkLst>
        </pc:spChg>
        <pc:spChg chg="mod">
          <ac:chgData name="Ida Ekmark" userId="ffbc62ef69d5d3dc" providerId="LiveId" clId="{38AB4D3C-B4E5-4847-ABEF-83E738C70A11}" dt="2024-05-14T12:54:00.709" v="921"/>
          <ac:spMkLst>
            <pc:docMk/>
            <pc:sldMk cId="1980196724" sldId="299"/>
            <ac:spMk id="119" creationId="{7E4E986C-3EA5-9B57-5CB5-9A87CAA7C853}"/>
          </ac:spMkLst>
        </pc:spChg>
        <pc:spChg chg="mod">
          <ac:chgData name="Ida Ekmark" userId="ffbc62ef69d5d3dc" providerId="LiveId" clId="{38AB4D3C-B4E5-4847-ABEF-83E738C70A11}" dt="2024-05-14T12:54:00.709" v="921"/>
          <ac:spMkLst>
            <pc:docMk/>
            <pc:sldMk cId="1980196724" sldId="299"/>
            <ac:spMk id="120" creationId="{ED22704E-CFF6-6D49-CAF4-7A4A7175A254}"/>
          </ac:spMkLst>
        </pc:spChg>
        <pc:spChg chg="mod">
          <ac:chgData name="Ida Ekmark" userId="ffbc62ef69d5d3dc" providerId="LiveId" clId="{38AB4D3C-B4E5-4847-ABEF-83E738C70A11}" dt="2024-05-14T12:54:00.709" v="921"/>
          <ac:spMkLst>
            <pc:docMk/>
            <pc:sldMk cId="1980196724" sldId="299"/>
            <ac:spMk id="121" creationId="{531EC5C2-507A-6E7B-7ED7-21A3745E49C8}"/>
          </ac:spMkLst>
        </pc:spChg>
        <pc:spChg chg="mod">
          <ac:chgData name="Ida Ekmark" userId="ffbc62ef69d5d3dc" providerId="LiveId" clId="{38AB4D3C-B4E5-4847-ABEF-83E738C70A11}" dt="2024-05-14T12:54:00.709" v="921"/>
          <ac:spMkLst>
            <pc:docMk/>
            <pc:sldMk cId="1980196724" sldId="299"/>
            <ac:spMk id="122" creationId="{99B9912A-5BED-1E12-5783-3FD90ACB1684}"/>
          </ac:spMkLst>
        </pc:spChg>
        <pc:spChg chg="mod">
          <ac:chgData name="Ida Ekmark" userId="ffbc62ef69d5d3dc" providerId="LiveId" clId="{38AB4D3C-B4E5-4847-ABEF-83E738C70A11}" dt="2024-05-14T12:54:00.709" v="921"/>
          <ac:spMkLst>
            <pc:docMk/>
            <pc:sldMk cId="1980196724" sldId="299"/>
            <ac:spMk id="123" creationId="{7CCBB0AF-18DA-8EB9-3FCD-34A162043D5A}"/>
          </ac:spMkLst>
        </pc:spChg>
        <pc:spChg chg="mod">
          <ac:chgData name="Ida Ekmark" userId="ffbc62ef69d5d3dc" providerId="LiveId" clId="{38AB4D3C-B4E5-4847-ABEF-83E738C70A11}" dt="2024-05-14T12:54:00.709" v="921"/>
          <ac:spMkLst>
            <pc:docMk/>
            <pc:sldMk cId="1980196724" sldId="299"/>
            <ac:spMk id="124" creationId="{45CC8DBF-7DA4-44FF-0A5E-9A16DEE2102E}"/>
          </ac:spMkLst>
        </pc:spChg>
        <pc:spChg chg="del mod topLvl">
          <ac:chgData name="Ida Ekmark" userId="ffbc62ef69d5d3dc" providerId="LiveId" clId="{38AB4D3C-B4E5-4847-ABEF-83E738C70A11}" dt="2024-06-05T14:40:09.037" v="101237" actId="478"/>
          <ac:spMkLst>
            <pc:docMk/>
            <pc:sldMk cId="1980196724" sldId="299"/>
            <ac:spMk id="124" creationId="{FA0AFBF4-BED0-FD72-C522-0E9C25536C37}"/>
          </ac:spMkLst>
        </pc:spChg>
        <pc:spChg chg="mod">
          <ac:chgData name="Ida Ekmark" userId="ffbc62ef69d5d3dc" providerId="LiveId" clId="{38AB4D3C-B4E5-4847-ABEF-83E738C70A11}" dt="2024-05-14T12:54:00.709" v="921"/>
          <ac:spMkLst>
            <pc:docMk/>
            <pc:sldMk cId="1980196724" sldId="299"/>
            <ac:spMk id="125" creationId="{45A52FEC-2ADF-D613-F9AE-008BAAE53CEE}"/>
          </ac:spMkLst>
        </pc:spChg>
        <pc:spChg chg="del mod topLvl">
          <ac:chgData name="Ida Ekmark" userId="ffbc62ef69d5d3dc" providerId="LiveId" clId="{38AB4D3C-B4E5-4847-ABEF-83E738C70A11}" dt="2024-06-05T14:40:09.022" v="101231" actId="478"/>
          <ac:spMkLst>
            <pc:docMk/>
            <pc:sldMk cId="1980196724" sldId="299"/>
            <ac:spMk id="125" creationId="{4660524E-9D87-CC29-499A-87FE38059294}"/>
          </ac:spMkLst>
        </pc:spChg>
        <pc:spChg chg="del mod">
          <ac:chgData name="Ida Ekmark" userId="ffbc62ef69d5d3dc" providerId="LiveId" clId="{38AB4D3C-B4E5-4847-ABEF-83E738C70A11}" dt="2024-06-05T14:40:09.022" v="101230" actId="478"/>
          <ac:spMkLst>
            <pc:docMk/>
            <pc:sldMk cId="1980196724" sldId="299"/>
            <ac:spMk id="126" creationId="{5E5B1822-7BC6-A7B0-9237-CFF1BF25B153}"/>
          </ac:spMkLst>
        </pc:spChg>
        <pc:spChg chg="mod">
          <ac:chgData name="Ida Ekmark" userId="ffbc62ef69d5d3dc" providerId="LiveId" clId="{38AB4D3C-B4E5-4847-ABEF-83E738C70A11}" dt="2024-05-14T12:54:00.709" v="921"/>
          <ac:spMkLst>
            <pc:docMk/>
            <pc:sldMk cId="1980196724" sldId="299"/>
            <ac:spMk id="126" creationId="{C6891226-5EAF-39E7-1DBB-6ECD10003819}"/>
          </ac:spMkLst>
        </pc:spChg>
        <pc:spChg chg="mod">
          <ac:chgData name="Ida Ekmark" userId="ffbc62ef69d5d3dc" providerId="LiveId" clId="{38AB4D3C-B4E5-4847-ABEF-83E738C70A11}" dt="2024-05-14T12:54:00.709" v="921"/>
          <ac:spMkLst>
            <pc:docMk/>
            <pc:sldMk cId="1980196724" sldId="299"/>
            <ac:spMk id="127" creationId="{A6ED3DE2-4FC7-52BC-BFEC-CBE5E575DFB3}"/>
          </ac:spMkLst>
        </pc:spChg>
        <pc:spChg chg="mod">
          <ac:chgData name="Ida Ekmark" userId="ffbc62ef69d5d3dc" providerId="LiveId" clId="{38AB4D3C-B4E5-4847-ABEF-83E738C70A11}" dt="2024-05-14T12:54:00.709" v="921"/>
          <ac:spMkLst>
            <pc:docMk/>
            <pc:sldMk cId="1980196724" sldId="299"/>
            <ac:spMk id="128" creationId="{134735A2-3D50-36CA-FFB7-4CE446507BD9}"/>
          </ac:spMkLst>
        </pc:spChg>
        <pc:spChg chg="mod">
          <ac:chgData name="Ida Ekmark" userId="ffbc62ef69d5d3dc" providerId="LiveId" clId="{38AB4D3C-B4E5-4847-ABEF-83E738C70A11}" dt="2024-06-05T14:39:47.121" v="101177"/>
          <ac:spMkLst>
            <pc:docMk/>
            <pc:sldMk cId="1980196724" sldId="299"/>
            <ac:spMk id="128" creationId="{AA46A484-57B7-9F16-4E02-1C124A13B38E}"/>
          </ac:spMkLst>
        </pc:spChg>
        <pc:spChg chg="mod">
          <ac:chgData name="Ida Ekmark" userId="ffbc62ef69d5d3dc" providerId="LiveId" clId="{38AB4D3C-B4E5-4847-ABEF-83E738C70A11}" dt="2024-06-05T14:39:47.121" v="101177"/>
          <ac:spMkLst>
            <pc:docMk/>
            <pc:sldMk cId="1980196724" sldId="299"/>
            <ac:spMk id="129" creationId="{88C8DB89-2FE1-FECF-5B9D-7A72E71764B2}"/>
          </ac:spMkLst>
        </pc:spChg>
        <pc:spChg chg="mod">
          <ac:chgData name="Ida Ekmark" userId="ffbc62ef69d5d3dc" providerId="LiveId" clId="{38AB4D3C-B4E5-4847-ABEF-83E738C70A11}" dt="2024-05-14T12:54:00.709" v="921"/>
          <ac:spMkLst>
            <pc:docMk/>
            <pc:sldMk cId="1980196724" sldId="299"/>
            <ac:spMk id="129" creationId="{D1FFB032-AE54-1336-85C6-5878A22CFF36}"/>
          </ac:spMkLst>
        </pc:spChg>
        <pc:spChg chg="mod">
          <ac:chgData name="Ida Ekmark" userId="ffbc62ef69d5d3dc" providerId="LiveId" clId="{38AB4D3C-B4E5-4847-ABEF-83E738C70A11}" dt="2024-06-05T14:39:47.121" v="101177"/>
          <ac:spMkLst>
            <pc:docMk/>
            <pc:sldMk cId="1980196724" sldId="299"/>
            <ac:spMk id="130" creationId="{83621CD2-CF6D-7B6B-BCBA-14F96DD3FA23}"/>
          </ac:spMkLst>
        </pc:spChg>
        <pc:spChg chg="mod">
          <ac:chgData name="Ida Ekmark" userId="ffbc62ef69d5d3dc" providerId="LiveId" clId="{38AB4D3C-B4E5-4847-ABEF-83E738C70A11}" dt="2024-05-14T12:54:00.709" v="921"/>
          <ac:spMkLst>
            <pc:docMk/>
            <pc:sldMk cId="1980196724" sldId="299"/>
            <ac:spMk id="130" creationId="{9559F4ED-EC93-66D3-FB67-2DD88637DAFA}"/>
          </ac:spMkLst>
        </pc:spChg>
        <pc:spChg chg="mod">
          <ac:chgData name="Ida Ekmark" userId="ffbc62ef69d5d3dc" providerId="LiveId" clId="{38AB4D3C-B4E5-4847-ABEF-83E738C70A11}" dt="2024-05-14T12:54:00.709" v="921"/>
          <ac:spMkLst>
            <pc:docMk/>
            <pc:sldMk cId="1980196724" sldId="299"/>
            <ac:spMk id="131" creationId="{58A1F0DA-7E7E-BE21-B639-6AC607965EF7}"/>
          </ac:spMkLst>
        </pc:spChg>
        <pc:spChg chg="mod">
          <ac:chgData name="Ida Ekmark" userId="ffbc62ef69d5d3dc" providerId="LiveId" clId="{38AB4D3C-B4E5-4847-ABEF-83E738C70A11}" dt="2024-06-05T14:39:47.121" v="101177"/>
          <ac:spMkLst>
            <pc:docMk/>
            <pc:sldMk cId="1980196724" sldId="299"/>
            <ac:spMk id="131" creationId="{B291BF9F-6166-3C52-BD8A-1C1DC3C35EA4}"/>
          </ac:spMkLst>
        </pc:spChg>
        <pc:spChg chg="mod">
          <ac:chgData name="Ida Ekmark" userId="ffbc62ef69d5d3dc" providerId="LiveId" clId="{38AB4D3C-B4E5-4847-ABEF-83E738C70A11}" dt="2024-05-14T13:53:27.388" v="12659" actId="207"/>
          <ac:spMkLst>
            <pc:docMk/>
            <pc:sldMk cId="1980196724" sldId="299"/>
            <ac:spMk id="132" creationId="{42346923-122F-831F-E057-5CA57B3358FE}"/>
          </ac:spMkLst>
        </pc:spChg>
        <pc:spChg chg="mod">
          <ac:chgData name="Ida Ekmark" userId="ffbc62ef69d5d3dc" providerId="LiveId" clId="{38AB4D3C-B4E5-4847-ABEF-83E738C70A11}" dt="2024-05-14T13:53:27.388" v="12659" actId="207"/>
          <ac:spMkLst>
            <pc:docMk/>
            <pc:sldMk cId="1980196724" sldId="299"/>
            <ac:spMk id="133" creationId="{2EB810B8-500F-E2EB-CD9A-6C190D63C2A6}"/>
          </ac:spMkLst>
        </pc:spChg>
        <pc:spChg chg="mod">
          <ac:chgData name="Ida Ekmark" userId="ffbc62ef69d5d3dc" providerId="LiveId" clId="{38AB4D3C-B4E5-4847-ABEF-83E738C70A11}" dt="2024-05-14T13:53:27.388" v="12659" actId="207"/>
          <ac:spMkLst>
            <pc:docMk/>
            <pc:sldMk cId="1980196724" sldId="299"/>
            <ac:spMk id="134" creationId="{9A95E286-8232-5F91-5AB8-E20AFC774C22}"/>
          </ac:spMkLst>
        </pc:spChg>
        <pc:spChg chg="mod">
          <ac:chgData name="Ida Ekmark" userId="ffbc62ef69d5d3dc" providerId="LiveId" clId="{38AB4D3C-B4E5-4847-ABEF-83E738C70A11}" dt="2024-06-05T14:39:47.121" v="101177"/>
          <ac:spMkLst>
            <pc:docMk/>
            <pc:sldMk cId="1980196724" sldId="299"/>
            <ac:spMk id="136" creationId="{0D23A51A-345F-BCC4-664D-9C213A1D5BBA}"/>
          </ac:spMkLst>
        </pc:spChg>
        <pc:spChg chg="mod">
          <ac:chgData name="Ida Ekmark" userId="ffbc62ef69d5d3dc" providerId="LiveId" clId="{38AB4D3C-B4E5-4847-ABEF-83E738C70A11}" dt="2024-05-14T12:54:00.709" v="921"/>
          <ac:spMkLst>
            <pc:docMk/>
            <pc:sldMk cId="1980196724" sldId="299"/>
            <ac:spMk id="136" creationId="{871E0926-9089-3238-7D93-2D465B7F7E39}"/>
          </ac:spMkLst>
        </pc:spChg>
        <pc:spChg chg="mod">
          <ac:chgData name="Ida Ekmark" userId="ffbc62ef69d5d3dc" providerId="LiveId" clId="{38AB4D3C-B4E5-4847-ABEF-83E738C70A11}" dt="2024-05-14T12:54:00.709" v="921"/>
          <ac:spMkLst>
            <pc:docMk/>
            <pc:sldMk cId="1980196724" sldId="299"/>
            <ac:spMk id="137" creationId="{209712F7-C8F8-FDFA-BF33-BD2EC8723581}"/>
          </ac:spMkLst>
        </pc:spChg>
        <pc:spChg chg="mod">
          <ac:chgData name="Ida Ekmark" userId="ffbc62ef69d5d3dc" providerId="LiveId" clId="{38AB4D3C-B4E5-4847-ABEF-83E738C70A11}" dt="2024-06-05T14:39:47.121" v="101177"/>
          <ac:spMkLst>
            <pc:docMk/>
            <pc:sldMk cId="1980196724" sldId="299"/>
            <ac:spMk id="137" creationId="{96F1DC9E-AA95-282E-C664-91DD01810E8C}"/>
          </ac:spMkLst>
        </pc:spChg>
        <pc:spChg chg="mod">
          <ac:chgData name="Ida Ekmark" userId="ffbc62ef69d5d3dc" providerId="LiveId" clId="{38AB4D3C-B4E5-4847-ABEF-83E738C70A11}" dt="2024-05-14T12:54:00.709" v="921"/>
          <ac:spMkLst>
            <pc:docMk/>
            <pc:sldMk cId="1980196724" sldId="299"/>
            <ac:spMk id="138" creationId="{E024F009-0E46-C5BB-3547-D6FEA7596BD5}"/>
          </ac:spMkLst>
        </pc:spChg>
        <pc:spChg chg="mod replST">
          <ac:chgData name="Ida Ekmark" userId="ffbc62ef69d5d3dc" providerId="LiveId" clId="{38AB4D3C-B4E5-4847-ABEF-83E738C70A11}" dt="2024-06-05T14:40:09.022" v="101232" actId="108"/>
          <ac:spMkLst>
            <pc:docMk/>
            <pc:sldMk cId="1980196724" sldId="299"/>
            <ac:spMk id="141" creationId="{E1338382-D797-737A-F790-27E43879D461}"/>
          </ac:spMkLst>
        </pc:spChg>
        <pc:spChg chg="del mod topLvl replST">
          <ac:chgData name="Ida Ekmark" userId="ffbc62ef69d5d3dc" providerId="LiveId" clId="{38AB4D3C-B4E5-4847-ABEF-83E738C70A11}" dt="2024-05-14T12:54:40.057" v="1447" actId="478"/>
          <ac:spMkLst>
            <pc:docMk/>
            <pc:sldMk cId="1980196724" sldId="299"/>
            <ac:spMk id="142" creationId="{37905FCA-21CE-B4CD-C8A2-977D73FE220D}"/>
          </ac:spMkLst>
        </pc:spChg>
        <pc:spChg chg="mod replST">
          <ac:chgData name="Ida Ekmark" userId="ffbc62ef69d5d3dc" providerId="LiveId" clId="{38AB4D3C-B4E5-4847-ABEF-83E738C70A11}" dt="2024-06-05T14:40:09.037" v="101233" actId="108"/>
          <ac:spMkLst>
            <pc:docMk/>
            <pc:sldMk cId="1980196724" sldId="299"/>
            <ac:spMk id="142" creationId="{5DBF3E31-0A78-A446-0DB9-3E823DB5CE45}"/>
          </ac:spMkLst>
        </pc:spChg>
        <pc:spChg chg="del mod topLvl replST">
          <ac:chgData name="Ida Ekmark" userId="ffbc62ef69d5d3dc" providerId="LiveId" clId="{38AB4D3C-B4E5-4847-ABEF-83E738C70A11}" dt="2024-05-14T12:54:40.026" v="1402" actId="478"/>
          <ac:spMkLst>
            <pc:docMk/>
            <pc:sldMk cId="1980196724" sldId="299"/>
            <ac:spMk id="143" creationId="{C2D38A49-36B8-BC50-D234-53535DA4B277}"/>
          </ac:spMkLst>
        </pc:spChg>
        <pc:spChg chg="mod replST">
          <ac:chgData name="Ida Ekmark" userId="ffbc62ef69d5d3dc" providerId="LiveId" clId="{38AB4D3C-B4E5-4847-ABEF-83E738C70A11}" dt="2024-06-05T14:40:09.037" v="101234" actId="108"/>
          <ac:spMkLst>
            <pc:docMk/>
            <pc:sldMk cId="1980196724" sldId="299"/>
            <ac:spMk id="143" creationId="{EED0DD12-26CF-7106-8138-E9C4921FC104}"/>
          </ac:spMkLst>
        </pc:spChg>
        <pc:spChg chg="del mod replST">
          <ac:chgData name="Ida Ekmark" userId="ffbc62ef69d5d3dc" providerId="LiveId" clId="{38AB4D3C-B4E5-4847-ABEF-83E738C70A11}" dt="2024-05-14T12:54:40.026" v="1401" actId="478"/>
          <ac:spMkLst>
            <pc:docMk/>
            <pc:sldMk cId="1980196724" sldId="299"/>
            <ac:spMk id="144" creationId="{7390E5C0-5C41-30DC-4C4C-B26AE140F0C2}"/>
          </ac:spMkLst>
        </pc:spChg>
        <pc:spChg chg="mod replST">
          <ac:chgData name="Ida Ekmark" userId="ffbc62ef69d5d3dc" providerId="LiveId" clId="{38AB4D3C-B4E5-4847-ABEF-83E738C70A11}" dt="2024-06-05T14:40:09.037" v="101235" actId="108"/>
          <ac:spMkLst>
            <pc:docMk/>
            <pc:sldMk cId="1980196724" sldId="299"/>
            <ac:spMk id="144" creationId="{78811F55-AB8F-69DA-E643-4FCF94946375}"/>
          </ac:spMkLst>
        </pc:spChg>
        <pc:spChg chg="mod">
          <ac:chgData name="Ida Ekmark" userId="ffbc62ef69d5d3dc" providerId="LiveId" clId="{38AB4D3C-B4E5-4847-ABEF-83E738C70A11}" dt="2024-05-14T13:53:36.761" v="12661" actId="207"/>
          <ac:spMkLst>
            <pc:docMk/>
            <pc:sldMk cId="1980196724" sldId="299"/>
            <ac:spMk id="145" creationId="{284E0989-51D8-A846-FD44-68C097A5AE82}"/>
          </ac:spMkLst>
        </pc:spChg>
        <pc:spChg chg="mod">
          <ac:chgData name="Ida Ekmark" userId="ffbc62ef69d5d3dc" providerId="LiveId" clId="{38AB4D3C-B4E5-4847-ABEF-83E738C70A11}" dt="2024-05-14T13:53:36.761" v="12661" actId="207"/>
          <ac:spMkLst>
            <pc:docMk/>
            <pc:sldMk cId="1980196724" sldId="299"/>
            <ac:spMk id="146" creationId="{2A9B813A-70B2-8D8A-C995-FD7D42E6DAC8}"/>
          </ac:spMkLst>
        </pc:spChg>
        <pc:spChg chg="mod">
          <ac:chgData name="Ida Ekmark" userId="ffbc62ef69d5d3dc" providerId="LiveId" clId="{38AB4D3C-B4E5-4847-ABEF-83E738C70A11}" dt="2024-05-14T13:53:36.761" v="12661" actId="207"/>
          <ac:spMkLst>
            <pc:docMk/>
            <pc:sldMk cId="1980196724" sldId="299"/>
            <ac:spMk id="147" creationId="{A052F98D-B66D-4BB8-6139-E4B1424CF659}"/>
          </ac:spMkLst>
        </pc:spChg>
        <pc:spChg chg="mod">
          <ac:chgData name="Ida Ekmark" userId="ffbc62ef69d5d3dc" providerId="LiveId" clId="{38AB4D3C-B4E5-4847-ABEF-83E738C70A11}" dt="2024-05-14T13:53:36.761" v="12661" actId="207"/>
          <ac:spMkLst>
            <pc:docMk/>
            <pc:sldMk cId="1980196724" sldId="299"/>
            <ac:spMk id="148" creationId="{5534FF1E-0835-C7B6-5D36-2371DDF3862E}"/>
          </ac:spMkLst>
        </pc:spChg>
        <pc:spChg chg="mod">
          <ac:chgData name="Ida Ekmark" userId="ffbc62ef69d5d3dc" providerId="LiveId" clId="{38AB4D3C-B4E5-4847-ABEF-83E738C70A11}" dt="2024-05-14T13:53:36.761" v="12661" actId="207"/>
          <ac:spMkLst>
            <pc:docMk/>
            <pc:sldMk cId="1980196724" sldId="299"/>
            <ac:spMk id="149" creationId="{0B615F3C-6646-B571-1099-98489AE000AC}"/>
          </ac:spMkLst>
        </pc:spChg>
        <pc:spChg chg="mod">
          <ac:chgData name="Ida Ekmark" userId="ffbc62ef69d5d3dc" providerId="LiveId" clId="{38AB4D3C-B4E5-4847-ABEF-83E738C70A11}" dt="2024-05-14T13:53:36.761" v="12661" actId="207"/>
          <ac:spMkLst>
            <pc:docMk/>
            <pc:sldMk cId="1980196724" sldId="299"/>
            <ac:spMk id="150" creationId="{753B3AD4-9F2E-170C-71C5-AEC6570733B6}"/>
          </ac:spMkLst>
        </pc:spChg>
        <pc:spChg chg="mod">
          <ac:chgData name="Ida Ekmark" userId="ffbc62ef69d5d3dc" providerId="LiveId" clId="{38AB4D3C-B4E5-4847-ABEF-83E738C70A11}" dt="2024-05-14T13:53:36.761" v="12661" actId="207"/>
          <ac:spMkLst>
            <pc:docMk/>
            <pc:sldMk cId="1980196724" sldId="299"/>
            <ac:spMk id="151" creationId="{ECF90C46-1029-1E60-4328-2645062652CD}"/>
          </ac:spMkLst>
        </pc:spChg>
        <pc:spChg chg="mod">
          <ac:chgData name="Ida Ekmark" userId="ffbc62ef69d5d3dc" providerId="LiveId" clId="{38AB4D3C-B4E5-4847-ABEF-83E738C70A11}" dt="2024-05-14T13:53:36.761" v="12661" actId="207"/>
          <ac:spMkLst>
            <pc:docMk/>
            <pc:sldMk cId="1980196724" sldId="299"/>
            <ac:spMk id="152" creationId="{9B8DA739-0A77-A191-3229-5651AACDEDF5}"/>
          </ac:spMkLst>
        </pc:spChg>
        <pc:spChg chg="mod">
          <ac:chgData name="Ida Ekmark" userId="ffbc62ef69d5d3dc" providerId="LiveId" clId="{38AB4D3C-B4E5-4847-ABEF-83E738C70A11}" dt="2024-05-14T13:53:36.761" v="12661" actId="207"/>
          <ac:spMkLst>
            <pc:docMk/>
            <pc:sldMk cId="1980196724" sldId="299"/>
            <ac:spMk id="153" creationId="{90CCA50D-01D8-5E65-D1C5-198A29F4CA2F}"/>
          </ac:spMkLst>
        </pc:spChg>
        <pc:spChg chg="del mod replST">
          <ac:chgData name="Ida Ekmark" userId="ffbc62ef69d5d3dc" providerId="LiveId" clId="{38AB4D3C-B4E5-4847-ABEF-83E738C70A11}" dt="2024-05-14T12:54:40.026" v="1400" actId="478"/>
          <ac:spMkLst>
            <pc:docMk/>
            <pc:sldMk cId="1980196724" sldId="299"/>
            <ac:spMk id="155" creationId="{1601A968-6BA4-5AD9-CDD4-00B7F472DB38}"/>
          </ac:spMkLst>
        </pc:spChg>
        <pc:spChg chg="mod replST">
          <ac:chgData name="Ida Ekmark" userId="ffbc62ef69d5d3dc" providerId="LiveId" clId="{38AB4D3C-B4E5-4847-ABEF-83E738C70A11}" dt="2024-06-05T14:40:09.037" v="101236" actId="108"/>
          <ac:spMkLst>
            <pc:docMk/>
            <pc:sldMk cId="1980196724" sldId="299"/>
            <ac:spMk id="155" creationId="{46396A3F-4B16-0697-8807-5593D13C3AE5}"/>
          </ac:spMkLst>
        </pc:spChg>
        <pc:spChg chg="del mod replST">
          <ac:chgData name="Ida Ekmark" userId="ffbc62ef69d5d3dc" providerId="LiveId" clId="{38AB4D3C-B4E5-4847-ABEF-83E738C70A11}" dt="2024-05-14T12:54:40.026" v="1399" actId="478"/>
          <ac:spMkLst>
            <pc:docMk/>
            <pc:sldMk cId="1980196724" sldId="299"/>
            <ac:spMk id="156" creationId="{6A1763CB-6319-AAAE-D2CB-0B9531BA2D09}"/>
          </ac:spMkLst>
        </pc:spChg>
        <pc:spChg chg="del mod replST">
          <ac:chgData name="Ida Ekmark" userId="ffbc62ef69d5d3dc" providerId="LiveId" clId="{38AB4D3C-B4E5-4847-ABEF-83E738C70A11}" dt="2024-05-14T12:54:40.026" v="1398" actId="478"/>
          <ac:spMkLst>
            <pc:docMk/>
            <pc:sldMk cId="1980196724" sldId="299"/>
            <ac:spMk id="157" creationId="{1BC334A9-94CC-456D-A511-ACFD438CE2D9}"/>
          </ac:spMkLst>
        </pc:spChg>
        <pc:spChg chg="del mod replST">
          <ac:chgData name="Ida Ekmark" userId="ffbc62ef69d5d3dc" providerId="LiveId" clId="{38AB4D3C-B4E5-4847-ABEF-83E738C70A11}" dt="2024-05-14T12:54:40.026" v="1397" actId="478"/>
          <ac:spMkLst>
            <pc:docMk/>
            <pc:sldMk cId="1980196724" sldId="299"/>
            <ac:spMk id="158" creationId="{A3ABE408-54B8-BE91-5DD8-FCAD54785614}"/>
          </ac:spMkLst>
        </pc:spChg>
        <pc:spChg chg="del mod replST">
          <ac:chgData name="Ida Ekmark" userId="ffbc62ef69d5d3dc" providerId="LiveId" clId="{38AB4D3C-B4E5-4847-ABEF-83E738C70A11}" dt="2024-05-14T12:54:40.026" v="1396" actId="478"/>
          <ac:spMkLst>
            <pc:docMk/>
            <pc:sldMk cId="1980196724" sldId="299"/>
            <ac:spMk id="159" creationId="{9F88A0D0-F857-12F2-BACF-F887BC20ADEA}"/>
          </ac:spMkLst>
        </pc:spChg>
        <pc:spChg chg="del mod replST">
          <ac:chgData name="Ida Ekmark" userId="ffbc62ef69d5d3dc" providerId="LiveId" clId="{38AB4D3C-B4E5-4847-ABEF-83E738C70A11}" dt="2024-05-14T12:54:40.010" v="1395" actId="478"/>
          <ac:spMkLst>
            <pc:docMk/>
            <pc:sldMk cId="1980196724" sldId="299"/>
            <ac:spMk id="160" creationId="{842FD049-173E-689A-8193-388B3A0A8716}"/>
          </ac:spMkLst>
        </pc:spChg>
        <pc:spChg chg="del mod replST">
          <ac:chgData name="Ida Ekmark" userId="ffbc62ef69d5d3dc" providerId="LiveId" clId="{38AB4D3C-B4E5-4847-ABEF-83E738C70A11}" dt="2024-05-14T12:54:40.010" v="1394" actId="478"/>
          <ac:spMkLst>
            <pc:docMk/>
            <pc:sldMk cId="1980196724" sldId="299"/>
            <ac:spMk id="161" creationId="{115E5F16-5B90-C5B6-3C85-3A24589A36B7}"/>
          </ac:spMkLst>
        </pc:spChg>
        <pc:spChg chg="del mod replST">
          <ac:chgData name="Ida Ekmark" userId="ffbc62ef69d5d3dc" providerId="LiveId" clId="{38AB4D3C-B4E5-4847-ABEF-83E738C70A11}" dt="2024-05-14T12:54:40.010" v="1393" actId="478"/>
          <ac:spMkLst>
            <pc:docMk/>
            <pc:sldMk cId="1980196724" sldId="299"/>
            <ac:spMk id="162" creationId="{D3292E11-1064-D48C-9763-CEFCC026A72D}"/>
          </ac:spMkLst>
        </pc:spChg>
        <pc:spChg chg="del mod replST">
          <ac:chgData name="Ida Ekmark" userId="ffbc62ef69d5d3dc" providerId="LiveId" clId="{38AB4D3C-B4E5-4847-ABEF-83E738C70A11}" dt="2024-05-14T12:54:40.010" v="1392" actId="478"/>
          <ac:spMkLst>
            <pc:docMk/>
            <pc:sldMk cId="1980196724" sldId="299"/>
            <ac:spMk id="163" creationId="{4B62B040-4B0C-67F2-1F14-60D1B4E52B37}"/>
          </ac:spMkLst>
        </pc:spChg>
        <pc:spChg chg="del mod replST">
          <ac:chgData name="Ida Ekmark" userId="ffbc62ef69d5d3dc" providerId="LiveId" clId="{38AB4D3C-B4E5-4847-ABEF-83E738C70A11}" dt="2024-05-14T12:54:40.010" v="1391" actId="478"/>
          <ac:spMkLst>
            <pc:docMk/>
            <pc:sldMk cId="1980196724" sldId="299"/>
            <ac:spMk id="164" creationId="{4A73A0EB-20A3-D547-F44D-4A4929D2B419}"/>
          </ac:spMkLst>
        </pc:spChg>
        <pc:spChg chg="del mod topLvl replST">
          <ac:chgData name="Ida Ekmark" userId="ffbc62ef69d5d3dc" providerId="LiveId" clId="{38AB4D3C-B4E5-4847-ABEF-83E738C70A11}" dt="2024-06-05T14:43:55.390" v="101683" actId="478"/>
          <ac:spMkLst>
            <pc:docMk/>
            <pc:sldMk cId="1980196724" sldId="299"/>
            <ac:spMk id="164" creationId="{A1DFC60F-E4EF-374C-0D4B-85A193A2E1F6}"/>
          </ac:spMkLst>
        </pc:spChg>
        <pc:spChg chg="del mod topLvl replST">
          <ac:chgData name="Ida Ekmark" userId="ffbc62ef69d5d3dc" providerId="LiveId" clId="{38AB4D3C-B4E5-4847-ABEF-83E738C70A11}" dt="2024-06-05T14:43:55.374" v="101675" actId="478"/>
          <ac:spMkLst>
            <pc:docMk/>
            <pc:sldMk cId="1980196724" sldId="299"/>
            <ac:spMk id="165" creationId="{06BF50DE-A967-ABF6-5B5D-7E7DCAC5B429}"/>
          </ac:spMkLst>
        </pc:spChg>
        <pc:spChg chg="del mod replST">
          <ac:chgData name="Ida Ekmark" userId="ffbc62ef69d5d3dc" providerId="LiveId" clId="{38AB4D3C-B4E5-4847-ABEF-83E738C70A11}" dt="2024-05-14T12:54:40.010" v="1390" actId="478"/>
          <ac:spMkLst>
            <pc:docMk/>
            <pc:sldMk cId="1980196724" sldId="299"/>
            <ac:spMk id="165" creationId="{6CC172A3-8614-BA5A-6F1C-AF098812AA90}"/>
          </ac:spMkLst>
        </pc:spChg>
        <pc:spChg chg="del mod replST">
          <ac:chgData name="Ida Ekmark" userId="ffbc62ef69d5d3dc" providerId="LiveId" clId="{38AB4D3C-B4E5-4847-ABEF-83E738C70A11}" dt="2024-06-05T14:43:55.374" v="101674" actId="478"/>
          <ac:spMkLst>
            <pc:docMk/>
            <pc:sldMk cId="1980196724" sldId="299"/>
            <ac:spMk id="166" creationId="{17EDC848-D7BB-81A2-6F0C-38BE5CA60549}"/>
          </ac:spMkLst>
        </pc:spChg>
        <pc:spChg chg="del mod replST">
          <ac:chgData name="Ida Ekmark" userId="ffbc62ef69d5d3dc" providerId="LiveId" clId="{38AB4D3C-B4E5-4847-ABEF-83E738C70A11}" dt="2024-05-14T12:54:40.010" v="1389" actId="478"/>
          <ac:spMkLst>
            <pc:docMk/>
            <pc:sldMk cId="1980196724" sldId="299"/>
            <ac:spMk id="166" creationId="{FCFDA6AE-2792-3A59-E368-E9141E4F3A9A}"/>
          </ac:spMkLst>
        </pc:spChg>
        <pc:spChg chg="del mod replST">
          <ac:chgData name="Ida Ekmark" userId="ffbc62ef69d5d3dc" providerId="LiveId" clId="{38AB4D3C-B4E5-4847-ABEF-83E738C70A11}" dt="2024-06-05T14:43:55.374" v="101673" actId="478"/>
          <ac:spMkLst>
            <pc:docMk/>
            <pc:sldMk cId="1980196724" sldId="299"/>
            <ac:spMk id="167" creationId="{AF9D8736-CA96-A115-D60A-52FC3F4451FA}"/>
          </ac:spMkLst>
        </pc:spChg>
        <pc:spChg chg="del mod replST">
          <ac:chgData name="Ida Ekmark" userId="ffbc62ef69d5d3dc" providerId="LiveId" clId="{38AB4D3C-B4E5-4847-ABEF-83E738C70A11}" dt="2024-05-14T12:54:40.010" v="1388" actId="478"/>
          <ac:spMkLst>
            <pc:docMk/>
            <pc:sldMk cId="1980196724" sldId="299"/>
            <ac:spMk id="167" creationId="{D2C251CE-AC41-C041-3EA0-615F8D0E9AAF}"/>
          </ac:spMkLst>
        </pc:spChg>
        <pc:spChg chg="del mod replST">
          <ac:chgData name="Ida Ekmark" userId="ffbc62ef69d5d3dc" providerId="LiveId" clId="{38AB4D3C-B4E5-4847-ABEF-83E738C70A11}" dt="2024-05-14T12:54:40.010" v="1387" actId="478"/>
          <ac:spMkLst>
            <pc:docMk/>
            <pc:sldMk cId="1980196724" sldId="299"/>
            <ac:spMk id="168" creationId="{0065291A-4B57-BAF4-C812-683156582AA4}"/>
          </ac:spMkLst>
        </pc:spChg>
        <pc:spChg chg="del mod replST">
          <ac:chgData name="Ida Ekmark" userId="ffbc62ef69d5d3dc" providerId="LiveId" clId="{38AB4D3C-B4E5-4847-ABEF-83E738C70A11}" dt="2024-06-05T14:43:55.374" v="101672" actId="478"/>
          <ac:spMkLst>
            <pc:docMk/>
            <pc:sldMk cId="1980196724" sldId="299"/>
            <ac:spMk id="168" creationId="{01BFDBB3-BD6F-F367-90A5-AC8E923F8D2C}"/>
          </ac:spMkLst>
        </pc:spChg>
        <pc:spChg chg="del mod replST">
          <ac:chgData name="Ida Ekmark" userId="ffbc62ef69d5d3dc" providerId="LiveId" clId="{38AB4D3C-B4E5-4847-ABEF-83E738C70A11}" dt="2024-06-05T14:43:55.374" v="101671" actId="478"/>
          <ac:spMkLst>
            <pc:docMk/>
            <pc:sldMk cId="1980196724" sldId="299"/>
            <ac:spMk id="169" creationId="{159C5384-0E04-47B9-8BD9-1FAD68F5BA1A}"/>
          </ac:spMkLst>
        </pc:spChg>
        <pc:spChg chg="del mod replST">
          <ac:chgData name="Ida Ekmark" userId="ffbc62ef69d5d3dc" providerId="LiveId" clId="{38AB4D3C-B4E5-4847-ABEF-83E738C70A11}" dt="2024-05-14T12:54:40.010" v="1386" actId="478"/>
          <ac:spMkLst>
            <pc:docMk/>
            <pc:sldMk cId="1980196724" sldId="299"/>
            <ac:spMk id="169" creationId="{2A2BE41F-6071-1BAC-2CEB-B16322B68D8F}"/>
          </ac:spMkLst>
        </pc:spChg>
        <pc:spChg chg="del mod replST">
          <ac:chgData name="Ida Ekmark" userId="ffbc62ef69d5d3dc" providerId="LiveId" clId="{38AB4D3C-B4E5-4847-ABEF-83E738C70A11}" dt="2024-05-14T12:54:40.010" v="1385" actId="478"/>
          <ac:spMkLst>
            <pc:docMk/>
            <pc:sldMk cId="1980196724" sldId="299"/>
            <ac:spMk id="170" creationId="{637EB1E0-431B-3B4B-B817-07CCC8927533}"/>
          </ac:spMkLst>
        </pc:spChg>
        <pc:spChg chg="del mod replST">
          <ac:chgData name="Ida Ekmark" userId="ffbc62ef69d5d3dc" providerId="LiveId" clId="{38AB4D3C-B4E5-4847-ABEF-83E738C70A11}" dt="2024-06-05T14:43:55.374" v="101670" actId="478"/>
          <ac:spMkLst>
            <pc:docMk/>
            <pc:sldMk cId="1980196724" sldId="299"/>
            <ac:spMk id="170" creationId="{E09AE8CB-6F52-94E7-18A6-F4883A7DA3B7}"/>
          </ac:spMkLst>
        </pc:spChg>
        <pc:spChg chg="del mod topLvl">
          <ac:chgData name="Ida Ekmark" userId="ffbc62ef69d5d3dc" providerId="LiveId" clId="{38AB4D3C-B4E5-4847-ABEF-83E738C70A11}" dt="2024-06-05T14:22:21.393" v="100696" actId="478"/>
          <ac:spMkLst>
            <pc:docMk/>
            <pc:sldMk cId="1980196724" sldId="299"/>
            <ac:spMk id="171" creationId="{335117AA-4D33-629C-104E-7D46E22504A3}"/>
          </ac:spMkLst>
        </pc:spChg>
        <pc:spChg chg="del mod topLvl">
          <ac:chgData name="Ida Ekmark" userId="ffbc62ef69d5d3dc" providerId="LiveId" clId="{38AB4D3C-B4E5-4847-ABEF-83E738C70A11}" dt="2024-06-05T14:22:21.378" v="100693" actId="478"/>
          <ac:spMkLst>
            <pc:docMk/>
            <pc:sldMk cId="1980196724" sldId="299"/>
            <ac:spMk id="172" creationId="{D4AA7E86-EFFF-D0A0-CF06-D2B66846FBB0}"/>
          </ac:spMkLst>
        </pc:spChg>
        <pc:spChg chg="del mod">
          <ac:chgData name="Ida Ekmark" userId="ffbc62ef69d5d3dc" providerId="LiveId" clId="{38AB4D3C-B4E5-4847-ABEF-83E738C70A11}" dt="2024-06-05T14:22:21.378" v="100692" actId="478"/>
          <ac:spMkLst>
            <pc:docMk/>
            <pc:sldMk cId="1980196724" sldId="299"/>
            <ac:spMk id="173" creationId="{EFF290DF-F2BF-AEE5-6133-9A5FAA36F37A}"/>
          </ac:spMkLst>
        </pc:spChg>
        <pc:spChg chg="del mod replST">
          <ac:chgData name="Ida Ekmark" userId="ffbc62ef69d5d3dc" providerId="LiveId" clId="{38AB4D3C-B4E5-4847-ABEF-83E738C70A11}" dt="2024-05-14T12:54:40.010" v="1384" actId="478"/>
          <ac:spMkLst>
            <pc:docMk/>
            <pc:sldMk cId="1980196724" sldId="299"/>
            <ac:spMk id="175" creationId="{310CFA85-DC86-620B-6527-AD066C3773C5}"/>
          </ac:spMkLst>
        </pc:spChg>
        <pc:spChg chg="del mod replST">
          <ac:chgData name="Ida Ekmark" userId="ffbc62ef69d5d3dc" providerId="LiveId" clId="{38AB4D3C-B4E5-4847-ABEF-83E738C70A11}" dt="2024-05-14T12:54:40.010" v="1383" actId="478"/>
          <ac:spMkLst>
            <pc:docMk/>
            <pc:sldMk cId="1980196724" sldId="299"/>
            <ac:spMk id="176" creationId="{3D87F6FA-93F4-DD12-0974-0B23B527C2BA}"/>
          </ac:spMkLst>
        </pc:spChg>
        <pc:spChg chg="del mod replST">
          <ac:chgData name="Ida Ekmark" userId="ffbc62ef69d5d3dc" providerId="LiveId" clId="{38AB4D3C-B4E5-4847-ABEF-83E738C70A11}" dt="2024-05-14T12:54:40.010" v="1382" actId="478"/>
          <ac:spMkLst>
            <pc:docMk/>
            <pc:sldMk cId="1980196724" sldId="299"/>
            <ac:spMk id="177" creationId="{7A2393A2-EB31-86BB-DE87-650E00976527}"/>
          </ac:spMkLst>
        </pc:spChg>
        <pc:spChg chg="del mod replST">
          <ac:chgData name="Ida Ekmark" userId="ffbc62ef69d5d3dc" providerId="LiveId" clId="{38AB4D3C-B4E5-4847-ABEF-83E738C70A11}" dt="2024-05-14T12:54:40.010" v="1381" actId="478"/>
          <ac:spMkLst>
            <pc:docMk/>
            <pc:sldMk cId="1980196724" sldId="299"/>
            <ac:spMk id="178" creationId="{A0F9557C-E4D7-0B33-EB36-3D45F557434F}"/>
          </ac:spMkLst>
        </pc:spChg>
        <pc:spChg chg="del mod replST">
          <ac:chgData name="Ida Ekmark" userId="ffbc62ef69d5d3dc" providerId="LiveId" clId="{38AB4D3C-B4E5-4847-ABEF-83E738C70A11}" dt="2024-05-14T12:54:40.010" v="1380" actId="478"/>
          <ac:spMkLst>
            <pc:docMk/>
            <pc:sldMk cId="1980196724" sldId="299"/>
            <ac:spMk id="179" creationId="{2875A829-42B3-2844-E5EA-3505F7DC429D}"/>
          </ac:spMkLst>
        </pc:spChg>
        <pc:spChg chg="del mod replST">
          <ac:chgData name="Ida Ekmark" userId="ffbc62ef69d5d3dc" providerId="LiveId" clId="{38AB4D3C-B4E5-4847-ABEF-83E738C70A11}" dt="2024-05-14T12:54:40.010" v="1379" actId="478"/>
          <ac:spMkLst>
            <pc:docMk/>
            <pc:sldMk cId="1980196724" sldId="299"/>
            <ac:spMk id="180" creationId="{6EE3C40B-1487-30EA-8DA4-95A4F579DBC1}"/>
          </ac:spMkLst>
        </pc:spChg>
        <pc:spChg chg="del mod replST">
          <ac:chgData name="Ida Ekmark" userId="ffbc62ef69d5d3dc" providerId="LiveId" clId="{38AB4D3C-B4E5-4847-ABEF-83E738C70A11}" dt="2024-05-14T12:54:40.010" v="1378" actId="478"/>
          <ac:spMkLst>
            <pc:docMk/>
            <pc:sldMk cId="1980196724" sldId="299"/>
            <ac:spMk id="181" creationId="{3086D267-569E-7118-7421-EE9CC1FF4383}"/>
          </ac:spMkLst>
        </pc:spChg>
        <pc:spChg chg="del mod replST">
          <ac:chgData name="Ida Ekmark" userId="ffbc62ef69d5d3dc" providerId="LiveId" clId="{38AB4D3C-B4E5-4847-ABEF-83E738C70A11}" dt="2024-05-14T12:54:40.010" v="1377" actId="478"/>
          <ac:spMkLst>
            <pc:docMk/>
            <pc:sldMk cId="1980196724" sldId="299"/>
            <ac:spMk id="182" creationId="{E163A7FF-761A-FEA4-AACA-DBA14305C7D1}"/>
          </ac:spMkLst>
        </pc:spChg>
        <pc:spChg chg="del mod replST">
          <ac:chgData name="Ida Ekmark" userId="ffbc62ef69d5d3dc" providerId="LiveId" clId="{38AB4D3C-B4E5-4847-ABEF-83E738C70A11}" dt="2024-05-14T12:54:40.010" v="1376" actId="478"/>
          <ac:spMkLst>
            <pc:docMk/>
            <pc:sldMk cId="1980196724" sldId="299"/>
            <ac:spMk id="183" creationId="{FC960B5C-B621-A79B-F0B6-06681FB5B79E}"/>
          </ac:spMkLst>
        </pc:spChg>
        <pc:spChg chg="mod">
          <ac:chgData name="Ida Ekmark" userId="ffbc62ef69d5d3dc" providerId="LiveId" clId="{38AB4D3C-B4E5-4847-ABEF-83E738C70A11}" dt="2024-06-05T14:41:09.001" v="101319"/>
          <ac:spMkLst>
            <pc:docMk/>
            <pc:sldMk cId="1980196724" sldId="299"/>
            <ac:spMk id="184" creationId="{7DE99682-25FC-39BE-6B92-B719CED1E5FC}"/>
          </ac:spMkLst>
        </pc:spChg>
        <pc:spChg chg="del mod replST">
          <ac:chgData name="Ida Ekmark" userId="ffbc62ef69d5d3dc" providerId="LiveId" clId="{38AB4D3C-B4E5-4847-ABEF-83E738C70A11}" dt="2024-05-14T12:54:40.010" v="1375" actId="478"/>
          <ac:spMkLst>
            <pc:docMk/>
            <pc:sldMk cId="1980196724" sldId="299"/>
            <ac:spMk id="184" creationId="{C4AB7953-11BF-AF6F-3598-A0B484CBC04E}"/>
          </ac:spMkLst>
        </pc:spChg>
        <pc:spChg chg="mod">
          <ac:chgData name="Ida Ekmark" userId="ffbc62ef69d5d3dc" providerId="LiveId" clId="{38AB4D3C-B4E5-4847-ABEF-83E738C70A11}" dt="2024-06-05T14:41:09.001" v="101319"/>
          <ac:spMkLst>
            <pc:docMk/>
            <pc:sldMk cId="1980196724" sldId="299"/>
            <ac:spMk id="185" creationId="{4A282119-D908-B188-69D3-A6F05B4EFFE5}"/>
          </ac:spMkLst>
        </pc:spChg>
        <pc:spChg chg="del mod replST">
          <ac:chgData name="Ida Ekmark" userId="ffbc62ef69d5d3dc" providerId="LiveId" clId="{38AB4D3C-B4E5-4847-ABEF-83E738C70A11}" dt="2024-05-14T12:54:40.010" v="1374" actId="478"/>
          <ac:spMkLst>
            <pc:docMk/>
            <pc:sldMk cId="1980196724" sldId="299"/>
            <ac:spMk id="185" creationId="{EF1E2173-4BE5-AECF-E2D2-34CC6EB73981}"/>
          </ac:spMkLst>
        </pc:spChg>
        <pc:spChg chg="mod">
          <ac:chgData name="Ida Ekmark" userId="ffbc62ef69d5d3dc" providerId="LiveId" clId="{38AB4D3C-B4E5-4847-ABEF-83E738C70A11}" dt="2024-06-05T14:41:09.001" v="101319"/>
          <ac:spMkLst>
            <pc:docMk/>
            <pc:sldMk cId="1980196724" sldId="299"/>
            <ac:spMk id="186" creationId="{A2726217-93E4-2F4F-CB15-C4618472C435}"/>
          </ac:spMkLst>
        </pc:spChg>
        <pc:spChg chg="del mod replST">
          <ac:chgData name="Ida Ekmark" userId="ffbc62ef69d5d3dc" providerId="LiveId" clId="{38AB4D3C-B4E5-4847-ABEF-83E738C70A11}" dt="2024-05-14T12:54:40.010" v="1373" actId="478"/>
          <ac:spMkLst>
            <pc:docMk/>
            <pc:sldMk cId="1980196724" sldId="299"/>
            <ac:spMk id="186" creationId="{AEABC525-8355-D5B7-2B3C-101D8F10A7C1}"/>
          </ac:spMkLst>
        </pc:spChg>
        <pc:spChg chg="del mod replST">
          <ac:chgData name="Ida Ekmark" userId="ffbc62ef69d5d3dc" providerId="LiveId" clId="{38AB4D3C-B4E5-4847-ABEF-83E738C70A11}" dt="2024-05-14T12:54:40.010" v="1372" actId="478"/>
          <ac:spMkLst>
            <pc:docMk/>
            <pc:sldMk cId="1980196724" sldId="299"/>
            <ac:spMk id="187" creationId="{CB4C7ABE-DA75-7494-7B33-E057A8A763F0}"/>
          </ac:spMkLst>
        </pc:spChg>
        <pc:spChg chg="del mod replST">
          <ac:chgData name="Ida Ekmark" userId="ffbc62ef69d5d3dc" providerId="LiveId" clId="{38AB4D3C-B4E5-4847-ABEF-83E738C70A11}" dt="2024-05-14T12:54:40.010" v="1371" actId="478"/>
          <ac:spMkLst>
            <pc:docMk/>
            <pc:sldMk cId="1980196724" sldId="299"/>
            <ac:spMk id="188" creationId="{7CCDF80D-9A56-C45C-5C63-BF2B8DFA68EA}"/>
          </ac:spMkLst>
        </pc:spChg>
        <pc:spChg chg="mod">
          <ac:chgData name="Ida Ekmark" userId="ffbc62ef69d5d3dc" providerId="LiveId" clId="{38AB4D3C-B4E5-4847-ABEF-83E738C70A11}" dt="2024-06-05T14:41:09.001" v="101319"/>
          <ac:spMkLst>
            <pc:docMk/>
            <pc:sldMk cId="1980196724" sldId="299"/>
            <ac:spMk id="188" creationId="{942CD1F0-71EE-8830-72F5-71DC67DE2F6F}"/>
          </ac:spMkLst>
        </pc:spChg>
        <pc:spChg chg="mod">
          <ac:chgData name="Ida Ekmark" userId="ffbc62ef69d5d3dc" providerId="LiveId" clId="{38AB4D3C-B4E5-4847-ABEF-83E738C70A11}" dt="2024-06-05T14:41:09.001" v="101319"/>
          <ac:spMkLst>
            <pc:docMk/>
            <pc:sldMk cId="1980196724" sldId="299"/>
            <ac:spMk id="189" creationId="{98C06387-AE03-10BA-87FD-199D4F470D1B}"/>
          </ac:spMkLst>
        </pc:spChg>
        <pc:spChg chg="del mod replST">
          <ac:chgData name="Ida Ekmark" userId="ffbc62ef69d5d3dc" providerId="LiveId" clId="{38AB4D3C-B4E5-4847-ABEF-83E738C70A11}" dt="2024-05-14T12:54:40.010" v="1370" actId="478"/>
          <ac:spMkLst>
            <pc:docMk/>
            <pc:sldMk cId="1980196724" sldId="299"/>
            <ac:spMk id="189" creationId="{BCEB2325-2305-88E2-5E72-6738F219C0CC}"/>
          </ac:spMkLst>
        </pc:spChg>
        <pc:spChg chg="mod">
          <ac:chgData name="Ida Ekmark" userId="ffbc62ef69d5d3dc" providerId="LiveId" clId="{38AB4D3C-B4E5-4847-ABEF-83E738C70A11}" dt="2024-06-05T14:41:09.001" v="101319"/>
          <ac:spMkLst>
            <pc:docMk/>
            <pc:sldMk cId="1980196724" sldId="299"/>
            <ac:spMk id="190" creationId="{5BCFB379-DC19-3DEA-B8CB-2A7FECE5D150}"/>
          </ac:spMkLst>
        </pc:spChg>
        <pc:spChg chg="del mod replST">
          <ac:chgData name="Ida Ekmark" userId="ffbc62ef69d5d3dc" providerId="LiveId" clId="{38AB4D3C-B4E5-4847-ABEF-83E738C70A11}" dt="2024-05-14T12:54:40.010" v="1369" actId="478"/>
          <ac:spMkLst>
            <pc:docMk/>
            <pc:sldMk cId="1980196724" sldId="299"/>
            <ac:spMk id="190" creationId="{D412E7A5-2BE7-3B3B-0FE1-0B5A0F52CAA3}"/>
          </ac:spMkLst>
        </pc:spChg>
        <pc:spChg chg="mod">
          <ac:chgData name="Ida Ekmark" userId="ffbc62ef69d5d3dc" providerId="LiveId" clId="{38AB4D3C-B4E5-4847-ABEF-83E738C70A11}" dt="2024-06-05T14:41:09.001" v="101319"/>
          <ac:spMkLst>
            <pc:docMk/>
            <pc:sldMk cId="1980196724" sldId="299"/>
            <ac:spMk id="191" creationId="{7633236A-BB79-6C40-9221-3D982EB71139}"/>
          </ac:spMkLst>
        </pc:spChg>
        <pc:spChg chg="del mod replST">
          <ac:chgData name="Ida Ekmark" userId="ffbc62ef69d5d3dc" providerId="LiveId" clId="{38AB4D3C-B4E5-4847-ABEF-83E738C70A11}" dt="2024-05-14T12:54:40.010" v="1368" actId="478"/>
          <ac:spMkLst>
            <pc:docMk/>
            <pc:sldMk cId="1980196724" sldId="299"/>
            <ac:spMk id="191" creationId="{FC69830A-D993-5144-CDD9-1A8538429DA0}"/>
          </ac:spMkLst>
        </pc:spChg>
        <pc:spChg chg="mod">
          <ac:chgData name="Ida Ekmark" userId="ffbc62ef69d5d3dc" providerId="LiveId" clId="{38AB4D3C-B4E5-4847-ABEF-83E738C70A11}" dt="2024-06-05T14:41:09.001" v="101319"/>
          <ac:spMkLst>
            <pc:docMk/>
            <pc:sldMk cId="1980196724" sldId="299"/>
            <ac:spMk id="192" creationId="{1EEE0DEC-25D1-53C2-DBB3-8515417A1376}"/>
          </ac:spMkLst>
        </pc:spChg>
        <pc:spChg chg="del mod replST">
          <ac:chgData name="Ida Ekmark" userId="ffbc62ef69d5d3dc" providerId="LiveId" clId="{38AB4D3C-B4E5-4847-ABEF-83E738C70A11}" dt="2024-05-14T12:54:40.010" v="1367" actId="478"/>
          <ac:spMkLst>
            <pc:docMk/>
            <pc:sldMk cId="1980196724" sldId="299"/>
            <ac:spMk id="192" creationId="{5F7E64E5-0B4B-2358-933D-CA1E7FE48324}"/>
          </ac:spMkLst>
        </pc:spChg>
        <pc:spChg chg="mod">
          <ac:chgData name="Ida Ekmark" userId="ffbc62ef69d5d3dc" providerId="LiveId" clId="{38AB4D3C-B4E5-4847-ABEF-83E738C70A11}" dt="2024-06-05T14:41:09.001" v="101319"/>
          <ac:spMkLst>
            <pc:docMk/>
            <pc:sldMk cId="1980196724" sldId="299"/>
            <ac:spMk id="193" creationId="{87E93A0B-40C7-44F1-E32A-05A441D103C3}"/>
          </ac:spMkLst>
        </pc:spChg>
        <pc:spChg chg="del mod replST">
          <ac:chgData name="Ida Ekmark" userId="ffbc62ef69d5d3dc" providerId="LiveId" clId="{38AB4D3C-B4E5-4847-ABEF-83E738C70A11}" dt="2024-05-14T12:54:40.010" v="1366" actId="478"/>
          <ac:spMkLst>
            <pc:docMk/>
            <pc:sldMk cId="1980196724" sldId="299"/>
            <ac:spMk id="193" creationId="{DCF71F97-BD80-5349-D601-F7EEB6A49146}"/>
          </ac:spMkLst>
        </pc:spChg>
        <pc:spChg chg="mod">
          <ac:chgData name="Ida Ekmark" userId="ffbc62ef69d5d3dc" providerId="LiveId" clId="{38AB4D3C-B4E5-4847-ABEF-83E738C70A11}" dt="2024-06-05T14:41:09.001" v="101319"/>
          <ac:spMkLst>
            <pc:docMk/>
            <pc:sldMk cId="1980196724" sldId="299"/>
            <ac:spMk id="194" creationId="{8514ACA5-B02A-C41A-57C5-1A860FAD2F13}"/>
          </ac:spMkLst>
        </pc:spChg>
        <pc:spChg chg="del mod replST">
          <ac:chgData name="Ida Ekmark" userId="ffbc62ef69d5d3dc" providerId="LiveId" clId="{38AB4D3C-B4E5-4847-ABEF-83E738C70A11}" dt="2024-05-14T12:54:40.010" v="1365" actId="478"/>
          <ac:spMkLst>
            <pc:docMk/>
            <pc:sldMk cId="1980196724" sldId="299"/>
            <ac:spMk id="194" creationId="{B52305BB-7DCA-BA93-53C5-2D20456EA4D6}"/>
          </ac:spMkLst>
        </pc:spChg>
        <pc:spChg chg="del mod replST">
          <ac:chgData name="Ida Ekmark" userId="ffbc62ef69d5d3dc" providerId="LiveId" clId="{38AB4D3C-B4E5-4847-ABEF-83E738C70A11}" dt="2024-05-14T12:54:39.994" v="1364" actId="478"/>
          <ac:spMkLst>
            <pc:docMk/>
            <pc:sldMk cId="1980196724" sldId="299"/>
            <ac:spMk id="195" creationId="{24B792C0-FBC6-EC7C-AA53-D0F6A2AE45CC}"/>
          </ac:spMkLst>
        </pc:spChg>
        <pc:spChg chg="mod">
          <ac:chgData name="Ida Ekmark" userId="ffbc62ef69d5d3dc" providerId="LiveId" clId="{38AB4D3C-B4E5-4847-ABEF-83E738C70A11}" dt="2024-06-05T14:41:13.488" v="101322"/>
          <ac:spMkLst>
            <pc:docMk/>
            <pc:sldMk cId="1980196724" sldId="299"/>
            <ac:spMk id="196" creationId="{7241F7DF-D402-6CEC-87EB-B026D16A0787}"/>
          </ac:spMkLst>
        </pc:spChg>
        <pc:spChg chg="del mod replST">
          <ac:chgData name="Ida Ekmark" userId="ffbc62ef69d5d3dc" providerId="LiveId" clId="{38AB4D3C-B4E5-4847-ABEF-83E738C70A11}" dt="2024-05-14T12:54:39.994" v="1363" actId="478"/>
          <ac:spMkLst>
            <pc:docMk/>
            <pc:sldMk cId="1980196724" sldId="299"/>
            <ac:spMk id="196" creationId="{8CF48E31-915E-A61B-FCAC-5CA1E736DA12}"/>
          </ac:spMkLst>
        </pc:spChg>
        <pc:spChg chg="mod">
          <ac:chgData name="Ida Ekmark" userId="ffbc62ef69d5d3dc" providerId="LiveId" clId="{38AB4D3C-B4E5-4847-ABEF-83E738C70A11}" dt="2024-06-05T14:41:13.488" v="101322"/>
          <ac:spMkLst>
            <pc:docMk/>
            <pc:sldMk cId="1980196724" sldId="299"/>
            <ac:spMk id="197" creationId="{343927C8-9E46-07B9-E91D-AF559CFD51D4}"/>
          </ac:spMkLst>
        </pc:spChg>
        <pc:spChg chg="del mod replST">
          <ac:chgData name="Ida Ekmark" userId="ffbc62ef69d5d3dc" providerId="LiveId" clId="{38AB4D3C-B4E5-4847-ABEF-83E738C70A11}" dt="2024-05-14T12:54:39.994" v="1362" actId="478"/>
          <ac:spMkLst>
            <pc:docMk/>
            <pc:sldMk cId="1980196724" sldId="299"/>
            <ac:spMk id="197" creationId="{825B2A77-F244-D0CA-A807-8E90F5421BD0}"/>
          </ac:spMkLst>
        </pc:spChg>
        <pc:spChg chg="del mod replST">
          <ac:chgData name="Ida Ekmark" userId="ffbc62ef69d5d3dc" providerId="LiveId" clId="{38AB4D3C-B4E5-4847-ABEF-83E738C70A11}" dt="2024-05-14T12:54:39.994" v="1361" actId="478"/>
          <ac:spMkLst>
            <pc:docMk/>
            <pc:sldMk cId="1980196724" sldId="299"/>
            <ac:spMk id="198" creationId="{93263E2E-B28D-39BA-9F2B-F91E0A088028}"/>
          </ac:spMkLst>
        </pc:spChg>
        <pc:spChg chg="mod">
          <ac:chgData name="Ida Ekmark" userId="ffbc62ef69d5d3dc" providerId="LiveId" clId="{38AB4D3C-B4E5-4847-ABEF-83E738C70A11}" dt="2024-06-05T14:41:13.488" v="101322"/>
          <ac:spMkLst>
            <pc:docMk/>
            <pc:sldMk cId="1980196724" sldId="299"/>
            <ac:spMk id="198" creationId="{DA7F3F45-0FA9-40A0-88D0-59F947CBF494}"/>
          </ac:spMkLst>
        </pc:spChg>
        <pc:spChg chg="del mod replST">
          <ac:chgData name="Ida Ekmark" userId="ffbc62ef69d5d3dc" providerId="LiveId" clId="{38AB4D3C-B4E5-4847-ABEF-83E738C70A11}" dt="2024-05-14T12:54:39.994" v="1360" actId="478"/>
          <ac:spMkLst>
            <pc:docMk/>
            <pc:sldMk cId="1980196724" sldId="299"/>
            <ac:spMk id="199" creationId="{05620568-F063-D028-565C-E16967FEF4E2}"/>
          </ac:spMkLst>
        </pc:spChg>
        <pc:spChg chg="mod">
          <ac:chgData name="Ida Ekmark" userId="ffbc62ef69d5d3dc" providerId="LiveId" clId="{38AB4D3C-B4E5-4847-ABEF-83E738C70A11}" dt="2024-06-05T14:41:13.488" v="101322"/>
          <ac:spMkLst>
            <pc:docMk/>
            <pc:sldMk cId="1980196724" sldId="299"/>
            <ac:spMk id="200" creationId="{F2526772-B87E-F292-FDFF-FD2763B50C69}"/>
          </ac:spMkLst>
        </pc:spChg>
        <pc:spChg chg="mod">
          <ac:chgData name="Ida Ekmark" userId="ffbc62ef69d5d3dc" providerId="LiveId" clId="{38AB4D3C-B4E5-4847-ABEF-83E738C70A11}" dt="2024-06-05T14:41:13.488" v="101322"/>
          <ac:spMkLst>
            <pc:docMk/>
            <pc:sldMk cId="1980196724" sldId="299"/>
            <ac:spMk id="201" creationId="{5949C312-6066-5DF3-7459-154281EE16C3}"/>
          </ac:spMkLst>
        </pc:spChg>
        <pc:spChg chg="mod">
          <ac:chgData name="Ida Ekmark" userId="ffbc62ef69d5d3dc" providerId="LiveId" clId="{38AB4D3C-B4E5-4847-ABEF-83E738C70A11}" dt="2024-06-05T14:41:13.488" v="101322"/>
          <ac:spMkLst>
            <pc:docMk/>
            <pc:sldMk cId="1980196724" sldId="299"/>
            <ac:spMk id="202" creationId="{CC116DC4-7C93-11EF-12A8-9C0E59B27F0D}"/>
          </ac:spMkLst>
        </pc:spChg>
        <pc:spChg chg="mod">
          <ac:chgData name="Ida Ekmark" userId="ffbc62ef69d5d3dc" providerId="LiveId" clId="{38AB4D3C-B4E5-4847-ABEF-83E738C70A11}" dt="2024-06-05T14:41:13.488" v="101322"/>
          <ac:spMkLst>
            <pc:docMk/>
            <pc:sldMk cId="1980196724" sldId="299"/>
            <ac:spMk id="203" creationId="{EE8D2E1C-2FEC-C6DD-6F1D-E7C3288D51AE}"/>
          </ac:spMkLst>
        </pc:spChg>
        <pc:spChg chg="mod">
          <ac:chgData name="Ida Ekmark" userId="ffbc62ef69d5d3dc" providerId="LiveId" clId="{38AB4D3C-B4E5-4847-ABEF-83E738C70A11}" dt="2024-06-05T14:41:13.488" v="101322"/>
          <ac:spMkLst>
            <pc:docMk/>
            <pc:sldMk cId="1980196724" sldId="299"/>
            <ac:spMk id="204" creationId="{370BA858-459C-834C-C3FB-01AB41745E36}"/>
          </ac:spMkLst>
        </pc:spChg>
        <pc:spChg chg="mod">
          <ac:chgData name="Ida Ekmark" userId="ffbc62ef69d5d3dc" providerId="LiveId" clId="{38AB4D3C-B4E5-4847-ABEF-83E738C70A11}" dt="2024-06-05T14:41:13.488" v="101322"/>
          <ac:spMkLst>
            <pc:docMk/>
            <pc:sldMk cId="1980196724" sldId="299"/>
            <ac:spMk id="205" creationId="{6F93B674-E876-9A28-75B6-367BBDD091B0}"/>
          </ac:spMkLst>
        </pc:spChg>
        <pc:spChg chg="mod">
          <ac:chgData name="Ida Ekmark" userId="ffbc62ef69d5d3dc" providerId="LiveId" clId="{38AB4D3C-B4E5-4847-ABEF-83E738C70A11}" dt="2024-06-05T14:41:13.488" v="101322"/>
          <ac:spMkLst>
            <pc:docMk/>
            <pc:sldMk cId="1980196724" sldId="299"/>
            <ac:spMk id="206" creationId="{13EC32EE-DDF9-00BC-1964-8BB8A718F160}"/>
          </ac:spMkLst>
        </pc:spChg>
        <pc:spChg chg="del mod topLvl">
          <ac:chgData name="Ida Ekmark" userId="ffbc62ef69d5d3dc" providerId="LiveId" clId="{38AB4D3C-B4E5-4847-ABEF-83E738C70A11}" dt="2024-06-05T14:42:12.169" v="101381" actId="478"/>
          <ac:spMkLst>
            <pc:docMk/>
            <pc:sldMk cId="1980196724" sldId="299"/>
            <ac:spMk id="208" creationId="{4246399E-28D9-A00C-08B1-757A31935CB9}"/>
          </ac:spMkLst>
        </pc:spChg>
        <pc:spChg chg="del mod topLvl">
          <ac:chgData name="Ida Ekmark" userId="ffbc62ef69d5d3dc" providerId="LiveId" clId="{38AB4D3C-B4E5-4847-ABEF-83E738C70A11}" dt="2024-06-05T14:42:12.169" v="101377" actId="478"/>
          <ac:spMkLst>
            <pc:docMk/>
            <pc:sldMk cId="1980196724" sldId="299"/>
            <ac:spMk id="209" creationId="{7B9C0886-7CCE-6C85-C22F-AF68DEE45FC7}"/>
          </ac:spMkLst>
        </pc:spChg>
        <pc:spChg chg="del mod">
          <ac:chgData name="Ida Ekmark" userId="ffbc62ef69d5d3dc" providerId="LiveId" clId="{38AB4D3C-B4E5-4847-ABEF-83E738C70A11}" dt="2024-06-05T14:42:12.166" v="101376" actId="478"/>
          <ac:spMkLst>
            <pc:docMk/>
            <pc:sldMk cId="1980196724" sldId="299"/>
            <ac:spMk id="210" creationId="{15796B41-E73A-0C01-4755-3F5C6A91F369}"/>
          </ac:spMkLst>
        </pc:spChg>
        <pc:spChg chg="del mod topLvl">
          <ac:chgData name="Ida Ekmark" userId="ffbc62ef69d5d3dc" providerId="LiveId" clId="{38AB4D3C-B4E5-4847-ABEF-83E738C70A11}" dt="2024-06-05T14:43:02.108" v="101467" actId="478"/>
          <ac:spMkLst>
            <pc:docMk/>
            <pc:sldMk cId="1980196724" sldId="299"/>
            <ac:spMk id="213" creationId="{9963CD34-6E78-70AB-42EC-20775C9B3B24}"/>
          </ac:spMkLst>
        </pc:spChg>
        <pc:spChg chg="del mod topLvl">
          <ac:chgData name="Ida Ekmark" userId="ffbc62ef69d5d3dc" providerId="LiveId" clId="{38AB4D3C-B4E5-4847-ABEF-83E738C70A11}" dt="2024-06-05T14:43:02.092" v="101458" actId="478"/>
          <ac:spMkLst>
            <pc:docMk/>
            <pc:sldMk cId="1980196724" sldId="299"/>
            <ac:spMk id="214" creationId="{F5F1BA68-B8BB-142B-F73A-340C38DB4ACF}"/>
          </ac:spMkLst>
        </pc:spChg>
        <pc:spChg chg="del mod">
          <ac:chgData name="Ida Ekmark" userId="ffbc62ef69d5d3dc" providerId="LiveId" clId="{38AB4D3C-B4E5-4847-ABEF-83E738C70A11}" dt="2024-06-05T14:43:02.092" v="101457" actId="478"/>
          <ac:spMkLst>
            <pc:docMk/>
            <pc:sldMk cId="1980196724" sldId="299"/>
            <ac:spMk id="215" creationId="{3C9A33C9-DEE7-90E8-18CF-AB17EBD403F9}"/>
          </ac:spMkLst>
        </pc:spChg>
        <pc:spChg chg="del mod">
          <ac:chgData name="Ida Ekmark" userId="ffbc62ef69d5d3dc" providerId="LiveId" clId="{38AB4D3C-B4E5-4847-ABEF-83E738C70A11}" dt="2024-06-05T14:43:02.092" v="101456" actId="478"/>
          <ac:spMkLst>
            <pc:docMk/>
            <pc:sldMk cId="1980196724" sldId="299"/>
            <ac:spMk id="216" creationId="{EFEA2C7E-E30E-E3C6-D422-112856077525}"/>
          </ac:spMkLst>
        </pc:spChg>
        <pc:spChg chg="del mod">
          <ac:chgData name="Ida Ekmark" userId="ffbc62ef69d5d3dc" providerId="LiveId" clId="{38AB4D3C-B4E5-4847-ABEF-83E738C70A11}" dt="2024-06-05T14:43:02.092" v="101455" actId="478"/>
          <ac:spMkLst>
            <pc:docMk/>
            <pc:sldMk cId="1980196724" sldId="299"/>
            <ac:spMk id="217" creationId="{DF84056C-55D9-CC90-6897-5450A97772CA}"/>
          </ac:spMkLst>
        </pc:spChg>
        <pc:spChg chg="del mod">
          <ac:chgData name="Ida Ekmark" userId="ffbc62ef69d5d3dc" providerId="LiveId" clId="{38AB4D3C-B4E5-4847-ABEF-83E738C70A11}" dt="2024-06-05T14:43:02.092" v="101454" actId="478"/>
          <ac:spMkLst>
            <pc:docMk/>
            <pc:sldMk cId="1980196724" sldId="299"/>
            <ac:spMk id="218" creationId="{41027E3D-2096-64FE-175D-35E8EA368B07}"/>
          </ac:spMkLst>
        </pc:spChg>
        <pc:spChg chg="del mod">
          <ac:chgData name="Ida Ekmark" userId="ffbc62ef69d5d3dc" providerId="LiveId" clId="{38AB4D3C-B4E5-4847-ABEF-83E738C70A11}" dt="2024-06-05T14:43:02.092" v="101453" actId="478"/>
          <ac:spMkLst>
            <pc:docMk/>
            <pc:sldMk cId="1980196724" sldId="299"/>
            <ac:spMk id="219" creationId="{DFAAD214-406F-A5A3-2301-2C380DF9B479}"/>
          </ac:spMkLst>
        </pc:spChg>
        <pc:spChg chg="mod replST">
          <ac:chgData name="Ida Ekmark" userId="ffbc62ef69d5d3dc" providerId="LiveId" clId="{38AB4D3C-B4E5-4847-ABEF-83E738C70A11}" dt="2024-06-05T14:42:12.169" v="101378" actId="108"/>
          <ac:spMkLst>
            <pc:docMk/>
            <pc:sldMk cId="1980196724" sldId="299"/>
            <ac:spMk id="223" creationId="{8C18297A-3D31-90F5-603B-1201F47D0DA5}"/>
          </ac:spMkLst>
        </pc:spChg>
        <pc:spChg chg="mod replST">
          <ac:chgData name="Ida Ekmark" userId="ffbc62ef69d5d3dc" providerId="LiveId" clId="{38AB4D3C-B4E5-4847-ABEF-83E738C70A11}" dt="2024-06-05T14:42:12.169" v="101379" actId="108"/>
          <ac:spMkLst>
            <pc:docMk/>
            <pc:sldMk cId="1980196724" sldId="299"/>
            <ac:spMk id="224" creationId="{AFD03313-ED92-5DDD-A028-F8C09935629A}"/>
          </ac:spMkLst>
        </pc:spChg>
        <pc:spChg chg="mod replST">
          <ac:chgData name="Ida Ekmark" userId="ffbc62ef69d5d3dc" providerId="LiveId" clId="{38AB4D3C-B4E5-4847-ABEF-83E738C70A11}" dt="2024-06-05T14:42:12.169" v="101380" actId="108"/>
          <ac:spMkLst>
            <pc:docMk/>
            <pc:sldMk cId="1980196724" sldId="299"/>
            <ac:spMk id="225" creationId="{7DEFF167-F919-7C48-CEFF-CF6572C5F0BE}"/>
          </ac:spMkLst>
        </pc:spChg>
        <pc:spChg chg="del topLvl">
          <ac:chgData name="Ida Ekmark" userId="ffbc62ef69d5d3dc" providerId="LiveId" clId="{38AB4D3C-B4E5-4847-ABEF-83E738C70A11}" dt="2024-05-14T13:05:05.632" v="3260" actId="478"/>
          <ac:spMkLst>
            <pc:docMk/>
            <pc:sldMk cId="1980196724" sldId="299"/>
            <ac:spMk id="229" creationId="{461FB23E-6B24-9B96-7628-9BAAE7757DF4}"/>
          </ac:spMkLst>
        </pc:spChg>
        <pc:spChg chg="del topLvl">
          <ac:chgData name="Ida Ekmark" userId="ffbc62ef69d5d3dc" providerId="LiveId" clId="{38AB4D3C-B4E5-4847-ABEF-83E738C70A11}" dt="2024-05-14T13:05:05.612" v="3231" actId="478"/>
          <ac:spMkLst>
            <pc:docMk/>
            <pc:sldMk cId="1980196724" sldId="299"/>
            <ac:spMk id="230" creationId="{1C73D07A-C88C-8B43-F98B-C21256BF8D2C}"/>
          </ac:spMkLst>
        </pc:spChg>
        <pc:spChg chg="del">
          <ac:chgData name="Ida Ekmark" userId="ffbc62ef69d5d3dc" providerId="LiveId" clId="{38AB4D3C-B4E5-4847-ABEF-83E738C70A11}" dt="2024-05-14T13:05:05.612" v="3230" actId="478"/>
          <ac:spMkLst>
            <pc:docMk/>
            <pc:sldMk cId="1980196724" sldId="299"/>
            <ac:spMk id="231" creationId="{01134F89-AAFD-9FC5-3DB6-2814C777A9B5}"/>
          </ac:spMkLst>
        </pc:spChg>
        <pc:spChg chg="del">
          <ac:chgData name="Ida Ekmark" userId="ffbc62ef69d5d3dc" providerId="LiveId" clId="{38AB4D3C-B4E5-4847-ABEF-83E738C70A11}" dt="2024-05-14T13:05:05.612" v="3229" actId="478"/>
          <ac:spMkLst>
            <pc:docMk/>
            <pc:sldMk cId="1980196724" sldId="299"/>
            <ac:spMk id="232" creationId="{E687346E-4E91-20F7-C895-DA2CA9CE0C4B}"/>
          </ac:spMkLst>
        </pc:spChg>
        <pc:spChg chg="del">
          <ac:chgData name="Ida Ekmark" userId="ffbc62ef69d5d3dc" providerId="LiveId" clId="{38AB4D3C-B4E5-4847-ABEF-83E738C70A11}" dt="2024-05-14T13:05:05.612" v="3228" actId="478"/>
          <ac:spMkLst>
            <pc:docMk/>
            <pc:sldMk cId="1980196724" sldId="299"/>
            <ac:spMk id="233" creationId="{C988C07A-9DBD-BDA2-D57F-13D6ABE7C9D2}"/>
          </ac:spMkLst>
        </pc:spChg>
        <pc:spChg chg="del mod topLvl replST">
          <ac:chgData name="Ida Ekmark" userId="ffbc62ef69d5d3dc" providerId="LiveId" clId="{38AB4D3C-B4E5-4847-ABEF-83E738C70A11}" dt="2024-06-05T14:43:14.618" v="101537" actId="478"/>
          <ac:spMkLst>
            <pc:docMk/>
            <pc:sldMk cId="1980196724" sldId="299"/>
            <ac:spMk id="234" creationId="{EC1E3FAF-3174-7B2A-6B21-1CA61BE8A81F}"/>
          </ac:spMkLst>
        </pc:spChg>
        <pc:spChg chg="del">
          <ac:chgData name="Ida Ekmark" userId="ffbc62ef69d5d3dc" providerId="LiveId" clId="{38AB4D3C-B4E5-4847-ABEF-83E738C70A11}" dt="2024-05-14T13:05:05.612" v="3227" actId="478"/>
          <ac:spMkLst>
            <pc:docMk/>
            <pc:sldMk cId="1980196724" sldId="299"/>
            <ac:spMk id="234" creationId="{FF369CDB-E73B-A152-0858-C52368541F9B}"/>
          </ac:spMkLst>
        </pc:spChg>
        <pc:spChg chg="del mod topLvl replST">
          <ac:chgData name="Ida Ekmark" userId="ffbc62ef69d5d3dc" providerId="LiveId" clId="{38AB4D3C-B4E5-4847-ABEF-83E738C70A11}" dt="2024-06-05T14:43:14.604" v="101530" actId="478"/>
          <ac:spMkLst>
            <pc:docMk/>
            <pc:sldMk cId="1980196724" sldId="299"/>
            <ac:spMk id="235" creationId="{B52E106F-ED3D-6474-A3E1-E8604DC9D0E4}"/>
          </ac:spMkLst>
        </pc:spChg>
        <pc:spChg chg="del">
          <ac:chgData name="Ida Ekmark" userId="ffbc62ef69d5d3dc" providerId="LiveId" clId="{38AB4D3C-B4E5-4847-ABEF-83E738C70A11}" dt="2024-05-14T13:05:05.612" v="3226" actId="478"/>
          <ac:spMkLst>
            <pc:docMk/>
            <pc:sldMk cId="1980196724" sldId="299"/>
            <ac:spMk id="235" creationId="{BEC78735-97DD-D751-EDF4-58C66E274672}"/>
          </ac:spMkLst>
        </pc:spChg>
        <pc:spChg chg="del">
          <ac:chgData name="Ida Ekmark" userId="ffbc62ef69d5d3dc" providerId="LiveId" clId="{38AB4D3C-B4E5-4847-ABEF-83E738C70A11}" dt="2024-05-14T13:05:05.612" v="3225" actId="478"/>
          <ac:spMkLst>
            <pc:docMk/>
            <pc:sldMk cId="1980196724" sldId="299"/>
            <ac:spMk id="236" creationId="{56B4449B-B7E9-C8E6-2015-18755ACFFFB7}"/>
          </ac:spMkLst>
        </pc:spChg>
        <pc:spChg chg="del mod replST">
          <ac:chgData name="Ida Ekmark" userId="ffbc62ef69d5d3dc" providerId="LiveId" clId="{38AB4D3C-B4E5-4847-ABEF-83E738C70A11}" dt="2024-06-05T14:43:14.604" v="101529" actId="478"/>
          <ac:spMkLst>
            <pc:docMk/>
            <pc:sldMk cId="1980196724" sldId="299"/>
            <ac:spMk id="236" creationId="{A88EAFFB-76B4-80FB-B69C-7AA819496A28}"/>
          </ac:spMkLst>
        </pc:spChg>
        <pc:spChg chg="del">
          <ac:chgData name="Ida Ekmark" userId="ffbc62ef69d5d3dc" providerId="LiveId" clId="{38AB4D3C-B4E5-4847-ABEF-83E738C70A11}" dt="2024-05-14T13:05:05.612" v="3224" actId="478"/>
          <ac:spMkLst>
            <pc:docMk/>
            <pc:sldMk cId="1980196724" sldId="299"/>
            <ac:spMk id="237" creationId="{6DD656B9-4D01-3233-A292-54C76276847F}"/>
          </ac:spMkLst>
        </pc:spChg>
        <pc:spChg chg="del mod replST">
          <ac:chgData name="Ida Ekmark" userId="ffbc62ef69d5d3dc" providerId="LiveId" clId="{38AB4D3C-B4E5-4847-ABEF-83E738C70A11}" dt="2024-06-05T14:43:14.604" v="101528" actId="478"/>
          <ac:spMkLst>
            <pc:docMk/>
            <pc:sldMk cId="1980196724" sldId="299"/>
            <ac:spMk id="237" creationId="{E6EE9C9E-FFC6-557B-F41D-12ACA62F1E09}"/>
          </ac:spMkLst>
        </pc:spChg>
        <pc:spChg chg="del mod replST">
          <ac:chgData name="Ida Ekmark" userId="ffbc62ef69d5d3dc" providerId="LiveId" clId="{38AB4D3C-B4E5-4847-ABEF-83E738C70A11}" dt="2024-06-05T14:43:14.604" v="101527" actId="478"/>
          <ac:spMkLst>
            <pc:docMk/>
            <pc:sldMk cId="1980196724" sldId="299"/>
            <ac:spMk id="238" creationId="{68DEE5B6-E61E-A81D-E314-B197C7DFF35D}"/>
          </ac:spMkLst>
        </pc:spChg>
        <pc:spChg chg="del">
          <ac:chgData name="Ida Ekmark" userId="ffbc62ef69d5d3dc" providerId="LiveId" clId="{38AB4D3C-B4E5-4847-ABEF-83E738C70A11}" dt="2024-05-14T13:05:05.612" v="3223" actId="478"/>
          <ac:spMkLst>
            <pc:docMk/>
            <pc:sldMk cId="1980196724" sldId="299"/>
            <ac:spMk id="238" creationId="{E1490EBF-915D-C8B4-33A5-D4405D4B0B8A}"/>
          </ac:spMkLst>
        </pc:spChg>
        <pc:spChg chg="del">
          <ac:chgData name="Ida Ekmark" userId="ffbc62ef69d5d3dc" providerId="LiveId" clId="{38AB4D3C-B4E5-4847-ABEF-83E738C70A11}" dt="2024-05-14T13:05:05.612" v="3222" actId="478"/>
          <ac:spMkLst>
            <pc:docMk/>
            <pc:sldMk cId="1980196724" sldId="299"/>
            <ac:spMk id="239" creationId="{49A49664-C2E3-2319-D2B1-C5371DD78F08}"/>
          </ac:spMkLst>
        </pc:spChg>
        <pc:spChg chg="del mod replST">
          <ac:chgData name="Ida Ekmark" userId="ffbc62ef69d5d3dc" providerId="LiveId" clId="{38AB4D3C-B4E5-4847-ABEF-83E738C70A11}" dt="2024-06-05T14:43:14.604" v="101526" actId="478"/>
          <ac:spMkLst>
            <pc:docMk/>
            <pc:sldMk cId="1980196724" sldId="299"/>
            <ac:spMk id="239" creationId="{E40AC8FF-DCFA-A523-B33C-91EE2C7D69A1}"/>
          </ac:spMkLst>
        </pc:spChg>
        <pc:spChg chg="del">
          <ac:chgData name="Ida Ekmark" userId="ffbc62ef69d5d3dc" providerId="LiveId" clId="{38AB4D3C-B4E5-4847-ABEF-83E738C70A11}" dt="2024-05-14T13:05:05.612" v="3221" actId="478"/>
          <ac:spMkLst>
            <pc:docMk/>
            <pc:sldMk cId="1980196724" sldId="299"/>
            <ac:spMk id="240" creationId="{5BBB5866-1C5D-CBBE-1130-3297F9E4A6B6}"/>
          </ac:spMkLst>
        </pc:spChg>
        <pc:spChg chg="del mod replST">
          <ac:chgData name="Ida Ekmark" userId="ffbc62ef69d5d3dc" providerId="LiveId" clId="{38AB4D3C-B4E5-4847-ABEF-83E738C70A11}" dt="2024-06-05T14:43:14.602" v="101525" actId="478"/>
          <ac:spMkLst>
            <pc:docMk/>
            <pc:sldMk cId="1980196724" sldId="299"/>
            <ac:spMk id="240" creationId="{D4697CB7-D21C-48D5-4A52-0112A4F5F383}"/>
          </ac:spMkLst>
        </pc:spChg>
        <pc:spChg chg="del">
          <ac:chgData name="Ida Ekmark" userId="ffbc62ef69d5d3dc" providerId="LiveId" clId="{38AB4D3C-B4E5-4847-ABEF-83E738C70A11}" dt="2024-05-14T13:05:05.612" v="3220" actId="478"/>
          <ac:spMkLst>
            <pc:docMk/>
            <pc:sldMk cId="1980196724" sldId="299"/>
            <ac:spMk id="241" creationId="{850A5F29-4045-CB43-B212-2572AFD3F266}"/>
          </ac:spMkLst>
        </pc:spChg>
        <pc:spChg chg="del mod replST">
          <ac:chgData name="Ida Ekmark" userId="ffbc62ef69d5d3dc" providerId="LiveId" clId="{38AB4D3C-B4E5-4847-ABEF-83E738C70A11}" dt="2024-06-05T14:43:14.602" v="101524" actId="478"/>
          <ac:spMkLst>
            <pc:docMk/>
            <pc:sldMk cId="1980196724" sldId="299"/>
            <ac:spMk id="241" creationId="{88A7895E-1E6A-2AA9-A605-0C6B343BCBD7}"/>
          </ac:spMkLst>
        </pc:spChg>
        <pc:spChg chg="del">
          <ac:chgData name="Ida Ekmark" userId="ffbc62ef69d5d3dc" providerId="LiveId" clId="{38AB4D3C-B4E5-4847-ABEF-83E738C70A11}" dt="2024-05-14T13:05:05.601" v="3219" actId="478"/>
          <ac:spMkLst>
            <pc:docMk/>
            <pc:sldMk cId="1980196724" sldId="299"/>
            <ac:spMk id="242" creationId="{8213692F-B706-2C31-A322-483EE665724A}"/>
          </ac:spMkLst>
        </pc:spChg>
        <pc:spChg chg="del">
          <ac:chgData name="Ida Ekmark" userId="ffbc62ef69d5d3dc" providerId="LiveId" clId="{38AB4D3C-B4E5-4847-ABEF-83E738C70A11}" dt="2024-05-14T13:05:05.601" v="3218" actId="478"/>
          <ac:spMkLst>
            <pc:docMk/>
            <pc:sldMk cId="1980196724" sldId="299"/>
            <ac:spMk id="243" creationId="{F9B306DC-EAAF-FFF3-8F54-97226C6A2540}"/>
          </ac:spMkLst>
        </pc:spChg>
        <pc:spChg chg="del">
          <ac:chgData name="Ida Ekmark" userId="ffbc62ef69d5d3dc" providerId="LiveId" clId="{38AB4D3C-B4E5-4847-ABEF-83E738C70A11}" dt="2024-05-14T13:05:05.601" v="3217" actId="478"/>
          <ac:spMkLst>
            <pc:docMk/>
            <pc:sldMk cId="1980196724" sldId="299"/>
            <ac:spMk id="244" creationId="{BD1564C0-5C4D-73BB-2C36-B065F396E6AA}"/>
          </ac:spMkLst>
        </pc:spChg>
        <pc:spChg chg="del">
          <ac:chgData name="Ida Ekmark" userId="ffbc62ef69d5d3dc" providerId="LiveId" clId="{38AB4D3C-B4E5-4847-ABEF-83E738C70A11}" dt="2024-05-14T13:05:05.601" v="3216" actId="478"/>
          <ac:spMkLst>
            <pc:docMk/>
            <pc:sldMk cId="1980196724" sldId="299"/>
            <ac:spMk id="245" creationId="{B8769F0C-7862-7558-0B2B-2573C93C14AC}"/>
          </ac:spMkLst>
        </pc:spChg>
        <pc:spChg chg="del">
          <ac:chgData name="Ida Ekmark" userId="ffbc62ef69d5d3dc" providerId="LiveId" clId="{38AB4D3C-B4E5-4847-ABEF-83E738C70A11}" dt="2024-05-14T13:05:05.601" v="3215" actId="478"/>
          <ac:spMkLst>
            <pc:docMk/>
            <pc:sldMk cId="1980196724" sldId="299"/>
            <ac:spMk id="246" creationId="{309C1C9B-B1DA-44E4-DC54-AB91CB4533DD}"/>
          </ac:spMkLst>
        </pc:spChg>
        <pc:spChg chg="del">
          <ac:chgData name="Ida Ekmark" userId="ffbc62ef69d5d3dc" providerId="LiveId" clId="{38AB4D3C-B4E5-4847-ABEF-83E738C70A11}" dt="2024-05-14T13:05:05.601" v="3214" actId="478"/>
          <ac:spMkLst>
            <pc:docMk/>
            <pc:sldMk cId="1980196724" sldId="299"/>
            <ac:spMk id="247" creationId="{877B5D26-BEE8-A01F-487C-132A2309A4ED}"/>
          </ac:spMkLst>
        </pc:spChg>
        <pc:spChg chg="del">
          <ac:chgData name="Ida Ekmark" userId="ffbc62ef69d5d3dc" providerId="LiveId" clId="{38AB4D3C-B4E5-4847-ABEF-83E738C70A11}" dt="2024-05-14T13:05:05.601" v="3213" actId="478"/>
          <ac:spMkLst>
            <pc:docMk/>
            <pc:sldMk cId="1980196724" sldId="299"/>
            <ac:spMk id="248" creationId="{52C35147-ADEF-3136-7F3C-62BD11D04240}"/>
          </ac:spMkLst>
        </pc:spChg>
        <pc:spChg chg="del">
          <ac:chgData name="Ida Ekmark" userId="ffbc62ef69d5d3dc" providerId="LiveId" clId="{38AB4D3C-B4E5-4847-ABEF-83E738C70A11}" dt="2024-05-14T13:05:05.601" v="3212" actId="478"/>
          <ac:spMkLst>
            <pc:docMk/>
            <pc:sldMk cId="1980196724" sldId="299"/>
            <ac:spMk id="249" creationId="{FD2ADBB2-3DB4-4523-18F6-B23C630A8A94}"/>
          </ac:spMkLst>
        </pc:spChg>
        <pc:spChg chg="del">
          <ac:chgData name="Ida Ekmark" userId="ffbc62ef69d5d3dc" providerId="LiveId" clId="{38AB4D3C-B4E5-4847-ABEF-83E738C70A11}" dt="2024-05-14T13:05:05.601" v="3211" actId="478"/>
          <ac:spMkLst>
            <pc:docMk/>
            <pc:sldMk cId="1980196724" sldId="299"/>
            <ac:spMk id="250" creationId="{4B9F4DC3-0D5B-E935-E32A-D37B7E6E79E6}"/>
          </ac:spMkLst>
        </pc:spChg>
        <pc:spChg chg="del">
          <ac:chgData name="Ida Ekmark" userId="ffbc62ef69d5d3dc" providerId="LiveId" clId="{38AB4D3C-B4E5-4847-ABEF-83E738C70A11}" dt="2024-05-14T13:05:05.601" v="3210" actId="478"/>
          <ac:spMkLst>
            <pc:docMk/>
            <pc:sldMk cId="1980196724" sldId="299"/>
            <ac:spMk id="251" creationId="{5EBF810E-7647-14B0-FC35-1AC378B6DB68}"/>
          </ac:spMkLst>
        </pc:spChg>
        <pc:spChg chg="del">
          <ac:chgData name="Ida Ekmark" userId="ffbc62ef69d5d3dc" providerId="LiveId" clId="{38AB4D3C-B4E5-4847-ABEF-83E738C70A11}" dt="2024-05-14T13:05:05.601" v="3209" actId="478"/>
          <ac:spMkLst>
            <pc:docMk/>
            <pc:sldMk cId="1980196724" sldId="299"/>
            <ac:spMk id="252" creationId="{674D0B2C-45B3-B040-DDD0-A642895937E7}"/>
          </ac:spMkLst>
        </pc:spChg>
        <pc:spChg chg="del">
          <ac:chgData name="Ida Ekmark" userId="ffbc62ef69d5d3dc" providerId="LiveId" clId="{38AB4D3C-B4E5-4847-ABEF-83E738C70A11}" dt="2024-05-14T13:05:05.601" v="3208" actId="478"/>
          <ac:spMkLst>
            <pc:docMk/>
            <pc:sldMk cId="1980196724" sldId="299"/>
            <ac:spMk id="253" creationId="{264059AB-C0AB-C5F4-2AA4-EFDF886D18C9}"/>
          </ac:spMkLst>
        </pc:spChg>
        <pc:spChg chg="del mod topLvl replST">
          <ac:chgData name="Ida Ekmark" userId="ffbc62ef69d5d3dc" providerId="LiveId" clId="{38AB4D3C-B4E5-4847-ABEF-83E738C70A11}" dt="2024-06-05T14:43:22.900" v="101605" actId="478"/>
          <ac:spMkLst>
            <pc:docMk/>
            <pc:sldMk cId="1980196724" sldId="299"/>
            <ac:spMk id="254" creationId="{40FE0D70-E69D-35EB-017A-5F04A74A06AC}"/>
          </ac:spMkLst>
        </pc:spChg>
        <pc:spChg chg="del">
          <ac:chgData name="Ida Ekmark" userId="ffbc62ef69d5d3dc" providerId="LiveId" clId="{38AB4D3C-B4E5-4847-ABEF-83E738C70A11}" dt="2024-05-14T13:05:05.601" v="3207" actId="478"/>
          <ac:spMkLst>
            <pc:docMk/>
            <pc:sldMk cId="1980196724" sldId="299"/>
            <ac:spMk id="254" creationId="{EC057E50-9C3E-72DB-2DA9-BC7C2BBCB90A}"/>
          </ac:spMkLst>
        </pc:spChg>
        <pc:spChg chg="del mod topLvl replST">
          <ac:chgData name="Ida Ekmark" userId="ffbc62ef69d5d3dc" providerId="LiveId" clId="{38AB4D3C-B4E5-4847-ABEF-83E738C70A11}" dt="2024-06-05T14:43:22.889" v="101598" actId="478"/>
          <ac:spMkLst>
            <pc:docMk/>
            <pc:sldMk cId="1980196724" sldId="299"/>
            <ac:spMk id="255" creationId="{771C6C34-ACE1-8992-CCF0-AA26C8F4E7F4}"/>
          </ac:spMkLst>
        </pc:spChg>
        <pc:spChg chg="del">
          <ac:chgData name="Ida Ekmark" userId="ffbc62ef69d5d3dc" providerId="LiveId" clId="{38AB4D3C-B4E5-4847-ABEF-83E738C70A11}" dt="2024-05-14T13:05:05.601" v="3206" actId="478"/>
          <ac:spMkLst>
            <pc:docMk/>
            <pc:sldMk cId="1980196724" sldId="299"/>
            <ac:spMk id="255" creationId="{92BD8340-C991-8551-A5FA-B60D4E420DA8}"/>
          </ac:spMkLst>
        </pc:spChg>
        <pc:spChg chg="del">
          <ac:chgData name="Ida Ekmark" userId="ffbc62ef69d5d3dc" providerId="LiveId" clId="{38AB4D3C-B4E5-4847-ABEF-83E738C70A11}" dt="2024-05-14T13:05:05.601" v="3205" actId="478"/>
          <ac:spMkLst>
            <pc:docMk/>
            <pc:sldMk cId="1980196724" sldId="299"/>
            <ac:spMk id="1216" creationId="{90855420-64D0-C32B-1528-951299EE02BB}"/>
          </ac:spMkLst>
        </pc:spChg>
        <pc:spChg chg="del">
          <ac:chgData name="Ida Ekmark" userId="ffbc62ef69d5d3dc" providerId="LiveId" clId="{38AB4D3C-B4E5-4847-ABEF-83E738C70A11}" dt="2024-05-14T13:05:05.601" v="3204" actId="478"/>
          <ac:spMkLst>
            <pc:docMk/>
            <pc:sldMk cId="1980196724" sldId="299"/>
            <ac:spMk id="1217" creationId="{BBB7950F-9D9D-45A6-088B-BAE4B7282ECB}"/>
          </ac:spMkLst>
        </pc:spChg>
        <pc:spChg chg="del">
          <ac:chgData name="Ida Ekmark" userId="ffbc62ef69d5d3dc" providerId="LiveId" clId="{38AB4D3C-B4E5-4847-ABEF-83E738C70A11}" dt="2024-05-14T13:05:05.601" v="3203" actId="478"/>
          <ac:spMkLst>
            <pc:docMk/>
            <pc:sldMk cId="1980196724" sldId="299"/>
            <ac:spMk id="1218" creationId="{FFC7EFB9-E404-8321-FF88-0947927EC82F}"/>
          </ac:spMkLst>
        </pc:spChg>
        <pc:spChg chg="del">
          <ac:chgData name="Ida Ekmark" userId="ffbc62ef69d5d3dc" providerId="LiveId" clId="{38AB4D3C-B4E5-4847-ABEF-83E738C70A11}" dt="2024-05-14T13:05:05.601" v="3202" actId="478"/>
          <ac:spMkLst>
            <pc:docMk/>
            <pc:sldMk cId="1980196724" sldId="299"/>
            <ac:spMk id="1219" creationId="{30054EC5-2138-1693-B8D8-84C128FA9F35}"/>
          </ac:spMkLst>
        </pc:spChg>
        <pc:spChg chg="del">
          <ac:chgData name="Ida Ekmark" userId="ffbc62ef69d5d3dc" providerId="LiveId" clId="{38AB4D3C-B4E5-4847-ABEF-83E738C70A11}" dt="2024-05-14T13:05:05.601" v="3201" actId="478"/>
          <ac:spMkLst>
            <pc:docMk/>
            <pc:sldMk cId="1980196724" sldId="299"/>
            <ac:spMk id="1220" creationId="{3727A6E5-57AB-BE2E-0775-4BB557D970AE}"/>
          </ac:spMkLst>
        </pc:spChg>
        <pc:spChg chg="del">
          <ac:chgData name="Ida Ekmark" userId="ffbc62ef69d5d3dc" providerId="LiveId" clId="{38AB4D3C-B4E5-4847-ABEF-83E738C70A11}" dt="2024-05-14T13:05:05.601" v="3200" actId="478"/>
          <ac:spMkLst>
            <pc:docMk/>
            <pc:sldMk cId="1980196724" sldId="299"/>
            <ac:spMk id="1221" creationId="{397731F7-34FA-149D-2F17-A769ECD8D29A}"/>
          </ac:spMkLst>
        </pc:spChg>
        <pc:spChg chg="del mod topLvl replST">
          <ac:chgData name="Ida Ekmark" userId="ffbc62ef69d5d3dc" providerId="LiveId" clId="{38AB4D3C-B4E5-4847-ABEF-83E738C70A11}" dt="2024-05-14T12:55:32.232" v="1783" actId="478"/>
          <ac:spMkLst>
            <pc:docMk/>
            <pc:sldMk cId="1980196724" sldId="299"/>
            <ac:spMk id="1244" creationId="{068777E6-48E2-29BB-B592-8A9012AEC9BC}"/>
          </ac:spMkLst>
        </pc:spChg>
        <pc:spChg chg="del mod topLvl replST">
          <ac:chgData name="Ida Ekmark" userId="ffbc62ef69d5d3dc" providerId="LiveId" clId="{38AB4D3C-B4E5-4847-ABEF-83E738C70A11}" dt="2024-05-14T12:55:32.185" v="1720" actId="478"/>
          <ac:spMkLst>
            <pc:docMk/>
            <pc:sldMk cId="1980196724" sldId="299"/>
            <ac:spMk id="1245" creationId="{26477BD5-7171-2EC8-6872-D8FD65079C15}"/>
          </ac:spMkLst>
        </pc:spChg>
        <pc:spChg chg="del mod replST">
          <ac:chgData name="Ida Ekmark" userId="ffbc62ef69d5d3dc" providerId="LiveId" clId="{38AB4D3C-B4E5-4847-ABEF-83E738C70A11}" dt="2024-05-14T12:55:32.185" v="1719" actId="478"/>
          <ac:spMkLst>
            <pc:docMk/>
            <pc:sldMk cId="1980196724" sldId="299"/>
            <ac:spMk id="1246" creationId="{847479ED-CD82-9566-1F14-398A63E80B49}"/>
          </ac:spMkLst>
        </pc:spChg>
        <pc:spChg chg="del mod replST">
          <ac:chgData name="Ida Ekmark" userId="ffbc62ef69d5d3dc" providerId="LiveId" clId="{38AB4D3C-B4E5-4847-ABEF-83E738C70A11}" dt="2024-05-14T12:55:32.185" v="1718" actId="478"/>
          <ac:spMkLst>
            <pc:docMk/>
            <pc:sldMk cId="1980196724" sldId="299"/>
            <ac:spMk id="1247" creationId="{2B60BE4E-6360-66E2-284D-E5B379907209}"/>
          </ac:spMkLst>
        </pc:spChg>
        <pc:spChg chg="del mod replST">
          <ac:chgData name="Ida Ekmark" userId="ffbc62ef69d5d3dc" providerId="LiveId" clId="{38AB4D3C-B4E5-4847-ABEF-83E738C70A11}" dt="2024-05-14T12:55:32.185" v="1717" actId="478"/>
          <ac:spMkLst>
            <pc:docMk/>
            <pc:sldMk cId="1980196724" sldId="299"/>
            <ac:spMk id="1248" creationId="{EB452BE8-FD34-7199-329C-928C8508E023}"/>
          </ac:spMkLst>
        </pc:spChg>
        <pc:spChg chg="add del mod topLvl">
          <ac:chgData name="Ida Ekmark" userId="ffbc62ef69d5d3dc" providerId="LiveId" clId="{38AB4D3C-B4E5-4847-ABEF-83E738C70A11}" dt="2024-05-14T12:54:14.885" v="1183" actId="478"/>
          <ac:spMkLst>
            <pc:docMk/>
            <pc:sldMk cId="1980196724" sldId="299"/>
            <ac:spMk id="1249" creationId="{55C37181-C2EF-D7D8-080F-C1D095414924}"/>
          </ac:spMkLst>
        </pc:spChg>
        <pc:spChg chg="add del mod topLvl">
          <ac:chgData name="Ida Ekmark" userId="ffbc62ef69d5d3dc" providerId="LiveId" clId="{38AB4D3C-B4E5-4847-ABEF-83E738C70A11}" dt="2024-05-14T12:54:14.854" v="1138" actId="478"/>
          <ac:spMkLst>
            <pc:docMk/>
            <pc:sldMk cId="1980196724" sldId="299"/>
            <ac:spMk id="1250" creationId="{D4BEDA43-B5F8-5B21-6FA0-DE38C5404C3D}"/>
          </ac:spMkLst>
        </pc:spChg>
        <pc:spChg chg="add del mod">
          <ac:chgData name="Ida Ekmark" userId="ffbc62ef69d5d3dc" providerId="LiveId" clId="{38AB4D3C-B4E5-4847-ABEF-83E738C70A11}" dt="2024-05-14T12:54:14.854" v="1137" actId="478"/>
          <ac:spMkLst>
            <pc:docMk/>
            <pc:sldMk cId="1980196724" sldId="299"/>
            <ac:spMk id="1251" creationId="{1EB98DC3-4800-39E4-F060-1310FF236689}"/>
          </ac:spMkLst>
        </pc:spChg>
        <pc:spChg chg="add del mod">
          <ac:chgData name="Ida Ekmark" userId="ffbc62ef69d5d3dc" providerId="LiveId" clId="{38AB4D3C-B4E5-4847-ABEF-83E738C70A11}" dt="2024-05-14T12:54:14.854" v="1136" actId="478"/>
          <ac:spMkLst>
            <pc:docMk/>
            <pc:sldMk cId="1980196724" sldId="299"/>
            <ac:spMk id="1252" creationId="{95AB05E2-8403-9BA8-BD60-E785501C557D}"/>
          </ac:spMkLst>
        </pc:spChg>
        <pc:spChg chg="add del mod">
          <ac:chgData name="Ida Ekmark" userId="ffbc62ef69d5d3dc" providerId="LiveId" clId="{38AB4D3C-B4E5-4847-ABEF-83E738C70A11}" dt="2024-05-14T12:54:14.854" v="1135" actId="478"/>
          <ac:spMkLst>
            <pc:docMk/>
            <pc:sldMk cId="1980196724" sldId="299"/>
            <ac:spMk id="1253" creationId="{C30AB490-956A-EBD2-912E-518CE5F47C85}"/>
          </ac:spMkLst>
        </pc:spChg>
        <pc:spChg chg="add del mod">
          <ac:chgData name="Ida Ekmark" userId="ffbc62ef69d5d3dc" providerId="LiveId" clId="{38AB4D3C-B4E5-4847-ABEF-83E738C70A11}" dt="2024-05-14T12:54:14.854" v="1134" actId="478"/>
          <ac:spMkLst>
            <pc:docMk/>
            <pc:sldMk cId="1980196724" sldId="299"/>
            <ac:spMk id="1254" creationId="{D5490777-02C5-D95E-56CF-3132ED7359D3}"/>
          </ac:spMkLst>
        </pc:spChg>
        <pc:spChg chg="add del mod">
          <ac:chgData name="Ida Ekmark" userId="ffbc62ef69d5d3dc" providerId="LiveId" clId="{38AB4D3C-B4E5-4847-ABEF-83E738C70A11}" dt="2024-05-14T12:54:14.854" v="1133" actId="478"/>
          <ac:spMkLst>
            <pc:docMk/>
            <pc:sldMk cId="1980196724" sldId="299"/>
            <ac:spMk id="1255" creationId="{CCCACB2E-3B76-D00A-9E11-6CB40A8C8802}"/>
          </ac:spMkLst>
        </pc:spChg>
        <pc:spChg chg="add del mod">
          <ac:chgData name="Ida Ekmark" userId="ffbc62ef69d5d3dc" providerId="LiveId" clId="{38AB4D3C-B4E5-4847-ABEF-83E738C70A11}" dt="2024-05-14T12:54:14.854" v="1132" actId="478"/>
          <ac:spMkLst>
            <pc:docMk/>
            <pc:sldMk cId="1980196724" sldId="299"/>
            <ac:spMk id="1256" creationId="{6530AD25-66B1-8588-D8CC-FC5105A430BB}"/>
          </ac:spMkLst>
        </pc:spChg>
        <pc:spChg chg="add del mod">
          <ac:chgData name="Ida Ekmark" userId="ffbc62ef69d5d3dc" providerId="LiveId" clId="{38AB4D3C-B4E5-4847-ABEF-83E738C70A11}" dt="2024-05-14T12:54:14.854" v="1131" actId="478"/>
          <ac:spMkLst>
            <pc:docMk/>
            <pc:sldMk cId="1980196724" sldId="299"/>
            <ac:spMk id="1257" creationId="{03DEDEA3-183D-D7AE-95C3-A5CBC191BE7D}"/>
          </ac:spMkLst>
        </pc:spChg>
        <pc:spChg chg="add del mod">
          <ac:chgData name="Ida Ekmark" userId="ffbc62ef69d5d3dc" providerId="LiveId" clId="{38AB4D3C-B4E5-4847-ABEF-83E738C70A11}" dt="2024-05-14T12:54:14.854" v="1130" actId="478"/>
          <ac:spMkLst>
            <pc:docMk/>
            <pc:sldMk cId="1980196724" sldId="299"/>
            <ac:spMk id="1258" creationId="{5546B79A-B290-AC0C-E7ED-31779CA7548C}"/>
          </ac:spMkLst>
        </pc:spChg>
        <pc:spChg chg="add del mod">
          <ac:chgData name="Ida Ekmark" userId="ffbc62ef69d5d3dc" providerId="LiveId" clId="{38AB4D3C-B4E5-4847-ABEF-83E738C70A11}" dt="2024-05-14T12:54:14.854" v="1129" actId="478"/>
          <ac:spMkLst>
            <pc:docMk/>
            <pc:sldMk cId="1980196724" sldId="299"/>
            <ac:spMk id="1259" creationId="{41A1DAA7-3D9C-48BA-D495-EE956336D49F}"/>
          </ac:spMkLst>
        </pc:spChg>
        <pc:spChg chg="add del mod">
          <ac:chgData name="Ida Ekmark" userId="ffbc62ef69d5d3dc" providerId="LiveId" clId="{38AB4D3C-B4E5-4847-ABEF-83E738C70A11}" dt="2024-05-14T12:54:14.854" v="1128" actId="478"/>
          <ac:spMkLst>
            <pc:docMk/>
            <pc:sldMk cId="1980196724" sldId="299"/>
            <ac:spMk id="1260" creationId="{B1521859-C5E6-9577-D667-B406A5D8362A}"/>
          </ac:spMkLst>
        </pc:spChg>
        <pc:spChg chg="add del mod">
          <ac:chgData name="Ida Ekmark" userId="ffbc62ef69d5d3dc" providerId="LiveId" clId="{38AB4D3C-B4E5-4847-ABEF-83E738C70A11}" dt="2024-05-14T12:54:14.854" v="1127" actId="478"/>
          <ac:spMkLst>
            <pc:docMk/>
            <pc:sldMk cId="1980196724" sldId="299"/>
            <ac:spMk id="1261" creationId="{8C37D866-1B1B-217C-7BBE-A797490CFCE3}"/>
          </ac:spMkLst>
        </pc:spChg>
        <pc:spChg chg="add del mod">
          <ac:chgData name="Ida Ekmark" userId="ffbc62ef69d5d3dc" providerId="LiveId" clId="{38AB4D3C-B4E5-4847-ABEF-83E738C70A11}" dt="2024-05-14T12:54:14.854" v="1126" actId="478"/>
          <ac:spMkLst>
            <pc:docMk/>
            <pc:sldMk cId="1980196724" sldId="299"/>
            <ac:spMk id="1262" creationId="{C9AA5E0B-8784-E045-3C2C-61A1049649C4}"/>
          </ac:spMkLst>
        </pc:spChg>
        <pc:spChg chg="add del mod">
          <ac:chgData name="Ida Ekmark" userId="ffbc62ef69d5d3dc" providerId="LiveId" clId="{38AB4D3C-B4E5-4847-ABEF-83E738C70A11}" dt="2024-05-14T12:54:14.838" v="1125" actId="478"/>
          <ac:spMkLst>
            <pc:docMk/>
            <pc:sldMk cId="1980196724" sldId="299"/>
            <ac:spMk id="1263" creationId="{AC751363-1005-AB36-C26D-4B0D46D2BF16}"/>
          </ac:spMkLst>
        </pc:spChg>
        <pc:spChg chg="add del mod">
          <ac:chgData name="Ida Ekmark" userId="ffbc62ef69d5d3dc" providerId="LiveId" clId="{38AB4D3C-B4E5-4847-ABEF-83E738C70A11}" dt="2024-05-14T12:54:14.838" v="1124" actId="478"/>
          <ac:spMkLst>
            <pc:docMk/>
            <pc:sldMk cId="1980196724" sldId="299"/>
            <ac:spMk id="1264" creationId="{1952D571-CE91-EF12-CD5F-48B668FE4936}"/>
          </ac:spMkLst>
        </pc:spChg>
        <pc:spChg chg="add del mod">
          <ac:chgData name="Ida Ekmark" userId="ffbc62ef69d5d3dc" providerId="LiveId" clId="{38AB4D3C-B4E5-4847-ABEF-83E738C70A11}" dt="2024-05-14T12:54:14.838" v="1123" actId="478"/>
          <ac:spMkLst>
            <pc:docMk/>
            <pc:sldMk cId="1980196724" sldId="299"/>
            <ac:spMk id="1265" creationId="{99914ACF-6E4D-CBB8-7CBC-406BAEFE7561}"/>
          </ac:spMkLst>
        </pc:spChg>
        <pc:spChg chg="add del mod">
          <ac:chgData name="Ida Ekmark" userId="ffbc62ef69d5d3dc" providerId="LiveId" clId="{38AB4D3C-B4E5-4847-ABEF-83E738C70A11}" dt="2024-05-14T12:54:14.838" v="1122" actId="478"/>
          <ac:spMkLst>
            <pc:docMk/>
            <pc:sldMk cId="1980196724" sldId="299"/>
            <ac:spMk id="1266" creationId="{0492BB47-639A-763A-CEAF-64A9CA03A37B}"/>
          </ac:spMkLst>
        </pc:spChg>
        <pc:spChg chg="add del mod">
          <ac:chgData name="Ida Ekmark" userId="ffbc62ef69d5d3dc" providerId="LiveId" clId="{38AB4D3C-B4E5-4847-ABEF-83E738C70A11}" dt="2024-05-14T12:54:14.838" v="1121" actId="478"/>
          <ac:spMkLst>
            <pc:docMk/>
            <pc:sldMk cId="1980196724" sldId="299"/>
            <ac:spMk id="1267" creationId="{22A8BC39-C103-4799-3564-666B9AF132EF}"/>
          </ac:spMkLst>
        </pc:spChg>
        <pc:spChg chg="add del mod">
          <ac:chgData name="Ida Ekmark" userId="ffbc62ef69d5d3dc" providerId="LiveId" clId="{38AB4D3C-B4E5-4847-ABEF-83E738C70A11}" dt="2024-05-14T12:54:14.838" v="1120" actId="478"/>
          <ac:spMkLst>
            <pc:docMk/>
            <pc:sldMk cId="1980196724" sldId="299"/>
            <ac:spMk id="1268" creationId="{E1B0C0F4-8EE9-CEAE-33EB-0DD370C4A5E6}"/>
          </ac:spMkLst>
        </pc:spChg>
        <pc:spChg chg="add del mod">
          <ac:chgData name="Ida Ekmark" userId="ffbc62ef69d5d3dc" providerId="LiveId" clId="{38AB4D3C-B4E5-4847-ABEF-83E738C70A11}" dt="2024-05-14T12:54:14.838" v="1119" actId="478"/>
          <ac:spMkLst>
            <pc:docMk/>
            <pc:sldMk cId="1980196724" sldId="299"/>
            <ac:spMk id="1269" creationId="{A4441CFB-CF6C-B591-B591-AD763CA2E061}"/>
          </ac:spMkLst>
        </pc:spChg>
        <pc:spChg chg="add del mod">
          <ac:chgData name="Ida Ekmark" userId="ffbc62ef69d5d3dc" providerId="LiveId" clId="{38AB4D3C-B4E5-4847-ABEF-83E738C70A11}" dt="2024-05-14T12:54:14.838" v="1118" actId="478"/>
          <ac:spMkLst>
            <pc:docMk/>
            <pc:sldMk cId="1980196724" sldId="299"/>
            <ac:spMk id="1270" creationId="{081E17D8-4A62-8A16-7E01-C076AA4BB595}"/>
          </ac:spMkLst>
        </pc:spChg>
        <pc:spChg chg="add del mod">
          <ac:chgData name="Ida Ekmark" userId="ffbc62ef69d5d3dc" providerId="LiveId" clId="{38AB4D3C-B4E5-4847-ABEF-83E738C70A11}" dt="2024-05-14T12:54:14.838" v="1117" actId="478"/>
          <ac:spMkLst>
            <pc:docMk/>
            <pc:sldMk cId="1980196724" sldId="299"/>
            <ac:spMk id="1271" creationId="{00E77AC3-4BA4-8E6A-15FD-B74442CAEDA1}"/>
          </ac:spMkLst>
        </pc:spChg>
        <pc:spChg chg="add del mod">
          <ac:chgData name="Ida Ekmark" userId="ffbc62ef69d5d3dc" providerId="LiveId" clId="{38AB4D3C-B4E5-4847-ABEF-83E738C70A11}" dt="2024-05-14T12:54:14.838" v="1116" actId="478"/>
          <ac:spMkLst>
            <pc:docMk/>
            <pc:sldMk cId="1980196724" sldId="299"/>
            <ac:spMk id="1272" creationId="{7E67614F-D21B-D4C3-35DA-DEC45DBA511A}"/>
          </ac:spMkLst>
        </pc:spChg>
        <pc:spChg chg="add del mod">
          <ac:chgData name="Ida Ekmark" userId="ffbc62ef69d5d3dc" providerId="LiveId" clId="{38AB4D3C-B4E5-4847-ABEF-83E738C70A11}" dt="2024-05-14T12:54:14.838" v="1115" actId="478"/>
          <ac:spMkLst>
            <pc:docMk/>
            <pc:sldMk cId="1980196724" sldId="299"/>
            <ac:spMk id="1273" creationId="{DBC65EB2-DCB4-E16F-9850-179C9527B33E}"/>
          </ac:spMkLst>
        </pc:spChg>
        <pc:spChg chg="add del mod">
          <ac:chgData name="Ida Ekmark" userId="ffbc62ef69d5d3dc" providerId="LiveId" clId="{38AB4D3C-B4E5-4847-ABEF-83E738C70A11}" dt="2024-05-14T12:54:14.838" v="1114" actId="478"/>
          <ac:spMkLst>
            <pc:docMk/>
            <pc:sldMk cId="1980196724" sldId="299"/>
            <ac:spMk id="1274" creationId="{E039EA3D-7532-F638-0451-EF016018F9CF}"/>
          </ac:spMkLst>
        </pc:spChg>
        <pc:spChg chg="add del mod">
          <ac:chgData name="Ida Ekmark" userId="ffbc62ef69d5d3dc" providerId="LiveId" clId="{38AB4D3C-B4E5-4847-ABEF-83E738C70A11}" dt="2024-05-14T12:54:14.838" v="1113" actId="478"/>
          <ac:spMkLst>
            <pc:docMk/>
            <pc:sldMk cId="1980196724" sldId="299"/>
            <ac:spMk id="1275" creationId="{2E17D27F-7B98-B8B3-7C15-6F62C84F4D0B}"/>
          </ac:spMkLst>
        </pc:spChg>
        <pc:spChg chg="add del mod">
          <ac:chgData name="Ida Ekmark" userId="ffbc62ef69d5d3dc" providerId="LiveId" clId="{38AB4D3C-B4E5-4847-ABEF-83E738C70A11}" dt="2024-05-14T12:54:14.838" v="1112" actId="478"/>
          <ac:spMkLst>
            <pc:docMk/>
            <pc:sldMk cId="1980196724" sldId="299"/>
            <ac:spMk id="1276" creationId="{C0E9DCCE-32C1-26C6-7988-B6DC36E2BE54}"/>
          </ac:spMkLst>
        </pc:spChg>
        <pc:spChg chg="add del mod">
          <ac:chgData name="Ida Ekmark" userId="ffbc62ef69d5d3dc" providerId="LiveId" clId="{38AB4D3C-B4E5-4847-ABEF-83E738C70A11}" dt="2024-05-14T12:54:14.838" v="1111" actId="478"/>
          <ac:spMkLst>
            <pc:docMk/>
            <pc:sldMk cId="1980196724" sldId="299"/>
            <ac:spMk id="1277" creationId="{0F7E0DA8-9DCE-1269-482D-23D1CE591E5E}"/>
          </ac:spMkLst>
        </pc:spChg>
        <pc:spChg chg="add del mod">
          <ac:chgData name="Ida Ekmark" userId="ffbc62ef69d5d3dc" providerId="LiveId" clId="{38AB4D3C-B4E5-4847-ABEF-83E738C70A11}" dt="2024-05-14T12:54:14.838" v="1110" actId="478"/>
          <ac:spMkLst>
            <pc:docMk/>
            <pc:sldMk cId="1980196724" sldId="299"/>
            <ac:spMk id="1278" creationId="{07CB5619-3C72-87DC-7D5A-FB52F03FF4FA}"/>
          </ac:spMkLst>
        </pc:spChg>
        <pc:spChg chg="add del mod">
          <ac:chgData name="Ida Ekmark" userId="ffbc62ef69d5d3dc" providerId="LiveId" clId="{38AB4D3C-B4E5-4847-ABEF-83E738C70A11}" dt="2024-05-14T12:54:14.838" v="1109" actId="478"/>
          <ac:spMkLst>
            <pc:docMk/>
            <pc:sldMk cId="1980196724" sldId="299"/>
            <ac:spMk id="1279" creationId="{7A8D7CB6-ED21-E9BD-71DF-974413D70893}"/>
          </ac:spMkLst>
        </pc:spChg>
        <pc:spChg chg="del mod replST">
          <ac:chgData name="Ida Ekmark" userId="ffbc62ef69d5d3dc" providerId="LiveId" clId="{38AB4D3C-B4E5-4847-ABEF-83E738C70A11}" dt="2024-06-05T14:43:22.889" v="101597" actId="478"/>
          <ac:spMkLst>
            <pc:docMk/>
            <pc:sldMk cId="1980196724" sldId="299"/>
            <ac:spMk id="1280" creationId="{6A572773-BD76-BC4C-0FC6-2AADAAC59687}"/>
          </ac:spMkLst>
        </pc:spChg>
        <pc:spChg chg="add del mod">
          <ac:chgData name="Ida Ekmark" userId="ffbc62ef69d5d3dc" providerId="LiveId" clId="{38AB4D3C-B4E5-4847-ABEF-83E738C70A11}" dt="2024-05-14T12:54:14.838" v="1108" actId="478"/>
          <ac:spMkLst>
            <pc:docMk/>
            <pc:sldMk cId="1980196724" sldId="299"/>
            <ac:spMk id="1280" creationId="{7C4789DD-C67A-D37E-7D8F-414D73A42E56}"/>
          </ac:spMkLst>
        </pc:spChg>
        <pc:spChg chg="add del mod">
          <ac:chgData name="Ida Ekmark" userId="ffbc62ef69d5d3dc" providerId="LiveId" clId="{38AB4D3C-B4E5-4847-ABEF-83E738C70A11}" dt="2024-05-14T12:54:14.838" v="1107" actId="478"/>
          <ac:spMkLst>
            <pc:docMk/>
            <pc:sldMk cId="1980196724" sldId="299"/>
            <ac:spMk id="1281" creationId="{869E3B22-B7B9-B3F3-14D5-FF521063B985}"/>
          </ac:spMkLst>
        </pc:spChg>
        <pc:spChg chg="del mod replST">
          <ac:chgData name="Ida Ekmark" userId="ffbc62ef69d5d3dc" providerId="LiveId" clId="{38AB4D3C-B4E5-4847-ABEF-83E738C70A11}" dt="2024-06-05T14:43:22.889" v="101596" actId="478"/>
          <ac:spMkLst>
            <pc:docMk/>
            <pc:sldMk cId="1980196724" sldId="299"/>
            <ac:spMk id="1281" creationId="{B92F102B-DF24-3259-C233-0DFA9D626ED2}"/>
          </ac:spMkLst>
        </pc:spChg>
        <pc:spChg chg="del mod replST">
          <ac:chgData name="Ida Ekmark" userId="ffbc62ef69d5d3dc" providerId="LiveId" clId="{38AB4D3C-B4E5-4847-ABEF-83E738C70A11}" dt="2024-06-05T14:43:22.889" v="101595" actId="478"/>
          <ac:spMkLst>
            <pc:docMk/>
            <pc:sldMk cId="1980196724" sldId="299"/>
            <ac:spMk id="1282" creationId="{9BCA1881-900D-DF2B-56E9-4BEE3FA9B465}"/>
          </ac:spMkLst>
        </pc:spChg>
        <pc:spChg chg="add del mod">
          <ac:chgData name="Ida Ekmark" userId="ffbc62ef69d5d3dc" providerId="LiveId" clId="{38AB4D3C-B4E5-4847-ABEF-83E738C70A11}" dt="2024-05-14T12:54:14.838" v="1106" actId="478"/>
          <ac:spMkLst>
            <pc:docMk/>
            <pc:sldMk cId="1980196724" sldId="299"/>
            <ac:spMk id="1282" creationId="{E1421354-2822-55C5-616C-D9154BD220CD}"/>
          </ac:spMkLst>
        </pc:spChg>
        <pc:spChg chg="add del mod">
          <ac:chgData name="Ida Ekmark" userId="ffbc62ef69d5d3dc" providerId="LiveId" clId="{38AB4D3C-B4E5-4847-ABEF-83E738C70A11}" dt="2024-05-14T12:54:14.838" v="1105" actId="478"/>
          <ac:spMkLst>
            <pc:docMk/>
            <pc:sldMk cId="1980196724" sldId="299"/>
            <ac:spMk id="1283" creationId="{62935BCA-436D-094D-0A4A-BF929715B3E0}"/>
          </ac:spMkLst>
        </pc:spChg>
        <pc:spChg chg="del mod replST">
          <ac:chgData name="Ida Ekmark" userId="ffbc62ef69d5d3dc" providerId="LiveId" clId="{38AB4D3C-B4E5-4847-ABEF-83E738C70A11}" dt="2024-06-05T14:43:22.889" v="101594" actId="478"/>
          <ac:spMkLst>
            <pc:docMk/>
            <pc:sldMk cId="1980196724" sldId="299"/>
            <ac:spMk id="1283" creationId="{BA3F4E12-75F8-A48E-ABE4-E1937A8769D9}"/>
          </ac:spMkLst>
        </pc:spChg>
        <pc:spChg chg="add del mod">
          <ac:chgData name="Ida Ekmark" userId="ffbc62ef69d5d3dc" providerId="LiveId" clId="{38AB4D3C-B4E5-4847-ABEF-83E738C70A11}" dt="2024-05-14T12:54:14.838" v="1104" actId="478"/>
          <ac:spMkLst>
            <pc:docMk/>
            <pc:sldMk cId="1980196724" sldId="299"/>
            <ac:spMk id="1284" creationId="{58535B88-EF8B-1CED-E8C1-5194FDA8DBD6}"/>
          </ac:spMkLst>
        </pc:spChg>
        <pc:spChg chg="add del mod">
          <ac:chgData name="Ida Ekmark" userId="ffbc62ef69d5d3dc" providerId="LiveId" clId="{38AB4D3C-B4E5-4847-ABEF-83E738C70A11}" dt="2024-05-14T12:54:14.838" v="1103" actId="478"/>
          <ac:spMkLst>
            <pc:docMk/>
            <pc:sldMk cId="1980196724" sldId="299"/>
            <ac:spMk id="1285" creationId="{B953C43C-D401-C93B-88D3-13A98D10A5C6}"/>
          </ac:spMkLst>
        </pc:spChg>
        <pc:spChg chg="add del mod">
          <ac:chgData name="Ida Ekmark" userId="ffbc62ef69d5d3dc" providerId="LiveId" clId="{38AB4D3C-B4E5-4847-ABEF-83E738C70A11}" dt="2024-05-14T12:54:14.838" v="1102" actId="478"/>
          <ac:spMkLst>
            <pc:docMk/>
            <pc:sldMk cId="1980196724" sldId="299"/>
            <ac:spMk id="1286" creationId="{1247B20C-FBA1-CBEE-3DA6-F585946D5C0C}"/>
          </ac:spMkLst>
        </pc:spChg>
        <pc:spChg chg="add del mod">
          <ac:chgData name="Ida Ekmark" userId="ffbc62ef69d5d3dc" providerId="LiveId" clId="{38AB4D3C-B4E5-4847-ABEF-83E738C70A11}" dt="2024-05-14T12:54:14.838" v="1101" actId="478"/>
          <ac:spMkLst>
            <pc:docMk/>
            <pc:sldMk cId="1980196724" sldId="299"/>
            <ac:spMk id="1287" creationId="{588B2631-E807-F13A-A1B6-94C6C9FA1279}"/>
          </ac:spMkLst>
        </pc:spChg>
        <pc:spChg chg="add del mod">
          <ac:chgData name="Ida Ekmark" userId="ffbc62ef69d5d3dc" providerId="LiveId" clId="{38AB4D3C-B4E5-4847-ABEF-83E738C70A11}" dt="2024-05-14T12:54:14.838" v="1100" actId="478"/>
          <ac:spMkLst>
            <pc:docMk/>
            <pc:sldMk cId="1980196724" sldId="299"/>
            <ac:spMk id="1288" creationId="{CEFB2102-E502-53BC-ECD1-5312795EF0F2}"/>
          </ac:spMkLst>
        </pc:spChg>
        <pc:spChg chg="add del mod">
          <ac:chgData name="Ida Ekmark" userId="ffbc62ef69d5d3dc" providerId="LiveId" clId="{38AB4D3C-B4E5-4847-ABEF-83E738C70A11}" dt="2024-05-14T12:54:14.838" v="1099" actId="478"/>
          <ac:spMkLst>
            <pc:docMk/>
            <pc:sldMk cId="1980196724" sldId="299"/>
            <ac:spMk id="1289" creationId="{53791339-338E-5F9A-5AE4-DC6D84245073}"/>
          </ac:spMkLst>
        </pc:spChg>
        <pc:spChg chg="add del mod">
          <ac:chgData name="Ida Ekmark" userId="ffbc62ef69d5d3dc" providerId="LiveId" clId="{38AB4D3C-B4E5-4847-ABEF-83E738C70A11}" dt="2024-05-14T12:54:14.838" v="1098" actId="478"/>
          <ac:spMkLst>
            <pc:docMk/>
            <pc:sldMk cId="1980196724" sldId="299"/>
            <ac:spMk id="1290" creationId="{03FEED60-57C6-FE26-FA82-7E7490D288FC}"/>
          </ac:spMkLst>
        </pc:spChg>
        <pc:spChg chg="add del mod">
          <ac:chgData name="Ida Ekmark" userId="ffbc62ef69d5d3dc" providerId="LiveId" clId="{38AB4D3C-B4E5-4847-ABEF-83E738C70A11}" dt="2024-05-14T12:54:14.838" v="1097" actId="478"/>
          <ac:spMkLst>
            <pc:docMk/>
            <pc:sldMk cId="1980196724" sldId="299"/>
            <ac:spMk id="1291" creationId="{A2B976A9-B306-3819-29BD-DFBCAB5D73D6}"/>
          </ac:spMkLst>
        </pc:spChg>
        <pc:spChg chg="add del">
          <ac:chgData name="Ida Ekmark" userId="ffbc62ef69d5d3dc" providerId="LiveId" clId="{38AB4D3C-B4E5-4847-ABEF-83E738C70A11}" dt="2024-05-14T12:54:14.823" v="1096" actId="478"/>
          <ac:spMkLst>
            <pc:docMk/>
            <pc:sldMk cId="1980196724" sldId="299"/>
            <ac:spMk id="1292" creationId="{68540233-28F9-92EC-751D-68A0A09946EC}"/>
          </ac:spMkLst>
        </pc:spChg>
        <pc:spChg chg="del mod replST">
          <ac:chgData name="Ida Ekmark" userId="ffbc62ef69d5d3dc" providerId="LiveId" clId="{38AB4D3C-B4E5-4847-ABEF-83E738C70A11}" dt="2024-05-14T12:55:32.185" v="1716" actId="478"/>
          <ac:spMkLst>
            <pc:docMk/>
            <pc:sldMk cId="1980196724" sldId="299"/>
            <ac:spMk id="1294" creationId="{B4B14C5F-9BCA-657E-D365-C8B730D581AA}"/>
          </ac:spMkLst>
        </pc:spChg>
        <pc:spChg chg="del mod replST">
          <ac:chgData name="Ida Ekmark" userId="ffbc62ef69d5d3dc" providerId="LiveId" clId="{38AB4D3C-B4E5-4847-ABEF-83E738C70A11}" dt="2024-05-14T12:55:32.185" v="1715" actId="478"/>
          <ac:spMkLst>
            <pc:docMk/>
            <pc:sldMk cId="1980196724" sldId="299"/>
            <ac:spMk id="1295" creationId="{B63F58DC-FB97-E132-0D4C-EB1473F63522}"/>
          </ac:spMkLst>
        </pc:spChg>
        <pc:spChg chg="del mod replST">
          <ac:chgData name="Ida Ekmark" userId="ffbc62ef69d5d3dc" providerId="LiveId" clId="{38AB4D3C-B4E5-4847-ABEF-83E738C70A11}" dt="2024-05-14T12:55:32.185" v="1714" actId="478"/>
          <ac:spMkLst>
            <pc:docMk/>
            <pc:sldMk cId="1980196724" sldId="299"/>
            <ac:spMk id="1296" creationId="{5DD08ABC-6EDC-7F1C-A698-E310D7454B68}"/>
          </ac:spMkLst>
        </pc:spChg>
        <pc:spChg chg="mod replST">
          <ac:chgData name="Ida Ekmark" userId="ffbc62ef69d5d3dc" providerId="LiveId" clId="{38AB4D3C-B4E5-4847-ABEF-83E738C70A11}" dt="2024-06-05T14:43:22.889" v="101599" actId="108"/>
          <ac:spMkLst>
            <pc:docMk/>
            <pc:sldMk cId="1980196724" sldId="299"/>
            <ac:spMk id="1297" creationId="{350CBBB0-6288-3690-B5BF-2A09DBEF3515}"/>
          </ac:spMkLst>
        </pc:spChg>
        <pc:spChg chg="del mod replST">
          <ac:chgData name="Ida Ekmark" userId="ffbc62ef69d5d3dc" providerId="LiveId" clId="{38AB4D3C-B4E5-4847-ABEF-83E738C70A11}" dt="2024-05-14T12:55:32.185" v="1713" actId="478"/>
          <ac:spMkLst>
            <pc:docMk/>
            <pc:sldMk cId="1980196724" sldId="299"/>
            <ac:spMk id="1297" creationId="{EE2E5C39-DC03-152E-FA27-3BEBA137B193}"/>
          </ac:spMkLst>
        </pc:spChg>
        <pc:spChg chg="del mod replST">
          <ac:chgData name="Ida Ekmark" userId="ffbc62ef69d5d3dc" providerId="LiveId" clId="{38AB4D3C-B4E5-4847-ABEF-83E738C70A11}" dt="2024-05-14T12:55:32.185" v="1712" actId="478"/>
          <ac:spMkLst>
            <pc:docMk/>
            <pc:sldMk cId="1980196724" sldId="299"/>
            <ac:spMk id="1298" creationId="{571738A0-E388-2319-86C9-2FABD25CB61F}"/>
          </ac:spMkLst>
        </pc:spChg>
        <pc:spChg chg="mod replST">
          <ac:chgData name="Ida Ekmark" userId="ffbc62ef69d5d3dc" providerId="LiveId" clId="{38AB4D3C-B4E5-4847-ABEF-83E738C70A11}" dt="2024-06-05T14:43:22.889" v="101600" actId="108"/>
          <ac:spMkLst>
            <pc:docMk/>
            <pc:sldMk cId="1980196724" sldId="299"/>
            <ac:spMk id="1298" creationId="{EB2A31E8-9FC5-AF1A-3F61-E7E4A23D71FE}"/>
          </ac:spMkLst>
        </pc:spChg>
        <pc:spChg chg="del mod replST">
          <ac:chgData name="Ida Ekmark" userId="ffbc62ef69d5d3dc" providerId="LiveId" clId="{38AB4D3C-B4E5-4847-ABEF-83E738C70A11}" dt="2024-05-14T12:55:32.185" v="1711" actId="478"/>
          <ac:spMkLst>
            <pc:docMk/>
            <pc:sldMk cId="1980196724" sldId="299"/>
            <ac:spMk id="1299" creationId="{66B0B845-0984-16A8-66F4-DC82A0CBE815}"/>
          </ac:spMkLst>
        </pc:spChg>
        <pc:spChg chg="mod replST">
          <ac:chgData name="Ida Ekmark" userId="ffbc62ef69d5d3dc" providerId="LiveId" clId="{38AB4D3C-B4E5-4847-ABEF-83E738C70A11}" dt="2024-06-05T14:43:22.900" v="101601" actId="108"/>
          <ac:spMkLst>
            <pc:docMk/>
            <pc:sldMk cId="1980196724" sldId="299"/>
            <ac:spMk id="1299" creationId="{C8C74A8F-C9C2-A6F6-6390-AC5CBE378205}"/>
          </ac:spMkLst>
        </pc:spChg>
        <pc:spChg chg="del mod replST">
          <ac:chgData name="Ida Ekmark" userId="ffbc62ef69d5d3dc" providerId="LiveId" clId="{38AB4D3C-B4E5-4847-ABEF-83E738C70A11}" dt="2024-05-14T12:55:32.185" v="1710" actId="478"/>
          <ac:spMkLst>
            <pc:docMk/>
            <pc:sldMk cId="1980196724" sldId="299"/>
            <ac:spMk id="1300" creationId="{77F9A17A-9845-EC4F-284C-ED6C89C7A423}"/>
          </ac:spMkLst>
        </pc:spChg>
        <pc:spChg chg="mod replST">
          <ac:chgData name="Ida Ekmark" userId="ffbc62ef69d5d3dc" providerId="LiveId" clId="{38AB4D3C-B4E5-4847-ABEF-83E738C70A11}" dt="2024-06-05T14:43:22.900" v="101602" actId="108"/>
          <ac:spMkLst>
            <pc:docMk/>
            <pc:sldMk cId="1980196724" sldId="299"/>
            <ac:spMk id="1300" creationId="{8DA73AC5-DAD5-965D-000D-40C2DDEE83F6}"/>
          </ac:spMkLst>
        </pc:spChg>
        <pc:spChg chg="mod replST">
          <ac:chgData name="Ida Ekmark" userId="ffbc62ef69d5d3dc" providerId="LiveId" clId="{38AB4D3C-B4E5-4847-ABEF-83E738C70A11}" dt="2024-06-05T14:43:22.900" v="101603" actId="108"/>
          <ac:spMkLst>
            <pc:docMk/>
            <pc:sldMk cId="1980196724" sldId="299"/>
            <ac:spMk id="1301" creationId="{59C19E0F-65A5-3A81-D918-7368D9DE2828}"/>
          </ac:spMkLst>
        </pc:spChg>
        <pc:spChg chg="del mod replST">
          <ac:chgData name="Ida Ekmark" userId="ffbc62ef69d5d3dc" providerId="LiveId" clId="{38AB4D3C-B4E5-4847-ABEF-83E738C70A11}" dt="2024-05-14T12:55:32.185" v="1709" actId="478"/>
          <ac:spMkLst>
            <pc:docMk/>
            <pc:sldMk cId="1980196724" sldId="299"/>
            <ac:spMk id="1301" creationId="{CA482B10-36CC-C718-99E7-0999A34D97CC}"/>
          </ac:spMkLst>
        </pc:spChg>
        <pc:spChg chg="mod replST">
          <ac:chgData name="Ida Ekmark" userId="ffbc62ef69d5d3dc" providerId="LiveId" clId="{38AB4D3C-B4E5-4847-ABEF-83E738C70A11}" dt="2024-06-05T14:43:22.900" v="101604" actId="108"/>
          <ac:spMkLst>
            <pc:docMk/>
            <pc:sldMk cId="1980196724" sldId="299"/>
            <ac:spMk id="1302" creationId="{167D9DDE-934A-4365-618B-CCD2A0ED021F}"/>
          </ac:spMkLst>
        </pc:spChg>
        <pc:spChg chg="del mod replST">
          <ac:chgData name="Ida Ekmark" userId="ffbc62ef69d5d3dc" providerId="LiveId" clId="{38AB4D3C-B4E5-4847-ABEF-83E738C70A11}" dt="2024-05-14T12:55:32.185" v="1708" actId="478"/>
          <ac:spMkLst>
            <pc:docMk/>
            <pc:sldMk cId="1980196724" sldId="299"/>
            <ac:spMk id="1302" creationId="{32C43951-413A-0B94-1895-6E3AAA81BA60}"/>
          </ac:spMkLst>
        </pc:spChg>
        <pc:spChg chg="del mod replST">
          <ac:chgData name="Ida Ekmark" userId="ffbc62ef69d5d3dc" providerId="LiveId" clId="{38AB4D3C-B4E5-4847-ABEF-83E738C70A11}" dt="2024-05-14T12:55:32.185" v="1707" actId="478"/>
          <ac:spMkLst>
            <pc:docMk/>
            <pc:sldMk cId="1980196724" sldId="299"/>
            <ac:spMk id="1303" creationId="{85718125-EAB7-0D5E-D0E6-F56BD7B7BD8D}"/>
          </ac:spMkLst>
        </pc:spChg>
        <pc:spChg chg="del mod replST">
          <ac:chgData name="Ida Ekmark" userId="ffbc62ef69d5d3dc" providerId="LiveId" clId="{38AB4D3C-B4E5-4847-ABEF-83E738C70A11}" dt="2024-05-14T12:55:32.185" v="1706" actId="478"/>
          <ac:spMkLst>
            <pc:docMk/>
            <pc:sldMk cId="1980196724" sldId="299"/>
            <ac:spMk id="1304" creationId="{EF03C2D6-1D23-1C11-7D8D-9115C33714FF}"/>
          </ac:spMkLst>
        </pc:spChg>
        <pc:spChg chg="del mod replST">
          <ac:chgData name="Ida Ekmark" userId="ffbc62ef69d5d3dc" providerId="LiveId" clId="{38AB4D3C-B4E5-4847-ABEF-83E738C70A11}" dt="2024-05-14T12:55:32.185" v="1705" actId="478"/>
          <ac:spMkLst>
            <pc:docMk/>
            <pc:sldMk cId="1980196724" sldId="299"/>
            <ac:spMk id="1305" creationId="{7C3535C2-26BE-475C-E0CD-8F7CB618A71B}"/>
          </ac:spMkLst>
        </pc:spChg>
        <pc:spChg chg="del mod replST">
          <ac:chgData name="Ida Ekmark" userId="ffbc62ef69d5d3dc" providerId="LiveId" clId="{38AB4D3C-B4E5-4847-ABEF-83E738C70A11}" dt="2024-05-14T12:55:32.185" v="1704" actId="478"/>
          <ac:spMkLst>
            <pc:docMk/>
            <pc:sldMk cId="1980196724" sldId="299"/>
            <ac:spMk id="1306" creationId="{4AFB3E17-AB6D-5396-A567-8919350713AD}"/>
          </ac:spMkLst>
        </pc:spChg>
        <pc:spChg chg="del mod replST">
          <ac:chgData name="Ida Ekmark" userId="ffbc62ef69d5d3dc" providerId="LiveId" clId="{38AB4D3C-B4E5-4847-ABEF-83E738C70A11}" dt="2024-05-14T12:55:32.185" v="1703" actId="478"/>
          <ac:spMkLst>
            <pc:docMk/>
            <pc:sldMk cId="1980196724" sldId="299"/>
            <ac:spMk id="1307" creationId="{3EE965A1-68B8-7449-8FB9-9B2E0252BAFF}"/>
          </ac:spMkLst>
        </pc:spChg>
        <pc:spChg chg="del mod replST">
          <ac:chgData name="Ida Ekmark" userId="ffbc62ef69d5d3dc" providerId="LiveId" clId="{38AB4D3C-B4E5-4847-ABEF-83E738C70A11}" dt="2024-05-14T12:55:32.185" v="1702" actId="478"/>
          <ac:spMkLst>
            <pc:docMk/>
            <pc:sldMk cId="1980196724" sldId="299"/>
            <ac:spMk id="1308" creationId="{5F547F72-65E1-C9A5-45D9-4F6DF8C18D81}"/>
          </ac:spMkLst>
        </pc:spChg>
        <pc:spChg chg="del mod replST">
          <ac:chgData name="Ida Ekmark" userId="ffbc62ef69d5d3dc" providerId="LiveId" clId="{38AB4D3C-B4E5-4847-ABEF-83E738C70A11}" dt="2024-05-14T12:55:32.169" v="1701" actId="478"/>
          <ac:spMkLst>
            <pc:docMk/>
            <pc:sldMk cId="1980196724" sldId="299"/>
            <ac:spMk id="1309" creationId="{44EDB8CC-32B9-98F2-4F26-D862A1360499}"/>
          </ac:spMkLst>
        </pc:spChg>
        <pc:spChg chg="del mod replST">
          <ac:chgData name="Ida Ekmark" userId="ffbc62ef69d5d3dc" providerId="LiveId" clId="{38AB4D3C-B4E5-4847-ABEF-83E738C70A11}" dt="2024-05-14T12:55:32.169" v="1700" actId="478"/>
          <ac:spMkLst>
            <pc:docMk/>
            <pc:sldMk cId="1980196724" sldId="299"/>
            <ac:spMk id="1310" creationId="{6DBF1965-3FF4-8AF1-5419-74D1AD3187BB}"/>
          </ac:spMkLst>
        </pc:spChg>
        <pc:spChg chg="del mod replST">
          <ac:chgData name="Ida Ekmark" userId="ffbc62ef69d5d3dc" providerId="LiveId" clId="{38AB4D3C-B4E5-4847-ABEF-83E738C70A11}" dt="2024-05-14T12:55:32.169" v="1699" actId="478"/>
          <ac:spMkLst>
            <pc:docMk/>
            <pc:sldMk cId="1980196724" sldId="299"/>
            <ac:spMk id="1311" creationId="{AEE08D22-FAA3-A167-CA26-B7B589AB82BD}"/>
          </ac:spMkLst>
        </pc:spChg>
        <pc:spChg chg="del mod replST">
          <ac:chgData name="Ida Ekmark" userId="ffbc62ef69d5d3dc" providerId="LiveId" clId="{38AB4D3C-B4E5-4847-ABEF-83E738C70A11}" dt="2024-05-14T12:55:32.169" v="1698" actId="478"/>
          <ac:spMkLst>
            <pc:docMk/>
            <pc:sldMk cId="1980196724" sldId="299"/>
            <ac:spMk id="1312" creationId="{64B7CA42-C3AA-AEA2-3F19-832A2BDF458E}"/>
          </ac:spMkLst>
        </pc:spChg>
        <pc:spChg chg="del mod replST">
          <ac:chgData name="Ida Ekmark" userId="ffbc62ef69d5d3dc" providerId="LiveId" clId="{38AB4D3C-B4E5-4847-ABEF-83E738C70A11}" dt="2024-05-14T12:55:32.169" v="1697" actId="478"/>
          <ac:spMkLst>
            <pc:docMk/>
            <pc:sldMk cId="1980196724" sldId="299"/>
            <ac:spMk id="1313" creationId="{53AAF87F-B78A-9763-4A06-236D418C0BAF}"/>
          </ac:spMkLst>
        </pc:spChg>
        <pc:spChg chg="del mod replST">
          <ac:chgData name="Ida Ekmark" userId="ffbc62ef69d5d3dc" providerId="LiveId" clId="{38AB4D3C-B4E5-4847-ABEF-83E738C70A11}" dt="2024-05-14T12:55:32.169" v="1696" actId="478"/>
          <ac:spMkLst>
            <pc:docMk/>
            <pc:sldMk cId="1980196724" sldId="299"/>
            <ac:spMk id="1314" creationId="{4DF37883-D443-9278-93AD-41E1F4006170}"/>
          </ac:spMkLst>
        </pc:spChg>
        <pc:spChg chg="del mod topLvl replST">
          <ac:chgData name="Ida Ekmark" userId="ffbc62ef69d5d3dc" providerId="LiveId" clId="{38AB4D3C-B4E5-4847-ABEF-83E738C70A11}" dt="2024-06-05T14:44:57.082" v="101757" actId="478"/>
          <ac:spMkLst>
            <pc:docMk/>
            <pc:sldMk cId="1980196724" sldId="299"/>
            <ac:spMk id="1314" creationId="{C3DDC8ED-C764-3A91-F7D3-CEC3B4EEB326}"/>
          </ac:spMkLst>
        </pc:spChg>
        <pc:spChg chg="del mod replST">
          <ac:chgData name="Ida Ekmark" userId="ffbc62ef69d5d3dc" providerId="LiveId" clId="{38AB4D3C-B4E5-4847-ABEF-83E738C70A11}" dt="2024-05-14T12:55:32.169" v="1695" actId="478"/>
          <ac:spMkLst>
            <pc:docMk/>
            <pc:sldMk cId="1980196724" sldId="299"/>
            <ac:spMk id="1315" creationId="{6670E248-1B19-79BD-22F8-8D822F2D84B1}"/>
          </ac:spMkLst>
        </pc:spChg>
        <pc:spChg chg="del mod topLvl replST">
          <ac:chgData name="Ida Ekmark" userId="ffbc62ef69d5d3dc" providerId="LiveId" clId="{38AB4D3C-B4E5-4847-ABEF-83E738C70A11}" dt="2024-06-05T14:44:57.078" v="101750" actId="478"/>
          <ac:spMkLst>
            <pc:docMk/>
            <pc:sldMk cId="1980196724" sldId="299"/>
            <ac:spMk id="1315" creationId="{79EB1CF8-78C2-1414-A552-1E08CDED371E}"/>
          </ac:spMkLst>
        </pc:spChg>
        <pc:spChg chg="del mod replST">
          <ac:chgData name="Ida Ekmark" userId="ffbc62ef69d5d3dc" providerId="LiveId" clId="{38AB4D3C-B4E5-4847-ABEF-83E738C70A11}" dt="2024-06-05T14:44:57.066" v="101749" actId="478"/>
          <ac:spMkLst>
            <pc:docMk/>
            <pc:sldMk cId="1980196724" sldId="299"/>
            <ac:spMk id="1316" creationId="{0410A78B-9A64-B00E-49F3-EA374FE83C78}"/>
          </ac:spMkLst>
        </pc:spChg>
        <pc:spChg chg="del mod replST">
          <ac:chgData name="Ida Ekmark" userId="ffbc62ef69d5d3dc" providerId="LiveId" clId="{38AB4D3C-B4E5-4847-ABEF-83E738C70A11}" dt="2024-05-14T12:55:32.169" v="1694" actId="478"/>
          <ac:spMkLst>
            <pc:docMk/>
            <pc:sldMk cId="1980196724" sldId="299"/>
            <ac:spMk id="1316" creationId="{969E1D0A-7543-33CD-6B21-3EABB482BE8A}"/>
          </ac:spMkLst>
        </pc:spChg>
        <pc:spChg chg="del mod replST">
          <ac:chgData name="Ida Ekmark" userId="ffbc62ef69d5d3dc" providerId="LiveId" clId="{38AB4D3C-B4E5-4847-ABEF-83E738C70A11}" dt="2024-05-14T12:55:32.169" v="1693" actId="478"/>
          <ac:spMkLst>
            <pc:docMk/>
            <pc:sldMk cId="1980196724" sldId="299"/>
            <ac:spMk id="1317" creationId="{0F4B3384-873D-2F3D-FBC0-4A0AD8728E23}"/>
          </ac:spMkLst>
        </pc:spChg>
        <pc:spChg chg="del mod replST">
          <ac:chgData name="Ida Ekmark" userId="ffbc62ef69d5d3dc" providerId="LiveId" clId="{38AB4D3C-B4E5-4847-ABEF-83E738C70A11}" dt="2024-06-05T14:44:57.066" v="101748" actId="478"/>
          <ac:spMkLst>
            <pc:docMk/>
            <pc:sldMk cId="1980196724" sldId="299"/>
            <ac:spMk id="1317" creationId="{20C52D1B-71A0-0315-F695-D6D4C030E81F}"/>
          </ac:spMkLst>
        </pc:spChg>
        <pc:spChg chg="del mod replST">
          <ac:chgData name="Ida Ekmark" userId="ffbc62ef69d5d3dc" providerId="LiveId" clId="{38AB4D3C-B4E5-4847-ABEF-83E738C70A11}" dt="2024-05-14T12:55:32.169" v="1692" actId="478"/>
          <ac:spMkLst>
            <pc:docMk/>
            <pc:sldMk cId="1980196724" sldId="299"/>
            <ac:spMk id="1318" creationId="{922D1485-52FF-0636-EF62-97AA2200BD5D}"/>
          </ac:spMkLst>
        </pc:spChg>
        <pc:spChg chg="del mod replST">
          <ac:chgData name="Ida Ekmark" userId="ffbc62ef69d5d3dc" providerId="LiveId" clId="{38AB4D3C-B4E5-4847-ABEF-83E738C70A11}" dt="2024-06-05T14:44:57.066" v="101747" actId="478"/>
          <ac:spMkLst>
            <pc:docMk/>
            <pc:sldMk cId="1980196724" sldId="299"/>
            <ac:spMk id="1318" creationId="{A7190DB8-345C-8561-05CD-6155A114BC73}"/>
          </ac:spMkLst>
        </pc:spChg>
        <pc:spChg chg="del mod replST">
          <ac:chgData name="Ida Ekmark" userId="ffbc62ef69d5d3dc" providerId="LiveId" clId="{38AB4D3C-B4E5-4847-ABEF-83E738C70A11}" dt="2024-05-14T12:55:32.169" v="1691" actId="478"/>
          <ac:spMkLst>
            <pc:docMk/>
            <pc:sldMk cId="1980196724" sldId="299"/>
            <ac:spMk id="1319" creationId="{73364BA3-0F57-FBEB-722A-8F0E82F79447}"/>
          </ac:spMkLst>
        </pc:spChg>
        <pc:spChg chg="del mod replST">
          <ac:chgData name="Ida Ekmark" userId="ffbc62ef69d5d3dc" providerId="LiveId" clId="{38AB4D3C-B4E5-4847-ABEF-83E738C70A11}" dt="2024-06-05T14:44:57.066" v="101746" actId="478"/>
          <ac:spMkLst>
            <pc:docMk/>
            <pc:sldMk cId="1980196724" sldId="299"/>
            <ac:spMk id="1319" creationId="{8604FB0F-B140-F117-12B9-791EC1DFBD27}"/>
          </ac:spMkLst>
        </pc:spChg>
        <pc:spChg chg="del mod replST">
          <ac:chgData name="Ida Ekmark" userId="ffbc62ef69d5d3dc" providerId="LiveId" clId="{38AB4D3C-B4E5-4847-ABEF-83E738C70A11}" dt="2024-06-05T14:44:57.066" v="101745" actId="478"/>
          <ac:spMkLst>
            <pc:docMk/>
            <pc:sldMk cId="1980196724" sldId="299"/>
            <ac:spMk id="1320" creationId="{5C4324D9-DD9A-084A-7656-DD15178CAFA7}"/>
          </ac:spMkLst>
        </pc:spChg>
        <pc:spChg chg="del mod replST">
          <ac:chgData name="Ida Ekmark" userId="ffbc62ef69d5d3dc" providerId="LiveId" clId="{38AB4D3C-B4E5-4847-ABEF-83E738C70A11}" dt="2024-05-14T12:55:32.169" v="1690" actId="478"/>
          <ac:spMkLst>
            <pc:docMk/>
            <pc:sldMk cId="1980196724" sldId="299"/>
            <ac:spMk id="1320" creationId="{E697941E-85C2-B0ED-6F21-55529760FCBE}"/>
          </ac:spMkLst>
        </pc:spChg>
        <pc:spChg chg="del mod replST">
          <ac:chgData name="Ida Ekmark" userId="ffbc62ef69d5d3dc" providerId="LiveId" clId="{38AB4D3C-B4E5-4847-ABEF-83E738C70A11}" dt="2024-05-14T12:55:32.169" v="1689" actId="478"/>
          <ac:spMkLst>
            <pc:docMk/>
            <pc:sldMk cId="1980196724" sldId="299"/>
            <ac:spMk id="1321" creationId="{5DCAF48E-01D4-D1FD-FB54-40DE34F43846}"/>
          </ac:spMkLst>
        </pc:spChg>
        <pc:spChg chg="del mod replST">
          <ac:chgData name="Ida Ekmark" userId="ffbc62ef69d5d3dc" providerId="LiveId" clId="{38AB4D3C-B4E5-4847-ABEF-83E738C70A11}" dt="2024-05-14T12:55:32.169" v="1688" actId="478"/>
          <ac:spMkLst>
            <pc:docMk/>
            <pc:sldMk cId="1980196724" sldId="299"/>
            <ac:spMk id="1322" creationId="{BF927C06-FE4C-91DD-9A0C-1B6F55BD5985}"/>
          </ac:spMkLst>
        </pc:spChg>
        <pc:spChg chg="del mod replST">
          <ac:chgData name="Ida Ekmark" userId="ffbc62ef69d5d3dc" providerId="LiveId" clId="{38AB4D3C-B4E5-4847-ABEF-83E738C70A11}" dt="2024-05-14T12:55:32.169" v="1687" actId="478"/>
          <ac:spMkLst>
            <pc:docMk/>
            <pc:sldMk cId="1980196724" sldId="299"/>
            <ac:spMk id="1323" creationId="{9DB3380A-8F42-201F-8681-ED3D49F13F6E}"/>
          </ac:spMkLst>
        </pc:spChg>
        <pc:spChg chg="del mod replST">
          <ac:chgData name="Ida Ekmark" userId="ffbc62ef69d5d3dc" providerId="LiveId" clId="{38AB4D3C-B4E5-4847-ABEF-83E738C70A11}" dt="2024-05-14T12:55:32.169" v="1686" actId="478"/>
          <ac:spMkLst>
            <pc:docMk/>
            <pc:sldMk cId="1980196724" sldId="299"/>
            <ac:spMk id="1324" creationId="{81E14516-34A6-3787-8CF8-BDA9ADD57799}"/>
          </ac:spMkLst>
        </pc:spChg>
        <pc:spChg chg="del mod replST">
          <ac:chgData name="Ida Ekmark" userId="ffbc62ef69d5d3dc" providerId="LiveId" clId="{38AB4D3C-B4E5-4847-ABEF-83E738C70A11}" dt="2024-05-14T12:55:32.169" v="1685" actId="478"/>
          <ac:spMkLst>
            <pc:docMk/>
            <pc:sldMk cId="1980196724" sldId="299"/>
            <ac:spMk id="1325" creationId="{42C09E58-AC9F-4714-3061-5D887C5C4D71}"/>
          </ac:spMkLst>
        </pc:spChg>
        <pc:spChg chg="del mod replST">
          <ac:chgData name="Ida Ekmark" userId="ffbc62ef69d5d3dc" providerId="LiveId" clId="{38AB4D3C-B4E5-4847-ABEF-83E738C70A11}" dt="2024-05-14T12:55:32.169" v="1684" actId="478"/>
          <ac:spMkLst>
            <pc:docMk/>
            <pc:sldMk cId="1980196724" sldId="299"/>
            <ac:spMk id="1326" creationId="{10E06CAF-FF41-9DA7-892D-F791414AE46B}"/>
          </ac:spMkLst>
        </pc:spChg>
        <pc:spChg chg="del mod replST">
          <ac:chgData name="Ida Ekmark" userId="ffbc62ef69d5d3dc" providerId="LiveId" clId="{38AB4D3C-B4E5-4847-ABEF-83E738C70A11}" dt="2024-05-14T12:55:32.169" v="1683" actId="478"/>
          <ac:spMkLst>
            <pc:docMk/>
            <pc:sldMk cId="1980196724" sldId="299"/>
            <ac:spMk id="1327" creationId="{8164F970-DD6B-45A2-35DC-B9C6AD02D230}"/>
          </ac:spMkLst>
        </pc:spChg>
        <pc:spChg chg="del mod replST">
          <ac:chgData name="Ida Ekmark" userId="ffbc62ef69d5d3dc" providerId="LiveId" clId="{38AB4D3C-B4E5-4847-ABEF-83E738C70A11}" dt="2024-05-14T12:55:32.169" v="1682" actId="478"/>
          <ac:spMkLst>
            <pc:docMk/>
            <pc:sldMk cId="1980196724" sldId="299"/>
            <ac:spMk id="1328" creationId="{C6417E4F-6CF0-E09A-61F3-4B5A6B1DC6B3}"/>
          </ac:spMkLst>
        </pc:spChg>
        <pc:spChg chg="del mod replST">
          <ac:chgData name="Ida Ekmark" userId="ffbc62ef69d5d3dc" providerId="LiveId" clId="{38AB4D3C-B4E5-4847-ABEF-83E738C70A11}" dt="2024-05-14T12:55:32.169" v="1681" actId="478"/>
          <ac:spMkLst>
            <pc:docMk/>
            <pc:sldMk cId="1980196724" sldId="299"/>
            <ac:spMk id="1329" creationId="{8D081A29-0A77-216C-3471-790F089C2F3E}"/>
          </ac:spMkLst>
        </pc:spChg>
        <pc:spChg chg="del mod replST">
          <ac:chgData name="Ida Ekmark" userId="ffbc62ef69d5d3dc" providerId="LiveId" clId="{38AB4D3C-B4E5-4847-ABEF-83E738C70A11}" dt="2024-05-14T12:55:32.169" v="1680" actId="478"/>
          <ac:spMkLst>
            <pc:docMk/>
            <pc:sldMk cId="1980196724" sldId="299"/>
            <ac:spMk id="1330" creationId="{C5A2282B-8A5F-AD34-2105-4D94937087C9}"/>
          </ac:spMkLst>
        </pc:spChg>
        <pc:spChg chg="del mod replST">
          <ac:chgData name="Ida Ekmark" userId="ffbc62ef69d5d3dc" providerId="LiveId" clId="{38AB4D3C-B4E5-4847-ABEF-83E738C70A11}" dt="2024-05-14T12:55:32.169" v="1679" actId="478"/>
          <ac:spMkLst>
            <pc:docMk/>
            <pc:sldMk cId="1980196724" sldId="299"/>
            <ac:spMk id="1331" creationId="{CE99696F-0EE8-E764-E8B5-88DAD13B70B5}"/>
          </ac:spMkLst>
        </pc:spChg>
        <pc:spChg chg="del mod replST">
          <ac:chgData name="Ida Ekmark" userId="ffbc62ef69d5d3dc" providerId="LiveId" clId="{38AB4D3C-B4E5-4847-ABEF-83E738C70A11}" dt="2024-05-14T12:55:32.169" v="1678" actId="478"/>
          <ac:spMkLst>
            <pc:docMk/>
            <pc:sldMk cId="1980196724" sldId="299"/>
            <ac:spMk id="1332" creationId="{4F3F2D57-CCC4-9697-DBD3-8016E47C84F9}"/>
          </ac:spMkLst>
        </pc:spChg>
        <pc:spChg chg="mod replST">
          <ac:chgData name="Ida Ekmark" userId="ffbc62ef69d5d3dc" providerId="LiveId" clId="{38AB4D3C-B4E5-4847-ABEF-83E738C70A11}" dt="2024-06-05T14:44:57.078" v="101751" actId="108"/>
          <ac:spMkLst>
            <pc:docMk/>
            <pc:sldMk cId="1980196724" sldId="299"/>
            <ac:spMk id="1333" creationId="{227DADB8-75F9-CAF2-C327-C775000B9F44}"/>
          </ac:spMkLst>
        </pc:spChg>
        <pc:spChg chg="mod replST">
          <ac:chgData name="Ida Ekmark" userId="ffbc62ef69d5d3dc" providerId="LiveId" clId="{38AB4D3C-B4E5-4847-ABEF-83E738C70A11}" dt="2024-06-05T14:44:57.082" v="101752" actId="108"/>
          <ac:spMkLst>
            <pc:docMk/>
            <pc:sldMk cId="1980196724" sldId="299"/>
            <ac:spMk id="1334" creationId="{8CB5D4BF-70AC-5749-9537-95AD93238777}"/>
          </ac:spMkLst>
        </pc:spChg>
        <pc:spChg chg="mod replST">
          <ac:chgData name="Ida Ekmark" userId="ffbc62ef69d5d3dc" providerId="LiveId" clId="{38AB4D3C-B4E5-4847-ABEF-83E738C70A11}" dt="2024-06-05T14:44:57.082" v="101753" actId="108"/>
          <ac:spMkLst>
            <pc:docMk/>
            <pc:sldMk cId="1980196724" sldId="299"/>
            <ac:spMk id="1335" creationId="{EBC261D1-153A-18CF-C3F9-819A56B5F45B}"/>
          </ac:spMkLst>
        </pc:spChg>
        <pc:spChg chg="mod replST">
          <ac:chgData name="Ida Ekmark" userId="ffbc62ef69d5d3dc" providerId="LiveId" clId="{38AB4D3C-B4E5-4847-ABEF-83E738C70A11}" dt="2024-06-05T14:44:57.082" v="101754" actId="108"/>
          <ac:spMkLst>
            <pc:docMk/>
            <pc:sldMk cId="1980196724" sldId="299"/>
            <ac:spMk id="1336" creationId="{B1B47E05-7A98-49D2-D836-035E5F46691E}"/>
          </ac:spMkLst>
        </pc:spChg>
        <pc:spChg chg="mod replST">
          <ac:chgData name="Ida Ekmark" userId="ffbc62ef69d5d3dc" providerId="LiveId" clId="{38AB4D3C-B4E5-4847-ABEF-83E738C70A11}" dt="2024-06-05T14:44:57.082" v="101755" actId="108"/>
          <ac:spMkLst>
            <pc:docMk/>
            <pc:sldMk cId="1980196724" sldId="299"/>
            <ac:spMk id="1337" creationId="{1CFD545F-667E-40D5-E109-9A26E58C6B52}"/>
          </ac:spMkLst>
        </pc:spChg>
        <pc:spChg chg="mod replST">
          <ac:chgData name="Ida Ekmark" userId="ffbc62ef69d5d3dc" providerId="LiveId" clId="{38AB4D3C-B4E5-4847-ABEF-83E738C70A11}" dt="2024-06-05T14:44:57.082" v="101756" actId="108"/>
          <ac:spMkLst>
            <pc:docMk/>
            <pc:sldMk cId="1980196724" sldId="299"/>
            <ac:spMk id="1338" creationId="{89B015A9-5407-FD71-2FE4-F9733E0125CB}"/>
          </ac:spMkLst>
        </pc:spChg>
        <pc:spChg chg="del mod topLvl replST">
          <ac:chgData name="Ida Ekmark" userId="ffbc62ef69d5d3dc" providerId="LiveId" clId="{38AB4D3C-B4E5-4847-ABEF-83E738C70A11}" dt="2024-05-14T12:58:35.321" v="2137" actId="478"/>
          <ac:spMkLst>
            <pc:docMk/>
            <pc:sldMk cId="1980196724" sldId="299"/>
            <ac:spMk id="1383" creationId="{9D2F349B-1370-C6BA-73D0-34EC0452768D}"/>
          </ac:spMkLst>
        </pc:spChg>
        <pc:spChg chg="del mod topLvl replST">
          <ac:chgData name="Ida Ekmark" userId="ffbc62ef69d5d3dc" providerId="LiveId" clId="{38AB4D3C-B4E5-4847-ABEF-83E738C70A11}" dt="2024-05-14T12:58:35.274" v="2074" actId="478"/>
          <ac:spMkLst>
            <pc:docMk/>
            <pc:sldMk cId="1980196724" sldId="299"/>
            <ac:spMk id="1384" creationId="{8D36A846-3234-1511-ABD3-F9204A18AF6D}"/>
          </ac:spMkLst>
        </pc:spChg>
        <pc:spChg chg="del mod replST">
          <ac:chgData name="Ida Ekmark" userId="ffbc62ef69d5d3dc" providerId="LiveId" clId="{38AB4D3C-B4E5-4847-ABEF-83E738C70A11}" dt="2024-05-14T12:58:35.274" v="2073" actId="478"/>
          <ac:spMkLst>
            <pc:docMk/>
            <pc:sldMk cId="1980196724" sldId="299"/>
            <ac:spMk id="1385" creationId="{85A5CF8E-0E4D-448B-EB19-8FEBC4B409C2}"/>
          </ac:spMkLst>
        </pc:spChg>
        <pc:spChg chg="del mod replST">
          <ac:chgData name="Ida Ekmark" userId="ffbc62ef69d5d3dc" providerId="LiveId" clId="{38AB4D3C-B4E5-4847-ABEF-83E738C70A11}" dt="2024-05-14T12:58:35.274" v="2072" actId="478"/>
          <ac:spMkLst>
            <pc:docMk/>
            <pc:sldMk cId="1980196724" sldId="299"/>
            <ac:spMk id="1386" creationId="{5CCA76AE-997E-072A-7834-EA3FECC0E31E}"/>
          </ac:spMkLst>
        </pc:spChg>
        <pc:spChg chg="del mod replST">
          <ac:chgData name="Ida Ekmark" userId="ffbc62ef69d5d3dc" providerId="LiveId" clId="{38AB4D3C-B4E5-4847-ABEF-83E738C70A11}" dt="2024-05-14T12:58:35.274" v="2071" actId="478"/>
          <ac:spMkLst>
            <pc:docMk/>
            <pc:sldMk cId="1980196724" sldId="299"/>
            <ac:spMk id="1387" creationId="{588833EA-05FC-5908-76BF-0CF2B7101443}"/>
          </ac:spMkLst>
        </pc:spChg>
        <pc:spChg chg="del mod replST">
          <ac:chgData name="Ida Ekmark" userId="ffbc62ef69d5d3dc" providerId="LiveId" clId="{38AB4D3C-B4E5-4847-ABEF-83E738C70A11}" dt="2024-05-14T12:58:35.274" v="2070" actId="478"/>
          <ac:spMkLst>
            <pc:docMk/>
            <pc:sldMk cId="1980196724" sldId="299"/>
            <ac:spMk id="1388" creationId="{A092E7BF-129D-DA3B-F0B0-2350BA983B54}"/>
          </ac:spMkLst>
        </pc:spChg>
        <pc:spChg chg="del mod replST">
          <ac:chgData name="Ida Ekmark" userId="ffbc62ef69d5d3dc" providerId="LiveId" clId="{38AB4D3C-B4E5-4847-ABEF-83E738C70A11}" dt="2024-05-14T12:58:35.274" v="2069" actId="478"/>
          <ac:spMkLst>
            <pc:docMk/>
            <pc:sldMk cId="1980196724" sldId="299"/>
            <ac:spMk id="1389" creationId="{6FD5C3A3-92CC-65C0-155A-7E0FFE3C692F}"/>
          </ac:spMkLst>
        </pc:spChg>
        <pc:spChg chg="del mod replST">
          <ac:chgData name="Ida Ekmark" userId="ffbc62ef69d5d3dc" providerId="LiveId" clId="{38AB4D3C-B4E5-4847-ABEF-83E738C70A11}" dt="2024-05-14T12:58:35.274" v="2068" actId="478"/>
          <ac:spMkLst>
            <pc:docMk/>
            <pc:sldMk cId="1980196724" sldId="299"/>
            <ac:spMk id="1390" creationId="{4CD79667-70D1-89F2-46B6-424F4858202E}"/>
          </ac:spMkLst>
        </pc:spChg>
        <pc:spChg chg="del mod replST">
          <ac:chgData name="Ida Ekmark" userId="ffbc62ef69d5d3dc" providerId="LiveId" clId="{38AB4D3C-B4E5-4847-ABEF-83E738C70A11}" dt="2024-05-14T12:58:35.274" v="2067" actId="478"/>
          <ac:spMkLst>
            <pc:docMk/>
            <pc:sldMk cId="1980196724" sldId="299"/>
            <ac:spMk id="1391" creationId="{1E67E3CC-F9F2-7EE1-CD36-7722A6E13168}"/>
          </ac:spMkLst>
        </pc:spChg>
        <pc:spChg chg="del mod replST">
          <ac:chgData name="Ida Ekmark" userId="ffbc62ef69d5d3dc" providerId="LiveId" clId="{38AB4D3C-B4E5-4847-ABEF-83E738C70A11}" dt="2024-05-14T12:58:35.274" v="2066" actId="478"/>
          <ac:spMkLst>
            <pc:docMk/>
            <pc:sldMk cId="1980196724" sldId="299"/>
            <ac:spMk id="1392" creationId="{16958EDB-CB47-F1EC-4899-CCFAE4957795}"/>
          </ac:spMkLst>
        </pc:spChg>
        <pc:spChg chg="del mod replST">
          <ac:chgData name="Ida Ekmark" userId="ffbc62ef69d5d3dc" providerId="LiveId" clId="{38AB4D3C-B4E5-4847-ABEF-83E738C70A11}" dt="2024-05-14T12:58:35.272" v="2065" actId="478"/>
          <ac:spMkLst>
            <pc:docMk/>
            <pc:sldMk cId="1980196724" sldId="299"/>
            <ac:spMk id="1393" creationId="{53C04A25-B5D1-E831-EE4D-94DB84CCCF0B}"/>
          </ac:spMkLst>
        </pc:spChg>
        <pc:spChg chg="del mod replST">
          <ac:chgData name="Ida Ekmark" userId="ffbc62ef69d5d3dc" providerId="LiveId" clId="{38AB4D3C-B4E5-4847-ABEF-83E738C70A11}" dt="2024-05-14T12:58:35.272" v="2064" actId="478"/>
          <ac:spMkLst>
            <pc:docMk/>
            <pc:sldMk cId="1980196724" sldId="299"/>
            <ac:spMk id="1394" creationId="{060E8CE1-E3C4-0B9E-E7C8-C6460C19EB3E}"/>
          </ac:spMkLst>
        </pc:spChg>
        <pc:spChg chg="del mod replST">
          <ac:chgData name="Ida Ekmark" userId="ffbc62ef69d5d3dc" providerId="LiveId" clId="{38AB4D3C-B4E5-4847-ABEF-83E738C70A11}" dt="2024-05-14T12:58:35.272" v="2063" actId="478"/>
          <ac:spMkLst>
            <pc:docMk/>
            <pc:sldMk cId="1980196724" sldId="299"/>
            <ac:spMk id="1395" creationId="{6CEB9174-A19D-58D9-D8B5-468A1C75702C}"/>
          </ac:spMkLst>
        </pc:spChg>
        <pc:spChg chg="del mod replST">
          <ac:chgData name="Ida Ekmark" userId="ffbc62ef69d5d3dc" providerId="LiveId" clId="{38AB4D3C-B4E5-4847-ABEF-83E738C70A11}" dt="2024-05-14T12:58:35.272" v="2062" actId="478"/>
          <ac:spMkLst>
            <pc:docMk/>
            <pc:sldMk cId="1980196724" sldId="299"/>
            <ac:spMk id="1396" creationId="{BAB4E158-E3E6-8DF2-DEC9-314AF9A6A78E}"/>
          </ac:spMkLst>
        </pc:spChg>
        <pc:spChg chg="del mod replST">
          <ac:chgData name="Ida Ekmark" userId="ffbc62ef69d5d3dc" providerId="LiveId" clId="{38AB4D3C-B4E5-4847-ABEF-83E738C70A11}" dt="2024-05-14T12:58:35.272" v="2061" actId="478"/>
          <ac:spMkLst>
            <pc:docMk/>
            <pc:sldMk cId="1980196724" sldId="299"/>
            <ac:spMk id="1397" creationId="{026B401D-70BD-FFC6-D644-0901A9E4E0A2}"/>
          </ac:spMkLst>
        </pc:spChg>
        <pc:spChg chg="del mod replST">
          <ac:chgData name="Ida Ekmark" userId="ffbc62ef69d5d3dc" providerId="LiveId" clId="{38AB4D3C-B4E5-4847-ABEF-83E738C70A11}" dt="2024-05-14T12:58:35.258" v="2060" actId="478"/>
          <ac:spMkLst>
            <pc:docMk/>
            <pc:sldMk cId="1980196724" sldId="299"/>
            <ac:spMk id="1398" creationId="{CA9E116A-D297-D20D-D7AB-C0E2E646CA81}"/>
          </ac:spMkLst>
        </pc:spChg>
        <pc:spChg chg="del mod replST">
          <ac:chgData name="Ida Ekmark" userId="ffbc62ef69d5d3dc" providerId="LiveId" clId="{38AB4D3C-B4E5-4847-ABEF-83E738C70A11}" dt="2024-05-14T12:58:35.258" v="2059" actId="478"/>
          <ac:spMkLst>
            <pc:docMk/>
            <pc:sldMk cId="1980196724" sldId="299"/>
            <ac:spMk id="1399" creationId="{1102B39A-9FCC-162D-23D1-D31308F52A71}"/>
          </ac:spMkLst>
        </pc:spChg>
        <pc:spChg chg="del mod replST">
          <ac:chgData name="Ida Ekmark" userId="ffbc62ef69d5d3dc" providerId="LiveId" clId="{38AB4D3C-B4E5-4847-ABEF-83E738C70A11}" dt="2024-05-14T12:58:35.258" v="2058" actId="478"/>
          <ac:spMkLst>
            <pc:docMk/>
            <pc:sldMk cId="1980196724" sldId="299"/>
            <ac:spMk id="1400" creationId="{C64CEF54-A15D-4B9E-C48A-E37C2B652980}"/>
          </ac:spMkLst>
        </pc:spChg>
        <pc:spChg chg="del mod replST">
          <ac:chgData name="Ida Ekmark" userId="ffbc62ef69d5d3dc" providerId="LiveId" clId="{38AB4D3C-B4E5-4847-ABEF-83E738C70A11}" dt="2024-05-14T12:58:35.258" v="2057" actId="478"/>
          <ac:spMkLst>
            <pc:docMk/>
            <pc:sldMk cId="1980196724" sldId="299"/>
            <ac:spMk id="1401" creationId="{FEA8A2BE-E70D-7A1E-EEEA-AB829EB8632F}"/>
          </ac:spMkLst>
        </pc:spChg>
        <pc:spChg chg="del mod replST">
          <ac:chgData name="Ida Ekmark" userId="ffbc62ef69d5d3dc" providerId="LiveId" clId="{38AB4D3C-B4E5-4847-ABEF-83E738C70A11}" dt="2024-05-14T12:58:35.258" v="2056" actId="478"/>
          <ac:spMkLst>
            <pc:docMk/>
            <pc:sldMk cId="1980196724" sldId="299"/>
            <ac:spMk id="1402" creationId="{886C0EA8-8463-71ED-B914-8F5C31F7F97A}"/>
          </ac:spMkLst>
        </pc:spChg>
        <pc:spChg chg="del mod replST">
          <ac:chgData name="Ida Ekmark" userId="ffbc62ef69d5d3dc" providerId="LiveId" clId="{38AB4D3C-B4E5-4847-ABEF-83E738C70A11}" dt="2024-05-14T12:58:35.258" v="2055" actId="478"/>
          <ac:spMkLst>
            <pc:docMk/>
            <pc:sldMk cId="1980196724" sldId="299"/>
            <ac:spMk id="1403" creationId="{6BAD2A8E-6231-3F12-F7F7-1CEBCBE13E55}"/>
          </ac:spMkLst>
        </pc:spChg>
        <pc:spChg chg="del mod replST">
          <ac:chgData name="Ida Ekmark" userId="ffbc62ef69d5d3dc" providerId="LiveId" clId="{38AB4D3C-B4E5-4847-ABEF-83E738C70A11}" dt="2024-05-14T12:58:35.258" v="2054" actId="478"/>
          <ac:spMkLst>
            <pc:docMk/>
            <pc:sldMk cId="1980196724" sldId="299"/>
            <ac:spMk id="1404" creationId="{4533FE82-CC8A-AFBB-9A2F-79C27CC09BAD}"/>
          </ac:spMkLst>
        </pc:spChg>
        <pc:spChg chg="del mod replST">
          <ac:chgData name="Ida Ekmark" userId="ffbc62ef69d5d3dc" providerId="LiveId" clId="{38AB4D3C-B4E5-4847-ABEF-83E738C70A11}" dt="2024-05-14T12:58:35.258" v="2053" actId="478"/>
          <ac:spMkLst>
            <pc:docMk/>
            <pc:sldMk cId="1980196724" sldId="299"/>
            <ac:spMk id="1405" creationId="{DDDD4B87-8763-0684-2311-E5BF500FA3E2}"/>
          </ac:spMkLst>
        </pc:spChg>
        <pc:spChg chg="del mod replST">
          <ac:chgData name="Ida Ekmark" userId="ffbc62ef69d5d3dc" providerId="LiveId" clId="{38AB4D3C-B4E5-4847-ABEF-83E738C70A11}" dt="2024-05-14T12:58:35.258" v="2052" actId="478"/>
          <ac:spMkLst>
            <pc:docMk/>
            <pc:sldMk cId="1980196724" sldId="299"/>
            <ac:spMk id="1406" creationId="{EB43FD83-17F6-59E0-C223-2F808DE9BD8E}"/>
          </ac:spMkLst>
        </pc:spChg>
        <pc:spChg chg="del mod replST">
          <ac:chgData name="Ida Ekmark" userId="ffbc62ef69d5d3dc" providerId="LiveId" clId="{38AB4D3C-B4E5-4847-ABEF-83E738C70A11}" dt="2024-05-14T12:58:35.258" v="2051" actId="478"/>
          <ac:spMkLst>
            <pc:docMk/>
            <pc:sldMk cId="1980196724" sldId="299"/>
            <ac:spMk id="1407" creationId="{A2CF46CA-8305-68C1-42E3-DDD5082AB0AB}"/>
          </ac:spMkLst>
        </pc:spChg>
        <pc:spChg chg="del mod replST">
          <ac:chgData name="Ida Ekmark" userId="ffbc62ef69d5d3dc" providerId="LiveId" clId="{38AB4D3C-B4E5-4847-ABEF-83E738C70A11}" dt="2024-05-14T12:58:35.258" v="2050" actId="478"/>
          <ac:spMkLst>
            <pc:docMk/>
            <pc:sldMk cId="1980196724" sldId="299"/>
            <ac:spMk id="1408" creationId="{18A38D8A-7557-CBC3-2ED2-A6217E0E3E1A}"/>
          </ac:spMkLst>
        </pc:spChg>
        <pc:spChg chg="del mod replST">
          <ac:chgData name="Ida Ekmark" userId="ffbc62ef69d5d3dc" providerId="LiveId" clId="{38AB4D3C-B4E5-4847-ABEF-83E738C70A11}" dt="2024-05-14T12:58:35.258" v="2049" actId="478"/>
          <ac:spMkLst>
            <pc:docMk/>
            <pc:sldMk cId="1980196724" sldId="299"/>
            <ac:spMk id="1409" creationId="{FE27509B-9026-86C2-2492-8A961C3E6922}"/>
          </ac:spMkLst>
        </pc:spChg>
        <pc:spChg chg="del mod replST">
          <ac:chgData name="Ida Ekmark" userId="ffbc62ef69d5d3dc" providerId="LiveId" clId="{38AB4D3C-B4E5-4847-ABEF-83E738C70A11}" dt="2024-05-14T12:58:35.258" v="2048" actId="478"/>
          <ac:spMkLst>
            <pc:docMk/>
            <pc:sldMk cId="1980196724" sldId="299"/>
            <ac:spMk id="1410" creationId="{50D86AF1-5B1C-6B74-AB2B-F19EB84817B2}"/>
          </ac:spMkLst>
        </pc:spChg>
        <pc:spChg chg="del mod replST">
          <ac:chgData name="Ida Ekmark" userId="ffbc62ef69d5d3dc" providerId="LiveId" clId="{38AB4D3C-B4E5-4847-ABEF-83E738C70A11}" dt="2024-05-14T12:58:35.258" v="2047" actId="478"/>
          <ac:spMkLst>
            <pc:docMk/>
            <pc:sldMk cId="1980196724" sldId="299"/>
            <ac:spMk id="1411" creationId="{72EC6633-1641-459A-6168-7156943B8409}"/>
          </ac:spMkLst>
        </pc:spChg>
        <pc:spChg chg="del mod replST">
          <ac:chgData name="Ida Ekmark" userId="ffbc62ef69d5d3dc" providerId="LiveId" clId="{38AB4D3C-B4E5-4847-ABEF-83E738C70A11}" dt="2024-05-14T12:58:35.258" v="2046" actId="478"/>
          <ac:spMkLst>
            <pc:docMk/>
            <pc:sldMk cId="1980196724" sldId="299"/>
            <ac:spMk id="1412" creationId="{FB05DCA4-C806-37C8-3C77-10EC6FFAAC2E}"/>
          </ac:spMkLst>
        </pc:spChg>
        <pc:spChg chg="del mod replST">
          <ac:chgData name="Ida Ekmark" userId="ffbc62ef69d5d3dc" providerId="LiveId" clId="{38AB4D3C-B4E5-4847-ABEF-83E738C70A11}" dt="2024-05-14T12:58:35.258" v="2045" actId="478"/>
          <ac:spMkLst>
            <pc:docMk/>
            <pc:sldMk cId="1980196724" sldId="299"/>
            <ac:spMk id="1413" creationId="{707F9AC0-86AD-B9C8-5585-58A38E4216C1}"/>
          </ac:spMkLst>
        </pc:spChg>
        <pc:spChg chg="del mod replST">
          <ac:chgData name="Ida Ekmark" userId="ffbc62ef69d5d3dc" providerId="LiveId" clId="{38AB4D3C-B4E5-4847-ABEF-83E738C70A11}" dt="2024-05-14T12:58:35.258" v="2044" actId="478"/>
          <ac:spMkLst>
            <pc:docMk/>
            <pc:sldMk cId="1980196724" sldId="299"/>
            <ac:spMk id="1414" creationId="{C883FDE8-B954-BA7C-A22F-649267E09446}"/>
          </ac:spMkLst>
        </pc:spChg>
        <pc:spChg chg="del mod replST">
          <ac:chgData name="Ida Ekmark" userId="ffbc62ef69d5d3dc" providerId="LiveId" clId="{38AB4D3C-B4E5-4847-ABEF-83E738C70A11}" dt="2024-05-14T12:58:35.258" v="2043" actId="478"/>
          <ac:spMkLst>
            <pc:docMk/>
            <pc:sldMk cId="1980196724" sldId="299"/>
            <ac:spMk id="1415" creationId="{E222DA4B-5182-1C5F-9E73-B5FD4CAD2DE5}"/>
          </ac:spMkLst>
        </pc:spChg>
        <pc:spChg chg="del mod replST">
          <ac:chgData name="Ida Ekmark" userId="ffbc62ef69d5d3dc" providerId="LiveId" clId="{38AB4D3C-B4E5-4847-ABEF-83E738C70A11}" dt="2024-05-14T12:58:35.258" v="2042" actId="478"/>
          <ac:spMkLst>
            <pc:docMk/>
            <pc:sldMk cId="1980196724" sldId="299"/>
            <ac:spMk id="1416" creationId="{88B9E3F1-8433-65D7-545F-E96660AC67F6}"/>
          </ac:spMkLst>
        </pc:spChg>
        <pc:spChg chg="del mod replST">
          <ac:chgData name="Ida Ekmark" userId="ffbc62ef69d5d3dc" providerId="LiveId" clId="{38AB4D3C-B4E5-4847-ABEF-83E738C70A11}" dt="2024-05-14T12:58:35.258" v="2041" actId="478"/>
          <ac:spMkLst>
            <pc:docMk/>
            <pc:sldMk cId="1980196724" sldId="299"/>
            <ac:spMk id="1417" creationId="{BD0B076E-D1F5-F5C4-7860-5B415BE3BC74}"/>
          </ac:spMkLst>
        </pc:spChg>
        <pc:spChg chg="del mod replST">
          <ac:chgData name="Ida Ekmark" userId="ffbc62ef69d5d3dc" providerId="LiveId" clId="{38AB4D3C-B4E5-4847-ABEF-83E738C70A11}" dt="2024-05-14T12:58:35.258" v="2040" actId="478"/>
          <ac:spMkLst>
            <pc:docMk/>
            <pc:sldMk cId="1980196724" sldId="299"/>
            <ac:spMk id="1418" creationId="{AC952829-746B-8BC2-12ED-E0B4021C0868}"/>
          </ac:spMkLst>
        </pc:spChg>
        <pc:spChg chg="del mod replST">
          <ac:chgData name="Ida Ekmark" userId="ffbc62ef69d5d3dc" providerId="LiveId" clId="{38AB4D3C-B4E5-4847-ABEF-83E738C70A11}" dt="2024-05-14T12:58:35.258" v="2039" actId="478"/>
          <ac:spMkLst>
            <pc:docMk/>
            <pc:sldMk cId="1980196724" sldId="299"/>
            <ac:spMk id="1419" creationId="{834A55BD-CF85-3552-1065-3A58B1F956E9}"/>
          </ac:spMkLst>
        </pc:spChg>
        <pc:spChg chg="del mod replST">
          <ac:chgData name="Ida Ekmark" userId="ffbc62ef69d5d3dc" providerId="LiveId" clId="{38AB4D3C-B4E5-4847-ABEF-83E738C70A11}" dt="2024-05-14T12:58:35.258" v="2038" actId="478"/>
          <ac:spMkLst>
            <pc:docMk/>
            <pc:sldMk cId="1980196724" sldId="299"/>
            <ac:spMk id="1420" creationId="{3E0B12F2-FD13-7B08-E3DA-AF074B45B8CA}"/>
          </ac:spMkLst>
        </pc:spChg>
        <pc:spChg chg="del mod replST">
          <ac:chgData name="Ida Ekmark" userId="ffbc62ef69d5d3dc" providerId="LiveId" clId="{38AB4D3C-B4E5-4847-ABEF-83E738C70A11}" dt="2024-05-14T12:58:35.258" v="2037" actId="478"/>
          <ac:spMkLst>
            <pc:docMk/>
            <pc:sldMk cId="1980196724" sldId="299"/>
            <ac:spMk id="1421" creationId="{B4702D68-4448-92F5-B317-5F03FEC26F94}"/>
          </ac:spMkLst>
        </pc:spChg>
        <pc:spChg chg="del mod replST">
          <ac:chgData name="Ida Ekmark" userId="ffbc62ef69d5d3dc" providerId="LiveId" clId="{38AB4D3C-B4E5-4847-ABEF-83E738C70A11}" dt="2024-05-14T12:58:35.258" v="2036" actId="478"/>
          <ac:spMkLst>
            <pc:docMk/>
            <pc:sldMk cId="1980196724" sldId="299"/>
            <ac:spMk id="1422" creationId="{9BD9E22A-094F-1165-1687-91ACDC2F974D}"/>
          </ac:spMkLst>
        </pc:spChg>
        <pc:spChg chg="del mod replST">
          <ac:chgData name="Ida Ekmark" userId="ffbc62ef69d5d3dc" providerId="LiveId" clId="{38AB4D3C-B4E5-4847-ABEF-83E738C70A11}" dt="2024-05-14T12:58:35.258" v="2035" actId="478"/>
          <ac:spMkLst>
            <pc:docMk/>
            <pc:sldMk cId="1980196724" sldId="299"/>
            <ac:spMk id="1423" creationId="{368575F7-A611-A6E7-9A5B-2F9AC31F1445}"/>
          </ac:spMkLst>
        </pc:spChg>
        <pc:spChg chg="del mod replST">
          <ac:chgData name="Ida Ekmark" userId="ffbc62ef69d5d3dc" providerId="LiveId" clId="{38AB4D3C-B4E5-4847-ABEF-83E738C70A11}" dt="2024-05-14T12:58:35.242" v="2034" actId="478"/>
          <ac:spMkLst>
            <pc:docMk/>
            <pc:sldMk cId="1980196724" sldId="299"/>
            <ac:spMk id="1424" creationId="{D6797B15-09AF-E63B-ED97-252FFA72F2AE}"/>
          </ac:spMkLst>
        </pc:spChg>
        <pc:spChg chg="del mod replST">
          <ac:chgData name="Ida Ekmark" userId="ffbc62ef69d5d3dc" providerId="LiveId" clId="{38AB4D3C-B4E5-4847-ABEF-83E738C70A11}" dt="2024-05-14T12:58:35.242" v="2033" actId="478"/>
          <ac:spMkLst>
            <pc:docMk/>
            <pc:sldMk cId="1980196724" sldId="299"/>
            <ac:spMk id="1425" creationId="{EA5BCC28-7BCD-FA00-323F-65C7BF1E6703}"/>
          </ac:spMkLst>
        </pc:spChg>
        <pc:spChg chg="del mod replST">
          <ac:chgData name="Ida Ekmark" userId="ffbc62ef69d5d3dc" providerId="LiveId" clId="{38AB4D3C-B4E5-4847-ABEF-83E738C70A11}" dt="2024-05-14T12:58:35.242" v="2032" actId="478"/>
          <ac:spMkLst>
            <pc:docMk/>
            <pc:sldMk cId="1980196724" sldId="299"/>
            <ac:spMk id="1426" creationId="{B43CB0B9-F1A6-719C-0F3B-B14C47621C36}"/>
          </ac:spMkLst>
        </pc:spChg>
        <pc:spChg chg="del mod replST">
          <ac:chgData name="Ida Ekmark" userId="ffbc62ef69d5d3dc" providerId="LiveId" clId="{38AB4D3C-B4E5-4847-ABEF-83E738C70A11}" dt="2024-05-14T12:58:35.242" v="2031" actId="478"/>
          <ac:spMkLst>
            <pc:docMk/>
            <pc:sldMk cId="1980196724" sldId="299"/>
            <ac:spMk id="1427" creationId="{A70988A0-6388-FAF5-6A64-30D7D4E3B8EA}"/>
          </ac:spMkLst>
        </pc:spChg>
        <pc:spChg chg="del mod replST">
          <ac:chgData name="Ida Ekmark" userId="ffbc62ef69d5d3dc" providerId="LiveId" clId="{38AB4D3C-B4E5-4847-ABEF-83E738C70A11}" dt="2024-05-14T12:58:35.242" v="2030" actId="478"/>
          <ac:spMkLst>
            <pc:docMk/>
            <pc:sldMk cId="1980196724" sldId="299"/>
            <ac:spMk id="1428" creationId="{DE3D93E0-8019-8212-A1A1-84F03ACE09B9}"/>
          </ac:spMkLst>
        </pc:spChg>
        <pc:spChg chg="del mod replST">
          <ac:chgData name="Ida Ekmark" userId="ffbc62ef69d5d3dc" providerId="LiveId" clId="{38AB4D3C-B4E5-4847-ABEF-83E738C70A11}" dt="2024-05-14T12:58:35.242" v="2029" actId="478"/>
          <ac:spMkLst>
            <pc:docMk/>
            <pc:sldMk cId="1980196724" sldId="299"/>
            <ac:spMk id="1429" creationId="{FD35B1BE-7CEA-FFAA-CF01-AE261A275568}"/>
          </ac:spMkLst>
        </pc:spChg>
        <pc:spChg chg="del mod replST">
          <ac:chgData name="Ida Ekmark" userId="ffbc62ef69d5d3dc" providerId="LiveId" clId="{38AB4D3C-B4E5-4847-ABEF-83E738C70A11}" dt="2024-05-14T12:58:35.242" v="2028" actId="478"/>
          <ac:spMkLst>
            <pc:docMk/>
            <pc:sldMk cId="1980196724" sldId="299"/>
            <ac:spMk id="1430" creationId="{680185BD-2CE2-7879-2CDF-699798D377D0}"/>
          </ac:spMkLst>
        </pc:spChg>
        <pc:spChg chg="del mod replST">
          <ac:chgData name="Ida Ekmark" userId="ffbc62ef69d5d3dc" providerId="LiveId" clId="{38AB4D3C-B4E5-4847-ABEF-83E738C70A11}" dt="2024-05-14T12:58:35.242" v="2027" actId="478"/>
          <ac:spMkLst>
            <pc:docMk/>
            <pc:sldMk cId="1980196724" sldId="299"/>
            <ac:spMk id="1431" creationId="{1976E9AD-C979-A408-2D86-B2AAEE6948C0}"/>
          </ac:spMkLst>
        </pc:spChg>
        <pc:spChg chg="del mod replST">
          <ac:chgData name="Ida Ekmark" userId="ffbc62ef69d5d3dc" providerId="LiveId" clId="{38AB4D3C-B4E5-4847-ABEF-83E738C70A11}" dt="2024-05-14T12:58:35.242" v="2026" actId="478"/>
          <ac:spMkLst>
            <pc:docMk/>
            <pc:sldMk cId="1980196724" sldId="299"/>
            <ac:spMk id="1432" creationId="{68C4F1BE-6EB3-F0BF-15CE-640D205E7A3D}"/>
          </ac:spMkLst>
        </pc:spChg>
        <pc:spChg chg="del mod replST">
          <ac:chgData name="Ida Ekmark" userId="ffbc62ef69d5d3dc" providerId="LiveId" clId="{38AB4D3C-B4E5-4847-ABEF-83E738C70A11}" dt="2024-05-14T12:58:35.242" v="2025" actId="478"/>
          <ac:spMkLst>
            <pc:docMk/>
            <pc:sldMk cId="1980196724" sldId="299"/>
            <ac:spMk id="1433" creationId="{98BC63AA-20CF-FC9A-CA17-57E052C51B31}"/>
          </ac:spMkLst>
        </pc:spChg>
        <pc:spChg chg="del mod replST">
          <ac:chgData name="Ida Ekmark" userId="ffbc62ef69d5d3dc" providerId="LiveId" clId="{38AB4D3C-B4E5-4847-ABEF-83E738C70A11}" dt="2024-05-14T12:58:35.242" v="2024" actId="478"/>
          <ac:spMkLst>
            <pc:docMk/>
            <pc:sldMk cId="1980196724" sldId="299"/>
            <ac:spMk id="1434" creationId="{A9BB7693-DBB4-D338-DD1D-6ADF835BC3C1}"/>
          </ac:spMkLst>
        </pc:spChg>
        <pc:spChg chg="del mod replST">
          <ac:chgData name="Ida Ekmark" userId="ffbc62ef69d5d3dc" providerId="LiveId" clId="{38AB4D3C-B4E5-4847-ABEF-83E738C70A11}" dt="2024-05-14T12:58:35.242" v="2023" actId="478"/>
          <ac:spMkLst>
            <pc:docMk/>
            <pc:sldMk cId="1980196724" sldId="299"/>
            <ac:spMk id="1435" creationId="{2260571D-251B-BA73-46C6-23E7D2A4973E}"/>
          </ac:spMkLst>
        </pc:spChg>
        <pc:spChg chg="del mod replST">
          <ac:chgData name="Ida Ekmark" userId="ffbc62ef69d5d3dc" providerId="LiveId" clId="{38AB4D3C-B4E5-4847-ABEF-83E738C70A11}" dt="2024-05-14T12:58:35.242" v="2022" actId="478"/>
          <ac:spMkLst>
            <pc:docMk/>
            <pc:sldMk cId="1980196724" sldId="299"/>
            <ac:spMk id="1436" creationId="{59CE40F5-17C7-9A89-0F77-172347DB0C0F}"/>
          </ac:spMkLst>
        </pc:spChg>
        <pc:spChg chg="del mod replST">
          <ac:chgData name="Ida Ekmark" userId="ffbc62ef69d5d3dc" providerId="LiveId" clId="{38AB4D3C-B4E5-4847-ABEF-83E738C70A11}" dt="2024-05-14T12:58:35.242" v="2021" actId="478"/>
          <ac:spMkLst>
            <pc:docMk/>
            <pc:sldMk cId="1980196724" sldId="299"/>
            <ac:spMk id="1437" creationId="{E00B2D7E-D4CB-67DA-2A2A-DDE7DA68F25A}"/>
          </ac:spMkLst>
        </pc:spChg>
        <pc:spChg chg="del mod replST">
          <ac:chgData name="Ida Ekmark" userId="ffbc62ef69d5d3dc" providerId="LiveId" clId="{38AB4D3C-B4E5-4847-ABEF-83E738C70A11}" dt="2024-05-14T12:58:35.242" v="2020" actId="478"/>
          <ac:spMkLst>
            <pc:docMk/>
            <pc:sldMk cId="1980196724" sldId="299"/>
            <ac:spMk id="1438" creationId="{97885E76-9703-31AD-C66E-7FAB57D8C952}"/>
          </ac:spMkLst>
        </pc:spChg>
        <pc:spChg chg="del mod replST">
          <ac:chgData name="Ida Ekmark" userId="ffbc62ef69d5d3dc" providerId="LiveId" clId="{38AB4D3C-B4E5-4847-ABEF-83E738C70A11}" dt="2024-05-14T12:58:35.242" v="2019" actId="478"/>
          <ac:spMkLst>
            <pc:docMk/>
            <pc:sldMk cId="1980196724" sldId="299"/>
            <ac:spMk id="1439" creationId="{267DF1CB-DAA3-FD60-BF5D-EEB23430F8B2}"/>
          </ac:spMkLst>
        </pc:spChg>
        <pc:spChg chg="del mod replST">
          <ac:chgData name="Ida Ekmark" userId="ffbc62ef69d5d3dc" providerId="LiveId" clId="{38AB4D3C-B4E5-4847-ABEF-83E738C70A11}" dt="2024-05-14T12:58:35.242" v="2018" actId="478"/>
          <ac:spMkLst>
            <pc:docMk/>
            <pc:sldMk cId="1980196724" sldId="299"/>
            <ac:spMk id="1440" creationId="{E90C146C-F9AB-43F3-CE85-60BE9C6EC83B}"/>
          </ac:spMkLst>
        </pc:spChg>
        <pc:spChg chg="del mod replST">
          <ac:chgData name="Ida Ekmark" userId="ffbc62ef69d5d3dc" providerId="LiveId" clId="{38AB4D3C-B4E5-4847-ABEF-83E738C70A11}" dt="2024-05-14T12:58:35.242" v="2017" actId="478"/>
          <ac:spMkLst>
            <pc:docMk/>
            <pc:sldMk cId="1980196724" sldId="299"/>
            <ac:spMk id="1441" creationId="{37332321-1A07-935A-476F-FCB5FE4406BE}"/>
          </ac:spMkLst>
        </pc:spChg>
        <pc:spChg chg="del mod replST">
          <ac:chgData name="Ida Ekmark" userId="ffbc62ef69d5d3dc" providerId="LiveId" clId="{38AB4D3C-B4E5-4847-ABEF-83E738C70A11}" dt="2024-05-14T12:58:35.242" v="2016" actId="478"/>
          <ac:spMkLst>
            <pc:docMk/>
            <pc:sldMk cId="1980196724" sldId="299"/>
            <ac:spMk id="1442" creationId="{9CD298EF-DB00-CA9C-DF9B-CA3A44F2F981}"/>
          </ac:spMkLst>
        </pc:spChg>
        <pc:spChg chg="del mod replST">
          <ac:chgData name="Ida Ekmark" userId="ffbc62ef69d5d3dc" providerId="LiveId" clId="{38AB4D3C-B4E5-4847-ABEF-83E738C70A11}" dt="2024-05-14T12:58:35.242" v="2015" actId="478"/>
          <ac:spMkLst>
            <pc:docMk/>
            <pc:sldMk cId="1980196724" sldId="299"/>
            <ac:spMk id="1443" creationId="{0A158206-21CE-93A7-4158-0531471A86C9}"/>
          </ac:spMkLst>
        </pc:spChg>
        <pc:spChg chg="del mod replST">
          <ac:chgData name="Ida Ekmark" userId="ffbc62ef69d5d3dc" providerId="LiveId" clId="{38AB4D3C-B4E5-4847-ABEF-83E738C70A11}" dt="2024-05-14T12:58:35.242" v="2014" actId="478"/>
          <ac:spMkLst>
            <pc:docMk/>
            <pc:sldMk cId="1980196724" sldId="299"/>
            <ac:spMk id="1444" creationId="{F6919051-5ED5-0FE7-3626-ECC994E49570}"/>
          </ac:spMkLst>
        </pc:spChg>
        <pc:spChg chg="del mod topLvl replST">
          <ac:chgData name="Ida Ekmark" userId="ffbc62ef69d5d3dc" providerId="LiveId" clId="{38AB4D3C-B4E5-4847-ABEF-83E738C70A11}" dt="2024-05-14T12:59:13.107" v="2491" actId="478"/>
          <ac:spMkLst>
            <pc:docMk/>
            <pc:sldMk cId="1980196724" sldId="299"/>
            <ac:spMk id="1494" creationId="{9C4CFBC4-E592-90D2-6B8A-E6CA4E78677D}"/>
          </ac:spMkLst>
        </pc:spChg>
        <pc:spChg chg="del mod topLvl replST">
          <ac:chgData name="Ida Ekmark" userId="ffbc62ef69d5d3dc" providerId="LiveId" clId="{38AB4D3C-B4E5-4847-ABEF-83E738C70A11}" dt="2024-05-14T12:59:13.060" v="2428" actId="478"/>
          <ac:spMkLst>
            <pc:docMk/>
            <pc:sldMk cId="1980196724" sldId="299"/>
            <ac:spMk id="1495" creationId="{7D390743-17BC-C582-1673-B24BAFCF225A}"/>
          </ac:spMkLst>
        </pc:spChg>
        <pc:spChg chg="del mod replST">
          <ac:chgData name="Ida Ekmark" userId="ffbc62ef69d5d3dc" providerId="LiveId" clId="{38AB4D3C-B4E5-4847-ABEF-83E738C70A11}" dt="2024-05-14T12:59:13.060" v="2427" actId="478"/>
          <ac:spMkLst>
            <pc:docMk/>
            <pc:sldMk cId="1980196724" sldId="299"/>
            <ac:spMk id="1496" creationId="{C6666056-3306-ABBE-EAC4-881AD0F06489}"/>
          </ac:spMkLst>
        </pc:spChg>
        <pc:spChg chg="del mod replST">
          <ac:chgData name="Ida Ekmark" userId="ffbc62ef69d5d3dc" providerId="LiveId" clId="{38AB4D3C-B4E5-4847-ABEF-83E738C70A11}" dt="2024-05-14T12:59:13.060" v="2426" actId="478"/>
          <ac:spMkLst>
            <pc:docMk/>
            <pc:sldMk cId="1980196724" sldId="299"/>
            <ac:spMk id="1497" creationId="{983DCF4F-5BA2-E690-1833-CF428B6EF405}"/>
          </ac:spMkLst>
        </pc:spChg>
        <pc:spChg chg="del mod replST">
          <ac:chgData name="Ida Ekmark" userId="ffbc62ef69d5d3dc" providerId="LiveId" clId="{38AB4D3C-B4E5-4847-ABEF-83E738C70A11}" dt="2024-05-14T12:59:13.045" v="2425" actId="478"/>
          <ac:spMkLst>
            <pc:docMk/>
            <pc:sldMk cId="1980196724" sldId="299"/>
            <ac:spMk id="1498" creationId="{94CB71A8-42DD-AC8D-7A9C-AEC6316C58E4}"/>
          </ac:spMkLst>
        </pc:spChg>
        <pc:spChg chg="del mod replST">
          <ac:chgData name="Ida Ekmark" userId="ffbc62ef69d5d3dc" providerId="LiveId" clId="{38AB4D3C-B4E5-4847-ABEF-83E738C70A11}" dt="2024-05-14T12:59:13.045" v="2424" actId="478"/>
          <ac:spMkLst>
            <pc:docMk/>
            <pc:sldMk cId="1980196724" sldId="299"/>
            <ac:spMk id="1499" creationId="{9B90A7DB-64FC-6971-E941-83B9D13D5FC7}"/>
          </ac:spMkLst>
        </pc:spChg>
        <pc:spChg chg="del mod replST">
          <ac:chgData name="Ida Ekmark" userId="ffbc62ef69d5d3dc" providerId="LiveId" clId="{38AB4D3C-B4E5-4847-ABEF-83E738C70A11}" dt="2024-05-14T12:59:13.045" v="2423" actId="478"/>
          <ac:spMkLst>
            <pc:docMk/>
            <pc:sldMk cId="1980196724" sldId="299"/>
            <ac:spMk id="1500" creationId="{1A3EC039-9FC1-5EDE-A8B6-71234C584265}"/>
          </ac:spMkLst>
        </pc:spChg>
        <pc:spChg chg="del mod replST">
          <ac:chgData name="Ida Ekmark" userId="ffbc62ef69d5d3dc" providerId="LiveId" clId="{38AB4D3C-B4E5-4847-ABEF-83E738C70A11}" dt="2024-05-14T12:59:13.045" v="2422" actId="478"/>
          <ac:spMkLst>
            <pc:docMk/>
            <pc:sldMk cId="1980196724" sldId="299"/>
            <ac:spMk id="1501" creationId="{38CD2397-496D-14C5-6A44-6234286D45EA}"/>
          </ac:spMkLst>
        </pc:spChg>
        <pc:spChg chg="del mod replST">
          <ac:chgData name="Ida Ekmark" userId="ffbc62ef69d5d3dc" providerId="LiveId" clId="{38AB4D3C-B4E5-4847-ABEF-83E738C70A11}" dt="2024-05-14T12:59:13.045" v="2421" actId="478"/>
          <ac:spMkLst>
            <pc:docMk/>
            <pc:sldMk cId="1980196724" sldId="299"/>
            <ac:spMk id="1502" creationId="{33D69DB7-C51C-7A50-3B03-29AD18A03875}"/>
          </ac:spMkLst>
        </pc:spChg>
        <pc:spChg chg="del mod replST">
          <ac:chgData name="Ida Ekmark" userId="ffbc62ef69d5d3dc" providerId="LiveId" clId="{38AB4D3C-B4E5-4847-ABEF-83E738C70A11}" dt="2024-05-14T12:59:13.045" v="2420" actId="478"/>
          <ac:spMkLst>
            <pc:docMk/>
            <pc:sldMk cId="1980196724" sldId="299"/>
            <ac:spMk id="1503" creationId="{E02EB4C6-9AA5-F1E3-4A17-891E4B367D62}"/>
          </ac:spMkLst>
        </pc:spChg>
        <pc:spChg chg="del mod replST">
          <ac:chgData name="Ida Ekmark" userId="ffbc62ef69d5d3dc" providerId="LiveId" clId="{38AB4D3C-B4E5-4847-ABEF-83E738C70A11}" dt="2024-05-14T12:59:13.045" v="2419" actId="478"/>
          <ac:spMkLst>
            <pc:docMk/>
            <pc:sldMk cId="1980196724" sldId="299"/>
            <ac:spMk id="1504" creationId="{7201F65F-3C4E-6DA1-9DB3-D8FEE36951ED}"/>
          </ac:spMkLst>
        </pc:spChg>
        <pc:spChg chg="del mod replST">
          <ac:chgData name="Ida Ekmark" userId="ffbc62ef69d5d3dc" providerId="LiveId" clId="{38AB4D3C-B4E5-4847-ABEF-83E738C70A11}" dt="2024-05-14T12:59:13.045" v="2418" actId="478"/>
          <ac:spMkLst>
            <pc:docMk/>
            <pc:sldMk cId="1980196724" sldId="299"/>
            <ac:spMk id="1505" creationId="{08740A7C-0CA2-9896-7F31-41D2091E0D0E}"/>
          </ac:spMkLst>
        </pc:spChg>
        <pc:spChg chg="del mod replST">
          <ac:chgData name="Ida Ekmark" userId="ffbc62ef69d5d3dc" providerId="LiveId" clId="{38AB4D3C-B4E5-4847-ABEF-83E738C70A11}" dt="2024-05-14T12:59:13.045" v="2417" actId="478"/>
          <ac:spMkLst>
            <pc:docMk/>
            <pc:sldMk cId="1980196724" sldId="299"/>
            <ac:spMk id="1506" creationId="{0E3EDF87-0997-4620-CCEA-354CDD2CDC71}"/>
          </ac:spMkLst>
        </pc:spChg>
        <pc:spChg chg="del mod replST">
          <ac:chgData name="Ida Ekmark" userId="ffbc62ef69d5d3dc" providerId="LiveId" clId="{38AB4D3C-B4E5-4847-ABEF-83E738C70A11}" dt="2024-05-14T12:59:13.045" v="2416" actId="478"/>
          <ac:spMkLst>
            <pc:docMk/>
            <pc:sldMk cId="1980196724" sldId="299"/>
            <ac:spMk id="1507" creationId="{AE0F5BA4-4F7F-3BAC-8107-9626A63DDC37}"/>
          </ac:spMkLst>
        </pc:spChg>
        <pc:spChg chg="del mod replST">
          <ac:chgData name="Ida Ekmark" userId="ffbc62ef69d5d3dc" providerId="LiveId" clId="{38AB4D3C-B4E5-4847-ABEF-83E738C70A11}" dt="2024-05-14T12:59:13.045" v="2415" actId="478"/>
          <ac:spMkLst>
            <pc:docMk/>
            <pc:sldMk cId="1980196724" sldId="299"/>
            <ac:spMk id="1508" creationId="{ED8308B1-D658-D65A-CD1D-D48E1C6EE6BA}"/>
          </ac:spMkLst>
        </pc:spChg>
        <pc:spChg chg="del mod replST">
          <ac:chgData name="Ida Ekmark" userId="ffbc62ef69d5d3dc" providerId="LiveId" clId="{38AB4D3C-B4E5-4847-ABEF-83E738C70A11}" dt="2024-05-14T12:59:13.045" v="2414" actId="478"/>
          <ac:spMkLst>
            <pc:docMk/>
            <pc:sldMk cId="1980196724" sldId="299"/>
            <ac:spMk id="1509" creationId="{87F729CB-437D-6498-F16C-CC7D7413C577}"/>
          </ac:spMkLst>
        </pc:spChg>
        <pc:spChg chg="del mod replST">
          <ac:chgData name="Ida Ekmark" userId="ffbc62ef69d5d3dc" providerId="LiveId" clId="{38AB4D3C-B4E5-4847-ABEF-83E738C70A11}" dt="2024-05-14T12:59:13.045" v="2413" actId="478"/>
          <ac:spMkLst>
            <pc:docMk/>
            <pc:sldMk cId="1980196724" sldId="299"/>
            <ac:spMk id="1510" creationId="{96EB7791-D5E9-C7D5-B7D1-25FC5C481E8B}"/>
          </ac:spMkLst>
        </pc:spChg>
        <pc:spChg chg="del mod replST">
          <ac:chgData name="Ida Ekmark" userId="ffbc62ef69d5d3dc" providerId="LiveId" clId="{38AB4D3C-B4E5-4847-ABEF-83E738C70A11}" dt="2024-05-14T12:59:13.045" v="2412" actId="478"/>
          <ac:spMkLst>
            <pc:docMk/>
            <pc:sldMk cId="1980196724" sldId="299"/>
            <ac:spMk id="1511" creationId="{4B38806F-0A65-652C-DA7B-69A8E1172805}"/>
          </ac:spMkLst>
        </pc:spChg>
        <pc:spChg chg="del mod replST">
          <ac:chgData name="Ida Ekmark" userId="ffbc62ef69d5d3dc" providerId="LiveId" clId="{38AB4D3C-B4E5-4847-ABEF-83E738C70A11}" dt="2024-05-14T12:59:13.045" v="2411" actId="478"/>
          <ac:spMkLst>
            <pc:docMk/>
            <pc:sldMk cId="1980196724" sldId="299"/>
            <ac:spMk id="1512" creationId="{5A9F2169-EC50-9D2E-5303-0610497BC84A}"/>
          </ac:spMkLst>
        </pc:spChg>
        <pc:spChg chg="del mod replST">
          <ac:chgData name="Ida Ekmark" userId="ffbc62ef69d5d3dc" providerId="LiveId" clId="{38AB4D3C-B4E5-4847-ABEF-83E738C70A11}" dt="2024-05-14T12:59:13.045" v="2410" actId="478"/>
          <ac:spMkLst>
            <pc:docMk/>
            <pc:sldMk cId="1980196724" sldId="299"/>
            <ac:spMk id="1513" creationId="{A49D25AB-C75C-18AB-167A-CB6C212E8558}"/>
          </ac:spMkLst>
        </pc:spChg>
        <pc:spChg chg="del mod replST">
          <ac:chgData name="Ida Ekmark" userId="ffbc62ef69d5d3dc" providerId="LiveId" clId="{38AB4D3C-B4E5-4847-ABEF-83E738C70A11}" dt="2024-05-14T12:59:13.045" v="2409" actId="478"/>
          <ac:spMkLst>
            <pc:docMk/>
            <pc:sldMk cId="1980196724" sldId="299"/>
            <ac:spMk id="1514" creationId="{D47CE625-7982-69FC-4F8D-551E540B80AA}"/>
          </ac:spMkLst>
        </pc:spChg>
        <pc:spChg chg="del mod replST">
          <ac:chgData name="Ida Ekmark" userId="ffbc62ef69d5d3dc" providerId="LiveId" clId="{38AB4D3C-B4E5-4847-ABEF-83E738C70A11}" dt="2024-05-14T12:59:13.045" v="2408" actId="478"/>
          <ac:spMkLst>
            <pc:docMk/>
            <pc:sldMk cId="1980196724" sldId="299"/>
            <ac:spMk id="1515" creationId="{14FA850D-8BE0-F391-F79B-50C1B64DDC92}"/>
          </ac:spMkLst>
        </pc:spChg>
        <pc:spChg chg="del mod replST">
          <ac:chgData name="Ida Ekmark" userId="ffbc62ef69d5d3dc" providerId="LiveId" clId="{38AB4D3C-B4E5-4847-ABEF-83E738C70A11}" dt="2024-05-14T12:59:13.045" v="2407" actId="478"/>
          <ac:spMkLst>
            <pc:docMk/>
            <pc:sldMk cId="1980196724" sldId="299"/>
            <ac:spMk id="1516" creationId="{D281340E-9E8F-D3B8-A17C-0DC7E7B107CA}"/>
          </ac:spMkLst>
        </pc:spChg>
        <pc:spChg chg="del mod replST">
          <ac:chgData name="Ida Ekmark" userId="ffbc62ef69d5d3dc" providerId="LiveId" clId="{38AB4D3C-B4E5-4847-ABEF-83E738C70A11}" dt="2024-05-14T12:59:13.045" v="2406" actId="478"/>
          <ac:spMkLst>
            <pc:docMk/>
            <pc:sldMk cId="1980196724" sldId="299"/>
            <ac:spMk id="1517" creationId="{E047D324-A9AE-1135-5179-80F3FFC56397}"/>
          </ac:spMkLst>
        </pc:spChg>
        <pc:spChg chg="del mod replST">
          <ac:chgData name="Ida Ekmark" userId="ffbc62ef69d5d3dc" providerId="LiveId" clId="{38AB4D3C-B4E5-4847-ABEF-83E738C70A11}" dt="2024-05-14T12:59:13.045" v="2405" actId="478"/>
          <ac:spMkLst>
            <pc:docMk/>
            <pc:sldMk cId="1980196724" sldId="299"/>
            <ac:spMk id="1518" creationId="{76DBE544-80DB-C14F-098E-E411E43BAA5E}"/>
          </ac:spMkLst>
        </pc:spChg>
        <pc:spChg chg="del mod replST">
          <ac:chgData name="Ida Ekmark" userId="ffbc62ef69d5d3dc" providerId="LiveId" clId="{38AB4D3C-B4E5-4847-ABEF-83E738C70A11}" dt="2024-05-14T12:59:13.045" v="2404" actId="478"/>
          <ac:spMkLst>
            <pc:docMk/>
            <pc:sldMk cId="1980196724" sldId="299"/>
            <ac:spMk id="1519" creationId="{9AA73C5F-E94C-12D2-5CB4-0024C34FBD51}"/>
          </ac:spMkLst>
        </pc:spChg>
        <pc:spChg chg="del mod replST">
          <ac:chgData name="Ida Ekmark" userId="ffbc62ef69d5d3dc" providerId="LiveId" clId="{38AB4D3C-B4E5-4847-ABEF-83E738C70A11}" dt="2024-05-14T12:59:13.045" v="2403" actId="478"/>
          <ac:spMkLst>
            <pc:docMk/>
            <pc:sldMk cId="1980196724" sldId="299"/>
            <ac:spMk id="1520" creationId="{A6340C47-4DF8-7781-D6DF-0F1C5DE868FD}"/>
          </ac:spMkLst>
        </pc:spChg>
        <pc:spChg chg="del mod replST">
          <ac:chgData name="Ida Ekmark" userId="ffbc62ef69d5d3dc" providerId="LiveId" clId="{38AB4D3C-B4E5-4847-ABEF-83E738C70A11}" dt="2024-05-14T12:59:13.045" v="2402" actId="478"/>
          <ac:spMkLst>
            <pc:docMk/>
            <pc:sldMk cId="1980196724" sldId="299"/>
            <ac:spMk id="1521" creationId="{2E69B1F6-CA1F-E5B3-FCA6-0BD801618B6C}"/>
          </ac:spMkLst>
        </pc:spChg>
        <pc:spChg chg="del mod replST">
          <ac:chgData name="Ida Ekmark" userId="ffbc62ef69d5d3dc" providerId="LiveId" clId="{38AB4D3C-B4E5-4847-ABEF-83E738C70A11}" dt="2024-05-14T12:59:13.045" v="2401" actId="478"/>
          <ac:spMkLst>
            <pc:docMk/>
            <pc:sldMk cId="1980196724" sldId="299"/>
            <ac:spMk id="1522" creationId="{B872B2FC-48B8-791B-B02B-2BA764F820EF}"/>
          </ac:spMkLst>
        </pc:spChg>
        <pc:spChg chg="del mod replST">
          <ac:chgData name="Ida Ekmark" userId="ffbc62ef69d5d3dc" providerId="LiveId" clId="{38AB4D3C-B4E5-4847-ABEF-83E738C70A11}" dt="2024-05-14T12:59:13.045" v="2400" actId="478"/>
          <ac:spMkLst>
            <pc:docMk/>
            <pc:sldMk cId="1980196724" sldId="299"/>
            <ac:spMk id="1523" creationId="{25C85E23-E99E-DF66-E775-0D3FC68B6EFA}"/>
          </ac:spMkLst>
        </pc:spChg>
        <pc:spChg chg="del mod replST">
          <ac:chgData name="Ida Ekmark" userId="ffbc62ef69d5d3dc" providerId="LiveId" clId="{38AB4D3C-B4E5-4847-ABEF-83E738C70A11}" dt="2024-05-14T12:59:13.045" v="2399" actId="478"/>
          <ac:spMkLst>
            <pc:docMk/>
            <pc:sldMk cId="1980196724" sldId="299"/>
            <ac:spMk id="1524" creationId="{23845FEF-8E1C-6EAB-055F-6090513CD041}"/>
          </ac:spMkLst>
        </pc:spChg>
        <pc:spChg chg="del mod replST">
          <ac:chgData name="Ida Ekmark" userId="ffbc62ef69d5d3dc" providerId="LiveId" clId="{38AB4D3C-B4E5-4847-ABEF-83E738C70A11}" dt="2024-05-14T12:59:13.045" v="2398" actId="478"/>
          <ac:spMkLst>
            <pc:docMk/>
            <pc:sldMk cId="1980196724" sldId="299"/>
            <ac:spMk id="1525" creationId="{3757426E-B21A-FA29-9162-9C83684E64DC}"/>
          </ac:spMkLst>
        </pc:spChg>
        <pc:spChg chg="del mod replST">
          <ac:chgData name="Ida Ekmark" userId="ffbc62ef69d5d3dc" providerId="LiveId" clId="{38AB4D3C-B4E5-4847-ABEF-83E738C70A11}" dt="2024-05-14T12:59:13.045" v="2397" actId="478"/>
          <ac:spMkLst>
            <pc:docMk/>
            <pc:sldMk cId="1980196724" sldId="299"/>
            <ac:spMk id="1526" creationId="{E3490071-ACBA-A180-30C7-7BF2FE0B36F0}"/>
          </ac:spMkLst>
        </pc:spChg>
        <pc:spChg chg="del mod replST">
          <ac:chgData name="Ida Ekmark" userId="ffbc62ef69d5d3dc" providerId="LiveId" clId="{38AB4D3C-B4E5-4847-ABEF-83E738C70A11}" dt="2024-05-14T12:59:13.045" v="2396" actId="478"/>
          <ac:spMkLst>
            <pc:docMk/>
            <pc:sldMk cId="1980196724" sldId="299"/>
            <ac:spMk id="1527" creationId="{478C67CF-CC8A-456C-0F6F-E76BB32E5041}"/>
          </ac:spMkLst>
        </pc:spChg>
        <pc:spChg chg="del mod replST">
          <ac:chgData name="Ida Ekmark" userId="ffbc62ef69d5d3dc" providerId="LiveId" clId="{38AB4D3C-B4E5-4847-ABEF-83E738C70A11}" dt="2024-05-14T12:59:13.045" v="2395" actId="478"/>
          <ac:spMkLst>
            <pc:docMk/>
            <pc:sldMk cId="1980196724" sldId="299"/>
            <ac:spMk id="1528" creationId="{A1AB5971-A533-527D-5AB2-7820B6EFCF3B}"/>
          </ac:spMkLst>
        </pc:spChg>
        <pc:spChg chg="del mod replST">
          <ac:chgData name="Ida Ekmark" userId="ffbc62ef69d5d3dc" providerId="LiveId" clId="{38AB4D3C-B4E5-4847-ABEF-83E738C70A11}" dt="2024-05-14T12:59:13.045" v="2394" actId="478"/>
          <ac:spMkLst>
            <pc:docMk/>
            <pc:sldMk cId="1980196724" sldId="299"/>
            <ac:spMk id="1529" creationId="{357EDA15-0753-B745-DAE6-A5793E5B29B3}"/>
          </ac:spMkLst>
        </pc:spChg>
        <pc:spChg chg="del mod replST">
          <ac:chgData name="Ida Ekmark" userId="ffbc62ef69d5d3dc" providerId="LiveId" clId="{38AB4D3C-B4E5-4847-ABEF-83E738C70A11}" dt="2024-05-14T12:59:13.029" v="2393" actId="478"/>
          <ac:spMkLst>
            <pc:docMk/>
            <pc:sldMk cId="1980196724" sldId="299"/>
            <ac:spMk id="1530" creationId="{787941AC-526D-D0EE-0556-D6F47547FEE9}"/>
          </ac:spMkLst>
        </pc:spChg>
        <pc:spChg chg="del mod replST">
          <ac:chgData name="Ida Ekmark" userId="ffbc62ef69d5d3dc" providerId="LiveId" clId="{38AB4D3C-B4E5-4847-ABEF-83E738C70A11}" dt="2024-05-14T12:59:13.029" v="2392" actId="478"/>
          <ac:spMkLst>
            <pc:docMk/>
            <pc:sldMk cId="1980196724" sldId="299"/>
            <ac:spMk id="1531" creationId="{3206D5E6-23F5-5D1A-81A9-1F2A4A87D11C}"/>
          </ac:spMkLst>
        </pc:spChg>
        <pc:spChg chg="del mod replST">
          <ac:chgData name="Ida Ekmark" userId="ffbc62ef69d5d3dc" providerId="LiveId" clId="{38AB4D3C-B4E5-4847-ABEF-83E738C70A11}" dt="2024-05-14T12:59:13.029" v="2391" actId="478"/>
          <ac:spMkLst>
            <pc:docMk/>
            <pc:sldMk cId="1980196724" sldId="299"/>
            <ac:spMk id="1532" creationId="{6FF700FC-75E1-C067-2B76-CA0D54C61A5E}"/>
          </ac:spMkLst>
        </pc:spChg>
        <pc:spChg chg="del mod replST">
          <ac:chgData name="Ida Ekmark" userId="ffbc62ef69d5d3dc" providerId="LiveId" clId="{38AB4D3C-B4E5-4847-ABEF-83E738C70A11}" dt="2024-05-14T12:59:13.029" v="2390" actId="478"/>
          <ac:spMkLst>
            <pc:docMk/>
            <pc:sldMk cId="1980196724" sldId="299"/>
            <ac:spMk id="1533" creationId="{F065E2E4-E88C-5E0D-2784-4E9C8306B1FD}"/>
          </ac:spMkLst>
        </pc:spChg>
        <pc:spChg chg="del mod replST">
          <ac:chgData name="Ida Ekmark" userId="ffbc62ef69d5d3dc" providerId="LiveId" clId="{38AB4D3C-B4E5-4847-ABEF-83E738C70A11}" dt="2024-05-14T12:59:13.029" v="2389" actId="478"/>
          <ac:spMkLst>
            <pc:docMk/>
            <pc:sldMk cId="1980196724" sldId="299"/>
            <ac:spMk id="1534" creationId="{22B24AA1-97A9-3054-FBCC-BC45F46B086A}"/>
          </ac:spMkLst>
        </pc:spChg>
        <pc:spChg chg="del mod replST">
          <ac:chgData name="Ida Ekmark" userId="ffbc62ef69d5d3dc" providerId="LiveId" clId="{38AB4D3C-B4E5-4847-ABEF-83E738C70A11}" dt="2024-05-14T12:59:13.029" v="2388" actId="478"/>
          <ac:spMkLst>
            <pc:docMk/>
            <pc:sldMk cId="1980196724" sldId="299"/>
            <ac:spMk id="1535" creationId="{6E7E99FC-B640-75D9-81CD-5FBAB403D4C4}"/>
          </ac:spMkLst>
        </pc:spChg>
        <pc:spChg chg="del mod replST">
          <ac:chgData name="Ida Ekmark" userId="ffbc62ef69d5d3dc" providerId="LiveId" clId="{38AB4D3C-B4E5-4847-ABEF-83E738C70A11}" dt="2024-05-14T12:59:13.029" v="2387" actId="478"/>
          <ac:spMkLst>
            <pc:docMk/>
            <pc:sldMk cId="1980196724" sldId="299"/>
            <ac:spMk id="1536" creationId="{FDC994FB-09DB-43F4-8788-7590E0C509EB}"/>
          </ac:spMkLst>
        </pc:spChg>
        <pc:spChg chg="del mod replST">
          <ac:chgData name="Ida Ekmark" userId="ffbc62ef69d5d3dc" providerId="LiveId" clId="{38AB4D3C-B4E5-4847-ABEF-83E738C70A11}" dt="2024-05-14T12:59:13.029" v="2386" actId="478"/>
          <ac:spMkLst>
            <pc:docMk/>
            <pc:sldMk cId="1980196724" sldId="299"/>
            <ac:spMk id="1537" creationId="{ABB83373-08F4-DE0D-4708-7E39AD79C002}"/>
          </ac:spMkLst>
        </pc:spChg>
        <pc:spChg chg="del mod replST">
          <ac:chgData name="Ida Ekmark" userId="ffbc62ef69d5d3dc" providerId="LiveId" clId="{38AB4D3C-B4E5-4847-ABEF-83E738C70A11}" dt="2024-05-14T12:59:13.029" v="2385" actId="478"/>
          <ac:spMkLst>
            <pc:docMk/>
            <pc:sldMk cId="1980196724" sldId="299"/>
            <ac:spMk id="1538" creationId="{5574F59F-976D-66F9-9010-B31308E7FF39}"/>
          </ac:spMkLst>
        </pc:spChg>
        <pc:spChg chg="del mod replST">
          <ac:chgData name="Ida Ekmark" userId="ffbc62ef69d5d3dc" providerId="LiveId" clId="{38AB4D3C-B4E5-4847-ABEF-83E738C70A11}" dt="2024-05-14T12:59:13.029" v="2384" actId="478"/>
          <ac:spMkLst>
            <pc:docMk/>
            <pc:sldMk cId="1980196724" sldId="299"/>
            <ac:spMk id="1539" creationId="{884D8FC0-E990-F253-B4BF-B8D696D7F5DF}"/>
          </ac:spMkLst>
        </pc:spChg>
        <pc:spChg chg="del mod replST">
          <ac:chgData name="Ida Ekmark" userId="ffbc62ef69d5d3dc" providerId="LiveId" clId="{38AB4D3C-B4E5-4847-ABEF-83E738C70A11}" dt="2024-05-14T12:59:13.029" v="2383" actId="478"/>
          <ac:spMkLst>
            <pc:docMk/>
            <pc:sldMk cId="1980196724" sldId="299"/>
            <ac:spMk id="1540" creationId="{AA83B8FA-B5FF-3776-51C6-479431D6F58A}"/>
          </ac:spMkLst>
        </pc:spChg>
        <pc:spChg chg="del mod replST">
          <ac:chgData name="Ida Ekmark" userId="ffbc62ef69d5d3dc" providerId="LiveId" clId="{38AB4D3C-B4E5-4847-ABEF-83E738C70A11}" dt="2024-05-14T12:59:13.029" v="2382" actId="478"/>
          <ac:spMkLst>
            <pc:docMk/>
            <pc:sldMk cId="1980196724" sldId="299"/>
            <ac:spMk id="1541" creationId="{343DE8AE-5662-1C8C-86A9-E30DE356D42D}"/>
          </ac:spMkLst>
        </pc:spChg>
        <pc:spChg chg="del mod replST">
          <ac:chgData name="Ida Ekmark" userId="ffbc62ef69d5d3dc" providerId="LiveId" clId="{38AB4D3C-B4E5-4847-ABEF-83E738C70A11}" dt="2024-05-14T12:59:13.029" v="2381" actId="478"/>
          <ac:spMkLst>
            <pc:docMk/>
            <pc:sldMk cId="1980196724" sldId="299"/>
            <ac:spMk id="1542" creationId="{53CAAA32-41FD-4F06-2A11-8C33AA874F29}"/>
          </ac:spMkLst>
        </pc:spChg>
        <pc:spChg chg="del mod replST">
          <ac:chgData name="Ida Ekmark" userId="ffbc62ef69d5d3dc" providerId="LiveId" clId="{38AB4D3C-B4E5-4847-ABEF-83E738C70A11}" dt="2024-05-14T12:59:13.029" v="2380" actId="478"/>
          <ac:spMkLst>
            <pc:docMk/>
            <pc:sldMk cId="1980196724" sldId="299"/>
            <ac:spMk id="1543" creationId="{02956839-7607-5EFE-D3C5-B3D006629370}"/>
          </ac:spMkLst>
        </pc:spChg>
        <pc:spChg chg="del mod replST">
          <ac:chgData name="Ida Ekmark" userId="ffbc62ef69d5d3dc" providerId="LiveId" clId="{38AB4D3C-B4E5-4847-ABEF-83E738C70A11}" dt="2024-05-14T12:59:13.029" v="2379" actId="478"/>
          <ac:spMkLst>
            <pc:docMk/>
            <pc:sldMk cId="1980196724" sldId="299"/>
            <ac:spMk id="1544" creationId="{65D0A1E3-299C-AC50-EB38-B4F8127AB136}"/>
          </ac:spMkLst>
        </pc:spChg>
        <pc:spChg chg="del mod replST">
          <ac:chgData name="Ida Ekmark" userId="ffbc62ef69d5d3dc" providerId="LiveId" clId="{38AB4D3C-B4E5-4847-ABEF-83E738C70A11}" dt="2024-05-14T12:59:13.029" v="2378" actId="478"/>
          <ac:spMkLst>
            <pc:docMk/>
            <pc:sldMk cId="1980196724" sldId="299"/>
            <ac:spMk id="1545" creationId="{64CA018B-4178-22B1-ED48-8FF62AA3D6D1}"/>
          </ac:spMkLst>
        </pc:spChg>
        <pc:spChg chg="del mod replST">
          <ac:chgData name="Ida Ekmark" userId="ffbc62ef69d5d3dc" providerId="LiveId" clId="{38AB4D3C-B4E5-4847-ABEF-83E738C70A11}" dt="2024-05-14T12:59:13.029" v="2377" actId="478"/>
          <ac:spMkLst>
            <pc:docMk/>
            <pc:sldMk cId="1980196724" sldId="299"/>
            <ac:spMk id="1546" creationId="{4217B1D6-7D33-C12A-7F22-03F3D834CE1C}"/>
          </ac:spMkLst>
        </pc:spChg>
        <pc:spChg chg="del mod replST">
          <ac:chgData name="Ida Ekmark" userId="ffbc62ef69d5d3dc" providerId="LiveId" clId="{38AB4D3C-B4E5-4847-ABEF-83E738C70A11}" dt="2024-05-14T12:59:13.029" v="2376" actId="478"/>
          <ac:spMkLst>
            <pc:docMk/>
            <pc:sldMk cId="1980196724" sldId="299"/>
            <ac:spMk id="1547" creationId="{FF5515AE-3D0C-6C22-FB2A-389B0F30638C}"/>
          </ac:spMkLst>
        </pc:spChg>
        <pc:spChg chg="del mod replST">
          <ac:chgData name="Ida Ekmark" userId="ffbc62ef69d5d3dc" providerId="LiveId" clId="{38AB4D3C-B4E5-4847-ABEF-83E738C70A11}" dt="2024-05-14T12:59:13.029" v="2375" actId="478"/>
          <ac:spMkLst>
            <pc:docMk/>
            <pc:sldMk cId="1980196724" sldId="299"/>
            <ac:spMk id="1548" creationId="{4600366A-42B5-CC79-F123-6EFBC582665B}"/>
          </ac:spMkLst>
        </pc:spChg>
        <pc:spChg chg="del mod replST">
          <ac:chgData name="Ida Ekmark" userId="ffbc62ef69d5d3dc" providerId="LiveId" clId="{38AB4D3C-B4E5-4847-ABEF-83E738C70A11}" dt="2024-05-14T12:59:13.029" v="2374" actId="478"/>
          <ac:spMkLst>
            <pc:docMk/>
            <pc:sldMk cId="1980196724" sldId="299"/>
            <ac:spMk id="1549" creationId="{8502D002-C1A0-4986-3EA9-D89C313E508C}"/>
          </ac:spMkLst>
        </pc:spChg>
        <pc:spChg chg="del mod replST">
          <ac:chgData name="Ida Ekmark" userId="ffbc62ef69d5d3dc" providerId="LiveId" clId="{38AB4D3C-B4E5-4847-ABEF-83E738C70A11}" dt="2024-05-14T12:59:13.029" v="2373" actId="478"/>
          <ac:spMkLst>
            <pc:docMk/>
            <pc:sldMk cId="1980196724" sldId="299"/>
            <ac:spMk id="1550" creationId="{7524752D-C6CD-21DD-166D-0E212DA90F89}"/>
          </ac:spMkLst>
        </pc:spChg>
        <pc:spChg chg="del mod replST">
          <ac:chgData name="Ida Ekmark" userId="ffbc62ef69d5d3dc" providerId="LiveId" clId="{38AB4D3C-B4E5-4847-ABEF-83E738C70A11}" dt="2024-05-14T12:59:13.029" v="2372" actId="478"/>
          <ac:spMkLst>
            <pc:docMk/>
            <pc:sldMk cId="1980196724" sldId="299"/>
            <ac:spMk id="1551" creationId="{1F35B39A-D76A-7A44-D2D2-35A32B9B1801}"/>
          </ac:spMkLst>
        </pc:spChg>
        <pc:spChg chg="del mod replST">
          <ac:chgData name="Ida Ekmark" userId="ffbc62ef69d5d3dc" providerId="LiveId" clId="{38AB4D3C-B4E5-4847-ABEF-83E738C70A11}" dt="2024-05-14T12:59:13.029" v="2371" actId="478"/>
          <ac:spMkLst>
            <pc:docMk/>
            <pc:sldMk cId="1980196724" sldId="299"/>
            <ac:spMk id="1552" creationId="{8349B30A-2F0A-BCD1-C909-67C8F43C0AC2}"/>
          </ac:spMkLst>
        </pc:spChg>
        <pc:spChg chg="del mod replST">
          <ac:chgData name="Ida Ekmark" userId="ffbc62ef69d5d3dc" providerId="LiveId" clId="{38AB4D3C-B4E5-4847-ABEF-83E738C70A11}" dt="2024-05-14T12:59:13.029" v="2370" actId="478"/>
          <ac:spMkLst>
            <pc:docMk/>
            <pc:sldMk cId="1980196724" sldId="299"/>
            <ac:spMk id="1553" creationId="{9C673FE8-8DF2-8323-2D98-CB3D573E9D99}"/>
          </ac:spMkLst>
        </pc:spChg>
        <pc:spChg chg="del mod replST">
          <ac:chgData name="Ida Ekmark" userId="ffbc62ef69d5d3dc" providerId="LiveId" clId="{38AB4D3C-B4E5-4847-ABEF-83E738C70A11}" dt="2024-05-14T12:59:13.013" v="2369" actId="478"/>
          <ac:spMkLst>
            <pc:docMk/>
            <pc:sldMk cId="1980196724" sldId="299"/>
            <ac:spMk id="1554" creationId="{D05DD749-6433-3FF7-AEE8-A7248DD1150E}"/>
          </ac:spMkLst>
        </pc:spChg>
        <pc:spChg chg="del mod replST">
          <ac:chgData name="Ida Ekmark" userId="ffbc62ef69d5d3dc" providerId="LiveId" clId="{38AB4D3C-B4E5-4847-ABEF-83E738C70A11}" dt="2024-05-14T12:59:13.013" v="2368" actId="478"/>
          <ac:spMkLst>
            <pc:docMk/>
            <pc:sldMk cId="1980196724" sldId="299"/>
            <ac:spMk id="1555" creationId="{F81F9CEF-0751-D538-0194-A5B48859EF7D}"/>
          </ac:spMkLst>
        </pc:spChg>
        <pc:spChg chg="del mod topLvl replST">
          <ac:chgData name="Ida Ekmark" userId="ffbc62ef69d5d3dc" providerId="LiveId" clId="{38AB4D3C-B4E5-4847-ABEF-83E738C70A11}" dt="2024-05-14T13:02:37.946" v="2709" actId="478"/>
          <ac:spMkLst>
            <pc:docMk/>
            <pc:sldMk cId="1980196724" sldId="299"/>
            <ac:spMk id="1623" creationId="{1A324281-E905-C6B3-3AB2-92FCE3DE4B0A}"/>
          </ac:spMkLst>
        </pc:spChg>
        <pc:spChg chg="del mod topLvl replST">
          <ac:chgData name="Ida Ekmark" userId="ffbc62ef69d5d3dc" providerId="LiveId" clId="{38AB4D3C-B4E5-4847-ABEF-83E738C70A11}" dt="2024-05-14T13:02:37.915" v="2680" actId="478"/>
          <ac:spMkLst>
            <pc:docMk/>
            <pc:sldMk cId="1980196724" sldId="299"/>
            <ac:spMk id="1624" creationId="{7F251AC1-7ECD-7CCE-6A78-AC03CF550984}"/>
          </ac:spMkLst>
        </pc:spChg>
        <pc:spChg chg="del mod replST">
          <ac:chgData name="Ida Ekmark" userId="ffbc62ef69d5d3dc" providerId="LiveId" clId="{38AB4D3C-B4E5-4847-ABEF-83E738C70A11}" dt="2024-05-14T13:02:37.915" v="2679" actId="478"/>
          <ac:spMkLst>
            <pc:docMk/>
            <pc:sldMk cId="1980196724" sldId="299"/>
            <ac:spMk id="1625" creationId="{B197D8CD-81C3-74E7-91B6-DC3836C65A70}"/>
          </ac:spMkLst>
        </pc:spChg>
        <pc:spChg chg="del mod replST">
          <ac:chgData name="Ida Ekmark" userId="ffbc62ef69d5d3dc" providerId="LiveId" clId="{38AB4D3C-B4E5-4847-ABEF-83E738C70A11}" dt="2024-05-14T13:02:37.915" v="2678" actId="478"/>
          <ac:spMkLst>
            <pc:docMk/>
            <pc:sldMk cId="1980196724" sldId="299"/>
            <ac:spMk id="1626" creationId="{DE3B8816-74FA-B705-AB29-6AE6C02A87D2}"/>
          </ac:spMkLst>
        </pc:spChg>
        <pc:spChg chg="del mod replST">
          <ac:chgData name="Ida Ekmark" userId="ffbc62ef69d5d3dc" providerId="LiveId" clId="{38AB4D3C-B4E5-4847-ABEF-83E738C70A11}" dt="2024-05-14T13:02:37.915" v="2677" actId="478"/>
          <ac:spMkLst>
            <pc:docMk/>
            <pc:sldMk cId="1980196724" sldId="299"/>
            <ac:spMk id="1627" creationId="{EA7310D4-972A-3C00-38A7-90CDD9983670}"/>
          </ac:spMkLst>
        </pc:spChg>
        <pc:spChg chg="del mod replST">
          <ac:chgData name="Ida Ekmark" userId="ffbc62ef69d5d3dc" providerId="LiveId" clId="{38AB4D3C-B4E5-4847-ABEF-83E738C70A11}" dt="2024-05-14T13:02:37.915" v="2676" actId="478"/>
          <ac:spMkLst>
            <pc:docMk/>
            <pc:sldMk cId="1980196724" sldId="299"/>
            <ac:spMk id="1628" creationId="{863B08A8-73BB-3C8F-5EA9-67210E79CA87}"/>
          </ac:spMkLst>
        </pc:spChg>
        <pc:spChg chg="del mod replST">
          <ac:chgData name="Ida Ekmark" userId="ffbc62ef69d5d3dc" providerId="LiveId" clId="{38AB4D3C-B4E5-4847-ABEF-83E738C70A11}" dt="2024-05-14T13:02:37.915" v="2675" actId="478"/>
          <ac:spMkLst>
            <pc:docMk/>
            <pc:sldMk cId="1980196724" sldId="299"/>
            <ac:spMk id="1629" creationId="{56A93886-42CC-E047-4EBB-AAC6EBEAD1FA}"/>
          </ac:spMkLst>
        </pc:spChg>
        <pc:spChg chg="del mod replST">
          <ac:chgData name="Ida Ekmark" userId="ffbc62ef69d5d3dc" providerId="LiveId" clId="{38AB4D3C-B4E5-4847-ABEF-83E738C70A11}" dt="2024-05-14T13:02:37.915" v="2674" actId="478"/>
          <ac:spMkLst>
            <pc:docMk/>
            <pc:sldMk cId="1980196724" sldId="299"/>
            <ac:spMk id="1630" creationId="{2A7AA298-382A-A644-27B3-50A5133DA1CC}"/>
          </ac:spMkLst>
        </pc:spChg>
        <pc:spChg chg="del mod replST">
          <ac:chgData name="Ida Ekmark" userId="ffbc62ef69d5d3dc" providerId="LiveId" clId="{38AB4D3C-B4E5-4847-ABEF-83E738C70A11}" dt="2024-05-14T13:02:37.915" v="2673" actId="478"/>
          <ac:spMkLst>
            <pc:docMk/>
            <pc:sldMk cId="1980196724" sldId="299"/>
            <ac:spMk id="1631" creationId="{A798D8C0-E88D-684F-F5D5-440E49D572BF}"/>
          </ac:spMkLst>
        </pc:spChg>
        <pc:spChg chg="del mod replST">
          <ac:chgData name="Ida Ekmark" userId="ffbc62ef69d5d3dc" providerId="LiveId" clId="{38AB4D3C-B4E5-4847-ABEF-83E738C70A11}" dt="2024-05-14T13:02:37.915" v="2672" actId="478"/>
          <ac:spMkLst>
            <pc:docMk/>
            <pc:sldMk cId="1980196724" sldId="299"/>
            <ac:spMk id="1632" creationId="{C55A185D-509B-65D2-7B58-D83577DD9AEB}"/>
          </ac:spMkLst>
        </pc:spChg>
        <pc:spChg chg="del mod replST">
          <ac:chgData name="Ida Ekmark" userId="ffbc62ef69d5d3dc" providerId="LiveId" clId="{38AB4D3C-B4E5-4847-ABEF-83E738C70A11}" dt="2024-05-14T13:02:37.915" v="2671" actId="478"/>
          <ac:spMkLst>
            <pc:docMk/>
            <pc:sldMk cId="1980196724" sldId="299"/>
            <ac:spMk id="1633" creationId="{7FDF3A20-A67E-3E98-DADD-9B1EA1D36FED}"/>
          </ac:spMkLst>
        </pc:spChg>
        <pc:spChg chg="del mod replST">
          <ac:chgData name="Ida Ekmark" userId="ffbc62ef69d5d3dc" providerId="LiveId" clId="{38AB4D3C-B4E5-4847-ABEF-83E738C70A11}" dt="2024-05-14T13:02:37.915" v="2670" actId="478"/>
          <ac:spMkLst>
            <pc:docMk/>
            <pc:sldMk cId="1980196724" sldId="299"/>
            <ac:spMk id="1634" creationId="{7BF22E0F-407C-C955-D425-D98665DDB9CF}"/>
          </ac:spMkLst>
        </pc:spChg>
        <pc:spChg chg="del mod replST">
          <ac:chgData name="Ida Ekmark" userId="ffbc62ef69d5d3dc" providerId="LiveId" clId="{38AB4D3C-B4E5-4847-ABEF-83E738C70A11}" dt="2024-05-14T13:02:37.915" v="2669" actId="478"/>
          <ac:spMkLst>
            <pc:docMk/>
            <pc:sldMk cId="1980196724" sldId="299"/>
            <ac:spMk id="1635" creationId="{E02EC251-3054-E866-4182-BB09463EE59C}"/>
          </ac:spMkLst>
        </pc:spChg>
        <pc:spChg chg="del mod replST">
          <ac:chgData name="Ida Ekmark" userId="ffbc62ef69d5d3dc" providerId="LiveId" clId="{38AB4D3C-B4E5-4847-ABEF-83E738C70A11}" dt="2024-05-14T13:02:37.915" v="2668" actId="478"/>
          <ac:spMkLst>
            <pc:docMk/>
            <pc:sldMk cId="1980196724" sldId="299"/>
            <ac:spMk id="1636" creationId="{B599DD54-DD19-5650-DEF0-1C0300EF75AB}"/>
          </ac:spMkLst>
        </pc:spChg>
        <pc:spChg chg="del mod replST">
          <ac:chgData name="Ida Ekmark" userId="ffbc62ef69d5d3dc" providerId="LiveId" clId="{38AB4D3C-B4E5-4847-ABEF-83E738C70A11}" dt="2024-05-14T13:02:37.915" v="2667" actId="478"/>
          <ac:spMkLst>
            <pc:docMk/>
            <pc:sldMk cId="1980196724" sldId="299"/>
            <ac:spMk id="1637" creationId="{8D98DFE1-F02D-DB27-01B1-3175133BACC7}"/>
          </ac:spMkLst>
        </pc:spChg>
        <pc:spChg chg="del mod replST">
          <ac:chgData name="Ida Ekmark" userId="ffbc62ef69d5d3dc" providerId="LiveId" clId="{38AB4D3C-B4E5-4847-ABEF-83E738C70A11}" dt="2024-05-14T13:02:37.915" v="2666" actId="478"/>
          <ac:spMkLst>
            <pc:docMk/>
            <pc:sldMk cId="1980196724" sldId="299"/>
            <ac:spMk id="1638" creationId="{5FD6CB5A-000A-F4DC-5564-402D79581CEE}"/>
          </ac:spMkLst>
        </pc:spChg>
        <pc:spChg chg="del mod replST">
          <ac:chgData name="Ida Ekmark" userId="ffbc62ef69d5d3dc" providerId="LiveId" clId="{38AB4D3C-B4E5-4847-ABEF-83E738C70A11}" dt="2024-05-14T13:02:37.915" v="2665" actId="478"/>
          <ac:spMkLst>
            <pc:docMk/>
            <pc:sldMk cId="1980196724" sldId="299"/>
            <ac:spMk id="1639" creationId="{EB7415C9-613E-0583-1C5D-F36871F19956}"/>
          </ac:spMkLst>
        </pc:spChg>
        <pc:spChg chg="del mod replST">
          <ac:chgData name="Ida Ekmark" userId="ffbc62ef69d5d3dc" providerId="LiveId" clId="{38AB4D3C-B4E5-4847-ABEF-83E738C70A11}" dt="2024-05-14T13:02:37.915" v="2664" actId="478"/>
          <ac:spMkLst>
            <pc:docMk/>
            <pc:sldMk cId="1980196724" sldId="299"/>
            <ac:spMk id="1640" creationId="{A6F1EF5B-7475-720D-86DE-7645337D17BA}"/>
          </ac:spMkLst>
        </pc:spChg>
        <pc:spChg chg="del mod replST">
          <ac:chgData name="Ida Ekmark" userId="ffbc62ef69d5d3dc" providerId="LiveId" clId="{38AB4D3C-B4E5-4847-ABEF-83E738C70A11}" dt="2024-05-14T13:02:37.915" v="2663" actId="478"/>
          <ac:spMkLst>
            <pc:docMk/>
            <pc:sldMk cId="1980196724" sldId="299"/>
            <ac:spMk id="1641" creationId="{05EE41AF-1777-1E87-E1E3-673D30DCCB2F}"/>
          </ac:spMkLst>
        </pc:spChg>
        <pc:spChg chg="del mod replST">
          <ac:chgData name="Ida Ekmark" userId="ffbc62ef69d5d3dc" providerId="LiveId" clId="{38AB4D3C-B4E5-4847-ABEF-83E738C70A11}" dt="2024-05-14T13:02:37.915" v="2662" actId="478"/>
          <ac:spMkLst>
            <pc:docMk/>
            <pc:sldMk cId="1980196724" sldId="299"/>
            <ac:spMk id="1642" creationId="{32D57F4B-3B60-0165-A40B-0D3EDD53F830}"/>
          </ac:spMkLst>
        </pc:spChg>
        <pc:spChg chg="del mod replST">
          <ac:chgData name="Ida Ekmark" userId="ffbc62ef69d5d3dc" providerId="LiveId" clId="{38AB4D3C-B4E5-4847-ABEF-83E738C70A11}" dt="2024-05-14T13:02:37.915" v="2661" actId="478"/>
          <ac:spMkLst>
            <pc:docMk/>
            <pc:sldMk cId="1980196724" sldId="299"/>
            <ac:spMk id="1643" creationId="{9FCBE1F6-B924-699D-ACE7-C02D783A8F86}"/>
          </ac:spMkLst>
        </pc:spChg>
        <pc:spChg chg="del mod replST">
          <ac:chgData name="Ida Ekmark" userId="ffbc62ef69d5d3dc" providerId="LiveId" clId="{38AB4D3C-B4E5-4847-ABEF-83E738C70A11}" dt="2024-05-14T13:02:37.899" v="2660" actId="478"/>
          <ac:spMkLst>
            <pc:docMk/>
            <pc:sldMk cId="1980196724" sldId="299"/>
            <ac:spMk id="1644" creationId="{95A5B0DF-277D-9C5E-1B1B-5D0C6B467405}"/>
          </ac:spMkLst>
        </pc:spChg>
        <pc:spChg chg="del mod replST">
          <ac:chgData name="Ida Ekmark" userId="ffbc62ef69d5d3dc" providerId="LiveId" clId="{38AB4D3C-B4E5-4847-ABEF-83E738C70A11}" dt="2024-05-14T13:02:37.899" v="2659" actId="478"/>
          <ac:spMkLst>
            <pc:docMk/>
            <pc:sldMk cId="1980196724" sldId="299"/>
            <ac:spMk id="1645" creationId="{ED269A31-DD44-C8D9-5ABB-35E25F313EAD}"/>
          </ac:spMkLst>
        </pc:spChg>
        <pc:spChg chg="del mod replST">
          <ac:chgData name="Ida Ekmark" userId="ffbc62ef69d5d3dc" providerId="LiveId" clId="{38AB4D3C-B4E5-4847-ABEF-83E738C70A11}" dt="2024-05-14T13:02:37.899" v="2658" actId="478"/>
          <ac:spMkLst>
            <pc:docMk/>
            <pc:sldMk cId="1980196724" sldId="299"/>
            <ac:spMk id="1646" creationId="{C63994C3-C92C-EAA8-6C9F-76981E1FA8B1}"/>
          </ac:spMkLst>
        </pc:spChg>
        <pc:spChg chg="del mod replST">
          <ac:chgData name="Ida Ekmark" userId="ffbc62ef69d5d3dc" providerId="LiveId" clId="{38AB4D3C-B4E5-4847-ABEF-83E738C70A11}" dt="2024-05-14T13:02:37.899" v="2657" actId="478"/>
          <ac:spMkLst>
            <pc:docMk/>
            <pc:sldMk cId="1980196724" sldId="299"/>
            <ac:spMk id="1647" creationId="{77F67953-4471-A4C4-3A11-D443BB4619A7}"/>
          </ac:spMkLst>
        </pc:spChg>
        <pc:spChg chg="del mod replST">
          <ac:chgData name="Ida Ekmark" userId="ffbc62ef69d5d3dc" providerId="LiveId" clId="{38AB4D3C-B4E5-4847-ABEF-83E738C70A11}" dt="2024-05-14T13:02:37.899" v="2656" actId="478"/>
          <ac:spMkLst>
            <pc:docMk/>
            <pc:sldMk cId="1980196724" sldId="299"/>
            <ac:spMk id="1648" creationId="{D5286B5C-FE3F-AC17-D7A0-8C62FC65DF43}"/>
          </ac:spMkLst>
        </pc:spChg>
        <pc:spChg chg="del mod replST">
          <ac:chgData name="Ida Ekmark" userId="ffbc62ef69d5d3dc" providerId="LiveId" clId="{38AB4D3C-B4E5-4847-ABEF-83E738C70A11}" dt="2024-05-14T13:02:37.899" v="2655" actId="478"/>
          <ac:spMkLst>
            <pc:docMk/>
            <pc:sldMk cId="1980196724" sldId="299"/>
            <ac:spMk id="1649" creationId="{4B452D7B-242A-C26E-0763-5F7E31608948}"/>
          </ac:spMkLst>
        </pc:spChg>
        <pc:spChg chg="del mod replST">
          <ac:chgData name="Ida Ekmark" userId="ffbc62ef69d5d3dc" providerId="LiveId" clId="{38AB4D3C-B4E5-4847-ABEF-83E738C70A11}" dt="2024-05-14T13:02:37.899" v="2654" actId="478"/>
          <ac:spMkLst>
            <pc:docMk/>
            <pc:sldMk cId="1980196724" sldId="299"/>
            <ac:spMk id="1650" creationId="{91B95DB6-5AD8-8012-B707-D8F1AAA80002}"/>
          </ac:spMkLst>
        </pc:spChg>
        <pc:spChg chg="del mod replST">
          <ac:chgData name="Ida Ekmark" userId="ffbc62ef69d5d3dc" providerId="LiveId" clId="{38AB4D3C-B4E5-4847-ABEF-83E738C70A11}" dt="2024-05-14T13:02:37.899" v="2653" actId="478"/>
          <ac:spMkLst>
            <pc:docMk/>
            <pc:sldMk cId="1980196724" sldId="299"/>
            <ac:spMk id="1651" creationId="{75567CE3-B8BD-CCC1-9E99-56A6727DC94D}"/>
          </ac:spMkLst>
        </pc:spChg>
        <pc:spChg chg="del mod replST">
          <ac:chgData name="Ida Ekmark" userId="ffbc62ef69d5d3dc" providerId="LiveId" clId="{38AB4D3C-B4E5-4847-ABEF-83E738C70A11}" dt="2024-05-14T13:02:37.899" v="2652" actId="478"/>
          <ac:spMkLst>
            <pc:docMk/>
            <pc:sldMk cId="1980196724" sldId="299"/>
            <ac:spMk id="1652" creationId="{477B379B-DA59-C7F1-8401-BB3670702177}"/>
          </ac:spMkLst>
        </pc:spChg>
        <pc:spChg chg="del mod replST">
          <ac:chgData name="Ida Ekmark" userId="ffbc62ef69d5d3dc" providerId="LiveId" clId="{38AB4D3C-B4E5-4847-ABEF-83E738C70A11}" dt="2024-05-14T13:02:37.899" v="2651" actId="478"/>
          <ac:spMkLst>
            <pc:docMk/>
            <pc:sldMk cId="1980196724" sldId="299"/>
            <ac:spMk id="1653" creationId="{AFB8D1B8-563C-7A19-E593-00F1B771E5B7}"/>
          </ac:spMkLst>
        </pc:spChg>
        <pc:spChg chg="del mod replST">
          <ac:chgData name="Ida Ekmark" userId="ffbc62ef69d5d3dc" providerId="LiveId" clId="{38AB4D3C-B4E5-4847-ABEF-83E738C70A11}" dt="2024-05-14T13:02:37.899" v="2650" actId="478"/>
          <ac:spMkLst>
            <pc:docMk/>
            <pc:sldMk cId="1980196724" sldId="299"/>
            <ac:spMk id="1654" creationId="{6865B182-4F81-BABC-47D5-43970A233A9C}"/>
          </ac:spMkLst>
        </pc:spChg>
        <pc:spChg chg="del mod replST">
          <ac:chgData name="Ida Ekmark" userId="ffbc62ef69d5d3dc" providerId="LiveId" clId="{38AB4D3C-B4E5-4847-ABEF-83E738C70A11}" dt="2024-05-14T13:02:37.899" v="2649" actId="478"/>
          <ac:spMkLst>
            <pc:docMk/>
            <pc:sldMk cId="1980196724" sldId="299"/>
            <ac:spMk id="1655" creationId="{7677DE44-EACE-CF02-D238-5F2D53EEA4D1}"/>
          </ac:spMkLst>
        </pc:spChg>
        <pc:spChg chg="del mod replST">
          <ac:chgData name="Ida Ekmark" userId="ffbc62ef69d5d3dc" providerId="LiveId" clId="{38AB4D3C-B4E5-4847-ABEF-83E738C70A11}" dt="2024-05-14T13:02:37.899" v="2648" actId="478"/>
          <ac:spMkLst>
            <pc:docMk/>
            <pc:sldMk cId="1980196724" sldId="299"/>
            <ac:spMk id="1656" creationId="{2D6E1055-BC0F-FC1B-17AB-65D6F3C33EA9}"/>
          </ac:spMkLst>
        </pc:spChg>
        <pc:spChg chg="del mod replST">
          <ac:chgData name="Ida Ekmark" userId="ffbc62ef69d5d3dc" providerId="LiveId" clId="{38AB4D3C-B4E5-4847-ABEF-83E738C70A11}" dt="2024-05-14T13:02:37.899" v="2647" actId="478"/>
          <ac:spMkLst>
            <pc:docMk/>
            <pc:sldMk cId="1980196724" sldId="299"/>
            <ac:spMk id="1657" creationId="{984B3555-096E-31A0-4847-C87E3293D651}"/>
          </ac:spMkLst>
        </pc:spChg>
        <pc:spChg chg="del mod replST">
          <ac:chgData name="Ida Ekmark" userId="ffbc62ef69d5d3dc" providerId="LiveId" clId="{38AB4D3C-B4E5-4847-ABEF-83E738C70A11}" dt="2024-05-14T13:02:37.899" v="2646" actId="478"/>
          <ac:spMkLst>
            <pc:docMk/>
            <pc:sldMk cId="1980196724" sldId="299"/>
            <ac:spMk id="1658" creationId="{C0600E8D-8CDC-C14A-5329-9BAAFCCA0FD6}"/>
          </ac:spMkLst>
        </pc:spChg>
        <pc:spChg chg="del mod replST">
          <ac:chgData name="Ida Ekmark" userId="ffbc62ef69d5d3dc" providerId="LiveId" clId="{38AB4D3C-B4E5-4847-ABEF-83E738C70A11}" dt="2024-05-14T13:02:37.899" v="2645" actId="478"/>
          <ac:spMkLst>
            <pc:docMk/>
            <pc:sldMk cId="1980196724" sldId="299"/>
            <ac:spMk id="1659" creationId="{63840976-6264-98D4-F6D5-C5DC0012FAE2}"/>
          </ac:spMkLst>
        </pc:spChg>
        <pc:spChg chg="del mod replST">
          <ac:chgData name="Ida Ekmark" userId="ffbc62ef69d5d3dc" providerId="LiveId" clId="{38AB4D3C-B4E5-4847-ABEF-83E738C70A11}" dt="2024-05-14T13:02:37.899" v="2644" actId="478"/>
          <ac:spMkLst>
            <pc:docMk/>
            <pc:sldMk cId="1980196724" sldId="299"/>
            <ac:spMk id="1660" creationId="{3F496290-ED46-1BE3-E56D-9EF1CBC78978}"/>
          </ac:spMkLst>
        </pc:spChg>
        <pc:spChg chg="del mod replST">
          <ac:chgData name="Ida Ekmark" userId="ffbc62ef69d5d3dc" providerId="LiveId" clId="{38AB4D3C-B4E5-4847-ABEF-83E738C70A11}" dt="2024-05-14T13:02:37.899" v="2643" actId="478"/>
          <ac:spMkLst>
            <pc:docMk/>
            <pc:sldMk cId="1980196724" sldId="299"/>
            <ac:spMk id="1661" creationId="{CA85C010-610A-7B48-2089-05DBF001FDD7}"/>
          </ac:spMkLst>
        </pc:spChg>
        <pc:spChg chg="del mod replST">
          <ac:chgData name="Ida Ekmark" userId="ffbc62ef69d5d3dc" providerId="LiveId" clId="{38AB4D3C-B4E5-4847-ABEF-83E738C70A11}" dt="2024-05-14T13:02:37.899" v="2642" actId="478"/>
          <ac:spMkLst>
            <pc:docMk/>
            <pc:sldMk cId="1980196724" sldId="299"/>
            <ac:spMk id="1662" creationId="{5CD11F87-D7B1-2FC2-677A-97662ACC3642}"/>
          </ac:spMkLst>
        </pc:spChg>
        <pc:spChg chg="del mod replST">
          <ac:chgData name="Ida Ekmark" userId="ffbc62ef69d5d3dc" providerId="LiveId" clId="{38AB4D3C-B4E5-4847-ABEF-83E738C70A11}" dt="2024-05-14T13:02:37.899" v="2641" actId="478"/>
          <ac:spMkLst>
            <pc:docMk/>
            <pc:sldMk cId="1980196724" sldId="299"/>
            <ac:spMk id="1663" creationId="{82006372-B524-EC22-DCF1-BA1251CED392}"/>
          </ac:spMkLst>
        </pc:spChg>
        <pc:spChg chg="del mod replST">
          <ac:chgData name="Ida Ekmark" userId="ffbc62ef69d5d3dc" providerId="LiveId" clId="{38AB4D3C-B4E5-4847-ABEF-83E738C70A11}" dt="2024-05-14T13:02:37.899" v="2640" actId="478"/>
          <ac:spMkLst>
            <pc:docMk/>
            <pc:sldMk cId="1980196724" sldId="299"/>
            <ac:spMk id="1664" creationId="{73608EF0-C6EC-A6E8-3D8D-487910F4257C}"/>
          </ac:spMkLst>
        </pc:spChg>
        <pc:spChg chg="del mod replST">
          <ac:chgData name="Ida Ekmark" userId="ffbc62ef69d5d3dc" providerId="LiveId" clId="{38AB4D3C-B4E5-4847-ABEF-83E738C70A11}" dt="2024-05-14T13:02:37.899" v="2639" actId="478"/>
          <ac:spMkLst>
            <pc:docMk/>
            <pc:sldMk cId="1980196724" sldId="299"/>
            <ac:spMk id="1665" creationId="{60D7E9EE-FC22-6E01-3B97-34B596A2E109}"/>
          </ac:spMkLst>
        </pc:spChg>
        <pc:spChg chg="del mod replST">
          <ac:chgData name="Ida Ekmark" userId="ffbc62ef69d5d3dc" providerId="LiveId" clId="{38AB4D3C-B4E5-4847-ABEF-83E738C70A11}" dt="2024-05-14T13:02:37.899" v="2638" actId="478"/>
          <ac:spMkLst>
            <pc:docMk/>
            <pc:sldMk cId="1980196724" sldId="299"/>
            <ac:spMk id="1666" creationId="{485EF818-8836-4E4D-2BF7-32D9A8E4B0F0}"/>
          </ac:spMkLst>
        </pc:spChg>
        <pc:spChg chg="del mod replST">
          <ac:chgData name="Ida Ekmark" userId="ffbc62ef69d5d3dc" providerId="LiveId" clId="{38AB4D3C-B4E5-4847-ABEF-83E738C70A11}" dt="2024-05-14T13:02:37.899" v="2637" actId="478"/>
          <ac:spMkLst>
            <pc:docMk/>
            <pc:sldMk cId="1980196724" sldId="299"/>
            <ac:spMk id="1667" creationId="{991F3FB5-C07C-A6C9-4858-ED69D5167430}"/>
          </ac:spMkLst>
        </pc:spChg>
        <pc:spChg chg="del mod replST">
          <ac:chgData name="Ida Ekmark" userId="ffbc62ef69d5d3dc" providerId="LiveId" clId="{38AB4D3C-B4E5-4847-ABEF-83E738C70A11}" dt="2024-05-14T13:02:37.899" v="2636" actId="478"/>
          <ac:spMkLst>
            <pc:docMk/>
            <pc:sldMk cId="1980196724" sldId="299"/>
            <ac:spMk id="1668" creationId="{36BDF8F9-9CDF-F5F2-8628-64B1C69BF460}"/>
          </ac:spMkLst>
        </pc:spChg>
        <pc:spChg chg="del mod replST">
          <ac:chgData name="Ida Ekmark" userId="ffbc62ef69d5d3dc" providerId="LiveId" clId="{38AB4D3C-B4E5-4847-ABEF-83E738C70A11}" dt="2024-05-14T13:02:37.899" v="2635" actId="478"/>
          <ac:spMkLst>
            <pc:docMk/>
            <pc:sldMk cId="1980196724" sldId="299"/>
            <ac:spMk id="1669" creationId="{BFC59706-BA48-CB35-B3A2-A9738BDBF204}"/>
          </ac:spMkLst>
        </pc:spChg>
        <pc:spChg chg="del mod replST">
          <ac:chgData name="Ida Ekmark" userId="ffbc62ef69d5d3dc" providerId="LiveId" clId="{38AB4D3C-B4E5-4847-ABEF-83E738C70A11}" dt="2024-05-14T13:02:37.899" v="2634" actId="478"/>
          <ac:spMkLst>
            <pc:docMk/>
            <pc:sldMk cId="1980196724" sldId="299"/>
            <ac:spMk id="1670" creationId="{C47AD028-FCA4-6BCF-004A-6FD5D926EEE8}"/>
          </ac:spMkLst>
        </pc:spChg>
        <pc:spChg chg="del mod replST">
          <ac:chgData name="Ida Ekmark" userId="ffbc62ef69d5d3dc" providerId="LiveId" clId="{38AB4D3C-B4E5-4847-ABEF-83E738C70A11}" dt="2024-05-14T13:02:37.899" v="2633" actId="478"/>
          <ac:spMkLst>
            <pc:docMk/>
            <pc:sldMk cId="1980196724" sldId="299"/>
            <ac:spMk id="1671" creationId="{C2F40870-5BEA-551A-40EA-42E8941D4617}"/>
          </ac:spMkLst>
        </pc:spChg>
        <pc:spChg chg="del mod replST">
          <ac:chgData name="Ida Ekmark" userId="ffbc62ef69d5d3dc" providerId="LiveId" clId="{38AB4D3C-B4E5-4847-ABEF-83E738C70A11}" dt="2024-05-14T13:02:37.883" v="2632" actId="478"/>
          <ac:spMkLst>
            <pc:docMk/>
            <pc:sldMk cId="1980196724" sldId="299"/>
            <ac:spMk id="1672" creationId="{0D3540E9-75BF-CC3E-7CE5-D5BA9F85DFFD}"/>
          </ac:spMkLst>
        </pc:spChg>
        <pc:spChg chg="del mod replST">
          <ac:chgData name="Ida Ekmark" userId="ffbc62ef69d5d3dc" providerId="LiveId" clId="{38AB4D3C-B4E5-4847-ABEF-83E738C70A11}" dt="2024-05-14T13:02:37.883" v="2631" actId="478"/>
          <ac:spMkLst>
            <pc:docMk/>
            <pc:sldMk cId="1980196724" sldId="299"/>
            <ac:spMk id="1673" creationId="{708281A8-941A-919D-E854-9DB9FCABAB47}"/>
          </ac:spMkLst>
        </pc:spChg>
        <pc:spChg chg="del mod replST">
          <ac:chgData name="Ida Ekmark" userId="ffbc62ef69d5d3dc" providerId="LiveId" clId="{38AB4D3C-B4E5-4847-ABEF-83E738C70A11}" dt="2024-05-14T13:02:37.883" v="2630" actId="478"/>
          <ac:spMkLst>
            <pc:docMk/>
            <pc:sldMk cId="1980196724" sldId="299"/>
            <ac:spMk id="1674" creationId="{1A6A97AC-230F-0A45-28A8-B0189937B46E}"/>
          </ac:spMkLst>
        </pc:spChg>
        <pc:spChg chg="del mod replST">
          <ac:chgData name="Ida Ekmark" userId="ffbc62ef69d5d3dc" providerId="LiveId" clId="{38AB4D3C-B4E5-4847-ABEF-83E738C70A11}" dt="2024-05-14T13:02:37.883" v="2629" actId="478"/>
          <ac:spMkLst>
            <pc:docMk/>
            <pc:sldMk cId="1980196724" sldId="299"/>
            <ac:spMk id="1675" creationId="{9020DA0D-C6BE-6027-107F-F36F40E54347}"/>
          </ac:spMkLst>
        </pc:spChg>
        <pc:spChg chg="del mod replST">
          <ac:chgData name="Ida Ekmark" userId="ffbc62ef69d5d3dc" providerId="LiveId" clId="{38AB4D3C-B4E5-4847-ABEF-83E738C70A11}" dt="2024-05-14T13:02:37.883" v="2628" actId="478"/>
          <ac:spMkLst>
            <pc:docMk/>
            <pc:sldMk cId="1980196724" sldId="299"/>
            <ac:spMk id="1676" creationId="{CA6316B0-9B4A-989F-71DE-822D50323316}"/>
          </ac:spMkLst>
        </pc:spChg>
        <pc:spChg chg="del mod replST">
          <ac:chgData name="Ida Ekmark" userId="ffbc62ef69d5d3dc" providerId="LiveId" clId="{38AB4D3C-B4E5-4847-ABEF-83E738C70A11}" dt="2024-05-14T13:02:37.883" v="2627" actId="478"/>
          <ac:spMkLst>
            <pc:docMk/>
            <pc:sldMk cId="1980196724" sldId="299"/>
            <ac:spMk id="1677" creationId="{44990C9E-F404-624C-0506-C5150CC2DFFC}"/>
          </ac:spMkLst>
        </pc:spChg>
        <pc:spChg chg="del mod replST">
          <ac:chgData name="Ida Ekmark" userId="ffbc62ef69d5d3dc" providerId="LiveId" clId="{38AB4D3C-B4E5-4847-ABEF-83E738C70A11}" dt="2024-05-14T13:02:37.883" v="2626" actId="478"/>
          <ac:spMkLst>
            <pc:docMk/>
            <pc:sldMk cId="1980196724" sldId="299"/>
            <ac:spMk id="1678" creationId="{9DDE41B4-1810-8C6F-2DBA-30AA0D38C7C8}"/>
          </ac:spMkLst>
        </pc:spChg>
        <pc:spChg chg="del mod replST">
          <ac:chgData name="Ida Ekmark" userId="ffbc62ef69d5d3dc" providerId="LiveId" clId="{38AB4D3C-B4E5-4847-ABEF-83E738C70A11}" dt="2024-05-14T13:02:37.883" v="2625" actId="478"/>
          <ac:spMkLst>
            <pc:docMk/>
            <pc:sldMk cId="1980196724" sldId="299"/>
            <ac:spMk id="1679" creationId="{4407E38F-7610-7E16-FD0A-6EC7AA97FE67}"/>
          </ac:spMkLst>
        </pc:spChg>
        <pc:spChg chg="del mod replST">
          <ac:chgData name="Ida Ekmark" userId="ffbc62ef69d5d3dc" providerId="LiveId" clId="{38AB4D3C-B4E5-4847-ABEF-83E738C70A11}" dt="2024-05-14T13:02:37.883" v="2624" actId="478"/>
          <ac:spMkLst>
            <pc:docMk/>
            <pc:sldMk cId="1980196724" sldId="299"/>
            <ac:spMk id="1680" creationId="{EE9AE4EA-F3EF-49B5-4FA6-89E147E053FB}"/>
          </ac:spMkLst>
        </pc:spChg>
        <pc:spChg chg="del mod replST">
          <ac:chgData name="Ida Ekmark" userId="ffbc62ef69d5d3dc" providerId="LiveId" clId="{38AB4D3C-B4E5-4847-ABEF-83E738C70A11}" dt="2024-05-14T13:02:37.883" v="2623" actId="478"/>
          <ac:spMkLst>
            <pc:docMk/>
            <pc:sldMk cId="1980196724" sldId="299"/>
            <ac:spMk id="1681" creationId="{1CAC35F3-E001-2B1C-05A4-192290D30371}"/>
          </ac:spMkLst>
        </pc:spChg>
        <pc:spChg chg="del mod replST">
          <ac:chgData name="Ida Ekmark" userId="ffbc62ef69d5d3dc" providerId="LiveId" clId="{38AB4D3C-B4E5-4847-ABEF-83E738C70A11}" dt="2024-05-14T13:02:37.883" v="2622" actId="478"/>
          <ac:spMkLst>
            <pc:docMk/>
            <pc:sldMk cId="1980196724" sldId="299"/>
            <ac:spMk id="1682" creationId="{D171200A-58B2-9FAD-85A9-33D0A73F2F59}"/>
          </ac:spMkLst>
        </pc:spChg>
        <pc:spChg chg="del mod replST">
          <ac:chgData name="Ida Ekmark" userId="ffbc62ef69d5d3dc" providerId="LiveId" clId="{38AB4D3C-B4E5-4847-ABEF-83E738C70A11}" dt="2024-05-14T13:02:37.883" v="2621" actId="478"/>
          <ac:spMkLst>
            <pc:docMk/>
            <pc:sldMk cId="1980196724" sldId="299"/>
            <ac:spMk id="1683" creationId="{691DB50C-8AC9-6235-9F0E-EA869C38BDCF}"/>
          </ac:spMkLst>
        </pc:spChg>
        <pc:spChg chg="del mod replST">
          <ac:chgData name="Ida Ekmark" userId="ffbc62ef69d5d3dc" providerId="LiveId" clId="{38AB4D3C-B4E5-4847-ABEF-83E738C70A11}" dt="2024-05-14T13:02:37.883" v="2620" actId="478"/>
          <ac:spMkLst>
            <pc:docMk/>
            <pc:sldMk cId="1980196724" sldId="299"/>
            <ac:spMk id="1684" creationId="{1BAEA225-09D1-72F7-6BD7-DFEB0246966E}"/>
          </ac:spMkLst>
        </pc:spChg>
        <pc:spChg chg="del mod topLvl replST">
          <ac:chgData name="Ida Ekmark" userId="ffbc62ef69d5d3dc" providerId="LiveId" clId="{38AB4D3C-B4E5-4847-ABEF-83E738C70A11}" dt="2024-05-14T13:03:01.392" v="2893" actId="478"/>
          <ac:spMkLst>
            <pc:docMk/>
            <pc:sldMk cId="1980196724" sldId="299"/>
            <ac:spMk id="1752" creationId="{F868DE75-17D4-52F1-C384-0E5175699FAE}"/>
          </ac:spMkLst>
        </pc:spChg>
        <pc:spChg chg="del mod topLvl replST">
          <ac:chgData name="Ida Ekmark" userId="ffbc62ef69d5d3dc" providerId="LiveId" clId="{38AB4D3C-B4E5-4847-ABEF-83E738C70A11}" dt="2024-05-14T13:03:01.377" v="2864" actId="478"/>
          <ac:spMkLst>
            <pc:docMk/>
            <pc:sldMk cId="1980196724" sldId="299"/>
            <ac:spMk id="1753" creationId="{4A37BF4A-4F1B-EB6A-70CC-D1563E40A1BF}"/>
          </ac:spMkLst>
        </pc:spChg>
        <pc:spChg chg="del mod replST">
          <ac:chgData name="Ida Ekmark" userId="ffbc62ef69d5d3dc" providerId="LiveId" clId="{38AB4D3C-B4E5-4847-ABEF-83E738C70A11}" dt="2024-05-14T13:03:01.377" v="2863" actId="478"/>
          <ac:spMkLst>
            <pc:docMk/>
            <pc:sldMk cId="1980196724" sldId="299"/>
            <ac:spMk id="1754" creationId="{7F55D269-34A0-7B98-8C1A-6DA26FA787EF}"/>
          </ac:spMkLst>
        </pc:spChg>
        <pc:spChg chg="del mod replST">
          <ac:chgData name="Ida Ekmark" userId="ffbc62ef69d5d3dc" providerId="LiveId" clId="{38AB4D3C-B4E5-4847-ABEF-83E738C70A11}" dt="2024-05-14T13:03:01.377" v="2862" actId="478"/>
          <ac:spMkLst>
            <pc:docMk/>
            <pc:sldMk cId="1980196724" sldId="299"/>
            <ac:spMk id="1755" creationId="{56717DC1-3CE1-7DD5-4C61-9F057A4184D2}"/>
          </ac:spMkLst>
        </pc:spChg>
        <pc:spChg chg="del mod replST">
          <ac:chgData name="Ida Ekmark" userId="ffbc62ef69d5d3dc" providerId="LiveId" clId="{38AB4D3C-B4E5-4847-ABEF-83E738C70A11}" dt="2024-05-14T13:03:01.377" v="2861" actId="478"/>
          <ac:spMkLst>
            <pc:docMk/>
            <pc:sldMk cId="1980196724" sldId="299"/>
            <ac:spMk id="1756" creationId="{9417D029-0DE5-FC1D-51B5-375ACE1A175E}"/>
          </ac:spMkLst>
        </pc:spChg>
        <pc:spChg chg="del mod replST">
          <ac:chgData name="Ida Ekmark" userId="ffbc62ef69d5d3dc" providerId="LiveId" clId="{38AB4D3C-B4E5-4847-ABEF-83E738C70A11}" dt="2024-05-14T13:03:01.377" v="2860" actId="478"/>
          <ac:spMkLst>
            <pc:docMk/>
            <pc:sldMk cId="1980196724" sldId="299"/>
            <ac:spMk id="1757" creationId="{2C31F25B-0A9A-7301-1B16-0D26F968E088}"/>
          </ac:spMkLst>
        </pc:spChg>
        <pc:spChg chg="del mod replST">
          <ac:chgData name="Ida Ekmark" userId="ffbc62ef69d5d3dc" providerId="LiveId" clId="{38AB4D3C-B4E5-4847-ABEF-83E738C70A11}" dt="2024-05-14T13:03:01.377" v="2859" actId="478"/>
          <ac:spMkLst>
            <pc:docMk/>
            <pc:sldMk cId="1980196724" sldId="299"/>
            <ac:spMk id="1758" creationId="{C63D866C-4C6B-F330-93C6-AB3500C09CA5}"/>
          </ac:spMkLst>
        </pc:spChg>
        <pc:spChg chg="del mod replST">
          <ac:chgData name="Ida Ekmark" userId="ffbc62ef69d5d3dc" providerId="LiveId" clId="{38AB4D3C-B4E5-4847-ABEF-83E738C70A11}" dt="2024-05-14T13:03:01.377" v="2858" actId="478"/>
          <ac:spMkLst>
            <pc:docMk/>
            <pc:sldMk cId="1980196724" sldId="299"/>
            <ac:spMk id="1759" creationId="{9FBA6CBF-4D8A-5FFA-6FA1-8C572ED173E8}"/>
          </ac:spMkLst>
        </pc:spChg>
        <pc:spChg chg="del mod replST">
          <ac:chgData name="Ida Ekmark" userId="ffbc62ef69d5d3dc" providerId="LiveId" clId="{38AB4D3C-B4E5-4847-ABEF-83E738C70A11}" dt="2024-05-14T13:03:01.361" v="2857" actId="478"/>
          <ac:spMkLst>
            <pc:docMk/>
            <pc:sldMk cId="1980196724" sldId="299"/>
            <ac:spMk id="1760" creationId="{F6CC5418-ED8C-0480-2DE0-39AE4F50A4E2}"/>
          </ac:spMkLst>
        </pc:spChg>
        <pc:spChg chg="del mod replST">
          <ac:chgData name="Ida Ekmark" userId="ffbc62ef69d5d3dc" providerId="LiveId" clId="{38AB4D3C-B4E5-4847-ABEF-83E738C70A11}" dt="2024-05-14T13:03:01.361" v="2856" actId="478"/>
          <ac:spMkLst>
            <pc:docMk/>
            <pc:sldMk cId="1980196724" sldId="299"/>
            <ac:spMk id="1761" creationId="{26A25F13-99BE-5FEE-3BFE-6C48FCDFFCAE}"/>
          </ac:spMkLst>
        </pc:spChg>
        <pc:spChg chg="del mod replST">
          <ac:chgData name="Ida Ekmark" userId="ffbc62ef69d5d3dc" providerId="LiveId" clId="{38AB4D3C-B4E5-4847-ABEF-83E738C70A11}" dt="2024-05-14T13:03:01.361" v="2855" actId="478"/>
          <ac:spMkLst>
            <pc:docMk/>
            <pc:sldMk cId="1980196724" sldId="299"/>
            <ac:spMk id="1762" creationId="{D105E3A8-88C8-1C79-EB80-7F4C529930BC}"/>
          </ac:spMkLst>
        </pc:spChg>
        <pc:spChg chg="del mod replST">
          <ac:chgData name="Ida Ekmark" userId="ffbc62ef69d5d3dc" providerId="LiveId" clId="{38AB4D3C-B4E5-4847-ABEF-83E738C70A11}" dt="2024-05-14T13:03:01.361" v="2854" actId="478"/>
          <ac:spMkLst>
            <pc:docMk/>
            <pc:sldMk cId="1980196724" sldId="299"/>
            <ac:spMk id="1763" creationId="{8E730691-09D6-0439-FDBB-25A2A3ECD44D}"/>
          </ac:spMkLst>
        </pc:spChg>
        <pc:spChg chg="del mod replST">
          <ac:chgData name="Ida Ekmark" userId="ffbc62ef69d5d3dc" providerId="LiveId" clId="{38AB4D3C-B4E5-4847-ABEF-83E738C70A11}" dt="2024-05-14T13:03:01.361" v="2853" actId="478"/>
          <ac:spMkLst>
            <pc:docMk/>
            <pc:sldMk cId="1980196724" sldId="299"/>
            <ac:spMk id="1764" creationId="{974B799A-E095-69B6-FC47-D23637E34BCE}"/>
          </ac:spMkLst>
        </pc:spChg>
        <pc:spChg chg="del mod replST">
          <ac:chgData name="Ida Ekmark" userId="ffbc62ef69d5d3dc" providerId="LiveId" clId="{38AB4D3C-B4E5-4847-ABEF-83E738C70A11}" dt="2024-05-14T13:03:01.361" v="2852" actId="478"/>
          <ac:spMkLst>
            <pc:docMk/>
            <pc:sldMk cId="1980196724" sldId="299"/>
            <ac:spMk id="1765" creationId="{4BBD77BD-96C7-7C29-BEFA-AEA97597B08C}"/>
          </ac:spMkLst>
        </pc:spChg>
        <pc:spChg chg="del mod replST">
          <ac:chgData name="Ida Ekmark" userId="ffbc62ef69d5d3dc" providerId="LiveId" clId="{38AB4D3C-B4E5-4847-ABEF-83E738C70A11}" dt="2024-05-14T13:03:01.361" v="2851" actId="478"/>
          <ac:spMkLst>
            <pc:docMk/>
            <pc:sldMk cId="1980196724" sldId="299"/>
            <ac:spMk id="1766" creationId="{E9551608-109C-0BA0-47BA-C559DB817F8B}"/>
          </ac:spMkLst>
        </pc:spChg>
        <pc:spChg chg="del mod replST">
          <ac:chgData name="Ida Ekmark" userId="ffbc62ef69d5d3dc" providerId="LiveId" clId="{38AB4D3C-B4E5-4847-ABEF-83E738C70A11}" dt="2024-05-14T13:03:01.361" v="2850" actId="478"/>
          <ac:spMkLst>
            <pc:docMk/>
            <pc:sldMk cId="1980196724" sldId="299"/>
            <ac:spMk id="1767" creationId="{9B25D31B-B6CC-D2A2-86DA-0B06EA860188}"/>
          </ac:spMkLst>
        </pc:spChg>
        <pc:spChg chg="del mod replST">
          <ac:chgData name="Ida Ekmark" userId="ffbc62ef69d5d3dc" providerId="LiveId" clId="{38AB4D3C-B4E5-4847-ABEF-83E738C70A11}" dt="2024-05-14T13:03:01.361" v="2849" actId="478"/>
          <ac:spMkLst>
            <pc:docMk/>
            <pc:sldMk cId="1980196724" sldId="299"/>
            <ac:spMk id="1768" creationId="{7B08F101-522E-FFDE-C063-995C451A2AB4}"/>
          </ac:spMkLst>
        </pc:spChg>
        <pc:spChg chg="del mod replST">
          <ac:chgData name="Ida Ekmark" userId="ffbc62ef69d5d3dc" providerId="LiveId" clId="{38AB4D3C-B4E5-4847-ABEF-83E738C70A11}" dt="2024-05-14T13:03:01.361" v="2848" actId="478"/>
          <ac:spMkLst>
            <pc:docMk/>
            <pc:sldMk cId="1980196724" sldId="299"/>
            <ac:spMk id="1769" creationId="{8D0A7621-4D2D-47AE-F4AD-EC6BB4C92E27}"/>
          </ac:spMkLst>
        </pc:spChg>
        <pc:spChg chg="del mod replST">
          <ac:chgData name="Ida Ekmark" userId="ffbc62ef69d5d3dc" providerId="LiveId" clId="{38AB4D3C-B4E5-4847-ABEF-83E738C70A11}" dt="2024-05-14T13:03:01.361" v="2847" actId="478"/>
          <ac:spMkLst>
            <pc:docMk/>
            <pc:sldMk cId="1980196724" sldId="299"/>
            <ac:spMk id="1770" creationId="{B50A585E-A635-4268-6767-C90EC0B12F90}"/>
          </ac:spMkLst>
        </pc:spChg>
        <pc:spChg chg="del mod replST">
          <ac:chgData name="Ida Ekmark" userId="ffbc62ef69d5d3dc" providerId="LiveId" clId="{38AB4D3C-B4E5-4847-ABEF-83E738C70A11}" dt="2024-05-14T13:03:01.361" v="2846" actId="478"/>
          <ac:spMkLst>
            <pc:docMk/>
            <pc:sldMk cId="1980196724" sldId="299"/>
            <ac:spMk id="1771" creationId="{518F8CA1-1194-5385-B151-EA290C67AF7E}"/>
          </ac:spMkLst>
        </pc:spChg>
        <pc:spChg chg="del mod replST">
          <ac:chgData name="Ida Ekmark" userId="ffbc62ef69d5d3dc" providerId="LiveId" clId="{38AB4D3C-B4E5-4847-ABEF-83E738C70A11}" dt="2024-05-14T13:03:01.361" v="2845" actId="478"/>
          <ac:spMkLst>
            <pc:docMk/>
            <pc:sldMk cId="1980196724" sldId="299"/>
            <ac:spMk id="1772" creationId="{900BAAD5-BFC1-8E3D-E519-A3005FD062E4}"/>
          </ac:spMkLst>
        </pc:spChg>
        <pc:spChg chg="del mod replST">
          <ac:chgData name="Ida Ekmark" userId="ffbc62ef69d5d3dc" providerId="LiveId" clId="{38AB4D3C-B4E5-4847-ABEF-83E738C70A11}" dt="2024-05-14T13:03:01.361" v="2844" actId="478"/>
          <ac:spMkLst>
            <pc:docMk/>
            <pc:sldMk cId="1980196724" sldId="299"/>
            <ac:spMk id="1773" creationId="{ED58D2CA-4DE2-59C0-1DC7-21E05EABF56D}"/>
          </ac:spMkLst>
        </pc:spChg>
        <pc:spChg chg="del mod replST">
          <ac:chgData name="Ida Ekmark" userId="ffbc62ef69d5d3dc" providerId="LiveId" clId="{38AB4D3C-B4E5-4847-ABEF-83E738C70A11}" dt="2024-05-14T13:03:01.361" v="2843" actId="478"/>
          <ac:spMkLst>
            <pc:docMk/>
            <pc:sldMk cId="1980196724" sldId="299"/>
            <ac:spMk id="1774" creationId="{38DAB78A-0F5D-862B-92BE-F646AFD236C5}"/>
          </ac:spMkLst>
        </pc:spChg>
        <pc:spChg chg="del mod replST">
          <ac:chgData name="Ida Ekmark" userId="ffbc62ef69d5d3dc" providerId="LiveId" clId="{38AB4D3C-B4E5-4847-ABEF-83E738C70A11}" dt="2024-05-14T13:03:01.361" v="2842" actId="478"/>
          <ac:spMkLst>
            <pc:docMk/>
            <pc:sldMk cId="1980196724" sldId="299"/>
            <ac:spMk id="1775" creationId="{E42F2C24-02E6-CA4E-414E-84DF25D20AF4}"/>
          </ac:spMkLst>
        </pc:spChg>
        <pc:spChg chg="del mod replST">
          <ac:chgData name="Ida Ekmark" userId="ffbc62ef69d5d3dc" providerId="LiveId" clId="{38AB4D3C-B4E5-4847-ABEF-83E738C70A11}" dt="2024-05-14T13:03:01.361" v="2841" actId="478"/>
          <ac:spMkLst>
            <pc:docMk/>
            <pc:sldMk cId="1980196724" sldId="299"/>
            <ac:spMk id="1776" creationId="{584BDD2F-FB47-E1B1-9F7B-C52D1B2F830A}"/>
          </ac:spMkLst>
        </pc:spChg>
        <pc:spChg chg="del mod replST">
          <ac:chgData name="Ida Ekmark" userId="ffbc62ef69d5d3dc" providerId="LiveId" clId="{38AB4D3C-B4E5-4847-ABEF-83E738C70A11}" dt="2024-05-14T13:03:01.361" v="2840" actId="478"/>
          <ac:spMkLst>
            <pc:docMk/>
            <pc:sldMk cId="1980196724" sldId="299"/>
            <ac:spMk id="1777" creationId="{D4B23284-44A8-1800-6E18-C15A5879F1C1}"/>
          </ac:spMkLst>
        </pc:spChg>
        <pc:spChg chg="del mod replST">
          <ac:chgData name="Ida Ekmark" userId="ffbc62ef69d5d3dc" providerId="LiveId" clId="{38AB4D3C-B4E5-4847-ABEF-83E738C70A11}" dt="2024-05-14T13:03:01.361" v="2839" actId="478"/>
          <ac:spMkLst>
            <pc:docMk/>
            <pc:sldMk cId="1980196724" sldId="299"/>
            <ac:spMk id="1778" creationId="{01EB543A-E195-61C5-5D9D-F0DB8BC7DD54}"/>
          </ac:spMkLst>
        </pc:spChg>
        <pc:spChg chg="del mod replST">
          <ac:chgData name="Ida Ekmark" userId="ffbc62ef69d5d3dc" providerId="LiveId" clId="{38AB4D3C-B4E5-4847-ABEF-83E738C70A11}" dt="2024-05-14T13:03:01.361" v="2838" actId="478"/>
          <ac:spMkLst>
            <pc:docMk/>
            <pc:sldMk cId="1980196724" sldId="299"/>
            <ac:spMk id="1779" creationId="{9BA169D5-EC2D-3C0E-36FF-3AEA621334A7}"/>
          </ac:spMkLst>
        </pc:spChg>
        <pc:spChg chg="del mod topLvl replST">
          <ac:chgData name="Ida Ekmark" userId="ffbc62ef69d5d3dc" providerId="LiveId" clId="{38AB4D3C-B4E5-4847-ABEF-83E738C70A11}" dt="2024-05-14T13:04:42.218" v="3077" actId="478"/>
          <ac:spMkLst>
            <pc:docMk/>
            <pc:sldMk cId="1980196724" sldId="299"/>
            <ac:spMk id="1847" creationId="{2A762CA4-B154-C4D7-BA9E-698F0FF30825}"/>
          </ac:spMkLst>
        </pc:spChg>
        <pc:spChg chg="del mod topLvl replST">
          <ac:chgData name="Ida Ekmark" userId="ffbc62ef69d5d3dc" providerId="LiveId" clId="{38AB4D3C-B4E5-4847-ABEF-83E738C70A11}" dt="2024-05-14T13:04:42.186" v="3048" actId="478"/>
          <ac:spMkLst>
            <pc:docMk/>
            <pc:sldMk cId="1980196724" sldId="299"/>
            <ac:spMk id="1848" creationId="{D278057A-0C7D-AE82-C16D-9BF0C0000C31}"/>
          </ac:spMkLst>
        </pc:spChg>
        <pc:spChg chg="del mod replST">
          <ac:chgData name="Ida Ekmark" userId="ffbc62ef69d5d3dc" providerId="LiveId" clId="{38AB4D3C-B4E5-4847-ABEF-83E738C70A11}" dt="2024-05-14T13:04:42.186" v="3047" actId="478"/>
          <ac:spMkLst>
            <pc:docMk/>
            <pc:sldMk cId="1980196724" sldId="299"/>
            <ac:spMk id="1849" creationId="{11A0C329-AB82-E838-95D4-80AF853BB39E}"/>
          </ac:spMkLst>
        </pc:spChg>
        <pc:spChg chg="del mod replST">
          <ac:chgData name="Ida Ekmark" userId="ffbc62ef69d5d3dc" providerId="LiveId" clId="{38AB4D3C-B4E5-4847-ABEF-83E738C70A11}" dt="2024-05-14T13:04:42.186" v="3046" actId="478"/>
          <ac:spMkLst>
            <pc:docMk/>
            <pc:sldMk cId="1980196724" sldId="299"/>
            <ac:spMk id="1850" creationId="{76D9E013-AC96-0D57-0DF9-A88FC8791C9C}"/>
          </ac:spMkLst>
        </pc:spChg>
        <pc:spChg chg="del mod replST">
          <ac:chgData name="Ida Ekmark" userId="ffbc62ef69d5d3dc" providerId="LiveId" clId="{38AB4D3C-B4E5-4847-ABEF-83E738C70A11}" dt="2024-05-14T13:04:42.186" v="3045" actId="478"/>
          <ac:spMkLst>
            <pc:docMk/>
            <pc:sldMk cId="1980196724" sldId="299"/>
            <ac:spMk id="1851" creationId="{ED6AAF81-113B-ADDE-4E1F-D7DBB00B85E8}"/>
          </ac:spMkLst>
        </pc:spChg>
        <pc:spChg chg="del mod replST">
          <ac:chgData name="Ida Ekmark" userId="ffbc62ef69d5d3dc" providerId="LiveId" clId="{38AB4D3C-B4E5-4847-ABEF-83E738C70A11}" dt="2024-05-14T13:04:42.186" v="3044" actId="478"/>
          <ac:spMkLst>
            <pc:docMk/>
            <pc:sldMk cId="1980196724" sldId="299"/>
            <ac:spMk id="1852" creationId="{A293E7D2-16ED-0405-F94F-6F3D56BEEC10}"/>
          </ac:spMkLst>
        </pc:spChg>
        <pc:spChg chg="del mod replST">
          <ac:chgData name="Ida Ekmark" userId="ffbc62ef69d5d3dc" providerId="LiveId" clId="{38AB4D3C-B4E5-4847-ABEF-83E738C70A11}" dt="2024-05-14T13:04:42.186" v="3043" actId="478"/>
          <ac:spMkLst>
            <pc:docMk/>
            <pc:sldMk cId="1980196724" sldId="299"/>
            <ac:spMk id="1853" creationId="{5D1F59F4-97FC-5083-BCD9-63CB9F0C25AF}"/>
          </ac:spMkLst>
        </pc:spChg>
        <pc:spChg chg="del mod replST">
          <ac:chgData name="Ida Ekmark" userId="ffbc62ef69d5d3dc" providerId="LiveId" clId="{38AB4D3C-B4E5-4847-ABEF-83E738C70A11}" dt="2024-05-14T13:04:42.186" v="3042" actId="478"/>
          <ac:spMkLst>
            <pc:docMk/>
            <pc:sldMk cId="1980196724" sldId="299"/>
            <ac:spMk id="1854" creationId="{D656D58D-B43D-6CD9-2751-41EC0989901E}"/>
          </ac:spMkLst>
        </pc:spChg>
        <pc:spChg chg="del mod replST">
          <ac:chgData name="Ida Ekmark" userId="ffbc62ef69d5d3dc" providerId="LiveId" clId="{38AB4D3C-B4E5-4847-ABEF-83E738C70A11}" dt="2024-05-14T13:04:42.186" v="3041" actId="478"/>
          <ac:spMkLst>
            <pc:docMk/>
            <pc:sldMk cId="1980196724" sldId="299"/>
            <ac:spMk id="1855" creationId="{0A07F358-12AF-CDD2-586B-2E36849EFE77}"/>
          </ac:spMkLst>
        </pc:spChg>
        <pc:spChg chg="del mod replST">
          <ac:chgData name="Ida Ekmark" userId="ffbc62ef69d5d3dc" providerId="LiveId" clId="{38AB4D3C-B4E5-4847-ABEF-83E738C70A11}" dt="2024-05-14T13:04:42.186" v="3040" actId="478"/>
          <ac:spMkLst>
            <pc:docMk/>
            <pc:sldMk cId="1980196724" sldId="299"/>
            <ac:spMk id="1856" creationId="{23F9E964-AD75-97E7-5C35-7C60765C0249}"/>
          </ac:spMkLst>
        </pc:spChg>
        <pc:spChg chg="del mod replST">
          <ac:chgData name="Ida Ekmark" userId="ffbc62ef69d5d3dc" providerId="LiveId" clId="{38AB4D3C-B4E5-4847-ABEF-83E738C70A11}" dt="2024-05-14T13:04:42.186" v="3039" actId="478"/>
          <ac:spMkLst>
            <pc:docMk/>
            <pc:sldMk cId="1980196724" sldId="299"/>
            <ac:spMk id="1857" creationId="{7B5DFF36-42F6-0754-DE9E-7C829683DC63}"/>
          </ac:spMkLst>
        </pc:spChg>
        <pc:spChg chg="del mod replST">
          <ac:chgData name="Ida Ekmark" userId="ffbc62ef69d5d3dc" providerId="LiveId" clId="{38AB4D3C-B4E5-4847-ABEF-83E738C70A11}" dt="2024-05-14T13:04:42.186" v="3038" actId="478"/>
          <ac:spMkLst>
            <pc:docMk/>
            <pc:sldMk cId="1980196724" sldId="299"/>
            <ac:spMk id="1858" creationId="{F3F7EF73-5B74-F030-21F3-BF1673EDAE71}"/>
          </ac:spMkLst>
        </pc:spChg>
        <pc:spChg chg="del mod replST">
          <ac:chgData name="Ida Ekmark" userId="ffbc62ef69d5d3dc" providerId="LiveId" clId="{38AB4D3C-B4E5-4847-ABEF-83E738C70A11}" dt="2024-05-14T13:04:42.186" v="3037" actId="478"/>
          <ac:spMkLst>
            <pc:docMk/>
            <pc:sldMk cId="1980196724" sldId="299"/>
            <ac:spMk id="1859" creationId="{B4A84DF4-10F7-9B21-4662-EFFDE9F5B30A}"/>
          </ac:spMkLst>
        </pc:spChg>
        <pc:spChg chg="del mod replST">
          <ac:chgData name="Ida Ekmark" userId="ffbc62ef69d5d3dc" providerId="LiveId" clId="{38AB4D3C-B4E5-4847-ABEF-83E738C70A11}" dt="2024-05-14T13:04:42.186" v="3036" actId="478"/>
          <ac:spMkLst>
            <pc:docMk/>
            <pc:sldMk cId="1980196724" sldId="299"/>
            <ac:spMk id="1860" creationId="{CEDC5363-3119-9F23-7322-DF61B4CBD54C}"/>
          </ac:spMkLst>
        </pc:spChg>
        <pc:spChg chg="del mod replST">
          <ac:chgData name="Ida Ekmark" userId="ffbc62ef69d5d3dc" providerId="LiveId" clId="{38AB4D3C-B4E5-4847-ABEF-83E738C70A11}" dt="2024-05-14T13:04:42.186" v="3035" actId="478"/>
          <ac:spMkLst>
            <pc:docMk/>
            <pc:sldMk cId="1980196724" sldId="299"/>
            <ac:spMk id="1861" creationId="{BB0017E0-DD75-8726-6955-DB59F2D6F611}"/>
          </ac:spMkLst>
        </pc:spChg>
        <pc:spChg chg="del mod replST">
          <ac:chgData name="Ida Ekmark" userId="ffbc62ef69d5d3dc" providerId="LiveId" clId="{38AB4D3C-B4E5-4847-ABEF-83E738C70A11}" dt="2024-05-14T13:04:42.186" v="3034" actId="478"/>
          <ac:spMkLst>
            <pc:docMk/>
            <pc:sldMk cId="1980196724" sldId="299"/>
            <ac:spMk id="1862" creationId="{34E5DB0C-5F84-A685-0CEF-9348B3DE45DB}"/>
          </ac:spMkLst>
        </pc:spChg>
        <pc:spChg chg="del mod replST">
          <ac:chgData name="Ida Ekmark" userId="ffbc62ef69d5d3dc" providerId="LiveId" clId="{38AB4D3C-B4E5-4847-ABEF-83E738C70A11}" dt="2024-05-14T13:04:42.186" v="3033" actId="478"/>
          <ac:spMkLst>
            <pc:docMk/>
            <pc:sldMk cId="1980196724" sldId="299"/>
            <ac:spMk id="1863" creationId="{616C26FC-97C9-6D18-A464-8BB3581D8095}"/>
          </ac:spMkLst>
        </pc:spChg>
        <pc:spChg chg="del mod replST">
          <ac:chgData name="Ida Ekmark" userId="ffbc62ef69d5d3dc" providerId="LiveId" clId="{38AB4D3C-B4E5-4847-ABEF-83E738C70A11}" dt="2024-05-14T13:04:42.186" v="3032" actId="478"/>
          <ac:spMkLst>
            <pc:docMk/>
            <pc:sldMk cId="1980196724" sldId="299"/>
            <ac:spMk id="1864" creationId="{AC37E18B-A4BD-0602-AA09-12E1CB3C5DF8}"/>
          </ac:spMkLst>
        </pc:spChg>
        <pc:spChg chg="del mod replST">
          <ac:chgData name="Ida Ekmark" userId="ffbc62ef69d5d3dc" providerId="LiveId" clId="{38AB4D3C-B4E5-4847-ABEF-83E738C70A11}" dt="2024-05-14T13:04:42.186" v="3031" actId="478"/>
          <ac:spMkLst>
            <pc:docMk/>
            <pc:sldMk cId="1980196724" sldId="299"/>
            <ac:spMk id="1865" creationId="{A5F4AD61-ADB0-17DB-AFAE-CAC96504FA42}"/>
          </ac:spMkLst>
        </pc:spChg>
        <pc:spChg chg="del mod replST">
          <ac:chgData name="Ida Ekmark" userId="ffbc62ef69d5d3dc" providerId="LiveId" clId="{38AB4D3C-B4E5-4847-ABEF-83E738C70A11}" dt="2024-05-14T13:04:42.171" v="3030" actId="478"/>
          <ac:spMkLst>
            <pc:docMk/>
            <pc:sldMk cId="1980196724" sldId="299"/>
            <ac:spMk id="1866" creationId="{3B0004BA-A7C5-97D1-AC80-0A379DA28574}"/>
          </ac:spMkLst>
        </pc:spChg>
        <pc:spChg chg="del mod replST">
          <ac:chgData name="Ida Ekmark" userId="ffbc62ef69d5d3dc" providerId="LiveId" clId="{38AB4D3C-B4E5-4847-ABEF-83E738C70A11}" dt="2024-05-14T13:04:42.171" v="3029" actId="478"/>
          <ac:spMkLst>
            <pc:docMk/>
            <pc:sldMk cId="1980196724" sldId="299"/>
            <ac:spMk id="1867" creationId="{9E55972F-4EF9-591C-6516-15FDD371723F}"/>
          </ac:spMkLst>
        </pc:spChg>
        <pc:spChg chg="del mod replST">
          <ac:chgData name="Ida Ekmark" userId="ffbc62ef69d5d3dc" providerId="LiveId" clId="{38AB4D3C-B4E5-4847-ABEF-83E738C70A11}" dt="2024-05-14T13:04:42.171" v="3028" actId="478"/>
          <ac:spMkLst>
            <pc:docMk/>
            <pc:sldMk cId="1980196724" sldId="299"/>
            <ac:spMk id="1868" creationId="{1B316599-58A0-B465-7E1C-E79494F185A8}"/>
          </ac:spMkLst>
        </pc:spChg>
        <pc:spChg chg="del mod replST">
          <ac:chgData name="Ida Ekmark" userId="ffbc62ef69d5d3dc" providerId="LiveId" clId="{38AB4D3C-B4E5-4847-ABEF-83E738C70A11}" dt="2024-05-14T13:04:42.171" v="3027" actId="478"/>
          <ac:spMkLst>
            <pc:docMk/>
            <pc:sldMk cId="1980196724" sldId="299"/>
            <ac:spMk id="1869" creationId="{20FDC41A-4985-9CE7-AB9F-79EDF091C059}"/>
          </ac:spMkLst>
        </pc:spChg>
        <pc:spChg chg="del mod replST">
          <ac:chgData name="Ida Ekmark" userId="ffbc62ef69d5d3dc" providerId="LiveId" clId="{38AB4D3C-B4E5-4847-ABEF-83E738C70A11}" dt="2024-05-14T13:04:42.171" v="3026" actId="478"/>
          <ac:spMkLst>
            <pc:docMk/>
            <pc:sldMk cId="1980196724" sldId="299"/>
            <ac:spMk id="1870" creationId="{BDE1CEDF-FDB1-522C-A2F5-ACD2C98B50D1}"/>
          </ac:spMkLst>
        </pc:spChg>
        <pc:spChg chg="del mod replST">
          <ac:chgData name="Ida Ekmark" userId="ffbc62ef69d5d3dc" providerId="LiveId" clId="{38AB4D3C-B4E5-4847-ABEF-83E738C70A11}" dt="2024-05-14T13:04:42.171" v="3025" actId="478"/>
          <ac:spMkLst>
            <pc:docMk/>
            <pc:sldMk cId="1980196724" sldId="299"/>
            <ac:spMk id="1871" creationId="{1023A9C3-AF92-A368-0FB2-20A6474E4C4D}"/>
          </ac:spMkLst>
        </pc:spChg>
        <pc:spChg chg="del mod replST">
          <ac:chgData name="Ida Ekmark" userId="ffbc62ef69d5d3dc" providerId="LiveId" clId="{38AB4D3C-B4E5-4847-ABEF-83E738C70A11}" dt="2024-05-14T13:04:42.171" v="3024" actId="478"/>
          <ac:spMkLst>
            <pc:docMk/>
            <pc:sldMk cId="1980196724" sldId="299"/>
            <ac:spMk id="1872" creationId="{5DEDD6EA-64D1-8162-5FF4-C22783AA7240}"/>
          </ac:spMkLst>
        </pc:spChg>
        <pc:spChg chg="del mod replST">
          <ac:chgData name="Ida Ekmark" userId="ffbc62ef69d5d3dc" providerId="LiveId" clId="{38AB4D3C-B4E5-4847-ABEF-83E738C70A11}" dt="2024-05-14T13:04:42.171" v="3023" actId="478"/>
          <ac:spMkLst>
            <pc:docMk/>
            <pc:sldMk cId="1980196724" sldId="299"/>
            <ac:spMk id="1873" creationId="{04EA5B07-BFAE-44FB-B771-CD5B234D554D}"/>
          </ac:spMkLst>
        </pc:spChg>
        <pc:spChg chg="del mod replST">
          <ac:chgData name="Ida Ekmark" userId="ffbc62ef69d5d3dc" providerId="LiveId" clId="{38AB4D3C-B4E5-4847-ABEF-83E738C70A11}" dt="2024-05-14T13:04:42.171" v="3022" actId="478"/>
          <ac:spMkLst>
            <pc:docMk/>
            <pc:sldMk cId="1980196724" sldId="299"/>
            <ac:spMk id="1874" creationId="{4551ECF4-5112-33F7-3EE8-A987E359A679}"/>
          </ac:spMkLst>
        </pc:spChg>
        <pc:spChg chg="del mod topLvl replST">
          <ac:chgData name="Ida Ekmark" userId="ffbc62ef69d5d3dc" providerId="LiveId" clId="{38AB4D3C-B4E5-4847-ABEF-83E738C70A11}" dt="2024-05-14T13:06:09.929" v="3476" actId="478"/>
          <ac:spMkLst>
            <pc:docMk/>
            <pc:sldMk cId="1980196724" sldId="299"/>
            <ac:spMk id="1908" creationId="{5CB57119-F8FC-5E8D-B763-F19EDE821140}"/>
          </ac:spMkLst>
        </pc:spChg>
        <pc:spChg chg="del mod topLvl replST">
          <ac:chgData name="Ida Ekmark" userId="ffbc62ef69d5d3dc" providerId="LiveId" clId="{38AB4D3C-B4E5-4847-ABEF-83E738C70A11}" dt="2024-05-14T13:06:09.898" v="3439" actId="478"/>
          <ac:spMkLst>
            <pc:docMk/>
            <pc:sldMk cId="1980196724" sldId="299"/>
            <ac:spMk id="1909" creationId="{C16E0AE8-2141-E45D-69E8-93EFF5B6575F}"/>
          </ac:spMkLst>
        </pc:spChg>
        <pc:spChg chg="del mod replST">
          <ac:chgData name="Ida Ekmark" userId="ffbc62ef69d5d3dc" providerId="LiveId" clId="{38AB4D3C-B4E5-4847-ABEF-83E738C70A11}" dt="2024-05-14T13:06:09.898" v="3438" actId="478"/>
          <ac:spMkLst>
            <pc:docMk/>
            <pc:sldMk cId="1980196724" sldId="299"/>
            <ac:spMk id="1910" creationId="{28CC71A1-8B04-8275-42F2-A4F0AF4C2B9A}"/>
          </ac:spMkLst>
        </pc:spChg>
        <pc:spChg chg="del mod replST">
          <ac:chgData name="Ida Ekmark" userId="ffbc62ef69d5d3dc" providerId="LiveId" clId="{38AB4D3C-B4E5-4847-ABEF-83E738C70A11}" dt="2024-05-14T13:06:09.898" v="3437" actId="478"/>
          <ac:spMkLst>
            <pc:docMk/>
            <pc:sldMk cId="1980196724" sldId="299"/>
            <ac:spMk id="1911" creationId="{FF158775-1121-4976-5E1D-3E4B3CD38D0E}"/>
          </ac:spMkLst>
        </pc:spChg>
        <pc:spChg chg="del mod replST">
          <ac:chgData name="Ida Ekmark" userId="ffbc62ef69d5d3dc" providerId="LiveId" clId="{38AB4D3C-B4E5-4847-ABEF-83E738C70A11}" dt="2024-05-14T13:06:09.898" v="3436" actId="478"/>
          <ac:spMkLst>
            <pc:docMk/>
            <pc:sldMk cId="1980196724" sldId="299"/>
            <ac:spMk id="1912" creationId="{38B92405-3747-7D3D-601A-8C4C61C30091}"/>
          </ac:spMkLst>
        </pc:spChg>
        <pc:spChg chg="del mod replST">
          <ac:chgData name="Ida Ekmark" userId="ffbc62ef69d5d3dc" providerId="LiveId" clId="{38AB4D3C-B4E5-4847-ABEF-83E738C70A11}" dt="2024-05-14T13:06:09.898" v="3435" actId="478"/>
          <ac:spMkLst>
            <pc:docMk/>
            <pc:sldMk cId="1980196724" sldId="299"/>
            <ac:spMk id="1913" creationId="{4215D0AD-0EF6-837D-B29B-3443A5E71C07}"/>
          </ac:spMkLst>
        </pc:spChg>
        <pc:spChg chg="del mod replST">
          <ac:chgData name="Ida Ekmark" userId="ffbc62ef69d5d3dc" providerId="LiveId" clId="{38AB4D3C-B4E5-4847-ABEF-83E738C70A11}" dt="2024-05-14T13:06:09.898" v="3434" actId="478"/>
          <ac:spMkLst>
            <pc:docMk/>
            <pc:sldMk cId="1980196724" sldId="299"/>
            <ac:spMk id="1914" creationId="{83EBAB16-3CAB-D4BC-B393-4AD005A5FB67}"/>
          </ac:spMkLst>
        </pc:spChg>
        <pc:spChg chg="del mod replST">
          <ac:chgData name="Ida Ekmark" userId="ffbc62ef69d5d3dc" providerId="LiveId" clId="{38AB4D3C-B4E5-4847-ABEF-83E738C70A11}" dt="2024-05-14T13:06:09.898" v="3433" actId="478"/>
          <ac:spMkLst>
            <pc:docMk/>
            <pc:sldMk cId="1980196724" sldId="299"/>
            <ac:spMk id="1915" creationId="{DC5AE729-07FA-C357-B462-2C47A24D1041}"/>
          </ac:spMkLst>
        </pc:spChg>
        <pc:spChg chg="del mod replST">
          <ac:chgData name="Ida Ekmark" userId="ffbc62ef69d5d3dc" providerId="LiveId" clId="{38AB4D3C-B4E5-4847-ABEF-83E738C70A11}" dt="2024-05-14T13:06:09.898" v="3432" actId="478"/>
          <ac:spMkLst>
            <pc:docMk/>
            <pc:sldMk cId="1980196724" sldId="299"/>
            <ac:spMk id="1916" creationId="{ECCF5DC8-F584-863D-4F30-46B57705DDF2}"/>
          </ac:spMkLst>
        </pc:spChg>
        <pc:spChg chg="del mod replST">
          <ac:chgData name="Ida Ekmark" userId="ffbc62ef69d5d3dc" providerId="LiveId" clId="{38AB4D3C-B4E5-4847-ABEF-83E738C70A11}" dt="2024-05-14T13:06:09.898" v="3431" actId="478"/>
          <ac:spMkLst>
            <pc:docMk/>
            <pc:sldMk cId="1980196724" sldId="299"/>
            <ac:spMk id="1917" creationId="{CC50A202-B163-193A-1FB2-51503C410B56}"/>
          </ac:spMkLst>
        </pc:spChg>
        <pc:spChg chg="del mod replST">
          <ac:chgData name="Ida Ekmark" userId="ffbc62ef69d5d3dc" providerId="LiveId" clId="{38AB4D3C-B4E5-4847-ABEF-83E738C70A11}" dt="2024-05-14T13:06:09.898" v="3430" actId="478"/>
          <ac:spMkLst>
            <pc:docMk/>
            <pc:sldMk cId="1980196724" sldId="299"/>
            <ac:spMk id="1918" creationId="{10D3CC90-F209-D7A7-AAC6-EF92FE5F7B1C}"/>
          </ac:spMkLst>
        </pc:spChg>
        <pc:spChg chg="del mod replST">
          <ac:chgData name="Ida Ekmark" userId="ffbc62ef69d5d3dc" providerId="LiveId" clId="{38AB4D3C-B4E5-4847-ABEF-83E738C70A11}" dt="2024-05-14T13:06:09.898" v="3429" actId="478"/>
          <ac:spMkLst>
            <pc:docMk/>
            <pc:sldMk cId="1980196724" sldId="299"/>
            <ac:spMk id="1919" creationId="{9A67D414-483A-27FE-BC0C-528CCC48B877}"/>
          </ac:spMkLst>
        </pc:spChg>
        <pc:spChg chg="del mod replST">
          <ac:chgData name="Ida Ekmark" userId="ffbc62ef69d5d3dc" providerId="LiveId" clId="{38AB4D3C-B4E5-4847-ABEF-83E738C70A11}" dt="2024-05-14T13:06:09.898" v="3428" actId="478"/>
          <ac:spMkLst>
            <pc:docMk/>
            <pc:sldMk cId="1980196724" sldId="299"/>
            <ac:spMk id="1920" creationId="{63D8D18E-CD56-633B-8FD7-8B377B202483}"/>
          </ac:spMkLst>
        </pc:spChg>
        <pc:spChg chg="del mod replST">
          <ac:chgData name="Ida Ekmark" userId="ffbc62ef69d5d3dc" providerId="LiveId" clId="{38AB4D3C-B4E5-4847-ABEF-83E738C70A11}" dt="2024-05-14T13:06:09.898" v="3427" actId="478"/>
          <ac:spMkLst>
            <pc:docMk/>
            <pc:sldMk cId="1980196724" sldId="299"/>
            <ac:spMk id="1921" creationId="{E4D9CF93-F80B-4E9A-E75C-03F2BF57527B}"/>
          </ac:spMkLst>
        </pc:spChg>
        <pc:spChg chg="del mod replST">
          <ac:chgData name="Ida Ekmark" userId="ffbc62ef69d5d3dc" providerId="LiveId" clId="{38AB4D3C-B4E5-4847-ABEF-83E738C70A11}" dt="2024-05-14T13:06:09.898" v="3426" actId="478"/>
          <ac:spMkLst>
            <pc:docMk/>
            <pc:sldMk cId="1980196724" sldId="299"/>
            <ac:spMk id="1922" creationId="{BF426146-A502-54CB-E206-32CA3F501C87}"/>
          </ac:spMkLst>
        </pc:spChg>
        <pc:spChg chg="del mod replST">
          <ac:chgData name="Ida Ekmark" userId="ffbc62ef69d5d3dc" providerId="LiveId" clId="{38AB4D3C-B4E5-4847-ABEF-83E738C70A11}" dt="2024-05-14T13:06:09.898" v="3425" actId="478"/>
          <ac:spMkLst>
            <pc:docMk/>
            <pc:sldMk cId="1980196724" sldId="299"/>
            <ac:spMk id="1923" creationId="{4A6E3691-BF62-392D-5C71-44407D588194}"/>
          </ac:spMkLst>
        </pc:spChg>
        <pc:spChg chg="del mod replST">
          <ac:chgData name="Ida Ekmark" userId="ffbc62ef69d5d3dc" providerId="LiveId" clId="{38AB4D3C-B4E5-4847-ABEF-83E738C70A11}" dt="2024-05-14T13:06:09.882" v="3424" actId="478"/>
          <ac:spMkLst>
            <pc:docMk/>
            <pc:sldMk cId="1980196724" sldId="299"/>
            <ac:spMk id="1924" creationId="{02253917-A8C1-89B4-2D3C-C613B0E6188F}"/>
          </ac:spMkLst>
        </pc:spChg>
        <pc:spChg chg="del mod replST">
          <ac:chgData name="Ida Ekmark" userId="ffbc62ef69d5d3dc" providerId="LiveId" clId="{38AB4D3C-B4E5-4847-ABEF-83E738C70A11}" dt="2024-05-14T13:06:09.882" v="3423" actId="478"/>
          <ac:spMkLst>
            <pc:docMk/>
            <pc:sldMk cId="1980196724" sldId="299"/>
            <ac:spMk id="1925" creationId="{DEA54D04-0440-B35D-F4A9-B16A5AE26517}"/>
          </ac:spMkLst>
        </pc:spChg>
        <pc:spChg chg="del mod replST">
          <ac:chgData name="Ida Ekmark" userId="ffbc62ef69d5d3dc" providerId="LiveId" clId="{38AB4D3C-B4E5-4847-ABEF-83E738C70A11}" dt="2024-05-14T13:06:09.882" v="3422" actId="478"/>
          <ac:spMkLst>
            <pc:docMk/>
            <pc:sldMk cId="1980196724" sldId="299"/>
            <ac:spMk id="1926" creationId="{7D64F412-676F-2A22-0099-D6003AC50125}"/>
          </ac:spMkLst>
        </pc:spChg>
        <pc:spChg chg="del mod replST">
          <ac:chgData name="Ida Ekmark" userId="ffbc62ef69d5d3dc" providerId="LiveId" clId="{38AB4D3C-B4E5-4847-ABEF-83E738C70A11}" dt="2024-05-14T13:06:09.882" v="3421" actId="478"/>
          <ac:spMkLst>
            <pc:docMk/>
            <pc:sldMk cId="1980196724" sldId="299"/>
            <ac:spMk id="1927" creationId="{6925E03A-EE88-61AF-95C4-5A3A6944225C}"/>
          </ac:spMkLst>
        </pc:spChg>
        <pc:spChg chg="del mod replST">
          <ac:chgData name="Ida Ekmark" userId="ffbc62ef69d5d3dc" providerId="LiveId" clId="{38AB4D3C-B4E5-4847-ABEF-83E738C70A11}" dt="2024-05-14T13:06:09.882" v="3420" actId="478"/>
          <ac:spMkLst>
            <pc:docMk/>
            <pc:sldMk cId="1980196724" sldId="299"/>
            <ac:spMk id="1928" creationId="{5B819B40-8070-3511-8D31-242955BC97D9}"/>
          </ac:spMkLst>
        </pc:spChg>
        <pc:spChg chg="del mod replST">
          <ac:chgData name="Ida Ekmark" userId="ffbc62ef69d5d3dc" providerId="LiveId" clId="{38AB4D3C-B4E5-4847-ABEF-83E738C70A11}" dt="2024-05-14T13:06:09.882" v="3419" actId="478"/>
          <ac:spMkLst>
            <pc:docMk/>
            <pc:sldMk cId="1980196724" sldId="299"/>
            <ac:spMk id="1929" creationId="{E3818F6B-E3D4-385C-9FFA-0E30A0758B1D}"/>
          </ac:spMkLst>
        </pc:spChg>
        <pc:spChg chg="del mod replST">
          <ac:chgData name="Ida Ekmark" userId="ffbc62ef69d5d3dc" providerId="LiveId" clId="{38AB4D3C-B4E5-4847-ABEF-83E738C70A11}" dt="2024-05-14T13:06:09.882" v="3418" actId="478"/>
          <ac:spMkLst>
            <pc:docMk/>
            <pc:sldMk cId="1980196724" sldId="299"/>
            <ac:spMk id="1930" creationId="{83E6493F-4700-D8F2-DEBC-A492F9EEF4E2}"/>
          </ac:spMkLst>
        </pc:spChg>
        <pc:spChg chg="del mod replST">
          <ac:chgData name="Ida Ekmark" userId="ffbc62ef69d5d3dc" providerId="LiveId" clId="{38AB4D3C-B4E5-4847-ABEF-83E738C70A11}" dt="2024-05-14T13:06:09.882" v="3417" actId="478"/>
          <ac:spMkLst>
            <pc:docMk/>
            <pc:sldMk cId="1980196724" sldId="299"/>
            <ac:spMk id="1931" creationId="{DBBECD7B-1AFB-2162-AACD-8F508316D50F}"/>
          </ac:spMkLst>
        </pc:spChg>
        <pc:spChg chg="del mod replST">
          <ac:chgData name="Ida Ekmark" userId="ffbc62ef69d5d3dc" providerId="LiveId" clId="{38AB4D3C-B4E5-4847-ABEF-83E738C70A11}" dt="2024-05-14T13:06:09.882" v="3416" actId="478"/>
          <ac:spMkLst>
            <pc:docMk/>
            <pc:sldMk cId="1980196724" sldId="299"/>
            <ac:spMk id="1932" creationId="{6EA26389-7386-96F8-7957-E2692B91234C}"/>
          </ac:spMkLst>
        </pc:spChg>
        <pc:spChg chg="del mod replST">
          <ac:chgData name="Ida Ekmark" userId="ffbc62ef69d5d3dc" providerId="LiveId" clId="{38AB4D3C-B4E5-4847-ABEF-83E738C70A11}" dt="2024-05-14T13:06:09.882" v="3415" actId="478"/>
          <ac:spMkLst>
            <pc:docMk/>
            <pc:sldMk cId="1980196724" sldId="299"/>
            <ac:spMk id="1933" creationId="{18910C97-9B12-7E3F-21DD-59D33EE7C6D5}"/>
          </ac:spMkLst>
        </pc:spChg>
        <pc:spChg chg="del mod replST">
          <ac:chgData name="Ida Ekmark" userId="ffbc62ef69d5d3dc" providerId="LiveId" clId="{38AB4D3C-B4E5-4847-ABEF-83E738C70A11}" dt="2024-05-14T13:06:09.882" v="3414" actId="478"/>
          <ac:spMkLst>
            <pc:docMk/>
            <pc:sldMk cId="1980196724" sldId="299"/>
            <ac:spMk id="1934" creationId="{3C4673D3-9B22-86EF-ADA5-D99FA47E8F61}"/>
          </ac:spMkLst>
        </pc:spChg>
        <pc:spChg chg="del mod replST">
          <ac:chgData name="Ida Ekmark" userId="ffbc62ef69d5d3dc" providerId="LiveId" clId="{38AB4D3C-B4E5-4847-ABEF-83E738C70A11}" dt="2024-05-14T13:06:09.882" v="3413" actId="478"/>
          <ac:spMkLst>
            <pc:docMk/>
            <pc:sldMk cId="1980196724" sldId="299"/>
            <ac:spMk id="1935" creationId="{6901BD35-B6D8-0E38-C230-4CFD16B609F3}"/>
          </ac:spMkLst>
        </pc:spChg>
        <pc:spChg chg="del mod topLvl replST">
          <ac:chgData name="Ida Ekmark" userId="ffbc62ef69d5d3dc" providerId="LiveId" clId="{38AB4D3C-B4E5-4847-ABEF-83E738C70A11}" dt="2024-05-14T13:10:09.004" v="5130" actId="478"/>
          <ac:spMkLst>
            <pc:docMk/>
            <pc:sldMk cId="1980196724" sldId="299"/>
            <ac:spMk id="1969" creationId="{FE719190-07D1-7E8C-5789-EB4D88408EA5}"/>
          </ac:spMkLst>
        </pc:spChg>
        <pc:spChg chg="del mod topLvl replST">
          <ac:chgData name="Ida Ekmark" userId="ffbc62ef69d5d3dc" providerId="LiveId" clId="{38AB4D3C-B4E5-4847-ABEF-83E738C70A11}" dt="2024-05-14T13:10:08.992" v="5103" actId="478"/>
          <ac:spMkLst>
            <pc:docMk/>
            <pc:sldMk cId="1980196724" sldId="299"/>
            <ac:spMk id="1970" creationId="{9F9066B4-975F-CC46-05B8-C751B0DE85D8}"/>
          </ac:spMkLst>
        </pc:spChg>
        <pc:spChg chg="del mod replST">
          <ac:chgData name="Ida Ekmark" userId="ffbc62ef69d5d3dc" providerId="LiveId" clId="{38AB4D3C-B4E5-4847-ABEF-83E738C70A11}" dt="2024-05-14T13:10:08.992" v="5102" actId="478"/>
          <ac:spMkLst>
            <pc:docMk/>
            <pc:sldMk cId="1980196724" sldId="299"/>
            <ac:spMk id="1971" creationId="{3FDD1F1C-88AF-35CA-FBB0-D0C85EA1B077}"/>
          </ac:spMkLst>
        </pc:spChg>
        <pc:spChg chg="del mod replST">
          <ac:chgData name="Ida Ekmark" userId="ffbc62ef69d5d3dc" providerId="LiveId" clId="{38AB4D3C-B4E5-4847-ABEF-83E738C70A11}" dt="2024-05-14T13:10:08.992" v="5101" actId="478"/>
          <ac:spMkLst>
            <pc:docMk/>
            <pc:sldMk cId="1980196724" sldId="299"/>
            <ac:spMk id="1972" creationId="{A8116416-C8FC-FB64-EF1D-A7FD9FF923C6}"/>
          </ac:spMkLst>
        </pc:spChg>
        <pc:spChg chg="del mod replST">
          <ac:chgData name="Ida Ekmark" userId="ffbc62ef69d5d3dc" providerId="LiveId" clId="{38AB4D3C-B4E5-4847-ABEF-83E738C70A11}" dt="2024-05-14T13:10:08.992" v="5100" actId="478"/>
          <ac:spMkLst>
            <pc:docMk/>
            <pc:sldMk cId="1980196724" sldId="299"/>
            <ac:spMk id="1973" creationId="{92E34549-319C-93A9-76C8-4030BB82C2D8}"/>
          </ac:spMkLst>
        </pc:spChg>
        <pc:spChg chg="del mod replST">
          <ac:chgData name="Ida Ekmark" userId="ffbc62ef69d5d3dc" providerId="LiveId" clId="{38AB4D3C-B4E5-4847-ABEF-83E738C70A11}" dt="2024-05-14T13:10:08.992" v="5099" actId="478"/>
          <ac:spMkLst>
            <pc:docMk/>
            <pc:sldMk cId="1980196724" sldId="299"/>
            <ac:spMk id="1974" creationId="{C8514143-EB7C-167C-85FE-70B549B67B61}"/>
          </ac:spMkLst>
        </pc:spChg>
        <pc:spChg chg="del mod replST">
          <ac:chgData name="Ida Ekmark" userId="ffbc62ef69d5d3dc" providerId="LiveId" clId="{38AB4D3C-B4E5-4847-ABEF-83E738C70A11}" dt="2024-05-14T13:10:08.992" v="5098" actId="478"/>
          <ac:spMkLst>
            <pc:docMk/>
            <pc:sldMk cId="1980196724" sldId="299"/>
            <ac:spMk id="1975" creationId="{44D81B3B-325C-2766-A90D-D7C3E1E92A29}"/>
          </ac:spMkLst>
        </pc:spChg>
        <pc:spChg chg="del mod replST">
          <ac:chgData name="Ida Ekmark" userId="ffbc62ef69d5d3dc" providerId="LiveId" clId="{38AB4D3C-B4E5-4847-ABEF-83E738C70A11}" dt="2024-05-14T13:10:08.992" v="5097" actId="478"/>
          <ac:spMkLst>
            <pc:docMk/>
            <pc:sldMk cId="1980196724" sldId="299"/>
            <ac:spMk id="1976" creationId="{5766D684-8425-31F0-4C0F-86AB3761AEAD}"/>
          </ac:spMkLst>
        </pc:spChg>
        <pc:spChg chg="del mod replST">
          <ac:chgData name="Ida Ekmark" userId="ffbc62ef69d5d3dc" providerId="LiveId" clId="{38AB4D3C-B4E5-4847-ABEF-83E738C70A11}" dt="2024-05-14T13:10:08.992" v="5096" actId="478"/>
          <ac:spMkLst>
            <pc:docMk/>
            <pc:sldMk cId="1980196724" sldId="299"/>
            <ac:spMk id="1977" creationId="{5725C912-B1CC-F464-DE82-4DDF5BCF3493}"/>
          </ac:spMkLst>
        </pc:spChg>
        <pc:spChg chg="del mod replST">
          <ac:chgData name="Ida Ekmark" userId="ffbc62ef69d5d3dc" providerId="LiveId" clId="{38AB4D3C-B4E5-4847-ABEF-83E738C70A11}" dt="2024-05-14T13:10:08.988" v="5095" actId="478"/>
          <ac:spMkLst>
            <pc:docMk/>
            <pc:sldMk cId="1980196724" sldId="299"/>
            <ac:spMk id="1978" creationId="{31C61B3C-236B-C817-5433-7CD4CE14072B}"/>
          </ac:spMkLst>
        </pc:spChg>
        <pc:spChg chg="del mod replST">
          <ac:chgData name="Ida Ekmark" userId="ffbc62ef69d5d3dc" providerId="LiveId" clId="{38AB4D3C-B4E5-4847-ABEF-83E738C70A11}" dt="2024-05-14T13:10:08.988" v="5094" actId="478"/>
          <ac:spMkLst>
            <pc:docMk/>
            <pc:sldMk cId="1980196724" sldId="299"/>
            <ac:spMk id="1979" creationId="{955E2178-B343-79B4-BF1D-0D037BCF38BE}"/>
          </ac:spMkLst>
        </pc:spChg>
        <pc:spChg chg="del mod replST">
          <ac:chgData name="Ida Ekmark" userId="ffbc62ef69d5d3dc" providerId="LiveId" clId="{38AB4D3C-B4E5-4847-ABEF-83E738C70A11}" dt="2024-05-14T13:10:08.988" v="5093" actId="478"/>
          <ac:spMkLst>
            <pc:docMk/>
            <pc:sldMk cId="1980196724" sldId="299"/>
            <ac:spMk id="1980" creationId="{C83B8BBD-9E38-F9C8-A379-BF460F785908}"/>
          </ac:spMkLst>
        </pc:spChg>
        <pc:spChg chg="del mod replST">
          <ac:chgData name="Ida Ekmark" userId="ffbc62ef69d5d3dc" providerId="LiveId" clId="{38AB4D3C-B4E5-4847-ABEF-83E738C70A11}" dt="2024-05-14T13:10:08.988" v="5092" actId="478"/>
          <ac:spMkLst>
            <pc:docMk/>
            <pc:sldMk cId="1980196724" sldId="299"/>
            <ac:spMk id="1981" creationId="{503DED0E-05CC-2506-3377-8A8439EDB535}"/>
          </ac:spMkLst>
        </pc:spChg>
        <pc:spChg chg="del mod replST">
          <ac:chgData name="Ida Ekmark" userId="ffbc62ef69d5d3dc" providerId="LiveId" clId="{38AB4D3C-B4E5-4847-ABEF-83E738C70A11}" dt="2024-05-14T13:10:08.988" v="5091" actId="478"/>
          <ac:spMkLst>
            <pc:docMk/>
            <pc:sldMk cId="1980196724" sldId="299"/>
            <ac:spMk id="1982" creationId="{8FE23BE1-FD95-93AF-7E13-2B860F8A88D6}"/>
          </ac:spMkLst>
        </pc:spChg>
        <pc:spChg chg="del mod replST">
          <ac:chgData name="Ida Ekmark" userId="ffbc62ef69d5d3dc" providerId="LiveId" clId="{38AB4D3C-B4E5-4847-ABEF-83E738C70A11}" dt="2024-05-14T13:10:08.988" v="5090" actId="478"/>
          <ac:spMkLst>
            <pc:docMk/>
            <pc:sldMk cId="1980196724" sldId="299"/>
            <ac:spMk id="1983" creationId="{905EACD9-FB64-5A42-96B2-9526744675E8}"/>
          </ac:spMkLst>
        </pc:spChg>
        <pc:spChg chg="del mod replST">
          <ac:chgData name="Ida Ekmark" userId="ffbc62ef69d5d3dc" providerId="LiveId" clId="{38AB4D3C-B4E5-4847-ABEF-83E738C70A11}" dt="2024-05-14T13:10:08.988" v="5089" actId="478"/>
          <ac:spMkLst>
            <pc:docMk/>
            <pc:sldMk cId="1980196724" sldId="299"/>
            <ac:spMk id="1984" creationId="{49A01CFA-1E1B-B53A-4436-850FDD1C766D}"/>
          </ac:spMkLst>
        </pc:spChg>
        <pc:spChg chg="del mod replST">
          <ac:chgData name="Ida Ekmark" userId="ffbc62ef69d5d3dc" providerId="LiveId" clId="{38AB4D3C-B4E5-4847-ABEF-83E738C70A11}" dt="2024-05-14T13:10:08.988" v="5088" actId="478"/>
          <ac:spMkLst>
            <pc:docMk/>
            <pc:sldMk cId="1980196724" sldId="299"/>
            <ac:spMk id="1985" creationId="{4F05C739-098D-43DB-DBF8-BB3A8C4C1A5A}"/>
          </ac:spMkLst>
        </pc:spChg>
        <pc:spChg chg="del mod replST">
          <ac:chgData name="Ida Ekmark" userId="ffbc62ef69d5d3dc" providerId="LiveId" clId="{38AB4D3C-B4E5-4847-ABEF-83E738C70A11}" dt="2024-05-14T13:10:08.988" v="5087" actId="478"/>
          <ac:spMkLst>
            <pc:docMk/>
            <pc:sldMk cId="1980196724" sldId="299"/>
            <ac:spMk id="1986" creationId="{1B22B33E-5F6B-C0FA-9899-9D003F566779}"/>
          </ac:spMkLst>
        </pc:spChg>
        <pc:spChg chg="del mod replST">
          <ac:chgData name="Ida Ekmark" userId="ffbc62ef69d5d3dc" providerId="LiveId" clId="{38AB4D3C-B4E5-4847-ABEF-83E738C70A11}" dt="2024-05-14T13:10:08.972" v="5086" actId="478"/>
          <ac:spMkLst>
            <pc:docMk/>
            <pc:sldMk cId="1980196724" sldId="299"/>
            <ac:spMk id="1987" creationId="{1577D014-5889-404A-365D-9F9F8FC5197B}"/>
          </ac:spMkLst>
        </pc:spChg>
        <pc:spChg chg="del mod replST">
          <ac:chgData name="Ida Ekmark" userId="ffbc62ef69d5d3dc" providerId="LiveId" clId="{38AB4D3C-B4E5-4847-ABEF-83E738C70A11}" dt="2024-05-14T13:10:08.972" v="5085" actId="478"/>
          <ac:spMkLst>
            <pc:docMk/>
            <pc:sldMk cId="1980196724" sldId="299"/>
            <ac:spMk id="1988" creationId="{5D048CCE-A678-AC35-A0C4-85D3DB8AA5A6}"/>
          </ac:spMkLst>
        </pc:spChg>
        <pc:spChg chg="del mod replST">
          <ac:chgData name="Ida Ekmark" userId="ffbc62ef69d5d3dc" providerId="LiveId" clId="{38AB4D3C-B4E5-4847-ABEF-83E738C70A11}" dt="2024-05-14T13:10:08.972" v="5084" actId="478"/>
          <ac:spMkLst>
            <pc:docMk/>
            <pc:sldMk cId="1980196724" sldId="299"/>
            <ac:spMk id="1989" creationId="{4EE680A0-B1BB-0DAA-0DEB-0F054D302DFD}"/>
          </ac:spMkLst>
        </pc:spChg>
        <pc:spChg chg="del mod replST">
          <ac:chgData name="Ida Ekmark" userId="ffbc62ef69d5d3dc" providerId="LiveId" clId="{38AB4D3C-B4E5-4847-ABEF-83E738C70A11}" dt="2024-05-14T13:10:08.972" v="5083" actId="478"/>
          <ac:spMkLst>
            <pc:docMk/>
            <pc:sldMk cId="1980196724" sldId="299"/>
            <ac:spMk id="1990" creationId="{A2F1789B-468F-47BA-44F6-2CA3E677469A}"/>
          </ac:spMkLst>
        </pc:spChg>
        <pc:spChg chg="del mod replST">
          <ac:chgData name="Ida Ekmark" userId="ffbc62ef69d5d3dc" providerId="LiveId" clId="{38AB4D3C-B4E5-4847-ABEF-83E738C70A11}" dt="2024-05-14T13:10:08.972" v="5082" actId="478"/>
          <ac:spMkLst>
            <pc:docMk/>
            <pc:sldMk cId="1980196724" sldId="299"/>
            <ac:spMk id="1991" creationId="{4DE95C8E-E75E-E3CD-B39B-810056B677A6}"/>
          </ac:spMkLst>
        </pc:spChg>
        <pc:spChg chg="del mod replST">
          <ac:chgData name="Ida Ekmark" userId="ffbc62ef69d5d3dc" providerId="LiveId" clId="{38AB4D3C-B4E5-4847-ABEF-83E738C70A11}" dt="2024-05-14T13:10:08.972" v="5081" actId="478"/>
          <ac:spMkLst>
            <pc:docMk/>
            <pc:sldMk cId="1980196724" sldId="299"/>
            <ac:spMk id="1992" creationId="{3FCDF29E-14C2-628C-9CF0-A5A9B1240DFD}"/>
          </ac:spMkLst>
        </pc:spChg>
        <pc:spChg chg="del mod replST">
          <ac:chgData name="Ida Ekmark" userId="ffbc62ef69d5d3dc" providerId="LiveId" clId="{38AB4D3C-B4E5-4847-ABEF-83E738C70A11}" dt="2024-05-14T13:10:08.972" v="5080" actId="478"/>
          <ac:spMkLst>
            <pc:docMk/>
            <pc:sldMk cId="1980196724" sldId="299"/>
            <ac:spMk id="1993" creationId="{EA1BFDC3-AE11-B1C3-95ED-78CAB860CB88}"/>
          </ac:spMkLst>
        </pc:spChg>
        <pc:spChg chg="del mod replST">
          <ac:chgData name="Ida Ekmark" userId="ffbc62ef69d5d3dc" providerId="LiveId" clId="{38AB4D3C-B4E5-4847-ABEF-83E738C70A11}" dt="2024-05-14T13:10:08.972" v="5079" actId="478"/>
          <ac:spMkLst>
            <pc:docMk/>
            <pc:sldMk cId="1980196724" sldId="299"/>
            <ac:spMk id="1994" creationId="{80EBD403-E9F5-DCD3-DA70-FC545D33A0E1}"/>
          </ac:spMkLst>
        </pc:spChg>
        <pc:spChg chg="del mod replST">
          <ac:chgData name="Ida Ekmark" userId="ffbc62ef69d5d3dc" providerId="LiveId" clId="{38AB4D3C-B4E5-4847-ABEF-83E738C70A11}" dt="2024-05-14T13:10:08.972" v="5078" actId="478"/>
          <ac:spMkLst>
            <pc:docMk/>
            <pc:sldMk cId="1980196724" sldId="299"/>
            <ac:spMk id="1995" creationId="{655F39F5-41D2-2A48-A189-516C3327B0D6}"/>
          </ac:spMkLst>
        </pc:spChg>
        <pc:spChg chg="del mod replST">
          <ac:chgData name="Ida Ekmark" userId="ffbc62ef69d5d3dc" providerId="LiveId" clId="{38AB4D3C-B4E5-4847-ABEF-83E738C70A11}" dt="2024-05-14T13:10:08.972" v="5077" actId="478"/>
          <ac:spMkLst>
            <pc:docMk/>
            <pc:sldMk cId="1980196724" sldId="299"/>
            <ac:spMk id="1996" creationId="{321D87DF-2540-9326-9D56-4BE24BE4B723}"/>
          </ac:spMkLst>
        </pc:spChg>
        <pc:spChg chg="del mod topLvl replST">
          <ac:chgData name="Ida Ekmark" userId="ffbc62ef69d5d3dc" providerId="LiveId" clId="{38AB4D3C-B4E5-4847-ABEF-83E738C70A11}" dt="2024-05-14T13:06:29.480" v="3704" actId="478"/>
          <ac:spMkLst>
            <pc:docMk/>
            <pc:sldMk cId="1980196724" sldId="299"/>
            <ac:spMk id="2035" creationId="{589B4613-F775-F4D6-13EC-D3F95959D0C6}"/>
          </ac:spMkLst>
        </pc:spChg>
        <pc:spChg chg="del mod topLvl replST">
          <ac:chgData name="Ida Ekmark" userId="ffbc62ef69d5d3dc" providerId="LiveId" clId="{38AB4D3C-B4E5-4847-ABEF-83E738C70A11}" dt="2024-05-14T13:06:29.449" v="3666" actId="478"/>
          <ac:spMkLst>
            <pc:docMk/>
            <pc:sldMk cId="1980196724" sldId="299"/>
            <ac:spMk id="2036" creationId="{4BD03CE2-AD4D-FF33-C59E-96DF859051C6}"/>
          </ac:spMkLst>
        </pc:spChg>
        <pc:spChg chg="del mod replST">
          <ac:chgData name="Ida Ekmark" userId="ffbc62ef69d5d3dc" providerId="LiveId" clId="{38AB4D3C-B4E5-4847-ABEF-83E738C70A11}" dt="2024-05-14T13:06:29.449" v="3665" actId="478"/>
          <ac:spMkLst>
            <pc:docMk/>
            <pc:sldMk cId="1980196724" sldId="299"/>
            <ac:spMk id="2037" creationId="{FF30DFB6-F1AB-1532-BD0D-C51B77A549E3}"/>
          </ac:spMkLst>
        </pc:spChg>
        <pc:spChg chg="del mod replST">
          <ac:chgData name="Ida Ekmark" userId="ffbc62ef69d5d3dc" providerId="LiveId" clId="{38AB4D3C-B4E5-4847-ABEF-83E738C70A11}" dt="2024-05-14T13:06:29.449" v="3664" actId="478"/>
          <ac:spMkLst>
            <pc:docMk/>
            <pc:sldMk cId="1980196724" sldId="299"/>
            <ac:spMk id="2038" creationId="{3B5C912E-4E49-1EB6-6EF0-9F5BCDEE6CA4}"/>
          </ac:spMkLst>
        </pc:spChg>
        <pc:spChg chg="del mod replST">
          <ac:chgData name="Ida Ekmark" userId="ffbc62ef69d5d3dc" providerId="LiveId" clId="{38AB4D3C-B4E5-4847-ABEF-83E738C70A11}" dt="2024-05-14T13:06:29.449" v="3663" actId="478"/>
          <ac:spMkLst>
            <pc:docMk/>
            <pc:sldMk cId="1980196724" sldId="299"/>
            <ac:spMk id="2039" creationId="{5504428D-F171-2B9C-DADE-050F209083CB}"/>
          </ac:spMkLst>
        </pc:spChg>
        <pc:spChg chg="del mod replST">
          <ac:chgData name="Ida Ekmark" userId="ffbc62ef69d5d3dc" providerId="LiveId" clId="{38AB4D3C-B4E5-4847-ABEF-83E738C70A11}" dt="2024-05-14T13:06:29.449" v="3662" actId="478"/>
          <ac:spMkLst>
            <pc:docMk/>
            <pc:sldMk cId="1980196724" sldId="299"/>
            <ac:spMk id="2040" creationId="{60E2ADCC-0783-8E02-7288-28D99A73D0B2}"/>
          </ac:spMkLst>
        </pc:spChg>
        <pc:spChg chg="del mod replST">
          <ac:chgData name="Ida Ekmark" userId="ffbc62ef69d5d3dc" providerId="LiveId" clId="{38AB4D3C-B4E5-4847-ABEF-83E738C70A11}" dt="2024-05-14T13:06:29.449" v="3661" actId="478"/>
          <ac:spMkLst>
            <pc:docMk/>
            <pc:sldMk cId="1980196724" sldId="299"/>
            <ac:spMk id="2041" creationId="{8A00868F-5215-5CC9-A695-6C5E64FEC104}"/>
          </ac:spMkLst>
        </pc:spChg>
        <pc:spChg chg="del mod replST">
          <ac:chgData name="Ida Ekmark" userId="ffbc62ef69d5d3dc" providerId="LiveId" clId="{38AB4D3C-B4E5-4847-ABEF-83E738C70A11}" dt="2024-05-14T13:06:29.449" v="3660" actId="478"/>
          <ac:spMkLst>
            <pc:docMk/>
            <pc:sldMk cId="1980196724" sldId="299"/>
            <ac:spMk id="2042" creationId="{BCA82685-0225-C995-EE5B-7345FA85F397}"/>
          </ac:spMkLst>
        </pc:spChg>
        <pc:spChg chg="del mod replST">
          <ac:chgData name="Ida Ekmark" userId="ffbc62ef69d5d3dc" providerId="LiveId" clId="{38AB4D3C-B4E5-4847-ABEF-83E738C70A11}" dt="2024-05-14T13:06:29.449" v="3659" actId="478"/>
          <ac:spMkLst>
            <pc:docMk/>
            <pc:sldMk cId="1980196724" sldId="299"/>
            <ac:spMk id="2043" creationId="{931FA291-F6E6-3D7E-0350-99F2B30B5937}"/>
          </ac:spMkLst>
        </pc:spChg>
        <pc:spChg chg="del mod replST">
          <ac:chgData name="Ida Ekmark" userId="ffbc62ef69d5d3dc" providerId="LiveId" clId="{38AB4D3C-B4E5-4847-ABEF-83E738C70A11}" dt="2024-05-14T13:06:29.449" v="3658" actId="478"/>
          <ac:spMkLst>
            <pc:docMk/>
            <pc:sldMk cId="1980196724" sldId="299"/>
            <ac:spMk id="2044" creationId="{8EBF54E1-6D35-1840-798B-1A2486577730}"/>
          </ac:spMkLst>
        </pc:spChg>
        <pc:spChg chg="del mod replST">
          <ac:chgData name="Ida Ekmark" userId="ffbc62ef69d5d3dc" providerId="LiveId" clId="{38AB4D3C-B4E5-4847-ABEF-83E738C70A11}" dt="2024-05-14T13:06:29.449" v="3657" actId="478"/>
          <ac:spMkLst>
            <pc:docMk/>
            <pc:sldMk cId="1980196724" sldId="299"/>
            <ac:spMk id="2045" creationId="{48C9BB03-09EB-C3A7-B5C5-5EF8219D05C9}"/>
          </ac:spMkLst>
        </pc:spChg>
        <pc:spChg chg="del mod replST">
          <ac:chgData name="Ida Ekmark" userId="ffbc62ef69d5d3dc" providerId="LiveId" clId="{38AB4D3C-B4E5-4847-ABEF-83E738C70A11}" dt="2024-05-14T13:06:29.449" v="3656" actId="478"/>
          <ac:spMkLst>
            <pc:docMk/>
            <pc:sldMk cId="1980196724" sldId="299"/>
            <ac:spMk id="2046" creationId="{EB96C11B-D39C-C75A-7337-D12ADECF18CB}"/>
          </ac:spMkLst>
        </pc:spChg>
        <pc:spChg chg="del mod replST">
          <ac:chgData name="Ida Ekmark" userId="ffbc62ef69d5d3dc" providerId="LiveId" clId="{38AB4D3C-B4E5-4847-ABEF-83E738C70A11}" dt="2024-05-14T13:06:29.449" v="3655" actId="478"/>
          <ac:spMkLst>
            <pc:docMk/>
            <pc:sldMk cId="1980196724" sldId="299"/>
            <ac:spMk id="2047" creationId="{D33EEF87-8173-23B5-F1C5-09A1EDD3FA88}"/>
          </ac:spMkLst>
        </pc:spChg>
        <pc:spChg chg="del mod replST">
          <ac:chgData name="Ida Ekmark" userId="ffbc62ef69d5d3dc" providerId="LiveId" clId="{38AB4D3C-B4E5-4847-ABEF-83E738C70A11}" dt="2024-05-14T13:06:29.449" v="3654" actId="478"/>
          <ac:spMkLst>
            <pc:docMk/>
            <pc:sldMk cId="1980196724" sldId="299"/>
            <ac:spMk id="2048" creationId="{398F6B2F-5B57-A198-3F77-493FE1ED55BF}"/>
          </ac:spMkLst>
        </pc:spChg>
        <pc:spChg chg="del mod replST">
          <ac:chgData name="Ida Ekmark" userId="ffbc62ef69d5d3dc" providerId="LiveId" clId="{38AB4D3C-B4E5-4847-ABEF-83E738C70A11}" dt="2024-05-14T13:06:29.449" v="3653" actId="478"/>
          <ac:spMkLst>
            <pc:docMk/>
            <pc:sldMk cId="1980196724" sldId="299"/>
            <ac:spMk id="2049" creationId="{6BA3FB44-E2D8-83C0-A65C-5D8AF37DC083}"/>
          </ac:spMkLst>
        </pc:spChg>
        <pc:spChg chg="del mod replST">
          <ac:chgData name="Ida Ekmark" userId="ffbc62ef69d5d3dc" providerId="LiveId" clId="{38AB4D3C-B4E5-4847-ABEF-83E738C70A11}" dt="2024-05-14T13:06:29.449" v="3652" actId="478"/>
          <ac:spMkLst>
            <pc:docMk/>
            <pc:sldMk cId="1980196724" sldId="299"/>
            <ac:spMk id="2050" creationId="{C913AAE3-A6B8-E891-923A-2F718B71DB0C}"/>
          </ac:spMkLst>
        </pc:spChg>
        <pc:spChg chg="del mod replST">
          <ac:chgData name="Ida Ekmark" userId="ffbc62ef69d5d3dc" providerId="LiveId" clId="{38AB4D3C-B4E5-4847-ABEF-83E738C70A11}" dt="2024-05-14T13:06:29.449" v="3651" actId="478"/>
          <ac:spMkLst>
            <pc:docMk/>
            <pc:sldMk cId="1980196724" sldId="299"/>
            <ac:spMk id="2051" creationId="{F7785A5C-056F-8580-FD42-B8EB9B46D4D0}"/>
          </ac:spMkLst>
        </pc:spChg>
        <pc:spChg chg="del mod replST">
          <ac:chgData name="Ida Ekmark" userId="ffbc62ef69d5d3dc" providerId="LiveId" clId="{38AB4D3C-B4E5-4847-ABEF-83E738C70A11}" dt="2024-05-14T13:06:29.449" v="3650" actId="478"/>
          <ac:spMkLst>
            <pc:docMk/>
            <pc:sldMk cId="1980196724" sldId="299"/>
            <ac:spMk id="2052" creationId="{6A380944-8DAF-150C-927E-1B60019B7A94}"/>
          </ac:spMkLst>
        </pc:spChg>
        <pc:spChg chg="del mod replST">
          <ac:chgData name="Ida Ekmark" userId="ffbc62ef69d5d3dc" providerId="LiveId" clId="{38AB4D3C-B4E5-4847-ABEF-83E738C70A11}" dt="2024-05-14T13:06:29.449" v="3649" actId="478"/>
          <ac:spMkLst>
            <pc:docMk/>
            <pc:sldMk cId="1980196724" sldId="299"/>
            <ac:spMk id="2053" creationId="{44862F3B-F45C-5C85-D9D5-BE2F66B4C775}"/>
          </ac:spMkLst>
        </pc:spChg>
        <pc:spChg chg="del mod replST">
          <ac:chgData name="Ida Ekmark" userId="ffbc62ef69d5d3dc" providerId="LiveId" clId="{38AB4D3C-B4E5-4847-ABEF-83E738C70A11}" dt="2024-05-14T13:06:29.449" v="3648" actId="478"/>
          <ac:spMkLst>
            <pc:docMk/>
            <pc:sldMk cId="1980196724" sldId="299"/>
            <ac:spMk id="2054" creationId="{07E355B6-13AD-78F1-18C3-8FB506B7D390}"/>
          </ac:spMkLst>
        </pc:spChg>
        <pc:spChg chg="del mod replST">
          <ac:chgData name="Ida Ekmark" userId="ffbc62ef69d5d3dc" providerId="LiveId" clId="{38AB4D3C-B4E5-4847-ABEF-83E738C70A11}" dt="2024-05-14T13:06:29.449" v="3647" actId="478"/>
          <ac:spMkLst>
            <pc:docMk/>
            <pc:sldMk cId="1980196724" sldId="299"/>
            <ac:spMk id="2055" creationId="{FDAE8EFB-7647-E3C6-7618-433FF3D890D7}"/>
          </ac:spMkLst>
        </pc:spChg>
        <pc:spChg chg="del mod replST">
          <ac:chgData name="Ida Ekmark" userId="ffbc62ef69d5d3dc" providerId="LiveId" clId="{38AB4D3C-B4E5-4847-ABEF-83E738C70A11}" dt="2024-05-14T13:06:29.449" v="3646" actId="478"/>
          <ac:spMkLst>
            <pc:docMk/>
            <pc:sldMk cId="1980196724" sldId="299"/>
            <ac:spMk id="2056" creationId="{B0585C29-C9C7-38FD-7006-618A4E8CF593}"/>
          </ac:spMkLst>
        </pc:spChg>
        <pc:spChg chg="del mod replST">
          <ac:chgData name="Ida Ekmark" userId="ffbc62ef69d5d3dc" providerId="LiveId" clId="{38AB4D3C-B4E5-4847-ABEF-83E738C70A11}" dt="2024-05-14T13:06:29.449" v="3645" actId="478"/>
          <ac:spMkLst>
            <pc:docMk/>
            <pc:sldMk cId="1980196724" sldId="299"/>
            <ac:spMk id="2057" creationId="{10A4966B-6F75-3EE6-828E-77D18E7A92EE}"/>
          </ac:spMkLst>
        </pc:spChg>
        <pc:spChg chg="del mod replST">
          <ac:chgData name="Ida Ekmark" userId="ffbc62ef69d5d3dc" providerId="LiveId" clId="{38AB4D3C-B4E5-4847-ABEF-83E738C70A11}" dt="2024-05-14T13:06:29.449" v="3644" actId="478"/>
          <ac:spMkLst>
            <pc:docMk/>
            <pc:sldMk cId="1980196724" sldId="299"/>
            <ac:spMk id="2058" creationId="{6023549F-ACC7-04BF-3973-9C213EC8C7EB}"/>
          </ac:spMkLst>
        </pc:spChg>
        <pc:spChg chg="del mod replST">
          <ac:chgData name="Ida Ekmark" userId="ffbc62ef69d5d3dc" providerId="LiveId" clId="{38AB4D3C-B4E5-4847-ABEF-83E738C70A11}" dt="2024-05-14T13:06:29.449" v="3643" actId="478"/>
          <ac:spMkLst>
            <pc:docMk/>
            <pc:sldMk cId="1980196724" sldId="299"/>
            <ac:spMk id="2059" creationId="{E1B8C43C-2543-F4E7-2663-0BF0606DBDF1}"/>
          </ac:spMkLst>
        </pc:spChg>
        <pc:spChg chg="del mod replST">
          <ac:chgData name="Ida Ekmark" userId="ffbc62ef69d5d3dc" providerId="LiveId" clId="{38AB4D3C-B4E5-4847-ABEF-83E738C70A11}" dt="2024-05-14T13:06:29.449" v="3642" actId="478"/>
          <ac:spMkLst>
            <pc:docMk/>
            <pc:sldMk cId="1980196724" sldId="299"/>
            <ac:spMk id="2060" creationId="{210DE36E-134B-E262-D1E7-E66F7EEE00C2}"/>
          </ac:spMkLst>
        </pc:spChg>
        <pc:spChg chg="del mod replST">
          <ac:chgData name="Ida Ekmark" userId="ffbc62ef69d5d3dc" providerId="LiveId" clId="{38AB4D3C-B4E5-4847-ABEF-83E738C70A11}" dt="2024-05-14T13:06:29.449" v="3641" actId="478"/>
          <ac:spMkLst>
            <pc:docMk/>
            <pc:sldMk cId="1980196724" sldId="299"/>
            <ac:spMk id="2061" creationId="{30F7A95D-3F97-5636-D257-20FC8EA0DC33}"/>
          </ac:spMkLst>
        </pc:spChg>
        <pc:spChg chg="del mod replST">
          <ac:chgData name="Ida Ekmark" userId="ffbc62ef69d5d3dc" providerId="LiveId" clId="{38AB4D3C-B4E5-4847-ABEF-83E738C70A11}" dt="2024-05-14T13:06:29.449" v="3640" actId="478"/>
          <ac:spMkLst>
            <pc:docMk/>
            <pc:sldMk cId="1980196724" sldId="299"/>
            <ac:spMk id="2062" creationId="{1FBE0E7E-2BF1-633A-CB3F-A1625AAD1486}"/>
          </ac:spMkLst>
        </pc:spChg>
        <pc:spChg chg="del mod replST">
          <ac:chgData name="Ida Ekmark" userId="ffbc62ef69d5d3dc" providerId="LiveId" clId="{38AB4D3C-B4E5-4847-ABEF-83E738C70A11}" dt="2024-05-14T13:06:29.449" v="3639" actId="478"/>
          <ac:spMkLst>
            <pc:docMk/>
            <pc:sldMk cId="1980196724" sldId="299"/>
            <ac:spMk id="2063" creationId="{D34639A1-1EEC-9D3F-7ADB-9E1CE6A973FE}"/>
          </ac:spMkLst>
        </pc:spChg>
        <pc:spChg chg="del mod replST">
          <ac:chgData name="Ida Ekmark" userId="ffbc62ef69d5d3dc" providerId="LiveId" clId="{38AB4D3C-B4E5-4847-ABEF-83E738C70A11}" dt="2024-05-14T13:06:29.449" v="3638" actId="478"/>
          <ac:spMkLst>
            <pc:docMk/>
            <pc:sldMk cId="1980196724" sldId="299"/>
            <ac:spMk id="2064" creationId="{0DAB8147-2580-EB36-CB62-42A9BD46EA4C}"/>
          </ac:spMkLst>
        </pc:spChg>
        <pc:spChg chg="del mod replST">
          <ac:chgData name="Ida Ekmark" userId="ffbc62ef69d5d3dc" providerId="LiveId" clId="{38AB4D3C-B4E5-4847-ABEF-83E738C70A11}" dt="2024-05-14T13:06:29.449" v="3637" actId="478"/>
          <ac:spMkLst>
            <pc:docMk/>
            <pc:sldMk cId="1980196724" sldId="299"/>
            <ac:spMk id="2065" creationId="{5227D3A1-8CA4-2A11-0B45-92316906564D}"/>
          </ac:spMkLst>
        </pc:spChg>
        <pc:spChg chg="del mod replST">
          <ac:chgData name="Ida Ekmark" userId="ffbc62ef69d5d3dc" providerId="LiveId" clId="{38AB4D3C-B4E5-4847-ABEF-83E738C70A11}" dt="2024-05-14T13:06:29.433" v="3636" actId="478"/>
          <ac:spMkLst>
            <pc:docMk/>
            <pc:sldMk cId="1980196724" sldId="299"/>
            <ac:spMk id="2066" creationId="{74DBC40F-9C95-912F-523B-270697549139}"/>
          </ac:spMkLst>
        </pc:spChg>
        <pc:spChg chg="del mod replST">
          <ac:chgData name="Ida Ekmark" userId="ffbc62ef69d5d3dc" providerId="LiveId" clId="{38AB4D3C-B4E5-4847-ABEF-83E738C70A11}" dt="2024-05-14T13:06:29.433" v="3635" actId="478"/>
          <ac:spMkLst>
            <pc:docMk/>
            <pc:sldMk cId="1980196724" sldId="299"/>
            <ac:spMk id="2067" creationId="{36D1E439-D41B-16E4-58BD-786D3435ED8B}"/>
          </ac:spMkLst>
        </pc:spChg>
        <pc:spChg chg="del mod replST">
          <ac:chgData name="Ida Ekmark" userId="ffbc62ef69d5d3dc" providerId="LiveId" clId="{38AB4D3C-B4E5-4847-ABEF-83E738C70A11}" dt="2024-05-14T13:06:29.433" v="3634" actId="478"/>
          <ac:spMkLst>
            <pc:docMk/>
            <pc:sldMk cId="1980196724" sldId="299"/>
            <ac:spMk id="2068" creationId="{D43F3278-DBA7-2671-4F97-D3E542F320D8}"/>
          </ac:spMkLst>
        </pc:spChg>
        <pc:spChg chg="del mod replST">
          <ac:chgData name="Ida Ekmark" userId="ffbc62ef69d5d3dc" providerId="LiveId" clId="{38AB4D3C-B4E5-4847-ABEF-83E738C70A11}" dt="2024-05-14T13:06:29.433" v="3633" actId="478"/>
          <ac:spMkLst>
            <pc:docMk/>
            <pc:sldMk cId="1980196724" sldId="299"/>
            <ac:spMk id="2069" creationId="{0B8DC661-DE30-6E4F-55C4-D45FA916D942}"/>
          </ac:spMkLst>
        </pc:spChg>
        <pc:spChg chg="del mod replST">
          <ac:chgData name="Ida Ekmark" userId="ffbc62ef69d5d3dc" providerId="LiveId" clId="{38AB4D3C-B4E5-4847-ABEF-83E738C70A11}" dt="2024-05-14T13:06:29.433" v="3632" actId="478"/>
          <ac:spMkLst>
            <pc:docMk/>
            <pc:sldMk cId="1980196724" sldId="299"/>
            <ac:spMk id="2070" creationId="{093C46C6-4553-FAA4-B09B-83B93D25D13C}"/>
          </ac:spMkLst>
        </pc:spChg>
        <pc:spChg chg="del mod topLvl replST">
          <ac:chgData name="Ida Ekmark" userId="ffbc62ef69d5d3dc" providerId="LiveId" clId="{38AB4D3C-B4E5-4847-ABEF-83E738C70A11}" dt="2024-05-14T13:06:45.177" v="3933" actId="478"/>
          <ac:spMkLst>
            <pc:docMk/>
            <pc:sldMk cId="1980196724" sldId="299"/>
            <ac:spMk id="2104" creationId="{32611F1D-C56A-0D23-E7B9-1D54327E6626}"/>
          </ac:spMkLst>
        </pc:spChg>
        <pc:spChg chg="del mod topLvl replST">
          <ac:chgData name="Ida Ekmark" userId="ffbc62ef69d5d3dc" providerId="LiveId" clId="{38AB4D3C-B4E5-4847-ABEF-83E738C70A11}" dt="2024-05-14T13:06:45.151" v="3895" actId="478"/>
          <ac:spMkLst>
            <pc:docMk/>
            <pc:sldMk cId="1980196724" sldId="299"/>
            <ac:spMk id="2105" creationId="{902509DC-8EF5-9224-8293-E969C902DF94}"/>
          </ac:spMkLst>
        </pc:spChg>
        <pc:spChg chg="del mod replST">
          <ac:chgData name="Ida Ekmark" userId="ffbc62ef69d5d3dc" providerId="LiveId" clId="{38AB4D3C-B4E5-4847-ABEF-83E738C70A11}" dt="2024-05-14T13:06:45.151" v="3894" actId="478"/>
          <ac:spMkLst>
            <pc:docMk/>
            <pc:sldMk cId="1980196724" sldId="299"/>
            <ac:spMk id="2106" creationId="{530B7C9F-E071-B237-4A52-247082AA65B4}"/>
          </ac:spMkLst>
        </pc:spChg>
        <pc:spChg chg="del mod replST">
          <ac:chgData name="Ida Ekmark" userId="ffbc62ef69d5d3dc" providerId="LiveId" clId="{38AB4D3C-B4E5-4847-ABEF-83E738C70A11}" dt="2024-05-14T13:06:45.151" v="3893" actId="478"/>
          <ac:spMkLst>
            <pc:docMk/>
            <pc:sldMk cId="1980196724" sldId="299"/>
            <ac:spMk id="2107" creationId="{E2E37790-8BFF-F1CC-A476-F44F7A011AE7}"/>
          </ac:spMkLst>
        </pc:spChg>
        <pc:spChg chg="del mod replST">
          <ac:chgData name="Ida Ekmark" userId="ffbc62ef69d5d3dc" providerId="LiveId" clId="{38AB4D3C-B4E5-4847-ABEF-83E738C70A11}" dt="2024-05-14T13:06:45.151" v="3892" actId="478"/>
          <ac:spMkLst>
            <pc:docMk/>
            <pc:sldMk cId="1980196724" sldId="299"/>
            <ac:spMk id="2108" creationId="{0B0ADE9A-F68F-65F9-187C-36DE995B9927}"/>
          </ac:spMkLst>
        </pc:spChg>
        <pc:spChg chg="del mod replST">
          <ac:chgData name="Ida Ekmark" userId="ffbc62ef69d5d3dc" providerId="LiveId" clId="{38AB4D3C-B4E5-4847-ABEF-83E738C70A11}" dt="2024-05-14T13:06:45.151" v="3891" actId="478"/>
          <ac:spMkLst>
            <pc:docMk/>
            <pc:sldMk cId="1980196724" sldId="299"/>
            <ac:spMk id="2109" creationId="{952433A2-6BA7-E387-A0CC-E33CAA3F34C4}"/>
          </ac:spMkLst>
        </pc:spChg>
        <pc:spChg chg="del mod replST">
          <ac:chgData name="Ida Ekmark" userId="ffbc62ef69d5d3dc" providerId="LiveId" clId="{38AB4D3C-B4E5-4847-ABEF-83E738C70A11}" dt="2024-05-14T13:06:45.151" v="3890" actId="478"/>
          <ac:spMkLst>
            <pc:docMk/>
            <pc:sldMk cId="1980196724" sldId="299"/>
            <ac:spMk id="2110" creationId="{36227EEE-03C1-438B-6385-36D495035DD4}"/>
          </ac:spMkLst>
        </pc:spChg>
        <pc:spChg chg="del mod replST">
          <ac:chgData name="Ida Ekmark" userId="ffbc62ef69d5d3dc" providerId="LiveId" clId="{38AB4D3C-B4E5-4847-ABEF-83E738C70A11}" dt="2024-05-14T13:06:45.151" v="3889" actId="478"/>
          <ac:spMkLst>
            <pc:docMk/>
            <pc:sldMk cId="1980196724" sldId="299"/>
            <ac:spMk id="2111" creationId="{0C098D47-5E0C-2803-D73B-5A01765DA31C}"/>
          </ac:spMkLst>
        </pc:spChg>
        <pc:spChg chg="del mod replST">
          <ac:chgData name="Ida Ekmark" userId="ffbc62ef69d5d3dc" providerId="LiveId" clId="{38AB4D3C-B4E5-4847-ABEF-83E738C70A11}" dt="2024-05-14T13:06:45.151" v="3888" actId="478"/>
          <ac:spMkLst>
            <pc:docMk/>
            <pc:sldMk cId="1980196724" sldId="299"/>
            <ac:spMk id="2112" creationId="{58D4712B-057B-A78D-AA30-56E86F02BC15}"/>
          </ac:spMkLst>
        </pc:spChg>
        <pc:spChg chg="del mod replST">
          <ac:chgData name="Ida Ekmark" userId="ffbc62ef69d5d3dc" providerId="LiveId" clId="{38AB4D3C-B4E5-4847-ABEF-83E738C70A11}" dt="2024-05-14T13:06:45.151" v="3887" actId="478"/>
          <ac:spMkLst>
            <pc:docMk/>
            <pc:sldMk cId="1980196724" sldId="299"/>
            <ac:spMk id="2113" creationId="{040E72E0-937A-8FBF-6F10-DB1D8FED3222}"/>
          </ac:spMkLst>
        </pc:spChg>
        <pc:spChg chg="del mod replST">
          <ac:chgData name="Ida Ekmark" userId="ffbc62ef69d5d3dc" providerId="LiveId" clId="{38AB4D3C-B4E5-4847-ABEF-83E738C70A11}" dt="2024-05-14T13:06:45.151" v="3886" actId="478"/>
          <ac:spMkLst>
            <pc:docMk/>
            <pc:sldMk cId="1980196724" sldId="299"/>
            <ac:spMk id="2114" creationId="{343EE40C-39B2-316D-384E-64F386391CAE}"/>
          </ac:spMkLst>
        </pc:spChg>
        <pc:spChg chg="del mod replST">
          <ac:chgData name="Ida Ekmark" userId="ffbc62ef69d5d3dc" providerId="LiveId" clId="{38AB4D3C-B4E5-4847-ABEF-83E738C70A11}" dt="2024-05-14T13:06:45.151" v="3885" actId="478"/>
          <ac:spMkLst>
            <pc:docMk/>
            <pc:sldMk cId="1980196724" sldId="299"/>
            <ac:spMk id="2115" creationId="{B8026BA6-699F-91A5-ACF1-D195F1E062E6}"/>
          </ac:spMkLst>
        </pc:spChg>
        <pc:spChg chg="del mod replST">
          <ac:chgData name="Ida Ekmark" userId="ffbc62ef69d5d3dc" providerId="LiveId" clId="{38AB4D3C-B4E5-4847-ABEF-83E738C70A11}" dt="2024-05-14T13:06:45.151" v="3884" actId="478"/>
          <ac:spMkLst>
            <pc:docMk/>
            <pc:sldMk cId="1980196724" sldId="299"/>
            <ac:spMk id="2116" creationId="{C703B6A0-1D07-7000-B93A-2368507FF725}"/>
          </ac:spMkLst>
        </pc:spChg>
        <pc:spChg chg="del mod replST">
          <ac:chgData name="Ida Ekmark" userId="ffbc62ef69d5d3dc" providerId="LiveId" clId="{38AB4D3C-B4E5-4847-ABEF-83E738C70A11}" dt="2024-05-14T13:06:45.151" v="3883" actId="478"/>
          <ac:spMkLst>
            <pc:docMk/>
            <pc:sldMk cId="1980196724" sldId="299"/>
            <ac:spMk id="2117" creationId="{70538E17-42F4-A766-F51A-E5445F92A727}"/>
          </ac:spMkLst>
        </pc:spChg>
        <pc:spChg chg="del mod replST">
          <ac:chgData name="Ida Ekmark" userId="ffbc62ef69d5d3dc" providerId="LiveId" clId="{38AB4D3C-B4E5-4847-ABEF-83E738C70A11}" dt="2024-05-14T13:06:45.151" v="3882" actId="478"/>
          <ac:spMkLst>
            <pc:docMk/>
            <pc:sldMk cId="1980196724" sldId="299"/>
            <ac:spMk id="2118" creationId="{683DBE60-8455-EF79-1166-DDCD7F657F0C}"/>
          </ac:spMkLst>
        </pc:spChg>
        <pc:spChg chg="del mod replST">
          <ac:chgData name="Ida Ekmark" userId="ffbc62ef69d5d3dc" providerId="LiveId" clId="{38AB4D3C-B4E5-4847-ABEF-83E738C70A11}" dt="2024-05-14T13:06:45.151" v="3881" actId="478"/>
          <ac:spMkLst>
            <pc:docMk/>
            <pc:sldMk cId="1980196724" sldId="299"/>
            <ac:spMk id="2119" creationId="{5036A18B-D063-20E3-D8A8-A26B02357D20}"/>
          </ac:spMkLst>
        </pc:spChg>
        <pc:spChg chg="del mod replST">
          <ac:chgData name="Ida Ekmark" userId="ffbc62ef69d5d3dc" providerId="LiveId" clId="{38AB4D3C-B4E5-4847-ABEF-83E738C70A11}" dt="2024-05-14T13:06:45.151" v="3880" actId="478"/>
          <ac:spMkLst>
            <pc:docMk/>
            <pc:sldMk cId="1980196724" sldId="299"/>
            <ac:spMk id="2120" creationId="{D0C07CC2-1AC7-9DC8-0D46-6ED47EDEEE6F}"/>
          </ac:spMkLst>
        </pc:spChg>
        <pc:spChg chg="del mod replST">
          <ac:chgData name="Ida Ekmark" userId="ffbc62ef69d5d3dc" providerId="LiveId" clId="{38AB4D3C-B4E5-4847-ABEF-83E738C70A11}" dt="2024-05-14T13:06:45.151" v="3879" actId="478"/>
          <ac:spMkLst>
            <pc:docMk/>
            <pc:sldMk cId="1980196724" sldId="299"/>
            <ac:spMk id="2121" creationId="{B3103C42-BC4C-FB60-2624-E76500DEF9C3}"/>
          </ac:spMkLst>
        </pc:spChg>
        <pc:spChg chg="del mod replST">
          <ac:chgData name="Ida Ekmark" userId="ffbc62ef69d5d3dc" providerId="LiveId" clId="{38AB4D3C-B4E5-4847-ABEF-83E738C70A11}" dt="2024-05-14T13:06:45.151" v="3878" actId="478"/>
          <ac:spMkLst>
            <pc:docMk/>
            <pc:sldMk cId="1980196724" sldId="299"/>
            <ac:spMk id="2122" creationId="{8BD486DC-6DCC-277D-7C9D-944EFB94219A}"/>
          </ac:spMkLst>
        </pc:spChg>
        <pc:spChg chg="del mod replST">
          <ac:chgData name="Ida Ekmark" userId="ffbc62ef69d5d3dc" providerId="LiveId" clId="{38AB4D3C-B4E5-4847-ABEF-83E738C70A11}" dt="2024-05-14T13:06:45.151" v="3877" actId="478"/>
          <ac:spMkLst>
            <pc:docMk/>
            <pc:sldMk cId="1980196724" sldId="299"/>
            <ac:spMk id="2123" creationId="{17B606D6-DD85-7538-A906-BE8309353817}"/>
          </ac:spMkLst>
        </pc:spChg>
        <pc:spChg chg="del mod replST">
          <ac:chgData name="Ida Ekmark" userId="ffbc62ef69d5d3dc" providerId="LiveId" clId="{38AB4D3C-B4E5-4847-ABEF-83E738C70A11}" dt="2024-05-14T13:06:45.151" v="3876" actId="478"/>
          <ac:spMkLst>
            <pc:docMk/>
            <pc:sldMk cId="1980196724" sldId="299"/>
            <ac:spMk id="2124" creationId="{94F52B9E-7C35-555D-70E4-6FEAE450DF8D}"/>
          </ac:spMkLst>
        </pc:spChg>
        <pc:spChg chg="del mod replST">
          <ac:chgData name="Ida Ekmark" userId="ffbc62ef69d5d3dc" providerId="LiveId" clId="{38AB4D3C-B4E5-4847-ABEF-83E738C70A11}" dt="2024-05-14T13:06:45.148" v="3875" actId="478"/>
          <ac:spMkLst>
            <pc:docMk/>
            <pc:sldMk cId="1980196724" sldId="299"/>
            <ac:spMk id="2125" creationId="{0EE9FE4C-1A29-433D-0812-9B1D9BC7BC6E}"/>
          </ac:spMkLst>
        </pc:spChg>
        <pc:spChg chg="del mod replST">
          <ac:chgData name="Ida Ekmark" userId="ffbc62ef69d5d3dc" providerId="LiveId" clId="{38AB4D3C-B4E5-4847-ABEF-83E738C70A11}" dt="2024-05-14T13:06:45.148" v="3874" actId="478"/>
          <ac:spMkLst>
            <pc:docMk/>
            <pc:sldMk cId="1980196724" sldId="299"/>
            <ac:spMk id="2126" creationId="{3D9D524D-BB21-66E2-0244-C7242584FCDB}"/>
          </ac:spMkLst>
        </pc:spChg>
        <pc:spChg chg="del mod replST">
          <ac:chgData name="Ida Ekmark" userId="ffbc62ef69d5d3dc" providerId="LiveId" clId="{38AB4D3C-B4E5-4847-ABEF-83E738C70A11}" dt="2024-05-14T13:06:45.148" v="3873" actId="478"/>
          <ac:spMkLst>
            <pc:docMk/>
            <pc:sldMk cId="1980196724" sldId="299"/>
            <ac:spMk id="2127" creationId="{ECD48A97-CD84-17FC-2C73-8F0C3B9F886A}"/>
          </ac:spMkLst>
        </pc:spChg>
        <pc:spChg chg="del mod replST">
          <ac:chgData name="Ida Ekmark" userId="ffbc62ef69d5d3dc" providerId="LiveId" clId="{38AB4D3C-B4E5-4847-ABEF-83E738C70A11}" dt="2024-05-14T13:06:45.148" v="3872" actId="478"/>
          <ac:spMkLst>
            <pc:docMk/>
            <pc:sldMk cId="1980196724" sldId="299"/>
            <ac:spMk id="2128" creationId="{5FE1B8F7-17F7-BCA4-0D5E-16A82C4C57FA}"/>
          </ac:spMkLst>
        </pc:spChg>
        <pc:spChg chg="del mod replST">
          <ac:chgData name="Ida Ekmark" userId="ffbc62ef69d5d3dc" providerId="LiveId" clId="{38AB4D3C-B4E5-4847-ABEF-83E738C70A11}" dt="2024-05-14T13:06:45.148" v="3871" actId="478"/>
          <ac:spMkLst>
            <pc:docMk/>
            <pc:sldMk cId="1980196724" sldId="299"/>
            <ac:spMk id="2129" creationId="{C1A38790-A94E-84F5-78DF-D5C041E215CB}"/>
          </ac:spMkLst>
        </pc:spChg>
        <pc:spChg chg="del mod replST">
          <ac:chgData name="Ida Ekmark" userId="ffbc62ef69d5d3dc" providerId="LiveId" clId="{38AB4D3C-B4E5-4847-ABEF-83E738C70A11}" dt="2024-05-14T13:06:45.148" v="3870" actId="478"/>
          <ac:spMkLst>
            <pc:docMk/>
            <pc:sldMk cId="1980196724" sldId="299"/>
            <ac:spMk id="2130" creationId="{9646E038-1BB5-783E-8469-F19110EC28F4}"/>
          </ac:spMkLst>
        </pc:spChg>
        <pc:spChg chg="del mod replST">
          <ac:chgData name="Ida Ekmark" userId="ffbc62ef69d5d3dc" providerId="LiveId" clId="{38AB4D3C-B4E5-4847-ABEF-83E738C70A11}" dt="2024-05-14T13:06:45.145" v="3869" actId="478"/>
          <ac:spMkLst>
            <pc:docMk/>
            <pc:sldMk cId="1980196724" sldId="299"/>
            <ac:spMk id="2131" creationId="{DFB9EB9C-EC73-71ED-6DDE-CDA937D52B54}"/>
          </ac:spMkLst>
        </pc:spChg>
        <pc:spChg chg="del mod replST">
          <ac:chgData name="Ida Ekmark" userId="ffbc62ef69d5d3dc" providerId="LiveId" clId="{38AB4D3C-B4E5-4847-ABEF-83E738C70A11}" dt="2024-05-14T13:06:45.145" v="3868" actId="478"/>
          <ac:spMkLst>
            <pc:docMk/>
            <pc:sldMk cId="1980196724" sldId="299"/>
            <ac:spMk id="2132" creationId="{11B7776D-6690-9532-00B3-43E760FFFC58}"/>
          </ac:spMkLst>
        </pc:spChg>
        <pc:spChg chg="del mod replST">
          <ac:chgData name="Ida Ekmark" userId="ffbc62ef69d5d3dc" providerId="LiveId" clId="{38AB4D3C-B4E5-4847-ABEF-83E738C70A11}" dt="2024-05-14T13:06:45.145" v="3867" actId="478"/>
          <ac:spMkLst>
            <pc:docMk/>
            <pc:sldMk cId="1980196724" sldId="299"/>
            <ac:spMk id="2133" creationId="{7790F269-FBFA-DCC2-5ABB-22D1121E599F}"/>
          </ac:spMkLst>
        </pc:spChg>
        <pc:spChg chg="del mod replST">
          <ac:chgData name="Ida Ekmark" userId="ffbc62ef69d5d3dc" providerId="LiveId" clId="{38AB4D3C-B4E5-4847-ABEF-83E738C70A11}" dt="2024-05-14T13:06:45.145" v="3866" actId="478"/>
          <ac:spMkLst>
            <pc:docMk/>
            <pc:sldMk cId="1980196724" sldId="299"/>
            <ac:spMk id="2134" creationId="{E28D663E-669B-6C8F-60E8-F8ECECD39E64}"/>
          </ac:spMkLst>
        </pc:spChg>
        <pc:spChg chg="del mod replST">
          <ac:chgData name="Ida Ekmark" userId="ffbc62ef69d5d3dc" providerId="LiveId" clId="{38AB4D3C-B4E5-4847-ABEF-83E738C70A11}" dt="2024-05-14T13:06:45.130" v="3865" actId="478"/>
          <ac:spMkLst>
            <pc:docMk/>
            <pc:sldMk cId="1980196724" sldId="299"/>
            <ac:spMk id="2135" creationId="{6B4E10A1-F441-78C6-BB99-6FFA2122C659}"/>
          </ac:spMkLst>
        </pc:spChg>
        <pc:spChg chg="del mod replST">
          <ac:chgData name="Ida Ekmark" userId="ffbc62ef69d5d3dc" providerId="LiveId" clId="{38AB4D3C-B4E5-4847-ABEF-83E738C70A11}" dt="2024-05-14T13:06:45.130" v="3864" actId="478"/>
          <ac:spMkLst>
            <pc:docMk/>
            <pc:sldMk cId="1980196724" sldId="299"/>
            <ac:spMk id="2136" creationId="{98DB5E3F-DA75-B6E8-FD91-C0E8988EC8BA}"/>
          </ac:spMkLst>
        </pc:spChg>
        <pc:spChg chg="del mod replST">
          <ac:chgData name="Ida Ekmark" userId="ffbc62ef69d5d3dc" providerId="LiveId" clId="{38AB4D3C-B4E5-4847-ABEF-83E738C70A11}" dt="2024-05-14T13:06:45.130" v="3863" actId="478"/>
          <ac:spMkLst>
            <pc:docMk/>
            <pc:sldMk cId="1980196724" sldId="299"/>
            <ac:spMk id="2137" creationId="{D5890632-976F-DD7F-7FFB-8B8FFC101B69}"/>
          </ac:spMkLst>
        </pc:spChg>
        <pc:spChg chg="del mod replST">
          <ac:chgData name="Ida Ekmark" userId="ffbc62ef69d5d3dc" providerId="LiveId" clId="{38AB4D3C-B4E5-4847-ABEF-83E738C70A11}" dt="2024-05-14T13:06:45.130" v="3862" actId="478"/>
          <ac:spMkLst>
            <pc:docMk/>
            <pc:sldMk cId="1980196724" sldId="299"/>
            <ac:spMk id="2138" creationId="{4C416225-C348-D3EC-C3D1-0353C5C43828}"/>
          </ac:spMkLst>
        </pc:spChg>
        <pc:spChg chg="del mod replST">
          <ac:chgData name="Ida Ekmark" userId="ffbc62ef69d5d3dc" providerId="LiveId" clId="{38AB4D3C-B4E5-4847-ABEF-83E738C70A11}" dt="2024-05-14T13:06:45.130" v="3861" actId="478"/>
          <ac:spMkLst>
            <pc:docMk/>
            <pc:sldMk cId="1980196724" sldId="299"/>
            <ac:spMk id="2139" creationId="{1460DC44-1AED-9EE7-6930-FF7A4C927EA3}"/>
          </ac:spMkLst>
        </pc:spChg>
        <pc:spChg chg="del mod replST">
          <ac:chgData name="Ida Ekmark" userId="ffbc62ef69d5d3dc" providerId="LiveId" clId="{38AB4D3C-B4E5-4847-ABEF-83E738C70A11}" dt="2024-05-14T13:06:45.130" v="3860" actId="478"/>
          <ac:spMkLst>
            <pc:docMk/>
            <pc:sldMk cId="1980196724" sldId="299"/>
            <ac:spMk id="2140" creationId="{D969E7BF-1AB0-8B3D-39B2-01270DF6C792}"/>
          </ac:spMkLst>
        </pc:spChg>
        <pc:spChg chg="del mod topLvl replST">
          <ac:chgData name="Ida Ekmark" userId="ffbc62ef69d5d3dc" providerId="LiveId" clId="{38AB4D3C-B4E5-4847-ABEF-83E738C70A11}" dt="2024-05-14T13:07:14.117" v="4182" actId="478"/>
          <ac:spMkLst>
            <pc:docMk/>
            <pc:sldMk cId="1980196724" sldId="299"/>
            <ac:spMk id="2182" creationId="{D817CCFF-67A8-57DA-8390-1D52B1E97FDE}"/>
          </ac:spMkLst>
        </pc:spChg>
        <pc:spChg chg="del mod topLvl replST">
          <ac:chgData name="Ida Ekmark" userId="ffbc62ef69d5d3dc" providerId="LiveId" clId="{38AB4D3C-B4E5-4847-ABEF-83E738C70A11}" dt="2024-05-14T13:07:14.086" v="4139" actId="478"/>
          <ac:spMkLst>
            <pc:docMk/>
            <pc:sldMk cId="1980196724" sldId="299"/>
            <ac:spMk id="2183" creationId="{2FA96A1F-A6CC-B4E3-E6D7-939EFEBBA329}"/>
          </ac:spMkLst>
        </pc:spChg>
        <pc:spChg chg="del mod replST">
          <ac:chgData name="Ida Ekmark" userId="ffbc62ef69d5d3dc" providerId="LiveId" clId="{38AB4D3C-B4E5-4847-ABEF-83E738C70A11}" dt="2024-05-14T13:07:14.086" v="4138" actId="478"/>
          <ac:spMkLst>
            <pc:docMk/>
            <pc:sldMk cId="1980196724" sldId="299"/>
            <ac:spMk id="2184" creationId="{9515F926-937C-FD4F-DFE7-7E99181AADDD}"/>
          </ac:spMkLst>
        </pc:spChg>
        <pc:spChg chg="del mod replST">
          <ac:chgData name="Ida Ekmark" userId="ffbc62ef69d5d3dc" providerId="LiveId" clId="{38AB4D3C-B4E5-4847-ABEF-83E738C70A11}" dt="2024-05-14T13:07:14.086" v="4137" actId="478"/>
          <ac:spMkLst>
            <pc:docMk/>
            <pc:sldMk cId="1980196724" sldId="299"/>
            <ac:spMk id="2185" creationId="{BF506CD8-44D5-A5D4-D6E7-180C8C3CFD85}"/>
          </ac:spMkLst>
        </pc:spChg>
        <pc:spChg chg="del mod replST">
          <ac:chgData name="Ida Ekmark" userId="ffbc62ef69d5d3dc" providerId="LiveId" clId="{38AB4D3C-B4E5-4847-ABEF-83E738C70A11}" dt="2024-05-14T13:07:14.086" v="4136" actId="478"/>
          <ac:spMkLst>
            <pc:docMk/>
            <pc:sldMk cId="1980196724" sldId="299"/>
            <ac:spMk id="2186" creationId="{CAFA3D4C-4F2F-D633-97A7-6097EB09DD47}"/>
          </ac:spMkLst>
        </pc:spChg>
        <pc:spChg chg="del mod replST">
          <ac:chgData name="Ida Ekmark" userId="ffbc62ef69d5d3dc" providerId="LiveId" clId="{38AB4D3C-B4E5-4847-ABEF-83E738C70A11}" dt="2024-05-14T13:07:14.086" v="4135" actId="478"/>
          <ac:spMkLst>
            <pc:docMk/>
            <pc:sldMk cId="1980196724" sldId="299"/>
            <ac:spMk id="2187" creationId="{318B58F2-E3C0-0AD6-62AD-40FF2C27BF41}"/>
          </ac:spMkLst>
        </pc:spChg>
        <pc:spChg chg="del mod replST">
          <ac:chgData name="Ida Ekmark" userId="ffbc62ef69d5d3dc" providerId="LiveId" clId="{38AB4D3C-B4E5-4847-ABEF-83E738C70A11}" dt="2024-05-14T13:07:14.086" v="4134" actId="478"/>
          <ac:spMkLst>
            <pc:docMk/>
            <pc:sldMk cId="1980196724" sldId="299"/>
            <ac:spMk id="2188" creationId="{9D7D08B3-0827-8E11-AD4A-AD5A5132469B}"/>
          </ac:spMkLst>
        </pc:spChg>
        <pc:spChg chg="del mod replST">
          <ac:chgData name="Ida Ekmark" userId="ffbc62ef69d5d3dc" providerId="LiveId" clId="{38AB4D3C-B4E5-4847-ABEF-83E738C70A11}" dt="2024-05-14T13:07:14.070" v="4133" actId="478"/>
          <ac:spMkLst>
            <pc:docMk/>
            <pc:sldMk cId="1980196724" sldId="299"/>
            <ac:spMk id="2189" creationId="{6D6F6B8E-97F4-E8CB-35F3-C675D0917A6B}"/>
          </ac:spMkLst>
        </pc:spChg>
        <pc:spChg chg="del mod replST">
          <ac:chgData name="Ida Ekmark" userId="ffbc62ef69d5d3dc" providerId="LiveId" clId="{38AB4D3C-B4E5-4847-ABEF-83E738C70A11}" dt="2024-05-14T13:07:14.070" v="4132" actId="478"/>
          <ac:spMkLst>
            <pc:docMk/>
            <pc:sldMk cId="1980196724" sldId="299"/>
            <ac:spMk id="2190" creationId="{20E3A75B-7517-91D0-B417-ABB2E51353A8}"/>
          </ac:spMkLst>
        </pc:spChg>
        <pc:spChg chg="del mod replST">
          <ac:chgData name="Ida Ekmark" userId="ffbc62ef69d5d3dc" providerId="LiveId" clId="{38AB4D3C-B4E5-4847-ABEF-83E738C70A11}" dt="2024-05-14T13:07:14.070" v="4131" actId="478"/>
          <ac:spMkLst>
            <pc:docMk/>
            <pc:sldMk cId="1980196724" sldId="299"/>
            <ac:spMk id="2191" creationId="{F3E318EC-D362-5005-1517-019DB3BE697D}"/>
          </ac:spMkLst>
        </pc:spChg>
        <pc:spChg chg="del mod replST">
          <ac:chgData name="Ida Ekmark" userId="ffbc62ef69d5d3dc" providerId="LiveId" clId="{38AB4D3C-B4E5-4847-ABEF-83E738C70A11}" dt="2024-05-14T13:07:14.070" v="4130" actId="478"/>
          <ac:spMkLst>
            <pc:docMk/>
            <pc:sldMk cId="1980196724" sldId="299"/>
            <ac:spMk id="2192" creationId="{05D32678-9811-CB72-F5E9-0827987F27AF}"/>
          </ac:spMkLst>
        </pc:spChg>
        <pc:spChg chg="del mod replST">
          <ac:chgData name="Ida Ekmark" userId="ffbc62ef69d5d3dc" providerId="LiveId" clId="{38AB4D3C-B4E5-4847-ABEF-83E738C70A11}" dt="2024-05-14T13:07:14.070" v="4129" actId="478"/>
          <ac:spMkLst>
            <pc:docMk/>
            <pc:sldMk cId="1980196724" sldId="299"/>
            <ac:spMk id="2193" creationId="{E83D851D-D3D9-FDF6-0CD2-E5279330EBF9}"/>
          </ac:spMkLst>
        </pc:spChg>
        <pc:spChg chg="del mod replST">
          <ac:chgData name="Ida Ekmark" userId="ffbc62ef69d5d3dc" providerId="LiveId" clId="{38AB4D3C-B4E5-4847-ABEF-83E738C70A11}" dt="2024-05-14T13:07:14.070" v="4128" actId="478"/>
          <ac:spMkLst>
            <pc:docMk/>
            <pc:sldMk cId="1980196724" sldId="299"/>
            <ac:spMk id="2194" creationId="{212318E3-4187-A5E9-044C-0FC4130B4707}"/>
          </ac:spMkLst>
        </pc:spChg>
        <pc:spChg chg="del mod replST">
          <ac:chgData name="Ida Ekmark" userId="ffbc62ef69d5d3dc" providerId="LiveId" clId="{38AB4D3C-B4E5-4847-ABEF-83E738C70A11}" dt="2024-05-14T13:07:14.070" v="4127" actId="478"/>
          <ac:spMkLst>
            <pc:docMk/>
            <pc:sldMk cId="1980196724" sldId="299"/>
            <ac:spMk id="2195" creationId="{461BA7C8-ACC4-EF40-12D6-7E760C815400}"/>
          </ac:spMkLst>
        </pc:spChg>
        <pc:spChg chg="del mod replST">
          <ac:chgData name="Ida Ekmark" userId="ffbc62ef69d5d3dc" providerId="LiveId" clId="{38AB4D3C-B4E5-4847-ABEF-83E738C70A11}" dt="2024-05-14T13:07:14.070" v="4126" actId="478"/>
          <ac:spMkLst>
            <pc:docMk/>
            <pc:sldMk cId="1980196724" sldId="299"/>
            <ac:spMk id="2196" creationId="{1E8C600C-7CB5-FE9F-FD44-DC30AFC053ED}"/>
          </ac:spMkLst>
        </pc:spChg>
        <pc:spChg chg="del mod replST">
          <ac:chgData name="Ida Ekmark" userId="ffbc62ef69d5d3dc" providerId="LiveId" clId="{38AB4D3C-B4E5-4847-ABEF-83E738C70A11}" dt="2024-05-14T13:07:14.070" v="4125" actId="478"/>
          <ac:spMkLst>
            <pc:docMk/>
            <pc:sldMk cId="1980196724" sldId="299"/>
            <ac:spMk id="2197" creationId="{A1593425-C12A-A476-0810-0BB20CD0E9B3}"/>
          </ac:spMkLst>
        </pc:spChg>
        <pc:spChg chg="del mod replST">
          <ac:chgData name="Ida Ekmark" userId="ffbc62ef69d5d3dc" providerId="LiveId" clId="{38AB4D3C-B4E5-4847-ABEF-83E738C70A11}" dt="2024-05-14T13:07:14.070" v="4124" actId="478"/>
          <ac:spMkLst>
            <pc:docMk/>
            <pc:sldMk cId="1980196724" sldId="299"/>
            <ac:spMk id="2198" creationId="{563001FD-7F91-ECEB-EEEF-C0CB206436C6}"/>
          </ac:spMkLst>
        </pc:spChg>
        <pc:spChg chg="del mod replST">
          <ac:chgData name="Ida Ekmark" userId="ffbc62ef69d5d3dc" providerId="LiveId" clId="{38AB4D3C-B4E5-4847-ABEF-83E738C70A11}" dt="2024-05-14T13:07:14.070" v="4123" actId="478"/>
          <ac:spMkLst>
            <pc:docMk/>
            <pc:sldMk cId="1980196724" sldId="299"/>
            <ac:spMk id="2199" creationId="{6D817B16-9945-DC61-3D91-91F63B580037}"/>
          </ac:spMkLst>
        </pc:spChg>
        <pc:spChg chg="del mod replST">
          <ac:chgData name="Ida Ekmark" userId="ffbc62ef69d5d3dc" providerId="LiveId" clId="{38AB4D3C-B4E5-4847-ABEF-83E738C70A11}" dt="2024-05-14T13:07:14.070" v="4122" actId="478"/>
          <ac:spMkLst>
            <pc:docMk/>
            <pc:sldMk cId="1980196724" sldId="299"/>
            <ac:spMk id="2200" creationId="{6DC8FFE0-9FB1-F718-2F3C-20C1A68681B5}"/>
          </ac:spMkLst>
        </pc:spChg>
        <pc:spChg chg="del mod replST">
          <ac:chgData name="Ida Ekmark" userId="ffbc62ef69d5d3dc" providerId="LiveId" clId="{38AB4D3C-B4E5-4847-ABEF-83E738C70A11}" dt="2024-05-14T13:07:14.070" v="4121" actId="478"/>
          <ac:spMkLst>
            <pc:docMk/>
            <pc:sldMk cId="1980196724" sldId="299"/>
            <ac:spMk id="2201" creationId="{66E8C540-A734-2B94-F9EB-861AE745D166}"/>
          </ac:spMkLst>
        </pc:spChg>
        <pc:spChg chg="del mod replST">
          <ac:chgData name="Ida Ekmark" userId="ffbc62ef69d5d3dc" providerId="LiveId" clId="{38AB4D3C-B4E5-4847-ABEF-83E738C70A11}" dt="2024-05-14T13:07:14.070" v="4120" actId="478"/>
          <ac:spMkLst>
            <pc:docMk/>
            <pc:sldMk cId="1980196724" sldId="299"/>
            <ac:spMk id="2202" creationId="{D02D46BD-D0B8-0466-BD2F-2DED14191227}"/>
          </ac:spMkLst>
        </pc:spChg>
        <pc:spChg chg="del mod replST">
          <ac:chgData name="Ida Ekmark" userId="ffbc62ef69d5d3dc" providerId="LiveId" clId="{38AB4D3C-B4E5-4847-ABEF-83E738C70A11}" dt="2024-05-14T13:07:14.070" v="4119" actId="478"/>
          <ac:spMkLst>
            <pc:docMk/>
            <pc:sldMk cId="1980196724" sldId="299"/>
            <ac:spMk id="2203" creationId="{FFB246D2-2B22-C23B-F802-2D88C1DDE304}"/>
          </ac:spMkLst>
        </pc:spChg>
        <pc:spChg chg="del mod replST">
          <ac:chgData name="Ida Ekmark" userId="ffbc62ef69d5d3dc" providerId="LiveId" clId="{38AB4D3C-B4E5-4847-ABEF-83E738C70A11}" dt="2024-05-14T13:07:14.070" v="4118" actId="478"/>
          <ac:spMkLst>
            <pc:docMk/>
            <pc:sldMk cId="1980196724" sldId="299"/>
            <ac:spMk id="2204" creationId="{EED0D45C-1962-3BB5-64FA-86FFC147894F}"/>
          </ac:spMkLst>
        </pc:spChg>
        <pc:spChg chg="del mod replST">
          <ac:chgData name="Ida Ekmark" userId="ffbc62ef69d5d3dc" providerId="LiveId" clId="{38AB4D3C-B4E5-4847-ABEF-83E738C70A11}" dt="2024-05-14T13:07:14.070" v="4117" actId="478"/>
          <ac:spMkLst>
            <pc:docMk/>
            <pc:sldMk cId="1980196724" sldId="299"/>
            <ac:spMk id="2205" creationId="{72FF7EA7-B7D8-E5E7-8A6B-8091CE240221}"/>
          </ac:spMkLst>
        </pc:spChg>
        <pc:spChg chg="del mod replST">
          <ac:chgData name="Ida Ekmark" userId="ffbc62ef69d5d3dc" providerId="LiveId" clId="{38AB4D3C-B4E5-4847-ABEF-83E738C70A11}" dt="2024-05-14T13:07:14.070" v="4116" actId="478"/>
          <ac:spMkLst>
            <pc:docMk/>
            <pc:sldMk cId="1980196724" sldId="299"/>
            <ac:spMk id="2206" creationId="{7912DF53-3C38-75DA-B1E5-E7EF290FD7E9}"/>
          </ac:spMkLst>
        </pc:spChg>
        <pc:spChg chg="del mod replST">
          <ac:chgData name="Ida Ekmark" userId="ffbc62ef69d5d3dc" providerId="LiveId" clId="{38AB4D3C-B4E5-4847-ABEF-83E738C70A11}" dt="2024-05-14T13:07:14.070" v="4115" actId="478"/>
          <ac:spMkLst>
            <pc:docMk/>
            <pc:sldMk cId="1980196724" sldId="299"/>
            <ac:spMk id="2207" creationId="{02EE1E3A-BD0D-5541-6BE7-5E3DC0E47BB2}"/>
          </ac:spMkLst>
        </pc:spChg>
        <pc:spChg chg="del mod replST">
          <ac:chgData name="Ida Ekmark" userId="ffbc62ef69d5d3dc" providerId="LiveId" clId="{38AB4D3C-B4E5-4847-ABEF-83E738C70A11}" dt="2024-05-14T13:07:14.070" v="4114" actId="478"/>
          <ac:spMkLst>
            <pc:docMk/>
            <pc:sldMk cId="1980196724" sldId="299"/>
            <ac:spMk id="2208" creationId="{52F83301-A6C5-50D7-203A-2C942DFA5B15}"/>
          </ac:spMkLst>
        </pc:spChg>
        <pc:spChg chg="del mod replST">
          <ac:chgData name="Ida Ekmark" userId="ffbc62ef69d5d3dc" providerId="LiveId" clId="{38AB4D3C-B4E5-4847-ABEF-83E738C70A11}" dt="2024-05-14T13:07:14.070" v="4113" actId="478"/>
          <ac:spMkLst>
            <pc:docMk/>
            <pc:sldMk cId="1980196724" sldId="299"/>
            <ac:spMk id="2209" creationId="{D3737442-2415-DC89-D16D-201E0E55FD22}"/>
          </ac:spMkLst>
        </pc:spChg>
        <pc:spChg chg="del mod replST">
          <ac:chgData name="Ida Ekmark" userId="ffbc62ef69d5d3dc" providerId="LiveId" clId="{38AB4D3C-B4E5-4847-ABEF-83E738C70A11}" dt="2024-05-14T13:07:14.070" v="4112" actId="478"/>
          <ac:spMkLst>
            <pc:docMk/>
            <pc:sldMk cId="1980196724" sldId="299"/>
            <ac:spMk id="2210" creationId="{16A2A12B-C347-7FAD-082D-E3D04019E9E7}"/>
          </ac:spMkLst>
        </pc:spChg>
        <pc:spChg chg="del mod replST">
          <ac:chgData name="Ida Ekmark" userId="ffbc62ef69d5d3dc" providerId="LiveId" clId="{38AB4D3C-B4E5-4847-ABEF-83E738C70A11}" dt="2024-05-14T13:07:14.070" v="4111" actId="478"/>
          <ac:spMkLst>
            <pc:docMk/>
            <pc:sldMk cId="1980196724" sldId="299"/>
            <ac:spMk id="2211" creationId="{A311DE22-AD41-76C0-7902-C6978B64A292}"/>
          </ac:spMkLst>
        </pc:spChg>
        <pc:spChg chg="del mod replST">
          <ac:chgData name="Ida Ekmark" userId="ffbc62ef69d5d3dc" providerId="LiveId" clId="{38AB4D3C-B4E5-4847-ABEF-83E738C70A11}" dt="2024-05-14T13:07:14.070" v="4110" actId="478"/>
          <ac:spMkLst>
            <pc:docMk/>
            <pc:sldMk cId="1980196724" sldId="299"/>
            <ac:spMk id="2212" creationId="{E64CD365-07FD-A418-FDB6-425861B60512}"/>
          </ac:spMkLst>
        </pc:spChg>
        <pc:spChg chg="del mod replST">
          <ac:chgData name="Ida Ekmark" userId="ffbc62ef69d5d3dc" providerId="LiveId" clId="{38AB4D3C-B4E5-4847-ABEF-83E738C70A11}" dt="2024-05-14T13:07:14.070" v="4109" actId="478"/>
          <ac:spMkLst>
            <pc:docMk/>
            <pc:sldMk cId="1980196724" sldId="299"/>
            <ac:spMk id="2213" creationId="{0491D9C5-985E-1A8B-3CBA-92847CD86E6A}"/>
          </ac:spMkLst>
        </pc:spChg>
        <pc:spChg chg="del mod replST">
          <ac:chgData name="Ida Ekmark" userId="ffbc62ef69d5d3dc" providerId="LiveId" clId="{38AB4D3C-B4E5-4847-ABEF-83E738C70A11}" dt="2024-05-14T13:07:14.070" v="4108" actId="478"/>
          <ac:spMkLst>
            <pc:docMk/>
            <pc:sldMk cId="1980196724" sldId="299"/>
            <ac:spMk id="2214" creationId="{1F3C81A1-A56C-644B-CF0B-3B17D785999E}"/>
          </ac:spMkLst>
        </pc:spChg>
        <pc:spChg chg="del mod replST">
          <ac:chgData name="Ida Ekmark" userId="ffbc62ef69d5d3dc" providerId="LiveId" clId="{38AB4D3C-B4E5-4847-ABEF-83E738C70A11}" dt="2024-05-14T13:07:14.070" v="4107" actId="478"/>
          <ac:spMkLst>
            <pc:docMk/>
            <pc:sldMk cId="1980196724" sldId="299"/>
            <ac:spMk id="2215" creationId="{92277C6E-AB0D-512E-F6FD-0B5E4A635136}"/>
          </ac:spMkLst>
        </pc:spChg>
        <pc:spChg chg="del mod replST">
          <ac:chgData name="Ida Ekmark" userId="ffbc62ef69d5d3dc" providerId="LiveId" clId="{38AB4D3C-B4E5-4847-ABEF-83E738C70A11}" dt="2024-05-14T13:07:14.070" v="4106" actId="478"/>
          <ac:spMkLst>
            <pc:docMk/>
            <pc:sldMk cId="1980196724" sldId="299"/>
            <ac:spMk id="2216" creationId="{F9D09E02-945C-4B01-0E83-AEA7894BB754}"/>
          </ac:spMkLst>
        </pc:spChg>
        <pc:spChg chg="del mod replST">
          <ac:chgData name="Ida Ekmark" userId="ffbc62ef69d5d3dc" providerId="LiveId" clId="{38AB4D3C-B4E5-4847-ABEF-83E738C70A11}" dt="2024-05-14T13:07:14.070" v="4105" actId="478"/>
          <ac:spMkLst>
            <pc:docMk/>
            <pc:sldMk cId="1980196724" sldId="299"/>
            <ac:spMk id="2217" creationId="{F7C7A500-6277-1305-56D2-FBB77846AA1F}"/>
          </ac:spMkLst>
        </pc:spChg>
        <pc:spChg chg="del mod replST">
          <ac:chgData name="Ida Ekmark" userId="ffbc62ef69d5d3dc" providerId="LiveId" clId="{38AB4D3C-B4E5-4847-ABEF-83E738C70A11}" dt="2024-05-14T13:07:14.070" v="4104" actId="478"/>
          <ac:spMkLst>
            <pc:docMk/>
            <pc:sldMk cId="1980196724" sldId="299"/>
            <ac:spMk id="2218" creationId="{0AC4C676-1BEF-E786-80AF-6E99550ADEC8}"/>
          </ac:spMkLst>
        </pc:spChg>
        <pc:spChg chg="del mod topLvl replST">
          <ac:chgData name="Ida Ekmark" userId="ffbc62ef69d5d3dc" providerId="LiveId" clId="{38AB4D3C-B4E5-4847-ABEF-83E738C70A11}" dt="2024-05-14T13:08:16.644" v="4448" actId="478"/>
          <ac:spMkLst>
            <pc:docMk/>
            <pc:sldMk cId="1980196724" sldId="299"/>
            <ac:spMk id="2261" creationId="{63FE26D1-F320-6C63-13E6-04B9017BB704}"/>
          </ac:spMkLst>
        </pc:spChg>
        <pc:spChg chg="del mod topLvl replST">
          <ac:chgData name="Ida Ekmark" userId="ffbc62ef69d5d3dc" providerId="LiveId" clId="{38AB4D3C-B4E5-4847-ABEF-83E738C70A11}" dt="2024-05-14T13:08:16.614" v="4402" actId="478"/>
          <ac:spMkLst>
            <pc:docMk/>
            <pc:sldMk cId="1980196724" sldId="299"/>
            <ac:spMk id="2262" creationId="{12FB5A71-8C85-9080-9301-9D9F683C7B4B}"/>
          </ac:spMkLst>
        </pc:spChg>
        <pc:spChg chg="del mod replST">
          <ac:chgData name="Ida Ekmark" userId="ffbc62ef69d5d3dc" providerId="LiveId" clId="{38AB4D3C-B4E5-4847-ABEF-83E738C70A11}" dt="2024-05-14T13:08:16.614" v="4401" actId="478"/>
          <ac:spMkLst>
            <pc:docMk/>
            <pc:sldMk cId="1980196724" sldId="299"/>
            <ac:spMk id="2263" creationId="{21413265-3851-C420-9DCD-45C250ADADE2}"/>
          </ac:spMkLst>
        </pc:spChg>
        <pc:spChg chg="del mod replST">
          <ac:chgData name="Ida Ekmark" userId="ffbc62ef69d5d3dc" providerId="LiveId" clId="{38AB4D3C-B4E5-4847-ABEF-83E738C70A11}" dt="2024-05-14T13:08:16.614" v="4400" actId="478"/>
          <ac:spMkLst>
            <pc:docMk/>
            <pc:sldMk cId="1980196724" sldId="299"/>
            <ac:spMk id="2264" creationId="{D1206E87-B6BB-7DA6-071E-EF4BCD9F6F4A}"/>
          </ac:spMkLst>
        </pc:spChg>
        <pc:spChg chg="del mod replST">
          <ac:chgData name="Ida Ekmark" userId="ffbc62ef69d5d3dc" providerId="LiveId" clId="{38AB4D3C-B4E5-4847-ABEF-83E738C70A11}" dt="2024-05-14T13:08:16.614" v="4399" actId="478"/>
          <ac:spMkLst>
            <pc:docMk/>
            <pc:sldMk cId="1980196724" sldId="299"/>
            <ac:spMk id="2265" creationId="{1FB03993-6941-3155-414B-33A0F1E84730}"/>
          </ac:spMkLst>
        </pc:spChg>
        <pc:spChg chg="del mod replST">
          <ac:chgData name="Ida Ekmark" userId="ffbc62ef69d5d3dc" providerId="LiveId" clId="{38AB4D3C-B4E5-4847-ABEF-83E738C70A11}" dt="2024-05-14T13:08:16.614" v="4398" actId="478"/>
          <ac:spMkLst>
            <pc:docMk/>
            <pc:sldMk cId="1980196724" sldId="299"/>
            <ac:spMk id="2266" creationId="{2CC7DB42-271E-0DFE-910E-053C6F206588}"/>
          </ac:spMkLst>
        </pc:spChg>
        <pc:spChg chg="del mod replST">
          <ac:chgData name="Ida Ekmark" userId="ffbc62ef69d5d3dc" providerId="LiveId" clId="{38AB4D3C-B4E5-4847-ABEF-83E738C70A11}" dt="2024-05-14T13:08:16.614" v="4397" actId="478"/>
          <ac:spMkLst>
            <pc:docMk/>
            <pc:sldMk cId="1980196724" sldId="299"/>
            <ac:spMk id="2267" creationId="{871128EA-94A2-DB67-86A7-4A60D79F58EF}"/>
          </ac:spMkLst>
        </pc:spChg>
        <pc:spChg chg="del mod replST">
          <ac:chgData name="Ida Ekmark" userId="ffbc62ef69d5d3dc" providerId="LiveId" clId="{38AB4D3C-B4E5-4847-ABEF-83E738C70A11}" dt="2024-05-14T13:08:16.614" v="4396" actId="478"/>
          <ac:spMkLst>
            <pc:docMk/>
            <pc:sldMk cId="1980196724" sldId="299"/>
            <ac:spMk id="2268" creationId="{5A41C7EC-6FBB-0E8F-521E-F24DF7F9CAAE}"/>
          </ac:spMkLst>
        </pc:spChg>
        <pc:spChg chg="del mod replST">
          <ac:chgData name="Ida Ekmark" userId="ffbc62ef69d5d3dc" providerId="LiveId" clId="{38AB4D3C-B4E5-4847-ABEF-83E738C70A11}" dt="2024-05-14T13:08:16.614" v="4395" actId="478"/>
          <ac:spMkLst>
            <pc:docMk/>
            <pc:sldMk cId="1980196724" sldId="299"/>
            <ac:spMk id="2269" creationId="{716DE9DE-4306-DEEF-C724-BFFF0ACBBD3E}"/>
          </ac:spMkLst>
        </pc:spChg>
        <pc:spChg chg="del mod replST">
          <ac:chgData name="Ida Ekmark" userId="ffbc62ef69d5d3dc" providerId="LiveId" clId="{38AB4D3C-B4E5-4847-ABEF-83E738C70A11}" dt="2024-05-14T13:08:16.614" v="4394" actId="478"/>
          <ac:spMkLst>
            <pc:docMk/>
            <pc:sldMk cId="1980196724" sldId="299"/>
            <ac:spMk id="2270" creationId="{57382B3D-45FB-9B10-F487-43E8D5474EFA}"/>
          </ac:spMkLst>
        </pc:spChg>
        <pc:spChg chg="del mod replST">
          <ac:chgData name="Ida Ekmark" userId="ffbc62ef69d5d3dc" providerId="LiveId" clId="{38AB4D3C-B4E5-4847-ABEF-83E738C70A11}" dt="2024-05-14T13:08:16.614" v="4393" actId="478"/>
          <ac:spMkLst>
            <pc:docMk/>
            <pc:sldMk cId="1980196724" sldId="299"/>
            <ac:spMk id="2271" creationId="{80B25151-0652-3EF4-9590-72E809C1C13B}"/>
          </ac:spMkLst>
        </pc:spChg>
        <pc:spChg chg="del mod replST">
          <ac:chgData name="Ida Ekmark" userId="ffbc62ef69d5d3dc" providerId="LiveId" clId="{38AB4D3C-B4E5-4847-ABEF-83E738C70A11}" dt="2024-05-14T13:08:16.613" v="4392" actId="478"/>
          <ac:spMkLst>
            <pc:docMk/>
            <pc:sldMk cId="1980196724" sldId="299"/>
            <ac:spMk id="2272" creationId="{FCB29937-BF95-F4D2-885F-0B4E991792AB}"/>
          </ac:spMkLst>
        </pc:spChg>
        <pc:spChg chg="del mod replST">
          <ac:chgData name="Ida Ekmark" userId="ffbc62ef69d5d3dc" providerId="LiveId" clId="{38AB4D3C-B4E5-4847-ABEF-83E738C70A11}" dt="2024-05-14T13:08:16.613" v="4391" actId="478"/>
          <ac:spMkLst>
            <pc:docMk/>
            <pc:sldMk cId="1980196724" sldId="299"/>
            <ac:spMk id="2273" creationId="{13F5B8AC-6787-2845-7899-9526A8269AF6}"/>
          </ac:spMkLst>
        </pc:spChg>
        <pc:spChg chg="del mod replST">
          <ac:chgData name="Ida Ekmark" userId="ffbc62ef69d5d3dc" providerId="LiveId" clId="{38AB4D3C-B4E5-4847-ABEF-83E738C70A11}" dt="2024-05-14T13:08:16.597" v="4390" actId="478"/>
          <ac:spMkLst>
            <pc:docMk/>
            <pc:sldMk cId="1980196724" sldId="299"/>
            <ac:spMk id="2274" creationId="{4640D836-3628-BB0A-0D24-60F8BE23BEB9}"/>
          </ac:spMkLst>
        </pc:spChg>
        <pc:spChg chg="del mod replST">
          <ac:chgData name="Ida Ekmark" userId="ffbc62ef69d5d3dc" providerId="LiveId" clId="{38AB4D3C-B4E5-4847-ABEF-83E738C70A11}" dt="2024-05-14T13:08:16.597" v="4389" actId="478"/>
          <ac:spMkLst>
            <pc:docMk/>
            <pc:sldMk cId="1980196724" sldId="299"/>
            <ac:spMk id="2275" creationId="{3DFA2839-40C2-C39E-27CD-0EB54751A616}"/>
          </ac:spMkLst>
        </pc:spChg>
        <pc:spChg chg="del mod replST">
          <ac:chgData name="Ida Ekmark" userId="ffbc62ef69d5d3dc" providerId="LiveId" clId="{38AB4D3C-B4E5-4847-ABEF-83E738C70A11}" dt="2024-05-14T13:08:16.597" v="4388" actId="478"/>
          <ac:spMkLst>
            <pc:docMk/>
            <pc:sldMk cId="1980196724" sldId="299"/>
            <ac:spMk id="2276" creationId="{A15EF0FC-7E63-2FE0-1C79-8E92912D96F8}"/>
          </ac:spMkLst>
        </pc:spChg>
        <pc:spChg chg="del mod replST">
          <ac:chgData name="Ida Ekmark" userId="ffbc62ef69d5d3dc" providerId="LiveId" clId="{38AB4D3C-B4E5-4847-ABEF-83E738C70A11}" dt="2024-05-14T13:08:16.597" v="4387" actId="478"/>
          <ac:spMkLst>
            <pc:docMk/>
            <pc:sldMk cId="1980196724" sldId="299"/>
            <ac:spMk id="2277" creationId="{B01AC00D-9B02-A413-C901-599B82BB5387}"/>
          </ac:spMkLst>
        </pc:spChg>
        <pc:spChg chg="del mod replST">
          <ac:chgData name="Ida Ekmark" userId="ffbc62ef69d5d3dc" providerId="LiveId" clId="{38AB4D3C-B4E5-4847-ABEF-83E738C70A11}" dt="2024-05-14T13:08:16.597" v="4386" actId="478"/>
          <ac:spMkLst>
            <pc:docMk/>
            <pc:sldMk cId="1980196724" sldId="299"/>
            <ac:spMk id="2278" creationId="{D20368EC-10FF-E86E-8E29-889937B45FF7}"/>
          </ac:spMkLst>
        </pc:spChg>
        <pc:spChg chg="del mod replST">
          <ac:chgData name="Ida Ekmark" userId="ffbc62ef69d5d3dc" providerId="LiveId" clId="{38AB4D3C-B4E5-4847-ABEF-83E738C70A11}" dt="2024-05-14T13:08:16.597" v="4385" actId="478"/>
          <ac:spMkLst>
            <pc:docMk/>
            <pc:sldMk cId="1980196724" sldId="299"/>
            <ac:spMk id="2279" creationId="{457F7E51-029A-01EC-C878-F276397A97F9}"/>
          </ac:spMkLst>
        </pc:spChg>
        <pc:spChg chg="del mod replST">
          <ac:chgData name="Ida Ekmark" userId="ffbc62ef69d5d3dc" providerId="LiveId" clId="{38AB4D3C-B4E5-4847-ABEF-83E738C70A11}" dt="2024-05-14T13:08:16.597" v="4384" actId="478"/>
          <ac:spMkLst>
            <pc:docMk/>
            <pc:sldMk cId="1980196724" sldId="299"/>
            <ac:spMk id="2280" creationId="{3B5FF1A7-D17A-812A-05DC-816471757A42}"/>
          </ac:spMkLst>
        </pc:spChg>
        <pc:spChg chg="del mod replST">
          <ac:chgData name="Ida Ekmark" userId="ffbc62ef69d5d3dc" providerId="LiveId" clId="{38AB4D3C-B4E5-4847-ABEF-83E738C70A11}" dt="2024-05-14T13:08:16.597" v="4383" actId="478"/>
          <ac:spMkLst>
            <pc:docMk/>
            <pc:sldMk cId="1980196724" sldId="299"/>
            <ac:spMk id="2281" creationId="{88F08238-8D93-98C5-384F-A7F807CA54A1}"/>
          </ac:spMkLst>
        </pc:spChg>
        <pc:spChg chg="del mod replST">
          <ac:chgData name="Ida Ekmark" userId="ffbc62ef69d5d3dc" providerId="LiveId" clId="{38AB4D3C-B4E5-4847-ABEF-83E738C70A11}" dt="2024-05-14T13:08:16.597" v="4382" actId="478"/>
          <ac:spMkLst>
            <pc:docMk/>
            <pc:sldMk cId="1980196724" sldId="299"/>
            <ac:spMk id="2282" creationId="{1CA6E493-D116-8699-7D2A-94B30CD3220B}"/>
          </ac:spMkLst>
        </pc:spChg>
        <pc:spChg chg="del mod replST">
          <ac:chgData name="Ida Ekmark" userId="ffbc62ef69d5d3dc" providerId="LiveId" clId="{38AB4D3C-B4E5-4847-ABEF-83E738C70A11}" dt="2024-05-14T13:08:16.597" v="4381" actId="478"/>
          <ac:spMkLst>
            <pc:docMk/>
            <pc:sldMk cId="1980196724" sldId="299"/>
            <ac:spMk id="2283" creationId="{8A471162-A799-B0E3-A91C-2ACA312E518E}"/>
          </ac:spMkLst>
        </pc:spChg>
        <pc:spChg chg="del mod replST">
          <ac:chgData name="Ida Ekmark" userId="ffbc62ef69d5d3dc" providerId="LiveId" clId="{38AB4D3C-B4E5-4847-ABEF-83E738C70A11}" dt="2024-05-14T13:08:16.597" v="4380" actId="478"/>
          <ac:spMkLst>
            <pc:docMk/>
            <pc:sldMk cId="1980196724" sldId="299"/>
            <ac:spMk id="2284" creationId="{366D2B2E-B195-37BC-F0BB-6B263E8A189B}"/>
          </ac:spMkLst>
        </pc:spChg>
        <pc:spChg chg="del mod replST">
          <ac:chgData name="Ida Ekmark" userId="ffbc62ef69d5d3dc" providerId="LiveId" clId="{38AB4D3C-B4E5-4847-ABEF-83E738C70A11}" dt="2024-05-14T13:08:16.597" v="4379" actId="478"/>
          <ac:spMkLst>
            <pc:docMk/>
            <pc:sldMk cId="1980196724" sldId="299"/>
            <ac:spMk id="2285" creationId="{50088CC1-3F4C-333F-077C-66E08EEA261D}"/>
          </ac:spMkLst>
        </pc:spChg>
        <pc:spChg chg="del mod replST">
          <ac:chgData name="Ida Ekmark" userId="ffbc62ef69d5d3dc" providerId="LiveId" clId="{38AB4D3C-B4E5-4847-ABEF-83E738C70A11}" dt="2024-05-14T13:08:16.597" v="4378" actId="478"/>
          <ac:spMkLst>
            <pc:docMk/>
            <pc:sldMk cId="1980196724" sldId="299"/>
            <ac:spMk id="2286" creationId="{668B112A-F689-895E-7842-96DD5EEDFC68}"/>
          </ac:spMkLst>
        </pc:spChg>
        <pc:spChg chg="del mod replST">
          <ac:chgData name="Ida Ekmark" userId="ffbc62ef69d5d3dc" providerId="LiveId" clId="{38AB4D3C-B4E5-4847-ABEF-83E738C70A11}" dt="2024-05-14T13:08:16.597" v="4377" actId="478"/>
          <ac:spMkLst>
            <pc:docMk/>
            <pc:sldMk cId="1980196724" sldId="299"/>
            <ac:spMk id="2287" creationId="{E3AE1863-056A-BC18-7B52-D0A3BCCECE73}"/>
          </ac:spMkLst>
        </pc:spChg>
        <pc:spChg chg="del mod replST">
          <ac:chgData name="Ida Ekmark" userId="ffbc62ef69d5d3dc" providerId="LiveId" clId="{38AB4D3C-B4E5-4847-ABEF-83E738C70A11}" dt="2024-05-14T13:08:16.597" v="4376" actId="478"/>
          <ac:spMkLst>
            <pc:docMk/>
            <pc:sldMk cId="1980196724" sldId="299"/>
            <ac:spMk id="2288" creationId="{5F7DA87A-A3BC-A1E4-68A7-E184112F7972}"/>
          </ac:spMkLst>
        </pc:spChg>
        <pc:spChg chg="del mod replST">
          <ac:chgData name="Ida Ekmark" userId="ffbc62ef69d5d3dc" providerId="LiveId" clId="{38AB4D3C-B4E5-4847-ABEF-83E738C70A11}" dt="2024-05-14T13:08:16.597" v="4375" actId="478"/>
          <ac:spMkLst>
            <pc:docMk/>
            <pc:sldMk cId="1980196724" sldId="299"/>
            <ac:spMk id="2289" creationId="{B4E91C30-4B00-0D77-0B1F-9DD9AC1232D3}"/>
          </ac:spMkLst>
        </pc:spChg>
        <pc:spChg chg="del mod replST">
          <ac:chgData name="Ida Ekmark" userId="ffbc62ef69d5d3dc" providerId="LiveId" clId="{38AB4D3C-B4E5-4847-ABEF-83E738C70A11}" dt="2024-05-14T13:08:16.597" v="4374" actId="478"/>
          <ac:spMkLst>
            <pc:docMk/>
            <pc:sldMk cId="1980196724" sldId="299"/>
            <ac:spMk id="2290" creationId="{EB74C21C-F3A0-B5BA-BFD7-6AA8756B2ED3}"/>
          </ac:spMkLst>
        </pc:spChg>
        <pc:spChg chg="del mod replST">
          <ac:chgData name="Ida Ekmark" userId="ffbc62ef69d5d3dc" providerId="LiveId" clId="{38AB4D3C-B4E5-4847-ABEF-83E738C70A11}" dt="2024-05-14T13:08:16.597" v="4373" actId="478"/>
          <ac:spMkLst>
            <pc:docMk/>
            <pc:sldMk cId="1980196724" sldId="299"/>
            <ac:spMk id="2291" creationId="{3E7DD75E-C424-F45B-F7B0-CC0F8C531FC0}"/>
          </ac:spMkLst>
        </pc:spChg>
        <pc:spChg chg="del mod replST">
          <ac:chgData name="Ida Ekmark" userId="ffbc62ef69d5d3dc" providerId="LiveId" clId="{38AB4D3C-B4E5-4847-ABEF-83E738C70A11}" dt="2024-05-14T13:08:16.597" v="4372" actId="478"/>
          <ac:spMkLst>
            <pc:docMk/>
            <pc:sldMk cId="1980196724" sldId="299"/>
            <ac:spMk id="2292" creationId="{D0B57CB9-3C02-D6ED-DF7D-1C616D636FE0}"/>
          </ac:spMkLst>
        </pc:spChg>
        <pc:spChg chg="del mod replST">
          <ac:chgData name="Ida Ekmark" userId="ffbc62ef69d5d3dc" providerId="LiveId" clId="{38AB4D3C-B4E5-4847-ABEF-83E738C70A11}" dt="2024-05-14T13:08:16.597" v="4371" actId="478"/>
          <ac:spMkLst>
            <pc:docMk/>
            <pc:sldMk cId="1980196724" sldId="299"/>
            <ac:spMk id="2293" creationId="{060B4D4D-E929-D803-C0DD-E61D98FBD7A7}"/>
          </ac:spMkLst>
        </pc:spChg>
        <pc:spChg chg="del mod replST">
          <ac:chgData name="Ida Ekmark" userId="ffbc62ef69d5d3dc" providerId="LiveId" clId="{38AB4D3C-B4E5-4847-ABEF-83E738C70A11}" dt="2024-05-14T13:08:16.597" v="4370" actId="478"/>
          <ac:spMkLst>
            <pc:docMk/>
            <pc:sldMk cId="1980196724" sldId="299"/>
            <ac:spMk id="2294" creationId="{6A8B3FAE-83DE-99E1-CCFD-7A366B4B4588}"/>
          </ac:spMkLst>
        </pc:spChg>
        <pc:spChg chg="del mod replST">
          <ac:chgData name="Ida Ekmark" userId="ffbc62ef69d5d3dc" providerId="LiveId" clId="{38AB4D3C-B4E5-4847-ABEF-83E738C70A11}" dt="2024-05-14T13:08:16.597" v="4369" actId="478"/>
          <ac:spMkLst>
            <pc:docMk/>
            <pc:sldMk cId="1980196724" sldId="299"/>
            <ac:spMk id="2295" creationId="{D9E206B3-A919-2DBF-6C9A-14F3AE815C20}"/>
          </ac:spMkLst>
        </pc:spChg>
        <pc:spChg chg="del mod replST">
          <ac:chgData name="Ida Ekmark" userId="ffbc62ef69d5d3dc" providerId="LiveId" clId="{38AB4D3C-B4E5-4847-ABEF-83E738C70A11}" dt="2024-05-14T13:08:16.597" v="4368" actId="478"/>
          <ac:spMkLst>
            <pc:docMk/>
            <pc:sldMk cId="1980196724" sldId="299"/>
            <ac:spMk id="2296" creationId="{B8B210C1-85C9-8DD8-A945-C85DA1F1FE52}"/>
          </ac:spMkLst>
        </pc:spChg>
        <pc:spChg chg="del mod replST">
          <ac:chgData name="Ida Ekmark" userId="ffbc62ef69d5d3dc" providerId="LiveId" clId="{38AB4D3C-B4E5-4847-ABEF-83E738C70A11}" dt="2024-05-14T13:08:16.597" v="4367" actId="478"/>
          <ac:spMkLst>
            <pc:docMk/>
            <pc:sldMk cId="1980196724" sldId="299"/>
            <ac:spMk id="2297" creationId="{87EE59F6-7349-F451-CC84-C9E36BCD263A}"/>
          </ac:spMkLst>
        </pc:spChg>
        <pc:spChg chg="del mod replST">
          <ac:chgData name="Ida Ekmark" userId="ffbc62ef69d5d3dc" providerId="LiveId" clId="{38AB4D3C-B4E5-4847-ABEF-83E738C70A11}" dt="2024-05-14T13:08:16.597" v="4366" actId="478"/>
          <ac:spMkLst>
            <pc:docMk/>
            <pc:sldMk cId="1980196724" sldId="299"/>
            <ac:spMk id="2298" creationId="{EEAF55D6-E5CA-B840-53E0-07F98B2E6843}"/>
          </ac:spMkLst>
        </pc:spChg>
        <pc:spChg chg="del mod replST">
          <ac:chgData name="Ida Ekmark" userId="ffbc62ef69d5d3dc" providerId="LiveId" clId="{38AB4D3C-B4E5-4847-ABEF-83E738C70A11}" dt="2024-05-14T13:08:16.597" v="4365" actId="478"/>
          <ac:spMkLst>
            <pc:docMk/>
            <pc:sldMk cId="1980196724" sldId="299"/>
            <ac:spMk id="2299" creationId="{B947E3DC-A341-E51C-9CAA-264546E43EBF}"/>
          </ac:spMkLst>
        </pc:spChg>
        <pc:spChg chg="del mod replST">
          <ac:chgData name="Ida Ekmark" userId="ffbc62ef69d5d3dc" providerId="LiveId" clId="{38AB4D3C-B4E5-4847-ABEF-83E738C70A11}" dt="2024-05-14T13:08:16.597" v="4364" actId="478"/>
          <ac:spMkLst>
            <pc:docMk/>
            <pc:sldMk cId="1980196724" sldId="299"/>
            <ac:spMk id="2300" creationId="{F06660BC-F569-174B-EB79-67862FE6E3CD}"/>
          </ac:spMkLst>
        </pc:spChg>
        <pc:spChg chg="del mod replST">
          <ac:chgData name="Ida Ekmark" userId="ffbc62ef69d5d3dc" providerId="LiveId" clId="{38AB4D3C-B4E5-4847-ABEF-83E738C70A11}" dt="2024-05-14T13:08:16.597" v="4363" actId="478"/>
          <ac:spMkLst>
            <pc:docMk/>
            <pc:sldMk cId="1980196724" sldId="299"/>
            <ac:spMk id="2301" creationId="{9F620DBD-BACE-9C30-9E8C-344AB871E073}"/>
          </ac:spMkLst>
        </pc:spChg>
        <pc:spChg chg="del mod replST">
          <ac:chgData name="Ida Ekmark" userId="ffbc62ef69d5d3dc" providerId="LiveId" clId="{38AB4D3C-B4E5-4847-ABEF-83E738C70A11}" dt="2024-05-14T13:08:16.597" v="4362" actId="478"/>
          <ac:spMkLst>
            <pc:docMk/>
            <pc:sldMk cId="1980196724" sldId="299"/>
            <ac:spMk id="2302" creationId="{EBC53B6B-D8C2-FF4F-51E3-993DFCBB476F}"/>
          </ac:spMkLst>
        </pc:spChg>
        <pc:spChg chg="del mod topLvl replST">
          <ac:chgData name="Ida Ekmark" userId="ffbc62ef69d5d3dc" providerId="LiveId" clId="{38AB4D3C-B4E5-4847-ABEF-83E738C70A11}" dt="2024-05-14T13:08:40.872" v="4709" actId="478"/>
          <ac:spMkLst>
            <pc:docMk/>
            <pc:sldMk cId="1980196724" sldId="299"/>
            <ac:spMk id="2345" creationId="{24AC072A-4496-FF61-ED9D-E0D071CD6087}"/>
          </ac:spMkLst>
        </pc:spChg>
        <pc:spChg chg="del mod topLvl replST">
          <ac:chgData name="Ida Ekmark" userId="ffbc62ef69d5d3dc" providerId="LiveId" clId="{38AB4D3C-B4E5-4847-ABEF-83E738C70A11}" dt="2024-05-14T13:08:40.840" v="4665" actId="478"/>
          <ac:spMkLst>
            <pc:docMk/>
            <pc:sldMk cId="1980196724" sldId="299"/>
            <ac:spMk id="2346" creationId="{2A468753-3E95-1E03-6087-8499A9307F3E}"/>
          </ac:spMkLst>
        </pc:spChg>
        <pc:spChg chg="del mod replST">
          <ac:chgData name="Ida Ekmark" userId="ffbc62ef69d5d3dc" providerId="LiveId" clId="{38AB4D3C-B4E5-4847-ABEF-83E738C70A11}" dt="2024-05-14T13:08:40.840" v="4664" actId="478"/>
          <ac:spMkLst>
            <pc:docMk/>
            <pc:sldMk cId="1980196724" sldId="299"/>
            <ac:spMk id="2347" creationId="{1C69639F-4943-868D-1CDE-ADF97B03D4BA}"/>
          </ac:spMkLst>
        </pc:spChg>
        <pc:spChg chg="del mod replST">
          <ac:chgData name="Ida Ekmark" userId="ffbc62ef69d5d3dc" providerId="LiveId" clId="{38AB4D3C-B4E5-4847-ABEF-83E738C70A11}" dt="2024-05-14T13:08:40.840" v="4663" actId="478"/>
          <ac:spMkLst>
            <pc:docMk/>
            <pc:sldMk cId="1980196724" sldId="299"/>
            <ac:spMk id="2348" creationId="{180DBD96-0316-012F-F842-39839FAEF092}"/>
          </ac:spMkLst>
        </pc:spChg>
        <pc:spChg chg="del mod replST">
          <ac:chgData name="Ida Ekmark" userId="ffbc62ef69d5d3dc" providerId="LiveId" clId="{38AB4D3C-B4E5-4847-ABEF-83E738C70A11}" dt="2024-05-14T13:08:40.840" v="4662" actId="478"/>
          <ac:spMkLst>
            <pc:docMk/>
            <pc:sldMk cId="1980196724" sldId="299"/>
            <ac:spMk id="2349" creationId="{C8A05F79-831D-5DC4-AA29-0C585C0EB4A4}"/>
          </ac:spMkLst>
        </pc:spChg>
        <pc:spChg chg="del mod replST">
          <ac:chgData name="Ida Ekmark" userId="ffbc62ef69d5d3dc" providerId="LiveId" clId="{38AB4D3C-B4E5-4847-ABEF-83E738C70A11}" dt="2024-05-14T13:08:40.840" v="4661" actId="478"/>
          <ac:spMkLst>
            <pc:docMk/>
            <pc:sldMk cId="1980196724" sldId="299"/>
            <ac:spMk id="2350" creationId="{B90F7622-0611-2C14-C1B3-AC2BF9ADE1C5}"/>
          </ac:spMkLst>
        </pc:spChg>
        <pc:spChg chg="del mod replST">
          <ac:chgData name="Ida Ekmark" userId="ffbc62ef69d5d3dc" providerId="LiveId" clId="{38AB4D3C-B4E5-4847-ABEF-83E738C70A11}" dt="2024-05-14T13:08:40.840" v="4660" actId="478"/>
          <ac:spMkLst>
            <pc:docMk/>
            <pc:sldMk cId="1980196724" sldId="299"/>
            <ac:spMk id="2351" creationId="{D4F094E8-C6FF-75BA-82C2-A1FD83D30CC5}"/>
          </ac:spMkLst>
        </pc:spChg>
        <pc:spChg chg="del mod replST">
          <ac:chgData name="Ida Ekmark" userId="ffbc62ef69d5d3dc" providerId="LiveId" clId="{38AB4D3C-B4E5-4847-ABEF-83E738C70A11}" dt="2024-05-14T13:08:40.840" v="4659" actId="478"/>
          <ac:spMkLst>
            <pc:docMk/>
            <pc:sldMk cId="1980196724" sldId="299"/>
            <ac:spMk id="2352" creationId="{308F9556-6346-8374-563B-5618DB4DC85A}"/>
          </ac:spMkLst>
        </pc:spChg>
        <pc:spChg chg="del mod replST">
          <ac:chgData name="Ida Ekmark" userId="ffbc62ef69d5d3dc" providerId="LiveId" clId="{38AB4D3C-B4E5-4847-ABEF-83E738C70A11}" dt="2024-05-14T13:08:40.840" v="4658" actId="478"/>
          <ac:spMkLst>
            <pc:docMk/>
            <pc:sldMk cId="1980196724" sldId="299"/>
            <ac:spMk id="2353" creationId="{ED01C5B5-0A46-0555-BB6F-D2694C32C4DC}"/>
          </ac:spMkLst>
        </pc:spChg>
        <pc:spChg chg="del mod replST">
          <ac:chgData name="Ida Ekmark" userId="ffbc62ef69d5d3dc" providerId="LiveId" clId="{38AB4D3C-B4E5-4847-ABEF-83E738C70A11}" dt="2024-05-14T13:08:40.840" v="4657" actId="478"/>
          <ac:spMkLst>
            <pc:docMk/>
            <pc:sldMk cId="1980196724" sldId="299"/>
            <ac:spMk id="2354" creationId="{22350CDB-8C95-6220-280A-45BE3491F129}"/>
          </ac:spMkLst>
        </pc:spChg>
        <pc:spChg chg="del mod replST">
          <ac:chgData name="Ida Ekmark" userId="ffbc62ef69d5d3dc" providerId="LiveId" clId="{38AB4D3C-B4E5-4847-ABEF-83E738C70A11}" dt="2024-05-14T13:08:40.840" v="4656" actId="478"/>
          <ac:spMkLst>
            <pc:docMk/>
            <pc:sldMk cId="1980196724" sldId="299"/>
            <ac:spMk id="2355" creationId="{43B1FD5B-E5B3-3170-EC71-29686B0DF42B}"/>
          </ac:spMkLst>
        </pc:spChg>
        <pc:spChg chg="del mod replST">
          <ac:chgData name="Ida Ekmark" userId="ffbc62ef69d5d3dc" providerId="LiveId" clId="{38AB4D3C-B4E5-4847-ABEF-83E738C70A11}" dt="2024-05-14T13:08:40.840" v="4655" actId="478"/>
          <ac:spMkLst>
            <pc:docMk/>
            <pc:sldMk cId="1980196724" sldId="299"/>
            <ac:spMk id="2356" creationId="{D6D8DBD5-C743-61BC-C556-C6C47210E02D}"/>
          </ac:spMkLst>
        </pc:spChg>
        <pc:spChg chg="del mod replST">
          <ac:chgData name="Ida Ekmark" userId="ffbc62ef69d5d3dc" providerId="LiveId" clId="{38AB4D3C-B4E5-4847-ABEF-83E738C70A11}" dt="2024-05-14T13:08:40.840" v="4654" actId="478"/>
          <ac:spMkLst>
            <pc:docMk/>
            <pc:sldMk cId="1980196724" sldId="299"/>
            <ac:spMk id="2357" creationId="{D7AAD6C9-AE8A-BFFC-D934-C2370F025E00}"/>
          </ac:spMkLst>
        </pc:spChg>
        <pc:spChg chg="del mod replST">
          <ac:chgData name="Ida Ekmark" userId="ffbc62ef69d5d3dc" providerId="LiveId" clId="{38AB4D3C-B4E5-4847-ABEF-83E738C70A11}" dt="2024-05-14T13:08:40.840" v="4653" actId="478"/>
          <ac:spMkLst>
            <pc:docMk/>
            <pc:sldMk cId="1980196724" sldId="299"/>
            <ac:spMk id="2358" creationId="{88808CF3-10B7-0911-1FC8-7E42E553E1A5}"/>
          </ac:spMkLst>
        </pc:spChg>
        <pc:spChg chg="del mod replST">
          <ac:chgData name="Ida Ekmark" userId="ffbc62ef69d5d3dc" providerId="LiveId" clId="{38AB4D3C-B4E5-4847-ABEF-83E738C70A11}" dt="2024-05-14T13:08:40.825" v="4652" actId="478"/>
          <ac:spMkLst>
            <pc:docMk/>
            <pc:sldMk cId="1980196724" sldId="299"/>
            <ac:spMk id="2359" creationId="{525C8CB0-F3D7-1DB2-0E73-B237102F59A9}"/>
          </ac:spMkLst>
        </pc:spChg>
        <pc:spChg chg="del mod replST">
          <ac:chgData name="Ida Ekmark" userId="ffbc62ef69d5d3dc" providerId="LiveId" clId="{38AB4D3C-B4E5-4847-ABEF-83E738C70A11}" dt="2024-05-14T13:08:40.825" v="4651" actId="478"/>
          <ac:spMkLst>
            <pc:docMk/>
            <pc:sldMk cId="1980196724" sldId="299"/>
            <ac:spMk id="2360" creationId="{2DC2690D-8C8F-B9FE-EEAB-D9A80C3687EE}"/>
          </ac:spMkLst>
        </pc:spChg>
        <pc:spChg chg="del mod replST">
          <ac:chgData name="Ida Ekmark" userId="ffbc62ef69d5d3dc" providerId="LiveId" clId="{38AB4D3C-B4E5-4847-ABEF-83E738C70A11}" dt="2024-05-14T13:08:40.825" v="4650" actId="478"/>
          <ac:spMkLst>
            <pc:docMk/>
            <pc:sldMk cId="1980196724" sldId="299"/>
            <ac:spMk id="2361" creationId="{2D5C7760-287E-C225-D431-4ADB1EB32329}"/>
          </ac:spMkLst>
        </pc:spChg>
        <pc:spChg chg="del mod replST">
          <ac:chgData name="Ida Ekmark" userId="ffbc62ef69d5d3dc" providerId="LiveId" clId="{38AB4D3C-B4E5-4847-ABEF-83E738C70A11}" dt="2024-05-14T13:08:40.825" v="4649" actId="478"/>
          <ac:spMkLst>
            <pc:docMk/>
            <pc:sldMk cId="1980196724" sldId="299"/>
            <ac:spMk id="2362" creationId="{8772FA77-3D79-F7D9-3B32-50A770949947}"/>
          </ac:spMkLst>
        </pc:spChg>
        <pc:spChg chg="del mod replST">
          <ac:chgData name="Ida Ekmark" userId="ffbc62ef69d5d3dc" providerId="LiveId" clId="{38AB4D3C-B4E5-4847-ABEF-83E738C70A11}" dt="2024-05-14T13:08:40.825" v="4648" actId="478"/>
          <ac:spMkLst>
            <pc:docMk/>
            <pc:sldMk cId="1980196724" sldId="299"/>
            <ac:spMk id="2363" creationId="{2B309114-AB17-DDD0-9833-56282138C4AF}"/>
          </ac:spMkLst>
        </pc:spChg>
        <pc:spChg chg="del mod replST">
          <ac:chgData name="Ida Ekmark" userId="ffbc62ef69d5d3dc" providerId="LiveId" clId="{38AB4D3C-B4E5-4847-ABEF-83E738C70A11}" dt="2024-05-14T13:08:40.825" v="4647" actId="478"/>
          <ac:spMkLst>
            <pc:docMk/>
            <pc:sldMk cId="1980196724" sldId="299"/>
            <ac:spMk id="2364" creationId="{B1772B63-3AE8-D8D6-ED4B-D55E287D60F1}"/>
          </ac:spMkLst>
        </pc:spChg>
        <pc:spChg chg="del mod replST">
          <ac:chgData name="Ida Ekmark" userId="ffbc62ef69d5d3dc" providerId="LiveId" clId="{38AB4D3C-B4E5-4847-ABEF-83E738C70A11}" dt="2024-05-14T13:08:40.825" v="4646" actId="478"/>
          <ac:spMkLst>
            <pc:docMk/>
            <pc:sldMk cId="1980196724" sldId="299"/>
            <ac:spMk id="2365" creationId="{7746CBFD-5E76-BE47-8146-588874E8B4D8}"/>
          </ac:spMkLst>
        </pc:spChg>
        <pc:spChg chg="del mod replST">
          <ac:chgData name="Ida Ekmark" userId="ffbc62ef69d5d3dc" providerId="LiveId" clId="{38AB4D3C-B4E5-4847-ABEF-83E738C70A11}" dt="2024-05-14T13:08:40.825" v="4645" actId="478"/>
          <ac:spMkLst>
            <pc:docMk/>
            <pc:sldMk cId="1980196724" sldId="299"/>
            <ac:spMk id="2366" creationId="{ED855065-41E1-FAF6-C6DC-9CB55317954F}"/>
          </ac:spMkLst>
        </pc:spChg>
        <pc:spChg chg="del mod replST">
          <ac:chgData name="Ida Ekmark" userId="ffbc62ef69d5d3dc" providerId="LiveId" clId="{38AB4D3C-B4E5-4847-ABEF-83E738C70A11}" dt="2024-05-14T13:08:40.825" v="4644" actId="478"/>
          <ac:spMkLst>
            <pc:docMk/>
            <pc:sldMk cId="1980196724" sldId="299"/>
            <ac:spMk id="2367" creationId="{38BA5518-3FB3-0430-ABEE-35D10810568D}"/>
          </ac:spMkLst>
        </pc:spChg>
        <pc:spChg chg="del mod replST">
          <ac:chgData name="Ida Ekmark" userId="ffbc62ef69d5d3dc" providerId="LiveId" clId="{38AB4D3C-B4E5-4847-ABEF-83E738C70A11}" dt="2024-05-14T13:08:40.825" v="4643" actId="478"/>
          <ac:spMkLst>
            <pc:docMk/>
            <pc:sldMk cId="1980196724" sldId="299"/>
            <ac:spMk id="2368" creationId="{BDE789CE-E8E8-7BD5-36EF-06EC0F1BA890}"/>
          </ac:spMkLst>
        </pc:spChg>
        <pc:spChg chg="del mod replST">
          <ac:chgData name="Ida Ekmark" userId="ffbc62ef69d5d3dc" providerId="LiveId" clId="{38AB4D3C-B4E5-4847-ABEF-83E738C70A11}" dt="2024-05-14T13:08:40.825" v="4642" actId="478"/>
          <ac:spMkLst>
            <pc:docMk/>
            <pc:sldMk cId="1980196724" sldId="299"/>
            <ac:spMk id="2369" creationId="{6E2DB5D9-4AD4-368E-297A-E0D1F7683AAC}"/>
          </ac:spMkLst>
        </pc:spChg>
        <pc:spChg chg="del mod replST">
          <ac:chgData name="Ida Ekmark" userId="ffbc62ef69d5d3dc" providerId="LiveId" clId="{38AB4D3C-B4E5-4847-ABEF-83E738C70A11}" dt="2024-05-14T13:08:40.825" v="4641" actId="478"/>
          <ac:spMkLst>
            <pc:docMk/>
            <pc:sldMk cId="1980196724" sldId="299"/>
            <ac:spMk id="2370" creationId="{F2B7C41A-DBCF-FB87-278A-8D6421D271A7}"/>
          </ac:spMkLst>
        </pc:spChg>
        <pc:spChg chg="del mod replST">
          <ac:chgData name="Ida Ekmark" userId="ffbc62ef69d5d3dc" providerId="LiveId" clId="{38AB4D3C-B4E5-4847-ABEF-83E738C70A11}" dt="2024-05-14T13:08:40.825" v="4640" actId="478"/>
          <ac:spMkLst>
            <pc:docMk/>
            <pc:sldMk cId="1980196724" sldId="299"/>
            <ac:spMk id="2371" creationId="{6019AC3F-F913-ABC7-AEB5-9BEADD8FE40C}"/>
          </ac:spMkLst>
        </pc:spChg>
        <pc:spChg chg="del mod replST">
          <ac:chgData name="Ida Ekmark" userId="ffbc62ef69d5d3dc" providerId="LiveId" clId="{38AB4D3C-B4E5-4847-ABEF-83E738C70A11}" dt="2024-05-14T13:08:40.825" v="4639" actId="478"/>
          <ac:spMkLst>
            <pc:docMk/>
            <pc:sldMk cId="1980196724" sldId="299"/>
            <ac:spMk id="2372" creationId="{CEE23DA9-6DE0-CBB1-CC66-93520026ABB1}"/>
          </ac:spMkLst>
        </pc:spChg>
        <pc:spChg chg="del mod replST">
          <ac:chgData name="Ida Ekmark" userId="ffbc62ef69d5d3dc" providerId="LiveId" clId="{38AB4D3C-B4E5-4847-ABEF-83E738C70A11}" dt="2024-05-14T13:08:40.825" v="4638" actId="478"/>
          <ac:spMkLst>
            <pc:docMk/>
            <pc:sldMk cId="1980196724" sldId="299"/>
            <ac:spMk id="2373" creationId="{1CBA1756-A5EF-DBCE-52DA-A9C09AEA68B5}"/>
          </ac:spMkLst>
        </pc:spChg>
        <pc:spChg chg="del mod replST">
          <ac:chgData name="Ida Ekmark" userId="ffbc62ef69d5d3dc" providerId="LiveId" clId="{38AB4D3C-B4E5-4847-ABEF-83E738C70A11}" dt="2024-05-14T13:08:40.825" v="4637" actId="478"/>
          <ac:spMkLst>
            <pc:docMk/>
            <pc:sldMk cId="1980196724" sldId="299"/>
            <ac:spMk id="2374" creationId="{F1B54F0A-4C40-38A4-2C9F-51BEAFB87235}"/>
          </ac:spMkLst>
        </pc:spChg>
        <pc:spChg chg="del mod replST">
          <ac:chgData name="Ida Ekmark" userId="ffbc62ef69d5d3dc" providerId="LiveId" clId="{38AB4D3C-B4E5-4847-ABEF-83E738C70A11}" dt="2024-05-14T13:08:40.825" v="4636" actId="478"/>
          <ac:spMkLst>
            <pc:docMk/>
            <pc:sldMk cId="1980196724" sldId="299"/>
            <ac:spMk id="2375" creationId="{446079BA-570E-75C5-7545-8EB279053055}"/>
          </ac:spMkLst>
        </pc:spChg>
        <pc:spChg chg="del mod replST">
          <ac:chgData name="Ida Ekmark" userId="ffbc62ef69d5d3dc" providerId="LiveId" clId="{38AB4D3C-B4E5-4847-ABEF-83E738C70A11}" dt="2024-05-14T13:08:40.825" v="4635" actId="478"/>
          <ac:spMkLst>
            <pc:docMk/>
            <pc:sldMk cId="1980196724" sldId="299"/>
            <ac:spMk id="2376" creationId="{3326B941-823F-1E02-32E2-34340F666340}"/>
          </ac:spMkLst>
        </pc:spChg>
        <pc:spChg chg="del mod replST">
          <ac:chgData name="Ida Ekmark" userId="ffbc62ef69d5d3dc" providerId="LiveId" clId="{38AB4D3C-B4E5-4847-ABEF-83E738C70A11}" dt="2024-05-14T13:08:40.825" v="4634" actId="478"/>
          <ac:spMkLst>
            <pc:docMk/>
            <pc:sldMk cId="1980196724" sldId="299"/>
            <ac:spMk id="2377" creationId="{7E782F45-A427-7A07-72CC-F24EA0ACE476}"/>
          </ac:spMkLst>
        </pc:spChg>
        <pc:spChg chg="del mod replST">
          <ac:chgData name="Ida Ekmark" userId="ffbc62ef69d5d3dc" providerId="LiveId" clId="{38AB4D3C-B4E5-4847-ABEF-83E738C70A11}" dt="2024-05-14T13:08:40.825" v="4633" actId="478"/>
          <ac:spMkLst>
            <pc:docMk/>
            <pc:sldMk cId="1980196724" sldId="299"/>
            <ac:spMk id="2378" creationId="{D8B123AD-5893-FB8B-3222-E01CB07E53EE}"/>
          </ac:spMkLst>
        </pc:spChg>
        <pc:spChg chg="del mod replST">
          <ac:chgData name="Ida Ekmark" userId="ffbc62ef69d5d3dc" providerId="LiveId" clId="{38AB4D3C-B4E5-4847-ABEF-83E738C70A11}" dt="2024-05-14T13:08:40.825" v="4632" actId="478"/>
          <ac:spMkLst>
            <pc:docMk/>
            <pc:sldMk cId="1980196724" sldId="299"/>
            <ac:spMk id="2379" creationId="{25385112-2E59-6932-2FAA-80661E94DC58}"/>
          </ac:spMkLst>
        </pc:spChg>
        <pc:spChg chg="del mod replST">
          <ac:chgData name="Ida Ekmark" userId="ffbc62ef69d5d3dc" providerId="LiveId" clId="{38AB4D3C-B4E5-4847-ABEF-83E738C70A11}" dt="2024-05-14T13:08:40.825" v="4631" actId="478"/>
          <ac:spMkLst>
            <pc:docMk/>
            <pc:sldMk cId="1980196724" sldId="299"/>
            <ac:spMk id="2380" creationId="{43E0E485-4ED6-7A58-80F8-65C7955CBE43}"/>
          </ac:spMkLst>
        </pc:spChg>
        <pc:spChg chg="del mod replST">
          <ac:chgData name="Ida Ekmark" userId="ffbc62ef69d5d3dc" providerId="LiveId" clId="{38AB4D3C-B4E5-4847-ABEF-83E738C70A11}" dt="2024-05-14T13:08:40.825" v="4630" actId="478"/>
          <ac:spMkLst>
            <pc:docMk/>
            <pc:sldMk cId="1980196724" sldId="299"/>
            <ac:spMk id="2381" creationId="{EB077CED-C9FB-32C9-EB77-30E51F30BA9F}"/>
          </ac:spMkLst>
        </pc:spChg>
        <pc:spChg chg="del mod replST">
          <ac:chgData name="Ida Ekmark" userId="ffbc62ef69d5d3dc" providerId="LiveId" clId="{38AB4D3C-B4E5-4847-ABEF-83E738C70A11}" dt="2024-05-14T13:08:40.825" v="4629" actId="478"/>
          <ac:spMkLst>
            <pc:docMk/>
            <pc:sldMk cId="1980196724" sldId="299"/>
            <ac:spMk id="2382" creationId="{7ECB7CDD-6A2D-9855-2F20-CB00F7505235}"/>
          </ac:spMkLst>
        </pc:spChg>
        <pc:spChg chg="del mod replST">
          <ac:chgData name="Ida Ekmark" userId="ffbc62ef69d5d3dc" providerId="LiveId" clId="{38AB4D3C-B4E5-4847-ABEF-83E738C70A11}" dt="2024-05-14T13:08:40.825" v="4628" actId="478"/>
          <ac:spMkLst>
            <pc:docMk/>
            <pc:sldMk cId="1980196724" sldId="299"/>
            <ac:spMk id="2383" creationId="{23F94559-9081-155D-4C30-77A9B8A77D97}"/>
          </ac:spMkLst>
        </pc:spChg>
        <pc:spChg chg="del mod replST">
          <ac:chgData name="Ida Ekmark" userId="ffbc62ef69d5d3dc" providerId="LiveId" clId="{38AB4D3C-B4E5-4847-ABEF-83E738C70A11}" dt="2024-05-14T13:08:40.825" v="4627" actId="478"/>
          <ac:spMkLst>
            <pc:docMk/>
            <pc:sldMk cId="1980196724" sldId="299"/>
            <ac:spMk id="2384" creationId="{C3A0D35F-AEF4-0817-E516-72B79430B4B1}"/>
          </ac:spMkLst>
        </pc:spChg>
        <pc:spChg chg="del mod replST">
          <ac:chgData name="Ida Ekmark" userId="ffbc62ef69d5d3dc" providerId="LiveId" clId="{38AB4D3C-B4E5-4847-ABEF-83E738C70A11}" dt="2024-05-14T13:08:40.825" v="4626" actId="478"/>
          <ac:spMkLst>
            <pc:docMk/>
            <pc:sldMk cId="1980196724" sldId="299"/>
            <ac:spMk id="2385" creationId="{01A6896A-C38C-55B5-850B-AB1964526E39}"/>
          </ac:spMkLst>
        </pc:spChg>
        <pc:spChg chg="del mod replST">
          <ac:chgData name="Ida Ekmark" userId="ffbc62ef69d5d3dc" providerId="LiveId" clId="{38AB4D3C-B4E5-4847-ABEF-83E738C70A11}" dt="2024-05-14T13:08:40.825" v="4625" actId="478"/>
          <ac:spMkLst>
            <pc:docMk/>
            <pc:sldMk cId="1980196724" sldId="299"/>
            <ac:spMk id="2386" creationId="{09CCB7BE-67EC-0DB8-6BD8-38DE2576857C}"/>
          </ac:spMkLst>
        </pc:spChg>
        <pc:spChg chg="del mod replST">
          <ac:chgData name="Ida Ekmark" userId="ffbc62ef69d5d3dc" providerId="LiveId" clId="{38AB4D3C-B4E5-4847-ABEF-83E738C70A11}" dt="2024-05-14T13:08:40.825" v="4624" actId="478"/>
          <ac:spMkLst>
            <pc:docMk/>
            <pc:sldMk cId="1980196724" sldId="299"/>
            <ac:spMk id="2387" creationId="{8DDFD762-B6F6-7C5B-5939-5D9A6E4482F9}"/>
          </ac:spMkLst>
        </pc:spChg>
        <pc:spChg chg="del mod replST">
          <ac:chgData name="Ida Ekmark" userId="ffbc62ef69d5d3dc" providerId="LiveId" clId="{38AB4D3C-B4E5-4847-ABEF-83E738C70A11}" dt="2024-05-14T13:08:40.809" v="4623" actId="478"/>
          <ac:spMkLst>
            <pc:docMk/>
            <pc:sldMk cId="1980196724" sldId="299"/>
            <ac:spMk id="2388" creationId="{A4ED20DE-840C-BA2B-473A-4A26980FFFA6}"/>
          </ac:spMkLst>
        </pc:spChg>
        <pc:spChg chg="del mod replST">
          <ac:chgData name="Ida Ekmark" userId="ffbc62ef69d5d3dc" providerId="LiveId" clId="{38AB4D3C-B4E5-4847-ABEF-83E738C70A11}" dt="2024-05-14T13:08:40.809" v="4622" actId="478"/>
          <ac:spMkLst>
            <pc:docMk/>
            <pc:sldMk cId="1980196724" sldId="299"/>
            <ac:spMk id="2389" creationId="{A169B924-E377-B744-2879-312ECE5D6174}"/>
          </ac:spMkLst>
        </pc:spChg>
        <pc:spChg chg="del mod topLvl replST">
          <ac:chgData name="Ida Ekmark" userId="ffbc62ef69d5d3dc" providerId="LiveId" clId="{38AB4D3C-B4E5-4847-ABEF-83E738C70A11}" dt="2024-05-14T13:09:57.470" v="4960" actId="478"/>
          <ac:spMkLst>
            <pc:docMk/>
            <pc:sldMk cId="1980196724" sldId="299"/>
            <ac:spMk id="2437" creationId="{2AFFEF18-36D6-E1A8-21C9-66B47338DB6F}"/>
          </ac:spMkLst>
        </pc:spChg>
        <pc:spChg chg="del mod topLvl replST">
          <ac:chgData name="Ida Ekmark" userId="ffbc62ef69d5d3dc" providerId="LiveId" clId="{38AB4D3C-B4E5-4847-ABEF-83E738C70A11}" dt="2024-05-14T13:09:57.438" v="4918" actId="478"/>
          <ac:spMkLst>
            <pc:docMk/>
            <pc:sldMk cId="1980196724" sldId="299"/>
            <ac:spMk id="2438" creationId="{5331312B-BFF3-59BA-7B0C-C9AEF514AF4A}"/>
          </ac:spMkLst>
        </pc:spChg>
        <pc:spChg chg="del mod replST">
          <ac:chgData name="Ida Ekmark" userId="ffbc62ef69d5d3dc" providerId="LiveId" clId="{38AB4D3C-B4E5-4847-ABEF-83E738C70A11}" dt="2024-05-14T13:09:57.438" v="4917" actId="478"/>
          <ac:spMkLst>
            <pc:docMk/>
            <pc:sldMk cId="1980196724" sldId="299"/>
            <ac:spMk id="2439" creationId="{F0D2A824-2CB1-811A-DC82-2A1DB9B3A735}"/>
          </ac:spMkLst>
        </pc:spChg>
        <pc:spChg chg="del mod replST">
          <ac:chgData name="Ida Ekmark" userId="ffbc62ef69d5d3dc" providerId="LiveId" clId="{38AB4D3C-B4E5-4847-ABEF-83E738C70A11}" dt="2024-05-14T13:09:57.438" v="4916" actId="478"/>
          <ac:spMkLst>
            <pc:docMk/>
            <pc:sldMk cId="1980196724" sldId="299"/>
            <ac:spMk id="2440" creationId="{0CD8B825-F2EF-7E63-C79E-E5130C571A74}"/>
          </ac:spMkLst>
        </pc:spChg>
        <pc:spChg chg="del mod replST">
          <ac:chgData name="Ida Ekmark" userId="ffbc62ef69d5d3dc" providerId="LiveId" clId="{38AB4D3C-B4E5-4847-ABEF-83E738C70A11}" dt="2024-05-14T13:09:57.438" v="4915" actId="478"/>
          <ac:spMkLst>
            <pc:docMk/>
            <pc:sldMk cId="1980196724" sldId="299"/>
            <ac:spMk id="2441" creationId="{7847DDA2-9BB2-B02A-D331-E69C3A04079E}"/>
          </ac:spMkLst>
        </pc:spChg>
        <pc:spChg chg="del mod replST">
          <ac:chgData name="Ida Ekmark" userId="ffbc62ef69d5d3dc" providerId="LiveId" clId="{38AB4D3C-B4E5-4847-ABEF-83E738C70A11}" dt="2024-05-14T13:09:57.438" v="4914" actId="478"/>
          <ac:spMkLst>
            <pc:docMk/>
            <pc:sldMk cId="1980196724" sldId="299"/>
            <ac:spMk id="2442" creationId="{7E470CD7-8413-0CED-C205-FF521EB3FBBA}"/>
          </ac:spMkLst>
        </pc:spChg>
        <pc:spChg chg="del mod replST">
          <ac:chgData name="Ida Ekmark" userId="ffbc62ef69d5d3dc" providerId="LiveId" clId="{38AB4D3C-B4E5-4847-ABEF-83E738C70A11}" dt="2024-05-14T13:09:57.438" v="4913" actId="478"/>
          <ac:spMkLst>
            <pc:docMk/>
            <pc:sldMk cId="1980196724" sldId="299"/>
            <ac:spMk id="2443" creationId="{55E45F31-0CFF-E3C5-AE02-CE7FC4C3BA29}"/>
          </ac:spMkLst>
        </pc:spChg>
        <pc:spChg chg="del mod replST">
          <ac:chgData name="Ida Ekmark" userId="ffbc62ef69d5d3dc" providerId="LiveId" clId="{38AB4D3C-B4E5-4847-ABEF-83E738C70A11}" dt="2024-05-14T13:09:57.438" v="4912" actId="478"/>
          <ac:spMkLst>
            <pc:docMk/>
            <pc:sldMk cId="1980196724" sldId="299"/>
            <ac:spMk id="2444" creationId="{083AECFF-AADD-A022-B466-E7E7F1DAF8FD}"/>
          </ac:spMkLst>
        </pc:spChg>
        <pc:spChg chg="del mod replST">
          <ac:chgData name="Ida Ekmark" userId="ffbc62ef69d5d3dc" providerId="LiveId" clId="{38AB4D3C-B4E5-4847-ABEF-83E738C70A11}" dt="2024-05-14T13:09:57.438" v="4911" actId="478"/>
          <ac:spMkLst>
            <pc:docMk/>
            <pc:sldMk cId="1980196724" sldId="299"/>
            <ac:spMk id="2445" creationId="{563590D3-0ABA-EFF6-2E11-4E3D784DAC90}"/>
          </ac:spMkLst>
        </pc:spChg>
        <pc:spChg chg="del mod replST">
          <ac:chgData name="Ida Ekmark" userId="ffbc62ef69d5d3dc" providerId="LiveId" clId="{38AB4D3C-B4E5-4847-ABEF-83E738C70A11}" dt="2024-05-14T13:09:57.438" v="4910" actId="478"/>
          <ac:spMkLst>
            <pc:docMk/>
            <pc:sldMk cId="1980196724" sldId="299"/>
            <ac:spMk id="2446" creationId="{5AD9AF08-809E-165A-DDAD-899671EED225}"/>
          </ac:spMkLst>
        </pc:spChg>
        <pc:spChg chg="del mod replST">
          <ac:chgData name="Ida Ekmark" userId="ffbc62ef69d5d3dc" providerId="LiveId" clId="{38AB4D3C-B4E5-4847-ABEF-83E738C70A11}" dt="2024-05-14T13:09:57.438" v="4909" actId="478"/>
          <ac:spMkLst>
            <pc:docMk/>
            <pc:sldMk cId="1980196724" sldId="299"/>
            <ac:spMk id="2447" creationId="{5A398D19-39B8-ED2B-6E1B-40B71EC8C743}"/>
          </ac:spMkLst>
        </pc:spChg>
        <pc:spChg chg="del mod replST">
          <ac:chgData name="Ida Ekmark" userId="ffbc62ef69d5d3dc" providerId="LiveId" clId="{38AB4D3C-B4E5-4847-ABEF-83E738C70A11}" dt="2024-05-14T13:09:57.438" v="4908" actId="478"/>
          <ac:spMkLst>
            <pc:docMk/>
            <pc:sldMk cId="1980196724" sldId="299"/>
            <ac:spMk id="2448" creationId="{8FC6BF34-6B68-8DC1-5DE8-DDDDFDA1E43A}"/>
          </ac:spMkLst>
        </pc:spChg>
        <pc:spChg chg="del mod replST">
          <ac:chgData name="Ida Ekmark" userId="ffbc62ef69d5d3dc" providerId="LiveId" clId="{38AB4D3C-B4E5-4847-ABEF-83E738C70A11}" dt="2024-05-14T13:09:57.438" v="4907" actId="478"/>
          <ac:spMkLst>
            <pc:docMk/>
            <pc:sldMk cId="1980196724" sldId="299"/>
            <ac:spMk id="2449" creationId="{2456633A-8A24-CECC-8309-4BDD00D53F89}"/>
          </ac:spMkLst>
        </pc:spChg>
        <pc:spChg chg="del mod replST">
          <ac:chgData name="Ida Ekmark" userId="ffbc62ef69d5d3dc" providerId="LiveId" clId="{38AB4D3C-B4E5-4847-ABEF-83E738C70A11}" dt="2024-05-14T13:09:57.438" v="4906" actId="478"/>
          <ac:spMkLst>
            <pc:docMk/>
            <pc:sldMk cId="1980196724" sldId="299"/>
            <ac:spMk id="2450" creationId="{7D63AC3B-2739-4D07-E2BA-7D682A1A2433}"/>
          </ac:spMkLst>
        </pc:spChg>
        <pc:spChg chg="del mod replST">
          <ac:chgData name="Ida Ekmark" userId="ffbc62ef69d5d3dc" providerId="LiveId" clId="{38AB4D3C-B4E5-4847-ABEF-83E738C70A11}" dt="2024-05-14T13:09:57.422" v="4905" actId="478"/>
          <ac:spMkLst>
            <pc:docMk/>
            <pc:sldMk cId="1980196724" sldId="299"/>
            <ac:spMk id="2451" creationId="{0F66FB49-E89D-2222-7541-D4D8477723AC}"/>
          </ac:spMkLst>
        </pc:spChg>
        <pc:spChg chg="del mod replST">
          <ac:chgData name="Ida Ekmark" userId="ffbc62ef69d5d3dc" providerId="LiveId" clId="{38AB4D3C-B4E5-4847-ABEF-83E738C70A11}" dt="2024-05-14T13:09:57.422" v="4904" actId="478"/>
          <ac:spMkLst>
            <pc:docMk/>
            <pc:sldMk cId="1980196724" sldId="299"/>
            <ac:spMk id="2452" creationId="{E62E402B-48E8-5B7C-426A-C56E4658CA30}"/>
          </ac:spMkLst>
        </pc:spChg>
        <pc:spChg chg="del mod replST">
          <ac:chgData name="Ida Ekmark" userId="ffbc62ef69d5d3dc" providerId="LiveId" clId="{38AB4D3C-B4E5-4847-ABEF-83E738C70A11}" dt="2024-05-14T13:09:57.422" v="4903" actId="478"/>
          <ac:spMkLst>
            <pc:docMk/>
            <pc:sldMk cId="1980196724" sldId="299"/>
            <ac:spMk id="2453" creationId="{7C1A19D2-D502-460A-73AC-151A516C5C0E}"/>
          </ac:spMkLst>
        </pc:spChg>
        <pc:spChg chg="del mod replST">
          <ac:chgData name="Ida Ekmark" userId="ffbc62ef69d5d3dc" providerId="LiveId" clId="{38AB4D3C-B4E5-4847-ABEF-83E738C70A11}" dt="2024-05-14T13:09:57.422" v="4902" actId="478"/>
          <ac:spMkLst>
            <pc:docMk/>
            <pc:sldMk cId="1980196724" sldId="299"/>
            <ac:spMk id="2454" creationId="{52B7EB1D-7F62-AA08-F4E2-BE58DF0A7C07}"/>
          </ac:spMkLst>
        </pc:spChg>
        <pc:spChg chg="del mod replST">
          <ac:chgData name="Ida Ekmark" userId="ffbc62ef69d5d3dc" providerId="LiveId" clId="{38AB4D3C-B4E5-4847-ABEF-83E738C70A11}" dt="2024-05-14T13:09:57.422" v="4901" actId="478"/>
          <ac:spMkLst>
            <pc:docMk/>
            <pc:sldMk cId="1980196724" sldId="299"/>
            <ac:spMk id="2455" creationId="{B8F622C4-A039-9EF7-DACD-13EA2D3B625E}"/>
          </ac:spMkLst>
        </pc:spChg>
        <pc:spChg chg="del mod replST">
          <ac:chgData name="Ida Ekmark" userId="ffbc62ef69d5d3dc" providerId="LiveId" clId="{38AB4D3C-B4E5-4847-ABEF-83E738C70A11}" dt="2024-05-14T13:09:57.422" v="4900" actId="478"/>
          <ac:spMkLst>
            <pc:docMk/>
            <pc:sldMk cId="1980196724" sldId="299"/>
            <ac:spMk id="2456" creationId="{3593AF0A-6A78-25B1-285E-AF1558ED9DC4}"/>
          </ac:spMkLst>
        </pc:spChg>
        <pc:spChg chg="del mod replST">
          <ac:chgData name="Ida Ekmark" userId="ffbc62ef69d5d3dc" providerId="LiveId" clId="{38AB4D3C-B4E5-4847-ABEF-83E738C70A11}" dt="2024-05-14T13:09:57.422" v="4899" actId="478"/>
          <ac:spMkLst>
            <pc:docMk/>
            <pc:sldMk cId="1980196724" sldId="299"/>
            <ac:spMk id="2457" creationId="{BCE8B3D9-2E93-BE7E-7616-6BEF6F7517A4}"/>
          </ac:spMkLst>
        </pc:spChg>
        <pc:spChg chg="del mod replST">
          <ac:chgData name="Ida Ekmark" userId="ffbc62ef69d5d3dc" providerId="LiveId" clId="{38AB4D3C-B4E5-4847-ABEF-83E738C70A11}" dt="2024-05-14T13:09:57.422" v="4898" actId="478"/>
          <ac:spMkLst>
            <pc:docMk/>
            <pc:sldMk cId="1980196724" sldId="299"/>
            <ac:spMk id="2458" creationId="{4431405E-3101-1FA4-C31C-C549C7714A1F}"/>
          </ac:spMkLst>
        </pc:spChg>
        <pc:spChg chg="del mod replST">
          <ac:chgData name="Ida Ekmark" userId="ffbc62ef69d5d3dc" providerId="LiveId" clId="{38AB4D3C-B4E5-4847-ABEF-83E738C70A11}" dt="2024-05-14T13:09:57.422" v="4897" actId="478"/>
          <ac:spMkLst>
            <pc:docMk/>
            <pc:sldMk cId="1980196724" sldId="299"/>
            <ac:spMk id="2459" creationId="{3C39ADD3-42C1-F345-3445-047B57107062}"/>
          </ac:spMkLst>
        </pc:spChg>
        <pc:spChg chg="del mod replST">
          <ac:chgData name="Ida Ekmark" userId="ffbc62ef69d5d3dc" providerId="LiveId" clId="{38AB4D3C-B4E5-4847-ABEF-83E738C70A11}" dt="2024-05-14T13:09:57.422" v="4896" actId="478"/>
          <ac:spMkLst>
            <pc:docMk/>
            <pc:sldMk cId="1980196724" sldId="299"/>
            <ac:spMk id="2460" creationId="{167908CF-D0C6-F072-627C-2F587D90497C}"/>
          </ac:spMkLst>
        </pc:spChg>
        <pc:spChg chg="del mod replST">
          <ac:chgData name="Ida Ekmark" userId="ffbc62ef69d5d3dc" providerId="LiveId" clId="{38AB4D3C-B4E5-4847-ABEF-83E738C70A11}" dt="2024-05-14T13:09:57.422" v="4895" actId="478"/>
          <ac:spMkLst>
            <pc:docMk/>
            <pc:sldMk cId="1980196724" sldId="299"/>
            <ac:spMk id="2461" creationId="{D5FE9B07-A0D2-B43B-8FF4-27883404B9A1}"/>
          </ac:spMkLst>
        </pc:spChg>
        <pc:spChg chg="del mod replST">
          <ac:chgData name="Ida Ekmark" userId="ffbc62ef69d5d3dc" providerId="LiveId" clId="{38AB4D3C-B4E5-4847-ABEF-83E738C70A11}" dt="2024-05-14T13:09:57.422" v="4894" actId="478"/>
          <ac:spMkLst>
            <pc:docMk/>
            <pc:sldMk cId="1980196724" sldId="299"/>
            <ac:spMk id="2462" creationId="{795F87FB-4B11-D9F6-66F5-45F1981D2E78}"/>
          </ac:spMkLst>
        </pc:spChg>
        <pc:spChg chg="del mod replST">
          <ac:chgData name="Ida Ekmark" userId="ffbc62ef69d5d3dc" providerId="LiveId" clId="{38AB4D3C-B4E5-4847-ABEF-83E738C70A11}" dt="2024-05-14T13:09:57.422" v="4893" actId="478"/>
          <ac:spMkLst>
            <pc:docMk/>
            <pc:sldMk cId="1980196724" sldId="299"/>
            <ac:spMk id="2463" creationId="{152B63D0-B067-C24B-E7D6-FE2EE9EBF1A1}"/>
          </ac:spMkLst>
        </pc:spChg>
        <pc:spChg chg="del mod replST">
          <ac:chgData name="Ida Ekmark" userId="ffbc62ef69d5d3dc" providerId="LiveId" clId="{38AB4D3C-B4E5-4847-ABEF-83E738C70A11}" dt="2024-05-14T13:09:57.422" v="4892" actId="478"/>
          <ac:spMkLst>
            <pc:docMk/>
            <pc:sldMk cId="1980196724" sldId="299"/>
            <ac:spMk id="2464" creationId="{81622971-C8A7-5328-F612-FC6ACF205255}"/>
          </ac:spMkLst>
        </pc:spChg>
        <pc:spChg chg="del mod replST">
          <ac:chgData name="Ida Ekmark" userId="ffbc62ef69d5d3dc" providerId="LiveId" clId="{38AB4D3C-B4E5-4847-ABEF-83E738C70A11}" dt="2024-05-14T13:09:57.422" v="4891" actId="478"/>
          <ac:spMkLst>
            <pc:docMk/>
            <pc:sldMk cId="1980196724" sldId="299"/>
            <ac:spMk id="2465" creationId="{DDA984B0-1CD2-D26B-9D75-2F81DAC38E6A}"/>
          </ac:spMkLst>
        </pc:spChg>
        <pc:spChg chg="del mod replST">
          <ac:chgData name="Ida Ekmark" userId="ffbc62ef69d5d3dc" providerId="LiveId" clId="{38AB4D3C-B4E5-4847-ABEF-83E738C70A11}" dt="2024-05-14T13:09:57.422" v="4890" actId="478"/>
          <ac:spMkLst>
            <pc:docMk/>
            <pc:sldMk cId="1980196724" sldId="299"/>
            <ac:spMk id="2466" creationId="{C8DCA8A1-6054-BACD-5C10-B38CC385B687}"/>
          </ac:spMkLst>
        </pc:spChg>
        <pc:spChg chg="del mod replST">
          <ac:chgData name="Ida Ekmark" userId="ffbc62ef69d5d3dc" providerId="LiveId" clId="{38AB4D3C-B4E5-4847-ABEF-83E738C70A11}" dt="2024-05-14T13:09:57.422" v="4889" actId="478"/>
          <ac:spMkLst>
            <pc:docMk/>
            <pc:sldMk cId="1980196724" sldId="299"/>
            <ac:spMk id="2467" creationId="{2A814D26-F5E0-3CA5-0F56-447E75D6B7C9}"/>
          </ac:spMkLst>
        </pc:spChg>
        <pc:spChg chg="del mod replST">
          <ac:chgData name="Ida Ekmark" userId="ffbc62ef69d5d3dc" providerId="LiveId" clId="{38AB4D3C-B4E5-4847-ABEF-83E738C70A11}" dt="2024-05-14T13:09:57.422" v="4888" actId="478"/>
          <ac:spMkLst>
            <pc:docMk/>
            <pc:sldMk cId="1980196724" sldId="299"/>
            <ac:spMk id="2468" creationId="{608F1E13-DAEB-4DBF-F6BA-20C2E8985871}"/>
          </ac:spMkLst>
        </pc:spChg>
        <pc:spChg chg="del mod replST">
          <ac:chgData name="Ida Ekmark" userId="ffbc62ef69d5d3dc" providerId="LiveId" clId="{38AB4D3C-B4E5-4847-ABEF-83E738C70A11}" dt="2024-05-14T13:09:57.422" v="4887" actId="478"/>
          <ac:spMkLst>
            <pc:docMk/>
            <pc:sldMk cId="1980196724" sldId="299"/>
            <ac:spMk id="2469" creationId="{46E1B43B-2BE1-5BFC-EB1B-C0850F82482E}"/>
          </ac:spMkLst>
        </pc:spChg>
        <pc:spChg chg="del mod replST">
          <ac:chgData name="Ida Ekmark" userId="ffbc62ef69d5d3dc" providerId="LiveId" clId="{38AB4D3C-B4E5-4847-ABEF-83E738C70A11}" dt="2024-05-14T13:09:57.422" v="4886" actId="478"/>
          <ac:spMkLst>
            <pc:docMk/>
            <pc:sldMk cId="1980196724" sldId="299"/>
            <ac:spMk id="2470" creationId="{1CD43472-71EF-0FA1-5644-F388F2D518BE}"/>
          </ac:spMkLst>
        </pc:spChg>
        <pc:spChg chg="del mod replST">
          <ac:chgData name="Ida Ekmark" userId="ffbc62ef69d5d3dc" providerId="LiveId" clId="{38AB4D3C-B4E5-4847-ABEF-83E738C70A11}" dt="2024-05-14T13:09:57.422" v="4885" actId="478"/>
          <ac:spMkLst>
            <pc:docMk/>
            <pc:sldMk cId="1980196724" sldId="299"/>
            <ac:spMk id="2471" creationId="{5C4E55EB-DFCE-9123-9641-FE8DBC9D63C5}"/>
          </ac:spMkLst>
        </pc:spChg>
        <pc:spChg chg="del mod replST">
          <ac:chgData name="Ida Ekmark" userId="ffbc62ef69d5d3dc" providerId="LiveId" clId="{38AB4D3C-B4E5-4847-ABEF-83E738C70A11}" dt="2024-05-14T13:09:57.422" v="4884" actId="478"/>
          <ac:spMkLst>
            <pc:docMk/>
            <pc:sldMk cId="1980196724" sldId="299"/>
            <ac:spMk id="2472" creationId="{5C89C24B-226F-D948-E7B9-A761BE544A2A}"/>
          </ac:spMkLst>
        </pc:spChg>
        <pc:spChg chg="del mod replST">
          <ac:chgData name="Ida Ekmark" userId="ffbc62ef69d5d3dc" providerId="LiveId" clId="{38AB4D3C-B4E5-4847-ABEF-83E738C70A11}" dt="2024-05-14T13:09:57.422" v="4883" actId="478"/>
          <ac:spMkLst>
            <pc:docMk/>
            <pc:sldMk cId="1980196724" sldId="299"/>
            <ac:spMk id="2473" creationId="{8A44C6A2-92A7-EE2C-EA32-81F7B6BCCB2C}"/>
          </ac:spMkLst>
        </pc:spChg>
        <pc:spChg chg="del mod replST">
          <ac:chgData name="Ida Ekmark" userId="ffbc62ef69d5d3dc" providerId="LiveId" clId="{38AB4D3C-B4E5-4847-ABEF-83E738C70A11}" dt="2024-05-14T13:09:57.422" v="4882" actId="478"/>
          <ac:spMkLst>
            <pc:docMk/>
            <pc:sldMk cId="1980196724" sldId="299"/>
            <ac:spMk id="2474" creationId="{DD9FFB76-A35B-FE85-02EF-FEC658ECB8DA}"/>
          </ac:spMkLst>
        </pc:spChg>
        <pc:spChg chg="del mod replST">
          <ac:chgData name="Ida Ekmark" userId="ffbc62ef69d5d3dc" providerId="LiveId" clId="{38AB4D3C-B4E5-4847-ABEF-83E738C70A11}" dt="2024-05-14T13:09:57.422" v="4881" actId="478"/>
          <ac:spMkLst>
            <pc:docMk/>
            <pc:sldMk cId="1980196724" sldId="299"/>
            <ac:spMk id="2475" creationId="{579E36CC-82AB-DA1C-99AA-2D78F342153D}"/>
          </ac:spMkLst>
        </pc:spChg>
        <pc:spChg chg="del mod replST">
          <ac:chgData name="Ida Ekmark" userId="ffbc62ef69d5d3dc" providerId="LiveId" clId="{38AB4D3C-B4E5-4847-ABEF-83E738C70A11}" dt="2024-05-14T13:09:57.422" v="4880" actId="478"/>
          <ac:spMkLst>
            <pc:docMk/>
            <pc:sldMk cId="1980196724" sldId="299"/>
            <ac:spMk id="2476" creationId="{EC6F6858-0E7F-38A7-C3A0-6B12F1A07129}"/>
          </ac:spMkLst>
        </pc:spChg>
        <pc:spChg chg="del mod replST">
          <ac:chgData name="Ida Ekmark" userId="ffbc62ef69d5d3dc" providerId="LiveId" clId="{38AB4D3C-B4E5-4847-ABEF-83E738C70A11}" dt="2024-05-14T13:09:57.422" v="4879" actId="478"/>
          <ac:spMkLst>
            <pc:docMk/>
            <pc:sldMk cId="1980196724" sldId="299"/>
            <ac:spMk id="2477" creationId="{CD467689-E5C7-6729-0C7E-D0C3D65002A6}"/>
          </ac:spMkLst>
        </pc:spChg>
        <pc:spChg chg="del mod replST">
          <ac:chgData name="Ida Ekmark" userId="ffbc62ef69d5d3dc" providerId="LiveId" clId="{38AB4D3C-B4E5-4847-ABEF-83E738C70A11}" dt="2024-05-14T13:09:57.422" v="4878" actId="478"/>
          <ac:spMkLst>
            <pc:docMk/>
            <pc:sldMk cId="1980196724" sldId="299"/>
            <ac:spMk id="2478" creationId="{D054895B-AAD8-1728-5F4F-9646585BBE95}"/>
          </ac:spMkLst>
        </pc:spChg>
        <pc:spChg chg="del mod replST">
          <ac:chgData name="Ida Ekmark" userId="ffbc62ef69d5d3dc" providerId="LiveId" clId="{38AB4D3C-B4E5-4847-ABEF-83E738C70A11}" dt="2024-05-14T13:09:57.422" v="4877" actId="478"/>
          <ac:spMkLst>
            <pc:docMk/>
            <pc:sldMk cId="1980196724" sldId="299"/>
            <ac:spMk id="2479" creationId="{AEEB7C52-880C-35DE-9170-616A44C319BC}"/>
          </ac:spMkLst>
        </pc:spChg>
        <pc:spChg chg="mod replST">
          <ac:chgData name="Ida Ekmark" userId="ffbc62ef69d5d3dc" providerId="LiveId" clId="{38AB4D3C-B4E5-4847-ABEF-83E738C70A11}" dt="2024-05-14T13:09:57.438" v="4919" actId="108"/>
          <ac:spMkLst>
            <pc:docMk/>
            <pc:sldMk cId="1980196724" sldId="299"/>
            <ac:spMk id="2530" creationId="{56F3350D-389F-1663-97B3-8723201F94D6}"/>
          </ac:spMkLst>
        </pc:spChg>
        <pc:spChg chg="mod replST">
          <ac:chgData name="Ida Ekmark" userId="ffbc62ef69d5d3dc" providerId="LiveId" clId="{38AB4D3C-B4E5-4847-ABEF-83E738C70A11}" dt="2024-05-14T13:09:57.438" v="4920" actId="108"/>
          <ac:spMkLst>
            <pc:docMk/>
            <pc:sldMk cId="1980196724" sldId="299"/>
            <ac:spMk id="2531" creationId="{200D3D88-D05D-4210-48F0-F2053A54FF81}"/>
          </ac:spMkLst>
        </pc:spChg>
        <pc:spChg chg="mod replST">
          <ac:chgData name="Ida Ekmark" userId="ffbc62ef69d5d3dc" providerId="LiveId" clId="{38AB4D3C-B4E5-4847-ABEF-83E738C70A11}" dt="2024-05-14T13:09:57.438" v="4921" actId="108"/>
          <ac:spMkLst>
            <pc:docMk/>
            <pc:sldMk cId="1980196724" sldId="299"/>
            <ac:spMk id="2532" creationId="{A40ED577-04F3-D77A-E40D-810332C87B92}"/>
          </ac:spMkLst>
        </pc:spChg>
        <pc:spChg chg="mod replST">
          <ac:chgData name="Ida Ekmark" userId="ffbc62ef69d5d3dc" providerId="LiveId" clId="{38AB4D3C-B4E5-4847-ABEF-83E738C70A11}" dt="2024-05-14T13:09:57.438" v="4922" actId="108"/>
          <ac:spMkLst>
            <pc:docMk/>
            <pc:sldMk cId="1980196724" sldId="299"/>
            <ac:spMk id="2533" creationId="{A0F6A3BC-74C2-7FE5-37DF-F5D8AB272E34}"/>
          </ac:spMkLst>
        </pc:spChg>
        <pc:spChg chg="mod replST">
          <ac:chgData name="Ida Ekmark" userId="ffbc62ef69d5d3dc" providerId="LiveId" clId="{38AB4D3C-B4E5-4847-ABEF-83E738C70A11}" dt="2024-05-14T13:09:57.438" v="4923" actId="108"/>
          <ac:spMkLst>
            <pc:docMk/>
            <pc:sldMk cId="1980196724" sldId="299"/>
            <ac:spMk id="2534" creationId="{04032A06-694B-C3A6-F5BA-A56FF74D85B6}"/>
          </ac:spMkLst>
        </pc:spChg>
        <pc:spChg chg="mod replST">
          <ac:chgData name="Ida Ekmark" userId="ffbc62ef69d5d3dc" providerId="LiveId" clId="{38AB4D3C-B4E5-4847-ABEF-83E738C70A11}" dt="2024-05-14T13:09:57.438" v="4924" actId="108"/>
          <ac:spMkLst>
            <pc:docMk/>
            <pc:sldMk cId="1980196724" sldId="299"/>
            <ac:spMk id="2535" creationId="{F3C251F3-D7B6-622F-908A-0C140F260DA5}"/>
          </ac:spMkLst>
        </pc:spChg>
        <pc:spChg chg="mod replST">
          <ac:chgData name="Ida Ekmark" userId="ffbc62ef69d5d3dc" providerId="LiveId" clId="{38AB4D3C-B4E5-4847-ABEF-83E738C70A11}" dt="2024-05-14T13:09:57.438" v="4925" actId="108"/>
          <ac:spMkLst>
            <pc:docMk/>
            <pc:sldMk cId="1980196724" sldId="299"/>
            <ac:spMk id="2536" creationId="{A5B88D82-3752-2ECD-06BD-1DA0AF4EE216}"/>
          </ac:spMkLst>
        </pc:spChg>
        <pc:spChg chg="mod replST">
          <ac:chgData name="Ida Ekmark" userId="ffbc62ef69d5d3dc" providerId="LiveId" clId="{38AB4D3C-B4E5-4847-ABEF-83E738C70A11}" dt="2024-05-14T13:09:57.438" v="4926" actId="108"/>
          <ac:spMkLst>
            <pc:docMk/>
            <pc:sldMk cId="1980196724" sldId="299"/>
            <ac:spMk id="2537" creationId="{CAED6907-56E1-2BB3-75EF-1B6AFDC131FF}"/>
          </ac:spMkLst>
        </pc:spChg>
        <pc:spChg chg="mod replST">
          <ac:chgData name="Ida Ekmark" userId="ffbc62ef69d5d3dc" providerId="LiveId" clId="{38AB4D3C-B4E5-4847-ABEF-83E738C70A11}" dt="2024-05-14T13:09:57.438" v="4927" actId="108"/>
          <ac:spMkLst>
            <pc:docMk/>
            <pc:sldMk cId="1980196724" sldId="299"/>
            <ac:spMk id="2538" creationId="{1EB0483D-347A-3B39-51EB-E070744645D5}"/>
          </ac:spMkLst>
        </pc:spChg>
        <pc:spChg chg="mod replST">
          <ac:chgData name="Ida Ekmark" userId="ffbc62ef69d5d3dc" providerId="LiveId" clId="{38AB4D3C-B4E5-4847-ABEF-83E738C70A11}" dt="2024-05-14T13:09:57.438" v="4928" actId="108"/>
          <ac:spMkLst>
            <pc:docMk/>
            <pc:sldMk cId="1980196724" sldId="299"/>
            <ac:spMk id="2539" creationId="{EC35CA2B-6380-EFAB-EF48-65FE82126E60}"/>
          </ac:spMkLst>
        </pc:spChg>
        <pc:spChg chg="mod replST">
          <ac:chgData name="Ida Ekmark" userId="ffbc62ef69d5d3dc" providerId="LiveId" clId="{38AB4D3C-B4E5-4847-ABEF-83E738C70A11}" dt="2024-05-14T13:09:57.438" v="4929" actId="108"/>
          <ac:spMkLst>
            <pc:docMk/>
            <pc:sldMk cId="1980196724" sldId="299"/>
            <ac:spMk id="2540" creationId="{016D0D3D-9715-6A00-C5AB-0F732484C2BD}"/>
          </ac:spMkLst>
        </pc:spChg>
        <pc:spChg chg="mod replST">
          <ac:chgData name="Ida Ekmark" userId="ffbc62ef69d5d3dc" providerId="LiveId" clId="{38AB4D3C-B4E5-4847-ABEF-83E738C70A11}" dt="2024-05-14T13:09:57.438" v="4930" actId="108"/>
          <ac:spMkLst>
            <pc:docMk/>
            <pc:sldMk cId="1980196724" sldId="299"/>
            <ac:spMk id="2541" creationId="{FC8263A4-FAB5-B364-D9EE-805C77AA1B48}"/>
          </ac:spMkLst>
        </pc:spChg>
        <pc:spChg chg="mod replST">
          <ac:chgData name="Ida Ekmark" userId="ffbc62ef69d5d3dc" providerId="LiveId" clId="{38AB4D3C-B4E5-4847-ABEF-83E738C70A11}" dt="2024-05-14T13:09:57.454" v="4931" actId="108"/>
          <ac:spMkLst>
            <pc:docMk/>
            <pc:sldMk cId="1980196724" sldId="299"/>
            <ac:spMk id="2542" creationId="{8662CEE7-BA59-89E5-F722-89E437B25ED8}"/>
          </ac:spMkLst>
        </pc:spChg>
        <pc:spChg chg="mod replST">
          <ac:chgData name="Ida Ekmark" userId="ffbc62ef69d5d3dc" providerId="LiveId" clId="{38AB4D3C-B4E5-4847-ABEF-83E738C70A11}" dt="2024-05-14T13:09:57.454" v="4932" actId="108"/>
          <ac:spMkLst>
            <pc:docMk/>
            <pc:sldMk cId="1980196724" sldId="299"/>
            <ac:spMk id="2543" creationId="{D23AAEFF-AB60-8EF6-8537-26553D687A1B}"/>
          </ac:spMkLst>
        </pc:spChg>
        <pc:spChg chg="mod replST">
          <ac:chgData name="Ida Ekmark" userId="ffbc62ef69d5d3dc" providerId="LiveId" clId="{38AB4D3C-B4E5-4847-ABEF-83E738C70A11}" dt="2024-05-14T13:09:57.454" v="4933" actId="108"/>
          <ac:spMkLst>
            <pc:docMk/>
            <pc:sldMk cId="1980196724" sldId="299"/>
            <ac:spMk id="2544" creationId="{6C7DABEC-F557-4A13-C97E-1826D2DCDA1E}"/>
          </ac:spMkLst>
        </pc:spChg>
        <pc:spChg chg="mod replST">
          <ac:chgData name="Ida Ekmark" userId="ffbc62ef69d5d3dc" providerId="LiveId" clId="{38AB4D3C-B4E5-4847-ABEF-83E738C70A11}" dt="2024-05-14T13:09:57.454" v="4934" actId="108"/>
          <ac:spMkLst>
            <pc:docMk/>
            <pc:sldMk cId="1980196724" sldId="299"/>
            <ac:spMk id="2545" creationId="{8A206EF2-1A6F-C361-DFB5-6057F87D6A60}"/>
          </ac:spMkLst>
        </pc:spChg>
        <pc:spChg chg="mod replST">
          <ac:chgData name="Ida Ekmark" userId="ffbc62ef69d5d3dc" providerId="LiveId" clId="{38AB4D3C-B4E5-4847-ABEF-83E738C70A11}" dt="2024-05-14T13:09:57.454" v="4935" actId="108"/>
          <ac:spMkLst>
            <pc:docMk/>
            <pc:sldMk cId="1980196724" sldId="299"/>
            <ac:spMk id="2546" creationId="{03F0EFC0-FE7C-D09E-987E-4F0F5E9081A8}"/>
          </ac:spMkLst>
        </pc:spChg>
        <pc:spChg chg="mod replST">
          <ac:chgData name="Ida Ekmark" userId="ffbc62ef69d5d3dc" providerId="LiveId" clId="{38AB4D3C-B4E5-4847-ABEF-83E738C70A11}" dt="2024-05-14T13:09:57.454" v="4936" actId="108"/>
          <ac:spMkLst>
            <pc:docMk/>
            <pc:sldMk cId="1980196724" sldId="299"/>
            <ac:spMk id="2547" creationId="{8E124863-A655-A351-3C24-C566A5959842}"/>
          </ac:spMkLst>
        </pc:spChg>
        <pc:spChg chg="mod replST">
          <ac:chgData name="Ida Ekmark" userId="ffbc62ef69d5d3dc" providerId="LiveId" clId="{38AB4D3C-B4E5-4847-ABEF-83E738C70A11}" dt="2024-05-14T13:09:57.454" v="4937" actId="108"/>
          <ac:spMkLst>
            <pc:docMk/>
            <pc:sldMk cId="1980196724" sldId="299"/>
            <ac:spMk id="2548" creationId="{DF152955-C1C6-7BA2-DE76-DE26471F4FEC}"/>
          </ac:spMkLst>
        </pc:spChg>
        <pc:spChg chg="mod replST">
          <ac:chgData name="Ida Ekmark" userId="ffbc62ef69d5d3dc" providerId="LiveId" clId="{38AB4D3C-B4E5-4847-ABEF-83E738C70A11}" dt="2024-05-14T13:09:57.454" v="4938" actId="108"/>
          <ac:spMkLst>
            <pc:docMk/>
            <pc:sldMk cId="1980196724" sldId="299"/>
            <ac:spMk id="2549" creationId="{9655F748-350C-98DD-C5D8-35D58B34A0A0}"/>
          </ac:spMkLst>
        </pc:spChg>
        <pc:spChg chg="mod replST">
          <ac:chgData name="Ida Ekmark" userId="ffbc62ef69d5d3dc" providerId="LiveId" clId="{38AB4D3C-B4E5-4847-ABEF-83E738C70A11}" dt="2024-05-14T13:09:57.454" v="4939" actId="108"/>
          <ac:spMkLst>
            <pc:docMk/>
            <pc:sldMk cId="1980196724" sldId="299"/>
            <ac:spMk id="2550" creationId="{2771BB32-7171-1136-8127-D9B9352F5042}"/>
          </ac:spMkLst>
        </pc:spChg>
        <pc:spChg chg="mod replST">
          <ac:chgData name="Ida Ekmark" userId="ffbc62ef69d5d3dc" providerId="LiveId" clId="{38AB4D3C-B4E5-4847-ABEF-83E738C70A11}" dt="2024-05-14T13:09:57.454" v="4940" actId="108"/>
          <ac:spMkLst>
            <pc:docMk/>
            <pc:sldMk cId="1980196724" sldId="299"/>
            <ac:spMk id="2551" creationId="{82120447-5B7D-7ACF-C292-71E9D869BAB1}"/>
          </ac:spMkLst>
        </pc:spChg>
        <pc:spChg chg="mod replST">
          <ac:chgData name="Ida Ekmark" userId="ffbc62ef69d5d3dc" providerId="LiveId" clId="{38AB4D3C-B4E5-4847-ABEF-83E738C70A11}" dt="2024-05-14T13:09:57.454" v="4941" actId="108"/>
          <ac:spMkLst>
            <pc:docMk/>
            <pc:sldMk cId="1980196724" sldId="299"/>
            <ac:spMk id="2552" creationId="{C7FB9F79-812B-9E44-A253-AEBF986C5934}"/>
          </ac:spMkLst>
        </pc:spChg>
        <pc:spChg chg="mod replST">
          <ac:chgData name="Ida Ekmark" userId="ffbc62ef69d5d3dc" providerId="LiveId" clId="{38AB4D3C-B4E5-4847-ABEF-83E738C70A11}" dt="2024-05-14T13:09:57.454" v="4942" actId="108"/>
          <ac:spMkLst>
            <pc:docMk/>
            <pc:sldMk cId="1980196724" sldId="299"/>
            <ac:spMk id="2553" creationId="{63B28FDF-43EC-0174-B8FF-ADC34CBA4EF8}"/>
          </ac:spMkLst>
        </pc:spChg>
        <pc:spChg chg="mod replST">
          <ac:chgData name="Ida Ekmark" userId="ffbc62ef69d5d3dc" providerId="LiveId" clId="{38AB4D3C-B4E5-4847-ABEF-83E738C70A11}" dt="2024-05-14T13:09:57.454" v="4943" actId="108"/>
          <ac:spMkLst>
            <pc:docMk/>
            <pc:sldMk cId="1980196724" sldId="299"/>
            <ac:spMk id="2554" creationId="{E1A7E537-FCE9-B84D-B005-9B5DD14146D2}"/>
          </ac:spMkLst>
        </pc:spChg>
        <pc:spChg chg="mod replST">
          <ac:chgData name="Ida Ekmark" userId="ffbc62ef69d5d3dc" providerId="LiveId" clId="{38AB4D3C-B4E5-4847-ABEF-83E738C70A11}" dt="2024-05-14T13:09:57.454" v="4944" actId="108"/>
          <ac:spMkLst>
            <pc:docMk/>
            <pc:sldMk cId="1980196724" sldId="299"/>
            <ac:spMk id="2555" creationId="{8F0CE0B7-71DC-B450-CB51-16895BD6DE94}"/>
          </ac:spMkLst>
        </pc:spChg>
        <pc:spChg chg="mod replST">
          <ac:chgData name="Ida Ekmark" userId="ffbc62ef69d5d3dc" providerId="LiveId" clId="{38AB4D3C-B4E5-4847-ABEF-83E738C70A11}" dt="2024-05-14T13:09:57.454" v="4945" actId="108"/>
          <ac:spMkLst>
            <pc:docMk/>
            <pc:sldMk cId="1980196724" sldId="299"/>
            <ac:spMk id="2556" creationId="{D9E4C77D-5CE3-7E83-41A1-853CB2C1F6A8}"/>
          </ac:spMkLst>
        </pc:spChg>
        <pc:spChg chg="mod replST">
          <ac:chgData name="Ida Ekmark" userId="ffbc62ef69d5d3dc" providerId="LiveId" clId="{38AB4D3C-B4E5-4847-ABEF-83E738C70A11}" dt="2024-05-14T13:09:57.454" v="4946" actId="108"/>
          <ac:spMkLst>
            <pc:docMk/>
            <pc:sldMk cId="1980196724" sldId="299"/>
            <ac:spMk id="2557" creationId="{D2D223BA-BBDA-BFA6-5D6A-09F5BBD5D6D6}"/>
          </ac:spMkLst>
        </pc:spChg>
        <pc:spChg chg="mod replST">
          <ac:chgData name="Ida Ekmark" userId="ffbc62ef69d5d3dc" providerId="LiveId" clId="{38AB4D3C-B4E5-4847-ABEF-83E738C70A11}" dt="2024-05-14T13:09:57.454" v="4947" actId="108"/>
          <ac:spMkLst>
            <pc:docMk/>
            <pc:sldMk cId="1980196724" sldId="299"/>
            <ac:spMk id="2558" creationId="{881F9680-2E5C-9364-6AE4-1E6883766551}"/>
          </ac:spMkLst>
        </pc:spChg>
        <pc:spChg chg="mod replST">
          <ac:chgData name="Ida Ekmark" userId="ffbc62ef69d5d3dc" providerId="LiveId" clId="{38AB4D3C-B4E5-4847-ABEF-83E738C70A11}" dt="2024-05-14T13:09:57.454" v="4948" actId="108"/>
          <ac:spMkLst>
            <pc:docMk/>
            <pc:sldMk cId="1980196724" sldId="299"/>
            <ac:spMk id="2559" creationId="{ABC18B28-77DD-8EFB-5DE3-5B7535C431EE}"/>
          </ac:spMkLst>
        </pc:spChg>
        <pc:spChg chg="mod replST">
          <ac:chgData name="Ida Ekmark" userId="ffbc62ef69d5d3dc" providerId="LiveId" clId="{38AB4D3C-B4E5-4847-ABEF-83E738C70A11}" dt="2024-05-14T13:09:57.454" v="4949" actId="108"/>
          <ac:spMkLst>
            <pc:docMk/>
            <pc:sldMk cId="1980196724" sldId="299"/>
            <ac:spMk id="2560" creationId="{F73406D7-F897-011C-514D-69AF78638587}"/>
          </ac:spMkLst>
        </pc:spChg>
        <pc:spChg chg="mod replST">
          <ac:chgData name="Ida Ekmark" userId="ffbc62ef69d5d3dc" providerId="LiveId" clId="{38AB4D3C-B4E5-4847-ABEF-83E738C70A11}" dt="2024-05-14T13:09:57.454" v="4950" actId="108"/>
          <ac:spMkLst>
            <pc:docMk/>
            <pc:sldMk cId="1980196724" sldId="299"/>
            <ac:spMk id="2561" creationId="{02192D71-EFB1-2418-157A-025C0AA9937B}"/>
          </ac:spMkLst>
        </pc:spChg>
        <pc:spChg chg="mod replST">
          <ac:chgData name="Ida Ekmark" userId="ffbc62ef69d5d3dc" providerId="LiveId" clId="{38AB4D3C-B4E5-4847-ABEF-83E738C70A11}" dt="2024-05-14T13:09:57.470" v="4951" actId="108"/>
          <ac:spMkLst>
            <pc:docMk/>
            <pc:sldMk cId="1980196724" sldId="299"/>
            <ac:spMk id="2562" creationId="{818A5DBA-5E81-55DF-DEAF-B725DD49B153}"/>
          </ac:spMkLst>
        </pc:spChg>
        <pc:spChg chg="mod replST">
          <ac:chgData name="Ida Ekmark" userId="ffbc62ef69d5d3dc" providerId="LiveId" clId="{38AB4D3C-B4E5-4847-ABEF-83E738C70A11}" dt="2024-05-14T13:09:57.470" v="4952" actId="108"/>
          <ac:spMkLst>
            <pc:docMk/>
            <pc:sldMk cId="1980196724" sldId="299"/>
            <ac:spMk id="2563" creationId="{CE349AF5-E6CF-71CE-C44E-D57A36C4AB27}"/>
          </ac:spMkLst>
        </pc:spChg>
        <pc:spChg chg="mod replST">
          <ac:chgData name="Ida Ekmark" userId="ffbc62ef69d5d3dc" providerId="LiveId" clId="{38AB4D3C-B4E5-4847-ABEF-83E738C70A11}" dt="2024-05-14T13:09:57.470" v="4953" actId="108"/>
          <ac:spMkLst>
            <pc:docMk/>
            <pc:sldMk cId="1980196724" sldId="299"/>
            <ac:spMk id="2564" creationId="{2A288FF8-A045-C7F9-D875-CCF887C54234}"/>
          </ac:spMkLst>
        </pc:spChg>
        <pc:spChg chg="mod replST">
          <ac:chgData name="Ida Ekmark" userId="ffbc62ef69d5d3dc" providerId="LiveId" clId="{38AB4D3C-B4E5-4847-ABEF-83E738C70A11}" dt="2024-05-14T13:09:57.470" v="4954" actId="108"/>
          <ac:spMkLst>
            <pc:docMk/>
            <pc:sldMk cId="1980196724" sldId="299"/>
            <ac:spMk id="2565" creationId="{C283AFD2-049A-76E2-34BB-1B3F68160D77}"/>
          </ac:spMkLst>
        </pc:spChg>
        <pc:spChg chg="mod replST">
          <ac:chgData name="Ida Ekmark" userId="ffbc62ef69d5d3dc" providerId="LiveId" clId="{38AB4D3C-B4E5-4847-ABEF-83E738C70A11}" dt="2024-05-14T13:09:57.470" v="4955" actId="108"/>
          <ac:spMkLst>
            <pc:docMk/>
            <pc:sldMk cId="1980196724" sldId="299"/>
            <ac:spMk id="2566" creationId="{907CA2BD-5600-77B6-2CF9-BD4E3BF1E0FA}"/>
          </ac:spMkLst>
        </pc:spChg>
        <pc:spChg chg="mod replST">
          <ac:chgData name="Ida Ekmark" userId="ffbc62ef69d5d3dc" providerId="LiveId" clId="{38AB4D3C-B4E5-4847-ABEF-83E738C70A11}" dt="2024-05-14T13:09:57.470" v="4956" actId="108"/>
          <ac:spMkLst>
            <pc:docMk/>
            <pc:sldMk cId="1980196724" sldId="299"/>
            <ac:spMk id="2567" creationId="{1AF1B005-81AB-976D-71D0-E1F62E81D740}"/>
          </ac:spMkLst>
        </pc:spChg>
        <pc:spChg chg="mod replST">
          <ac:chgData name="Ida Ekmark" userId="ffbc62ef69d5d3dc" providerId="LiveId" clId="{38AB4D3C-B4E5-4847-ABEF-83E738C70A11}" dt="2024-05-14T13:09:57.470" v="4957" actId="108"/>
          <ac:spMkLst>
            <pc:docMk/>
            <pc:sldMk cId="1980196724" sldId="299"/>
            <ac:spMk id="2568" creationId="{EC10EC9E-B79D-0C91-D608-8A2B1B292F6D}"/>
          </ac:spMkLst>
        </pc:spChg>
        <pc:spChg chg="mod replST">
          <ac:chgData name="Ida Ekmark" userId="ffbc62ef69d5d3dc" providerId="LiveId" clId="{38AB4D3C-B4E5-4847-ABEF-83E738C70A11}" dt="2024-05-14T13:09:57.470" v="4958" actId="108"/>
          <ac:spMkLst>
            <pc:docMk/>
            <pc:sldMk cId="1980196724" sldId="299"/>
            <ac:spMk id="2569" creationId="{E43C74D0-808B-EFBE-EDD4-AD117EF86E4F}"/>
          </ac:spMkLst>
        </pc:spChg>
        <pc:spChg chg="mod replST">
          <ac:chgData name="Ida Ekmark" userId="ffbc62ef69d5d3dc" providerId="LiveId" clId="{38AB4D3C-B4E5-4847-ABEF-83E738C70A11}" dt="2024-05-14T13:09:57.470" v="4959" actId="108"/>
          <ac:spMkLst>
            <pc:docMk/>
            <pc:sldMk cId="1980196724" sldId="299"/>
            <ac:spMk id="2570" creationId="{4CA77AE6-AB07-3C58-5026-88A9AE17130F}"/>
          </ac:spMkLst>
        </pc:spChg>
        <pc:spChg chg="mod replST">
          <ac:chgData name="Ida Ekmark" userId="ffbc62ef69d5d3dc" providerId="LiveId" clId="{38AB4D3C-B4E5-4847-ABEF-83E738C70A11}" dt="2024-05-14T13:10:08.992" v="5104" actId="108"/>
          <ac:spMkLst>
            <pc:docMk/>
            <pc:sldMk cId="1980196724" sldId="299"/>
            <ac:spMk id="2619" creationId="{21C18B78-F375-753B-36B5-1FF492CC3F24}"/>
          </ac:spMkLst>
        </pc:spChg>
        <pc:spChg chg="mod replST">
          <ac:chgData name="Ida Ekmark" userId="ffbc62ef69d5d3dc" providerId="LiveId" clId="{38AB4D3C-B4E5-4847-ABEF-83E738C70A11}" dt="2024-05-14T13:10:08.992" v="5105" actId="108"/>
          <ac:spMkLst>
            <pc:docMk/>
            <pc:sldMk cId="1980196724" sldId="299"/>
            <ac:spMk id="2620" creationId="{26846AE3-B925-CC05-6C6A-452C19534AEC}"/>
          </ac:spMkLst>
        </pc:spChg>
        <pc:spChg chg="mod replST">
          <ac:chgData name="Ida Ekmark" userId="ffbc62ef69d5d3dc" providerId="LiveId" clId="{38AB4D3C-B4E5-4847-ABEF-83E738C70A11}" dt="2024-05-14T13:10:08.992" v="5106" actId="108"/>
          <ac:spMkLst>
            <pc:docMk/>
            <pc:sldMk cId="1980196724" sldId="299"/>
            <ac:spMk id="2621" creationId="{3A08A4F7-43B7-C6C2-F0C1-D0C544D68220}"/>
          </ac:spMkLst>
        </pc:spChg>
        <pc:spChg chg="mod replST">
          <ac:chgData name="Ida Ekmark" userId="ffbc62ef69d5d3dc" providerId="LiveId" clId="{38AB4D3C-B4E5-4847-ABEF-83E738C70A11}" dt="2024-05-14T13:10:08.992" v="5107" actId="108"/>
          <ac:spMkLst>
            <pc:docMk/>
            <pc:sldMk cId="1980196724" sldId="299"/>
            <ac:spMk id="2622" creationId="{1684DC51-E0D3-B937-4EFA-EDDFFB5115EC}"/>
          </ac:spMkLst>
        </pc:spChg>
        <pc:spChg chg="mod replST">
          <ac:chgData name="Ida Ekmark" userId="ffbc62ef69d5d3dc" providerId="LiveId" clId="{38AB4D3C-B4E5-4847-ABEF-83E738C70A11}" dt="2024-05-14T13:10:08.992" v="5108" actId="108"/>
          <ac:spMkLst>
            <pc:docMk/>
            <pc:sldMk cId="1980196724" sldId="299"/>
            <ac:spMk id="2623" creationId="{6B6E7E63-003E-61A1-3AF9-CA3C2F37B14C}"/>
          </ac:spMkLst>
        </pc:spChg>
        <pc:spChg chg="mod replST">
          <ac:chgData name="Ida Ekmark" userId="ffbc62ef69d5d3dc" providerId="LiveId" clId="{38AB4D3C-B4E5-4847-ABEF-83E738C70A11}" dt="2024-05-14T13:10:08.992" v="5109" actId="108"/>
          <ac:spMkLst>
            <pc:docMk/>
            <pc:sldMk cId="1980196724" sldId="299"/>
            <ac:spMk id="2624" creationId="{1DCF54D2-E7E8-58A0-26DA-D2FABAD71C6F}"/>
          </ac:spMkLst>
        </pc:spChg>
        <pc:spChg chg="mod replST">
          <ac:chgData name="Ida Ekmark" userId="ffbc62ef69d5d3dc" providerId="LiveId" clId="{38AB4D3C-B4E5-4847-ABEF-83E738C70A11}" dt="2024-05-14T13:10:08.992" v="5110" actId="108"/>
          <ac:spMkLst>
            <pc:docMk/>
            <pc:sldMk cId="1980196724" sldId="299"/>
            <ac:spMk id="2625" creationId="{B08D7E40-C5A3-7292-B270-B825CEF4F045}"/>
          </ac:spMkLst>
        </pc:spChg>
        <pc:spChg chg="mod replST">
          <ac:chgData name="Ida Ekmark" userId="ffbc62ef69d5d3dc" providerId="LiveId" clId="{38AB4D3C-B4E5-4847-ABEF-83E738C70A11}" dt="2024-05-14T13:10:08.992" v="5111" actId="108"/>
          <ac:spMkLst>
            <pc:docMk/>
            <pc:sldMk cId="1980196724" sldId="299"/>
            <ac:spMk id="2626" creationId="{B12BD18D-0010-2643-88FE-663F01C973DD}"/>
          </ac:spMkLst>
        </pc:spChg>
        <pc:spChg chg="mod replST">
          <ac:chgData name="Ida Ekmark" userId="ffbc62ef69d5d3dc" providerId="LiveId" clId="{38AB4D3C-B4E5-4847-ABEF-83E738C70A11}" dt="2024-05-14T13:10:08.992" v="5112" actId="108"/>
          <ac:spMkLst>
            <pc:docMk/>
            <pc:sldMk cId="1980196724" sldId="299"/>
            <ac:spMk id="2627" creationId="{F429F6F3-1BD6-BA1D-D927-056CA7CF4468}"/>
          </ac:spMkLst>
        </pc:spChg>
        <pc:spChg chg="mod replST">
          <ac:chgData name="Ida Ekmark" userId="ffbc62ef69d5d3dc" providerId="LiveId" clId="{38AB4D3C-B4E5-4847-ABEF-83E738C70A11}" dt="2024-05-14T13:10:08.992" v="5113" actId="108"/>
          <ac:spMkLst>
            <pc:docMk/>
            <pc:sldMk cId="1980196724" sldId="299"/>
            <ac:spMk id="2628" creationId="{090EE4AA-7353-4520-6EA0-6509A6793C6C}"/>
          </ac:spMkLst>
        </pc:spChg>
        <pc:spChg chg="mod replST">
          <ac:chgData name="Ida Ekmark" userId="ffbc62ef69d5d3dc" providerId="LiveId" clId="{38AB4D3C-B4E5-4847-ABEF-83E738C70A11}" dt="2024-05-14T13:10:09.004" v="5114" actId="108"/>
          <ac:spMkLst>
            <pc:docMk/>
            <pc:sldMk cId="1980196724" sldId="299"/>
            <ac:spMk id="2629" creationId="{737648D2-C7D2-BF26-351B-8C3BE268A727}"/>
          </ac:spMkLst>
        </pc:spChg>
        <pc:spChg chg="mod replST">
          <ac:chgData name="Ida Ekmark" userId="ffbc62ef69d5d3dc" providerId="LiveId" clId="{38AB4D3C-B4E5-4847-ABEF-83E738C70A11}" dt="2024-05-14T13:10:09.004" v="5115" actId="108"/>
          <ac:spMkLst>
            <pc:docMk/>
            <pc:sldMk cId="1980196724" sldId="299"/>
            <ac:spMk id="2630" creationId="{9772E9C3-8001-7C9E-569F-748BB7A444EB}"/>
          </ac:spMkLst>
        </pc:spChg>
        <pc:spChg chg="mod replST">
          <ac:chgData name="Ida Ekmark" userId="ffbc62ef69d5d3dc" providerId="LiveId" clId="{38AB4D3C-B4E5-4847-ABEF-83E738C70A11}" dt="2024-05-14T13:10:09.004" v="5116" actId="108"/>
          <ac:spMkLst>
            <pc:docMk/>
            <pc:sldMk cId="1980196724" sldId="299"/>
            <ac:spMk id="2631" creationId="{1BEA8A0A-7EB5-D33C-6150-55DF60EAEB5D}"/>
          </ac:spMkLst>
        </pc:spChg>
        <pc:spChg chg="mod replST">
          <ac:chgData name="Ida Ekmark" userId="ffbc62ef69d5d3dc" providerId="LiveId" clId="{38AB4D3C-B4E5-4847-ABEF-83E738C70A11}" dt="2024-05-14T13:10:09.004" v="5117" actId="108"/>
          <ac:spMkLst>
            <pc:docMk/>
            <pc:sldMk cId="1980196724" sldId="299"/>
            <ac:spMk id="2632" creationId="{B91CA759-72E1-9FE1-C6C9-93FF50845F63}"/>
          </ac:spMkLst>
        </pc:spChg>
        <pc:spChg chg="mod replST">
          <ac:chgData name="Ida Ekmark" userId="ffbc62ef69d5d3dc" providerId="LiveId" clId="{38AB4D3C-B4E5-4847-ABEF-83E738C70A11}" dt="2024-05-14T13:10:09.004" v="5118" actId="108"/>
          <ac:spMkLst>
            <pc:docMk/>
            <pc:sldMk cId="1980196724" sldId="299"/>
            <ac:spMk id="2633" creationId="{13D0288C-BFFE-6B94-DDEE-DA3041FC2BEF}"/>
          </ac:spMkLst>
        </pc:spChg>
        <pc:spChg chg="mod replST">
          <ac:chgData name="Ida Ekmark" userId="ffbc62ef69d5d3dc" providerId="LiveId" clId="{38AB4D3C-B4E5-4847-ABEF-83E738C70A11}" dt="2024-05-14T13:10:09.004" v="5119" actId="108"/>
          <ac:spMkLst>
            <pc:docMk/>
            <pc:sldMk cId="1980196724" sldId="299"/>
            <ac:spMk id="2634" creationId="{C9F815C1-CD52-31BE-30FB-594FEC5A90FA}"/>
          </ac:spMkLst>
        </pc:spChg>
        <pc:spChg chg="mod replST">
          <ac:chgData name="Ida Ekmark" userId="ffbc62ef69d5d3dc" providerId="LiveId" clId="{38AB4D3C-B4E5-4847-ABEF-83E738C70A11}" dt="2024-05-14T13:10:09.004" v="5120" actId="108"/>
          <ac:spMkLst>
            <pc:docMk/>
            <pc:sldMk cId="1980196724" sldId="299"/>
            <ac:spMk id="2635" creationId="{20D2BF1B-6CFB-A3D8-00BE-11925F449AE2}"/>
          </ac:spMkLst>
        </pc:spChg>
        <pc:spChg chg="mod replST">
          <ac:chgData name="Ida Ekmark" userId="ffbc62ef69d5d3dc" providerId="LiveId" clId="{38AB4D3C-B4E5-4847-ABEF-83E738C70A11}" dt="2024-05-14T13:10:09.004" v="5121" actId="108"/>
          <ac:spMkLst>
            <pc:docMk/>
            <pc:sldMk cId="1980196724" sldId="299"/>
            <ac:spMk id="2636" creationId="{1947EA9F-43FA-2158-03EF-7F4FE70B0CDF}"/>
          </ac:spMkLst>
        </pc:spChg>
        <pc:spChg chg="mod replST">
          <ac:chgData name="Ida Ekmark" userId="ffbc62ef69d5d3dc" providerId="LiveId" clId="{38AB4D3C-B4E5-4847-ABEF-83E738C70A11}" dt="2024-05-14T13:10:09.004" v="5122" actId="108"/>
          <ac:spMkLst>
            <pc:docMk/>
            <pc:sldMk cId="1980196724" sldId="299"/>
            <ac:spMk id="2637" creationId="{2441D8F5-602F-738E-0C09-60F54C8DCB58}"/>
          </ac:spMkLst>
        </pc:spChg>
        <pc:spChg chg="mod replST">
          <ac:chgData name="Ida Ekmark" userId="ffbc62ef69d5d3dc" providerId="LiveId" clId="{38AB4D3C-B4E5-4847-ABEF-83E738C70A11}" dt="2024-05-14T13:10:09.004" v="5123" actId="108"/>
          <ac:spMkLst>
            <pc:docMk/>
            <pc:sldMk cId="1980196724" sldId="299"/>
            <ac:spMk id="2638" creationId="{36F0D4C2-A71C-CDF0-5BAA-18F3760940CA}"/>
          </ac:spMkLst>
        </pc:spChg>
        <pc:spChg chg="mod replST">
          <ac:chgData name="Ida Ekmark" userId="ffbc62ef69d5d3dc" providerId="LiveId" clId="{38AB4D3C-B4E5-4847-ABEF-83E738C70A11}" dt="2024-05-14T13:10:09.004" v="5124" actId="108"/>
          <ac:spMkLst>
            <pc:docMk/>
            <pc:sldMk cId="1980196724" sldId="299"/>
            <ac:spMk id="2639" creationId="{D404E8A5-99ED-737B-BF13-31458FDA2906}"/>
          </ac:spMkLst>
        </pc:spChg>
        <pc:spChg chg="mod replST">
          <ac:chgData name="Ida Ekmark" userId="ffbc62ef69d5d3dc" providerId="LiveId" clId="{38AB4D3C-B4E5-4847-ABEF-83E738C70A11}" dt="2024-05-14T13:10:09.004" v="5125" actId="108"/>
          <ac:spMkLst>
            <pc:docMk/>
            <pc:sldMk cId="1980196724" sldId="299"/>
            <ac:spMk id="2640" creationId="{9744FB1E-1D5E-5153-28B6-3577A00DEDF5}"/>
          </ac:spMkLst>
        </pc:spChg>
        <pc:spChg chg="mod replST">
          <ac:chgData name="Ida Ekmark" userId="ffbc62ef69d5d3dc" providerId="LiveId" clId="{38AB4D3C-B4E5-4847-ABEF-83E738C70A11}" dt="2024-05-14T13:10:09.004" v="5126" actId="108"/>
          <ac:spMkLst>
            <pc:docMk/>
            <pc:sldMk cId="1980196724" sldId="299"/>
            <ac:spMk id="2641" creationId="{B4F6CE72-87D9-1F35-6DED-2CE27E1777DF}"/>
          </ac:spMkLst>
        </pc:spChg>
        <pc:spChg chg="mod replST">
          <ac:chgData name="Ida Ekmark" userId="ffbc62ef69d5d3dc" providerId="LiveId" clId="{38AB4D3C-B4E5-4847-ABEF-83E738C70A11}" dt="2024-05-14T13:10:09.004" v="5127" actId="108"/>
          <ac:spMkLst>
            <pc:docMk/>
            <pc:sldMk cId="1980196724" sldId="299"/>
            <ac:spMk id="2642" creationId="{0BA73AFB-E22F-2423-A723-E1B9C537CD53}"/>
          </ac:spMkLst>
        </pc:spChg>
        <pc:spChg chg="mod replST">
          <ac:chgData name="Ida Ekmark" userId="ffbc62ef69d5d3dc" providerId="LiveId" clId="{38AB4D3C-B4E5-4847-ABEF-83E738C70A11}" dt="2024-05-14T13:10:09.004" v="5128" actId="108"/>
          <ac:spMkLst>
            <pc:docMk/>
            <pc:sldMk cId="1980196724" sldId="299"/>
            <ac:spMk id="2643" creationId="{D891B324-C8D5-DA8F-126F-1EC0C30CF213}"/>
          </ac:spMkLst>
        </pc:spChg>
        <pc:spChg chg="mod replST">
          <ac:chgData name="Ida Ekmark" userId="ffbc62ef69d5d3dc" providerId="LiveId" clId="{38AB4D3C-B4E5-4847-ABEF-83E738C70A11}" dt="2024-05-14T13:10:09.004" v="5129" actId="108"/>
          <ac:spMkLst>
            <pc:docMk/>
            <pc:sldMk cId="1980196724" sldId="299"/>
            <ac:spMk id="2644" creationId="{106FE61D-1C1E-5593-7C0A-CFC46E2460B9}"/>
          </ac:spMkLst>
        </pc:spChg>
        <pc:grpChg chg="add del mod">
          <ac:chgData name="Ida Ekmark" userId="ffbc62ef69d5d3dc" providerId="LiveId" clId="{38AB4D3C-B4E5-4847-ABEF-83E738C70A11}" dt="2024-05-14T12:54:07.702" v="922" actId="478"/>
          <ac:grpSpMkLst>
            <pc:docMk/>
            <pc:sldMk cId="1980196724" sldId="299"/>
            <ac:grpSpMk id="7" creationId="{DC5E1C15-4C57-9CAB-2E29-D6889B5DAE75}"/>
          </ac:grpSpMkLst>
        </pc:grpChg>
        <pc:grpChg chg="add del mod ord replST">
          <ac:chgData name="Ida Ekmark" userId="ffbc62ef69d5d3dc" providerId="LiveId" clId="{38AB4D3C-B4E5-4847-ABEF-83E738C70A11}" dt="2024-06-05T14:19:35.126" v="100597" actId="478"/>
          <ac:grpSpMkLst>
            <pc:docMk/>
            <pc:sldMk cId="1980196724" sldId="299"/>
            <ac:grpSpMk id="11" creationId="{8CB68644-558B-B463-4C23-DD22BADD0843}"/>
          </ac:grpSpMkLst>
        </pc:grpChg>
        <pc:grpChg chg="del">
          <ac:chgData name="Ida Ekmark" userId="ffbc62ef69d5d3dc" providerId="LiveId" clId="{38AB4D3C-B4E5-4847-ABEF-83E738C70A11}" dt="2024-05-28T10:58:56.510" v="85937" actId="478"/>
          <ac:grpSpMkLst>
            <pc:docMk/>
            <pc:sldMk cId="1980196724" sldId="299"/>
            <ac:grpSpMk id="16" creationId="{FE06F380-16FE-EC48-2AAA-338022A7AB19}"/>
          </ac:grpSpMkLst>
        </pc:grpChg>
        <pc:grpChg chg="mod">
          <ac:chgData name="Ida Ekmark" userId="ffbc62ef69d5d3dc" providerId="LiveId" clId="{38AB4D3C-B4E5-4847-ABEF-83E738C70A11}" dt="2024-06-05T14:29:26.796" v="100807" actId="164"/>
          <ac:grpSpMkLst>
            <pc:docMk/>
            <pc:sldMk cId="1980196724" sldId="299"/>
            <ac:grpSpMk id="18" creationId="{50EC578B-B462-1D7F-C43E-4E7EFB025B3B}"/>
          </ac:grpSpMkLst>
        </pc:grpChg>
        <pc:grpChg chg="del mod topLvl">
          <ac:chgData name="Ida Ekmark" userId="ffbc62ef69d5d3dc" providerId="LiveId" clId="{38AB4D3C-B4E5-4847-ABEF-83E738C70A11}" dt="2024-05-28T10:59:16.052" v="86000" actId="478"/>
          <ac:grpSpMkLst>
            <pc:docMk/>
            <pc:sldMk cId="1980196724" sldId="299"/>
            <ac:grpSpMk id="24" creationId="{8648E3C5-3A32-BAE5-8193-72858BD03AA5}"/>
          </ac:grpSpMkLst>
        </pc:grpChg>
        <pc:grpChg chg="mod ord replST">
          <ac:chgData name="Ida Ekmark" userId="ffbc62ef69d5d3dc" providerId="LiveId" clId="{38AB4D3C-B4E5-4847-ABEF-83E738C70A11}" dt="2024-06-05T14:29:26.796" v="100807" actId="164"/>
          <ac:grpSpMkLst>
            <pc:docMk/>
            <pc:sldMk cId="1980196724" sldId="299"/>
            <ac:grpSpMk id="24" creationId="{953A4B37-74AB-076C-7643-8CEBB9DBE0B1}"/>
          </ac:grpSpMkLst>
        </pc:grpChg>
        <pc:grpChg chg="del">
          <ac:chgData name="Ida Ekmark" userId="ffbc62ef69d5d3dc" providerId="LiveId" clId="{38AB4D3C-B4E5-4847-ABEF-83E738C70A11}" dt="2024-06-05T14:18:17.950" v="100582" actId="478"/>
          <ac:grpSpMkLst>
            <pc:docMk/>
            <pc:sldMk cId="1980196724" sldId="299"/>
            <ac:grpSpMk id="25" creationId="{6CC82EB1-5524-B89C-C25A-C22D8B326509}"/>
          </ac:grpSpMkLst>
        </pc:grpChg>
        <pc:grpChg chg="del mod ord replST">
          <ac:chgData name="Ida Ekmark" userId="ffbc62ef69d5d3dc" providerId="LiveId" clId="{38AB4D3C-B4E5-4847-ABEF-83E738C70A11}" dt="2024-05-28T11:00:14.073" v="86067" actId="478"/>
          <ac:grpSpMkLst>
            <pc:docMk/>
            <pc:sldMk cId="1980196724" sldId="299"/>
            <ac:grpSpMk id="32" creationId="{FA3F1FC9-FDD8-D91F-B61C-1169E015838E}"/>
          </ac:grpSpMkLst>
        </pc:grpChg>
        <pc:grpChg chg="del">
          <ac:chgData name="Ida Ekmark" userId="ffbc62ef69d5d3dc" providerId="LiveId" clId="{38AB4D3C-B4E5-4847-ABEF-83E738C70A11}" dt="2024-05-28T10:59:16.061" v="86008" actId="478"/>
          <ac:grpSpMkLst>
            <pc:docMk/>
            <pc:sldMk cId="1980196724" sldId="299"/>
            <ac:grpSpMk id="33" creationId="{D0633C8B-BCA1-A4BA-BAD4-D49014960A65}"/>
          </ac:grpSpMkLst>
        </pc:grpChg>
        <pc:grpChg chg="add del mod ord replST">
          <ac:chgData name="Ida Ekmark" userId="ffbc62ef69d5d3dc" providerId="LiveId" clId="{38AB4D3C-B4E5-4847-ABEF-83E738C70A11}" dt="2024-06-05T14:27:01.863" v="100763" actId="478"/>
          <ac:grpSpMkLst>
            <pc:docMk/>
            <pc:sldMk cId="1980196724" sldId="299"/>
            <ac:grpSpMk id="36" creationId="{A1E48FFD-C4D9-DE5E-6794-84E28B870715}"/>
          </ac:grpSpMkLst>
        </pc:grpChg>
        <pc:grpChg chg="del">
          <ac:chgData name="Ida Ekmark" userId="ffbc62ef69d5d3dc" providerId="LiveId" clId="{38AB4D3C-B4E5-4847-ABEF-83E738C70A11}" dt="2024-06-05T14:22:21.393" v="100697" actId="478"/>
          <ac:grpSpMkLst>
            <pc:docMk/>
            <pc:sldMk cId="1980196724" sldId="299"/>
            <ac:grpSpMk id="37" creationId="{E44DFC6B-F131-1F1B-1EBA-01371EFA3D6E}"/>
          </ac:grpSpMkLst>
        </pc:grpChg>
        <pc:grpChg chg="del mod ord replST">
          <ac:chgData name="Ida Ekmark" userId="ffbc62ef69d5d3dc" providerId="LiveId" clId="{38AB4D3C-B4E5-4847-ABEF-83E738C70A11}" dt="2024-06-05T14:18:17.934" v="100575" actId="478"/>
          <ac:grpSpMkLst>
            <pc:docMk/>
            <pc:sldMk cId="1980196724" sldId="299"/>
            <ac:grpSpMk id="51" creationId="{FE814260-4C03-00C0-2D0D-8E0ED7403917}"/>
          </ac:grpSpMkLst>
        </pc:grpChg>
        <pc:grpChg chg="del">
          <ac:chgData name="Ida Ekmark" userId="ffbc62ef69d5d3dc" providerId="LiveId" clId="{38AB4D3C-B4E5-4847-ABEF-83E738C70A11}" dt="2024-05-28T11:00:14.088" v="86073" actId="478"/>
          <ac:grpSpMkLst>
            <pc:docMk/>
            <pc:sldMk cId="1980196724" sldId="299"/>
            <ac:grpSpMk id="52" creationId="{AA93635F-5896-CD4A-0B57-5A950718F121}"/>
          </ac:grpSpMkLst>
        </pc:grpChg>
        <pc:grpChg chg="add del mod ord">
          <ac:chgData name="Ida Ekmark" userId="ffbc62ef69d5d3dc" providerId="LiveId" clId="{38AB4D3C-B4E5-4847-ABEF-83E738C70A11}" dt="2024-06-05T14:39:41.377" v="101176" actId="478"/>
          <ac:grpSpMkLst>
            <pc:docMk/>
            <pc:sldMk cId="1980196724" sldId="299"/>
            <ac:grpSpMk id="53" creationId="{92414DE8-D797-228B-FE58-3E73E9CCE043}"/>
          </ac:grpSpMkLst>
        </pc:grpChg>
        <pc:grpChg chg="add del mod">
          <ac:chgData name="Ida Ekmark" userId="ffbc62ef69d5d3dc" providerId="LiveId" clId="{38AB4D3C-B4E5-4847-ABEF-83E738C70A11}" dt="2024-06-05T14:38:17.119" v="101038" actId="165"/>
          <ac:grpSpMkLst>
            <pc:docMk/>
            <pc:sldMk cId="1980196724" sldId="299"/>
            <ac:grpSpMk id="57" creationId="{7F85D512-7EFA-0E61-167A-9B9AD8B9B034}"/>
          </ac:grpSpMkLst>
        </pc:grpChg>
        <pc:grpChg chg="del mod topLvl">
          <ac:chgData name="Ida Ekmark" userId="ffbc62ef69d5d3dc" providerId="LiveId" clId="{38AB4D3C-B4E5-4847-ABEF-83E738C70A11}" dt="2024-06-05T14:38:40.475" v="101088" actId="478"/>
          <ac:grpSpMkLst>
            <pc:docMk/>
            <pc:sldMk cId="1980196724" sldId="299"/>
            <ac:grpSpMk id="58" creationId="{0608F470-49D9-F9EE-CD49-71AA62159E93}"/>
          </ac:grpSpMkLst>
        </pc:grpChg>
        <pc:grpChg chg="del mod topLvl">
          <ac:chgData name="Ida Ekmark" userId="ffbc62ef69d5d3dc" providerId="LiveId" clId="{38AB4D3C-B4E5-4847-ABEF-83E738C70A11}" dt="2024-06-05T14:38:53.316" v="101154" actId="478"/>
          <ac:grpSpMkLst>
            <pc:docMk/>
            <pc:sldMk cId="1980196724" sldId="299"/>
            <ac:grpSpMk id="59" creationId="{71F1E97F-5700-AD10-43B7-191C9ADA65D5}"/>
          </ac:grpSpMkLst>
        </pc:grpChg>
        <pc:grpChg chg="mod ord replST delST">
          <ac:chgData name="Ida Ekmark" userId="ffbc62ef69d5d3dc" providerId="LiveId" clId="{38AB4D3C-B4E5-4847-ABEF-83E738C70A11}" dt="2024-05-14T12:54:00.709" v="921"/>
          <ac:grpSpMkLst>
            <pc:docMk/>
            <pc:sldMk cId="1980196724" sldId="299"/>
            <ac:grpSpMk id="69" creationId="{F00D024E-8478-76A6-02EF-21796C292CE9}"/>
          </ac:grpSpMkLst>
        </pc:grpChg>
        <pc:grpChg chg="add del mod">
          <ac:chgData name="Ida Ekmark" userId="ffbc62ef69d5d3dc" providerId="LiveId" clId="{38AB4D3C-B4E5-4847-ABEF-83E738C70A11}" dt="2024-05-14T12:54:00.709" v="921"/>
          <ac:grpSpMkLst>
            <pc:docMk/>
            <pc:sldMk cId="1980196724" sldId="299"/>
            <ac:grpSpMk id="70" creationId="{550D4BFE-51AD-CC37-D57E-724B866E428E}"/>
          </ac:grpSpMkLst>
        </pc:grpChg>
        <pc:grpChg chg="add del mod">
          <ac:chgData name="Ida Ekmark" userId="ffbc62ef69d5d3dc" providerId="LiveId" clId="{38AB4D3C-B4E5-4847-ABEF-83E738C70A11}" dt="2024-06-05T14:40:16.899" v="101241" actId="165"/>
          <ac:grpSpMkLst>
            <pc:docMk/>
            <pc:sldMk cId="1980196724" sldId="299"/>
            <ac:grpSpMk id="76" creationId="{4F7ED6CF-A881-17D1-0018-86D6C14DFC4B}"/>
          </ac:grpSpMkLst>
        </pc:grpChg>
        <pc:grpChg chg="mod ord replST">
          <ac:chgData name="Ida Ekmark" userId="ffbc62ef69d5d3dc" providerId="LiveId" clId="{38AB4D3C-B4E5-4847-ABEF-83E738C70A11}" dt="2024-06-05T14:41:02.861" v="101318" actId="12788"/>
          <ac:grpSpMkLst>
            <pc:docMk/>
            <pc:sldMk cId="1980196724" sldId="299"/>
            <ac:grpSpMk id="85" creationId="{2EB234C1-9F02-7A05-9BD0-50F9FDB658D0}"/>
          </ac:grpSpMkLst>
        </pc:grpChg>
        <pc:grpChg chg="del">
          <ac:chgData name="Ida Ekmark" userId="ffbc62ef69d5d3dc" providerId="LiveId" clId="{38AB4D3C-B4E5-4847-ABEF-83E738C70A11}" dt="2024-06-05T14:38:40.490" v="101093" actId="478"/>
          <ac:grpSpMkLst>
            <pc:docMk/>
            <pc:sldMk cId="1980196724" sldId="299"/>
            <ac:grpSpMk id="86" creationId="{F847D0BB-C91D-55E7-FB0B-1411C15F6D9E}"/>
          </ac:grpSpMkLst>
        </pc:grpChg>
        <pc:grpChg chg="mod topLvl">
          <ac:chgData name="Ida Ekmark" userId="ffbc62ef69d5d3dc" providerId="LiveId" clId="{38AB4D3C-B4E5-4847-ABEF-83E738C70A11}" dt="2024-06-05T14:36:51.197" v="100973" actId="1037"/>
          <ac:grpSpMkLst>
            <pc:docMk/>
            <pc:sldMk cId="1980196724" sldId="299"/>
            <ac:grpSpMk id="98" creationId="{AD0AB689-0937-A94E-7430-985A6FE56D11}"/>
          </ac:grpSpMkLst>
        </pc:grpChg>
        <pc:grpChg chg="del mod ord replST">
          <ac:chgData name="Ida Ekmark" userId="ffbc62ef69d5d3dc" providerId="LiveId" clId="{38AB4D3C-B4E5-4847-ABEF-83E738C70A11}" dt="2024-06-05T14:40:53.909" v="101306" actId="478"/>
          <ac:grpSpMkLst>
            <pc:docMk/>
            <pc:sldMk cId="1980196724" sldId="299"/>
            <ac:grpSpMk id="115" creationId="{52B1628E-B088-EFC5-8C70-FD0B5F399511}"/>
          </ac:grpSpMkLst>
        </pc:grpChg>
        <pc:grpChg chg="del">
          <ac:chgData name="Ida Ekmark" userId="ffbc62ef69d5d3dc" providerId="LiveId" clId="{38AB4D3C-B4E5-4847-ABEF-83E738C70A11}" dt="2024-06-05T14:38:53.331" v="101162" actId="478"/>
          <ac:grpSpMkLst>
            <pc:docMk/>
            <pc:sldMk cId="1980196724" sldId="299"/>
            <ac:grpSpMk id="116" creationId="{8B1C09F9-611A-4AAA-6473-53346A406C8F}"/>
          </ac:grpSpMkLst>
        </pc:grpChg>
        <pc:grpChg chg="del mod topLvl">
          <ac:chgData name="Ida Ekmark" userId="ffbc62ef69d5d3dc" providerId="LiveId" clId="{38AB4D3C-B4E5-4847-ABEF-83E738C70A11}" dt="2024-05-28T10:58:56.490" v="85932" actId="478"/>
          <ac:grpSpMkLst>
            <pc:docMk/>
            <pc:sldMk cId="1980196724" sldId="299"/>
            <ac:grpSpMk id="118" creationId="{607993BB-F85E-5243-A3DF-0533806A62EC}"/>
          </ac:grpSpMkLst>
        </pc:grpChg>
        <pc:grpChg chg="add del mod">
          <ac:chgData name="Ida Ekmark" userId="ffbc62ef69d5d3dc" providerId="LiveId" clId="{38AB4D3C-B4E5-4847-ABEF-83E738C70A11}" dt="2024-06-05T14:40:09.022" v="101231" actId="478"/>
          <ac:grpSpMkLst>
            <pc:docMk/>
            <pc:sldMk cId="1980196724" sldId="299"/>
            <ac:grpSpMk id="123" creationId="{E3C43A85-9CF4-2283-7532-01C58CCA2F18}"/>
          </ac:grpSpMkLst>
        </pc:grpChg>
        <pc:grpChg chg="add mod">
          <ac:chgData name="Ida Ekmark" userId="ffbc62ef69d5d3dc" providerId="LiveId" clId="{38AB4D3C-B4E5-4847-ABEF-83E738C70A11}" dt="2024-06-05T14:42:18.250" v="101393" actId="1036"/>
          <ac:grpSpMkLst>
            <pc:docMk/>
            <pc:sldMk cId="1980196724" sldId="299"/>
            <ac:grpSpMk id="127" creationId="{6214CFDE-B6F7-F21B-AA71-6F18C8C8EF7D}"/>
          </ac:grpSpMkLst>
        </pc:grpChg>
        <pc:grpChg chg="del mod topLvl">
          <ac:chgData name="Ida Ekmark" userId="ffbc62ef69d5d3dc" providerId="LiveId" clId="{38AB4D3C-B4E5-4847-ABEF-83E738C70A11}" dt="2024-06-05T14:19:33.649" v="100596" actId="478"/>
          <ac:grpSpMkLst>
            <pc:docMk/>
            <pc:sldMk cId="1980196724" sldId="299"/>
            <ac:grpSpMk id="135" creationId="{AD5E0DCE-CDA0-6FD7-F791-7D8A40BF485D}"/>
          </ac:grpSpMkLst>
        </pc:grpChg>
        <pc:grpChg chg="mod topLvl">
          <ac:chgData name="Ida Ekmark" userId="ffbc62ef69d5d3dc" providerId="LiveId" clId="{38AB4D3C-B4E5-4847-ABEF-83E738C70A11}" dt="2024-06-05T14:22:00.305" v="100645" actId="1076"/>
          <ac:grpSpMkLst>
            <pc:docMk/>
            <pc:sldMk cId="1980196724" sldId="299"/>
            <ac:grpSpMk id="154" creationId="{4C3CD194-67A3-6A15-35CB-E7619FF91E04}"/>
          </ac:grpSpMkLst>
        </pc:grpChg>
        <pc:grpChg chg="mod ord replST">
          <ac:chgData name="Ida Ekmark" userId="ffbc62ef69d5d3dc" providerId="LiveId" clId="{38AB4D3C-B4E5-4847-ABEF-83E738C70A11}" dt="2024-06-05T14:40:29.978" v="101242" actId="12788"/>
          <ac:grpSpMkLst>
            <pc:docMk/>
            <pc:sldMk cId="1980196724" sldId="299"/>
            <ac:grpSpMk id="156" creationId="{86DFF18A-9C5A-7E86-9A80-C7E4FD2D5F6A}"/>
          </ac:grpSpMkLst>
        </pc:grpChg>
        <pc:grpChg chg="del">
          <ac:chgData name="Ida Ekmark" userId="ffbc62ef69d5d3dc" providerId="LiveId" clId="{38AB4D3C-B4E5-4847-ABEF-83E738C70A11}" dt="2024-06-05T14:40:09.037" v="101238" actId="478"/>
          <ac:grpSpMkLst>
            <pc:docMk/>
            <pc:sldMk cId="1980196724" sldId="299"/>
            <ac:grpSpMk id="157" creationId="{0197078D-55E3-961A-933D-5F7FBE415EFF}"/>
          </ac:grpSpMkLst>
        </pc:grpChg>
        <pc:grpChg chg="add del mod topLvl">
          <ac:chgData name="Ida Ekmark" userId="ffbc62ef69d5d3dc" providerId="LiveId" clId="{38AB4D3C-B4E5-4847-ABEF-83E738C70A11}" dt="2024-06-05T14:22:21.378" v="100693" actId="478"/>
          <ac:grpSpMkLst>
            <pc:docMk/>
            <pc:sldMk cId="1980196724" sldId="299"/>
            <ac:grpSpMk id="174" creationId="{16A743BE-3ECC-3C5A-0D23-21C349BD696E}"/>
          </ac:grpSpMkLst>
        </pc:grpChg>
        <pc:grpChg chg="del mod ord replST">
          <ac:chgData name="Ida Ekmark" userId="ffbc62ef69d5d3dc" providerId="LiveId" clId="{38AB4D3C-B4E5-4847-ABEF-83E738C70A11}" dt="2024-06-05T14:43:55.374" v="101675" actId="478"/>
          <ac:grpSpMkLst>
            <pc:docMk/>
            <pc:sldMk cId="1980196724" sldId="299"/>
            <ac:grpSpMk id="175" creationId="{C1765CE9-8F1C-5D69-900A-DEA9F95F7E6B}"/>
          </ac:grpSpMkLst>
        </pc:grpChg>
        <pc:grpChg chg="del">
          <ac:chgData name="Ida Ekmark" userId="ffbc62ef69d5d3dc" providerId="LiveId" clId="{38AB4D3C-B4E5-4847-ABEF-83E738C70A11}" dt="2024-06-05T14:40:53.924" v="101315" actId="478"/>
          <ac:grpSpMkLst>
            <pc:docMk/>
            <pc:sldMk cId="1980196724" sldId="299"/>
            <ac:grpSpMk id="176" creationId="{91BFF398-5FAC-D0AE-9F33-3E5CABD669A0}"/>
          </ac:grpSpMkLst>
        </pc:grpChg>
        <pc:grpChg chg="add mod">
          <ac:chgData name="Ida Ekmark" userId="ffbc62ef69d5d3dc" providerId="LiveId" clId="{38AB4D3C-B4E5-4847-ABEF-83E738C70A11}" dt="2024-06-05T14:41:09.001" v="101319"/>
          <ac:grpSpMkLst>
            <pc:docMk/>
            <pc:sldMk cId="1980196724" sldId="299"/>
            <ac:grpSpMk id="183" creationId="{A4B92CD5-C7F2-2940-213D-AABD98A77A6B}"/>
          </ac:grpSpMkLst>
        </pc:grpChg>
        <pc:grpChg chg="add mod">
          <ac:chgData name="Ida Ekmark" userId="ffbc62ef69d5d3dc" providerId="LiveId" clId="{38AB4D3C-B4E5-4847-ABEF-83E738C70A11}" dt="2024-06-05T14:41:09.001" v="101319"/>
          <ac:grpSpMkLst>
            <pc:docMk/>
            <pc:sldMk cId="1980196724" sldId="299"/>
            <ac:grpSpMk id="187" creationId="{CBC1071A-28C3-CEBA-BE9A-0BAA6518A119}"/>
          </ac:grpSpMkLst>
        </pc:grpChg>
        <pc:grpChg chg="add mod">
          <ac:chgData name="Ida Ekmark" userId="ffbc62ef69d5d3dc" providerId="LiveId" clId="{38AB4D3C-B4E5-4847-ABEF-83E738C70A11}" dt="2024-06-05T14:41:13.488" v="101322"/>
          <ac:grpSpMkLst>
            <pc:docMk/>
            <pc:sldMk cId="1980196724" sldId="299"/>
            <ac:grpSpMk id="195" creationId="{FDD1AA16-EAED-DB45-CF35-DCEFD1EBFB7E}"/>
          </ac:grpSpMkLst>
        </pc:grpChg>
        <pc:grpChg chg="add mod">
          <ac:chgData name="Ida Ekmark" userId="ffbc62ef69d5d3dc" providerId="LiveId" clId="{38AB4D3C-B4E5-4847-ABEF-83E738C70A11}" dt="2024-06-05T14:41:13.488" v="101322"/>
          <ac:grpSpMkLst>
            <pc:docMk/>
            <pc:sldMk cId="1980196724" sldId="299"/>
            <ac:grpSpMk id="199" creationId="{59A23276-0429-BA09-AB96-AF7BDE00ED66}"/>
          </ac:grpSpMkLst>
        </pc:grpChg>
        <pc:grpChg chg="del mod ord replST">
          <ac:chgData name="Ida Ekmark" userId="ffbc62ef69d5d3dc" providerId="LiveId" clId="{38AB4D3C-B4E5-4847-ABEF-83E738C70A11}" dt="2024-05-14T12:54:40.026" v="1402" actId="478"/>
          <ac:grpSpMkLst>
            <pc:docMk/>
            <pc:sldMk cId="1980196724" sldId="299"/>
            <ac:grpSpMk id="200" creationId="{F350EFF0-A5C2-4438-383A-44AAE9095480}"/>
          </ac:grpSpMkLst>
        </pc:grpChg>
        <pc:grpChg chg="del">
          <ac:chgData name="Ida Ekmark" userId="ffbc62ef69d5d3dc" providerId="LiveId" clId="{38AB4D3C-B4E5-4847-ABEF-83E738C70A11}" dt="2024-05-14T12:54:14.885" v="1184" actId="478"/>
          <ac:grpSpMkLst>
            <pc:docMk/>
            <pc:sldMk cId="1980196724" sldId="299"/>
            <ac:grpSpMk id="201" creationId="{9CDC1321-85ED-058D-B0A0-F8EFC95C4034}"/>
          </ac:grpSpMkLst>
        </pc:grpChg>
        <pc:grpChg chg="add del mod">
          <ac:chgData name="Ida Ekmark" userId="ffbc62ef69d5d3dc" providerId="LiveId" clId="{38AB4D3C-B4E5-4847-ABEF-83E738C70A11}" dt="2024-06-05T14:42:12.169" v="101377" actId="478"/>
          <ac:grpSpMkLst>
            <pc:docMk/>
            <pc:sldMk cId="1980196724" sldId="299"/>
            <ac:grpSpMk id="207" creationId="{C0352C76-1724-A13B-D579-253712CFA254}"/>
          </ac:grpSpMkLst>
        </pc:grpChg>
        <pc:grpChg chg="add del mod">
          <ac:chgData name="Ida Ekmark" userId="ffbc62ef69d5d3dc" providerId="LiveId" clId="{38AB4D3C-B4E5-4847-ABEF-83E738C70A11}" dt="2024-06-05T14:43:02.092" v="101458" actId="478"/>
          <ac:grpSpMkLst>
            <pc:docMk/>
            <pc:sldMk cId="1980196724" sldId="299"/>
            <ac:grpSpMk id="212" creationId="{8CD87778-DDAE-152B-5319-DF9A8E42DD97}"/>
          </ac:grpSpMkLst>
        </pc:grpChg>
        <pc:grpChg chg="mod ord replST">
          <ac:chgData name="Ida Ekmark" userId="ffbc62ef69d5d3dc" providerId="LiveId" clId="{38AB4D3C-B4E5-4847-ABEF-83E738C70A11}" dt="2024-06-05T14:42:12.169" v="101384" actId="962"/>
          <ac:grpSpMkLst>
            <pc:docMk/>
            <pc:sldMk cId="1980196724" sldId="299"/>
            <ac:grpSpMk id="226" creationId="{55F599C4-DEC4-F373-3680-292877FA9717}"/>
          </ac:grpSpMkLst>
        </pc:grpChg>
        <pc:grpChg chg="del">
          <ac:chgData name="Ida Ekmark" userId="ffbc62ef69d5d3dc" providerId="LiveId" clId="{38AB4D3C-B4E5-4847-ABEF-83E738C70A11}" dt="2024-06-05T14:42:12.169" v="101382" actId="478"/>
          <ac:grpSpMkLst>
            <pc:docMk/>
            <pc:sldMk cId="1980196724" sldId="299"/>
            <ac:grpSpMk id="227" creationId="{0634594E-B7CB-5EE9-9D80-1A527D622BC2}"/>
          </ac:grpSpMkLst>
        </pc:grpChg>
        <pc:grpChg chg="del mod ord replST">
          <ac:chgData name="Ida Ekmark" userId="ffbc62ef69d5d3dc" providerId="LiveId" clId="{38AB4D3C-B4E5-4847-ABEF-83E738C70A11}" dt="2024-06-05T14:43:14.604" v="101530" actId="478"/>
          <ac:grpSpMkLst>
            <pc:docMk/>
            <pc:sldMk cId="1980196724" sldId="299"/>
            <ac:grpSpMk id="242" creationId="{C5CFB0C1-1FE8-8849-9029-10B63175C5D5}"/>
          </ac:grpSpMkLst>
        </pc:grpChg>
        <pc:grpChg chg="del">
          <ac:chgData name="Ida Ekmark" userId="ffbc62ef69d5d3dc" providerId="LiveId" clId="{38AB4D3C-B4E5-4847-ABEF-83E738C70A11}" dt="2024-06-05T14:43:02.108" v="101468" actId="478"/>
          <ac:grpSpMkLst>
            <pc:docMk/>
            <pc:sldMk cId="1980196724" sldId="299"/>
            <ac:grpSpMk id="243" creationId="{86A7989B-EB71-3DFA-30E8-25E39145C69C}"/>
          </ac:grpSpMkLst>
        </pc:grpChg>
        <pc:grpChg chg="del">
          <ac:chgData name="Ida Ekmark" userId="ffbc62ef69d5d3dc" providerId="LiveId" clId="{38AB4D3C-B4E5-4847-ABEF-83E738C70A11}" dt="2024-05-14T13:05:05.612" v="3231" actId="478"/>
          <ac:grpSpMkLst>
            <pc:docMk/>
            <pc:sldMk cId="1980196724" sldId="299"/>
            <ac:grpSpMk id="1222" creationId="{3AF953B6-D5F1-A31A-3819-7643645B1E6A}"/>
          </ac:grpSpMkLst>
        </pc:grpChg>
        <pc:grpChg chg="del mod ord replST">
          <ac:chgData name="Ida Ekmark" userId="ffbc62ef69d5d3dc" providerId="LiveId" clId="{38AB4D3C-B4E5-4847-ABEF-83E738C70A11}" dt="2024-06-05T14:43:22.889" v="101598" actId="478"/>
          <ac:grpSpMkLst>
            <pc:docMk/>
            <pc:sldMk cId="1980196724" sldId="299"/>
            <ac:grpSpMk id="1284" creationId="{20FFA920-363D-51FF-41D3-704AB463002F}"/>
          </ac:grpSpMkLst>
        </pc:grpChg>
        <pc:grpChg chg="del">
          <ac:chgData name="Ida Ekmark" userId="ffbc62ef69d5d3dc" providerId="LiveId" clId="{38AB4D3C-B4E5-4847-ABEF-83E738C70A11}" dt="2024-06-05T14:43:14.618" v="101538" actId="478"/>
          <ac:grpSpMkLst>
            <pc:docMk/>
            <pc:sldMk cId="1980196724" sldId="299"/>
            <ac:grpSpMk id="1285" creationId="{1DC4AABD-C55F-9C69-9F6A-2BC9B0D4E2B4}"/>
          </ac:grpSpMkLst>
        </pc:grpChg>
        <pc:grpChg chg="add del mod">
          <ac:chgData name="Ida Ekmark" userId="ffbc62ef69d5d3dc" providerId="LiveId" clId="{38AB4D3C-B4E5-4847-ABEF-83E738C70A11}" dt="2024-05-14T12:54:14.854" v="1138" actId="478"/>
          <ac:grpSpMkLst>
            <pc:docMk/>
            <pc:sldMk cId="1980196724" sldId="299"/>
            <ac:grpSpMk id="1293" creationId="{AA39E242-C204-9878-244F-A5EA49ABB4D8}"/>
          </ac:grpSpMkLst>
        </pc:grpChg>
        <pc:grpChg chg="mod ord replST">
          <ac:chgData name="Ida Ekmark" userId="ffbc62ef69d5d3dc" providerId="LiveId" clId="{38AB4D3C-B4E5-4847-ABEF-83E738C70A11}" dt="2024-06-05T14:43:32.503" v="101609" actId="12788"/>
          <ac:grpSpMkLst>
            <pc:docMk/>
            <pc:sldMk cId="1980196724" sldId="299"/>
            <ac:grpSpMk id="1303" creationId="{30DF6D2B-5C63-6B50-CCBD-4C05C1792234}"/>
          </ac:grpSpMkLst>
        </pc:grpChg>
        <pc:grpChg chg="del">
          <ac:chgData name="Ida Ekmark" userId="ffbc62ef69d5d3dc" providerId="LiveId" clId="{38AB4D3C-B4E5-4847-ABEF-83E738C70A11}" dt="2024-06-05T14:43:22.900" v="101606" actId="478"/>
          <ac:grpSpMkLst>
            <pc:docMk/>
            <pc:sldMk cId="1980196724" sldId="299"/>
            <ac:grpSpMk id="1304" creationId="{F59046FC-42F5-AAA1-0BFE-27B767AB10DE}"/>
          </ac:grpSpMkLst>
        </pc:grpChg>
        <pc:grpChg chg="del mod ord replST">
          <ac:chgData name="Ida Ekmark" userId="ffbc62ef69d5d3dc" providerId="LiveId" clId="{38AB4D3C-B4E5-4847-ABEF-83E738C70A11}" dt="2024-06-05T14:44:57.078" v="101750" actId="478"/>
          <ac:grpSpMkLst>
            <pc:docMk/>
            <pc:sldMk cId="1980196724" sldId="299"/>
            <ac:grpSpMk id="1321" creationId="{2BC015EC-362C-1BBF-F179-DE84376786D3}"/>
          </ac:grpSpMkLst>
        </pc:grpChg>
        <pc:grpChg chg="del">
          <ac:chgData name="Ida Ekmark" userId="ffbc62ef69d5d3dc" providerId="LiveId" clId="{38AB4D3C-B4E5-4847-ABEF-83E738C70A11}" dt="2024-06-05T14:43:55.390" v="101684" actId="478"/>
          <ac:grpSpMkLst>
            <pc:docMk/>
            <pc:sldMk cId="1980196724" sldId="299"/>
            <ac:grpSpMk id="1322" creationId="{2B8698D9-B7B2-CE88-134A-C773F51D3FAF}"/>
          </ac:grpSpMkLst>
        </pc:grpChg>
        <pc:grpChg chg="del mod ord replST">
          <ac:chgData name="Ida Ekmark" userId="ffbc62ef69d5d3dc" providerId="LiveId" clId="{38AB4D3C-B4E5-4847-ABEF-83E738C70A11}" dt="2024-05-14T12:55:32.185" v="1720" actId="478"/>
          <ac:grpSpMkLst>
            <pc:docMk/>
            <pc:sldMk cId="1980196724" sldId="299"/>
            <ac:grpSpMk id="1333" creationId="{7D30638E-479E-7810-F0DE-E6BC5E108C26}"/>
          </ac:grpSpMkLst>
        </pc:grpChg>
        <pc:grpChg chg="del">
          <ac:chgData name="Ida Ekmark" userId="ffbc62ef69d5d3dc" providerId="LiveId" clId="{38AB4D3C-B4E5-4847-ABEF-83E738C70A11}" dt="2024-05-14T12:54:40.057" v="1448" actId="478"/>
          <ac:grpSpMkLst>
            <pc:docMk/>
            <pc:sldMk cId="1980196724" sldId="299"/>
            <ac:grpSpMk id="1334" creationId="{645F9FEB-867C-E733-D76D-0AAFA41E87BC}"/>
          </ac:grpSpMkLst>
        </pc:grpChg>
        <pc:grpChg chg="mod ord replST">
          <ac:chgData name="Ida Ekmark" userId="ffbc62ef69d5d3dc" providerId="LiveId" clId="{38AB4D3C-B4E5-4847-ABEF-83E738C70A11}" dt="2024-06-05T14:45:13.202" v="101761" actId="12788"/>
          <ac:grpSpMkLst>
            <pc:docMk/>
            <pc:sldMk cId="1980196724" sldId="299"/>
            <ac:grpSpMk id="1339" creationId="{DFC6B4B3-9BCC-CC52-2E94-1186B151DD60}"/>
          </ac:grpSpMkLst>
        </pc:grpChg>
        <pc:grpChg chg="del">
          <ac:chgData name="Ida Ekmark" userId="ffbc62ef69d5d3dc" providerId="LiveId" clId="{38AB4D3C-B4E5-4847-ABEF-83E738C70A11}" dt="2024-06-05T14:44:57.082" v="101758" actId="478"/>
          <ac:grpSpMkLst>
            <pc:docMk/>
            <pc:sldMk cId="1980196724" sldId="299"/>
            <ac:grpSpMk id="1340" creationId="{94A0151B-C167-6FBC-3CC6-8B4D128434EA}"/>
          </ac:grpSpMkLst>
        </pc:grpChg>
        <pc:grpChg chg="del mod ord replST">
          <ac:chgData name="Ida Ekmark" userId="ffbc62ef69d5d3dc" providerId="LiveId" clId="{38AB4D3C-B4E5-4847-ABEF-83E738C70A11}" dt="2024-05-14T12:58:35.274" v="2074" actId="478"/>
          <ac:grpSpMkLst>
            <pc:docMk/>
            <pc:sldMk cId="1980196724" sldId="299"/>
            <ac:grpSpMk id="1445" creationId="{B4CB1770-2903-CC4F-619B-54A76D5707B5}"/>
          </ac:grpSpMkLst>
        </pc:grpChg>
        <pc:grpChg chg="del">
          <ac:chgData name="Ida Ekmark" userId="ffbc62ef69d5d3dc" providerId="LiveId" clId="{38AB4D3C-B4E5-4847-ABEF-83E738C70A11}" dt="2024-05-14T12:55:32.232" v="1784" actId="478"/>
          <ac:grpSpMkLst>
            <pc:docMk/>
            <pc:sldMk cId="1980196724" sldId="299"/>
            <ac:grpSpMk id="1446" creationId="{A27D610E-0969-EB69-6180-A15359A103AF}"/>
          </ac:grpSpMkLst>
        </pc:grpChg>
        <pc:grpChg chg="del mod ord replST">
          <ac:chgData name="Ida Ekmark" userId="ffbc62ef69d5d3dc" providerId="LiveId" clId="{38AB4D3C-B4E5-4847-ABEF-83E738C70A11}" dt="2024-05-14T12:59:13.060" v="2428" actId="478"/>
          <ac:grpSpMkLst>
            <pc:docMk/>
            <pc:sldMk cId="1980196724" sldId="299"/>
            <ac:grpSpMk id="1556" creationId="{496D806A-9837-6B84-7923-1D596F948CA5}"/>
          </ac:grpSpMkLst>
        </pc:grpChg>
        <pc:grpChg chg="del">
          <ac:chgData name="Ida Ekmark" userId="ffbc62ef69d5d3dc" providerId="LiveId" clId="{38AB4D3C-B4E5-4847-ABEF-83E738C70A11}" dt="2024-05-14T12:58:35.321" v="2138" actId="478"/>
          <ac:grpSpMkLst>
            <pc:docMk/>
            <pc:sldMk cId="1980196724" sldId="299"/>
            <ac:grpSpMk id="1557" creationId="{6CC09AC8-04B4-E04B-9E55-CF2BFEB62EC2}"/>
          </ac:grpSpMkLst>
        </pc:grpChg>
        <pc:grpChg chg="del mod ord replST">
          <ac:chgData name="Ida Ekmark" userId="ffbc62ef69d5d3dc" providerId="LiveId" clId="{38AB4D3C-B4E5-4847-ABEF-83E738C70A11}" dt="2024-05-14T13:02:37.915" v="2680" actId="478"/>
          <ac:grpSpMkLst>
            <pc:docMk/>
            <pc:sldMk cId="1980196724" sldId="299"/>
            <ac:grpSpMk id="1685" creationId="{6F1DC693-DF5F-B61A-ED87-88B81D96C4F3}"/>
          </ac:grpSpMkLst>
        </pc:grpChg>
        <pc:grpChg chg="del">
          <ac:chgData name="Ida Ekmark" userId="ffbc62ef69d5d3dc" providerId="LiveId" clId="{38AB4D3C-B4E5-4847-ABEF-83E738C70A11}" dt="2024-05-14T12:59:13.107" v="2492" actId="478"/>
          <ac:grpSpMkLst>
            <pc:docMk/>
            <pc:sldMk cId="1980196724" sldId="299"/>
            <ac:grpSpMk id="1686" creationId="{5A5BCD5C-0F0C-7B69-69F2-88DD2A9A4E02}"/>
          </ac:grpSpMkLst>
        </pc:grpChg>
        <pc:grpChg chg="del mod ord replST">
          <ac:chgData name="Ida Ekmark" userId="ffbc62ef69d5d3dc" providerId="LiveId" clId="{38AB4D3C-B4E5-4847-ABEF-83E738C70A11}" dt="2024-05-14T13:03:01.377" v="2864" actId="478"/>
          <ac:grpSpMkLst>
            <pc:docMk/>
            <pc:sldMk cId="1980196724" sldId="299"/>
            <ac:grpSpMk id="1780" creationId="{D4A01602-D126-133B-EA24-26A8078D60F4}"/>
          </ac:grpSpMkLst>
        </pc:grpChg>
        <pc:grpChg chg="del">
          <ac:chgData name="Ida Ekmark" userId="ffbc62ef69d5d3dc" providerId="LiveId" clId="{38AB4D3C-B4E5-4847-ABEF-83E738C70A11}" dt="2024-05-14T13:02:37.946" v="2710" actId="478"/>
          <ac:grpSpMkLst>
            <pc:docMk/>
            <pc:sldMk cId="1980196724" sldId="299"/>
            <ac:grpSpMk id="1781" creationId="{F83A697C-7695-A5E2-892D-8060D533E56B}"/>
          </ac:grpSpMkLst>
        </pc:grpChg>
        <pc:grpChg chg="del mod ord replST">
          <ac:chgData name="Ida Ekmark" userId="ffbc62ef69d5d3dc" providerId="LiveId" clId="{38AB4D3C-B4E5-4847-ABEF-83E738C70A11}" dt="2024-05-14T13:04:42.186" v="3048" actId="478"/>
          <ac:grpSpMkLst>
            <pc:docMk/>
            <pc:sldMk cId="1980196724" sldId="299"/>
            <ac:grpSpMk id="1875" creationId="{269B7440-9428-898E-096B-0FB95D855A27}"/>
          </ac:grpSpMkLst>
        </pc:grpChg>
        <pc:grpChg chg="del">
          <ac:chgData name="Ida Ekmark" userId="ffbc62ef69d5d3dc" providerId="LiveId" clId="{38AB4D3C-B4E5-4847-ABEF-83E738C70A11}" dt="2024-05-14T13:03:01.392" v="2894" actId="478"/>
          <ac:grpSpMkLst>
            <pc:docMk/>
            <pc:sldMk cId="1980196724" sldId="299"/>
            <ac:grpSpMk id="1876" creationId="{37DF6FBF-B294-B385-B022-0D11E7889859}"/>
          </ac:grpSpMkLst>
        </pc:grpChg>
        <pc:grpChg chg="del mod ord replST">
          <ac:chgData name="Ida Ekmark" userId="ffbc62ef69d5d3dc" providerId="LiveId" clId="{38AB4D3C-B4E5-4847-ABEF-83E738C70A11}" dt="2024-05-14T13:06:09.898" v="3439" actId="478"/>
          <ac:grpSpMkLst>
            <pc:docMk/>
            <pc:sldMk cId="1980196724" sldId="299"/>
            <ac:grpSpMk id="1936" creationId="{CD842D37-485C-6EB4-5512-1CA9305AB5EB}"/>
          </ac:grpSpMkLst>
        </pc:grpChg>
        <pc:grpChg chg="del">
          <ac:chgData name="Ida Ekmark" userId="ffbc62ef69d5d3dc" providerId="LiveId" clId="{38AB4D3C-B4E5-4847-ABEF-83E738C70A11}" dt="2024-05-14T13:04:42.218" v="3078" actId="478"/>
          <ac:grpSpMkLst>
            <pc:docMk/>
            <pc:sldMk cId="1980196724" sldId="299"/>
            <ac:grpSpMk id="1937" creationId="{929837BE-8050-63B7-60ED-3AF482EE5D71}"/>
          </ac:grpSpMkLst>
        </pc:grpChg>
        <pc:grpChg chg="del mod ord replST">
          <ac:chgData name="Ida Ekmark" userId="ffbc62ef69d5d3dc" providerId="LiveId" clId="{38AB4D3C-B4E5-4847-ABEF-83E738C70A11}" dt="2024-05-14T13:10:08.992" v="5103" actId="478"/>
          <ac:grpSpMkLst>
            <pc:docMk/>
            <pc:sldMk cId="1980196724" sldId="299"/>
            <ac:grpSpMk id="1997" creationId="{DA8AD854-489C-2363-2219-1E88692CDA81}"/>
          </ac:grpSpMkLst>
        </pc:grpChg>
        <pc:grpChg chg="del">
          <ac:chgData name="Ida Ekmark" userId="ffbc62ef69d5d3dc" providerId="LiveId" clId="{38AB4D3C-B4E5-4847-ABEF-83E738C70A11}" dt="2024-05-14T13:05:05.632" v="3261" actId="478"/>
          <ac:grpSpMkLst>
            <pc:docMk/>
            <pc:sldMk cId="1980196724" sldId="299"/>
            <ac:grpSpMk id="1998" creationId="{086CF7D9-CF72-4F06-44F8-0C85926B23EA}"/>
          </ac:grpSpMkLst>
        </pc:grpChg>
        <pc:grpChg chg="del mod ord replST">
          <ac:chgData name="Ida Ekmark" userId="ffbc62ef69d5d3dc" providerId="LiveId" clId="{38AB4D3C-B4E5-4847-ABEF-83E738C70A11}" dt="2024-05-14T13:06:29.449" v="3666" actId="478"/>
          <ac:grpSpMkLst>
            <pc:docMk/>
            <pc:sldMk cId="1980196724" sldId="299"/>
            <ac:grpSpMk id="2071" creationId="{853CC002-44E4-268B-8D2F-3B648B724374}"/>
          </ac:grpSpMkLst>
        </pc:grpChg>
        <pc:grpChg chg="del">
          <ac:chgData name="Ida Ekmark" userId="ffbc62ef69d5d3dc" providerId="LiveId" clId="{38AB4D3C-B4E5-4847-ABEF-83E738C70A11}" dt="2024-05-14T13:06:09.929" v="3477" actId="478"/>
          <ac:grpSpMkLst>
            <pc:docMk/>
            <pc:sldMk cId="1980196724" sldId="299"/>
            <ac:grpSpMk id="2072" creationId="{BE7DF97F-CCC1-A72F-6594-33362D504470}"/>
          </ac:grpSpMkLst>
        </pc:grpChg>
        <pc:grpChg chg="del mod ord replST">
          <ac:chgData name="Ida Ekmark" userId="ffbc62ef69d5d3dc" providerId="LiveId" clId="{38AB4D3C-B4E5-4847-ABEF-83E738C70A11}" dt="2024-05-14T13:06:45.151" v="3895" actId="478"/>
          <ac:grpSpMkLst>
            <pc:docMk/>
            <pc:sldMk cId="1980196724" sldId="299"/>
            <ac:grpSpMk id="2141" creationId="{F910D286-602A-D25B-D215-3AF7859DBD21}"/>
          </ac:grpSpMkLst>
        </pc:grpChg>
        <pc:grpChg chg="del">
          <ac:chgData name="Ida Ekmark" userId="ffbc62ef69d5d3dc" providerId="LiveId" clId="{38AB4D3C-B4E5-4847-ABEF-83E738C70A11}" dt="2024-05-14T13:06:29.480" v="3705" actId="478"/>
          <ac:grpSpMkLst>
            <pc:docMk/>
            <pc:sldMk cId="1980196724" sldId="299"/>
            <ac:grpSpMk id="2142" creationId="{E791A8D4-A9FF-B670-4CF9-779BFD5AA3DD}"/>
          </ac:grpSpMkLst>
        </pc:grpChg>
        <pc:grpChg chg="del mod ord replST">
          <ac:chgData name="Ida Ekmark" userId="ffbc62ef69d5d3dc" providerId="LiveId" clId="{38AB4D3C-B4E5-4847-ABEF-83E738C70A11}" dt="2024-05-14T13:07:14.086" v="4139" actId="478"/>
          <ac:grpSpMkLst>
            <pc:docMk/>
            <pc:sldMk cId="1980196724" sldId="299"/>
            <ac:grpSpMk id="2219" creationId="{F2B3EC49-01DC-F741-33F2-B6749FA0E95F}"/>
          </ac:grpSpMkLst>
        </pc:grpChg>
        <pc:grpChg chg="del">
          <ac:chgData name="Ida Ekmark" userId="ffbc62ef69d5d3dc" providerId="LiveId" clId="{38AB4D3C-B4E5-4847-ABEF-83E738C70A11}" dt="2024-05-14T13:06:45.177" v="3934" actId="478"/>
          <ac:grpSpMkLst>
            <pc:docMk/>
            <pc:sldMk cId="1980196724" sldId="299"/>
            <ac:grpSpMk id="2220" creationId="{DC78A4BE-8A04-4BDA-5BA1-6EC3D0BCD1BC}"/>
          </ac:grpSpMkLst>
        </pc:grpChg>
        <pc:grpChg chg="del mod ord replST">
          <ac:chgData name="Ida Ekmark" userId="ffbc62ef69d5d3dc" providerId="LiveId" clId="{38AB4D3C-B4E5-4847-ABEF-83E738C70A11}" dt="2024-05-14T13:08:16.614" v="4402" actId="478"/>
          <ac:grpSpMkLst>
            <pc:docMk/>
            <pc:sldMk cId="1980196724" sldId="299"/>
            <ac:grpSpMk id="2303" creationId="{C4317D37-70CD-4919-034C-E17685BB5AE4}"/>
          </ac:grpSpMkLst>
        </pc:grpChg>
        <pc:grpChg chg="del">
          <ac:chgData name="Ida Ekmark" userId="ffbc62ef69d5d3dc" providerId="LiveId" clId="{38AB4D3C-B4E5-4847-ABEF-83E738C70A11}" dt="2024-05-14T13:07:14.117" v="4183" actId="478"/>
          <ac:grpSpMkLst>
            <pc:docMk/>
            <pc:sldMk cId="1980196724" sldId="299"/>
            <ac:grpSpMk id="2304" creationId="{4ACEAC94-1E87-01F2-AC62-2F37A88A26E8}"/>
          </ac:grpSpMkLst>
        </pc:grpChg>
        <pc:grpChg chg="del mod ord replST">
          <ac:chgData name="Ida Ekmark" userId="ffbc62ef69d5d3dc" providerId="LiveId" clId="{38AB4D3C-B4E5-4847-ABEF-83E738C70A11}" dt="2024-05-14T13:08:40.840" v="4665" actId="478"/>
          <ac:grpSpMkLst>
            <pc:docMk/>
            <pc:sldMk cId="1980196724" sldId="299"/>
            <ac:grpSpMk id="2390" creationId="{0E093564-A9D7-99B3-557B-1701208C7DA1}"/>
          </ac:grpSpMkLst>
        </pc:grpChg>
        <pc:grpChg chg="del">
          <ac:chgData name="Ida Ekmark" userId="ffbc62ef69d5d3dc" providerId="LiveId" clId="{38AB4D3C-B4E5-4847-ABEF-83E738C70A11}" dt="2024-05-14T13:08:16.644" v="4449" actId="478"/>
          <ac:grpSpMkLst>
            <pc:docMk/>
            <pc:sldMk cId="1980196724" sldId="299"/>
            <ac:grpSpMk id="2391" creationId="{015053F1-BC0C-A122-48F2-A69E7575BA30}"/>
          </ac:grpSpMkLst>
        </pc:grpChg>
        <pc:grpChg chg="del mod ord replST">
          <ac:chgData name="Ida Ekmark" userId="ffbc62ef69d5d3dc" providerId="LiveId" clId="{38AB4D3C-B4E5-4847-ABEF-83E738C70A11}" dt="2024-05-14T13:09:57.438" v="4918" actId="478"/>
          <ac:grpSpMkLst>
            <pc:docMk/>
            <pc:sldMk cId="1980196724" sldId="299"/>
            <ac:grpSpMk id="2480" creationId="{8FF6CEB5-0A80-7C1B-7051-D03DD46B6AB0}"/>
          </ac:grpSpMkLst>
        </pc:grpChg>
        <pc:grpChg chg="del">
          <ac:chgData name="Ida Ekmark" userId="ffbc62ef69d5d3dc" providerId="LiveId" clId="{38AB4D3C-B4E5-4847-ABEF-83E738C70A11}" dt="2024-05-14T13:08:40.872" v="4710" actId="478"/>
          <ac:grpSpMkLst>
            <pc:docMk/>
            <pc:sldMk cId="1980196724" sldId="299"/>
            <ac:grpSpMk id="2481" creationId="{2F6C4D82-04E8-CE62-5E67-9BCF10D9729E}"/>
          </ac:grpSpMkLst>
        </pc:grpChg>
        <pc:grpChg chg="mod ord replST">
          <ac:chgData name="Ida Ekmark" userId="ffbc62ef69d5d3dc" providerId="LiveId" clId="{38AB4D3C-B4E5-4847-ABEF-83E738C70A11}" dt="2024-05-28T11:01:56.382" v="86121" actId="1036"/>
          <ac:grpSpMkLst>
            <pc:docMk/>
            <pc:sldMk cId="1980196724" sldId="299"/>
            <ac:grpSpMk id="2571" creationId="{9F7CCBA4-D3B9-63EC-BA9B-3A8FA38F4013}"/>
          </ac:grpSpMkLst>
        </pc:grpChg>
        <pc:grpChg chg="del">
          <ac:chgData name="Ida Ekmark" userId="ffbc62ef69d5d3dc" providerId="LiveId" clId="{38AB4D3C-B4E5-4847-ABEF-83E738C70A11}" dt="2024-05-14T13:09:57.470" v="4961" actId="478"/>
          <ac:grpSpMkLst>
            <pc:docMk/>
            <pc:sldMk cId="1980196724" sldId="299"/>
            <ac:grpSpMk id="2572" creationId="{60C4774F-F00D-6CC0-30DC-FD520A7C79F3}"/>
          </ac:grpSpMkLst>
        </pc:grpChg>
        <pc:grpChg chg="mod ord replST">
          <ac:chgData name="Ida Ekmark" userId="ffbc62ef69d5d3dc" providerId="LiveId" clId="{38AB4D3C-B4E5-4847-ABEF-83E738C70A11}" dt="2024-05-28T11:02:08.046" v="86125" actId="1035"/>
          <ac:grpSpMkLst>
            <pc:docMk/>
            <pc:sldMk cId="1980196724" sldId="299"/>
            <ac:grpSpMk id="2645" creationId="{03DC7B19-BE32-E6A1-0144-CB5C2F308D97}"/>
          </ac:grpSpMkLst>
        </pc:grpChg>
        <pc:grpChg chg="del">
          <ac:chgData name="Ida Ekmark" userId="ffbc62ef69d5d3dc" providerId="LiveId" clId="{38AB4D3C-B4E5-4847-ABEF-83E738C70A11}" dt="2024-05-14T13:10:09.004" v="5131" actId="478"/>
          <ac:grpSpMkLst>
            <pc:docMk/>
            <pc:sldMk cId="1980196724" sldId="299"/>
            <ac:grpSpMk id="2646" creationId="{6AD1E5B1-D418-C3E3-163A-F413A6CF9C75}"/>
          </ac:grpSpMkLst>
        </pc:grpChg>
        <pc:grpChg chg="add del mod">
          <ac:chgData name="Ida Ekmark" userId="ffbc62ef69d5d3dc" providerId="LiveId" clId="{38AB4D3C-B4E5-4847-ABEF-83E738C70A11}" dt="2024-05-14T13:53:07.055" v="12658" actId="165"/>
          <ac:grpSpMkLst>
            <pc:docMk/>
            <pc:sldMk cId="1980196724" sldId="299"/>
            <ac:grpSpMk id="2675" creationId="{7477A451-EDFA-7999-4AD6-674E9A5A0B92}"/>
          </ac:grpSpMkLst>
        </pc:grpChg>
        <pc:picChg chg="mod">
          <ac:chgData name="Ida Ekmark" userId="ffbc62ef69d5d3dc" providerId="LiveId" clId="{38AB4D3C-B4E5-4847-ABEF-83E738C70A11}" dt="2024-05-14T12:53:58.699" v="398" actId="14100"/>
          <ac:picMkLst>
            <pc:docMk/>
            <pc:sldMk cId="1980196724" sldId="299"/>
            <ac:picMk id="5" creationId="{1631F369-56DF-2B60-5B76-4EA759C0660D}"/>
          </ac:picMkLst>
        </pc:picChg>
        <pc:picChg chg="mod">
          <ac:chgData name="Ida Ekmark" userId="ffbc62ef69d5d3dc" providerId="LiveId" clId="{38AB4D3C-B4E5-4847-ABEF-83E738C70A11}" dt="2024-05-28T10:58:56.458" v="85884" actId="14100"/>
          <ac:picMkLst>
            <pc:docMk/>
            <pc:sldMk cId="1980196724" sldId="299"/>
            <ac:picMk id="5" creationId="{7C6F39D5-F23F-F97D-4296-B89CBFD684C8}"/>
          </ac:picMkLst>
        </pc:picChg>
        <pc:picChg chg="mod">
          <ac:chgData name="Ida Ekmark" userId="ffbc62ef69d5d3dc" providerId="LiveId" clId="{38AB4D3C-B4E5-4847-ABEF-83E738C70A11}" dt="2024-06-05T14:18:17.903" v="100521" actId="14100"/>
          <ac:picMkLst>
            <pc:docMk/>
            <pc:sldMk cId="1980196724" sldId="299"/>
            <ac:picMk id="5" creationId="{A89D4416-3BA5-D6D9-4F02-138510A8FA58}"/>
          </ac:picMkLst>
        </pc:picChg>
        <pc:picChg chg="mod">
          <ac:chgData name="Ida Ekmark" userId="ffbc62ef69d5d3dc" providerId="LiveId" clId="{38AB4D3C-B4E5-4847-ABEF-83E738C70A11}" dt="2024-05-28T10:59:15.998" v="85943" actId="14100"/>
          <ac:picMkLst>
            <pc:docMk/>
            <pc:sldMk cId="1980196724" sldId="299"/>
            <ac:picMk id="23" creationId="{27C0A7B2-1B36-5490-B42A-F79B7BDF9088}"/>
          </ac:picMkLst>
        </pc:picChg>
        <pc:picChg chg="mod">
          <ac:chgData name="Ida Ekmark" userId="ffbc62ef69d5d3dc" providerId="LiveId" clId="{38AB4D3C-B4E5-4847-ABEF-83E738C70A11}" dt="2024-06-05T14:22:21.362" v="100650" actId="14100"/>
          <ac:picMkLst>
            <pc:docMk/>
            <pc:sldMk cId="1980196724" sldId="299"/>
            <ac:picMk id="32" creationId="{39349326-D6F3-071C-C023-5537C6DA1BFD}"/>
          </ac:picMkLst>
        </pc:picChg>
        <pc:picChg chg="mod">
          <ac:chgData name="Ida Ekmark" userId="ffbc62ef69d5d3dc" providerId="LiveId" clId="{38AB4D3C-B4E5-4847-ABEF-83E738C70A11}" dt="2024-05-28T11:00:14.041" v="86014" actId="14100"/>
          <ac:picMkLst>
            <pc:docMk/>
            <pc:sldMk cId="1980196724" sldId="299"/>
            <ac:picMk id="39" creationId="{5C05F708-976D-FA03-2A28-5BACDD77754D}"/>
          </ac:picMkLst>
        </pc:picChg>
        <pc:picChg chg="mod">
          <ac:chgData name="Ida Ekmark" userId="ffbc62ef69d5d3dc" providerId="LiveId" clId="{38AB4D3C-B4E5-4847-ABEF-83E738C70A11}" dt="2024-06-05T14:38:40.447" v="101042" actId="14100"/>
          <ac:picMkLst>
            <pc:docMk/>
            <pc:sldMk cId="1980196724" sldId="299"/>
            <ac:picMk id="80" creationId="{F7AD1AD5-B350-ED5F-0674-1073EFD979BE}"/>
          </ac:picMkLst>
        </pc:picChg>
        <pc:picChg chg="mod">
          <ac:chgData name="Ida Ekmark" userId="ffbc62ef69d5d3dc" providerId="LiveId" clId="{38AB4D3C-B4E5-4847-ABEF-83E738C70A11}" dt="2024-06-05T14:38:53.284" v="101099" actId="14100"/>
          <ac:picMkLst>
            <pc:docMk/>
            <pc:sldMk cId="1980196724" sldId="299"/>
            <ac:picMk id="93" creationId="{D34D3147-48CA-9FDB-2AD7-73EB50EAE8B9}"/>
          </ac:picMkLst>
        </pc:picChg>
        <pc:picChg chg="mod">
          <ac:chgData name="Ida Ekmark" userId="ffbc62ef69d5d3dc" providerId="LiveId" clId="{38AB4D3C-B4E5-4847-ABEF-83E738C70A11}" dt="2024-06-05T14:40:08.999" v="101182" actId="14100"/>
          <ac:picMkLst>
            <pc:docMk/>
            <pc:sldMk cId="1980196724" sldId="299"/>
            <ac:picMk id="139" creationId="{676234B7-166C-B1D1-445A-851F3C0C0FD1}"/>
          </ac:picMkLst>
        </pc:picChg>
        <pc:picChg chg="mod">
          <ac:chgData name="Ida Ekmark" userId="ffbc62ef69d5d3dc" providerId="LiveId" clId="{38AB4D3C-B4E5-4847-ABEF-83E738C70A11}" dt="2024-05-14T12:54:14.775" v="926" actId="14100"/>
          <ac:picMkLst>
            <pc:docMk/>
            <pc:sldMk cId="1980196724" sldId="299"/>
            <ac:picMk id="140" creationId="{30C432AE-0970-1A8D-9E27-453D593BB916}"/>
          </ac:picMkLst>
        </pc:picChg>
        <pc:picChg chg="mod">
          <ac:chgData name="Ida Ekmark" userId="ffbc62ef69d5d3dc" providerId="LiveId" clId="{38AB4D3C-B4E5-4847-ABEF-83E738C70A11}" dt="2024-06-05T14:40:53.870" v="101247" actId="14100"/>
          <ac:picMkLst>
            <pc:docMk/>
            <pc:sldMk cId="1980196724" sldId="299"/>
            <ac:picMk id="162" creationId="{22CD9FB8-D4E2-E0CB-4CB5-2CEC343B0F9A}"/>
          </ac:picMkLst>
        </pc:picChg>
        <pc:picChg chg="mod">
          <ac:chgData name="Ida Ekmark" userId="ffbc62ef69d5d3dc" providerId="LiveId" clId="{38AB4D3C-B4E5-4847-ABEF-83E738C70A11}" dt="2024-06-05T14:42:12.138" v="101334" actId="14100"/>
          <ac:picMkLst>
            <pc:docMk/>
            <pc:sldMk cId="1980196724" sldId="299"/>
            <ac:picMk id="221" creationId="{84E774DF-16B1-7689-2BDC-3A5C9E16A8FB}"/>
          </ac:picMkLst>
        </pc:picChg>
        <pc:picChg chg="mod">
          <ac:chgData name="Ida Ekmark" userId="ffbc62ef69d5d3dc" providerId="LiveId" clId="{38AB4D3C-B4E5-4847-ABEF-83E738C70A11}" dt="2024-06-05T14:43:02.060" v="101397" actId="14100"/>
          <ac:picMkLst>
            <pc:docMk/>
            <pc:sldMk cId="1980196724" sldId="299"/>
            <ac:picMk id="232" creationId="{A1CC5CC3-1D0D-ADAC-D063-80B75310A84F}"/>
          </ac:picMkLst>
        </pc:picChg>
        <pc:picChg chg="mod">
          <ac:chgData name="Ida Ekmark" userId="ffbc62ef69d5d3dc" providerId="LiveId" clId="{38AB4D3C-B4E5-4847-ABEF-83E738C70A11}" dt="2024-06-05T14:43:14.556" v="101474" actId="14100"/>
          <ac:picMkLst>
            <pc:docMk/>
            <pc:sldMk cId="1980196724" sldId="299"/>
            <ac:picMk id="252" creationId="{B8B1211E-C012-D9F4-8C62-EB06AA1BCEFF}"/>
          </ac:picMkLst>
        </pc:picChg>
        <pc:picChg chg="mod">
          <ac:chgData name="Ida Ekmark" userId="ffbc62ef69d5d3dc" providerId="LiveId" clId="{38AB4D3C-B4E5-4847-ABEF-83E738C70A11}" dt="2024-05-14T12:54:39.947" v="1190" actId="14100"/>
          <ac:picMkLst>
            <pc:docMk/>
            <pc:sldMk cId="1980196724" sldId="299"/>
            <ac:picMk id="1242" creationId="{9408E1EC-C09F-A97C-CB60-91070211170D}"/>
          </ac:picMkLst>
        </pc:picChg>
        <pc:picChg chg="mod">
          <ac:chgData name="Ida Ekmark" userId="ffbc62ef69d5d3dc" providerId="LiveId" clId="{38AB4D3C-B4E5-4847-ABEF-83E738C70A11}" dt="2024-06-05T14:43:22.854" v="101544" actId="14100"/>
          <ac:picMkLst>
            <pc:docMk/>
            <pc:sldMk cId="1980196724" sldId="299"/>
            <ac:picMk id="1295" creationId="{BEE657F1-FC1D-8C69-915B-4EE846F456A3}"/>
          </ac:picMkLst>
        </pc:picChg>
        <pc:picChg chg="mod">
          <ac:chgData name="Ida Ekmark" userId="ffbc62ef69d5d3dc" providerId="LiveId" clId="{38AB4D3C-B4E5-4847-ABEF-83E738C70A11}" dt="2024-06-05T14:43:55.332" v="101613" actId="14100"/>
          <ac:picMkLst>
            <pc:docMk/>
            <pc:sldMk cId="1980196724" sldId="299"/>
            <ac:picMk id="1312" creationId="{048D5EAE-3A09-015E-AD20-B12FA7273E8C}"/>
          </ac:picMkLst>
        </pc:picChg>
        <pc:picChg chg="mod">
          <ac:chgData name="Ida Ekmark" userId="ffbc62ef69d5d3dc" providerId="LiveId" clId="{38AB4D3C-B4E5-4847-ABEF-83E738C70A11}" dt="2024-06-05T14:44:57.035" v="101691" actId="14100"/>
          <ac:picMkLst>
            <pc:docMk/>
            <pc:sldMk cId="1980196724" sldId="299"/>
            <ac:picMk id="1331" creationId="{832E3C14-D3B5-F4AF-704E-11626C9761BF}"/>
          </ac:picMkLst>
        </pc:picChg>
        <pc:picChg chg="mod">
          <ac:chgData name="Ida Ekmark" userId="ffbc62ef69d5d3dc" providerId="LiveId" clId="{38AB4D3C-B4E5-4847-ABEF-83E738C70A11}" dt="2024-05-14T12:55:32.090" v="1454" actId="14100"/>
          <ac:picMkLst>
            <pc:docMk/>
            <pc:sldMk cId="1980196724" sldId="299"/>
            <ac:picMk id="1381" creationId="{84CA2D41-2E73-C44F-AF08-933520F55C67}"/>
          </ac:picMkLst>
        </pc:picChg>
        <pc:picChg chg="mod">
          <ac:chgData name="Ida Ekmark" userId="ffbc62ef69d5d3dc" providerId="LiveId" clId="{38AB4D3C-B4E5-4847-ABEF-83E738C70A11}" dt="2024-05-14T12:58:35.172" v="1790" actId="14100"/>
          <ac:picMkLst>
            <pc:docMk/>
            <pc:sldMk cId="1980196724" sldId="299"/>
            <ac:picMk id="1492" creationId="{0FEC58A4-3594-EC6F-BC8D-289A697A8BDE}"/>
          </ac:picMkLst>
        </pc:picChg>
        <pc:picChg chg="mod">
          <ac:chgData name="Ida Ekmark" userId="ffbc62ef69d5d3dc" providerId="LiveId" clId="{38AB4D3C-B4E5-4847-ABEF-83E738C70A11}" dt="2024-05-14T12:59:12.950" v="2144" actId="14100"/>
          <ac:picMkLst>
            <pc:docMk/>
            <pc:sldMk cId="1980196724" sldId="299"/>
            <ac:picMk id="1621" creationId="{7EDCCF13-4819-88D0-3F06-66C780945846}"/>
          </ac:picMkLst>
        </pc:picChg>
        <pc:picChg chg="mod">
          <ac:chgData name="Ida Ekmark" userId="ffbc62ef69d5d3dc" providerId="LiveId" clId="{38AB4D3C-B4E5-4847-ABEF-83E738C70A11}" dt="2024-05-14T13:02:37.852" v="2498" actId="14100"/>
          <ac:picMkLst>
            <pc:docMk/>
            <pc:sldMk cId="1980196724" sldId="299"/>
            <ac:picMk id="1750" creationId="{A2CBC707-381A-D9ED-B34E-DA2FE6E0F879}"/>
          </ac:picMkLst>
        </pc:picChg>
        <pc:picChg chg="mod">
          <ac:chgData name="Ida Ekmark" userId="ffbc62ef69d5d3dc" providerId="LiveId" clId="{38AB4D3C-B4E5-4847-ABEF-83E738C70A11}" dt="2024-05-14T13:03:01.330" v="2716" actId="14100"/>
          <ac:picMkLst>
            <pc:docMk/>
            <pc:sldMk cId="1980196724" sldId="299"/>
            <ac:picMk id="1845" creationId="{91870654-92CF-8A6D-2066-7BF4E8576895}"/>
          </ac:picMkLst>
        </pc:picChg>
        <pc:picChg chg="mod">
          <ac:chgData name="Ida Ekmark" userId="ffbc62ef69d5d3dc" providerId="LiveId" clId="{38AB4D3C-B4E5-4847-ABEF-83E738C70A11}" dt="2024-05-14T13:04:42.141" v="2900" actId="14100"/>
          <ac:picMkLst>
            <pc:docMk/>
            <pc:sldMk cId="1980196724" sldId="299"/>
            <ac:picMk id="1906" creationId="{1202531A-59D7-701D-37DA-2A422B4E8813}"/>
          </ac:picMkLst>
        </pc:picChg>
        <pc:picChg chg="mod">
          <ac:chgData name="Ida Ekmark" userId="ffbc62ef69d5d3dc" providerId="LiveId" clId="{38AB4D3C-B4E5-4847-ABEF-83E738C70A11}" dt="2024-05-14T13:05:05.554" v="3084" actId="14100"/>
          <ac:picMkLst>
            <pc:docMk/>
            <pc:sldMk cId="1980196724" sldId="299"/>
            <ac:picMk id="1967" creationId="{B622F6E3-464D-5AF1-F533-AED0DBDD9E23}"/>
          </ac:picMkLst>
        </pc:picChg>
        <pc:picChg chg="mod">
          <ac:chgData name="Ida Ekmark" userId="ffbc62ef69d5d3dc" providerId="LiveId" clId="{38AB4D3C-B4E5-4847-ABEF-83E738C70A11}" dt="2024-05-14T13:06:09.835" v="3267" actId="14100"/>
          <ac:picMkLst>
            <pc:docMk/>
            <pc:sldMk cId="1980196724" sldId="299"/>
            <ac:picMk id="2033" creationId="{AC685BC2-DDF6-3A17-62C8-7D433028E86D}"/>
          </ac:picMkLst>
        </pc:picChg>
        <pc:picChg chg="mod">
          <ac:chgData name="Ida Ekmark" userId="ffbc62ef69d5d3dc" providerId="LiveId" clId="{38AB4D3C-B4E5-4847-ABEF-83E738C70A11}" dt="2024-05-14T13:06:29.386" v="3483" actId="14100"/>
          <ac:picMkLst>
            <pc:docMk/>
            <pc:sldMk cId="1980196724" sldId="299"/>
            <ac:picMk id="2102" creationId="{730716A0-8E9B-A9DC-CCDB-DAFD3551D109}"/>
          </ac:picMkLst>
        </pc:picChg>
        <pc:picChg chg="mod">
          <ac:chgData name="Ida Ekmark" userId="ffbc62ef69d5d3dc" providerId="LiveId" clId="{38AB4D3C-B4E5-4847-ABEF-83E738C70A11}" dt="2024-05-14T13:06:45.098" v="3711" actId="14100"/>
          <ac:picMkLst>
            <pc:docMk/>
            <pc:sldMk cId="1980196724" sldId="299"/>
            <ac:picMk id="2180" creationId="{9A42C438-F312-0E3D-9E28-3D510AF04B19}"/>
          </ac:picMkLst>
        </pc:picChg>
        <pc:picChg chg="mod">
          <ac:chgData name="Ida Ekmark" userId="ffbc62ef69d5d3dc" providerId="LiveId" clId="{38AB4D3C-B4E5-4847-ABEF-83E738C70A11}" dt="2024-05-14T13:07:14.013" v="3940" actId="14100"/>
          <ac:picMkLst>
            <pc:docMk/>
            <pc:sldMk cId="1980196724" sldId="299"/>
            <ac:picMk id="2259" creationId="{7E00EB1E-B6F6-F3D9-C570-D21BBAB1B10C}"/>
          </ac:picMkLst>
        </pc:picChg>
        <pc:picChg chg="mod">
          <ac:chgData name="Ida Ekmark" userId="ffbc62ef69d5d3dc" providerId="LiveId" clId="{38AB4D3C-B4E5-4847-ABEF-83E738C70A11}" dt="2024-05-14T13:08:16.535" v="4189" actId="14100"/>
          <ac:picMkLst>
            <pc:docMk/>
            <pc:sldMk cId="1980196724" sldId="299"/>
            <ac:picMk id="2343" creationId="{1705FAC9-3B35-3F20-3351-57DF7F64D05E}"/>
          </ac:picMkLst>
        </pc:picChg>
        <pc:picChg chg="mod">
          <ac:chgData name="Ida Ekmark" userId="ffbc62ef69d5d3dc" providerId="LiveId" clId="{38AB4D3C-B4E5-4847-ABEF-83E738C70A11}" dt="2024-05-14T13:08:40.762" v="4455" actId="14100"/>
          <ac:picMkLst>
            <pc:docMk/>
            <pc:sldMk cId="1980196724" sldId="299"/>
            <ac:picMk id="2435" creationId="{BB4F757E-5F41-20F3-2062-9CC39B5BCC39}"/>
          </ac:picMkLst>
        </pc:picChg>
        <pc:picChg chg="mod">
          <ac:chgData name="Ida Ekmark" userId="ffbc62ef69d5d3dc" providerId="LiveId" clId="{38AB4D3C-B4E5-4847-ABEF-83E738C70A11}" dt="2024-05-14T13:09:57.366" v="4716" actId="14100"/>
          <ac:picMkLst>
            <pc:docMk/>
            <pc:sldMk cId="1980196724" sldId="299"/>
            <ac:picMk id="2528" creationId="{D435E6FE-01D5-B0AE-E3D4-58AE20D774F6}"/>
          </ac:picMkLst>
        </pc:picChg>
        <pc:picChg chg="mod">
          <ac:chgData name="Ida Ekmark" userId="ffbc62ef69d5d3dc" providerId="LiveId" clId="{38AB4D3C-B4E5-4847-ABEF-83E738C70A11}" dt="2024-05-14T13:10:08.941" v="4967" actId="14100"/>
          <ac:picMkLst>
            <pc:docMk/>
            <pc:sldMk cId="1980196724" sldId="299"/>
            <ac:picMk id="2617" creationId="{C90CC6E5-D07F-756F-10DC-A668B45947FD}"/>
          </ac:picMkLst>
        </pc:picChg>
        <pc:cxnChg chg="mod ord topLvl">
          <ac:chgData name="Ida Ekmark" userId="ffbc62ef69d5d3dc" providerId="LiveId" clId="{38AB4D3C-B4E5-4847-ABEF-83E738C70A11}" dt="2024-06-05T14:36:51.197" v="100973" actId="1037"/>
          <ac:cxnSpMkLst>
            <pc:docMk/>
            <pc:sldMk cId="1980196724" sldId="299"/>
            <ac:cxnSpMk id="42" creationId="{1004FF5D-8D2E-B802-5828-D491181AC050}"/>
          </ac:cxnSpMkLst>
        </pc:cxnChg>
        <pc:cxnChg chg="del mod topLvl">
          <ac:chgData name="Ida Ekmark" userId="ffbc62ef69d5d3dc" providerId="LiveId" clId="{38AB4D3C-B4E5-4847-ABEF-83E738C70A11}" dt="2024-06-05T14:25:23.328" v="100752" actId="478"/>
          <ac:cxnSpMkLst>
            <pc:docMk/>
            <pc:sldMk cId="1980196724" sldId="299"/>
            <ac:cxnSpMk id="43" creationId="{6D83A3E6-A1AC-FA36-0F62-5A74F89C3CD2}"/>
          </ac:cxnSpMkLst>
        </pc:cxnChg>
        <pc:cxnChg chg="del mod topLvl">
          <ac:chgData name="Ida Ekmark" userId="ffbc62ef69d5d3dc" providerId="LiveId" clId="{38AB4D3C-B4E5-4847-ABEF-83E738C70A11}" dt="2024-06-05T14:19:39.349" v="100600" actId="478"/>
          <ac:cxnSpMkLst>
            <pc:docMk/>
            <pc:sldMk cId="1980196724" sldId="299"/>
            <ac:cxnSpMk id="44" creationId="{205B1F94-BA9D-2F58-49EF-68A9BB657897}"/>
          </ac:cxnSpMkLst>
        </pc:cxnChg>
        <pc:cxnChg chg="del mod topLvl">
          <ac:chgData name="Ida Ekmark" userId="ffbc62ef69d5d3dc" providerId="LiveId" clId="{38AB4D3C-B4E5-4847-ABEF-83E738C70A11}" dt="2024-06-05T14:19:32.928" v="100595" actId="478"/>
          <ac:cxnSpMkLst>
            <pc:docMk/>
            <pc:sldMk cId="1980196724" sldId="299"/>
            <ac:cxnSpMk id="45" creationId="{F4F0454F-D06A-101D-2C24-745AD3EF3BF0}"/>
          </ac:cxnSpMkLst>
        </pc:cxnChg>
        <pc:cxnChg chg="mod ord topLvl">
          <ac:chgData name="Ida Ekmark" userId="ffbc62ef69d5d3dc" providerId="LiveId" clId="{38AB4D3C-B4E5-4847-ABEF-83E738C70A11}" dt="2024-06-05T14:37:09.853" v="101024" actId="14100"/>
          <ac:cxnSpMkLst>
            <pc:docMk/>
            <pc:sldMk cId="1980196724" sldId="299"/>
            <ac:cxnSpMk id="46" creationId="{FB1FBF6F-147F-A787-A42D-CD444767835F}"/>
          </ac:cxnSpMkLst>
        </pc:cxnChg>
        <pc:cxnChg chg="del mod topLvl">
          <ac:chgData name="Ida Ekmark" userId="ffbc62ef69d5d3dc" providerId="LiveId" clId="{38AB4D3C-B4E5-4847-ABEF-83E738C70A11}" dt="2024-06-05T14:19:40.338" v="100601" actId="478"/>
          <ac:cxnSpMkLst>
            <pc:docMk/>
            <pc:sldMk cId="1980196724" sldId="299"/>
            <ac:cxnSpMk id="62" creationId="{A01174AC-AF01-4D69-B309-F7BDB54F4069}"/>
          </ac:cxnSpMkLst>
        </pc:cxnChg>
        <pc:cxnChg chg="add del mod topLvl">
          <ac:chgData name="Ida Ekmark" userId="ffbc62ef69d5d3dc" providerId="LiveId" clId="{38AB4D3C-B4E5-4847-ABEF-83E738C70A11}" dt="2024-06-05T14:21:48.940" v="100644" actId="478"/>
          <ac:cxnSpMkLst>
            <pc:docMk/>
            <pc:sldMk cId="1980196724" sldId="299"/>
            <ac:cxnSpMk id="64" creationId="{2BC63047-891D-2E4D-134B-C4C1E8608E78}"/>
          </ac:cxnSpMkLst>
        </pc:cxnChg>
        <pc:cxnChg chg="del mod topLvl">
          <ac:chgData name="Ida Ekmark" userId="ffbc62ef69d5d3dc" providerId="LiveId" clId="{38AB4D3C-B4E5-4847-ABEF-83E738C70A11}" dt="2024-06-05T14:19:36.193" v="100598" actId="478"/>
          <ac:cxnSpMkLst>
            <pc:docMk/>
            <pc:sldMk cId="1980196724" sldId="299"/>
            <ac:cxnSpMk id="65" creationId="{B7E885B4-9581-F03C-142E-011A47520BA0}"/>
          </ac:cxnSpMkLst>
        </pc:cxnChg>
      </pc:sldChg>
      <pc:sldChg chg="addSp delSp modSp add mod modNotesTx">
        <pc:chgData name="Ida Ekmark" userId="ffbc62ef69d5d3dc" providerId="LiveId" clId="{38AB4D3C-B4E5-4847-ABEF-83E738C70A11}" dt="2024-06-05T07:46:31.621" v="100272" actId="20577"/>
        <pc:sldMkLst>
          <pc:docMk/>
          <pc:sldMk cId="657138614" sldId="300"/>
        </pc:sldMkLst>
        <pc:spChg chg="add mod">
          <ac:chgData name="Ida Ekmark" userId="ffbc62ef69d5d3dc" providerId="LiveId" clId="{38AB4D3C-B4E5-4847-ABEF-83E738C70A11}" dt="2024-05-28T12:16:02.307" v="86443"/>
          <ac:spMkLst>
            <pc:docMk/>
            <pc:sldMk cId="657138614" sldId="300"/>
            <ac:spMk id="2" creationId="{5686E3A9-0BBF-5AF4-288F-E119D2DBF0AB}"/>
          </ac:spMkLst>
        </pc:spChg>
        <pc:spChg chg="add mod">
          <ac:chgData name="Ida Ekmark" userId="ffbc62ef69d5d3dc" providerId="LiveId" clId="{38AB4D3C-B4E5-4847-ABEF-83E738C70A11}" dt="2024-05-28T12:16:05.629" v="86444"/>
          <ac:spMkLst>
            <pc:docMk/>
            <pc:sldMk cId="657138614" sldId="300"/>
            <ac:spMk id="3" creationId="{1B9DB5C1-AAAF-8669-046A-D4DB1CE0C27B}"/>
          </ac:spMkLst>
        </pc:spChg>
        <pc:spChg chg="mod">
          <ac:chgData name="Ida Ekmark" userId="ffbc62ef69d5d3dc" providerId="LiveId" clId="{38AB4D3C-B4E5-4847-ABEF-83E738C70A11}" dt="2024-05-28T12:15:40.253" v="86442" actId="403"/>
          <ac:spMkLst>
            <pc:docMk/>
            <pc:sldMk cId="657138614" sldId="300"/>
            <ac:spMk id="5" creationId="{A54EBA3E-F444-2F1A-CF44-A6E734572A68}"/>
          </ac:spMkLst>
        </pc:spChg>
        <pc:spChg chg="mod replST">
          <ac:chgData name="Ida Ekmark" userId="ffbc62ef69d5d3dc" providerId="LiveId" clId="{38AB4D3C-B4E5-4847-ABEF-83E738C70A11}" dt="2024-05-16T11:52:10.333" v="37743" actId="207"/>
          <ac:spMkLst>
            <pc:docMk/>
            <pc:sldMk cId="657138614" sldId="300"/>
            <ac:spMk id="6" creationId="{0BB19CC9-1898-3A74-453A-2834721BC950}"/>
          </ac:spMkLst>
        </pc:spChg>
        <pc:spChg chg="mod replST">
          <ac:chgData name="Ida Ekmark" userId="ffbc62ef69d5d3dc" providerId="LiveId" clId="{38AB4D3C-B4E5-4847-ABEF-83E738C70A11}" dt="2024-05-16T11:52:10.333" v="37743" actId="207"/>
          <ac:spMkLst>
            <pc:docMk/>
            <pc:sldMk cId="657138614" sldId="300"/>
            <ac:spMk id="7" creationId="{DDE8283B-15DF-0479-DE59-3C4C29C90208}"/>
          </ac:spMkLst>
        </pc:spChg>
        <pc:spChg chg="mod replST">
          <ac:chgData name="Ida Ekmark" userId="ffbc62ef69d5d3dc" providerId="LiveId" clId="{38AB4D3C-B4E5-4847-ABEF-83E738C70A11}" dt="2024-05-16T11:52:10.333" v="37743" actId="207"/>
          <ac:spMkLst>
            <pc:docMk/>
            <pc:sldMk cId="657138614" sldId="300"/>
            <ac:spMk id="8" creationId="{18E6D8D2-8980-B1DD-E53B-06065A53ED7A}"/>
          </ac:spMkLst>
        </pc:spChg>
        <pc:spChg chg="mod replST">
          <ac:chgData name="Ida Ekmark" userId="ffbc62ef69d5d3dc" providerId="LiveId" clId="{38AB4D3C-B4E5-4847-ABEF-83E738C70A11}" dt="2024-05-16T11:52:10.333" v="37743" actId="207"/>
          <ac:spMkLst>
            <pc:docMk/>
            <pc:sldMk cId="657138614" sldId="300"/>
            <ac:spMk id="9" creationId="{8D2EA094-AE51-0C8E-C732-737A43A8B3BF}"/>
          </ac:spMkLst>
        </pc:spChg>
        <pc:spChg chg="mod replST">
          <ac:chgData name="Ida Ekmark" userId="ffbc62ef69d5d3dc" providerId="LiveId" clId="{38AB4D3C-B4E5-4847-ABEF-83E738C70A11}" dt="2024-05-16T11:52:10.333" v="37743" actId="207"/>
          <ac:spMkLst>
            <pc:docMk/>
            <pc:sldMk cId="657138614" sldId="300"/>
            <ac:spMk id="10" creationId="{A13A9488-1BAE-0CDB-B537-7C9215F8DC65}"/>
          </ac:spMkLst>
        </pc:spChg>
        <pc:spChg chg="mod replST">
          <ac:chgData name="Ida Ekmark" userId="ffbc62ef69d5d3dc" providerId="LiveId" clId="{38AB4D3C-B4E5-4847-ABEF-83E738C70A11}" dt="2024-05-16T11:52:10.333" v="37743" actId="207"/>
          <ac:spMkLst>
            <pc:docMk/>
            <pc:sldMk cId="657138614" sldId="300"/>
            <ac:spMk id="11" creationId="{A48BAF2F-7C2C-078A-765E-50E77694FAD5}"/>
          </ac:spMkLst>
        </pc:spChg>
        <pc:spChg chg="mod replST">
          <ac:chgData name="Ida Ekmark" userId="ffbc62ef69d5d3dc" providerId="LiveId" clId="{38AB4D3C-B4E5-4847-ABEF-83E738C70A11}" dt="2024-05-16T11:52:10.333" v="37743" actId="207"/>
          <ac:spMkLst>
            <pc:docMk/>
            <pc:sldMk cId="657138614" sldId="300"/>
            <ac:spMk id="12" creationId="{905F9FB6-71DF-B264-ABC5-5871CE007BDE}"/>
          </ac:spMkLst>
        </pc:spChg>
        <pc:spChg chg="mod replST">
          <ac:chgData name="Ida Ekmark" userId="ffbc62ef69d5d3dc" providerId="LiveId" clId="{38AB4D3C-B4E5-4847-ABEF-83E738C70A11}" dt="2024-05-16T11:52:10.333" v="37743" actId="207"/>
          <ac:spMkLst>
            <pc:docMk/>
            <pc:sldMk cId="657138614" sldId="300"/>
            <ac:spMk id="13" creationId="{368E5F0C-2142-2226-E6FA-1CC446556601}"/>
          </ac:spMkLst>
        </pc:spChg>
        <pc:spChg chg="mod replST">
          <ac:chgData name="Ida Ekmark" userId="ffbc62ef69d5d3dc" providerId="LiveId" clId="{38AB4D3C-B4E5-4847-ABEF-83E738C70A11}" dt="2024-05-16T11:52:10.333" v="37743" actId="207"/>
          <ac:spMkLst>
            <pc:docMk/>
            <pc:sldMk cId="657138614" sldId="300"/>
            <ac:spMk id="14" creationId="{9D1D8BA5-D7D0-084E-F8CF-3D641451A753}"/>
          </ac:spMkLst>
        </pc:spChg>
        <pc:spChg chg="mod">
          <ac:chgData name="Ida Ekmark" userId="ffbc62ef69d5d3dc" providerId="LiveId" clId="{38AB4D3C-B4E5-4847-ABEF-83E738C70A11}" dt="2024-05-20T12:37:31.563" v="42297" actId="20577"/>
          <ac:spMkLst>
            <pc:docMk/>
            <pc:sldMk cId="657138614" sldId="300"/>
            <ac:spMk id="16" creationId="{5B3BEE45-DF3F-A758-FDF9-0CFC623E7EFD}"/>
          </ac:spMkLst>
        </pc:spChg>
        <pc:spChg chg="mod">
          <ac:chgData name="Ida Ekmark" userId="ffbc62ef69d5d3dc" providerId="LiveId" clId="{38AB4D3C-B4E5-4847-ABEF-83E738C70A11}" dt="2024-05-17T12:23:18.010" v="41191" actId="313"/>
          <ac:spMkLst>
            <pc:docMk/>
            <pc:sldMk cId="657138614" sldId="300"/>
            <ac:spMk id="163" creationId="{A1F7CF7A-E949-1AD0-1C71-7249045294BB}"/>
          </ac:spMkLst>
        </pc:spChg>
        <pc:grpChg chg="mod replST">
          <ac:chgData name="Ida Ekmark" userId="ffbc62ef69d5d3dc" providerId="LiveId" clId="{38AB4D3C-B4E5-4847-ABEF-83E738C70A11}" dt="2024-05-16T11:53:53.986" v="37883" actId="1038"/>
          <ac:grpSpMkLst>
            <pc:docMk/>
            <pc:sldMk cId="657138614" sldId="300"/>
            <ac:grpSpMk id="15" creationId="{65C7436C-9AE1-A8D5-27A4-FB80F837A92B}"/>
          </ac:grpSpMkLst>
        </pc:grpChg>
        <pc:picChg chg="mod">
          <ac:chgData name="Ida Ekmark" userId="ffbc62ef69d5d3dc" providerId="LiveId" clId="{38AB4D3C-B4E5-4847-ABEF-83E738C70A11}" dt="2024-05-16T11:52:04.143" v="37684" actId="14100"/>
          <ac:picMkLst>
            <pc:docMk/>
            <pc:sldMk cId="657138614" sldId="300"/>
            <ac:picMk id="3" creationId="{9A43CDD5-E338-25D9-D276-D3B57EB130C3}"/>
          </ac:picMkLst>
        </pc:picChg>
        <pc:picChg chg="del">
          <ac:chgData name="Ida Ekmark" userId="ffbc62ef69d5d3dc" providerId="LiveId" clId="{38AB4D3C-B4E5-4847-ABEF-83E738C70A11}" dt="2024-05-14T13:52:24.207" v="12652" actId="478"/>
          <ac:picMkLst>
            <pc:docMk/>
            <pc:sldMk cId="657138614" sldId="300"/>
            <ac:picMk id="18" creationId="{1B677907-C492-E403-BD8F-70610BC33A09}"/>
          </ac:picMkLst>
        </pc:picChg>
      </pc:sldChg>
      <pc:sldChg chg="addSp delSp modSp add del mod">
        <pc:chgData name="Ida Ekmark" userId="ffbc62ef69d5d3dc" providerId="LiveId" clId="{38AB4D3C-B4E5-4847-ABEF-83E738C70A11}" dt="2024-05-14T11:06:02.884" v="269" actId="47"/>
        <pc:sldMkLst>
          <pc:docMk/>
          <pc:sldMk cId="1404338011" sldId="300"/>
        </pc:sldMkLst>
        <pc:picChg chg="add mod">
          <ac:chgData name="Ida Ekmark" userId="ffbc62ef69d5d3dc" providerId="LiveId" clId="{38AB4D3C-B4E5-4847-ABEF-83E738C70A11}" dt="2024-05-14T11:00:25.124" v="39"/>
          <ac:picMkLst>
            <pc:docMk/>
            <pc:sldMk cId="1404338011" sldId="300"/>
            <ac:picMk id="3" creationId="{64B1E201-3404-A7C1-9862-83DAFDF89B08}"/>
          </ac:picMkLst>
        </pc:picChg>
        <pc:picChg chg="del">
          <ac:chgData name="Ida Ekmark" userId="ffbc62ef69d5d3dc" providerId="LiveId" clId="{38AB4D3C-B4E5-4847-ABEF-83E738C70A11}" dt="2024-05-14T11:00:21.725" v="38" actId="478"/>
          <ac:picMkLst>
            <pc:docMk/>
            <pc:sldMk cId="1404338011" sldId="300"/>
            <ac:picMk id="15" creationId="{BEE47918-8A30-2F2D-AA64-38C41057D3DE}"/>
          </ac:picMkLst>
        </pc:picChg>
      </pc:sldChg>
      <pc:sldChg chg="delSp modSp add del mod">
        <pc:chgData name="Ida Ekmark" userId="ffbc62ef69d5d3dc" providerId="LiveId" clId="{38AB4D3C-B4E5-4847-ABEF-83E738C70A11}" dt="2024-05-14T11:00:04.734" v="35" actId="47"/>
        <pc:sldMkLst>
          <pc:docMk/>
          <pc:sldMk cId="2151798648" sldId="300"/>
        </pc:sldMkLst>
        <pc:picChg chg="mod">
          <ac:chgData name="Ida Ekmark" userId="ffbc62ef69d5d3dc" providerId="LiveId" clId="{38AB4D3C-B4E5-4847-ABEF-83E738C70A11}" dt="2024-05-14T10:57:58.321" v="30" actId="12789"/>
          <ac:picMkLst>
            <pc:docMk/>
            <pc:sldMk cId="2151798648" sldId="300"/>
            <ac:picMk id="11" creationId="{6482CF27-73EA-88D5-F33B-754E871EE861}"/>
          </ac:picMkLst>
        </pc:picChg>
        <pc:picChg chg="del">
          <ac:chgData name="Ida Ekmark" userId="ffbc62ef69d5d3dc" providerId="LiveId" clId="{38AB4D3C-B4E5-4847-ABEF-83E738C70A11}" dt="2024-05-14T10:57:42.592" v="25" actId="478"/>
          <ac:picMkLst>
            <pc:docMk/>
            <pc:sldMk cId="2151798648" sldId="300"/>
            <ac:picMk id="13" creationId="{C7D9ABCE-8A6B-4725-7B12-0FADA1C0D889}"/>
          </ac:picMkLst>
        </pc:picChg>
        <pc:picChg chg="del">
          <ac:chgData name="Ida Ekmark" userId="ffbc62ef69d5d3dc" providerId="LiveId" clId="{38AB4D3C-B4E5-4847-ABEF-83E738C70A11}" dt="2024-05-14T10:57:41.697" v="24" actId="478"/>
          <ac:picMkLst>
            <pc:docMk/>
            <pc:sldMk cId="2151798648" sldId="300"/>
            <ac:picMk id="15" creationId="{BEE47918-8A30-2F2D-AA64-38C41057D3DE}"/>
          </ac:picMkLst>
        </pc:picChg>
      </pc:sldChg>
      <pc:sldChg chg="delSp modSp add del mod">
        <pc:chgData name="Ida Ekmark" userId="ffbc62ef69d5d3dc" providerId="LiveId" clId="{38AB4D3C-B4E5-4847-ABEF-83E738C70A11}" dt="2024-05-14T11:00:04.734" v="35" actId="47"/>
        <pc:sldMkLst>
          <pc:docMk/>
          <pc:sldMk cId="1378362503" sldId="301"/>
        </pc:sldMkLst>
        <pc:picChg chg="del">
          <ac:chgData name="Ida Ekmark" userId="ffbc62ef69d5d3dc" providerId="LiveId" clId="{38AB4D3C-B4E5-4847-ABEF-83E738C70A11}" dt="2024-05-14T10:58:02.147" v="32" actId="478"/>
          <ac:picMkLst>
            <pc:docMk/>
            <pc:sldMk cId="1378362503" sldId="301"/>
            <ac:picMk id="11" creationId="{6482CF27-73EA-88D5-F33B-754E871EE861}"/>
          </ac:picMkLst>
        </pc:picChg>
        <pc:picChg chg="mod">
          <ac:chgData name="Ida Ekmark" userId="ffbc62ef69d5d3dc" providerId="LiveId" clId="{38AB4D3C-B4E5-4847-ABEF-83E738C70A11}" dt="2024-05-14T10:58:07.653" v="34" actId="12789"/>
          <ac:picMkLst>
            <pc:docMk/>
            <pc:sldMk cId="1378362503" sldId="301"/>
            <ac:picMk id="13" creationId="{C7D9ABCE-8A6B-4725-7B12-0FADA1C0D889}"/>
          </ac:picMkLst>
        </pc:picChg>
        <pc:picChg chg="del">
          <ac:chgData name="Ida Ekmark" userId="ffbc62ef69d5d3dc" providerId="LiveId" clId="{38AB4D3C-B4E5-4847-ABEF-83E738C70A11}" dt="2024-05-14T10:58:01.692" v="31" actId="478"/>
          <ac:picMkLst>
            <pc:docMk/>
            <pc:sldMk cId="1378362503" sldId="301"/>
            <ac:picMk id="15" creationId="{BEE47918-8A30-2F2D-AA64-38C41057D3DE}"/>
          </ac:picMkLst>
        </pc:picChg>
      </pc:sldChg>
      <pc:sldChg chg="addSp delSp modSp add mod modNotesTx">
        <pc:chgData name="Ida Ekmark" userId="ffbc62ef69d5d3dc" providerId="LiveId" clId="{38AB4D3C-B4E5-4847-ABEF-83E738C70A11}" dt="2024-06-13T07:19:18.021" v="102152" actId="166"/>
        <pc:sldMkLst>
          <pc:docMk/>
          <pc:sldMk cId="3319546525" sldId="301"/>
        </pc:sldMkLst>
        <pc:spChg chg="add mod">
          <ac:chgData name="Ida Ekmark" userId="ffbc62ef69d5d3dc" providerId="LiveId" clId="{38AB4D3C-B4E5-4847-ABEF-83E738C70A11}" dt="2024-06-03T08:07:10.441" v="91478" actId="20577"/>
          <ac:spMkLst>
            <pc:docMk/>
            <pc:sldMk cId="3319546525" sldId="301"/>
            <ac:spMk id="2" creationId="{9E9C1AB4-26B8-E266-DA27-5EEAA00A4BF7}"/>
          </ac:spMkLst>
        </pc:spChg>
        <pc:spChg chg="add mod">
          <ac:chgData name="Ida Ekmark" userId="ffbc62ef69d5d3dc" providerId="LiveId" clId="{38AB4D3C-B4E5-4847-ABEF-83E738C70A11}" dt="2024-05-28T12:16:11.144" v="86446"/>
          <ac:spMkLst>
            <pc:docMk/>
            <pc:sldMk cId="3319546525" sldId="301"/>
            <ac:spMk id="2" creationId="{B63896E9-C86B-2AEB-B1FB-2F9C53B9B53A}"/>
          </ac:spMkLst>
        </pc:spChg>
        <pc:spChg chg="mod">
          <ac:chgData name="Ida Ekmark" userId="ffbc62ef69d5d3dc" providerId="LiveId" clId="{38AB4D3C-B4E5-4847-ABEF-83E738C70A11}" dt="2024-05-28T12:17:35.469" v="86460" actId="20577"/>
          <ac:spMkLst>
            <pc:docMk/>
            <pc:sldMk cId="3319546525" sldId="301"/>
            <ac:spMk id="5" creationId="{A54EBA3E-F444-2F1A-CF44-A6E734572A68}"/>
          </ac:spMkLst>
        </pc:spChg>
        <pc:spChg chg="del mod topLvl replST">
          <ac:chgData name="Ida Ekmark" userId="ffbc62ef69d5d3dc" providerId="LiveId" clId="{38AB4D3C-B4E5-4847-ABEF-83E738C70A11}" dt="2024-05-16T08:15:01.066" v="26851" actId="478"/>
          <ac:spMkLst>
            <pc:docMk/>
            <pc:sldMk cId="3319546525" sldId="301"/>
            <ac:spMk id="6" creationId="{080CEAFA-2B1D-D05C-5FFA-F45A75E99C3C}"/>
          </ac:spMkLst>
        </pc:spChg>
        <pc:spChg chg="del mod topLvl replST">
          <ac:chgData name="Ida Ekmark" userId="ffbc62ef69d5d3dc" providerId="LiveId" clId="{38AB4D3C-B4E5-4847-ABEF-83E738C70A11}" dt="2024-05-16T08:15:01.050" v="26829" actId="478"/>
          <ac:spMkLst>
            <pc:docMk/>
            <pc:sldMk cId="3319546525" sldId="301"/>
            <ac:spMk id="7" creationId="{3C509D75-A88E-CAE8-4402-C4F0D0FBD00C}"/>
          </ac:spMkLst>
        </pc:spChg>
        <pc:spChg chg="del mod replST">
          <ac:chgData name="Ida Ekmark" userId="ffbc62ef69d5d3dc" providerId="LiveId" clId="{38AB4D3C-B4E5-4847-ABEF-83E738C70A11}" dt="2024-05-16T08:15:01.050" v="26828" actId="478"/>
          <ac:spMkLst>
            <pc:docMk/>
            <pc:sldMk cId="3319546525" sldId="301"/>
            <ac:spMk id="8" creationId="{0B52E2F2-3CB1-3249-7670-099BBF7602BA}"/>
          </ac:spMkLst>
        </pc:spChg>
        <pc:spChg chg="del mod replST">
          <ac:chgData name="Ida Ekmark" userId="ffbc62ef69d5d3dc" providerId="LiveId" clId="{38AB4D3C-B4E5-4847-ABEF-83E738C70A11}" dt="2024-05-16T08:15:01.050" v="26827" actId="478"/>
          <ac:spMkLst>
            <pc:docMk/>
            <pc:sldMk cId="3319546525" sldId="301"/>
            <ac:spMk id="9" creationId="{DC178B93-46AF-C14E-6391-FFF88E839850}"/>
          </ac:spMkLst>
        </pc:spChg>
        <pc:spChg chg="del mod replST">
          <ac:chgData name="Ida Ekmark" userId="ffbc62ef69d5d3dc" providerId="LiveId" clId="{38AB4D3C-B4E5-4847-ABEF-83E738C70A11}" dt="2024-05-16T08:15:01.050" v="26826" actId="478"/>
          <ac:spMkLst>
            <pc:docMk/>
            <pc:sldMk cId="3319546525" sldId="301"/>
            <ac:spMk id="10" creationId="{A72CAA89-022F-A5A9-6830-C4981C497690}"/>
          </ac:spMkLst>
        </pc:spChg>
        <pc:spChg chg="del mod replST">
          <ac:chgData name="Ida Ekmark" userId="ffbc62ef69d5d3dc" providerId="LiveId" clId="{38AB4D3C-B4E5-4847-ABEF-83E738C70A11}" dt="2024-05-16T08:15:01.050" v="26825" actId="478"/>
          <ac:spMkLst>
            <pc:docMk/>
            <pc:sldMk cId="3319546525" sldId="301"/>
            <ac:spMk id="11" creationId="{1B213803-AFD2-CCF4-C14B-6E11C11DD1E9}"/>
          </ac:spMkLst>
        </pc:spChg>
        <pc:spChg chg="del mod replST">
          <ac:chgData name="Ida Ekmark" userId="ffbc62ef69d5d3dc" providerId="LiveId" clId="{38AB4D3C-B4E5-4847-ABEF-83E738C70A11}" dt="2024-05-16T08:15:01.050" v="26824" actId="478"/>
          <ac:spMkLst>
            <pc:docMk/>
            <pc:sldMk cId="3319546525" sldId="301"/>
            <ac:spMk id="12" creationId="{3A4E4B68-E510-0CA4-9BDD-354305C09B97}"/>
          </ac:spMkLst>
        </pc:spChg>
        <pc:spChg chg="del mod replST">
          <ac:chgData name="Ida Ekmark" userId="ffbc62ef69d5d3dc" providerId="LiveId" clId="{38AB4D3C-B4E5-4847-ABEF-83E738C70A11}" dt="2024-05-16T08:15:01.034" v="26823" actId="478"/>
          <ac:spMkLst>
            <pc:docMk/>
            <pc:sldMk cId="3319546525" sldId="301"/>
            <ac:spMk id="13" creationId="{1C994406-6FEE-D8E1-1EDE-4B2BC62C34FB}"/>
          </ac:spMkLst>
        </pc:spChg>
        <pc:spChg chg="del mod replST">
          <ac:chgData name="Ida Ekmark" userId="ffbc62ef69d5d3dc" providerId="LiveId" clId="{38AB4D3C-B4E5-4847-ABEF-83E738C70A11}" dt="2024-05-16T08:15:01.034" v="26822" actId="478"/>
          <ac:spMkLst>
            <pc:docMk/>
            <pc:sldMk cId="3319546525" sldId="301"/>
            <ac:spMk id="14" creationId="{395D735E-5953-3B58-7D12-92C9D1026DDA}"/>
          </ac:spMkLst>
        </pc:spChg>
        <pc:spChg chg="del mod replST">
          <ac:chgData name="Ida Ekmark" userId="ffbc62ef69d5d3dc" providerId="LiveId" clId="{38AB4D3C-B4E5-4847-ABEF-83E738C70A11}" dt="2024-05-16T08:15:01.034" v="26821" actId="478"/>
          <ac:spMkLst>
            <pc:docMk/>
            <pc:sldMk cId="3319546525" sldId="301"/>
            <ac:spMk id="15" creationId="{B503B180-0821-DB10-2D2F-13A5DBF51347}"/>
          </ac:spMkLst>
        </pc:spChg>
        <pc:spChg chg="mod">
          <ac:chgData name="Ida Ekmark" userId="ffbc62ef69d5d3dc" providerId="LiveId" clId="{38AB4D3C-B4E5-4847-ABEF-83E738C70A11}" dt="2024-06-05T07:13:00.314" v="99101" actId="20577"/>
          <ac:spMkLst>
            <pc:docMk/>
            <pc:sldMk cId="3319546525" sldId="301"/>
            <ac:spMk id="16" creationId="{5B3BEE45-DF3F-A758-FDF9-0CFC623E7EFD}"/>
          </ac:spMkLst>
        </pc:spChg>
        <pc:spChg chg="del mod replST">
          <ac:chgData name="Ida Ekmark" userId="ffbc62ef69d5d3dc" providerId="LiveId" clId="{38AB4D3C-B4E5-4847-ABEF-83E738C70A11}" dt="2024-05-16T08:15:01.034" v="26820" actId="478"/>
          <ac:spMkLst>
            <pc:docMk/>
            <pc:sldMk cId="3319546525" sldId="301"/>
            <ac:spMk id="17" creationId="{E2A03A90-0172-F4B0-30A5-9CB5DE4790C0}"/>
          </ac:spMkLst>
        </pc:spChg>
        <pc:spChg chg="del mod replST">
          <ac:chgData name="Ida Ekmark" userId="ffbc62ef69d5d3dc" providerId="LiveId" clId="{38AB4D3C-B4E5-4847-ABEF-83E738C70A11}" dt="2024-05-16T08:15:01.034" v="26819" actId="478"/>
          <ac:spMkLst>
            <pc:docMk/>
            <pc:sldMk cId="3319546525" sldId="301"/>
            <ac:spMk id="19" creationId="{A9410244-8B78-D38A-9E87-21B3529A8665}"/>
          </ac:spMkLst>
        </pc:spChg>
        <pc:spChg chg="del mod replST">
          <ac:chgData name="Ida Ekmark" userId="ffbc62ef69d5d3dc" providerId="LiveId" clId="{38AB4D3C-B4E5-4847-ABEF-83E738C70A11}" dt="2024-05-16T08:15:01.034" v="26818" actId="478"/>
          <ac:spMkLst>
            <pc:docMk/>
            <pc:sldMk cId="3319546525" sldId="301"/>
            <ac:spMk id="20" creationId="{5D432B0D-4558-E343-4700-98498BEB992B}"/>
          </ac:spMkLst>
        </pc:spChg>
        <pc:spChg chg="del mod replST">
          <ac:chgData name="Ida Ekmark" userId="ffbc62ef69d5d3dc" providerId="LiveId" clId="{38AB4D3C-B4E5-4847-ABEF-83E738C70A11}" dt="2024-05-16T08:15:01.034" v="26817" actId="478"/>
          <ac:spMkLst>
            <pc:docMk/>
            <pc:sldMk cId="3319546525" sldId="301"/>
            <ac:spMk id="21" creationId="{3F276406-C4AC-DDCD-A455-950BE4DA7BAC}"/>
          </ac:spMkLst>
        </pc:spChg>
        <pc:spChg chg="del mod replST">
          <ac:chgData name="Ida Ekmark" userId="ffbc62ef69d5d3dc" providerId="LiveId" clId="{38AB4D3C-B4E5-4847-ABEF-83E738C70A11}" dt="2024-05-16T08:15:01.034" v="26816" actId="478"/>
          <ac:spMkLst>
            <pc:docMk/>
            <pc:sldMk cId="3319546525" sldId="301"/>
            <ac:spMk id="22" creationId="{9A9C876B-D50D-9FFA-BC2A-483EDD6DB696}"/>
          </ac:spMkLst>
        </pc:spChg>
        <pc:spChg chg="del mod replST">
          <ac:chgData name="Ida Ekmark" userId="ffbc62ef69d5d3dc" providerId="LiveId" clId="{38AB4D3C-B4E5-4847-ABEF-83E738C70A11}" dt="2024-05-16T08:15:01.034" v="26815" actId="478"/>
          <ac:spMkLst>
            <pc:docMk/>
            <pc:sldMk cId="3319546525" sldId="301"/>
            <ac:spMk id="23" creationId="{D9A667DD-53E3-459D-5547-340152A82DA5}"/>
          </ac:spMkLst>
        </pc:spChg>
        <pc:spChg chg="del mod replST">
          <ac:chgData name="Ida Ekmark" userId="ffbc62ef69d5d3dc" providerId="LiveId" clId="{38AB4D3C-B4E5-4847-ABEF-83E738C70A11}" dt="2024-05-16T08:15:01.034" v="26814" actId="478"/>
          <ac:spMkLst>
            <pc:docMk/>
            <pc:sldMk cId="3319546525" sldId="301"/>
            <ac:spMk id="24" creationId="{0D343FB6-0358-2570-D6C8-A9568B5ED183}"/>
          </ac:spMkLst>
        </pc:spChg>
        <pc:spChg chg="del mod topLvl">
          <ac:chgData name="Ida Ekmark" userId="ffbc62ef69d5d3dc" providerId="LiveId" clId="{38AB4D3C-B4E5-4847-ABEF-83E738C70A11}" dt="2024-05-14T15:27:11.008" v="19599" actId="478"/>
          <ac:spMkLst>
            <pc:docMk/>
            <pc:sldMk cId="3319546525" sldId="301"/>
            <ac:spMk id="27" creationId="{EF444B7A-E453-E4EF-6054-C2BAD38BA302}"/>
          </ac:spMkLst>
        </pc:spChg>
        <pc:spChg chg="del mod topLvl">
          <ac:chgData name="Ida Ekmark" userId="ffbc62ef69d5d3dc" providerId="LiveId" clId="{38AB4D3C-B4E5-4847-ABEF-83E738C70A11}" dt="2024-05-14T15:27:10.993" v="19589" actId="478"/>
          <ac:spMkLst>
            <pc:docMk/>
            <pc:sldMk cId="3319546525" sldId="301"/>
            <ac:spMk id="28" creationId="{DA96E16D-275B-7372-315E-1C1C83C0D573}"/>
          </ac:spMkLst>
        </pc:spChg>
        <pc:spChg chg="del mod">
          <ac:chgData name="Ida Ekmark" userId="ffbc62ef69d5d3dc" providerId="LiveId" clId="{38AB4D3C-B4E5-4847-ABEF-83E738C70A11}" dt="2024-05-14T15:27:10.993" v="19588" actId="478"/>
          <ac:spMkLst>
            <pc:docMk/>
            <pc:sldMk cId="3319546525" sldId="301"/>
            <ac:spMk id="29" creationId="{C94754C7-F50E-42CF-1B3C-497199728730}"/>
          </ac:spMkLst>
        </pc:spChg>
        <pc:spChg chg="del mod">
          <ac:chgData name="Ida Ekmark" userId="ffbc62ef69d5d3dc" providerId="LiveId" clId="{38AB4D3C-B4E5-4847-ABEF-83E738C70A11}" dt="2024-05-14T15:27:10.977" v="19587" actId="478"/>
          <ac:spMkLst>
            <pc:docMk/>
            <pc:sldMk cId="3319546525" sldId="301"/>
            <ac:spMk id="30" creationId="{207E6330-6ADA-5C32-43EB-F969DD3CD53E}"/>
          </ac:spMkLst>
        </pc:spChg>
        <pc:spChg chg="del mod">
          <ac:chgData name="Ida Ekmark" userId="ffbc62ef69d5d3dc" providerId="LiveId" clId="{38AB4D3C-B4E5-4847-ABEF-83E738C70A11}" dt="2024-05-14T15:27:10.977" v="19586" actId="478"/>
          <ac:spMkLst>
            <pc:docMk/>
            <pc:sldMk cId="3319546525" sldId="301"/>
            <ac:spMk id="31" creationId="{E5FE4F47-A68A-8F2F-62AC-2CDC354820A1}"/>
          </ac:spMkLst>
        </pc:spChg>
        <pc:spChg chg="del mod">
          <ac:chgData name="Ida Ekmark" userId="ffbc62ef69d5d3dc" providerId="LiveId" clId="{38AB4D3C-B4E5-4847-ABEF-83E738C70A11}" dt="2024-05-14T15:27:10.977" v="19585" actId="478"/>
          <ac:spMkLst>
            <pc:docMk/>
            <pc:sldMk cId="3319546525" sldId="301"/>
            <ac:spMk id="32" creationId="{AF8CA31E-4AB5-8424-002F-2AB50686187D}"/>
          </ac:spMkLst>
        </pc:spChg>
        <pc:spChg chg="del mod">
          <ac:chgData name="Ida Ekmark" userId="ffbc62ef69d5d3dc" providerId="LiveId" clId="{38AB4D3C-B4E5-4847-ABEF-83E738C70A11}" dt="2024-05-14T15:27:10.977" v="19584" actId="478"/>
          <ac:spMkLst>
            <pc:docMk/>
            <pc:sldMk cId="3319546525" sldId="301"/>
            <ac:spMk id="33" creationId="{8CE67143-ED93-96D2-983A-B71BDF926563}"/>
          </ac:spMkLst>
        </pc:spChg>
        <pc:spChg chg="del mod">
          <ac:chgData name="Ida Ekmark" userId="ffbc62ef69d5d3dc" providerId="LiveId" clId="{38AB4D3C-B4E5-4847-ABEF-83E738C70A11}" dt="2024-05-14T15:27:10.977" v="19583" actId="478"/>
          <ac:spMkLst>
            <pc:docMk/>
            <pc:sldMk cId="3319546525" sldId="301"/>
            <ac:spMk id="34" creationId="{5BC8F033-5FB7-E28E-7238-98CADF20D36C}"/>
          </ac:spMkLst>
        </pc:spChg>
        <pc:spChg chg="del mod">
          <ac:chgData name="Ida Ekmark" userId="ffbc62ef69d5d3dc" providerId="LiveId" clId="{38AB4D3C-B4E5-4847-ABEF-83E738C70A11}" dt="2024-05-14T15:27:10.977" v="19582" actId="478"/>
          <ac:spMkLst>
            <pc:docMk/>
            <pc:sldMk cId="3319546525" sldId="301"/>
            <ac:spMk id="35" creationId="{A4D5A1AB-8A69-74EC-B277-94FFA683760F}"/>
          </ac:spMkLst>
        </pc:spChg>
        <pc:spChg chg="del mod">
          <ac:chgData name="Ida Ekmark" userId="ffbc62ef69d5d3dc" providerId="LiveId" clId="{38AB4D3C-B4E5-4847-ABEF-83E738C70A11}" dt="2024-05-14T15:27:10.977" v="19581" actId="478"/>
          <ac:spMkLst>
            <pc:docMk/>
            <pc:sldMk cId="3319546525" sldId="301"/>
            <ac:spMk id="36" creationId="{0C5A27B0-87C5-29B3-C3C2-60310D4A1604}"/>
          </ac:spMkLst>
        </pc:spChg>
        <pc:spChg chg="del mod">
          <ac:chgData name="Ida Ekmark" userId="ffbc62ef69d5d3dc" providerId="LiveId" clId="{38AB4D3C-B4E5-4847-ABEF-83E738C70A11}" dt="2024-05-14T15:27:10.977" v="19580" actId="478"/>
          <ac:spMkLst>
            <pc:docMk/>
            <pc:sldMk cId="3319546525" sldId="301"/>
            <ac:spMk id="37" creationId="{30CA069F-F27F-FE66-9E64-DD238ED1D2B1}"/>
          </ac:spMkLst>
        </pc:spChg>
        <pc:spChg chg="del mod">
          <ac:chgData name="Ida Ekmark" userId="ffbc62ef69d5d3dc" providerId="LiveId" clId="{38AB4D3C-B4E5-4847-ABEF-83E738C70A11}" dt="2024-05-14T15:27:10.977" v="19579" actId="478"/>
          <ac:spMkLst>
            <pc:docMk/>
            <pc:sldMk cId="3319546525" sldId="301"/>
            <ac:spMk id="38" creationId="{860452CE-5406-BD6C-2894-A018E4910FBB}"/>
          </ac:spMkLst>
        </pc:spChg>
        <pc:spChg chg="del mod">
          <ac:chgData name="Ida Ekmark" userId="ffbc62ef69d5d3dc" providerId="LiveId" clId="{38AB4D3C-B4E5-4847-ABEF-83E738C70A11}" dt="2024-05-14T15:27:10.977" v="19578" actId="478"/>
          <ac:spMkLst>
            <pc:docMk/>
            <pc:sldMk cId="3319546525" sldId="301"/>
            <ac:spMk id="39" creationId="{CB21EB47-9B95-908A-03A4-60480A63CD62}"/>
          </ac:spMkLst>
        </pc:spChg>
        <pc:spChg chg="del mod">
          <ac:chgData name="Ida Ekmark" userId="ffbc62ef69d5d3dc" providerId="LiveId" clId="{38AB4D3C-B4E5-4847-ABEF-83E738C70A11}" dt="2024-05-14T15:27:10.977" v="19577" actId="478"/>
          <ac:spMkLst>
            <pc:docMk/>
            <pc:sldMk cId="3319546525" sldId="301"/>
            <ac:spMk id="40" creationId="{8158A51B-B777-479B-87A5-8109701D7904}"/>
          </ac:spMkLst>
        </pc:spChg>
        <pc:spChg chg="del mod">
          <ac:chgData name="Ida Ekmark" userId="ffbc62ef69d5d3dc" providerId="LiveId" clId="{38AB4D3C-B4E5-4847-ABEF-83E738C70A11}" dt="2024-05-14T15:27:10.977" v="19576" actId="478"/>
          <ac:spMkLst>
            <pc:docMk/>
            <pc:sldMk cId="3319546525" sldId="301"/>
            <ac:spMk id="41" creationId="{60578FC0-D453-FF53-7985-2BC075189E3F}"/>
          </ac:spMkLst>
        </pc:spChg>
        <pc:spChg chg="del mod">
          <ac:chgData name="Ida Ekmark" userId="ffbc62ef69d5d3dc" providerId="LiveId" clId="{38AB4D3C-B4E5-4847-ABEF-83E738C70A11}" dt="2024-05-14T15:27:10.977" v="19575" actId="478"/>
          <ac:spMkLst>
            <pc:docMk/>
            <pc:sldMk cId="3319546525" sldId="301"/>
            <ac:spMk id="42" creationId="{3CB14F82-5F9B-24CB-EF34-F25DC9714D22}"/>
          </ac:spMkLst>
        </pc:spChg>
        <pc:spChg chg="del mod">
          <ac:chgData name="Ida Ekmark" userId="ffbc62ef69d5d3dc" providerId="LiveId" clId="{38AB4D3C-B4E5-4847-ABEF-83E738C70A11}" dt="2024-05-14T15:27:10.977" v="19574" actId="478"/>
          <ac:spMkLst>
            <pc:docMk/>
            <pc:sldMk cId="3319546525" sldId="301"/>
            <ac:spMk id="43" creationId="{DDB02CD5-DF87-2B87-65A2-AEB419CEE02D}"/>
          </ac:spMkLst>
        </pc:spChg>
        <pc:spChg chg="del mod topLvl replST">
          <ac:chgData name="Ida Ekmark" userId="ffbc62ef69d5d3dc" providerId="LiveId" clId="{38AB4D3C-B4E5-4847-ABEF-83E738C70A11}" dt="2024-05-14T15:27:24.681" v="19663" actId="478"/>
          <ac:spMkLst>
            <pc:docMk/>
            <pc:sldMk cId="3319546525" sldId="301"/>
            <ac:spMk id="47" creationId="{3F0EA4FB-4E99-3747-CF4B-7F9D2ABFCB1F}"/>
          </ac:spMkLst>
        </pc:spChg>
        <pc:spChg chg="del mod topLvl replST">
          <ac:chgData name="Ida Ekmark" userId="ffbc62ef69d5d3dc" providerId="LiveId" clId="{38AB4D3C-B4E5-4847-ABEF-83E738C70A11}" dt="2024-05-14T15:27:24.681" v="19658" actId="478"/>
          <ac:spMkLst>
            <pc:docMk/>
            <pc:sldMk cId="3319546525" sldId="301"/>
            <ac:spMk id="48" creationId="{52C638A7-84B7-4B17-1C7C-56E1A2DE552F}"/>
          </ac:spMkLst>
        </pc:spChg>
        <pc:spChg chg="del mod replST">
          <ac:chgData name="Ida Ekmark" userId="ffbc62ef69d5d3dc" providerId="LiveId" clId="{38AB4D3C-B4E5-4847-ABEF-83E738C70A11}" dt="2024-05-14T15:27:24.681" v="19657" actId="478"/>
          <ac:spMkLst>
            <pc:docMk/>
            <pc:sldMk cId="3319546525" sldId="301"/>
            <ac:spMk id="49" creationId="{100DAA57-4B3A-7A9D-3C31-6B023B7FA618}"/>
          </ac:spMkLst>
        </pc:spChg>
        <pc:spChg chg="del mod replST">
          <ac:chgData name="Ida Ekmark" userId="ffbc62ef69d5d3dc" providerId="LiveId" clId="{38AB4D3C-B4E5-4847-ABEF-83E738C70A11}" dt="2024-05-14T15:27:24.665" v="19656" actId="478"/>
          <ac:spMkLst>
            <pc:docMk/>
            <pc:sldMk cId="3319546525" sldId="301"/>
            <ac:spMk id="50" creationId="{7BB233CE-BDBC-9A4F-4A8B-F1962E5A6BFE}"/>
          </ac:spMkLst>
        </pc:spChg>
        <pc:spChg chg="del mod replST">
          <ac:chgData name="Ida Ekmark" userId="ffbc62ef69d5d3dc" providerId="LiveId" clId="{38AB4D3C-B4E5-4847-ABEF-83E738C70A11}" dt="2024-05-14T15:27:24.665" v="19655" actId="478"/>
          <ac:spMkLst>
            <pc:docMk/>
            <pc:sldMk cId="3319546525" sldId="301"/>
            <ac:spMk id="51" creationId="{BE6662E9-27AA-3DBD-9998-F6B2DCE911A4}"/>
          </ac:spMkLst>
        </pc:spChg>
        <pc:spChg chg="del mod replST">
          <ac:chgData name="Ida Ekmark" userId="ffbc62ef69d5d3dc" providerId="LiveId" clId="{38AB4D3C-B4E5-4847-ABEF-83E738C70A11}" dt="2024-05-14T15:27:24.665" v="19654" actId="478"/>
          <ac:spMkLst>
            <pc:docMk/>
            <pc:sldMk cId="3319546525" sldId="301"/>
            <ac:spMk id="52" creationId="{CDCB9FD2-3487-A978-E4B7-28DA7C438CEC}"/>
          </ac:spMkLst>
        </pc:spChg>
        <pc:spChg chg="del mod replST">
          <ac:chgData name="Ida Ekmark" userId="ffbc62ef69d5d3dc" providerId="LiveId" clId="{38AB4D3C-B4E5-4847-ABEF-83E738C70A11}" dt="2024-05-14T15:27:24.665" v="19653" actId="478"/>
          <ac:spMkLst>
            <pc:docMk/>
            <pc:sldMk cId="3319546525" sldId="301"/>
            <ac:spMk id="53" creationId="{B7EE6134-6530-5C3D-7035-486334BA7281}"/>
          </ac:spMkLst>
        </pc:spChg>
        <pc:spChg chg="del mod replST">
          <ac:chgData name="Ida Ekmark" userId="ffbc62ef69d5d3dc" providerId="LiveId" clId="{38AB4D3C-B4E5-4847-ABEF-83E738C70A11}" dt="2024-05-14T15:27:24.665" v="19652" actId="478"/>
          <ac:spMkLst>
            <pc:docMk/>
            <pc:sldMk cId="3319546525" sldId="301"/>
            <ac:spMk id="54" creationId="{49B7A8D5-BDA1-E49F-1963-72DE7E8DBCD0}"/>
          </ac:spMkLst>
        </pc:spChg>
        <pc:spChg chg="del mod replST">
          <ac:chgData name="Ida Ekmark" userId="ffbc62ef69d5d3dc" providerId="LiveId" clId="{38AB4D3C-B4E5-4847-ABEF-83E738C70A11}" dt="2024-05-14T15:27:24.665" v="19651" actId="478"/>
          <ac:spMkLst>
            <pc:docMk/>
            <pc:sldMk cId="3319546525" sldId="301"/>
            <ac:spMk id="55" creationId="{576CFF5C-6578-2049-CE00-5AF623BFA79A}"/>
          </ac:spMkLst>
        </pc:spChg>
        <pc:spChg chg="mod replST">
          <ac:chgData name="Ida Ekmark" userId="ffbc62ef69d5d3dc" providerId="LiveId" clId="{38AB4D3C-B4E5-4847-ABEF-83E738C70A11}" dt="2024-05-14T15:27:24.681" v="19659" actId="108"/>
          <ac:spMkLst>
            <pc:docMk/>
            <pc:sldMk cId="3319546525" sldId="301"/>
            <ac:spMk id="142" creationId="{D13F48F9-65B7-FBAE-82F8-069463D6212C}"/>
          </ac:spMkLst>
        </pc:spChg>
        <pc:spChg chg="mod replST">
          <ac:chgData name="Ida Ekmark" userId="ffbc62ef69d5d3dc" providerId="LiveId" clId="{38AB4D3C-B4E5-4847-ABEF-83E738C70A11}" dt="2024-05-14T15:27:24.681" v="19660" actId="108"/>
          <ac:spMkLst>
            <pc:docMk/>
            <pc:sldMk cId="3319546525" sldId="301"/>
            <ac:spMk id="143" creationId="{2CF636D1-B2DD-D83F-5F26-6E4B427D870F}"/>
          </ac:spMkLst>
        </pc:spChg>
        <pc:spChg chg="mod replST">
          <ac:chgData name="Ida Ekmark" userId="ffbc62ef69d5d3dc" providerId="LiveId" clId="{38AB4D3C-B4E5-4847-ABEF-83E738C70A11}" dt="2024-05-14T15:27:24.681" v="19661" actId="108"/>
          <ac:spMkLst>
            <pc:docMk/>
            <pc:sldMk cId="3319546525" sldId="301"/>
            <ac:spMk id="144" creationId="{AB6306D4-D8AA-E4AF-AA40-D81DE21EB29B}"/>
          </ac:spMkLst>
        </pc:spChg>
        <pc:spChg chg="mod replST">
          <ac:chgData name="Ida Ekmark" userId="ffbc62ef69d5d3dc" providerId="LiveId" clId="{38AB4D3C-B4E5-4847-ABEF-83E738C70A11}" dt="2024-05-14T15:27:24.681" v="19662" actId="108"/>
          <ac:spMkLst>
            <pc:docMk/>
            <pc:sldMk cId="3319546525" sldId="301"/>
            <ac:spMk id="145" creationId="{32C01F30-3FE8-C35B-5443-7C9829898622}"/>
          </ac:spMkLst>
        </pc:spChg>
        <pc:spChg chg="add del mod ord">
          <ac:chgData name="Ida Ekmark" userId="ffbc62ef69d5d3dc" providerId="LiveId" clId="{38AB4D3C-B4E5-4847-ABEF-83E738C70A11}" dt="2024-05-15T08:22:54.878" v="19958" actId="478"/>
          <ac:spMkLst>
            <pc:docMk/>
            <pc:sldMk cId="3319546525" sldId="301"/>
            <ac:spMk id="159" creationId="{2459D4A1-4751-A66C-DC91-E46619026F59}"/>
          </ac:spMkLst>
        </pc:spChg>
        <pc:spChg chg="ord">
          <ac:chgData name="Ida Ekmark" userId="ffbc62ef69d5d3dc" providerId="LiveId" clId="{38AB4D3C-B4E5-4847-ABEF-83E738C70A11}" dt="2024-06-13T07:19:18.021" v="102152" actId="166"/>
          <ac:spMkLst>
            <pc:docMk/>
            <pc:sldMk cId="3319546525" sldId="301"/>
            <ac:spMk id="160" creationId="{BE789A47-A85D-6755-E715-2173293A2ECA}"/>
          </ac:spMkLst>
        </pc:spChg>
        <pc:spChg chg="mod ord">
          <ac:chgData name="Ida Ekmark" userId="ffbc62ef69d5d3dc" providerId="LiveId" clId="{38AB4D3C-B4E5-4847-ABEF-83E738C70A11}" dt="2024-06-13T07:19:18.021" v="102152" actId="166"/>
          <ac:spMkLst>
            <pc:docMk/>
            <pc:sldMk cId="3319546525" sldId="301"/>
            <ac:spMk id="163" creationId="{A1F7CF7A-E949-1AD0-1C71-7249045294BB}"/>
          </ac:spMkLst>
        </pc:spChg>
        <pc:spChg chg="mod replST">
          <ac:chgData name="Ida Ekmark" userId="ffbc62ef69d5d3dc" providerId="LiveId" clId="{38AB4D3C-B4E5-4847-ABEF-83E738C70A11}" dt="2024-05-16T08:13:40.618" v="26605" actId="207"/>
          <ac:spMkLst>
            <pc:docMk/>
            <pc:sldMk cId="3319546525" sldId="301"/>
            <ac:spMk id="166" creationId="{62BEAE64-F34C-D8AC-B994-6138870CCABF}"/>
          </ac:spMkLst>
        </pc:spChg>
        <pc:spChg chg="mod replST">
          <ac:chgData name="Ida Ekmark" userId="ffbc62ef69d5d3dc" providerId="LiveId" clId="{38AB4D3C-B4E5-4847-ABEF-83E738C70A11}" dt="2024-05-16T08:13:40.618" v="26605" actId="207"/>
          <ac:spMkLst>
            <pc:docMk/>
            <pc:sldMk cId="3319546525" sldId="301"/>
            <ac:spMk id="167" creationId="{F6BBDB2F-EE6C-3553-3950-94AD615756C8}"/>
          </ac:spMkLst>
        </pc:spChg>
        <pc:spChg chg="mod replST">
          <ac:chgData name="Ida Ekmark" userId="ffbc62ef69d5d3dc" providerId="LiveId" clId="{38AB4D3C-B4E5-4847-ABEF-83E738C70A11}" dt="2024-05-16T08:13:40.618" v="26605" actId="207"/>
          <ac:spMkLst>
            <pc:docMk/>
            <pc:sldMk cId="3319546525" sldId="301"/>
            <ac:spMk id="168" creationId="{604D8AD2-991C-C60C-6E8E-F1E5B7840EE4}"/>
          </ac:spMkLst>
        </pc:spChg>
        <pc:spChg chg="mod replST">
          <ac:chgData name="Ida Ekmark" userId="ffbc62ef69d5d3dc" providerId="LiveId" clId="{38AB4D3C-B4E5-4847-ABEF-83E738C70A11}" dt="2024-05-16T08:13:40.618" v="26605" actId="207"/>
          <ac:spMkLst>
            <pc:docMk/>
            <pc:sldMk cId="3319546525" sldId="301"/>
            <ac:spMk id="169" creationId="{CB1C6F12-ABCB-8672-CAF4-9789EF0B5788}"/>
          </ac:spMkLst>
        </pc:spChg>
        <pc:spChg chg="mod replST">
          <ac:chgData name="Ida Ekmark" userId="ffbc62ef69d5d3dc" providerId="LiveId" clId="{38AB4D3C-B4E5-4847-ABEF-83E738C70A11}" dt="2024-05-16T08:13:40.618" v="26605" actId="207"/>
          <ac:spMkLst>
            <pc:docMk/>
            <pc:sldMk cId="3319546525" sldId="301"/>
            <ac:spMk id="170" creationId="{FDAAB682-C35C-BE4E-1520-2A32D4A02F93}"/>
          </ac:spMkLst>
        </pc:spChg>
        <pc:spChg chg="mod replST">
          <ac:chgData name="Ida Ekmark" userId="ffbc62ef69d5d3dc" providerId="LiveId" clId="{38AB4D3C-B4E5-4847-ABEF-83E738C70A11}" dt="2024-05-16T08:13:40.618" v="26605" actId="207"/>
          <ac:spMkLst>
            <pc:docMk/>
            <pc:sldMk cId="3319546525" sldId="301"/>
            <ac:spMk id="171" creationId="{5E44553C-7CAD-17C0-1964-CBAD1AAD4C3C}"/>
          </ac:spMkLst>
        </pc:spChg>
        <pc:spChg chg="mod replST">
          <ac:chgData name="Ida Ekmark" userId="ffbc62ef69d5d3dc" providerId="LiveId" clId="{38AB4D3C-B4E5-4847-ABEF-83E738C70A11}" dt="2024-05-16T08:13:40.618" v="26605" actId="207"/>
          <ac:spMkLst>
            <pc:docMk/>
            <pc:sldMk cId="3319546525" sldId="301"/>
            <ac:spMk id="172" creationId="{F1334645-A36F-4D46-0681-1FFD78C4B95D}"/>
          </ac:spMkLst>
        </pc:spChg>
        <pc:spChg chg="mod replST">
          <ac:chgData name="Ida Ekmark" userId="ffbc62ef69d5d3dc" providerId="LiveId" clId="{38AB4D3C-B4E5-4847-ABEF-83E738C70A11}" dt="2024-05-16T08:15:01.050" v="26830" actId="108"/>
          <ac:spMkLst>
            <pc:docMk/>
            <pc:sldMk cId="3319546525" sldId="301"/>
            <ac:spMk id="177" creationId="{9BEBD952-2AAA-C660-E63A-C50CCC8D3828}"/>
          </ac:spMkLst>
        </pc:spChg>
        <pc:spChg chg="mod replST">
          <ac:chgData name="Ida Ekmark" userId="ffbc62ef69d5d3dc" providerId="LiveId" clId="{38AB4D3C-B4E5-4847-ABEF-83E738C70A11}" dt="2024-05-16T08:15:01.050" v="26831" actId="108"/>
          <ac:spMkLst>
            <pc:docMk/>
            <pc:sldMk cId="3319546525" sldId="301"/>
            <ac:spMk id="178" creationId="{C60AD006-F733-823D-BCD5-770DDCCA58E8}"/>
          </ac:spMkLst>
        </pc:spChg>
        <pc:spChg chg="mod replST">
          <ac:chgData name="Ida Ekmark" userId="ffbc62ef69d5d3dc" providerId="LiveId" clId="{38AB4D3C-B4E5-4847-ABEF-83E738C70A11}" dt="2024-05-16T08:15:01.050" v="26832" actId="108"/>
          <ac:spMkLst>
            <pc:docMk/>
            <pc:sldMk cId="3319546525" sldId="301"/>
            <ac:spMk id="179" creationId="{1C917FB7-84F9-C81D-3856-568D89CC6619}"/>
          </ac:spMkLst>
        </pc:spChg>
        <pc:spChg chg="mod replST">
          <ac:chgData name="Ida Ekmark" userId="ffbc62ef69d5d3dc" providerId="LiveId" clId="{38AB4D3C-B4E5-4847-ABEF-83E738C70A11}" dt="2024-05-16T08:15:01.050" v="26833" actId="108"/>
          <ac:spMkLst>
            <pc:docMk/>
            <pc:sldMk cId="3319546525" sldId="301"/>
            <ac:spMk id="180" creationId="{178BC894-DBFA-5E61-6BA7-06F790C2BE3C}"/>
          </ac:spMkLst>
        </pc:spChg>
        <pc:spChg chg="mod replST">
          <ac:chgData name="Ida Ekmark" userId="ffbc62ef69d5d3dc" providerId="LiveId" clId="{38AB4D3C-B4E5-4847-ABEF-83E738C70A11}" dt="2024-05-16T08:15:01.050" v="26834" actId="108"/>
          <ac:spMkLst>
            <pc:docMk/>
            <pc:sldMk cId="3319546525" sldId="301"/>
            <ac:spMk id="181" creationId="{3A37ED75-CA79-D820-A219-AC02BED2C6E1}"/>
          </ac:spMkLst>
        </pc:spChg>
        <pc:spChg chg="mod replST">
          <ac:chgData name="Ida Ekmark" userId="ffbc62ef69d5d3dc" providerId="LiveId" clId="{38AB4D3C-B4E5-4847-ABEF-83E738C70A11}" dt="2024-05-16T08:15:01.050" v="26835" actId="108"/>
          <ac:spMkLst>
            <pc:docMk/>
            <pc:sldMk cId="3319546525" sldId="301"/>
            <ac:spMk id="182" creationId="{28A459F2-E010-BF96-013D-273EB5BC7A00}"/>
          </ac:spMkLst>
        </pc:spChg>
        <pc:spChg chg="mod replST">
          <ac:chgData name="Ida Ekmark" userId="ffbc62ef69d5d3dc" providerId="LiveId" clId="{38AB4D3C-B4E5-4847-ABEF-83E738C70A11}" dt="2024-05-16T08:15:01.050" v="26836" actId="108"/>
          <ac:spMkLst>
            <pc:docMk/>
            <pc:sldMk cId="3319546525" sldId="301"/>
            <ac:spMk id="183" creationId="{FC74E96B-C211-79E5-1527-D1911D6EC218}"/>
          </ac:spMkLst>
        </pc:spChg>
        <pc:spChg chg="mod replST">
          <ac:chgData name="Ida Ekmark" userId="ffbc62ef69d5d3dc" providerId="LiveId" clId="{38AB4D3C-B4E5-4847-ABEF-83E738C70A11}" dt="2024-05-16T08:15:01.050" v="26837" actId="108"/>
          <ac:spMkLst>
            <pc:docMk/>
            <pc:sldMk cId="3319546525" sldId="301"/>
            <ac:spMk id="184" creationId="{DF746DC4-D5A2-BD82-5B1C-7F4080CC906F}"/>
          </ac:spMkLst>
        </pc:spChg>
        <pc:spChg chg="mod replST">
          <ac:chgData name="Ida Ekmark" userId="ffbc62ef69d5d3dc" providerId="LiveId" clId="{38AB4D3C-B4E5-4847-ABEF-83E738C70A11}" dt="2024-05-16T08:15:01.050" v="26838" actId="108"/>
          <ac:spMkLst>
            <pc:docMk/>
            <pc:sldMk cId="3319546525" sldId="301"/>
            <ac:spMk id="185" creationId="{464E99A1-7565-F073-CF52-A31B5E259A65}"/>
          </ac:spMkLst>
        </pc:spChg>
        <pc:spChg chg="mod replST">
          <ac:chgData name="Ida Ekmark" userId="ffbc62ef69d5d3dc" providerId="LiveId" clId="{38AB4D3C-B4E5-4847-ABEF-83E738C70A11}" dt="2024-05-16T08:15:01.050" v="26839" actId="108"/>
          <ac:spMkLst>
            <pc:docMk/>
            <pc:sldMk cId="3319546525" sldId="301"/>
            <ac:spMk id="186" creationId="{65BF3884-BCD2-4E4E-BFC2-8F91A45B8AA8}"/>
          </ac:spMkLst>
        </pc:spChg>
        <pc:spChg chg="mod replST">
          <ac:chgData name="Ida Ekmark" userId="ffbc62ef69d5d3dc" providerId="LiveId" clId="{38AB4D3C-B4E5-4847-ABEF-83E738C70A11}" dt="2024-05-16T08:15:01.050" v="26840" actId="108"/>
          <ac:spMkLst>
            <pc:docMk/>
            <pc:sldMk cId="3319546525" sldId="301"/>
            <ac:spMk id="187" creationId="{7FEAE966-43B6-D634-C34B-57B84D4C8259}"/>
          </ac:spMkLst>
        </pc:spChg>
        <pc:spChg chg="mod replST">
          <ac:chgData name="Ida Ekmark" userId="ffbc62ef69d5d3dc" providerId="LiveId" clId="{38AB4D3C-B4E5-4847-ABEF-83E738C70A11}" dt="2024-05-16T08:15:01.050" v="26841" actId="108"/>
          <ac:spMkLst>
            <pc:docMk/>
            <pc:sldMk cId="3319546525" sldId="301"/>
            <ac:spMk id="188" creationId="{D9D59851-78EB-6773-685F-5DB2803F76C7}"/>
          </ac:spMkLst>
        </pc:spChg>
        <pc:spChg chg="mod replST">
          <ac:chgData name="Ida Ekmark" userId="ffbc62ef69d5d3dc" providerId="LiveId" clId="{38AB4D3C-B4E5-4847-ABEF-83E738C70A11}" dt="2024-05-16T08:15:01.050" v="26842" actId="108"/>
          <ac:spMkLst>
            <pc:docMk/>
            <pc:sldMk cId="3319546525" sldId="301"/>
            <ac:spMk id="189" creationId="{4AAAF205-8617-01B9-1881-F3BC76FC6DAF}"/>
          </ac:spMkLst>
        </pc:spChg>
        <pc:spChg chg="mod replST">
          <ac:chgData name="Ida Ekmark" userId="ffbc62ef69d5d3dc" providerId="LiveId" clId="{38AB4D3C-B4E5-4847-ABEF-83E738C70A11}" dt="2024-05-16T08:15:01.050" v="26843" actId="108"/>
          <ac:spMkLst>
            <pc:docMk/>
            <pc:sldMk cId="3319546525" sldId="301"/>
            <ac:spMk id="190" creationId="{3680E8A0-64BA-0F22-78F2-409C7F6AB70F}"/>
          </ac:spMkLst>
        </pc:spChg>
        <pc:spChg chg="mod replST">
          <ac:chgData name="Ida Ekmark" userId="ffbc62ef69d5d3dc" providerId="LiveId" clId="{38AB4D3C-B4E5-4847-ABEF-83E738C70A11}" dt="2024-05-16T08:15:01.050" v="26844" actId="108"/>
          <ac:spMkLst>
            <pc:docMk/>
            <pc:sldMk cId="3319546525" sldId="301"/>
            <ac:spMk id="191" creationId="{F3F70B3F-F189-DD9B-8D3A-089B4093883F}"/>
          </ac:spMkLst>
        </pc:spChg>
        <pc:spChg chg="mod replST">
          <ac:chgData name="Ida Ekmark" userId="ffbc62ef69d5d3dc" providerId="LiveId" clId="{38AB4D3C-B4E5-4847-ABEF-83E738C70A11}" dt="2024-05-16T08:15:01.050" v="26845" actId="108"/>
          <ac:spMkLst>
            <pc:docMk/>
            <pc:sldMk cId="3319546525" sldId="301"/>
            <ac:spMk id="1216" creationId="{54E34D60-7864-01B9-928F-DF6F205E7D8B}"/>
          </ac:spMkLst>
        </pc:spChg>
        <pc:spChg chg="mod replST">
          <ac:chgData name="Ida Ekmark" userId="ffbc62ef69d5d3dc" providerId="LiveId" clId="{38AB4D3C-B4E5-4847-ABEF-83E738C70A11}" dt="2024-05-16T08:15:01.066" v="26846" actId="108"/>
          <ac:spMkLst>
            <pc:docMk/>
            <pc:sldMk cId="3319546525" sldId="301"/>
            <ac:spMk id="1217" creationId="{45E3ECF8-7270-1E2C-7034-AD428850863F}"/>
          </ac:spMkLst>
        </pc:spChg>
        <pc:spChg chg="mod replST">
          <ac:chgData name="Ida Ekmark" userId="ffbc62ef69d5d3dc" providerId="LiveId" clId="{38AB4D3C-B4E5-4847-ABEF-83E738C70A11}" dt="2024-05-16T08:15:01.066" v="26847" actId="108"/>
          <ac:spMkLst>
            <pc:docMk/>
            <pc:sldMk cId="3319546525" sldId="301"/>
            <ac:spMk id="1218" creationId="{5B566EAD-324E-663B-15CF-797CC82061FB}"/>
          </ac:spMkLst>
        </pc:spChg>
        <pc:spChg chg="mod replST">
          <ac:chgData name="Ida Ekmark" userId="ffbc62ef69d5d3dc" providerId="LiveId" clId="{38AB4D3C-B4E5-4847-ABEF-83E738C70A11}" dt="2024-05-16T08:15:01.066" v="26848" actId="108"/>
          <ac:spMkLst>
            <pc:docMk/>
            <pc:sldMk cId="3319546525" sldId="301"/>
            <ac:spMk id="1219" creationId="{60539B78-5BCA-C2FC-6E16-86ADF56FE26B}"/>
          </ac:spMkLst>
        </pc:spChg>
        <pc:spChg chg="mod replST">
          <ac:chgData name="Ida Ekmark" userId="ffbc62ef69d5d3dc" providerId="LiveId" clId="{38AB4D3C-B4E5-4847-ABEF-83E738C70A11}" dt="2024-05-16T08:15:01.066" v="26849" actId="108"/>
          <ac:spMkLst>
            <pc:docMk/>
            <pc:sldMk cId="3319546525" sldId="301"/>
            <ac:spMk id="1220" creationId="{0054BC04-330E-DC83-5C6F-032D4FB0D07E}"/>
          </ac:spMkLst>
        </pc:spChg>
        <pc:spChg chg="mod replST">
          <ac:chgData name="Ida Ekmark" userId="ffbc62ef69d5d3dc" providerId="LiveId" clId="{38AB4D3C-B4E5-4847-ABEF-83E738C70A11}" dt="2024-05-16T08:15:01.066" v="26850" actId="108"/>
          <ac:spMkLst>
            <pc:docMk/>
            <pc:sldMk cId="3319546525" sldId="301"/>
            <ac:spMk id="1221" creationId="{E718B578-509A-80E4-9958-0FBD39A8F1D3}"/>
          </ac:spMkLst>
        </pc:spChg>
        <pc:grpChg chg="del mod replST">
          <ac:chgData name="Ida Ekmark" userId="ffbc62ef69d5d3dc" providerId="LiveId" clId="{38AB4D3C-B4E5-4847-ABEF-83E738C70A11}" dt="2024-05-16T08:15:01.050" v="26829" actId="478"/>
          <ac:grpSpMkLst>
            <pc:docMk/>
            <pc:sldMk cId="3319546525" sldId="301"/>
            <ac:grpSpMk id="25" creationId="{CB0CACC0-3B42-56AE-B242-235481FA1B0F}"/>
          </ac:grpSpMkLst>
        </pc:grpChg>
        <pc:grpChg chg="add del mod">
          <ac:chgData name="Ida Ekmark" userId="ffbc62ef69d5d3dc" providerId="LiveId" clId="{38AB4D3C-B4E5-4847-ABEF-83E738C70A11}" dt="2024-05-14T15:27:10.993" v="19589" actId="478"/>
          <ac:grpSpMkLst>
            <pc:docMk/>
            <pc:sldMk cId="3319546525" sldId="301"/>
            <ac:grpSpMk id="26" creationId="{59DDA8C0-B93F-0A02-9CEA-8434028B0CB0}"/>
          </ac:grpSpMkLst>
        </pc:grpChg>
        <pc:grpChg chg="del mod ord replST">
          <ac:chgData name="Ida Ekmark" userId="ffbc62ef69d5d3dc" providerId="LiveId" clId="{38AB4D3C-B4E5-4847-ABEF-83E738C70A11}" dt="2024-05-14T15:27:24.681" v="19658" actId="478"/>
          <ac:grpSpMkLst>
            <pc:docMk/>
            <pc:sldMk cId="3319546525" sldId="301"/>
            <ac:grpSpMk id="56" creationId="{3FC81212-7EDB-5AE0-72C3-99B2E4C4E4C0}"/>
          </ac:grpSpMkLst>
        </pc:grpChg>
        <pc:grpChg chg="del">
          <ac:chgData name="Ida Ekmark" userId="ffbc62ef69d5d3dc" providerId="LiveId" clId="{38AB4D3C-B4E5-4847-ABEF-83E738C70A11}" dt="2024-05-14T15:27:11.008" v="19600" actId="478"/>
          <ac:grpSpMkLst>
            <pc:docMk/>
            <pc:sldMk cId="3319546525" sldId="301"/>
            <ac:grpSpMk id="57" creationId="{D57AF9E8-F01F-D76B-A43D-23A3DBC4015B}"/>
          </ac:grpSpMkLst>
        </pc:grpChg>
        <pc:grpChg chg="mod ord replST">
          <ac:chgData name="Ida Ekmark" userId="ffbc62ef69d5d3dc" providerId="LiveId" clId="{38AB4D3C-B4E5-4847-ABEF-83E738C70A11}" dt="2024-06-05T07:13:58.705" v="99109" actId="1037"/>
          <ac:grpSpMkLst>
            <pc:docMk/>
            <pc:sldMk cId="3319546525" sldId="301"/>
            <ac:grpSpMk id="146" creationId="{375C1193-44E4-991B-5627-3DEC5E875CDE}"/>
          </ac:grpSpMkLst>
        </pc:grpChg>
        <pc:grpChg chg="del">
          <ac:chgData name="Ida Ekmark" userId="ffbc62ef69d5d3dc" providerId="LiveId" clId="{38AB4D3C-B4E5-4847-ABEF-83E738C70A11}" dt="2024-05-14T15:27:24.681" v="19664" actId="478"/>
          <ac:grpSpMkLst>
            <pc:docMk/>
            <pc:sldMk cId="3319546525" sldId="301"/>
            <ac:grpSpMk id="147" creationId="{FC45632F-0DAF-22FB-EF86-25EA281AFB1A}"/>
          </ac:grpSpMkLst>
        </pc:grpChg>
        <pc:grpChg chg="mod replST">
          <ac:chgData name="Ida Ekmark" userId="ffbc62ef69d5d3dc" providerId="LiveId" clId="{38AB4D3C-B4E5-4847-ABEF-83E738C70A11}" dt="2024-05-16T08:14:14.463" v="26712" actId="1037"/>
          <ac:grpSpMkLst>
            <pc:docMk/>
            <pc:sldMk cId="3319546525" sldId="301"/>
            <ac:grpSpMk id="173" creationId="{FDCA63E2-A734-28E5-824A-E1956545FF26}"/>
          </ac:grpSpMkLst>
        </pc:grpChg>
        <pc:grpChg chg="mod ord replST">
          <ac:chgData name="Ida Ekmark" userId="ffbc62ef69d5d3dc" providerId="LiveId" clId="{38AB4D3C-B4E5-4847-ABEF-83E738C70A11}" dt="2024-05-16T08:15:01.066" v="26854" actId="962"/>
          <ac:grpSpMkLst>
            <pc:docMk/>
            <pc:sldMk cId="3319546525" sldId="301"/>
            <ac:grpSpMk id="1222" creationId="{08BA38F8-9583-4662-84B3-846B5C0BDDD4}"/>
          </ac:grpSpMkLst>
        </pc:grpChg>
        <pc:grpChg chg="del">
          <ac:chgData name="Ida Ekmark" userId="ffbc62ef69d5d3dc" providerId="LiveId" clId="{38AB4D3C-B4E5-4847-ABEF-83E738C70A11}" dt="2024-05-16T08:15:01.066" v="26852" actId="478"/>
          <ac:grpSpMkLst>
            <pc:docMk/>
            <pc:sldMk cId="3319546525" sldId="301"/>
            <ac:grpSpMk id="1223" creationId="{510AFA47-4238-09CC-7A72-09652CA97CE8}"/>
          </ac:grpSpMkLst>
        </pc:grpChg>
        <pc:grpChg chg="del">
          <ac:chgData name="Ida Ekmark" userId="ffbc62ef69d5d3dc" providerId="LiveId" clId="{38AB4D3C-B4E5-4847-ABEF-83E738C70A11}" dt="2024-05-14T14:17:37.681" v="17564" actId="478"/>
          <ac:grpSpMkLst>
            <pc:docMk/>
            <pc:sldMk cId="3319546525" sldId="301"/>
            <ac:grpSpMk id="1241" creationId="{56E97A0E-347C-657D-4DAD-DB978F7975C3}"/>
          </ac:grpSpMkLst>
        </pc:grpChg>
        <pc:picChg chg="mod">
          <ac:chgData name="Ida Ekmark" userId="ffbc62ef69d5d3dc" providerId="LiveId" clId="{38AB4D3C-B4E5-4847-ABEF-83E738C70A11}" dt="2024-05-14T15:25:50.661" v="19411" actId="14100"/>
          <ac:picMkLst>
            <pc:docMk/>
            <pc:sldMk cId="3319546525" sldId="301"/>
            <ac:picMk id="3" creationId="{7E15D1A2-A418-2BB8-B6FF-CA862555225F}"/>
          </ac:picMkLst>
        </pc:picChg>
        <pc:picChg chg="del">
          <ac:chgData name="Ida Ekmark" userId="ffbc62ef69d5d3dc" providerId="LiveId" clId="{38AB4D3C-B4E5-4847-ABEF-83E738C70A11}" dt="2024-06-10T12:44:26.346" v="101773" actId="478"/>
          <ac:picMkLst>
            <pc:docMk/>
            <pc:sldMk cId="3319546525" sldId="301"/>
            <ac:picMk id="4" creationId="{15C75610-5BAB-19DC-8D74-FAF25A37BFA1}"/>
          </ac:picMkLst>
        </pc:picChg>
        <pc:picChg chg="add mod">
          <ac:chgData name="Ida Ekmark" userId="ffbc62ef69d5d3dc" providerId="LiveId" clId="{38AB4D3C-B4E5-4847-ABEF-83E738C70A11}" dt="2024-06-10T12:44:30.105" v="101774" actId="1076"/>
          <ac:picMkLst>
            <pc:docMk/>
            <pc:sldMk cId="3319546525" sldId="301"/>
            <ac:picMk id="6" creationId="{28AEF346-6438-D832-D999-067999332405}"/>
          </ac:picMkLst>
        </pc:picChg>
        <pc:picChg chg="del mod ord">
          <ac:chgData name="Ida Ekmark" userId="ffbc62ef69d5d3dc" providerId="LiveId" clId="{38AB4D3C-B4E5-4847-ABEF-83E738C70A11}" dt="2024-05-15T08:15:10.528" v="19933" actId="478"/>
          <ac:picMkLst>
            <pc:docMk/>
            <pc:sldMk cId="3319546525" sldId="301"/>
            <ac:picMk id="18" creationId="{1B677907-C492-E403-BD8F-70610BC33A09}"/>
          </ac:picMkLst>
        </pc:picChg>
        <pc:picChg chg="mod">
          <ac:chgData name="Ida Ekmark" userId="ffbc62ef69d5d3dc" providerId="LiveId" clId="{38AB4D3C-B4E5-4847-ABEF-83E738C70A11}" dt="2024-05-14T15:27:10.936" v="19515" actId="14100"/>
          <ac:picMkLst>
            <pc:docMk/>
            <pc:sldMk cId="3319546525" sldId="301"/>
            <ac:picMk id="45" creationId="{44C6DE92-E4BD-BD87-22EB-7DB1AD1183BF}"/>
          </ac:picMkLst>
        </pc:picChg>
        <pc:picChg chg="mod">
          <ac:chgData name="Ida Ekmark" userId="ffbc62ef69d5d3dc" providerId="LiveId" clId="{38AB4D3C-B4E5-4847-ABEF-83E738C70A11}" dt="2024-05-14T15:27:24.643" v="19607" actId="14100"/>
          <ac:picMkLst>
            <pc:docMk/>
            <pc:sldMk cId="3319546525" sldId="301"/>
            <ac:picMk id="140" creationId="{DC8ACE13-71D1-CC24-C6F6-45431CD325BC}"/>
          </ac:picMkLst>
        </pc:picChg>
        <pc:picChg chg="add mod ord">
          <ac:chgData name="Ida Ekmark" userId="ffbc62ef69d5d3dc" providerId="LiveId" clId="{38AB4D3C-B4E5-4847-ABEF-83E738C70A11}" dt="2024-05-15T08:35:35.103" v="19982" actId="1076"/>
          <ac:picMkLst>
            <pc:docMk/>
            <pc:sldMk cId="3319546525" sldId="301"/>
            <ac:picMk id="158" creationId="{258E958D-36C8-3660-B7B5-5B08A2486630}"/>
          </ac:picMkLst>
        </pc:picChg>
        <pc:picChg chg="mod">
          <ac:chgData name="Ida Ekmark" userId="ffbc62ef69d5d3dc" providerId="LiveId" clId="{38AB4D3C-B4E5-4847-ABEF-83E738C70A11}" dt="2024-05-16T08:13:38.638" v="26553" actId="14100"/>
          <ac:picMkLst>
            <pc:docMk/>
            <pc:sldMk cId="3319546525" sldId="301"/>
            <ac:picMk id="164" creationId="{23F7AB34-C2CC-527A-3C02-2B61874C6133}"/>
          </ac:picMkLst>
        </pc:picChg>
        <pc:picChg chg="mod">
          <ac:chgData name="Ida Ekmark" userId="ffbc62ef69d5d3dc" providerId="LiveId" clId="{38AB4D3C-B4E5-4847-ABEF-83E738C70A11}" dt="2024-05-16T08:15:01.003" v="26717" actId="14100"/>
          <ac:picMkLst>
            <pc:docMk/>
            <pc:sldMk cId="3319546525" sldId="301"/>
            <ac:picMk id="175" creationId="{6D722C70-9AF2-C485-5E6A-CB4044F76589}"/>
          </ac:picMkLst>
        </pc:picChg>
      </pc:sldChg>
      <pc:sldChg chg="addSp delSp modSp add mod ord addAnim delAnim modAnim modNotesTx">
        <pc:chgData name="Ida Ekmark" userId="ffbc62ef69d5d3dc" providerId="LiveId" clId="{38AB4D3C-B4E5-4847-ABEF-83E738C70A11}" dt="2024-06-10T12:49:03.630" v="101805"/>
        <pc:sldMkLst>
          <pc:docMk/>
          <pc:sldMk cId="396066635" sldId="302"/>
        </pc:sldMkLst>
        <pc:spChg chg="add mod">
          <ac:chgData name="Ida Ekmark" userId="ffbc62ef69d5d3dc" providerId="LiveId" clId="{38AB4D3C-B4E5-4847-ABEF-83E738C70A11}" dt="2024-05-28T12:16:41.140" v="86452"/>
          <ac:spMkLst>
            <pc:docMk/>
            <pc:sldMk cId="396066635" sldId="302"/>
            <ac:spMk id="2" creationId="{CAC85852-72B9-7943-A38A-F2ABB67870DD}"/>
          </ac:spMkLst>
        </pc:spChg>
        <pc:spChg chg="mod">
          <ac:chgData name="Ida Ekmark" userId="ffbc62ef69d5d3dc" providerId="LiveId" clId="{38AB4D3C-B4E5-4847-ABEF-83E738C70A11}" dt="2024-05-28T12:16:40.294" v="86451" actId="403"/>
          <ac:spMkLst>
            <pc:docMk/>
            <pc:sldMk cId="396066635" sldId="302"/>
            <ac:spMk id="5" creationId="{A54EBA3E-F444-2F1A-CF44-A6E734572A68}"/>
          </ac:spMkLst>
        </pc:spChg>
        <pc:spChg chg="mod">
          <ac:chgData name="Ida Ekmark" userId="ffbc62ef69d5d3dc" providerId="LiveId" clId="{38AB4D3C-B4E5-4847-ABEF-83E738C70A11}" dt="2024-05-29T07:39:32.320" v="86838"/>
          <ac:spMkLst>
            <pc:docMk/>
            <pc:sldMk cId="396066635" sldId="302"/>
            <ac:spMk id="6" creationId="{064B9B55-3163-4F99-8B46-41CC924EA58E}"/>
          </ac:spMkLst>
        </pc:spChg>
        <pc:spChg chg="add del mod">
          <ac:chgData name="Ida Ekmark" userId="ffbc62ef69d5d3dc" providerId="LiveId" clId="{38AB4D3C-B4E5-4847-ABEF-83E738C70A11}" dt="2024-05-15T08:57:55.450" v="20250" actId="478"/>
          <ac:spMkLst>
            <pc:docMk/>
            <pc:sldMk cId="396066635" sldId="302"/>
            <ac:spMk id="9" creationId="{F37CB0E6-2A73-7FA0-0AE6-72B338F3341E}"/>
          </ac:spMkLst>
        </pc:spChg>
        <pc:spChg chg="del mod topLvl replST">
          <ac:chgData name="Ida Ekmark" userId="ffbc62ef69d5d3dc" providerId="LiveId" clId="{38AB4D3C-B4E5-4847-ABEF-83E738C70A11}" dt="2024-05-29T08:17:47.031" v="87778" actId="478"/>
          <ac:spMkLst>
            <pc:docMk/>
            <pc:sldMk cId="396066635" sldId="302"/>
            <ac:spMk id="12" creationId="{8646E339-BE9F-C89D-FD9F-7B9476349631}"/>
          </ac:spMkLst>
        </pc:spChg>
        <pc:spChg chg="del mod topLvl replST">
          <ac:chgData name="Ida Ekmark" userId="ffbc62ef69d5d3dc" providerId="LiveId" clId="{38AB4D3C-B4E5-4847-ABEF-83E738C70A11}" dt="2024-05-15T09:05:38.620" v="20767" actId="478"/>
          <ac:spMkLst>
            <pc:docMk/>
            <pc:sldMk cId="396066635" sldId="302"/>
            <ac:spMk id="13" creationId="{8002F2C3-0999-9CF0-2F92-D3F56C3A5C78}"/>
          </ac:spMkLst>
        </pc:spChg>
        <pc:spChg chg="del mod topLvl replST">
          <ac:chgData name="Ida Ekmark" userId="ffbc62ef69d5d3dc" providerId="LiveId" clId="{38AB4D3C-B4E5-4847-ABEF-83E738C70A11}" dt="2024-05-29T08:17:46.996" v="87740" actId="478"/>
          <ac:spMkLst>
            <pc:docMk/>
            <pc:sldMk cId="396066635" sldId="302"/>
            <ac:spMk id="13" creationId="{F0D9A2BC-A60B-29EA-B951-8AE7B278C0DC}"/>
          </ac:spMkLst>
        </pc:spChg>
        <pc:spChg chg="del mod replST">
          <ac:chgData name="Ida Ekmark" userId="ffbc62ef69d5d3dc" providerId="LiveId" clId="{38AB4D3C-B4E5-4847-ABEF-83E738C70A11}" dt="2024-05-29T08:17:46.996" v="87739" actId="478"/>
          <ac:spMkLst>
            <pc:docMk/>
            <pc:sldMk cId="396066635" sldId="302"/>
            <ac:spMk id="14" creationId="{07107132-8E9B-78D3-1417-38079C61F528}"/>
          </ac:spMkLst>
        </pc:spChg>
        <pc:spChg chg="del mod topLvl replST">
          <ac:chgData name="Ida Ekmark" userId="ffbc62ef69d5d3dc" providerId="LiveId" clId="{38AB4D3C-B4E5-4847-ABEF-83E738C70A11}" dt="2024-05-15T09:05:38.590" v="20734" actId="478"/>
          <ac:spMkLst>
            <pc:docMk/>
            <pc:sldMk cId="396066635" sldId="302"/>
            <ac:spMk id="14" creationId="{9E604006-4588-A7BC-C507-2DEFCBDD0988}"/>
          </ac:spMkLst>
        </pc:spChg>
        <pc:spChg chg="del mod replST">
          <ac:chgData name="Ida Ekmark" userId="ffbc62ef69d5d3dc" providerId="LiveId" clId="{38AB4D3C-B4E5-4847-ABEF-83E738C70A11}" dt="2024-05-15T09:05:38.590" v="20733" actId="478"/>
          <ac:spMkLst>
            <pc:docMk/>
            <pc:sldMk cId="396066635" sldId="302"/>
            <ac:spMk id="15" creationId="{26DA380C-3781-D4C9-EF6A-0596A4D237B6}"/>
          </ac:spMkLst>
        </pc:spChg>
        <pc:spChg chg="del mod replST">
          <ac:chgData name="Ida Ekmark" userId="ffbc62ef69d5d3dc" providerId="LiveId" clId="{38AB4D3C-B4E5-4847-ABEF-83E738C70A11}" dt="2024-05-29T08:17:46.996" v="87738" actId="478"/>
          <ac:spMkLst>
            <pc:docMk/>
            <pc:sldMk cId="396066635" sldId="302"/>
            <ac:spMk id="15" creationId="{D637103F-7990-ABB6-6CCD-E74F36130EC3}"/>
          </ac:spMkLst>
        </pc:spChg>
        <pc:spChg chg="mod">
          <ac:chgData name="Ida Ekmark" userId="ffbc62ef69d5d3dc" providerId="LiveId" clId="{38AB4D3C-B4E5-4847-ABEF-83E738C70A11}" dt="2024-05-29T08:19:14.261" v="87793" actId="20577"/>
          <ac:spMkLst>
            <pc:docMk/>
            <pc:sldMk cId="396066635" sldId="302"/>
            <ac:spMk id="16" creationId="{5B3BEE45-DF3F-A758-FDF9-0CFC623E7EFD}"/>
          </ac:spMkLst>
        </pc:spChg>
        <pc:spChg chg="del mod replST">
          <ac:chgData name="Ida Ekmark" userId="ffbc62ef69d5d3dc" providerId="LiveId" clId="{38AB4D3C-B4E5-4847-ABEF-83E738C70A11}" dt="2024-05-29T08:17:46.996" v="87737" actId="478"/>
          <ac:spMkLst>
            <pc:docMk/>
            <pc:sldMk cId="396066635" sldId="302"/>
            <ac:spMk id="17" creationId="{AB2DA24E-93DF-1D25-2B17-C163BA6DD448}"/>
          </ac:spMkLst>
        </pc:spChg>
        <pc:spChg chg="del mod replST">
          <ac:chgData name="Ida Ekmark" userId="ffbc62ef69d5d3dc" providerId="LiveId" clId="{38AB4D3C-B4E5-4847-ABEF-83E738C70A11}" dt="2024-05-15T09:05:38.590" v="20732" actId="478"/>
          <ac:spMkLst>
            <pc:docMk/>
            <pc:sldMk cId="396066635" sldId="302"/>
            <ac:spMk id="17" creationId="{B971A6CB-D1CB-2D0A-1D6F-6638D7989E08}"/>
          </ac:spMkLst>
        </pc:spChg>
        <pc:spChg chg="del mod replST">
          <ac:chgData name="Ida Ekmark" userId="ffbc62ef69d5d3dc" providerId="LiveId" clId="{38AB4D3C-B4E5-4847-ABEF-83E738C70A11}" dt="2024-05-15T09:05:38.590" v="20731" actId="478"/>
          <ac:spMkLst>
            <pc:docMk/>
            <pc:sldMk cId="396066635" sldId="302"/>
            <ac:spMk id="18" creationId="{A7709E23-54B1-F062-D09C-D3EE923A9D95}"/>
          </ac:spMkLst>
        </pc:spChg>
        <pc:spChg chg="del mod replST">
          <ac:chgData name="Ida Ekmark" userId="ffbc62ef69d5d3dc" providerId="LiveId" clId="{38AB4D3C-B4E5-4847-ABEF-83E738C70A11}" dt="2024-05-29T08:17:46.996" v="87736" actId="478"/>
          <ac:spMkLst>
            <pc:docMk/>
            <pc:sldMk cId="396066635" sldId="302"/>
            <ac:spMk id="18" creationId="{FC8D462F-7D4C-FE5A-5341-CB853FEE147E}"/>
          </ac:spMkLst>
        </pc:spChg>
        <pc:spChg chg="del mod replST">
          <ac:chgData name="Ida Ekmark" userId="ffbc62ef69d5d3dc" providerId="LiveId" clId="{38AB4D3C-B4E5-4847-ABEF-83E738C70A11}" dt="2024-05-15T09:05:38.590" v="20730" actId="478"/>
          <ac:spMkLst>
            <pc:docMk/>
            <pc:sldMk cId="396066635" sldId="302"/>
            <ac:spMk id="19" creationId="{90292F62-26FC-14C2-FC2F-FD55774C2720}"/>
          </ac:spMkLst>
        </pc:spChg>
        <pc:spChg chg="del mod replST">
          <ac:chgData name="Ida Ekmark" userId="ffbc62ef69d5d3dc" providerId="LiveId" clId="{38AB4D3C-B4E5-4847-ABEF-83E738C70A11}" dt="2024-05-29T08:17:46.996" v="87735" actId="478"/>
          <ac:spMkLst>
            <pc:docMk/>
            <pc:sldMk cId="396066635" sldId="302"/>
            <ac:spMk id="19" creationId="{CECFCCEB-E828-31F8-E68E-CA0DF643103A}"/>
          </ac:spMkLst>
        </pc:spChg>
        <pc:spChg chg="del mod replST">
          <ac:chgData name="Ida Ekmark" userId="ffbc62ef69d5d3dc" providerId="LiveId" clId="{38AB4D3C-B4E5-4847-ABEF-83E738C70A11}" dt="2024-05-15T09:05:38.590" v="20729" actId="478"/>
          <ac:spMkLst>
            <pc:docMk/>
            <pc:sldMk cId="396066635" sldId="302"/>
            <ac:spMk id="20" creationId="{C46EEBE9-598F-B066-7DDC-7E6EF339306C}"/>
          </ac:spMkLst>
        </pc:spChg>
        <pc:spChg chg="del mod replST">
          <ac:chgData name="Ida Ekmark" userId="ffbc62ef69d5d3dc" providerId="LiveId" clId="{38AB4D3C-B4E5-4847-ABEF-83E738C70A11}" dt="2024-05-29T08:17:46.996" v="87734" actId="478"/>
          <ac:spMkLst>
            <pc:docMk/>
            <pc:sldMk cId="396066635" sldId="302"/>
            <ac:spMk id="20" creationId="{C773D067-9343-617B-21CE-BD6FEBDE5464}"/>
          </ac:spMkLst>
        </pc:spChg>
        <pc:spChg chg="del mod replST">
          <ac:chgData name="Ida Ekmark" userId="ffbc62ef69d5d3dc" providerId="LiveId" clId="{38AB4D3C-B4E5-4847-ABEF-83E738C70A11}" dt="2024-05-29T08:17:46.996" v="87733" actId="478"/>
          <ac:spMkLst>
            <pc:docMk/>
            <pc:sldMk cId="396066635" sldId="302"/>
            <ac:spMk id="21" creationId="{86046803-578E-6201-08F8-4E7D0C1CBCB8}"/>
          </ac:spMkLst>
        </pc:spChg>
        <pc:spChg chg="del mod replST">
          <ac:chgData name="Ida Ekmark" userId="ffbc62ef69d5d3dc" providerId="LiveId" clId="{38AB4D3C-B4E5-4847-ABEF-83E738C70A11}" dt="2024-05-15T09:05:38.590" v="20728" actId="478"/>
          <ac:spMkLst>
            <pc:docMk/>
            <pc:sldMk cId="396066635" sldId="302"/>
            <ac:spMk id="21" creationId="{DE679F4C-2ACE-A28F-F0A9-D17B28D4984E}"/>
          </ac:spMkLst>
        </pc:spChg>
        <pc:spChg chg="del mod replST">
          <ac:chgData name="Ida Ekmark" userId="ffbc62ef69d5d3dc" providerId="LiveId" clId="{38AB4D3C-B4E5-4847-ABEF-83E738C70A11}" dt="2024-05-29T08:17:46.996" v="87732" actId="478"/>
          <ac:spMkLst>
            <pc:docMk/>
            <pc:sldMk cId="396066635" sldId="302"/>
            <ac:spMk id="22" creationId="{6D27A4A9-9E39-B581-1F02-1F9AFE07E63C}"/>
          </ac:spMkLst>
        </pc:spChg>
        <pc:spChg chg="del mod replST">
          <ac:chgData name="Ida Ekmark" userId="ffbc62ef69d5d3dc" providerId="LiveId" clId="{38AB4D3C-B4E5-4847-ABEF-83E738C70A11}" dt="2024-05-15T09:05:38.590" v="20727" actId="478"/>
          <ac:spMkLst>
            <pc:docMk/>
            <pc:sldMk cId="396066635" sldId="302"/>
            <ac:spMk id="22" creationId="{9A60643C-B73E-F1F3-4C28-6B03551B80F3}"/>
          </ac:spMkLst>
        </pc:spChg>
        <pc:spChg chg="del mod replST">
          <ac:chgData name="Ida Ekmark" userId="ffbc62ef69d5d3dc" providerId="LiveId" clId="{38AB4D3C-B4E5-4847-ABEF-83E738C70A11}" dt="2024-05-15T09:05:38.585" v="20726" actId="478"/>
          <ac:spMkLst>
            <pc:docMk/>
            <pc:sldMk cId="396066635" sldId="302"/>
            <ac:spMk id="23" creationId="{62BEE1AB-0A84-C8A8-815D-FD080E532FC0}"/>
          </ac:spMkLst>
        </pc:spChg>
        <pc:spChg chg="del mod replST">
          <ac:chgData name="Ida Ekmark" userId="ffbc62ef69d5d3dc" providerId="LiveId" clId="{38AB4D3C-B4E5-4847-ABEF-83E738C70A11}" dt="2024-05-29T08:17:46.996" v="87731" actId="478"/>
          <ac:spMkLst>
            <pc:docMk/>
            <pc:sldMk cId="396066635" sldId="302"/>
            <ac:spMk id="23" creationId="{9A8AC658-D4A5-E2E0-100D-7612CBA83603}"/>
          </ac:spMkLst>
        </pc:spChg>
        <pc:spChg chg="del mod replST">
          <ac:chgData name="Ida Ekmark" userId="ffbc62ef69d5d3dc" providerId="LiveId" clId="{38AB4D3C-B4E5-4847-ABEF-83E738C70A11}" dt="2024-05-29T08:17:46.991" v="87730" actId="478"/>
          <ac:spMkLst>
            <pc:docMk/>
            <pc:sldMk cId="396066635" sldId="302"/>
            <ac:spMk id="24" creationId="{26944FB9-4BA3-16BC-23CD-8C89CE433608}"/>
          </ac:spMkLst>
        </pc:spChg>
        <pc:spChg chg="del mod replST">
          <ac:chgData name="Ida Ekmark" userId="ffbc62ef69d5d3dc" providerId="LiveId" clId="{38AB4D3C-B4E5-4847-ABEF-83E738C70A11}" dt="2024-05-15T09:05:38.585" v="20725" actId="478"/>
          <ac:spMkLst>
            <pc:docMk/>
            <pc:sldMk cId="396066635" sldId="302"/>
            <ac:spMk id="24" creationId="{D7674C10-8D0D-672A-2B5B-E95B009EA7E6}"/>
          </ac:spMkLst>
        </pc:spChg>
        <pc:spChg chg="del mod replST">
          <ac:chgData name="Ida Ekmark" userId="ffbc62ef69d5d3dc" providerId="LiveId" clId="{38AB4D3C-B4E5-4847-ABEF-83E738C70A11}" dt="2024-05-15T09:05:38.585" v="20724" actId="478"/>
          <ac:spMkLst>
            <pc:docMk/>
            <pc:sldMk cId="396066635" sldId="302"/>
            <ac:spMk id="25" creationId="{665B7C34-1832-8431-D430-A6D26BD42ECE}"/>
          </ac:spMkLst>
        </pc:spChg>
        <pc:spChg chg="del mod replST">
          <ac:chgData name="Ida Ekmark" userId="ffbc62ef69d5d3dc" providerId="LiveId" clId="{38AB4D3C-B4E5-4847-ABEF-83E738C70A11}" dt="2024-05-29T08:17:46.991" v="87729" actId="478"/>
          <ac:spMkLst>
            <pc:docMk/>
            <pc:sldMk cId="396066635" sldId="302"/>
            <ac:spMk id="25" creationId="{FD92FFFB-90D6-E066-9EA8-07A530A6FBEC}"/>
          </ac:spMkLst>
        </pc:spChg>
        <pc:spChg chg="del mod replST">
          <ac:chgData name="Ida Ekmark" userId="ffbc62ef69d5d3dc" providerId="LiveId" clId="{38AB4D3C-B4E5-4847-ABEF-83E738C70A11}" dt="2024-05-15T09:05:38.585" v="20723" actId="478"/>
          <ac:spMkLst>
            <pc:docMk/>
            <pc:sldMk cId="396066635" sldId="302"/>
            <ac:spMk id="26" creationId="{0A8F0523-83E5-25C7-CA2A-E0EF6C829EEA}"/>
          </ac:spMkLst>
        </pc:spChg>
        <pc:spChg chg="del mod replST">
          <ac:chgData name="Ida Ekmark" userId="ffbc62ef69d5d3dc" providerId="LiveId" clId="{38AB4D3C-B4E5-4847-ABEF-83E738C70A11}" dt="2024-05-29T08:17:46.991" v="87728" actId="478"/>
          <ac:spMkLst>
            <pc:docMk/>
            <pc:sldMk cId="396066635" sldId="302"/>
            <ac:spMk id="26" creationId="{53242717-94AD-90F1-DC5B-0B245F6B5212}"/>
          </ac:spMkLst>
        </pc:spChg>
        <pc:spChg chg="del mod replST">
          <ac:chgData name="Ida Ekmark" userId="ffbc62ef69d5d3dc" providerId="LiveId" clId="{38AB4D3C-B4E5-4847-ABEF-83E738C70A11}" dt="2024-05-15T09:05:38.585" v="20722" actId="478"/>
          <ac:spMkLst>
            <pc:docMk/>
            <pc:sldMk cId="396066635" sldId="302"/>
            <ac:spMk id="27" creationId="{1489E411-071E-58B1-FF3C-5D2AA45E7CD0}"/>
          </ac:spMkLst>
        </pc:spChg>
        <pc:spChg chg="del mod replST">
          <ac:chgData name="Ida Ekmark" userId="ffbc62ef69d5d3dc" providerId="LiveId" clId="{38AB4D3C-B4E5-4847-ABEF-83E738C70A11}" dt="2024-05-29T08:17:46.991" v="87727" actId="478"/>
          <ac:spMkLst>
            <pc:docMk/>
            <pc:sldMk cId="396066635" sldId="302"/>
            <ac:spMk id="27" creationId="{20AE5F40-C4D6-D7C2-C60F-FABAB8513B04}"/>
          </ac:spMkLst>
        </pc:spChg>
        <pc:spChg chg="del mod replST">
          <ac:chgData name="Ida Ekmark" userId="ffbc62ef69d5d3dc" providerId="LiveId" clId="{38AB4D3C-B4E5-4847-ABEF-83E738C70A11}" dt="2024-05-15T09:05:38.585" v="20721" actId="478"/>
          <ac:spMkLst>
            <pc:docMk/>
            <pc:sldMk cId="396066635" sldId="302"/>
            <ac:spMk id="28" creationId="{210970F2-90E9-9104-72F9-B7EBACB32CF0}"/>
          </ac:spMkLst>
        </pc:spChg>
        <pc:spChg chg="del mod replST">
          <ac:chgData name="Ida Ekmark" userId="ffbc62ef69d5d3dc" providerId="LiveId" clId="{38AB4D3C-B4E5-4847-ABEF-83E738C70A11}" dt="2024-05-29T08:17:46.991" v="87726" actId="478"/>
          <ac:spMkLst>
            <pc:docMk/>
            <pc:sldMk cId="396066635" sldId="302"/>
            <ac:spMk id="28" creationId="{9B914123-7178-B59F-0472-F5D482165771}"/>
          </ac:spMkLst>
        </pc:spChg>
        <pc:spChg chg="del mod replST">
          <ac:chgData name="Ida Ekmark" userId="ffbc62ef69d5d3dc" providerId="LiveId" clId="{38AB4D3C-B4E5-4847-ABEF-83E738C70A11}" dt="2024-05-29T08:17:46.991" v="87725" actId="478"/>
          <ac:spMkLst>
            <pc:docMk/>
            <pc:sldMk cId="396066635" sldId="302"/>
            <ac:spMk id="29" creationId="{4D06D0CB-AA67-D238-9241-2A2EDE14730E}"/>
          </ac:spMkLst>
        </pc:spChg>
        <pc:spChg chg="del mod replST">
          <ac:chgData name="Ida Ekmark" userId="ffbc62ef69d5d3dc" providerId="LiveId" clId="{38AB4D3C-B4E5-4847-ABEF-83E738C70A11}" dt="2024-05-15T09:05:38.585" v="20720" actId="478"/>
          <ac:spMkLst>
            <pc:docMk/>
            <pc:sldMk cId="396066635" sldId="302"/>
            <ac:spMk id="29" creationId="{B84B56A1-54B3-50B8-2855-B0E4CBA818BE}"/>
          </ac:spMkLst>
        </pc:spChg>
        <pc:spChg chg="del mod replST">
          <ac:chgData name="Ida Ekmark" userId="ffbc62ef69d5d3dc" providerId="LiveId" clId="{38AB4D3C-B4E5-4847-ABEF-83E738C70A11}" dt="2024-05-15T09:05:38.585" v="20719" actId="478"/>
          <ac:spMkLst>
            <pc:docMk/>
            <pc:sldMk cId="396066635" sldId="302"/>
            <ac:spMk id="30" creationId="{051F08D5-C670-094B-E71E-A657827F9DA6}"/>
          </ac:spMkLst>
        </pc:spChg>
        <pc:spChg chg="del mod replST">
          <ac:chgData name="Ida Ekmark" userId="ffbc62ef69d5d3dc" providerId="LiveId" clId="{38AB4D3C-B4E5-4847-ABEF-83E738C70A11}" dt="2024-05-29T08:17:46.991" v="87724" actId="478"/>
          <ac:spMkLst>
            <pc:docMk/>
            <pc:sldMk cId="396066635" sldId="302"/>
            <ac:spMk id="30" creationId="{AD22EB8F-BC84-BBD7-FD9D-C4023DB61660}"/>
          </ac:spMkLst>
        </pc:spChg>
        <pc:spChg chg="del mod replST">
          <ac:chgData name="Ida Ekmark" userId="ffbc62ef69d5d3dc" providerId="LiveId" clId="{38AB4D3C-B4E5-4847-ABEF-83E738C70A11}" dt="2024-05-29T08:17:46.991" v="87723" actId="478"/>
          <ac:spMkLst>
            <pc:docMk/>
            <pc:sldMk cId="396066635" sldId="302"/>
            <ac:spMk id="31" creationId="{1872DE57-5F1C-3A05-9C3F-3DB00247B647}"/>
          </ac:spMkLst>
        </pc:spChg>
        <pc:spChg chg="del mod replST">
          <ac:chgData name="Ida Ekmark" userId="ffbc62ef69d5d3dc" providerId="LiveId" clId="{38AB4D3C-B4E5-4847-ABEF-83E738C70A11}" dt="2024-05-15T09:05:38.585" v="20718" actId="478"/>
          <ac:spMkLst>
            <pc:docMk/>
            <pc:sldMk cId="396066635" sldId="302"/>
            <ac:spMk id="31" creationId="{E8D7CB7A-6786-EF90-9BFF-1C23D126B433}"/>
          </ac:spMkLst>
        </pc:spChg>
        <pc:spChg chg="del mod replST">
          <ac:chgData name="Ida Ekmark" userId="ffbc62ef69d5d3dc" providerId="LiveId" clId="{38AB4D3C-B4E5-4847-ABEF-83E738C70A11}" dt="2024-05-15T09:05:38.585" v="20717" actId="478"/>
          <ac:spMkLst>
            <pc:docMk/>
            <pc:sldMk cId="396066635" sldId="302"/>
            <ac:spMk id="32" creationId="{4A43C145-46BB-AD24-2899-8EE17FA6FB7C}"/>
          </ac:spMkLst>
        </pc:spChg>
        <pc:spChg chg="del mod replST">
          <ac:chgData name="Ida Ekmark" userId="ffbc62ef69d5d3dc" providerId="LiveId" clId="{38AB4D3C-B4E5-4847-ABEF-83E738C70A11}" dt="2024-05-29T08:17:46.991" v="87722" actId="478"/>
          <ac:spMkLst>
            <pc:docMk/>
            <pc:sldMk cId="396066635" sldId="302"/>
            <ac:spMk id="32" creationId="{E5D68E34-7AF5-032C-21B2-4906245631E1}"/>
          </ac:spMkLst>
        </pc:spChg>
        <pc:spChg chg="del mod replST">
          <ac:chgData name="Ida Ekmark" userId="ffbc62ef69d5d3dc" providerId="LiveId" clId="{38AB4D3C-B4E5-4847-ABEF-83E738C70A11}" dt="2024-05-15T09:05:38.585" v="20716" actId="478"/>
          <ac:spMkLst>
            <pc:docMk/>
            <pc:sldMk cId="396066635" sldId="302"/>
            <ac:spMk id="33" creationId="{5CCAEA0C-BC4F-66E6-B173-CD102F9BC0C8}"/>
          </ac:spMkLst>
        </pc:spChg>
        <pc:spChg chg="del mod replST">
          <ac:chgData name="Ida Ekmark" userId="ffbc62ef69d5d3dc" providerId="LiveId" clId="{38AB4D3C-B4E5-4847-ABEF-83E738C70A11}" dt="2024-05-29T08:17:46.991" v="87721" actId="478"/>
          <ac:spMkLst>
            <pc:docMk/>
            <pc:sldMk cId="396066635" sldId="302"/>
            <ac:spMk id="33" creationId="{D6D12312-F2E3-5409-FF12-8EC696A0AAC8}"/>
          </ac:spMkLst>
        </pc:spChg>
        <pc:spChg chg="del mod replST">
          <ac:chgData name="Ida Ekmark" userId="ffbc62ef69d5d3dc" providerId="LiveId" clId="{38AB4D3C-B4E5-4847-ABEF-83E738C70A11}" dt="2024-05-29T08:17:46.986" v="87720" actId="478"/>
          <ac:spMkLst>
            <pc:docMk/>
            <pc:sldMk cId="396066635" sldId="302"/>
            <ac:spMk id="34" creationId="{C4F95E28-EFBA-3A2B-46A7-97AA03677C00}"/>
          </ac:spMkLst>
        </pc:spChg>
        <pc:spChg chg="del mod replST">
          <ac:chgData name="Ida Ekmark" userId="ffbc62ef69d5d3dc" providerId="LiveId" clId="{38AB4D3C-B4E5-4847-ABEF-83E738C70A11}" dt="2024-05-15T09:05:38.581" v="20715" actId="478"/>
          <ac:spMkLst>
            <pc:docMk/>
            <pc:sldMk cId="396066635" sldId="302"/>
            <ac:spMk id="34" creationId="{EC0F1BA2-A247-C898-EBAD-B88F10DB8B00}"/>
          </ac:spMkLst>
        </pc:spChg>
        <pc:spChg chg="del mod replST">
          <ac:chgData name="Ida Ekmark" userId="ffbc62ef69d5d3dc" providerId="LiveId" clId="{38AB4D3C-B4E5-4847-ABEF-83E738C70A11}" dt="2024-05-29T08:17:46.986" v="87719" actId="478"/>
          <ac:spMkLst>
            <pc:docMk/>
            <pc:sldMk cId="396066635" sldId="302"/>
            <ac:spMk id="35" creationId="{0304B1B5-B8FC-2D41-C17C-4B92EF8AB81F}"/>
          </ac:spMkLst>
        </pc:spChg>
        <pc:spChg chg="del mod replST">
          <ac:chgData name="Ida Ekmark" userId="ffbc62ef69d5d3dc" providerId="LiveId" clId="{38AB4D3C-B4E5-4847-ABEF-83E738C70A11}" dt="2024-05-15T09:05:38.581" v="20714" actId="478"/>
          <ac:spMkLst>
            <pc:docMk/>
            <pc:sldMk cId="396066635" sldId="302"/>
            <ac:spMk id="35" creationId="{493A259D-2093-0607-D1A2-039712373744}"/>
          </ac:spMkLst>
        </pc:spChg>
        <pc:spChg chg="del mod replST">
          <ac:chgData name="Ida Ekmark" userId="ffbc62ef69d5d3dc" providerId="LiveId" clId="{38AB4D3C-B4E5-4847-ABEF-83E738C70A11}" dt="2024-05-29T08:17:46.986" v="87718" actId="478"/>
          <ac:spMkLst>
            <pc:docMk/>
            <pc:sldMk cId="396066635" sldId="302"/>
            <ac:spMk id="36" creationId="{61882493-77F0-1318-09A3-72E2C56F2FF9}"/>
          </ac:spMkLst>
        </pc:spChg>
        <pc:spChg chg="del mod replST">
          <ac:chgData name="Ida Ekmark" userId="ffbc62ef69d5d3dc" providerId="LiveId" clId="{38AB4D3C-B4E5-4847-ABEF-83E738C70A11}" dt="2024-05-15T09:05:38.581" v="20713" actId="478"/>
          <ac:spMkLst>
            <pc:docMk/>
            <pc:sldMk cId="396066635" sldId="302"/>
            <ac:spMk id="36" creationId="{A348E35F-4D63-8789-43B7-79F473FFDCA4}"/>
          </ac:spMkLst>
        </pc:spChg>
        <pc:spChg chg="del mod replST">
          <ac:chgData name="Ida Ekmark" userId="ffbc62ef69d5d3dc" providerId="LiveId" clId="{38AB4D3C-B4E5-4847-ABEF-83E738C70A11}" dt="2024-05-15T09:05:38.581" v="20712" actId="478"/>
          <ac:spMkLst>
            <pc:docMk/>
            <pc:sldMk cId="396066635" sldId="302"/>
            <ac:spMk id="37" creationId="{019332E0-2EC3-546B-52A3-0CE523DFDA6B}"/>
          </ac:spMkLst>
        </pc:spChg>
        <pc:spChg chg="del mod replST">
          <ac:chgData name="Ida Ekmark" userId="ffbc62ef69d5d3dc" providerId="LiveId" clId="{38AB4D3C-B4E5-4847-ABEF-83E738C70A11}" dt="2024-05-29T08:17:46.986" v="87717" actId="478"/>
          <ac:spMkLst>
            <pc:docMk/>
            <pc:sldMk cId="396066635" sldId="302"/>
            <ac:spMk id="37" creationId="{6EBDFD53-A2F7-D374-8E45-F816DDFC838B}"/>
          </ac:spMkLst>
        </pc:spChg>
        <pc:spChg chg="del mod replST">
          <ac:chgData name="Ida Ekmark" userId="ffbc62ef69d5d3dc" providerId="LiveId" clId="{38AB4D3C-B4E5-4847-ABEF-83E738C70A11}" dt="2024-05-15T09:05:38.581" v="20711" actId="478"/>
          <ac:spMkLst>
            <pc:docMk/>
            <pc:sldMk cId="396066635" sldId="302"/>
            <ac:spMk id="38" creationId="{23C2C651-C10F-EA69-AF79-1F3259AD9031}"/>
          </ac:spMkLst>
        </pc:spChg>
        <pc:spChg chg="del mod replST">
          <ac:chgData name="Ida Ekmark" userId="ffbc62ef69d5d3dc" providerId="LiveId" clId="{38AB4D3C-B4E5-4847-ABEF-83E738C70A11}" dt="2024-05-29T08:17:46.986" v="87716" actId="478"/>
          <ac:spMkLst>
            <pc:docMk/>
            <pc:sldMk cId="396066635" sldId="302"/>
            <ac:spMk id="38" creationId="{391D0693-CC06-4173-7376-06539029A19E}"/>
          </ac:spMkLst>
        </pc:spChg>
        <pc:spChg chg="del mod replST">
          <ac:chgData name="Ida Ekmark" userId="ffbc62ef69d5d3dc" providerId="LiveId" clId="{38AB4D3C-B4E5-4847-ABEF-83E738C70A11}" dt="2024-05-15T09:05:38.581" v="20710" actId="478"/>
          <ac:spMkLst>
            <pc:docMk/>
            <pc:sldMk cId="396066635" sldId="302"/>
            <ac:spMk id="39" creationId="{9D7098C7-932A-37E7-18C8-FDBB29A08F62}"/>
          </ac:spMkLst>
        </pc:spChg>
        <pc:spChg chg="del mod replST">
          <ac:chgData name="Ida Ekmark" userId="ffbc62ef69d5d3dc" providerId="LiveId" clId="{38AB4D3C-B4E5-4847-ABEF-83E738C70A11}" dt="2024-05-29T08:17:46.986" v="87715" actId="478"/>
          <ac:spMkLst>
            <pc:docMk/>
            <pc:sldMk cId="396066635" sldId="302"/>
            <ac:spMk id="39" creationId="{A2FE299C-54D0-7259-5B07-46EB97A17CCB}"/>
          </ac:spMkLst>
        </pc:spChg>
        <pc:spChg chg="del mod replST">
          <ac:chgData name="Ida Ekmark" userId="ffbc62ef69d5d3dc" providerId="LiveId" clId="{38AB4D3C-B4E5-4847-ABEF-83E738C70A11}" dt="2024-05-15T09:05:38.581" v="20709" actId="478"/>
          <ac:spMkLst>
            <pc:docMk/>
            <pc:sldMk cId="396066635" sldId="302"/>
            <ac:spMk id="40" creationId="{784CFD70-1A29-C91B-B0EC-4B64BCC82D58}"/>
          </ac:spMkLst>
        </pc:spChg>
        <pc:spChg chg="del mod replST">
          <ac:chgData name="Ida Ekmark" userId="ffbc62ef69d5d3dc" providerId="LiveId" clId="{38AB4D3C-B4E5-4847-ABEF-83E738C70A11}" dt="2024-05-29T08:17:46.986" v="87714" actId="478"/>
          <ac:spMkLst>
            <pc:docMk/>
            <pc:sldMk cId="396066635" sldId="302"/>
            <ac:spMk id="40" creationId="{A5CF939B-36EE-AC22-5907-3B8B130EB43D}"/>
          </ac:spMkLst>
        </pc:spChg>
        <pc:spChg chg="del mod replST">
          <ac:chgData name="Ida Ekmark" userId="ffbc62ef69d5d3dc" providerId="LiveId" clId="{38AB4D3C-B4E5-4847-ABEF-83E738C70A11}" dt="2024-05-29T08:17:46.986" v="87713" actId="478"/>
          <ac:spMkLst>
            <pc:docMk/>
            <pc:sldMk cId="396066635" sldId="302"/>
            <ac:spMk id="41" creationId="{446A2B99-2CBE-50CC-4E95-9AA870F08466}"/>
          </ac:spMkLst>
        </pc:spChg>
        <pc:spChg chg="del mod replST">
          <ac:chgData name="Ida Ekmark" userId="ffbc62ef69d5d3dc" providerId="LiveId" clId="{38AB4D3C-B4E5-4847-ABEF-83E738C70A11}" dt="2024-05-15T09:05:38.580" v="20708" actId="478"/>
          <ac:spMkLst>
            <pc:docMk/>
            <pc:sldMk cId="396066635" sldId="302"/>
            <ac:spMk id="41" creationId="{C95AD72E-350C-266E-6F87-A807F8EA92E8}"/>
          </ac:spMkLst>
        </pc:spChg>
        <pc:spChg chg="del mod replST">
          <ac:chgData name="Ida Ekmark" userId="ffbc62ef69d5d3dc" providerId="LiveId" clId="{38AB4D3C-B4E5-4847-ABEF-83E738C70A11}" dt="2024-05-29T08:17:46.986" v="87712" actId="478"/>
          <ac:spMkLst>
            <pc:docMk/>
            <pc:sldMk cId="396066635" sldId="302"/>
            <ac:spMk id="42" creationId="{B7DCDA84-2D99-FABB-7060-65C23F0433A5}"/>
          </ac:spMkLst>
        </pc:spChg>
        <pc:spChg chg="del mod replST">
          <ac:chgData name="Ida Ekmark" userId="ffbc62ef69d5d3dc" providerId="LiveId" clId="{38AB4D3C-B4E5-4847-ABEF-83E738C70A11}" dt="2024-05-15T09:05:38.580" v="20707" actId="478"/>
          <ac:spMkLst>
            <pc:docMk/>
            <pc:sldMk cId="396066635" sldId="302"/>
            <ac:spMk id="42" creationId="{BDA3D13B-C2EF-4518-880D-EC46749C7EC4}"/>
          </ac:spMkLst>
        </pc:spChg>
        <pc:spChg chg="del mod replST">
          <ac:chgData name="Ida Ekmark" userId="ffbc62ef69d5d3dc" providerId="LiveId" clId="{38AB4D3C-B4E5-4847-ABEF-83E738C70A11}" dt="2024-05-15T09:05:38.570" v="20706" actId="478"/>
          <ac:spMkLst>
            <pc:docMk/>
            <pc:sldMk cId="396066635" sldId="302"/>
            <ac:spMk id="43" creationId="{354DABD4-CFAC-BC7B-563E-D47B79FD4120}"/>
          </ac:spMkLst>
        </pc:spChg>
        <pc:spChg chg="del mod replST">
          <ac:chgData name="Ida Ekmark" userId="ffbc62ef69d5d3dc" providerId="LiveId" clId="{38AB4D3C-B4E5-4847-ABEF-83E738C70A11}" dt="2024-05-29T08:17:46.981" v="87711" actId="478"/>
          <ac:spMkLst>
            <pc:docMk/>
            <pc:sldMk cId="396066635" sldId="302"/>
            <ac:spMk id="43" creationId="{C4ADD451-1900-D3AC-3786-28CDC8635293}"/>
          </ac:spMkLst>
        </pc:spChg>
        <pc:spChg chg="del mod replST">
          <ac:chgData name="Ida Ekmark" userId="ffbc62ef69d5d3dc" providerId="LiveId" clId="{38AB4D3C-B4E5-4847-ABEF-83E738C70A11}" dt="2024-05-29T08:17:46.981" v="87710" actId="478"/>
          <ac:spMkLst>
            <pc:docMk/>
            <pc:sldMk cId="396066635" sldId="302"/>
            <ac:spMk id="44" creationId="{91222B89-E424-9753-46BF-939BCF134323}"/>
          </ac:spMkLst>
        </pc:spChg>
        <pc:spChg chg="del mod replST">
          <ac:chgData name="Ida Ekmark" userId="ffbc62ef69d5d3dc" providerId="LiveId" clId="{38AB4D3C-B4E5-4847-ABEF-83E738C70A11}" dt="2024-05-15T09:05:38.570" v="20705" actId="478"/>
          <ac:spMkLst>
            <pc:docMk/>
            <pc:sldMk cId="396066635" sldId="302"/>
            <ac:spMk id="44" creationId="{DCDCBA82-5D42-B547-1E13-B25A86AAC8A7}"/>
          </ac:spMkLst>
        </pc:spChg>
        <pc:spChg chg="del mod replST">
          <ac:chgData name="Ida Ekmark" userId="ffbc62ef69d5d3dc" providerId="LiveId" clId="{38AB4D3C-B4E5-4847-ABEF-83E738C70A11}" dt="2024-05-15T09:05:38.570" v="20704" actId="478"/>
          <ac:spMkLst>
            <pc:docMk/>
            <pc:sldMk cId="396066635" sldId="302"/>
            <ac:spMk id="45" creationId="{32D0ABF2-E948-C5A6-1732-9C2872F0FD99}"/>
          </ac:spMkLst>
        </pc:spChg>
        <pc:spChg chg="del mod replST">
          <ac:chgData name="Ida Ekmark" userId="ffbc62ef69d5d3dc" providerId="LiveId" clId="{38AB4D3C-B4E5-4847-ABEF-83E738C70A11}" dt="2024-05-29T08:17:46.981" v="87709" actId="478"/>
          <ac:spMkLst>
            <pc:docMk/>
            <pc:sldMk cId="396066635" sldId="302"/>
            <ac:spMk id="45" creationId="{9E10F895-1294-936D-15F6-726C5524409C}"/>
          </ac:spMkLst>
        </pc:spChg>
        <pc:spChg chg="del mod replST">
          <ac:chgData name="Ida Ekmark" userId="ffbc62ef69d5d3dc" providerId="LiveId" clId="{38AB4D3C-B4E5-4847-ABEF-83E738C70A11}" dt="2024-05-29T08:17:46.981" v="87708" actId="478"/>
          <ac:spMkLst>
            <pc:docMk/>
            <pc:sldMk cId="396066635" sldId="302"/>
            <ac:spMk id="46" creationId="{D8A201EE-5540-A9C6-54DE-58F3367EF960}"/>
          </ac:spMkLst>
        </pc:spChg>
        <pc:spChg chg="del mod replST">
          <ac:chgData name="Ida Ekmark" userId="ffbc62ef69d5d3dc" providerId="LiveId" clId="{38AB4D3C-B4E5-4847-ABEF-83E738C70A11}" dt="2024-05-29T08:17:46.981" v="87707" actId="478"/>
          <ac:spMkLst>
            <pc:docMk/>
            <pc:sldMk cId="396066635" sldId="302"/>
            <ac:spMk id="47" creationId="{B924F0E9-8708-241E-A264-52C1F42FAD82}"/>
          </ac:spMkLst>
        </pc:spChg>
        <pc:spChg chg="del mod replST">
          <ac:chgData name="Ida Ekmark" userId="ffbc62ef69d5d3dc" providerId="LiveId" clId="{38AB4D3C-B4E5-4847-ABEF-83E738C70A11}" dt="2024-05-29T08:17:46.981" v="87706" actId="478"/>
          <ac:spMkLst>
            <pc:docMk/>
            <pc:sldMk cId="396066635" sldId="302"/>
            <ac:spMk id="48" creationId="{65690E66-59C0-55D7-C57A-873624624A5B}"/>
          </ac:spMkLst>
        </pc:spChg>
        <pc:spChg chg="del mod replST">
          <ac:chgData name="Ida Ekmark" userId="ffbc62ef69d5d3dc" providerId="LiveId" clId="{38AB4D3C-B4E5-4847-ABEF-83E738C70A11}" dt="2024-05-29T08:17:46.981" v="87705" actId="478"/>
          <ac:spMkLst>
            <pc:docMk/>
            <pc:sldMk cId="396066635" sldId="302"/>
            <ac:spMk id="49" creationId="{4FA06BEF-CB35-CF5C-AA20-53A199789E19}"/>
          </ac:spMkLst>
        </pc:spChg>
        <pc:spChg chg="del mod topLvl replST">
          <ac:chgData name="Ida Ekmark" userId="ffbc62ef69d5d3dc" providerId="LiveId" clId="{38AB4D3C-B4E5-4847-ABEF-83E738C70A11}" dt="2024-05-15T09:06:49.995" v="20965" actId="478"/>
          <ac:spMkLst>
            <pc:docMk/>
            <pc:sldMk cId="396066635" sldId="302"/>
            <ac:spMk id="50" creationId="{DE75AB11-BB76-CB35-0B47-D6B519E2BF45}"/>
          </ac:spMkLst>
        </pc:spChg>
        <pc:spChg chg="del mod topLvl replST">
          <ac:chgData name="Ida Ekmark" userId="ffbc62ef69d5d3dc" providerId="LiveId" clId="{38AB4D3C-B4E5-4847-ABEF-83E738C70A11}" dt="2024-05-15T09:06:49.970" v="20932" actId="478"/>
          <ac:spMkLst>
            <pc:docMk/>
            <pc:sldMk cId="396066635" sldId="302"/>
            <ac:spMk id="51" creationId="{6B48F048-A28A-BE1F-862C-B3BFDF17648A}"/>
          </ac:spMkLst>
        </pc:spChg>
        <pc:spChg chg="del mod replST">
          <ac:chgData name="Ida Ekmark" userId="ffbc62ef69d5d3dc" providerId="LiveId" clId="{38AB4D3C-B4E5-4847-ABEF-83E738C70A11}" dt="2024-05-15T09:06:49.970" v="20931" actId="478"/>
          <ac:spMkLst>
            <pc:docMk/>
            <pc:sldMk cId="396066635" sldId="302"/>
            <ac:spMk id="52" creationId="{1ADE65D6-984F-0174-48B0-B3BE28BFC42B}"/>
          </ac:spMkLst>
        </pc:spChg>
        <pc:spChg chg="del mod replST">
          <ac:chgData name="Ida Ekmark" userId="ffbc62ef69d5d3dc" providerId="LiveId" clId="{38AB4D3C-B4E5-4847-ABEF-83E738C70A11}" dt="2024-05-15T09:06:49.970" v="20930" actId="478"/>
          <ac:spMkLst>
            <pc:docMk/>
            <pc:sldMk cId="396066635" sldId="302"/>
            <ac:spMk id="53" creationId="{BCFD91D6-E087-40C3-E7DB-25C7E424FF54}"/>
          </ac:spMkLst>
        </pc:spChg>
        <pc:spChg chg="del mod replST">
          <ac:chgData name="Ida Ekmark" userId="ffbc62ef69d5d3dc" providerId="LiveId" clId="{38AB4D3C-B4E5-4847-ABEF-83E738C70A11}" dt="2024-05-15T09:06:49.970" v="20929" actId="478"/>
          <ac:spMkLst>
            <pc:docMk/>
            <pc:sldMk cId="396066635" sldId="302"/>
            <ac:spMk id="54" creationId="{53BC8F42-D5B0-F994-C9E0-638429EA40DE}"/>
          </ac:spMkLst>
        </pc:spChg>
        <pc:spChg chg="del mod replST">
          <ac:chgData name="Ida Ekmark" userId="ffbc62ef69d5d3dc" providerId="LiveId" clId="{38AB4D3C-B4E5-4847-ABEF-83E738C70A11}" dt="2024-05-15T09:06:49.970" v="20928" actId="478"/>
          <ac:spMkLst>
            <pc:docMk/>
            <pc:sldMk cId="396066635" sldId="302"/>
            <ac:spMk id="55" creationId="{6F3ED386-29BB-6980-1F13-A1338729C822}"/>
          </ac:spMkLst>
        </pc:spChg>
        <pc:spChg chg="del mod replST">
          <ac:chgData name="Ida Ekmark" userId="ffbc62ef69d5d3dc" providerId="LiveId" clId="{38AB4D3C-B4E5-4847-ABEF-83E738C70A11}" dt="2024-05-15T09:06:49.960" v="20927" actId="478"/>
          <ac:spMkLst>
            <pc:docMk/>
            <pc:sldMk cId="396066635" sldId="302"/>
            <ac:spMk id="56" creationId="{CA7AB510-29B4-D609-17A7-2413CB60281A}"/>
          </ac:spMkLst>
        </pc:spChg>
        <pc:spChg chg="del mod replST">
          <ac:chgData name="Ida Ekmark" userId="ffbc62ef69d5d3dc" providerId="LiveId" clId="{38AB4D3C-B4E5-4847-ABEF-83E738C70A11}" dt="2024-05-15T09:06:49.960" v="20926" actId="478"/>
          <ac:spMkLst>
            <pc:docMk/>
            <pc:sldMk cId="396066635" sldId="302"/>
            <ac:spMk id="57" creationId="{CC59956F-765C-4775-2F69-74C4ED559C18}"/>
          </ac:spMkLst>
        </pc:spChg>
        <pc:spChg chg="del mod replST">
          <ac:chgData name="Ida Ekmark" userId="ffbc62ef69d5d3dc" providerId="LiveId" clId="{38AB4D3C-B4E5-4847-ABEF-83E738C70A11}" dt="2024-05-15T09:06:49.960" v="20925" actId="478"/>
          <ac:spMkLst>
            <pc:docMk/>
            <pc:sldMk cId="396066635" sldId="302"/>
            <ac:spMk id="58" creationId="{DD368701-79E1-E7CC-E18F-951A13790219}"/>
          </ac:spMkLst>
        </pc:spChg>
        <pc:spChg chg="del mod replST">
          <ac:chgData name="Ida Ekmark" userId="ffbc62ef69d5d3dc" providerId="LiveId" clId="{38AB4D3C-B4E5-4847-ABEF-83E738C70A11}" dt="2024-05-15T09:06:49.960" v="20924" actId="478"/>
          <ac:spMkLst>
            <pc:docMk/>
            <pc:sldMk cId="396066635" sldId="302"/>
            <ac:spMk id="59" creationId="{E5730751-8335-107E-9A0A-46926DB9B5AC}"/>
          </ac:spMkLst>
        </pc:spChg>
        <pc:spChg chg="del mod replST">
          <ac:chgData name="Ida Ekmark" userId="ffbc62ef69d5d3dc" providerId="LiveId" clId="{38AB4D3C-B4E5-4847-ABEF-83E738C70A11}" dt="2024-05-15T09:06:49.960" v="20923" actId="478"/>
          <ac:spMkLst>
            <pc:docMk/>
            <pc:sldMk cId="396066635" sldId="302"/>
            <ac:spMk id="60" creationId="{BF2D4CE3-22A2-FD48-DE31-BEE4485F792D}"/>
          </ac:spMkLst>
        </pc:spChg>
        <pc:spChg chg="del mod replST">
          <ac:chgData name="Ida Ekmark" userId="ffbc62ef69d5d3dc" providerId="LiveId" clId="{38AB4D3C-B4E5-4847-ABEF-83E738C70A11}" dt="2024-05-15T09:06:49.960" v="20922" actId="478"/>
          <ac:spMkLst>
            <pc:docMk/>
            <pc:sldMk cId="396066635" sldId="302"/>
            <ac:spMk id="61" creationId="{A0842C76-3E78-B093-F94D-21A4221250C3}"/>
          </ac:spMkLst>
        </pc:spChg>
        <pc:spChg chg="del mod replST">
          <ac:chgData name="Ida Ekmark" userId="ffbc62ef69d5d3dc" providerId="LiveId" clId="{38AB4D3C-B4E5-4847-ABEF-83E738C70A11}" dt="2024-05-15T09:06:49.960" v="20921" actId="478"/>
          <ac:spMkLst>
            <pc:docMk/>
            <pc:sldMk cId="396066635" sldId="302"/>
            <ac:spMk id="62" creationId="{449D38FE-6BA8-3E47-59CF-77990659A8B5}"/>
          </ac:spMkLst>
        </pc:spChg>
        <pc:spChg chg="del mod replST">
          <ac:chgData name="Ida Ekmark" userId="ffbc62ef69d5d3dc" providerId="LiveId" clId="{38AB4D3C-B4E5-4847-ABEF-83E738C70A11}" dt="2024-05-15T09:06:49.960" v="20920" actId="478"/>
          <ac:spMkLst>
            <pc:docMk/>
            <pc:sldMk cId="396066635" sldId="302"/>
            <ac:spMk id="63" creationId="{DA1FFFE9-2087-44D1-7231-88543064C0BD}"/>
          </ac:spMkLst>
        </pc:spChg>
        <pc:spChg chg="del mod topLvl replST">
          <ac:chgData name="Ida Ekmark" userId="ffbc62ef69d5d3dc" providerId="LiveId" clId="{38AB4D3C-B4E5-4847-ABEF-83E738C70A11}" dt="2024-05-15T09:11:04.368" v="21568" actId="478"/>
          <ac:spMkLst>
            <pc:docMk/>
            <pc:sldMk cId="396066635" sldId="302"/>
            <ac:spMk id="151" creationId="{E04D446A-68C5-4C4E-508C-BD9FD30224A7}"/>
          </ac:spMkLst>
        </pc:spChg>
        <pc:spChg chg="del mod topLvl replST">
          <ac:chgData name="Ida Ekmark" userId="ffbc62ef69d5d3dc" providerId="LiveId" clId="{38AB4D3C-B4E5-4847-ABEF-83E738C70A11}" dt="2024-05-15T09:11:04.340" v="21532" actId="478"/>
          <ac:spMkLst>
            <pc:docMk/>
            <pc:sldMk cId="396066635" sldId="302"/>
            <ac:spMk id="152" creationId="{CA779F4A-2C39-866E-501A-73F91A6CF91F}"/>
          </ac:spMkLst>
        </pc:spChg>
        <pc:spChg chg="del mod replST">
          <ac:chgData name="Ida Ekmark" userId="ffbc62ef69d5d3dc" providerId="LiveId" clId="{38AB4D3C-B4E5-4847-ABEF-83E738C70A11}" dt="2024-05-15T09:11:04.339" v="21531" actId="478"/>
          <ac:spMkLst>
            <pc:docMk/>
            <pc:sldMk cId="396066635" sldId="302"/>
            <ac:spMk id="153" creationId="{96CCD5B5-D429-E0DA-4F63-1C953A476B26}"/>
          </ac:spMkLst>
        </pc:spChg>
        <pc:spChg chg="del mod replST">
          <ac:chgData name="Ida Ekmark" userId="ffbc62ef69d5d3dc" providerId="LiveId" clId="{38AB4D3C-B4E5-4847-ABEF-83E738C70A11}" dt="2024-05-15T09:11:04.339" v="21530" actId="478"/>
          <ac:spMkLst>
            <pc:docMk/>
            <pc:sldMk cId="396066635" sldId="302"/>
            <ac:spMk id="154" creationId="{A3B76342-9151-E12B-FAAB-6B8ED204F05E}"/>
          </ac:spMkLst>
        </pc:spChg>
        <pc:spChg chg="mod replST">
          <ac:chgData name="Ida Ekmark" userId="ffbc62ef69d5d3dc" providerId="LiveId" clId="{38AB4D3C-B4E5-4847-ABEF-83E738C70A11}" dt="2024-05-29T08:17:47.001" v="87741" actId="108"/>
          <ac:spMkLst>
            <pc:docMk/>
            <pc:sldMk cId="396066635" sldId="302"/>
            <ac:spMk id="154" creationId="{DB56028F-D82B-7B98-F4A2-429E3BF928ED}"/>
          </ac:spMkLst>
        </pc:spChg>
        <pc:spChg chg="mod replST">
          <ac:chgData name="Ida Ekmark" userId="ffbc62ef69d5d3dc" providerId="LiveId" clId="{38AB4D3C-B4E5-4847-ABEF-83E738C70A11}" dt="2024-05-29T08:17:47.002" v="87742" actId="108"/>
          <ac:spMkLst>
            <pc:docMk/>
            <pc:sldMk cId="396066635" sldId="302"/>
            <ac:spMk id="155" creationId="{0334AFF5-3E9F-FC33-8E38-AD19DA543FF7}"/>
          </ac:spMkLst>
        </pc:spChg>
        <pc:spChg chg="del mod replST">
          <ac:chgData name="Ida Ekmark" userId="ffbc62ef69d5d3dc" providerId="LiveId" clId="{38AB4D3C-B4E5-4847-ABEF-83E738C70A11}" dt="2024-05-15T09:11:04.338" v="21529" actId="478"/>
          <ac:spMkLst>
            <pc:docMk/>
            <pc:sldMk cId="396066635" sldId="302"/>
            <ac:spMk id="155" creationId="{E2AD8576-02F3-D73C-AB6A-01567A177D3F}"/>
          </ac:spMkLst>
        </pc:spChg>
        <pc:spChg chg="del mod replST">
          <ac:chgData name="Ida Ekmark" userId="ffbc62ef69d5d3dc" providerId="LiveId" clId="{38AB4D3C-B4E5-4847-ABEF-83E738C70A11}" dt="2024-05-15T09:11:04.338" v="21528" actId="478"/>
          <ac:spMkLst>
            <pc:docMk/>
            <pc:sldMk cId="396066635" sldId="302"/>
            <ac:spMk id="156" creationId="{42D19522-A5AA-6C17-DDAB-38E43E8B2A17}"/>
          </ac:spMkLst>
        </pc:spChg>
        <pc:spChg chg="mod replST">
          <ac:chgData name="Ida Ekmark" userId="ffbc62ef69d5d3dc" providerId="LiveId" clId="{38AB4D3C-B4E5-4847-ABEF-83E738C70A11}" dt="2024-05-29T08:17:47.002" v="87743" actId="108"/>
          <ac:spMkLst>
            <pc:docMk/>
            <pc:sldMk cId="396066635" sldId="302"/>
            <ac:spMk id="156" creationId="{4D089467-23B1-2BB7-156D-69550CE50C1C}"/>
          </ac:spMkLst>
        </pc:spChg>
        <pc:spChg chg="mod replST">
          <ac:chgData name="Ida Ekmark" userId="ffbc62ef69d5d3dc" providerId="LiveId" clId="{38AB4D3C-B4E5-4847-ABEF-83E738C70A11}" dt="2024-05-29T08:17:47.002" v="87744" actId="108"/>
          <ac:spMkLst>
            <pc:docMk/>
            <pc:sldMk cId="396066635" sldId="302"/>
            <ac:spMk id="157" creationId="{C6E3A781-7042-922D-A9D0-2ABF2E206AE1}"/>
          </ac:spMkLst>
        </pc:spChg>
        <pc:spChg chg="del mod replST">
          <ac:chgData name="Ida Ekmark" userId="ffbc62ef69d5d3dc" providerId="LiveId" clId="{38AB4D3C-B4E5-4847-ABEF-83E738C70A11}" dt="2024-05-15T09:11:04.337" v="21527" actId="478"/>
          <ac:spMkLst>
            <pc:docMk/>
            <pc:sldMk cId="396066635" sldId="302"/>
            <ac:spMk id="157" creationId="{F532D345-7BB0-C8B7-769A-B302E957E2D9}"/>
          </ac:spMkLst>
        </pc:spChg>
        <pc:spChg chg="del mod replST">
          <ac:chgData name="Ida Ekmark" userId="ffbc62ef69d5d3dc" providerId="LiveId" clId="{38AB4D3C-B4E5-4847-ABEF-83E738C70A11}" dt="2024-05-15T09:11:04.337" v="21526" actId="478"/>
          <ac:spMkLst>
            <pc:docMk/>
            <pc:sldMk cId="396066635" sldId="302"/>
            <ac:spMk id="158" creationId="{84C9A8C4-E661-5BEA-EFA2-547B4D8CDA82}"/>
          </ac:spMkLst>
        </pc:spChg>
        <pc:spChg chg="mod replST">
          <ac:chgData name="Ida Ekmark" userId="ffbc62ef69d5d3dc" providerId="LiveId" clId="{38AB4D3C-B4E5-4847-ABEF-83E738C70A11}" dt="2024-05-29T08:17:47.002" v="87745" actId="108"/>
          <ac:spMkLst>
            <pc:docMk/>
            <pc:sldMk cId="396066635" sldId="302"/>
            <ac:spMk id="158" creationId="{9C97DEDF-56FC-D1F2-64B6-292981BDC994}"/>
          </ac:spMkLst>
        </pc:spChg>
        <pc:spChg chg="mod replST">
          <ac:chgData name="Ida Ekmark" userId="ffbc62ef69d5d3dc" providerId="LiveId" clId="{38AB4D3C-B4E5-4847-ABEF-83E738C70A11}" dt="2024-05-29T08:17:47.002" v="87746" actId="108"/>
          <ac:spMkLst>
            <pc:docMk/>
            <pc:sldMk cId="396066635" sldId="302"/>
            <ac:spMk id="159" creationId="{4855A7C9-3632-6C80-3995-C77CFA04495C}"/>
          </ac:spMkLst>
        </pc:spChg>
        <pc:spChg chg="del mod replST">
          <ac:chgData name="Ida Ekmark" userId="ffbc62ef69d5d3dc" providerId="LiveId" clId="{38AB4D3C-B4E5-4847-ABEF-83E738C70A11}" dt="2024-05-15T09:11:04.337" v="21525" actId="478"/>
          <ac:spMkLst>
            <pc:docMk/>
            <pc:sldMk cId="396066635" sldId="302"/>
            <ac:spMk id="159" creationId="{A7AFC8E7-4F44-2E00-19A5-0B5F0812E642}"/>
          </ac:spMkLst>
        </pc:spChg>
        <pc:spChg chg="ord">
          <ac:chgData name="Ida Ekmark" userId="ffbc62ef69d5d3dc" providerId="LiveId" clId="{38AB4D3C-B4E5-4847-ABEF-83E738C70A11}" dt="2024-05-29T07:43:29.300" v="86873" actId="166"/>
          <ac:spMkLst>
            <pc:docMk/>
            <pc:sldMk cId="396066635" sldId="302"/>
            <ac:spMk id="160" creationId="{BE789A47-A85D-6755-E715-2173293A2ECA}"/>
          </ac:spMkLst>
        </pc:spChg>
        <pc:spChg chg="del mod replST">
          <ac:chgData name="Ida Ekmark" userId="ffbc62ef69d5d3dc" providerId="LiveId" clId="{38AB4D3C-B4E5-4847-ABEF-83E738C70A11}" dt="2024-05-15T09:11:04.336" v="21524" actId="478"/>
          <ac:spMkLst>
            <pc:docMk/>
            <pc:sldMk cId="396066635" sldId="302"/>
            <ac:spMk id="161" creationId="{4E77867C-AA7F-0CBD-EAA1-0088B9EF354F}"/>
          </ac:spMkLst>
        </pc:spChg>
        <pc:spChg chg="mod replST">
          <ac:chgData name="Ida Ekmark" userId="ffbc62ef69d5d3dc" providerId="LiveId" clId="{38AB4D3C-B4E5-4847-ABEF-83E738C70A11}" dt="2024-05-29T08:17:47.002" v="87747" actId="108"/>
          <ac:spMkLst>
            <pc:docMk/>
            <pc:sldMk cId="396066635" sldId="302"/>
            <ac:spMk id="161" creationId="{958C0742-7DC1-58B2-60F6-D8EE12C35734}"/>
          </ac:spMkLst>
        </pc:spChg>
        <pc:spChg chg="mod ord">
          <ac:chgData name="Ida Ekmark" userId="ffbc62ef69d5d3dc" providerId="LiveId" clId="{38AB4D3C-B4E5-4847-ABEF-83E738C70A11}" dt="2024-06-05T18:22:57.896" v="101771"/>
          <ac:spMkLst>
            <pc:docMk/>
            <pc:sldMk cId="396066635" sldId="302"/>
            <ac:spMk id="163" creationId="{A1F7CF7A-E949-1AD0-1C71-7249045294BB}"/>
          </ac:spMkLst>
        </pc:spChg>
        <pc:spChg chg="mod replST">
          <ac:chgData name="Ida Ekmark" userId="ffbc62ef69d5d3dc" providerId="LiveId" clId="{38AB4D3C-B4E5-4847-ABEF-83E738C70A11}" dt="2024-05-29T08:17:47.002" v="87748" actId="108"/>
          <ac:spMkLst>
            <pc:docMk/>
            <pc:sldMk cId="396066635" sldId="302"/>
            <ac:spMk id="164" creationId="{94283C05-C6CC-732E-2E1E-194FF5B1D617}"/>
          </ac:spMkLst>
        </pc:spChg>
        <pc:spChg chg="del mod replST">
          <ac:chgData name="Ida Ekmark" userId="ffbc62ef69d5d3dc" providerId="LiveId" clId="{38AB4D3C-B4E5-4847-ABEF-83E738C70A11}" dt="2024-05-15T09:11:04.336" v="21523" actId="478"/>
          <ac:spMkLst>
            <pc:docMk/>
            <pc:sldMk cId="396066635" sldId="302"/>
            <ac:spMk id="164" creationId="{D3A4543D-8B5A-8F88-C610-42EA1FEB9605}"/>
          </ac:spMkLst>
        </pc:spChg>
        <pc:spChg chg="mod replST">
          <ac:chgData name="Ida Ekmark" userId="ffbc62ef69d5d3dc" providerId="LiveId" clId="{38AB4D3C-B4E5-4847-ABEF-83E738C70A11}" dt="2024-05-29T08:17:47.002" v="87749" actId="108"/>
          <ac:spMkLst>
            <pc:docMk/>
            <pc:sldMk cId="396066635" sldId="302"/>
            <ac:spMk id="165" creationId="{DE80F456-FAF3-702B-A418-DEC4BE1EDE83}"/>
          </ac:spMkLst>
        </pc:spChg>
        <pc:spChg chg="del mod replST">
          <ac:chgData name="Ida Ekmark" userId="ffbc62ef69d5d3dc" providerId="LiveId" clId="{38AB4D3C-B4E5-4847-ABEF-83E738C70A11}" dt="2024-05-15T09:11:04.335" v="21522" actId="478"/>
          <ac:spMkLst>
            <pc:docMk/>
            <pc:sldMk cId="396066635" sldId="302"/>
            <ac:spMk id="165" creationId="{F9E74C05-63DD-8E9A-CC53-AC915DC69FE1}"/>
          </ac:spMkLst>
        </pc:spChg>
        <pc:spChg chg="mod replST">
          <ac:chgData name="Ida Ekmark" userId="ffbc62ef69d5d3dc" providerId="LiveId" clId="{38AB4D3C-B4E5-4847-ABEF-83E738C70A11}" dt="2024-05-29T08:17:47.002" v="87750" actId="108"/>
          <ac:spMkLst>
            <pc:docMk/>
            <pc:sldMk cId="396066635" sldId="302"/>
            <ac:spMk id="166" creationId="{89CAFC92-8E3E-7D46-D592-7B4B802F8427}"/>
          </ac:spMkLst>
        </pc:spChg>
        <pc:spChg chg="del mod replST">
          <ac:chgData name="Ida Ekmark" userId="ffbc62ef69d5d3dc" providerId="LiveId" clId="{38AB4D3C-B4E5-4847-ABEF-83E738C70A11}" dt="2024-05-15T09:11:04.335" v="21521" actId="478"/>
          <ac:spMkLst>
            <pc:docMk/>
            <pc:sldMk cId="396066635" sldId="302"/>
            <ac:spMk id="166" creationId="{E7802F4A-3158-26F1-B40A-6BE033C417A7}"/>
          </ac:spMkLst>
        </pc:spChg>
        <pc:spChg chg="mod replST">
          <ac:chgData name="Ida Ekmark" userId="ffbc62ef69d5d3dc" providerId="LiveId" clId="{38AB4D3C-B4E5-4847-ABEF-83E738C70A11}" dt="2024-05-29T08:17:47.002" v="87751" actId="108"/>
          <ac:spMkLst>
            <pc:docMk/>
            <pc:sldMk cId="396066635" sldId="302"/>
            <ac:spMk id="167" creationId="{0A293C2E-463B-C537-C892-5D3FD64C39CD}"/>
          </ac:spMkLst>
        </pc:spChg>
        <pc:spChg chg="del mod replST">
          <ac:chgData name="Ida Ekmark" userId="ffbc62ef69d5d3dc" providerId="LiveId" clId="{38AB4D3C-B4E5-4847-ABEF-83E738C70A11}" dt="2024-05-15T09:11:04.334" v="21520" actId="478"/>
          <ac:spMkLst>
            <pc:docMk/>
            <pc:sldMk cId="396066635" sldId="302"/>
            <ac:spMk id="167" creationId="{7DF5ED2F-FE84-AEF6-14DD-E37A8F74BB56}"/>
          </ac:spMkLst>
        </pc:spChg>
        <pc:spChg chg="mod replST">
          <ac:chgData name="Ida Ekmark" userId="ffbc62ef69d5d3dc" providerId="LiveId" clId="{38AB4D3C-B4E5-4847-ABEF-83E738C70A11}" dt="2024-05-29T08:17:47.002" v="87752" actId="108"/>
          <ac:spMkLst>
            <pc:docMk/>
            <pc:sldMk cId="396066635" sldId="302"/>
            <ac:spMk id="168" creationId="{68C065F3-ACC1-CF88-10BA-93057408EC38}"/>
          </ac:spMkLst>
        </pc:spChg>
        <pc:spChg chg="del mod replST">
          <ac:chgData name="Ida Ekmark" userId="ffbc62ef69d5d3dc" providerId="LiveId" clId="{38AB4D3C-B4E5-4847-ABEF-83E738C70A11}" dt="2024-05-15T09:11:04.334" v="21519" actId="478"/>
          <ac:spMkLst>
            <pc:docMk/>
            <pc:sldMk cId="396066635" sldId="302"/>
            <ac:spMk id="168" creationId="{6EDF4E19-3A21-2FD4-9DEF-AC9B44061772}"/>
          </ac:spMkLst>
        </pc:spChg>
        <pc:spChg chg="del mod replST">
          <ac:chgData name="Ida Ekmark" userId="ffbc62ef69d5d3dc" providerId="LiveId" clId="{38AB4D3C-B4E5-4847-ABEF-83E738C70A11}" dt="2024-05-15T09:11:04.333" v="21518" actId="478"/>
          <ac:spMkLst>
            <pc:docMk/>
            <pc:sldMk cId="396066635" sldId="302"/>
            <ac:spMk id="169" creationId="{9C304670-8792-AC71-03B0-90D2D130D37A}"/>
          </ac:spMkLst>
        </pc:spChg>
        <pc:spChg chg="mod replST">
          <ac:chgData name="Ida Ekmark" userId="ffbc62ef69d5d3dc" providerId="LiveId" clId="{38AB4D3C-B4E5-4847-ABEF-83E738C70A11}" dt="2024-05-29T08:17:47.011" v="87753" actId="108"/>
          <ac:spMkLst>
            <pc:docMk/>
            <pc:sldMk cId="396066635" sldId="302"/>
            <ac:spMk id="169" creationId="{C798C0F2-F981-B471-088B-9C3464ABA745}"/>
          </ac:spMkLst>
        </pc:spChg>
        <pc:spChg chg="mod replST">
          <ac:chgData name="Ida Ekmark" userId="ffbc62ef69d5d3dc" providerId="LiveId" clId="{38AB4D3C-B4E5-4847-ABEF-83E738C70A11}" dt="2024-05-29T08:17:47.011" v="87754" actId="108"/>
          <ac:spMkLst>
            <pc:docMk/>
            <pc:sldMk cId="396066635" sldId="302"/>
            <ac:spMk id="170" creationId="{381A2802-3FB4-A283-C228-E04FFC3F98AF}"/>
          </ac:spMkLst>
        </pc:spChg>
        <pc:spChg chg="del mod replST">
          <ac:chgData name="Ida Ekmark" userId="ffbc62ef69d5d3dc" providerId="LiveId" clId="{38AB4D3C-B4E5-4847-ABEF-83E738C70A11}" dt="2024-05-15T09:11:04.333" v="21517" actId="478"/>
          <ac:spMkLst>
            <pc:docMk/>
            <pc:sldMk cId="396066635" sldId="302"/>
            <ac:spMk id="170" creationId="{50DF8C83-1F25-BA16-BBD1-195C805B8D19}"/>
          </ac:spMkLst>
        </pc:spChg>
        <pc:spChg chg="del mod replST">
          <ac:chgData name="Ida Ekmark" userId="ffbc62ef69d5d3dc" providerId="LiveId" clId="{38AB4D3C-B4E5-4847-ABEF-83E738C70A11}" dt="2024-05-15T09:11:04.332" v="21516" actId="478"/>
          <ac:spMkLst>
            <pc:docMk/>
            <pc:sldMk cId="396066635" sldId="302"/>
            <ac:spMk id="171" creationId="{36A293A2-6DA7-477D-94A6-E61136C7B664}"/>
          </ac:spMkLst>
        </pc:spChg>
        <pc:spChg chg="mod replST">
          <ac:chgData name="Ida Ekmark" userId="ffbc62ef69d5d3dc" providerId="LiveId" clId="{38AB4D3C-B4E5-4847-ABEF-83E738C70A11}" dt="2024-05-29T08:17:47.011" v="87755" actId="108"/>
          <ac:spMkLst>
            <pc:docMk/>
            <pc:sldMk cId="396066635" sldId="302"/>
            <ac:spMk id="171" creationId="{88FA15DA-EAAB-A282-9700-ED06289478ED}"/>
          </ac:spMkLst>
        </pc:spChg>
        <pc:spChg chg="mod replST">
          <ac:chgData name="Ida Ekmark" userId="ffbc62ef69d5d3dc" providerId="LiveId" clId="{38AB4D3C-B4E5-4847-ABEF-83E738C70A11}" dt="2024-05-29T08:17:47.011" v="87756" actId="108"/>
          <ac:spMkLst>
            <pc:docMk/>
            <pc:sldMk cId="396066635" sldId="302"/>
            <ac:spMk id="172" creationId="{2864806E-0C32-6926-9B58-FCAB7D7EB1D6}"/>
          </ac:spMkLst>
        </pc:spChg>
        <pc:spChg chg="del mod replST">
          <ac:chgData name="Ida Ekmark" userId="ffbc62ef69d5d3dc" providerId="LiveId" clId="{38AB4D3C-B4E5-4847-ABEF-83E738C70A11}" dt="2024-05-15T09:11:04.332" v="21515" actId="478"/>
          <ac:spMkLst>
            <pc:docMk/>
            <pc:sldMk cId="396066635" sldId="302"/>
            <ac:spMk id="172" creationId="{46A5B2DB-050D-6532-FC21-B7339C4B8B95}"/>
          </ac:spMkLst>
        </pc:spChg>
        <pc:spChg chg="del mod replST">
          <ac:chgData name="Ida Ekmark" userId="ffbc62ef69d5d3dc" providerId="LiveId" clId="{38AB4D3C-B4E5-4847-ABEF-83E738C70A11}" dt="2024-05-15T09:11:04.330" v="21514" actId="478"/>
          <ac:spMkLst>
            <pc:docMk/>
            <pc:sldMk cId="396066635" sldId="302"/>
            <ac:spMk id="173" creationId="{6FBF0A01-DCB2-CB45-6F3F-6D2AB69304C9}"/>
          </ac:spMkLst>
        </pc:spChg>
        <pc:spChg chg="mod replST">
          <ac:chgData name="Ida Ekmark" userId="ffbc62ef69d5d3dc" providerId="LiveId" clId="{38AB4D3C-B4E5-4847-ABEF-83E738C70A11}" dt="2024-05-29T08:17:47.011" v="87757" actId="108"/>
          <ac:spMkLst>
            <pc:docMk/>
            <pc:sldMk cId="396066635" sldId="302"/>
            <ac:spMk id="173" creationId="{B4D9181E-4B41-6024-0A80-79158D1FB1A0}"/>
          </ac:spMkLst>
        </pc:spChg>
        <pc:spChg chg="mod replST">
          <ac:chgData name="Ida Ekmark" userId="ffbc62ef69d5d3dc" providerId="LiveId" clId="{38AB4D3C-B4E5-4847-ABEF-83E738C70A11}" dt="2024-05-29T08:17:47.011" v="87758" actId="108"/>
          <ac:spMkLst>
            <pc:docMk/>
            <pc:sldMk cId="396066635" sldId="302"/>
            <ac:spMk id="174" creationId="{8DF319F6-EEB1-3BA5-08DF-FB660156BA0A}"/>
          </ac:spMkLst>
        </pc:spChg>
        <pc:spChg chg="del mod replST">
          <ac:chgData name="Ida Ekmark" userId="ffbc62ef69d5d3dc" providerId="LiveId" clId="{38AB4D3C-B4E5-4847-ABEF-83E738C70A11}" dt="2024-05-15T09:11:04.330" v="21513" actId="478"/>
          <ac:spMkLst>
            <pc:docMk/>
            <pc:sldMk cId="396066635" sldId="302"/>
            <ac:spMk id="174" creationId="{D2E6856E-A9D0-DA11-CE92-C82E36C287F4}"/>
          </ac:spMkLst>
        </pc:spChg>
        <pc:spChg chg="mod replST">
          <ac:chgData name="Ida Ekmark" userId="ffbc62ef69d5d3dc" providerId="LiveId" clId="{38AB4D3C-B4E5-4847-ABEF-83E738C70A11}" dt="2024-05-29T08:17:47.011" v="87759" actId="108"/>
          <ac:spMkLst>
            <pc:docMk/>
            <pc:sldMk cId="396066635" sldId="302"/>
            <ac:spMk id="175" creationId="{57A36F81-8E56-1E66-D83A-1AE106132A57}"/>
          </ac:spMkLst>
        </pc:spChg>
        <pc:spChg chg="del mod replST">
          <ac:chgData name="Ida Ekmark" userId="ffbc62ef69d5d3dc" providerId="LiveId" clId="{38AB4D3C-B4E5-4847-ABEF-83E738C70A11}" dt="2024-05-15T09:11:04.330" v="21512" actId="478"/>
          <ac:spMkLst>
            <pc:docMk/>
            <pc:sldMk cId="396066635" sldId="302"/>
            <ac:spMk id="175" creationId="{72C9F059-CD86-841F-4FFF-DB79126ED49E}"/>
          </ac:spMkLst>
        </pc:spChg>
        <pc:spChg chg="del mod replST">
          <ac:chgData name="Ida Ekmark" userId="ffbc62ef69d5d3dc" providerId="LiveId" clId="{38AB4D3C-B4E5-4847-ABEF-83E738C70A11}" dt="2024-05-15T09:11:04.329" v="21511" actId="478"/>
          <ac:spMkLst>
            <pc:docMk/>
            <pc:sldMk cId="396066635" sldId="302"/>
            <ac:spMk id="176" creationId="{5CFE8740-0CFA-B89A-2362-47694F75445F}"/>
          </ac:spMkLst>
        </pc:spChg>
        <pc:spChg chg="mod replST">
          <ac:chgData name="Ida Ekmark" userId="ffbc62ef69d5d3dc" providerId="LiveId" clId="{38AB4D3C-B4E5-4847-ABEF-83E738C70A11}" dt="2024-05-29T08:17:47.011" v="87760" actId="108"/>
          <ac:spMkLst>
            <pc:docMk/>
            <pc:sldMk cId="396066635" sldId="302"/>
            <ac:spMk id="176" creationId="{DE067558-9E0A-E1E8-3995-6DE319A5AB26}"/>
          </ac:spMkLst>
        </pc:spChg>
        <pc:spChg chg="del mod replST">
          <ac:chgData name="Ida Ekmark" userId="ffbc62ef69d5d3dc" providerId="LiveId" clId="{38AB4D3C-B4E5-4847-ABEF-83E738C70A11}" dt="2024-05-15T09:11:04.329" v="21510" actId="478"/>
          <ac:spMkLst>
            <pc:docMk/>
            <pc:sldMk cId="396066635" sldId="302"/>
            <ac:spMk id="177" creationId="{507FBE59-DF22-4873-290C-818452CE576C}"/>
          </ac:spMkLst>
        </pc:spChg>
        <pc:spChg chg="mod replST">
          <ac:chgData name="Ida Ekmark" userId="ffbc62ef69d5d3dc" providerId="LiveId" clId="{38AB4D3C-B4E5-4847-ABEF-83E738C70A11}" dt="2024-05-29T08:17:47.018" v="87761" actId="108"/>
          <ac:spMkLst>
            <pc:docMk/>
            <pc:sldMk cId="396066635" sldId="302"/>
            <ac:spMk id="177" creationId="{A5CDDA9E-0AB9-0359-04CD-9D5F9B40AF4A}"/>
          </ac:spMkLst>
        </pc:spChg>
        <pc:spChg chg="mod replST">
          <ac:chgData name="Ida Ekmark" userId="ffbc62ef69d5d3dc" providerId="LiveId" clId="{38AB4D3C-B4E5-4847-ABEF-83E738C70A11}" dt="2024-05-29T08:17:47.018" v="87762" actId="108"/>
          <ac:spMkLst>
            <pc:docMk/>
            <pc:sldMk cId="396066635" sldId="302"/>
            <ac:spMk id="178" creationId="{174AED98-60BA-BE12-C6B5-26630694989B}"/>
          </ac:spMkLst>
        </pc:spChg>
        <pc:spChg chg="del mod replST">
          <ac:chgData name="Ida Ekmark" userId="ffbc62ef69d5d3dc" providerId="LiveId" clId="{38AB4D3C-B4E5-4847-ABEF-83E738C70A11}" dt="2024-05-15T09:11:04.328" v="21509" actId="478"/>
          <ac:spMkLst>
            <pc:docMk/>
            <pc:sldMk cId="396066635" sldId="302"/>
            <ac:spMk id="178" creationId="{9733626E-53DC-9893-6C63-2F51744122EE}"/>
          </ac:spMkLst>
        </pc:spChg>
        <pc:spChg chg="mod replST">
          <ac:chgData name="Ida Ekmark" userId="ffbc62ef69d5d3dc" providerId="LiveId" clId="{38AB4D3C-B4E5-4847-ABEF-83E738C70A11}" dt="2024-05-29T08:17:47.018" v="87763" actId="108"/>
          <ac:spMkLst>
            <pc:docMk/>
            <pc:sldMk cId="396066635" sldId="302"/>
            <ac:spMk id="179" creationId="{94AAA0F9-F639-568B-3EB9-25918C88C7E3}"/>
          </ac:spMkLst>
        </pc:spChg>
        <pc:spChg chg="del mod replST">
          <ac:chgData name="Ida Ekmark" userId="ffbc62ef69d5d3dc" providerId="LiveId" clId="{38AB4D3C-B4E5-4847-ABEF-83E738C70A11}" dt="2024-05-15T09:11:04.328" v="21508" actId="478"/>
          <ac:spMkLst>
            <pc:docMk/>
            <pc:sldMk cId="396066635" sldId="302"/>
            <ac:spMk id="179" creationId="{F14E16A0-6774-0D1B-5EAD-75B57AFF25D1}"/>
          </ac:spMkLst>
        </pc:spChg>
        <pc:spChg chg="mod replST">
          <ac:chgData name="Ida Ekmark" userId="ffbc62ef69d5d3dc" providerId="LiveId" clId="{38AB4D3C-B4E5-4847-ABEF-83E738C70A11}" dt="2024-05-29T08:17:47.021" v="87764" actId="108"/>
          <ac:spMkLst>
            <pc:docMk/>
            <pc:sldMk cId="396066635" sldId="302"/>
            <ac:spMk id="180" creationId="{43EBE130-6D54-0960-F38D-420F00152C37}"/>
          </ac:spMkLst>
        </pc:spChg>
        <pc:spChg chg="del mod replST">
          <ac:chgData name="Ida Ekmark" userId="ffbc62ef69d5d3dc" providerId="LiveId" clId="{38AB4D3C-B4E5-4847-ABEF-83E738C70A11}" dt="2024-05-15T09:11:04.327" v="21507" actId="478"/>
          <ac:spMkLst>
            <pc:docMk/>
            <pc:sldMk cId="396066635" sldId="302"/>
            <ac:spMk id="180" creationId="{F6180FFB-7D10-4AE5-1458-990F7F8E623E}"/>
          </ac:spMkLst>
        </pc:spChg>
        <pc:spChg chg="mod replST">
          <ac:chgData name="Ida Ekmark" userId="ffbc62ef69d5d3dc" providerId="LiveId" clId="{38AB4D3C-B4E5-4847-ABEF-83E738C70A11}" dt="2024-05-29T08:17:47.021" v="87765" actId="108"/>
          <ac:spMkLst>
            <pc:docMk/>
            <pc:sldMk cId="396066635" sldId="302"/>
            <ac:spMk id="181" creationId="{13BDA5DF-EDD5-4BD1-A984-8D23E8256EA9}"/>
          </ac:spMkLst>
        </pc:spChg>
        <pc:spChg chg="del mod replST">
          <ac:chgData name="Ida Ekmark" userId="ffbc62ef69d5d3dc" providerId="LiveId" clId="{38AB4D3C-B4E5-4847-ABEF-83E738C70A11}" dt="2024-05-15T09:11:04.327" v="21506" actId="478"/>
          <ac:spMkLst>
            <pc:docMk/>
            <pc:sldMk cId="396066635" sldId="302"/>
            <ac:spMk id="181" creationId="{C39B913F-CABA-9AFC-AD3F-5020E08F93B1}"/>
          </ac:spMkLst>
        </pc:spChg>
        <pc:spChg chg="del mod replST">
          <ac:chgData name="Ida Ekmark" userId="ffbc62ef69d5d3dc" providerId="LiveId" clId="{38AB4D3C-B4E5-4847-ABEF-83E738C70A11}" dt="2024-05-15T09:11:04.326" v="21505" actId="478"/>
          <ac:spMkLst>
            <pc:docMk/>
            <pc:sldMk cId="396066635" sldId="302"/>
            <ac:spMk id="182" creationId="{3A27AF01-A765-50C9-DC54-B83A5D16B6D8}"/>
          </ac:spMkLst>
        </pc:spChg>
        <pc:spChg chg="mod replST">
          <ac:chgData name="Ida Ekmark" userId="ffbc62ef69d5d3dc" providerId="LiveId" clId="{38AB4D3C-B4E5-4847-ABEF-83E738C70A11}" dt="2024-05-29T08:17:47.021" v="87766" actId="108"/>
          <ac:spMkLst>
            <pc:docMk/>
            <pc:sldMk cId="396066635" sldId="302"/>
            <ac:spMk id="182" creationId="{6EA1052A-07D5-BD3D-3E4E-7CB1E46E16A7}"/>
          </ac:spMkLst>
        </pc:spChg>
        <pc:spChg chg="mod replST">
          <ac:chgData name="Ida Ekmark" userId="ffbc62ef69d5d3dc" providerId="LiveId" clId="{38AB4D3C-B4E5-4847-ABEF-83E738C70A11}" dt="2024-05-29T08:17:47.021" v="87767" actId="108"/>
          <ac:spMkLst>
            <pc:docMk/>
            <pc:sldMk cId="396066635" sldId="302"/>
            <ac:spMk id="183" creationId="{06ACBBE1-201B-B6F2-DB37-A29323D997D8}"/>
          </ac:spMkLst>
        </pc:spChg>
        <pc:spChg chg="del mod replST">
          <ac:chgData name="Ida Ekmark" userId="ffbc62ef69d5d3dc" providerId="LiveId" clId="{38AB4D3C-B4E5-4847-ABEF-83E738C70A11}" dt="2024-05-15T09:11:04.325" v="21504" actId="478"/>
          <ac:spMkLst>
            <pc:docMk/>
            <pc:sldMk cId="396066635" sldId="302"/>
            <ac:spMk id="183" creationId="{FBB1C126-229F-5489-D962-5013AF1CEF45}"/>
          </ac:spMkLst>
        </pc:spChg>
        <pc:spChg chg="mod replST">
          <ac:chgData name="Ida Ekmark" userId="ffbc62ef69d5d3dc" providerId="LiveId" clId="{38AB4D3C-B4E5-4847-ABEF-83E738C70A11}" dt="2024-05-29T08:17:47.021" v="87768" actId="108"/>
          <ac:spMkLst>
            <pc:docMk/>
            <pc:sldMk cId="396066635" sldId="302"/>
            <ac:spMk id="184" creationId="{CFF93058-676A-755A-81C1-EACD6A48544C}"/>
          </ac:spMkLst>
        </pc:spChg>
        <pc:spChg chg="del mod replST">
          <ac:chgData name="Ida Ekmark" userId="ffbc62ef69d5d3dc" providerId="LiveId" clId="{38AB4D3C-B4E5-4847-ABEF-83E738C70A11}" dt="2024-05-15T09:11:04.325" v="21503" actId="478"/>
          <ac:spMkLst>
            <pc:docMk/>
            <pc:sldMk cId="396066635" sldId="302"/>
            <ac:spMk id="184" creationId="{F473AEE0-416F-DCF0-2BFD-9705B08DDA3E}"/>
          </ac:spMkLst>
        </pc:spChg>
        <pc:spChg chg="mod replST">
          <ac:chgData name="Ida Ekmark" userId="ffbc62ef69d5d3dc" providerId="LiveId" clId="{38AB4D3C-B4E5-4847-ABEF-83E738C70A11}" dt="2024-05-29T08:17:47.021" v="87769" actId="108"/>
          <ac:spMkLst>
            <pc:docMk/>
            <pc:sldMk cId="396066635" sldId="302"/>
            <ac:spMk id="185" creationId="{6CA15C4E-537F-883A-93AC-8A3A00B521D7}"/>
          </ac:spMkLst>
        </pc:spChg>
        <pc:spChg chg="del mod replST">
          <ac:chgData name="Ida Ekmark" userId="ffbc62ef69d5d3dc" providerId="LiveId" clId="{38AB4D3C-B4E5-4847-ABEF-83E738C70A11}" dt="2024-05-15T09:11:04.324" v="21502" actId="478"/>
          <ac:spMkLst>
            <pc:docMk/>
            <pc:sldMk cId="396066635" sldId="302"/>
            <ac:spMk id="185" creationId="{8443C02A-C22D-316B-0F0C-FEABF0E0FE21}"/>
          </ac:spMkLst>
        </pc:spChg>
        <pc:spChg chg="mod replST">
          <ac:chgData name="Ida Ekmark" userId="ffbc62ef69d5d3dc" providerId="LiveId" clId="{38AB4D3C-B4E5-4847-ABEF-83E738C70A11}" dt="2024-05-29T08:17:47.021" v="87770" actId="108"/>
          <ac:spMkLst>
            <pc:docMk/>
            <pc:sldMk cId="396066635" sldId="302"/>
            <ac:spMk id="186" creationId="{A21D2ECB-A660-2ACB-66A2-FA999D3DB134}"/>
          </ac:spMkLst>
        </pc:spChg>
        <pc:spChg chg="mod replST">
          <ac:chgData name="Ida Ekmark" userId="ffbc62ef69d5d3dc" providerId="LiveId" clId="{38AB4D3C-B4E5-4847-ABEF-83E738C70A11}" dt="2024-05-29T08:17:47.021" v="87771" actId="108"/>
          <ac:spMkLst>
            <pc:docMk/>
            <pc:sldMk cId="396066635" sldId="302"/>
            <ac:spMk id="187" creationId="{CAD0CBA8-15BA-861B-D3E5-FBC4705FE2B7}"/>
          </ac:spMkLst>
        </pc:spChg>
        <pc:spChg chg="mod replST">
          <ac:chgData name="Ida Ekmark" userId="ffbc62ef69d5d3dc" providerId="LiveId" clId="{38AB4D3C-B4E5-4847-ABEF-83E738C70A11}" dt="2024-05-29T08:17:47.021" v="87772" actId="108"/>
          <ac:spMkLst>
            <pc:docMk/>
            <pc:sldMk cId="396066635" sldId="302"/>
            <ac:spMk id="188" creationId="{98F7FBD0-0B1E-8763-6E1D-9A9E3583E7A7}"/>
          </ac:spMkLst>
        </pc:spChg>
        <pc:spChg chg="mod replST">
          <ac:chgData name="Ida Ekmark" userId="ffbc62ef69d5d3dc" providerId="LiveId" clId="{38AB4D3C-B4E5-4847-ABEF-83E738C70A11}" dt="2024-05-29T08:17:47.021" v="87773" actId="108"/>
          <ac:spMkLst>
            <pc:docMk/>
            <pc:sldMk cId="396066635" sldId="302"/>
            <ac:spMk id="189" creationId="{615AC5B8-CE79-1AD6-B1F0-D26C610F2917}"/>
          </ac:spMkLst>
        </pc:spChg>
        <pc:spChg chg="mod replST">
          <ac:chgData name="Ida Ekmark" userId="ffbc62ef69d5d3dc" providerId="LiveId" clId="{38AB4D3C-B4E5-4847-ABEF-83E738C70A11}" dt="2024-05-29T08:17:47.021" v="87774" actId="108"/>
          <ac:spMkLst>
            <pc:docMk/>
            <pc:sldMk cId="396066635" sldId="302"/>
            <ac:spMk id="190" creationId="{0B93645C-1EEF-166D-EBB1-D3CDE6B6A04C}"/>
          </ac:spMkLst>
        </pc:spChg>
        <pc:spChg chg="mod replST">
          <ac:chgData name="Ida Ekmark" userId="ffbc62ef69d5d3dc" providerId="LiveId" clId="{38AB4D3C-B4E5-4847-ABEF-83E738C70A11}" dt="2024-05-29T08:17:47.021" v="87775" actId="108"/>
          <ac:spMkLst>
            <pc:docMk/>
            <pc:sldMk cId="396066635" sldId="302"/>
            <ac:spMk id="191" creationId="{21477578-AB44-44AF-E4D6-92E1531FF08A}"/>
          </ac:spMkLst>
        </pc:spChg>
        <pc:spChg chg="mod replST">
          <ac:chgData name="Ida Ekmark" userId="ffbc62ef69d5d3dc" providerId="LiveId" clId="{38AB4D3C-B4E5-4847-ABEF-83E738C70A11}" dt="2024-05-15T09:07:53.445" v="21219" actId="207"/>
          <ac:spMkLst>
            <pc:docMk/>
            <pc:sldMk cId="396066635" sldId="302"/>
            <ac:spMk id="1759" creationId="{543DF43D-9664-F5E3-026B-F410F659E02C}"/>
          </ac:spMkLst>
        </pc:spChg>
        <pc:spChg chg="mod replST">
          <ac:chgData name="Ida Ekmark" userId="ffbc62ef69d5d3dc" providerId="LiveId" clId="{38AB4D3C-B4E5-4847-ABEF-83E738C70A11}" dt="2024-05-15T09:07:53.445" v="21219" actId="207"/>
          <ac:spMkLst>
            <pc:docMk/>
            <pc:sldMk cId="396066635" sldId="302"/>
            <ac:spMk id="1760" creationId="{352D8551-7270-16B8-87E8-5C933611F5E0}"/>
          </ac:spMkLst>
        </pc:spChg>
        <pc:spChg chg="mod replST">
          <ac:chgData name="Ida Ekmark" userId="ffbc62ef69d5d3dc" providerId="LiveId" clId="{38AB4D3C-B4E5-4847-ABEF-83E738C70A11}" dt="2024-05-15T09:07:53.445" v="21219" actId="207"/>
          <ac:spMkLst>
            <pc:docMk/>
            <pc:sldMk cId="396066635" sldId="302"/>
            <ac:spMk id="1761" creationId="{8A380DCE-B572-1DC3-BD84-8E074645D559}"/>
          </ac:spMkLst>
        </pc:spChg>
        <pc:spChg chg="mod replST">
          <ac:chgData name="Ida Ekmark" userId="ffbc62ef69d5d3dc" providerId="LiveId" clId="{38AB4D3C-B4E5-4847-ABEF-83E738C70A11}" dt="2024-05-15T09:07:53.445" v="21219" actId="207"/>
          <ac:spMkLst>
            <pc:docMk/>
            <pc:sldMk cId="396066635" sldId="302"/>
            <ac:spMk id="1762" creationId="{FB49F7FF-D2C3-97E9-5323-A41DFA34C9FF}"/>
          </ac:spMkLst>
        </pc:spChg>
        <pc:spChg chg="mod replST">
          <ac:chgData name="Ida Ekmark" userId="ffbc62ef69d5d3dc" providerId="LiveId" clId="{38AB4D3C-B4E5-4847-ABEF-83E738C70A11}" dt="2024-05-15T09:07:53.445" v="21219" actId="207"/>
          <ac:spMkLst>
            <pc:docMk/>
            <pc:sldMk cId="396066635" sldId="302"/>
            <ac:spMk id="1763" creationId="{98364348-340D-B97B-1C3A-D19CE4F81494}"/>
          </ac:spMkLst>
        </pc:spChg>
        <pc:spChg chg="del mod topLvl replST">
          <ac:chgData name="Ida Ekmark" userId="ffbc62ef69d5d3dc" providerId="LiveId" clId="{38AB4D3C-B4E5-4847-ABEF-83E738C70A11}" dt="2024-05-29T08:17:35.466" v="87549" actId="478"/>
          <ac:spMkLst>
            <pc:docMk/>
            <pc:sldMk cId="396066635" sldId="302"/>
            <ac:spMk id="1768" creationId="{C042B4B6-DC3E-1E61-0AC8-B6CAC344FEEC}"/>
          </ac:spMkLst>
        </pc:spChg>
        <pc:spChg chg="del mod topLvl replST">
          <ac:chgData name="Ida Ekmark" userId="ffbc62ef69d5d3dc" providerId="LiveId" clId="{38AB4D3C-B4E5-4847-ABEF-83E738C70A11}" dt="2024-05-29T08:17:35.436" v="87511" actId="478"/>
          <ac:spMkLst>
            <pc:docMk/>
            <pc:sldMk cId="396066635" sldId="302"/>
            <ac:spMk id="1769" creationId="{FCDD5060-E09F-6BDE-49B6-25D225F8EC66}"/>
          </ac:spMkLst>
        </pc:spChg>
        <pc:spChg chg="del mod replST">
          <ac:chgData name="Ida Ekmark" userId="ffbc62ef69d5d3dc" providerId="LiveId" clId="{38AB4D3C-B4E5-4847-ABEF-83E738C70A11}" dt="2024-05-29T08:17:35.436" v="87510" actId="478"/>
          <ac:spMkLst>
            <pc:docMk/>
            <pc:sldMk cId="396066635" sldId="302"/>
            <ac:spMk id="1770" creationId="{92D63AF7-0A46-4B4F-B1AD-60932C50C6CC}"/>
          </ac:spMkLst>
        </pc:spChg>
        <pc:spChg chg="del mod replST">
          <ac:chgData name="Ida Ekmark" userId="ffbc62ef69d5d3dc" providerId="LiveId" clId="{38AB4D3C-B4E5-4847-ABEF-83E738C70A11}" dt="2024-05-29T08:17:35.436" v="87509" actId="478"/>
          <ac:spMkLst>
            <pc:docMk/>
            <pc:sldMk cId="396066635" sldId="302"/>
            <ac:spMk id="1771" creationId="{F8113894-F7D9-534D-102F-D56B251A1F15}"/>
          </ac:spMkLst>
        </pc:spChg>
        <pc:spChg chg="del mod replST">
          <ac:chgData name="Ida Ekmark" userId="ffbc62ef69d5d3dc" providerId="LiveId" clId="{38AB4D3C-B4E5-4847-ABEF-83E738C70A11}" dt="2024-05-29T08:17:35.436" v="87508" actId="478"/>
          <ac:spMkLst>
            <pc:docMk/>
            <pc:sldMk cId="396066635" sldId="302"/>
            <ac:spMk id="1772" creationId="{279BC847-C925-3089-882E-698FC9BAF229}"/>
          </ac:spMkLst>
        </pc:spChg>
        <pc:spChg chg="del mod replST">
          <ac:chgData name="Ida Ekmark" userId="ffbc62ef69d5d3dc" providerId="LiveId" clId="{38AB4D3C-B4E5-4847-ABEF-83E738C70A11}" dt="2024-05-29T08:17:35.436" v="87507" actId="478"/>
          <ac:spMkLst>
            <pc:docMk/>
            <pc:sldMk cId="396066635" sldId="302"/>
            <ac:spMk id="1773" creationId="{2DFA88F1-8655-453C-215E-12CFCE92968D}"/>
          </ac:spMkLst>
        </pc:spChg>
        <pc:spChg chg="del mod replST">
          <ac:chgData name="Ida Ekmark" userId="ffbc62ef69d5d3dc" providerId="LiveId" clId="{38AB4D3C-B4E5-4847-ABEF-83E738C70A11}" dt="2024-05-29T08:17:35.436" v="87506" actId="478"/>
          <ac:spMkLst>
            <pc:docMk/>
            <pc:sldMk cId="396066635" sldId="302"/>
            <ac:spMk id="1774" creationId="{5543BC3B-5904-0F60-11C1-68E375433716}"/>
          </ac:spMkLst>
        </pc:spChg>
        <pc:spChg chg="del mod replST">
          <ac:chgData name="Ida Ekmark" userId="ffbc62ef69d5d3dc" providerId="LiveId" clId="{38AB4D3C-B4E5-4847-ABEF-83E738C70A11}" dt="2024-05-29T08:17:35.431" v="87505" actId="478"/>
          <ac:spMkLst>
            <pc:docMk/>
            <pc:sldMk cId="396066635" sldId="302"/>
            <ac:spMk id="1775" creationId="{6D817503-75CF-37A7-5E31-0E10297566F4}"/>
          </ac:spMkLst>
        </pc:spChg>
        <pc:spChg chg="del mod replST">
          <ac:chgData name="Ida Ekmark" userId="ffbc62ef69d5d3dc" providerId="LiveId" clId="{38AB4D3C-B4E5-4847-ABEF-83E738C70A11}" dt="2024-05-29T08:17:35.431" v="87504" actId="478"/>
          <ac:spMkLst>
            <pc:docMk/>
            <pc:sldMk cId="396066635" sldId="302"/>
            <ac:spMk id="1776" creationId="{E3C19DA9-4D5F-94CF-F665-3B14BF9498C5}"/>
          </ac:spMkLst>
        </pc:spChg>
        <pc:spChg chg="del mod replST">
          <ac:chgData name="Ida Ekmark" userId="ffbc62ef69d5d3dc" providerId="LiveId" clId="{38AB4D3C-B4E5-4847-ABEF-83E738C70A11}" dt="2024-05-29T08:17:35.431" v="87503" actId="478"/>
          <ac:spMkLst>
            <pc:docMk/>
            <pc:sldMk cId="396066635" sldId="302"/>
            <ac:spMk id="1777" creationId="{6A1937E8-86F2-73BB-F192-1AEB61B28B54}"/>
          </ac:spMkLst>
        </pc:spChg>
        <pc:spChg chg="del mod replST">
          <ac:chgData name="Ida Ekmark" userId="ffbc62ef69d5d3dc" providerId="LiveId" clId="{38AB4D3C-B4E5-4847-ABEF-83E738C70A11}" dt="2024-05-29T08:17:35.431" v="87502" actId="478"/>
          <ac:spMkLst>
            <pc:docMk/>
            <pc:sldMk cId="396066635" sldId="302"/>
            <ac:spMk id="1778" creationId="{5570DCFA-37F6-D359-3246-87D1013D30F1}"/>
          </ac:spMkLst>
        </pc:spChg>
        <pc:spChg chg="del mod replST">
          <ac:chgData name="Ida Ekmark" userId="ffbc62ef69d5d3dc" providerId="LiveId" clId="{38AB4D3C-B4E5-4847-ABEF-83E738C70A11}" dt="2024-05-29T08:17:35.431" v="87501" actId="478"/>
          <ac:spMkLst>
            <pc:docMk/>
            <pc:sldMk cId="396066635" sldId="302"/>
            <ac:spMk id="1779" creationId="{B7751C22-8A1B-8D57-0F93-ACAD57A2410E}"/>
          </ac:spMkLst>
        </pc:spChg>
        <pc:spChg chg="del mod replST">
          <ac:chgData name="Ida Ekmark" userId="ffbc62ef69d5d3dc" providerId="LiveId" clId="{38AB4D3C-B4E5-4847-ABEF-83E738C70A11}" dt="2024-05-15T09:06:49.960" v="20919" actId="478"/>
          <ac:spMkLst>
            <pc:docMk/>
            <pc:sldMk cId="396066635" sldId="302"/>
            <ac:spMk id="1815" creationId="{86D94978-E333-DC8C-76CC-757A0870AB74}"/>
          </ac:spMkLst>
        </pc:spChg>
        <pc:spChg chg="del mod replST">
          <ac:chgData name="Ida Ekmark" userId="ffbc62ef69d5d3dc" providerId="LiveId" clId="{38AB4D3C-B4E5-4847-ABEF-83E738C70A11}" dt="2024-05-15T09:06:49.960" v="20918" actId="478"/>
          <ac:spMkLst>
            <pc:docMk/>
            <pc:sldMk cId="396066635" sldId="302"/>
            <ac:spMk id="1816" creationId="{990ACD4F-FA00-BE45-F164-38AB9A4BC885}"/>
          </ac:spMkLst>
        </pc:spChg>
        <pc:spChg chg="del mod replST">
          <ac:chgData name="Ida Ekmark" userId="ffbc62ef69d5d3dc" providerId="LiveId" clId="{38AB4D3C-B4E5-4847-ABEF-83E738C70A11}" dt="2024-05-15T09:06:49.960" v="20917" actId="478"/>
          <ac:spMkLst>
            <pc:docMk/>
            <pc:sldMk cId="396066635" sldId="302"/>
            <ac:spMk id="1817" creationId="{EF21D96D-B308-96DE-5AF5-4F0A6071256B}"/>
          </ac:spMkLst>
        </pc:spChg>
        <pc:spChg chg="del mod replST">
          <ac:chgData name="Ida Ekmark" userId="ffbc62ef69d5d3dc" providerId="LiveId" clId="{38AB4D3C-B4E5-4847-ABEF-83E738C70A11}" dt="2024-05-15T09:06:49.960" v="20916" actId="478"/>
          <ac:spMkLst>
            <pc:docMk/>
            <pc:sldMk cId="396066635" sldId="302"/>
            <ac:spMk id="1818" creationId="{321BB626-1676-A7F7-D5A7-9215C3EC8A24}"/>
          </ac:spMkLst>
        </pc:spChg>
        <pc:spChg chg="del mod replST">
          <ac:chgData name="Ida Ekmark" userId="ffbc62ef69d5d3dc" providerId="LiveId" clId="{38AB4D3C-B4E5-4847-ABEF-83E738C70A11}" dt="2024-05-15T09:06:49.960" v="20915" actId="478"/>
          <ac:spMkLst>
            <pc:docMk/>
            <pc:sldMk cId="396066635" sldId="302"/>
            <ac:spMk id="1819" creationId="{6AD59A7D-7540-5679-1632-FED555B0737A}"/>
          </ac:spMkLst>
        </pc:spChg>
        <pc:spChg chg="del mod replST">
          <ac:chgData name="Ida Ekmark" userId="ffbc62ef69d5d3dc" providerId="LiveId" clId="{38AB4D3C-B4E5-4847-ABEF-83E738C70A11}" dt="2024-05-15T09:06:49.960" v="20914" actId="478"/>
          <ac:spMkLst>
            <pc:docMk/>
            <pc:sldMk cId="396066635" sldId="302"/>
            <ac:spMk id="1820" creationId="{4F9F22C3-3A4C-9172-BB8D-30AA24B6419C}"/>
          </ac:spMkLst>
        </pc:spChg>
        <pc:spChg chg="del mod replST">
          <ac:chgData name="Ida Ekmark" userId="ffbc62ef69d5d3dc" providerId="LiveId" clId="{38AB4D3C-B4E5-4847-ABEF-83E738C70A11}" dt="2024-05-15T09:06:49.960" v="20913" actId="478"/>
          <ac:spMkLst>
            <pc:docMk/>
            <pc:sldMk cId="396066635" sldId="302"/>
            <ac:spMk id="1821" creationId="{7C9A398A-27E5-BCBF-168B-75D1B3145AE5}"/>
          </ac:spMkLst>
        </pc:spChg>
        <pc:spChg chg="del mod replST">
          <ac:chgData name="Ida Ekmark" userId="ffbc62ef69d5d3dc" providerId="LiveId" clId="{38AB4D3C-B4E5-4847-ABEF-83E738C70A11}" dt="2024-05-15T09:06:49.960" v="20912" actId="478"/>
          <ac:spMkLst>
            <pc:docMk/>
            <pc:sldMk cId="396066635" sldId="302"/>
            <ac:spMk id="1822" creationId="{7012311F-8902-D2D6-FA02-8CF9AB149B8A}"/>
          </ac:spMkLst>
        </pc:spChg>
        <pc:spChg chg="del mod replST">
          <ac:chgData name="Ida Ekmark" userId="ffbc62ef69d5d3dc" providerId="LiveId" clId="{38AB4D3C-B4E5-4847-ABEF-83E738C70A11}" dt="2024-05-15T09:06:49.960" v="20911" actId="478"/>
          <ac:spMkLst>
            <pc:docMk/>
            <pc:sldMk cId="396066635" sldId="302"/>
            <ac:spMk id="1823" creationId="{6A2FF3E0-B837-15F0-335F-FC10D3B1E16D}"/>
          </ac:spMkLst>
        </pc:spChg>
        <pc:spChg chg="del mod replST">
          <ac:chgData name="Ida Ekmark" userId="ffbc62ef69d5d3dc" providerId="LiveId" clId="{38AB4D3C-B4E5-4847-ABEF-83E738C70A11}" dt="2024-05-15T09:06:49.960" v="20910" actId="478"/>
          <ac:spMkLst>
            <pc:docMk/>
            <pc:sldMk cId="396066635" sldId="302"/>
            <ac:spMk id="1824" creationId="{AEB1487D-016F-DE98-8160-54C0163F7DE6}"/>
          </ac:spMkLst>
        </pc:spChg>
        <pc:spChg chg="del mod replST">
          <ac:chgData name="Ida Ekmark" userId="ffbc62ef69d5d3dc" providerId="LiveId" clId="{38AB4D3C-B4E5-4847-ABEF-83E738C70A11}" dt="2024-05-15T09:06:49.960" v="20909" actId="478"/>
          <ac:spMkLst>
            <pc:docMk/>
            <pc:sldMk cId="396066635" sldId="302"/>
            <ac:spMk id="1825" creationId="{6BCFB02A-7E25-368E-7FD3-34FE4088645F}"/>
          </ac:spMkLst>
        </pc:spChg>
        <pc:spChg chg="del mod replST">
          <ac:chgData name="Ida Ekmark" userId="ffbc62ef69d5d3dc" providerId="LiveId" clId="{38AB4D3C-B4E5-4847-ABEF-83E738C70A11}" dt="2024-05-15T09:06:49.960" v="20908" actId="478"/>
          <ac:spMkLst>
            <pc:docMk/>
            <pc:sldMk cId="396066635" sldId="302"/>
            <ac:spMk id="1826" creationId="{106DB3EE-F7DF-7A9F-A4B3-1C351D850FCF}"/>
          </ac:spMkLst>
        </pc:spChg>
        <pc:spChg chg="del mod replST">
          <ac:chgData name="Ida Ekmark" userId="ffbc62ef69d5d3dc" providerId="LiveId" clId="{38AB4D3C-B4E5-4847-ABEF-83E738C70A11}" dt="2024-05-15T09:06:49.960" v="20907" actId="478"/>
          <ac:spMkLst>
            <pc:docMk/>
            <pc:sldMk cId="396066635" sldId="302"/>
            <ac:spMk id="1827" creationId="{1E30D03E-7AC8-82D7-E46B-5798BFAE50EC}"/>
          </ac:spMkLst>
        </pc:spChg>
        <pc:spChg chg="del mod replST">
          <ac:chgData name="Ida Ekmark" userId="ffbc62ef69d5d3dc" providerId="LiveId" clId="{38AB4D3C-B4E5-4847-ABEF-83E738C70A11}" dt="2024-05-15T09:06:49.958" v="20906" actId="478"/>
          <ac:spMkLst>
            <pc:docMk/>
            <pc:sldMk cId="396066635" sldId="302"/>
            <ac:spMk id="1828" creationId="{91F7946F-4F8E-452F-98F6-D4524355B51C}"/>
          </ac:spMkLst>
        </pc:spChg>
        <pc:spChg chg="del mod replST">
          <ac:chgData name="Ida Ekmark" userId="ffbc62ef69d5d3dc" providerId="LiveId" clId="{38AB4D3C-B4E5-4847-ABEF-83E738C70A11}" dt="2024-05-15T09:06:49.958" v="20905" actId="478"/>
          <ac:spMkLst>
            <pc:docMk/>
            <pc:sldMk cId="396066635" sldId="302"/>
            <ac:spMk id="1829" creationId="{43FBBAEC-0B6D-CB38-8198-AD0CE6B9E838}"/>
          </ac:spMkLst>
        </pc:spChg>
        <pc:spChg chg="del mod replST">
          <ac:chgData name="Ida Ekmark" userId="ffbc62ef69d5d3dc" providerId="LiveId" clId="{38AB4D3C-B4E5-4847-ABEF-83E738C70A11}" dt="2024-05-15T09:06:49.950" v="20904" actId="478"/>
          <ac:spMkLst>
            <pc:docMk/>
            <pc:sldMk cId="396066635" sldId="302"/>
            <ac:spMk id="1830" creationId="{A488364B-9AD2-B664-75EF-7F963EEEBB3A}"/>
          </ac:spMkLst>
        </pc:spChg>
        <pc:spChg chg="del mod replST">
          <ac:chgData name="Ida Ekmark" userId="ffbc62ef69d5d3dc" providerId="LiveId" clId="{38AB4D3C-B4E5-4847-ABEF-83E738C70A11}" dt="2024-05-15T09:06:49.950" v="20903" actId="478"/>
          <ac:spMkLst>
            <pc:docMk/>
            <pc:sldMk cId="396066635" sldId="302"/>
            <ac:spMk id="1831" creationId="{D567F6E6-70FC-9DBC-5C2B-3DBA5845F629}"/>
          </ac:spMkLst>
        </pc:spChg>
        <pc:spChg chg="del mod replST">
          <ac:chgData name="Ida Ekmark" userId="ffbc62ef69d5d3dc" providerId="LiveId" clId="{38AB4D3C-B4E5-4847-ABEF-83E738C70A11}" dt="2024-05-15T09:06:49.950" v="20902" actId="478"/>
          <ac:spMkLst>
            <pc:docMk/>
            <pc:sldMk cId="396066635" sldId="302"/>
            <ac:spMk id="1832" creationId="{8D2DC22B-31B6-D530-4B34-9B4B3FEAEAC1}"/>
          </ac:spMkLst>
        </pc:spChg>
        <pc:spChg chg="del mod topLvl replST">
          <ac:chgData name="Ida Ekmark" userId="ffbc62ef69d5d3dc" providerId="LiveId" clId="{38AB4D3C-B4E5-4847-ABEF-83E738C70A11}" dt="2024-05-15T09:07:17.642" v="21163" actId="478"/>
          <ac:spMkLst>
            <pc:docMk/>
            <pc:sldMk cId="396066635" sldId="302"/>
            <ac:spMk id="1872" creationId="{2243E53E-7338-6370-9523-E64A2D2D0126}"/>
          </ac:spMkLst>
        </pc:spChg>
        <pc:spChg chg="del mod topLvl replST">
          <ac:chgData name="Ida Ekmark" userId="ffbc62ef69d5d3dc" providerId="LiveId" clId="{38AB4D3C-B4E5-4847-ABEF-83E738C70A11}" dt="2024-05-15T09:07:17.620" v="21130" actId="478"/>
          <ac:spMkLst>
            <pc:docMk/>
            <pc:sldMk cId="396066635" sldId="302"/>
            <ac:spMk id="1873" creationId="{7277E7E0-65B0-A54A-1EFB-3E5BAC40768B}"/>
          </ac:spMkLst>
        </pc:spChg>
        <pc:spChg chg="del mod replST">
          <ac:chgData name="Ida Ekmark" userId="ffbc62ef69d5d3dc" providerId="LiveId" clId="{38AB4D3C-B4E5-4847-ABEF-83E738C70A11}" dt="2024-05-15T09:07:17.620" v="21129" actId="478"/>
          <ac:spMkLst>
            <pc:docMk/>
            <pc:sldMk cId="396066635" sldId="302"/>
            <ac:spMk id="1874" creationId="{698AA707-774E-AF33-134E-C0914A8273AB}"/>
          </ac:spMkLst>
        </pc:spChg>
        <pc:spChg chg="del mod replST">
          <ac:chgData name="Ida Ekmark" userId="ffbc62ef69d5d3dc" providerId="LiveId" clId="{38AB4D3C-B4E5-4847-ABEF-83E738C70A11}" dt="2024-05-15T09:07:17.620" v="21128" actId="478"/>
          <ac:spMkLst>
            <pc:docMk/>
            <pc:sldMk cId="396066635" sldId="302"/>
            <ac:spMk id="1875" creationId="{99132DF3-33ED-5CB6-3DD1-4AB9BBDD3E13}"/>
          </ac:spMkLst>
        </pc:spChg>
        <pc:spChg chg="del mod replST">
          <ac:chgData name="Ida Ekmark" userId="ffbc62ef69d5d3dc" providerId="LiveId" clId="{38AB4D3C-B4E5-4847-ABEF-83E738C70A11}" dt="2024-05-15T09:07:17.620" v="21127" actId="478"/>
          <ac:spMkLst>
            <pc:docMk/>
            <pc:sldMk cId="396066635" sldId="302"/>
            <ac:spMk id="1876" creationId="{746E8812-C391-8CCE-4920-AE288382361C}"/>
          </ac:spMkLst>
        </pc:spChg>
        <pc:spChg chg="del mod replST">
          <ac:chgData name="Ida Ekmark" userId="ffbc62ef69d5d3dc" providerId="LiveId" clId="{38AB4D3C-B4E5-4847-ABEF-83E738C70A11}" dt="2024-05-15T09:07:17.620" v="21126" actId="478"/>
          <ac:spMkLst>
            <pc:docMk/>
            <pc:sldMk cId="396066635" sldId="302"/>
            <ac:spMk id="1877" creationId="{FF337532-8F7A-6D53-8B10-2FD5CCC0E96A}"/>
          </ac:spMkLst>
        </pc:spChg>
        <pc:spChg chg="del mod replST">
          <ac:chgData name="Ida Ekmark" userId="ffbc62ef69d5d3dc" providerId="LiveId" clId="{38AB4D3C-B4E5-4847-ABEF-83E738C70A11}" dt="2024-05-15T09:07:17.610" v="21125" actId="478"/>
          <ac:spMkLst>
            <pc:docMk/>
            <pc:sldMk cId="396066635" sldId="302"/>
            <ac:spMk id="1879" creationId="{95F7AEFD-03AC-D26A-7477-04ADAD341A59}"/>
          </ac:spMkLst>
        </pc:spChg>
        <pc:spChg chg="del mod replST">
          <ac:chgData name="Ida Ekmark" userId="ffbc62ef69d5d3dc" providerId="LiveId" clId="{38AB4D3C-B4E5-4847-ABEF-83E738C70A11}" dt="2024-05-15T09:07:17.610" v="21124" actId="478"/>
          <ac:spMkLst>
            <pc:docMk/>
            <pc:sldMk cId="396066635" sldId="302"/>
            <ac:spMk id="1881" creationId="{61B286D4-7E46-D278-751A-012A12C6C694}"/>
          </ac:spMkLst>
        </pc:spChg>
        <pc:spChg chg="del mod replST">
          <ac:chgData name="Ida Ekmark" userId="ffbc62ef69d5d3dc" providerId="LiveId" clId="{38AB4D3C-B4E5-4847-ABEF-83E738C70A11}" dt="2024-05-15T09:07:17.610" v="21123" actId="478"/>
          <ac:spMkLst>
            <pc:docMk/>
            <pc:sldMk cId="396066635" sldId="302"/>
            <ac:spMk id="1882" creationId="{558E9C8D-50C6-D20E-A564-6F28CAE1837C}"/>
          </ac:spMkLst>
        </pc:spChg>
        <pc:spChg chg="del mod replST">
          <ac:chgData name="Ida Ekmark" userId="ffbc62ef69d5d3dc" providerId="LiveId" clId="{38AB4D3C-B4E5-4847-ABEF-83E738C70A11}" dt="2024-05-15T09:07:17.610" v="21122" actId="478"/>
          <ac:spMkLst>
            <pc:docMk/>
            <pc:sldMk cId="396066635" sldId="302"/>
            <ac:spMk id="1883" creationId="{DA8ED724-4FC8-8846-229A-6A98EB7A44DE}"/>
          </ac:spMkLst>
        </pc:spChg>
        <pc:spChg chg="del mod replST">
          <ac:chgData name="Ida Ekmark" userId="ffbc62ef69d5d3dc" providerId="LiveId" clId="{38AB4D3C-B4E5-4847-ABEF-83E738C70A11}" dt="2024-05-15T09:07:17.610" v="21121" actId="478"/>
          <ac:spMkLst>
            <pc:docMk/>
            <pc:sldMk cId="396066635" sldId="302"/>
            <ac:spMk id="1884" creationId="{345404FA-AD2C-55DF-2B32-970187E6C943}"/>
          </ac:spMkLst>
        </pc:spChg>
        <pc:spChg chg="del mod replST">
          <ac:chgData name="Ida Ekmark" userId="ffbc62ef69d5d3dc" providerId="LiveId" clId="{38AB4D3C-B4E5-4847-ABEF-83E738C70A11}" dt="2024-05-15T09:07:17.610" v="21120" actId="478"/>
          <ac:spMkLst>
            <pc:docMk/>
            <pc:sldMk cId="396066635" sldId="302"/>
            <ac:spMk id="1885" creationId="{7B72E580-B1BD-B222-BAE5-0BEC11DAB2B3}"/>
          </ac:spMkLst>
        </pc:spChg>
        <pc:spChg chg="del mod replST">
          <ac:chgData name="Ida Ekmark" userId="ffbc62ef69d5d3dc" providerId="LiveId" clId="{38AB4D3C-B4E5-4847-ABEF-83E738C70A11}" dt="2024-05-15T09:07:17.610" v="21119" actId="478"/>
          <ac:spMkLst>
            <pc:docMk/>
            <pc:sldMk cId="396066635" sldId="302"/>
            <ac:spMk id="1886" creationId="{DB70E1D9-BE05-EF69-3DC1-0D385F9148C4}"/>
          </ac:spMkLst>
        </pc:spChg>
        <pc:spChg chg="del mod replST">
          <ac:chgData name="Ida Ekmark" userId="ffbc62ef69d5d3dc" providerId="LiveId" clId="{38AB4D3C-B4E5-4847-ABEF-83E738C70A11}" dt="2024-05-15T09:07:17.610" v="21118" actId="478"/>
          <ac:spMkLst>
            <pc:docMk/>
            <pc:sldMk cId="396066635" sldId="302"/>
            <ac:spMk id="1887" creationId="{7B4AC0D6-8998-35F7-5442-E7FB41D3D3A4}"/>
          </ac:spMkLst>
        </pc:spChg>
        <pc:spChg chg="del mod replST">
          <ac:chgData name="Ida Ekmark" userId="ffbc62ef69d5d3dc" providerId="LiveId" clId="{38AB4D3C-B4E5-4847-ABEF-83E738C70A11}" dt="2024-05-15T09:07:17.610" v="21117" actId="478"/>
          <ac:spMkLst>
            <pc:docMk/>
            <pc:sldMk cId="396066635" sldId="302"/>
            <ac:spMk id="1888" creationId="{B169F2A9-2948-D6BE-D5BB-FE64864BC1E2}"/>
          </ac:spMkLst>
        </pc:spChg>
        <pc:spChg chg="del mod replST">
          <ac:chgData name="Ida Ekmark" userId="ffbc62ef69d5d3dc" providerId="LiveId" clId="{38AB4D3C-B4E5-4847-ABEF-83E738C70A11}" dt="2024-05-15T09:07:17.610" v="21116" actId="478"/>
          <ac:spMkLst>
            <pc:docMk/>
            <pc:sldMk cId="396066635" sldId="302"/>
            <ac:spMk id="1889" creationId="{DED9F5D0-3CFA-7A49-14E0-F0AA4010C6B5}"/>
          </ac:spMkLst>
        </pc:spChg>
        <pc:spChg chg="del mod replST">
          <ac:chgData name="Ida Ekmark" userId="ffbc62ef69d5d3dc" providerId="LiveId" clId="{38AB4D3C-B4E5-4847-ABEF-83E738C70A11}" dt="2024-05-15T09:07:17.610" v="21115" actId="478"/>
          <ac:spMkLst>
            <pc:docMk/>
            <pc:sldMk cId="396066635" sldId="302"/>
            <ac:spMk id="1890" creationId="{3A1CC0BE-6255-2F23-5136-B83A141BB3EB}"/>
          </ac:spMkLst>
        </pc:spChg>
        <pc:spChg chg="del mod replST">
          <ac:chgData name="Ida Ekmark" userId="ffbc62ef69d5d3dc" providerId="LiveId" clId="{38AB4D3C-B4E5-4847-ABEF-83E738C70A11}" dt="2024-05-15T09:07:17.610" v="21114" actId="478"/>
          <ac:spMkLst>
            <pc:docMk/>
            <pc:sldMk cId="396066635" sldId="302"/>
            <ac:spMk id="1891" creationId="{9B035FA3-EB07-40AF-7CAE-A0BB922B31FE}"/>
          </ac:spMkLst>
        </pc:spChg>
        <pc:spChg chg="del mod replST">
          <ac:chgData name="Ida Ekmark" userId="ffbc62ef69d5d3dc" providerId="LiveId" clId="{38AB4D3C-B4E5-4847-ABEF-83E738C70A11}" dt="2024-05-15T09:07:17.610" v="21113" actId="478"/>
          <ac:spMkLst>
            <pc:docMk/>
            <pc:sldMk cId="396066635" sldId="302"/>
            <ac:spMk id="1892" creationId="{A783BD47-D59D-CE82-760A-DE9A0F8FE7CA}"/>
          </ac:spMkLst>
        </pc:spChg>
        <pc:spChg chg="del mod replST">
          <ac:chgData name="Ida Ekmark" userId="ffbc62ef69d5d3dc" providerId="LiveId" clId="{38AB4D3C-B4E5-4847-ABEF-83E738C70A11}" dt="2024-05-15T09:07:17.610" v="21112" actId="478"/>
          <ac:spMkLst>
            <pc:docMk/>
            <pc:sldMk cId="396066635" sldId="302"/>
            <ac:spMk id="1893" creationId="{716AD74B-60E5-3EB1-BD95-72E11D2DD992}"/>
          </ac:spMkLst>
        </pc:spChg>
        <pc:spChg chg="del mod replST">
          <ac:chgData name="Ida Ekmark" userId="ffbc62ef69d5d3dc" providerId="LiveId" clId="{38AB4D3C-B4E5-4847-ABEF-83E738C70A11}" dt="2024-05-15T09:07:17.610" v="21111" actId="478"/>
          <ac:spMkLst>
            <pc:docMk/>
            <pc:sldMk cId="396066635" sldId="302"/>
            <ac:spMk id="1894" creationId="{0A09241F-571D-81D2-DF61-0E9B292BAC72}"/>
          </ac:spMkLst>
        </pc:spChg>
        <pc:spChg chg="del mod replST">
          <ac:chgData name="Ida Ekmark" userId="ffbc62ef69d5d3dc" providerId="LiveId" clId="{38AB4D3C-B4E5-4847-ABEF-83E738C70A11}" dt="2024-05-15T09:07:17.610" v="21110" actId="478"/>
          <ac:spMkLst>
            <pc:docMk/>
            <pc:sldMk cId="396066635" sldId="302"/>
            <ac:spMk id="1895" creationId="{A503B307-1901-75F4-B6FE-6811BFBFE18A}"/>
          </ac:spMkLst>
        </pc:spChg>
        <pc:spChg chg="del mod replST">
          <ac:chgData name="Ida Ekmark" userId="ffbc62ef69d5d3dc" providerId="LiveId" clId="{38AB4D3C-B4E5-4847-ABEF-83E738C70A11}" dt="2024-05-15T09:07:17.610" v="21109" actId="478"/>
          <ac:spMkLst>
            <pc:docMk/>
            <pc:sldMk cId="396066635" sldId="302"/>
            <ac:spMk id="1896" creationId="{057BB8B4-9949-919C-2B59-E7AB1AB5BF51}"/>
          </ac:spMkLst>
        </pc:spChg>
        <pc:spChg chg="del mod replST">
          <ac:chgData name="Ida Ekmark" userId="ffbc62ef69d5d3dc" providerId="LiveId" clId="{38AB4D3C-B4E5-4847-ABEF-83E738C70A11}" dt="2024-05-15T09:07:17.610" v="21108" actId="478"/>
          <ac:spMkLst>
            <pc:docMk/>
            <pc:sldMk cId="396066635" sldId="302"/>
            <ac:spMk id="1897" creationId="{A2C69A5A-685E-4DBA-9AD3-0C674F13F16A}"/>
          </ac:spMkLst>
        </pc:spChg>
        <pc:spChg chg="del mod replST">
          <ac:chgData name="Ida Ekmark" userId="ffbc62ef69d5d3dc" providerId="LiveId" clId="{38AB4D3C-B4E5-4847-ABEF-83E738C70A11}" dt="2024-05-15T09:07:17.610" v="21107" actId="478"/>
          <ac:spMkLst>
            <pc:docMk/>
            <pc:sldMk cId="396066635" sldId="302"/>
            <ac:spMk id="1898" creationId="{FC54E0FC-FA24-F370-2BF1-DA52FB46EBED}"/>
          </ac:spMkLst>
        </pc:spChg>
        <pc:spChg chg="del mod replST">
          <ac:chgData name="Ida Ekmark" userId="ffbc62ef69d5d3dc" providerId="LiveId" clId="{38AB4D3C-B4E5-4847-ABEF-83E738C70A11}" dt="2024-05-15T09:07:17.610" v="21106" actId="478"/>
          <ac:spMkLst>
            <pc:docMk/>
            <pc:sldMk cId="396066635" sldId="302"/>
            <ac:spMk id="1899" creationId="{A037E168-6746-CD03-1ECE-2192DD213B16}"/>
          </ac:spMkLst>
        </pc:spChg>
        <pc:spChg chg="del mod replST">
          <ac:chgData name="Ida Ekmark" userId="ffbc62ef69d5d3dc" providerId="LiveId" clId="{38AB4D3C-B4E5-4847-ABEF-83E738C70A11}" dt="2024-05-15T09:07:17.600" v="21105" actId="478"/>
          <ac:spMkLst>
            <pc:docMk/>
            <pc:sldMk cId="396066635" sldId="302"/>
            <ac:spMk id="1900" creationId="{4671682A-C2EC-3516-5B27-EB9384E5B490}"/>
          </ac:spMkLst>
        </pc:spChg>
        <pc:spChg chg="del mod replST">
          <ac:chgData name="Ida Ekmark" userId="ffbc62ef69d5d3dc" providerId="LiveId" clId="{38AB4D3C-B4E5-4847-ABEF-83E738C70A11}" dt="2024-05-15T09:07:17.600" v="21104" actId="478"/>
          <ac:spMkLst>
            <pc:docMk/>
            <pc:sldMk cId="396066635" sldId="302"/>
            <ac:spMk id="1901" creationId="{2F03B983-94DD-29F5-A058-289D616A018B}"/>
          </ac:spMkLst>
        </pc:spChg>
        <pc:spChg chg="del mod replST">
          <ac:chgData name="Ida Ekmark" userId="ffbc62ef69d5d3dc" providerId="LiveId" clId="{38AB4D3C-B4E5-4847-ABEF-83E738C70A11}" dt="2024-05-15T09:07:17.600" v="21103" actId="478"/>
          <ac:spMkLst>
            <pc:docMk/>
            <pc:sldMk cId="396066635" sldId="302"/>
            <ac:spMk id="1902" creationId="{106FA52B-2998-C985-DE87-B4F10B04EE6B}"/>
          </ac:spMkLst>
        </pc:spChg>
        <pc:spChg chg="del mod replST">
          <ac:chgData name="Ida Ekmark" userId="ffbc62ef69d5d3dc" providerId="LiveId" clId="{38AB4D3C-B4E5-4847-ABEF-83E738C70A11}" dt="2024-05-15T09:07:17.600" v="21102" actId="478"/>
          <ac:spMkLst>
            <pc:docMk/>
            <pc:sldMk cId="396066635" sldId="302"/>
            <ac:spMk id="1903" creationId="{0FDDDDC7-DC82-BCE5-E09D-49FA7069A1E6}"/>
          </ac:spMkLst>
        </pc:spChg>
        <pc:spChg chg="del mod replST">
          <ac:chgData name="Ida Ekmark" userId="ffbc62ef69d5d3dc" providerId="LiveId" clId="{38AB4D3C-B4E5-4847-ABEF-83E738C70A11}" dt="2024-05-15T09:07:17.600" v="21101" actId="478"/>
          <ac:spMkLst>
            <pc:docMk/>
            <pc:sldMk cId="396066635" sldId="302"/>
            <ac:spMk id="1904" creationId="{DF50C0D5-2800-7399-47FB-1518CC67FEDA}"/>
          </ac:spMkLst>
        </pc:spChg>
        <pc:spChg chg="del mod replST">
          <ac:chgData name="Ida Ekmark" userId="ffbc62ef69d5d3dc" providerId="LiveId" clId="{38AB4D3C-B4E5-4847-ABEF-83E738C70A11}" dt="2024-05-15T09:07:17.600" v="21100" actId="478"/>
          <ac:spMkLst>
            <pc:docMk/>
            <pc:sldMk cId="396066635" sldId="302"/>
            <ac:spMk id="1905" creationId="{367FE3A7-E87E-C5A5-0EFB-C4BFC219C61F}"/>
          </ac:spMkLst>
        </pc:spChg>
        <pc:spChg chg="del mod replST">
          <ac:chgData name="Ida Ekmark" userId="ffbc62ef69d5d3dc" providerId="LiveId" clId="{38AB4D3C-B4E5-4847-ABEF-83E738C70A11}" dt="2024-05-29T08:17:35.431" v="87500" actId="478"/>
          <ac:spMkLst>
            <pc:docMk/>
            <pc:sldMk cId="396066635" sldId="302"/>
            <ac:spMk id="1920" creationId="{6F76664F-312E-2F4C-1C31-E7D368324851}"/>
          </ac:spMkLst>
        </pc:spChg>
        <pc:spChg chg="del mod replST">
          <ac:chgData name="Ida Ekmark" userId="ffbc62ef69d5d3dc" providerId="LiveId" clId="{38AB4D3C-B4E5-4847-ABEF-83E738C70A11}" dt="2024-05-29T08:17:35.431" v="87499" actId="478"/>
          <ac:spMkLst>
            <pc:docMk/>
            <pc:sldMk cId="396066635" sldId="302"/>
            <ac:spMk id="1921" creationId="{3E234DEF-35F4-08D8-0226-4001E09BF15B}"/>
          </ac:spMkLst>
        </pc:spChg>
        <pc:spChg chg="del mod replST">
          <ac:chgData name="Ida Ekmark" userId="ffbc62ef69d5d3dc" providerId="LiveId" clId="{38AB4D3C-B4E5-4847-ABEF-83E738C70A11}" dt="2024-05-29T08:17:35.431" v="87498" actId="478"/>
          <ac:spMkLst>
            <pc:docMk/>
            <pc:sldMk cId="396066635" sldId="302"/>
            <ac:spMk id="1922" creationId="{1CC68055-8968-DBA8-ECD5-AE8FEF4800AB}"/>
          </ac:spMkLst>
        </pc:spChg>
        <pc:spChg chg="del mod replST">
          <ac:chgData name="Ida Ekmark" userId="ffbc62ef69d5d3dc" providerId="LiveId" clId="{38AB4D3C-B4E5-4847-ABEF-83E738C70A11}" dt="2024-05-29T08:17:35.431" v="87497" actId="478"/>
          <ac:spMkLst>
            <pc:docMk/>
            <pc:sldMk cId="396066635" sldId="302"/>
            <ac:spMk id="1923" creationId="{0368FCCE-7560-206F-ADD4-6957EB268CF2}"/>
          </ac:spMkLst>
        </pc:spChg>
        <pc:spChg chg="del mod replST">
          <ac:chgData name="Ida Ekmark" userId="ffbc62ef69d5d3dc" providerId="LiveId" clId="{38AB4D3C-B4E5-4847-ABEF-83E738C70A11}" dt="2024-05-29T08:17:35.431" v="87496" actId="478"/>
          <ac:spMkLst>
            <pc:docMk/>
            <pc:sldMk cId="396066635" sldId="302"/>
            <ac:spMk id="1924" creationId="{E5AC981F-F68C-CCC3-1799-8F26BF70060D}"/>
          </ac:spMkLst>
        </pc:spChg>
        <pc:spChg chg="del mod replST">
          <ac:chgData name="Ida Ekmark" userId="ffbc62ef69d5d3dc" providerId="LiveId" clId="{38AB4D3C-B4E5-4847-ABEF-83E738C70A11}" dt="2024-05-29T08:17:35.426" v="87495" actId="478"/>
          <ac:spMkLst>
            <pc:docMk/>
            <pc:sldMk cId="396066635" sldId="302"/>
            <ac:spMk id="1925" creationId="{129BD692-263C-95B6-B7BF-5E97A63536FD}"/>
          </ac:spMkLst>
        </pc:spChg>
        <pc:spChg chg="del mod replST">
          <ac:chgData name="Ida Ekmark" userId="ffbc62ef69d5d3dc" providerId="LiveId" clId="{38AB4D3C-B4E5-4847-ABEF-83E738C70A11}" dt="2024-05-29T08:17:35.426" v="87494" actId="478"/>
          <ac:spMkLst>
            <pc:docMk/>
            <pc:sldMk cId="396066635" sldId="302"/>
            <ac:spMk id="1926" creationId="{568FECDF-4BF4-3E88-4430-6F7F35AF2086}"/>
          </ac:spMkLst>
        </pc:spChg>
        <pc:spChg chg="del mod replST">
          <ac:chgData name="Ida Ekmark" userId="ffbc62ef69d5d3dc" providerId="LiveId" clId="{38AB4D3C-B4E5-4847-ABEF-83E738C70A11}" dt="2024-05-29T08:17:35.426" v="87493" actId="478"/>
          <ac:spMkLst>
            <pc:docMk/>
            <pc:sldMk cId="396066635" sldId="302"/>
            <ac:spMk id="1927" creationId="{3A9DBB52-AFA5-3239-E8F7-D21A3F8DE5AB}"/>
          </ac:spMkLst>
        </pc:spChg>
        <pc:spChg chg="del mod replST">
          <ac:chgData name="Ida Ekmark" userId="ffbc62ef69d5d3dc" providerId="LiveId" clId="{38AB4D3C-B4E5-4847-ABEF-83E738C70A11}" dt="2024-05-29T08:17:35.426" v="87492" actId="478"/>
          <ac:spMkLst>
            <pc:docMk/>
            <pc:sldMk cId="396066635" sldId="302"/>
            <ac:spMk id="1928" creationId="{0F598ECE-A4E9-A12A-BA51-BAF330D9821E}"/>
          </ac:spMkLst>
        </pc:spChg>
        <pc:spChg chg="del mod replST">
          <ac:chgData name="Ida Ekmark" userId="ffbc62ef69d5d3dc" providerId="LiveId" clId="{38AB4D3C-B4E5-4847-ABEF-83E738C70A11}" dt="2024-05-29T08:17:35.426" v="87491" actId="478"/>
          <ac:spMkLst>
            <pc:docMk/>
            <pc:sldMk cId="396066635" sldId="302"/>
            <ac:spMk id="1929" creationId="{FC93C275-3E61-4A9C-3A78-41A1AFCDF29D}"/>
          </ac:spMkLst>
        </pc:spChg>
        <pc:spChg chg="del mod replST">
          <ac:chgData name="Ida Ekmark" userId="ffbc62ef69d5d3dc" providerId="LiveId" clId="{38AB4D3C-B4E5-4847-ABEF-83E738C70A11}" dt="2024-05-29T08:17:35.426" v="87490" actId="478"/>
          <ac:spMkLst>
            <pc:docMk/>
            <pc:sldMk cId="396066635" sldId="302"/>
            <ac:spMk id="1930" creationId="{227EB192-B80B-DF32-8B7E-3D0E0F880225}"/>
          </ac:spMkLst>
        </pc:spChg>
        <pc:spChg chg="del mod replST">
          <ac:chgData name="Ida Ekmark" userId="ffbc62ef69d5d3dc" providerId="LiveId" clId="{38AB4D3C-B4E5-4847-ABEF-83E738C70A11}" dt="2024-05-29T08:17:35.426" v="87489" actId="478"/>
          <ac:spMkLst>
            <pc:docMk/>
            <pc:sldMk cId="396066635" sldId="302"/>
            <ac:spMk id="1931" creationId="{09B6A2C9-0325-B917-9E53-C2109A2B91EE}"/>
          </ac:spMkLst>
        </pc:spChg>
        <pc:spChg chg="del mod replST">
          <ac:chgData name="Ida Ekmark" userId="ffbc62ef69d5d3dc" providerId="LiveId" clId="{38AB4D3C-B4E5-4847-ABEF-83E738C70A11}" dt="2024-05-29T08:17:35.421" v="87488" actId="478"/>
          <ac:spMkLst>
            <pc:docMk/>
            <pc:sldMk cId="396066635" sldId="302"/>
            <ac:spMk id="1932" creationId="{A24CD888-CF62-9B86-D37C-1A7AEEC2FC2D}"/>
          </ac:spMkLst>
        </pc:spChg>
        <pc:spChg chg="del mod replST">
          <ac:chgData name="Ida Ekmark" userId="ffbc62ef69d5d3dc" providerId="LiveId" clId="{38AB4D3C-B4E5-4847-ABEF-83E738C70A11}" dt="2024-05-29T08:17:35.421" v="87487" actId="478"/>
          <ac:spMkLst>
            <pc:docMk/>
            <pc:sldMk cId="396066635" sldId="302"/>
            <ac:spMk id="1933" creationId="{66389110-191D-9FAD-14C8-3CD41E963A16}"/>
          </ac:spMkLst>
        </pc:spChg>
        <pc:spChg chg="del mod replST">
          <ac:chgData name="Ida Ekmark" userId="ffbc62ef69d5d3dc" providerId="LiveId" clId="{38AB4D3C-B4E5-4847-ABEF-83E738C70A11}" dt="2024-05-29T08:17:35.421" v="87486" actId="478"/>
          <ac:spMkLst>
            <pc:docMk/>
            <pc:sldMk cId="396066635" sldId="302"/>
            <ac:spMk id="1934" creationId="{BD17F501-BB02-85EB-A802-DFD2DBBF5B5D}"/>
          </ac:spMkLst>
        </pc:spChg>
        <pc:spChg chg="del mod replST">
          <ac:chgData name="Ida Ekmark" userId="ffbc62ef69d5d3dc" providerId="LiveId" clId="{38AB4D3C-B4E5-4847-ABEF-83E738C70A11}" dt="2024-05-29T08:17:35.421" v="87485" actId="478"/>
          <ac:spMkLst>
            <pc:docMk/>
            <pc:sldMk cId="396066635" sldId="302"/>
            <ac:spMk id="1935" creationId="{06521D4C-E189-D50A-6210-C17BE4D1ABA3}"/>
          </ac:spMkLst>
        </pc:spChg>
        <pc:spChg chg="del mod replST">
          <ac:chgData name="Ida Ekmark" userId="ffbc62ef69d5d3dc" providerId="LiveId" clId="{38AB4D3C-B4E5-4847-ABEF-83E738C70A11}" dt="2024-05-29T08:17:35.421" v="87484" actId="478"/>
          <ac:spMkLst>
            <pc:docMk/>
            <pc:sldMk cId="396066635" sldId="302"/>
            <ac:spMk id="1936" creationId="{C7C0C624-EBC3-B8BE-1642-7B562A311151}"/>
          </ac:spMkLst>
        </pc:spChg>
        <pc:spChg chg="del mod replST">
          <ac:chgData name="Ida Ekmark" userId="ffbc62ef69d5d3dc" providerId="LiveId" clId="{38AB4D3C-B4E5-4847-ABEF-83E738C70A11}" dt="2024-05-29T08:17:35.421" v="87483" actId="478"/>
          <ac:spMkLst>
            <pc:docMk/>
            <pc:sldMk cId="396066635" sldId="302"/>
            <ac:spMk id="1937" creationId="{FE5F88A8-3127-EA44-A0B1-3CB7B866AE1F}"/>
          </ac:spMkLst>
        </pc:spChg>
        <pc:spChg chg="del mod replST">
          <ac:chgData name="Ida Ekmark" userId="ffbc62ef69d5d3dc" providerId="LiveId" clId="{38AB4D3C-B4E5-4847-ABEF-83E738C70A11}" dt="2024-05-29T08:17:35.421" v="87482" actId="478"/>
          <ac:spMkLst>
            <pc:docMk/>
            <pc:sldMk cId="396066635" sldId="302"/>
            <ac:spMk id="1938" creationId="{AA501C24-AEDB-EFE5-9242-52D024BDD99A}"/>
          </ac:spMkLst>
        </pc:spChg>
        <pc:spChg chg="del mod replST">
          <ac:chgData name="Ida Ekmark" userId="ffbc62ef69d5d3dc" providerId="LiveId" clId="{38AB4D3C-B4E5-4847-ABEF-83E738C70A11}" dt="2024-05-29T08:17:35.421" v="87481" actId="478"/>
          <ac:spMkLst>
            <pc:docMk/>
            <pc:sldMk cId="396066635" sldId="302"/>
            <ac:spMk id="1939" creationId="{78C137D3-2546-5B03-0C92-D22395142571}"/>
          </ac:spMkLst>
        </pc:spChg>
        <pc:spChg chg="del mod replST">
          <ac:chgData name="Ida Ekmark" userId="ffbc62ef69d5d3dc" providerId="LiveId" clId="{38AB4D3C-B4E5-4847-ABEF-83E738C70A11}" dt="2024-05-29T08:17:35.421" v="87480" actId="478"/>
          <ac:spMkLst>
            <pc:docMk/>
            <pc:sldMk cId="396066635" sldId="302"/>
            <ac:spMk id="1940" creationId="{21BD177D-8B46-A36F-5E7D-6CB9751F7374}"/>
          </ac:spMkLst>
        </pc:spChg>
        <pc:spChg chg="del mod replST">
          <ac:chgData name="Ida Ekmark" userId="ffbc62ef69d5d3dc" providerId="LiveId" clId="{38AB4D3C-B4E5-4847-ABEF-83E738C70A11}" dt="2024-05-29T08:17:35.411" v="87479" actId="478"/>
          <ac:spMkLst>
            <pc:docMk/>
            <pc:sldMk cId="396066635" sldId="302"/>
            <ac:spMk id="1941" creationId="{2C2317C3-BA6E-A39E-CB5B-5EE92A012830}"/>
          </ac:spMkLst>
        </pc:spChg>
        <pc:spChg chg="del mod replST">
          <ac:chgData name="Ida Ekmark" userId="ffbc62ef69d5d3dc" providerId="LiveId" clId="{38AB4D3C-B4E5-4847-ABEF-83E738C70A11}" dt="2024-05-29T08:17:35.411" v="87478" actId="478"/>
          <ac:spMkLst>
            <pc:docMk/>
            <pc:sldMk cId="396066635" sldId="302"/>
            <ac:spMk id="1942" creationId="{4D017674-9637-40ED-A3D0-180008D93EBB}"/>
          </ac:spMkLst>
        </pc:spChg>
        <pc:spChg chg="mod replST">
          <ac:chgData name="Ida Ekmark" userId="ffbc62ef69d5d3dc" providerId="LiveId" clId="{38AB4D3C-B4E5-4847-ABEF-83E738C70A11}" dt="2024-05-29T08:17:47.021" v="87776" actId="108"/>
          <ac:spMkLst>
            <pc:docMk/>
            <pc:sldMk cId="396066635" sldId="302"/>
            <ac:spMk id="1944" creationId="{75947F2A-284A-E4A6-92E1-37BD86E0DE32}"/>
          </ac:spMkLst>
        </pc:spChg>
        <pc:spChg chg="mod replST">
          <ac:chgData name="Ida Ekmark" userId="ffbc62ef69d5d3dc" providerId="LiveId" clId="{38AB4D3C-B4E5-4847-ABEF-83E738C70A11}" dt="2024-05-29T08:17:47.031" v="87777" actId="108"/>
          <ac:spMkLst>
            <pc:docMk/>
            <pc:sldMk cId="396066635" sldId="302"/>
            <ac:spMk id="1945" creationId="{D66394DA-757D-B097-3B61-CE0349F67C82}"/>
          </ac:spMkLst>
        </pc:spChg>
        <pc:spChg chg="del mod topLvl replST">
          <ac:chgData name="Ida Ekmark" userId="ffbc62ef69d5d3dc" providerId="LiveId" clId="{38AB4D3C-B4E5-4847-ABEF-83E738C70A11}" dt="2024-05-15T09:14:16.981" v="21879" actId="478"/>
          <ac:spMkLst>
            <pc:docMk/>
            <pc:sldMk cId="396066635" sldId="302"/>
            <ac:spMk id="1980" creationId="{95C0BD55-5EF0-6B91-AB76-046FD87665A4}"/>
          </ac:spMkLst>
        </pc:spChg>
        <pc:spChg chg="del mod topLvl replST">
          <ac:chgData name="Ida Ekmark" userId="ffbc62ef69d5d3dc" providerId="LiveId" clId="{38AB4D3C-B4E5-4847-ABEF-83E738C70A11}" dt="2024-05-15T09:14:16.970" v="21868" actId="478"/>
          <ac:spMkLst>
            <pc:docMk/>
            <pc:sldMk cId="396066635" sldId="302"/>
            <ac:spMk id="1981" creationId="{BFBB9A04-2EB5-FB98-F92D-562F703FEB10}"/>
          </ac:spMkLst>
        </pc:spChg>
        <pc:spChg chg="del mod replST">
          <ac:chgData name="Ida Ekmark" userId="ffbc62ef69d5d3dc" providerId="LiveId" clId="{38AB4D3C-B4E5-4847-ABEF-83E738C70A11}" dt="2024-05-15T09:14:16.970" v="21867" actId="478"/>
          <ac:spMkLst>
            <pc:docMk/>
            <pc:sldMk cId="396066635" sldId="302"/>
            <ac:spMk id="1982" creationId="{DB1BB6D9-6C19-D044-8E97-FF022B662A21}"/>
          </ac:spMkLst>
        </pc:spChg>
        <pc:spChg chg="del mod replST">
          <ac:chgData name="Ida Ekmark" userId="ffbc62ef69d5d3dc" providerId="LiveId" clId="{38AB4D3C-B4E5-4847-ABEF-83E738C70A11}" dt="2024-05-15T09:14:16.970" v="21866" actId="478"/>
          <ac:spMkLst>
            <pc:docMk/>
            <pc:sldMk cId="396066635" sldId="302"/>
            <ac:spMk id="1983" creationId="{EE52D4D4-8B42-B60D-357B-154FE26C90D6}"/>
          </ac:spMkLst>
        </pc:spChg>
        <pc:spChg chg="del mod replST">
          <ac:chgData name="Ida Ekmark" userId="ffbc62ef69d5d3dc" providerId="LiveId" clId="{38AB4D3C-B4E5-4847-ABEF-83E738C70A11}" dt="2024-05-15T09:14:16.970" v="21865" actId="478"/>
          <ac:spMkLst>
            <pc:docMk/>
            <pc:sldMk cId="396066635" sldId="302"/>
            <ac:spMk id="1984" creationId="{19BA7999-4946-B643-76D0-0FE1319F6B39}"/>
          </ac:spMkLst>
        </pc:spChg>
        <pc:spChg chg="del mod replST">
          <ac:chgData name="Ida Ekmark" userId="ffbc62ef69d5d3dc" providerId="LiveId" clId="{38AB4D3C-B4E5-4847-ABEF-83E738C70A11}" dt="2024-05-15T09:14:16.970" v="21864" actId="478"/>
          <ac:spMkLst>
            <pc:docMk/>
            <pc:sldMk cId="396066635" sldId="302"/>
            <ac:spMk id="1985" creationId="{292B14D8-21C3-DAAE-988C-3C2B4A251466}"/>
          </ac:spMkLst>
        </pc:spChg>
        <pc:spChg chg="del mod replST">
          <ac:chgData name="Ida Ekmark" userId="ffbc62ef69d5d3dc" providerId="LiveId" clId="{38AB4D3C-B4E5-4847-ABEF-83E738C70A11}" dt="2024-05-15T09:14:16.970" v="21863" actId="478"/>
          <ac:spMkLst>
            <pc:docMk/>
            <pc:sldMk cId="396066635" sldId="302"/>
            <ac:spMk id="1986" creationId="{80557F03-988D-D945-4D93-B28B0168D158}"/>
          </ac:spMkLst>
        </pc:spChg>
        <pc:spChg chg="del mod replST">
          <ac:chgData name="Ida Ekmark" userId="ffbc62ef69d5d3dc" providerId="LiveId" clId="{38AB4D3C-B4E5-4847-ABEF-83E738C70A11}" dt="2024-05-15T09:14:16.970" v="21862" actId="478"/>
          <ac:spMkLst>
            <pc:docMk/>
            <pc:sldMk cId="396066635" sldId="302"/>
            <ac:spMk id="1987" creationId="{83303A9E-00B3-7E7C-740C-C03892B1BB2F}"/>
          </ac:spMkLst>
        </pc:spChg>
        <pc:spChg chg="del mod replST">
          <ac:chgData name="Ida Ekmark" userId="ffbc62ef69d5d3dc" providerId="LiveId" clId="{38AB4D3C-B4E5-4847-ABEF-83E738C70A11}" dt="2024-05-15T09:14:16.970" v="21861" actId="478"/>
          <ac:spMkLst>
            <pc:docMk/>
            <pc:sldMk cId="396066635" sldId="302"/>
            <ac:spMk id="1988" creationId="{5C9B79A6-6A37-6B36-6E3B-2CB3545F4C66}"/>
          </ac:spMkLst>
        </pc:spChg>
        <pc:spChg chg="del mod replST">
          <ac:chgData name="Ida Ekmark" userId="ffbc62ef69d5d3dc" providerId="LiveId" clId="{38AB4D3C-B4E5-4847-ABEF-83E738C70A11}" dt="2024-05-15T09:14:16.970" v="21860" actId="478"/>
          <ac:spMkLst>
            <pc:docMk/>
            <pc:sldMk cId="396066635" sldId="302"/>
            <ac:spMk id="1989" creationId="{FB8C6F47-56DB-5809-27FC-DFAAFAFECCE2}"/>
          </ac:spMkLst>
        </pc:spChg>
        <pc:spChg chg="del mod replST">
          <ac:chgData name="Ida Ekmark" userId="ffbc62ef69d5d3dc" providerId="LiveId" clId="{38AB4D3C-B4E5-4847-ABEF-83E738C70A11}" dt="2024-05-15T09:14:16.965" v="21859" actId="478"/>
          <ac:spMkLst>
            <pc:docMk/>
            <pc:sldMk cId="396066635" sldId="302"/>
            <ac:spMk id="1990" creationId="{3E184952-D705-A9B7-A5B8-128A0CE5E338}"/>
          </ac:spMkLst>
        </pc:spChg>
        <pc:spChg chg="del mod replST">
          <ac:chgData name="Ida Ekmark" userId="ffbc62ef69d5d3dc" providerId="LiveId" clId="{38AB4D3C-B4E5-4847-ABEF-83E738C70A11}" dt="2024-05-15T09:14:16.965" v="21858" actId="478"/>
          <ac:spMkLst>
            <pc:docMk/>
            <pc:sldMk cId="396066635" sldId="302"/>
            <ac:spMk id="1991" creationId="{030ED473-88B5-BE3E-11CD-87C5EA19FF36}"/>
          </ac:spMkLst>
        </pc:spChg>
        <pc:spChg chg="del mod replST">
          <ac:chgData name="Ida Ekmark" userId="ffbc62ef69d5d3dc" providerId="LiveId" clId="{38AB4D3C-B4E5-4847-ABEF-83E738C70A11}" dt="2024-05-15T09:14:16.965" v="21857" actId="478"/>
          <ac:spMkLst>
            <pc:docMk/>
            <pc:sldMk cId="396066635" sldId="302"/>
            <ac:spMk id="1992" creationId="{6CC488A7-2207-7555-3A90-72EEDDCD5606}"/>
          </ac:spMkLst>
        </pc:spChg>
        <pc:spChg chg="del mod replST">
          <ac:chgData name="Ida Ekmark" userId="ffbc62ef69d5d3dc" providerId="LiveId" clId="{38AB4D3C-B4E5-4847-ABEF-83E738C70A11}" dt="2024-05-15T09:14:16.965" v="21856" actId="478"/>
          <ac:spMkLst>
            <pc:docMk/>
            <pc:sldMk cId="396066635" sldId="302"/>
            <ac:spMk id="1993" creationId="{C5AC96C5-44DC-7C71-4D88-005ED866AD18}"/>
          </ac:spMkLst>
        </pc:spChg>
        <pc:spChg chg="del mod replST">
          <ac:chgData name="Ida Ekmark" userId="ffbc62ef69d5d3dc" providerId="LiveId" clId="{38AB4D3C-B4E5-4847-ABEF-83E738C70A11}" dt="2024-05-15T09:14:16.965" v="21855" actId="478"/>
          <ac:spMkLst>
            <pc:docMk/>
            <pc:sldMk cId="396066635" sldId="302"/>
            <ac:spMk id="1994" creationId="{5517D685-344B-47F8-F744-E92618764B55}"/>
          </ac:spMkLst>
        </pc:spChg>
        <pc:spChg chg="del mod replST">
          <ac:chgData name="Ida Ekmark" userId="ffbc62ef69d5d3dc" providerId="LiveId" clId="{38AB4D3C-B4E5-4847-ABEF-83E738C70A11}" dt="2024-05-15T09:14:16.965" v="21854" actId="478"/>
          <ac:spMkLst>
            <pc:docMk/>
            <pc:sldMk cId="396066635" sldId="302"/>
            <ac:spMk id="1995" creationId="{625408AF-8E91-C3F7-B5B3-1D2A1D4C752A}"/>
          </ac:spMkLst>
        </pc:spChg>
        <pc:spChg chg="mod replST">
          <ac:chgData name="Ida Ekmark" userId="ffbc62ef69d5d3dc" providerId="LiveId" clId="{38AB4D3C-B4E5-4847-ABEF-83E738C70A11}" dt="2024-05-15T09:14:16.975" v="21869" actId="108"/>
          <ac:spMkLst>
            <pc:docMk/>
            <pc:sldMk cId="396066635" sldId="302"/>
            <ac:spMk id="2000" creationId="{FF989F05-110B-EA37-8F39-D57302FD462B}"/>
          </ac:spMkLst>
        </pc:spChg>
        <pc:spChg chg="mod replST">
          <ac:chgData name="Ida Ekmark" userId="ffbc62ef69d5d3dc" providerId="LiveId" clId="{38AB4D3C-B4E5-4847-ABEF-83E738C70A11}" dt="2024-05-15T09:14:16.975" v="21870" actId="108"/>
          <ac:spMkLst>
            <pc:docMk/>
            <pc:sldMk cId="396066635" sldId="302"/>
            <ac:spMk id="2001" creationId="{612BF2E1-4824-320D-659C-235C0A95C17C}"/>
          </ac:spMkLst>
        </pc:spChg>
        <pc:spChg chg="mod replST">
          <ac:chgData name="Ida Ekmark" userId="ffbc62ef69d5d3dc" providerId="LiveId" clId="{38AB4D3C-B4E5-4847-ABEF-83E738C70A11}" dt="2024-05-15T09:14:16.975" v="21871" actId="108"/>
          <ac:spMkLst>
            <pc:docMk/>
            <pc:sldMk cId="396066635" sldId="302"/>
            <ac:spMk id="2002" creationId="{EE3A4A38-2D8F-394D-3E46-1653B7C869BB}"/>
          </ac:spMkLst>
        </pc:spChg>
        <pc:spChg chg="mod replST">
          <ac:chgData name="Ida Ekmark" userId="ffbc62ef69d5d3dc" providerId="LiveId" clId="{38AB4D3C-B4E5-4847-ABEF-83E738C70A11}" dt="2024-05-15T09:14:16.975" v="21872" actId="108"/>
          <ac:spMkLst>
            <pc:docMk/>
            <pc:sldMk cId="396066635" sldId="302"/>
            <ac:spMk id="2003" creationId="{F4618E09-EC1B-E0F0-F292-BA21633E7E47}"/>
          </ac:spMkLst>
        </pc:spChg>
        <pc:spChg chg="mod replST">
          <ac:chgData name="Ida Ekmark" userId="ffbc62ef69d5d3dc" providerId="LiveId" clId="{38AB4D3C-B4E5-4847-ABEF-83E738C70A11}" dt="2024-05-15T09:14:16.975" v="21873" actId="108"/>
          <ac:spMkLst>
            <pc:docMk/>
            <pc:sldMk cId="396066635" sldId="302"/>
            <ac:spMk id="2004" creationId="{88BBFE21-EE89-EF89-343B-F90C9A3584DF}"/>
          </ac:spMkLst>
        </pc:spChg>
        <pc:spChg chg="mod replST">
          <ac:chgData name="Ida Ekmark" userId="ffbc62ef69d5d3dc" providerId="LiveId" clId="{38AB4D3C-B4E5-4847-ABEF-83E738C70A11}" dt="2024-05-15T09:14:16.975" v="21874" actId="108"/>
          <ac:spMkLst>
            <pc:docMk/>
            <pc:sldMk cId="396066635" sldId="302"/>
            <ac:spMk id="2005" creationId="{58C798E7-038E-D25D-343C-F5125133FEBC}"/>
          </ac:spMkLst>
        </pc:spChg>
        <pc:spChg chg="mod replST">
          <ac:chgData name="Ida Ekmark" userId="ffbc62ef69d5d3dc" providerId="LiveId" clId="{38AB4D3C-B4E5-4847-ABEF-83E738C70A11}" dt="2024-05-15T09:14:16.980" v="21875" actId="108"/>
          <ac:spMkLst>
            <pc:docMk/>
            <pc:sldMk cId="396066635" sldId="302"/>
            <ac:spMk id="2006" creationId="{C70DA934-813F-DD24-5E42-B020CAD12D2F}"/>
          </ac:spMkLst>
        </pc:spChg>
        <pc:spChg chg="mod replST">
          <ac:chgData name="Ida Ekmark" userId="ffbc62ef69d5d3dc" providerId="LiveId" clId="{38AB4D3C-B4E5-4847-ABEF-83E738C70A11}" dt="2024-05-15T09:14:16.980" v="21876" actId="108"/>
          <ac:spMkLst>
            <pc:docMk/>
            <pc:sldMk cId="396066635" sldId="302"/>
            <ac:spMk id="2007" creationId="{CF53549F-BDA8-2E59-1EEB-DC521635CCD4}"/>
          </ac:spMkLst>
        </pc:spChg>
        <pc:spChg chg="mod replST">
          <ac:chgData name="Ida Ekmark" userId="ffbc62ef69d5d3dc" providerId="LiveId" clId="{38AB4D3C-B4E5-4847-ABEF-83E738C70A11}" dt="2024-05-15T09:14:16.981" v="21877" actId="108"/>
          <ac:spMkLst>
            <pc:docMk/>
            <pc:sldMk cId="396066635" sldId="302"/>
            <ac:spMk id="2008" creationId="{570F8FF3-AF5D-7C0A-53E1-AD60375F9743}"/>
          </ac:spMkLst>
        </pc:spChg>
        <pc:spChg chg="mod replST">
          <ac:chgData name="Ida Ekmark" userId="ffbc62ef69d5d3dc" providerId="LiveId" clId="{38AB4D3C-B4E5-4847-ABEF-83E738C70A11}" dt="2024-05-15T09:14:16.981" v="21878" actId="108"/>
          <ac:spMkLst>
            <pc:docMk/>
            <pc:sldMk cId="396066635" sldId="302"/>
            <ac:spMk id="2009" creationId="{495168F3-B2A4-F170-6D31-98C951703043}"/>
          </ac:spMkLst>
        </pc:spChg>
        <pc:spChg chg="add del mod topLvl">
          <ac:chgData name="Ida Ekmark" userId="ffbc62ef69d5d3dc" providerId="LiveId" clId="{38AB4D3C-B4E5-4847-ABEF-83E738C70A11}" dt="2024-05-15T15:04:54.274" v="26386" actId="478"/>
          <ac:spMkLst>
            <pc:docMk/>
            <pc:sldMk cId="396066635" sldId="302"/>
            <ac:spMk id="2035" creationId="{70B0CFE2-37BB-5C9D-61C0-02D4631D86F6}"/>
          </ac:spMkLst>
        </pc:spChg>
        <pc:spChg chg="add del">
          <ac:chgData name="Ida Ekmark" userId="ffbc62ef69d5d3dc" providerId="LiveId" clId="{38AB4D3C-B4E5-4847-ABEF-83E738C70A11}" dt="2024-05-15T15:11:54.958" v="26450" actId="22"/>
          <ac:spMkLst>
            <pc:docMk/>
            <pc:sldMk cId="396066635" sldId="302"/>
            <ac:spMk id="2042" creationId="{1579A470-BD85-9157-5F46-140F64A45F03}"/>
          </ac:spMkLst>
        </pc:spChg>
        <pc:grpChg chg="add del mod ord">
          <ac:chgData name="Ida Ekmark" userId="ffbc62ef69d5d3dc" providerId="LiveId" clId="{38AB4D3C-B4E5-4847-ABEF-83E738C70A11}" dt="2024-06-10T12:48:07.667" v="101793" actId="478"/>
          <ac:grpSpMkLst>
            <pc:docMk/>
            <pc:sldMk cId="396066635" sldId="302"/>
            <ac:grpSpMk id="3" creationId="{470773B8-97A0-7949-E71F-D607660C86F7}"/>
          </ac:grpSpMkLst>
        </pc:grpChg>
        <pc:grpChg chg="del mod replST">
          <ac:chgData name="Ida Ekmark" userId="ffbc62ef69d5d3dc" providerId="LiveId" clId="{38AB4D3C-B4E5-4847-ABEF-83E738C70A11}" dt="2024-05-15T09:05:38.590" v="20734" actId="478"/>
          <ac:grpSpMkLst>
            <pc:docMk/>
            <pc:sldMk cId="396066635" sldId="302"/>
            <ac:grpSpMk id="46" creationId="{2DEC3839-D745-40FB-E2A2-5327394C3F4B}"/>
          </ac:grpSpMkLst>
        </pc:grpChg>
        <pc:grpChg chg="del mod ord replST">
          <ac:chgData name="Ida Ekmark" userId="ffbc62ef69d5d3dc" providerId="LiveId" clId="{38AB4D3C-B4E5-4847-ABEF-83E738C70A11}" dt="2024-05-29T08:17:46.996" v="87740" actId="478"/>
          <ac:grpSpMkLst>
            <pc:docMk/>
            <pc:sldMk cId="396066635" sldId="302"/>
            <ac:grpSpMk id="50" creationId="{0572CF8E-E8B4-7CF6-9912-30BAF46C16B4}"/>
          </ac:grpSpMkLst>
        </pc:grpChg>
        <pc:grpChg chg="del">
          <ac:chgData name="Ida Ekmark" userId="ffbc62ef69d5d3dc" providerId="LiveId" clId="{38AB4D3C-B4E5-4847-ABEF-83E738C70A11}" dt="2024-05-29T08:17:35.471" v="87550" actId="478"/>
          <ac:grpSpMkLst>
            <pc:docMk/>
            <pc:sldMk cId="396066635" sldId="302"/>
            <ac:grpSpMk id="51" creationId="{5C3A43B7-1970-D077-BCFF-2499AE0027FE}"/>
          </ac:grpSpMkLst>
        </pc:grpChg>
        <pc:grpChg chg="del mod ord replST">
          <ac:chgData name="Ida Ekmark" userId="ffbc62ef69d5d3dc" providerId="LiveId" clId="{38AB4D3C-B4E5-4847-ABEF-83E738C70A11}" dt="2024-05-15T09:11:04.340" v="21532" actId="478"/>
          <ac:grpSpMkLst>
            <pc:docMk/>
            <pc:sldMk cId="396066635" sldId="302"/>
            <ac:grpSpMk id="186" creationId="{28A1602C-E28F-5477-9487-2259329DDF08}"/>
          </ac:grpSpMkLst>
        </pc:grpChg>
        <pc:grpChg chg="del">
          <ac:chgData name="Ida Ekmark" userId="ffbc62ef69d5d3dc" providerId="LiveId" clId="{38AB4D3C-B4E5-4847-ABEF-83E738C70A11}" dt="2024-05-15T09:07:17.650" v="21164" actId="478"/>
          <ac:grpSpMkLst>
            <pc:docMk/>
            <pc:sldMk cId="396066635" sldId="302"/>
            <ac:grpSpMk id="187" creationId="{C02604C4-C8F1-8BC1-2E19-15C7C85B9C08}"/>
          </ac:grpSpMkLst>
        </pc:grpChg>
        <pc:grpChg chg="mod replST">
          <ac:chgData name="Ida Ekmark" userId="ffbc62ef69d5d3dc" providerId="LiveId" clId="{38AB4D3C-B4E5-4847-ABEF-83E738C70A11}" dt="2024-05-15T09:15:43.391" v="21941" actId="1035"/>
          <ac:grpSpMkLst>
            <pc:docMk/>
            <pc:sldMk cId="396066635" sldId="302"/>
            <ac:grpSpMk id="1764" creationId="{389445BE-0068-E562-D371-602EAB369B4D}"/>
          </ac:grpSpMkLst>
        </pc:grpChg>
        <pc:grpChg chg="del">
          <ac:chgData name="Ida Ekmark" userId="ffbc62ef69d5d3dc" providerId="LiveId" clId="{38AB4D3C-B4E5-4847-ABEF-83E738C70A11}" dt="2024-05-15T08:40:17.070" v="20031" actId="478"/>
          <ac:grpSpMkLst>
            <pc:docMk/>
            <pc:sldMk cId="396066635" sldId="302"/>
            <ac:grpSpMk id="1814" creationId="{1250800D-6EB6-AED7-BFAD-C1135DB99F34}"/>
          </ac:grpSpMkLst>
        </pc:grpChg>
        <pc:grpChg chg="del mod ord replST">
          <ac:chgData name="Ida Ekmark" userId="ffbc62ef69d5d3dc" providerId="LiveId" clId="{38AB4D3C-B4E5-4847-ABEF-83E738C70A11}" dt="2024-05-15T09:06:49.970" v="20932" actId="478"/>
          <ac:grpSpMkLst>
            <pc:docMk/>
            <pc:sldMk cId="396066635" sldId="302"/>
            <ac:grpSpMk id="1833" creationId="{E362A878-51BB-238A-4C56-29C2805AAC0E}"/>
          </ac:grpSpMkLst>
        </pc:grpChg>
        <pc:grpChg chg="del">
          <ac:chgData name="Ida Ekmark" userId="ffbc62ef69d5d3dc" providerId="LiveId" clId="{38AB4D3C-B4E5-4847-ABEF-83E738C70A11}" dt="2024-05-15T09:05:38.620" v="20768" actId="478"/>
          <ac:grpSpMkLst>
            <pc:docMk/>
            <pc:sldMk cId="396066635" sldId="302"/>
            <ac:grpSpMk id="1834" creationId="{06D17720-1611-67A9-E3DC-4F8C6E75D0C3}"/>
          </ac:grpSpMkLst>
        </pc:grpChg>
        <pc:grpChg chg="del mod ord replST">
          <ac:chgData name="Ida Ekmark" userId="ffbc62ef69d5d3dc" providerId="LiveId" clId="{38AB4D3C-B4E5-4847-ABEF-83E738C70A11}" dt="2024-05-15T09:07:17.620" v="21130" actId="478"/>
          <ac:grpSpMkLst>
            <pc:docMk/>
            <pc:sldMk cId="396066635" sldId="302"/>
            <ac:grpSpMk id="1906" creationId="{59BDA55E-1A38-635B-CE71-8B4ACD998B54}"/>
          </ac:grpSpMkLst>
        </pc:grpChg>
        <pc:grpChg chg="del">
          <ac:chgData name="Ida Ekmark" userId="ffbc62ef69d5d3dc" providerId="LiveId" clId="{38AB4D3C-B4E5-4847-ABEF-83E738C70A11}" dt="2024-05-15T09:06:49.995" v="20966" actId="478"/>
          <ac:grpSpMkLst>
            <pc:docMk/>
            <pc:sldMk cId="396066635" sldId="302"/>
            <ac:grpSpMk id="1907" creationId="{7F733802-356B-B08A-2301-F47D0A4E984E}"/>
          </ac:grpSpMkLst>
        </pc:grpChg>
        <pc:grpChg chg="del mod ord replST">
          <ac:chgData name="Ida Ekmark" userId="ffbc62ef69d5d3dc" providerId="LiveId" clId="{38AB4D3C-B4E5-4847-ABEF-83E738C70A11}" dt="2024-05-29T08:17:35.436" v="87511" actId="478"/>
          <ac:grpSpMkLst>
            <pc:docMk/>
            <pc:sldMk cId="396066635" sldId="302"/>
            <ac:grpSpMk id="1943" creationId="{441265E3-2B5B-D5AF-A01B-6ADB4A16B030}"/>
          </ac:grpSpMkLst>
        </pc:grpChg>
        <pc:grpChg chg="del">
          <ac:chgData name="Ida Ekmark" userId="ffbc62ef69d5d3dc" providerId="LiveId" clId="{38AB4D3C-B4E5-4847-ABEF-83E738C70A11}" dt="2024-05-15T09:11:04.368" v="21569" actId="478"/>
          <ac:grpSpMkLst>
            <pc:docMk/>
            <pc:sldMk cId="396066635" sldId="302"/>
            <ac:grpSpMk id="1944" creationId="{B4BE3055-470D-1896-C61C-983F328D5C4F}"/>
          </ac:grpSpMkLst>
        </pc:grpChg>
        <pc:grpChg chg="mod ord replST">
          <ac:chgData name="Ida Ekmark" userId="ffbc62ef69d5d3dc" providerId="LiveId" clId="{38AB4D3C-B4E5-4847-ABEF-83E738C70A11}" dt="2024-05-29T08:17:52.055" v="87782" actId="166"/>
          <ac:grpSpMkLst>
            <pc:docMk/>
            <pc:sldMk cId="396066635" sldId="302"/>
            <ac:grpSpMk id="1946" creationId="{EABFBA46-2E97-6D5D-CD46-5BDF82870576}"/>
          </ac:grpSpMkLst>
        </pc:grpChg>
        <pc:grpChg chg="del">
          <ac:chgData name="Ida Ekmark" userId="ffbc62ef69d5d3dc" providerId="LiveId" clId="{38AB4D3C-B4E5-4847-ABEF-83E738C70A11}" dt="2024-05-29T08:17:47.031" v="87779" actId="478"/>
          <ac:grpSpMkLst>
            <pc:docMk/>
            <pc:sldMk cId="396066635" sldId="302"/>
            <ac:grpSpMk id="1947" creationId="{49F020DE-31A6-C952-E40B-EAEFB3FB16E1}"/>
          </ac:grpSpMkLst>
        </pc:grpChg>
        <pc:grpChg chg="del mod replST">
          <ac:chgData name="Ida Ekmark" userId="ffbc62ef69d5d3dc" providerId="LiveId" clId="{38AB4D3C-B4E5-4847-ABEF-83E738C70A11}" dt="2024-05-15T09:14:16.970" v="21868" actId="478"/>
          <ac:grpSpMkLst>
            <pc:docMk/>
            <pc:sldMk cId="396066635" sldId="302"/>
            <ac:grpSpMk id="1996" creationId="{51EA7EEF-A213-C586-21A3-6D42FD7EA825}"/>
          </ac:grpSpMkLst>
        </pc:grpChg>
        <pc:grpChg chg="mod ord replST">
          <ac:chgData name="Ida Ekmark" userId="ffbc62ef69d5d3dc" providerId="LiveId" clId="{38AB4D3C-B4E5-4847-ABEF-83E738C70A11}" dt="2024-05-15T09:15:43.391" v="21941" actId="1035"/>
          <ac:grpSpMkLst>
            <pc:docMk/>
            <pc:sldMk cId="396066635" sldId="302"/>
            <ac:grpSpMk id="2010" creationId="{3B5BA839-D872-5565-6A2B-C48DB876425C}"/>
          </ac:grpSpMkLst>
        </pc:grpChg>
        <pc:grpChg chg="del">
          <ac:chgData name="Ida Ekmark" userId="ffbc62ef69d5d3dc" providerId="LiveId" clId="{38AB4D3C-B4E5-4847-ABEF-83E738C70A11}" dt="2024-05-15T09:14:16.981" v="21880" actId="478"/>
          <ac:grpSpMkLst>
            <pc:docMk/>
            <pc:sldMk cId="396066635" sldId="302"/>
            <ac:grpSpMk id="2011" creationId="{C92F861B-8B26-B354-74FE-2AF608E5A61C}"/>
          </ac:grpSpMkLst>
        </pc:grpChg>
        <pc:grpChg chg="add del mod ord">
          <ac:chgData name="Ida Ekmark" userId="ffbc62ef69d5d3dc" providerId="LiveId" clId="{38AB4D3C-B4E5-4847-ABEF-83E738C70A11}" dt="2024-05-15T15:04:51.133" v="26385" actId="165"/>
          <ac:grpSpMkLst>
            <pc:docMk/>
            <pc:sldMk cId="396066635" sldId="302"/>
            <ac:grpSpMk id="2036" creationId="{71566A25-0CF1-735B-7661-4E0FDFA63991}"/>
          </ac:grpSpMkLst>
        </pc:grpChg>
        <pc:grpChg chg="add del mod">
          <ac:chgData name="Ida Ekmark" userId="ffbc62ef69d5d3dc" providerId="LiveId" clId="{38AB4D3C-B4E5-4847-ABEF-83E738C70A11}" dt="2024-05-29T07:33:13.914" v="86724" actId="478"/>
          <ac:grpSpMkLst>
            <pc:docMk/>
            <pc:sldMk cId="396066635" sldId="302"/>
            <ac:grpSpMk id="2040" creationId="{72BEA8E1-B0FF-0D73-B451-68EADB4E602A}"/>
          </ac:grpSpMkLst>
        </pc:grpChg>
        <pc:grpChg chg="add del mod">
          <ac:chgData name="Ida Ekmark" userId="ffbc62ef69d5d3dc" providerId="LiveId" clId="{38AB4D3C-B4E5-4847-ABEF-83E738C70A11}" dt="2024-05-15T15:12:08.709" v="26452" actId="165"/>
          <ac:grpSpMkLst>
            <pc:docMk/>
            <pc:sldMk cId="396066635" sldId="302"/>
            <ac:grpSpMk id="2043" creationId="{8E914FC2-3EF8-F6E7-1801-F441A54886DE}"/>
          </ac:grpSpMkLst>
        </pc:grpChg>
        <pc:picChg chg="add del mod ord">
          <ac:chgData name="Ida Ekmark" userId="ffbc62ef69d5d3dc" providerId="LiveId" clId="{38AB4D3C-B4E5-4847-ABEF-83E738C70A11}" dt="2024-05-15T08:42:28.410" v="20051" actId="478"/>
          <ac:picMkLst>
            <pc:docMk/>
            <pc:sldMk cId="396066635" sldId="302"/>
            <ac:picMk id="3" creationId="{B612A315-53D6-24CF-3CF0-67409F51883B}"/>
          </ac:picMkLst>
        </pc:picChg>
        <pc:picChg chg="mod">
          <ac:chgData name="Ida Ekmark" userId="ffbc62ef69d5d3dc" providerId="LiveId" clId="{38AB4D3C-B4E5-4847-ABEF-83E738C70A11}" dt="2024-05-29T07:39:32.320" v="86838"/>
          <ac:picMkLst>
            <pc:docMk/>
            <pc:sldMk cId="396066635" sldId="302"/>
            <ac:picMk id="4" creationId="{684F0E84-64D7-751E-1E9E-4DB39C76A7AB}"/>
          </ac:picMkLst>
        </pc:picChg>
        <pc:picChg chg="add del mod ord">
          <ac:chgData name="Ida Ekmark" userId="ffbc62ef69d5d3dc" providerId="LiveId" clId="{38AB4D3C-B4E5-4847-ABEF-83E738C70A11}" dt="2024-05-15T14:52:48.295" v="26270" actId="478"/>
          <ac:picMkLst>
            <pc:docMk/>
            <pc:sldMk cId="396066635" sldId="302"/>
            <ac:picMk id="6" creationId="{DD56D907-B9C5-0EFB-8E4C-99051082174B}"/>
          </ac:picMkLst>
        </pc:picChg>
        <pc:picChg chg="add mod">
          <ac:chgData name="Ida Ekmark" userId="ffbc62ef69d5d3dc" providerId="LiveId" clId="{38AB4D3C-B4E5-4847-ABEF-83E738C70A11}" dt="2024-05-15T08:42:29.874" v="20052"/>
          <ac:picMkLst>
            <pc:docMk/>
            <pc:sldMk cId="396066635" sldId="302"/>
            <ac:picMk id="7" creationId="{6951D4DB-4B9E-FE83-B811-F327E0636992}"/>
          </ac:picMkLst>
        </pc:picChg>
        <pc:picChg chg="add del mod">
          <ac:chgData name="Ida Ekmark" userId="ffbc62ef69d5d3dc" providerId="LiveId" clId="{38AB4D3C-B4E5-4847-ABEF-83E738C70A11}" dt="2024-06-10T12:48:15.210" v="101795" actId="478"/>
          <ac:picMkLst>
            <pc:docMk/>
            <pc:sldMk cId="396066635" sldId="302"/>
            <ac:picMk id="7" creationId="{E98E0B24-02CE-C9B2-4851-723A17CA42FE}"/>
          </ac:picMkLst>
        </pc:picChg>
        <pc:picChg chg="add del mod ord modCrop">
          <ac:chgData name="Ida Ekmark" userId="ffbc62ef69d5d3dc" providerId="LiveId" clId="{38AB4D3C-B4E5-4847-ABEF-83E738C70A11}" dt="2024-05-15T08:58:01.589" v="20254" actId="478"/>
          <ac:picMkLst>
            <pc:docMk/>
            <pc:sldMk cId="396066635" sldId="302"/>
            <ac:picMk id="8" creationId="{7B488753-9F23-22D9-D38E-024F3C47C309}"/>
          </ac:picMkLst>
        </pc:picChg>
        <pc:picChg chg="add del mod">
          <ac:chgData name="Ida Ekmark" userId="ffbc62ef69d5d3dc" providerId="LiveId" clId="{38AB4D3C-B4E5-4847-ABEF-83E738C70A11}" dt="2024-06-10T12:48:05.322" v="101791" actId="478"/>
          <ac:picMkLst>
            <pc:docMk/>
            <pc:sldMk cId="396066635" sldId="302"/>
            <ac:picMk id="8" creationId="{DE93E32D-1CC0-5101-22DB-A0CAFD5557C7}"/>
          </ac:picMkLst>
        </pc:picChg>
        <pc:picChg chg="mod">
          <ac:chgData name="Ida Ekmark" userId="ffbc62ef69d5d3dc" providerId="LiveId" clId="{38AB4D3C-B4E5-4847-ABEF-83E738C70A11}" dt="2024-05-29T08:17:35.363" v="87329" actId="14100"/>
          <ac:picMkLst>
            <pc:docMk/>
            <pc:sldMk cId="396066635" sldId="302"/>
            <ac:picMk id="10" creationId="{65D479C8-15CC-98FD-7BBE-A8D8337F9774}"/>
          </ac:picMkLst>
        </pc:picChg>
        <pc:picChg chg="add mod ord">
          <ac:chgData name="Ida Ekmark" userId="ffbc62ef69d5d3dc" providerId="LiveId" clId="{38AB4D3C-B4E5-4847-ABEF-83E738C70A11}" dt="2024-06-10T12:48:40.726" v="101801" actId="167"/>
          <ac:picMkLst>
            <pc:docMk/>
            <pc:sldMk cId="396066635" sldId="302"/>
            <ac:picMk id="10" creationId="{E0DADA07-7996-4BBE-AC11-AD785EB1CCFA}"/>
          </ac:picMkLst>
        </pc:picChg>
        <pc:picChg chg="mod">
          <ac:chgData name="Ida Ekmark" userId="ffbc62ef69d5d3dc" providerId="LiveId" clId="{38AB4D3C-B4E5-4847-ABEF-83E738C70A11}" dt="2024-05-15T09:04:44.300" v="20444" actId="14100"/>
          <ac:picMkLst>
            <pc:docMk/>
            <pc:sldMk cId="396066635" sldId="302"/>
            <ac:picMk id="11" creationId="{2D4503D9-6A70-A1D9-3A7D-F070067082B8}"/>
          </ac:picMkLst>
        </pc:picChg>
        <pc:picChg chg="add mod">
          <ac:chgData name="Ida Ekmark" userId="ffbc62ef69d5d3dc" providerId="LiveId" clId="{38AB4D3C-B4E5-4847-ABEF-83E738C70A11}" dt="2024-06-10T12:48:54.005" v="101803" actId="1076"/>
          <ac:picMkLst>
            <pc:docMk/>
            <pc:sldMk cId="396066635" sldId="302"/>
            <ac:picMk id="12" creationId="{4D768850-4830-EBA8-364D-01DF12FBF5B5}"/>
          </ac:picMkLst>
        </pc:picChg>
        <pc:picChg chg="mod">
          <ac:chgData name="Ida Ekmark" userId="ffbc62ef69d5d3dc" providerId="LiveId" clId="{38AB4D3C-B4E5-4847-ABEF-83E738C70A11}" dt="2024-05-15T09:05:38.540" v="20576" actId="14100"/>
          <ac:picMkLst>
            <pc:docMk/>
            <pc:sldMk cId="396066635" sldId="302"/>
            <ac:picMk id="48" creationId="{FBBB7B4E-2E96-0105-AC83-2C0C7B909046}"/>
          </ac:picMkLst>
        </pc:picChg>
        <pc:picChg chg="mod">
          <ac:chgData name="Ida Ekmark" userId="ffbc62ef69d5d3dc" providerId="LiveId" clId="{38AB4D3C-B4E5-4847-ABEF-83E738C70A11}" dt="2024-05-15T09:07:17.563" v="20972" actId="14100"/>
          <ac:picMkLst>
            <pc:docMk/>
            <pc:sldMk cId="396066635" sldId="302"/>
            <ac:picMk id="149" creationId="{C697CFD0-C2C8-6F15-480B-52EADC04AD20}"/>
          </ac:picMkLst>
        </pc:picChg>
        <pc:picChg chg="mod">
          <ac:chgData name="Ida Ekmark" userId="ffbc62ef69d5d3dc" providerId="LiveId" clId="{38AB4D3C-B4E5-4847-ABEF-83E738C70A11}" dt="2024-05-29T08:17:46.931" v="87556" actId="14100"/>
          <ac:picMkLst>
            <pc:docMk/>
            <pc:sldMk cId="396066635" sldId="302"/>
            <ac:picMk id="152" creationId="{AAA17574-1DBA-A524-D7D9-1C0994E69099}"/>
          </ac:picMkLst>
        </pc:picChg>
        <pc:picChg chg="mod">
          <ac:chgData name="Ida Ekmark" userId="ffbc62ef69d5d3dc" providerId="LiveId" clId="{38AB4D3C-B4E5-4847-ABEF-83E738C70A11}" dt="2024-05-15T09:07:50.390" v="21173" actId="14100"/>
          <ac:picMkLst>
            <pc:docMk/>
            <pc:sldMk cId="396066635" sldId="302"/>
            <ac:picMk id="1757" creationId="{09AB6A6C-7097-4FDC-C592-DA9975F7B2C0}"/>
          </ac:picMkLst>
        </pc:picChg>
        <pc:picChg chg="mod">
          <ac:chgData name="Ida Ekmark" userId="ffbc62ef69d5d3dc" providerId="LiveId" clId="{38AB4D3C-B4E5-4847-ABEF-83E738C70A11}" dt="2024-05-15T09:11:04.281" v="21364" actId="14100"/>
          <ac:picMkLst>
            <pc:docMk/>
            <pc:sldMk cId="396066635" sldId="302"/>
            <ac:picMk id="1766" creationId="{5956F72B-1021-D3A2-33A9-C68E78284729}"/>
          </ac:picMkLst>
        </pc:picChg>
        <pc:picChg chg="mod">
          <ac:chgData name="Ida Ekmark" userId="ffbc62ef69d5d3dc" providerId="LiveId" clId="{38AB4D3C-B4E5-4847-ABEF-83E738C70A11}" dt="2024-05-15T09:06:49.920" v="20774" actId="14100"/>
          <ac:picMkLst>
            <pc:docMk/>
            <pc:sldMk cId="396066635" sldId="302"/>
            <ac:picMk id="1868" creationId="{0D2A4751-567C-ABBF-780F-8B3D200E3B17}"/>
          </ac:picMkLst>
        </pc:picChg>
        <pc:picChg chg="del">
          <ac:chgData name="Ida Ekmark" userId="ffbc62ef69d5d3dc" providerId="LiveId" clId="{38AB4D3C-B4E5-4847-ABEF-83E738C70A11}" dt="2024-05-15T08:40:00.770" v="20010" actId="478"/>
          <ac:picMkLst>
            <pc:docMk/>
            <pc:sldMk cId="396066635" sldId="302"/>
            <ac:picMk id="1878" creationId="{8B65CD38-F256-10D4-9AD2-9C5BF25E444C}"/>
          </ac:picMkLst>
        </pc:picChg>
        <pc:picChg chg="del">
          <ac:chgData name="Ida Ekmark" userId="ffbc62ef69d5d3dc" providerId="LiveId" clId="{38AB4D3C-B4E5-4847-ABEF-83E738C70A11}" dt="2024-05-15T08:39:59.749" v="20009" actId="478"/>
          <ac:picMkLst>
            <pc:docMk/>
            <pc:sldMk cId="396066635" sldId="302"/>
            <ac:picMk id="1880" creationId="{0B062A1E-6763-8C1D-F94E-1A9B03582446}"/>
          </ac:picMkLst>
        </pc:picChg>
        <pc:picChg chg="mod">
          <ac:chgData name="Ida Ekmark" userId="ffbc62ef69d5d3dc" providerId="LiveId" clId="{38AB4D3C-B4E5-4847-ABEF-83E738C70A11}" dt="2024-05-15T09:12:52.937" v="21622" actId="14100"/>
          <ac:picMkLst>
            <pc:docMk/>
            <pc:sldMk cId="396066635" sldId="302"/>
            <ac:picMk id="1978" creationId="{90F9DF79-550D-9FCF-2EC8-E28855A3606C}"/>
          </ac:picMkLst>
        </pc:picChg>
        <pc:picChg chg="mod">
          <ac:chgData name="Ida Ekmark" userId="ffbc62ef69d5d3dc" providerId="LiveId" clId="{38AB4D3C-B4E5-4847-ABEF-83E738C70A11}" dt="2024-05-15T09:14:16.940" v="21792" actId="14100"/>
          <ac:picMkLst>
            <pc:docMk/>
            <pc:sldMk cId="396066635" sldId="302"/>
            <ac:picMk id="1998" creationId="{FABF172E-7D94-4229-8434-6991231EE2C7}"/>
          </ac:picMkLst>
        </pc:picChg>
        <pc:picChg chg="add del mod modCrop">
          <ac:chgData name="Ida Ekmark" userId="ffbc62ef69d5d3dc" providerId="LiveId" clId="{38AB4D3C-B4E5-4847-ABEF-83E738C70A11}" dt="2024-05-15T09:20:19.350" v="21987" actId="478"/>
          <ac:picMkLst>
            <pc:docMk/>
            <pc:sldMk cId="396066635" sldId="302"/>
            <ac:picMk id="2028" creationId="{6B7FF42C-89E2-8D82-47D5-6C370E519D29}"/>
          </ac:picMkLst>
        </pc:picChg>
        <pc:picChg chg="add del mod ord">
          <ac:chgData name="Ida Ekmark" userId="ffbc62ef69d5d3dc" providerId="LiveId" clId="{38AB4D3C-B4E5-4847-ABEF-83E738C70A11}" dt="2024-05-15T09:31:47.268" v="21993" actId="478"/>
          <ac:picMkLst>
            <pc:docMk/>
            <pc:sldMk cId="396066635" sldId="302"/>
            <ac:picMk id="2030" creationId="{BF5D3D3D-43D2-F5B2-A042-A2669160AB74}"/>
          </ac:picMkLst>
        </pc:picChg>
        <pc:picChg chg="add del mod">
          <ac:chgData name="Ida Ekmark" userId="ffbc62ef69d5d3dc" providerId="LiveId" clId="{38AB4D3C-B4E5-4847-ABEF-83E738C70A11}" dt="2024-05-15T14:52:47.555" v="26269" actId="478"/>
          <ac:picMkLst>
            <pc:docMk/>
            <pc:sldMk cId="396066635" sldId="302"/>
            <ac:picMk id="2032" creationId="{33E7DC5E-431F-9EE2-6245-0765FF593558}"/>
          </ac:picMkLst>
        </pc:picChg>
        <pc:picChg chg="add mod topLvl modCrop">
          <ac:chgData name="Ida Ekmark" userId="ffbc62ef69d5d3dc" providerId="LiveId" clId="{38AB4D3C-B4E5-4847-ABEF-83E738C70A11}" dt="2024-05-15T15:10:05.034" v="26437" actId="164"/>
          <ac:picMkLst>
            <pc:docMk/>
            <pc:sldMk cId="396066635" sldId="302"/>
            <ac:picMk id="2034" creationId="{760D9478-7FBF-B3C9-7F59-71644363EDEA}"/>
          </ac:picMkLst>
        </pc:picChg>
        <pc:picChg chg="add del mod ord">
          <ac:chgData name="Ida Ekmark" userId="ffbc62ef69d5d3dc" providerId="LiveId" clId="{38AB4D3C-B4E5-4847-ABEF-83E738C70A11}" dt="2024-06-10T12:48:06.090" v="101792" actId="478"/>
          <ac:picMkLst>
            <pc:docMk/>
            <pc:sldMk cId="396066635" sldId="302"/>
            <ac:picMk id="2038" creationId="{FBD672B5-9679-12FF-5521-096A643FA5AB}"/>
          </ac:picMkLst>
        </pc:picChg>
        <pc:picChg chg="add mod modCrop">
          <ac:chgData name="Ida Ekmark" userId="ffbc62ef69d5d3dc" providerId="LiveId" clId="{38AB4D3C-B4E5-4847-ABEF-83E738C70A11}" dt="2024-05-15T15:10:05.034" v="26437" actId="164"/>
          <ac:picMkLst>
            <pc:docMk/>
            <pc:sldMk cId="396066635" sldId="302"/>
            <ac:picMk id="2039" creationId="{2A9D4893-E45A-9470-EE13-D8712E01D653}"/>
          </ac:picMkLst>
        </pc:picChg>
        <pc:picChg chg="del mod topLvl modCrop">
          <ac:chgData name="Ida Ekmark" userId="ffbc62ef69d5d3dc" providerId="LiveId" clId="{38AB4D3C-B4E5-4847-ABEF-83E738C70A11}" dt="2024-05-29T07:33:29.400" v="86727" actId="478"/>
          <ac:picMkLst>
            <pc:docMk/>
            <pc:sldMk cId="396066635" sldId="302"/>
            <ac:picMk id="2044" creationId="{59EF11A2-4B1D-B8FF-7DB9-B1154974DF90}"/>
          </ac:picMkLst>
        </pc:picChg>
        <pc:picChg chg="del mod topLvl">
          <ac:chgData name="Ida Ekmark" userId="ffbc62ef69d5d3dc" providerId="LiveId" clId="{38AB4D3C-B4E5-4847-ABEF-83E738C70A11}" dt="2024-05-15T15:12:12.264" v="26453" actId="478"/>
          <ac:picMkLst>
            <pc:docMk/>
            <pc:sldMk cId="396066635" sldId="302"/>
            <ac:picMk id="2045" creationId="{02ABC5D1-1B88-7243-0F50-A0CEA2C89406}"/>
          </ac:picMkLst>
        </pc:picChg>
        <pc:picChg chg="add del mod">
          <ac:chgData name="Ida Ekmark" userId="ffbc62ef69d5d3dc" providerId="LiveId" clId="{38AB4D3C-B4E5-4847-ABEF-83E738C70A11}" dt="2024-05-29T08:18:12.391" v="87783" actId="478"/>
          <ac:picMkLst>
            <pc:docMk/>
            <pc:sldMk cId="396066635" sldId="302"/>
            <ac:picMk id="2046" creationId="{3098B43A-1A15-0D4F-96DA-3A61E107519F}"/>
          </ac:picMkLst>
        </pc:picChg>
        <pc:picChg chg="add del mod">
          <ac:chgData name="Ida Ekmark" userId="ffbc62ef69d5d3dc" providerId="LiveId" clId="{38AB4D3C-B4E5-4847-ABEF-83E738C70A11}" dt="2024-05-29T07:42:39.990" v="86865" actId="478"/>
          <ac:picMkLst>
            <pc:docMk/>
            <pc:sldMk cId="396066635" sldId="302"/>
            <ac:picMk id="2047" creationId="{27DE6734-273C-EC49-FDE1-A4EE59281363}"/>
          </ac:picMkLst>
        </pc:picChg>
        <pc:cxnChg chg="mod">
          <ac:chgData name="Ida Ekmark" userId="ffbc62ef69d5d3dc" providerId="LiveId" clId="{38AB4D3C-B4E5-4847-ABEF-83E738C70A11}" dt="2024-05-15T09:15:27.750" v="21900" actId="1035"/>
          <ac:cxnSpMkLst>
            <pc:docMk/>
            <pc:sldMk cId="396066635" sldId="302"/>
            <ac:cxnSpMk id="162" creationId="{10532748-C409-BB81-0A9F-CDEEC8C9F73C}"/>
          </ac:cxnSpMkLst>
        </pc:cxnChg>
        <pc:cxnChg chg="del">
          <ac:chgData name="Ida Ekmark" userId="ffbc62ef69d5d3dc" providerId="LiveId" clId="{38AB4D3C-B4E5-4847-ABEF-83E738C70A11}" dt="2024-05-15T08:40:15.968" v="20030" actId="478"/>
          <ac:cxnSpMkLst>
            <pc:docMk/>
            <pc:sldMk cId="396066635" sldId="302"/>
            <ac:cxnSpMk id="1869" creationId="{D7CD4654-369B-29AF-1731-E91B3310A369}"/>
          </ac:cxnSpMkLst>
        </pc:cxnChg>
        <pc:cxnChg chg="del">
          <ac:chgData name="Ida Ekmark" userId="ffbc62ef69d5d3dc" providerId="LiveId" clId="{38AB4D3C-B4E5-4847-ABEF-83E738C70A11}" dt="2024-05-15T08:40:15.308" v="20029" actId="478"/>
          <ac:cxnSpMkLst>
            <pc:docMk/>
            <pc:sldMk cId="396066635" sldId="302"/>
            <ac:cxnSpMk id="1871" creationId="{F1261849-9032-F104-AC58-DE6FDBE0E739}"/>
          </ac:cxnSpMkLst>
        </pc:cxnChg>
      </pc:sldChg>
      <pc:sldChg chg="addSp delSp modSp add mod delAnim modAnim modNotesTx">
        <pc:chgData name="Ida Ekmark" userId="ffbc62ef69d5d3dc" providerId="LiveId" clId="{38AB4D3C-B4E5-4847-ABEF-83E738C70A11}" dt="2024-06-13T07:20:00.292" v="102153" actId="166"/>
        <pc:sldMkLst>
          <pc:docMk/>
          <pc:sldMk cId="360393674" sldId="303"/>
        </pc:sldMkLst>
        <pc:spChg chg="add mod">
          <ac:chgData name="Ida Ekmark" userId="ffbc62ef69d5d3dc" providerId="LiveId" clId="{38AB4D3C-B4E5-4847-ABEF-83E738C70A11}" dt="2024-05-28T12:16:34.943" v="86450"/>
          <ac:spMkLst>
            <pc:docMk/>
            <pc:sldMk cId="360393674" sldId="303"/>
            <ac:spMk id="2" creationId="{6785DEB2-3490-EED5-A678-9F3B41C082CC}"/>
          </ac:spMkLst>
        </pc:spChg>
        <pc:spChg chg="mod">
          <ac:chgData name="Ida Ekmark" userId="ffbc62ef69d5d3dc" providerId="LiveId" clId="{38AB4D3C-B4E5-4847-ABEF-83E738C70A11}" dt="2024-05-28T12:16:34.057" v="86449" actId="403"/>
          <ac:spMkLst>
            <pc:docMk/>
            <pc:sldMk cId="360393674" sldId="303"/>
            <ac:spMk id="5" creationId="{A54EBA3E-F444-2F1A-CF44-A6E734572A68}"/>
          </ac:spMkLst>
        </pc:spChg>
        <pc:spChg chg="del mod topLvl replST">
          <ac:chgData name="Ida Ekmark" userId="ffbc62ef69d5d3dc" providerId="LiveId" clId="{38AB4D3C-B4E5-4847-ABEF-83E738C70A11}" dt="2024-05-15T08:57:21.235" v="20243" actId="478"/>
          <ac:spMkLst>
            <pc:docMk/>
            <pc:sldMk cId="360393674" sldId="303"/>
            <ac:spMk id="7" creationId="{FDF5EBE1-3300-4215-8691-B7F9A7754B8B}"/>
          </ac:spMkLst>
        </pc:spChg>
        <pc:spChg chg="del">
          <ac:chgData name="Ida Ekmark" userId="ffbc62ef69d5d3dc" providerId="LiveId" clId="{38AB4D3C-B4E5-4847-ABEF-83E738C70A11}" dt="2024-05-15T08:57:36.240" v="20248" actId="478"/>
          <ac:spMkLst>
            <pc:docMk/>
            <pc:sldMk cId="360393674" sldId="303"/>
            <ac:spMk id="9" creationId="{F37CB0E6-2A73-7FA0-0AE6-72B338F3341E}"/>
          </ac:spMkLst>
        </pc:spChg>
        <pc:spChg chg="del mod topLvl replST">
          <ac:chgData name="Ida Ekmark" userId="ffbc62ef69d5d3dc" providerId="LiveId" clId="{38AB4D3C-B4E5-4847-ABEF-83E738C70A11}" dt="2024-05-15T08:57:21.230" v="20233" actId="478"/>
          <ac:spMkLst>
            <pc:docMk/>
            <pc:sldMk cId="360393674" sldId="303"/>
            <ac:spMk id="10" creationId="{E3401A31-BC99-80F8-0714-141E10CAB352}"/>
          </ac:spMkLst>
        </pc:spChg>
        <pc:spChg chg="del mod replST">
          <ac:chgData name="Ida Ekmark" userId="ffbc62ef69d5d3dc" providerId="LiveId" clId="{38AB4D3C-B4E5-4847-ABEF-83E738C70A11}" dt="2024-05-15T08:57:21.230" v="20232" actId="478"/>
          <ac:spMkLst>
            <pc:docMk/>
            <pc:sldMk cId="360393674" sldId="303"/>
            <ac:spMk id="11" creationId="{C8354705-ECF0-D0AB-70E5-BEDF927FB944}"/>
          </ac:spMkLst>
        </pc:spChg>
        <pc:spChg chg="del mod replST">
          <ac:chgData name="Ida Ekmark" userId="ffbc62ef69d5d3dc" providerId="LiveId" clId="{38AB4D3C-B4E5-4847-ABEF-83E738C70A11}" dt="2024-05-15T08:57:21.226" v="20231" actId="478"/>
          <ac:spMkLst>
            <pc:docMk/>
            <pc:sldMk cId="360393674" sldId="303"/>
            <ac:spMk id="12" creationId="{E81FA710-782A-54F9-58E8-703F1731A556}"/>
          </ac:spMkLst>
        </pc:spChg>
        <pc:spChg chg="del mod replST">
          <ac:chgData name="Ida Ekmark" userId="ffbc62ef69d5d3dc" providerId="LiveId" clId="{38AB4D3C-B4E5-4847-ABEF-83E738C70A11}" dt="2024-05-15T08:57:21.226" v="20230" actId="478"/>
          <ac:spMkLst>
            <pc:docMk/>
            <pc:sldMk cId="360393674" sldId="303"/>
            <ac:spMk id="13" creationId="{AD8B942B-AEDD-34F3-5A05-C6C57BAED657}"/>
          </ac:spMkLst>
        </pc:spChg>
        <pc:spChg chg="del mod replST">
          <ac:chgData name="Ida Ekmark" userId="ffbc62ef69d5d3dc" providerId="LiveId" clId="{38AB4D3C-B4E5-4847-ABEF-83E738C70A11}" dt="2024-05-15T08:57:21.226" v="20229" actId="478"/>
          <ac:spMkLst>
            <pc:docMk/>
            <pc:sldMk cId="360393674" sldId="303"/>
            <ac:spMk id="14" creationId="{9CDE518F-C3B0-3401-8FA3-1359246B89F7}"/>
          </ac:spMkLst>
        </pc:spChg>
        <pc:spChg chg="add mod">
          <ac:chgData name="Ida Ekmark" userId="ffbc62ef69d5d3dc" providerId="LiveId" clId="{38AB4D3C-B4E5-4847-ABEF-83E738C70A11}" dt="2024-05-29T07:42:19.260" v="86864" actId="14100"/>
          <ac:spMkLst>
            <pc:docMk/>
            <pc:sldMk cId="360393674" sldId="303"/>
            <ac:spMk id="14" creationId="{EC4A1142-07FA-A5B0-0A82-A2DCADE2C3A8}"/>
          </ac:spMkLst>
        </pc:spChg>
        <pc:spChg chg="del mod replST">
          <ac:chgData name="Ida Ekmark" userId="ffbc62ef69d5d3dc" providerId="LiveId" clId="{38AB4D3C-B4E5-4847-ABEF-83E738C70A11}" dt="2024-05-15T08:57:21.226" v="20228" actId="478"/>
          <ac:spMkLst>
            <pc:docMk/>
            <pc:sldMk cId="360393674" sldId="303"/>
            <ac:spMk id="15" creationId="{FE66876C-B459-DD60-BB44-C9BE179FE8B6}"/>
          </ac:spMkLst>
        </pc:spChg>
        <pc:spChg chg="mod">
          <ac:chgData name="Ida Ekmark" userId="ffbc62ef69d5d3dc" providerId="LiveId" clId="{38AB4D3C-B4E5-4847-ABEF-83E738C70A11}" dt="2024-05-15T08:55:52.470" v="20163" actId="20577"/>
          <ac:spMkLst>
            <pc:docMk/>
            <pc:sldMk cId="360393674" sldId="303"/>
            <ac:spMk id="16" creationId="{5B3BEE45-DF3F-A758-FDF9-0CFC623E7EFD}"/>
          </ac:spMkLst>
        </pc:spChg>
        <pc:spChg chg="del mod replST">
          <ac:chgData name="Ida Ekmark" userId="ffbc62ef69d5d3dc" providerId="LiveId" clId="{38AB4D3C-B4E5-4847-ABEF-83E738C70A11}" dt="2024-05-15T08:57:21.226" v="20227" actId="478"/>
          <ac:spMkLst>
            <pc:docMk/>
            <pc:sldMk cId="360393674" sldId="303"/>
            <ac:spMk id="17" creationId="{49FA1766-A846-C3A8-35D4-99E44E522E3A}"/>
          </ac:spMkLst>
        </pc:spChg>
        <pc:spChg chg="del mod replST">
          <ac:chgData name="Ida Ekmark" userId="ffbc62ef69d5d3dc" providerId="LiveId" clId="{38AB4D3C-B4E5-4847-ABEF-83E738C70A11}" dt="2024-05-15T08:57:21.226" v="20226" actId="478"/>
          <ac:spMkLst>
            <pc:docMk/>
            <pc:sldMk cId="360393674" sldId="303"/>
            <ac:spMk id="18" creationId="{4E26EF6F-A634-4A6E-B524-F3BFDDC429CC}"/>
          </ac:spMkLst>
        </pc:spChg>
        <pc:spChg chg="mod replST">
          <ac:chgData name="Ida Ekmark" userId="ffbc62ef69d5d3dc" providerId="LiveId" clId="{38AB4D3C-B4E5-4847-ABEF-83E738C70A11}" dt="2024-05-15T08:57:21.230" v="20234" actId="108"/>
          <ac:spMkLst>
            <pc:docMk/>
            <pc:sldMk cId="360393674" sldId="303"/>
            <ac:spMk id="23" creationId="{A778A386-7C36-CDBE-54A0-396F8BE7246E}"/>
          </ac:spMkLst>
        </pc:spChg>
        <pc:spChg chg="mod replST">
          <ac:chgData name="Ida Ekmark" userId="ffbc62ef69d5d3dc" providerId="LiveId" clId="{38AB4D3C-B4E5-4847-ABEF-83E738C70A11}" dt="2024-05-15T08:57:21.230" v="20235" actId="108"/>
          <ac:spMkLst>
            <pc:docMk/>
            <pc:sldMk cId="360393674" sldId="303"/>
            <ac:spMk id="24" creationId="{DF4C6E27-5405-76F8-1E9D-74B9B37793FA}"/>
          </ac:spMkLst>
        </pc:spChg>
        <pc:spChg chg="mod replST">
          <ac:chgData name="Ida Ekmark" userId="ffbc62ef69d5d3dc" providerId="LiveId" clId="{38AB4D3C-B4E5-4847-ABEF-83E738C70A11}" dt="2024-05-15T08:57:21.230" v="20236" actId="108"/>
          <ac:spMkLst>
            <pc:docMk/>
            <pc:sldMk cId="360393674" sldId="303"/>
            <ac:spMk id="25" creationId="{040EA40A-E5D0-571A-4766-D6375055A570}"/>
          </ac:spMkLst>
        </pc:spChg>
        <pc:spChg chg="mod replST">
          <ac:chgData name="Ida Ekmark" userId="ffbc62ef69d5d3dc" providerId="LiveId" clId="{38AB4D3C-B4E5-4847-ABEF-83E738C70A11}" dt="2024-05-15T08:57:21.230" v="20237" actId="108"/>
          <ac:spMkLst>
            <pc:docMk/>
            <pc:sldMk cId="360393674" sldId="303"/>
            <ac:spMk id="26" creationId="{3EFDBD5A-720E-8357-19C0-4E046FD8A7E3}"/>
          </ac:spMkLst>
        </pc:spChg>
        <pc:spChg chg="mod replST">
          <ac:chgData name="Ida Ekmark" userId="ffbc62ef69d5d3dc" providerId="LiveId" clId="{38AB4D3C-B4E5-4847-ABEF-83E738C70A11}" dt="2024-05-15T08:57:21.230" v="20238" actId="108"/>
          <ac:spMkLst>
            <pc:docMk/>
            <pc:sldMk cId="360393674" sldId="303"/>
            <ac:spMk id="27" creationId="{18BD79D5-27AE-453A-721A-2DAE364E63FF}"/>
          </ac:spMkLst>
        </pc:spChg>
        <pc:spChg chg="mod replST">
          <ac:chgData name="Ida Ekmark" userId="ffbc62ef69d5d3dc" providerId="LiveId" clId="{38AB4D3C-B4E5-4847-ABEF-83E738C70A11}" dt="2024-05-15T08:57:21.235" v="20239" actId="108"/>
          <ac:spMkLst>
            <pc:docMk/>
            <pc:sldMk cId="360393674" sldId="303"/>
            <ac:spMk id="28" creationId="{13A8FA10-CB16-9FB1-30DC-DCEFD2753824}"/>
          </ac:spMkLst>
        </pc:spChg>
        <pc:spChg chg="mod replST">
          <ac:chgData name="Ida Ekmark" userId="ffbc62ef69d5d3dc" providerId="LiveId" clId="{38AB4D3C-B4E5-4847-ABEF-83E738C70A11}" dt="2024-05-15T08:57:21.235" v="20240" actId="108"/>
          <ac:spMkLst>
            <pc:docMk/>
            <pc:sldMk cId="360393674" sldId="303"/>
            <ac:spMk id="29" creationId="{8B2FC669-39B0-1D30-2FE9-042CA3A7DF41}"/>
          </ac:spMkLst>
        </pc:spChg>
        <pc:spChg chg="mod replST">
          <ac:chgData name="Ida Ekmark" userId="ffbc62ef69d5d3dc" providerId="LiveId" clId="{38AB4D3C-B4E5-4847-ABEF-83E738C70A11}" dt="2024-05-15T08:57:21.235" v="20241" actId="108"/>
          <ac:spMkLst>
            <pc:docMk/>
            <pc:sldMk cId="360393674" sldId="303"/>
            <ac:spMk id="30" creationId="{A07D7034-A7D7-56D9-FA4A-A3C0433A94F3}"/>
          </ac:spMkLst>
        </pc:spChg>
        <pc:spChg chg="mod replST">
          <ac:chgData name="Ida Ekmark" userId="ffbc62ef69d5d3dc" providerId="LiveId" clId="{38AB4D3C-B4E5-4847-ABEF-83E738C70A11}" dt="2024-05-15T08:57:21.235" v="20242" actId="108"/>
          <ac:spMkLst>
            <pc:docMk/>
            <pc:sldMk cId="360393674" sldId="303"/>
            <ac:spMk id="31" creationId="{F3B0C7F0-9413-644E-ABF0-AACB1AD088CB}"/>
          </ac:spMkLst>
        </pc:spChg>
        <pc:spChg chg="add mod topLvl">
          <ac:chgData name="Ida Ekmark" userId="ffbc62ef69d5d3dc" providerId="LiveId" clId="{38AB4D3C-B4E5-4847-ABEF-83E738C70A11}" dt="2024-05-29T07:49:39.684" v="87032" actId="165"/>
          <ac:spMkLst>
            <pc:docMk/>
            <pc:sldMk cId="360393674" sldId="303"/>
            <ac:spMk id="49" creationId="{18508998-5D65-948A-8B45-45538462037B}"/>
          </ac:spMkLst>
        </pc:spChg>
        <pc:spChg chg="add mod topLvl">
          <ac:chgData name="Ida Ekmark" userId="ffbc62ef69d5d3dc" providerId="LiveId" clId="{38AB4D3C-B4E5-4847-ABEF-83E738C70A11}" dt="2024-05-29T07:49:39.684" v="87032" actId="165"/>
          <ac:spMkLst>
            <pc:docMk/>
            <pc:sldMk cId="360393674" sldId="303"/>
            <ac:spMk id="50" creationId="{932A8CAC-E896-F326-22D3-0F88969C83C9}"/>
          </ac:spMkLst>
        </pc:spChg>
        <pc:spChg chg="ord">
          <ac:chgData name="Ida Ekmark" userId="ffbc62ef69d5d3dc" providerId="LiveId" clId="{38AB4D3C-B4E5-4847-ABEF-83E738C70A11}" dt="2024-06-13T07:20:00.292" v="102153" actId="166"/>
          <ac:spMkLst>
            <pc:docMk/>
            <pc:sldMk cId="360393674" sldId="303"/>
            <ac:spMk id="160" creationId="{BE789A47-A85D-6755-E715-2173293A2ECA}"/>
          </ac:spMkLst>
        </pc:spChg>
        <pc:spChg chg="mod ord">
          <ac:chgData name="Ida Ekmark" userId="ffbc62ef69d5d3dc" providerId="LiveId" clId="{38AB4D3C-B4E5-4847-ABEF-83E738C70A11}" dt="2024-06-05T18:22:57.896" v="101771"/>
          <ac:spMkLst>
            <pc:docMk/>
            <pc:sldMk cId="360393674" sldId="303"/>
            <ac:spMk id="163" creationId="{A1F7CF7A-E949-1AD0-1C71-7249045294BB}"/>
          </ac:spMkLst>
        </pc:spChg>
        <pc:grpChg chg="add del mod ord">
          <ac:chgData name="Ida Ekmark" userId="ffbc62ef69d5d3dc" providerId="LiveId" clId="{38AB4D3C-B4E5-4847-ABEF-83E738C70A11}" dt="2024-05-29T07:49:39.684" v="87032" actId="165"/>
          <ac:grpSpMkLst>
            <pc:docMk/>
            <pc:sldMk cId="360393674" sldId="303"/>
            <ac:grpSpMk id="3" creationId="{CB9681D8-E1DD-36C0-588D-CCDF602106F9}"/>
          </ac:grpSpMkLst>
        </pc:grpChg>
        <pc:grpChg chg="add mod">
          <ac:chgData name="Ida Ekmark" userId="ffbc62ef69d5d3dc" providerId="LiveId" clId="{38AB4D3C-B4E5-4847-ABEF-83E738C70A11}" dt="2024-05-29T07:38:54.950" v="86836" actId="164"/>
          <ac:grpSpMkLst>
            <pc:docMk/>
            <pc:sldMk cId="360393674" sldId="303"/>
            <ac:grpSpMk id="15" creationId="{DEDC6855-18CD-F30C-4F7E-44DA00E19B8C}"/>
          </ac:grpSpMkLst>
        </pc:grpChg>
        <pc:grpChg chg="del mod replST">
          <ac:chgData name="Ida Ekmark" userId="ffbc62ef69d5d3dc" providerId="LiveId" clId="{38AB4D3C-B4E5-4847-ABEF-83E738C70A11}" dt="2024-05-15T08:57:21.230" v="20233" actId="478"/>
          <ac:grpSpMkLst>
            <pc:docMk/>
            <pc:sldMk cId="360393674" sldId="303"/>
            <ac:grpSpMk id="19" creationId="{53C554FD-1A64-3E36-09F5-9C5B2753A075}"/>
          </ac:grpSpMkLst>
        </pc:grpChg>
        <pc:grpChg chg="mod ord replST">
          <ac:chgData name="Ida Ekmark" userId="ffbc62ef69d5d3dc" providerId="LiveId" clId="{38AB4D3C-B4E5-4847-ABEF-83E738C70A11}" dt="2024-05-15T08:57:21.235" v="20246" actId="962"/>
          <ac:grpSpMkLst>
            <pc:docMk/>
            <pc:sldMk cId="360393674" sldId="303"/>
            <ac:grpSpMk id="32" creationId="{A84AEECE-EFF5-8B89-D796-64CDD0DFE645}"/>
          </ac:grpSpMkLst>
        </pc:grpChg>
        <pc:grpChg chg="del">
          <ac:chgData name="Ida Ekmark" userId="ffbc62ef69d5d3dc" providerId="LiveId" clId="{38AB4D3C-B4E5-4847-ABEF-83E738C70A11}" dt="2024-05-15T08:57:21.235" v="20244" actId="478"/>
          <ac:grpSpMkLst>
            <pc:docMk/>
            <pc:sldMk cId="360393674" sldId="303"/>
            <ac:grpSpMk id="33" creationId="{46702C0A-497D-FE8C-3B7A-CC204BA4CDE7}"/>
          </ac:grpSpMkLst>
        </pc:grpChg>
        <pc:picChg chg="mod">
          <ac:chgData name="Ida Ekmark" userId="ffbc62ef69d5d3dc" providerId="LiveId" clId="{38AB4D3C-B4E5-4847-ABEF-83E738C70A11}" dt="2024-05-15T08:54:41.459" v="20097" actId="14100"/>
          <ac:picMkLst>
            <pc:docMk/>
            <pc:sldMk cId="360393674" sldId="303"/>
            <ac:picMk id="3" creationId="{6AB2C1A9-D62F-85B8-10FE-59089BC51291}"/>
          </ac:picMkLst>
        </pc:picChg>
        <pc:picChg chg="ord">
          <ac:chgData name="Ida Ekmark" userId="ffbc62ef69d5d3dc" providerId="LiveId" clId="{38AB4D3C-B4E5-4847-ABEF-83E738C70A11}" dt="2024-06-10T12:46:13.176" v="101783" actId="166"/>
          <ac:picMkLst>
            <pc:docMk/>
            <pc:sldMk cId="360393674" sldId="303"/>
            <ac:picMk id="3" creationId="{F893A6B5-2BFE-B1DA-4331-37734257502B}"/>
          </ac:picMkLst>
        </pc:picChg>
        <pc:picChg chg="add mod ord">
          <ac:chgData name="Ida Ekmark" userId="ffbc62ef69d5d3dc" providerId="LiveId" clId="{38AB4D3C-B4E5-4847-ABEF-83E738C70A11}" dt="2024-06-10T12:45:56.457" v="101780" actId="1076"/>
          <ac:picMkLst>
            <pc:docMk/>
            <pc:sldMk cId="360393674" sldId="303"/>
            <ac:picMk id="4" creationId="{724FE2A5-54A5-7020-A913-047A4C275E5F}"/>
          </ac:picMkLst>
        </pc:picChg>
        <pc:picChg chg="add del mod ord">
          <ac:chgData name="Ida Ekmark" userId="ffbc62ef69d5d3dc" providerId="LiveId" clId="{38AB4D3C-B4E5-4847-ABEF-83E738C70A11}" dt="2024-06-10T12:45:59.825" v="101781" actId="478"/>
          <ac:picMkLst>
            <pc:docMk/>
            <pc:sldMk cId="360393674" sldId="303"/>
            <ac:picMk id="6" creationId="{9F215A59-30DB-915A-3390-7FF72A3258E4}"/>
          </ac:picMkLst>
        </pc:picChg>
        <pc:picChg chg="del">
          <ac:chgData name="Ida Ekmark" userId="ffbc62ef69d5d3dc" providerId="LiveId" clId="{38AB4D3C-B4E5-4847-ABEF-83E738C70A11}" dt="2024-05-15T08:57:34.270" v="20247" actId="478"/>
          <ac:picMkLst>
            <pc:docMk/>
            <pc:sldMk cId="360393674" sldId="303"/>
            <ac:picMk id="6" creationId="{DD56D907-B9C5-0EFB-8E4C-99051082174B}"/>
          </ac:picMkLst>
        </pc:picChg>
        <pc:picChg chg="add mod">
          <ac:chgData name="Ida Ekmark" userId="ffbc62ef69d5d3dc" providerId="LiveId" clId="{38AB4D3C-B4E5-4847-ABEF-83E738C70A11}" dt="2024-06-10T12:46:40.079" v="101786" actId="1076"/>
          <ac:picMkLst>
            <pc:docMk/>
            <pc:sldMk cId="360393674" sldId="303"/>
            <ac:picMk id="8" creationId="{5D650D15-39CC-D57F-207A-40098DA5E52A}"/>
          </ac:picMkLst>
        </pc:picChg>
        <pc:picChg chg="del">
          <ac:chgData name="Ida Ekmark" userId="ffbc62ef69d5d3dc" providerId="LiveId" clId="{38AB4D3C-B4E5-4847-ABEF-83E738C70A11}" dt="2024-05-15T08:57:36.740" v="20249" actId="478"/>
          <ac:picMkLst>
            <pc:docMk/>
            <pc:sldMk cId="360393674" sldId="303"/>
            <ac:picMk id="8" creationId="{7B488753-9F23-22D9-D38E-024F3C47C309}"/>
          </ac:picMkLst>
        </pc:picChg>
        <pc:picChg chg="add del mod ord">
          <ac:chgData name="Ida Ekmark" userId="ffbc62ef69d5d3dc" providerId="LiveId" clId="{38AB4D3C-B4E5-4847-ABEF-83E738C70A11}" dt="2024-05-29T07:29:47.040" v="86712" actId="478"/>
          <ac:picMkLst>
            <pc:docMk/>
            <pc:sldMk cId="360393674" sldId="303"/>
            <ac:picMk id="8" creationId="{B584FE23-0413-FE35-9FE6-06BE00F50E16}"/>
          </ac:picMkLst>
        </pc:picChg>
        <pc:picChg chg="add del mod ord">
          <ac:chgData name="Ida Ekmark" userId="ffbc62ef69d5d3dc" providerId="LiveId" clId="{38AB4D3C-B4E5-4847-ABEF-83E738C70A11}" dt="2024-05-29T07:29:00.582" v="86709" actId="478"/>
          <ac:picMkLst>
            <pc:docMk/>
            <pc:sldMk cId="360393674" sldId="303"/>
            <ac:picMk id="9" creationId="{4AD2C742-F77C-9B85-9604-3C1EA373ACD3}"/>
          </ac:picMkLst>
        </pc:picChg>
        <pc:picChg chg="add del mod">
          <ac:chgData name="Ida Ekmark" userId="ffbc62ef69d5d3dc" providerId="LiveId" clId="{38AB4D3C-B4E5-4847-ABEF-83E738C70A11}" dt="2024-05-29T07:30:53.069" v="86716" actId="478"/>
          <ac:picMkLst>
            <pc:docMk/>
            <pc:sldMk cId="360393674" sldId="303"/>
            <ac:picMk id="11" creationId="{C38FD3AF-771E-4CBA-C021-DC14F3360CAC}"/>
          </ac:picMkLst>
        </pc:picChg>
        <pc:picChg chg="add mod modCrop">
          <ac:chgData name="Ida Ekmark" userId="ffbc62ef69d5d3dc" providerId="LiveId" clId="{38AB4D3C-B4E5-4847-ABEF-83E738C70A11}" dt="2024-05-29T07:38:54.950" v="86836" actId="164"/>
          <ac:picMkLst>
            <pc:docMk/>
            <pc:sldMk cId="360393674" sldId="303"/>
            <ac:picMk id="13" creationId="{1018A5AF-1092-B6D7-1A92-0F409945C0E0}"/>
          </ac:picMkLst>
        </pc:picChg>
        <pc:picChg chg="mod">
          <ac:chgData name="Ida Ekmark" userId="ffbc62ef69d5d3dc" providerId="LiveId" clId="{38AB4D3C-B4E5-4847-ABEF-83E738C70A11}" dt="2024-05-15T08:57:21.200" v="20167" actId="14100"/>
          <ac:picMkLst>
            <pc:docMk/>
            <pc:sldMk cId="360393674" sldId="303"/>
            <ac:picMk id="21" creationId="{FEEC60A5-4524-1251-71CB-DBF6B3A21F9A}"/>
          </ac:picMkLst>
        </pc:picChg>
        <pc:picChg chg="add del mod ord">
          <ac:chgData name="Ida Ekmark" userId="ffbc62ef69d5d3dc" providerId="LiveId" clId="{38AB4D3C-B4E5-4847-ABEF-83E738C70A11}" dt="2024-05-29T07:25:46.109" v="86694" actId="478"/>
          <ac:picMkLst>
            <pc:docMk/>
            <pc:sldMk cId="360393674" sldId="303"/>
            <ac:picMk id="44" creationId="{980A8448-7FE9-3FED-7115-F91355170C6E}"/>
          </ac:picMkLst>
        </pc:picChg>
        <pc:picChg chg="add del mod modCrop">
          <ac:chgData name="Ida Ekmark" userId="ffbc62ef69d5d3dc" providerId="LiveId" clId="{38AB4D3C-B4E5-4847-ABEF-83E738C70A11}" dt="2024-05-15T14:55:12.620" v="26276" actId="478"/>
          <ac:picMkLst>
            <pc:docMk/>
            <pc:sldMk cId="360393674" sldId="303"/>
            <ac:picMk id="46" creationId="{BBCAB5B2-212B-9B02-00F9-04EB0EB59DD5}"/>
          </ac:picMkLst>
        </pc:picChg>
        <pc:picChg chg="add del mod ord modCrop">
          <ac:chgData name="Ida Ekmark" userId="ffbc62ef69d5d3dc" providerId="LiveId" clId="{38AB4D3C-B4E5-4847-ABEF-83E738C70A11}" dt="2024-05-29T07:25:32.539" v="86691" actId="478"/>
          <ac:picMkLst>
            <pc:docMk/>
            <pc:sldMk cId="360393674" sldId="303"/>
            <ac:picMk id="48" creationId="{AD9B4A09-B758-8108-BF49-9D7616AB1D55}"/>
          </ac:picMkLst>
        </pc:picChg>
        <pc:picChg chg="del ord">
          <ac:chgData name="Ida Ekmark" userId="ffbc62ef69d5d3dc" providerId="LiveId" clId="{38AB4D3C-B4E5-4847-ABEF-83E738C70A11}" dt="2024-06-10T12:46:24.659" v="101784" actId="478"/>
          <ac:picMkLst>
            <pc:docMk/>
            <pc:sldMk cId="360393674" sldId="303"/>
            <ac:picMk id="51" creationId="{429204B1-12B0-936B-FE8B-B0EE9B152F1D}"/>
          </ac:picMkLst>
        </pc:picChg>
      </pc:sldChg>
      <pc:sldChg chg="addSp delSp modSp add mod modNotesTx">
        <pc:chgData name="Ida Ekmark" userId="ffbc62ef69d5d3dc" providerId="LiveId" clId="{38AB4D3C-B4E5-4847-ABEF-83E738C70A11}" dt="2024-06-11T17:39:28.802" v="102003" actId="20577"/>
        <pc:sldMkLst>
          <pc:docMk/>
          <pc:sldMk cId="2416132986" sldId="304"/>
        </pc:sldMkLst>
        <pc:spChg chg="mod">
          <ac:chgData name="Ida Ekmark" userId="ffbc62ef69d5d3dc" providerId="LiveId" clId="{38AB4D3C-B4E5-4847-ABEF-83E738C70A11}" dt="2024-05-20T12:36:08.543" v="42206"/>
          <ac:spMkLst>
            <pc:docMk/>
            <pc:sldMk cId="2416132986" sldId="304"/>
            <ac:spMk id="3" creationId="{C35BAC02-FC2C-7FB3-0813-821D0C6D655F}"/>
          </ac:spMkLst>
        </pc:spChg>
        <pc:spChg chg="mod">
          <ac:chgData name="Ida Ekmark" userId="ffbc62ef69d5d3dc" providerId="LiveId" clId="{38AB4D3C-B4E5-4847-ABEF-83E738C70A11}" dt="2024-05-20T12:36:08.543" v="42206"/>
          <ac:spMkLst>
            <pc:docMk/>
            <pc:sldMk cId="2416132986" sldId="304"/>
            <ac:spMk id="4" creationId="{7BFE5CF0-A865-25BD-38C2-62CA2575C1A6}"/>
          </ac:spMkLst>
        </pc:spChg>
        <pc:spChg chg="mod">
          <ac:chgData name="Ida Ekmark" userId="ffbc62ef69d5d3dc" providerId="LiveId" clId="{38AB4D3C-B4E5-4847-ABEF-83E738C70A11}" dt="2024-05-28T12:16:45.064" v="86453" actId="403"/>
          <ac:spMkLst>
            <pc:docMk/>
            <pc:sldMk cId="2416132986" sldId="304"/>
            <ac:spMk id="5" creationId="{A54EBA3E-F444-2F1A-CF44-A6E734572A68}"/>
          </ac:spMkLst>
        </pc:spChg>
        <pc:spChg chg="mod">
          <ac:chgData name="Ida Ekmark" userId="ffbc62ef69d5d3dc" providerId="LiveId" clId="{38AB4D3C-B4E5-4847-ABEF-83E738C70A11}" dt="2024-05-20T12:36:08.543" v="42206"/>
          <ac:spMkLst>
            <pc:docMk/>
            <pc:sldMk cId="2416132986" sldId="304"/>
            <ac:spMk id="6" creationId="{B1F0CFE1-29D2-5086-19E6-AF72722C237B}"/>
          </ac:spMkLst>
        </pc:spChg>
        <pc:spChg chg="mod">
          <ac:chgData name="Ida Ekmark" userId="ffbc62ef69d5d3dc" providerId="LiveId" clId="{38AB4D3C-B4E5-4847-ABEF-83E738C70A11}" dt="2024-05-20T12:36:08.543" v="42206"/>
          <ac:spMkLst>
            <pc:docMk/>
            <pc:sldMk cId="2416132986" sldId="304"/>
            <ac:spMk id="7" creationId="{3852AA6A-C336-D6B9-5791-D55D53F77A09}"/>
          </ac:spMkLst>
        </pc:spChg>
        <pc:spChg chg="mod">
          <ac:chgData name="Ida Ekmark" userId="ffbc62ef69d5d3dc" providerId="LiveId" clId="{38AB4D3C-B4E5-4847-ABEF-83E738C70A11}" dt="2024-05-20T12:36:08.543" v="42206"/>
          <ac:spMkLst>
            <pc:docMk/>
            <pc:sldMk cId="2416132986" sldId="304"/>
            <ac:spMk id="8" creationId="{846BC5B4-098B-B537-8D8F-302E035048BC}"/>
          </ac:spMkLst>
        </pc:spChg>
        <pc:spChg chg="mod">
          <ac:chgData name="Ida Ekmark" userId="ffbc62ef69d5d3dc" providerId="LiveId" clId="{38AB4D3C-B4E5-4847-ABEF-83E738C70A11}" dt="2024-05-20T12:36:08.543" v="42206"/>
          <ac:spMkLst>
            <pc:docMk/>
            <pc:sldMk cId="2416132986" sldId="304"/>
            <ac:spMk id="9" creationId="{636E5A1F-ABFD-DC04-03F8-FAACF3C024A7}"/>
          </ac:spMkLst>
        </pc:spChg>
        <pc:spChg chg="mod">
          <ac:chgData name="Ida Ekmark" userId="ffbc62ef69d5d3dc" providerId="LiveId" clId="{38AB4D3C-B4E5-4847-ABEF-83E738C70A11}" dt="2024-05-20T12:36:08.543" v="42206"/>
          <ac:spMkLst>
            <pc:docMk/>
            <pc:sldMk cId="2416132986" sldId="304"/>
            <ac:spMk id="10" creationId="{85C81D4A-1F03-51C8-E4B3-02BD0EE7B31B}"/>
          </ac:spMkLst>
        </pc:spChg>
        <pc:spChg chg="mod">
          <ac:chgData name="Ida Ekmark" userId="ffbc62ef69d5d3dc" providerId="LiveId" clId="{38AB4D3C-B4E5-4847-ABEF-83E738C70A11}" dt="2024-05-20T12:36:08.543" v="42206"/>
          <ac:spMkLst>
            <pc:docMk/>
            <pc:sldMk cId="2416132986" sldId="304"/>
            <ac:spMk id="11" creationId="{0F641978-EA58-8C02-9146-B5772EA9F943}"/>
          </ac:spMkLst>
        </pc:spChg>
        <pc:spChg chg="mod">
          <ac:chgData name="Ida Ekmark" userId="ffbc62ef69d5d3dc" providerId="LiveId" clId="{38AB4D3C-B4E5-4847-ABEF-83E738C70A11}" dt="2024-05-20T12:36:08.543" v="42206"/>
          <ac:spMkLst>
            <pc:docMk/>
            <pc:sldMk cId="2416132986" sldId="304"/>
            <ac:spMk id="12" creationId="{463BA01B-7DEF-EBEB-4A1D-E0903D26B82D}"/>
          </ac:spMkLst>
        </pc:spChg>
        <pc:spChg chg="del mod topLvl">
          <ac:chgData name="Ida Ekmark" userId="ffbc62ef69d5d3dc" providerId="LiveId" clId="{38AB4D3C-B4E5-4847-ABEF-83E738C70A11}" dt="2024-05-20T12:37:15.342" v="42292" actId="478"/>
          <ac:spMkLst>
            <pc:docMk/>
            <pc:sldMk cId="2416132986" sldId="304"/>
            <ac:spMk id="14" creationId="{80A09228-B027-0F68-EB9E-6DF63B00192B}"/>
          </ac:spMkLst>
        </pc:spChg>
        <pc:spChg chg="del mod topLvl">
          <ac:chgData name="Ida Ekmark" userId="ffbc62ef69d5d3dc" providerId="LiveId" clId="{38AB4D3C-B4E5-4847-ABEF-83E738C70A11}" dt="2024-05-20T12:37:15.336" v="42282" actId="478"/>
          <ac:spMkLst>
            <pc:docMk/>
            <pc:sldMk cId="2416132986" sldId="304"/>
            <ac:spMk id="15" creationId="{117B9410-27AA-8CA5-E3A0-37FCF03DA52A}"/>
          </ac:spMkLst>
        </pc:spChg>
        <pc:spChg chg="mod">
          <ac:chgData name="Ida Ekmark" userId="ffbc62ef69d5d3dc" providerId="LiveId" clId="{38AB4D3C-B4E5-4847-ABEF-83E738C70A11}" dt="2024-05-20T12:37:23.382" v="42296" actId="20577"/>
          <ac:spMkLst>
            <pc:docMk/>
            <pc:sldMk cId="2416132986" sldId="304"/>
            <ac:spMk id="16" creationId="{5B3BEE45-DF3F-A758-FDF9-0CFC623E7EFD}"/>
          </ac:spMkLst>
        </pc:spChg>
        <pc:spChg chg="del mod">
          <ac:chgData name="Ida Ekmark" userId="ffbc62ef69d5d3dc" providerId="LiveId" clId="{38AB4D3C-B4E5-4847-ABEF-83E738C70A11}" dt="2024-05-20T12:37:15.336" v="42281" actId="478"/>
          <ac:spMkLst>
            <pc:docMk/>
            <pc:sldMk cId="2416132986" sldId="304"/>
            <ac:spMk id="17" creationId="{46F3C065-1021-2921-276B-19BA15DEF9B9}"/>
          </ac:spMkLst>
        </pc:spChg>
        <pc:spChg chg="del mod">
          <ac:chgData name="Ida Ekmark" userId="ffbc62ef69d5d3dc" providerId="LiveId" clId="{38AB4D3C-B4E5-4847-ABEF-83E738C70A11}" dt="2024-05-20T12:37:15.336" v="42280" actId="478"/>
          <ac:spMkLst>
            <pc:docMk/>
            <pc:sldMk cId="2416132986" sldId="304"/>
            <ac:spMk id="18" creationId="{8AA38E53-DB44-9A86-D584-F6A52DA63298}"/>
          </ac:spMkLst>
        </pc:spChg>
        <pc:spChg chg="del mod">
          <ac:chgData name="Ida Ekmark" userId="ffbc62ef69d5d3dc" providerId="LiveId" clId="{38AB4D3C-B4E5-4847-ABEF-83E738C70A11}" dt="2024-05-20T12:37:15.336" v="42279" actId="478"/>
          <ac:spMkLst>
            <pc:docMk/>
            <pc:sldMk cId="2416132986" sldId="304"/>
            <ac:spMk id="19" creationId="{C6ECB93C-4917-02E1-E0BA-B8FD524E974E}"/>
          </ac:spMkLst>
        </pc:spChg>
        <pc:spChg chg="del mod">
          <ac:chgData name="Ida Ekmark" userId="ffbc62ef69d5d3dc" providerId="LiveId" clId="{38AB4D3C-B4E5-4847-ABEF-83E738C70A11}" dt="2024-05-20T12:37:15.336" v="42278" actId="478"/>
          <ac:spMkLst>
            <pc:docMk/>
            <pc:sldMk cId="2416132986" sldId="304"/>
            <ac:spMk id="20" creationId="{684702BB-F292-3592-8870-F2CE7A791848}"/>
          </ac:spMkLst>
        </pc:spChg>
        <pc:spChg chg="del mod">
          <ac:chgData name="Ida Ekmark" userId="ffbc62ef69d5d3dc" providerId="LiveId" clId="{38AB4D3C-B4E5-4847-ABEF-83E738C70A11}" dt="2024-05-20T12:37:15.336" v="42277" actId="478"/>
          <ac:spMkLst>
            <pc:docMk/>
            <pc:sldMk cId="2416132986" sldId="304"/>
            <ac:spMk id="21" creationId="{EC1A90E5-CAF6-E98E-A99A-AB16DB97B61A}"/>
          </ac:spMkLst>
        </pc:spChg>
        <pc:spChg chg="del mod">
          <ac:chgData name="Ida Ekmark" userId="ffbc62ef69d5d3dc" providerId="LiveId" clId="{38AB4D3C-B4E5-4847-ABEF-83E738C70A11}" dt="2024-05-20T12:37:15.336" v="42276" actId="478"/>
          <ac:spMkLst>
            <pc:docMk/>
            <pc:sldMk cId="2416132986" sldId="304"/>
            <ac:spMk id="22" creationId="{922B7254-5D38-FFE9-5447-EF8E2792B87F}"/>
          </ac:spMkLst>
        </pc:spChg>
        <pc:spChg chg="del mod">
          <ac:chgData name="Ida Ekmark" userId="ffbc62ef69d5d3dc" providerId="LiveId" clId="{38AB4D3C-B4E5-4847-ABEF-83E738C70A11}" dt="2024-05-20T12:37:15.332" v="42275" actId="478"/>
          <ac:spMkLst>
            <pc:docMk/>
            <pc:sldMk cId="2416132986" sldId="304"/>
            <ac:spMk id="23" creationId="{BACF6E41-45A0-BE86-CC4F-08E9F9FA56D0}"/>
          </ac:spMkLst>
        </pc:spChg>
        <pc:spChg chg="mod replST">
          <ac:chgData name="Ida Ekmark" userId="ffbc62ef69d5d3dc" providerId="LiveId" clId="{38AB4D3C-B4E5-4847-ABEF-83E738C70A11}" dt="2024-05-20T12:37:15.336" v="42283" actId="108"/>
          <ac:spMkLst>
            <pc:docMk/>
            <pc:sldMk cId="2416132986" sldId="304"/>
            <ac:spMk id="27" creationId="{6B8AD1EB-8035-0A25-6687-DD95BBA578C9}"/>
          </ac:spMkLst>
        </pc:spChg>
        <pc:spChg chg="mod replST">
          <ac:chgData name="Ida Ekmark" userId="ffbc62ef69d5d3dc" providerId="LiveId" clId="{38AB4D3C-B4E5-4847-ABEF-83E738C70A11}" dt="2024-05-20T12:37:15.336" v="42284" actId="108"/>
          <ac:spMkLst>
            <pc:docMk/>
            <pc:sldMk cId="2416132986" sldId="304"/>
            <ac:spMk id="28" creationId="{4635DADB-7DEC-6185-EFDC-16E6870A8FF7}"/>
          </ac:spMkLst>
        </pc:spChg>
        <pc:spChg chg="mod replST">
          <ac:chgData name="Ida Ekmark" userId="ffbc62ef69d5d3dc" providerId="LiveId" clId="{38AB4D3C-B4E5-4847-ABEF-83E738C70A11}" dt="2024-05-20T12:37:15.342" v="42285" actId="108"/>
          <ac:spMkLst>
            <pc:docMk/>
            <pc:sldMk cId="2416132986" sldId="304"/>
            <ac:spMk id="29" creationId="{6A187B60-BA27-D474-4474-CBFA5B631AA2}"/>
          </ac:spMkLst>
        </pc:spChg>
        <pc:spChg chg="mod replST">
          <ac:chgData name="Ida Ekmark" userId="ffbc62ef69d5d3dc" providerId="LiveId" clId="{38AB4D3C-B4E5-4847-ABEF-83E738C70A11}" dt="2024-05-20T12:37:15.342" v="42286" actId="108"/>
          <ac:spMkLst>
            <pc:docMk/>
            <pc:sldMk cId="2416132986" sldId="304"/>
            <ac:spMk id="30" creationId="{57F65A2E-C6A2-6686-7460-7BE439983759}"/>
          </ac:spMkLst>
        </pc:spChg>
        <pc:spChg chg="mod replST">
          <ac:chgData name="Ida Ekmark" userId="ffbc62ef69d5d3dc" providerId="LiveId" clId="{38AB4D3C-B4E5-4847-ABEF-83E738C70A11}" dt="2024-05-20T12:37:15.342" v="42287" actId="108"/>
          <ac:spMkLst>
            <pc:docMk/>
            <pc:sldMk cId="2416132986" sldId="304"/>
            <ac:spMk id="31" creationId="{C394922F-D07F-62D1-2261-30CD5D23F4A3}"/>
          </ac:spMkLst>
        </pc:spChg>
        <pc:spChg chg="mod replST">
          <ac:chgData name="Ida Ekmark" userId="ffbc62ef69d5d3dc" providerId="LiveId" clId="{38AB4D3C-B4E5-4847-ABEF-83E738C70A11}" dt="2024-05-20T12:37:15.342" v="42288" actId="108"/>
          <ac:spMkLst>
            <pc:docMk/>
            <pc:sldMk cId="2416132986" sldId="304"/>
            <ac:spMk id="32" creationId="{643714DA-1014-4C64-0A5E-B2149F46C6EA}"/>
          </ac:spMkLst>
        </pc:spChg>
        <pc:spChg chg="mod replST">
          <ac:chgData name="Ida Ekmark" userId="ffbc62ef69d5d3dc" providerId="LiveId" clId="{38AB4D3C-B4E5-4847-ABEF-83E738C70A11}" dt="2024-05-20T12:37:15.342" v="42289" actId="108"/>
          <ac:spMkLst>
            <pc:docMk/>
            <pc:sldMk cId="2416132986" sldId="304"/>
            <ac:spMk id="33" creationId="{7AB9EF63-0F0A-1AF5-2C46-9D80B35F098A}"/>
          </ac:spMkLst>
        </pc:spChg>
        <pc:spChg chg="mod replST">
          <ac:chgData name="Ida Ekmark" userId="ffbc62ef69d5d3dc" providerId="LiveId" clId="{38AB4D3C-B4E5-4847-ABEF-83E738C70A11}" dt="2024-05-20T12:37:15.342" v="42290" actId="108"/>
          <ac:spMkLst>
            <pc:docMk/>
            <pc:sldMk cId="2416132986" sldId="304"/>
            <ac:spMk id="34" creationId="{77BDB421-4BA1-19DE-70BE-EEC402B6F15E}"/>
          </ac:spMkLst>
        </pc:spChg>
        <pc:spChg chg="mod replST">
          <ac:chgData name="Ida Ekmark" userId="ffbc62ef69d5d3dc" providerId="LiveId" clId="{38AB4D3C-B4E5-4847-ABEF-83E738C70A11}" dt="2024-05-20T12:37:15.342" v="42291" actId="108"/>
          <ac:spMkLst>
            <pc:docMk/>
            <pc:sldMk cId="2416132986" sldId="304"/>
            <ac:spMk id="35" creationId="{2E4C5E6C-C8C0-E9E4-CA85-0AA2C6B12C56}"/>
          </ac:spMkLst>
        </pc:spChg>
        <pc:spChg chg="mod">
          <ac:chgData name="Ida Ekmark" userId="ffbc62ef69d5d3dc" providerId="LiveId" clId="{38AB4D3C-B4E5-4847-ABEF-83E738C70A11}" dt="2024-06-05T18:22:57.896" v="101771"/>
          <ac:spMkLst>
            <pc:docMk/>
            <pc:sldMk cId="2416132986" sldId="304"/>
            <ac:spMk id="163" creationId="{A1F7CF7A-E949-1AD0-1C71-7249045294BB}"/>
          </ac:spMkLst>
        </pc:spChg>
        <pc:grpChg chg="add mod">
          <ac:chgData name="Ida Ekmark" userId="ffbc62ef69d5d3dc" providerId="LiveId" clId="{38AB4D3C-B4E5-4847-ABEF-83E738C70A11}" dt="2024-05-20T12:36:08.543" v="42206"/>
          <ac:grpSpMkLst>
            <pc:docMk/>
            <pc:sldMk cId="2416132986" sldId="304"/>
            <ac:grpSpMk id="2" creationId="{42B57FD5-13CA-9171-3D1B-EB26C43BB464}"/>
          </ac:grpSpMkLst>
        </pc:grpChg>
        <pc:grpChg chg="add del mod">
          <ac:chgData name="Ida Ekmark" userId="ffbc62ef69d5d3dc" providerId="LiveId" clId="{38AB4D3C-B4E5-4847-ABEF-83E738C70A11}" dt="2024-05-20T12:37:15.336" v="42282" actId="478"/>
          <ac:grpSpMkLst>
            <pc:docMk/>
            <pc:sldMk cId="2416132986" sldId="304"/>
            <ac:grpSpMk id="13" creationId="{E2BEEFDD-0CBB-46C3-B498-BF284C5186A4}"/>
          </ac:grpSpMkLst>
        </pc:grpChg>
        <pc:grpChg chg="mod ord replST">
          <ac:chgData name="Ida Ekmark" userId="ffbc62ef69d5d3dc" providerId="LiveId" clId="{38AB4D3C-B4E5-4847-ABEF-83E738C70A11}" dt="2024-05-20T12:37:15.353" v="42295" actId="962"/>
          <ac:grpSpMkLst>
            <pc:docMk/>
            <pc:sldMk cId="2416132986" sldId="304"/>
            <ac:grpSpMk id="36" creationId="{23C2F1BD-95ED-7763-1CAC-AA83AB12C600}"/>
          </ac:grpSpMkLst>
        </pc:grpChg>
        <pc:grpChg chg="del">
          <ac:chgData name="Ida Ekmark" userId="ffbc62ef69d5d3dc" providerId="LiveId" clId="{38AB4D3C-B4E5-4847-ABEF-83E738C70A11}" dt="2024-05-20T12:37:15.342" v="42293" actId="478"/>
          <ac:grpSpMkLst>
            <pc:docMk/>
            <pc:sldMk cId="2416132986" sldId="304"/>
            <ac:grpSpMk id="37" creationId="{FDFD7B2A-1061-0C14-21CD-C2C64EE4C31F}"/>
          </ac:grpSpMkLst>
        </pc:grpChg>
        <pc:picChg chg="del">
          <ac:chgData name="Ida Ekmark" userId="ffbc62ef69d5d3dc" providerId="LiveId" clId="{38AB4D3C-B4E5-4847-ABEF-83E738C70A11}" dt="2024-06-05T18:09:04.406" v="101765" actId="478"/>
          <ac:picMkLst>
            <pc:docMk/>
            <pc:sldMk cId="2416132986" sldId="304"/>
            <ac:picMk id="3" creationId="{1C2DCE84-7FD7-6E05-2E5F-1F986F31B1D6}"/>
          </ac:picMkLst>
        </pc:picChg>
        <pc:picChg chg="add mod">
          <ac:chgData name="Ida Ekmark" userId="ffbc62ef69d5d3dc" providerId="LiveId" clId="{38AB4D3C-B4E5-4847-ABEF-83E738C70A11}" dt="2024-06-05T18:09:17.915" v="101767" actId="1076"/>
          <ac:picMkLst>
            <pc:docMk/>
            <pc:sldMk cId="2416132986" sldId="304"/>
            <ac:picMk id="4" creationId="{37C5638F-9809-BB67-5ADF-528161A44087}"/>
          </ac:picMkLst>
        </pc:picChg>
        <pc:picChg chg="mod">
          <ac:chgData name="Ida Ekmark" userId="ffbc62ef69d5d3dc" providerId="LiveId" clId="{38AB4D3C-B4E5-4847-ABEF-83E738C70A11}" dt="2024-05-20T12:37:15.312" v="42216" actId="14100"/>
          <ac:picMkLst>
            <pc:docMk/>
            <pc:sldMk cId="2416132986" sldId="304"/>
            <ac:picMk id="25" creationId="{D2FC3CEC-C8CE-F6F7-1602-BB4DE3A86930}"/>
          </ac:picMkLst>
        </pc:picChg>
      </pc:sldChg>
      <pc:sldChg chg="addSp delSp modSp add del mod modAnim modNotesTx">
        <pc:chgData name="Ida Ekmark" userId="ffbc62ef69d5d3dc" providerId="LiveId" clId="{38AB4D3C-B4E5-4847-ABEF-83E738C70A11}" dt="2024-05-20T12:25:30.006" v="42170" actId="47"/>
        <pc:sldMkLst>
          <pc:docMk/>
          <pc:sldMk cId="2141563900" sldId="305"/>
        </pc:sldMkLst>
        <pc:spChg chg="mod">
          <ac:chgData name="Ida Ekmark" userId="ffbc62ef69d5d3dc" providerId="LiveId" clId="{38AB4D3C-B4E5-4847-ABEF-83E738C70A11}" dt="2024-05-15T09:36:58.016" v="22058" actId="20577"/>
          <ac:spMkLst>
            <pc:docMk/>
            <pc:sldMk cId="2141563900" sldId="305"/>
            <ac:spMk id="5" creationId="{A54EBA3E-F444-2F1A-CF44-A6E734572A68}"/>
          </ac:spMkLst>
        </pc:spChg>
        <pc:spChg chg="add del mod">
          <ac:chgData name="Ida Ekmark" userId="ffbc62ef69d5d3dc" providerId="LiveId" clId="{38AB4D3C-B4E5-4847-ABEF-83E738C70A11}" dt="2024-05-17T09:01:53.385" v="38025" actId="20577"/>
          <ac:spMkLst>
            <pc:docMk/>
            <pc:sldMk cId="2141563900" sldId="305"/>
            <ac:spMk id="16" creationId="{5B3BEE45-DF3F-A758-FDF9-0CFC623E7EFD}"/>
          </ac:spMkLst>
        </pc:spChg>
        <pc:spChg chg="mod">
          <ac:chgData name="Ida Ekmark" userId="ffbc62ef69d5d3dc" providerId="LiveId" clId="{38AB4D3C-B4E5-4847-ABEF-83E738C70A11}" dt="2024-05-17T12:23:21.925" v="41200" actId="313"/>
          <ac:spMkLst>
            <pc:docMk/>
            <pc:sldMk cId="2141563900" sldId="305"/>
            <ac:spMk id="163" creationId="{A1F7CF7A-E949-1AD0-1C71-7249045294BB}"/>
          </ac:spMkLst>
        </pc:spChg>
        <pc:grpChg chg="del">
          <ac:chgData name="Ida Ekmark" userId="ffbc62ef69d5d3dc" providerId="LiveId" clId="{38AB4D3C-B4E5-4847-ABEF-83E738C70A11}" dt="2024-05-15T09:37:28.767" v="22060" actId="478"/>
          <ac:grpSpMkLst>
            <pc:docMk/>
            <pc:sldMk cId="2141563900" sldId="305"/>
            <ac:grpSpMk id="25" creationId="{CB0CACC0-3B42-56AE-B242-235481FA1B0F}"/>
          </ac:grpSpMkLst>
        </pc:grpChg>
        <pc:grpChg chg="del">
          <ac:chgData name="Ida Ekmark" userId="ffbc62ef69d5d3dc" providerId="LiveId" clId="{38AB4D3C-B4E5-4847-ABEF-83E738C70A11}" dt="2024-05-15T09:37:27.558" v="22059" actId="478"/>
          <ac:grpSpMkLst>
            <pc:docMk/>
            <pc:sldMk cId="2141563900" sldId="305"/>
            <ac:grpSpMk id="146" creationId="{375C1193-44E4-991B-5627-3DEC5E875CDE}"/>
          </ac:grpSpMkLst>
        </pc:grpChg>
        <pc:picChg chg="add mod ord">
          <ac:chgData name="Ida Ekmark" userId="ffbc62ef69d5d3dc" providerId="LiveId" clId="{38AB4D3C-B4E5-4847-ABEF-83E738C70A11}" dt="2024-05-17T09:06:44.849" v="38036" actId="167"/>
          <ac:picMkLst>
            <pc:docMk/>
            <pc:sldMk cId="2141563900" sldId="305"/>
            <ac:picMk id="3" creationId="{12BCEB4C-BA03-DA79-0B4A-F61EFDF45989}"/>
          </ac:picMkLst>
        </pc:picChg>
        <pc:picChg chg="add mod">
          <ac:chgData name="Ida Ekmark" userId="ffbc62ef69d5d3dc" providerId="LiveId" clId="{38AB4D3C-B4E5-4847-ABEF-83E738C70A11}" dt="2024-05-17T09:03:35.770" v="38030" actId="1076"/>
          <ac:picMkLst>
            <pc:docMk/>
            <pc:sldMk cId="2141563900" sldId="305"/>
            <ac:picMk id="18" creationId="{C91A53D4-BBB4-02D7-3286-4978CEC2CB6D}"/>
          </ac:picMkLst>
        </pc:picChg>
        <pc:picChg chg="add mod">
          <ac:chgData name="Ida Ekmark" userId="ffbc62ef69d5d3dc" providerId="LiveId" clId="{38AB4D3C-B4E5-4847-ABEF-83E738C70A11}" dt="2024-05-17T09:03:43.345" v="38031"/>
          <ac:picMkLst>
            <pc:docMk/>
            <pc:sldMk cId="2141563900" sldId="305"/>
            <ac:picMk id="27" creationId="{634D4262-750A-6E75-8514-5A87FC4245CA}"/>
          </ac:picMkLst>
        </pc:picChg>
        <pc:picChg chg="add mod ord">
          <ac:chgData name="Ida Ekmark" userId="ffbc62ef69d5d3dc" providerId="LiveId" clId="{38AB4D3C-B4E5-4847-ABEF-83E738C70A11}" dt="2024-05-17T09:06:43.012" v="38035" actId="167"/>
          <ac:picMkLst>
            <pc:docMk/>
            <pc:sldMk cId="2141563900" sldId="305"/>
            <ac:picMk id="29" creationId="{6F5C829B-CDCA-49E9-C8DF-F0524AF4E670}"/>
          </ac:picMkLst>
        </pc:picChg>
        <pc:picChg chg="del">
          <ac:chgData name="Ida Ekmark" userId="ffbc62ef69d5d3dc" providerId="LiveId" clId="{38AB4D3C-B4E5-4847-ABEF-83E738C70A11}" dt="2024-05-17T08:07:41.481" v="37886" actId="478"/>
          <ac:picMkLst>
            <pc:docMk/>
            <pc:sldMk cId="2141563900" sldId="305"/>
            <ac:picMk id="158" creationId="{258E958D-36C8-3660-B7B5-5B08A2486630}"/>
          </ac:picMkLst>
        </pc:picChg>
      </pc:sldChg>
      <pc:sldChg chg="add del">
        <pc:chgData name="Ida Ekmark" userId="ffbc62ef69d5d3dc" providerId="LiveId" clId="{38AB4D3C-B4E5-4847-ABEF-83E738C70A11}" dt="2024-05-15T15:19:43.209" v="26495" actId="47"/>
        <pc:sldMkLst>
          <pc:docMk/>
          <pc:sldMk cId="742205799" sldId="306"/>
        </pc:sldMkLst>
      </pc:sldChg>
      <pc:sldChg chg="addSp delSp modSp add mod modAnim modNotesTx">
        <pc:chgData name="Ida Ekmark" userId="ffbc62ef69d5d3dc" providerId="LiveId" clId="{38AB4D3C-B4E5-4847-ABEF-83E738C70A11}" dt="2024-06-05T18:22:57.896" v="101771"/>
        <pc:sldMkLst>
          <pc:docMk/>
          <pc:sldMk cId="2879271519" sldId="306"/>
        </pc:sldMkLst>
        <pc:spChg chg="del mod topLvl">
          <ac:chgData name="Ida Ekmark" userId="ffbc62ef69d5d3dc" providerId="LiveId" clId="{38AB4D3C-B4E5-4847-ABEF-83E738C70A11}" dt="2024-05-27T12:27:21.225" v="75530" actId="478"/>
          <ac:spMkLst>
            <pc:docMk/>
            <pc:sldMk cId="2879271519" sldId="306"/>
            <ac:spMk id="3" creationId="{D33494AB-4323-3D4E-0AE2-EEF8D4546940}"/>
          </ac:spMkLst>
        </pc:spChg>
        <pc:spChg chg="del mod topLvl">
          <ac:chgData name="Ida Ekmark" userId="ffbc62ef69d5d3dc" providerId="LiveId" clId="{38AB4D3C-B4E5-4847-ABEF-83E738C70A11}" dt="2024-05-27T12:27:21.221" v="75525" actId="478"/>
          <ac:spMkLst>
            <pc:docMk/>
            <pc:sldMk cId="2879271519" sldId="306"/>
            <ac:spMk id="4" creationId="{D5375BA5-DD43-D24C-31C1-77A3C7AF1AF4}"/>
          </ac:spMkLst>
        </pc:spChg>
        <pc:spChg chg="mod">
          <ac:chgData name="Ida Ekmark" userId="ffbc62ef69d5d3dc" providerId="LiveId" clId="{38AB4D3C-B4E5-4847-ABEF-83E738C70A11}" dt="2024-05-27T12:10:43.041" v="74317" actId="20577"/>
          <ac:spMkLst>
            <pc:docMk/>
            <pc:sldMk cId="2879271519" sldId="306"/>
            <ac:spMk id="5" creationId="{A54EBA3E-F444-2F1A-CF44-A6E734572A68}"/>
          </ac:spMkLst>
        </pc:spChg>
        <pc:spChg chg="del mod">
          <ac:chgData name="Ida Ekmark" userId="ffbc62ef69d5d3dc" providerId="LiveId" clId="{38AB4D3C-B4E5-4847-ABEF-83E738C70A11}" dt="2024-05-27T12:27:21.221" v="75524" actId="478"/>
          <ac:spMkLst>
            <pc:docMk/>
            <pc:sldMk cId="2879271519" sldId="306"/>
            <ac:spMk id="6" creationId="{3EC0B522-DCFD-A917-0186-00F76A6CE676}"/>
          </ac:spMkLst>
        </pc:spChg>
        <pc:spChg chg="del mod">
          <ac:chgData name="Ida Ekmark" userId="ffbc62ef69d5d3dc" providerId="LiveId" clId="{38AB4D3C-B4E5-4847-ABEF-83E738C70A11}" dt="2024-05-27T12:27:21.221" v="75523" actId="478"/>
          <ac:spMkLst>
            <pc:docMk/>
            <pc:sldMk cId="2879271519" sldId="306"/>
            <ac:spMk id="8" creationId="{643DD3D7-3F47-A957-3B28-31FF50926744}"/>
          </ac:spMkLst>
        </pc:spChg>
        <pc:spChg chg="del mod">
          <ac:chgData name="Ida Ekmark" userId="ffbc62ef69d5d3dc" providerId="LiveId" clId="{38AB4D3C-B4E5-4847-ABEF-83E738C70A11}" dt="2024-05-27T12:27:21.221" v="75522" actId="478"/>
          <ac:spMkLst>
            <pc:docMk/>
            <pc:sldMk cId="2879271519" sldId="306"/>
            <ac:spMk id="9" creationId="{BFCA036F-3FDA-F55F-F66D-4B6FB667E2CA}"/>
          </ac:spMkLst>
        </pc:spChg>
        <pc:spChg chg="del mod">
          <ac:chgData name="Ida Ekmark" userId="ffbc62ef69d5d3dc" providerId="LiveId" clId="{38AB4D3C-B4E5-4847-ABEF-83E738C70A11}" dt="2024-05-27T12:27:21.221" v="75521" actId="478"/>
          <ac:spMkLst>
            <pc:docMk/>
            <pc:sldMk cId="2879271519" sldId="306"/>
            <ac:spMk id="10" creationId="{B775AE87-976A-FFE3-6C35-20815ACD0F96}"/>
          </ac:spMkLst>
        </pc:spChg>
        <pc:spChg chg="mod replST">
          <ac:chgData name="Ida Ekmark" userId="ffbc62ef69d5d3dc" providerId="LiveId" clId="{38AB4D3C-B4E5-4847-ABEF-83E738C70A11}" dt="2024-05-27T12:27:21.221" v="75526" actId="108"/>
          <ac:spMkLst>
            <pc:docMk/>
            <pc:sldMk cId="2879271519" sldId="306"/>
            <ac:spMk id="14" creationId="{B31E4485-10A4-3414-D644-3B6545A6E93F}"/>
          </ac:spMkLst>
        </pc:spChg>
        <pc:spChg chg="mod replST">
          <ac:chgData name="Ida Ekmark" userId="ffbc62ef69d5d3dc" providerId="LiveId" clId="{38AB4D3C-B4E5-4847-ABEF-83E738C70A11}" dt="2024-05-27T12:27:21.221" v="75527" actId="108"/>
          <ac:spMkLst>
            <pc:docMk/>
            <pc:sldMk cId="2879271519" sldId="306"/>
            <ac:spMk id="15" creationId="{49D95104-F233-887A-9A43-CAF4824A67B8}"/>
          </ac:spMkLst>
        </pc:spChg>
        <pc:spChg chg="mod replST">
          <ac:chgData name="Ida Ekmark" userId="ffbc62ef69d5d3dc" providerId="LiveId" clId="{38AB4D3C-B4E5-4847-ABEF-83E738C70A11}" dt="2024-05-27T12:27:21.225" v="75528" actId="108"/>
          <ac:spMkLst>
            <pc:docMk/>
            <pc:sldMk cId="2879271519" sldId="306"/>
            <ac:spMk id="16" creationId="{F3438208-0646-9CFD-C0C1-2C57A42BFF3F}"/>
          </ac:spMkLst>
        </pc:spChg>
        <pc:spChg chg="mod replST">
          <ac:chgData name="Ida Ekmark" userId="ffbc62ef69d5d3dc" providerId="LiveId" clId="{38AB4D3C-B4E5-4847-ABEF-83E738C70A11}" dt="2024-05-27T12:27:21.225" v="75529" actId="108"/>
          <ac:spMkLst>
            <pc:docMk/>
            <pc:sldMk cId="2879271519" sldId="306"/>
            <ac:spMk id="17" creationId="{71846DEE-6736-CE5F-3D4A-D8E4E638673E}"/>
          </ac:spMkLst>
        </pc:spChg>
        <pc:spChg chg="mod">
          <ac:chgData name="Ida Ekmark" userId="ffbc62ef69d5d3dc" providerId="LiveId" clId="{38AB4D3C-B4E5-4847-ABEF-83E738C70A11}" dt="2024-06-05T18:22:57.896" v="101771"/>
          <ac:spMkLst>
            <pc:docMk/>
            <pc:sldMk cId="2879271519" sldId="306"/>
            <ac:spMk id="163" creationId="{A1F7CF7A-E949-1AD0-1C71-7249045294BB}"/>
          </ac:spMkLst>
        </pc:spChg>
        <pc:spChg chg="mod">
          <ac:chgData name="Ida Ekmark" userId="ffbc62ef69d5d3dc" providerId="LiveId" clId="{38AB4D3C-B4E5-4847-ABEF-83E738C70A11}" dt="2024-05-27T12:26:54.303" v="75470" actId="207"/>
          <ac:spMkLst>
            <pc:docMk/>
            <pc:sldMk cId="2879271519" sldId="306"/>
            <ac:spMk id="387" creationId="{2EAD39C8-AD17-97BB-7BA8-8721A27ECEE1}"/>
          </ac:spMkLst>
        </pc:spChg>
        <pc:grpChg chg="add del mod">
          <ac:chgData name="Ida Ekmark" userId="ffbc62ef69d5d3dc" providerId="LiveId" clId="{38AB4D3C-B4E5-4847-ABEF-83E738C70A11}" dt="2024-05-27T12:27:21.221" v="75525" actId="478"/>
          <ac:grpSpMkLst>
            <pc:docMk/>
            <pc:sldMk cId="2879271519" sldId="306"/>
            <ac:grpSpMk id="2" creationId="{19ED49B0-3A93-00B0-AE3B-5E1F3CE8625F}"/>
          </ac:grpSpMkLst>
        </pc:grpChg>
        <pc:grpChg chg="mod ord replST">
          <ac:chgData name="Ida Ekmark" userId="ffbc62ef69d5d3dc" providerId="LiveId" clId="{38AB4D3C-B4E5-4847-ABEF-83E738C70A11}" dt="2024-05-27T12:27:35.111" v="75535" actId="1076"/>
          <ac:grpSpMkLst>
            <pc:docMk/>
            <pc:sldMk cId="2879271519" sldId="306"/>
            <ac:grpSpMk id="18" creationId="{7AE64BA1-D942-0983-72F1-3E8E8E7BEBA5}"/>
          </ac:grpSpMkLst>
        </pc:grpChg>
        <pc:grpChg chg="del">
          <ac:chgData name="Ida Ekmark" userId="ffbc62ef69d5d3dc" providerId="LiveId" clId="{38AB4D3C-B4E5-4847-ABEF-83E738C70A11}" dt="2024-05-27T12:27:21.225" v="75531" actId="478"/>
          <ac:grpSpMkLst>
            <pc:docMk/>
            <pc:sldMk cId="2879271519" sldId="306"/>
            <ac:grpSpMk id="19" creationId="{B6D9C608-CDAD-0B29-446B-C97783EDA04B}"/>
          </ac:grpSpMkLst>
        </pc:grpChg>
        <pc:picChg chg="mod">
          <ac:chgData name="Ida Ekmark" userId="ffbc62ef69d5d3dc" providerId="LiveId" clId="{38AB4D3C-B4E5-4847-ABEF-83E738C70A11}" dt="2024-05-27T12:27:21.205" v="75477" actId="14100"/>
          <ac:picMkLst>
            <pc:docMk/>
            <pc:sldMk cId="2879271519" sldId="306"/>
            <ac:picMk id="12" creationId="{D8740590-34C9-09F9-0942-B7F1A96FE2C9}"/>
          </ac:picMkLst>
        </pc:picChg>
      </pc:sldChg>
      <pc:sldChg chg="add del">
        <pc:chgData name="Ida Ekmark" userId="ffbc62ef69d5d3dc" providerId="LiveId" clId="{38AB4D3C-B4E5-4847-ABEF-83E738C70A11}" dt="2024-05-15T14:52:32.210" v="26261"/>
        <pc:sldMkLst>
          <pc:docMk/>
          <pc:sldMk cId="4217981412" sldId="306"/>
        </pc:sldMkLst>
      </pc:sldChg>
      <pc:sldChg chg="addSp delSp modSp add mod modNotesTx">
        <pc:chgData name="Ida Ekmark" userId="ffbc62ef69d5d3dc" providerId="LiveId" clId="{38AB4D3C-B4E5-4847-ABEF-83E738C70A11}" dt="2024-06-11T17:40:15.740" v="102033" actId="20577"/>
        <pc:sldMkLst>
          <pc:docMk/>
          <pc:sldMk cId="4250345557" sldId="307"/>
        </pc:sldMkLst>
        <pc:spChg chg="add mod">
          <ac:chgData name="Ida Ekmark" userId="ffbc62ef69d5d3dc" providerId="LiveId" clId="{38AB4D3C-B4E5-4847-ABEF-83E738C70A11}" dt="2024-06-03T08:04:03.500" v="91423" actId="20577"/>
          <ac:spMkLst>
            <pc:docMk/>
            <pc:sldMk cId="4250345557" sldId="307"/>
            <ac:spMk id="2" creationId="{0A07651C-0168-773A-3F71-91CE5FEB9687}"/>
          </ac:spMkLst>
        </pc:spChg>
        <pc:spChg chg="mod">
          <ac:chgData name="Ida Ekmark" userId="ffbc62ef69d5d3dc" providerId="LiveId" clId="{38AB4D3C-B4E5-4847-ABEF-83E738C70A11}" dt="2024-06-03T08:04:08.360" v="91424" actId="20577"/>
          <ac:spMkLst>
            <pc:docMk/>
            <pc:sldMk cId="4250345557" sldId="307"/>
            <ac:spMk id="7" creationId="{ADC96347-7F04-1BCE-B0BC-EB26CE10367F}"/>
          </ac:spMkLst>
        </pc:spChg>
        <pc:spChg chg="del mod topLvl replST">
          <ac:chgData name="Ida Ekmark" userId="ffbc62ef69d5d3dc" providerId="LiveId" clId="{38AB4D3C-B4E5-4847-ABEF-83E738C70A11}" dt="2024-05-16T11:17:02.357" v="31553" actId="478"/>
          <ac:spMkLst>
            <pc:docMk/>
            <pc:sldMk cId="4250345557" sldId="307"/>
            <ac:spMk id="8" creationId="{3C0BDD9F-3448-35E1-61B4-C1C161A8E2B9}"/>
          </ac:spMkLst>
        </pc:spChg>
        <pc:spChg chg="del mod topLvl replST">
          <ac:chgData name="Ida Ekmark" userId="ffbc62ef69d5d3dc" providerId="LiveId" clId="{38AB4D3C-B4E5-4847-ABEF-83E738C70A11}" dt="2024-05-16T11:17:02.292" v="31476" actId="478"/>
          <ac:spMkLst>
            <pc:docMk/>
            <pc:sldMk cId="4250345557" sldId="307"/>
            <ac:spMk id="9" creationId="{5D2FAA8A-C6F6-C783-326D-9F26CDBE4FBF}"/>
          </ac:spMkLst>
        </pc:spChg>
        <pc:spChg chg="mod replST">
          <ac:chgData name="Ida Ekmark" userId="ffbc62ef69d5d3dc" providerId="LiveId" clId="{38AB4D3C-B4E5-4847-ABEF-83E738C70A11}" dt="2024-06-02T12:50:30.406" v="88860" actId="108"/>
          <ac:spMkLst>
            <pc:docMk/>
            <pc:sldMk cId="4250345557" sldId="307"/>
            <ac:spMk id="9" creationId="{84EE26C4-41AC-91E5-B901-37762886FEBF}"/>
          </ac:spMkLst>
        </pc:spChg>
        <pc:spChg chg="del mod replST">
          <ac:chgData name="Ida Ekmark" userId="ffbc62ef69d5d3dc" providerId="LiveId" clId="{38AB4D3C-B4E5-4847-ABEF-83E738C70A11}" dt="2024-05-16T11:17:02.292" v="31475" actId="478"/>
          <ac:spMkLst>
            <pc:docMk/>
            <pc:sldMk cId="4250345557" sldId="307"/>
            <ac:spMk id="10" creationId="{80CE1BE8-59BC-D882-1591-96F85BE44F2F}"/>
          </ac:spMkLst>
        </pc:spChg>
        <pc:spChg chg="mod replST">
          <ac:chgData name="Ida Ekmark" userId="ffbc62ef69d5d3dc" providerId="LiveId" clId="{38AB4D3C-B4E5-4847-ABEF-83E738C70A11}" dt="2024-06-02T12:50:30.406" v="88861" actId="108"/>
          <ac:spMkLst>
            <pc:docMk/>
            <pc:sldMk cId="4250345557" sldId="307"/>
            <ac:spMk id="10" creationId="{8A44C00E-4511-DA01-EF34-58128461B7CA}"/>
          </ac:spMkLst>
        </pc:spChg>
        <pc:spChg chg="del mod replST">
          <ac:chgData name="Ida Ekmark" userId="ffbc62ef69d5d3dc" providerId="LiveId" clId="{38AB4D3C-B4E5-4847-ABEF-83E738C70A11}" dt="2024-05-16T11:17:02.292" v="31474" actId="478"/>
          <ac:spMkLst>
            <pc:docMk/>
            <pc:sldMk cId="4250345557" sldId="307"/>
            <ac:spMk id="11" creationId="{79023B69-8D78-CA23-1CD6-E0AF168131F2}"/>
          </ac:spMkLst>
        </pc:spChg>
        <pc:spChg chg="mod replST">
          <ac:chgData name="Ida Ekmark" userId="ffbc62ef69d5d3dc" providerId="LiveId" clId="{38AB4D3C-B4E5-4847-ABEF-83E738C70A11}" dt="2024-06-02T12:50:30.422" v="88862" actId="108"/>
          <ac:spMkLst>
            <pc:docMk/>
            <pc:sldMk cId="4250345557" sldId="307"/>
            <ac:spMk id="11" creationId="{B00D5DF0-7ABF-F705-FB6B-D94BC5C7F446}"/>
          </ac:spMkLst>
        </pc:spChg>
        <pc:spChg chg="mod replST">
          <ac:chgData name="Ida Ekmark" userId="ffbc62ef69d5d3dc" providerId="LiveId" clId="{38AB4D3C-B4E5-4847-ABEF-83E738C70A11}" dt="2024-06-02T12:50:30.422" v="88863" actId="108"/>
          <ac:spMkLst>
            <pc:docMk/>
            <pc:sldMk cId="4250345557" sldId="307"/>
            <ac:spMk id="12" creationId="{1ABBFFD4-5C7B-A5FC-2706-0A08F62A477F}"/>
          </ac:spMkLst>
        </pc:spChg>
        <pc:spChg chg="del mod replST">
          <ac:chgData name="Ida Ekmark" userId="ffbc62ef69d5d3dc" providerId="LiveId" clId="{38AB4D3C-B4E5-4847-ABEF-83E738C70A11}" dt="2024-05-16T11:17:02.292" v="31473" actId="478"/>
          <ac:spMkLst>
            <pc:docMk/>
            <pc:sldMk cId="4250345557" sldId="307"/>
            <ac:spMk id="12" creationId="{FFFE29AA-B9FB-3689-A498-F51A1F4D3EC2}"/>
          </ac:spMkLst>
        </pc:spChg>
        <pc:spChg chg="mod replST">
          <ac:chgData name="Ida Ekmark" userId="ffbc62ef69d5d3dc" providerId="LiveId" clId="{38AB4D3C-B4E5-4847-ABEF-83E738C70A11}" dt="2024-06-02T12:50:30.422" v="88864" actId="108"/>
          <ac:spMkLst>
            <pc:docMk/>
            <pc:sldMk cId="4250345557" sldId="307"/>
            <ac:spMk id="13" creationId="{3121FDC6-5E90-EE99-4E6C-D5E36CCD31FD}"/>
          </ac:spMkLst>
        </pc:spChg>
        <pc:spChg chg="del mod replST">
          <ac:chgData name="Ida Ekmark" userId="ffbc62ef69d5d3dc" providerId="LiveId" clId="{38AB4D3C-B4E5-4847-ABEF-83E738C70A11}" dt="2024-05-16T11:17:02.292" v="31472" actId="478"/>
          <ac:spMkLst>
            <pc:docMk/>
            <pc:sldMk cId="4250345557" sldId="307"/>
            <ac:spMk id="13" creationId="{5CF8FEEF-942A-9632-1194-C5E746E08AE6}"/>
          </ac:spMkLst>
        </pc:spChg>
        <pc:spChg chg="del mod replST">
          <ac:chgData name="Ida Ekmark" userId="ffbc62ef69d5d3dc" providerId="LiveId" clId="{38AB4D3C-B4E5-4847-ABEF-83E738C70A11}" dt="2024-05-16T11:17:02.290" v="31471" actId="478"/>
          <ac:spMkLst>
            <pc:docMk/>
            <pc:sldMk cId="4250345557" sldId="307"/>
            <ac:spMk id="14" creationId="{9EAB8288-1A3B-5CB8-0D58-DD7AC3496067}"/>
          </ac:spMkLst>
        </pc:spChg>
        <pc:spChg chg="mod replST">
          <ac:chgData name="Ida Ekmark" userId="ffbc62ef69d5d3dc" providerId="LiveId" clId="{38AB4D3C-B4E5-4847-ABEF-83E738C70A11}" dt="2024-06-02T12:50:30.422" v="88865" actId="108"/>
          <ac:spMkLst>
            <pc:docMk/>
            <pc:sldMk cId="4250345557" sldId="307"/>
            <ac:spMk id="14" creationId="{F5DD192A-EA6D-71A2-2981-BDD40FEA5438}"/>
          </ac:spMkLst>
        </pc:spChg>
        <pc:spChg chg="mod replST">
          <ac:chgData name="Ida Ekmark" userId="ffbc62ef69d5d3dc" providerId="LiveId" clId="{38AB4D3C-B4E5-4847-ABEF-83E738C70A11}" dt="2024-06-02T12:50:30.422" v="88866" actId="108"/>
          <ac:spMkLst>
            <pc:docMk/>
            <pc:sldMk cId="4250345557" sldId="307"/>
            <ac:spMk id="15" creationId="{A8CAC1E5-310F-9E00-8F67-DE805C5401BB}"/>
          </ac:spMkLst>
        </pc:spChg>
        <pc:spChg chg="del mod replST">
          <ac:chgData name="Ida Ekmark" userId="ffbc62ef69d5d3dc" providerId="LiveId" clId="{38AB4D3C-B4E5-4847-ABEF-83E738C70A11}" dt="2024-05-16T11:17:02.290" v="31470" actId="478"/>
          <ac:spMkLst>
            <pc:docMk/>
            <pc:sldMk cId="4250345557" sldId="307"/>
            <ac:spMk id="15" creationId="{B6EBBA2A-02E7-ADA5-6219-D2BA1CAD94F7}"/>
          </ac:spMkLst>
        </pc:spChg>
        <pc:spChg chg="mod replST">
          <ac:chgData name="Ida Ekmark" userId="ffbc62ef69d5d3dc" providerId="LiveId" clId="{38AB4D3C-B4E5-4847-ABEF-83E738C70A11}" dt="2024-06-02T12:50:30.422" v="88867" actId="108"/>
          <ac:spMkLst>
            <pc:docMk/>
            <pc:sldMk cId="4250345557" sldId="307"/>
            <ac:spMk id="16" creationId="{918F4357-18B8-0797-C740-07B1F1C51EBF}"/>
          </ac:spMkLst>
        </pc:spChg>
        <pc:spChg chg="del mod replST">
          <ac:chgData name="Ida Ekmark" userId="ffbc62ef69d5d3dc" providerId="LiveId" clId="{38AB4D3C-B4E5-4847-ABEF-83E738C70A11}" dt="2024-05-16T11:17:02.290" v="31469" actId="478"/>
          <ac:spMkLst>
            <pc:docMk/>
            <pc:sldMk cId="4250345557" sldId="307"/>
            <ac:spMk id="16" creationId="{E9F7A2D5-699C-D5AF-9CA3-80590F2FF909}"/>
          </ac:spMkLst>
        </pc:spChg>
        <pc:spChg chg="mod replST">
          <ac:chgData name="Ida Ekmark" userId="ffbc62ef69d5d3dc" providerId="LiveId" clId="{38AB4D3C-B4E5-4847-ABEF-83E738C70A11}" dt="2024-06-02T12:50:30.422" v="88868" actId="108"/>
          <ac:spMkLst>
            <pc:docMk/>
            <pc:sldMk cId="4250345557" sldId="307"/>
            <ac:spMk id="17" creationId="{4C29D476-6B95-3C84-D6F1-A908013E139B}"/>
          </ac:spMkLst>
        </pc:spChg>
        <pc:spChg chg="del mod replST">
          <ac:chgData name="Ida Ekmark" userId="ffbc62ef69d5d3dc" providerId="LiveId" clId="{38AB4D3C-B4E5-4847-ABEF-83E738C70A11}" dt="2024-05-16T11:17:02.290" v="31468" actId="478"/>
          <ac:spMkLst>
            <pc:docMk/>
            <pc:sldMk cId="4250345557" sldId="307"/>
            <ac:spMk id="17" creationId="{A2C1610B-85F0-C507-7032-DEB4A6D210E8}"/>
          </ac:spMkLst>
        </pc:spChg>
        <pc:spChg chg="del mod replST">
          <ac:chgData name="Ida Ekmark" userId="ffbc62ef69d5d3dc" providerId="LiveId" clId="{38AB4D3C-B4E5-4847-ABEF-83E738C70A11}" dt="2024-05-16T11:17:02.286" v="31467" actId="478"/>
          <ac:spMkLst>
            <pc:docMk/>
            <pc:sldMk cId="4250345557" sldId="307"/>
            <ac:spMk id="18" creationId="{58B54B6B-68F6-CC1A-4D71-F8297CD2D66A}"/>
          </ac:spMkLst>
        </pc:spChg>
        <pc:spChg chg="mod replST">
          <ac:chgData name="Ida Ekmark" userId="ffbc62ef69d5d3dc" providerId="LiveId" clId="{38AB4D3C-B4E5-4847-ABEF-83E738C70A11}" dt="2024-06-02T12:50:30.437" v="88869" actId="108"/>
          <ac:spMkLst>
            <pc:docMk/>
            <pc:sldMk cId="4250345557" sldId="307"/>
            <ac:spMk id="18" creationId="{E71FC5C3-D0E5-A2E9-8595-54A8D1C6CF0D}"/>
          </ac:spMkLst>
        </pc:spChg>
        <pc:spChg chg="mod replST">
          <ac:chgData name="Ida Ekmark" userId="ffbc62ef69d5d3dc" providerId="LiveId" clId="{38AB4D3C-B4E5-4847-ABEF-83E738C70A11}" dt="2024-06-02T12:50:30.437" v="88870" actId="108"/>
          <ac:spMkLst>
            <pc:docMk/>
            <pc:sldMk cId="4250345557" sldId="307"/>
            <ac:spMk id="19" creationId="{D1666489-1876-006A-8EE5-2F08BDF440AC}"/>
          </ac:spMkLst>
        </pc:spChg>
        <pc:spChg chg="del mod replST">
          <ac:chgData name="Ida Ekmark" userId="ffbc62ef69d5d3dc" providerId="LiveId" clId="{38AB4D3C-B4E5-4847-ABEF-83E738C70A11}" dt="2024-05-16T11:17:02.286" v="31466" actId="478"/>
          <ac:spMkLst>
            <pc:docMk/>
            <pc:sldMk cId="4250345557" sldId="307"/>
            <ac:spMk id="19" creationId="{EE2E52BE-DA44-6F46-E453-83E5AA1F145A}"/>
          </ac:spMkLst>
        </pc:spChg>
        <pc:spChg chg="del mod replST">
          <ac:chgData name="Ida Ekmark" userId="ffbc62ef69d5d3dc" providerId="LiveId" clId="{38AB4D3C-B4E5-4847-ABEF-83E738C70A11}" dt="2024-05-16T11:17:02.286" v="31465" actId="478"/>
          <ac:spMkLst>
            <pc:docMk/>
            <pc:sldMk cId="4250345557" sldId="307"/>
            <ac:spMk id="20" creationId="{30208FA2-3631-F91A-9761-0B1C87E29116}"/>
          </ac:spMkLst>
        </pc:spChg>
        <pc:spChg chg="mod replST">
          <ac:chgData name="Ida Ekmark" userId="ffbc62ef69d5d3dc" providerId="LiveId" clId="{38AB4D3C-B4E5-4847-ABEF-83E738C70A11}" dt="2024-06-02T12:50:30.437" v="88871" actId="108"/>
          <ac:spMkLst>
            <pc:docMk/>
            <pc:sldMk cId="4250345557" sldId="307"/>
            <ac:spMk id="20" creationId="{84414230-0F43-58F3-5832-A71E0628F3B7}"/>
          </ac:spMkLst>
        </pc:spChg>
        <pc:spChg chg="del mod replST">
          <ac:chgData name="Ida Ekmark" userId="ffbc62ef69d5d3dc" providerId="LiveId" clId="{38AB4D3C-B4E5-4847-ABEF-83E738C70A11}" dt="2024-05-16T11:17:02.286" v="31464" actId="478"/>
          <ac:spMkLst>
            <pc:docMk/>
            <pc:sldMk cId="4250345557" sldId="307"/>
            <ac:spMk id="21" creationId="{54E5DB82-2480-1D74-D240-11CC329964A9}"/>
          </ac:spMkLst>
        </pc:spChg>
        <pc:spChg chg="mod replST">
          <ac:chgData name="Ida Ekmark" userId="ffbc62ef69d5d3dc" providerId="LiveId" clId="{38AB4D3C-B4E5-4847-ABEF-83E738C70A11}" dt="2024-06-02T12:50:30.437" v="88872" actId="108"/>
          <ac:spMkLst>
            <pc:docMk/>
            <pc:sldMk cId="4250345557" sldId="307"/>
            <ac:spMk id="21" creationId="{D1697526-4F0B-20B3-C522-D2D3990644D5}"/>
          </ac:spMkLst>
        </pc:spChg>
        <pc:spChg chg="del mod replST">
          <ac:chgData name="Ida Ekmark" userId="ffbc62ef69d5d3dc" providerId="LiveId" clId="{38AB4D3C-B4E5-4847-ABEF-83E738C70A11}" dt="2024-05-16T11:17:02.286" v="31463" actId="478"/>
          <ac:spMkLst>
            <pc:docMk/>
            <pc:sldMk cId="4250345557" sldId="307"/>
            <ac:spMk id="22" creationId="{19A83B2A-931E-EEFC-9F68-9FCA0527B438}"/>
          </ac:spMkLst>
        </pc:spChg>
        <pc:spChg chg="mod replST">
          <ac:chgData name="Ida Ekmark" userId="ffbc62ef69d5d3dc" providerId="LiveId" clId="{38AB4D3C-B4E5-4847-ABEF-83E738C70A11}" dt="2024-06-02T12:50:30.437" v="88873" actId="108"/>
          <ac:spMkLst>
            <pc:docMk/>
            <pc:sldMk cId="4250345557" sldId="307"/>
            <ac:spMk id="22" creationId="{9C6D290F-F92E-F928-328F-8B0D563292C7}"/>
          </ac:spMkLst>
        </pc:spChg>
        <pc:spChg chg="mod replST">
          <ac:chgData name="Ida Ekmark" userId="ffbc62ef69d5d3dc" providerId="LiveId" clId="{38AB4D3C-B4E5-4847-ABEF-83E738C70A11}" dt="2024-06-02T12:50:30.437" v="88874" actId="108"/>
          <ac:spMkLst>
            <pc:docMk/>
            <pc:sldMk cId="4250345557" sldId="307"/>
            <ac:spMk id="23" creationId="{06B1978A-A7A8-003B-AE6D-9D7E78C7D680}"/>
          </ac:spMkLst>
        </pc:spChg>
        <pc:spChg chg="del mod replST">
          <ac:chgData name="Ida Ekmark" userId="ffbc62ef69d5d3dc" providerId="LiveId" clId="{38AB4D3C-B4E5-4847-ABEF-83E738C70A11}" dt="2024-05-16T11:17:02.286" v="31462" actId="478"/>
          <ac:spMkLst>
            <pc:docMk/>
            <pc:sldMk cId="4250345557" sldId="307"/>
            <ac:spMk id="23" creationId="{F76D2632-2236-E723-6E9E-B149B5A14F67}"/>
          </ac:spMkLst>
        </pc:spChg>
        <pc:spChg chg="mod replST">
          <ac:chgData name="Ida Ekmark" userId="ffbc62ef69d5d3dc" providerId="LiveId" clId="{38AB4D3C-B4E5-4847-ABEF-83E738C70A11}" dt="2024-06-02T12:50:30.437" v="88875" actId="108"/>
          <ac:spMkLst>
            <pc:docMk/>
            <pc:sldMk cId="4250345557" sldId="307"/>
            <ac:spMk id="24" creationId="{2660E773-FC6F-66A8-90F9-0990CB5985F9}"/>
          </ac:spMkLst>
        </pc:spChg>
        <pc:spChg chg="del mod replST">
          <ac:chgData name="Ida Ekmark" userId="ffbc62ef69d5d3dc" providerId="LiveId" clId="{38AB4D3C-B4E5-4847-ABEF-83E738C70A11}" dt="2024-05-16T11:17:02.286" v="31461" actId="478"/>
          <ac:spMkLst>
            <pc:docMk/>
            <pc:sldMk cId="4250345557" sldId="307"/>
            <ac:spMk id="24" creationId="{A6263396-24A6-40F9-DA07-FD6A6629E451}"/>
          </ac:spMkLst>
        </pc:spChg>
        <pc:spChg chg="del mod replST">
          <ac:chgData name="Ida Ekmark" userId="ffbc62ef69d5d3dc" providerId="LiveId" clId="{38AB4D3C-B4E5-4847-ABEF-83E738C70A11}" dt="2024-05-16T11:17:02.286" v="31460" actId="478"/>
          <ac:spMkLst>
            <pc:docMk/>
            <pc:sldMk cId="4250345557" sldId="307"/>
            <ac:spMk id="25" creationId="{0733772D-120F-D5F9-26FE-E7C70BB7BAF1}"/>
          </ac:spMkLst>
        </pc:spChg>
        <pc:spChg chg="mod replST">
          <ac:chgData name="Ida Ekmark" userId="ffbc62ef69d5d3dc" providerId="LiveId" clId="{38AB4D3C-B4E5-4847-ABEF-83E738C70A11}" dt="2024-06-02T12:50:30.437" v="88876" actId="108"/>
          <ac:spMkLst>
            <pc:docMk/>
            <pc:sldMk cId="4250345557" sldId="307"/>
            <ac:spMk id="25" creationId="{16782687-D416-5BC3-E1FF-39ADCF6E1B3D}"/>
          </ac:spMkLst>
        </pc:spChg>
        <pc:spChg chg="mod replST">
          <ac:chgData name="Ida Ekmark" userId="ffbc62ef69d5d3dc" providerId="LiveId" clId="{38AB4D3C-B4E5-4847-ABEF-83E738C70A11}" dt="2024-06-02T12:50:30.437" v="88877" actId="108"/>
          <ac:spMkLst>
            <pc:docMk/>
            <pc:sldMk cId="4250345557" sldId="307"/>
            <ac:spMk id="26" creationId="{5DDE808C-7E2C-0FC2-7EFA-AEC22C8D1D2E}"/>
          </ac:spMkLst>
        </pc:spChg>
        <pc:spChg chg="del mod replST">
          <ac:chgData name="Ida Ekmark" userId="ffbc62ef69d5d3dc" providerId="LiveId" clId="{38AB4D3C-B4E5-4847-ABEF-83E738C70A11}" dt="2024-05-16T11:17:02.282" v="31459" actId="478"/>
          <ac:spMkLst>
            <pc:docMk/>
            <pc:sldMk cId="4250345557" sldId="307"/>
            <ac:spMk id="26" creationId="{95615D4A-8C61-937F-13C8-9EA218B4691B}"/>
          </ac:spMkLst>
        </pc:spChg>
        <pc:spChg chg="mod replST">
          <ac:chgData name="Ida Ekmark" userId="ffbc62ef69d5d3dc" providerId="LiveId" clId="{38AB4D3C-B4E5-4847-ABEF-83E738C70A11}" dt="2024-06-02T12:50:30.453" v="88878" actId="108"/>
          <ac:spMkLst>
            <pc:docMk/>
            <pc:sldMk cId="4250345557" sldId="307"/>
            <ac:spMk id="27" creationId="{4B73F8A3-1F7A-2BB2-7C18-4A228D3F402E}"/>
          </ac:spMkLst>
        </pc:spChg>
        <pc:spChg chg="del mod replST">
          <ac:chgData name="Ida Ekmark" userId="ffbc62ef69d5d3dc" providerId="LiveId" clId="{38AB4D3C-B4E5-4847-ABEF-83E738C70A11}" dt="2024-05-16T11:17:02.282" v="31458" actId="478"/>
          <ac:spMkLst>
            <pc:docMk/>
            <pc:sldMk cId="4250345557" sldId="307"/>
            <ac:spMk id="27" creationId="{BE9AC004-CFDF-9DC2-385C-419E6AC29ED0}"/>
          </ac:spMkLst>
        </pc:spChg>
        <pc:spChg chg="mod replST">
          <ac:chgData name="Ida Ekmark" userId="ffbc62ef69d5d3dc" providerId="LiveId" clId="{38AB4D3C-B4E5-4847-ABEF-83E738C70A11}" dt="2024-06-02T12:50:30.453" v="88879" actId="108"/>
          <ac:spMkLst>
            <pc:docMk/>
            <pc:sldMk cId="4250345557" sldId="307"/>
            <ac:spMk id="28" creationId="{07C331C5-20F2-08B8-B303-6C5913FA888E}"/>
          </ac:spMkLst>
        </pc:spChg>
        <pc:spChg chg="del mod replST">
          <ac:chgData name="Ida Ekmark" userId="ffbc62ef69d5d3dc" providerId="LiveId" clId="{38AB4D3C-B4E5-4847-ABEF-83E738C70A11}" dt="2024-05-16T11:17:02.282" v="31457" actId="478"/>
          <ac:spMkLst>
            <pc:docMk/>
            <pc:sldMk cId="4250345557" sldId="307"/>
            <ac:spMk id="28" creationId="{3C746FE0-1F63-776C-FA51-D61456459812}"/>
          </ac:spMkLst>
        </pc:spChg>
        <pc:spChg chg="del mod replST">
          <ac:chgData name="Ida Ekmark" userId="ffbc62ef69d5d3dc" providerId="LiveId" clId="{38AB4D3C-B4E5-4847-ABEF-83E738C70A11}" dt="2024-05-16T11:17:02.282" v="31456" actId="478"/>
          <ac:spMkLst>
            <pc:docMk/>
            <pc:sldMk cId="4250345557" sldId="307"/>
            <ac:spMk id="29" creationId="{0E59F5C5-5E56-CA27-B5DD-ECA241D0574C}"/>
          </ac:spMkLst>
        </pc:spChg>
        <pc:spChg chg="mod replST">
          <ac:chgData name="Ida Ekmark" userId="ffbc62ef69d5d3dc" providerId="LiveId" clId="{38AB4D3C-B4E5-4847-ABEF-83E738C70A11}" dt="2024-06-02T12:50:30.453" v="88880" actId="108"/>
          <ac:spMkLst>
            <pc:docMk/>
            <pc:sldMk cId="4250345557" sldId="307"/>
            <ac:spMk id="29" creationId="{5094C195-4BE0-01F6-68B5-A25879DD7597}"/>
          </ac:spMkLst>
        </pc:spChg>
        <pc:spChg chg="mod replST">
          <ac:chgData name="Ida Ekmark" userId="ffbc62ef69d5d3dc" providerId="LiveId" clId="{38AB4D3C-B4E5-4847-ABEF-83E738C70A11}" dt="2024-06-02T12:50:30.453" v="88881" actId="108"/>
          <ac:spMkLst>
            <pc:docMk/>
            <pc:sldMk cId="4250345557" sldId="307"/>
            <ac:spMk id="30" creationId="{071EEE6C-9190-69C4-7963-7B1D7616C124}"/>
          </ac:spMkLst>
        </pc:spChg>
        <pc:spChg chg="del mod replST">
          <ac:chgData name="Ida Ekmark" userId="ffbc62ef69d5d3dc" providerId="LiveId" clId="{38AB4D3C-B4E5-4847-ABEF-83E738C70A11}" dt="2024-05-16T11:17:02.282" v="31455" actId="478"/>
          <ac:spMkLst>
            <pc:docMk/>
            <pc:sldMk cId="4250345557" sldId="307"/>
            <ac:spMk id="30" creationId="{9A314355-D19B-D66C-1F00-901FA00AA803}"/>
          </ac:spMkLst>
        </pc:spChg>
        <pc:spChg chg="mod replST">
          <ac:chgData name="Ida Ekmark" userId="ffbc62ef69d5d3dc" providerId="LiveId" clId="{38AB4D3C-B4E5-4847-ABEF-83E738C70A11}" dt="2024-06-02T12:50:30.453" v="88882" actId="108"/>
          <ac:spMkLst>
            <pc:docMk/>
            <pc:sldMk cId="4250345557" sldId="307"/>
            <ac:spMk id="31" creationId="{171D9CDE-D573-0905-5C9D-28E7691CF025}"/>
          </ac:spMkLst>
        </pc:spChg>
        <pc:spChg chg="del mod replST">
          <ac:chgData name="Ida Ekmark" userId="ffbc62ef69d5d3dc" providerId="LiveId" clId="{38AB4D3C-B4E5-4847-ABEF-83E738C70A11}" dt="2024-05-16T11:17:02.282" v="31454" actId="478"/>
          <ac:spMkLst>
            <pc:docMk/>
            <pc:sldMk cId="4250345557" sldId="307"/>
            <ac:spMk id="31" creationId="{7CB33683-4F3E-8B71-DB82-B3DB60020E44}"/>
          </ac:spMkLst>
        </pc:spChg>
        <pc:spChg chg="del mod replST">
          <ac:chgData name="Ida Ekmark" userId="ffbc62ef69d5d3dc" providerId="LiveId" clId="{38AB4D3C-B4E5-4847-ABEF-83E738C70A11}" dt="2024-05-16T11:17:02.282" v="31453" actId="478"/>
          <ac:spMkLst>
            <pc:docMk/>
            <pc:sldMk cId="4250345557" sldId="307"/>
            <ac:spMk id="32" creationId="{5E41AF2F-EA3B-8637-498F-32A8CB4148FF}"/>
          </ac:spMkLst>
        </pc:spChg>
        <pc:spChg chg="mod replST">
          <ac:chgData name="Ida Ekmark" userId="ffbc62ef69d5d3dc" providerId="LiveId" clId="{38AB4D3C-B4E5-4847-ABEF-83E738C70A11}" dt="2024-06-02T12:50:30.453" v="88883" actId="108"/>
          <ac:spMkLst>
            <pc:docMk/>
            <pc:sldMk cId="4250345557" sldId="307"/>
            <ac:spMk id="32" creationId="{FBEB67D2-9517-3864-7F65-6F76571D900B}"/>
          </ac:spMkLst>
        </pc:spChg>
        <pc:spChg chg="mod replST">
          <ac:chgData name="Ida Ekmark" userId="ffbc62ef69d5d3dc" providerId="LiveId" clId="{38AB4D3C-B4E5-4847-ABEF-83E738C70A11}" dt="2024-06-02T12:50:30.453" v="88884" actId="108"/>
          <ac:spMkLst>
            <pc:docMk/>
            <pc:sldMk cId="4250345557" sldId="307"/>
            <ac:spMk id="33" creationId="{D5BC4874-60C1-4DAD-07F8-72DEC277B613}"/>
          </ac:spMkLst>
        </pc:spChg>
        <pc:spChg chg="del mod replST">
          <ac:chgData name="Ida Ekmark" userId="ffbc62ef69d5d3dc" providerId="LiveId" clId="{38AB4D3C-B4E5-4847-ABEF-83E738C70A11}" dt="2024-05-16T11:17:02.279" v="31452" actId="478"/>
          <ac:spMkLst>
            <pc:docMk/>
            <pc:sldMk cId="4250345557" sldId="307"/>
            <ac:spMk id="33" creationId="{EC1AC5EB-6D46-288B-7D7D-109E921DCE2E}"/>
          </ac:spMkLst>
        </pc:spChg>
        <pc:spChg chg="mod replST">
          <ac:chgData name="Ida Ekmark" userId="ffbc62ef69d5d3dc" providerId="LiveId" clId="{38AB4D3C-B4E5-4847-ABEF-83E738C70A11}" dt="2024-06-02T12:50:30.453" v="88885" actId="108"/>
          <ac:spMkLst>
            <pc:docMk/>
            <pc:sldMk cId="4250345557" sldId="307"/>
            <ac:spMk id="34" creationId="{9C6BB114-FC32-32D9-8DFB-486E9ECED513}"/>
          </ac:spMkLst>
        </pc:spChg>
        <pc:spChg chg="del mod replST">
          <ac:chgData name="Ida Ekmark" userId="ffbc62ef69d5d3dc" providerId="LiveId" clId="{38AB4D3C-B4E5-4847-ABEF-83E738C70A11}" dt="2024-05-16T11:17:02.279" v="31451" actId="478"/>
          <ac:spMkLst>
            <pc:docMk/>
            <pc:sldMk cId="4250345557" sldId="307"/>
            <ac:spMk id="34" creationId="{D498CD8B-C261-9710-D045-70F09686994E}"/>
          </ac:spMkLst>
        </pc:spChg>
        <pc:spChg chg="del mod replST">
          <ac:chgData name="Ida Ekmark" userId="ffbc62ef69d5d3dc" providerId="LiveId" clId="{38AB4D3C-B4E5-4847-ABEF-83E738C70A11}" dt="2024-05-16T11:17:02.279" v="31450" actId="478"/>
          <ac:spMkLst>
            <pc:docMk/>
            <pc:sldMk cId="4250345557" sldId="307"/>
            <ac:spMk id="35" creationId="{2109F641-06C4-1674-D0EC-545F7D2627CF}"/>
          </ac:spMkLst>
        </pc:spChg>
        <pc:spChg chg="mod replST">
          <ac:chgData name="Ida Ekmark" userId="ffbc62ef69d5d3dc" providerId="LiveId" clId="{38AB4D3C-B4E5-4847-ABEF-83E738C70A11}" dt="2024-06-02T12:50:30.453" v="88886" actId="108"/>
          <ac:spMkLst>
            <pc:docMk/>
            <pc:sldMk cId="4250345557" sldId="307"/>
            <ac:spMk id="35" creationId="{BAA0AC48-0F64-6375-315B-95690FB7C3C1}"/>
          </ac:spMkLst>
        </pc:spChg>
        <pc:spChg chg="mod replST">
          <ac:chgData name="Ida Ekmark" userId="ffbc62ef69d5d3dc" providerId="LiveId" clId="{38AB4D3C-B4E5-4847-ABEF-83E738C70A11}" dt="2024-06-02T12:50:30.468" v="88887" actId="108"/>
          <ac:spMkLst>
            <pc:docMk/>
            <pc:sldMk cId="4250345557" sldId="307"/>
            <ac:spMk id="36" creationId="{75983253-D37D-644F-3DDB-25E13E13C7E7}"/>
          </ac:spMkLst>
        </pc:spChg>
        <pc:spChg chg="del mod replST">
          <ac:chgData name="Ida Ekmark" userId="ffbc62ef69d5d3dc" providerId="LiveId" clId="{38AB4D3C-B4E5-4847-ABEF-83E738C70A11}" dt="2024-05-16T11:17:02.279" v="31449" actId="478"/>
          <ac:spMkLst>
            <pc:docMk/>
            <pc:sldMk cId="4250345557" sldId="307"/>
            <ac:spMk id="36" creationId="{F80854CC-A8A4-9C60-1981-D415D4A4C5D5}"/>
          </ac:spMkLst>
        </pc:spChg>
        <pc:spChg chg="mod replST">
          <ac:chgData name="Ida Ekmark" userId="ffbc62ef69d5d3dc" providerId="LiveId" clId="{38AB4D3C-B4E5-4847-ABEF-83E738C70A11}" dt="2024-06-02T12:50:30.468" v="88888" actId="108"/>
          <ac:spMkLst>
            <pc:docMk/>
            <pc:sldMk cId="4250345557" sldId="307"/>
            <ac:spMk id="37" creationId="{73C0F45F-C673-BE44-A709-B84C55CF3ED7}"/>
          </ac:spMkLst>
        </pc:spChg>
        <pc:spChg chg="del mod replST">
          <ac:chgData name="Ida Ekmark" userId="ffbc62ef69d5d3dc" providerId="LiveId" clId="{38AB4D3C-B4E5-4847-ABEF-83E738C70A11}" dt="2024-05-16T11:17:02.279" v="31448" actId="478"/>
          <ac:spMkLst>
            <pc:docMk/>
            <pc:sldMk cId="4250345557" sldId="307"/>
            <ac:spMk id="37" creationId="{A09A99AD-4E81-3A8C-F916-A9542D1B3F15}"/>
          </ac:spMkLst>
        </pc:spChg>
        <pc:spChg chg="mod replST">
          <ac:chgData name="Ida Ekmark" userId="ffbc62ef69d5d3dc" providerId="LiveId" clId="{38AB4D3C-B4E5-4847-ABEF-83E738C70A11}" dt="2024-06-02T12:50:30.468" v="88889" actId="108"/>
          <ac:spMkLst>
            <pc:docMk/>
            <pc:sldMk cId="4250345557" sldId="307"/>
            <ac:spMk id="38" creationId="{B990F530-FF9A-9700-F694-E16C98C61003}"/>
          </ac:spMkLst>
        </pc:spChg>
        <pc:spChg chg="del mod replST">
          <ac:chgData name="Ida Ekmark" userId="ffbc62ef69d5d3dc" providerId="LiveId" clId="{38AB4D3C-B4E5-4847-ABEF-83E738C70A11}" dt="2024-05-16T11:17:02.279" v="31447" actId="478"/>
          <ac:spMkLst>
            <pc:docMk/>
            <pc:sldMk cId="4250345557" sldId="307"/>
            <ac:spMk id="38" creationId="{EB129C4F-4C2A-870D-ECB0-3F82EC86F32D}"/>
          </ac:spMkLst>
        </pc:spChg>
        <pc:spChg chg="mod replST">
          <ac:chgData name="Ida Ekmark" userId="ffbc62ef69d5d3dc" providerId="LiveId" clId="{38AB4D3C-B4E5-4847-ABEF-83E738C70A11}" dt="2024-06-02T12:50:30.475" v="88890" actId="108"/>
          <ac:spMkLst>
            <pc:docMk/>
            <pc:sldMk cId="4250345557" sldId="307"/>
            <ac:spMk id="39" creationId="{431256D3-F438-EB74-944A-078CC9190CAD}"/>
          </ac:spMkLst>
        </pc:spChg>
        <pc:spChg chg="del mod replST">
          <ac:chgData name="Ida Ekmark" userId="ffbc62ef69d5d3dc" providerId="LiveId" clId="{38AB4D3C-B4E5-4847-ABEF-83E738C70A11}" dt="2024-05-16T11:17:02.279" v="31446" actId="478"/>
          <ac:spMkLst>
            <pc:docMk/>
            <pc:sldMk cId="4250345557" sldId="307"/>
            <ac:spMk id="39" creationId="{CF348EC2-9B1D-5FD2-2429-3B958887587E}"/>
          </ac:spMkLst>
        </pc:spChg>
        <pc:spChg chg="mod replST">
          <ac:chgData name="Ida Ekmark" userId="ffbc62ef69d5d3dc" providerId="LiveId" clId="{38AB4D3C-B4E5-4847-ABEF-83E738C70A11}" dt="2024-06-02T12:50:30.475" v="88891" actId="108"/>
          <ac:spMkLst>
            <pc:docMk/>
            <pc:sldMk cId="4250345557" sldId="307"/>
            <ac:spMk id="40" creationId="{27A13043-E187-256D-1FA3-47B5B5FD60CD}"/>
          </ac:spMkLst>
        </pc:spChg>
        <pc:spChg chg="del mod replST">
          <ac:chgData name="Ida Ekmark" userId="ffbc62ef69d5d3dc" providerId="LiveId" clId="{38AB4D3C-B4E5-4847-ABEF-83E738C70A11}" dt="2024-05-16T11:17:02.274" v="31445" actId="478"/>
          <ac:spMkLst>
            <pc:docMk/>
            <pc:sldMk cId="4250345557" sldId="307"/>
            <ac:spMk id="40" creationId="{A14A478C-92A3-A51A-983F-528372A19E76}"/>
          </ac:spMkLst>
        </pc:spChg>
        <pc:spChg chg="mod replST">
          <ac:chgData name="Ida Ekmark" userId="ffbc62ef69d5d3dc" providerId="LiveId" clId="{38AB4D3C-B4E5-4847-ABEF-83E738C70A11}" dt="2024-06-02T12:50:30.475" v="88892" actId="108"/>
          <ac:spMkLst>
            <pc:docMk/>
            <pc:sldMk cId="4250345557" sldId="307"/>
            <ac:spMk id="41" creationId="{81FC0E20-A91E-0D37-3B1A-A26054246F8A}"/>
          </ac:spMkLst>
        </pc:spChg>
        <pc:spChg chg="del mod replST">
          <ac:chgData name="Ida Ekmark" userId="ffbc62ef69d5d3dc" providerId="LiveId" clId="{38AB4D3C-B4E5-4847-ABEF-83E738C70A11}" dt="2024-05-16T11:17:02.274" v="31444" actId="478"/>
          <ac:spMkLst>
            <pc:docMk/>
            <pc:sldMk cId="4250345557" sldId="307"/>
            <ac:spMk id="41" creationId="{F349D22D-7859-10E4-16E1-0C1BAA9C7EDB}"/>
          </ac:spMkLst>
        </pc:spChg>
        <pc:spChg chg="mod replST">
          <ac:chgData name="Ida Ekmark" userId="ffbc62ef69d5d3dc" providerId="LiveId" clId="{38AB4D3C-B4E5-4847-ABEF-83E738C70A11}" dt="2024-06-02T12:50:30.475" v="88893" actId="108"/>
          <ac:spMkLst>
            <pc:docMk/>
            <pc:sldMk cId="4250345557" sldId="307"/>
            <ac:spMk id="42" creationId="{03771040-BEE3-3250-5EBB-E0603BE22E13}"/>
          </ac:spMkLst>
        </pc:spChg>
        <pc:spChg chg="del mod replST">
          <ac:chgData name="Ida Ekmark" userId="ffbc62ef69d5d3dc" providerId="LiveId" clId="{38AB4D3C-B4E5-4847-ABEF-83E738C70A11}" dt="2024-05-16T11:17:02.274" v="31443" actId="478"/>
          <ac:spMkLst>
            <pc:docMk/>
            <pc:sldMk cId="4250345557" sldId="307"/>
            <ac:spMk id="42" creationId="{D26CAC3F-8308-7ED4-3163-AF2071AD567A}"/>
          </ac:spMkLst>
        </pc:spChg>
        <pc:spChg chg="del mod replST">
          <ac:chgData name="Ida Ekmark" userId="ffbc62ef69d5d3dc" providerId="LiveId" clId="{38AB4D3C-B4E5-4847-ABEF-83E738C70A11}" dt="2024-05-16T11:17:02.274" v="31442" actId="478"/>
          <ac:spMkLst>
            <pc:docMk/>
            <pc:sldMk cId="4250345557" sldId="307"/>
            <ac:spMk id="43" creationId="{0BC6BA6F-B4D3-E633-2C6D-CF81805AE36D}"/>
          </ac:spMkLst>
        </pc:spChg>
        <pc:spChg chg="mod replST">
          <ac:chgData name="Ida Ekmark" userId="ffbc62ef69d5d3dc" providerId="LiveId" clId="{38AB4D3C-B4E5-4847-ABEF-83E738C70A11}" dt="2024-06-02T12:50:30.475" v="88894" actId="108"/>
          <ac:spMkLst>
            <pc:docMk/>
            <pc:sldMk cId="4250345557" sldId="307"/>
            <ac:spMk id="43" creationId="{1C827CAA-483F-2F13-EE37-F48779195FEC}"/>
          </ac:spMkLst>
        </pc:spChg>
        <pc:spChg chg="del mod replST">
          <ac:chgData name="Ida Ekmark" userId="ffbc62ef69d5d3dc" providerId="LiveId" clId="{38AB4D3C-B4E5-4847-ABEF-83E738C70A11}" dt="2024-05-16T11:17:02.274" v="31441" actId="478"/>
          <ac:spMkLst>
            <pc:docMk/>
            <pc:sldMk cId="4250345557" sldId="307"/>
            <ac:spMk id="44" creationId="{98E01EE8-7C7E-9242-A944-FCAF28C29B02}"/>
          </ac:spMkLst>
        </pc:spChg>
        <pc:spChg chg="mod replST">
          <ac:chgData name="Ida Ekmark" userId="ffbc62ef69d5d3dc" providerId="LiveId" clId="{38AB4D3C-B4E5-4847-ABEF-83E738C70A11}" dt="2024-06-02T12:50:30.475" v="88895" actId="108"/>
          <ac:spMkLst>
            <pc:docMk/>
            <pc:sldMk cId="4250345557" sldId="307"/>
            <ac:spMk id="44" creationId="{BFA5F499-BC2C-AADB-0D6D-DD921C341A52}"/>
          </ac:spMkLst>
        </pc:spChg>
        <pc:spChg chg="mod replST">
          <ac:chgData name="Ida Ekmark" userId="ffbc62ef69d5d3dc" providerId="LiveId" clId="{38AB4D3C-B4E5-4847-ABEF-83E738C70A11}" dt="2024-06-02T12:50:30.485" v="88896" actId="108"/>
          <ac:spMkLst>
            <pc:docMk/>
            <pc:sldMk cId="4250345557" sldId="307"/>
            <ac:spMk id="45" creationId="{211874E2-160E-4564-547D-92A8B5183560}"/>
          </ac:spMkLst>
        </pc:spChg>
        <pc:spChg chg="del mod replST">
          <ac:chgData name="Ida Ekmark" userId="ffbc62ef69d5d3dc" providerId="LiveId" clId="{38AB4D3C-B4E5-4847-ABEF-83E738C70A11}" dt="2024-05-16T11:17:02.274" v="31440" actId="478"/>
          <ac:spMkLst>
            <pc:docMk/>
            <pc:sldMk cId="4250345557" sldId="307"/>
            <ac:spMk id="45" creationId="{F84F8979-2A27-C2D2-7474-459E83552382}"/>
          </ac:spMkLst>
        </pc:spChg>
        <pc:spChg chg="del mod replST">
          <ac:chgData name="Ida Ekmark" userId="ffbc62ef69d5d3dc" providerId="LiveId" clId="{38AB4D3C-B4E5-4847-ABEF-83E738C70A11}" dt="2024-05-16T11:17:02.274" v="31439" actId="478"/>
          <ac:spMkLst>
            <pc:docMk/>
            <pc:sldMk cId="4250345557" sldId="307"/>
            <ac:spMk id="46" creationId="{07115EBE-680F-25AC-18D5-6DBB523D5559}"/>
          </ac:spMkLst>
        </pc:spChg>
        <pc:spChg chg="mod replST">
          <ac:chgData name="Ida Ekmark" userId="ffbc62ef69d5d3dc" providerId="LiveId" clId="{38AB4D3C-B4E5-4847-ABEF-83E738C70A11}" dt="2024-06-02T12:50:30.485" v="88897" actId="108"/>
          <ac:spMkLst>
            <pc:docMk/>
            <pc:sldMk cId="4250345557" sldId="307"/>
            <ac:spMk id="46" creationId="{B5142544-EFCD-0623-4423-6E5079DF69FC}"/>
          </ac:spMkLst>
        </pc:spChg>
        <pc:spChg chg="mod replST">
          <ac:chgData name="Ida Ekmark" userId="ffbc62ef69d5d3dc" providerId="LiveId" clId="{38AB4D3C-B4E5-4847-ABEF-83E738C70A11}" dt="2024-06-02T12:50:30.485" v="88898" actId="108"/>
          <ac:spMkLst>
            <pc:docMk/>
            <pc:sldMk cId="4250345557" sldId="307"/>
            <ac:spMk id="47" creationId="{3A14F9CD-67DD-5DCE-42AF-51F90E1E782C}"/>
          </ac:spMkLst>
        </pc:spChg>
        <pc:spChg chg="del mod replST">
          <ac:chgData name="Ida Ekmark" userId="ffbc62ef69d5d3dc" providerId="LiveId" clId="{38AB4D3C-B4E5-4847-ABEF-83E738C70A11}" dt="2024-05-16T11:17:02.272" v="31438" actId="478"/>
          <ac:spMkLst>
            <pc:docMk/>
            <pc:sldMk cId="4250345557" sldId="307"/>
            <ac:spMk id="47" creationId="{76B2228B-FCFB-0563-5A75-A70699EA3296}"/>
          </ac:spMkLst>
        </pc:spChg>
        <pc:spChg chg="mod replST">
          <ac:chgData name="Ida Ekmark" userId="ffbc62ef69d5d3dc" providerId="LiveId" clId="{38AB4D3C-B4E5-4847-ABEF-83E738C70A11}" dt="2024-06-02T12:50:30.485" v="88899" actId="108"/>
          <ac:spMkLst>
            <pc:docMk/>
            <pc:sldMk cId="4250345557" sldId="307"/>
            <ac:spMk id="48" creationId="{513E0E98-D9AF-2E95-BC48-52E031668945}"/>
          </ac:spMkLst>
        </pc:spChg>
        <pc:spChg chg="del mod replST">
          <ac:chgData name="Ida Ekmark" userId="ffbc62ef69d5d3dc" providerId="LiveId" clId="{38AB4D3C-B4E5-4847-ABEF-83E738C70A11}" dt="2024-05-16T11:17:02.272" v="31437" actId="478"/>
          <ac:spMkLst>
            <pc:docMk/>
            <pc:sldMk cId="4250345557" sldId="307"/>
            <ac:spMk id="48" creationId="{EF544002-3321-DEC3-FA95-A3DEB68E5553}"/>
          </ac:spMkLst>
        </pc:spChg>
        <pc:spChg chg="del mod replST">
          <ac:chgData name="Ida Ekmark" userId="ffbc62ef69d5d3dc" providerId="LiveId" clId="{38AB4D3C-B4E5-4847-ABEF-83E738C70A11}" dt="2024-05-16T11:17:02.272" v="31436" actId="478"/>
          <ac:spMkLst>
            <pc:docMk/>
            <pc:sldMk cId="4250345557" sldId="307"/>
            <ac:spMk id="49" creationId="{571566DC-851A-416C-7930-5125D7D026A3}"/>
          </ac:spMkLst>
        </pc:spChg>
        <pc:spChg chg="mod replST">
          <ac:chgData name="Ida Ekmark" userId="ffbc62ef69d5d3dc" providerId="LiveId" clId="{38AB4D3C-B4E5-4847-ABEF-83E738C70A11}" dt="2024-06-02T12:50:30.485" v="88900" actId="108"/>
          <ac:spMkLst>
            <pc:docMk/>
            <pc:sldMk cId="4250345557" sldId="307"/>
            <ac:spMk id="49" creationId="{E01BFE62-8FB0-3E63-BB88-616C8FB8DF53}"/>
          </ac:spMkLst>
        </pc:spChg>
        <pc:spChg chg="del mod replST">
          <ac:chgData name="Ida Ekmark" userId="ffbc62ef69d5d3dc" providerId="LiveId" clId="{38AB4D3C-B4E5-4847-ABEF-83E738C70A11}" dt="2024-05-16T11:17:02.270" v="31435" actId="478"/>
          <ac:spMkLst>
            <pc:docMk/>
            <pc:sldMk cId="4250345557" sldId="307"/>
            <ac:spMk id="50" creationId="{865D189F-AEF2-D172-5F67-63F479CFC988}"/>
          </ac:spMkLst>
        </pc:spChg>
        <pc:spChg chg="mod replST">
          <ac:chgData name="Ida Ekmark" userId="ffbc62ef69d5d3dc" providerId="LiveId" clId="{38AB4D3C-B4E5-4847-ABEF-83E738C70A11}" dt="2024-06-02T12:50:30.485" v="88901" actId="108"/>
          <ac:spMkLst>
            <pc:docMk/>
            <pc:sldMk cId="4250345557" sldId="307"/>
            <ac:spMk id="50" creationId="{9C605D4F-B440-12E8-B531-EE9453BD9B24}"/>
          </ac:spMkLst>
        </pc:spChg>
        <pc:spChg chg="del mod replST">
          <ac:chgData name="Ida Ekmark" userId="ffbc62ef69d5d3dc" providerId="LiveId" clId="{38AB4D3C-B4E5-4847-ABEF-83E738C70A11}" dt="2024-05-16T11:17:02.270" v="31434" actId="478"/>
          <ac:spMkLst>
            <pc:docMk/>
            <pc:sldMk cId="4250345557" sldId="307"/>
            <ac:spMk id="51" creationId="{86C1FD30-EE78-8AB0-200F-C21B6ABE6CE0}"/>
          </ac:spMkLst>
        </pc:spChg>
        <pc:spChg chg="mod replST">
          <ac:chgData name="Ida Ekmark" userId="ffbc62ef69d5d3dc" providerId="LiveId" clId="{38AB4D3C-B4E5-4847-ABEF-83E738C70A11}" dt="2024-06-02T12:50:30.485" v="88902" actId="108"/>
          <ac:spMkLst>
            <pc:docMk/>
            <pc:sldMk cId="4250345557" sldId="307"/>
            <ac:spMk id="51" creationId="{9A76B466-C1AE-2577-3DDF-6A36505FEB13}"/>
          </ac:spMkLst>
        </pc:spChg>
        <pc:spChg chg="del mod replST">
          <ac:chgData name="Ida Ekmark" userId="ffbc62ef69d5d3dc" providerId="LiveId" clId="{38AB4D3C-B4E5-4847-ABEF-83E738C70A11}" dt="2024-05-16T11:17:02.270" v="31433" actId="478"/>
          <ac:spMkLst>
            <pc:docMk/>
            <pc:sldMk cId="4250345557" sldId="307"/>
            <ac:spMk id="52" creationId="{31642B54-0280-E728-048B-C47AFDA53470}"/>
          </ac:spMkLst>
        </pc:spChg>
        <pc:spChg chg="mod replST">
          <ac:chgData name="Ida Ekmark" userId="ffbc62ef69d5d3dc" providerId="LiveId" clId="{38AB4D3C-B4E5-4847-ABEF-83E738C70A11}" dt="2024-06-02T12:50:30.485" v="88903" actId="108"/>
          <ac:spMkLst>
            <pc:docMk/>
            <pc:sldMk cId="4250345557" sldId="307"/>
            <ac:spMk id="52" creationId="{75B6C352-2253-91C6-9BE9-3E2142746E61}"/>
          </ac:spMkLst>
        </pc:spChg>
        <pc:spChg chg="del mod replST">
          <ac:chgData name="Ida Ekmark" userId="ffbc62ef69d5d3dc" providerId="LiveId" clId="{38AB4D3C-B4E5-4847-ABEF-83E738C70A11}" dt="2024-05-16T11:17:02.266" v="31432" actId="478"/>
          <ac:spMkLst>
            <pc:docMk/>
            <pc:sldMk cId="4250345557" sldId="307"/>
            <ac:spMk id="53" creationId="{269AFEAF-AC2C-D7AD-12A3-3691563659BC}"/>
          </ac:spMkLst>
        </pc:spChg>
        <pc:spChg chg="mod replST">
          <ac:chgData name="Ida Ekmark" userId="ffbc62ef69d5d3dc" providerId="LiveId" clId="{38AB4D3C-B4E5-4847-ABEF-83E738C70A11}" dt="2024-06-02T12:50:30.500" v="88904" actId="108"/>
          <ac:spMkLst>
            <pc:docMk/>
            <pc:sldMk cId="4250345557" sldId="307"/>
            <ac:spMk id="53" creationId="{70516D2A-8328-1277-2DDC-5443EA4F2BE4}"/>
          </ac:spMkLst>
        </pc:spChg>
        <pc:spChg chg="mod replST">
          <ac:chgData name="Ida Ekmark" userId="ffbc62ef69d5d3dc" providerId="LiveId" clId="{38AB4D3C-B4E5-4847-ABEF-83E738C70A11}" dt="2024-06-02T12:50:30.500" v="88905" actId="108"/>
          <ac:spMkLst>
            <pc:docMk/>
            <pc:sldMk cId="4250345557" sldId="307"/>
            <ac:spMk id="54" creationId="{036D18DB-4E56-71E4-5967-DFE6E8E23339}"/>
          </ac:spMkLst>
        </pc:spChg>
        <pc:spChg chg="del mod replST">
          <ac:chgData name="Ida Ekmark" userId="ffbc62ef69d5d3dc" providerId="LiveId" clId="{38AB4D3C-B4E5-4847-ABEF-83E738C70A11}" dt="2024-05-16T11:17:02.266" v="31431" actId="478"/>
          <ac:spMkLst>
            <pc:docMk/>
            <pc:sldMk cId="4250345557" sldId="307"/>
            <ac:spMk id="54" creationId="{CCEA3FED-3255-639F-2ED7-A39A6BFD96C3}"/>
          </ac:spMkLst>
        </pc:spChg>
        <pc:spChg chg="mod replST">
          <ac:chgData name="Ida Ekmark" userId="ffbc62ef69d5d3dc" providerId="LiveId" clId="{38AB4D3C-B4E5-4847-ABEF-83E738C70A11}" dt="2024-06-02T12:50:30.500" v="88906" actId="108"/>
          <ac:spMkLst>
            <pc:docMk/>
            <pc:sldMk cId="4250345557" sldId="307"/>
            <ac:spMk id="55" creationId="{5EB24856-2E1F-3A31-AC9B-C0BB9AE6110A}"/>
          </ac:spMkLst>
        </pc:spChg>
        <pc:spChg chg="del mod replST">
          <ac:chgData name="Ida Ekmark" userId="ffbc62ef69d5d3dc" providerId="LiveId" clId="{38AB4D3C-B4E5-4847-ABEF-83E738C70A11}" dt="2024-05-16T11:17:02.266" v="31430" actId="478"/>
          <ac:spMkLst>
            <pc:docMk/>
            <pc:sldMk cId="4250345557" sldId="307"/>
            <ac:spMk id="55" creationId="{C7AC9C61-D512-1C00-13AC-D615A72672C2}"/>
          </ac:spMkLst>
        </pc:spChg>
        <pc:spChg chg="mod replST">
          <ac:chgData name="Ida Ekmark" userId="ffbc62ef69d5d3dc" providerId="LiveId" clId="{38AB4D3C-B4E5-4847-ABEF-83E738C70A11}" dt="2024-06-02T12:50:30.500" v="88907" actId="108"/>
          <ac:spMkLst>
            <pc:docMk/>
            <pc:sldMk cId="4250345557" sldId="307"/>
            <ac:spMk id="56" creationId="{228AA0ED-5ECF-85E8-25B6-CFEB9396CC2E}"/>
          </ac:spMkLst>
        </pc:spChg>
        <pc:spChg chg="mod replST">
          <ac:chgData name="Ida Ekmark" userId="ffbc62ef69d5d3dc" providerId="LiveId" clId="{38AB4D3C-B4E5-4847-ABEF-83E738C70A11}" dt="2024-06-02T12:50:30.500" v="88908" actId="108"/>
          <ac:spMkLst>
            <pc:docMk/>
            <pc:sldMk cId="4250345557" sldId="307"/>
            <ac:spMk id="57" creationId="{4AFA3FD1-19F9-C7CB-138D-E81B682FC7F5}"/>
          </ac:spMkLst>
        </pc:spChg>
        <pc:spChg chg="mod replST">
          <ac:chgData name="Ida Ekmark" userId="ffbc62ef69d5d3dc" providerId="LiveId" clId="{38AB4D3C-B4E5-4847-ABEF-83E738C70A11}" dt="2024-06-02T12:50:30.500" v="88909" actId="108"/>
          <ac:spMkLst>
            <pc:docMk/>
            <pc:sldMk cId="4250345557" sldId="307"/>
            <ac:spMk id="58" creationId="{4FFA1231-7D51-690D-7EB5-B8B724A827A1}"/>
          </ac:spMkLst>
        </pc:spChg>
        <pc:spChg chg="mod replST">
          <ac:chgData name="Ida Ekmark" userId="ffbc62ef69d5d3dc" providerId="LiveId" clId="{38AB4D3C-B4E5-4847-ABEF-83E738C70A11}" dt="2024-06-02T12:50:30.500" v="88910" actId="108"/>
          <ac:spMkLst>
            <pc:docMk/>
            <pc:sldMk cId="4250345557" sldId="307"/>
            <ac:spMk id="59" creationId="{EC2F9F65-35EE-DBB4-E990-7149CF6E2DFC}"/>
          </ac:spMkLst>
        </pc:spChg>
        <pc:spChg chg="del mod topLvl replST">
          <ac:chgData name="Ida Ekmark" userId="ffbc62ef69d5d3dc" providerId="LiveId" clId="{38AB4D3C-B4E5-4847-ABEF-83E738C70A11}" dt="2024-05-16T11:25:19.202" v="32458" actId="478"/>
          <ac:spMkLst>
            <pc:docMk/>
            <pc:sldMk cId="4250345557" sldId="307"/>
            <ac:spMk id="60" creationId="{1225F61C-B0A7-26DB-1CA0-DBCC7D5E96F4}"/>
          </ac:spMkLst>
        </pc:spChg>
        <pc:spChg chg="mod replST">
          <ac:chgData name="Ida Ekmark" userId="ffbc62ef69d5d3dc" providerId="LiveId" clId="{38AB4D3C-B4E5-4847-ABEF-83E738C70A11}" dt="2024-06-02T12:50:30.500" v="88911" actId="108"/>
          <ac:spMkLst>
            <pc:docMk/>
            <pc:sldMk cId="4250345557" sldId="307"/>
            <ac:spMk id="60" creationId="{29351224-0A7C-0B87-6A6F-0BCEA7477C6D}"/>
          </ac:spMkLst>
        </pc:spChg>
        <pc:spChg chg="del mod topLvl replST">
          <ac:chgData name="Ida Ekmark" userId="ffbc62ef69d5d3dc" providerId="LiveId" clId="{38AB4D3C-B4E5-4847-ABEF-83E738C70A11}" dt="2024-05-16T11:25:19.138" v="32381" actId="478"/>
          <ac:spMkLst>
            <pc:docMk/>
            <pc:sldMk cId="4250345557" sldId="307"/>
            <ac:spMk id="61" creationId="{062178FF-AC59-BD47-1CD0-43DE3DD4C77F}"/>
          </ac:spMkLst>
        </pc:spChg>
        <pc:spChg chg="mod replST">
          <ac:chgData name="Ida Ekmark" userId="ffbc62ef69d5d3dc" providerId="LiveId" clId="{38AB4D3C-B4E5-4847-ABEF-83E738C70A11}" dt="2024-06-02T12:50:30.500" v="88912" actId="108"/>
          <ac:spMkLst>
            <pc:docMk/>
            <pc:sldMk cId="4250345557" sldId="307"/>
            <ac:spMk id="61" creationId="{ED27D76D-0A3B-47D0-98E7-4ECF39CEBDAB}"/>
          </ac:spMkLst>
        </pc:spChg>
        <pc:spChg chg="del mod replST">
          <ac:chgData name="Ida Ekmark" userId="ffbc62ef69d5d3dc" providerId="LiveId" clId="{38AB4D3C-B4E5-4847-ABEF-83E738C70A11}" dt="2024-05-16T11:25:19.138" v="32380" actId="478"/>
          <ac:spMkLst>
            <pc:docMk/>
            <pc:sldMk cId="4250345557" sldId="307"/>
            <ac:spMk id="62" creationId="{061E59DF-8D96-F8E7-7D55-040DC72185AA}"/>
          </ac:spMkLst>
        </pc:spChg>
        <pc:spChg chg="mod replST">
          <ac:chgData name="Ida Ekmark" userId="ffbc62ef69d5d3dc" providerId="LiveId" clId="{38AB4D3C-B4E5-4847-ABEF-83E738C70A11}" dt="2024-06-02T12:50:30.516" v="88913" actId="108"/>
          <ac:spMkLst>
            <pc:docMk/>
            <pc:sldMk cId="4250345557" sldId="307"/>
            <ac:spMk id="62" creationId="{76D2BEA5-8D93-01F9-ABF9-B95E595696F7}"/>
          </ac:spMkLst>
        </pc:spChg>
        <pc:spChg chg="mod replST">
          <ac:chgData name="Ida Ekmark" userId="ffbc62ef69d5d3dc" providerId="LiveId" clId="{38AB4D3C-B4E5-4847-ABEF-83E738C70A11}" dt="2024-06-02T12:50:30.516" v="88914" actId="108"/>
          <ac:spMkLst>
            <pc:docMk/>
            <pc:sldMk cId="4250345557" sldId="307"/>
            <ac:spMk id="63" creationId="{28203C99-8702-3A22-71BF-8211472715E8}"/>
          </ac:spMkLst>
        </pc:spChg>
        <pc:spChg chg="del mod replST">
          <ac:chgData name="Ida Ekmark" userId="ffbc62ef69d5d3dc" providerId="LiveId" clId="{38AB4D3C-B4E5-4847-ABEF-83E738C70A11}" dt="2024-05-16T11:25:19.138" v="32379" actId="478"/>
          <ac:spMkLst>
            <pc:docMk/>
            <pc:sldMk cId="4250345557" sldId="307"/>
            <ac:spMk id="63" creationId="{B8A8A46C-076F-8A6D-AACF-396100CD59A6}"/>
          </ac:spMkLst>
        </pc:spChg>
        <pc:spChg chg="mod replST">
          <ac:chgData name="Ida Ekmark" userId="ffbc62ef69d5d3dc" providerId="LiveId" clId="{38AB4D3C-B4E5-4847-ABEF-83E738C70A11}" dt="2024-06-02T12:50:30.563" v="88936" actId="108"/>
          <ac:spMkLst>
            <pc:docMk/>
            <pc:sldMk cId="4250345557" sldId="307"/>
            <ac:spMk id="128" creationId="{6C477C19-773B-4E29-D8BF-9B1FCA93B661}"/>
          </ac:spMkLst>
        </pc:spChg>
        <pc:spChg chg="del mod replST">
          <ac:chgData name="Ida Ekmark" userId="ffbc62ef69d5d3dc" providerId="LiveId" clId="{38AB4D3C-B4E5-4847-ABEF-83E738C70A11}" dt="2024-05-16T11:25:19.116" v="32338" actId="478"/>
          <ac:spMkLst>
            <pc:docMk/>
            <pc:sldMk cId="4250345557" sldId="307"/>
            <ac:spMk id="128" creationId="{D9FAE2AC-6905-B385-0B99-662671200042}"/>
          </ac:spMkLst>
        </pc:spChg>
        <pc:spChg chg="del mod replST">
          <ac:chgData name="Ida Ekmark" userId="ffbc62ef69d5d3dc" providerId="LiveId" clId="{38AB4D3C-B4E5-4847-ABEF-83E738C70A11}" dt="2024-05-16T11:25:19.116" v="32337" actId="478"/>
          <ac:spMkLst>
            <pc:docMk/>
            <pc:sldMk cId="4250345557" sldId="307"/>
            <ac:spMk id="129" creationId="{2DAD4079-4003-9907-407F-A4788C5C2F35}"/>
          </ac:spMkLst>
        </pc:spChg>
        <pc:spChg chg="mod replST">
          <ac:chgData name="Ida Ekmark" userId="ffbc62ef69d5d3dc" providerId="LiveId" clId="{38AB4D3C-B4E5-4847-ABEF-83E738C70A11}" dt="2024-06-02T12:50:30.563" v="88937" actId="108"/>
          <ac:spMkLst>
            <pc:docMk/>
            <pc:sldMk cId="4250345557" sldId="307"/>
            <ac:spMk id="129" creationId="{E9317C0C-3D11-EE05-BAB7-A8967B4087EF}"/>
          </ac:spMkLst>
        </pc:spChg>
        <pc:spChg chg="mod replST">
          <ac:chgData name="Ida Ekmark" userId="ffbc62ef69d5d3dc" providerId="LiveId" clId="{38AB4D3C-B4E5-4847-ABEF-83E738C70A11}" dt="2024-06-02T12:50:30.563" v="88938" actId="108"/>
          <ac:spMkLst>
            <pc:docMk/>
            <pc:sldMk cId="4250345557" sldId="307"/>
            <ac:spMk id="130" creationId="{555C1A0D-B64A-1F67-C11B-B635D004939D}"/>
          </ac:spMkLst>
        </pc:spChg>
        <pc:spChg chg="del mod replST">
          <ac:chgData name="Ida Ekmark" userId="ffbc62ef69d5d3dc" providerId="LiveId" clId="{38AB4D3C-B4E5-4847-ABEF-83E738C70A11}" dt="2024-05-16T11:25:19.112" v="32336" actId="478"/>
          <ac:spMkLst>
            <pc:docMk/>
            <pc:sldMk cId="4250345557" sldId="307"/>
            <ac:spMk id="130" creationId="{C6E8C35B-E0D4-F756-8ADD-329633E2C5F4}"/>
          </ac:spMkLst>
        </pc:spChg>
        <pc:spChg chg="mod replST">
          <ac:chgData name="Ida Ekmark" userId="ffbc62ef69d5d3dc" providerId="LiveId" clId="{38AB4D3C-B4E5-4847-ABEF-83E738C70A11}" dt="2024-06-02T12:50:30.563" v="88939" actId="108"/>
          <ac:spMkLst>
            <pc:docMk/>
            <pc:sldMk cId="4250345557" sldId="307"/>
            <ac:spMk id="131" creationId="{76D6FC76-1C51-2AA7-0B5E-85DB6FEBC4DE}"/>
          </ac:spMkLst>
        </pc:spChg>
        <pc:spChg chg="del mod replST">
          <ac:chgData name="Ida Ekmark" userId="ffbc62ef69d5d3dc" providerId="LiveId" clId="{38AB4D3C-B4E5-4847-ABEF-83E738C70A11}" dt="2024-05-16T11:25:19.112" v="32335" actId="478"/>
          <ac:spMkLst>
            <pc:docMk/>
            <pc:sldMk cId="4250345557" sldId="307"/>
            <ac:spMk id="131" creationId="{B8564463-76A2-7FB3-1381-6E6E99138F41}"/>
          </ac:spMkLst>
        </pc:spChg>
        <pc:spChg chg="del mod replST">
          <ac:chgData name="Ida Ekmark" userId="ffbc62ef69d5d3dc" providerId="LiveId" clId="{38AB4D3C-B4E5-4847-ABEF-83E738C70A11}" dt="2024-05-16T11:25:19.112" v="32334" actId="478"/>
          <ac:spMkLst>
            <pc:docMk/>
            <pc:sldMk cId="4250345557" sldId="307"/>
            <ac:spMk id="132" creationId="{40950611-49C9-732F-F18E-C7A44BCDA68A}"/>
          </ac:spMkLst>
        </pc:spChg>
        <pc:spChg chg="mod replST">
          <ac:chgData name="Ida Ekmark" userId="ffbc62ef69d5d3dc" providerId="LiveId" clId="{38AB4D3C-B4E5-4847-ABEF-83E738C70A11}" dt="2024-06-02T12:50:30.575" v="88940" actId="108"/>
          <ac:spMkLst>
            <pc:docMk/>
            <pc:sldMk cId="4250345557" sldId="307"/>
            <ac:spMk id="132" creationId="{90A12B5A-C32A-FA35-8C64-036917B456C6}"/>
          </ac:spMkLst>
        </pc:spChg>
        <pc:spChg chg="mod replST">
          <ac:chgData name="Ida Ekmark" userId="ffbc62ef69d5d3dc" providerId="LiveId" clId="{38AB4D3C-B4E5-4847-ABEF-83E738C70A11}" dt="2024-06-02T12:50:30.575" v="88941" actId="108"/>
          <ac:spMkLst>
            <pc:docMk/>
            <pc:sldMk cId="4250345557" sldId="307"/>
            <ac:spMk id="133" creationId="{2EDC4912-CC95-3018-3F94-70D00BD52694}"/>
          </ac:spMkLst>
        </pc:spChg>
        <pc:spChg chg="del mod replST">
          <ac:chgData name="Ida Ekmark" userId="ffbc62ef69d5d3dc" providerId="LiveId" clId="{38AB4D3C-B4E5-4847-ABEF-83E738C70A11}" dt="2024-05-16T11:25:19.112" v="32333" actId="478"/>
          <ac:spMkLst>
            <pc:docMk/>
            <pc:sldMk cId="4250345557" sldId="307"/>
            <ac:spMk id="133" creationId="{897222F9-B55F-4625-482F-F4A1059EB3FD}"/>
          </ac:spMkLst>
        </pc:spChg>
        <pc:spChg chg="del mod replST">
          <ac:chgData name="Ida Ekmark" userId="ffbc62ef69d5d3dc" providerId="LiveId" clId="{38AB4D3C-B4E5-4847-ABEF-83E738C70A11}" dt="2024-05-16T11:25:19.112" v="32332" actId="478"/>
          <ac:spMkLst>
            <pc:docMk/>
            <pc:sldMk cId="4250345557" sldId="307"/>
            <ac:spMk id="134" creationId="{0B93B330-AB9F-C093-3327-F81FA76107E0}"/>
          </ac:spMkLst>
        </pc:spChg>
        <pc:spChg chg="mod replST">
          <ac:chgData name="Ida Ekmark" userId="ffbc62ef69d5d3dc" providerId="LiveId" clId="{38AB4D3C-B4E5-4847-ABEF-83E738C70A11}" dt="2024-06-02T12:50:30.579" v="88942" actId="108"/>
          <ac:spMkLst>
            <pc:docMk/>
            <pc:sldMk cId="4250345557" sldId="307"/>
            <ac:spMk id="134" creationId="{E2BCAAF0-C9E5-259E-6B0C-4ED8C40EB9E5}"/>
          </ac:spMkLst>
        </pc:spChg>
        <pc:spChg chg="del mod replST">
          <ac:chgData name="Ida Ekmark" userId="ffbc62ef69d5d3dc" providerId="LiveId" clId="{38AB4D3C-B4E5-4847-ABEF-83E738C70A11}" dt="2024-05-16T11:25:19.107" v="32331" actId="478"/>
          <ac:spMkLst>
            <pc:docMk/>
            <pc:sldMk cId="4250345557" sldId="307"/>
            <ac:spMk id="135" creationId="{222E43F8-8DFF-5A88-4075-44DD0B25B334}"/>
          </ac:spMkLst>
        </pc:spChg>
        <pc:spChg chg="mod replST">
          <ac:chgData name="Ida Ekmark" userId="ffbc62ef69d5d3dc" providerId="LiveId" clId="{38AB4D3C-B4E5-4847-ABEF-83E738C70A11}" dt="2024-06-02T12:50:30.579" v="88943" actId="108"/>
          <ac:spMkLst>
            <pc:docMk/>
            <pc:sldMk cId="4250345557" sldId="307"/>
            <ac:spMk id="135" creationId="{92F0F0BB-A0D0-C31C-11DA-7C6E46C49D84}"/>
          </ac:spMkLst>
        </pc:spChg>
        <pc:spChg chg="mod replST">
          <ac:chgData name="Ida Ekmark" userId="ffbc62ef69d5d3dc" providerId="LiveId" clId="{38AB4D3C-B4E5-4847-ABEF-83E738C70A11}" dt="2024-06-02T12:50:30.579" v="88944" actId="108"/>
          <ac:spMkLst>
            <pc:docMk/>
            <pc:sldMk cId="4250345557" sldId="307"/>
            <ac:spMk id="136" creationId="{137F1189-EF56-6C2B-7CEF-B69687C60905}"/>
          </ac:spMkLst>
        </pc:spChg>
        <pc:spChg chg="del mod replST">
          <ac:chgData name="Ida Ekmark" userId="ffbc62ef69d5d3dc" providerId="LiveId" clId="{38AB4D3C-B4E5-4847-ABEF-83E738C70A11}" dt="2024-05-16T11:25:19.107" v="32330" actId="478"/>
          <ac:spMkLst>
            <pc:docMk/>
            <pc:sldMk cId="4250345557" sldId="307"/>
            <ac:spMk id="136" creationId="{B8697729-D621-63BF-84ED-AC2D0C6AB556}"/>
          </ac:spMkLst>
        </pc:spChg>
        <pc:spChg chg="mod replST">
          <ac:chgData name="Ida Ekmark" userId="ffbc62ef69d5d3dc" providerId="LiveId" clId="{38AB4D3C-B4E5-4847-ABEF-83E738C70A11}" dt="2024-06-02T12:50:30.579" v="88945" actId="108"/>
          <ac:spMkLst>
            <pc:docMk/>
            <pc:sldMk cId="4250345557" sldId="307"/>
            <ac:spMk id="137" creationId="{9D022437-E417-0C28-8CB3-43CFB4FB8799}"/>
          </ac:spMkLst>
        </pc:spChg>
        <pc:spChg chg="del mod replST">
          <ac:chgData name="Ida Ekmark" userId="ffbc62ef69d5d3dc" providerId="LiveId" clId="{38AB4D3C-B4E5-4847-ABEF-83E738C70A11}" dt="2024-05-16T11:25:19.107" v="32329" actId="478"/>
          <ac:spMkLst>
            <pc:docMk/>
            <pc:sldMk cId="4250345557" sldId="307"/>
            <ac:spMk id="137" creationId="{F180FD7D-F815-4933-983B-3FBB14120F53}"/>
          </ac:spMkLst>
        </pc:spChg>
        <pc:spChg chg="del mod replST">
          <ac:chgData name="Ida Ekmark" userId="ffbc62ef69d5d3dc" providerId="LiveId" clId="{38AB4D3C-B4E5-4847-ABEF-83E738C70A11}" dt="2024-05-16T11:25:19.107" v="32328" actId="478"/>
          <ac:spMkLst>
            <pc:docMk/>
            <pc:sldMk cId="4250345557" sldId="307"/>
            <ac:spMk id="138" creationId="{75D80B22-A559-A76B-543F-BFC29E094C4C}"/>
          </ac:spMkLst>
        </pc:spChg>
        <pc:spChg chg="mod replST">
          <ac:chgData name="Ida Ekmark" userId="ffbc62ef69d5d3dc" providerId="LiveId" clId="{38AB4D3C-B4E5-4847-ABEF-83E738C70A11}" dt="2024-06-02T12:50:30.579" v="88946" actId="108"/>
          <ac:spMkLst>
            <pc:docMk/>
            <pc:sldMk cId="4250345557" sldId="307"/>
            <ac:spMk id="138" creationId="{ACDBC3DD-5B7D-B027-587D-64084C45FA69}"/>
          </ac:spMkLst>
        </pc:spChg>
        <pc:spChg chg="mod replST">
          <ac:chgData name="Ida Ekmark" userId="ffbc62ef69d5d3dc" providerId="LiveId" clId="{38AB4D3C-B4E5-4847-ABEF-83E738C70A11}" dt="2024-06-02T12:50:30.579" v="88947" actId="108"/>
          <ac:spMkLst>
            <pc:docMk/>
            <pc:sldMk cId="4250345557" sldId="307"/>
            <ac:spMk id="139" creationId="{1A19F59A-D800-ABB4-71F9-BA0374806101}"/>
          </ac:spMkLst>
        </pc:spChg>
        <pc:spChg chg="del mod replST">
          <ac:chgData name="Ida Ekmark" userId="ffbc62ef69d5d3dc" providerId="LiveId" clId="{38AB4D3C-B4E5-4847-ABEF-83E738C70A11}" dt="2024-05-16T11:25:19.107" v="32327" actId="478"/>
          <ac:spMkLst>
            <pc:docMk/>
            <pc:sldMk cId="4250345557" sldId="307"/>
            <ac:spMk id="139" creationId="{CAD252B7-7A02-6ADD-A4BC-43E7A22B2E2F}"/>
          </ac:spMkLst>
        </pc:spChg>
        <pc:spChg chg="mod replST">
          <ac:chgData name="Ida Ekmark" userId="ffbc62ef69d5d3dc" providerId="LiveId" clId="{38AB4D3C-B4E5-4847-ABEF-83E738C70A11}" dt="2024-06-02T12:50:30.579" v="88948" actId="108"/>
          <ac:spMkLst>
            <pc:docMk/>
            <pc:sldMk cId="4250345557" sldId="307"/>
            <ac:spMk id="140" creationId="{16D0F7C6-ABDE-C43B-EB25-067B316A8472}"/>
          </ac:spMkLst>
        </pc:spChg>
        <pc:spChg chg="del mod replST">
          <ac:chgData name="Ida Ekmark" userId="ffbc62ef69d5d3dc" providerId="LiveId" clId="{38AB4D3C-B4E5-4847-ABEF-83E738C70A11}" dt="2024-05-16T11:25:19.107" v="32326" actId="478"/>
          <ac:spMkLst>
            <pc:docMk/>
            <pc:sldMk cId="4250345557" sldId="307"/>
            <ac:spMk id="140" creationId="{8CD3454A-0E0C-A0FB-50C0-543F735BAFC9}"/>
          </ac:spMkLst>
        </pc:spChg>
        <pc:spChg chg="mod replST">
          <ac:chgData name="Ida Ekmark" userId="ffbc62ef69d5d3dc" providerId="LiveId" clId="{38AB4D3C-B4E5-4847-ABEF-83E738C70A11}" dt="2024-06-02T12:50:30.579" v="88949" actId="108"/>
          <ac:spMkLst>
            <pc:docMk/>
            <pc:sldMk cId="4250345557" sldId="307"/>
            <ac:spMk id="141" creationId="{18AD2DC5-DC0C-3B82-C161-C7E2822E1F1C}"/>
          </ac:spMkLst>
        </pc:spChg>
        <pc:spChg chg="del mod replST">
          <ac:chgData name="Ida Ekmark" userId="ffbc62ef69d5d3dc" providerId="LiveId" clId="{38AB4D3C-B4E5-4847-ABEF-83E738C70A11}" dt="2024-05-16T11:25:19.107" v="32325" actId="478"/>
          <ac:spMkLst>
            <pc:docMk/>
            <pc:sldMk cId="4250345557" sldId="307"/>
            <ac:spMk id="141" creationId="{28FA46C3-5F67-7A5A-F246-BD97FAB03401}"/>
          </ac:spMkLst>
        </pc:spChg>
        <pc:spChg chg="mod replST">
          <ac:chgData name="Ida Ekmark" userId="ffbc62ef69d5d3dc" providerId="LiveId" clId="{38AB4D3C-B4E5-4847-ABEF-83E738C70A11}" dt="2024-06-02T12:50:30.579" v="88950" actId="108"/>
          <ac:spMkLst>
            <pc:docMk/>
            <pc:sldMk cId="4250345557" sldId="307"/>
            <ac:spMk id="142" creationId="{0E362ABE-1800-0B9B-9909-80D230C42E72}"/>
          </ac:spMkLst>
        </pc:spChg>
        <pc:spChg chg="del mod replST">
          <ac:chgData name="Ida Ekmark" userId="ffbc62ef69d5d3dc" providerId="LiveId" clId="{38AB4D3C-B4E5-4847-ABEF-83E738C70A11}" dt="2024-05-16T11:25:19.102" v="32324" actId="478"/>
          <ac:spMkLst>
            <pc:docMk/>
            <pc:sldMk cId="4250345557" sldId="307"/>
            <ac:spMk id="142" creationId="{5BD491BF-8AD6-7700-E696-9C369D509933}"/>
          </ac:spMkLst>
        </pc:spChg>
        <pc:spChg chg="mod replST">
          <ac:chgData name="Ida Ekmark" userId="ffbc62ef69d5d3dc" providerId="LiveId" clId="{38AB4D3C-B4E5-4847-ABEF-83E738C70A11}" dt="2024-06-02T12:50:30.595" v="88951" actId="108"/>
          <ac:spMkLst>
            <pc:docMk/>
            <pc:sldMk cId="4250345557" sldId="307"/>
            <ac:spMk id="143" creationId="{24F2140C-4879-9340-29FD-E07E85F12F01}"/>
          </ac:spMkLst>
        </pc:spChg>
        <pc:spChg chg="del mod replST">
          <ac:chgData name="Ida Ekmark" userId="ffbc62ef69d5d3dc" providerId="LiveId" clId="{38AB4D3C-B4E5-4847-ABEF-83E738C70A11}" dt="2024-05-16T11:25:19.102" v="32323" actId="478"/>
          <ac:spMkLst>
            <pc:docMk/>
            <pc:sldMk cId="4250345557" sldId="307"/>
            <ac:spMk id="143" creationId="{406CA9F9-9914-F1F5-19BB-E15CC21BAFF1}"/>
          </ac:spMkLst>
        </pc:spChg>
        <pc:spChg chg="del mod replST">
          <ac:chgData name="Ida Ekmark" userId="ffbc62ef69d5d3dc" providerId="LiveId" clId="{38AB4D3C-B4E5-4847-ABEF-83E738C70A11}" dt="2024-05-16T11:25:19.102" v="32322" actId="478"/>
          <ac:spMkLst>
            <pc:docMk/>
            <pc:sldMk cId="4250345557" sldId="307"/>
            <ac:spMk id="144" creationId="{7E3D4604-D99B-6DE6-5E19-E146128EC239}"/>
          </ac:spMkLst>
        </pc:spChg>
        <pc:spChg chg="mod replST">
          <ac:chgData name="Ida Ekmark" userId="ffbc62ef69d5d3dc" providerId="LiveId" clId="{38AB4D3C-B4E5-4847-ABEF-83E738C70A11}" dt="2024-06-02T12:50:30.595" v="88952" actId="108"/>
          <ac:spMkLst>
            <pc:docMk/>
            <pc:sldMk cId="4250345557" sldId="307"/>
            <ac:spMk id="144" creationId="{E0B877D9-C1A1-31F3-105A-86BFACD0E2E9}"/>
          </ac:spMkLst>
        </pc:spChg>
        <pc:spChg chg="mod replST">
          <ac:chgData name="Ida Ekmark" userId="ffbc62ef69d5d3dc" providerId="LiveId" clId="{38AB4D3C-B4E5-4847-ABEF-83E738C70A11}" dt="2024-06-02T12:50:30.595" v="88953" actId="108"/>
          <ac:spMkLst>
            <pc:docMk/>
            <pc:sldMk cId="4250345557" sldId="307"/>
            <ac:spMk id="145" creationId="{36D60BB0-B010-386C-F2BD-5BECA3B36B57}"/>
          </ac:spMkLst>
        </pc:spChg>
        <pc:spChg chg="del mod replST">
          <ac:chgData name="Ida Ekmark" userId="ffbc62ef69d5d3dc" providerId="LiveId" clId="{38AB4D3C-B4E5-4847-ABEF-83E738C70A11}" dt="2024-05-16T11:25:19.102" v="32321" actId="478"/>
          <ac:spMkLst>
            <pc:docMk/>
            <pc:sldMk cId="4250345557" sldId="307"/>
            <ac:spMk id="145" creationId="{5FDBAF55-F3CA-8C9B-0130-ABB9B2816A17}"/>
          </ac:spMkLst>
        </pc:spChg>
        <pc:spChg chg="mod replST">
          <ac:chgData name="Ida Ekmark" userId="ffbc62ef69d5d3dc" providerId="LiveId" clId="{38AB4D3C-B4E5-4847-ABEF-83E738C70A11}" dt="2024-06-02T12:50:30.595" v="88954" actId="108"/>
          <ac:spMkLst>
            <pc:docMk/>
            <pc:sldMk cId="4250345557" sldId="307"/>
            <ac:spMk id="146" creationId="{12EAE408-FA39-AFFF-3368-4D40411797DD}"/>
          </ac:spMkLst>
        </pc:spChg>
        <pc:spChg chg="del mod replST">
          <ac:chgData name="Ida Ekmark" userId="ffbc62ef69d5d3dc" providerId="LiveId" clId="{38AB4D3C-B4E5-4847-ABEF-83E738C70A11}" dt="2024-05-16T11:25:19.102" v="32320" actId="478"/>
          <ac:spMkLst>
            <pc:docMk/>
            <pc:sldMk cId="4250345557" sldId="307"/>
            <ac:spMk id="146" creationId="{B87E2951-AB93-3A1B-9B76-82C504745E7B}"/>
          </ac:spMkLst>
        </pc:spChg>
        <pc:spChg chg="del mod replST">
          <ac:chgData name="Ida Ekmark" userId="ffbc62ef69d5d3dc" providerId="LiveId" clId="{38AB4D3C-B4E5-4847-ABEF-83E738C70A11}" dt="2024-05-16T11:25:19.102" v="32319" actId="478"/>
          <ac:spMkLst>
            <pc:docMk/>
            <pc:sldMk cId="4250345557" sldId="307"/>
            <ac:spMk id="147" creationId="{631BB060-8DD1-C684-94FB-C0AD928B7A84}"/>
          </ac:spMkLst>
        </pc:spChg>
        <pc:spChg chg="mod replST">
          <ac:chgData name="Ida Ekmark" userId="ffbc62ef69d5d3dc" providerId="LiveId" clId="{38AB4D3C-B4E5-4847-ABEF-83E738C70A11}" dt="2024-06-02T12:50:30.595" v="88955" actId="108"/>
          <ac:spMkLst>
            <pc:docMk/>
            <pc:sldMk cId="4250345557" sldId="307"/>
            <ac:spMk id="147" creationId="{D1FDC8EC-AE56-92C9-82D6-E3420226CF9B}"/>
          </ac:spMkLst>
        </pc:spChg>
        <pc:spChg chg="mod replST">
          <ac:chgData name="Ida Ekmark" userId="ffbc62ef69d5d3dc" providerId="LiveId" clId="{38AB4D3C-B4E5-4847-ABEF-83E738C70A11}" dt="2024-06-02T12:50:30.595" v="88956" actId="108"/>
          <ac:spMkLst>
            <pc:docMk/>
            <pc:sldMk cId="4250345557" sldId="307"/>
            <ac:spMk id="148" creationId="{C92073D9-5F41-A62C-483C-C92C66939B08}"/>
          </ac:spMkLst>
        </pc:spChg>
        <pc:spChg chg="del mod replST">
          <ac:chgData name="Ida Ekmark" userId="ffbc62ef69d5d3dc" providerId="LiveId" clId="{38AB4D3C-B4E5-4847-ABEF-83E738C70A11}" dt="2024-05-16T11:25:19.102" v="32318" actId="478"/>
          <ac:spMkLst>
            <pc:docMk/>
            <pc:sldMk cId="4250345557" sldId="307"/>
            <ac:spMk id="148" creationId="{DE42E57B-2F12-CCF7-97A1-777A9F47E202}"/>
          </ac:spMkLst>
        </pc:spChg>
        <pc:spChg chg="mod replST">
          <ac:chgData name="Ida Ekmark" userId="ffbc62ef69d5d3dc" providerId="LiveId" clId="{38AB4D3C-B4E5-4847-ABEF-83E738C70A11}" dt="2024-06-02T12:50:30.595" v="88957" actId="108"/>
          <ac:spMkLst>
            <pc:docMk/>
            <pc:sldMk cId="4250345557" sldId="307"/>
            <ac:spMk id="149" creationId="{ADFD1293-C327-9AB5-24EC-AD0C15E7A7A6}"/>
          </ac:spMkLst>
        </pc:spChg>
        <pc:spChg chg="del mod replST">
          <ac:chgData name="Ida Ekmark" userId="ffbc62ef69d5d3dc" providerId="LiveId" clId="{38AB4D3C-B4E5-4847-ABEF-83E738C70A11}" dt="2024-05-16T11:25:19.092" v="32317" actId="478"/>
          <ac:spMkLst>
            <pc:docMk/>
            <pc:sldMk cId="4250345557" sldId="307"/>
            <ac:spMk id="149" creationId="{CDF6B082-E751-D105-D5DB-0FCE6990B8E0}"/>
          </ac:spMkLst>
        </pc:spChg>
        <pc:spChg chg="del mod replST">
          <ac:chgData name="Ida Ekmark" userId="ffbc62ef69d5d3dc" providerId="LiveId" clId="{38AB4D3C-B4E5-4847-ABEF-83E738C70A11}" dt="2024-05-16T11:25:19.092" v="32316" actId="478"/>
          <ac:spMkLst>
            <pc:docMk/>
            <pc:sldMk cId="4250345557" sldId="307"/>
            <ac:spMk id="150" creationId="{1F8D51B0-8A64-EED0-8058-67BA5C58BE67}"/>
          </ac:spMkLst>
        </pc:spChg>
        <pc:spChg chg="mod replST">
          <ac:chgData name="Ida Ekmark" userId="ffbc62ef69d5d3dc" providerId="LiveId" clId="{38AB4D3C-B4E5-4847-ABEF-83E738C70A11}" dt="2024-06-02T12:50:30.595" v="88958" actId="108"/>
          <ac:spMkLst>
            <pc:docMk/>
            <pc:sldMk cId="4250345557" sldId="307"/>
            <ac:spMk id="150" creationId="{4C217725-0999-15B5-C1A8-4EFDE715D168}"/>
          </ac:spMkLst>
        </pc:spChg>
        <pc:spChg chg="mod replST">
          <ac:chgData name="Ida Ekmark" userId="ffbc62ef69d5d3dc" providerId="LiveId" clId="{38AB4D3C-B4E5-4847-ABEF-83E738C70A11}" dt="2024-06-02T12:50:30.595" v="88959" actId="108"/>
          <ac:spMkLst>
            <pc:docMk/>
            <pc:sldMk cId="4250345557" sldId="307"/>
            <ac:spMk id="151" creationId="{AE97F42E-440E-7BAD-0C6F-889E6597E96A}"/>
          </ac:spMkLst>
        </pc:spChg>
        <pc:spChg chg="del mod replST">
          <ac:chgData name="Ida Ekmark" userId="ffbc62ef69d5d3dc" providerId="LiveId" clId="{38AB4D3C-B4E5-4847-ABEF-83E738C70A11}" dt="2024-05-16T11:25:19.092" v="32315" actId="478"/>
          <ac:spMkLst>
            <pc:docMk/>
            <pc:sldMk cId="4250345557" sldId="307"/>
            <ac:spMk id="151" creationId="{C02BEB73-DD3B-24B8-8836-AF58CBF00272}"/>
          </ac:spMkLst>
        </pc:spChg>
        <pc:spChg chg="mod replST">
          <ac:chgData name="Ida Ekmark" userId="ffbc62ef69d5d3dc" providerId="LiveId" clId="{38AB4D3C-B4E5-4847-ABEF-83E738C70A11}" dt="2024-06-02T12:50:30.611" v="88960" actId="108"/>
          <ac:spMkLst>
            <pc:docMk/>
            <pc:sldMk cId="4250345557" sldId="307"/>
            <ac:spMk id="152" creationId="{1195E954-BDE2-F758-D158-E65873A392CB}"/>
          </ac:spMkLst>
        </pc:spChg>
        <pc:spChg chg="del mod replST">
          <ac:chgData name="Ida Ekmark" userId="ffbc62ef69d5d3dc" providerId="LiveId" clId="{38AB4D3C-B4E5-4847-ABEF-83E738C70A11}" dt="2024-05-16T11:25:19.092" v="32314" actId="478"/>
          <ac:spMkLst>
            <pc:docMk/>
            <pc:sldMk cId="4250345557" sldId="307"/>
            <ac:spMk id="152" creationId="{6150A635-E76E-3018-5EC9-231D843CBFA9}"/>
          </ac:spMkLst>
        </pc:spChg>
        <pc:spChg chg="del mod replST">
          <ac:chgData name="Ida Ekmark" userId="ffbc62ef69d5d3dc" providerId="LiveId" clId="{38AB4D3C-B4E5-4847-ABEF-83E738C70A11}" dt="2024-05-16T11:25:19.092" v="32313" actId="478"/>
          <ac:spMkLst>
            <pc:docMk/>
            <pc:sldMk cId="4250345557" sldId="307"/>
            <ac:spMk id="153" creationId="{1B507175-959A-A0AF-71A1-3CBBEB2BFDDB}"/>
          </ac:spMkLst>
        </pc:spChg>
        <pc:spChg chg="mod replST">
          <ac:chgData name="Ida Ekmark" userId="ffbc62ef69d5d3dc" providerId="LiveId" clId="{38AB4D3C-B4E5-4847-ABEF-83E738C70A11}" dt="2024-06-02T12:50:30.611" v="88961" actId="108"/>
          <ac:spMkLst>
            <pc:docMk/>
            <pc:sldMk cId="4250345557" sldId="307"/>
            <ac:spMk id="153" creationId="{430561BE-FDBD-6FDB-8FF1-D6C5027E0A64}"/>
          </ac:spMkLst>
        </pc:spChg>
        <pc:spChg chg="mod replST">
          <ac:chgData name="Ida Ekmark" userId="ffbc62ef69d5d3dc" providerId="LiveId" clId="{38AB4D3C-B4E5-4847-ABEF-83E738C70A11}" dt="2024-06-02T12:50:30.611" v="88962" actId="108"/>
          <ac:spMkLst>
            <pc:docMk/>
            <pc:sldMk cId="4250345557" sldId="307"/>
            <ac:spMk id="154" creationId="{02428C3B-B07D-8747-41CB-E14A2AC72F62}"/>
          </ac:spMkLst>
        </pc:spChg>
        <pc:spChg chg="del mod replST">
          <ac:chgData name="Ida Ekmark" userId="ffbc62ef69d5d3dc" providerId="LiveId" clId="{38AB4D3C-B4E5-4847-ABEF-83E738C70A11}" dt="2024-05-16T11:25:19.092" v="32312" actId="478"/>
          <ac:spMkLst>
            <pc:docMk/>
            <pc:sldMk cId="4250345557" sldId="307"/>
            <ac:spMk id="154" creationId="{A3D3E988-C5AE-BC8B-390A-477202B33C95}"/>
          </ac:spMkLst>
        </pc:spChg>
        <pc:spChg chg="del mod replST">
          <ac:chgData name="Ida Ekmark" userId="ffbc62ef69d5d3dc" providerId="LiveId" clId="{38AB4D3C-B4E5-4847-ABEF-83E738C70A11}" dt="2024-05-16T11:25:19.092" v="32311" actId="478"/>
          <ac:spMkLst>
            <pc:docMk/>
            <pc:sldMk cId="4250345557" sldId="307"/>
            <ac:spMk id="155" creationId="{56DE5976-1F7D-6ED0-7512-BDEF86094BE2}"/>
          </ac:spMkLst>
        </pc:spChg>
        <pc:spChg chg="mod replST">
          <ac:chgData name="Ida Ekmark" userId="ffbc62ef69d5d3dc" providerId="LiveId" clId="{38AB4D3C-B4E5-4847-ABEF-83E738C70A11}" dt="2024-06-02T12:50:30.611" v="88963" actId="108"/>
          <ac:spMkLst>
            <pc:docMk/>
            <pc:sldMk cId="4250345557" sldId="307"/>
            <ac:spMk id="155" creationId="{C8B3420A-19AB-C972-C53D-82FA3A6ED8EE}"/>
          </ac:spMkLst>
        </pc:spChg>
        <pc:spChg chg="del mod replST">
          <ac:chgData name="Ida Ekmark" userId="ffbc62ef69d5d3dc" providerId="LiveId" clId="{38AB4D3C-B4E5-4847-ABEF-83E738C70A11}" dt="2024-05-16T11:25:19.092" v="32310" actId="478"/>
          <ac:spMkLst>
            <pc:docMk/>
            <pc:sldMk cId="4250345557" sldId="307"/>
            <ac:spMk id="156" creationId="{05D7023A-72D0-8434-940C-B1E0C40969E0}"/>
          </ac:spMkLst>
        </pc:spChg>
        <pc:spChg chg="mod replST">
          <ac:chgData name="Ida Ekmark" userId="ffbc62ef69d5d3dc" providerId="LiveId" clId="{38AB4D3C-B4E5-4847-ABEF-83E738C70A11}" dt="2024-06-02T12:50:30.611" v="88964" actId="108"/>
          <ac:spMkLst>
            <pc:docMk/>
            <pc:sldMk cId="4250345557" sldId="307"/>
            <ac:spMk id="156" creationId="{D3C3926F-C517-A3FA-4555-B1DA656B3232}"/>
          </ac:spMkLst>
        </pc:spChg>
        <pc:spChg chg="del mod replST">
          <ac:chgData name="Ida Ekmark" userId="ffbc62ef69d5d3dc" providerId="LiveId" clId="{38AB4D3C-B4E5-4847-ABEF-83E738C70A11}" dt="2024-05-16T11:25:19.092" v="32309" actId="478"/>
          <ac:spMkLst>
            <pc:docMk/>
            <pc:sldMk cId="4250345557" sldId="307"/>
            <ac:spMk id="157" creationId="{57011D47-D295-8203-2302-3B8A6AD61A7F}"/>
          </ac:spMkLst>
        </pc:spChg>
        <pc:spChg chg="mod replST">
          <ac:chgData name="Ida Ekmark" userId="ffbc62ef69d5d3dc" providerId="LiveId" clId="{38AB4D3C-B4E5-4847-ABEF-83E738C70A11}" dt="2024-06-02T12:50:30.611" v="88965" actId="108"/>
          <ac:spMkLst>
            <pc:docMk/>
            <pc:sldMk cId="4250345557" sldId="307"/>
            <ac:spMk id="157" creationId="{89158EF1-E72D-A7D4-B50F-5C7DDDF633C1}"/>
          </ac:spMkLst>
        </pc:spChg>
        <pc:spChg chg="del mod replST">
          <ac:chgData name="Ida Ekmark" userId="ffbc62ef69d5d3dc" providerId="LiveId" clId="{38AB4D3C-B4E5-4847-ABEF-83E738C70A11}" dt="2024-05-16T11:25:19.092" v="32308" actId="478"/>
          <ac:spMkLst>
            <pc:docMk/>
            <pc:sldMk cId="4250345557" sldId="307"/>
            <ac:spMk id="158" creationId="{BA25049D-B90E-4614-6805-B1EDA42D98F7}"/>
          </ac:spMkLst>
        </pc:spChg>
        <pc:spChg chg="del mod replST">
          <ac:chgData name="Ida Ekmark" userId="ffbc62ef69d5d3dc" providerId="LiveId" clId="{38AB4D3C-B4E5-4847-ABEF-83E738C70A11}" dt="2024-05-16T11:25:19.092" v="32307" actId="478"/>
          <ac:spMkLst>
            <pc:docMk/>
            <pc:sldMk cId="4250345557" sldId="307"/>
            <ac:spMk id="159" creationId="{F9036548-6180-6BD1-8572-30B4E1D3BF0E}"/>
          </ac:spMkLst>
        </pc:spChg>
        <pc:spChg chg="mod">
          <ac:chgData name="Ida Ekmark" userId="ffbc62ef69d5d3dc" providerId="LiveId" clId="{38AB4D3C-B4E5-4847-ABEF-83E738C70A11}" dt="2024-06-05T18:22:57.896" v="101771"/>
          <ac:spMkLst>
            <pc:docMk/>
            <pc:sldMk cId="4250345557" sldId="307"/>
            <ac:spMk id="163" creationId="{A1F7CF7A-E949-1AD0-1C71-7249045294BB}"/>
          </ac:spMkLst>
        </pc:spChg>
        <pc:spChg chg="del mod replST">
          <ac:chgData name="Ida Ekmark" userId="ffbc62ef69d5d3dc" providerId="LiveId" clId="{38AB4D3C-B4E5-4847-ABEF-83E738C70A11}" dt="2024-05-16T11:32:02.526" v="37094" actId="478"/>
          <ac:spMkLst>
            <pc:docMk/>
            <pc:sldMk cId="4250345557" sldId="307"/>
            <ac:spMk id="1152" creationId="{AAEA748A-0D42-9C6D-B1B2-59AB8ADE23C7}"/>
          </ac:spMkLst>
        </pc:spChg>
        <pc:spChg chg="del mod replST">
          <ac:chgData name="Ida Ekmark" userId="ffbc62ef69d5d3dc" providerId="LiveId" clId="{38AB4D3C-B4E5-4847-ABEF-83E738C70A11}" dt="2024-05-16T11:32:02.526" v="37093" actId="478"/>
          <ac:spMkLst>
            <pc:docMk/>
            <pc:sldMk cId="4250345557" sldId="307"/>
            <ac:spMk id="1153" creationId="{EB9D23D5-7E17-BB8D-AAED-30808F983E7D}"/>
          </ac:spMkLst>
        </pc:spChg>
        <pc:spChg chg="del mod replST">
          <ac:chgData name="Ida Ekmark" userId="ffbc62ef69d5d3dc" providerId="LiveId" clId="{38AB4D3C-B4E5-4847-ABEF-83E738C70A11}" dt="2024-05-16T11:32:02.526" v="37092" actId="478"/>
          <ac:spMkLst>
            <pc:docMk/>
            <pc:sldMk cId="4250345557" sldId="307"/>
            <ac:spMk id="1154" creationId="{5E1202FF-3D58-7DC3-5A0A-5D704ECC340F}"/>
          </ac:spMkLst>
        </pc:spChg>
        <pc:spChg chg="del mod replST">
          <ac:chgData name="Ida Ekmark" userId="ffbc62ef69d5d3dc" providerId="LiveId" clId="{38AB4D3C-B4E5-4847-ABEF-83E738C70A11}" dt="2024-05-16T11:32:02.526" v="37091" actId="478"/>
          <ac:spMkLst>
            <pc:docMk/>
            <pc:sldMk cId="4250345557" sldId="307"/>
            <ac:spMk id="1155" creationId="{D4B6A052-E65E-0715-23E8-B8487BE00E0D}"/>
          </ac:spMkLst>
        </pc:spChg>
        <pc:spChg chg="del mod replST">
          <ac:chgData name="Ida Ekmark" userId="ffbc62ef69d5d3dc" providerId="LiveId" clId="{38AB4D3C-B4E5-4847-ABEF-83E738C70A11}" dt="2024-05-16T11:32:02.526" v="37090" actId="478"/>
          <ac:spMkLst>
            <pc:docMk/>
            <pc:sldMk cId="4250345557" sldId="307"/>
            <ac:spMk id="1156" creationId="{C70D0A79-D42C-44D8-B774-D70A90ECD561}"/>
          </ac:spMkLst>
        </pc:spChg>
        <pc:spChg chg="del mod replST">
          <ac:chgData name="Ida Ekmark" userId="ffbc62ef69d5d3dc" providerId="LiveId" clId="{38AB4D3C-B4E5-4847-ABEF-83E738C70A11}" dt="2024-05-16T11:32:02.526" v="37089" actId="478"/>
          <ac:spMkLst>
            <pc:docMk/>
            <pc:sldMk cId="4250345557" sldId="307"/>
            <ac:spMk id="1157" creationId="{1C5CC891-7BDC-5DE1-5B40-93E2AD9BF7CB}"/>
          </ac:spMkLst>
        </pc:spChg>
        <pc:spChg chg="del mod replST">
          <ac:chgData name="Ida Ekmark" userId="ffbc62ef69d5d3dc" providerId="LiveId" clId="{38AB4D3C-B4E5-4847-ABEF-83E738C70A11}" dt="2024-05-16T11:32:02.526" v="37088" actId="478"/>
          <ac:spMkLst>
            <pc:docMk/>
            <pc:sldMk cId="4250345557" sldId="307"/>
            <ac:spMk id="1158" creationId="{D179D6E1-1AC6-B18D-EA97-473BA5754C68}"/>
          </ac:spMkLst>
        </pc:spChg>
        <pc:spChg chg="del mod replST">
          <ac:chgData name="Ida Ekmark" userId="ffbc62ef69d5d3dc" providerId="LiveId" clId="{38AB4D3C-B4E5-4847-ABEF-83E738C70A11}" dt="2024-05-16T11:32:02.526" v="37087" actId="478"/>
          <ac:spMkLst>
            <pc:docMk/>
            <pc:sldMk cId="4250345557" sldId="307"/>
            <ac:spMk id="1159" creationId="{41EB6A0A-8A41-45CB-B1C6-9CB9641EAC2D}"/>
          </ac:spMkLst>
        </pc:spChg>
        <pc:spChg chg="del mod replST">
          <ac:chgData name="Ida Ekmark" userId="ffbc62ef69d5d3dc" providerId="LiveId" clId="{38AB4D3C-B4E5-4847-ABEF-83E738C70A11}" dt="2024-05-16T11:32:02.523" v="37086" actId="478"/>
          <ac:spMkLst>
            <pc:docMk/>
            <pc:sldMk cId="4250345557" sldId="307"/>
            <ac:spMk id="1160" creationId="{47DF0E05-401F-332B-2553-DFEE1417AD19}"/>
          </ac:spMkLst>
        </pc:spChg>
        <pc:spChg chg="del mod replST">
          <ac:chgData name="Ida Ekmark" userId="ffbc62ef69d5d3dc" providerId="LiveId" clId="{38AB4D3C-B4E5-4847-ABEF-83E738C70A11}" dt="2024-05-16T11:32:02.523" v="37085" actId="478"/>
          <ac:spMkLst>
            <pc:docMk/>
            <pc:sldMk cId="4250345557" sldId="307"/>
            <ac:spMk id="1161" creationId="{B6665A28-7E2E-7528-13B2-B40EB48C0F99}"/>
          </ac:spMkLst>
        </pc:spChg>
        <pc:spChg chg="del mod replST">
          <ac:chgData name="Ida Ekmark" userId="ffbc62ef69d5d3dc" providerId="LiveId" clId="{38AB4D3C-B4E5-4847-ABEF-83E738C70A11}" dt="2024-05-16T11:32:02.523" v="37084" actId="478"/>
          <ac:spMkLst>
            <pc:docMk/>
            <pc:sldMk cId="4250345557" sldId="307"/>
            <ac:spMk id="1162" creationId="{2D94333B-2CA8-2B59-9A40-816523FEE015}"/>
          </ac:spMkLst>
        </pc:spChg>
        <pc:spChg chg="del mod replST">
          <ac:chgData name="Ida Ekmark" userId="ffbc62ef69d5d3dc" providerId="LiveId" clId="{38AB4D3C-B4E5-4847-ABEF-83E738C70A11}" dt="2024-05-16T11:32:02.523" v="37083" actId="478"/>
          <ac:spMkLst>
            <pc:docMk/>
            <pc:sldMk cId="4250345557" sldId="307"/>
            <ac:spMk id="1163" creationId="{46C30F06-D5FD-0DA9-E945-82A2B4C1302B}"/>
          </ac:spMkLst>
        </pc:spChg>
        <pc:spChg chg="del mod replST">
          <ac:chgData name="Ida Ekmark" userId="ffbc62ef69d5d3dc" providerId="LiveId" clId="{38AB4D3C-B4E5-4847-ABEF-83E738C70A11}" dt="2024-05-16T11:32:02.523" v="37082" actId="478"/>
          <ac:spMkLst>
            <pc:docMk/>
            <pc:sldMk cId="4250345557" sldId="307"/>
            <ac:spMk id="1164" creationId="{1E63A70A-5384-6AD8-A488-E1F4CDFF2123}"/>
          </ac:spMkLst>
        </pc:spChg>
        <pc:spChg chg="del mod replST">
          <ac:chgData name="Ida Ekmark" userId="ffbc62ef69d5d3dc" providerId="LiveId" clId="{38AB4D3C-B4E5-4847-ABEF-83E738C70A11}" dt="2024-05-16T11:32:02.523" v="37081" actId="478"/>
          <ac:spMkLst>
            <pc:docMk/>
            <pc:sldMk cId="4250345557" sldId="307"/>
            <ac:spMk id="1165" creationId="{278019CF-047A-1780-EA98-119DC53A1599}"/>
          </ac:spMkLst>
        </pc:spChg>
        <pc:spChg chg="del mod replST">
          <ac:chgData name="Ida Ekmark" userId="ffbc62ef69d5d3dc" providerId="LiveId" clId="{38AB4D3C-B4E5-4847-ABEF-83E738C70A11}" dt="2024-05-16T11:32:02.523" v="37080" actId="478"/>
          <ac:spMkLst>
            <pc:docMk/>
            <pc:sldMk cId="4250345557" sldId="307"/>
            <ac:spMk id="1166" creationId="{FB2B89BC-337E-6770-96A2-272B6A91E179}"/>
          </ac:spMkLst>
        </pc:spChg>
        <pc:spChg chg="del mod replST">
          <ac:chgData name="Ida Ekmark" userId="ffbc62ef69d5d3dc" providerId="LiveId" clId="{38AB4D3C-B4E5-4847-ABEF-83E738C70A11}" dt="2024-05-16T11:32:02.522" v="37079" actId="478"/>
          <ac:spMkLst>
            <pc:docMk/>
            <pc:sldMk cId="4250345557" sldId="307"/>
            <ac:spMk id="1167" creationId="{BF905E45-22F7-EB3B-AF95-5C4D9A4FAA66}"/>
          </ac:spMkLst>
        </pc:spChg>
        <pc:spChg chg="del mod replST">
          <ac:chgData name="Ida Ekmark" userId="ffbc62ef69d5d3dc" providerId="LiveId" clId="{38AB4D3C-B4E5-4847-ABEF-83E738C70A11}" dt="2024-05-16T11:32:02.518" v="37078" actId="478"/>
          <ac:spMkLst>
            <pc:docMk/>
            <pc:sldMk cId="4250345557" sldId="307"/>
            <ac:spMk id="1168" creationId="{DB458986-8D00-79DE-7F16-DB1EADBCAEF1}"/>
          </ac:spMkLst>
        </pc:spChg>
        <pc:spChg chg="del mod replST">
          <ac:chgData name="Ida Ekmark" userId="ffbc62ef69d5d3dc" providerId="LiveId" clId="{38AB4D3C-B4E5-4847-ABEF-83E738C70A11}" dt="2024-05-16T11:32:02.518" v="37077" actId="478"/>
          <ac:spMkLst>
            <pc:docMk/>
            <pc:sldMk cId="4250345557" sldId="307"/>
            <ac:spMk id="1169" creationId="{21DDEABD-4E21-4706-12BA-477C7EBA3433}"/>
          </ac:spMkLst>
        </pc:spChg>
        <pc:spChg chg="del mod replST">
          <ac:chgData name="Ida Ekmark" userId="ffbc62ef69d5d3dc" providerId="LiveId" clId="{38AB4D3C-B4E5-4847-ABEF-83E738C70A11}" dt="2024-05-16T11:32:02.518" v="37076" actId="478"/>
          <ac:spMkLst>
            <pc:docMk/>
            <pc:sldMk cId="4250345557" sldId="307"/>
            <ac:spMk id="1170" creationId="{E01B0B6C-1E6F-3A69-D4CC-454EDFB245D1}"/>
          </ac:spMkLst>
        </pc:spChg>
        <pc:spChg chg="del mod replST">
          <ac:chgData name="Ida Ekmark" userId="ffbc62ef69d5d3dc" providerId="LiveId" clId="{38AB4D3C-B4E5-4847-ABEF-83E738C70A11}" dt="2024-05-16T11:32:02.518" v="37075" actId="478"/>
          <ac:spMkLst>
            <pc:docMk/>
            <pc:sldMk cId="4250345557" sldId="307"/>
            <ac:spMk id="1191" creationId="{1017343A-3B89-9C60-2B5F-6678F114998E}"/>
          </ac:spMkLst>
        </pc:spChg>
        <pc:spChg chg="del mod replST">
          <ac:chgData name="Ida Ekmark" userId="ffbc62ef69d5d3dc" providerId="LiveId" clId="{38AB4D3C-B4E5-4847-ABEF-83E738C70A11}" dt="2024-05-16T11:32:02.518" v="37074" actId="478"/>
          <ac:spMkLst>
            <pc:docMk/>
            <pc:sldMk cId="4250345557" sldId="307"/>
            <ac:spMk id="1192" creationId="{B280218F-A0C2-D3CC-70C6-8C2ACE3A63F1}"/>
          </ac:spMkLst>
        </pc:spChg>
        <pc:spChg chg="del mod replST">
          <ac:chgData name="Ida Ekmark" userId="ffbc62ef69d5d3dc" providerId="LiveId" clId="{38AB4D3C-B4E5-4847-ABEF-83E738C70A11}" dt="2024-05-16T11:32:02.518" v="37073" actId="478"/>
          <ac:spMkLst>
            <pc:docMk/>
            <pc:sldMk cId="4250345557" sldId="307"/>
            <ac:spMk id="1193" creationId="{34C7FCC3-1CBD-0446-8EE4-5900091D7C92}"/>
          </ac:spMkLst>
        </pc:spChg>
        <pc:spChg chg="del mod replST">
          <ac:chgData name="Ida Ekmark" userId="ffbc62ef69d5d3dc" providerId="LiveId" clId="{38AB4D3C-B4E5-4847-ABEF-83E738C70A11}" dt="2024-05-16T11:32:02.518" v="37072" actId="478"/>
          <ac:spMkLst>
            <pc:docMk/>
            <pc:sldMk cId="4250345557" sldId="307"/>
            <ac:spMk id="1194" creationId="{D15BC68D-5BC9-B842-3089-23AF96A1CAC9}"/>
          </ac:spMkLst>
        </pc:spChg>
        <pc:spChg chg="del mod replST">
          <ac:chgData name="Ida Ekmark" userId="ffbc62ef69d5d3dc" providerId="LiveId" clId="{38AB4D3C-B4E5-4847-ABEF-83E738C70A11}" dt="2024-05-16T11:32:02.514" v="37071" actId="478"/>
          <ac:spMkLst>
            <pc:docMk/>
            <pc:sldMk cId="4250345557" sldId="307"/>
            <ac:spMk id="1195" creationId="{48FD6126-F437-20BB-CDA0-A2BE22B51C1B}"/>
          </ac:spMkLst>
        </pc:spChg>
        <pc:spChg chg="del mod replST">
          <ac:chgData name="Ida Ekmark" userId="ffbc62ef69d5d3dc" providerId="LiveId" clId="{38AB4D3C-B4E5-4847-ABEF-83E738C70A11}" dt="2024-05-16T11:32:02.514" v="37070" actId="478"/>
          <ac:spMkLst>
            <pc:docMk/>
            <pc:sldMk cId="4250345557" sldId="307"/>
            <ac:spMk id="1196" creationId="{4DBE2DF1-B147-2AAE-53BD-D9DE4F884BB6}"/>
          </ac:spMkLst>
        </pc:spChg>
        <pc:spChg chg="del mod replST">
          <ac:chgData name="Ida Ekmark" userId="ffbc62ef69d5d3dc" providerId="LiveId" clId="{38AB4D3C-B4E5-4847-ABEF-83E738C70A11}" dt="2024-05-16T11:32:02.514" v="37069" actId="478"/>
          <ac:spMkLst>
            <pc:docMk/>
            <pc:sldMk cId="4250345557" sldId="307"/>
            <ac:spMk id="1197" creationId="{67046E8A-854E-F450-1143-74859DCA81A0}"/>
          </ac:spMkLst>
        </pc:spChg>
        <pc:spChg chg="del mod replST">
          <ac:chgData name="Ida Ekmark" userId="ffbc62ef69d5d3dc" providerId="LiveId" clId="{38AB4D3C-B4E5-4847-ABEF-83E738C70A11}" dt="2024-05-16T11:32:02.514" v="37068" actId="478"/>
          <ac:spMkLst>
            <pc:docMk/>
            <pc:sldMk cId="4250345557" sldId="307"/>
            <ac:spMk id="1198" creationId="{262ECD9C-44D8-6AB0-9EBB-01D419B0E57B}"/>
          </ac:spMkLst>
        </pc:spChg>
        <pc:spChg chg="del mod replST">
          <ac:chgData name="Ida Ekmark" userId="ffbc62ef69d5d3dc" providerId="LiveId" clId="{38AB4D3C-B4E5-4847-ABEF-83E738C70A11}" dt="2024-05-16T11:32:02.514" v="37067" actId="478"/>
          <ac:spMkLst>
            <pc:docMk/>
            <pc:sldMk cId="4250345557" sldId="307"/>
            <ac:spMk id="1199" creationId="{D273CE15-A948-F076-18D8-48B61B9AF581}"/>
          </ac:spMkLst>
        </pc:spChg>
        <pc:spChg chg="del mod replST">
          <ac:chgData name="Ida Ekmark" userId="ffbc62ef69d5d3dc" providerId="LiveId" clId="{38AB4D3C-B4E5-4847-ABEF-83E738C70A11}" dt="2024-05-16T11:32:02.514" v="37066" actId="478"/>
          <ac:spMkLst>
            <pc:docMk/>
            <pc:sldMk cId="4250345557" sldId="307"/>
            <ac:spMk id="1200" creationId="{18921BB7-98EE-1ED8-51F6-BCACE1C8091A}"/>
          </ac:spMkLst>
        </pc:spChg>
        <pc:spChg chg="del mod replST">
          <ac:chgData name="Ida Ekmark" userId="ffbc62ef69d5d3dc" providerId="LiveId" clId="{38AB4D3C-B4E5-4847-ABEF-83E738C70A11}" dt="2024-05-16T11:32:02.514" v="37065" actId="478"/>
          <ac:spMkLst>
            <pc:docMk/>
            <pc:sldMk cId="4250345557" sldId="307"/>
            <ac:spMk id="1201" creationId="{57BF8B3B-2473-9395-3F4B-76A269FCC4BF}"/>
          </ac:spMkLst>
        </pc:spChg>
        <pc:spChg chg="del mod replST">
          <ac:chgData name="Ida Ekmark" userId="ffbc62ef69d5d3dc" providerId="LiveId" clId="{38AB4D3C-B4E5-4847-ABEF-83E738C70A11}" dt="2024-05-16T11:25:27.542" v="32764" actId="478"/>
          <ac:spMkLst>
            <pc:docMk/>
            <pc:sldMk cId="4250345557" sldId="307"/>
            <ac:spMk id="1216" creationId="{99B48B72-1967-8F6F-A6B0-BFE06EE3F6E1}"/>
          </ac:spMkLst>
        </pc:spChg>
        <pc:spChg chg="del mod replST">
          <ac:chgData name="Ida Ekmark" userId="ffbc62ef69d5d3dc" providerId="LiveId" clId="{38AB4D3C-B4E5-4847-ABEF-83E738C70A11}" dt="2024-05-16T11:25:27.542" v="32763" actId="478"/>
          <ac:spMkLst>
            <pc:docMk/>
            <pc:sldMk cId="4250345557" sldId="307"/>
            <ac:spMk id="1217" creationId="{B6DFC98A-1515-7E8F-0528-347E2D531378}"/>
          </ac:spMkLst>
        </pc:spChg>
        <pc:spChg chg="del mod replST">
          <ac:chgData name="Ida Ekmark" userId="ffbc62ef69d5d3dc" providerId="LiveId" clId="{38AB4D3C-B4E5-4847-ABEF-83E738C70A11}" dt="2024-05-16T11:25:27.542" v="32762" actId="478"/>
          <ac:spMkLst>
            <pc:docMk/>
            <pc:sldMk cId="4250345557" sldId="307"/>
            <ac:spMk id="1261" creationId="{BC7156A7-F44D-A3D8-30C9-C232C3A2686D}"/>
          </ac:spMkLst>
        </pc:spChg>
        <pc:spChg chg="del mod replST">
          <ac:chgData name="Ida Ekmark" userId="ffbc62ef69d5d3dc" providerId="LiveId" clId="{38AB4D3C-B4E5-4847-ABEF-83E738C70A11}" dt="2024-05-16T11:25:27.542" v="32761" actId="478"/>
          <ac:spMkLst>
            <pc:docMk/>
            <pc:sldMk cId="4250345557" sldId="307"/>
            <ac:spMk id="1262" creationId="{56EA7BBC-DA09-5EBE-4990-E27101A63DF6}"/>
          </ac:spMkLst>
        </pc:spChg>
        <pc:spChg chg="del mod replST">
          <ac:chgData name="Ida Ekmark" userId="ffbc62ef69d5d3dc" providerId="LiveId" clId="{38AB4D3C-B4E5-4847-ABEF-83E738C70A11}" dt="2024-05-16T11:25:27.542" v="32760" actId="478"/>
          <ac:spMkLst>
            <pc:docMk/>
            <pc:sldMk cId="4250345557" sldId="307"/>
            <ac:spMk id="1263" creationId="{68BE732A-37F2-6B04-CE28-09F007D59891}"/>
          </ac:spMkLst>
        </pc:spChg>
        <pc:spChg chg="del mod replST">
          <ac:chgData name="Ida Ekmark" userId="ffbc62ef69d5d3dc" providerId="LiveId" clId="{38AB4D3C-B4E5-4847-ABEF-83E738C70A11}" dt="2024-05-16T11:25:27.542" v="32759" actId="478"/>
          <ac:spMkLst>
            <pc:docMk/>
            <pc:sldMk cId="4250345557" sldId="307"/>
            <ac:spMk id="1264" creationId="{6ABB8E65-B392-8098-0EB3-21454900BE1A}"/>
          </ac:spMkLst>
        </pc:spChg>
        <pc:spChg chg="del mod replST">
          <ac:chgData name="Ida Ekmark" userId="ffbc62ef69d5d3dc" providerId="LiveId" clId="{38AB4D3C-B4E5-4847-ABEF-83E738C70A11}" dt="2024-05-16T11:25:27.542" v="32758" actId="478"/>
          <ac:spMkLst>
            <pc:docMk/>
            <pc:sldMk cId="4250345557" sldId="307"/>
            <ac:spMk id="1265" creationId="{995CF047-1E82-0973-A4AD-839FA1F70B8D}"/>
          </ac:spMkLst>
        </pc:spChg>
        <pc:spChg chg="del mod replST">
          <ac:chgData name="Ida Ekmark" userId="ffbc62ef69d5d3dc" providerId="LiveId" clId="{38AB4D3C-B4E5-4847-ABEF-83E738C70A11}" dt="2024-05-16T11:25:27.542" v="32757" actId="478"/>
          <ac:spMkLst>
            <pc:docMk/>
            <pc:sldMk cId="4250345557" sldId="307"/>
            <ac:spMk id="1266" creationId="{3316D78E-A928-F4C4-3C4D-5070EC9C1110}"/>
          </ac:spMkLst>
        </pc:spChg>
        <pc:spChg chg="del mod replST">
          <ac:chgData name="Ida Ekmark" userId="ffbc62ef69d5d3dc" providerId="LiveId" clId="{38AB4D3C-B4E5-4847-ABEF-83E738C70A11}" dt="2024-05-16T11:25:27.542" v="32756" actId="478"/>
          <ac:spMkLst>
            <pc:docMk/>
            <pc:sldMk cId="4250345557" sldId="307"/>
            <ac:spMk id="1267" creationId="{FFB2FC84-5BC8-AB97-4675-2194EB29E20F}"/>
          </ac:spMkLst>
        </pc:spChg>
        <pc:spChg chg="del mod replST">
          <ac:chgData name="Ida Ekmark" userId="ffbc62ef69d5d3dc" providerId="LiveId" clId="{38AB4D3C-B4E5-4847-ABEF-83E738C70A11}" dt="2024-05-16T11:25:27.542" v="32755" actId="478"/>
          <ac:spMkLst>
            <pc:docMk/>
            <pc:sldMk cId="4250345557" sldId="307"/>
            <ac:spMk id="1268" creationId="{D6294D85-3A3A-CF25-801F-B68099C4463B}"/>
          </ac:spMkLst>
        </pc:spChg>
        <pc:spChg chg="del mod replST">
          <ac:chgData name="Ida Ekmark" userId="ffbc62ef69d5d3dc" providerId="LiveId" clId="{38AB4D3C-B4E5-4847-ABEF-83E738C70A11}" dt="2024-05-16T11:25:27.542" v="32754" actId="478"/>
          <ac:spMkLst>
            <pc:docMk/>
            <pc:sldMk cId="4250345557" sldId="307"/>
            <ac:spMk id="1269" creationId="{E5AF578F-ED38-3C51-A4AC-38EF45DCE886}"/>
          </ac:spMkLst>
        </pc:spChg>
        <pc:spChg chg="del mod replST">
          <ac:chgData name="Ida Ekmark" userId="ffbc62ef69d5d3dc" providerId="LiveId" clId="{38AB4D3C-B4E5-4847-ABEF-83E738C70A11}" dt="2024-05-16T11:25:27.532" v="32753" actId="478"/>
          <ac:spMkLst>
            <pc:docMk/>
            <pc:sldMk cId="4250345557" sldId="307"/>
            <ac:spMk id="1270" creationId="{EF08AEA0-BB5B-75B0-BEC5-D6EDD7658A14}"/>
          </ac:spMkLst>
        </pc:spChg>
        <pc:spChg chg="del mod replST">
          <ac:chgData name="Ida Ekmark" userId="ffbc62ef69d5d3dc" providerId="LiveId" clId="{38AB4D3C-B4E5-4847-ABEF-83E738C70A11}" dt="2024-05-16T11:25:27.532" v="32752" actId="478"/>
          <ac:spMkLst>
            <pc:docMk/>
            <pc:sldMk cId="4250345557" sldId="307"/>
            <ac:spMk id="1271" creationId="{1E3F0691-199D-B7DF-10FC-B71099813D16}"/>
          </ac:spMkLst>
        </pc:spChg>
        <pc:spChg chg="del mod replST">
          <ac:chgData name="Ida Ekmark" userId="ffbc62ef69d5d3dc" providerId="LiveId" clId="{38AB4D3C-B4E5-4847-ABEF-83E738C70A11}" dt="2024-05-16T11:25:27.532" v="32751" actId="478"/>
          <ac:spMkLst>
            <pc:docMk/>
            <pc:sldMk cId="4250345557" sldId="307"/>
            <ac:spMk id="1272" creationId="{7AC15A10-2194-0784-9697-0BCB415A17C0}"/>
          </ac:spMkLst>
        </pc:spChg>
        <pc:spChg chg="del mod replST">
          <ac:chgData name="Ida Ekmark" userId="ffbc62ef69d5d3dc" providerId="LiveId" clId="{38AB4D3C-B4E5-4847-ABEF-83E738C70A11}" dt="2024-05-16T11:25:27.532" v="32750" actId="478"/>
          <ac:spMkLst>
            <pc:docMk/>
            <pc:sldMk cId="4250345557" sldId="307"/>
            <ac:spMk id="1273" creationId="{D5DC2487-B7E7-64FC-390D-B988E751AB72}"/>
          </ac:spMkLst>
        </pc:spChg>
        <pc:spChg chg="del mod replST">
          <ac:chgData name="Ida Ekmark" userId="ffbc62ef69d5d3dc" providerId="LiveId" clId="{38AB4D3C-B4E5-4847-ABEF-83E738C70A11}" dt="2024-05-16T11:25:27.532" v="32749" actId="478"/>
          <ac:spMkLst>
            <pc:docMk/>
            <pc:sldMk cId="4250345557" sldId="307"/>
            <ac:spMk id="1274" creationId="{C3BC0E69-09C0-12F9-2F9C-D987A581A000}"/>
          </ac:spMkLst>
        </pc:spChg>
        <pc:spChg chg="del mod replST">
          <ac:chgData name="Ida Ekmark" userId="ffbc62ef69d5d3dc" providerId="LiveId" clId="{38AB4D3C-B4E5-4847-ABEF-83E738C70A11}" dt="2024-05-16T11:25:27.532" v="32748" actId="478"/>
          <ac:spMkLst>
            <pc:docMk/>
            <pc:sldMk cId="4250345557" sldId="307"/>
            <ac:spMk id="1275" creationId="{0C9E4EE7-9FE1-BB34-0366-E61F94D846EB}"/>
          </ac:spMkLst>
        </pc:spChg>
        <pc:spChg chg="del mod replST">
          <ac:chgData name="Ida Ekmark" userId="ffbc62ef69d5d3dc" providerId="LiveId" clId="{38AB4D3C-B4E5-4847-ABEF-83E738C70A11}" dt="2024-05-16T11:25:27.532" v="32747" actId="478"/>
          <ac:spMkLst>
            <pc:docMk/>
            <pc:sldMk cId="4250345557" sldId="307"/>
            <ac:spMk id="1276" creationId="{F4E26761-D5DF-C114-CF3A-3150AB03C29E}"/>
          </ac:spMkLst>
        </pc:spChg>
        <pc:spChg chg="del mod replST">
          <ac:chgData name="Ida Ekmark" userId="ffbc62ef69d5d3dc" providerId="LiveId" clId="{38AB4D3C-B4E5-4847-ABEF-83E738C70A11}" dt="2024-05-16T11:25:27.532" v="32746" actId="478"/>
          <ac:spMkLst>
            <pc:docMk/>
            <pc:sldMk cId="4250345557" sldId="307"/>
            <ac:spMk id="1277" creationId="{AF77682E-0807-589D-54C8-DA8215AA3841}"/>
          </ac:spMkLst>
        </pc:spChg>
        <pc:spChg chg="del mod replST">
          <ac:chgData name="Ida Ekmark" userId="ffbc62ef69d5d3dc" providerId="LiveId" clId="{38AB4D3C-B4E5-4847-ABEF-83E738C70A11}" dt="2024-05-16T11:25:27.532" v="32745" actId="478"/>
          <ac:spMkLst>
            <pc:docMk/>
            <pc:sldMk cId="4250345557" sldId="307"/>
            <ac:spMk id="1278" creationId="{72FA07F2-DE61-8B46-D1F5-60B7C9A1FC54}"/>
          </ac:spMkLst>
        </pc:spChg>
        <pc:spChg chg="del mod replST">
          <ac:chgData name="Ida Ekmark" userId="ffbc62ef69d5d3dc" providerId="LiveId" clId="{38AB4D3C-B4E5-4847-ABEF-83E738C70A11}" dt="2024-05-16T11:25:27.532" v="32744" actId="478"/>
          <ac:spMkLst>
            <pc:docMk/>
            <pc:sldMk cId="4250345557" sldId="307"/>
            <ac:spMk id="1279" creationId="{69B741D9-B89F-3F22-189A-338F6DD36824}"/>
          </ac:spMkLst>
        </pc:spChg>
        <pc:spChg chg="del mod topLvl replST">
          <ac:chgData name="Ida Ekmark" userId="ffbc62ef69d5d3dc" providerId="LiveId" clId="{38AB4D3C-B4E5-4847-ABEF-83E738C70A11}" dt="2024-05-16T11:25:38.785" v="33296" actId="478"/>
          <ac:spMkLst>
            <pc:docMk/>
            <pc:sldMk cId="4250345557" sldId="307"/>
            <ac:spMk id="1764" creationId="{FA343DEC-E7D7-9EB8-51B4-C13783083F11}"/>
          </ac:spMkLst>
        </pc:spChg>
        <pc:spChg chg="del mod topLvl replST">
          <ac:chgData name="Ida Ekmark" userId="ffbc62ef69d5d3dc" providerId="LiveId" clId="{38AB4D3C-B4E5-4847-ABEF-83E738C70A11}" dt="2024-05-16T11:25:38.722" v="33219" actId="478"/>
          <ac:spMkLst>
            <pc:docMk/>
            <pc:sldMk cId="4250345557" sldId="307"/>
            <ac:spMk id="1765" creationId="{5453977B-40DC-974A-E876-D496164A9D22}"/>
          </ac:spMkLst>
        </pc:spChg>
        <pc:spChg chg="del mod replST">
          <ac:chgData name="Ida Ekmark" userId="ffbc62ef69d5d3dc" providerId="LiveId" clId="{38AB4D3C-B4E5-4847-ABEF-83E738C70A11}" dt="2024-05-16T11:25:38.722" v="33218" actId="478"/>
          <ac:spMkLst>
            <pc:docMk/>
            <pc:sldMk cId="4250345557" sldId="307"/>
            <ac:spMk id="1766" creationId="{7001DFD7-ADE0-6CC5-3CD7-5332B869C7F4}"/>
          </ac:spMkLst>
        </pc:spChg>
        <pc:spChg chg="del mod replST">
          <ac:chgData name="Ida Ekmark" userId="ffbc62ef69d5d3dc" providerId="LiveId" clId="{38AB4D3C-B4E5-4847-ABEF-83E738C70A11}" dt="2024-05-16T11:25:38.717" v="33217" actId="478"/>
          <ac:spMkLst>
            <pc:docMk/>
            <pc:sldMk cId="4250345557" sldId="307"/>
            <ac:spMk id="1767" creationId="{6AAC72F7-767B-E228-157C-7D5E5E3CA088}"/>
          </ac:spMkLst>
        </pc:spChg>
        <pc:spChg chg="del mod replST">
          <ac:chgData name="Ida Ekmark" userId="ffbc62ef69d5d3dc" providerId="LiveId" clId="{38AB4D3C-B4E5-4847-ABEF-83E738C70A11}" dt="2024-05-16T11:25:38.717" v="33216" actId="478"/>
          <ac:spMkLst>
            <pc:docMk/>
            <pc:sldMk cId="4250345557" sldId="307"/>
            <ac:spMk id="1768" creationId="{C0C06E9E-8D16-6AF0-7DAD-7E74452A52EC}"/>
          </ac:spMkLst>
        </pc:spChg>
        <pc:spChg chg="del mod replST">
          <ac:chgData name="Ida Ekmark" userId="ffbc62ef69d5d3dc" providerId="LiveId" clId="{38AB4D3C-B4E5-4847-ABEF-83E738C70A11}" dt="2024-05-16T11:25:38.717" v="33215" actId="478"/>
          <ac:spMkLst>
            <pc:docMk/>
            <pc:sldMk cId="4250345557" sldId="307"/>
            <ac:spMk id="1769" creationId="{25A6E682-CECB-E05A-96B8-9D5BC3DFF4B4}"/>
          </ac:spMkLst>
        </pc:spChg>
        <pc:spChg chg="del mod replST">
          <ac:chgData name="Ida Ekmark" userId="ffbc62ef69d5d3dc" providerId="LiveId" clId="{38AB4D3C-B4E5-4847-ABEF-83E738C70A11}" dt="2024-05-16T11:25:38.717" v="33214" actId="478"/>
          <ac:spMkLst>
            <pc:docMk/>
            <pc:sldMk cId="4250345557" sldId="307"/>
            <ac:spMk id="1770" creationId="{694CEAB1-81C4-47FD-103F-C8D29490587C}"/>
          </ac:spMkLst>
        </pc:spChg>
        <pc:spChg chg="del mod replST">
          <ac:chgData name="Ida Ekmark" userId="ffbc62ef69d5d3dc" providerId="LiveId" clId="{38AB4D3C-B4E5-4847-ABEF-83E738C70A11}" dt="2024-05-16T11:25:38.717" v="33213" actId="478"/>
          <ac:spMkLst>
            <pc:docMk/>
            <pc:sldMk cId="4250345557" sldId="307"/>
            <ac:spMk id="1771" creationId="{9CCAC645-4607-251E-C73B-E698825529AD}"/>
          </ac:spMkLst>
        </pc:spChg>
        <pc:spChg chg="del mod replST">
          <ac:chgData name="Ida Ekmark" userId="ffbc62ef69d5d3dc" providerId="LiveId" clId="{38AB4D3C-B4E5-4847-ABEF-83E738C70A11}" dt="2024-05-16T11:25:38.717" v="33212" actId="478"/>
          <ac:spMkLst>
            <pc:docMk/>
            <pc:sldMk cId="4250345557" sldId="307"/>
            <ac:spMk id="1772" creationId="{33DCEC49-B3D5-5A73-F910-B83C54B8CA53}"/>
          </ac:spMkLst>
        </pc:spChg>
        <pc:spChg chg="del mod replST">
          <ac:chgData name="Ida Ekmark" userId="ffbc62ef69d5d3dc" providerId="LiveId" clId="{38AB4D3C-B4E5-4847-ABEF-83E738C70A11}" dt="2024-05-16T11:25:38.717" v="33211" actId="478"/>
          <ac:spMkLst>
            <pc:docMk/>
            <pc:sldMk cId="4250345557" sldId="307"/>
            <ac:spMk id="1773" creationId="{9AD4CFEC-151B-A2F9-8286-D3180C6C8345}"/>
          </ac:spMkLst>
        </pc:spChg>
        <pc:spChg chg="del mod replST">
          <ac:chgData name="Ida Ekmark" userId="ffbc62ef69d5d3dc" providerId="LiveId" clId="{38AB4D3C-B4E5-4847-ABEF-83E738C70A11}" dt="2024-05-16T11:25:38.717" v="33210" actId="478"/>
          <ac:spMkLst>
            <pc:docMk/>
            <pc:sldMk cId="4250345557" sldId="307"/>
            <ac:spMk id="1774" creationId="{9617C25D-2FC7-64E0-4716-38DCAE20E104}"/>
          </ac:spMkLst>
        </pc:spChg>
        <pc:spChg chg="del mod topLvl replST">
          <ac:chgData name="Ida Ekmark" userId="ffbc62ef69d5d3dc" providerId="LiveId" clId="{38AB4D3C-B4E5-4847-ABEF-83E738C70A11}" dt="2024-05-16T11:20:04.252" v="31847" actId="478"/>
          <ac:spMkLst>
            <pc:docMk/>
            <pc:sldMk cId="4250345557" sldId="307"/>
            <ac:spMk id="1956" creationId="{38E9E8B3-58D7-73A2-B861-A3AFFFD893FD}"/>
          </ac:spMkLst>
        </pc:spChg>
        <pc:spChg chg="del mod topLvl replST">
          <ac:chgData name="Ida Ekmark" userId="ffbc62ef69d5d3dc" providerId="LiveId" clId="{38AB4D3C-B4E5-4847-ABEF-83E738C70A11}" dt="2024-05-16T11:20:04.230" v="31814" actId="478"/>
          <ac:spMkLst>
            <pc:docMk/>
            <pc:sldMk cId="4250345557" sldId="307"/>
            <ac:spMk id="1957" creationId="{37A0AABA-5095-66A6-6F61-D6D2D21BFCF3}"/>
          </ac:spMkLst>
        </pc:spChg>
        <pc:spChg chg="del mod replST">
          <ac:chgData name="Ida Ekmark" userId="ffbc62ef69d5d3dc" providerId="LiveId" clId="{38AB4D3C-B4E5-4847-ABEF-83E738C70A11}" dt="2024-05-16T11:20:04.230" v="31813" actId="478"/>
          <ac:spMkLst>
            <pc:docMk/>
            <pc:sldMk cId="4250345557" sldId="307"/>
            <ac:spMk id="1958" creationId="{0E6DECBD-E270-2875-AF81-CDA2AE3582A9}"/>
          </ac:spMkLst>
        </pc:spChg>
        <pc:spChg chg="del mod replST">
          <ac:chgData name="Ida Ekmark" userId="ffbc62ef69d5d3dc" providerId="LiveId" clId="{38AB4D3C-B4E5-4847-ABEF-83E738C70A11}" dt="2024-05-16T11:20:04.230" v="31812" actId="478"/>
          <ac:spMkLst>
            <pc:docMk/>
            <pc:sldMk cId="4250345557" sldId="307"/>
            <ac:spMk id="1959" creationId="{591A31C8-0364-59AF-E6CA-0026401DBCE5}"/>
          </ac:spMkLst>
        </pc:spChg>
        <pc:spChg chg="del mod replST">
          <ac:chgData name="Ida Ekmark" userId="ffbc62ef69d5d3dc" providerId="LiveId" clId="{38AB4D3C-B4E5-4847-ABEF-83E738C70A11}" dt="2024-05-16T11:20:04.222" v="31811" actId="478"/>
          <ac:spMkLst>
            <pc:docMk/>
            <pc:sldMk cId="4250345557" sldId="307"/>
            <ac:spMk id="1960" creationId="{7794170B-9C72-6D75-5AE1-DAA543705519}"/>
          </ac:spMkLst>
        </pc:spChg>
        <pc:spChg chg="del mod replST">
          <ac:chgData name="Ida Ekmark" userId="ffbc62ef69d5d3dc" providerId="LiveId" clId="{38AB4D3C-B4E5-4847-ABEF-83E738C70A11}" dt="2024-05-16T11:20:04.222" v="31810" actId="478"/>
          <ac:spMkLst>
            <pc:docMk/>
            <pc:sldMk cId="4250345557" sldId="307"/>
            <ac:spMk id="1961" creationId="{13B49391-1C9A-ABDB-17C1-DFC768FFAF2D}"/>
          </ac:spMkLst>
        </pc:spChg>
        <pc:spChg chg="del mod replST">
          <ac:chgData name="Ida Ekmark" userId="ffbc62ef69d5d3dc" providerId="LiveId" clId="{38AB4D3C-B4E5-4847-ABEF-83E738C70A11}" dt="2024-05-16T11:20:04.222" v="31809" actId="478"/>
          <ac:spMkLst>
            <pc:docMk/>
            <pc:sldMk cId="4250345557" sldId="307"/>
            <ac:spMk id="1962" creationId="{D70A5B05-B270-CE38-BA63-56F0CAB77CBB}"/>
          </ac:spMkLst>
        </pc:spChg>
        <pc:spChg chg="del mod replST">
          <ac:chgData name="Ida Ekmark" userId="ffbc62ef69d5d3dc" providerId="LiveId" clId="{38AB4D3C-B4E5-4847-ABEF-83E738C70A11}" dt="2024-05-16T11:20:04.222" v="31808" actId="478"/>
          <ac:spMkLst>
            <pc:docMk/>
            <pc:sldMk cId="4250345557" sldId="307"/>
            <ac:spMk id="1963" creationId="{C4088403-4608-5C1B-76A8-2E52E104BA13}"/>
          </ac:spMkLst>
        </pc:spChg>
        <pc:spChg chg="del mod replST">
          <ac:chgData name="Ida Ekmark" userId="ffbc62ef69d5d3dc" providerId="LiveId" clId="{38AB4D3C-B4E5-4847-ABEF-83E738C70A11}" dt="2024-05-16T11:20:04.222" v="31807" actId="478"/>
          <ac:spMkLst>
            <pc:docMk/>
            <pc:sldMk cId="4250345557" sldId="307"/>
            <ac:spMk id="1964" creationId="{382C739F-F108-4F34-48A2-4B6147A70B57}"/>
          </ac:spMkLst>
        </pc:spChg>
        <pc:spChg chg="del mod replST">
          <ac:chgData name="Ida Ekmark" userId="ffbc62ef69d5d3dc" providerId="LiveId" clId="{38AB4D3C-B4E5-4847-ABEF-83E738C70A11}" dt="2024-05-16T11:20:04.222" v="31806" actId="478"/>
          <ac:spMkLst>
            <pc:docMk/>
            <pc:sldMk cId="4250345557" sldId="307"/>
            <ac:spMk id="1965" creationId="{BB32C535-03D5-8E6A-4D09-62314CE82956}"/>
          </ac:spMkLst>
        </pc:spChg>
        <pc:spChg chg="del mod replST">
          <ac:chgData name="Ida Ekmark" userId="ffbc62ef69d5d3dc" providerId="LiveId" clId="{38AB4D3C-B4E5-4847-ABEF-83E738C70A11}" dt="2024-05-16T11:20:04.222" v="31805" actId="478"/>
          <ac:spMkLst>
            <pc:docMk/>
            <pc:sldMk cId="4250345557" sldId="307"/>
            <ac:spMk id="1966" creationId="{996EB45E-5B67-A787-2F97-438B236F4C77}"/>
          </ac:spMkLst>
        </pc:spChg>
        <pc:spChg chg="del mod replST">
          <ac:chgData name="Ida Ekmark" userId="ffbc62ef69d5d3dc" providerId="LiveId" clId="{38AB4D3C-B4E5-4847-ABEF-83E738C70A11}" dt="2024-05-16T11:20:04.222" v="31804" actId="478"/>
          <ac:spMkLst>
            <pc:docMk/>
            <pc:sldMk cId="4250345557" sldId="307"/>
            <ac:spMk id="1967" creationId="{E2F3EFFE-F025-C4D8-8005-238AE97129F6}"/>
          </ac:spMkLst>
        </pc:spChg>
        <pc:spChg chg="del mod replST">
          <ac:chgData name="Ida Ekmark" userId="ffbc62ef69d5d3dc" providerId="LiveId" clId="{38AB4D3C-B4E5-4847-ABEF-83E738C70A11}" dt="2024-05-16T11:20:04.222" v="31803" actId="478"/>
          <ac:spMkLst>
            <pc:docMk/>
            <pc:sldMk cId="4250345557" sldId="307"/>
            <ac:spMk id="1968" creationId="{ED186C43-A3CB-351E-86F8-80FA5F3B27A5}"/>
          </ac:spMkLst>
        </pc:spChg>
        <pc:spChg chg="del mod replST">
          <ac:chgData name="Ida Ekmark" userId="ffbc62ef69d5d3dc" providerId="LiveId" clId="{38AB4D3C-B4E5-4847-ABEF-83E738C70A11}" dt="2024-05-16T11:20:04.222" v="31802" actId="478"/>
          <ac:spMkLst>
            <pc:docMk/>
            <pc:sldMk cId="4250345557" sldId="307"/>
            <ac:spMk id="1969" creationId="{314D42B4-0679-E41A-AE34-7F2B36600FC9}"/>
          </ac:spMkLst>
        </pc:spChg>
        <pc:spChg chg="del mod replST">
          <ac:chgData name="Ida Ekmark" userId="ffbc62ef69d5d3dc" providerId="LiveId" clId="{38AB4D3C-B4E5-4847-ABEF-83E738C70A11}" dt="2024-05-16T11:20:04.222" v="31801" actId="478"/>
          <ac:spMkLst>
            <pc:docMk/>
            <pc:sldMk cId="4250345557" sldId="307"/>
            <ac:spMk id="1970" creationId="{11CD722E-A547-23A9-F017-5DEAA10C8206}"/>
          </ac:spMkLst>
        </pc:spChg>
        <pc:spChg chg="del mod replST">
          <ac:chgData name="Ida Ekmark" userId="ffbc62ef69d5d3dc" providerId="LiveId" clId="{38AB4D3C-B4E5-4847-ABEF-83E738C70A11}" dt="2024-05-16T11:20:04.222" v="31800" actId="478"/>
          <ac:spMkLst>
            <pc:docMk/>
            <pc:sldMk cId="4250345557" sldId="307"/>
            <ac:spMk id="1971" creationId="{FD109FCF-CA13-EFBE-610B-4AE01053E57D}"/>
          </ac:spMkLst>
        </pc:spChg>
        <pc:spChg chg="del mod replST">
          <ac:chgData name="Ida Ekmark" userId="ffbc62ef69d5d3dc" providerId="LiveId" clId="{38AB4D3C-B4E5-4847-ABEF-83E738C70A11}" dt="2024-05-16T11:20:04.222" v="31799" actId="478"/>
          <ac:spMkLst>
            <pc:docMk/>
            <pc:sldMk cId="4250345557" sldId="307"/>
            <ac:spMk id="1972" creationId="{099F4339-2D72-C618-BB81-EE22CB794EB4}"/>
          </ac:spMkLst>
        </pc:spChg>
        <pc:spChg chg="del mod replST">
          <ac:chgData name="Ida Ekmark" userId="ffbc62ef69d5d3dc" providerId="LiveId" clId="{38AB4D3C-B4E5-4847-ABEF-83E738C70A11}" dt="2024-05-16T11:20:04.222" v="31798" actId="478"/>
          <ac:spMkLst>
            <pc:docMk/>
            <pc:sldMk cId="4250345557" sldId="307"/>
            <ac:spMk id="1973" creationId="{C0718568-C80C-8E08-5396-A2AD3114847D}"/>
          </ac:spMkLst>
        </pc:spChg>
        <pc:spChg chg="del mod replST">
          <ac:chgData name="Ida Ekmark" userId="ffbc62ef69d5d3dc" providerId="LiveId" clId="{38AB4D3C-B4E5-4847-ABEF-83E738C70A11}" dt="2024-05-16T11:20:04.222" v="31797" actId="478"/>
          <ac:spMkLst>
            <pc:docMk/>
            <pc:sldMk cId="4250345557" sldId="307"/>
            <ac:spMk id="1974" creationId="{71E36CCF-3A3C-1910-1ACF-39164BE502BB}"/>
          </ac:spMkLst>
        </pc:spChg>
        <pc:spChg chg="del mod replST">
          <ac:chgData name="Ida Ekmark" userId="ffbc62ef69d5d3dc" providerId="LiveId" clId="{38AB4D3C-B4E5-4847-ABEF-83E738C70A11}" dt="2024-05-16T11:20:04.222" v="31796" actId="478"/>
          <ac:spMkLst>
            <pc:docMk/>
            <pc:sldMk cId="4250345557" sldId="307"/>
            <ac:spMk id="1975" creationId="{7B638C26-B37A-5268-B1FC-772944B3791A}"/>
          </ac:spMkLst>
        </pc:spChg>
        <pc:spChg chg="del mod replST">
          <ac:chgData name="Ida Ekmark" userId="ffbc62ef69d5d3dc" providerId="LiveId" clId="{38AB4D3C-B4E5-4847-ABEF-83E738C70A11}" dt="2024-05-16T11:20:04.215" v="31795" actId="478"/>
          <ac:spMkLst>
            <pc:docMk/>
            <pc:sldMk cId="4250345557" sldId="307"/>
            <ac:spMk id="1976" creationId="{F5D11C2F-BC7C-FDF2-7CEF-F84F321DCA38}"/>
          </ac:spMkLst>
        </pc:spChg>
        <pc:spChg chg="del mod replST">
          <ac:chgData name="Ida Ekmark" userId="ffbc62ef69d5d3dc" providerId="LiveId" clId="{38AB4D3C-B4E5-4847-ABEF-83E738C70A11}" dt="2024-05-16T11:20:04.215" v="31794" actId="478"/>
          <ac:spMkLst>
            <pc:docMk/>
            <pc:sldMk cId="4250345557" sldId="307"/>
            <ac:spMk id="1977" creationId="{043F1C31-6DFC-4780-501B-448F85170081}"/>
          </ac:spMkLst>
        </pc:spChg>
        <pc:spChg chg="del mod topLvl replST">
          <ac:chgData name="Ida Ekmark" userId="ffbc62ef69d5d3dc" providerId="LiveId" clId="{38AB4D3C-B4E5-4847-ABEF-83E738C70A11}" dt="2024-05-16T11:32:02.555" v="37129" actId="478"/>
          <ac:spMkLst>
            <pc:docMk/>
            <pc:sldMk cId="4250345557" sldId="307"/>
            <ac:spMk id="1982" creationId="{FE0E767A-CE9C-AA55-145C-3E1E37BDBA9D}"/>
          </ac:spMkLst>
        </pc:spChg>
        <pc:spChg chg="del mod topLvl replST">
          <ac:chgData name="Ida Ekmark" userId="ffbc62ef69d5d3dc" providerId="LiveId" clId="{38AB4D3C-B4E5-4847-ABEF-83E738C70A11}" dt="2024-05-16T11:32:02.526" v="37095" actId="478"/>
          <ac:spMkLst>
            <pc:docMk/>
            <pc:sldMk cId="4250345557" sldId="307"/>
            <ac:spMk id="1983" creationId="{155B91D4-DBA0-7D26-3942-788C27313CD6}"/>
          </ac:spMkLst>
        </pc:spChg>
        <pc:spChg chg="del mod topLvl replST">
          <ac:chgData name="Ida Ekmark" userId="ffbc62ef69d5d3dc" providerId="LiveId" clId="{38AB4D3C-B4E5-4847-ABEF-83E738C70A11}" dt="2024-05-16T11:25:27.622" v="32877" actId="478"/>
          <ac:spMkLst>
            <pc:docMk/>
            <pc:sldMk cId="4250345557" sldId="307"/>
            <ac:spMk id="2067" creationId="{602888FE-E276-BE4B-2690-2DA0457D6869}"/>
          </ac:spMkLst>
        </pc:spChg>
        <pc:spChg chg="del mod topLvl replST">
          <ac:chgData name="Ida Ekmark" userId="ffbc62ef69d5d3dc" providerId="LiveId" clId="{38AB4D3C-B4E5-4847-ABEF-83E738C70A11}" dt="2024-05-16T11:25:27.562" v="32800" actId="478"/>
          <ac:spMkLst>
            <pc:docMk/>
            <pc:sldMk cId="4250345557" sldId="307"/>
            <ac:spMk id="2068" creationId="{84944838-7586-9B9E-8045-DB2239AE35CA}"/>
          </ac:spMkLst>
        </pc:spChg>
        <pc:spChg chg="del mod replST">
          <ac:chgData name="Ida Ekmark" userId="ffbc62ef69d5d3dc" providerId="LiveId" clId="{38AB4D3C-B4E5-4847-ABEF-83E738C70A11}" dt="2024-05-16T11:25:27.562" v="32799" actId="478"/>
          <ac:spMkLst>
            <pc:docMk/>
            <pc:sldMk cId="4250345557" sldId="307"/>
            <ac:spMk id="2069" creationId="{7AA92408-525B-11C6-8092-F847F63B8320}"/>
          </ac:spMkLst>
        </pc:spChg>
        <pc:spChg chg="del mod replST">
          <ac:chgData name="Ida Ekmark" userId="ffbc62ef69d5d3dc" providerId="LiveId" clId="{38AB4D3C-B4E5-4847-ABEF-83E738C70A11}" dt="2024-05-16T11:25:27.562" v="32798" actId="478"/>
          <ac:spMkLst>
            <pc:docMk/>
            <pc:sldMk cId="4250345557" sldId="307"/>
            <ac:spMk id="2070" creationId="{8DAC15DA-742C-ADEF-2509-829D6D120AC1}"/>
          </ac:spMkLst>
        </pc:spChg>
        <pc:spChg chg="del mod replST">
          <ac:chgData name="Ida Ekmark" userId="ffbc62ef69d5d3dc" providerId="LiveId" clId="{38AB4D3C-B4E5-4847-ABEF-83E738C70A11}" dt="2024-05-16T11:25:27.562" v="32797" actId="478"/>
          <ac:spMkLst>
            <pc:docMk/>
            <pc:sldMk cId="4250345557" sldId="307"/>
            <ac:spMk id="2071" creationId="{2F5A47F6-F47C-21FC-719F-7D69001853FE}"/>
          </ac:spMkLst>
        </pc:spChg>
        <pc:spChg chg="del mod replST">
          <ac:chgData name="Ida Ekmark" userId="ffbc62ef69d5d3dc" providerId="LiveId" clId="{38AB4D3C-B4E5-4847-ABEF-83E738C70A11}" dt="2024-05-16T11:25:27.562" v="32796" actId="478"/>
          <ac:spMkLst>
            <pc:docMk/>
            <pc:sldMk cId="4250345557" sldId="307"/>
            <ac:spMk id="2072" creationId="{7EE0EDAD-8B86-524C-7B0A-56931EA8EA6A}"/>
          </ac:spMkLst>
        </pc:spChg>
        <pc:spChg chg="del mod replST">
          <ac:chgData name="Ida Ekmark" userId="ffbc62ef69d5d3dc" providerId="LiveId" clId="{38AB4D3C-B4E5-4847-ABEF-83E738C70A11}" dt="2024-05-16T11:25:27.562" v="32795" actId="478"/>
          <ac:spMkLst>
            <pc:docMk/>
            <pc:sldMk cId="4250345557" sldId="307"/>
            <ac:spMk id="2073" creationId="{B68D06B3-66ED-C2D2-02E1-44BFBD7263BA}"/>
          </ac:spMkLst>
        </pc:spChg>
        <pc:spChg chg="del mod replST">
          <ac:chgData name="Ida Ekmark" userId="ffbc62ef69d5d3dc" providerId="LiveId" clId="{38AB4D3C-B4E5-4847-ABEF-83E738C70A11}" dt="2024-05-16T11:25:27.562" v="32794" actId="478"/>
          <ac:spMkLst>
            <pc:docMk/>
            <pc:sldMk cId="4250345557" sldId="307"/>
            <ac:spMk id="2074" creationId="{683F2E87-1424-EFA2-865F-7B72D8A83F29}"/>
          </ac:spMkLst>
        </pc:spChg>
        <pc:spChg chg="del mod replST">
          <ac:chgData name="Ida Ekmark" userId="ffbc62ef69d5d3dc" providerId="LiveId" clId="{38AB4D3C-B4E5-4847-ABEF-83E738C70A11}" dt="2024-05-16T11:25:27.562" v="32793" actId="478"/>
          <ac:spMkLst>
            <pc:docMk/>
            <pc:sldMk cId="4250345557" sldId="307"/>
            <ac:spMk id="2075" creationId="{167FAD46-F642-B7D4-4C92-00064BB01024}"/>
          </ac:spMkLst>
        </pc:spChg>
        <pc:spChg chg="del mod replST">
          <ac:chgData name="Ida Ekmark" userId="ffbc62ef69d5d3dc" providerId="LiveId" clId="{38AB4D3C-B4E5-4847-ABEF-83E738C70A11}" dt="2024-05-16T11:25:27.562" v="32792" actId="478"/>
          <ac:spMkLst>
            <pc:docMk/>
            <pc:sldMk cId="4250345557" sldId="307"/>
            <ac:spMk id="2076" creationId="{00205306-E62A-F12D-A67B-77E1B42677D4}"/>
          </ac:spMkLst>
        </pc:spChg>
        <pc:spChg chg="del mod replST">
          <ac:chgData name="Ida Ekmark" userId="ffbc62ef69d5d3dc" providerId="LiveId" clId="{38AB4D3C-B4E5-4847-ABEF-83E738C70A11}" dt="2024-05-16T11:25:27.562" v="32791" actId="478"/>
          <ac:spMkLst>
            <pc:docMk/>
            <pc:sldMk cId="4250345557" sldId="307"/>
            <ac:spMk id="2077" creationId="{44D23D0A-09C0-D828-4DF1-2983F079D3C8}"/>
          </ac:spMkLst>
        </pc:spChg>
        <pc:spChg chg="del mod replST">
          <ac:chgData name="Ida Ekmark" userId="ffbc62ef69d5d3dc" providerId="LiveId" clId="{38AB4D3C-B4E5-4847-ABEF-83E738C70A11}" dt="2024-05-16T11:25:27.562" v="32790" actId="478"/>
          <ac:spMkLst>
            <pc:docMk/>
            <pc:sldMk cId="4250345557" sldId="307"/>
            <ac:spMk id="2078" creationId="{D54EC9BD-37B9-908E-B6D2-14C9BDF94671}"/>
          </ac:spMkLst>
        </pc:spChg>
        <pc:spChg chg="del mod replST">
          <ac:chgData name="Ida Ekmark" userId="ffbc62ef69d5d3dc" providerId="LiveId" clId="{38AB4D3C-B4E5-4847-ABEF-83E738C70A11}" dt="2024-05-16T11:25:27.562" v="32789" actId="478"/>
          <ac:spMkLst>
            <pc:docMk/>
            <pc:sldMk cId="4250345557" sldId="307"/>
            <ac:spMk id="2079" creationId="{0C40A990-914A-AD1E-2B28-6025B7644969}"/>
          </ac:spMkLst>
        </pc:spChg>
        <pc:spChg chg="del mod replST">
          <ac:chgData name="Ida Ekmark" userId="ffbc62ef69d5d3dc" providerId="LiveId" clId="{38AB4D3C-B4E5-4847-ABEF-83E738C70A11}" dt="2024-05-16T11:25:27.555" v="32788" actId="478"/>
          <ac:spMkLst>
            <pc:docMk/>
            <pc:sldMk cId="4250345557" sldId="307"/>
            <ac:spMk id="2080" creationId="{13579427-046D-BFA9-1B07-A246746F2567}"/>
          </ac:spMkLst>
        </pc:spChg>
        <pc:spChg chg="del mod replST">
          <ac:chgData name="Ida Ekmark" userId="ffbc62ef69d5d3dc" providerId="LiveId" clId="{38AB4D3C-B4E5-4847-ABEF-83E738C70A11}" dt="2024-05-16T11:25:27.555" v="32787" actId="478"/>
          <ac:spMkLst>
            <pc:docMk/>
            <pc:sldMk cId="4250345557" sldId="307"/>
            <ac:spMk id="2081" creationId="{6CFC964A-BE3E-DD91-347E-C45C908D82AB}"/>
          </ac:spMkLst>
        </pc:spChg>
        <pc:spChg chg="del mod replST">
          <ac:chgData name="Ida Ekmark" userId="ffbc62ef69d5d3dc" providerId="LiveId" clId="{38AB4D3C-B4E5-4847-ABEF-83E738C70A11}" dt="2024-05-16T11:25:27.555" v="32786" actId="478"/>
          <ac:spMkLst>
            <pc:docMk/>
            <pc:sldMk cId="4250345557" sldId="307"/>
            <ac:spMk id="2082" creationId="{4DBC2B4A-6B72-ABDF-7EEB-D4EF9FFD9B06}"/>
          </ac:spMkLst>
        </pc:spChg>
        <pc:spChg chg="del mod replST">
          <ac:chgData name="Ida Ekmark" userId="ffbc62ef69d5d3dc" providerId="LiveId" clId="{38AB4D3C-B4E5-4847-ABEF-83E738C70A11}" dt="2024-05-16T11:25:27.555" v="32785" actId="478"/>
          <ac:spMkLst>
            <pc:docMk/>
            <pc:sldMk cId="4250345557" sldId="307"/>
            <ac:spMk id="2083" creationId="{7DF87DA6-494A-D24E-65F4-ADC2545E6B38}"/>
          </ac:spMkLst>
        </pc:spChg>
        <pc:spChg chg="del mod replST">
          <ac:chgData name="Ida Ekmark" userId="ffbc62ef69d5d3dc" providerId="LiveId" clId="{38AB4D3C-B4E5-4847-ABEF-83E738C70A11}" dt="2024-05-16T11:25:27.555" v="32784" actId="478"/>
          <ac:spMkLst>
            <pc:docMk/>
            <pc:sldMk cId="4250345557" sldId="307"/>
            <ac:spMk id="2084" creationId="{972914D5-8371-F009-8A4A-0F902A677B96}"/>
          </ac:spMkLst>
        </pc:spChg>
        <pc:spChg chg="del mod replST">
          <ac:chgData name="Ida Ekmark" userId="ffbc62ef69d5d3dc" providerId="LiveId" clId="{38AB4D3C-B4E5-4847-ABEF-83E738C70A11}" dt="2024-05-16T11:25:27.555" v="32783" actId="478"/>
          <ac:spMkLst>
            <pc:docMk/>
            <pc:sldMk cId="4250345557" sldId="307"/>
            <ac:spMk id="2085" creationId="{DE2718C5-AA92-633B-B286-50D66F85DE60}"/>
          </ac:spMkLst>
        </pc:spChg>
        <pc:spChg chg="del mod replST">
          <ac:chgData name="Ida Ekmark" userId="ffbc62ef69d5d3dc" providerId="LiveId" clId="{38AB4D3C-B4E5-4847-ABEF-83E738C70A11}" dt="2024-05-16T11:25:27.555" v="32782" actId="478"/>
          <ac:spMkLst>
            <pc:docMk/>
            <pc:sldMk cId="4250345557" sldId="307"/>
            <ac:spMk id="2086" creationId="{28BAF895-1D71-B072-9A88-F4852FC7AB4C}"/>
          </ac:spMkLst>
        </pc:spChg>
        <pc:spChg chg="del mod replST">
          <ac:chgData name="Ida Ekmark" userId="ffbc62ef69d5d3dc" providerId="LiveId" clId="{38AB4D3C-B4E5-4847-ABEF-83E738C70A11}" dt="2024-05-16T11:25:27.555" v="32781" actId="478"/>
          <ac:spMkLst>
            <pc:docMk/>
            <pc:sldMk cId="4250345557" sldId="307"/>
            <ac:spMk id="2087" creationId="{DEA14D91-3313-A9DE-4C98-AB0B7227FB22}"/>
          </ac:spMkLst>
        </pc:spChg>
        <pc:spChg chg="del mod replST">
          <ac:chgData name="Ida Ekmark" userId="ffbc62ef69d5d3dc" providerId="LiveId" clId="{38AB4D3C-B4E5-4847-ABEF-83E738C70A11}" dt="2024-05-16T11:25:27.555" v="32780" actId="478"/>
          <ac:spMkLst>
            <pc:docMk/>
            <pc:sldMk cId="4250345557" sldId="307"/>
            <ac:spMk id="2088" creationId="{E3CD25D7-3571-6FBA-FB9B-A276889AF7C9}"/>
          </ac:spMkLst>
        </pc:spChg>
        <pc:spChg chg="del mod replST">
          <ac:chgData name="Ida Ekmark" userId="ffbc62ef69d5d3dc" providerId="LiveId" clId="{38AB4D3C-B4E5-4847-ABEF-83E738C70A11}" dt="2024-05-16T11:25:27.555" v="32779" actId="478"/>
          <ac:spMkLst>
            <pc:docMk/>
            <pc:sldMk cId="4250345557" sldId="307"/>
            <ac:spMk id="2089" creationId="{6835DDE1-514C-1309-66F0-A1F544B20D76}"/>
          </ac:spMkLst>
        </pc:spChg>
        <pc:spChg chg="del mod replST">
          <ac:chgData name="Ida Ekmark" userId="ffbc62ef69d5d3dc" providerId="LiveId" clId="{38AB4D3C-B4E5-4847-ABEF-83E738C70A11}" dt="2024-05-16T11:25:27.555" v="32778" actId="478"/>
          <ac:spMkLst>
            <pc:docMk/>
            <pc:sldMk cId="4250345557" sldId="307"/>
            <ac:spMk id="2090" creationId="{E30B492C-BE5A-B99C-8050-BF525737CE79}"/>
          </ac:spMkLst>
        </pc:spChg>
        <pc:spChg chg="del mod replST">
          <ac:chgData name="Ida Ekmark" userId="ffbc62ef69d5d3dc" providerId="LiveId" clId="{38AB4D3C-B4E5-4847-ABEF-83E738C70A11}" dt="2024-05-16T11:25:27.555" v="32777" actId="478"/>
          <ac:spMkLst>
            <pc:docMk/>
            <pc:sldMk cId="4250345557" sldId="307"/>
            <ac:spMk id="2091" creationId="{1E6CDB61-F903-8FBD-DFC8-EEC4C386E31B}"/>
          </ac:spMkLst>
        </pc:spChg>
        <pc:spChg chg="del mod replST">
          <ac:chgData name="Ida Ekmark" userId="ffbc62ef69d5d3dc" providerId="LiveId" clId="{38AB4D3C-B4E5-4847-ABEF-83E738C70A11}" dt="2024-05-16T11:25:27.555" v="32776" actId="478"/>
          <ac:spMkLst>
            <pc:docMk/>
            <pc:sldMk cId="4250345557" sldId="307"/>
            <ac:spMk id="2092" creationId="{DA8BDA70-A74C-87FA-1388-997A0B2DC13B}"/>
          </ac:spMkLst>
        </pc:spChg>
        <pc:spChg chg="del mod replST">
          <ac:chgData name="Ida Ekmark" userId="ffbc62ef69d5d3dc" providerId="LiveId" clId="{38AB4D3C-B4E5-4847-ABEF-83E738C70A11}" dt="2024-05-16T11:25:27.555" v="32775" actId="478"/>
          <ac:spMkLst>
            <pc:docMk/>
            <pc:sldMk cId="4250345557" sldId="307"/>
            <ac:spMk id="2093" creationId="{59BC5E0E-981B-A841-141A-1838686F362C}"/>
          </ac:spMkLst>
        </pc:spChg>
        <pc:spChg chg="del mod replST">
          <ac:chgData name="Ida Ekmark" userId="ffbc62ef69d5d3dc" providerId="LiveId" clId="{38AB4D3C-B4E5-4847-ABEF-83E738C70A11}" dt="2024-05-16T11:25:27.553" v="32774" actId="478"/>
          <ac:spMkLst>
            <pc:docMk/>
            <pc:sldMk cId="4250345557" sldId="307"/>
            <ac:spMk id="2094" creationId="{37DF21D3-25C2-0F67-CA01-B883696C5958}"/>
          </ac:spMkLst>
        </pc:spChg>
        <pc:spChg chg="del mod replST">
          <ac:chgData name="Ida Ekmark" userId="ffbc62ef69d5d3dc" providerId="LiveId" clId="{38AB4D3C-B4E5-4847-ABEF-83E738C70A11}" dt="2024-05-16T11:25:27.553" v="32773" actId="478"/>
          <ac:spMkLst>
            <pc:docMk/>
            <pc:sldMk cId="4250345557" sldId="307"/>
            <ac:spMk id="2095" creationId="{83262AEC-88BF-0CE0-BE69-619E9B7CBD07}"/>
          </ac:spMkLst>
        </pc:spChg>
        <pc:spChg chg="del mod replST">
          <ac:chgData name="Ida Ekmark" userId="ffbc62ef69d5d3dc" providerId="LiveId" clId="{38AB4D3C-B4E5-4847-ABEF-83E738C70A11}" dt="2024-05-16T11:25:27.553" v="32772" actId="478"/>
          <ac:spMkLst>
            <pc:docMk/>
            <pc:sldMk cId="4250345557" sldId="307"/>
            <ac:spMk id="2096" creationId="{617BBD4F-3CDD-806D-B71B-9C8AA6AB243A}"/>
          </ac:spMkLst>
        </pc:spChg>
        <pc:spChg chg="del mod replST">
          <ac:chgData name="Ida Ekmark" userId="ffbc62ef69d5d3dc" providerId="LiveId" clId="{38AB4D3C-B4E5-4847-ABEF-83E738C70A11}" dt="2024-05-16T11:25:27.553" v="32771" actId="478"/>
          <ac:spMkLst>
            <pc:docMk/>
            <pc:sldMk cId="4250345557" sldId="307"/>
            <ac:spMk id="2097" creationId="{0B5F4C84-B869-9D54-217D-538DF3A38744}"/>
          </ac:spMkLst>
        </pc:spChg>
        <pc:spChg chg="del mod replST">
          <ac:chgData name="Ida Ekmark" userId="ffbc62ef69d5d3dc" providerId="LiveId" clId="{38AB4D3C-B4E5-4847-ABEF-83E738C70A11}" dt="2024-05-16T11:25:27.552" v="32770" actId="478"/>
          <ac:spMkLst>
            <pc:docMk/>
            <pc:sldMk cId="4250345557" sldId="307"/>
            <ac:spMk id="2098" creationId="{4F51F07E-3938-3F2E-7DC0-B397FA2F8273}"/>
          </ac:spMkLst>
        </pc:spChg>
        <pc:spChg chg="del mod replST">
          <ac:chgData name="Ida Ekmark" userId="ffbc62ef69d5d3dc" providerId="LiveId" clId="{38AB4D3C-B4E5-4847-ABEF-83E738C70A11}" dt="2024-05-16T11:25:27.542" v="32769" actId="478"/>
          <ac:spMkLst>
            <pc:docMk/>
            <pc:sldMk cId="4250345557" sldId="307"/>
            <ac:spMk id="2107" creationId="{2CA8D229-B42F-0196-D2F2-1745E76E318E}"/>
          </ac:spMkLst>
        </pc:spChg>
        <pc:spChg chg="del mod replST">
          <ac:chgData name="Ida Ekmark" userId="ffbc62ef69d5d3dc" providerId="LiveId" clId="{38AB4D3C-B4E5-4847-ABEF-83E738C70A11}" dt="2024-05-16T11:25:27.542" v="32768" actId="478"/>
          <ac:spMkLst>
            <pc:docMk/>
            <pc:sldMk cId="4250345557" sldId="307"/>
            <ac:spMk id="2108" creationId="{EE86274B-36F7-CD40-2B0D-ED41BFBB6B8E}"/>
          </ac:spMkLst>
        </pc:spChg>
        <pc:spChg chg="del mod replST">
          <ac:chgData name="Ida Ekmark" userId="ffbc62ef69d5d3dc" providerId="LiveId" clId="{38AB4D3C-B4E5-4847-ABEF-83E738C70A11}" dt="2024-05-16T11:25:27.542" v="32767" actId="478"/>
          <ac:spMkLst>
            <pc:docMk/>
            <pc:sldMk cId="4250345557" sldId="307"/>
            <ac:spMk id="2109" creationId="{14EC3CEE-48B1-C539-E5AD-ED267C85F9C0}"/>
          </ac:spMkLst>
        </pc:spChg>
        <pc:spChg chg="del mod replST">
          <ac:chgData name="Ida Ekmark" userId="ffbc62ef69d5d3dc" providerId="LiveId" clId="{38AB4D3C-B4E5-4847-ABEF-83E738C70A11}" dt="2024-05-16T11:25:27.542" v="32766" actId="478"/>
          <ac:spMkLst>
            <pc:docMk/>
            <pc:sldMk cId="4250345557" sldId="307"/>
            <ac:spMk id="2110" creationId="{0E302C97-EDD5-D24F-0EC3-9910CC80EF8F}"/>
          </ac:spMkLst>
        </pc:spChg>
        <pc:spChg chg="del mod replST">
          <ac:chgData name="Ida Ekmark" userId="ffbc62ef69d5d3dc" providerId="LiveId" clId="{38AB4D3C-B4E5-4847-ABEF-83E738C70A11}" dt="2024-05-16T11:25:27.542" v="32765" actId="478"/>
          <ac:spMkLst>
            <pc:docMk/>
            <pc:sldMk cId="4250345557" sldId="307"/>
            <ac:spMk id="2111" creationId="{B536B9A1-15CC-C9CB-3D9A-BBC24BC7BE51}"/>
          </ac:spMkLst>
        </pc:spChg>
        <pc:spChg chg="del mod replST">
          <ac:chgData name="Ida Ekmark" userId="ffbc62ef69d5d3dc" providerId="LiveId" clId="{38AB4D3C-B4E5-4847-ABEF-83E738C70A11}" dt="2024-05-16T11:25:27.532" v="32743" actId="478"/>
          <ac:spMkLst>
            <pc:docMk/>
            <pc:sldMk cId="4250345557" sldId="307"/>
            <ac:spMk id="2176" creationId="{74C48D99-78D4-13AB-E8EA-247468100B59}"/>
          </ac:spMkLst>
        </pc:spChg>
        <pc:spChg chg="del mod replST">
          <ac:chgData name="Ida Ekmark" userId="ffbc62ef69d5d3dc" providerId="LiveId" clId="{38AB4D3C-B4E5-4847-ABEF-83E738C70A11}" dt="2024-05-16T11:25:27.532" v="32742" actId="478"/>
          <ac:spMkLst>
            <pc:docMk/>
            <pc:sldMk cId="4250345557" sldId="307"/>
            <ac:spMk id="2177" creationId="{9B20485B-8731-7449-D33F-5D20F83691C8}"/>
          </ac:spMkLst>
        </pc:spChg>
        <pc:spChg chg="del mod replST">
          <ac:chgData name="Ida Ekmark" userId="ffbc62ef69d5d3dc" providerId="LiveId" clId="{38AB4D3C-B4E5-4847-ABEF-83E738C70A11}" dt="2024-05-16T11:25:27.532" v="32741" actId="478"/>
          <ac:spMkLst>
            <pc:docMk/>
            <pc:sldMk cId="4250345557" sldId="307"/>
            <ac:spMk id="2178" creationId="{56C6A34C-352B-0BA1-5C83-06DDEF49E298}"/>
          </ac:spMkLst>
        </pc:spChg>
        <pc:spChg chg="del mod replST">
          <ac:chgData name="Ida Ekmark" userId="ffbc62ef69d5d3dc" providerId="LiveId" clId="{38AB4D3C-B4E5-4847-ABEF-83E738C70A11}" dt="2024-05-16T11:25:27.532" v="32740" actId="478"/>
          <ac:spMkLst>
            <pc:docMk/>
            <pc:sldMk cId="4250345557" sldId="307"/>
            <ac:spMk id="2179" creationId="{ED31B673-61B5-9343-1F35-3A075012EA4A}"/>
          </ac:spMkLst>
        </pc:spChg>
        <pc:spChg chg="del mod replST">
          <ac:chgData name="Ida Ekmark" userId="ffbc62ef69d5d3dc" providerId="LiveId" clId="{38AB4D3C-B4E5-4847-ABEF-83E738C70A11}" dt="2024-05-16T11:25:27.529" v="32739" actId="478"/>
          <ac:spMkLst>
            <pc:docMk/>
            <pc:sldMk cId="4250345557" sldId="307"/>
            <ac:spMk id="2180" creationId="{C38A9F97-14F0-04DE-BC1B-70E2474A02A6}"/>
          </ac:spMkLst>
        </pc:spChg>
        <pc:spChg chg="del mod replST">
          <ac:chgData name="Ida Ekmark" userId="ffbc62ef69d5d3dc" providerId="LiveId" clId="{38AB4D3C-B4E5-4847-ABEF-83E738C70A11}" dt="2024-05-16T11:25:27.529" v="32738" actId="478"/>
          <ac:spMkLst>
            <pc:docMk/>
            <pc:sldMk cId="4250345557" sldId="307"/>
            <ac:spMk id="2181" creationId="{DC1823E5-E303-564D-F43A-009AB9875D15}"/>
          </ac:spMkLst>
        </pc:spChg>
        <pc:spChg chg="del mod replST">
          <ac:chgData name="Ida Ekmark" userId="ffbc62ef69d5d3dc" providerId="LiveId" clId="{38AB4D3C-B4E5-4847-ABEF-83E738C70A11}" dt="2024-05-16T11:25:27.529" v="32737" actId="478"/>
          <ac:spMkLst>
            <pc:docMk/>
            <pc:sldMk cId="4250345557" sldId="307"/>
            <ac:spMk id="2182" creationId="{32AFC66B-34A1-0093-5326-5CBE38F79105}"/>
          </ac:spMkLst>
        </pc:spChg>
        <pc:spChg chg="del mod replST">
          <ac:chgData name="Ida Ekmark" userId="ffbc62ef69d5d3dc" providerId="LiveId" clId="{38AB4D3C-B4E5-4847-ABEF-83E738C70A11}" dt="2024-05-16T11:25:27.529" v="32736" actId="478"/>
          <ac:spMkLst>
            <pc:docMk/>
            <pc:sldMk cId="4250345557" sldId="307"/>
            <ac:spMk id="2183" creationId="{3B846F52-CE99-341A-0F72-580501E6404F}"/>
          </ac:spMkLst>
        </pc:spChg>
        <pc:spChg chg="del mod replST">
          <ac:chgData name="Ida Ekmark" userId="ffbc62ef69d5d3dc" providerId="LiveId" clId="{38AB4D3C-B4E5-4847-ABEF-83E738C70A11}" dt="2024-05-16T11:25:27.529" v="32735" actId="478"/>
          <ac:spMkLst>
            <pc:docMk/>
            <pc:sldMk cId="4250345557" sldId="307"/>
            <ac:spMk id="2184" creationId="{658E325D-9BA8-B465-F32C-A5F372E1B34C}"/>
          </ac:spMkLst>
        </pc:spChg>
        <pc:spChg chg="del mod replST">
          <ac:chgData name="Ida Ekmark" userId="ffbc62ef69d5d3dc" providerId="LiveId" clId="{38AB4D3C-B4E5-4847-ABEF-83E738C70A11}" dt="2024-05-16T11:25:27.522" v="32734" actId="478"/>
          <ac:spMkLst>
            <pc:docMk/>
            <pc:sldMk cId="4250345557" sldId="307"/>
            <ac:spMk id="2185" creationId="{E47EC554-F2C8-6ABB-BCB7-4178CF61BB45}"/>
          </ac:spMkLst>
        </pc:spChg>
        <pc:spChg chg="del mod replST">
          <ac:chgData name="Ida Ekmark" userId="ffbc62ef69d5d3dc" providerId="LiveId" clId="{38AB4D3C-B4E5-4847-ABEF-83E738C70A11}" dt="2024-05-16T11:25:27.522" v="32733" actId="478"/>
          <ac:spMkLst>
            <pc:docMk/>
            <pc:sldMk cId="4250345557" sldId="307"/>
            <ac:spMk id="2186" creationId="{DF984F3A-D138-EFFC-9F6F-3B013E1AD981}"/>
          </ac:spMkLst>
        </pc:spChg>
        <pc:spChg chg="del mod replST">
          <ac:chgData name="Ida Ekmark" userId="ffbc62ef69d5d3dc" providerId="LiveId" clId="{38AB4D3C-B4E5-4847-ABEF-83E738C70A11}" dt="2024-05-16T11:25:27.522" v="32732" actId="478"/>
          <ac:spMkLst>
            <pc:docMk/>
            <pc:sldMk cId="4250345557" sldId="307"/>
            <ac:spMk id="2187" creationId="{2C58091B-33E7-398F-05F3-FEA7AA53AA7D}"/>
          </ac:spMkLst>
        </pc:spChg>
        <pc:spChg chg="del mod replST">
          <ac:chgData name="Ida Ekmark" userId="ffbc62ef69d5d3dc" providerId="LiveId" clId="{38AB4D3C-B4E5-4847-ABEF-83E738C70A11}" dt="2024-05-16T11:25:27.522" v="32731" actId="478"/>
          <ac:spMkLst>
            <pc:docMk/>
            <pc:sldMk cId="4250345557" sldId="307"/>
            <ac:spMk id="2188" creationId="{3A9C8ADD-AA20-86F1-230A-9EF4DA7CF210}"/>
          </ac:spMkLst>
        </pc:spChg>
        <pc:spChg chg="del mod replST">
          <ac:chgData name="Ida Ekmark" userId="ffbc62ef69d5d3dc" providerId="LiveId" clId="{38AB4D3C-B4E5-4847-ABEF-83E738C70A11}" dt="2024-05-16T11:25:27.522" v="32730" actId="478"/>
          <ac:spMkLst>
            <pc:docMk/>
            <pc:sldMk cId="4250345557" sldId="307"/>
            <ac:spMk id="2189" creationId="{9B34C109-1455-F6E2-5E29-83CB36B9D0C1}"/>
          </ac:spMkLst>
        </pc:spChg>
        <pc:spChg chg="del mod replST">
          <ac:chgData name="Ida Ekmark" userId="ffbc62ef69d5d3dc" providerId="LiveId" clId="{38AB4D3C-B4E5-4847-ABEF-83E738C70A11}" dt="2024-05-16T11:25:27.522" v="32729" actId="478"/>
          <ac:spMkLst>
            <pc:docMk/>
            <pc:sldMk cId="4250345557" sldId="307"/>
            <ac:spMk id="2190" creationId="{6EFD1158-617D-871C-966F-0C26880A7A3D}"/>
          </ac:spMkLst>
        </pc:spChg>
        <pc:spChg chg="del mod replST">
          <ac:chgData name="Ida Ekmark" userId="ffbc62ef69d5d3dc" providerId="LiveId" clId="{38AB4D3C-B4E5-4847-ABEF-83E738C70A11}" dt="2024-05-16T11:25:27.522" v="32728" actId="478"/>
          <ac:spMkLst>
            <pc:docMk/>
            <pc:sldMk cId="4250345557" sldId="307"/>
            <ac:spMk id="2191" creationId="{96F1280A-563A-1C28-F838-1C811FCEFA32}"/>
          </ac:spMkLst>
        </pc:spChg>
        <pc:spChg chg="del mod replST">
          <ac:chgData name="Ida Ekmark" userId="ffbc62ef69d5d3dc" providerId="LiveId" clId="{38AB4D3C-B4E5-4847-ABEF-83E738C70A11}" dt="2024-05-16T11:25:27.515" v="32727" actId="478"/>
          <ac:spMkLst>
            <pc:docMk/>
            <pc:sldMk cId="4250345557" sldId="307"/>
            <ac:spMk id="2192" creationId="{1F49995D-159B-245D-8993-FABE9CD13C07}"/>
          </ac:spMkLst>
        </pc:spChg>
        <pc:spChg chg="del mod replST">
          <ac:chgData name="Ida Ekmark" userId="ffbc62ef69d5d3dc" providerId="LiveId" clId="{38AB4D3C-B4E5-4847-ABEF-83E738C70A11}" dt="2024-05-16T11:25:27.515" v="32726" actId="478"/>
          <ac:spMkLst>
            <pc:docMk/>
            <pc:sldMk cId="4250345557" sldId="307"/>
            <ac:spMk id="2193" creationId="{D613DCB2-74C9-9955-1F23-685DDE7FFF22}"/>
          </ac:spMkLst>
        </pc:spChg>
        <pc:spChg chg="del mod replST">
          <ac:chgData name="Ida Ekmark" userId="ffbc62ef69d5d3dc" providerId="LiveId" clId="{38AB4D3C-B4E5-4847-ABEF-83E738C70A11}" dt="2024-05-16T11:25:19.138" v="32378" actId="478"/>
          <ac:spMkLst>
            <pc:docMk/>
            <pc:sldMk cId="4250345557" sldId="307"/>
            <ac:spMk id="2264" creationId="{9FE38704-C9A4-5D31-6A54-77704BC083AD}"/>
          </ac:spMkLst>
        </pc:spChg>
        <pc:spChg chg="del mod replST">
          <ac:chgData name="Ida Ekmark" userId="ffbc62ef69d5d3dc" providerId="LiveId" clId="{38AB4D3C-B4E5-4847-ABEF-83E738C70A11}" dt="2024-05-16T11:25:19.138" v="32377" actId="478"/>
          <ac:spMkLst>
            <pc:docMk/>
            <pc:sldMk cId="4250345557" sldId="307"/>
            <ac:spMk id="2265" creationId="{143C3CA2-0D4D-7013-06EE-09528702CCAF}"/>
          </ac:spMkLst>
        </pc:spChg>
        <pc:spChg chg="del mod replST">
          <ac:chgData name="Ida Ekmark" userId="ffbc62ef69d5d3dc" providerId="LiveId" clId="{38AB4D3C-B4E5-4847-ABEF-83E738C70A11}" dt="2024-05-16T11:25:19.132" v="32376" actId="478"/>
          <ac:spMkLst>
            <pc:docMk/>
            <pc:sldMk cId="4250345557" sldId="307"/>
            <ac:spMk id="2266" creationId="{3AA65DA0-F7C1-F9D4-C4DB-D4848FCBD539}"/>
          </ac:spMkLst>
        </pc:spChg>
        <pc:spChg chg="del mod replST">
          <ac:chgData name="Ida Ekmark" userId="ffbc62ef69d5d3dc" providerId="LiveId" clId="{38AB4D3C-B4E5-4847-ABEF-83E738C70A11}" dt="2024-05-16T11:25:19.132" v="32375" actId="478"/>
          <ac:spMkLst>
            <pc:docMk/>
            <pc:sldMk cId="4250345557" sldId="307"/>
            <ac:spMk id="2267" creationId="{2D04D09B-460A-323D-08E0-C0C6D18E1ABD}"/>
          </ac:spMkLst>
        </pc:spChg>
        <pc:spChg chg="del mod replST">
          <ac:chgData name="Ida Ekmark" userId="ffbc62ef69d5d3dc" providerId="LiveId" clId="{38AB4D3C-B4E5-4847-ABEF-83E738C70A11}" dt="2024-05-16T11:25:19.132" v="32374" actId="478"/>
          <ac:spMkLst>
            <pc:docMk/>
            <pc:sldMk cId="4250345557" sldId="307"/>
            <ac:spMk id="2268" creationId="{05F78941-5EFB-26EB-9751-A97092513F79}"/>
          </ac:spMkLst>
        </pc:spChg>
        <pc:spChg chg="del mod replST">
          <ac:chgData name="Ida Ekmark" userId="ffbc62ef69d5d3dc" providerId="LiveId" clId="{38AB4D3C-B4E5-4847-ABEF-83E738C70A11}" dt="2024-05-16T11:25:19.132" v="32373" actId="478"/>
          <ac:spMkLst>
            <pc:docMk/>
            <pc:sldMk cId="4250345557" sldId="307"/>
            <ac:spMk id="2269" creationId="{914D5BCD-40EB-EBC8-48FA-DAE125FA950E}"/>
          </ac:spMkLst>
        </pc:spChg>
        <pc:spChg chg="del mod replST">
          <ac:chgData name="Ida Ekmark" userId="ffbc62ef69d5d3dc" providerId="LiveId" clId="{38AB4D3C-B4E5-4847-ABEF-83E738C70A11}" dt="2024-05-16T11:25:19.132" v="32372" actId="478"/>
          <ac:spMkLst>
            <pc:docMk/>
            <pc:sldMk cId="4250345557" sldId="307"/>
            <ac:spMk id="2270" creationId="{529AF817-FE97-39D9-0214-2F6B0669E82D}"/>
          </ac:spMkLst>
        </pc:spChg>
        <pc:spChg chg="del mod replST">
          <ac:chgData name="Ida Ekmark" userId="ffbc62ef69d5d3dc" providerId="LiveId" clId="{38AB4D3C-B4E5-4847-ABEF-83E738C70A11}" dt="2024-05-16T11:25:19.132" v="32371" actId="478"/>
          <ac:spMkLst>
            <pc:docMk/>
            <pc:sldMk cId="4250345557" sldId="307"/>
            <ac:spMk id="2271" creationId="{DCFFEB4C-F888-46BD-F986-4949D030BBC1}"/>
          </ac:spMkLst>
        </pc:spChg>
        <pc:spChg chg="del mod replST">
          <ac:chgData name="Ida Ekmark" userId="ffbc62ef69d5d3dc" providerId="LiveId" clId="{38AB4D3C-B4E5-4847-ABEF-83E738C70A11}" dt="2024-05-16T11:25:19.132" v="32370" actId="478"/>
          <ac:spMkLst>
            <pc:docMk/>
            <pc:sldMk cId="4250345557" sldId="307"/>
            <ac:spMk id="2272" creationId="{3AA8C67C-D810-F756-EC77-6463E90EE9BC}"/>
          </ac:spMkLst>
        </pc:spChg>
        <pc:spChg chg="del mod replST">
          <ac:chgData name="Ida Ekmark" userId="ffbc62ef69d5d3dc" providerId="LiveId" clId="{38AB4D3C-B4E5-4847-ABEF-83E738C70A11}" dt="2024-05-16T11:25:19.132" v="32369" actId="478"/>
          <ac:spMkLst>
            <pc:docMk/>
            <pc:sldMk cId="4250345557" sldId="307"/>
            <ac:spMk id="2273" creationId="{2E8812CD-68D6-EF09-639E-878816166679}"/>
          </ac:spMkLst>
        </pc:spChg>
        <pc:spChg chg="del mod replST">
          <ac:chgData name="Ida Ekmark" userId="ffbc62ef69d5d3dc" providerId="LiveId" clId="{38AB4D3C-B4E5-4847-ABEF-83E738C70A11}" dt="2024-05-16T11:25:19.132" v="32368" actId="478"/>
          <ac:spMkLst>
            <pc:docMk/>
            <pc:sldMk cId="4250345557" sldId="307"/>
            <ac:spMk id="2274" creationId="{8B1B0A14-0370-F031-D418-28DB2CB4ED64}"/>
          </ac:spMkLst>
        </pc:spChg>
        <pc:spChg chg="del mod replST">
          <ac:chgData name="Ida Ekmark" userId="ffbc62ef69d5d3dc" providerId="LiveId" clId="{38AB4D3C-B4E5-4847-ABEF-83E738C70A11}" dt="2024-05-16T11:25:19.132" v="32367" actId="478"/>
          <ac:spMkLst>
            <pc:docMk/>
            <pc:sldMk cId="4250345557" sldId="307"/>
            <ac:spMk id="2275" creationId="{7E8E6640-9E4B-1BC5-E672-2EC9A7CAC6DE}"/>
          </ac:spMkLst>
        </pc:spChg>
        <pc:spChg chg="del mod replST">
          <ac:chgData name="Ida Ekmark" userId="ffbc62ef69d5d3dc" providerId="LiveId" clId="{38AB4D3C-B4E5-4847-ABEF-83E738C70A11}" dt="2024-05-16T11:25:19.132" v="32366" actId="478"/>
          <ac:spMkLst>
            <pc:docMk/>
            <pc:sldMk cId="4250345557" sldId="307"/>
            <ac:spMk id="2276" creationId="{4E1EEF51-FDA2-C8E6-B054-30D9341C4442}"/>
          </ac:spMkLst>
        </pc:spChg>
        <pc:spChg chg="del mod replST">
          <ac:chgData name="Ida Ekmark" userId="ffbc62ef69d5d3dc" providerId="LiveId" clId="{38AB4D3C-B4E5-4847-ABEF-83E738C70A11}" dt="2024-05-16T11:25:19.129" v="32365" actId="478"/>
          <ac:spMkLst>
            <pc:docMk/>
            <pc:sldMk cId="4250345557" sldId="307"/>
            <ac:spMk id="2277" creationId="{1AD460B6-4889-7F06-30CB-5A84A79D85A0}"/>
          </ac:spMkLst>
        </pc:spChg>
        <pc:spChg chg="del mod replST">
          <ac:chgData name="Ida Ekmark" userId="ffbc62ef69d5d3dc" providerId="LiveId" clId="{38AB4D3C-B4E5-4847-ABEF-83E738C70A11}" dt="2024-05-16T11:25:19.129" v="32364" actId="478"/>
          <ac:spMkLst>
            <pc:docMk/>
            <pc:sldMk cId="4250345557" sldId="307"/>
            <ac:spMk id="2278" creationId="{E0EE46F6-8FB5-11B4-D533-1C3DB626A570}"/>
          </ac:spMkLst>
        </pc:spChg>
        <pc:spChg chg="del mod replST">
          <ac:chgData name="Ida Ekmark" userId="ffbc62ef69d5d3dc" providerId="LiveId" clId="{38AB4D3C-B4E5-4847-ABEF-83E738C70A11}" dt="2024-05-16T11:25:19.129" v="32363" actId="478"/>
          <ac:spMkLst>
            <pc:docMk/>
            <pc:sldMk cId="4250345557" sldId="307"/>
            <ac:spMk id="2279" creationId="{8B926DC9-25B8-CED7-3040-A214A6D1914B}"/>
          </ac:spMkLst>
        </pc:spChg>
        <pc:spChg chg="del mod replST">
          <ac:chgData name="Ida Ekmark" userId="ffbc62ef69d5d3dc" providerId="LiveId" clId="{38AB4D3C-B4E5-4847-ABEF-83E738C70A11}" dt="2024-05-16T11:25:19.129" v="32362" actId="478"/>
          <ac:spMkLst>
            <pc:docMk/>
            <pc:sldMk cId="4250345557" sldId="307"/>
            <ac:spMk id="2280" creationId="{262F8F52-99DC-2AE5-8286-CB042B8DE69F}"/>
          </ac:spMkLst>
        </pc:spChg>
        <pc:spChg chg="del mod replST">
          <ac:chgData name="Ida Ekmark" userId="ffbc62ef69d5d3dc" providerId="LiveId" clId="{38AB4D3C-B4E5-4847-ABEF-83E738C70A11}" dt="2024-05-16T11:25:19.129" v="32361" actId="478"/>
          <ac:spMkLst>
            <pc:docMk/>
            <pc:sldMk cId="4250345557" sldId="307"/>
            <ac:spMk id="2281" creationId="{0E50000B-C4D8-8F6F-21F1-F5A97E343E81}"/>
          </ac:spMkLst>
        </pc:spChg>
        <pc:spChg chg="del mod replST">
          <ac:chgData name="Ida Ekmark" userId="ffbc62ef69d5d3dc" providerId="LiveId" clId="{38AB4D3C-B4E5-4847-ABEF-83E738C70A11}" dt="2024-05-16T11:25:19.129" v="32360" actId="478"/>
          <ac:spMkLst>
            <pc:docMk/>
            <pc:sldMk cId="4250345557" sldId="307"/>
            <ac:spMk id="2282" creationId="{26A1DA62-673B-32D9-A2BB-AD39B32FC0C3}"/>
          </ac:spMkLst>
        </pc:spChg>
        <pc:spChg chg="del mod replST">
          <ac:chgData name="Ida Ekmark" userId="ffbc62ef69d5d3dc" providerId="LiveId" clId="{38AB4D3C-B4E5-4847-ABEF-83E738C70A11}" dt="2024-05-16T11:25:19.128" v="32359" actId="478"/>
          <ac:spMkLst>
            <pc:docMk/>
            <pc:sldMk cId="4250345557" sldId="307"/>
            <ac:spMk id="2283" creationId="{AB0CF514-6884-484E-8E20-CA024FE2E314}"/>
          </ac:spMkLst>
        </pc:spChg>
        <pc:spChg chg="del mod replST">
          <ac:chgData name="Ida Ekmark" userId="ffbc62ef69d5d3dc" providerId="LiveId" clId="{38AB4D3C-B4E5-4847-ABEF-83E738C70A11}" dt="2024-05-16T11:25:19.128" v="32358" actId="478"/>
          <ac:spMkLst>
            <pc:docMk/>
            <pc:sldMk cId="4250345557" sldId="307"/>
            <ac:spMk id="2284" creationId="{00383D8E-B7F4-03A5-5926-F4D5247BF5D2}"/>
          </ac:spMkLst>
        </pc:spChg>
        <pc:spChg chg="del mod replST">
          <ac:chgData name="Ida Ekmark" userId="ffbc62ef69d5d3dc" providerId="LiveId" clId="{38AB4D3C-B4E5-4847-ABEF-83E738C70A11}" dt="2024-05-16T11:25:19.128" v="32357" actId="478"/>
          <ac:spMkLst>
            <pc:docMk/>
            <pc:sldMk cId="4250345557" sldId="307"/>
            <ac:spMk id="2285" creationId="{1883F6D0-BE13-013D-B724-78457DF8612A}"/>
          </ac:spMkLst>
        </pc:spChg>
        <pc:spChg chg="del mod replST">
          <ac:chgData name="Ida Ekmark" userId="ffbc62ef69d5d3dc" providerId="LiveId" clId="{38AB4D3C-B4E5-4847-ABEF-83E738C70A11}" dt="2024-05-16T11:25:19.122" v="32356" actId="478"/>
          <ac:spMkLst>
            <pc:docMk/>
            <pc:sldMk cId="4250345557" sldId="307"/>
            <ac:spMk id="2286" creationId="{4B932B7A-E1B0-00B9-22EE-6E59E6763E1A}"/>
          </ac:spMkLst>
        </pc:spChg>
        <pc:spChg chg="del mod replST">
          <ac:chgData name="Ida Ekmark" userId="ffbc62ef69d5d3dc" providerId="LiveId" clId="{38AB4D3C-B4E5-4847-ABEF-83E738C70A11}" dt="2024-05-16T11:25:19.122" v="32355" actId="478"/>
          <ac:spMkLst>
            <pc:docMk/>
            <pc:sldMk cId="4250345557" sldId="307"/>
            <ac:spMk id="2287" creationId="{1CFB39F7-0B41-7294-1CA3-1F6BA7C30C63}"/>
          </ac:spMkLst>
        </pc:spChg>
        <pc:spChg chg="del mod replST">
          <ac:chgData name="Ida Ekmark" userId="ffbc62ef69d5d3dc" providerId="LiveId" clId="{38AB4D3C-B4E5-4847-ABEF-83E738C70A11}" dt="2024-05-16T11:25:19.122" v="32354" actId="478"/>
          <ac:spMkLst>
            <pc:docMk/>
            <pc:sldMk cId="4250345557" sldId="307"/>
            <ac:spMk id="2288" creationId="{78519B66-48F5-34F7-A28E-0603C358288E}"/>
          </ac:spMkLst>
        </pc:spChg>
        <pc:spChg chg="del mod replST">
          <ac:chgData name="Ida Ekmark" userId="ffbc62ef69d5d3dc" providerId="LiveId" clId="{38AB4D3C-B4E5-4847-ABEF-83E738C70A11}" dt="2024-05-16T11:25:19.122" v="32353" actId="478"/>
          <ac:spMkLst>
            <pc:docMk/>
            <pc:sldMk cId="4250345557" sldId="307"/>
            <ac:spMk id="2289" creationId="{5B7A97B9-2E49-ECE6-5C96-B0C9CF360D0B}"/>
          </ac:spMkLst>
        </pc:spChg>
        <pc:spChg chg="del mod replST">
          <ac:chgData name="Ida Ekmark" userId="ffbc62ef69d5d3dc" providerId="LiveId" clId="{38AB4D3C-B4E5-4847-ABEF-83E738C70A11}" dt="2024-05-16T11:25:19.122" v="32352" actId="478"/>
          <ac:spMkLst>
            <pc:docMk/>
            <pc:sldMk cId="4250345557" sldId="307"/>
            <ac:spMk id="2290" creationId="{113D86CF-EBC9-1116-CB00-B941E5859CFF}"/>
          </ac:spMkLst>
        </pc:spChg>
        <pc:spChg chg="del mod replST">
          <ac:chgData name="Ida Ekmark" userId="ffbc62ef69d5d3dc" providerId="LiveId" clId="{38AB4D3C-B4E5-4847-ABEF-83E738C70A11}" dt="2024-05-16T11:25:19.122" v="32351" actId="478"/>
          <ac:spMkLst>
            <pc:docMk/>
            <pc:sldMk cId="4250345557" sldId="307"/>
            <ac:spMk id="2291" creationId="{50B75AA8-08D9-7F56-FF09-05C7A6F6AF3E}"/>
          </ac:spMkLst>
        </pc:spChg>
        <pc:spChg chg="del mod replST">
          <ac:chgData name="Ida Ekmark" userId="ffbc62ef69d5d3dc" providerId="LiveId" clId="{38AB4D3C-B4E5-4847-ABEF-83E738C70A11}" dt="2024-05-16T11:25:19.122" v="32350" actId="478"/>
          <ac:spMkLst>
            <pc:docMk/>
            <pc:sldMk cId="4250345557" sldId="307"/>
            <ac:spMk id="2292" creationId="{47750DD8-7C0C-DD80-FF80-7DA04655C2DD}"/>
          </ac:spMkLst>
        </pc:spChg>
        <pc:spChg chg="del mod replST">
          <ac:chgData name="Ida Ekmark" userId="ffbc62ef69d5d3dc" providerId="LiveId" clId="{38AB4D3C-B4E5-4847-ABEF-83E738C70A11}" dt="2024-05-16T11:25:19.122" v="32349" actId="478"/>
          <ac:spMkLst>
            <pc:docMk/>
            <pc:sldMk cId="4250345557" sldId="307"/>
            <ac:spMk id="2293" creationId="{11A4DE0D-64A8-8506-0A44-2007C6093CC4}"/>
          </ac:spMkLst>
        </pc:spChg>
        <pc:spChg chg="del mod replST">
          <ac:chgData name="Ida Ekmark" userId="ffbc62ef69d5d3dc" providerId="LiveId" clId="{38AB4D3C-B4E5-4847-ABEF-83E738C70A11}" dt="2024-05-16T11:25:19.122" v="32348" actId="478"/>
          <ac:spMkLst>
            <pc:docMk/>
            <pc:sldMk cId="4250345557" sldId="307"/>
            <ac:spMk id="2294" creationId="{22EE308F-6B09-9FE1-398A-488D99DCE376}"/>
          </ac:spMkLst>
        </pc:spChg>
        <pc:spChg chg="del mod replST">
          <ac:chgData name="Ida Ekmark" userId="ffbc62ef69d5d3dc" providerId="LiveId" clId="{38AB4D3C-B4E5-4847-ABEF-83E738C70A11}" dt="2024-05-16T11:25:19.122" v="32347" actId="478"/>
          <ac:spMkLst>
            <pc:docMk/>
            <pc:sldMk cId="4250345557" sldId="307"/>
            <ac:spMk id="2295" creationId="{7905896E-7F6D-22DA-0D74-06BD9ABE8411}"/>
          </ac:spMkLst>
        </pc:spChg>
        <pc:spChg chg="del mod replST">
          <ac:chgData name="Ida Ekmark" userId="ffbc62ef69d5d3dc" providerId="LiveId" clId="{38AB4D3C-B4E5-4847-ABEF-83E738C70A11}" dt="2024-05-16T11:25:19.116" v="32346" actId="478"/>
          <ac:spMkLst>
            <pc:docMk/>
            <pc:sldMk cId="4250345557" sldId="307"/>
            <ac:spMk id="2296" creationId="{B3AD52D9-83E4-095E-2F74-EA6E9AC5EA5A}"/>
          </ac:spMkLst>
        </pc:spChg>
        <pc:spChg chg="del mod replST">
          <ac:chgData name="Ida Ekmark" userId="ffbc62ef69d5d3dc" providerId="LiveId" clId="{38AB4D3C-B4E5-4847-ABEF-83E738C70A11}" dt="2024-05-16T11:25:19.116" v="32345" actId="478"/>
          <ac:spMkLst>
            <pc:docMk/>
            <pc:sldMk cId="4250345557" sldId="307"/>
            <ac:spMk id="2297" creationId="{F4DC1FF7-5F18-3990-AA33-E58244315AD5}"/>
          </ac:spMkLst>
        </pc:spChg>
        <pc:spChg chg="del mod replST">
          <ac:chgData name="Ida Ekmark" userId="ffbc62ef69d5d3dc" providerId="LiveId" clId="{38AB4D3C-B4E5-4847-ABEF-83E738C70A11}" dt="2024-05-16T11:25:19.116" v="32344" actId="478"/>
          <ac:spMkLst>
            <pc:docMk/>
            <pc:sldMk cId="4250345557" sldId="307"/>
            <ac:spMk id="2298" creationId="{E7DFB616-7B8E-008E-CFFB-A73F77C0F464}"/>
          </ac:spMkLst>
        </pc:spChg>
        <pc:spChg chg="del mod replST">
          <ac:chgData name="Ida Ekmark" userId="ffbc62ef69d5d3dc" providerId="LiveId" clId="{38AB4D3C-B4E5-4847-ABEF-83E738C70A11}" dt="2024-05-16T11:25:19.116" v="32343" actId="478"/>
          <ac:spMkLst>
            <pc:docMk/>
            <pc:sldMk cId="4250345557" sldId="307"/>
            <ac:spMk id="2299" creationId="{80ACBB63-06DC-81B1-3F98-DD6BB0645064}"/>
          </ac:spMkLst>
        </pc:spChg>
        <pc:spChg chg="del mod replST">
          <ac:chgData name="Ida Ekmark" userId="ffbc62ef69d5d3dc" providerId="LiveId" clId="{38AB4D3C-B4E5-4847-ABEF-83E738C70A11}" dt="2024-05-16T11:25:19.116" v="32342" actId="478"/>
          <ac:spMkLst>
            <pc:docMk/>
            <pc:sldMk cId="4250345557" sldId="307"/>
            <ac:spMk id="2300" creationId="{1201F299-4332-B754-A619-1FC6B43B1A87}"/>
          </ac:spMkLst>
        </pc:spChg>
        <pc:spChg chg="del mod replST">
          <ac:chgData name="Ida Ekmark" userId="ffbc62ef69d5d3dc" providerId="LiveId" clId="{38AB4D3C-B4E5-4847-ABEF-83E738C70A11}" dt="2024-05-16T11:25:19.116" v="32341" actId="478"/>
          <ac:spMkLst>
            <pc:docMk/>
            <pc:sldMk cId="4250345557" sldId="307"/>
            <ac:spMk id="2301" creationId="{F4C9E1FE-E4FD-9722-6CDE-C5F3AED2E613}"/>
          </ac:spMkLst>
        </pc:spChg>
        <pc:spChg chg="del mod replST">
          <ac:chgData name="Ida Ekmark" userId="ffbc62ef69d5d3dc" providerId="LiveId" clId="{38AB4D3C-B4E5-4847-ABEF-83E738C70A11}" dt="2024-05-16T11:25:19.116" v="32340" actId="478"/>
          <ac:spMkLst>
            <pc:docMk/>
            <pc:sldMk cId="4250345557" sldId="307"/>
            <ac:spMk id="2302" creationId="{8C173973-706B-D383-BA4D-4A97940789FD}"/>
          </ac:spMkLst>
        </pc:spChg>
        <pc:spChg chg="del mod replST">
          <ac:chgData name="Ida Ekmark" userId="ffbc62ef69d5d3dc" providerId="LiveId" clId="{38AB4D3C-B4E5-4847-ABEF-83E738C70A11}" dt="2024-05-16T11:25:19.116" v="32339" actId="478"/>
          <ac:spMkLst>
            <pc:docMk/>
            <pc:sldMk cId="4250345557" sldId="307"/>
            <ac:spMk id="2303" creationId="{444D2DAA-95EC-E0C2-EBFC-9D51ED968DD8}"/>
          </ac:spMkLst>
        </pc:spChg>
        <pc:spChg chg="del mod replST">
          <ac:chgData name="Ida Ekmark" userId="ffbc62ef69d5d3dc" providerId="LiveId" clId="{38AB4D3C-B4E5-4847-ABEF-83E738C70A11}" dt="2024-05-16T11:25:38.717" v="33209" actId="478"/>
          <ac:spMkLst>
            <pc:docMk/>
            <pc:sldMk cId="4250345557" sldId="307"/>
            <ac:spMk id="2304" creationId="{1D559494-5A38-7416-B0B8-8CB88EBE2152}"/>
          </ac:spMkLst>
        </pc:spChg>
        <pc:spChg chg="del mod replST">
          <ac:chgData name="Ida Ekmark" userId="ffbc62ef69d5d3dc" providerId="LiveId" clId="{38AB4D3C-B4E5-4847-ABEF-83E738C70A11}" dt="2024-05-16T11:25:38.717" v="33208" actId="478"/>
          <ac:spMkLst>
            <pc:docMk/>
            <pc:sldMk cId="4250345557" sldId="307"/>
            <ac:spMk id="2305" creationId="{17D910F9-BB55-D951-FA55-7CE1255D3AD8}"/>
          </ac:spMkLst>
        </pc:spChg>
        <pc:spChg chg="del mod replST">
          <ac:chgData name="Ida Ekmark" userId="ffbc62ef69d5d3dc" providerId="LiveId" clId="{38AB4D3C-B4E5-4847-ABEF-83E738C70A11}" dt="2024-05-16T11:25:38.717" v="33207" actId="478"/>
          <ac:spMkLst>
            <pc:docMk/>
            <pc:sldMk cId="4250345557" sldId="307"/>
            <ac:spMk id="2306" creationId="{797A5458-12D4-9344-8B9C-C2A80837F046}"/>
          </ac:spMkLst>
        </pc:spChg>
        <pc:spChg chg="del mod replST">
          <ac:chgData name="Ida Ekmark" userId="ffbc62ef69d5d3dc" providerId="LiveId" clId="{38AB4D3C-B4E5-4847-ABEF-83E738C70A11}" dt="2024-05-16T11:25:38.712" v="33206" actId="478"/>
          <ac:spMkLst>
            <pc:docMk/>
            <pc:sldMk cId="4250345557" sldId="307"/>
            <ac:spMk id="2307" creationId="{FC23F00A-252C-8E4F-E6B1-00ECA5AF23E6}"/>
          </ac:spMkLst>
        </pc:spChg>
        <pc:spChg chg="del mod replST">
          <ac:chgData name="Ida Ekmark" userId="ffbc62ef69d5d3dc" providerId="LiveId" clId="{38AB4D3C-B4E5-4847-ABEF-83E738C70A11}" dt="2024-05-16T11:25:38.712" v="33205" actId="478"/>
          <ac:spMkLst>
            <pc:docMk/>
            <pc:sldMk cId="4250345557" sldId="307"/>
            <ac:spMk id="2308" creationId="{4DA611C6-BB67-42F7-BD5D-1B6BAC585308}"/>
          </ac:spMkLst>
        </pc:spChg>
        <pc:spChg chg="del mod replST">
          <ac:chgData name="Ida Ekmark" userId="ffbc62ef69d5d3dc" providerId="LiveId" clId="{38AB4D3C-B4E5-4847-ABEF-83E738C70A11}" dt="2024-05-16T11:25:38.712" v="33204" actId="478"/>
          <ac:spMkLst>
            <pc:docMk/>
            <pc:sldMk cId="4250345557" sldId="307"/>
            <ac:spMk id="2309" creationId="{5E99764A-7442-1BDB-A500-74D914DB4CDC}"/>
          </ac:spMkLst>
        </pc:spChg>
        <pc:spChg chg="del mod replST">
          <ac:chgData name="Ida Ekmark" userId="ffbc62ef69d5d3dc" providerId="LiveId" clId="{38AB4D3C-B4E5-4847-ABEF-83E738C70A11}" dt="2024-05-16T11:25:38.712" v="33203" actId="478"/>
          <ac:spMkLst>
            <pc:docMk/>
            <pc:sldMk cId="4250345557" sldId="307"/>
            <ac:spMk id="2310" creationId="{67FE1625-5A24-B541-A97C-F70FB1A493A1}"/>
          </ac:spMkLst>
        </pc:spChg>
        <pc:spChg chg="del mod replST">
          <ac:chgData name="Ida Ekmark" userId="ffbc62ef69d5d3dc" providerId="LiveId" clId="{38AB4D3C-B4E5-4847-ABEF-83E738C70A11}" dt="2024-05-16T11:25:38.712" v="33202" actId="478"/>
          <ac:spMkLst>
            <pc:docMk/>
            <pc:sldMk cId="4250345557" sldId="307"/>
            <ac:spMk id="2311" creationId="{0F7801D8-2EBD-B918-8284-3FADEE29B5D1}"/>
          </ac:spMkLst>
        </pc:spChg>
        <pc:spChg chg="del mod replST">
          <ac:chgData name="Ida Ekmark" userId="ffbc62ef69d5d3dc" providerId="LiveId" clId="{38AB4D3C-B4E5-4847-ABEF-83E738C70A11}" dt="2024-05-16T11:25:38.712" v="33201" actId="478"/>
          <ac:spMkLst>
            <pc:docMk/>
            <pc:sldMk cId="4250345557" sldId="307"/>
            <ac:spMk id="2312" creationId="{E45E9267-5956-0B4D-CD4D-49B6AF9C2301}"/>
          </ac:spMkLst>
        </pc:spChg>
        <pc:spChg chg="del mod replST">
          <ac:chgData name="Ida Ekmark" userId="ffbc62ef69d5d3dc" providerId="LiveId" clId="{38AB4D3C-B4E5-4847-ABEF-83E738C70A11}" dt="2024-05-16T11:25:38.712" v="33200" actId="478"/>
          <ac:spMkLst>
            <pc:docMk/>
            <pc:sldMk cId="4250345557" sldId="307"/>
            <ac:spMk id="2313" creationId="{A8BE1ED2-5D12-F633-13AD-8842DBE4BA7C}"/>
          </ac:spMkLst>
        </pc:spChg>
        <pc:spChg chg="del mod replST">
          <ac:chgData name="Ida Ekmark" userId="ffbc62ef69d5d3dc" providerId="LiveId" clId="{38AB4D3C-B4E5-4847-ABEF-83E738C70A11}" dt="2024-05-16T11:25:38.712" v="33199" actId="478"/>
          <ac:spMkLst>
            <pc:docMk/>
            <pc:sldMk cId="4250345557" sldId="307"/>
            <ac:spMk id="2314" creationId="{B53AC4E3-A5C6-3D20-F6C8-D8D08D2B8E3C}"/>
          </ac:spMkLst>
        </pc:spChg>
        <pc:spChg chg="del mod replST">
          <ac:chgData name="Ida Ekmark" userId="ffbc62ef69d5d3dc" providerId="LiveId" clId="{38AB4D3C-B4E5-4847-ABEF-83E738C70A11}" dt="2024-05-16T11:25:38.712" v="33198" actId="478"/>
          <ac:spMkLst>
            <pc:docMk/>
            <pc:sldMk cId="4250345557" sldId="307"/>
            <ac:spMk id="2315" creationId="{06D11963-AE59-6F68-3A74-3D1BF341B8CB}"/>
          </ac:spMkLst>
        </pc:spChg>
        <pc:spChg chg="del mod replST">
          <ac:chgData name="Ida Ekmark" userId="ffbc62ef69d5d3dc" providerId="LiveId" clId="{38AB4D3C-B4E5-4847-ABEF-83E738C70A11}" dt="2024-05-16T11:25:38.712" v="33197" actId="478"/>
          <ac:spMkLst>
            <pc:docMk/>
            <pc:sldMk cId="4250345557" sldId="307"/>
            <ac:spMk id="2316" creationId="{77EB98B5-A31E-F0B9-8EB4-47D54E58BA0C}"/>
          </ac:spMkLst>
        </pc:spChg>
        <pc:spChg chg="del mod replST">
          <ac:chgData name="Ida Ekmark" userId="ffbc62ef69d5d3dc" providerId="LiveId" clId="{38AB4D3C-B4E5-4847-ABEF-83E738C70A11}" dt="2024-05-16T11:25:38.710" v="33196" actId="478"/>
          <ac:spMkLst>
            <pc:docMk/>
            <pc:sldMk cId="4250345557" sldId="307"/>
            <ac:spMk id="2317" creationId="{256F59DC-AE82-1345-95A9-5BB55D2201E4}"/>
          </ac:spMkLst>
        </pc:spChg>
        <pc:spChg chg="del mod replST">
          <ac:chgData name="Ida Ekmark" userId="ffbc62ef69d5d3dc" providerId="LiveId" clId="{38AB4D3C-B4E5-4847-ABEF-83E738C70A11}" dt="2024-05-16T11:25:38.710" v="33195" actId="478"/>
          <ac:spMkLst>
            <pc:docMk/>
            <pc:sldMk cId="4250345557" sldId="307"/>
            <ac:spMk id="2318" creationId="{ECE2CF4C-5124-A727-4200-33EAC5A1436A}"/>
          </ac:spMkLst>
        </pc:spChg>
        <pc:spChg chg="del mod replST">
          <ac:chgData name="Ida Ekmark" userId="ffbc62ef69d5d3dc" providerId="LiveId" clId="{38AB4D3C-B4E5-4847-ABEF-83E738C70A11}" dt="2024-05-16T11:25:38.710" v="33194" actId="478"/>
          <ac:spMkLst>
            <pc:docMk/>
            <pc:sldMk cId="4250345557" sldId="307"/>
            <ac:spMk id="2319" creationId="{8703AFC6-4321-7CE8-DDA0-1B08AC3C4EE9}"/>
          </ac:spMkLst>
        </pc:spChg>
        <pc:spChg chg="del mod replST">
          <ac:chgData name="Ida Ekmark" userId="ffbc62ef69d5d3dc" providerId="LiveId" clId="{38AB4D3C-B4E5-4847-ABEF-83E738C70A11}" dt="2024-05-16T11:25:38.710" v="33193" actId="478"/>
          <ac:spMkLst>
            <pc:docMk/>
            <pc:sldMk cId="4250345557" sldId="307"/>
            <ac:spMk id="2320" creationId="{F5068458-2137-DA40-190B-050BAA3B7415}"/>
          </ac:spMkLst>
        </pc:spChg>
        <pc:spChg chg="del mod replST">
          <ac:chgData name="Ida Ekmark" userId="ffbc62ef69d5d3dc" providerId="LiveId" clId="{38AB4D3C-B4E5-4847-ABEF-83E738C70A11}" dt="2024-05-16T11:25:38.710" v="33192" actId="478"/>
          <ac:spMkLst>
            <pc:docMk/>
            <pc:sldMk cId="4250345557" sldId="307"/>
            <ac:spMk id="2321" creationId="{10301ACA-0A71-8501-92D5-6472E84398B6}"/>
          </ac:spMkLst>
        </pc:spChg>
        <pc:spChg chg="del mod replST">
          <ac:chgData name="Ida Ekmark" userId="ffbc62ef69d5d3dc" providerId="LiveId" clId="{38AB4D3C-B4E5-4847-ABEF-83E738C70A11}" dt="2024-05-16T11:25:38.703" v="33191" actId="478"/>
          <ac:spMkLst>
            <pc:docMk/>
            <pc:sldMk cId="4250345557" sldId="307"/>
            <ac:spMk id="2322" creationId="{43A6B94D-230D-2935-C96B-C34EF39C5991}"/>
          </ac:spMkLst>
        </pc:spChg>
        <pc:spChg chg="del mod replST">
          <ac:chgData name="Ida Ekmark" userId="ffbc62ef69d5d3dc" providerId="LiveId" clId="{38AB4D3C-B4E5-4847-ABEF-83E738C70A11}" dt="2024-05-16T11:25:38.703" v="33190" actId="478"/>
          <ac:spMkLst>
            <pc:docMk/>
            <pc:sldMk cId="4250345557" sldId="307"/>
            <ac:spMk id="2323" creationId="{5D834BD8-E07D-C596-045F-4F9CECAB91EB}"/>
          </ac:spMkLst>
        </pc:spChg>
        <pc:spChg chg="del mod replST">
          <ac:chgData name="Ida Ekmark" userId="ffbc62ef69d5d3dc" providerId="LiveId" clId="{38AB4D3C-B4E5-4847-ABEF-83E738C70A11}" dt="2024-05-16T11:25:38.703" v="33189" actId="478"/>
          <ac:spMkLst>
            <pc:docMk/>
            <pc:sldMk cId="4250345557" sldId="307"/>
            <ac:spMk id="2324" creationId="{21D7DCAC-B7DB-B43E-C6F3-445C9C4B45EF}"/>
          </ac:spMkLst>
        </pc:spChg>
        <pc:spChg chg="del mod replST">
          <ac:chgData name="Ida Ekmark" userId="ffbc62ef69d5d3dc" providerId="LiveId" clId="{38AB4D3C-B4E5-4847-ABEF-83E738C70A11}" dt="2024-05-16T11:25:38.703" v="33188" actId="478"/>
          <ac:spMkLst>
            <pc:docMk/>
            <pc:sldMk cId="4250345557" sldId="307"/>
            <ac:spMk id="2325" creationId="{6305BDEC-9893-0E18-6B0F-5CC57EFF359C}"/>
          </ac:spMkLst>
        </pc:spChg>
        <pc:spChg chg="del mod replST">
          <ac:chgData name="Ida Ekmark" userId="ffbc62ef69d5d3dc" providerId="LiveId" clId="{38AB4D3C-B4E5-4847-ABEF-83E738C70A11}" dt="2024-05-16T11:25:38.703" v="33187" actId="478"/>
          <ac:spMkLst>
            <pc:docMk/>
            <pc:sldMk cId="4250345557" sldId="307"/>
            <ac:spMk id="2326" creationId="{E8A150E6-5959-2ABD-C047-C8EFFDED55A1}"/>
          </ac:spMkLst>
        </pc:spChg>
        <pc:spChg chg="del mod replST">
          <ac:chgData name="Ida Ekmark" userId="ffbc62ef69d5d3dc" providerId="LiveId" clId="{38AB4D3C-B4E5-4847-ABEF-83E738C70A11}" dt="2024-05-16T11:25:38.703" v="33186" actId="478"/>
          <ac:spMkLst>
            <pc:docMk/>
            <pc:sldMk cId="4250345557" sldId="307"/>
            <ac:spMk id="2327" creationId="{2AAA1AA5-263C-6E9F-5530-CEB37E1F1E4F}"/>
          </ac:spMkLst>
        </pc:spChg>
        <pc:spChg chg="del mod replST">
          <ac:chgData name="Ida Ekmark" userId="ffbc62ef69d5d3dc" providerId="LiveId" clId="{38AB4D3C-B4E5-4847-ABEF-83E738C70A11}" dt="2024-05-16T11:25:38.703" v="33185" actId="478"/>
          <ac:spMkLst>
            <pc:docMk/>
            <pc:sldMk cId="4250345557" sldId="307"/>
            <ac:spMk id="2328" creationId="{21E04C31-5E54-91FB-E536-309FEDD8B2F5}"/>
          </ac:spMkLst>
        </pc:spChg>
        <pc:spChg chg="del mod replST">
          <ac:chgData name="Ida Ekmark" userId="ffbc62ef69d5d3dc" providerId="LiveId" clId="{38AB4D3C-B4E5-4847-ABEF-83E738C70A11}" dt="2024-05-16T11:25:38.703" v="33184" actId="478"/>
          <ac:spMkLst>
            <pc:docMk/>
            <pc:sldMk cId="4250345557" sldId="307"/>
            <ac:spMk id="2329" creationId="{11EB3A2D-3DA4-1CCB-2FF1-3B83D47699E2}"/>
          </ac:spMkLst>
        </pc:spChg>
        <pc:spChg chg="del mod replST">
          <ac:chgData name="Ida Ekmark" userId="ffbc62ef69d5d3dc" providerId="LiveId" clId="{38AB4D3C-B4E5-4847-ABEF-83E738C70A11}" dt="2024-05-16T11:25:38.703" v="33183" actId="478"/>
          <ac:spMkLst>
            <pc:docMk/>
            <pc:sldMk cId="4250345557" sldId="307"/>
            <ac:spMk id="2330" creationId="{89E24091-6954-6331-3AB7-C20FADEA3671}"/>
          </ac:spMkLst>
        </pc:spChg>
        <pc:spChg chg="del mod replST">
          <ac:chgData name="Ida Ekmark" userId="ffbc62ef69d5d3dc" providerId="LiveId" clId="{38AB4D3C-B4E5-4847-ABEF-83E738C70A11}" dt="2024-05-16T11:25:38.703" v="33182" actId="478"/>
          <ac:spMkLst>
            <pc:docMk/>
            <pc:sldMk cId="4250345557" sldId="307"/>
            <ac:spMk id="2331" creationId="{7CBBF0B2-DD69-146F-1667-8D072DB4D2E0}"/>
          </ac:spMkLst>
        </pc:spChg>
        <pc:spChg chg="del mod replST">
          <ac:chgData name="Ida Ekmark" userId="ffbc62ef69d5d3dc" providerId="LiveId" clId="{38AB4D3C-B4E5-4847-ABEF-83E738C70A11}" dt="2024-05-16T11:25:38.703" v="33181" actId="478"/>
          <ac:spMkLst>
            <pc:docMk/>
            <pc:sldMk cId="4250345557" sldId="307"/>
            <ac:spMk id="2332" creationId="{6A05136D-0ABE-2374-46CF-9FCA426B6453}"/>
          </ac:spMkLst>
        </pc:spChg>
        <pc:spChg chg="del mod replST">
          <ac:chgData name="Ida Ekmark" userId="ffbc62ef69d5d3dc" providerId="LiveId" clId="{38AB4D3C-B4E5-4847-ABEF-83E738C70A11}" dt="2024-05-16T11:25:38.702" v="33180" actId="478"/>
          <ac:spMkLst>
            <pc:docMk/>
            <pc:sldMk cId="4250345557" sldId="307"/>
            <ac:spMk id="2333" creationId="{6BE19AB6-04B7-050E-9FA4-B314BAD2C8A2}"/>
          </ac:spMkLst>
        </pc:spChg>
        <pc:spChg chg="del mod replST">
          <ac:chgData name="Ida Ekmark" userId="ffbc62ef69d5d3dc" providerId="LiveId" clId="{38AB4D3C-B4E5-4847-ABEF-83E738C70A11}" dt="2024-05-16T11:25:38.702" v="33179" actId="478"/>
          <ac:spMkLst>
            <pc:docMk/>
            <pc:sldMk cId="4250345557" sldId="307"/>
            <ac:spMk id="2334" creationId="{29F18F99-B001-668C-BB75-AA6E9BDEF320}"/>
          </ac:spMkLst>
        </pc:spChg>
        <pc:spChg chg="del mod replST">
          <ac:chgData name="Ida Ekmark" userId="ffbc62ef69d5d3dc" providerId="LiveId" clId="{38AB4D3C-B4E5-4847-ABEF-83E738C70A11}" dt="2024-05-16T11:25:38.695" v="33178" actId="478"/>
          <ac:spMkLst>
            <pc:docMk/>
            <pc:sldMk cId="4250345557" sldId="307"/>
            <ac:spMk id="2335" creationId="{880210F9-4E2E-C4B0-6F7A-F18169E37AE6}"/>
          </ac:spMkLst>
        </pc:spChg>
        <pc:spChg chg="del mod replST">
          <ac:chgData name="Ida Ekmark" userId="ffbc62ef69d5d3dc" providerId="LiveId" clId="{38AB4D3C-B4E5-4847-ABEF-83E738C70A11}" dt="2024-05-16T11:25:38.695" v="33177" actId="478"/>
          <ac:spMkLst>
            <pc:docMk/>
            <pc:sldMk cId="4250345557" sldId="307"/>
            <ac:spMk id="2336" creationId="{74B5471B-43AF-11B8-566E-152E36AB9986}"/>
          </ac:spMkLst>
        </pc:spChg>
        <pc:spChg chg="del mod replST">
          <ac:chgData name="Ida Ekmark" userId="ffbc62ef69d5d3dc" providerId="LiveId" clId="{38AB4D3C-B4E5-4847-ABEF-83E738C70A11}" dt="2024-05-16T11:25:38.695" v="33176" actId="478"/>
          <ac:spMkLst>
            <pc:docMk/>
            <pc:sldMk cId="4250345557" sldId="307"/>
            <ac:spMk id="2337" creationId="{9B0FB8FC-C973-6653-D540-1488E26E6625}"/>
          </ac:spMkLst>
        </pc:spChg>
        <pc:spChg chg="del mod replST">
          <ac:chgData name="Ida Ekmark" userId="ffbc62ef69d5d3dc" providerId="LiveId" clId="{38AB4D3C-B4E5-4847-ABEF-83E738C70A11}" dt="2024-05-16T11:25:38.695" v="33175" actId="478"/>
          <ac:spMkLst>
            <pc:docMk/>
            <pc:sldMk cId="4250345557" sldId="307"/>
            <ac:spMk id="2338" creationId="{EFACDC7F-F71B-E710-BCF1-D7D993FD3CFA}"/>
          </ac:spMkLst>
        </pc:spChg>
        <pc:spChg chg="del mod replST">
          <ac:chgData name="Ida Ekmark" userId="ffbc62ef69d5d3dc" providerId="LiveId" clId="{38AB4D3C-B4E5-4847-ABEF-83E738C70A11}" dt="2024-05-16T11:25:38.695" v="33174" actId="478"/>
          <ac:spMkLst>
            <pc:docMk/>
            <pc:sldMk cId="4250345557" sldId="307"/>
            <ac:spMk id="2339" creationId="{A37CA4BE-DEBC-5CA1-2635-128B1F282983}"/>
          </ac:spMkLst>
        </pc:spChg>
        <pc:spChg chg="del mod replST">
          <ac:chgData name="Ida Ekmark" userId="ffbc62ef69d5d3dc" providerId="LiveId" clId="{38AB4D3C-B4E5-4847-ABEF-83E738C70A11}" dt="2024-05-16T11:25:38.695" v="33173" actId="478"/>
          <ac:spMkLst>
            <pc:docMk/>
            <pc:sldMk cId="4250345557" sldId="307"/>
            <ac:spMk id="2340" creationId="{9ED3FE0C-296E-4C2C-233E-E7CB0D3799B9}"/>
          </ac:spMkLst>
        </pc:spChg>
        <pc:spChg chg="del mod replST">
          <ac:chgData name="Ida Ekmark" userId="ffbc62ef69d5d3dc" providerId="LiveId" clId="{38AB4D3C-B4E5-4847-ABEF-83E738C70A11}" dt="2024-05-16T11:25:38.695" v="33172" actId="478"/>
          <ac:spMkLst>
            <pc:docMk/>
            <pc:sldMk cId="4250345557" sldId="307"/>
            <ac:spMk id="2341" creationId="{C3E1B400-055A-EEB9-391C-EA521C93B1A6}"/>
          </ac:spMkLst>
        </pc:spChg>
        <pc:spChg chg="del mod replST">
          <ac:chgData name="Ida Ekmark" userId="ffbc62ef69d5d3dc" providerId="LiveId" clId="{38AB4D3C-B4E5-4847-ABEF-83E738C70A11}" dt="2024-05-16T11:25:38.695" v="33171" actId="478"/>
          <ac:spMkLst>
            <pc:docMk/>
            <pc:sldMk cId="4250345557" sldId="307"/>
            <ac:spMk id="2342" creationId="{1217D550-9D13-7BCE-928F-DB4630193E51}"/>
          </ac:spMkLst>
        </pc:spChg>
        <pc:spChg chg="del mod replST">
          <ac:chgData name="Ida Ekmark" userId="ffbc62ef69d5d3dc" providerId="LiveId" clId="{38AB4D3C-B4E5-4847-ABEF-83E738C70A11}" dt="2024-05-16T11:25:38.695" v="33170" actId="478"/>
          <ac:spMkLst>
            <pc:docMk/>
            <pc:sldMk cId="4250345557" sldId="307"/>
            <ac:spMk id="2343" creationId="{574CC879-6E14-7C0D-A319-B01EABC250DE}"/>
          </ac:spMkLst>
        </pc:spChg>
        <pc:spChg chg="del mod replST">
          <ac:chgData name="Ida Ekmark" userId="ffbc62ef69d5d3dc" providerId="LiveId" clId="{38AB4D3C-B4E5-4847-ABEF-83E738C70A11}" dt="2024-05-16T11:25:38.695" v="33169" actId="478"/>
          <ac:spMkLst>
            <pc:docMk/>
            <pc:sldMk cId="4250345557" sldId="307"/>
            <ac:spMk id="2344" creationId="{AD99C25A-8836-3CE8-BE6E-504E62209479}"/>
          </ac:spMkLst>
        </pc:spChg>
        <pc:spChg chg="del mod replST">
          <ac:chgData name="Ida Ekmark" userId="ffbc62ef69d5d3dc" providerId="LiveId" clId="{38AB4D3C-B4E5-4847-ABEF-83E738C70A11}" dt="2024-05-16T11:25:38.695" v="33168" actId="478"/>
          <ac:spMkLst>
            <pc:docMk/>
            <pc:sldMk cId="4250345557" sldId="307"/>
            <ac:spMk id="2345" creationId="{765384DD-E4AB-ADC8-223B-D5DD162E8FCE}"/>
          </ac:spMkLst>
        </pc:spChg>
        <pc:spChg chg="del mod replST">
          <ac:chgData name="Ida Ekmark" userId="ffbc62ef69d5d3dc" providerId="LiveId" clId="{38AB4D3C-B4E5-4847-ABEF-83E738C70A11}" dt="2024-05-16T11:25:38.692" v="33167" actId="478"/>
          <ac:spMkLst>
            <pc:docMk/>
            <pc:sldMk cId="4250345557" sldId="307"/>
            <ac:spMk id="2346" creationId="{05F4040B-B667-4980-A382-F0F4186EC9F6}"/>
          </ac:spMkLst>
        </pc:spChg>
        <pc:spChg chg="del mod replST">
          <ac:chgData name="Ida Ekmark" userId="ffbc62ef69d5d3dc" providerId="LiveId" clId="{38AB4D3C-B4E5-4847-ABEF-83E738C70A11}" dt="2024-05-16T11:25:38.692" v="33166" actId="478"/>
          <ac:spMkLst>
            <pc:docMk/>
            <pc:sldMk cId="4250345557" sldId="307"/>
            <ac:spMk id="2347" creationId="{8D9AE82F-42FD-B927-DD33-8D5AA95CE4AC}"/>
          </ac:spMkLst>
        </pc:spChg>
        <pc:spChg chg="del mod replST">
          <ac:chgData name="Ida Ekmark" userId="ffbc62ef69d5d3dc" providerId="LiveId" clId="{38AB4D3C-B4E5-4847-ABEF-83E738C70A11}" dt="2024-05-16T11:25:38.692" v="33165" actId="478"/>
          <ac:spMkLst>
            <pc:docMk/>
            <pc:sldMk cId="4250345557" sldId="307"/>
            <ac:spMk id="2348" creationId="{68E34A80-470B-AF58-B1E2-94190A6EC55B}"/>
          </ac:spMkLst>
        </pc:spChg>
        <pc:spChg chg="del mod replST">
          <ac:chgData name="Ida Ekmark" userId="ffbc62ef69d5d3dc" providerId="LiveId" clId="{38AB4D3C-B4E5-4847-ABEF-83E738C70A11}" dt="2024-05-16T11:25:38.692" v="33164" actId="478"/>
          <ac:spMkLst>
            <pc:docMk/>
            <pc:sldMk cId="4250345557" sldId="307"/>
            <ac:spMk id="2349" creationId="{AD28DAC8-135E-1CE6-9D80-371F6D6CB9B8}"/>
          </ac:spMkLst>
        </pc:spChg>
        <pc:spChg chg="del mod replST">
          <ac:chgData name="Ida Ekmark" userId="ffbc62ef69d5d3dc" providerId="LiveId" clId="{38AB4D3C-B4E5-4847-ABEF-83E738C70A11}" dt="2024-05-16T11:25:38.682" v="33163" actId="478"/>
          <ac:spMkLst>
            <pc:docMk/>
            <pc:sldMk cId="4250345557" sldId="307"/>
            <ac:spMk id="2350" creationId="{B95B1861-2DDA-7801-8805-E1FF35B3B5A0}"/>
          </ac:spMkLst>
        </pc:spChg>
        <pc:spChg chg="del mod replST">
          <ac:chgData name="Ida Ekmark" userId="ffbc62ef69d5d3dc" providerId="LiveId" clId="{38AB4D3C-B4E5-4847-ABEF-83E738C70A11}" dt="2024-05-16T11:25:38.682" v="33162" actId="478"/>
          <ac:spMkLst>
            <pc:docMk/>
            <pc:sldMk cId="4250345557" sldId="307"/>
            <ac:spMk id="2351" creationId="{3AD47D27-9DEA-F7B8-CC78-F60D0137A3A0}"/>
          </ac:spMkLst>
        </pc:spChg>
        <pc:spChg chg="del mod replST">
          <ac:chgData name="Ida Ekmark" userId="ffbc62ef69d5d3dc" providerId="LiveId" clId="{38AB4D3C-B4E5-4847-ABEF-83E738C70A11}" dt="2024-05-16T11:25:38.682" v="33161" actId="478"/>
          <ac:spMkLst>
            <pc:docMk/>
            <pc:sldMk cId="4250345557" sldId="307"/>
            <ac:spMk id="2352" creationId="{508C0D9C-51C9-378E-BE38-8ED5DE622BCD}"/>
          </ac:spMkLst>
        </pc:spChg>
        <pc:spChg chg="del mod replST">
          <ac:chgData name="Ida Ekmark" userId="ffbc62ef69d5d3dc" providerId="LiveId" clId="{38AB4D3C-B4E5-4847-ABEF-83E738C70A11}" dt="2024-05-16T11:25:38.682" v="33160" actId="478"/>
          <ac:spMkLst>
            <pc:docMk/>
            <pc:sldMk cId="4250345557" sldId="307"/>
            <ac:spMk id="2353" creationId="{C24F32B6-5EF6-2CB5-76D8-FA99195F4479}"/>
          </ac:spMkLst>
        </pc:spChg>
        <pc:spChg chg="del mod replST">
          <ac:chgData name="Ida Ekmark" userId="ffbc62ef69d5d3dc" providerId="LiveId" clId="{38AB4D3C-B4E5-4847-ABEF-83E738C70A11}" dt="2024-05-16T11:25:38.682" v="33159" actId="478"/>
          <ac:spMkLst>
            <pc:docMk/>
            <pc:sldMk cId="4250345557" sldId="307"/>
            <ac:spMk id="2354" creationId="{0F3AB07B-BBD3-4E57-C941-3208489D2718}"/>
          </ac:spMkLst>
        </pc:spChg>
        <pc:spChg chg="del mod replST">
          <ac:chgData name="Ida Ekmark" userId="ffbc62ef69d5d3dc" providerId="LiveId" clId="{38AB4D3C-B4E5-4847-ABEF-83E738C70A11}" dt="2024-05-16T11:25:38.682" v="33158" actId="478"/>
          <ac:spMkLst>
            <pc:docMk/>
            <pc:sldMk cId="4250345557" sldId="307"/>
            <ac:spMk id="2355" creationId="{4E15E96A-3335-5113-D8EC-2E67769D86EA}"/>
          </ac:spMkLst>
        </pc:spChg>
        <pc:spChg chg="del mod replST">
          <ac:chgData name="Ida Ekmark" userId="ffbc62ef69d5d3dc" providerId="LiveId" clId="{38AB4D3C-B4E5-4847-ABEF-83E738C70A11}" dt="2024-05-16T11:25:38.682" v="33157" actId="478"/>
          <ac:spMkLst>
            <pc:docMk/>
            <pc:sldMk cId="4250345557" sldId="307"/>
            <ac:spMk id="2356" creationId="{815B6953-B53A-A5C1-FB6A-974AD294F720}"/>
          </ac:spMkLst>
        </pc:spChg>
        <pc:spChg chg="del mod replST">
          <ac:chgData name="Ida Ekmark" userId="ffbc62ef69d5d3dc" providerId="LiveId" clId="{38AB4D3C-B4E5-4847-ABEF-83E738C70A11}" dt="2024-05-16T11:25:38.682" v="33156" actId="478"/>
          <ac:spMkLst>
            <pc:docMk/>
            <pc:sldMk cId="4250345557" sldId="307"/>
            <ac:spMk id="2357" creationId="{F6D8FF90-E567-7007-CA09-50C87D77043A}"/>
          </ac:spMkLst>
        </pc:spChg>
        <pc:spChg chg="del mod replST">
          <ac:chgData name="Ida Ekmark" userId="ffbc62ef69d5d3dc" providerId="LiveId" clId="{38AB4D3C-B4E5-4847-ABEF-83E738C70A11}" dt="2024-05-16T11:25:38.682" v="33155" actId="478"/>
          <ac:spMkLst>
            <pc:docMk/>
            <pc:sldMk cId="4250345557" sldId="307"/>
            <ac:spMk id="2358" creationId="{9E269D73-9C67-9BDA-3954-4FCFCE7B2C67}"/>
          </ac:spMkLst>
        </pc:spChg>
        <pc:spChg chg="del mod replST">
          <ac:chgData name="Ida Ekmark" userId="ffbc62ef69d5d3dc" providerId="LiveId" clId="{38AB4D3C-B4E5-4847-ABEF-83E738C70A11}" dt="2024-05-16T11:25:38.682" v="33154" actId="478"/>
          <ac:spMkLst>
            <pc:docMk/>
            <pc:sldMk cId="4250345557" sldId="307"/>
            <ac:spMk id="2359" creationId="{0D643707-E8C0-68B8-FAAA-BC8C068EAA9D}"/>
          </ac:spMkLst>
        </pc:spChg>
        <pc:spChg chg="del mod replST">
          <ac:chgData name="Ida Ekmark" userId="ffbc62ef69d5d3dc" providerId="LiveId" clId="{38AB4D3C-B4E5-4847-ABEF-83E738C70A11}" dt="2024-05-16T11:25:38.682" v="33153" actId="478"/>
          <ac:spMkLst>
            <pc:docMk/>
            <pc:sldMk cId="4250345557" sldId="307"/>
            <ac:spMk id="2360" creationId="{6FD9635C-C647-2CA7-E3F3-6EDD06E33BD9}"/>
          </ac:spMkLst>
        </pc:spChg>
        <pc:spChg chg="del mod replST">
          <ac:chgData name="Ida Ekmark" userId="ffbc62ef69d5d3dc" providerId="LiveId" clId="{38AB4D3C-B4E5-4847-ABEF-83E738C70A11}" dt="2024-05-16T11:25:38.682" v="33152" actId="478"/>
          <ac:spMkLst>
            <pc:docMk/>
            <pc:sldMk cId="4250345557" sldId="307"/>
            <ac:spMk id="2361" creationId="{AC5AFFC1-0327-11B4-B2CF-5FA2C5956E21}"/>
          </ac:spMkLst>
        </pc:spChg>
        <pc:spChg chg="del mod replST">
          <ac:chgData name="Ida Ekmark" userId="ffbc62ef69d5d3dc" providerId="LiveId" clId="{38AB4D3C-B4E5-4847-ABEF-83E738C70A11}" dt="2024-05-16T11:25:38.679" v="33151" actId="478"/>
          <ac:spMkLst>
            <pc:docMk/>
            <pc:sldMk cId="4250345557" sldId="307"/>
            <ac:spMk id="2362" creationId="{19764DB9-ACDC-1D24-7CAC-75906697DBC6}"/>
          </ac:spMkLst>
        </pc:spChg>
        <pc:spChg chg="del mod replST">
          <ac:chgData name="Ida Ekmark" userId="ffbc62ef69d5d3dc" providerId="LiveId" clId="{38AB4D3C-B4E5-4847-ABEF-83E738C70A11}" dt="2024-05-16T11:25:38.679" v="33150" actId="478"/>
          <ac:spMkLst>
            <pc:docMk/>
            <pc:sldMk cId="4250345557" sldId="307"/>
            <ac:spMk id="2363" creationId="{829D140A-2111-2009-BCC0-A891C6F211CD}"/>
          </ac:spMkLst>
        </pc:spChg>
        <pc:spChg chg="del mod replST">
          <ac:chgData name="Ida Ekmark" userId="ffbc62ef69d5d3dc" providerId="LiveId" clId="{38AB4D3C-B4E5-4847-ABEF-83E738C70A11}" dt="2024-05-16T11:25:38.679" v="33149" actId="478"/>
          <ac:spMkLst>
            <pc:docMk/>
            <pc:sldMk cId="4250345557" sldId="307"/>
            <ac:spMk id="2364" creationId="{DFFDD8AA-3452-D0FD-AD51-9E12284523C7}"/>
          </ac:spMkLst>
        </pc:spChg>
        <pc:spChg chg="del mod replST">
          <ac:chgData name="Ida Ekmark" userId="ffbc62ef69d5d3dc" providerId="LiveId" clId="{38AB4D3C-B4E5-4847-ABEF-83E738C70A11}" dt="2024-05-16T11:25:38.679" v="33148" actId="478"/>
          <ac:spMkLst>
            <pc:docMk/>
            <pc:sldMk cId="4250345557" sldId="307"/>
            <ac:spMk id="2365" creationId="{457E4760-9905-2FFE-4CCC-D9A7DCB6C1BA}"/>
          </ac:spMkLst>
        </pc:spChg>
        <pc:spChg chg="del mod replST">
          <ac:chgData name="Ida Ekmark" userId="ffbc62ef69d5d3dc" providerId="LiveId" clId="{38AB4D3C-B4E5-4847-ABEF-83E738C70A11}" dt="2024-05-16T11:25:38.672" v="33147" actId="478"/>
          <ac:spMkLst>
            <pc:docMk/>
            <pc:sldMk cId="4250345557" sldId="307"/>
            <ac:spMk id="2366" creationId="{A818BEAC-3C03-0A09-831A-ECF572ED93AB}"/>
          </ac:spMkLst>
        </pc:spChg>
        <pc:spChg chg="del mod replST">
          <ac:chgData name="Ida Ekmark" userId="ffbc62ef69d5d3dc" providerId="LiveId" clId="{38AB4D3C-B4E5-4847-ABEF-83E738C70A11}" dt="2024-05-16T11:25:38.672" v="33146" actId="478"/>
          <ac:spMkLst>
            <pc:docMk/>
            <pc:sldMk cId="4250345557" sldId="307"/>
            <ac:spMk id="2367" creationId="{BFC202FC-4023-CE62-C7B2-C72E755C4640}"/>
          </ac:spMkLst>
        </pc:spChg>
        <pc:spChg chg="del mod replST">
          <ac:chgData name="Ida Ekmark" userId="ffbc62ef69d5d3dc" providerId="LiveId" clId="{38AB4D3C-B4E5-4847-ABEF-83E738C70A11}" dt="2024-05-16T11:25:38.672" v="33145" actId="478"/>
          <ac:spMkLst>
            <pc:docMk/>
            <pc:sldMk cId="4250345557" sldId="307"/>
            <ac:spMk id="2368" creationId="{515C4594-9FD6-27A6-9856-D22D65D01E39}"/>
          </ac:spMkLst>
        </pc:spChg>
        <pc:spChg chg="add del mod topLvl replST">
          <ac:chgData name="Ida Ekmark" userId="ffbc62ef69d5d3dc" providerId="LiveId" clId="{38AB4D3C-B4E5-4847-ABEF-83E738C70A11}" dt="2024-05-16T11:28:08.282" v="34667" actId="478"/>
          <ac:spMkLst>
            <pc:docMk/>
            <pc:sldMk cId="4250345557" sldId="307"/>
            <ac:spMk id="2450" creationId="{BAB42FA7-EE0B-AACC-4E0F-8CE665B44BDA}"/>
          </ac:spMkLst>
        </pc:spChg>
        <pc:spChg chg="add del mod topLvl replST">
          <ac:chgData name="Ida Ekmark" userId="ffbc62ef69d5d3dc" providerId="LiveId" clId="{38AB4D3C-B4E5-4847-ABEF-83E738C70A11}" dt="2024-05-16T11:28:08.192" v="34561" actId="478"/>
          <ac:spMkLst>
            <pc:docMk/>
            <pc:sldMk cId="4250345557" sldId="307"/>
            <ac:spMk id="2451" creationId="{C97D3250-4C38-FE39-4F90-E20E5ACDB528}"/>
          </ac:spMkLst>
        </pc:spChg>
        <pc:spChg chg="add del mod replST">
          <ac:chgData name="Ida Ekmark" userId="ffbc62ef69d5d3dc" providerId="LiveId" clId="{38AB4D3C-B4E5-4847-ABEF-83E738C70A11}" dt="2024-05-16T11:28:08.192" v="34560" actId="478"/>
          <ac:spMkLst>
            <pc:docMk/>
            <pc:sldMk cId="4250345557" sldId="307"/>
            <ac:spMk id="2452" creationId="{B018D51F-B727-1A23-B60D-E72DC669DA90}"/>
          </ac:spMkLst>
        </pc:spChg>
        <pc:spChg chg="add del mod replST">
          <ac:chgData name="Ida Ekmark" userId="ffbc62ef69d5d3dc" providerId="LiveId" clId="{38AB4D3C-B4E5-4847-ABEF-83E738C70A11}" dt="2024-05-16T11:28:08.192" v="34559" actId="478"/>
          <ac:spMkLst>
            <pc:docMk/>
            <pc:sldMk cId="4250345557" sldId="307"/>
            <ac:spMk id="2453" creationId="{48EB48A3-D4B6-CABA-30FC-2569BE6A9879}"/>
          </ac:spMkLst>
        </pc:spChg>
        <pc:spChg chg="add del mod replST">
          <ac:chgData name="Ida Ekmark" userId="ffbc62ef69d5d3dc" providerId="LiveId" clId="{38AB4D3C-B4E5-4847-ABEF-83E738C70A11}" dt="2024-05-16T11:28:08.192" v="34558" actId="478"/>
          <ac:spMkLst>
            <pc:docMk/>
            <pc:sldMk cId="4250345557" sldId="307"/>
            <ac:spMk id="2454" creationId="{B022EEA3-AD80-F67C-B1C8-8F98622C0676}"/>
          </ac:spMkLst>
        </pc:spChg>
        <pc:spChg chg="add del mod replST">
          <ac:chgData name="Ida Ekmark" userId="ffbc62ef69d5d3dc" providerId="LiveId" clId="{38AB4D3C-B4E5-4847-ABEF-83E738C70A11}" dt="2024-05-16T11:28:08.192" v="34557" actId="478"/>
          <ac:spMkLst>
            <pc:docMk/>
            <pc:sldMk cId="4250345557" sldId="307"/>
            <ac:spMk id="2455" creationId="{F655A7BD-51CC-BE50-03A7-008923574A91}"/>
          </ac:spMkLst>
        </pc:spChg>
        <pc:spChg chg="add del mod replST">
          <ac:chgData name="Ida Ekmark" userId="ffbc62ef69d5d3dc" providerId="LiveId" clId="{38AB4D3C-B4E5-4847-ABEF-83E738C70A11}" dt="2024-05-16T11:28:08.192" v="34556" actId="478"/>
          <ac:spMkLst>
            <pc:docMk/>
            <pc:sldMk cId="4250345557" sldId="307"/>
            <ac:spMk id="2456" creationId="{09476E49-44EB-1E71-D705-3E45B1DE63C6}"/>
          </ac:spMkLst>
        </pc:spChg>
        <pc:spChg chg="add del mod replST">
          <ac:chgData name="Ida Ekmark" userId="ffbc62ef69d5d3dc" providerId="LiveId" clId="{38AB4D3C-B4E5-4847-ABEF-83E738C70A11}" dt="2024-05-16T11:28:08.189" v="34555" actId="478"/>
          <ac:spMkLst>
            <pc:docMk/>
            <pc:sldMk cId="4250345557" sldId="307"/>
            <ac:spMk id="2457" creationId="{5C856BAD-628D-8C81-AEFE-61BCEA7EAFCB}"/>
          </ac:spMkLst>
        </pc:spChg>
        <pc:spChg chg="add del mod replST">
          <ac:chgData name="Ida Ekmark" userId="ffbc62ef69d5d3dc" providerId="LiveId" clId="{38AB4D3C-B4E5-4847-ABEF-83E738C70A11}" dt="2024-05-16T11:28:08.189" v="34554" actId="478"/>
          <ac:spMkLst>
            <pc:docMk/>
            <pc:sldMk cId="4250345557" sldId="307"/>
            <ac:spMk id="2458" creationId="{D19C7F56-01EC-9203-2F25-1C187CFE15F8}"/>
          </ac:spMkLst>
        </pc:spChg>
        <pc:spChg chg="add del mod replST">
          <ac:chgData name="Ida Ekmark" userId="ffbc62ef69d5d3dc" providerId="LiveId" clId="{38AB4D3C-B4E5-4847-ABEF-83E738C70A11}" dt="2024-05-16T11:28:08.189" v="34553" actId="478"/>
          <ac:spMkLst>
            <pc:docMk/>
            <pc:sldMk cId="4250345557" sldId="307"/>
            <ac:spMk id="2459" creationId="{BF6CD095-29C1-0908-04C0-0E3108BF4583}"/>
          </ac:spMkLst>
        </pc:spChg>
        <pc:spChg chg="add del mod replST">
          <ac:chgData name="Ida Ekmark" userId="ffbc62ef69d5d3dc" providerId="LiveId" clId="{38AB4D3C-B4E5-4847-ABEF-83E738C70A11}" dt="2024-05-16T11:28:08.189" v="34552" actId="478"/>
          <ac:spMkLst>
            <pc:docMk/>
            <pc:sldMk cId="4250345557" sldId="307"/>
            <ac:spMk id="2460" creationId="{5C43E7D7-C60D-D284-B443-E685874B042B}"/>
          </ac:spMkLst>
        </pc:spChg>
        <pc:spChg chg="add del mod replST">
          <ac:chgData name="Ida Ekmark" userId="ffbc62ef69d5d3dc" providerId="LiveId" clId="{38AB4D3C-B4E5-4847-ABEF-83E738C70A11}" dt="2024-05-16T11:28:08.189" v="34551" actId="478"/>
          <ac:spMkLst>
            <pc:docMk/>
            <pc:sldMk cId="4250345557" sldId="307"/>
            <ac:spMk id="2461" creationId="{412C2959-641C-5154-6873-6C3ABC61E35A}"/>
          </ac:spMkLst>
        </pc:spChg>
        <pc:spChg chg="add del mod replST">
          <ac:chgData name="Ida Ekmark" userId="ffbc62ef69d5d3dc" providerId="LiveId" clId="{38AB4D3C-B4E5-4847-ABEF-83E738C70A11}" dt="2024-05-16T11:28:08.189" v="34550" actId="478"/>
          <ac:spMkLst>
            <pc:docMk/>
            <pc:sldMk cId="4250345557" sldId="307"/>
            <ac:spMk id="2462" creationId="{09E17C4C-58C7-1CD5-3ED8-4109BEB93CC1}"/>
          </ac:spMkLst>
        </pc:spChg>
        <pc:spChg chg="add del mod replST">
          <ac:chgData name="Ida Ekmark" userId="ffbc62ef69d5d3dc" providerId="LiveId" clId="{38AB4D3C-B4E5-4847-ABEF-83E738C70A11}" dt="2024-05-16T11:28:08.189" v="34549" actId="478"/>
          <ac:spMkLst>
            <pc:docMk/>
            <pc:sldMk cId="4250345557" sldId="307"/>
            <ac:spMk id="2463" creationId="{227A65BF-0A3C-5585-98EA-EF686B3FB7D4}"/>
          </ac:spMkLst>
        </pc:spChg>
        <pc:spChg chg="add del mod replST">
          <ac:chgData name="Ida Ekmark" userId="ffbc62ef69d5d3dc" providerId="LiveId" clId="{38AB4D3C-B4E5-4847-ABEF-83E738C70A11}" dt="2024-05-16T11:28:08.183" v="34548" actId="478"/>
          <ac:spMkLst>
            <pc:docMk/>
            <pc:sldMk cId="4250345557" sldId="307"/>
            <ac:spMk id="2464" creationId="{D5A106F7-9FC3-BA12-41EE-BFD434F75395}"/>
          </ac:spMkLst>
        </pc:spChg>
        <pc:spChg chg="add del mod replST">
          <ac:chgData name="Ida Ekmark" userId="ffbc62ef69d5d3dc" providerId="LiveId" clId="{38AB4D3C-B4E5-4847-ABEF-83E738C70A11}" dt="2024-05-16T11:28:08.183" v="34547" actId="478"/>
          <ac:spMkLst>
            <pc:docMk/>
            <pc:sldMk cId="4250345557" sldId="307"/>
            <ac:spMk id="2465" creationId="{E12EBFBF-007B-F4B8-02F8-953D9982122A}"/>
          </ac:spMkLst>
        </pc:spChg>
        <pc:spChg chg="add del mod replST">
          <ac:chgData name="Ida Ekmark" userId="ffbc62ef69d5d3dc" providerId="LiveId" clId="{38AB4D3C-B4E5-4847-ABEF-83E738C70A11}" dt="2024-05-16T11:28:08.183" v="34546" actId="478"/>
          <ac:spMkLst>
            <pc:docMk/>
            <pc:sldMk cId="4250345557" sldId="307"/>
            <ac:spMk id="2466" creationId="{40B9A283-82C4-E1C2-EB37-50F260B6B960}"/>
          </ac:spMkLst>
        </pc:spChg>
        <pc:spChg chg="add del mod replST">
          <ac:chgData name="Ida Ekmark" userId="ffbc62ef69d5d3dc" providerId="LiveId" clId="{38AB4D3C-B4E5-4847-ABEF-83E738C70A11}" dt="2024-05-16T11:28:08.183" v="34545" actId="478"/>
          <ac:spMkLst>
            <pc:docMk/>
            <pc:sldMk cId="4250345557" sldId="307"/>
            <ac:spMk id="2467" creationId="{38E50A8B-D2FA-B73E-DE88-7805CC92DBC9}"/>
          </ac:spMkLst>
        </pc:spChg>
        <pc:spChg chg="add del mod replST">
          <ac:chgData name="Ida Ekmark" userId="ffbc62ef69d5d3dc" providerId="LiveId" clId="{38AB4D3C-B4E5-4847-ABEF-83E738C70A11}" dt="2024-05-16T11:28:08.183" v="34544" actId="478"/>
          <ac:spMkLst>
            <pc:docMk/>
            <pc:sldMk cId="4250345557" sldId="307"/>
            <ac:spMk id="2468" creationId="{9F1088CC-7AC0-CAC6-E871-266B5AEF2981}"/>
          </ac:spMkLst>
        </pc:spChg>
        <pc:spChg chg="add del mod replST">
          <ac:chgData name="Ida Ekmark" userId="ffbc62ef69d5d3dc" providerId="LiveId" clId="{38AB4D3C-B4E5-4847-ABEF-83E738C70A11}" dt="2024-05-16T11:28:08.183" v="34543" actId="478"/>
          <ac:spMkLst>
            <pc:docMk/>
            <pc:sldMk cId="4250345557" sldId="307"/>
            <ac:spMk id="2469" creationId="{D81484C4-75C4-5824-9E42-23CE6CEA10D8}"/>
          </ac:spMkLst>
        </pc:spChg>
        <pc:spChg chg="add del mod replST">
          <ac:chgData name="Ida Ekmark" userId="ffbc62ef69d5d3dc" providerId="LiveId" clId="{38AB4D3C-B4E5-4847-ABEF-83E738C70A11}" dt="2024-05-16T11:28:08.183" v="34542" actId="478"/>
          <ac:spMkLst>
            <pc:docMk/>
            <pc:sldMk cId="4250345557" sldId="307"/>
            <ac:spMk id="2470" creationId="{A017057E-B5C3-B3C7-DED7-A67941BE3B87}"/>
          </ac:spMkLst>
        </pc:spChg>
        <pc:spChg chg="add del mod replST">
          <ac:chgData name="Ida Ekmark" userId="ffbc62ef69d5d3dc" providerId="LiveId" clId="{38AB4D3C-B4E5-4847-ABEF-83E738C70A11}" dt="2024-05-16T11:28:08.183" v="34541" actId="478"/>
          <ac:spMkLst>
            <pc:docMk/>
            <pc:sldMk cId="4250345557" sldId="307"/>
            <ac:spMk id="2471" creationId="{5632074E-9D00-9F80-830F-D1D99DFDF0D7}"/>
          </ac:spMkLst>
        </pc:spChg>
        <pc:spChg chg="add del mod replST">
          <ac:chgData name="Ida Ekmark" userId="ffbc62ef69d5d3dc" providerId="LiveId" clId="{38AB4D3C-B4E5-4847-ABEF-83E738C70A11}" dt="2024-05-16T11:28:08.183" v="34540" actId="478"/>
          <ac:spMkLst>
            <pc:docMk/>
            <pc:sldMk cId="4250345557" sldId="307"/>
            <ac:spMk id="2472" creationId="{40EE31CF-BFBC-4A3A-A5E8-E630343789A2}"/>
          </ac:spMkLst>
        </pc:spChg>
        <pc:spChg chg="add del mod replST">
          <ac:chgData name="Ida Ekmark" userId="ffbc62ef69d5d3dc" providerId="LiveId" clId="{38AB4D3C-B4E5-4847-ABEF-83E738C70A11}" dt="2024-05-16T11:28:08.183" v="34539" actId="478"/>
          <ac:spMkLst>
            <pc:docMk/>
            <pc:sldMk cId="4250345557" sldId="307"/>
            <ac:spMk id="2473" creationId="{7A46CEAF-0EB7-2891-6D3A-23103A5DE599}"/>
          </ac:spMkLst>
        </pc:spChg>
        <pc:spChg chg="add del mod replST">
          <ac:chgData name="Ida Ekmark" userId="ffbc62ef69d5d3dc" providerId="LiveId" clId="{38AB4D3C-B4E5-4847-ABEF-83E738C70A11}" dt="2024-05-16T11:28:08.183" v="34538" actId="478"/>
          <ac:spMkLst>
            <pc:docMk/>
            <pc:sldMk cId="4250345557" sldId="307"/>
            <ac:spMk id="2474" creationId="{F2FC6924-C5A0-9D88-BCB7-630E321EDE44}"/>
          </ac:spMkLst>
        </pc:spChg>
        <pc:spChg chg="add del mod replST">
          <ac:chgData name="Ida Ekmark" userId="ffbc62ef69d5d3dc" providerId="LiveId" clId="{38AB4D3C-B4E5-4847-ABEF-83E738C70A11}" dt="2024-05-16T11:28:08.183" v="34537" actId="478"/>
          <ac:spMkLst>
            <pc:docMk/>
            <pc:sldMk cId="4250345557" sldId="307"/>
            <ac:spMk id="2475" creationId="{EF67A56D-C7D0-6972-500F-D2F6067C4646}"/>
          </ac:spMkLst>
        </pc:spChg>
        <pc:spChg chg="add del mod replST">
          <ac:chgData name="Ida Ekmark" userId="ffbc62ef69d5d3dc" providerId="LiveId" clId="{38AB4D3C-B4E5-4847-ABEF-83E738C70A11}" dt="2024-05-16T11:28:08.183" v="34536" actId="478"/>
          <ac:spMkLst>
            <pc:docMk/>
            <pc:sldMk cId="4250345557" sldId="307"/>
            <ac:spMk id="2476" creationId="{4D93E7D9-8F05-96A0-AB43-8A4ACABCA7F0}"/>
          </ac:spMkLst>
        </pc:spChg>
        <pc:spChg chg="add del mod replST">
          <ac:chgData name="Ida Ekmark" userId="ffbc62ef69d5d3dc" providerId="LiveId" clId="{38AB4D3C-B4E5-4847-ABEF-83E738C70A11}" dt="2024-05-16T11:28:08.176" v="34535" actId="478"/>
          <ac:spMkLst>
            <pc:docMk/>
            <pc:sldMk cId="4250345557" sldId="307"/>
            <ac:spMk id="2477" creationId="{4BD97BEB-89CD-4ABF-1DE5-3F01AB9C039D}"/>
          </ac:spMkLst>
        </pc:spChg>
        <pc:spChg chg="add del mod replST">
          <ac:chgData name="Ida Ekmark" userId="ffbc62ef69d5d3dc" providerId="LiveId" clId="{38AB4D3C-B4E5-4847-ABEF-83E738C70A11}" dt="2024-05-16T11:28:08.176" v="34534" actId="478"/>
          <ac:spMkLst>
            <pc:docMk/>
            <pc:sldMk cId="4250345557" sldId="307"/>
            <ac:spMk id="2478" creationId="{558C3CDB-2C04-6690-1888-BF63EE235AEC}"/>
          </ac:spMkLst>
        </pc:spChg>
        <pc:spChg chg="add del mod replST">
          <ac:chgData name="Ida Ekmark" userId="ffbc62ef69d5d3dc" providerId="LiveId" clId="{38AB4D3C-B4E5-4847-ABEF-83E738C70A11}" dt="2024-05-16T11:28:08.176" v="34533" actId="478"/>
          <ac:spMkLst>
            <pc:docMk/>
            <pc:sldMk cId="4250345557" sldId="307"/>
            <ac:spMk id="2479" creationId="{80325C09-E9C5-42D7-4340-CF99ED3B854E}"/>
          </ac:spMkLst>
        </pc:spChg>
        <pc:spChg chg="add del mod replST">
          <ac:chgData name="Ida Ekmark" userId="ffbc62ef69d5d3dc" providerId="LiveId" clId="{38AB4D3C-B4E5-4847-ABEF-83E738C70A11}" dt="2024-05-16T11:28:08.176" v="34532" actId="478"/>
          <ac:spMkLst>
            <pc:docMk/>
            <pc:sldMk cId="4250345557" sldId="307"/>
            <ac:spMk id="2480" creationId="{A7C27607-7E2B-0077-75E1-EB2EF16E01F4}"/>
          </ac:spMkLst>
        </pc:spChg>
        <pc:spChg chg="add del mod replST">
          <ac:chgData name="Ida Ekmark" userId="ffbc62ef69d5d3dc" providerId="LiveId" clId="{38AB4D3C-B4E5-4847-ABEF-83E738C70A11}" dt="2024-05-16T11:28:08.176" v="34531" actId="478"/>
          <ac:spMkLst>
            <pc:docMk/>
            <pc:sldMk cId="4250345557" sldId="307"/>
            <ac:spMk id="2481" creationId="{663A2B50-4C74-F85F-9E92-9D6D5C0A1935}"/>
          </ac:spMkLst>
        </pc:spChg>
        <pc:spChg chg="add del mod replST">
          <ac:chgData name="Ida Ekmark" userId="ffbc62ef69d5d3dc" providerId="LiveId" clId="{38AB4D3C-B4E5-4847-ABEF-83E738C70A11}" dt="2024-05-16T11:28:08.176" v="34530" actId="478"/>
          <ac:spMkLst>
            <pc:docMk/>
            <pc:sldMk cId="4250345557" sldId="307"/>
            <ac:spMk id="2482" creationId="{9559342B-1600-64EB-8CF4-A54AB824E094}"/>
          </ac:spMkLst>
        </pc:spChg>
        <pc:spChg chg="add del mod replST">
          <ac:chgData name="Ida Ekmark" userId="ffbc62ef69d5d3dc" providerId="LiveId" clId="{38AB4D3C-B4E5-4847-ABEF-83E738C70A11}" dt="2024-05-16T11:28:08.176" v="34529" actId="478"/>
          <ac:spMkLst>
            <pc:docMk/>
            <pc:sldMk cId="4250345557" sldId="307"/>
            <ac:spMk id="2483" creationId="{BD6EADD9-1A30-C869-29BE-A4F4B8F7B3F7}"/>
          </ac:spMkLst>
        </pc:spChg>
        <pc:spChg chg="add del mod replST">
          <ac:chgData name="Ida Ekmark" userId="ffbc62ef69d5d3dc" providerId="LiveId" clId="{38AB4D3C-B4E5-4847-ABEF-83E738C70A11}" dt="2024-05-16T11:28:08.176" v="34528" actId="478"/>
          <ac:spMkLst>
            <pc:docMk/>
            <pc:sldMk cId="4250345557" sldId="307"/>
            <ac:spMk id="2484" creationId="{E2C4A4AE-2398-4FA7-FEEE-1CA51FD95B1E}"/>
          </ac:spMkLst>
        </pc:spChg>
        <pc:spChg chg="add del mod replST">
          <ac:chgData name="Ida Ekmark" userId="ffbc62ef69d5d3dc" providerId="LiveId" clId="{38AB4D3C-B4E5-4847-ABEF-83E738C70A11}" dt="2024-05-16T11:28:08.176" v="34527" actId="478"/>
          <ac:spMkLst>
            <pc:docMk/>
            <pc:sldMk cId="4250345557" sldId="307"/>
            <ac:spMk id="2485" creationId="{1CC6CCD2-2CD4-7838-59B5-ED3A54515497}"/>
          </ac:spMkLst>
        </pc:spChg>
        <pc:spChg chg="add del mod replST">
          <ac:chgData name="Ida Ekmark" userId="ffbc62ef69d5d3dc" providerId="LiveId" clId="{38AB4D3C-B4E5-4847-ABEF-83E738C70A11}" dt="2024-05-16T11:28:08.176" v="34526" actId="478"/>
          <ac:spMkLst>
            <pc:docMk/>
            <pc:sldMk cId="4250345557" sldId="307"/>
            <ac:spMk id="2486" creationId="{45C5B09A-C7DF-B55C-51D7-D675D6602063}"/>
          </ac:spMkLst>
        </pc:spChg>
        <pc:spChg chg="add del mod replST">
          <ac:chgData name="Ida Ekmark" userId="ffbc62ef69d5d3dc" providerId="LiveId" clId="{38AB4D3C-B4E5-4847-ABEF-83E738C70A11}" dt="2024-05-16T11:28:08.176" v="34525" actId="478"/>
          <ac:spMkLst>
            <pc:docMk/>
            <pc:sldMk cId="4250345557" sldId="307"/>
            <ac:spMk id="2487" creationId="{E872BD16-853C-A067-CFE6-89F295B4AACE}"/>
          </ac:spMkLst>
        </pc:spChg>
        <pc:spChg chg="add del mod replST">
          <ac:chgData name="Ida Ekmark" userId="ffbc62ef69d5d3dc" providerId="LiveId" clId="{38AB4D3C-B4E5-4847-ABEF-83E738C70A11}" dt="2024-05-16T11:28:08.176" v="34524" actId="478"/>
          <ac:spMkLst>
            <pc:docMk/>
            <pc:sldMk cId="4250345557" sldId="307"/>
            <ac:spMk id="2488" creationId="{E4659D0C-3407-1FE4-3DE9-20E0C79CF745}"/>
          </ac:spMkLst>
        </pc:spChg>
        <pc:spChg chg="add del mod replST">
          <ac:chgData name="Ida Ekmark" userId="ffbc62ef69d5d3dc" providerId="LiveId" clId="{38AB4D3C-B4E5-4847-ABEF-83E738C70A11}" dt="2024-05-16T11:28:08.172" v="34523" actId="478"/>
          <ac:spMkLst>
            <pc:docMk/>
            <pc:sldMk cId="4250345557" sldId="307"/>
            <ac:spMk id="2489" creationId="{F8AC30C4-03B7-2F25-F995-B805A5F15F77}"/>
          </ac:spMkLst>
        </pc:spChg>
        <pc:spChg chg="add del mod replST">
          <ac:chgData name="Ida Ekmark" userId="ffbc62ef69d5d3dc" providerId="LiveId" clId="{38AB4D3C-B4E5-4847-ABEF-83E738C70A11}" dt="2024-05-16T11:28:08.172" v="34522" actId="478"/>
          <ac:spMkLst>
            <pc:docMk/>
            <pc:sldMk cId="4250345557" sldId="307"/>
            <ac:spMk id="2490" creationId="{42BAA150-86F6-738D-F493-A672A219FBFA}"/>
          </ac:spMkLst>
        </pc:spChg>
        <pc:spChg chg="add del mod replST">
          <ac:chgData name="Ida Ekmark" userId="ffbc62ef69d5d3dc" providerId="LiveId" clId="{38AB4D3C-B4E5-4847-ABEF-83E738C70A11}" dt="2024-05-16T11:28:08.172" v="34521" actId="478"/>
          <ac:spMkLst>
            <pc:docMk/>
            <pc:sldMk cId="4250345557" sldId="307"/>
            <ac:spMk id="2491" creationId="{F94ADC87-4832-4D13-2164-8BB9844484E3}"/>
          </ac:spMkLst>
        </pc:spChg>
        <pc:spChg chg="add del mod replST">
          <ac:chgData name="Ida Ekmark" userId="ffbc62ef69d5d3dc" providerId="LiveId" clId="{38AB4D3C-B4E5-4847-ABEF-83E738C70A11}" dt="2024-05-16T11:28:08.172" v="34520" actId="478"/>
          <ac:spMkLst>
            <pc:docMk/>
            <pc:sldMk cId="4250345557" sldId="307"/>
            <ac:spMk id="2492" creationId="{5127C341-55B3-8855-ECBC-1705822535D2}"/>
          </ac:spMkLst>
        </pc:spChg>
        <pc:spChg chg="add del mod replST">
          <ac:chgData name="Ida Ekmark" userId="ffbc62ef69d5d3dc" providerId="LiveId" clId="{38AB4D3C-B4E5-4847-ABEF-83E738C70A11}" dt="2024-05-16T11:28:08.172" v="34519" actId="478"/>
          <ac:spMkLst>
            <pc:docMk/>
            <pc:sldMk cId="4250345557" sldId="307"/>
            <ac:spMk id="2493" creationId="{1664DC57-B130-4E09-468F-9B3DE49FCECB}"/>
          </ac:spMkLst>
        </pc:spChg>
        <pc:spChg chg="add del mod replST">
          <ac:chgData name="Ida Ekmark" userId="ffbc62ef69d5d3dc" providerId="LiveId" clId="{38AB4D3C-B4E5-4847-ABEF-83E738C70A11}" dt="2024-05-16T11:28:08.172" v="34518" actId="478"/>
          <ac:spMkLst>
            <pc:docMk/>
            <pc:sldMk cId="4250345557" sldId="307"/>
            <ac:spMk id="2494" creationId="{EA8C728E-FFA7-D9A8-7933-288D7B178DEC}"/>
          </ac:spMkLst>
        </pc:spChg>
        <pc:spChg chg="add del mod replST">
          <ac:chgData name="Ida Ekmark" userId="ffbc62ef69d5d3dc" providerId="LiveId" clId="{38AB4D3C-B4E5-4847-ABEF-83E738C70A11}" dt="2024-05-16T11:28:08.162" v="34517" actId="478"/>
          <ac:spMkLst>
            <pc:docMk/>
            <pc:sldMk cId="4250345557" sldId="307"/>
            <ac:spMk id="2495" creationId="{32A8F1CB-B4B8-4904-B6E4-E586355C226D}"/>
          </ac:spMkLst>
        </pc:spChg>
        <pc:spChg chg="add del mod replST">
          <ac:chgData name="Ida Ekmark" userId="ffbc62ef69d5d3dc" providerId="LiveId" clId="{38AB4D3C-B4E5-4847-ABEF-83E738C70A11}" dt="2024-05-16T11:28:08.162" v="34516" actId="478"/>
          <ac:spMkLst>
            <pc:docMk/>
            <pc:sldMk cId="4250345557" sldId="307"/>
            <ac:spMk id="2496" creationId="{CBECA5BB-DC66-30D3-3E6F-37365888B77E}"/>
          </ac:spMkLst>
        </pc:spChg>
        <pc:spChg chg="add del mod replST">
          <ac:chgData name="Ida Ekmark" userId="ffbc62ef69d5d3dc" providerId="LiveId" clId="{38AB4D3C-B4E5-4847-ABEF-83E738C70A11}" dt="2024-05-16T11:28:08.162" v="34515" actId="478"/>
          <ac:spMkLst>
            <pc:docMk/>
            <pc:sldMk cId="4250345557" sldId="307"/>
            <ac:spMk id="2497" creationId="{CF505150-9249-6DDB-D7A0-94A78565B5E1}"/>
          </ac:spMkLst>
        </pc:spChg>
        <pc:spChg chg="add del mod replST">
          <ac:chgData name="Ida Ekmark" userId="ffbc62ef69d5d3dc" providerId="LiveId" clId="{38AB4D3C-B4E5-4847-ABEF-83E738C70A11}" dt="2024-05-16T11:28:08.162" v="34514" actId="478"/>
          <ac:spMkLst>
            <pc:docMk/>
            <pc:sldMk cId="4250345557" sldId="307"/>
            <ac:spMk id="2498" creationId="{8F9666DA-730B-C822-EDF4-6CA9993B2CD5}"/>
          </ac:spMkLst>
        </pc:spChg>
        <pc:spChg chg="add del mod replST">
          <ac:chgData name="Ida Ekmark" userId="ffbc62ef69d5d3dc" providerId="LiveId" clId="{38AB4D3C-B4E5-4847-ABEF-83E738C70A11}" dt="2024-05-16T11:28:08.162" v="34513" actId="478"/>
          <ac:spMkLst>
            <pc:docMk/>
            <pc:sldMk cId="4250345557" sldId="307"/>
            <ac:spMk id="2499" creationId="{58C2AEFB-51A0-B9BF-95C6-DE40107CDA5A}"/>
          </ac:spMkLst>
        </pc:spChg>
        <pc:spChg chg="add del mod replST">
          <ac:chgData name="Ida Ekmark" userId="ffbc62ef69d5d3dc" providerId="LiveId" clId="{38AB4D3C-B4E5-4847-ABEF-83E738C70A11}" dt="2024-05-16T11:28:08.162" v="34512" actId="478"/>
          <ac:spMkLst>
            <pc:docMk/>
            <pc:sldMk cId="4250345557" sldId="307"/>
            <ac:spMk id="2500" creationId="{10A5FDAA-F11E-0D30-007C-59BFA8A8BF5E}"/>
          </ac:spMkLst>
        </pc:spChg>
        <pc:spChg chg="add del mod replST">
          <ac:chgData name="Ida Ekmark" userId="ffbc62ef69d5d3dc" providerId="LiveId" clId="{38AB4D3C-B4E5-4847-ABEF-83E738C70A11}" dt="2024-05-16T11:28:08.162" v="34511" actId="478"/>
          <ac:spMkLst>
            <pc:docMk/>
            <pc:sldMk cId="4250345557" sldId="307"/>
            <ac:spMk id="2501" creationId="{B26E4EBE-3938-3D14-50A3-26364F5586E0}"/>
          </ac:spMkLst>
        </pc:spChg>
        <pc:spChg chg="add del mod replST">
          <ac:chgData name="Ida Ekmark" userId="ffbc62ef69d5d3dc" providerId="LiveId" clId="{38AB4D3C-B4E5-4847-ABEF-83E738C70A11}" dt="2024-05-16T11:28:08.162" v="34510" actId="478"/>
          <ac:spMkLst>
            <pc:docMk/>
            <pc:sldMk cId="4250345557" sldId="307"/>
            <ac:spMk id="2502" creationId="{7CCB44C2-6336-1160-C845-30E3CF29EB67}"/>
          </ac:spMkLst>
        </pc:spChg>
        <pc:spChg chg="add del mod replST">
          <ac:chgData name="Ida Ekmark" userId="ffbc62ef69d5d3dc" providerId="LiveId" clId="{38AB4D3C-B4E5-4847-ABEF-83E738C70A11}" dt="2024-05-16T11:28:08.162" v="34509" actId="478"/>
          <ac:spMkLst>
            <pc:docMk/>
            <pc:sldMk cId="4250345557" sldId="307"/>
            <ac:spMk id="2503" creationId="{6E29608E-1E32-22A3-87BE-60A762A6243D}"/>
          </ac:spMkLst>
        </pc:spChg>
        <pc:spChg chg="add del mod replST">
          <ac:chgData name="Ida Ekmark" userId="ffbc62ef69d5d3dc" providerId="LiveId" clId="{38AB4D3C-B4E5-4847-ABEF-83E738C70A11}" dt="2024-05-16T11:28:08.162" v="34508" actId="478"/>
          <ac:spMkLst>
            <pc:docMk/>
            <pc:sldMk cId="4250345557" sldId="307"/>
            <ac:spMk id="2504" creationId="{3AEA6586-BD62-45B2-489B-62D74F617683}"/>
          </ac:spMkLst>
        </pc:spChg>
        <pc:spChg chg="add del mod replST">
          <ac:chgData name="Ida Ekmark" userId="ffbc62ef69d5d3dc" providerId="LiveId" clId="{38AB4D3C-B4E5-4847-ABEF-83E738C70A11}" dt="2024-05-16T11:28:08.162" v="34507" actId="478"/>
          <ac:spMkLst>
            <pc:docMk/>
            <pc:sldMk cId="4250345557" sldId="307"/>
            <ac:spMk id="2505" creationId="{524C6024-3612-EA37-F642-19773FDCC963}"/>
          </ac:spMkLst>
        </pc:spChg>
        <pc:spChg chg="add del mod replST">
          <ac:chgData name="Ida Ekmark" userId="ffbc62ef69d5d3dc" providerId="LiveId" clId="{38AB4D3C-B4E5-4847-ABEF-83E738C70A11}" dt="2024-05-16T11:28:08.162" v="34506" actId="478"/>
          <ac:spMkLst>
            <pc:docMk/>
            <pc:sldMk cId="4250345557" sldId="307"/>
            <ac:spMk id="2506" creationId="{C2082479-3BDC-63C5-47D1-F72CE039ADA5}"/>
          </ac:spMkLst>
        </pc:spChg>
        <pc:spChg chg="add del mod replST">
          <ac:chgData name="Ida Ekmark" userId="ffbc62ef69d5d3dc" providerId="LiveId" clId="{38AB4D3C-B4E5-4847-ABEF-83E738C70A11}" dt="2024-05-16T11:28:08.162" v="34505" actId="478"/>
          <ac:spMkLst>
            <pc:docMk/>
            <pc:sldMk cId="4250345557" sldId="307"/>
            <ac:spMk id="2507" creationId="{2605B971-4AA1-0209-9EE5-9586D2A9704E}"/>
          </ac:spMkLst>
        </pc:spChg>
        <pc:spChg chg="add del mod replST">
          <ac:chgData name="Ida Ekmark" userId="ffbc62ef69d5d3dc" providerId="LiveId" clId="{38AB4D3C-B4E5-4847-ABEF-83E738C70A11}" dt="2024-05-16T11:28:08.162" v="34504" actId="478"/>
          <ac:spMkLst>
            <pc:docMk/>
            <pc:sldMk cId="4250345557" sldId="307"/>
            <ac:spMk id="2508" creationId="{726FA181-88DD-3C7D-6191-8F604CA3B8D0}"/>
          </ac:spMkLst>
        </pc:spChg>
        <pc:spChg chg="add del mod replST">
          <ac:chgData name="Ida Ekmark" userId="ffbc62ef69d5d3dc" providerId="LiveId" clId="{38AB4D3C-B4E5-4847-ABEF-83E738C70A11}" dt="2024-05-16T11:28:08.152" v="34503" actId="478"/>
          <ac:spMkLst>
            <pc:docMk/>
            <pc:sldMk cId="4250345557" sldId="307"/>
            <ac:spMk id="2509" creationId="{F36E3A83-3C2D-ECC9-4865-4108E3252C38}"/>
          </ac:spMkLst>
        </pc:spChg>
        <pc:spChg chg="add del mod replST">
          <ac:chgData name="Ida Ekmark" userId="ffbc62ef69d5d3dc" providerId="LiveId" clId="{38AB4D3C-B4E5-4847-ABEF-83E738C70A11}" dt="2024-05-16T11:28:08.152" v="34502" actId="478"/>
          <ac:spMkLst>
            <pc:docMk/>
            <pc:sldMk cId="4250345557" sldId="307"/>
            <ac:spMk id="2510" creationId="{5E5541BF-938F-98D8-F586-AB2E3CD5B751}"/>
          </ac:spMkLst>
        </pc:spChg>
        <pc:spChg chg="add del mod replST">
          <ac:chgData name="Ida Ekmark" userId="ffbc62ef69d5d3dc" providerId="LiveId" clId="{38AB4D3C-B4E5-4847-ABEF-83E738C70A11}" dt="2024-05-16T11:28:08.152" v="34501" actId="478"/>
          <ac:spMkLst>
            <pc:docMk/>
            <pc:sldMk cId="4250345557" sldId="307"/>
            <ac:spMk id="2511" creationId="{502EA5F2-4071-31E7-5F7F-AEE574BFCE74}"/>
          </ac:spMkLst>
        </pc:spChg>
        <pc:spChg chg="add del mod replST">
          <ac:chgData name="Ida Ekmark" userId="ffbc62ef69d5d3dc" providerId="LiveId" clId="{38AB4D3C-B4E5-4847-ABEF-83E738C70A11}" dt="2024-05-16T11:28:08.152" v="34500" actId="478"/>
          <ac:spMkLst>
            <pc:docMk/>
            <pc:sldMk cId="4250345557" sldId="307"/>
            <ac:spMk id="2512" creationId="{A91F8C8B-2B9B-88D0-0DE3-BBC0AB9D4126}"/>
          </ac:spMkLst>
        </pc:spChg>
        <pc:spChg chg="add del mod replST">
          <ac:chgData name="Ida Ekmark" userId="ffbc62ef69d5d3dc" providerId="LiveId" clId="{38AB4D3C-B4E5-4847-ABEF-83E738C70A11}" dt="2024-05-16T11:28:08.152" v="34499" actId="478"/>
          <ac:spMkLst>
            <pc:docMk/>
            <pc:sldMk cId="4250345557" sldId="307"/>
            <ac:spMk id="2513" creationId="{9A68E12A-EEE9-7AE9-ABB1-71046B526312}"/>
          </ac:spMkLst>
        </pc:spChg>
        <pc:spChg chg="add del mod replST">
          <ac:chgData name="Ida Ekmark" userId="ffbc62ef69d5d3dc" providerId="LiveId" clId="{38AB4D3C-B4E5-4847-ABEF-83E738C70A11}" dt="2024-05-16T11:28:08.152" v="34498" actId="478"/>
          <ac:spMkLst>
            <pc:docMk/>
            <pc:sldMk cId="4250345557" sldId="307"/>
            <ac:spMk id="2514" creationId="{051F5A18-B952-840E-0574-D01B93C1D6A4}"/>
          </ac:spMkLst>
        </pc:spChg>
        <pc:spChg chg="add del mod replST">
          <ac:chgData name="Ida Ekmark" userId="ffbc62ef69d5d3dc" providerId="LiveId" clId="{38AB4D3C-B4E5-4847-ABEF-83E738C70A11}" dt="2024-05-16T11:28:08.152" v="34497" actId="478"/>
          <ac:spMkLst>
            <pc:docMk/>
            <pc:sldMk cId="4250345557" sldId="307"/>
            <ac:spMk id="2515" creationId="{D87B3F0B-EEC1-D266-AE60-BC5EF7F015B5}"/>
          </ac:spMkLst>
        </pc:spChg>
        <pc:spChg chg="add del mod replST">
          <ac:chgData name="Ida Ekmark" userId="ffbc62ef69d5d3dc" providerId="LiveId" clId="{38AB4D3C-B4E5-4847-ABEF-83E738C70A11}" dt="2024-05-16T11:28:08.152" v="34496" actId="478"/>
          <ac:spMkLst>
            <pc:docMk/>
            <pc:sldMk cId="4250345557" sldId="307"/>
            <ac:spMk id="2516" creationId="{06684079-A93B-633E-C9DE-35C796F04EE8}"/>
          </ac:spMkLst>
        </pc:spChg>
        <pc:spChg chg="add del mod replST">
          <ac:chgData name="Ida Ekmark" userId="ffbc62ef69d5d3dc" providerId="LiveId" clId="{38AB4D3C-B4E5-4847-ABEF-83E738C70A11}" dt="2024-05-16T11:28:08.152" v="34495" actId="478"/>
          <ac:spMkLst>
            <pc:docMk/>
            <pc:sldMk cId="4250345557" sldId="307"/>
            <ac:spMk id="2517" creationId="{8874BB38-5272-83C3-4319-3B2D6907A883}"/>
          </ac:spMkLst>
        </pc:spChg>
        <pc:spChg chg="add del mod replST">
          <ac:chgData name="Ida Ekmark" userId="ffbc62ef69d5d3dc" providerId="LiveId" clId="{38AB4D3C-B4E5-4847-ABEF-83E738C70A11}" dt="2024-05-16T11:28:08.152" v="34494" actId="478"/>
          <ac:spMkLst>
            <pc:docMk/>
            <pc:sldMk cId="4250345557" sldId="307"/>
            <ac:spMk id="2518" creationId="{B9EC7F3E-A5AA-7D2A-20F4-0F6A967FF81A}"/>
          </ac:spMkLst>
        </pc:spChg>
        <pc:spChg chg="add del mod replST">
          <ac:chgData name="Ida Ekmark" userId="ffbc62ef69d5d3dc" providerId="LiveId" clId="{38AB4D3C-B4E5-4847-ABEF-83E738C70A11}" dt="2024-05-16T11:28:08.152" v="34493" actId="478"/>
          <ac:spMkLst>
            <pc:docMk/>
            <pc:sldMk cId="4250345557" sldId="307"/>
            <ac:spMk id="2519" creationId="{FD6893BE-350B-B92C-FF96-5828B1F779CD}"/>
          </ac:spMkLst>
        </pc:spChg>
        <pc:spChg chg="add del mod replST">
          <ac:chgData name="Ida Ekmark" userId="ffbc62ef69d5d3dc" providerId="LiveId" clId="{38AB4D3C-B4E5-4847-ABEF-83E738C70A11}" dt="2024-05-16T11:28:08.152" v="34492" actId="478"/>
          <ac:spMkLst>
            <pc:docMk/>
            <pc:sldMk cId="4250345557" sldId="307"/>
            <ac:spMk id="2520" creationId="{7FBCB0B0-2DF8-69A1-0096-8704A1B4FD98}"/>
          </ac:spMkLst>
        </pc:spChg>
        <pc:spChg chg="add del mod replST">
          <ac:chgData name="Ida Ekmark" userId="ffbc62ef69d5d3dc" providerId="LiveId" clId="{38AB4D3C-B4E5-4847-ABEF-83E738C70A11}" dt="2024-05-16T11:28:08.149" v="34491" actId="478"/>
          <ac:spMkLst>
            <pc:docMk/>
            <pc:sldMk cId="4250345557" sldId="307"/>
            <ac:spMk id="2521" creationId="{342FF0F8-0525-B664-852F-0D9524992CF1}"/>
          </ac:spMkLst>
        </pc:spChg>
        <pc:spChg chg="add del mod replST">
          <ac:chgData name="Ida Ekmark" userId="ffbc62ef69d5d3dc" providerId="LiveId" clId="{38AB4D3C-B4E5-4847-ABEF-83E738C70A11}" dt="2024-05-16T11:28:08.149" v="34490" actId="478"/>
          <ac:spMkLst>
            <pc:docMk/>
            <pc:sldMk cId="4250345557" sldId="307"/>
            <ac:spMk id="2522" creationId="{7BAE4D52-5C3C-6362-0827-FFFE09134A1B}"/>
          </ac:spMkLst>
        </pc:spChg>
        <pc:spChg chg="add del mod replST">
          <ac:chgData name="Ida Ekmark" userId="ffbc62ef69d5d3dc" providerId="LiveId" clId="{38AB4D3C-B4E5-4847-ABEF-83E738C70A11}" dt="2024-05-16T11:28:08.149" v="34489" actId="478"/>
          <ac:spMkLst>
            <pc:docMk/>
            <pc:sldMk cId="4250345557" sldId="307"/>
            <ac:spMk id="2523" creationId="{E41274D6-FF7B-3C2A-7538-E75F144D5DC9}"/>
          </ac:spMkLst>
        </pc:spChg>
        <pc:spChg chg="add del mod replST">
          <ac:chgData name="Ida Ekmark" userId="ffbc62ef69d5d3dc" providerId="LiveId" clId="{38AB4D3C-B4E5-4847-ABEF-83E738C70A11}" dt="2024-05-16T11:28:08.149" v="34488" actId="478"/>
          <ac:spMkLst>
            <pc:docMk/>
            <pc:sldMk cId="4250345557" sldId="307"/>
            <ac:spMk id="2524" creationId="{202E5D8C-8D47-5F82-7814-9334CAECFC86}"/>
          </ac:spMkLst>
        </pc:spChg>
        <pc:spChg chg="add del mod replST">
          <ac:chgData name="Ida Ekmark" userId="ffbc62ef69d5d3dc" providerId="LiveId" clId="{38AB4D3C-B4E5-4847-ABEF-83E738C70A11}" dt="2024-05-16T11:28:08.142" v="34487" actId="478"/>
          <ac:spMkLst>
            <pc:docMk/>
            <pc:sldMk cId="4250345557" sldId="307"/>
            <ac:spMk id="2525" creationId="{75FBA77D-7A91-465F-4486-87A17750E6BF}"/>
          </ac:spMkLst>
        </pc:spChg>
        <pc:spChg chg="mod replST delST">
          <ac:chgData name="Ida Ekmark" userId="ffbc62ef69d5d3dc" providerId="LiveId" clId="{38AB4D3C-B4E5-4847-ABEF-83E738C70A11}" dt="2024-05-16T11:25:59.490" v="34134"/>
          <ac:spMkLst>
            <pc:docMk/>
            <pc:sldMk cId="4250345557" sldId="307"/>
            <ac:spMk id="2607" creationId="{0CB6FEE9-4547-9A3E-BC60-14BA5B073D1C}"/>
          </ac:spMkLst>
        </pc:spChg>
        <pc:spChg chg="mod replST delST">
          <ac:chgData name="Ida Ekmark" userId="ffbc62ef69d5d3dc" providerId="LiveId" clId="{38AB4D3C-B4E5-4847-ABEF-83E738C70A11}" dt="2024-05-16T11:25:59.490" v="34134"/>
          <ac:spMkLst>
            <pc:docMk/>
            <pc:sldMk cId="4250345557" sldId="307"/>
            <ac:spMk id="2608" creationId="{97A45063-2676-015E-D25E-CC99E1EC0393}"/>
          </ac:spMkLst>
        </pc:spChg>
        <pc:spChg chg="mod replST delST">
          <ac:chgData name="Ida Ekmark" userId="ffbc62ef69d5d3dc" providerId="LiveId" clId="{38AB4D3C-B4E5-4847-ABEF-83E738C70A11}" dt="2024-05-16T11:25:59.490" v="34134"/>
          <ac:spMkLst>
            <pc:docMk/>
            <pc:sldMk cId="4250345557" sldId="307"/>
            <ac:spMk id="2609" creationId="{3603B255-370E-3A98-3BE7-C13C9D579A6F}"/>
          </ac:spMkLst>
        </pc:spChg>
        <pc:spChg chg="mod replST delST">
          <ac:chgData name="Ida Ekmark" userId="ffbc62ef69d5d3dc" providerId="LiveId" clId="{38AB4D3C-B4E5-4847-ABEF-83E738C70A11}" dt="2024-05-16T11:25:59.490" v="34134"/>
          <ac:spMkLst>
            <pc:docMk/>
            <pc:sldMk cId="4250345557" sldId="307"/>
            <ac:spMk id="2610" creationId="{B8DC53B6-D382-39F9-FA01-0966B411F78B}"/>
          </ac:spMkLst>
        </pc:spChg>
        <pc:spChg chg="mod replST delST">
          <ac:chgData name="Ida Ekmark" userId="ffbc62ef69d5d3dc" providerId="LiveId" clId="{38AB4D3C-B4E5-4847-ABEF-83E738C70A11}" dt="2024-05-16T11:25:59.490" v="34134"/>
          <ac:spMkLst>
            <pc:docMk/>
            <pc:sldMk cId="4250345557" sldId="307"/>
            <ac:spMk id="2611" creationId="{72B0838F-8C27-4D98-7719-887959D56AE4}"/>
          </ac:spMkLst>
        </pc:spChg>
        <pc:spChg chg="mod replST delST">
          <ac:chgData name="Ida Ekmark" userId="ffbc62ef69d5d3dc" providerId="LiveId" clId="{38AB4D3C-B4E5-4847-ABEF-83E738C70A11}" dt="2024-05-16T11:25:59.490" v="34134"/>
          <ac:spMkLst>
            <pc:docMk/>
            <pc:sldMk cId="4250345557" sldId="307"/>
            <ac:spMk id="2612" creationId="{4488375A-E2D4-8F04-2EF2-5F4DE88AFC70}"/>
          </ac:spMkLst>
        </pc:spChg>
        <pc:spChg chg="mod replST delST">
          <ac:chgData name="Ida Ekmark" userId="ffbc62ef69d5d3dc" providerId="LiveId" clId="{38AB4D3C-B4E5-4847-ABEF-83E738C70A11}" dt="2024-05-16T11:25:59.490" v="34134"/>
          <ac:spMkLst>
            <pc:docMk/>
            <pc:sldMk cId="4250345557" sldId="307"/>
            <ac:spMk id="2613" creationId="{E8221AF9-2C5B-5570-5DFD-A7FB0C5D6921}"/>
          </ac:spMkLst>
        </pc:spChg>
        <pc:spChg chg="mod replST delST">
          <ac:chgData name="Ida Ekmark" userId="ffbc62ef69d5d3dc" providerId="LiveId" clId="{38AB4D3C-B4E5-4847-ABEF-83E738C70A11}" dt="2024-05-16T11:25:59.490" v="34134"/>
          <ac:spMkLst>
            <pc:docMk/>
            <pc:sldMk cId="4250345557" sldId="307"/>
            <ac:spMk id="2614" creationId="{9201DA7A-7D65-E277-9B28-7A077FFE32CC}"/>
          </ac:spMkLst>
        </pc:spChg>
        <pc:spChg chg="mod replST delST">
          <ac:chgData name="Ida Ekmark" userId="ffbc62ef69d5d3dc" providerId="LiveId" clId="{38AB4D3C-B4E5-4847-ABEF-83E738C70A11}" dt="2024-05-16T11:25:59.490" v="34134"/>
          <ac:spMkLst>
            <pc:docMk/>
            <pc:sldMk cId="4250345557" sldId="307"/>
            <ac:spMk id="2615" creationId="{1C1D1669-343D-6F3A-AC7A-CCA317CED00F}"/>
          </ac:spMkLst>
        </pc:spChg>
        <pc:spChg chg="mod replST delST">
          <ac:chgData name="Ida Ekmark" userId="ffbc62ef69d5d3dc" providerId="LiveId" clId="{38AB4D3C-B4E5-4847-ABEF-83E738C70A11}" dt="2024-05-16T11:25:59.490" v="34134"/>
          <ac:spMkLst>
            <pc:docMk/>
            <pc:sldMk cId="4250345557" sldId="307"/>
            <ac:spMk id="2616" creationId="{23289E5E-996A-D060-32D6-EFCBACAA791F}"/>
          </ac:spMkLst>
        </pc:spChg>
        <pc:spChg chg="mod replST delST">
          <ac:chgData name="Ida Ekmark" userId="ffbc62ef69d5d3dc" providerId="LiveId" clId="{38AB4D3C-B4E5-4847-ABEF-83E738C70A11}" dt="2024-05-16T11:25:59.490" v="34134"/>
          <ac:spMkLst>
            <pc:docMk/>
            <pc:sldMk cId="4250345557" sldId="307"/>
            <ac:spMk id="2617" creationId="{9A07B0A9-ACB4-0324-2295-0C090B2F9347}"/>
          </ac:spMkLst>
        </pc:spChg>
        <pc:spChg chg="mod replST delST">
          <ac:chgData name="Ida Ekmark" userId="ffbc62ef69d5d3dc" providerId="LiveId" clId="{38AB4D3C-B4E5-4847-ABEF-83E738C70A11}" dt="2024-05-16T11:25:59.490" v="34134"/>
          <ac:spMkLst>
            <pc:docMk/>
            <pc:sldMk cId="4250345557" sldId="307"/>
            <ac:spMk id="2618" creationId="{1B6EF8BB-3A93-3DD1-1959-792FA484EC97}"/>
          </ac:spMkLst>
        </pc:spChg>
        <pc:spChg chg="mod replST delST">
          <ac:chgData name="Ida Ekmark" userId="ffbc62ef69d5d3dc" providerId="LiveId" clId="{38AB4D3C-B4E5-4847-ABEF-83E738C70A11}" dt="2024-05-16T11:25:59.490" v="34134"/>
          <ac:spMkLst>
            <pc:docMk/>
            <pc:sldMk cId="4250345557" sldId="307"/>
            <ac:spMk id="2619" creationId="{2962AEF3-9CEE-A9CC-69FB-835C0A52470C}"/>
          </ac:spMkLst>
        </pc:spChg>
        <pc:spChg chg="mod replST delST">
          <ac:chgData name="Ida Ekmark" userId="ffbc62ef69d5d3dc" providerId="LiveId" clId="{38AB4D3C-B4E5-4847-ABEF-83E738C70A11}" dt="2024-05-16T11:25:59.490" v="34134"/>
          <ac:spMkLst>
            <pc:docMk/>
            <pc:sldMk cId="4250345557" sldId="307"/>
            <ac:spMk id="2620" creationId="{C669B217-A45D-B259-EC85-761B2E51A2AC}"/>
          </ac:spMkLst>
        </pc:spChg>
        <pc:spChg chg="mod replST delST">
          <ac:chgData name="Ida Ekmark" userId="ffbc62ef69d5d3dc" providerId="LiveId" clId="{38AB4D3C-B4E5-4847-ABEF-83E738C70A11}" dt="2024-05-16T11:25:59.490" v="34134"/>
          <ac:spMkLst>
            <pc:docMk/>
            <pc:sldMk cId="4250345557" sldId="307"/>
            <ac:spMk id="2621" creationId="{9E6308AC-758F-2203-48F2-74081AC49A15}"/>
          </ac:spMkLst>
        </pc:spChg>
        <pc:spChg chg="mod replST delST">
          <ac:chgData name="Ida Ekmark" userId="ffbc62ef69d5d3dc" providerId="LiveId" clId="{38AB4D3C-B4E5-4847-ABEF-83E738C70A11}" dt="2024-05-16T11:25:59.490" v="34134"/>
          <ac:spMkLst>
            <pc:docMk/>
            <pc:sldMk cId="4250345557" sldId="307"/>
            <ac:spMk id="2622" creationId="{71349916-166F-A00C-916F-9A398F2FEBA1}"/>
          </ac:spMkLst>
        </pc:spChg>
        <pc:spChg chg="mod replST delST">
          <ac:chgData name="Ida Ekmark" userId="ffbc62ef69d5d3dc" providerId="LiveId" clId="{38AB4D3C-B4E5-4847-ABEF-83E738C70A11}" dt="2024-05-16T11:25:59.490" v="34134"/>
          <ac:spMkLst>
            <pc:docMk/>
            <pc:sldMk cId="4250345557" sldId="307"/>
            <ac:spMk id="2623" creationId="{1C25B2E2-6088-6365-2AF2-C8E24CB6FD1B}"/>
          </ac:spMkLst>
        </pc:spChg>
        <pc:spChg chg="mod replST delST">
          <ac:chgData name="Ida Ekmark" userId="ffbc62ef69d5d3dc" providerId="LiveId" clId="{38AB4D3C-B4E5-4847-ABEF-83E738C70A11}" dt="2024-05-16T11:25:59.490" v="34134"/>
          <ac:spMkLst>
            <pc:docMk/>
            <pc:sldMk cId="4250345557" sldId="307"/>
            <ac:spMk id="2624" creationId="{7E32A098-F0B1-98E7-6716-8BBFFF9553B5}"/>
          </ac:spMkLst>
        </pc:spChg>
        <pc:spChg chg="mod replST delST">
          <ac:chgData name="Ida Ekmark" userId="ffbc62ef69d5d3dc" providerId="LiveId" clId="{38AB4D3C-B4E5-4847-ABEF-83E738C70A11}" dt="2024-05-16T11:25:59.490" v="34134"/>
          <ac:spMkLst>
            <pc:docMk/>
            <pc:sldMk cId="4250345557" sldId="307"/>
            <ac:spMk id="2625" creationId="{063869BD-D1E8-2ED2-1EB6-C52141FBE128}"/>
          </ac:spMkLst>
        </pc:spChg>
        <pc:spChg chg="mod replST delST">
          <ac:chgData name="Ida Ekmark" userId="ffbc62ef69d5d3dc" providerId="LiveId" clId="{38AB4D3C-B4E5-4847-ABEF-83E738C70A11}" dt="2024-05-16T11:25:59.490" v="34134"/>
          <ac:spMkLst>
            <pc:docMk/>
            <pc:sldMk cId="4250345557" sldId="307"/>
            <ac:spMk id="2626" creationId="{4AA58F0E-B4E2-94C1-42DE-47398D9C0379}"/>
          </ac:spMkLst>
        </pc:spChg>
        <pc:spChg chg="mod replST delST">
          <ac:chgData name="Ida Ekmark" userId="ffbc62ef69d5d3dc" providerId="LiveId" clId="{38AB4D3C-B4E5-4847-ABEF-83E738C70A11}" dt="2024-05-16T11:25:59.490" v="34134"/>
          <ac:spMkLst>
            <pc:docMk/>
            <pc:sldMk cId="4250345557" sldId="307"/>
            <ac:spMk id="2627" creationId="{E21CEE0A-A8E2-D77E-E5AC-0FE81CFF95F2}"/>
          </ac:spMkLst>
        </pc:spChg>
        <pc:spChg chg="mod replST delST">
          <ac:chgData name="Ida Ekmark" userId="ffbc62ef69d5d3dc" providerId="LiveId" clId="{38AB4D3C-B4E5-4847-ABEF-83E738C70A11}" dt="2024-05-16T11:25:59.490" v="34134"/>
          <ac:spMkLst>
            <pc:docMk/>
            <pc:sldMk cId="4250345557" sldId="307"/>
            <ac:spMk id="2628" creationId="{3C36581C-0749-2F7F-4617-B72E9A885E37}"/>
          </ac:spMkLst>
        </pc:spChg>
        <pc:spChg chg="mod replST delST">
          <ac:chgData name="Ida Ekmark" userId="ffbc62ef69d5d3dc" providerId="LiveId" clId="{38AB4D3C-B4E5-4847-ABEF-83E738C70A11}" dt="2024-05-16T11:25:59.490" v="34134"/>
          <ac:spMkLst>
            <pc:docMk/>
            <pc:sldMk cId="4250345557" sldId="307"/>
            <ac:spMk id="2629" creationId="{6014D8C9-A66D-E93F-8AD6-B79BEFFEBC2F}"/>
          </ac:spMkLst>
        </pc:spChg>
        <pc:spChg chg="mod replST delST">
          <ac:chgData name="Ida Ekmark" userId="ffbc62ef69d5d3dc" providerId="LiveId" clId="{38AB4D3C-B4E5-4847-ABEF-83E738C70A11}" dt="2024-05-16T11:25:59.490" v="34134"/>
          <ac:spMkLst>
            <pc:docMk/>
            <pc:sldMk cId="4250345557" sldId="307"/>
            <ac:spMk id="2630" creationId="{54357113-FC20-C8AD-C125-2C65CFFE3CB7}"/>
          </ac:spMkLst>
        </pc:spChg>
        <pc:spChg chg="mod replST delST">
          <ac:chgData name="Ida Ekmark" userId="ffbc62ef69d5d3dc" providerId="LiveId" clId="{38AB4D3C-B4E5-4847-ABEF-83E738C70A11}" dt="2024-05-16T11:25:59.490" v="34134"/>
          <ac:spMkLst>
            <pc:docMk/>
            <pc:sldMk cId="4250345557" sldId="307"/>
            <ac:spMk id="2631" creationId="{70878E8C-EB3B-F78C-9E33-87FB74B48BF9}"/>
          </ac:spMkLst>
        </pc:spChg>
        <pc:spChg chg="mod replST delST">
          <ac:chgData name="Ida Ekmark" userId="ffbc62ef69d5d3dc" providerId="LiveId" clId="{38AB4D3C-B4E5-4847-ABEF-83E738C70A11}" dt="2024-05-16T11:25:59.490" v="34134"/>
          <ac:spMkLst>
            <pc:docMk/>
            <pc:sldMk cId="4250345557" sldId="307"/>
            <ac:spMk id="2632" creationId="{843A0813-6DFF-0CE7-98EC-B9C32E8A8A67}"/>
          </ac:spMkLst>
        </pc:spChg>
        <pc:spChg chg="mod replST delST">
          <ac:chgData name="Ida Ekmark" userId="ffbc62ef69d5d3dc" providerId="LiveId" clId="{38AB4D3C-B4E5-4847-ABEF-83E738C70A11}" dt="2024-05-16T11:25:59.490" v="34134"/>
          <ac:spMkLst>
            <pc:docMk/>
            <pc:sldMk cId="4250345557" sldId="307"/>
            <ac:spMk id="2633" creationId="{A86383E3-10E5-6EF6-150B-4864C488C038}"/>
          </ac:spMkLst>
        </pc:spChg>
        <pc:spChg chg="mod replST delST">
          <ac:chgData name="Ida Ekmark" userId="ffbc62ef69d5d3dc" providerId="LiveId" clId="{38AB4D3C-B4E5-4847-ABEF-83E738C70A11}" dt="2024-05-16T11:25:59.490" v="34134"/>
          <ac:spMkLst>
            <pc:docMk/>
            <pc:sldMk cId="4250345557" sldId="307"/>
            <ac:spMk id="2634" creationId="{67F5A5C1-FCBD-1714-FEEF-24F9DE26B008}"/>
          </ac:spMkLst>
        </pc:spChg>
        <pc:spChg chg="mod replST delST">
          <ac:chgData name="Ida Ekmark" userId="ffbc62ef69d5d3dc" providerId="LiveId" clId="{38AB4D3C-B4E5-4847-ABEF-83E738C70A11}" dt="2024-05-16T11:25:59.490" v="34134"/>
          <ac:spMkLst>
            <pc:docMk/>
            <pc:sldMk cId="4250345557" sldId="307"/>
            <ac:spMk id="2635" creationId="{F680E30B-4870-12E4-8D40-0ED074E30FE1}"/>
          </ac:spMkLst>
        </pc:spChg>
        <pc:spChg chg="mod replST delST">
          <ac:chgData name="Ida Ekmark" userId="ffbc62ef69d5d3dc" providerId="LiveId" clId="{38AB4D3C-B4E5-4847-ABEF-83E738C70A11}" dt="2024-05-16T11:25:59.490" v="34134"/>
          <ac:spMkLst>
            <pc:docMk/>
            <pc:sldMk cId="4250345557" sldId="307"/>
            <ac:spMk id="2636" creationId="{38AE9238-BCBF-427D-6330-95EEC475060E}"/>
          </ac:spMkLst>
        </pc:spChg>
        <pc:spChg chg="mod replST delST">
          <ac:chgData name="Ida Ekmark" userId="ffbc62ef69d5d3dc" providerId="LiveId" clId="{38AB4D3C-B4E5-4847-ABEF-83E738C70A11}" dt="2024-05-16T11:25:59.490" v="34134"/>
          <ac:spMkLst>
            <pc:docMk/>
            <pc:sldMk cId="4250345557" sldId="307"/>
            <ac:spMk id="2637" creationId="{2C78E227-B92A-AD9C-51FA-C40E3D2FA991}"/>
          </ac:spMkLst>
        </pc:spChg>
        <pc:spChg chg="mod replST delST">
          <ac:chgData name="Ida Ekmark" userId="ffbc62ef69d5d3dc" providerId="LiveId" clId="{38AB4D3C-B4E5-4847-ABEF-83E738C70A11}" dt="2024-05-16T11:25:59.490" v="34134"/>
          <ac:spMkLst>
            <pc:docMk/>
            <pc:sldMk cId="4250345557" sldId="307"/>
            <ac:spMk id="2638" creationId="{E518A0BF-4A3F-3D9D-0F76-0706AB9952E4}"/>
          </ac:spMkLst>
        </pc:spChg>
        <pc:spChg chg="mod replST delST">
          <ac:chgData name="Ida Ekmark" userId="ffbc62ef69d5d3dc" providerId="LiveId" clId="{38AB4D3C-B4E5-4847-ABEF-83E738C70A11}" dt="2024-05-16T11:25:59.490" v="34134"/>
          <ac:spMkLst>
            <pc:docMk/>
            <pc:sldMk cId="4250345557" sldId="307"/>
            <ac:spMk id="2639" creationId="{25EE3808-780B-38BF-851B-98EAD799BD30}"/>
          </ac:spMkLst>
        </pc:spChg>
        <pc:spChg chg="mod replST delST">
          <ac:chgData name="Ida Ekmark" userId="ffbc62ef69d5d3dc" providerId="LiveId" clId="{38AB4D3C-B4E5-4847-ABEF-83E738C70A11}" dt="2024-05-16T11:25:59.490" v="34134"/>
          <ac:spMkLst>
            <pc:docMk/>
            <pc:sldMk cId="4250345557" sldId="307"/>
            <ac:spMk id="2640" creationId="{01DFCA7F-4EE0-4777-4514-43D0A07FECCC}"/>
          </ac:spMkLst>
        </pc:spChg>
        <pc:spChg chg="mod replST delST">
          <ac:chgData name="Ida Ekmark" userId="ffbc62ef69d5d3dc" providerId="LiveId" clId="{38AB4D3C-B4E5-4847-ABEF-83E738C70A11}" dt="2024-05-16T11:25:59.490" v="34134"/>
          <ac:spMkLst>
            <pc:docMk/>
            <pc:sldMk cId="4250345557" sldId="307"/>
            <ac:spMk id="2641" creationId="{D838EDDE-1494-2E53-0868-B865EFCD07B0}"/>
          </ac:spMkLst>
        </pc:spChg>
        <pc:spChg chg="mod replST delST">
          <ac:chgData name="Ida Ekmark" userId="ffbc62ef69d5d3dc" providerId="LiveId" clId="{38AB4D3C-B4E5-4847-ABEF-83E738C70A11}" dt="2024-05-16T11:25:59.490" v="34134"/>
          <ac:spMkLst>
            <pc:docMk/>
            <pc:sldMk cId="4250345557" sldId="307"/>
            <ac:spMk id="2642" creationId="{07E34A37-5922-7029-A928-C28D5A8DA113}"/>
          </ac:spMkLst>
        </pc:spChg>
        <pc:spChg chg="mod replST delST">
          <ac:chgData name="Ida Ekmark" userId="ffbc62ef69d5d3dc" providerId="LiveId" clId="{38AB4D3C-B4E5-4847-ABEF-83E738C70A11}" dt="2024-05-16T11:25:59.490" v="34134"/>
          <ac:spMkLst>
            <pc:docMk/>
            <pc:sldMk cId="4250345557" sldId="307"/>
            <ac:spMk id="2643" creationId="{3A4CD2F4-0DAC-82B7-3453-6087FDF6A9BB}"/>
          </ac:spMkLst>
        </pc:spChg>
        <pc:spChg chg="mod replST delST">
          <ac:chgData name="Ida Ekmark" userId="ffbc62ef69d5d3dc" providerId="LiveId" clId="{38AB4D3C-B4E5-4847-ABEF-83E738C70A11}" dt="2024-05-16T11:25:59.490" v="34134"/>
          <ac:spMkLst>
            <pc:docMk/>
            <pc:sldMk cId="4250345557" sldId="307"/>
            <ac:spMk id="2644" creationId="{B35B5488-AA78-EB73-FAF4-0E8DA0422933}"/>
          </ac:spMkLst>
        </pc:spChg>
        <pc:spChg chg="mod replST delST">
          <ac:chgData name="Ida Ekmark" userId="ffbc62ef69d5d3dc" providerId="LiveId" clId="{38AB4D3C-B4E5-4847-ABEF-83E738C70A11}" dt="2024-05-16T11:25:59.490" v="34134"/>
          <ac:spMkLst>
            <pc:docMk/>
            <pc:sldMk cId="4250345557" sldId="307"/>
            <ac:spMk id="2645" creationId="{66F33001-0336-AE92-31DD-5EBD26A7E4E8}"/>
          </ac:spMkLst>
        </pc:spChg>
        <pc:spChg chg="mod replST delST">
          <ac:chgData name="Ida Ekmark" userId="ffbc62ef69d5d3dc" providerId="LiveId" clId="{38AB4D3C-B4E5-4847-ABEF-83E738C70A11}" dt="2024-05-16T11:25:59.490" v="34134"/>
          <ac:spMkLst>
            <pc:docMk/>
            <pc:sldMk cId="4250345557" sldId="307"/>
            <ac:spMk id="2646" creationId="{36EC7E10-3D50-4486-6FA2-8431D98C0C0D}"/>
          </ac:spMkLst>
        </pc:spChg>
        <pc:spChg chg="mod replST delST">
          <ac:chgData name="Ida Ekmark" userId="ffbc62ef69d5d3dc" providerId="LiveId" clId="{38AB4D3C-B4E5-4847-ABEF-83E738C70A11}" dt="2024-05-16T11:25:59.490" v="34134"/>
          <ac:spMkLst>
            <pc:docMk/>
            <pc:sldMk cId="4250345557" sldId="307"/>
            <ac:spMk id="2647" creationId="{91509C3C-8380-1C1A-CBB7-EF6411DB86FD}"/>
          </ac:spMkLst>
        </pc:spChg>
        <pc:spChg chg="mod replST delST">
          <ac:chgData name="Ida Ekmark" userId="ffbc62ef69d5d3dc" providerId="LiveId" clId="{38AB4D3C-B4E5-4847-ABEF-83E738C70A11}" dt="2024-05-16T11:25:59.490" v="34134"/>
          <ac:spMkLst>
            <pc:docMk/>
            <pc:sldMk cId="4250345557" sldId="307"/>
            <ac:spMk id="2648" creationId="{90BD5D85-EB8F-1762-67FE-C62355F06EB4}"/>
          </ac:spMkLst>
        </pc:spChg>
        <pc:spChg chg="mod replST delST">
          <ac:chgData name="Ida Ekmark" userId="ffbc62ef69d5d3dc" providerId="LiveId" clId="{38AB4D3C-B4E5-4847-ABEF-83E738C70A11}" dt="2024-05-16T11:25:59.490" v="34134"/>
          <ac:spMkLst>
            <pc:docMk/>
            <pc:sldMk cId="4250345557" sldId="307"/>
            <ac:spMk id="2649" creationId="{48BB1FE7-AA77-9846-309B-C59149B2E540}"/>
          </ac:spMkLst>
        </pc:spChg>
        <pc:spChg chg="mod replST delST">
          <ac:chgData name="Ida Ekmark" userId="ffbc62ef69d5d3dc" providerId="LiveId" clId="{38AB4D3C-B4E5-4847-ABEF-83E738C70A11}" dt="2024-05-16T11:25:59.490" v="34134"/>
          <ac:spMkLst>
            <pc:docMk/>
            <pc:sldMk cId="4250345557" sldId="307"/>
            <ac:spMk id="2650" creationId="{1826B468-427F-7A96-65E6-5E68C5934F7E}"/>
          </ac:spMkLst>
        </pc:spChg>
        <pc:spChg chg="mod replST delST">
          <ac:chgData name="Ida Ekmark" userId="ffbc62ef69d5d3dc" providerId="LiveId" clId="{38AB4D3C-B4E5-4847-ABEF-83E738C70A11}" dt="2024-05-16T11:25:59.490" v="34134"/>
          <ac:spMkLst>
            <pc:docMk/>
            <pc:sldMk cId="4250345557" sldId="307"/>
            <ac:spMk id="2651" creationId="{37102CFB-C35E-D6D6-A566-25B081F583D7}"/>
          </ac:spMkLst>
        </pc:spChg>
        <pc:spChg chg="mod replST delST">
          <ac:chgData name="Ida Ekmark" userId="ffbc62ef69d5d3dc" providerId="LiveId" clId="{38AB4D3C-B4E5-4847-ABEF-83E738C70A11}" dt="2024-05-16T11:25:59.490" v="34134"/>
          <ac:spMkLst>
            <pc:docMk/>
            <pc:sldMk cId="4250345557" sldId="307"/>
            <ac:spMk id="2652" creationId="{A9477F35-9DA2-AB37-A1C7-3755058DF06F}"/>
          </ac:spMkLst>
        </pc:spChg>
        <pc:spChg chg="mod replST delST">
          <ac:chgData name="Ida Ekmark" userId="ffbc62ef69d5d3dc" providerId="LiveId" clId="{38AB4D3C-B4E5-4847-ABEF-83E738C70A11}" dt="2024-05-16T11:25:59.490" v="34134"/>
          <ac:spMkLst>
            <pc:docMk/>
            <pc:sldMk cId="4250345557" sldId="307"/>
            <ac:spMk id="2653" creationId="{B5DAA634-8608-CA8E-FA41-1194C7E35A19}"/>
          </ac:spMkLst>
        </pc:spChg>
        <pc:spChg chg="mod replST delST">
          <ac:chgData name="Ida Ekmark" userId="ffbc62ef69d5d3dc" providerId="LiveId" clId="{38AB4D3C-B4E5-4847-ABEF-83E738C70A11}" dt="2024-05-16T11:25:59.490" v="34134"/>
          <ac:spMkLst>
            <pc:docMk/>
            <pc:sldMk cId="4250345557" sldId="307"/>
            <ac:spMk id="2654" creationId="{AEDD09E7-446C-3228-02B7-A3220BFD0E33}"/>
          </ac:spMkLst>
        </pc:spChg>
        <pc:spChg chg="mod replST delST">
          <ac:chgData name="Ida Ekmark" userId="ffbc62ef69d5d3dc" providerId="LiveId" clId="{38AB4D3C-B4E5-4847-ABEF-83E738C70A11}" dt="2024-05-16T11:25:59.490" v="34134"/>
          <ac:spMkLst>
            <pc:docMk/>
            <pc:sldMk cId="4250345557" sldId="307"/>
            <ac:spMk id="2655" creationId="{120CE1FD-9944-A9EA-EC47-D43FF2FDCE43}"/>
          </ac:spMkLst>
        </pc:spChg>
        <pc:spChg chg="mod replST delST">
          <ac:chgData name="Ida Ekmark" userId="ffbc62ef69d5d3dc" providerId="LiveId" clId="{38AB4D3C-B4E5-4847-ABEF-83E738C70A11}" dt="2024-05-16T11:25:59.490" v="34134"/>
          <ac:spMkLst>
            <pc:docMk/>
            <pc:sldMk cId="4250345557" sldId="307"/>
            <ac:spMk id="2656" creationId="{E5056282-DBA0-64D7-575F-29DA29DE5335}"/>
          </ac:spMkLst>
        </pc:spChg>
        <pc:spChg chg="mod replST delST">
          <ac:chgData name="Ida Ekmark" userId="ffbc62ef69d5d3dc" providerId="LiveId" clId="{38AB4D3C-B4E5-4847-ABEF-83E738C70A11}" dt="2024-05-16T11:25:59.490" v="34134"/>
          <ac:spMkLst>
            <pc:docMk/>
            <pc:sldMk cId="4250345557" sldId="307"/>
            <ac:spMk id="2657" creationId="{7353BE95-F2C6-9229-3C41-43DCD60BD95C}"/>
          </ac:spMkLst>
        </pc:spChg>
        <pc:spChg chg="mod replST delST">
          <ac:chgData name="Ida Ekmark" userId="ffbc62ef69d5d3dc" providerId="LiveId" clId="{38AB4D3C-B4E5-4847-ABEF-83E738C70A11}" dt="2024-05-16T11:25:59.490" v="34134"/>
          <ac:spMkLst>
            <pc:docMk/>
            <pc:sldMk cId="4250345557" sldId="307"/>
            <ac:spMk id="2658" creationId="{AA023C42-587D-BDE4-792C-A2B9466E7273}"/>
          </ac:spMkLst>
        </pc:spChg>
        <pc:spChg chg="mod replST delST">
          <ac:chgData name="Ida Ekmark" userId="ffbc62ef69d5d3dc" providerId="LiveId" clId="{38AB4D3C-B4E5-4847-ABEF-83E738C70A11}" dt="2024-05-16T11:25:59.490" v="34134"/>
          <ac:spMkLst>
            <pc:docMk/>
            <pc:sldMk cId="4250345557" sldId="307"/>
            <ac:spMk id="2659" creationId="{4ED0D732-DF0D-14AF-E117-6070A9863C13}"/>
          </ac:spMkLst>
        </pc:spChg>
        <pc:spChg chg="mod replST delST">
          <ac:chgData name="Ida Ekmark" userId="ffbc62ef69d5d3dc" providerId="LiveId" clId="{38AB4D3C-B4E5-4847-ABEF-83E738C70A11}" dt="2024-05-16T11:25:59.490" v="34134"/>
          <ac:spMkLst>
            <pc:docMk/>
            <pc:sldMk cId="4250345557" sldId="307"/>
            <ac:spMk id="2660" creationId="{521F9CA9-1B9B-334F-DFE3-701FE3898D31}"/>
          </ac:spMkLst>
        </pc:spChg>
        <pc:spChg chg="mod replST delST">
          <ac:chgData name="Ida Ekmark" userId="ffbc62ef69d5d3dc" providerId="LiveId" clId="{38AB4D3C-B4E5-4847-ABEF-83E738C70A11}" dt="2024-05-16T11:25:59.490" v="34134"/>
          <ac:spMkLst>
            <pc:docMk/>
            <pc:sldMk cId="4250345557" sldId="307"/>
            <ac:spMk id="2661" creationId="{AC9622FF-FCC8-60CA-1ABC-D88D627254E4}"/>
          </ac:spMkLst>
        </pc:spChg>
        <pc:spChg chg="mod replST delST">
          <ac:chgData name="Ida Ekmark" userId="ffbc62ef69d5d3dc" providerId="LiveId" clId="{38AB4D3C-B4E5-4847-ABEF-83E738C70A11}" dt="2024-05-16T11:25:59.490" v="34134"/>
          <ac:spMkLst>
            <pc:docMk/>
            <pc:sldMk cId="4250345557" sldId="307"/>
            <ac:spMk id="2662" creationId="{262038FD-B7E4-0170-E897-7855C44A411C}"/>
          </ac:spMkLst>
        </pc:spChg>
        <pc:spChg chg="mod replST delST">
          <ac:chgData name="Ida Ekmark" userId="ffbc62ef69d5d3dc" providerId="LiveId" clId="{38AB4D3C-B4E5-4847-ABEF-83E738C70A11}" dt="2024-05-16T11:25:59.490" v="34134"/>
          <ac:spMkLst>
            <pc:docMk/>
            <pc:sldMk cId="4250345557" sldId="307"/>
            <ac:spMk id="2663" creationId="{8865A4B1-D79A-4A8C-58BC-78C1BB3B866D}"/>
          </ac:spMkLst>
        </pc:spChg>
        <pc:spChg chg="mod replST delST">
          <ac:chgData name="Ida Ekmark" userId="ffbc62ef69d5d3dc" providerId="LiveId" clId="{38AB4D3C-B4E5-4847-ABEF-83E738C70A11}" dt="2024-05-16T11:25:59.490" v="34134"/>
          <ac:spMkLst>
            <pc:docMk/>
            <pc:sldMk cId="4250345557" sldId="307"/>
            <ac:spMk id="2664" creationId="{22F8A6F1-7AD6-67BE-63F0-A0530B971B84}"/>
          </ac:spMkLst>
        </pc:spChg>
        <pc:spChg chg="mod replST delST">
          <ac:chgData name="Ida Ekmark" userId="ffbc62ef69d5d3dc" providerId="LiveId" clId="{38AB4D3C-B4E5-4847-ABEF-83E738C70A11}" dt="2024-05-16T11:25:59.490" v="34134"/>
          <ac:spMkLst>
            <pc:docMk/>
            <pc:sldMk cId="4250345557" sldId="307"/>
            <ac:spMk id="2665" creationId="{63425522-7484-8C86-8323-B4536E7F329C}"/>
          </ac:spMkLst>
        </pc:spChg>
        <pc:spChg chg="mod replST delST">
          <ac:chgData name="Ida Ekmark" userId="ffbc62ef69d5d3dc" providerId="LiveId" clId="{38AB4D3C-B4E5-4847-ABEF-83E738C70A11}" dt="2024-05-16T11:25:59.490" v="34134"/>
          <ac:spMkLst>
            <pc:docMk/>
            <pc:sldMk cId="4250345557" sldId="307"/>
            <ac:spMk id="2666" creationId="{C20E8E87-736E-79C7-1C1F-846E329DC6CE}"/>
          </ac:spMkLst>
        </pc:spChg>
        <pc:spChg chg="mod replST delST">
          <ac:chgData name="Ida Ekmark" userId="ffbc62ef69d5d3dc" providerId="LiveId" clId="{38AB4D3C-B4E5-4847-ABEF-83E738C70A11}" dt="2024-05-16T11:25:59.490" v="34134"/>
          <ac:spMkLst>
            <pc:docMk/>
            <pc:sldMk cId="4250345557" sldId="307"/>
            <ac:spMk id="2667" creationId="{1EAB458A-05E8-2E01-CAB9-3E55362C13AB}"/>
          </ac:spMkLst>
        </pc:spChg>
        <pc:spChg chg="mod replST delST">
          <ac:chgData name="Ida Ekmark" userId="ffbc62ef69d5d3dc" providerId="LiveId" clId="{38AB4D3C-B4E5-4847-ABEF-83E738C70A11}" dt="2024-05-16T11:25:59.490" v="34134"/>
          <ac:spMkLst>
            <pc:docMk/>
            <pc:sldMk cId="4250345557" sldId="307"/>
            <ac:spMk id="2668" creationId="{F62D74DE-06C7-DA9F-0564-2DF782F8F1AC}"/>
          </ac:spMkLst>
        </pc:spChg>
        <pc:spChg chg="mod replST delST">
          <ac:chgData name="Ida Ekmark" userId="ffbc62ef69d5d3dc" providerId="LiveId" clId="{38AB4D3C-B4E5-4847-ABEF-83E738C70A11}" dt="2024-05-16T11:25:59.490" v="34134"/>
          <ac:spMkLst>
            <pc:docMk/>
            <pc:sldMk cId="4250345557" sldId="307"/>
            <ac:spMk id="2669" creationId="{867FC6F2-2762-DDBA-E551-CD57B7F56D46}"/>
          </ac:spMkLst>
        </pc:spChg>
        <pc:spChg chg="mod replST delST">
          <ac:chgData name="Ida Ekmark" userId="ffbc62ef69d5d3dc" providerId="LiveId" clId="{38AB4D3C-B4E5-4847-ABEF-83E738C70A11}" dt="2024-05-16T11:25:59.490" v="34134"/>
          <ac:spMkLst>
            <pc:docMk/>
            <pc:sldMk cId="4250345557" sldId="307"/>
            <ac:spMk id="2670" creationId="{6D6F8394-1205-82F6-1CA7-2788184345D7}"/>
          </ac:spMkLst>
        </pc:spChg>
        <pc:spChg chg="mod replST delST">
          <ac:chgData name="Ida Ekmark" userId="ffbc62ef69d5d3dc" providerId="LiveId" clId="{38AB4D3C-B4E5-4847-ABEF-83E738C70A11}" dt="2024-05-16T11:25:59.490" v="34134"/>
          <ac:spMkLst>
            <pc:docMk/>
            <pc:sldMk cId="4250345557" sldId="307"/>
            <ac:spMk id="2671" creationId="{C53CC5DA-F2A4-7E2C-036E-90AAED76D746}"/>
          </ac:spMkLst>
        </pc:spChg>
        <pc:spChg chg="mod replST delST">
          <ac:chgData name="Ida Ekmark" userId="ffbc62ef69d5d3dc" providerId="LiveId" clId="{38AB4D3C-B4E5-4847-ABEF-83E738C70A11}" dt="2024-05-16T11:25:59.490" v="34134"/>
          <ac:spMkLst>
            <pc:docMk/>
            <pc:sldMk cId="4250345557" sldId="307"/>
            <ac:spMk id="2672" creationId="{18DA34A5-3527-75FC-7DC7-8F608AB1ADD2}"/>
          </ac:spMkLst>
        </pc:spChg>
        <pc:spChg chg="mod replST delST">
          <ac:chgData name="Ida Ekmark" userId="ffbc62ef69d5d3dc" providerId="LiveId" clId="{38AB4D3C-B4E5-4847-ABEF-83E738C70A11}" dt="2024-05-16T11:25:59.490" v="34134"/>
          <ac:spMkLst>
            <pc:docMk/>
            <pc:sldMk cId="4250345557" sldId="307"/>
            <ac:spMk id="2673" creationId="{7E86F4AE-07D9-8D59-6EFA-D8ADBFE7E3B0}"/>
          </ac:spMkLst>
        </pc:spChg>
        <pc:spChg chg="mod replST delST">
          <ac:chgData name="Ida Ekmark" userId="ffbc62ef69d5d3dc" providerId="LiveId" clId="{38AB4D3C-B4E5-4847-ABEF-83E738C70A11}" dt="2024-05-16T11:25:59.490" v="34134"/>
          <ac:spMkLst>
            <pc:docMk/>
            <pc:sldMk cId="4250345557" sldId="307"/>
            <ac:spMk id="2674" creationId="{F722D44E-B5E5-CFF2-C4E4-8FBAF7133585}"/>
          </ac:spMkLst>
        </pc:spChg>
        <pc:spChg chg="mod replST delST">
          <ac:chgData name="Ida Ekmark" userId="ffbc62ef69d5d3dc" providerId="LiveId" clId="{38AB4D3C-B4E5-4847-ABEF-83E738C70A11}" dt="2024-05-16T11:25:59.490" v="34134"/>
          <ac:spMkLst>
            <pc:docMk/>
            <pc:sldMk cId="4250345557" sldId="307"/>
            <ac:spMk id="2675" creationId="{F6DE3C7A-EFA8-C646-50A1-E12005C049B2}"/>
          </ac:spMkLst>
        </pc:spChg>
        <pc:spChg chg="mod replST delST">
          <ac:chgData name="Ida Ekmark" userId="ffbc62ef69d5d3dc" providerId="LiveId" clId="{38AB4D3C-B4E5-4847-ABEF-83E738C70A11}" dt="2024-05-16T11:25:59.490" v="34134"/>
          <ac:spMkLst>
            <pc:docMk/>
            <pc:sldMk cId="4250345557" sldId="307"/>
            <ac:spMk id="2676" creationId="{83FECA3F-7B69-5D9A-D18F-833F3E7C06F2}"/>
          </ac:spMkLst>
        </pc:spChg>
        <pc:spChg chg="mod replST delST">
          <ac:chgData name="Ida Ekmark" userId="ffbc62ef69d5d3dc" providerId="LiveId" clId="{38AB4D3C-B4E5-4847-ABEF-83E738C70A11}" dt="2024-05-16T11:25:59.490" v="34134"/>
          <ac:spMkLst>
            <pc:docMk/>
            <pc:sldMk cId="4250345557" sldId="307"/>
            <ac:spMk id="2677" creationId="{2A212F56-D305-5C7D-D674-74AA7962BA4D}"/>
          </ac:spMkLst>
        </pc:spChg>
        <pc:spChg chg="mod replST delST">
          <ac:chgData name="Ida Ekmark" userId="ffbc62ef69d5d3dc" providerId="LiveId" clId="{38AB4D3C-B4E5-4847-ABEF-83E738C70A11}" dt="2024-05-16T11:25:59.490" v="34134"/>
          <ac:spMkLst>
            <pc:docMk/>
            <pc:sldMk cId="4250345557" sldId="307"/>
            <ac:spMk id="2678" creationId="{EEFABDD6-0245-D5BF-2C3B-C710D7DBE3BF}"/>
          </ac:spMkLst>
        </pc:spChg>
        <pc:spChg chg="mod replST delST">
          <ac:chgData name="Ida Ekmark" userId="ffbc62ef69d5d3dc" providerId="LiveId" clId="{38AB4D3C-B4E5-4847-ABEF-83E738C70A11}" dt="2024-05-16T11:25:59.490" v="34134"/>
          <ac:spMkLst>
            <pc:docMk/>
            <pc:sldMk cId="4250345557" sldId="307"/>
            <ac:spMk id="2679" creationId="{E93E629A-0425-EFE5-C1E2-1C0FC9ED73F5}"/>
          </ac:spMkLst>
        </pc:spChg>
        <pc:spChg chg="mod replST delST">
          <ac:chgData name="Ida Ekmark" userId="ffbc62ef69d5d3dc" providerId="LiveId" clId="{38AB4D3C-B4E5-4847-ABEF-83E738C70A11}" dt="2024-05-16T11:25:59.490" v="34134"/>
          <ac:spMkLst>
            <pc:docMk/>
            <pc:sldMk cId="4250345557" sldId="307"/>
            <ac:spMk id="2680" creationId="{F52FC4C8-1615-7A1B-7DD2-C306983C6878}"/>
          </ac:spMkLst>
        </pc:spChg>
        <pc:spChg chg="mod replST delST">
          <ac:chgData name="Ida Ekmark" userId="ffbc62ef69d5d3dc" providerId="LiveId" clId="{38AB4D3C-B4E5-4847-ABEF-83E738C70A11}" dt="2024-05-16T11:25:59.490" v="34134"/>
          <ac:spMkLst>
            <pc:docMk/>
            <pc:sldMk cId="4250345557" sldId="307"/>
            <ac:spMk id="2681" creationId="{4DAEE3BF-E93B-EE13-2981-AC0A5682C4D1}"/>
          </ac:spMkLst>
        </pc:spChg>
        <pc:spChg chg="mod replST delST">
          <ac:chgData name="Ida Ekmark" userId="ffbc62ef69d5d3dc" providerId="LiveId" clId="{38AB4D3C-B4E5-4847-ABEF-83E738C70A11}" dt="2024-05-16T11:25:59.490" v="34134"/>
          <ac:spMkLst>
            <pc:docMk/>
            <pc:sldMk cId="4250345557" sldId="307"/>
            <ac:spMk id="2682" creationId="{F7F11C78-D0EF-C7B8-9826-371191EE0003}"/>
          </ac:spMkLst>
        </pc:spChg>
        <pc:spChg chg="mod">
          <ac:chgData name="Ida Ekmark" userId="ffbc62ef69d5d3dc" providerId="LiveId" clId="{38AB4D3C-B4E5-4847-ABEF-83E738C70A11}" dt="2024-05-16T11:25:59.490" v="34134"/>
          <ac:spMkLst>
            <pc:docMk/>
            <pc:sldMk cId="4250345557" sldId="307"/>
            <ac:spMk id="2685" creationId="{61624619-1F36-6D38-153A-C1F7CCAC251F}"/>
          </ac:spMkLst>
        </pc:spChg>
        <pc:spChg chg="mod">
          <ac:chgData name="Ida Ekmark" userId="ffbc62ef69d5d3dc" providerId="LiveId" clId="{38AB4D3C-B4E5-4847-ABEF-83E738C70A11}" dt="2024-05-16T11:25:59.490" v="34134"/>
          <ac:spMkLst>
            <pc:docMk/>
            <pc:sldMk cId="4250345557" sldId="307"/>
            <ac:spMk id="2686" creationId="{3C9CC1E4-29E2-DD53-E8BE-C2BA0BC617E4}"/>
          </ac:spMkLst>
        </pc:spChg>
        <pc:spChg chg="mod">
          <ac:chgData name="Ida Ekmark" userId="ffbc62ef69d5d3dc" providerId="LiveId" clId="{38AB4D3C-B4E5-4847-ABEF-83E738C70A11}" dt="2024-05-16T11:25:59.490" v="34134"/>
          <ac:spMkLst>
            <pc:docMk/>
            <pc:sldMk cId="4250345557" sldId="307"/>
            <ac:spMk id="2687" creationId="{050FC6D8-09DA-4AFD-EE87-900F96C4168A}"/>
          </ac:spMkLst>
        </pc:spChg>
        <pc:spChg chg="mod">
          <ac:chgData name="Ida Ekmark" userId="ffbc62ef69d5d3dc" providerId="LiveId" clId="{38AB4D3C-B4E5-4847-ABEF-83E738C70A11}" dt="2024-05-16T11:25:59.490" v="34134"/>
          <ac:spMkLst>
            <pc:docMk/>
            <pc:sldMk cId="4250345557" sldId="307"/>
            <ac:spMk id="2688" creationId="{1E5F04E3-1635-3F53-5E84-AFB2C9FE318B}"/>
          </ac:spMkLst>
        </pc:spChg>
        <pc:spChg chg="mod">
          <ac:chgData name="Ida Ekmark" userId="ffbc62ef69d5d3dc" providerId="LiveId" clId="{38AB4D3C-B4E5-4847-ABEF-83E738C70A11}" dt="2024-05-16T11:25:59.490" v="34134"/>
          <ac:spMkLst>
            <pc:docMk/>
            <pc:sldMk cId="4250345557" sldId="307"/>
            <ac:spMk id="2689" creationId="{936BB11B-539E-22ED-93A3-A31EBA1BD93C}"/>
          </ac:spMkLst>
        </pc:spChg>
        <pc:spChg chg="mod">
          <ac:chgData name="Ida Ekmark" userId="ffbc62ef69d5d3dc" providerId="LiveId" clId="{38AB4D3C-B4E5-4847-ABEF-83E738C70A11}" dt="2024-05-16T11:25:59.490" v="34134"/>
          <ac:spMkLst>
            <pc:docMk/>
            <pc:sldMk cId="4250345557" sldId="307"/>
            <ac:spMk id="2690" creationId="{5FD783CC-38F2-8846-8D45-ECCC60A1A2B5}"/>
          </ac:spMkLst>
        </pc:spChg>
        <pc:spChg chg="mod">
          <ac:chgData name="Ida Ekmark" userId="ffbc62ef69d5d3dc" providerId="LiveId" clId="{38AB4D3C-B4E5-4847-ABEF-83E738C70A11}" dt="2024-05-16T11:25:59.490" v="34134"/>
          <ac:spMkLst>
            <pc:docMk/>
            <pc:sldMk cId="4250345557" sldId="307"/>
            <ac:spMk id="2691" creationId="{B9F3AD90-6EA5-2B5E-B268-9692FF823353}"/>
          </ac:spMkLst>
        </pc:spChg>
        <pc:spChg chg="mod">
          <ac:chgData name="Ida Ekmark" userId="ffbc62ef69d5d3dc" providerId="LiveId" clId="{38AB4D3C-B4E5-4847-ABEF-83E738C70A11}" dt="2024-05-16T11:25:59.490" v="34134"/>
          <ac:spMkLst>
            <pc:docMk/>
            <pc:sldMk cId="4250345557" sldId="307"/>
            <ac:spMk id="2692" creationId="{91E628E7-85BD-FB8A-8A6F-D15B210A2962}"/>
          </ac:spMkLst>
        </pc:spChg>
        <pc:spChg chg="mod">
          <ac:chgData name="Ida Ekmark" userId="ffbc62ef69d5d3dc" providerId="LiveId" clId="{38AB4D3C-B4E5-4847-ABEF-83E738C70A11}" dt="2024-05-16T11:25:59.490" v="34134"/>
          <ac:spMkLst>
            <pc:docMk/>
            <pc:sldMk cId="4250345557" sldId="307"/>
            <ac:spMk id="2693" creationId="{F53B9961-5F66-7CE4-6A76-11CF90CDB4C5}"/>
          </ac:spMkLst>
        </pc:spChg>
        <pc:spChg chg="mod">
          <ac:chgData name="Ida Ekmark" userId="ffbc62ef69d5d3dc" providerId="LiveId" clId="{38AB4D3C-B4E5-4847-ABEF-83E738C70A11}" dt="2024-05-16T11:25:59.490" v="34134"/>
          <ac:spMkLst>
            <pc:docMk/>
            <pc:sldMk cId="4250345557" sldId="307"/>
            <ac:spMk id="2694" creationId="{D9CDF761-D44D-33C2-5628-EB51E6D09D48}"/>
          </ac:spMkLst>
        </pc:spChg>
        <pc:spChg chg="mod">
          <ac:chgData name="Ida Ekmark" userId="ffbc62ef69d5d3dc" providerId="LiveId" clId="{38AB4D3C-B4E5-4847-ABEF-83E738C70A11}" dt="2024-05-16T11:25:59.490" v="34134"/>
          <ac:spMkLst>
            <pc:docMk/>
            <pc:sldMk cId="4250345557" sldId="307"/>
            <ac:spMk id="2695" creationId="{665BB7E9-2FCF-644F-8B22-BC82CC2DD2AE}"/>
          </ac:spMkLst>
        </pc:spChg>
        <pc:spChg chg="mod">
          <ac:chgData name="Ida Ekmark" userId="ffbc62ef69d5d3dc" providerId="LiveId" clId="{38AB4D3C-B4E5-4847-ABEF-83E738C70A11}" dt="2024-05-16T11:25:59.490" v="34134"/>
          <ac:spMkLst>
            <pc:docMk/>
            <pc:sldMk cId="4250345557" sldId="307"/>
            <ac:spMk id="2696" creationId="{D6D0BCE6-3632-A57E-AA0B-0AEB73F27261}"/>
          </ac:spMkLst>
        </pc:spChg>
        <pc:spChg chg="mod">
          <ac:chgData name="Ida Ekmark" userId="ffbc62ef69d5d3dc" providerId="LiveId" clId="{38AB4D3C-B4E5-4847-ABEF-83E738C70A11}" dt="2024-05-16T11:25:59.490" v="34134"/>
          <ac:spMkLst>
            <pc:docMk/>
            <pc:sldMk cId="4250345557" sldId="307"/>
            <ac:spMk id="2697" creationId="{99436606-4201-7E69-7EA4-5CCA88DE2AEC}"/>
          </ac:spMkLst>
        </pc:spChg>
        <pc:spChg chg="mod">
          <ac:chgData name="Ida Ekmark" userId="ffbc62ef69d5d3dc" providerId="LiveId" clId="{38AB4D3C-B4E5-4847-ABEF-83E738C70A11}" dt="2024-05-16T11:25:59.490" v="34134"/>
          <ac:spMkLst>
            <pc:docMk/>
            <pc:sldMk cId="4250345557" sldId="307"/>
            <ac:spMk id="2698" creationId="{C6F0E1A6-D6E8-6133-172D-D1AAE4B14310}"/>
          </ac:spMkLst>
        </pc:spChg>
        <pc:spChg chg="mod">
          <ac:chgData name="Ida Ekmark" userId="ffbc62ef69d5d3dc" providerId="LiveId" clId="{38AB4D3C-B4E5-4847-ABEF-83E738C70A11}" dt="2024-05-16T11:25:59.490" v="34134"/>
          <ac:spMkLst>
            <pc:docMk/>
            <pc:sldMk cId="4250345557" sldId="307"/>
            <ac:spMk id="2699" creationId="{DD01297C-DF48-E84C-9406-105328C91D71}"/>
          </ac:spMkLst>
        </pc:spChg>
        <pc:spChg chg="mod">
          <ac:chgData name="Ida Ekmark" userId="ffbc62ef69d5d3dc" providerId="LiveId" clId="{38AB4D3C-B4E5-4847-ABEF-83E738C70A11}" dt="2024-05-16T11:25:59.490" v="34134"/>
          <ac:spMkLst>
            <pc:docMk/>
            <pc:sldMk cId="4250345557" sldId="307"/>
            <ac:spMk id="2700" creationId="{F97A8D26-7D77-DCA1-F8C1-A3C3EF96C7F4}"/>
          </ac:spMkLst>
        </pc:spChg>
        <pc:spChg chg="mod">
          <ac:chgData name="Ida Ekmark" userId="ffbc62ef69d5d3dc" providerId="LiveId" clId="{38AB4D3C-B4E5-4847-ABEF-83E738C70A11}" dt="2024-05-16T11:25:59.490" v="34134"/>
          <ac:spMkLst>
            <pc:docMk/>
            <pc:sldMk cId="4250345557" sldId="307"/>
            <ac:spMk id="2701" creationId="{C795F185-DEC7-15CB-DB3E-F0CB1A0D3D90}"/>
          </ac:spMkLst>
        </pc:spChg>
        <pc:spChg chg="mod">
          <ac:chgData name="Ida Ekmark" userId="ffbc62ef69d5d3dc" providerId="LiveId" clId="{38AB4D3C-B4E5-4847-ABEF-83E738C70A11}" dt="2024-05-16T11:25:59.490" v="34134"/>
          <ac:spMkLst>
            <pc:docMk/>
            <pc:sldMk cId="4250345557" sldId="307"/>
            <ac:spMk id="2702" creationId="{F6D84C57-4992-5A9E-2E84-E3BB93B745E7}"/>
          </ac:spMkLst>
        </pc:spChg>
        <pc:spChg chg="mod">
          <ac:chgData name="Ida Ekmark" userId="ffbc62ef69d5d3dc" providerId="LiveId" clId="{38AB4D3C-B4E5-4847-ABEF-83E738C70A11}" dt="2024-05-16T11:25:59.490" v="34134"/>
          <ac:spMkLst>
            <pc:docMk/>
            <pc:sldMk cId="4250345557" sldId="307"/>
            <ac:spMk id="2703" creationId="{9F3A196A-0141-6286-F9B8-C9A25D8C85A4}"/>
          </ac:spMkLst>
        </pc:spChg>
        <pc:spChg chg="mod">
          <ac:chgData name="Ida Ekmark" userId="ffbc62ef69d5d3dc" providerId="LiveId" clId="{38AB4D3C-B4E5-4847-ABEF-83E738C70A11}" dt="2024-05-16T11:25:59.490" v="34134"/>
          <ac:spMkLst>
            <pc:docMk/>
            <pc:sldMk cId="4250345557" sldId="307"/>
            <ac:spMk id="2704" creationId="{F80D9533-C278-BEA1-7FB6-7EA183E1CC43}"/>
          </ac:spMkLst>
        </pc:spChg>
        <pc:spChg chg="mod">
          <ac:chgData name="Ida Ekmark" userId="ffbc62ef69d5d3dc" providerId="LiveId" clId="{38AB4D3C-B4E5-4847-ABEF-83E738C70A11}" dt="2024-05-16T11:25:59.490" v="34134"/>
          <ac:spMkLst>
            <pc:docMk/>
            <pc:sldMk cId="4250345557" sldId="307"/>
            <ac:spMk id="2705" creationId="{DEA98E81-309F-0967-A0BF-0A9148C69290}"/>
          </ac:spMkLst>
        </pc:spChg>
        <pc:spChg chg="mod">
          <ac:chgData name="Ida Ekmark" userId="ffbc62ef69d5d3dc" providerId="LiveId" clId="{38AB4D3C-B4E5-4847-ABEF-83E738C70A11}" dt="2024-05-16T11:25:59.490" v="34134"/>
          <ac:spMkLst>
            <pc:docMk/>
            <pc:sldMk cId="4250345557" sldId="307"/>
            <ac:spMk id="2706" creationId="{83692F7B-663C-769F-4245-DF9DBEE1C0F8}"/>
          </ac:spMkLst>
        </pc:spChg>
        <pc:spChg chg="mod">
          <ac:chgData name="Ida Ekmark" userId="ffbc62ef69d5d3dc" providerId="LiveId" clId="{38AB4D3C-B4E5-4847-ABEF-83E738C70A11}" dt="2024-05-16T11:25:59.490" v="34134"/>
          <ac:spMkLst>
            <pc:docMk/>
            <pc:sldMk cId="4250345557" sldId="307"/>
            <ac:spMk id="2707" creationId="{DA6DF180-0ED7-A4A3-9BE4-41C349806DB8}"/>
          </ac:spMkLst>
        </pc:spChg>
        <pc:spChg chg="mod">
          <ac:chgData name="Ida Ekmark" userId="ffbc62ef69d5d3dc" providerId="LiveId" clId="{38AB4D3C-B4E5-4847-ABEF-83E738C70A11}" dt="2024-05-16T11:25:59.490" v="34134"/>
          <ac:spMkLst>
            <pc:docMk/>
            <pc:sldMk cId="4250345557" sldId="307"/>
            <ac:spMk id="2708" creationId="{3F5E1CE3-01F0-CA6F-711C-90BF5B872DAE}"/>
          </ac:spMkLst>
        </pc:spChg>
        <pc:spChg chg="mod">
          <ac:chgData name="Ida Ekmark" userId="ffbc62ef69d5d3dc" providerId="LiveId" clId="{38AB4D3C-B4E5-4847-ABEF-83E738C70A11}" dt="2024-05-16T11:25:59.490" v="34134"/>
          <ac:spMkLst>
            <pc:docMk/>
            <pc:sldMk cId="4250345557" sldId="307"/>
            <ac:spMk id="2709" creationId="{2CB35F2A-2836-AFF2-431F-397BDE06C730}"/>
          </ac:spMkLst>
        </pc:spChg>
        <pc:spChg chg="mod">
          <ac:chgData name="Ida Ekmark" userId="ffbc62ef69d5d3dc" providerId="LiveId" clId="{38AB4D3C-B4E5-4847-ABEF-83E738C70A11}" dt="2024-05-16T11:25:59.490" v="34134"/>
          <ac:spMkLst>
            <pc:docMk/>
            <pc:sldMk cId="4250345557" sldId="307"/>
            <ac:spMk id="2710" creationId="{74F254D9-8A4A-C716-BDD0-45745C3B5731}"/>
          </ac:spMkLst>
        </pc:spChg>
        <pc:spChg chg="mod">
          <ac:chgData name="Ida Ekmark" userId="ffbc62ef69d5d3dc" providerId="LiveId" clId="{38AB4D3C-B4E5-4847-ABEF-83E738C70A11}" dt="2024-05-16T11:25:59.490" v="34134"/>
          <ac:spMkLst>
            <pc:docMk/>
            <pc:sldMk cId="4250345557" sldId="307"/>
            <ac:spMk id="2711" creationId="{0868F9D3-D4DC-6685-F080-FD1E727F266B}"/>
          </ac:spMkLst>
        </pc:spChg>
        <pc:spChg chg="mod">
          <ac:chgData name="Ida Ekmark" userId="ffbc62ef69d5d3dc" providerId="LiveId" clId="{38AB4D3C-B4E5-4847-ABEF-83E738C70A11}" dt="2024-05-16T11:25:59.490" v="34134"/>
          <ac:spMkLst>
            <pc:docMk/>
            <pc:sldMk cId="4250345557" sldId="307"/>
            <ac:spMk id="2712" creationId="{EAE858E5-6845-3010-6154-A215B49C8656}"/>
          </ac:spMkLst>
        </pc:spChg>
        <pc:spChg chg="mod">
          <ac:chgData name="Ida Ekmark" userId="ffbc62ef69d5d3dc" providerId="LiveId" clId="{38AB4D3C-B4E5-4847-ABEF-83E738C70A11}" dt="2024-05-16T11:25:59.490" v="34134"/>
          <ac:spMkLst>
            <pc:docMk/>
            <pc:sldMk cId="4250345557" sldId="307"/>
            <ac:spMk id="2713" creationId="{64FEFB91-E901-ABEA-12C6-5B2FF2AB6D5A}"/>
          </ac:spMkLst>
        </pc:spChg>
        <pc:spChg chg="mod">
          <ac:chgData name="Ida Ekmark" userId="ffbc62ef69d5d3dc" providerId="LiveId" clId="{38AB4D3C-B4E5-4847-ABEF-83E738C70A11}" dt="2024-05-16T11:25:59.490" v="34134"/>
          <ac:spMkLst>
            <pc:docMk/>
            <pc:sldMk cId="4250345557" sldId="307"/>
            <ac:spMk id="2714" creationId="{C54EFBC8-6702-EAB9-7F6D-6DD50C0B639C}"/>
          </ac:spMkLst>
        </pc:spChg>
        <pc:spChg chg="mod">
          <ac:chgData name="Ida Ekmark" userId="ffbc62ef69d5d3dc" providerId="LiveId" clId="{38AB4D3C-B4E5-4847-ABEF-83E738C70A11}" dt="2024-05-16T11:25:59.490" v="34134"/>
          <ac:spMkLst>
            <pc:docMk/>
            <pc:sldMk cId="4250345557" sldId="307"/>
            <ac:spMk id="2715" creationId="{04D5E750-F980-C9F6-1247-064164E11865}"/>
          </ac:spMkLst>
        </pc:spChg>
        <pc:spChg chg="mod">
          <ac:chgData name="Ida Ekmark" userId="ffbc62ef69d5d3dc" providerId="LiveId" clId="{38AB4D3C-B4E5-4847-ABEF-83E738C70A11}" dt="2024-05-16T11:25:59.490" v="34134"/>
          <ac:spMkLst>
            <pc:docMk/>
            <pc:sldMk cId="4250345557" sldId="307"/>
            <ac:spMk id="2716" creationId="{FB537BE2-A123-9CA6-BDFC-127EABFAF729}"/>
          </ac:spMkLst>
        </pc:spChg>
        <pc:spChg chg="mod">
          <ac:chgData name="Ida Ekmark" userId="ffbc62ef69d5d3dc" providerId="LiveId" clId="{38AB4D3C-B4E5-4847-ABEF-83E738C70A11}" dt="2024-05-16T11:25:59.490" v="34134"/>
          <ac:spMkLst>
            <pc:docMk/>
            <pc:sldMk cId="4250345557" sldId="307"/>
            <ac:spMk id="2717" creationId="{B9C2716D-A7E2-FFFD-0D90-44A95F8B0A5F}"/>
          </ac:spMkLst>
        </pc:spChg>
        <pc:spChg chg="mod">
          <ac:chgData name="Ida Ekmark" userId="ffbc62ef69d5d3dc" providerId="LiveId" clId="{38AB4D3C-B4E5-4847-ABEF-83E738C70A11}" dt="2024-05-16T11:25:59.490" v="34134"/>
          <ac:spMkLst>
            <pc:docMk/>
            <pc:sldMk cId="4250345557" sldId="307"/>
            <ac:spMk id="2718" creationId="{D2E77EDA-569D-B530-45F6-A064C615AEBA}"/>
          </ac:spMkLst>
        </pc:spChg>
        <pc:spChg chg="mod">
          <ac:chgData name="Ida Ekmark" userId="ffbc62ef69d5d3dc" providerId="LiveId" clId="{38AB4D3C-B4E5-4847-ABEF-83E738C70A11}" dt="2024-05-16T11:25:59.490" v="34134"/>
          <ac:spMkLst>
            <pc:docMk/>
            <pc:sldMk cId="4250345557" sldId="307"/>
            <ac:spMk id="2719" creationId="{DE10FD42-E6A4-002B-A0E6-5B49BD6B3A43}"/>
          </ac:spMkLst>
        </pc:spChg>
        <pc:spChg chg="mod">
          <ac:chgData name="Ida Ekmark" userId="ffbc62ef69d5d3dc" providerId="LiveId" clId="{38AB4D3C-B4E5-4847-ABEF-83E738C70A11}" dt="2024-05-16T11:25:59.490" v="34134"/>
          <ac:spMkLst>
            <pc:docMk/>
            <pc:sldMk cId="4250345557" sldId="307"/>
            <ac:spMk id="2720" creationId="{B39CCBC1-D75D-DDED-14A0-45A9BF54196B}"/>
          </ac:spMkLst>
        </pc:spChg>
        <pc:spChg chg="mod">
          <ac:chgData name="Ida Ekmark" userId="ffbc62ef69d5d3dc" providerId="LiveId" clId="{38AB4D3C-B4E5-4847-ABEF-83E738C70A11}" dt="2024-05-16T11:25:59.490" v="34134"/>
          <ac:spMkLst>
            <pc:docMk/>
            <pc:sldMk cId="4250345557" sldId="307"/>
            <ac:spMk id="2721" creationId="{2FDBD350-78DC-87A7-D108-AB6B12F0EB6A}"/>
          </ac:spMkLst>
        </pc:spChg>
        <pc:spChg chg="mod">
          <ac:chgData name="Ida Ekmark" userId="ffbc62ef69d5d3dc" providerId="LiveId" clId="{38AB4D3C-B4E5-4847-ABEF-83E738C70A11}" dt="2024-05-16T11:25:59.490" v="34134"/>
          <ac:spMkLst>
            <pc:docMk/>
            <pc:sldMk cId="4250345557" sldId="307"/>
            <ac:spMk id="2722" creationId="{65D6A0E9-EEC5-67B4-4C1B-295586AEA5AB}"/>
          </ac:spMkLst>
        </pc:spChg>
        <pc:spChg chg="mod">
          <ac:chgData name="Ida Ekmark" userId="ffbc62ef69d5d3dc" providerId="LiveId" clId="{38AB4D3C-B4E5-4847-ABEF-83E738C70A11}" dt="2024-05-16T11:25:59.490" v="34134"/>
          <ac:spMkLst>
            <pc:docMk/>
            <pc:sldMk cId="4250345557" sldId="307"/>
            <ac:spMk id="2723" creationId="{058AB60E-D4FE-2340-C12D-BB3ABAEAB3A6}"/>
          </ac:spMkLst>
        </pc:spChg>
        <pc:spChg chg="mod">
          <ac:chgData name="Ida Ekmark" userId="ffbc62ef69d5d3dc" providerId="LiveId" clId="{38AB4D3C-B4E5-4847-ABEF-83E738C70A11}" dt="2024-05-16T11:25:59.490" v="34134"/>
          <ac:spMkLst>
            <pc:docMk/>
            <pc:sldMk cId="4250345557" sldId="307"/>
            <ac:spMk id="2724" creationId="{C1EA817B-EC05-FFDE-2AEA-B68D4E63728D}"/>
          </ac:spMkLst>
        </pc:spChg>
        <pc:spChg chg="mod">
          <ac:chgData name="Ida Ekmark" userId="ffbc62ef69d5d3dc" providerId="LiveId" clId="{38AB4D3C-B4E5-4847-ABEF-83E738C70A11}" dt="2024-05-16T11:25:59.490" v="34134"/>
          <ac:spMkLst>
            <pc:docMk/>
            <pc:sldMk cId="4250345557" sldId="307"/>
            <ac:spMk id="2725" creationId="{9B003CB8-224C-75E2-2ADC-A8BAF332DEFE}"/>
          </ac:spMkLst>
        </pc:spChg>
        <pc:spChg chg="mod">
          <ac:chgData name="Ida Ekmark" userId="ffbc62ef69d5d3dc" providerId="LiveId" clId="{38AB4D3C-B4E5-4847-ABEF-83E738C70A11}" dt="2024-05-16T11:25:59.490" v="34134"/>
          <ac:spMkLst>
            <pc:docMk/>
            <pc:sldMk cId="4250345557" sldId="307"/>
            <ac:spMk id="2726" creationId="{459987F4-7CED-8CF2-32A3-9EC4C17612D4}"/>
          </ac:spMkLst>
        </pc:spChg>
        <pc:spChg chg="mod">
          <ac:chgData name="Ida Ekmark" userId="ffbc62ef69d5d3dc" providerId="LiveId" clId="{38AB4D3C-B4E5-4847-ABEF-83E738C70A11}" dt="2024-05-16T11:25:59.490" v="34134"/>
          <ac:spMkLst>
            <pc:docMk/>
            <pc:sldMk cId="4250345557" sldId="307"/>
            <ac:spMk id="2727" creationId="{C1E9A4D4-1702-92B7-63E0-D98833CA5284}"/>
          </ac:spMkLst>
        </pc:spChg>
        <pc:spChg chg="mod">
          <ac:chgData name="Ida Ekmark" userId="ffbc62ef69d5d3dc" providerId="LiveId" clId="{38AB4D3C-B4E5-4847-ABEF-83E738C70A11}" dt="2024-05-16T11:25:59.490" v="34134"/>
          <ac:spMkLst>
            <pc:docMk/>
            <pc:sldMk cId="4250345557" sldId="307"/>
            <ac:spMk id="2728" creationId="{040AF6B7-A42E-8A92-B1FA-B7069F0CDCF2}"/>
          </ac:spMkLst>
        </pc:spChg>
        <pc:spChg chg="mod">
          <ac:chgData name="Ida Ekmark" userId="ffbc62ef69d5d3dc" providerId="LiveId" clId="{38AB4D3C-B4E5-4847-ABEF-83E738C70A11}" dt="2024-05-16T11:25:59.490" v="34134"/>
          <ac:spMkLst>
            <pc:docMk/>
            <pc:sldMk cId="4250345557" sldId="307"/>
            <ac:spMk id="2729" creationId="{9D5919E6-704F-B3B1-2891-E3A0FC749AD1}"/>
          </ac:spMkLst>
        </pc:spChg>
        <pc:spChg chg="mod">
          <ac:chgData name="Ida Ekmark" userId="ffbc62ef69d5d3dc" providerId="LiveId" clId="{38AB4D3C-B4E5-4847-ABEF-83E738C70A11}" dt="2024-05-16T11:25:59.490" v="34134"/>
          <ac:spMkLst>
            <pc:docMk/>
            <pc:sldMk cId="4250345557" sldId="307"/>
            <ac:spMk id="2730" creationId="{B47777EE-0ED5-3102-E3AA-0CF8084462FF}"/>
          </ac:spMkLst>
        </pc:spChg>
        <pc:spChg chg="mod">
          <ac:chgData name="Ida Ekmark" userId="ffbc62ef69d5d3dc" providerId="LiveId" clId="{38AB4D3C-B4E5-4847-ABEF-83E738C70A11}" dt="2024-05-16T11:25:59.490" v="34134"/>
          <ac:spMkLst>
            <pc:docMk/>
            <pc:sldMk cId="4250345557" sldId="307"/>
            <ac:spMk id="2731" creationId="{F22B33D4-EC62-33C9-E8EE-BE0277B781BB}"/>
          </ac:spMkLst>
        </pc:spChg>
        <pc:spChg chg="mod">
          <ac:chgData name="Ida Ekmark" userId="ffbc62ef69d5d3dc" providerId="LiveId" clId="{38AB4D3C-B4E5-4847-ABEF-83E738C70A11}" dt="2024-05-16T11:25:59.490" v="34134"/>
          <ac:spMkLst>
            <pc:docMk/>
            <pc:sldMk cId="4250345557" sldId="307"/>
            <ac:spMk id="2732" creationId="{4BFF0A6B-69AC-8450-4180-6C7E5672DD27}"/>
          </ac:spMkLst>
        </pc:spChg>
        <pc:spChg chg="mod">
          <ac:chgData name="Ida Ekmark" userId="ffbc62ef69d5d3dc" providerId="LiveId" clId="{38AB4D3C-B4E5-4847-ABEF-83E738C70A11}" dt="2024-05-16T11:25:59.490" v="34134"/>
          <ac:spMkLst>
            <pc:docMk/>
            <pc:sldMk cId="4250345557" sldId="307"/>
            <ac:spMk id="2733" creationId="{AF09427A-5AD2-737B-8CB4-DAC9762A86A7}"/>
          </ac:spMkLst>
        </pc:spChg>
        <pc:spChg chg="mod">
          <ac:chgData name="Ida Ekmark" userId="ffbc62ef69d5d3dc" providerId="LiveId" clId="{38AB4D3C-B4E5-4847-ABEF-83E738C70A11}" dt="2024-05-16T11:25:59.490" v="34134"/>
          <ac:spMkLst>
            <pc:docMk/>
            <pc:sldMk cId="4250345557" sldId="307"/>
            <ac:spMk id="2734" creationId="{758D1441-B306-D636-EA1C-70A48161F7F1}"/>
          </ac:spMkLst>
        </pc:spChg>
        <pc:spChg chg="mod">
          <ac:chgData name="Ida Ekmark" userId="ffbc62ef69d5d3dc" providerId="LiveId" clId="{38AB4D3C-B4E5-4847-ABEF-83E738C70A11}" dt="2024-05-16T11:25:59.490" v="34134"/>
          <ac:spMkLst>
            <pc:docMk/>
            <pc:sldMk cId="4250345557" sldId="307"/>
            <ac:spMk id="2735" creationId="{C1671CBF-D3DB-8EC9-46E4-4FBF0A0CCD50}"/>
          </ac:spMkLst>
        </pc:spChg>
        <pc:spChg chg="mod">
          <ac:chgData name="Ida Ekmark" userId="ffbc62ef69d5d3dc" providerId="LiveId" clId="{38AB4D3C-B4E5-4847-ABEF-83E738C70A11}" dt="2024-05-16T11:25:59.490" v="34134"/>
          <ac:spMkLst>
            <pc:docMk/>
            <pc:sldMk cId="4250345557" sldId="307"/>
            <ac:spMk id="2736" creationId="{59410AA5-B592-4ED7-D9BE-17E63C3B7699}"/>
          </ac:spMkLst>
        </pc:spChg>
        <pc:spChg chg="mod">
          <ac:chgData name="Ida Ekmark" userId="ffbc62ef69d5d3dc" providerId="LiveId" clId="{38AB4D3C-B4E5-4847-ABEF-83E738C70A11}" dt="2024-05-16T11:25:59.490" v="34134"/>
          <ac:spMkLst>
            <pc:docMk/>
            <pc:sldMk cId="4250345557" sldId="307"/>
            <ac:spMk id="2737" creationId="{680E5D7C-86CE-9C99-D64F-7EE153B8FF3A}"/>
          </ac:spMkLst>
        </pc:spChg>
        <pc:spChg chg="mod">
          <ac:chgData name="Ida Ekmark" userId="ffbc62ef69d5d3dc" providerId="LiveId" clId="{38AB4D3C-B4E5-4847-ABEF-83E738C70A11}" dt="2024-05-16T11:25:59.490" v="34134"/>
          <ac:spMkLst>
            <pc:docMk/>
            <pc:sldMk cId="4250345557" sldId="307"/>
            <ac:spMk id="2738" creationId="{D49A4F53-E154-A4D3-F62D-48B536373778}"/>
          </ac:spMkLst>
        </pc:spChg>
        <pc:spChg chg="mod">
          <ac:chgData name="Ida Ekmark" userId="ffbc62ef69d5d3dc" providerId="LiveId" clId="{38AB4D3C-B4E5-4847-ABEF-83E738C70A11}" dt="2024-05-16T11:25:59.490" v="34134"/>
          <ac:spMkLst>
            <pc:docMk/>
            <pc:sldMk cId="4250345557" sldId="307"/>
            <ac:spMk id="2739" creationId="{238DC297-D8EA-5387-6448-6C505D5A4C2B}"/>
          </ac:spMkLst>
        </pc:spChg>
        <pc:spChg chg="mod">
          <ac:chgData name="Ida Ekmark" userId="ffbc62ef69d5d3dc" providerId="LiveId" clId="{38AB4D3C-B4E5-4847-ABEF-83E738C70A11}" dt="2024-05-16T11:25:59.490" v="34134"/>
          <ac:spMkLst>
            <pc:docMk/>
            <pc:sldMk cId="4250345557" sldId="307"/>
            <ac:spMk id="2740" creationId="{E71E9077-698A-68C5-4127-FB72E1213985}"/>
          </ac:spMkLst>
        </pc:spChg>
        <pc:spChg chg="mod">
          <ac:chgData name="Ida Ekmark" userId="ffbc62ef69d5d3dc" providerId="LiveId" clId="{38AB4D3C-B4E5-4847-ABEF-83E738C70A11}" dt="2024-05-16T11:25:59.490" v="34134"/>
          <ac:spMkLst>
            <pc:docMk/>
            <pc:sldMk cId="4250345557" sldId="307"/>
            <ac:spMk id="2741" creationId="{16FE96AA-1E78-85B7-6B01-9C647727B7C2}"/>
          </ac:spMkLst>
        </pc:spChg>
        <pc:spChg chg="mod">
          <ac:chgData name="Ida Ekmark" userId="ffbc62ef69d5d3dc" providerId="LiveId" clId="{38AB4D3C-B4E5-4847-ABEF-83E738C70A11}" dt="2024-05-16T11:25:59.490" v="34134"/>
          <ac:spMkLst>
            <pc:docMk/>
            <pc:sldMk cId="4250345557" sldId="307"/>
            <ac:spMk id="2742" creationId="{48F5FC84-1664-6E47-7FA3-78B2E9DA538F}"/>
          </ac:spMkLst>
        </pc:spChg>
        <pc:spChg chg="mod">
          <ac:chgData name="Ida Ekmark" userId="ffbc62ef69d5d3dc" providerId="LiveId" clId="{38AB4D3C-B4E5-4847-ABEF-83E738C70A11}" dt="2024-05-16T11:25:59.490" v="34134"/>
          <ac:spMkLst>
            <pc:docMk/>
            <pc:sldMk cId="4250345557" sldId="307"/>
            <ac:spMk id="2743" creationId="{65619F9D-7604-8339-98DB-D62AE5CE933F}"/>
          </ac:spMkLst>
        </pc:spChg>
        <pc:spChg chg="mod">
          <ac:chgData name="Ida Ekmark" userId="ffbc62ef69d5d3dc" providerId="LiveId" clId="{38AB4D3C-B4E5-4847-ABEF-83E738C70A11}" dt="2024-05-16T11:25:59.490" v="34134"/>
          <ac:spMkLst>
            <pc:docMk/>
            <pc:sldMk cId="4250345557" sldId="307"/>
            <ac:spMk id="2744" creationId="{82804E04-8B23-0A95-0F19-DCFF8344ED57}"/>
          </ac:spMkLst>
        </pc:spChg>
        <pc:spChg chg="mod">
          <ac:chgData name="Ida Ekmark" userId="ffbc62ef69d5d3dc" providerId="LiveId" clId="{38AB4D3C-B4E5-4847-ABEF-83E738C70A11}" dt="2024-05-16T11:25:59.490" v="34134"/>
          <ac:spMkLst>
            <pc:docMk/>
            <pc:sldMk cId="4250345557" sldId="307"/>
            <ac:spMk id="2745" creationId="{B7757F5F-5C5B-65AA-7B37-0C3B3CB9B8CE}"/>
          </ac:spMkLst>
        </pc:spChg>
        <pc:spChg chg="mod">
          <ac:chgData name="Ida Ekmark" userId="ffbc62ef69d5d3dc" providerId="LiveId" clId="{38AB4D3C-B4E5-4847-ABEF-83E738C70A11}" dt="2024-05-16T11:25:59.490" v="34134"/>
          <ac:spMkLst>
            <pc:docMk/>
            <pc:sldMk cId="4250345557" sldId="307"/>
            <ac:spMk id="2746" creationId="{BA60B450-CFD6-CAA8-3729-3E5A0E7A9092}"/>
          </ac:spMkLst>
        </pc:spChg>
        <pc:spChg chg="mod">
          <ac:chgData name="Ida Ekmark" userId="ffbc62ef69d5d3dc" providerId="LiveId" clId="{38AB4D3C-B4E5-4847-ABEF-83E738C70A11}" dt="2024-05-16T11:25:59.490" v="34134"/>
          <ac:spMkLst>
            <pc:docMk/>
            <pc:sldMk cId="4250345557" sldId="307"/>
            <ac:spMk id="2747" creationId="{6EE7EEF4-04F9-7FD3-21D7-FC03EBF80297}"/>
          </ac:spMkLst>
        </pc:spChg>
        <pc:spChg chg="mod">
          <ac:chgData name="Ida Ekmark" userId="ffbc62ef69d5d3dc" providerId="LiveId" clId="{38AB4D3C-B4E5-4847-ABEF-83E738C70A11}" dt="2024-05-16T11:25:59.490" v="34134"/>
          <ac:spMkLst>
            <pc:docMk/>
            <pc:sldMk cId="4250345557" sldId="307"/>
            <ac:spMk id="2748" creationId="{8795E47E-E5B5-6D2B-4845-1548000971AD}"/>
          </ac:spMkLst>
        </pc:spChg>
        <pc:spChg chg="mod">
          <ac:chgData name="Ida Ekmark" userId="ffbc62ef69d5d3dc" providerId="LiveId" clId="{38AB4D3C-B4E5-4847-ABEF-83E738C70A11}" dt="2024-05-16T11:25:59.490" v="34134"/>
          <ac:spMkLst>
            <pc:docMk/>
            <pc:sldMk cId="4250345557" sldId="307"/>
            <ac:spMk id="2749" creationId="{B34E226A-954C-9346-4825-C6BE79EA965E}"/>
          </ac:spMkLst>
        </pc:spChg>
        <pc:spChg chg="mod">
          <ac:chgData name="Ida Ekmark" userId="ffbc62ef69d5d3dc" providerId="LiveId" clId="{38AB4D3C-B4E5-4847-ABEF-83E738C70A11}" dt="2024-05-16T11:25:59.490" v="34134"/>
          <ac:spMkLst>
            <pc:docMk/>
            <pc:sldMk cId="4250345557" sldId="307"/>
            <ac:spMk id="2750" creationId="{5009D994-EE69-8CBD-DED3-EC4C1069E7F5}"/>
          </ac:spMkLst>
        </pc:spChg>
        <pc:spChg chg="mod">
          <ac:chgData name="Ida Ekmark" userId="ffbc62ef69d5d3dc" providerId="LiveId" clId="{38AB4D3C-B4E5-4847-ABEF-83E738C70A11}" dt="2024-05-16T11:25:59.490" v="34134"/>
          <ac:spMkLst>
            <pc:docMk/>
            <pc:sldMk cId="4250345557" sldId="307"/>
            <ac:spMk id="2751" creationId="{9AA3D21B-7C41-0BA2-B313-112D8D3A3956}"/>
          </ac:spMkLst>
        </pc:spChg>
        <pc:spChg chg="mod">
          <ac:chgData name="Ida Ekmark" userId="ffbc62ef69d5d3dc" providerId="LiveId" clId="{38AB4D3C-B4E5-4847-ABEF-83E738C70A11}" dt="2024-05-16T11:25:59.490" v="34134"/>
          <ac:spMkLst>
            <pc:docMk/>
            <pc:sldMk cId="4250345557" sldId="307"/>
            <ac:spMk id="2752" creationId="{34FC191E-892A-CA5B-54F5-B245897454F2}"/>
          </ac:spMkLst>
        </pc:spChg>
        <pc:spChg chg="mod">
          <ac:chgData name="Ida Ekmark" userId="ffbc62ef69d5d3dc" providerId="LiveId" clId="{38AB4D3C-B4E5-4847-ABEF-83E738C70A11}" dt="2024-05-16T11:25:59.490" v="34134"/>
          <ac:spMkLst>
            <pc:docMk/>
            <pc:sldMk cId="4250345557" sldId="307"/>
            <ac:spMk id="2753" creationId="{BCFE32E2-6359-22DB-1237-4B7D8B674074}"/>
          </ac:spMkLst>
        </pc:spChg>
        <pc:spChg chg="mod">
          <ac:chgData name="Ida Ekmark" userId="ffbc62ef69d5d3dc" providerId="LiveId" clId="{38AB4D3C-B4E5-4847-ABEF-83E738C70A11}" dt="2024-05-16T11:25:59.490" v="34134"/>
          <ac:spMkLst>
            <pc:docMk/>
            <pc:sldMk cId="4250345557" sldId="307"/>
            <ac:spMk id="2754" creationId="{5333FA9B-A72D-8613-619A-723018A1389D}"/>
          </ac:spMkLst>
        </pc:spChg>
        <pc:spChg chg="mod">
          <ac:chgData name="Ida Ekmark" userId="ffbc62ef69d5d3dc" providerId="LiveId" clId="{38AB4D3C-B4E5-4847-ABEF-83E738C70A11}" dt="2024-05-16T11:25:59.490" v="34134"/>
          <ac:spMkLst>
            <pc:docMk/>
            <pc:sldMk cId="4250345557" sldId="307"/>
            <ac:spMk id="2755" creationId="{10AB06C4-DF94-C955-593A-7D7686700394}"/>
          </ac:spMkLst>
        </pc:spChg>
        <pc:spChg chg="mod">
          <ac:chgData name="Ida Ekmark" userId="ffbc62ef69d5d3dc" providerId="LiveId" clId="{38AB4D3C-B4E5-4847-ABEF-83E738C70A11}" dt="2024-05-16T11:25:59.490" v="34134"/>
          <ac:spMkLst>
            <pc:docMk/>
            <pc:sldMk cId="4250345557" sldId="307"/>
            <ac:spMk id="2756" creationId="{D0AC2DE6-B07A-43E6-4621-82E578D7F775}"/>
          </ac:spMkLst>
        </pc:spChg>
        <pc:spChg chg="mod">
          <ac:chgData name="Ida Ekmark" userId="ffbc62ef69d5d3dc" providerId="LiveId" clId="{38AB4D3C-B4E5-4847-ABEF-83E738C70A11}" dt="2024-05-16T11:25:59.490" v="34134"/>
          <ac:spMkLst>
            <pc:docMk/>
            <pc:sldMk cId="4250345557" sldId="307"/>
            <ac:spMk id="2757" creationId="{183DE412-21CE-31F8-7D45-E2DBFF299FAD}"/>
          </ac:spMkLst>
        </pc:spChg>
        <pc:spChg chg="mod">
          <ac:chgData name="Ida Ekmark" userId="ffbc62ef69d5d3dc" providerId="LiveId" clId="{38AB4D3C-B4E5-4847-ABEF-83E738C70A11}" dt="2024-05-16T11:25:59.490" v="34134"/>
          <ac:spMkLst>
            <pc:docMk/>
            <pc:sldMk cId="4250345557" sldId="307"/>
            <ac:spMk id="2758" creationId="{402764DA-3C23-75F8-3315-85D3D9A86702}"/>
          </ac:spMkLst>
        </pc:spChg>
        <pc:spChg chg="mod">
          <ac:chgData name="Ida Ekmark" userId="ffbc62ef69d5d3dc" providerId="LiveId" clId="{38AB4D3C-B4E5-4847-ABEF-83E738C70A11}" dt="2024-05-16T11:25:59.490" v="34134"/>
          <ac:spMkLst>
            <pc:docMk/>
            <pc:sldMk cId="4250345557" sldId="307"/>
            <ac:spMk id="2759" creationId="{062BC885-9FFD-F7B8-CCB8-4AD255BAFA72}"/>
          </ac:spMkLst>
        </pc:spChg>
        <pc:spChg chg="mod">
          <ac:chgData name="Ida Ekmark" userId="ffbc62ef69d5d3dc" providerId="LiveId" clId="{38AB4D3C-B4E5-4847-ABEF-83E738C70A11}" dt="2024-05-16T11:25:59.490" v="34134"/>
          <ac:spMkLst>
            <pc:docMk/>
            <pc:sldMk cId="4250345557" sldId="307"/>
            <ac:spMk id="2760" creationId="{7D257FD4-3609-25DB-E4E0-53360EFD1967}"/>
          </ac:spMkLst>
        </pc:spChg>
        <pc:spChg chg="del mod topLvl replST">
          <ac:chgData name="Ida Ekmark" userId="ffbc62ef69d5d3dc" providerId="LiveId" clId="{38AB4D3C-B4E5-4847-ABEF-83E738C70A11}" dt="2024-05-16T11:28:19.012" v="35231" actId="478"/>
          <ac:spMkLst>
            <pc:docMk/>
            <pc:sldMk cId="4250345557" sldId="307"/>
            <ac:spMk id="2764" creationId="{B6038B5F-50A3-C528-7EAC-0D7CD1018427}"/>
          </ac:spMkLst>
        </pc:spChg>
        <pc:spChg chg="del mod topLvl replST">
          <ac:chgData name="Ida Ekmark" userId="ffbc62ef69d5d3dc" providerId="LiveId" clId="{38AB4D3C-B4E5-4847-ABEF-83E738C70A11}" dt="2024-05-16T11:28:18.922" v="35125" actId="478"/>
          <ac:spMkLst>
            <pc:docMk/>
            <pc:sldMk cId="4250345557" sldId="307"/>
            <ac:spMk id="2765" creationId="{5DBF0A32-9011-6FDA-4461-7E0140E9ED04}"/>
          </ac:spMkLst>
        </pc:spChg>
        <pc:spChg chg="del mod replST">
          <ac:chgData name="Ida Ekmark" userId="ffbc62ef69d5d3dc" providerId="LiveId" clId="{38AB4D3C-B4E5-4847-ABEF-83E738C70A11}" dt="2024-05-16T11:28:18.922" v="35124" actId="478"/>
          <ac:spMkLst>
            <pc:docMk/>
            <pc:sldMk cId="4250345557" sldId="307"/>
            <ac:spMk id="2766" creationId="{95C8D87F-CA30-C96D-5910-F89818CAAD99}"/>
          </ac:spMkLst>
        </pc:spChg>
        <pc:spChg chg="del mod replST">
          <ac:chgData name="Ida Ekmark" userId="ffbc62ef69d5d3dc" providerId="LiveId" clId="{38AB4D3C-B4E5-4847-ABEF-83E738C70A11}" dt="2024-05-16T11:28:18.919" v="35123" actId="478"/>
          <ac:spMkLst>
            <pc:docMk/>
            <pc:sldMk cId="4250345557" sldId="307"/>
            <ac:spMk id="2767" creationId="{A641804B-813C-4270-DD69-77DA98D7C840}"/>
          </ac:spMkLst>
        </pc:spChg>
        <pc:spChg chg="del mod replST">
          <ac:chgData name="Ida Ekmark" userId="ffbc62ef69d5d3dc" providerId="LiveId" clId="{38AB4D3C-B4E5-4847-ABEF-83E738C70A11}" dt="2024-05-16T11:28:18.919" v="35122" actId="478"/>
          <ac:spMkLst>
            <pc:docMk/>
            <pc:sldMk cId="4250345557" sldId="307"/>
            <ac:spMk id="2768" creationId="{763D200A-FA6D-1D0F-9274-ACD669F78160}"/>
          </ac:spMkLst>
        </pc:spChg>
        <pc:spChg chg="del mod replST">
          <ac:chgData name="Ida Ekmark" userId="ffbc62ef69d5d3dc" providerId="LiveId" clId="{38AB4D3C-B4E5-4847-ABEF-83E738C70A11}" dt="2024-05-16T11:28:18.919" v="35121" actId="478"/>
          <ac:spMkLst>
            <pc:docMk/>
            <pc:sldMk cId="4250345557" sldId="307"/>
            <ac:spMk id="2769" creationId="{D978B14F-74D1-4A8A-D962-1200268B560F}"/>
          </ac:spMkLst>
        </pc:spChg>
        <pc:spChg chg="del mod replST">
          <ac:chgData name="Ida Ekmark" userId="ffbc62ef69d5d3dc" providerId="LiveId" clId="{38AB4D3C-B4E5-4847-ABEF-83E738C70A11}" dt="2024-05-16T11:28:18.919" v="35120" actId="478"/>
          <ac:spMkLst>
            <pc:docMk/>
            <pc:sldMk cId="4250345557" sldId="307"/>
            <ac:spMk id="2770" creationId="{60861BAB-6613-BB5D-C3FF-E535B766F438}"/>
          </ac:spMkLst>
        </pc:spChg>
        <pc:spChg chg="del mod replST">
          <ac:chgData name="Ida Ekmark" userId="ffbc62ef69d5d3dc" providerId="LiveId" clId="{38AB4D3C-B4E5-4847-ABEF-83E738C70A11}" dt="2024-05-16T11:28:18.919" v="35119" actId="478"/>
          <ac:spMkLst>
            <pc:docMk/>
            <pc:sldMk cId="4250345557" sldId="307"/>
            <ac:spMk id="2771" creationId="{41924BCF-A722-E1BD-8202-2556D7B6F872}"/>
          </ac:spMkLst>
        </pc:spChg>
        <pc:spChg chg="del mod replST">
          <ac:chgData name="Ida Ekmark" userId="ffbc62ef69d5d3dc" providerId="LiveId" clId="{38AB4D3C-B4E5-4847-ABEF-83E738C70A11}" dt="2024-05-16T11:28:18.919" v="35118" actId="478"/>
          <ac:spMkLst>
            <pc:docMk/>
            <pc:sldMk cId="4250345557" sldId="307"/>
            <ac:spMk id="2772" creationId="{CECB5167-DD3F-B594-66D4-D9905572A08E}"/>
          </ac:spMkLst>
        </pc:spChg>
        <pc:spChg chg="del mod replST">
          <ac:chgData name="Ida Ekmark" userId="ffbc62ef69d5d3dc" providerId="LiveId" clId="{38AB4D3C-B4E5-4847-ABEF-83E738C70A11}" dt="2024-05-16T11:28:18.912" v="35117" actId="478"/>
          <ac:spMkLst>
            <pc:docMk/>
            <pc:sldMk cId="4250345557" sldId="307"/>
            <ac:spMk id="2773" creationId="{D946F560-7002-B36D-2AE0-7B2818813E20}"/>
          </ac:spMkLst>
        </pc:spChg>
        <pc:spChg chg="del mod replST">
          <ac:chgData name="Ida Ekmark" userId="ffbc62ef69d5d3dc" providerId="LiveId" clId="{38AB4D3C-B4E5-4847-ABEF-83E738C70A11}" dt="2024-05-16T11:28:18.912" v="35116" actId="478"/>
          <ac:spMkLst>
            <pc:docMk/>
            <pc:sldMk cId="4250345557" sldId="307"/>
            <ac:spMk id="2774" creationId="{86660E15-BC47-7687-CC84-9C6B925E6D3A}"/>
          </ac:spMkLst>
        </pc:spChg>
        <pc:spChg chg="del mod replST">
          <ac:chgData name="Ida Ekmark" userId="ffbc62ef69d5d3dc" providerId="LiveId" clId="{38AB4D3C-B4E5-4847-ABEF-83E738C70A11}" dt="2024-05-16T11:28:18.912" v="35115" actId="478"/>
          <ac:spMkLst>
            <pc:docMk/>
            <pc:sldMk cId="4250345557" sldId="307"/>
            <ac:spMk id="2775" creationId="{A6A0E051-0F0E-34A7-6BE4-6455CE38034F}"/>
          </ac:spMkLst>
        </pc:spChg>
        <pc:spChg chg="del mod replST">
          <ac:chgData name="Ida Ekmark" userId="ffbc62ef69d5d3dc" providerId="LiveId" clId="{38AB4D3C-B4E5-4847-ABEF-83E738C70A11}" dt="2024-05-16T11:28:18.912" v="35114" actId="478"/>
          <ac:spMkLst>
            <pc:docMk/>
            <pc:sldMk cId="4250345557" sldId="307"/>
            <ac:spMk id="2776" creationId="{1F8E45B7-4867-D47E-5F77-4D09B7831BB1}"/>
          </ac:spMkLst>
        </pc:spChg>
        <pc:spChg chg="del mod replST">
          <ac:chgData name="Ida Ekmark" userId="ffbc62ef69d5d3dc" providerId="LiveId" clId="{38AB4D3C-B4E5-4847-ABEF-83E738C70A11}" dt="2024-05-16T11:28:18.912" v="35113" actId="478"/>
          <ac:spMkLst>
            <pc:docMk/>
            <pc:sldMk cId="4250345557" sldId="307"/>
            <ac:spMk id="2777" creationId="{E2E163B1-9889-896A-989F-CDBFA71FC016}"/>
          </ac:spMkLst>
        </pc:spChg>
        <pc:spChg chg="del mod replST">
          <ac:chgData name="Ida Ekmark" userId="ffbc62ef69d5d3dc" providerId="LiveId" clId="{38AB4D3C-B4E5-4847-ABEF-83E738C70A11}" dt="2024-05-16T11:28:18.912" v="35112" actId="478"/>
          <ac:spMkLst>
            <pc:docMk/>
            <pc:sldMk cId="4250345557" sldId="307"/>
            <ac:spMk id="2778" creationId="{7389E514-F3D5-9357-CB34-C382D199F7ED}"/>
          </ac:spMkLst>
        </pc:spChg>
        <pc:spChg chg="del mod replST">
          <ac:chgData name="Ida Ekmark" userId="ffbc62ef69d5d3dc" providerId="LiveId" clId="{38AB4D3C-B4E5-4847-ABEF-83E738C70A11}" dt="2024-05-16T11:28:18.912" v="35111" actId="478"/>
          <ac:spMkLst>
            <pc:docMk/>
            <pc:sldMk cId="4250345557" sldId="307"/>
            <ac:spMk id="2779" creationId="{14EE7D06-C1B0-DFB7-A37C-BF0FA6E091BC}"/>
          </ac:spMkLst>
        </pc:spChg>
        <pc:spChg chg="del mod replST">
          <ac:chgData name="Ida Ekmark" userId="ffbc62ef69d5d3dc" providerId="LiveId" clId="{38AB4D3C-B4E5-4847-ABEF-83E738C70A11}" dt="2024-05-16T11:28:18.912" v="35110" actId="478"/>
          <ac:spMkLst>
            <pc:docMk/>
            <pc:sldMk cId="4250345557" sldId="307"/>
            <ac:spMk id="2780" creationId="{223A6150-6A00-8307-902B-8FB6D798A0CC}"/>
          </ac:spMkLst>
        </pc:spChg>
        <pc:spChg chg="del mod replST">
          <ac:chgData name="Ida Ekmark" userId="ffbc62ef69d5d3dc" providerId="LiveId" clId="{38AB4D3C-B4E5-4847-ABEF-83E738C70A11}" dt="2024-05-16T11:28:18.912" v="35109" actId="478"/>
          <ac:spMkLst>
            <pc:docMk/>
            <pc:sldMk cId="4250345557" sldId="307"/>
            <ac:spMk id="2781" creationId="{1105543A-50C9-DC23-A4DE-E8AABF16A48B}"/>
          </ac:spMkLst>
        </pc:spChg>
        <pc:spChg chg="del mod replST">
          <ac:chgData name="Ida Ekmark" userId="ffbc62ef69d5d3dc" providerId="LiveId" clId="{38AB4D3C-B4E5-4847-ABEF-83E738C70A11}" dt="2024-05-16T11:28:18.912" v="35108" actId="478"/>
          <ac:spMkLst>
            <pc:docMk/>
            <pc:sldMk cId="4250345557" sldId="307"/>
            <ac:spMk id="2782" creationId="{A3466ABE-04BD-D30C-72D4-35F2DCCF3E57}"/>
          </ac:spMkLst>
        </pc:spChg>
        <pc:spChg chg="del mod replST">
          <ac:chgData name="Ida Ekmark" userId="ffbc62ef69d5d3dc" providerId="LiveId" clId="{38AB4D3C-B4E5-4847-ABEF-83E738C70A11}" dt="2024-05-16T11:28:18.912" v="35107" actId="478"/>
          <ac:spMkLst>
            <pc:docMk/>
            <pc:sldMk cId="4250345557" sldId="307"/>
            <ac:spMk id="2783" creationId="{D0AE7FFD-44BA-C06B-275E-817D0EACE98B}"/>
          </ac:spMkLst>
        </pc:spChg>
        <pc:spChg chg="del mod replST">
          <ac:chgData name="Ida Ekmark" userId="ffbc62ef69d5d3dc" providerId="LiveId" clId="{38AB4D3C-B4E5-4847-ABEF-83E738C70A11}" dt="2024-05-16T11:28:18.912" v="35106" actId="478"/>
          <ac:spMkLst>
            <pc:docMk/>
            <pc:sldMk cId="4250345557" sldId="307"/>
            <ac:spMk id="2784" creationId="{6E668993-5EA6-BBC9-703D-6785FD07E4CD}"/>
          </ac:spMkLst>
        </pc:spChg>
        <pc:spChg chg="del mod replST">
          <ac:chgData name="Ida Ekmark" userId="ffbc62ef69d5d3dc" providerId="LiveId" clId="{38AB4D3C-B4E5-4847-ABEF-83E738C70A11}" dt="2024-05-16T11:28:18.912" v="35105" actId="478"/>
          <ac:spMkLst>
            <pc:docMk/>
            <pc:sldMk cId="4250345557" sldId="307"/>
            <ac:spMk id="2785" creationId="{BA5C0B15-43D0-B8E1-2AFE-791174CA4356}"/>
          </ac:spMkLst>
        </pc:spChg>
        <pc:spChg chg="del mod replST">
          <ac:chgData name="Ida Ekmark" userId="ffbc62ef69d5d3dc" providerId="LiveId" clId="{38AB4D3C-B4E5-4847-ABEF-83E738C70A11}" dt="2024-05-16T11:28:18.906" v="35104" actId="478"/>
          <ac:spMkLst>
            <pc:docMk/>
            <pc:sldMk cId="4250345557" sldId="307"/>
            <ac:spMk id="2786" creationId="{98AA2C9C-EE30-0457-C84D-8E2E0B45AB2D}"/>
          </ac:spMkLst>
        </pc:spChg>
        <pc:spChg chg="del mod replST">
          <ac:chgData name="Ida Ekmark" userId="ffbc62ef69d5d3dc" providerId="LiveId" clId="{38AB4D3C-B4E5-4847-ABEF-83E738C70A11}" dt="2024-05-16T11:28:18.906" v="35103" actId="478"/>
          <ac:spMkLst>
            <pc:docMk/>
            <pc:sldMk cId="4250345557" sldId="307"/>
            <ac:spMk id="2787" creationId="{96E44297-38DA-0F58-5B7E-F3B53AF559F0}"/>
          </ac:spMkLst>
        </pc:spChg>
        <pc:spChg chg="del mod replST">
          <ac:chgData name="Ida Ekmark" userId="ffbc62ef69d5d3dc" providerId="LiveId" clId="{38AB4D3C-B4E5-4847-ABEF-83E738C70A11}" dt="2024-05-16T11:28:18.906" v="35102" actId="478"/>
          <ac:spMkLst>
            <pc:docMk/>
            <pc:sldMk cId="4250345557" sldId="307"/>
            <ac:spMk id="2788" creationId="{DD143825-3D91-E0FC-E39B-E68496C5732F}"/>
          </ac:spMkLst>
        </pc:spChg>
        <pc:spChg chg="del mod replST">
          <ac:chgData name="Ida Ekmark" userId="ffbc62ef69d5d3dc" providerId="LiveId" clId="{38AB4D3C-B4E5-4847-ABEF-83E738C70A11}" dt="2024-05-16T11:28:18.906" v="35101" actId="478"/>
          <ac:spMkLst>
            <pc:docMk/>
            <pc:sldMk cId="4250345557" sldId="307"/>
            <ac:spMk id="2789" creationId="{1649937D-354A-B90E-107F-307909160E36}"/>
          </ac:spMkLst>
        </pc:spChg>
        <pc:spChg chg="del mod replST">
          <ac:chgData name="Ida Ekmark" userId="ffbc62ef69d5d3dc" providerId="LiveId" clId="{38AB4D3C-B4E5-4847-ABEF-83E738C70A11}" dt="2024-05-16T11:28:18.906" v="35100" actId="478"/>
          <ac:spMkLst>
            <pc:docMk/>
            <pc:sldMk cId="4250345557" sldId="307"/>
            <ac:spMk id="2790" creationId="{2308031A-6663-4D93-AFC7-E0A7F41A50DE}"/>
          </ac:spMkLst>
        </pc:spChg>
        <pc:spChg chg="del mod replST">
          <ac:chgData name="Ida Ekmark" userId="ffbc62ef69d5d3dc" providerId="LiveId" clId="{38AB4D3C-B4E5-4847-ABEF-83E738C70A11}" dt="2024-05-16T11:28:18.906" v="35099" actId="478"/>
          <ac:spMkLst>
            <pc:docMk/>
            <pc:sldMk cId="4250345557" sldId="307"/>
            <ac:spMk id="2791" creationId="{4A53BF8A-088A-E331-EAA0-D822E9CC5D06}"/>
          </ac:spMkLst>
        </pc:spChg>
        <pc:spChg chg="del mod replST">
          <ac:chgData name="Ida Ekmark" userId="ffbc62ef69d5d3dc" providerId="LiveId" clId="{38AB4D3C-B4E5-4847-ABEF-83E738C70A11}" dt="2024-05-16T11:28:18.906" v="35098" actId="478"/>
          <ac:spMkLst>
            <pc:docMk/>
            <pc:sldMk cId="4250345557" sldId="307"/>
            <ac:spMk id="2792" creationId="{567544BC-1A5B-FF7A-3E12-792616267E06}"/>
          </ac:spMkLst>
        </pc:spChg>
        <pc:spChg chg="del mod replST">
          <ac:chgData name="Ida Ekmark" userId="ffbc62ef69d5d3dc" providerId="LiveId" clId="{38AB4D3C-B4E5-4847-ABEF-83E738C70A11}" dt="2024-05-16T11:28:18.906" v="35097" actId="478"/>
          <ac:spMkLst>
            <pc:docMk/>
            <pc:sldMk cId="4250345557" sldId="307"/>
            <ac:spMk id="2793" creationId="{6E000285-C340-96E4-0CF4-E69B27F106F7}"/>
          </ac:spMkLst>
        </pc:spChg>
        <pc:spChg chg="del mod replST">
          <ac:chgData name="Ida Ekmark" userId="ffbc62ef69d5d3dc" providerId="LiveId" clId="{38AB4D3C-B4E5-4847-ABEF-83E738C70A11}" dt="2024-05-16T11:28:18.906" v="35096" actId="478"/>
          <ac:spMkLst>
            <pc:docMk/>
            <pc:sldMk cId="4250345557" sldId="307"/>
            <ac:spMk id="2794" creationId="{0101891B-986D-341B-1EB5-1B0048D03430}"/>
          </ac:spMkLst>
        </pc:spChg>
        <pc:spChg chg="del mod replST">
          <ac:chgData name="Ida Ekmark" userId="ffbc62ef69d5d3dc" providerId="LiveId" clId="{38AB4D3C-B4E5-4847-ABEF-83E738C70A11}" dt="2024-05-16T11:28:18.906" v="35095" actId="478"/>
          <ac:spMkLst>
            <pc:docMk/>
            <pc:sldMk cId="4250345557" sldId="307"/>
            <ac:spMk id="2795" creationId="{80EF98D6-0F1A-5B01-BEA4-89ED480079A9}"/>
          </ac:spMkLst>
        </pc:spChg>
        <pc:spChg chg="del mod replST">
          <ac:chgData name="Ida Ekmark" userId="ffbc62ef69d5d3dc" providerId="LiveId" clId="{38AB4D3C-B4E5-4847-ABEF-83E738C70A11}" dt="2024-05-16T11:28:18.906" v="35094" actId="478"/>
          <ac:spMkLst>
            <pc:docMk/>
            <pc:sldMk cId="4250345557" sldId="307"/>
            <ac:spMk id="2796" creationId="{282E9965-BAB2-11C0-A713-3DCA3A97985B}"/>
          </ac:spMkLst>
        </pc:spChg>
        <pc:spChg chg="del mod replST">
          <ac:chgData name="Ida Ekmark" userId="ffbc62ef69d5d3dc" providerId="LiveId" clId="{38AB4D3C-B4E5-4847-ABEF-83E738C70A11}" dt="2024-05-16T11:28:18.906" v="35093" actId="478"/>
          <ac:spMkLst>
            <pc:docMk/>
            <pc:sldMk cId="4250345557" sldId="307"/>
            <ac:spMk id="2797" creationId="{7CE6D1EA-3C76-CFE0-9D14-5B246356B029}"/>
          </ac:spMkLst>
        </pc:spChg>
        <pc:spChg chg="del mod replST">
          <ac:chgData name="Ida Ekmark" userId="ffbc62ef69d5d3dc" providerId="LiveId" clId="{38AB4D3C-B4E5-4847-ABEF-83E738C70A11}" dt="2024-05-16T11:28:18.903" v="35092" actId="478"/>
          <ac:spMkLst>
            <pc:docMk/>
            <pc:sldMk cId="4250345557" sldId="307"/>
            <ac:spMk id="2798" creationId="{0D1674D4-0C78-B65B-C74D-81AB07D0EAC9}"/>
          </ac:spMkLst>
        </pc:spChg>
        <pc:spChg chg="del mod replST">
          <ac:chgData name="Ida Ekmark" userId="ffbc62ef69d5d3dc" providerId="LiveId" clId="{38AB4D3C-B4E5-4847-ABEF-83E738C70A11}" dt="2024-05-16T11:28:18.903" v="35091" actId="478"/>
          <ac:spMkLst>
            <pc:docMk/>
            <pc:sldMk cId="4250345557" sldId="307"/>
            <ac:spMk id="2799" creationId="{B6ECDDDA-5E3F-A5C9-91A6-F4F8BE5B7867}"/>
          </ac:spMkLst>
        </pc:spChg>
        <pc:spChg chg="del mod replST">
          <ac:chgData name="Ida Ekmark" userId="ffbc62ef69d5d3dc" providerId="LiveId" clId="{38AB4D3C-B4E5-4847-ABEF-83E738C70A11}" dt="2024-05-16T11:28:18.903" v="35090" actId="478"/>
          <ac:spMkLst>
            <pc:docMk/>
            <pc:sldMk cId="4250345557" sldId="307"/>
            <ac:spMk id="2800" creationId="{4746F320-18F8-472F-AD33-4328CC06BBE8}"/>
          </ac:spMkLst>
        </pc:spChg>
        <pc:spChg chg="del mod replST">
          <ac:chgData name="Ida Ekmark" userId="ffbc62ef69d5d3dc" providerId="LiveId" clId="{38AB4D3C-B4E5-4847-ABEF-83E738C70A11}" dt="2024-05-16T11:28:18.903" v="35089" actId="478"/>
          <ac:spMkLst>
            <pc:docMk/>
            <pc:sldMk cId="4250345557" sldId="307"/>
            <ac:spMk id="2801" creationId="{7589A15F-60EC-1223-584A-E47184D009E7}"/>
          </ac:spMkLst>
        </pc:spChg>
        <pc:spChg chg="del mod replST">
          <ac:chgData name="Ida Ekmark" userId="ffbc62ef69d5d3dc" providerId="LiveId" clId="{38AB4D3C-B4E5-4847-ABEF-83E738C70A11}" dt="2024-05-16T11:28:18.903" v="35088" actId="478"/>
          <ac:spMkLst>
            <pc:docMk/>
            <pc:sldMk cId="4250345557" sldId="307"/>
            <ac:spMk id="2802" creationId="{0FEDEEFE-6A0C-8C37-D1BA-F416EA4D91F4}"/>
          </ac:spMkLst>
        </pc:spChg>
        <pc:spChg chg="del mod replST">
          <ac:chgData name="Ida Ekmark" userId="ffbc62ef69d5d3dc" providerId="LiveId" clId="{38AB4D3C-B4E5-4847-ABEF-83E738C70A11}" dt="2024-05-16T11:28:18.892" v="35087" actId="478"/>
          <ac:spMkLst>
            <pc:docMk/>
            <pc:sldMk cId="4250345557" sldId="307"/>
            <ac:spMk id="2803" creationId="{844EFA0C-B0A5-7AD9-1AC6-D95CD456BE02}"/>
          </ac:spMkLst>
        </pc:spChg>
        <pc:spChg chg="del mod replST">
          <ac:chgData name="Ida Ekmark" userId="ffbc62ef69d5d3dc" providerId="LiveId" clId="{38AB4D3C-B4E5-4847-ABEF-83E738C70A11}" dt="2024-05-16T11:28:18.892" v="35086" actId="478"/>
          <ac:spMkLst>
            <pc:docMk/>
            <pc:sldMk cId="4250345557" sldId="307"/>
            <ac:spMk id="2804" creationId="{159D6803-0AAE-2B80-8AA3-FA5035490E0F}"/>
          </ac:spMkLst>
        </pc:spChg>
        <pc:spChg chg="del mod replST">
          <ac:chgData name="Ida Ekmark" userId="ffbc62ef69d5d3dc" providerId="LiveId" clId="{38AB4D3C-B4E5-4847-ABEF-83E738C70A11}" dt="2024-05-16T11:28:18.892" v="35085" actId="478"/>
          <ac:spMkLst>
            <pc:docMk/>
            <pc:sldMk cId="4250345557" sldId="307"/>
            <ac:spMk id="2805" creationId="{5D499B32-1B47-4A40-05CB-F795B3D73C19}"/>
          </ac:spMkLst>
        </pc:spChg>
        <pc:spChg chg="del mod replST">
          <ac:chgData name="Ida Ekmark" userId="ffbc62ef69d5d3dc" providerId="LiveId" clId="{38AB4D3C-B4E5-4847-ABEF-83E738C70A11}" dt="2024-05-16T11:28:18.892" v="35084" actId="478"/>
          <ac:spMkLst>
            <pc:docMk/>
            <pc:sldMk cId="4250345557" sldId="307"/>
            <ac:spMk id="2806" creationId="{D05FF09E-9EA4-A623-111D-8A28942590D7}"/>
          </ac:spMkLst>
        </pc:spChg>
        <pc:spChg chg="del mod replST">
          <ac:chgData name="Ida Ekmark" userId="ffbc62ef69d5d3dc" providerId="LiveId" clId="{38AB4D3C-B4E5-4847-ABEF-83E738C70A11}" dt="2024-05-16T11:28:18.892" v="35083" actId="478"/>
          <ac:spMkLst>
            <pc:docMk/>
            <pc:sldMk cId="4250345557" sldId="307"/>
            <ac:spMk id="2807" creationId="{5210245A-8E1C-AFC9-6DD6-95D138869D3C}"/>
          </ac:spMkLst>
        </pc:spChg>
        <pc:spChg chg="del mod replST">
          <ac:chgData name="Ida Ekmark" userId="ffbc62ef69d5d3dc" providerId="LiveId" clId="{38AB4D3C-B4E5-4847-ABEF-83E738C70A11}" dt="2024-05-16T11:28:18.892" v="35082" actId="478"/>
          <ac:spMkLst>
            <pc:docMk/>
            <pc:sldMk cId="4250345557" sldId="307"/>
            <ac:spMk id="2808" creationId="{5E46A0D5-00A6-5B46-C046-78676B3DB0F1}"/>
          </ac:spMkLst>
        </pc:spChg>
        <pc:spChg chg="del mod replST">
          <ac:chgData name="Ida Ekmark" userId="ffbc62ef69d5d3dc" providerId="LiveId" clId="{38AB4D3C-B4E5-4847-ABEF-83E738C70A11}" dt="2024-05-16T11:28:18.892" v="35081" actId="478"/>
          <ac:spMkLst>
            <pc:docMk/>
            <pc:sldMk cId="4250345557" sldId="307"/>
            <ac:spMk id="2809" creationId="{CB07221D-D9BE-EE9A-F6B0-8F23192E83E3}"/>
          </ac:spMkLst>
        </pc:spChg>
        <pc:spChg chg="del mod replST">
          <ac:chgData name="Ida Ekmark" userId="ffbc62ef69d5d3dc" providerId="LiveId" clId="{38AB4D3C-B4E5-4847-ABEF-83E738C70A11}" dt="2024-05-16T11:28:18.892" v="35080" actId="478"/>
          <ac:spMkLst>
            <pc:docMk/>
            <pc:sldMk cId="4250345557" sldId="307"/>
            <ac:spMk id="2810" creationId="{345F96E6-913A-BBCC-3E71-C48E97AD8584}"/>
          </ac:spMkLst>
        </pc:spChg>
        <pc:spChg chg="del mod replST">
          <ac:chgData name="Ida Ekmark" userId="ffbc62ef69d5d3dc" providerId="LiveId" clId="{38AB4D3C-B4E5-4847-ABEF-83E738C70A11}" dt="2024-05-16T11:28:18.892" v="35079" actId="478"/>
          <ac:spMkLst>
            <pc:docMk/>
            <pc:sldMk cId="4250345557" sldId="307"/>
            <ac:spMk id="2811" creationId="{C43A7B1E-04BB-37FA-ECC1-22B42DAEE0C2}"/>
          </ac:spMkLst>
        </pc:spChg>
        <pc:spChg chg="del mod replST">
          <ac:chgData name="Ida Ekmark" userId="ffbc62ef69d5d3dc" providerId="LiveId" clId="{38AB4D3C-B4E5-4847-ABEF-83E738C70A11}" dt="2024-05-16T11:28:18.892" v="35078" actId="478"/>
          <ac:spMkLst>
            <pc:docMk/>
            <pc:sldMk cId="4250345557" sldId="307"/>
            <ac:spMk id="2812" creationId="{CED20A9D-8749-2599-15B0-76E0D24F2E50}"/>
          </ac:spMkLst>
        </pc:spChg>
        <pc:spChg chg="del mod replST">
          <ac:chgData name="Ida Ekmark" userId="ffbc62ef69d5d3dc" providerId="LiveId" clId="{38AB4D3C-B4E5-4847-ABEF-83E738C70A11}" dt="2024-05-16T11:28:18.892" v="35077" actId="478"/>
          <ac:spMkLst>
            <pc:docMk/>
            <pc:sldMk cId="4250345557" sldId="307"/>
            <ac:spMk id="2813" creationId="{E1DE52C4-CBCC-34F5-F5D4-3B549830A6C2}"/>
          </ac:spMkLst>
        </pc:spChg>
        <pc:spChg chg="del mod replST">
          <ac:chgData name="Ida Ekmark" userId="ffbc62ef69d5d3dc" providerId="LiveId" clId="{38AB4D3C-B4E5-4847-ABEF-83E738C70A11}" dt="2024-05-16T11:28:18.892" v="35076" actId="478"/>
          <ac:spMkLst>
            <pc:docMk/>
            <pc:sldMk cId="4250345557" sldId="307"/>
            <ac:spMk id="2814" creationId="{AAFD83C1-1155-3614-876A-104A5C10A1D7}"/>
          </ac:spMkLst>
        </pc:spChg>
        <pc:spChg chg="del mod replST">
          <ac:chgData name="Ida Ekmark" userId="ffbc62ef69d5d3dc" providerId="LiveId" clId="{38AB4D3C-B4E5-4847-ABEF-83E738C70A11}" dt="2024-05-16T11:28:18.892" v="35075" actId="478"/>
          <ac:spMkLst>
            <pc:docMk/>
            <pc:sldMk cId="4250345557" sldId="307"/>
            <ac:spMk id="2815" creationId="{1FEDBEF5-90CE-6822-F7FB-80C58D3DCA09}"/>
          </ac:spMkLst>
        </pc:spChg>
        <pc:spChg chg="del mod replST">
          <ac:chgData name="Ida Ekmark" userId="ffbc62ef69d5d3dc" providerId="LiveId" clId="{38AB4D3C-B4E5-4847-ABEF-83E738C70A11}" dt="2024-05-16T11:28:18.892" v="35074" actId="478"/>
          <ac:spMkLst>
            <pc:docMk/>
            <pc:sldMk cId="4250345557" sldId="307"/>
            <ac:spMk id="2816" creationId="{F7B9D539-047C-16FE-A838-7AC5F6C5819F}"/>
          </ac:spMkLst>
        </pc:spChg>
        <pc:spChg chg="del mod replST">
          <ac:chgData name="Ida Ekmark" userId="ffbc62ef69d5d3dc" providerId="LiveId" clId="{38AB4D3C-B4E5-4847-ABEF-83E738C70A11}" dt="2024-05-16T11:28:18.892" v="35073" actId="478"/>
          <ac:spMkLst>
            <pc:docMk/>
            <pc:sldMk cId="4250345557" sldId="307"/>
            <ac:spMk id="2817" creationId="{A06FC21A-4327-48F9-2166-093F44458FE9}"/>
          </ac:spMkLst>
        </pc:spChg>
        <pc:spChg chg="del mod replST">
          <ac:chgData name="Ida Ekmark" userId="ffbc62ef69d5d3dc" providerId="LiveId" clId="{38AB4D3C-B4E5-4847-ABEF-83E738C70A11}" dt="2024-05-16T11:28:18.882" v="35072" actId="478"/>
          <ac:spMkLst>
            <pc:docMk/>
            <pc:sldMk cId="4250345557" sldId="307"/>
            <ac:spMk id="2818" creationId="{5C1479AA-7592-4609-2E81-B5986BD95F1A}"/>
          </ac:spMkLst>
        </pc:spChg>
        <pc:spChg chg="del mod replST">
          <ac:chgData name="Ida Ekmark" userId="ffbc62ef69d5d3dc" providerId="LiveId" clId="{38AB4D3C-B4E5-4847-ABEF-83E738C70A11}" dt="2024-05-16T11:28:18.882" v="35071" actId="478"/>
          <ac:spMkLst>
            <pc:docMk/>
            <pc:sldMk cId="4250345557" sldId="307"/>
            <ac:spMk id="2819" creationId="{0BBE18DD-64DB-B33F-0105-5961B520E047}"/>
          </ac:spMkLst>
        </pc:spChg>
        <pc:spChg chg="del mod replST">
          <ac:chgData name="Ida Ekmark" userId="ffbc62ef69d5d3dc" providerId="LiveId" clId="{38AB4D3C-B4E5-4847-ABEF-83E738C70A11}" dt="2024-05-16T11:28:18.882" v="35070" actId="478"/>
          <ac:spMkLst>
            <pc:docMk/>
            <pc:sldMk cId="4250345557" sldId="307"/>
            <ac:spMk id="2820" creationId="{45F7BFF8-5DDF-3493-C5FA-D022249B65AA}"/>
          </ac:spMkLst>
        </pc:spChg>
        <pc:spChg chg="del mod replST">
          <ac:chgData name="Ida Ekmark" userId="ffbc62ef69d5d3dc" providerId="LiveId" clId="{38AB4D3C-B4E5-4847-ABEF-83E738C70A11}" dt="2024-05-16T11:28:18.882" v="35069" actId="478"/>
          <ac:spMkLst>
            <pc:docMk/>
            <pc:sldMk cId="4250345557" sldId="307"/>
            <ac:spMk id="2821" creationId="{5A7253DF-55EF-8496-171F-1751C9D4B26F}"/>
          </ac:spMkLst>
        </pc:spChg>
        <pc:spChg chg="del mod replST">
          <ac:chgData name="Ida Ekmark" userId="ffbc62ef69d5d3dc" providerId="LiveId" clId="{38AB4D3C-B4E5-4847-ABEF-83E738C70A11}" dt="2024-05-16T11:28:18.882" v="35068" actId="478"/>
          <ac:spMkLst>
            <pc:docMk/>
            <pc:sldMk cId="4250345557" sldId="307"/>
            <ac:spMk id="2822" creationId="{B47E867E-D893-BAAF-6D1E-3F345C151E2C}"/>
          </ac:spMkLst>
        </pc:spChg>
        <pc:spChg chg="del mod replST">
          <ac:chgData name="Ida Ekmark" userId="ffbc62ef69d5d3dc" providerId="LiveId" clId="{38AB4D3C-B4E5-4847-ABEF-83E738C70A11}" dt="2024-05-16T11:28:18.882" v="35067" actId="478"/>
          <ac:spMkLst>
            <pc:docMk/>
            <pc:sldMk cId="4250345557" sldId="307"/>
            <ac:spMk id="2823" creationId="{C5001F38-2633-71E1-C62C-0B6F0983CFAA}"/>
          </ac:spMkLst>
        </pc:spChg>
        <pc:spChg chg="del mod replST">
          <ac:chgData name="Ida Ekmark" userId="ffbc62ef69d5d3dc" providerId="LiveId" clId="{38AB4D3C-B4E5-4847-ABEF-83E738C70A11}" dt="2024-05-16T11:28:18.882" v="35066" actId="478"/>
          <ac:spMkLst>
            <pc:docMk/>
            <pc:sldMk cId="4250345557" sldId="307"/>
            <ac:spMk id="2824" creationId="{772D3A61-E93A-2F67-0B1B-0B79B3A0FEC7}"/>
          </ac:spMkLst>
        </pc:spChg>
        <pc:spChg chg="del mod replST">
          <ac:chgData name="Ida Ekmark" userId="ffbc62ef69d5d3dc" providerId="LiveId" clId="{38AB4D3C-B4E5-4847-ABEF-83E738C70A11}" dt="2024-05-16T11:28:18.882" v="35065" actId="478"/>
          <ac:spMkLst>
            <pc:docMk/>
            <pc:sldMk cId="4250345557" sldId="307"/>
            <ac:spMk id="2825" creationId="{DA6D9035-3B6A-2340-67D6-0DC2CD182EB3}"/>
          </ac:spMkLst>
        </pc:spChg>
        <pc:spChg chg="del mod replST">
          <ac:chgData name="Ida Ekmark" userId="ffbc62ef69d5d3dc" providerId="LiveId" clId="{38AB4D3C-B4E5-4847-ABEF-83E738C70A11}" dt="2024-05-16T11:28:18.882" v="35064" actId="478"/>
          <ac:spMkLst>
            <pc:docMk/>
            <pc:sldMk cId="4250345557" sldId="307"/>
            <ac:spMk id="2826" creationId="{6B725C3D-9B4F-7038-BDD7-8BEE2256BA4A}"/>
          </ac:spMkLst>
        </pc:spChg>
        <pc:spChg chg="del mod replST">
          <ac:chgData name="Ida Ekmark" userId="ffbc62ef69d5d3dc" providerId="LiveId" clId="{38AB4D3C-B4E5-4847-ABEF-83E738C70A11}" dt="2024-05-16T11:28:18.882" v="35063" actId="478"/>
          <ac:spMkLst>
            <pc:docMk/>
            <pc:sldMk cId="4250345557" sldId="307"/>
            <ac:spMk id="2827" creationId="{70985508-C207-134D-156F-0A5A8A0284D9}"/>
          </ac:spMkLst>
        </pc:spChg>
        <pc:spChg chg="del mod replST">
          <ac:chgData name="Ida Ekmark" userId="ffbc62ef69d5d3dc" providerId="LiveId" clId="{38AB4D3C-B4E5-4847-ABEF-83E738C70A11}" dt="2024-05-16T11:28:18.882" v="35062" actId="478"/>
          <ac:spMkLst>
            <pc:docMk/>
            <pc:sldMk cId="4250345557" sldId="307"/>
            <ac:spMk id="2828" creationId="{83859B47-1374-D30E-C9C1-460AC8EE6AB3}"/>
          </ac:spMkLst>
        </pc:spChg>
        <pc:spChg chg="del mod replST">
          <ac:chgData name="Ida Ekmark" userId="ffbc62ef69d5d3dc" providerId="LiveId" clId="{38AB4D3C-B4E5-4847-ABEF-83E738C70A11}" dt="2024-05-16T11:28:18.882" v="35061" actId="478"/>
          <ac:spMkLst>
            <pc:docMk/>
            <pc:sldMk cId="4250345557" sldId="307"/>
            <ac:spMk id="2829" creationId="{B3336708-B695-1676-0022-B0C0D60E5ED3}"/>
          </ac:spMkLst>
        </pc:spChg>
        <pc:spChg chg="del mod replST">
          <ac:chgData name="Ida Ekmark" userId="ffbc62ef69d5d3dc" providerId="LiveId" clId="{38AB4D3C-B4E5-4847-ABEF-83E738C70A11}" dt="2024-05-16T11:28:18.882" v="35060" actId="478"/>
          <ac:spMkLst>
            <pc:docMk/>
            <pc:sldMk cId="4250345557" sldId="307"/>
            <ac:spMk id="2830" creationId="{9DAFE143-1192-9493-5C4C-FC55F8FC45B7}"/>
          </ac:spMkLst>
        </pc:spChg>
        <pc:spChg chg="del mod replST">
          <ac:chgData name="Ida Ekmark" userId="ffbc62ef69d5d3dc" providerId="LiveId" clId="{38AB4D3C-B4E5-4847-ABEF-83E738C70A11}" dt="2024-05-16T11:28:18.880" v="35059" actId="478"/>
          <ac:spMkLst>
            <pc:docMk/>
            <pc:sldMk cId="4250345557" sldId="307"/>
            <ac:spMk id="2831" creationId="{EACAA0C2-1980-9944-8765-63E16F9D3A40}"/>
          </ac:spMkLst>
        </pc:spChg>
        <pc:spChg chg="del mod replST">
          <ac:chgData name="Ida Ekmark" userId="ffbc62ef69d5d3dc" providerId="LiveId" clId="{38AB4D3C-B4E5-4847-ABEF-83E738C70A11}" dt="2024-05-16T11:28:18.880" v="35058" actId="478"/>
          <ac:spMkLst>
            <pc:docMk/>
            <pc:sldMk cId="4250345557" sldId="307"/>
            <ac:spMk id="2832" creationId="{622F3F67-CB07-2251-6D5F-C21DAE8E305F}"/>
          </ac:spMkLst>
        </pc:spChg>
        <pc:spChg chg="del mod replST">
          <ac:chgData name="Ida Ekmark" userId="ffbc62ef69d5d3dc" providerId="LiveId" clId="{38AB4D3C-B4E5-4847-ABEF-83E738C70A11}" dt="2024-05-16T11:28:18.880" v="35057" actId="478"/>
          <ac:spMkLst>
            <pc:docMk/>
            <pc:sldMk cId="4250345557" sldId="307"/>
            <ac:spMk id="2833" creationId="{D93DEA42-ED97-F78F-AED9-5ECB157A73FD}"/>
          </ac:spMkLst>
        </pc:spChg>
        <pc:spChg chg="del mod replST">
          <ac:chgData name="Ida Ekmark" userId="ffbc62ef69d5d3dc" providerId="LiveId" clId="{38AB4D3C-B4E5-4847-ABEF-83E738C70A11}" dt="2024-05-16T11:28:18.872" v="35056" actId="478"/>
          <ac:spMkLst>
            <pc:docMk/>
            <pc:sldMk cId="4250345557" sldId="307"/>
            <ac:spMk id="2834" creationId="{0032DA2B-1402-D84C-8DB3-0EE59E94EFBB}"/>
          </ac:spMkLst>
        </pc:spChg>
        <pc:spChg chg="del mod replST">
          <ac:chgData name="Ida Ekmark" userId="ffbc62ef69d5d3dc" providerId="LiveId" clId="{38AB4D3C-B4E5-4847-ABEF-83E738C70A11}" dt="2024-05-16T11:28:18.872" v="35055" actId="478"/>
          <ac:spMkLst>
            <pc:docMk/>
            <pc:sldMk cId="4250345557" sldId="307"/>
            <ac:spMk id="2835" creationId="{6177B46E-4A0B-324E-F5FC-E8D74E13A9D6}"/>
          </ac:spMkLst>
        </pc:spChg>
        <pc:spChg chg="del mod replST">
          <ac:chgData name="Ida Ekmark" userId="ffbc62ef69d5d3dc" providerId="LiveId" clId="{38AB4D3C-B4E5-4847-ABEF-83E738C70A11}" dt="2024-05-16T11:28:18.872" v="35054" actId="478"/>
          <ac:spMkLst>
            <pc:docMk/>
            <pc:sldMk cId="4250345557" sldId="307"/>
            <ac:spMk id="2836" creationId="{48668FB5-3694-248A-2EA7-2429D6F4ED37}"/>
          </ac:spMkLst>
        </pc:spChg>
        <pc:spChg chg="del mod replST">
          <ac:chgData name="Ida Ekmark" userId="ffbc62ef69d5d3dc" providerId="LiveId" clId="{38AB4D3C-B4E5-4847-ABEF-83E738C70A11}" dt="2024-05-16T11:28:18.872" v="35053" actId="478"/>
          <ac:spMkLst>
            <pc:docMk/>
            <pc:sldMk cId="4250345557" sldId="307"/>
            <ac:spMk id="2837" creationId="{5681B217-83CA-4C28-52D0-DB1208EC1608}"/>
          </ac:spMkLst>
        </pc:spChg>
        <pc:spChg chg="del mod replST">
          <ac:chgData name="Ida Ekmark" userId="ffbc62ef69d5d3dc" providerId="LiveId" clId="{38AB4D3C-B4E5-4847-ABEF-83E738C70A11}" dt="2024-05-16T11:28:18.872" v="35052" actId="478"/>
          <ac:spMkLst>
            <pc:docMk/>
            <pc:sldMk cId="4250345557" sldId="307"/>
            <ac:spMk id="2838" creationId="{A2BAA85B-9F25-56E0-FC3A-59BB08FCF908}"/>
          </ac:spMkLst>
        </pc:spChg>
        <pc:spChg chg="del mod replST">
          <ac:chgData name="Ida Ekmark" userId="ffbc62ef69d5d3dc" providerId="LiveId" clId="{38AB4D3C-B4E5-4847-ABEF-83E738C70A11}" dt="2024-05-16T11:28:18.872" v="35051" actId="478"/>
          <ac:spMkLst>
            <pc:docMk/>
            <pc:sldMk cId="4250345557" sldId="307"/>
            <ac:spMk id="2839" creationId="{B0DF32E3-7012-3D27-1019-F92A55202E78}"/>
          </ac:spMkLst>
        </pc:spChg>
        <pc:spChg chg="del mod replST">
          <ac:chgData name="Ida Ekmark" userId="ffbc62ef69d5d3dc" providerId="LiveId" clId="{38AB4D3C-B4E5-4847-ABEF-83E738C70A11}" dt="2024-05-16T11:28:18.872" v="35050" actId="478"/>
          <ac:spMkLst>
            <pc:docMk/>
            <pc:sldMk cId="4250345557" sldId="307"/>
            <ac:spMk id="2840" creationId="{3FCDF172-C578-2564-CBF6-0BFE749C4D9F}"/>
          </ac:spMkLst>
        </pc:spChg>
        <pc:spChg chg="del mod replST">
          <ac:chgData name="Ida Ekmark" userId="ffbc62ef69d5d3dc" providerId="LiveId" clId="{38AB4D3C-B4E5-4847-ABEF-83E738C70A11}" dt="2024-05-16T11:28:18.872" v="35049" actId="478"/>
          <ac:spMkLst>
            <pc:docMk/>
            <pc:sldMk cId="4250345557" sldId="307"/>
            <ac:spMk id="2841" creationId="{D7FAEB1C-F1BC-5C15-A7F8-FDCC0F93F53D}"/>
          </ac:spMkLst>
        </pc:spChg>
        <pc:spChg chg="del mod replST">
          <ac:chgData name="Ida Ekmark" userId="ffbc62ef69d5d3dc" providerId="LiveId" clId="{38AB4D3C-B4E5-4847-ABEF-83E738C70A11}" dt="2024-05-16T11:28:18.866" v="35048" actId="478"/>
          <ac:spMkLst>
            <pc:docMk/>
            <pc:sldMk cId="4250345557" sldId="307"/>
            <ac:spMk id="2842" creationId="{FA28D8A3-7EC4-2757-8007-8BBC1A34F803}"/>
          </ac:spMkLst>
        </pc:spChg>
        <pc:spChg chg="del mod replST">
          <ac:chgData name="Ida Ekmark" userId="ffbc62ef69d5d3dc" providerId="LiveId" clId="{38AB4D3C-B4E5-4847-ABEF-83E738C70A11}" dt="2024-05-16T11:28:18.866" v="35047" actId="478"/>
          <ac:spMkLst>
            <pc:docMk/>
            <pc:sldMk cId="4250345557" sldId="307"/>
            <ac:spMk id="2843" creationId="{1F635386-FABD-2F35-209C-BD64D9010B4C}"/>
          </ac:spMkLst>
        </pc:spChg>
        <pc:spChg chg="del mod replST">
          <ac:chgData name="Ida Ekmark" userId="ffbc62ef69d5d3dc" providerId="LiveId" clId="{38AB4D3C-B4E5-4847-ABEF-83E738C70A11}" dt="2024-05-16T11:28:18.866" v="35046" actId="478"/>
          <ac:spMkLst>
            <pc:docMk/>
            <pc:sldMk cId="4250345557" sldId="307"/>
            <ac:spMk id="2844" creationId="{8F5F1445-73C2-F87F-8258-C16752518F68}"/>
          </ac:spMkLst>
        </pc:spChg>
        <pc:spChg chg="del mod replST">
          <ac:chgData name="Ida Ekmark" userId="ffbc62ef69d5d3dc" providerId="LiveId" clId="{38AB4D3C-B4E5-4847-ABEF-83E738C70A11}" dt="2024-05-16T11:28:18.866" v="35045" actId="478"/>
          <ac:spMkLst>
            <pc:docMk/>
            <pc:sldMk cId="4250345557" sldId="307"/>
            <ac:spMk id="2845" creationId="{551BC191-2C96-2E18-4614-325961C99541}"/>
          </ac:spMkLst>
        </pc:spChg>
        <pc:spChg chg="del mod replST">
          <ac:chgData name="Ida Ekmark" userId="ffbc62ef69d5d3dc" providerId="LiveId" clId="{38AB4D3C-B4E5-4847-ABEF-83E738C70A11}" dt="2024-05-16T11:28:18.866" v="35044" actId="478"/>
          <ac:spMkLst>
            <pc:docMk/>
            <pc:sldMk cId="4250345557" sldId="307"/>
            <ac:spMk id="2846" creationId="{86D49169-83CA-2893-C69E-F74B9A3BC8E2}"/>
          </ac:spMkLst>
        </pc:spChg>
        <pc:spChg chg="del mod replST">
          <ac:chgData name="Ida Ekmark" userId="ffbc62ef69d5d3dc" providerId="LiveId" clId="{38AB4D3C-B4E5-4847-ABEF-83E738C70A11}" dt="2024-05-16T11:28:18.866" v="35043" actId="478"/>
          <ac:spMkLst>
            <pc:docMk/>
            <pc:sldMk cId="4250345557" sldId="307"/>
            <ac:spMk id="2847" creationId="{D5E7EF4A-65AF-04FF-A937-1DD646857B35}"/>
          </ac:spMkLst>
        </pc:spChg>
        <pc:spChg chg="del mod replST">
          <ac:chgData name="Ida Ekmark" userId="ffbc62ef69d5d3dc" providerId="LiveId" clId="{38AB4D3C-B4E5-4847-ABEF-83E738C70A11}" dt="2024-05-16T11:28:18.866" v="35042" actId="478"/>
          <ac:spMkLst>
            <pc:docMk/>
            <pc:sldMk cId="4250345557" sldId="307"/>
            <ac:spMk id="2848" creationId="{5C590EC6-3494-C5C2-A507-D8CC802441E0}"/>
          </ac:spMkLst>
        </pc:spChg>
        <pc:spChg chg="del mod replST">
          <ac:chgData name="Ida Ekmark" userId="ffbc62ef69d5d3dc" providerId="LiveId" clId="{38AB4D3C-B4E5-4847-ABEF-83E738C70A11}" dt="2024-05-16T11:28:18.863" v="35041" actId="478"/>
          <ac:spMkLst>
            <pc:docMk/>
            <pc:sldMk cId="4250345557" sldId="307"/>
            <ac:spMk id="2849" creationId="{CB048B35-DB85-7724-6BE5-E47F7FF2C864}"/>
          </ac:spMkLst>
        </pc:spChg>
        <pc:spChg chg="del mod replST">
          <ac:chgData name="Ida Ekmark" userId="ffbc62ef69d5d3dc" providerId="LiveId" clId="{38AB4D3C-B4E5-4847-ABEF-83E738C70A11}" dt="2024-05-16T11:28:18.863" v="35040" actId="478"/>
          <ac:spMkLst>
            <pc:docMk/>
            <pc:sldMk cId="4250345557" sldId="307"/>
            <ac:spMk id="2850" creationId="{A5878CB1-74F5-4A3D-A2C7-EE261672F2C7}"/>
          </ac:spMkLst>
        </pc:spChg>
        <pc:spChg chg="del mod replST">
          <ac:chgData name="Ida Ekmark" userId="ffbc62ef69d5d3dc" providerId="LiveId" clId="{38AB4D3C-B4E5-4847-ABEF-83E738C70A11}" dt="2024-05-16T11:28:18.863" v="35039" actId="478"/>
          <ac:spMkLst>
            <pc:docMk/>
            <pc:sldMk cId="4250345557" sldId="307"/>
            <ac:spMk id="2851" creationId="{889F11EB-D2B8-66FC-DF24-F9B23913934C}"/>
          </ac:spMkLst>
        </pc:spChg>
        <pc:spChg chg="del mod replST">
          <ac:chgData name="Ida Ekmark" userId="ffbc62ef69d5d3dc" providerId="LiveId" clId="{38AB4D3C-B4E5-4847-ABEF-83E738C70A11}" dt="2024-05-16T11:28:18.853" v="35038" actId="478"/>
          <ac:spMkLst>
            <pc:docMk/>
            <pc:sldMk cId="4250345557" sldId="307"/>
            <ac:spMk id="2852" creationId="{FACEE54D-B04B-DCF5-D30A-984C929D6E77}"/>
          </ac:spMkLst>
        </pc:spChg>
        <pc:spChg chg="del mod replST">
          <ac:chgData name="Ida Ekmark" userId="ffbc62ef69d5d3dc" providerId="LiveId" clId="{38AB4D3C-B4E5-4847-ABEF-83E738C70A11}" dt="2024-05-16T11:28:18.853" v="35037" actId="478"/>
          <ac:spMkLst>
            <pc:docMk/>
            <pc:sldMk cId="4250345557" sldId="307"/>
            <ac:spMk id="2853" creationId="{7968566C-6180-94DB-F45D-36C769425E94}"/>
          </ac:spMkLst>
        </pc:spChg>
        <pc:spChg chg="del mod replST">
          <ac:chgData name="Ida Ekmark" userId="ffbc62ef69d5d3dc" providerId="LiveId" clId="{38AB4D3C-B4E5-4847-ABEF-83E738C70A11}" dt="2024-05-16T11:28:18.853" v="35036" actId="478"/>
          <ac:spMkLst>
            <pc:docMk/>
            <pc:sldMk cId="4250345557" sldId="307"/>
            <ac:spMk id="2854" creationId="{D9ADBCF4-8644-B30B-A0F1-BE0840E67E4B}"/>
          </ac:spMkLst>
        </pc:spChg>
        <pc:spChg chg="del mod replST">
          <ac:chgData name="Ida Ekmark" userId="ffbc62ef69d5d3dc" providerId="LiveId" clId="{38AB4D3C-B4E5-4847-ABEF-83E738C70A11}" dt="2024-05-16T11:28:18.853" v="35035" actId="478"/>
          <ac:spMkLst>
            <pc:docMk/>
            <pc:sldMk cId="4250345557" sldId="307"/>
            <ac:spMk id="2855" creationId="{FF204C85-32AF-AE58-A445-8B44349FA886}"/>
          </ac:spMkLst>
        </pc:spChg>
        <pc:spChg chg="del mod replST">
          <ac:chgData name="Ida Ekmark" userId="ffbc62ef69d5d3dc" providerId="LiveId" clId="{38AB4D3C-B4E5-4847-ABEF-83E738C70A11}" dt="2024-05-16T11:28:18.853" v="35034" actId="478"/>
          <ac:spMkLst>
            <pc:docMk/>
            <pc:sldMk cId="4250345557" sldId="307"/>
            <ac:spMk id="2856" creationId="{CA9999FF-863A-1772-94F6-4F746711E77F}"/>
          </ac:spMkLst>
        </pc:spChg>
        <pc:spChg chg="del mod replST">
          <ac:chgData name="Ida Ekmark" userId="ffbc62ef69d5d3dc" providerId="LiveId" clId="{38AB4D3C-B4E5-4847-ABEF-83E738C70A11}" dt="2024-05-16T11:28:18.853" v="35033" actId="478"/>
          <ac:spMkLst>
            <pc:docMk/>
            <pc:sldMk cId="4250345557" sldId="307"/>
            <ac:spMk id="2857" creationId="{AEB7C323-4203-B1C9-D5D9-AC6D7D77DACC}"/>
          </ac:spMkLst>
        </pc:spChg>
        <pc:spChg chg="del mod replST">
          <ac:chgData name="Ida Ekmark" userId="ffbc62ef69d5d3dc" providerId="LiveId" clId="{38AB4D3C-B4E5-4847-ABEF-83E738C70A11}" dt="2024-05-16T11:28:18.853" v="35032" actId="478"/>
          <ac:spMkLst>
            <pc:docMk/>
            <pc:sldMk cId="4250345557" sldId="307"/>
            <ac:spMk id="2858" creationId="{E897B663-0C82-2EAB-AF05-E191DD83F323}"/>
          </ac:spMkLst>
        </pc:spChg>
        <pc:spChg chg="del mod replST">
          <ac:chgData name="Ida Ekmark" userId="ffbc62ef69d5d3dc" providerId="LiveId" clId="{38AB4D3C-B4E5-4847-ABEF-83E738C70A11}" dt="2024-05-16T11:28:18.853" v="35031" actId="478"/>
          <ac:spMkLst>
            <pc:docMk/>
            <pc:sldMk cId="4250345557" sldId="307"/>
            <ac:spMk id="2859" creationId="{14EC44FC-A45E-119F-8EFA-C6A37B5A7471}"/>
          </ac:spMkLst>
        </pc:spChg>
        <pc:spChg chg="del mod replST">
          <ac:chgData name="Ida Ekmark" userId="ffbc62ef69d5d3dc" providerId="LiveId" clId="{38AB4D3C-B4E5-4847-ABEF-83E738C70A11}" dt="2024-05-16T11:28:18.853" v="35030" actId="478"/>
          <ac:spMkLst>
            <pc:docMk/>
            <pc:sldMk cId="4250345557" sldId="307"/>
            <ac:spMk id="2860" creationId="{E6AAB5CC-41F6-1814-AE41-1635DCD29D33}"/>
          </ac:spMkLst>
        </pc:spChg>
        <pc:spChg chg="del mod replST">
          <ac:chgData name="Ida Ekmark" userId="ffbc62ef69d5d3dc" providerId="LiveId" clId="{38AB4D3C-B4E5-4847-ABEF-83E738C70A11}" dt="2024-05-16T11:28:18.853" v="35029" actId="478"/>
          <ac:spMkLst>
            <pc:docMk/>
            <pc:sldMk cId="4250345557" sldId="307"/>
            <ac:spMk id="2861" creationId="{9D72205C-2FDE-0400-A0CC-3EB7EB0747AB}"/>
          </ac:spMkLst>
        </pc:spChg>
        <pc:spChg chg="del mod replST">
          <ac:chgData name="Ida Ekmark" userId="ffbc62ef69d5d3dc" providerId="LiveId" clId="{38AB4D3C-B4E5-4847-ABEF-83E738C70A11}" dt="2024-05-16T11:28:18.842" v="35028" actId="478"/>
          <ac:spMkLst>
            <pc:docMk/>
            <pc:sldMk cId="4250345557" sldId="307"/>
            <ac:spMk id="2862" creationId="{89709CA4-EDCD-A232-0110-819FD015923F}"/>
          </ac:spMkLst>
        </pc:spChg>
        <pc:spChg chg="del mod replST">
          <ac:chgData name="Ida Ekmark" userId="ffbc62ef69d5d3dc" providerId="LiveId" clId="{38AB4D3C-B4E5-4847-ABEF-83E738C70A11}" dt="2024-05-16T11:28:18.842" v="35027" actId="478"/>
          <ac:spMkLst>
            <pc:docMk/>
            <pc:sldMk cId="4250345557" sldId="307"/>
            <ac:spMk id="2863" creationId="{C82F43B3-5008-92D1-94F9-73821A72872D}"/>
          </ac:spMkLst>
        </pc:spChg>
        <pc:spChg chg="del mod replST">
          <ac:chgData name="Ida Ekmark" userId="ffbc62ef69d5d3dc" providerId="LiveId" clId="{38AB4D3C-B4E5-4847-ABEF-83E738C70A11}" dt="2024-05-16T11:28:18.842" v="35026" actId="478"/>
          <ac:spMkLst>
            <pc:docMk/>
            <pc:sldMk cId="4250345557" sldId="307"/>
            <ac:spMk id="2864" creationId="{96A3ECEB-B04D-60AD-FE8B-D23619FBFE2F}"/>
          </ac:spMkLst>
        </pc:spChg>
        <pc:spChg chg="del mod replST">
          <ac:chgData name="Ida Ekmark" userId="ffbc62ef69d5d3dc" providerId="LiveId" clId="{38AB4D3C-B4E5-4847-ABEF-83E738C70A11}" dt="2024-05-16T11:28:18.842" v="35025" actId="478"/>
          <ac:spMkLst>
            <pc:docMk/>
            <pc:sldMk cId="4250345557" sldId="307"/>
            <ac:spMk id="2865" creationId="{8611EDFB-D39E-BD5A-F900-355E4EEF04AE}"/>
          </ac:spMkLst>
        </pc:spChg>
        <pc:spChg chg="del mod replST">
          <ac:chgData name="Ida Ekmark" userId="ffbc62ef69d5d3dc" providerId="LiveId" clId="{38AB4D3C-B4E5-4847-ABEF-83E738C70A11}" dt="2024-05-16T11:28:18.842" v="35024" actId="478"/>
          <ac:spMkLst>
            <pc:docMk/>
            <pc:sldMk cId="4250345557" sldId="307"/>
            <ac:spMk id="2866" creationId="{EF3DEFF4-941F-01B2-9A36-63823C9C6535}"/>
          </ac:spMkLst>
        </pc:spChg>
        <pc:spChg chg="del mod replST">
          <ac:chgData name="Ida Ekmark" userId="ffbc62ef69d5d3dc" providerId="LiveId" clId="{38AB4D3C-B4E5-4847-ABEF-83E738C70A11}" dt="2024-05-16T11:28:18.842" v="35023" actId="478"/>
          <ac:spMkLst>
            <pc:docMk/>
            <pc:sldMk cId="4250345557" sldId="307"/>
            <ac:spMk id="2867" creationId="{38F593B8-8DBA-5508-F682-F6958677F2EC}"/>
          </ac:spMkLst>
        </pc:spChg>
        <pc:spChg chg="del mod replST">
          <ac:chgData name="Ida Ekmark" userId="ffbc62ef69d5d3dc" providerId="LiveId" clId="{38AB4D3C-B4E5-4847-ABEF-83E738C70A11}" dt="2024-05-16T11:28:18.842" v="35022" actId="478"/>
          <ac:spMkLst>
            <pc:docMk/>
            <pc:sldMk cId="4250345557" sldId="307"/>
            <ac:spMk id="2868" creationId="{857D4FFE-EEEC-EADC-C8EA-69975A14703C}"/>
          </ac:spMkLst>
        </pc:spChg>
        <pc:spChg chg="del mod topLvl replST">
          <ac:chgData name="Ida Ekmark" userId="ffbc62ef69d5d3dc" providerId="LiveId" clId="{38AB4D3C-B4E5-4847-ABEF-83E738C70A11}" dt="2024-05-16T11:29:17.502" v="35795" actId="478"/>
          <ac:spMkLst>
            <pc:docMk/>
            <pc:sldMk cId="4250345557" sldId="307"/>
            <ac:spMk id="2950" creationId="{FAC083E0-3FC1-53AF-29C2-F90EC66283E8}"/>
          </ac:spMkLst>
        </pc:spChg>
        <pc:spChg chg="del mod topLvl replST">
          <ac:chgData name="Ida Ekmark" userId="ffbc62ef69d5d3dc" providerId="LiveId" clId="{38AB4D3C-B4E5-4847-ABEF-83E738C70A11}" dt="2024-05-16T11:29:17.406" v="35689" actId="478"/>
          <ac:spMkLst>
            <pc:docMk/>
            <pc:sldMk cId="4250345557" sldId="307"/>
            <ac:spMk id="2951" creationId="{22791863-900D-B06A-75B6-6A5D91885B3C}"/>
          </ac:spMkLst>
        </pc:spChg>
        <pc:spChg chg="del mod replST">
          <ac:chgData name="Ida Ekmark" userId="ffbc62ef69d5d3dc" providerId="LiveId" clId="{38AB4D3C-B4E5-4847-ABEF-83E738C70A11}" dt="2024-05-16T11:29:17.406" v="35688" actId="478"/>
          <ac:spMkLst>
            <pc:docMk/>
            <pc:sldMk cId="4250345557" sldId="307"/>
            <ac:spMk id="2952" creationId="{CFD2DB51-7841-01DA-DE69-605C788122E2}"/>
          </ac:spMkLst>
        </pc:spChg>
        <pc:spChg chg="del mod replST">
          <ac:chgData name="Ida Ekmark" userId="ffbc62ef69d5d3dc" providerId="LiveId" clId="{38AB4D3C-B4E5-4847-ABEF-83E738C70A11}" dt="2024-05-16T11:29:17.406" v="35687" actId="478"/>
          <ac:spMkLst>
            <pc:docMk/>
            <pc:sldMk cId="4250345557" sldId="307"/>
            <ac:spMk id="2953" creationId="{D39968FB-419C-8A0E-B757-B393833147F3}"/>
          </ac:spMkLst>
        </pc:spChg>
        <pc:spChg chg="del mod replST">
          <ac:chgData name="Ida Ekmark" userId="ffbc62ef69d5d3dc" providerId="LiveId" clId="{38AB4D3C-B4E5-4847-ABEF-83E738C70A11}" dt="2024-05-16T11:29:17.406" v="35686" actId="478"/>
          <ac:spMkLst>
            <pc:docMk/>
            <pc:sldMk cId="4250345557" sldId="307"/>
            <ac:spMk id="2954" creationId="{D9CE3EB8-C04E-A697-F8A5-0A0A5BB7199D}"/>
          </ac:spMkLst>
        </pc:spChg>
        <pc:spChg chg="del mod replST">
          <ac:chgData name="Ida Ekmark" userId="ffbc62ef69d5d3dc" providerId="LiveId" clId="{38AB4D3C-B4E5-4847-ABEF-83E738C70A11}" dt="2024-05-16T11:29:17.406" v="35685" actId="478"/>
          <ac:spMkLst>
            <pc:docMk/>
            <pc:sldMk cId="4250345557" sldId="307"/>
            <ac:spMk id="2955" creationId="{67EF04B0-DF67-CE2C-C9E4-B207E412859F}"/>
          </ac:spMkLst>
        </pc:spChg>
        <pc:spChg chg="del mod replST">
          <ac:chgData name="Ida Ekmark" userId="ffbc62ef69d5d3dc" providerId="LiveId" clId="{38AB4D3C-B4E5-4847-ABEF-83E738C70A11}" dt="2024-05-16T11:29:17.406" v="35684" actId="478"/>
          <ac:spMkLst>
            <pc:docMk/>
            <pc:sldMk cId="4250345557" sldId="307"/>
            <ac:spMk id="2956" creationId="{BCD97506-7930-F00A-09C3-87C61701BE3A}"/>
          </ac:spMkLst>
        </pc:spChg>
        <pc:spChg chg="del mod replST">
          <ac:chgData name="Ida Ekmark" userId="ffbc62ef69d5d3dc" providerId="LiveId" clId="{38AB4D3C-B4E5-4847-ABEF-83E738C70A11}" dt="2024-05-16T11:29:17.406" v="35683" actId="478"/>
          <ac:spMkLst>
            <pc:docMk/>
            <pc:sldMk cId="4250345557" sldId="307"/>
            <ac:spMk id="2957" creationId="{FF2D3D64-7B82-297C-8DE9-1E41E10EF80E}"/>
          </ac:spMkLst>
        </pc:spChg>
        <pc:spChg chg="del mod replST">
          <ac:chgData name="Ida Ekmark" userId="ffbc62ef69d5d3dc" providerId="LiveId" clId="{38AB4D3C-B4E5-4847-ABEF-83E738C70A11}" dt="2024-05-16T11:29:17.406" v="35682" actId="478"/>
          <ac:spMkLst>
            <pc:docMk/>
            <pc:sldMk cId="4250345557" sldId="307"/>
            <ac:spMk id="2958" creationId="{D17358BF-1B52-C203-FE64-E23E58FB367D}"/>
          </ac:spMkLst>
        </pc:spChg>
        <pc:spChg chg="del mod replST">
          <ac:chgData name="Ida Ekmark" userId="ffbc62ef69d5d3dc" providerId="LiveId" clId="{38AB4D3C-B4E5-4847-ABEF-83E738C70A11}" dt="2024-05-16T11:29:17.402" v="35681" actId="478"/>
          <ac:spMkLst>
            <pc:docMk/>
            <pc:sldMk cId="4250345557" sldId="307"/>
            <ac:spMk id="2959" creationId="{F511B6DF-51B9-05C3-B901-ABFAA6BD8E9C}"/>
          </ac:spMkLst>
        </pc:spChg>
        <pc:spChg chg="del mod replST">
          <ac:chgData name="Ida Ekmark" userId="ffbc62ef69d5d3dc" providerId="LiveId" clId="{38AB4D3C-B4E5-4847-ABEF-83E738C70A11}" dt="2024-05-16T11:29:17.402" v="35680" actId="478"/>
          <ac:spMkLst>
            <pc:docMk/>
            <pc:sldMk cId="4250345557" sldId="307"/>
            <ac:spMk id="2960" creationId="{E52CEF4B-96A3-D2F9-BF9A-E04D0A9A0438}"/>
          </ac:spMkLst>
        </pc:spChg>
        <pc:spChg chg="del mod replST">
          <ac:chgData name="Ida Ekmark" userId="ffbc62ef69d5d3dc" providerId="LiveId" clId="{38AB4D3C-B4E5-4847-ABEF-83E738C70A11}" dt="2024-05-16T11:29:17.402" v="35679" actId="478"/>
          <ac:spMkLst>
            <pc:docMk/>
            <pc:sldMk cId="4250345557" sldId="307"/>
            <ac:spMk id="2961" creationId="{21EA37D7-4135-A4AF-4895-538D54275B43}"/>
          </ac:spMkLst>
        </pc:spChg>
        <pc:spChg chg="del mod replST">
          <ac:chgData name="Ida Ekmark" userId="ffbc62ef69d5d3dc" providerId="LiveId" clId="{38AB4D3C-B4E5-4847-ABEF-83E738C70A11}" dt="2024-05-16T11:29:17.402" v="35678" actId="478"/>
          <ac:spMkLst>
            <pc:docMk/>
            <pc:sldMk cId="4250345557" sldId="307"/>
            <ac:spMk id="2962" creationId="{969E9D61-A8C5-16C3-1D66-8F212A2DB706}"/>
          </ac:spMkLst>
        </pc:spChg>
        <pc:spChg chg="del mod replST">
          <ac:chgData name="Ida Ekmark" userId="ffbc62ef69d5d3dc" providerId="LiveId" clId="{38AB4D3C-B4E5-4847-ABEF-83E738C70A11}" dt="2024-05-16T11:29:17.402" v="35677" actId="478"/>
          <ac:spMkLst>
            <pc:docMk/>
            <pc:sldMk cId="4250345557" sldId="307"/>
            <ac:spMk id="2963" creationId="{6E1AD1D3-7070-81B7-130E-EBD5E594B12C}"/>
          </ac:spMkLst>
        </pc:spChg>
        <pc:spChg chg="del mod replST">
          <ac:chgData name="Ida Ekmark" userId="ffbc62ef69d5d3dc" providerId="LiveId" clId="{38AB4D3C-B4E5-4847-ABEF-83E738C70A11}" dt="2024-05-16T11:29:17.402" v="35676" actId="478"/>
          <ac:spMkLst>
            <pc:docMk/>
            <pc:sldMk cId="4250345557" sldId="307"/>
            <ac:spMk id="2964" creationId="{F54EC329-8187-AEB0-1DAF-DD3808851B14}"/>
          </ac:spMkLst>
        </pc:spChg>
        <pc:spChg chg="del mod replST">
          <ac:chgData name="Ida Ekmark" userId="ffbc62ef69d5d3dc" providerId="LiveId" clId="{38AB4D3C-B4E5-4847-ABEF-83E738C70A11}" dt="2024-05-16T11:29:17.402" v="35675" actId="478"/>
          <ac:spMkLst>
            <pc:docMk/>
            <pc:sldMk cId="4250345557" sldId="307"/>
            <ac:spMk id="2965" creationId="{26CB1AEF-198B-C07E-1995-2A9EE652EE3D}"/>
          </ac:spMkLst>
        </pc:spChg>
        <pc:spChg chg="del mod replST">
          <ac:chgData name="Ida Ekmark" userId="ffbc62ef69d5d3dc" providerId="LiveId" clId="{38AB4D3C-B4E5-4847-ABEF-83E738C70A11}" dt="2024-05-16T11:29:17.402" v="35674" actId="478"/>
          <ac:spMkLst>
            <pc:docMk/>
            <pc:sldMk cId="4250345557" sldId="307"/>
            <ac:spMk id="2966" creationId="{5427787C-D980-00A7-466F-6677A334EF97}"/>
          </ac:spMkLst>
        </pc:spChg>
        <pc:spChg chg="del mod replST">
          <ac:chgData name="Ida Ekmark" userId="ffbc62ef69d5d3dc" providerId="LiveId" clId="{38AB4D3C-B4E5-4847-ABEF-83E738C70A11}" dt="2024-05-16T11:29:17.399" v="35673" actId="478"/>
          <ac:spMkLst>
            <pc:docMk/>
            <pc:sldMk cId="4250345557" sldId="307"/>
            <ac:spMk id="2967" creationId="{4314D579-C683-6ECC-2EE9-8C25188C7055}"/>
          </ac:spMkLst>
        </pc:spChg>
        <pc:spChg chg="del mod replST">
          <ac:chgData name="Ida Ekmark" userId="ffbc62ef69d5d3dc" providerId="LiveId" clId="{38AB4D3C-B4E5-4847-ABEF-83E738C70A11}" dt="2024-05-16T11:29:17.399" v="35672" actId="478"/>
          <ac:spMkLst>
            <pc:docMk/>
            <pc:sldMk cId="4250345557" sldId="307"/>
            <ac:spMk id="2968" creationId="{58AD0A53-EAFA-9605-ECA5-82EF746BF6AC}"/>
          </ac:spMkLst>
        </pc:spChg>
        <pc:spChg chg="del mod replST">
          <ac:chgData name="Ida Ekmark" userId="ffbc62ef69d5d3dc" providerId="LiveId" clId="{38AB4D3C-B4E5-4847-ABEF-83E738C70A11}" dt="2024-05-16T11:29:17.399" v="35671" actId="478"/>
          <ac:spMkLst>
            <pc:docMk/>
            <pc:sldMk cId="4250345557" sldId="307"/>
            <ac:spMk id="2969" creationId="{1C6AA5C5-40B4-F8E0-3118-BB34FBC87314}"/>
          </ac:spMkLst>
        </pc:spChg>
        <pc:spChg chg="del mod replST">
          <ac:chgData name="Ida Ekmark" userId="ffbc62ef69d5d3dc" providerId="LiveId" clId="{38AB4D3C-B4E5-4847-ABEF-83E738C70A11}" dt="2024-05-16T11:29:17.399" v="35670" actId="478"/>
          <ac:spMkLst>
            <pc:docMk/>
            <pc:sldMk cId="4250345557" sldId="307"/>
            <ac:spMk id="2970" creationId="{B0154E1F-6525-DF45-3C6C-FF3E83C962EA}"/>
          </ac:spMkLst>
        </pc:spChg>
        <pc:spChg chg="del mod replST">
          <ac:chgData name="Ida Ekmark" userId="ffbc62ef69d5d3dc" providerId="LiveId" clId="{38AB4D3C-B4E5-4847-ABEF-83E738C70A11}" dt="2024-05-16T11:29:17.399" v="35669" actId="478"/>
          <ac:spMkLst>
            <pc:docMk/>
            <pc:sldMk cId="4250345557" sldId="307"/>
            <ac:spMk id="2971" creationId="{EC7EF370-D429-1FF0-640C-3C25C0AEEB49}"/>
          </ac:spMkLst>
        </pc:spChg>
        <pc:spChg chg="del mod replST">
          <ac:chgData name="Ida Ekmark" userId="ffbc62ef69d5d3dc" providerId="LiveId" clId="{38AB4D3C-B4E5-4847-ABEF-83E738C70A11}" dt="2024-05-16T11:29:17.399" v="35668" actId="478"/>
          <ac:spMkLst>
            <pc:docMk/>
            <pc:sldMk cId="4250345557" sldId="307"/>
            <ac:spMk id="2972" creationId="{9CB1FF75-39C0-5935-39F8-F219DDBBD756}"/>
          </ac:spMkLst>
        </pc:spChg>
        <pc:spChg chg="del mod replST">
          <ac:chgData name="Ida Ekmark" userId="ffbc62ef69d5d3dc" providerId="LiveId" clId="{38AB4D3C-B4E5-4847-ABEF-83E738C70A11}" dt="2024-05-16T11:29:17.399" v="35667" actId="478"/>
          <ac:spMkLst>
            <pc:docMk/>
            <pc:sldMk cId="4250345557" sldId="307"/>
            <ac:spMk id="2973" creationId="{82FCC86A-F38F-A2D8-2AB1-455E6F69985C}"/>
          </ac:spMkLst>
        </pc:spChg>
        <pc:spChg chg="del mod replST">
          <ac:chgData name="Ida Ekmark" userId="ffbc62ef69d5d3dc" providerId="LiveId" clId="{38AB4D3C-B4E5-4847-ABEF-83E738C70A11}" dt="2024-05-16T11:29:17.395" v="35666" actId="478"/>
          <ac:spMkLst>
            <pc:docMk/>
            <pc:sldMk cId="4250345557" sldId="307"/>
            <ac:spMk id="2974" creationId="{AC967D11-D462-E392-B440-F5DCC5137D27}"/>
          </ac:spMkLst>
        </pc:spChg>
        <pc:spChg chg="del mod replST">
          <ac:chgData name="Ida Ekmark" userId="ffbc62ef69d5d3dc" providerId="LiveId" clId="{38AB4D3C-B4E5-4847-ABEF-83E738C70A11}" dt="2024-05-16T11:29:17.395" v="35665" actId="478"/>
          <ac:spMkLst>
            <pc:docMk/>
            <pc:sldMk cId="4250345557" sldId="307"/>
            <ac:spMk id="2975" creationId="{BFB0CA86-763B-FE22-2BF5-66CA1AD2B1DA}"/>
          </ac:spMkLst>
        </pc:spChg>
        <pc:spChg chg="del mod replST">
          <ac:chgData name="Ida Ekmark" userId="ffbc62ef69d5d3dc" providerId="LiveId" clId="{38AB4D3C-B4E5-4847-ABEF-83E738C70A11}" dt="2024-05-16T11:29:17.395" v="35664" actId="478"/>
          <ac:spMkLst>
            <pc:docMk/>
            <pc:sldMk cId="4250345557" sldId="307"/>
            <ac:spMk id="2976" creationId="{51B48A80-FD13-021D-8206-63D9FDB409A0}"/>
          </ac:spMkLst>
        </pc:spChg>
        <pc:spChg chg="del mod replST">
          <ac:chgData name="Ida Ekmark" userId="ffbc62ef69d5d3dc" providerId="LiveId" clId="{38AB4D3C-B4E5-4847-ABEF-83E738C70A11}" dt="2024-05-16T11:29:17.395" v="35663" actId="478"/>
          <ac:spMkLst>
            <pc:docMk/>
            <pc:sldMk cId="4250345557" sldId="307"/>
            <ac:spMk id="2977" creationId="{E610780B-F323-F34C-5080-09D0116424BC}"/>
          </ac:spMkLst>
        </pc:spChg>
        <pc:spChg chg="del mod replST">
          <ac:chgData name="Ida Ekmark" userId="ffbc62ef69d5d3dc" providerId="LiveId" clId="{38AB4D3C-B4E5-4847-ABEF-83E738C70A11}" dt="2024-05-16T11:29:17.395" v="35662" actId="478"/>
          <ac:spMkLst>
            <pc:docMk/>
            <pc:sldMk cId="4250345557" sldId="307"/>
            <ac:spMk id="2978" creationId="{25BC28EE-DDD9-D640-86BB-87B6A749F282}"/>
          </ac:spMkLst>
        </pc:spChg>
        <pc:spChg chg="del mod replST">
          <ac:chgData name="Ida Ekmark" userId="ffbc62ef69d5d3dc" providerId="LiveId" clId="{38AB4D3C-B4E5-4847-ABEF-83E738C70A11}" dt="2024-05-16T11:29:17.395" v="35661" actId="478"/>
          <ac:spMkLst>
            <pc:docMk/>
            <pc:sldMk cId="4250345557" sldId="307"/>
            <ac:spMk id="2979" creationId="{39D7280B-1853-1DD1-2F2F-806984B38BF9}"/>
          </ac:spMkLst>
        </pc:spChg>
        <pc:spChg chg="del mod replST">
          <ac:chgData name="Ida Ekmark" userId="ffbc62ef69d5d3dc" providerId="LiveId" clId="{38AB4D3C-B4E5-4847-ABEF-83E738C70A11}" dt="2024-05-16T11:29:17.395" v="35660" actId="478"/>
          <ac:spMkLst>
            <pc:docMk/>
            <pc:sldMk cId="4250345557" sldId="307"/>
            <ac:spMk id="2980" creationId="{D93D1AEF-AC6D-D062-6E4C-E0E393EA30F2}"/>
          </ac:spMkLst>
        </pc:spChg>
        <pc:spChg chg="del mod replST">
          <ac:chgData name="Ida Ekmark" userId="ffbc62ef69d5d3dc" providerId="LiveId" clId="{38AB4D3C-B4E5-4847-ABEF-83E738C70A11}" dt="2024-05-16T11:29:17.395" v="35659" actId="478"/>
          <ac:spMkLst>
            <pc:docMk/>
            <pc:sldMk cId="4250345557" sldId="307"/>
            <ac:spMk id="2981" creationId="{4D88DD88-390C-C5B0-347F-80B569188193}"/>
          </ac:spMkLst>
        </pc:spChg>
        <pc:spChg chg="del mod replST">
          <ac:chgData name="Ida Ekmark" userId="ffbc62ef69d5d3dc" providerId="LiveId" clId="{38AB4D3C-B4E5-4847-ABEF-83E738C70A11}" dt="2024-05-16T11:29:17.392" v="35658" actId="478"/>
          <ac:spMkLst>
            <pc:docMk/>
            <pc:sldMk cId="4250345557" sldId="307"/>
            <ac:spMk id="2982" creationId="{0E037ACF-707A-3B5F-4B64-480B08D4D5B6}"/>
          </ac:spMkLst>
        </pc:spChg>
        <pc:spChg chg="del mod replST">
          <ac:chgData name="Ida Ekmark" userId="ffbc62ef69d5d3dc" providerId="LiveId" clId="{38AB4D3C-B4E5-4847-ABEF-83E738C70A11}" dt="2024-05-16T11:29:17.392" v="35657" actId="478"/>
          <ac:spMkLst>
            <pc:docMk/>
            <pc:sldMk cId="4250345557" sldId="307"/>
            <ac:spMk id="2983" creationId="{BAA39040-FB74-9DD3-A58D-7A5485D45925}"/>
          </ac:spMkLst>
        </pc:spChg>
        <pc:spChg chg="del mod replST">
          <ac:chgData name="Ida Ekmark" userId="ffbc62ef69d5d3dc" providerId="LiveId" clId="{38AB4D3C-B4E5-4847-ABEF-83E738C70A11}" dt="2024-05-16T11:29:17.392" v="35656" actId="478"/>
          <ac:spMkLst>
            <pc:docMk/>
            <pc:sldMk cId="4250345557" sldId="307"/>
            <ac:spMk id="2984" creationId="{43D19566-FDC4-4B93-C519-34C217251405}"/>
          </ac:spMkLst>
        </pc:spChg>
        <pc:spChg chg="del mod replST">
          <ac:chgData name="Ida Ekmark" userId="ffbc62ef69d5d3dc" providerId="LiveId" clId="{38AB4D3C-B4E5-4847-ABEF-83E738C70A11}" dt="2024-05-16T11:29:17.390" v="35655" actId="478"/>
          <ac:spMkLst>
            <pc:docMk/>
            <pc:sldMk cId="4250345557" sldId="307"/>
            <ac:spMk id="2985" creationId="{9C2E8B55-BF23-E532-6B88-5AFF05C9D1DD}"/>
          </ac:spMkLst>
        </pc:spChg>
        <pc:spChg chg="del mod replST">
          <ac:chgData name="Ida Ekmark" userId="ffbc62ef69d5d3dc" providerId="LiveId" clId="{38AB4D3C-B4E5-4847-ABEF-83E738C70A11}" dt="2024-05-16T11:29:17.390" v="35654" actId="478"/>
          <ac:spMkLst>
            <pc:docMk/>
            <pc:sldMk cId="4250345557" sldId="307"/>
            <ac:spMk id="2986" creationId="{6578B7C5-6FFD-76D8-7BF4-8645B8EDF747}"/>
          </ac:spMkLst>
        </pc:spChg>
        <pc:spChg chg="del mod replST">
          <ac:chgData name="Ida Ekmark" userId="ffbc62ef69d5d3dc" providerId="LiveId" clId="{38AB4D3C-B4E5-4847-ABEF-83E738C70A11}" dt="2024-05-16T11:29:17.390" v="35653" actId="478"/>
          <ac:spMkLst>
            <pc:docMk/>
            <pc:sldMk cId="4250345557" sldId="307"/>
            <ac:spMk id="2987" creationId="{BD90D49D-5FA4-E365-32CB-E29C7FA1FCF4}"/>
          </ac:spMkLst>
        </pc:spChg>
        <pc:spChg chg="del mod replST">
          <ac:chgData name="Ida Ekmark" userId="ffbc62ef69d5d3dc" providerId="LiveId" clId="{38AB4D3C-B4E5-4847-ABEF-83E738C70A11}" dt="2024-05-16T11:29:17.390" v="35652" actId="478"/>
          <ac:spMkLst>
            <pc:docMk/>
            <pc:sldMk cId="4250345557" sldId="307"/>
            <ac:spMk id="2988" creationId="{401126C5-0C29-A029-9842-5CA14EB990F8}"/>
          </ac:spMkLst>
        </pc:spChg>
        <pc:spChg chg="del mod replST">
          <ac:chgData name="Ida Ekmark" userId="ffbc62ef69d5d3dc" providerId="LiveId" clId="{38AB4D3C-B4E5-4847-ABEF-83E738C70A11}" dt="2024-05-16T11:29:17.386" v="35651" actId="478"/>
          <ac:spMkLst>
            <pc:docMk/>
            <pc:sldMk cId="4250345557" sldId="307"/>
            <ac:spMk id="2989" creationId="{5FC749D3-168D-8431-5851-1D87935F0BC4}"/>
          </ac:spMkLst>
        </pc:spChg>
        <pc:spChg chg="del mod replST">
          <ac:chgData name="Ida Ekmark" userId="ffbc62ef69d5d3dc" providerId="LiveId" clId="{38AB4D3C-B4E5-4847-ABEF-83E738C70A11}" dt="2024-05-16T11:29:17.386" v="35650" actId="478"/>
          <ac:spMkLst>
            <pc:docMk/>
            <pc:sldMk cId="4250345557" sldId="307"/>
            <ac:spMk id="2990" creationId="{CC581D23-5A6F-CF46-BAA6-0AA76EB9AF3E}"/>
          </ac:spMkLst>
        </pc:spChg>
        <pc:spChg chg="del mod replST">
          <ac:chgData name="Ida Ekmark" userId="ffbc62ef69d5d3dc" providerId="LiveId" clId="{38AB4D3C-B4E5-4847-ABEF-83E738C70A11}" dt="2024-05-16T11:29:17.386" v="35649" actId="478"/>
          <ac:spMkLst>
            <pc:docMk/>
            <pc:sldMk cId="4250345557" sldId="307"/>
            <ac:spMk id="2991" creationId="{311A45FB-C7F3-94B7-751A-B91FF3033742}"/>
          </ac:spMkLst>
        </pc:spChg>
        <pc:spChg chg="del mod replST">
          <ac:chgData name="Ida Ekmark" userId="ffbc62ef69d5d3dc" providerId="LiveId" clId="{38AB4D3C-B4E5-4847-ABEF-83E738C70A11}" dt="2024-05-16T11:29:17.386" v="35648" actId="478"/>
          <ac:spMkLst>
            <pc:docMk/>
            <pc:sldMk cId="4250345557" sldId="307"/>
            <ac:spMk id="2992" creationId="{91B54F6D-F1B6-E620-6762-16D94C9F8CA9}"/>
          </ac:spMkLst>
        </pc:spChg>
        <pc:spChg chg="del mod replST">
          <ac:chgData name="Ida Ekmark" userId="ffbc62ef69d5d3dc" providerId="LiveId" clId="{38AB4D3C-B4E5-4847-ABEF-83E738C70A11}" dt="2024-05-16T11:29:17.386" v="35647" actId="478"/>
          <ac:spMkLst>
            <pc:docMk/>
            <pc:sldMk cId="4250345557" sldId="307"/>
            <ac:spMk id="2993" creationId="{69E82992-8927-CCCB-3F4B-72BD93D14217}"/>
          </ac:spMkLst>
        </pc:spChg>
        <pc:spChg chg="del mod replST">
          <ac:chgData name="Ida Ekmark" userId="ffbc62ef69d5d3dc" providerId="LiveId" clId="{38AB4D3C-B4E5-4847-ABEF-83E738C70A11}" dt="2024-05-16T11:29:17.386" v="35646" actId="478"/>
          <ac:spMkLst>
            <pc:docMk/>
            <pc:sldMk cId="4250345557" sldId="307"/>
            <ac:spMk id="2994" creationId="{018C9A0B-4728-CDDC-0227-4B7F1935F569}"/>
          </ac:spMkLst>
        </pc:spChg>
        <pc:spChg chg="del mod replST">
          <ac:chgData name="Ida Ekmark" userId="ffbc62ef69d5d3dc" providerId="LiveId" clId="{38AB4D3C-B4E5-4847-ABEF-83E738C70A11}" dt="2024-05-16T11:29:17.382" v="35645" actId="478"/>
          <ac:spMkLst>
            <pc:docMk/>
            <pc:sldMk cId="4250345557" sldId="307"/>
            <ac:spMk id="2995" creationId="{06AEBD59-E5D1-6F5A-5503-C1270178C73C}"/>
          </ac:spMkLst>
        </pc:spChg>
        <pc:spChg chg="del mod replST">
          <ac:chgData name="Ida Ekmark" userId="ffbc62ef69d5d3dc" providerId="LiveId" clId="{38AB4D3C-B4E5-4847-ABEF-83E738C70A11}" dt="2024-05-16T11:29:17.382" v="35644" actId="478"/>
          <ac:spMkLst>
            <pc:docMk/>
            <pc:sldMk cId="4250345557" sldId="307"/>
            <ac:spMk id="2996" creationId="{E82D7731-977A-2275-0713-A5762CEA7DA7}"/>
          </ac:spMkLst>
        </pc:spChg>
        <pc:spChg chg="del mod replST">
          <ac:chgData name="Ida Ekmark" userId="ffbc62ef69d5d3dc" providerId="LiveId" clId="{38AB4D3C-B4E5-4847-ABEF-83E738C70A11}" dt="2024-05-16T11:29:17.382" v="35643" actId="478"/>
          <ac:spMkLst>
            <pc:docMk/>
            <pc:sldMk cId="4250345557" sldId="307"/>
            <ac:spMk id="2997" creationId="{BA7947C3-75BF-5119-CACA-0B93B7E6A2B9}"/>
          </ac:spMkLst>
        </pc:spChg>
        <pc:spChg chg="del mod replST">
          <ac:chgData name="Ida Ekmark" userId="ffbc62ef69d5d3dc" providerId="LiveId" clId="{38AB4D3C-B4E5-4847-ABEF-83E738C70A11}" dt="2024-05-16T11:29:17.382" v="35642" actId="478"/>
          <ac:spMkLst>
            <pc:docMk/>
            <pc:sldMk cId="4250345557" sldId="307"/>
            <ac:spMk id="2998" creationId="{F20B5DC2-6BCC-28C4-72A0-F4DF45B8C2AB}"/>
          </ac:spMkLst>
        </pc:spChg>
        <pc:spChg chg="del mod replST">
          <ac:chgData name="Ida Ekmark" userId="ffbc62ef69d5d3dc" providerId="LiveId" clId="{38AB4D3C-B4E5-4847-ABEF-83E738C70A11}" dt="2024-05-16T11:29:17.382" v="35641" actId="478"/>
          <ac:spMkLst>
            <pc:docMk/>
            <pc:sldMk cId="4250345557" sldId="307"/>
            <ac:spMk id="2999" creationId="{142808C7-F36F-FF4C-EF8B-A90A35BD226A}"/>
          </ac:spMkLst>
        </pc:spChg>
        <pc:spChg chg="del mod replST">
          <ac:chgData name="Ida Ekmark" userId="ffbc62ef69d5d3dc" providerId="LiveId" clId="{38AB4D3C-B4E5-4847-ABEF-83E738C70A11}" dt="2024-05-16T11:29:17.382" v="35640" actId="478"/>
          <ac:spMkLst>
            <pc:docMk/>
            <pc:sldMk cId="4250345557" sldId="307"/>
            <ac:spMk id="3000" creationId="{B618C633-B3F4-FDF2-4B1A-4B2B041A74D7}"/>
          </ac:spMkLst>
        </pc:spChg>
        <pc:spChg chg="del mod replST">
          <ac:chgData name="Ida Ekmark" userId="ffbc62ef69d5d3dc" providerId="LiveId" clId="{38AB4D3C-B4E5-4847-ABEF-83E738C70A11}" dt="2024-05-16T11:29:17.379" v="35639" actId="478"/>
          <ac:spMkLst>
            <pc:docMk/>
            <pc:sldMk cId="4250345557" sldId="307"/>
            <ac:spMk id="3001" creationId="{5535D396-5A5F-A536-D22B-8D4B4278F873}"/>
          </ac:spMkLst>
        </pc:spChg>
        <pc:spChg chg="del mod replST">
          <ac:chgData name="Ida Ekmark" userId="ffbc62ef69d5d3dc" providerId="LiveId" clId="{38AB4D3C-B4E5-4847-ABEF-83E738C70A11}" dt="2024-05-16T11:29:17.379" v="35638" actId="478"/>
          <ac:spMkLst>
            <pc:docMk/>
            <pc:sldMk cId="4250345557" sldId="307"/>
            <ac:spMk id="3002" creationId="{AFE4C651-DDFB-7C23-9EA9-CAC5FCFB5C48}"/>
          </ac:spMkLst>
        </pc:spChg>
        <pc:spChg chg="del mod replST">
          <ac:chgData name="Ida Ekmark" userId="ffbc62ef69d5d3dc" providerId="LiveId" clId="{38AB4D3C-B4E5-4847-ABEF-83E738C70A11}" dt="2024-05-16T11:29:17.379" v="35637" actId="478"/>
          <ac:spMkLst>
            <pc:docMk/>
            <pc:sldMk cId="4250345557" sldId="307"/>
            <ac:spMk id="3003" creationId="{64C107D6-7AA1-ABCA-4075-662409A2BFB7}"/>
          </ac:spMkLst>
        </pc:spChg>
        <pc:spChg chg="del mod replST">
          <ac:chgData name="Ida Ekmark" userId="ffbc62ef69d5d3dc" providerId="LiveId" clId="{38AB4D3C-B4E5-4847-ABEF-83E738C70A11}" dt="2024-05-16T11:29:17.379" v="35636" actId="478"/>
          <ac:spMkLst>
            <pc:docMk/>
            <pc:sldMk cId="4250345557" sldId="307"/>
            <ac:spMk id="3004" creationId="{8CDAB32A-17B8-2F77-609E-B80004B19662}"/>
          </ac:spMkLst>
        </pc:spChg>
        <pc:spChg chg="del mod replST">
          <ac:chgData name="Ida Ekmark" userId="ffbc62ef69d5d3dc" providerId="LiveId" clId="{38AB4D3C-B4E5-4847-ABEF-83E738C70A11}" dt="2024-05-16T11:29:17.379" v="35635" actId="478"/>
          <ac:spMkLst>
            <pc:docMk/>
            <pc:sldMk cId="4250345557" sldId="307"/>
            <ac:spMk id="3005" creationId="{CC7B456C-487F-7E4C-C6AC-7BB8ACD3A121}"/>
          </ac:spMkLst>
        </pc:spChg>
        <pc:spChg chg="del mod replST">
          <ac:chgData name="Ida Ekmark" userId="ffbc62ef69d5d3dc" providerId="LiveId" clId="{38AB4D3C-B4E5-4847-ABEF-83E738C70A11}" dt="2024-05-16T11:29:17.375" v="35634" actId="478"/>
          <ac:spMkLst>
            <pc:docMk/>
            <pc:sldMk cId="4250345557" sldId="307"/>
            <ac:spMk id="3006" creationId="{1C82D577-AE23-8F00-7D28-9526754FC012}"/>
          </ac:spMkLst>
        </pc:spChg>
        <pc:spChg chg="del mod replST">
          <ac:chgData name="Ida Ekmark" userId="ffbc62ef69d5d3dc" providerId="LiveId" clId="{38AB4D3C-B4E5-4847-ABEF-83E738C70A11}" dt="2024-05-16T11:29:17.375" v="35633" actId="478"/>
          <ac:spMkLst>
            <pc:docMk/>
            <pc:sldMk cId="4250345557" sldId="307"/>
            <ac:spMk id="3007" creationId="{B8CF4E93-CE47-DBBE-718E-EE566A5686D9}"/>
          </ac:spMkLst>
        </pc:spChg>
        <pc:spChg chg="del mod replST">
          <ac:chgData name="Ida Ekmark" userId="ffbc62ef69d5d3dc" providerId="LiveId" clId="{38AB4D3C-B4E5-4847-ABEF-83E738C70A11}" dt="2024-05-16T11:29:17.375" v="35632" actId="478"/>
          <ac:spMkLst>
            <pc:docMk/>
            <pc:sldMk cId="4250345557" sldId="307"/>
            <ac:spMk id="3008" creationId="{BA2C3212-9680-017A-DB86-495AB2483BE3}"/>
          </ac:spMkLst>
        </pc:spChg>
        <pc:spChg chg="del mod replST">
          <ac:chgData name="Ida Ekmark" userId="ffbc62ef69d5d3dc" providerId="LiveId" clId="{38AB4D3C-B4E5-4847-ABEF-83E738C70A11}" dt="2024-05-16T11:29:17.375" v="35631" actId="478"/>
          <ac:spMkLst>
            <pc:docMk/>
            <pc:sldMk cId="4250345557" sldId="307"/>
            <ac:spMk id="3009" creationId="{652AB04F-99E5-5D28-36FF-B0DCC6B19C88}"/>
          </ac:spMkLst>
        </pc:spChg>
        <pc:spChg chg="del mod replST">
          <ac:chgData name="Ida Ekmark" userId="ffbc62ef69d5d3dc" providerId="LiveId" clId="{38AB4D3C-B4E5-4847-ABEF-83E738C70A11}" dt="2024-05-16T11:29:17.375" v="35630" actId="478"/>
          <ac:spMkLst>
            <pc:docMk/>
            <pc:sldMk cId="4250345557" sldId="307"/>
            <ac:spMk id="3010" creationId="{DB7DAC3A-DD45-6A4D-E25B-B104D60EB4F7}"/>
          </ac:spMkLst>
        </pc:spChg>
        <pc:spChg chg="del mod replST">
          <ac:chgData name="Ida Ekmark" userId="ffbc62ef69d5d3dc" providerId="LiveId" clId="{38AB4D3C-B4E5-4847-ABEF-83E738C70A11}" dt="2024-05-16T11:29:17.373" v="35629" actId="478"/>
          <ac:spMkLst>
            <pc:docMk/>
            <pc:sldMk cId="4250345557" sldId="307"/>
            <ac:spMk id="3011" creationId="{626429A8-CE2B-D10C-CE53-FF168757F727}"/>
          </ac:spMkLst>
        </pc:spChg>
        <pc:spChg chg="del mod replST">
          <ac:chgData name="Ida Ekmark" userId="ffbc62ef69d5d3dc" providerId="LiveId" clId="{38AB4D3C-B4E5-4847-ABEF-83E738C70A11}" dt="2024-05-16T11:29:17.373" v="35628" actId="478"/>
          <ac:spMkLst>
            <pc:docMk/>
            <pc:sldMk cId="4250345557" sldId="307"/>
            <ac:spMk id="3012" creationId="{052FD825-0E21-494E-D7CB-ED045CC775F0}"/>
          </ac:spMkLst>
        </pc:spChg>
        <pc:spChg chg="del mod replST">
          <ac:chgData name="Ida Ekmark" userId="ffbc62ef69d5d3dc" providerId="LiveId" clId="{38AB4D3C-B4E5-4847-ABEF-83E738C70A11}" dt="2024-05-16T11:29:17.373" v="35627" actId="478"/>
          <ac:spMkLst>
            <pc:docMk/>
            <pc:sldMk cId="4250345557" sldId="307"/>
            <ac:spMk id="3013" creationId="{E1F9ED45-20CD-98D2-6AEA-7A891544E351}"/>
          </ac:spMkLst>
        </pc:spChg>
        <pc:spChg chg="del mod replST">
          <ac:chgData name="Ida Ekmark" userId="ffbc62ef69d5d3dc" providerId="LiveId" clId="{38AB4D3C-B4E5-4847-ABEF-83E738C70A11}" dt="2024-05-16T11:29:17.370" v="35626" actId="478"/>
          <ac:spMkLst>
            <pc:docMk/>
            <pc:sldMk cId="4250345557" sldId="307"/>
            <ac:spMk id="3014" creationId="{381B3125-FF64-A0FF-F528-0EFC60CE9F7C}"/>
          </ac:spMkLst>
        </pc:spChg>
        <pc:spChg chg="del mod replST">
          <ac:chgData name="Ida Ekmark" userId="ffbc62ef69d5d3dc" providerId="LiveId" clId="{38AB4D3C-B4E5-4847-ABEF-83E738C70A11}" dt="2024-05-16T11:29:17.370" v="35625" actId="478"/>
          <ac:spMkLst>
            <pc:docMk/>
            <pc:sldMk cId="4250345557" sldId="307"/>
            <ac:spMk id="3015" creationId="{484D6B91-D439-9768-90D1-2BC452C122E1}"/>
          </ac:spMkLst>
        </pc:spChg>
        <pc:spChg chg="del mod replST">
          <ac:chgData name="Ida Ekmark" userId="ffbc62ef69d5d3dc" providerId="LiveId" clId="{38AB4D3C-B4E5-4847-ABEF-83E738C70A11}" dt="2024-05-16T11:29:17.366" v="35624" actId="478"/>
          <ac:spMkLst>
            <pc:docMk/>
            <pc:sldMk cId="4250345557" sldId="307"/>
            <ac:spMk id="3016" creationId="{DAC02DA4-798D-5274-4DE9-286D80426027}"/>
          </ac:spMkLst>
        </pc:spChg>
        <pc:spChg chg="del mod replST">
          <ac:chgData name="Ida Ekmark" userId="ffbc62ef69d5d3dc" providerId="LiveId" clId="{38AB4D3C-B4E5-4847-ABEF-83E738C70A11}" dt="2024-05-16T11:29:17.366" v="35623" actId="478"/>
          <ac:spMkLst>
            <pc:docMk/>
            <pc:sldMk cId="4250345557" sldId="307"/>
            <ac:spMk id="3017" creationId="{20E1A334-82CD-8E0E-A903-C75CD18EB185}"/>
          </ac:spMkLst>
        </pc:spChg>
        <pc:spChg chg="del mod replST">
          <ac:chgData name="Ida Ekmark" userId="ffbc62ef69d5d3dc" providerId="LiveId" clId="{38AB4D3C-B4E5-4847-ABEF-83E738C70A11}" dt="2024-05-16T11:29:17.366" v="35622" actId="478"/>
          <ac:spMkLst>
            <pc:docMk/>
            <pc:sldMk cId="4250345557" sldId="307"/>
            <ac:spMk id="3018" creationId="{CA66B855-7DD9-1CAD-170A-26C26C968D31}"/>
          </ac:spMkLst>
        </pc:spChg>
        <pc:spChg chg="del mod replST">
          <ac:chgData name="Ida Ekmark" userId="ffbc62ef69d5d3dc" providerId="LiveId" clId="{38AB4D3C-B4E5-4847-ABEF-83E738C70A11}" dt="2024-05-16T11:29:17.366" v="35621" actId="478"/>
          <ac:spMkLst>
            <pc:docMk/>
            <pc:sldMk cId="4250345557" sldId="307"/>
            <ac:spMk id="3019" creationId="{28E1384E-165D-87A9-90C5-567D33EC52B4}"/>
          </ac:spMkLst>
        </pc:spChg>
        <pc:spChg chg="del mod replST">
          <ac:chgData name="Ida Ekmark" userId="ffbc62ef69d5d3dc" providerId="LiveId" clId="{38AB4D3C-B4E5-4847-ABEF-83E738C70A11}" dt="2024-05-16T11:29:17.366" v="35620" actId="478"/>
          <ac:spMkLst>
            <pc:docMk/>
            <pc:sldMk cId="4250345557" sldId="307"/>
            <ac:spMk id="3020" creationId="{8ED0242E-0D5A-4FD6-3DCC-B479CD67D057}"/>
          </ac:spMkLst>
        </pc:spChg>
        <pc:spChg chg="del mod replST">
          <ac:chgData name="Ida Ekmark" userId="ffbc62ef69d5d3dc" providerId="LiveId" clId="{38AB4D3C-B4E5-4847-ABEF-83E738C70A11}" dt="2024-05-16T11:29:17.363" v="35619" actId="478"/>
          <ac:spMkLst>
            <pc:docMk/>
            <pc:sldMk cId="4250345557" sldId="307"/>
            <ac:spMk id="3021" creationId="{E17CD885-9A33-8A13-48AB-6DB82CFD7DE9}"/>
          </ac:spMkLst>
        </pc:spChg>
        <pc:spChg chg="del mod replST">
          <ac:chgData name="Ida Ekmark" userId="ffbc62ef69d5d3dc" providerId="LiveId" clId="{38AB4D3C-B4E5-4847-ABEF-83E738C70A11}" dt="2024-05-16T11:29:17.363" v="35618" actId="478"/>
          <ac:spMkLst>
            <pc:docMk/>
            <pc:sldMk cId="4250345557" sldId="307"/>
            <ac:spMk id="3022" creationId="{D8499166-1D7A-FF37-4767-133B3CB5F239}"/>
          </ac:spMkLst>
        </pc:spChg>
        <pc:spChg chg="del mod replST">
          <ac:chgData name="Ida Ekmark" userId="ffbc62ef69d5d3dc" providerId="LiveId" clId="{38AB4D3C-B4E5-4847-ABEF-83E738C70A11}" dt="2024-05-16T11:29:17.363" v="35617" actId="478"/>
          <ac:spMkLst>
            <pc:docMk/>
            <pc:sldMk cId="4250345557" sldId="307"/>
            <ac:spMk id="3023" creationId="{61CCF987-A5D4-D5DA-B8C7-92BBAFAA8942}"/>
          </ac:spMkLst>
        </pc:spChg>
        <pc:spChg chg="del mod replST">
          <ac:chgData name="Ida Ekmark" userId="ffbc62ef69d5d3dc" providerId="LiveId" clId="{38AB4D3C-B4E5-4847-ABEF-83E738C70A11}" dt="2024-05-16T11:29:17.363" v="35616" actId="478"/>
          <ac:spMkLst>
            <pc:docMk/>
            <pc:sldMk cId="4250345557" sldId="307"/>
            <ac:spMk id="3024" creationId="{079F7262-C1B0-7AF4-9C0C-0572AA6CA793}"/>
          </ac:spMkLst>
        </pc:spChg>
        <pc:spChg chg="del mod replST">
          <ac:chgData name="Ida Ekmark" userId="ffbc62ef69d5d3dc" providerId="LiveId" clId="{38AB4D3C-B4E5-4847-ABEF-83E738C70A11}" dt="2024-05-16T11:29:17.362" v="35615" actId="478"/>
          <ac:spMkLst>
            <pc:docMk/>
            <pc:sldMk cId="4250345557" sldId="307"/>
            <ac:spMk id="3025" creationId="{17F42FF6-609E-AD61-A5AA-51BB736ECDE0}"/>
          </ac:spMkLst>
        </pc:spChg>
        <pc:spChg chg="del mod replST">
          <ac:chgData name="Ida Ekmark" userId="ffbc62ef69d5d3dc" providerId="LiveId" clId="{38AB4D3C-B4E5-4847-ABEF-83E738C70A11}" dt="2024-05-16T11:29:17.358" v="35614" actId="478"/>
          <ac:spMkLst>
            <pc:docMk/>
            <pc:sldMk cId="4250345557" sldId="307"/>
            <ac:spMk id="3026" creationId="{0A75FA30-9C6B-D6BD-8E5F-6A1F13937C96}"/>
          </ac:spMkLst>
        </pc:spChg>
        <pc:spChg chg="del mod replST">
          <ac:chgData name="Ida Ekmark" userId="ffbc62ef69d5d3dc" providerId="LiveId" clId="{38AB4D3C-B4E5-4847-ABEF-83E738C70A11}" dt="2024-05-16T11:29:17.358" v="35613" actId="478"/>
          <ac:spMkLst>
            <pc:docMk/>
            <pc:sldMk cId="4250345557" sldId="307"/>
            <ac:spMk id="3027" creationId="{6E37A482-2B23-7698-2CD9-4DFE45EDD06B}"/>
          </ac:spMkLst>
        </pc:spChg>
        <pc:spChg chg="del mod replST">
          <ac:chgData name="Ida Ekmark" userId="ffbc62ef69d5d3dc" providerId="LiveId" clId="{38AB4D3C-B4E5-4847-ABEF-83E738C70A11}" dt="2024-05-16T11:29:17.358" v="35612" actId="478"/>
          <ac:spMkLst>
            <pc:docMk/>
            <pc:sldMk cId="4250345557" sldId="307"/>
            <ac:spMk id="3028" creationId="{F5B911A2-D999-2277-ACAC-48EFBDEAD0D0}"/>
          </ac:spMkLst>
        </pc:spChg>
        <pc:spChg chg="del mod replST">
          <ac:chgData name="Ida Ekmark" userId="ffbc62ef69d5d3dc" providerId="LiveId" clId="{38AB4D3C-B4E5-4847-ABEF-83E738C70A11}" dt="2024-05-16T11:29:17.358" v="35611" actId="478"/>
          <ac:spMkLst>
            <pc:docMk/>
            <pc:sldMk cId="4250345557" sldId="307"/>
            <ac:spMk id="3029" creationId="{22A1A7E0-0B4B-9B90-2468-DF7AF46592A4}"/>
          </ac:spMkLst>
        </pc:spChg>
        <pc:spChg chg="del mod replST">
          <ac:chgData name="Ida Ekmark" userId="ffbc62ef69d5d3dc" providerId="LiveId" clId="{38AB4D3C-B4E5-4847-ABEF-83E738C70A11}" dt="2024-05-16T11:29:17.354" v="35610" actId="478"/>
          <ac:spMkLst>
            <pc:docMk/>
            <pc:sldMk cId="4250345557" sldId="307"/>
            <ac:spMk id="3030" creationId="{F92E989E-D791-94AF-9A0C-E226C58CFFF6}"/>
          </ac:spMkLst>
        </pc:spChg>
        <pc:spChg chg="del mod replST">
          <ac:chgData name="Ida Ekmark" userId="ffbc62ef69d5d3dc" providerId="LiveId" clId="{38AB4D3C-B4E5-4847-ABEF-83E738C70A11}" dt="2024-05-16T11:29:17.354" v="35609" actId="478"/>
          <ac:spMkLst>
            <pc:docMk/>
            <pc:sldMk cId="4250345557" sldId="307"/>
            <ac:spMk id="3031" creationId="{AE150FB0-7988-6BC8-D415-E7F52EE4E4EF}"/>
          </ac:spMkLst>
        </pc:spChg>
        <pc:spChg chg="del mod replST">
          <ac:chgData name="Ida Ekmark" userId="ffbc62ef69d5d3dc" providerId="LiveId" clId="{38AB4D3C-B4E5-4847-ABEF-83E738C70A11}" dt="2024-05-16T11:29:17.354" v="35608" actId="478"/>
          <ac:spMkLst>
            <pc:docMk/>
            <pc:sldMk cId="4250345557" sldId="307"/>
            <ac:spMk id="3032" creationId="{26EF44CE-4F00-F2C7-B9B8-E9832B00DBB4}"/>
          </ac:spMkLst>
        </pc:spChg>
        <pc:spChg chg="del mod replST">
          <ac:chgData name="Ida Ekmark" userId="ffbc62ef69d5d3dc" providerId="LiveId" clId="{38AB4D3C-B4E5-4847-ABEF-83E738C70A11}" dt="2024-05-16T11:29:17.354" v="35607" actId="478"/>
          <ac:spMkLst>
            <pc:docMk/>
            <pc:sldMk cId="4250345557" sldId="307"/>
            <ac:spMk id="3033" creationId="{3ED3217D-A30E-417E-4FE4-938D5BE2FA2F}"/>
          </ac:spMkLst>
        </pc:spChg>
        <pc:spChg chg="del mod replST">
          <ac:chgData name="Ida Ekmark" userId="ffbc62ef69d5d3dc" providerId="LiveId" clId="{38AB4D3C-B4E5-4847-ABEF-83E738C70A11}" dt="2024-05-16T11:29:17.352" v="35606" actId="478"/>
          <ac:spMkLst>
            <pc:docMk/>
            <pc:sldMk cId="4250345557" sldId="307"/>
            <ac:spMk id="3034" creationId="{F83DE73E-3F96-FC78-B610-A0216F432607}"/>
          </ac:spMkLst>
        </pc:spChg>
        <pc:spChg chg="del mod replST">
          <ac:chgData name="Ida Ekmark" userId="ffbc62ef69d5d3dc" providerId="LiveId" clId="{38AB4D3C-B4E5-4847-ABEF-83E738C70A11}" dt="2024-05-16T11:29:17.352" v="35605" actId="478"/>
          <ac:spMkLst>
            <pc:docMk/>
            <pc:sldMk cId="4250345557" sldId="307"/>
            <ac:spMk id="3035" creationId="{664C885B-DE69-8F75-01AA-D84264E88E1E}"/>
          </ac:spMkLst>
        </pc:spChg>
        <pc:spChg chg="del mod replST">
          <ac:chgData name="Ida Ekmark" userId="ffbc62ef69d5d3dc" providerId="LiveId" clId="{38AB4D3C-B4E5-4847-ABEF-83E738C70A11}" dt="2024-05-16T11:29:17.352" v="35604" actId="478"/>
          <ac:spMkLst>
            <pc:docMk/>
            <pc:sldMk cId="4250345557" sldId="307"/>
            <ac:spMk id="3036" creationId="{BD1BCA1D-053F-E071-E37A-CDA02497B4AF}"/>
          </ac:spMkLst>
        </pc:spChg>
        <pc:spChg chg="del mod replST">
          <ac:chgData name="Ida Ekmark" userId="ffbc62ef69d5d3dc" providerId="LiveId" clId="{38AB4D3C-B4E5-4847-ABEF-83E738C70A11}" dt="2024-05-16T11:29:17.350" v="35603" actId="478"/>
          <ac:spMkLst>
            <pc:docMk/>
            <pc:sldMk cId="4250345557" sldId="307"/>
            <ac:spMk id="3037" creationId="{C4DA5E94-3B93-37E0-7ADF-C01621C943E6}"/>
          </ac:spMkLst>
        </pc:spChg>
        <pc:spChg chg="del mod replST">
          <ac:chgData name="Ida Ekmark" userId="ffbc62ef69d5d3dc" providerId="LiveId" clId="{38AB4D3C-B4E5-4847-ABEF-83E738C70A11}" dt="2024-05-16T11:29:17.350" v="35602" actId="478"/>
          <ac:spMkLst>
            <pc:docMk/>
            <pc:sldMk cId="4250345557" sldId="307"/>
            <ac:spMk id="3038" creationId="{E2BD3E02-994B-2D21-F237-134CEB4BD2AB}"/>
          </ac:spMkLst>
        </pc:spChg>
        <pc:spChg chg="del mod replST">
          <ac:chgData name="Ida Ekmark" userId="ffbc62ef69d5d3dc" providerId="LiveId" clId="{38AB4D3C-B4E5-4847-ABEF-83E738C70A11}" dt="2024-05-16T11:29:17.346" v="35601" actId="478"/>
          <ac:spMkLst>
            <pc:docMk/>
            <pc:sldMk cId="4250345557" sldId="307"/>
            <ac:spMk id="3039" creationId="{8EC30283-F933-3D45-8F5B-74612AEBD901}"/>
          </ac:spMkLst>
        </pc:spChg>
        <pc:spChg chg="del mod replST">
          <ac:chgData name="Ida Ekmark" userId="ffbc62ef69d5d3dc" providerId="LiveId" clId="{38AB4D3C-B4E5-4847-ABEF-83E738C70A11}" dt="2024-05-16T11:29:17.346" v="35600" actId="478"/>
          <ac:spMkLst>
            <pc:docMk/>
            <pc:sldMk cId="4250345557" sldId="307"/>
            <ac:spMk id="3040" creationId="{55F2D0B3-1123-533C-E5A9-C927F0F40716}"/>
          </ac:spMkLst>
        </pc:spChg>
        <pc:spChg chg="del mod replST">
          <ac:chgData name="Ida Ekmark" userId="ffbc62ef69d5d3dc" providerId="LiveId" clId="{38AB4D3C-B4E5-4847-ABEF-83E738C70A11}" dt="2024-05-16T11:29:17.346" v="35599" actId="478"/>
          <ac:spMkLst>
            <pc:docMk/>
            <pc:sldMk cId="4250345557" sldId="307"/>
            <ac:spMk id="3041" creationId="{663405DE-0B58-B264-B79D-81AC3E66FCC9}"/>
          </ac:spMkLst>
        </pc:spChg>
        <pc:spChg chg="del mod replST">
          <ac:chgData name="Ida Ekmark" userId="ffbc62ef69d5d3dc" providerId="LiveId" clId="{38AB4D3C-B4E5-4847-ABEF-83E738C70A11}" dt="2024-05-16T11:29:17.346" v="35598" actId="478"/>
          <ac:spMkLst>
            <pc:docMk/>
            <pc:sldMk cId="4250345557" sldId="307"/>
            <ac:spMk id="3042" creationId="{B665750D-E923-1D72-2E81-B10146B446A9}"/>
          </ac:spMkLst>
        </pc:spChg>
        <pc:spChg chg="del mod replST">
          <ac:chgData name="Ida Ekmark" userId="ffbc62ef69d5d3dc" providerId="LiveId" clId="{38AB4D3C-B4E5-4847-ABEF-83E738C70A11}" dt="2024-05-16T11:29:17.342" v="35597" actId="478"/>
          <ac:spMkLst>
            <pc:docMk/>
            <pc:sldMk cId="4250345557" sldId="307"/>
            <ac:spMk id="3043" creationId="{A38E906C-0800-6387-7695-7375870A4E86}"/>
          </ac:spMkLst>
        </pc:spChg>
        <pc:spChg chg="del mod replST">
          <ac:chgData name="Ida Ekmark" userId="ffbc62ef69d5d3dc" providerId="LiveId" clId="{38AB4D3C-B4E5-4847-ABEF-83E738C70A11}" dt="2024-05-16T11:29:17.342" v="35596" actId="478"/>
          <ac:spMkLst>
            <pc:docMk/>
            <pc:sldMk cId="4250345557" sldId="307"/>
            <ac:spMk id="3044" creationId="{EC384CCD-457A-DE48-9B9C-38F8AE94FEAF}"/>
          </ac:spMkLst>
        </pc:spChg>
        <pc:spChg chg="del mod replST">
          <ac:chgData name="Ida Ekmark" userId="ffbc62ef69d5d3dc" providerId="LiveId" clId="{38AB4D3C-B4E5-4847-ABEF-83E738C70A11}" dt="2024-05-16T11:29:17.342" v="35595" actId="478"/>
          <ac:spMkLst>
            <pc:docMk/>
            <pc:sldMk cId="4250345557" sldId="307"/>
            <ac:spMk id="3045" creationId="{2EA7B49B-C139-F303-A03F-AFDDCAE068FB}"/>
          </ac:spMkLst>
        </pc:spChg>
        <pc:spChg chg="del mod replST">
          <ac:chgData name="Ida Ekmark" userId="ffbc62ef69d5d3dc" providerId="LiveId" clId="{38AB4D3C-B4E5-4847-ABEF-83E738C70A11}" dt="2024-05-16T11:29:17.338" v="35594" actId="478"/>
          <ac:spMkLst>
            <pc:docMk/>
            <pc:sldMk cId="4250345557" sldId="307"/>
            <ac:spMk id="3046" creationId="{C0A38BD1-5747-0F7F-65D7-68DE6F4B8A2B}"/>
          </ac:spMkLst>
        </pc:spChg>
        <pc:spChg chg="del mod replST">
          <ac:chgData name="Ida Ekmark" userId="ffbc62ef69d5d3dc" providerId="LiveId" clId="{38AB4D3C-B4E5-4847-ABEF-83E738C70A11}" dt="2024-05-16T11:29:17.338" v="35593" actId="478"/>
          <ac:spMkLst>
            <pc:docMk/>
            <pc:sldMk cId="4250345557" sldId="307"/>
            <ac:spMk id="3047" creationId="{5FA91F78-0666-7ED2-F531-155E64C725B7}"/>
          </ac:spMkLst>
        </pc:spChg>
        <pc:spChg chg="del mod replST">
          <ac:chgData name="Ida Ekmark" userId="ffbc62ef69d5d3dc" providerId="LiveId" clId="{38AB4D3C-B4E5-4847-ABEF-83E738C70A11}" dt="2024-05-16T11:29:17.338" v="35592" actId="478"/>
          <ac:spMkLst>
            <pc:docMk/>
            <pc:sldMk cId="4250345557" sldId="307"/>
            <ac:spMk id="3048" creationId="{8CC97A88-5A78-A0B6-96B0-D06638BBED12}"/>
          </ac:spMkLst>
        </pc:spChg>
        <pc:spChg chg="del mod replST">
          <ac:chgData name="Ida Ekmark" userId="ffbc62ef69d5d3dc" providerId="LiveId" clId="{38AB4D3C-B4E5-4847-ABEF-83E738C70A11}" dt="2024-05-16T11:29:17.338" v="35591" actId="478"/>
          <ac:spMkLst>
            <pc:docMk/>
            <pc:sldMk cId="4250345557" sldId="307"/>
            <ac:spMk id="3049" creationId="{11086F58-56A6-7DA2-F672-113FFF494107}"/>
          </ac:spMkLst>
        </pc:spChg>
        <pc:spChg chg="del mod replST">
          <ac:chgData name="Ida Ekmark" userId="ffbc62ef69d5d3dc" providerId="LiveId" clId="{38AB4D3C-B4E5-4847-ABEF-83E738C70A11}" dt="2024-05-16T11:29:17.337" v="35590" actId="478"/>
          <ac:spMkLst>
            <pc:docMk/>
            <pc:sldMk cId="4250345557" sldId="307"/>
            <ac:spMk id="3050" creationId="{998D3122-D4AA-4967-2132-38F78A4A9D40}"/>
          </ac:spMkLst>
        </pc:spChg>
        <pc:spChg chg="del mod replST">
          <ac:chgData name="Ida Ekmark" userId="ffbc62ef69d5d3dc" providerId="LiveId" clId="{38AB4D3C-B4E5-4847-ABEF-83E738C70A11}" dt="2024-05-16T11:29:17.334" v="35589" actId="478"/>
          <ac:spMkLst>
            <pc:docMk/>
            <pc:sldMk cId="4250345557" sldId="307"/>
            <ac:spMk id="3051" creationId="{C00F9B9C-9117-BE9D-8A7A-3A8C1941CF84}"/>
          </ac:spMkLst>
        </pc:spChg>
        <pc:spChg chg="del mod replST">
          <ac:chgData name="Ida Ekmark" userId="ffbc62ef69d5d3dc" providerId="LiveId" clId="{38AB4D3C-B4E5-4847-ABEF-83E738C70A11}" dt="2024-05-16T11:29:17.334" v="35588" actId="478"/>
          <ac:spMkLst>
            <pc:docMk/>
            <pc:sldMk cId="4250345557" sldId="307"/>
            <ac:spMk id="3052" creationId="{3A616DEF-64B2-C9B8-78CA-5DE63950D46E}"/>
          </ac:spMkLst>
        </pc:spChg>
        <pc:spChg chg="del mod replST">
          <ac:chgData name="Ida Ekmark" userId="ffbc62ef69d5d3dc" providerId="LiveId" clId="{38AB4D3C-B4E5-4847-ABEF-83E738C70A11}" dt="2024-05-16T11:29:17.332" v="35587" actId="478"/>
          <ac:spMkLst>
            <pc:docMk/>
            <pc:sldMk cId="4250345557" sldId="307"/>
            <ac:spMk id="3053" creationId="{75A8E481-ACC1-CC07-AF77-77E1857E4F6F}"/>
          </ac:spMkLst>
        </pc:spChg>
        <pc:spChg chg="del mod replST">
          <ac:chgData name="Ida Ekmark" userId="ffbc62ef69d5d3dc" providerId="LiveId" clId="{38AB4D3C-B4E5-4847-ABEF-83E738C70A11}" dt="2024-05-16T11:29:17.332" v="35586" actId="478"/>
          <ac:spMkLst>
            <pc:docMk/>
            <pc:sldMk cId="4250345557" sldId="307"/>
            <ac:spMk id="3054" creationId="{2747EE5E-6C69-3A24-BD25-5B09191AFA6E}"/>
          </ac:spMkLst>
        </pc:spChg>
        <pc:spChg chg="del mod topLvl replST">
          <ac:chgData name="Ida Ekmark" userId="ffbc62ef69d5d3dc" providerId="LiveId" clId="{38AB4D3C-B4E5-4847-ABEF-83E738C70A11}" dt="2024-05-16T11:29:27.154" v="36359" actId="478"/>
          <ac:spMkLst>
            <pc:docMk/>
            <pc:sldMk cId="4250345557" sldId="307"/>
            <ac:spMk id="3165" creationId="{EFC73C7D-593C-3E99-CB0B-28BEC31A0453}"/>
          </ac:spMkLst>
        </pc:spChg>
        <pc:spChg chg="del mod topLvl replST">
          <ac:chgData name="Ida Ekmark" userId="ffbc62ef69d5d3dc" providerId="LiveId" clId="{38AB4D3C-B4E5-4847-ABEF-83E738C70A11}" dt="2024-05-16T11:29:27.062" v="36253" actId="478"/>
          <ac:spMkLst>
            <pc:docMk/>
            <pc:sldMk cId="4250345557" sldId="307"/>
            <ac:spMk id="3166" creationId="{65068184-4B72-4007-FC61-3D60DBC6E0B7}"/>
          </ac:spMkLst>
        </pc:spChg>
        <pc:spChg chg="del mod replST">
          <ac:chgData name="Ida Ekmark" userId="ffbc62ef69d5d3dc" providerId="LiveId" clId="{38AB4D3C-B4E5-4847-ABEF-83E738C70A11}" dt="2024-05-16T11:29:27.062" v="36252" actId="478"/>
          <ac:spMkLst>
            <pc:docMk/>
            <pc:sldMk cId="4250345557" sldId="307"/>
            <ac:spMk id="3167" creationId="{F34B853E-9C85-BA04-BD40-C778FD00F6DA}"/>
          </ac:spMkLst>
        </pc:spChg>
        <pc:spChg chg="del mod replST">
          <ac:chgData name="Ida Ekmark" userId="ffbc62ef69d5d3dc" providerId="LiveId" clId="{38AB4D3C-B4E5-4847-ABEF-83E738C70A11}" dt="2024-05-16T11:29:27.062" v="36251" actId="478"/>
          <ac:spMkLst>
            <pc:docMk/>
            <pc:sldMk cId="4250345557" sldId="307"/>
            <ac:spMk id="3168" creationId="{232DC204-2359-7689-C76D-2FC94C647A6E}"/>
          </ac:spMkLst>
        </pc:spChg>
        <pc:spChg chg="del mod replST">
          <ac:chgData name="Ida Ekmark" userId="ffbc62ef69d5d3dc" providerId="LiveId" clId="{38AB4D3C-B4E5-4847-ABEF-83E738C70A11}" dt="2024-05-16T11:29:27.062" v="36250" actId="478"/>
          <ac:spMkLst>
            <pc:docMk/>
            <pc:sldMk cId="4250345557" sldId="307"/>
            <ac:spMk id="3169" creationId="{9CE8D137-75F3-128E-0FAF-68B52DF1CA66}"/>
          </ac:spMkLst>
        </pc:spChg>
        <pc:spChg chg="del mod replST">
          <ac:chgData name="Ida Ekmark" userId="ffbc62ef69d5d3dc" providerId="LiveId" clId="{38AB4D3C-B4E5-4847-ABEF-83E738C70A11}" dt="2024-05-16T11:29:27.062" v="36249" actId="478"/>
          <ac:spMkLst>
            <pc:docMk/>
            <pc:sldMk cId="4250345557" sldId="307"/>
            <ac:spMk id="3170" creationId="{286882BA-7137-7460-E881-77AC5F10E749}"/>
          </ac:spMkLst>
        </pc:spChg>
        <pc:spChg chg="del mod replST">
          <ac:chgData name="Ida Ekmark" userId="ffbc62ef69d5d3dc" providerId="LiveId" clId="{38AB4D3C-B4E5-4847-ABEF-83E738C70A11}" dt="2024-05-16T11:29:27.062" v="36248" actId="478"/>
          <ac:spMkLst>
            <pc:docMk/>
            <pc:sldMk cId="4250345557" sldId="307"/>
            <ac:spMk id="3171" creationId="{4FEA650C-81B7-EA5A-67AB-C6281F6D740E}"/>
          </ac:spMkLst>
        </pc:spChg>
        <pc:spChg chg="del mod replST">
          <ac:chgData name="Ida Ekmark" userId="ffbc62ef69d5d3dc" providerId="LiveId" clId="{38AB4D3C-B4E5-4847-ABEF-83E738C70A11}" dt="2024-05-16T11:29:27.062" v="36247" actId="478"/>
          <ac:spMkLst>
            <pc:docMk/>
            <pc:sldMk cId="4250345557" sldId="307"/>
            <ac:spMk id="3172" creationId="{BCC92459-352B-005F-F7D9-816AA0C12021}"/>
          </ac:spMkLst>
        </pc:spChg>
        <pc:spChg chg="del mod replST">
          <ac:chgData name="Ida Ekmark" userId="ffbc62ef69d5d3dc" providerId="LiveId" clId="{38AB4D3C-B4E5-4847-ABEF-83E738C70A11}" dt="2024-05-16T11:29:27.062" v="36246" actId="478"/>
          <ac:spMkLst>
            <pc:docMk/>
            <pc:sldMk cId="4250345557" sldId="307"/>
            <ac:spMk id="3173" creationId="{0CFECF5A-5416-CA4E-3F9E-0FC11C10CB36}"/>
          </ac:spMkLst>
        </pc:spChg>
        <pc:spChg chg="del mod replST">
          <ac:chgData name="Ida Ekmark" userId="ffbc62ef69d5d3dc" providerId="LiveId" clId="{38AB4D3C-B4E5-4847-ABEF-83E738C70A11}" dt="2024-05-16T11:29:27.062" v="36245" actId="478"/>
          <ac:spMkLst>
            <pc:docMk/>
            <pc:sldMk cId="4250345557" sldId="307"/>
            <ac:spMk id="3174" creationId="{D4DFB191-9B1D-EABE-566E-AB17293DB5BE}"/>
          </ac:spMkLst>
        </pc:spChg>
        <pc:spChg chg="del mod replST">
          <ac:chgData name="Ida Ekmark" userId="ffbc62ef69d5d3dc" providerId="LiveId" clId="{38AB4D3C-B4E5-4847-ABEF-83E738C70A11}" dt="2024-05-16T11:29:27.062" v="36244" actId="478"/>
          <ac:spMkLst>
            <pc:docMk/>
            <pc:sldMk cId="4250345557" sldId="307"/>
            <ac:spMk id="3175" creationId="{5F37FC95-E80A-7B0E-83D1-76F80B6E9B83}"/>
          </ac:spMkLst>
        </pc:spChg>
        <pc:spChg chg="del mod replST">
          <ac:chgData name="Ida Ekmark" userId="ffbc62ef69d5d3dc" providerId="LiveId" clId="{38AB4D3C-B4E5-4847-ABEF-83E738C70A11}" dt="2024-05-16T11:29:27.062" v="36243" actId="478"/>
          <ac:spMkLst>
            <pc:docMk/>
            <pc:sldMk cId="4250345557" sldId="307"/>
            <ac:spMk id="3176" creationId="{A1B1F970-8961-2547-26E1-19A13F1800C5}"/>
          </ac:spMkLst>
        </pc:spChg>
        <pc:spChg chg="del mod replST">
          <ac:chgData name="Ida Ekmark" userId="ffbc62ef69d5d3dc" providerId="LiveId" clId="{38AB4D3C-B4E5-4847-ABEF-83E738C70A11}" dt="2024-05-16T11:29:27.062" v="36242" actId="478"/>
          <ac:spMkLst>
            <pc:docMk/>
            <pc:sldMk cId="4250345557" sldId="307"/>
            <ac:spMk id="3177" creationId="{42DDF715-5B7E-4DD8-ED05-EAD657EA2382}"/>
          </ac:spMkLst>
        </pc:spChg>
        <pc:spChg chg="del mod replST">
          <ac:chgData name="Ida Ekmark" userId="ffbc62ef69d5d3dc" providerId="LiveId" clId="{38AB4D3C-B4E5-4847-ABEF-83E738C70A11}" dt="2024-05-16T11:29:27.062" v="36241" actId="478"/>
          <ac:spMkLst>
            <pc:docMk/>
            <pc:sldMk cId="4250345557" sldId="307"/>
            <ac:spMk id="3178" creationId="{D47044BE-B63B-ED62-AA9C-0A7EF41D9347}"/>
          </ac:spMkLst>
        </pc:spChg>
        <pc:spChg chg="del mod replST">
          <ac:chgData name="Ida Ekmark" userId="ffbc62ef69d5d3dc" providerId="LiveId" clId="{38AB4D3C-B4E5-4847-ABEF-83E738C70A11}" dt="2024-05-16T11:29:27.062" v="36240" actId="478"/>
          <ac:spMkLst>
            <pc:docMk/>
            <pc:sldMk cId="4250345557" sldId="307"/>
            <ac:spMk id="3179" creationId="{6699C1F7-947A-2FC9-1636-277726C9B56E}"/>
          </ac:spMkLst>
        </pc:spChg>
        <pc:spChg chg="del mod replST">
          <ac:chgData name="Ida Ekmark" userId="ffbc62ef69d5d3dc" providerId="LiveId" clId="{38AB4D3C-B4E5-4847-ABEF-83E738C70A11}" dt="2024-05-16T11:29:27.061" v="36239" actId="478"/>
          <ac:spMkLst>
            <pc:docMk/>
            <pc:sldMk cId="4250345557" sldId="307"/>
            <ac:spMk id="3180" creationId="{676E75FA-D6AE-FA41-299C-14570E7A5F19}"/>
          </ac:spMkLst>
        </pc:spChg>
        <pc:spChg chg="del mod replST">
          <ac:chgData name="Ida Ekmark" userId="ffbc62ef69d5d3dc" providerId="LiveId" clId="{38AB4D3C-B4E5-4847-ABEF-83E738C70A11}" dt="2024-05-16T11:29:27.061" v="36238" actId="478"/>
          <ac:spMkLst>
            <pc:docMk/>
            <pc:sldMk cId="4250345557" sldId="307"/>
            <ac:spMk id="3181" creationId="{5BAB83AE-A5DA-C626-0E01-42847B4BB268}"/>
          </ac:spMkLst>
        </pc:spChg>
        <pc:spChg chg="del mod replST">
          <ac:chgData name="Ida Ekmark" userId="ffbc62ef69d5d3dc" providerId="LiveId" clId="{38AB4D3C-B4E5-4847-ABEF-83E738C70A11}" dt="2024-05-16T11:29:27.054" v="36237" actId="478"/>
          <ac:spMkLst>
            <pc:docMk/>
            <pc:sldMk cId="4250345557" sldId="307"/>
            <ac:spMk id="3182" creationId="{7BF5D7BB-53EF-183D-6F98-6EB410418A9A}"/>
          </ac:spMkLst>
        </pc:spChg>
        <pc:spChg chg="del mod replST">
          <ac:chgData name="Ida Ekmark" userId="ffbc62ef69d5d3dc" providerId="LiveId" clId="{38AB4D3C-B4E5-4847-ABEF-83E738C70A11}" dt="2024-05-16T11:29:27.054" v="36236" actId="478"/>
          <ac:spMkLst>
            <pc:docMk/>
            <pc:sldMk cId="4250345557" sldId="307"/>
            <ac:spMk id="3183" creationId="{A7671332-2457-E468-7BB1-B86507C9BE37}"/>
          </ac:spMkLst>
        </pc:spChg>
        <pc:spChg chg="del mod replST">
          <ac:chgData name="Ida Ekmark" userId="ffbc62ef69d5d3dc" providerId="LiveId" clId="{38AB4D3C-B4E5-4847-ABEF-83E738C70A11}" dt="2024-05-16T11:29:27.054" v="36235" actId="478"/>
          <ac:spMkLst>
            <pc:docMk/>
            <pc:sldMk cId="4250345557" sldId="307"/>
            <ac:spMk id="3184" creationId="{E2735973-4F40-0501-2146-4BF55443B29B}"/>
          </ac:spMkLst>
        </pc:spChg>
        <pc:spChg chg="del mod replST">
          <ac:chgData name="Ida Ekmark" userId="ffbc62ef69d5d3dc" providerId="LiveId" clId="{38AB4D3C-B4E5-4847-ABEF-83E738C70A11}" dt="2024-05-16T11:29:27.054" v="36234" actId="478"/>
          <ac:spMkLst>
            <pc:docMk/>
            <pc:sldMk cId="4250345557" sldId="307"/>
            <ac:spMk id="3185" creationId="{14901825-A9AD-4A63-F0B4-45985F674F43}"/>
          </ac:spMkLst>
        </pc:spChg>
        <pc:spChg chg="del mod replST">
          <ac:chgData name="Ida Ekmark" userId="ffbc62ef69d5d3dc" providerId="LiveId" clId="{38AB4D3C-B4E5-4847-ABEF-83E738C70A11}" dt="2024-05-16T11:29:27.054" v="36233" actId="478"/>
          <ac:spMkLst>
            <pc:docMk/>
            <pc:sldMk cId="4250345557" sldId="307"/>
            <ac:spMk id="3186" creationId="{84066EDE-05EC-24BD-4006-1F00B2649F19}"/>
          </ac:spMkLst>
        </pc:spChg>
        <pc:spChg chg="del mod replST">
          <ac:chgData name="Ida Ekmark" userId="ffbc62ef69d5d3dc" providerId="LiveId" clId="{38AB4D3C-B4E5-4847-ABEF-83E738C70A11}" dt="2024-05-16T11:29:27.054" v="36232" actId="478"/>
          <ac:spMkLst>
            <pc:docMk/>
            <pc:sldMk cId="4250345557" sldId="307"/>
            <ac:spMk id="3187" creationId="{A46EE2EB-C007-3C31-3648-989D3205E62A}"/>
          </ac:spMkLst>
        </pc:spChg>
        <pc:spChg chg="del mod replST">
          <ac:chgData name="Ida Ekmark" userId="ffbc62ef69d5d3dc" providerId="LiveId" clId="{38AB4D3C-B4E5-4847-ABEF-83E738C70A11}" dt="2024-05-16T11:29:27.054" v="36231" actId="478"/>
          <ac:spMkLst>
            <pc:docMk/>
            <pc:sldMk cId="4250345557" sldId="307"/>
            <ac:spMk id="3188" creationId="{E9AAAFE7-0C3A-21D2-5E5A-F6F0D8EF7F7F}"/>
          </ac:spMkLst>
        </pc:spChg>
        <pc:spChg chg="del mod replST">
          <ac:chgData name="Ida Ekmark" userId="ffbc62ef69d5d3dc" providerId="LiveId" clId="{38AB4D3C-B4E5-4847-ABEF-83E738C70A11}" dt="2024-05-16T11:29:27.054" v="36230" actId="478"/>
          <ac:spMkLst>
            <pc:docMk/>
            <pc:sldMk cId="4250345557" sldId="307"/>
            <ac:spMk id="3189" creationId="{F3E74275-F73C-512C-6BFC-B1FAF0338F6C}"/>
          </ac:spMkLst>
        </pc:spChg>
        <pc:spChg chg="del mod replST">
          <ac:chgData name="Ida Ekmark" userId="ffbc62ef69d5d3dc" providerId="LiveId" clId="{38AB4D3C-B4E5-4847-ABEF-83E738C70A11}" dt="2024-05-16T11:29:27.054" v="36229" actId="478"/>
          <ac:spMkLst>
            <pc:docMk/>
            <pc:sldMk cId="4250345557" sldId="307"/>
            <ac:spMk id="3190" creationId="{23A96BC5-ECAC-E8C0-0A7A-1672DB9E154E}"/>
          </ac:spMkLst>
        </pc:spChg>
        <pc:spChg chg="del mod replST">
          <ac:chgData name="Ida Ekmark" userId="ffbc62ef69d5d3dc" providerId="LiveId" clId="{38AB4D3C-B4E5-4847-ABEF-83E738C70A11}" dt="2024-05-16T11:29:27.054" v="36228" actId="478"/>
          <ac:spMkLst>
            <pc:docMk/>
            <pc:sldMk cId="4250345557" sldId="307"/>
            <ac:spMk id="3191" creationId="{47A39474-200C-EAF5-77B4-A1DB514FAD5C}"/>
          </ac:spMkLst>
        </pc:spChg>
        <pc:spChg chg="del mod replST">
          <ac:chgData name="Ida Ekmark" userId="ffbc62ef69d5d3dc" providerId="LiveId" clId="{38AB4D3C-B4E5-4847-ABEF-83E738C70A11}" dt="2024-05-16T11:29:27.054" v="36227" actId="478"/>
          <ac:spMkLst>
            <pc:docMk/>
            <pc:sldMk cId="4250345557" sldId="307"/>
            <ac:spMk id="3192" creationId="{FB109354-1A47-A68F-0466-CB5E4CDAD3EB}"/>
          </ac:spMkLst>
        </pc:spChg>
        <pc:spChg chg="del mod replST">
          <ac:chgData name="Ida Ekmark" userId="ffbc62ef69d5d3dc" providerId="LiveId" clId="{38AB4D3C-B4E5-4847-ABEF-83E738C70A11}" dt="2024-05-16T11:29:27.054" v="36226" actId="478"/>
          <ac:spMkLst>
            <pc:docMk/>
            <pc:sldMk cId="4250345557" sldId="307"/>
            <ac:spMk id="3193" creationId="{883FD6C8-6829-3B9A-B9F1-BD274DC75F3D}"/>
          </ac:spMkLst>
        </pc:spChg>
        <pc:spChg chg="del mod replST">
          <ac:chgData name="Ida Ekmark" userId="ffbc62ef69d5d3dc" providerId="LiveId" clId="{38AB4D3C-B4E5-4847-ABEF-83E738C70A11}" dt="2024-05-16T11:29:27.054" v="36225" actId="478"/>
          <ac:spMkLst>
            <pc:docMk/>
            <pc:sldMk cId="4250345557" sldId="307"/>
            <ac:spMk id="3194" creationId="{448FAC1C-C382-6E56-065A-C2428D103E7C}"/>
          </ac:spMkLst>
        </pc:spChg>
        <pc:spChg chg="del mod replST">
          <ac:chgData name="Ida Ekmark" userId="ffbc62ef69d5d3dc" providerId="LiveId" clId="{38AB4D3C-B4E5-4847-ABEF-83E738C70A11}" dt="2024-05-16T11:29:27.054" v="36224" actId="478"/>
          <ac:spMkLst>
            <pc:docMk/>
            <pc:sldMk cId="4250345557" sldId="307"/>
            <ac:spMk id="3195" creationId="{435D1E65-0D34-F6AD-EF3A-BCC9D3142C63}"/>
          </ac:spMkLst>
        </pc:spChg>
        <pc:spChg chg="del mod replST">
          <ac:chgData name="Ida Ekmark" userId="ffbc62ef69d5d3dc" providerId="LiveId" clId="{38AB4D3C-B4E5-4847-ABEF-83E738C70A11}" dt="2024-05-16T11:29:27.053" v="36223" actId="478"/>
          <ac:spMkLst>
            <pc:docMk/>
            <pc:sldMk cId="4250345557" sldId="307"/>
            <ac:spMk id="3196" creationId="{ABF80CFF-C7EF-2AA4-8FF7-297846306CB6}"/>
          </ac:spMkLst>
        </pc:spChg>
        <pc:spChg chg="del mod replST">
          <ac:chgData name="Ida Ekmark" userId="ffbc62ef69d5d3dc" providerId="LiveId" clId="{38AB4D3C-B4E5-4847-ABEF-83E738C70A11}" dt="2024-05-16T11:29:27.053" v="36222" actId="478"/>
          <ac:spMkLst>
            <pc:docMk/>
            <pc:sldMk cId="4250345557" sldId="307"/>
            <ac:spMk id="3197" creationId="{9807B0DF-A2F7-8304-CE52-69D724CCCD87}"/>
          </ac:spMkLst>
        </pc:spChg>
        <pc:spChg chg="del mod replST">
          <ac:chgData name="Ida Ekmark" userId="ffbc62ef69d5d3dc" providerId="LiveId" clId="{38AB4D3C-B4E5-4847-ABEF-83E738C70A11}" dt="2024-05-16T11:29:27.048" v="36221" actId="478"/>
          <ac:spMkLst>
            <pc:docMk/>
            <pc:sldMk cId="4250345557" sldId="307"/>
            <ac:spMk id="3198" creationId="{13743DDC-7343-AB10-45B9-2D45632CC90D}"/>
          </ac:spMkLst>
        </pc:spChg>
        <pc:spChg chg="del mod replST">
          <ac:chgData name="Ida Ekmark" userId="ffbc62ef69d5d3dc" providerId="LiveId" clId="{38AB4D3C-B4E5-4847-ABEF-83E738C70A11}" dt="2024-05-16T11:29:27.048" v="36220" actId="478"/>
          <ac:spMkLst>
            <pc:docMk/>
            <pc:sldMk cId="4250345557" sldId="307"/>
            <ac:spMk id="3199" creationId="{0E913E26-DC90-8E38-E4DA-BCC44DB3C3B0}"/>
          </ac:spMkLst>
        </pc:spChg>
        <pc:spChg chg="del mod replST">
          <ac:chgData name="Ida Ekmark" userId="ffbc62ef69d5d3dc" providerId="LiveId" clId="{38AB4D3C-B4E5-4847-ABEF-83E738C70A11}" dt="2024-05-16T11:29:27.048" v="36219" actId="478"/>
          <ac:spMkLst>
            <pc:docMk/>
            <pc:sldMk cId="4250345557" sldId="307"/>
            <ac:spMk id="3200" creationId="{789D736A-EF6C-CC10-72FB-545CCA804B1D}"/>
          </ac:spMkLst>
        </pc:spChg>
        <pc:spChg chg="del mod replST">
          <ac:chgData name="Ida Ekmark" userId="ffbc62ef69d5d3dc" providerId="LiveId" clId="{38AB4D3C-B4E5-4847-ABEF-83E738C70A11}" dt="2024-05-16T11:29:27.048" v="36218" actId="478"/>
          <ac:spMkLst>
            <pc:docMk/>
            <pc:sldMk cId="4250345557" sldId="307"/>
            <ac:spMk id="3201" creationId="{0D2E2673-726F-3F06-9757-07F7B1A1C622}"/>
          </ac:spMkLst>
        </pc:spChg>
        <pc:spChg chg="del mod replST">
          <ac:chgData name="Ida Ekmark" userId="ffbc62ef69d5d3dc" providerId="LiveId" clId="{38AB4D3C-B4E5-4847-ABEF-83E738C70A11}" dt="2024-05-16T11:29:27.048" v="36217" actId="478"/>
          <ac:spMkLst>
            <pc:docMk/>
            <pc:sldMk cId="4250345557" sldId="307"/>
            <ac:spMk id="3202" creationId="{3C8538E3-D703-BDBA-679C-35EA7F58F76B}"/>
          </ac:spMkLst>
        </pc:spChg>
        <pc:spChg chg="del mod replST">
          <ac:chgData name="Ida Ekmark" userId="ffbc62ef69d5d3dc" providerId="LiveId" clId="{38AB4D3C-B4E5-4847-ABEF-83E738C70A11}" dt="2024-05-16T11:29:27.048" v="36216" actId="478"/>
          <ac:spMkLst>
            <pc:docMk/>
            <pc:sldMk cId="4250345557" sldId="307"/>
            <ac:spMk id="3203" creationId="{7939F788-173D-7A31-648A-D53C38043882}"/>
          </ac:spMkLst>
        </pc:spChg>
        <pc:spChg chg="del mod replST">
          <ac:chgData name="Ida Ekmark" userId="ffbc62ef69d5d3dc" providerId="LiveId" clId="{38AB4D3C-B4E5-4847-ABEF-83E738C70A11}" dt="2024-05-16T11:29:27.048" v="36215" actId="478"/>
          <ac:spMkLst>
            <pc:docMk/>
            <pc:sldMk cId="4250345557" sldId="307"/>
            <ac:spMk id="3204" creationId="{237E3E8D-7432-89FD-6588-6B55B11BDEA3}"/>
          </ac:spMkLst>
        </pc:spChg>
        <pc:spChg chg="del mod replST">
          <ac:chgData name="Ida Ekmark" userId="ffbc62ef69d5d3dc" providerId="LiveId" clId="{38AB4D3C-B4E5-4847-ABEF-83E738C70A11}" dt="2024-05-16T11:29:27.043" v="36214" actId="478"/>
          <ac:spMkLst>
            <pc:docMk/>
            <pc:sldMk cId="4250345557" sldId="307"/>
            <ac:spMk id="3205" creationId="{869E7997-D087-5AE4-08B0-6EA634F6B9E0}"/>
          </ac:spMkLst>
        </pc:spChg>
        <pc:spChg chg="del mod replST">
          <ac:chgData name="Ida Ekmark" userId="ffbc62ef69d5d3dc" providerId="LiveId" clId="{38AB4D3C-B4E5-4847-ABEF-83E738C70A11}" dt="2024-05-16T11:29:27.043" v="36213" actId="478"/>
          <ac:spMkLst>
            <pc:docMk/>
            <pc:sldMk cId="4250345557" sldId="307"/>
            <ac:spMk id="3206" creationId="{F84EBA24-2843-6062-59F1-F0AB88D241D4}"/>
          </ac:spMkLst>
        </pc:spChg>
        <pc:spChg chg="del mod replST">
          <ac:chgData name="Ida Ekmark" userId="ffbc62ef69d5d3dc" providerId="LiveId" clId="{38AB4D3C-B4E5-4847-ABEF-83E738C70A11}" dt="2024-05-16T11:29:27.043" v="36212" actId="478"/>
          <ac:spMkLst>
            <pc:docMk/>
            <pc:sldMk cId="4250345557" sldId="307"/>
            <ac:spMk id="3207" creationId="{E34D37E5-CBC1-180A-5FD0-4DE92D84F095}"/>
          </ac:spMkLst>
        </pc:spChg>
        <pc:spChg chg="del mod replST">
          <ac:chgData name="Ida Ekmark" userId="ffbc62ef69d5d3dc" providerId="LiveId" clId="{38AB4D3C-B4E5-4847-ABEF-83E738C70A11}" dt="2024-05-16T11:29:27.043" v="36211" actId="478"/>
          <ac:spMkLst>
            <pc:docMk/>
            <pc:sldMk cId="4250345557" sldId="307"/>
            <ac:spMk id="3208" creationId="{D358AA82-C6B1-FE4E-4C34-531DDE647C5F}"/>
          </ac:spMkLst>
        </pc:spChg>
        <pc:spChg chg="del mod replST">
          <ac:chgData name="Ida Ekmark" userId="ffbc62ef69d5d3dc" providerId="LiveId" clId="{38AB4D3C-B4E5-4847-ABEF-83E738C70A11}" dt="2024-05-16T11:29:27.043" v="36210" actId="478"/>
          <ac:spMkLst>
            <pc:docMk/>
            <pc:sldMk cId="4250345557" sldId="307"/>
            <ac:spMk id="3209" creationId="{4F1EA407-7A62-030C-9D3B-F1F2B2A85B12}"/>
          </ac:spMkLst>
        </pc:spChg>
        <pc:spChg chg="del mod replST">
          <ac:chgData name="Ida Ekmark" userId="ffbc62ef69d5d3dc" providerId="LiveId" clId="{38AB4D3C-B4E5-4847-ABEF-83E738C70A11}" dt="2024-05-16T11:29:27.043" v="36209" actId="478"/>
          <ac:spMkLst>
            <pc:docMk/>
            <pc:sldMk cId="4250345557" sldId="307"/>
            <ac:spMk id="3210" creationId="{0AE65FF1-106F-B59C-687C-F688B9C4A374}"/>
          </ac:spMkLst>
        </pc:spChg>
        <pc:spChg chg="del mod replST">
          <ac:chgData name="Ida Ekmark" userId="ffbc62ef69d5d3dc" providerId="LiveId" clId="{38AB4D3C-B4E5-4847-ABEF-83E738C70A11}" dt="2024-05-16T11:29:27.043" v="36208" actId="478"/>
          <ac:spMkLst>
            <pc:docMk/>
            <pc:sldMk cId="4250345557" sldId="307"/>
            <ac:spMk id="3211" creationId="{62679168-55BE-9EBE-0870-FEF07F0383DE}"/>
          </ac:spMkLst>
        </pc:spChg>
        <pc:spChg chg="del mod replST">
          <ac:chgData name="Ida Ekmark" userId="ffbc62ef69d5d3dc" providerId="LiveId" clId="{38AB4D3C-B4E5-4847-ABEF-83E738C70A11}" dt="2024-05-16T11:29:27.043" v="36207" actId="478"/>
          <ac:spMkLst>
            <pc:docMk/>
            <pc:sldMk cId="4250345557" sldId="307"/>
            <ac:spMk id="3212" creationId="{18DBFACD-6FE3-F2A2-BF44-820B9627875D}"/>
          </ac:spMkLst>
        </pc:spChg>
        <pc:spChg chg="del mod replST">
          <ac:chgData name="Ida Ekmark" userId="ffbc62ef69d5d3dc" providerId="LiveId" clId="{38AB4D3C-B4E5-4847-ABEF-83E738C70A11}" dt="2024-05-16T11:29:27.042" v="36206" actId="478"/>
          <ac:spMkLst>
            <pc:docMk/>
            <pc:sldMk cId="4250345557" sldId="307"/>
            <ac:spMk id="3213" creationId="{65E31203-E909-A38B-20F5-DDB06A4CA965}"/>
          </ac:spMkLst>
        </pc:spChg>
        <pc:spChg chg="del mod replST">
          <ac:chgData name="Ida Ekmark" userId="ffbc62ef69d5d3dc" providerId="LiveId" clId="{38AB4D3C-B4E5-4847-ABEF-83E738C70A11}" dt="2024-05-16T11:29:27.035" v="36205" actId="478"/>
          <ac:spMkLst>
            <pc:docMk/>
            <pc:sldMk cId="4250345557" sldId="307"/>
            <ac:spMk id="3214" creationId="{31F6DD4A-AAF1-FA00-B01E-FD4F1AF06A9F}"/>
          </ac:spMkLst>
        </pc:spChg>
        <pc:spChg chg="del mod replST">
          <ac:chgData name="Ida Ekmark" userId="ffbc62ef69d5d3dc" providerId="LiveId" clId="{38AB4D3C-B4E5-4847-ABEF-83E738C70A11}" dt="2024-05-16T11:29:27.035" v="36204" actId="478"/>
          <ac:spMkLst>
            <pc:docMk/>
            <pc:sldMk cId="4250345557" sldId="307"/>
            <ac:spMk id="3215" creationId="{8B838AF1-73D3-D5C9-EE50-F8DCEB590DE8}"/>
          </ac:spMkLst>
        </pc:spChg>
        <pc:spChg chg="del mod replST">
          <ac:chgData name="Ida Ekmark" userId="ffbc62ef69d5d3dc" providerId="LiveId" clId="{38AB4D3C-B4E5-4847-ABEF-83E738C70A11}" dt="2024-05-16T11:29:27.035" v="36203" actId="478"/>
          <ac:spMkLst>
            <pc:docMk/>
            <pc:sldMk cId="4250345557" sldId="307"/>
            <ac:spMk id="3216" creationId="{DFA0A2ED-4EED-948E-1E10-7EF37A1DE90D}"/>
          </ac:spMkLst>
        </pc:spChg>
        <pc:spChg chg="del mod replST">
          <ac:chgData name="Ida Ekmark" userId="ffbc62ef69d5d3dc" providerId="LiveId" clId="{38AB4D3C-B4E5-4847-ABEF-83E738C70A11}" dt="2024-05-16T11:29:27.035" v="36202" actId="478"/>
          <ac:spMkLst>
            <pc:docMk/>
            <pc:sldMk cId="4250345557" sldId="307"/>
            <ac:spMk id="3217" creationId="{A32FAA07-96E1-7E67-2A77-F37950E51454}"/>
          </ac:spMkLst>
        </pc:spChg>
        <pc:spChg chg="del mod replST">
          <ac:chgData name="Ida Ekmark" userId="ffbc62ef69d5d3dc" providerId="LiveId" clId="{38AB4D3C-B4E5-4847-ABEF-83E738C70A11}" dt="2024-05-16T11:29:27.035" v="36201" actId="478"/>
          <ac:spMkLst>
            <pc:docMk/>
            <pc:sldMk cId="4250345557" sldId="307"/>
            <ac:spMk id="3218" creationId="{44983814-B8AA-3EF0-4378-607A1A516CF4}"/>
          </ac:spMkLst>
        </pc:spChg>
        <pc:spChg chg="del mod replST">
          <ac:chgData name="Ida Ekmark" userId="ffbc62ef69d5d3dc" providerId="LiveId" clId="{38AB4D3C-B4E5-4847-ABEF-83E738C70A11}" dt="2024-05-16T11:29:27.035" v="36200" actId="478"/>
          <ac:spMkLst>
            <pc:docMk/>
            <pc:sldMk cId="4250345557" sldId="307"/>
            <ac:spMk id="3219" creationId="{CDA5DA2D-EE9C-D9D2-DDD8-2F7D87A009CA}"/>
          </ac:spMkLst>
        </pc:spChg>
        <pc:spChg chg="del mod replST">
          <ac:chgData name="Ida Ekmark" userId="ffbc62ef69d5d3dc" providerId="LiveId" clId="{38AB4D3C-B4E5-4847-ABEF-83E738C70A11}" dt="2024-05-16T11:29:27.035" v="36199" actId="478"/>
          <ac:spMkLst>
            <pc:docMk/>
            <pc:sldMk cId="4250345557" sldId="307"/>
            <ac:spMk id="3220" creationId="{17F50E96-DD0C-FDE4-0C3C-5F99184C2A89}"/>
          </ac:spMkLst>
        </pc:spChg>
        <pc:spChg chg="del mod replST">
          <ac:chgData name="Ida Ekmark" userId="ffbc62ef69d5d3dc" providerId="LiveId" clId="{38AB4D3C-B4E5-4847-ABEF-83E738C70A11}" dt="2024-05-16T11:29:27.035" v="36198" actId="478"/>
          <ac:spMkLst>
            <pc:docMk/>
            <pc:sldMk cId="4250345557" sldId="307"/>
            <ac:spMk id="3221" creationId="{CD7DC320-933E-B826-7DA9-A0615D44D3C6}"/>
          </ac:spMkLst>
        </pc:spChg>
        <pc:spChg chg="del mod replST">
          <ac:chgData name="Ida Ekmark" userId="ffbc62ef69d5d3dc" providerId="LiveId" clId="{38AB4D3C-B4E5-4847-ABEF-83E738C70A11}" dt="2024-05-16T11:29:27.035" v="36197" actId="478"/>
          <ac:spMkLst>
            <pc:docMk/>
            <pc:sldMk cId="4250345557" sldId="307"/>
            <ac:spMk id="3222" creationId="{A7CAE57B-E128-8D55-510B-4120BB1A2BFE}"/>
          </ac:spMkLst>
        </pc:spChg>
        <pc:spChg chg="del mod replST">
          <ac:chgData name="Ida Ekmark" userId="ffbc62ef69d5d3dc" providerId="LiveId" clId="{38AB4D3C-B4E5-4847-ABEF-83E738C70A11}" dt="2024-05-16T11:29:27.035" v="36196" actId="478"/>
          <ac:spMkLst>
            <pc:docMk/>
            <pc:sldMk cId="4250345557" sldId="307"/>
            <ac:spMk id="3223" creationId="{EE05E1ED-0A63-4DA0-767A-AA62C5A64776}"/>
          </ac:spMkLst>
        </pc:spChg>
        <pc:spChg chg="del mod replST">
          <ac:chgData name="Ida Ekmark" userId="ffbc62ef69d5d3dc" providerId="LiveId" clId="{38AB4D3C-B4E5-4847-ABEF-83E738C70A11}" dt="2024-05-16T11:29:27.032" v="36195" actId="478"/>
          <ac:spMkLst>
            <pc:docMk/>
            <pc:sldMk cId="4250345557" sldId="307"/>
            <ac:spMk id="3224" creationId="{AEFD66EC-FE52-7FD2-C8A1-B261371D5E5E}"/>
          </ac:spMkLst>
        </pc:spChg>
        <pc:spChg chg="del mod replST">
          <ac:chgData name="Ida Ekmark" userId="ffbc62ef69d5d3dc" providerId="LiveId" clId="{38AB4D3C-B4E5-4847-ABEF-83E738C70A11}" dt="2024-05-16T11:29:27.032" v="36194" actId="478"/>
          <ac:spMkLst>
            <pc:docMk/>
            <pc:sldMk cId="4250345557" sldId="307"/>
            <ac:spMk id="3225" creationId="{889F72AF-63EA-4A63-AE8F-0512F7696CF7}"/>
          </ac:spMkLst>
        </pc:spChg>
        <pc:spChg chg="del mod replST">
          <ac:chgData name="Ida Ekmark" userId="ffbc62ef69d5d3dc" providerId="LiveId" clId="{38AB4D3C-B4E5-4847-ABEF-83E738C70A11}" dt="2024-05-16T11:29:27.032" v="36193" actId="478"/>
          <ac:spMkLst>
            <pc:docMk/>
            <pc:sldMk cId="4250345557" sldId="307"/>
            <ac:spMk id="3226" creationId="{B0FC92D4-69FF-D6F6-48DA-34990FE9DA0F}"/>
          </ac:spMkLst>
        </pc:spChg>
        <pc:spChg chg="del mod replST">
          <ac:chgData name="Ida Ekmark" userId="ffbc62ef69d5d3dc" providerId="LiveId" clId="{38AB4D3C-B4E5-4847-ABEF-83E738C70A11}" dt="2024-05-16T11:29:27.022" v="36192" actId="478"/>
          <ac:spMkLst>
            <pc:docMk/>
            <pc:sldMk cId="4250345557" sldId="307"/>
            <ac:spMk id="3227" creationId="{B9738648-B2F3-EF59-9BC6-56C353F6F76F}"/>
          </ac:spMkLst>
        </pc:spChg>
        <pc:spChg chg="del mod replST">
          <ac:chgData name="Ida Ekmark" userId="ffbc62ef69d5d3dc" providerId="LiveId" clId="{38AB4D3C-B4E5-4847-ABEF-83E738C70A11}" dt="2024-05-16T11:29:27.022" v="36191" actId="478"/>
          <ac:spMkLst>
            <pc:docMk/>
            <pc:sldMk cId="4250345557" sldId="307"/>
            <ac:spMk id="3228" creationId="{6C1454E7-7C47-3B3A-2E1A-A5CB3C9C417D}"/>
          </ac:spMkLst>
        </pc:spChg>
        <pc:spChg chg="del mod replST">
          <ac:chgData name="Ida Ekmark" userId="ffbc62ef69d5d3dc" providerId="LiveId" clId="{38AB4D3C-B4E5-4847-ABEF-83E738C70A11}" dt="2024-05-16T11:29:27.022" v="36190" actId="478"/>
          <ac:spMkLst>
            <pc:docMk/>
            <pc:sldMk cId="4250345557" sldId="307"/>
            <ac:spMk id="3229" creationId="{FC15DB93-EA2E-5CE8-85A3-5A7A1BF717AC}"/>
          </ac:spMkLst>
        </pc:spChg>
        <pc:spChg chg="del mod replST">
          <ac:chgData name="Ida Ekmark" userId="ffbc62ef69d5d3dc" providerId="LiveId" clId="{38AB4D3C-B4E5-4847-ABEF-83E738C70A11}" dt="2024-05-16T11:29:27.022" v="36189" actId="478"/>
          <ac:spMkLst>
            <pc:docMk/>
            <pc:sldMk cId="4250345557" sldId="307"/>
            <ac:spMk id="3230" creationId="{8129951E-214C-9E06-034F-397337F850C5}"/>
          </ac:spMkLst>
        </pc:spChg>
        <pc:spChg chg="del mod replST">
          <ac:chgData name="Ida Ekmark" userId="ffbc62ef69d5d3dc" providerId="LiveId" clId="{38AB4D3C-B4E5-4847-ABEF-83E738C70A11}" dt="2024-05-16T11:29:27.022" v="36188" actId="478"/>
          <ac:spMkLst>
            <pc:docMk/>
            <pc:sldMk cId="4250345557" sldId="307"/>
            <ac:spMk id="3231" creationId="{2A82C0DD-0CF8-1BD6-47AF-6A8EE89346F3}"/>
          </ac:spMkLst>
        </pc:spChg>
        <pc:spChg chg="del mod replST">
          <ac:chgData name="Ida Ekmark" userId="ffbc62ef69d5d3dc" providerId="LiveId" clId="{38AB4D3C-B4E5-4847-ABEF-83E738C70A11}" dt="2024-05-16T11:29:27.022" v="36187" actId="478"/>
          <ac:spMkLst>
            <pc:docMk/>
            <pc:sldMk cId="4250345557" sldId="307"/>
            <ac:spMk id="3232" creationId="{69925915-F6AD-438B-B6C4-C9AD529C590C}"/>
          </ac:spMkLst>
        </pc:spChg>
        <pc:spChg chg="del mod replST">
          <ac:chgData name="Ida Ekmark" userId="ffbc62ef69d5d3dc" providerId="LiveId" clId="{38AB4D3C-B4E5-4847-ABEF-83E738C70A11}" dt="2024-05-16T11:29:27.022" v="36186" actId="478"/>
          <ac:spMkLst>
            <pc:docMk/>
            <pc:sldMk cId="4250345557" sldId="307"/>
            <ac:spMk id="3233" creationId="{6A558B21-225F-8986-9084-2BED1CB4322C}"/>
          </ac:spMkLst>
        </pc:spChg>
        <pc:spChg chg="del mod replST">
          <ac:chgData name="Ida Ekmark" userId="ffbc62ef69d5d3dc" providerId="LiveId" clId="{38AB4D3C-B4E5-4847-ABEF-83E738C70A11}" dt="2024-05-16T11:29:27.022" v="36185" actId="478"/>
          <ac:spMkLst>
            <pc:docMk/>
            <pc:sldMk cId="4250345557" sldId="307"/>
            <ac:spMk id="3234" creationId="{203DEDE1-B536-1B1F-1642-B04722D702AA}"/>
          </ac:spMkLst>
        </pc:spChg>
        <pc:spChg chg="del mod replST">
          <ac:chgData name="Ida Ekmark" userId="ffbc62ef69d5d3dc" providerId="LiveId" clId="{38AB4D3C-B4E5-4847-ABEF-83E738C70A11}" dt="2024-05-16T11:29:27.022" v="36184" actId="478"/>
          <ac:spMkLst>
            <pc:docMk/>
            <pc:sldMk cId="4250345557" sldId="307"/>
            <ac:spMk id="3235" creationId="{FDE78192-2D57-A42B-6D0B-41FEBF17A2D2}"/>
          </ac:spMkLst>
        </pc:spChg>
        <pc:spChg chg="del mod replST">
          <ac:chgData name="Ida Ekmark" userId="ffbc62ef69d5d3dc" providerId="LiveId" clId="{38AB4D3C-B4E5-4847-ABEF-83E738C70A11}" dt="2024-05-16T11:29:27.022" v="36183" actId="478"/>
          <ac:spMkLst>
            <pc:docMk/>
            <pc:sldMk cId="4250345557" sldId="307"/>
            <ac:spMk id="3236" creationId="{23011F4E-F7B7-3B64-6487-3423C41D5DB1}"/>
          </ac:spMkLst>
        </pc:spChg>
        <pc:spChg chg="del mod replST">
          <ac:chgData name="Ida Ekmark" userId="ffbc62ef69d5d3dc" providerId="LiveId" clId="{38AB4D3C-B4E5-4847-ABEF-83E738C70A11}" dt="2024-05-16T11:29:27.022" v="36182" actId="478"/>
          <ac:spMkLst>
            <pc:docMk/>
            <pc:sldMk cId="4250345557" sldId="307"/>
            <ac:spMk id="3237" creationId="{74923D2D-5F1C-B4F5-DF0E-71801E894348}"/>
          </ac:spMkLst>
        </pc:spChg>
        <pc:spChg chg="del mod replST">
          <ac:chgData name="Ida Ekmark" userId="ffbc62ef69d5d3dc" providerId="LiveId" clId="{38AB4D3C-B4E5-4847-ABEF-83E738C70A11}" dt="2024-05-16T11:29:27.022" v="36181" actId="478"/>
          <ac:spMkLst>
            <pc:docMk/>
            <pc:sldMk cId="4250345557" sldId="307"/>
            <ac:spMk id="3238" creationId="{C9ED95CD-C5D3-971D-A1E2-E30CBC0C3FED}"/>
          </ac:spMkLst>
        </pc:spChg>
        <pc:spChg chg="del mod replST">
          <ac:chgData name="Ida Ekmark" userId="ffbc62ef69d5d3dc" providerId="LiveId" clId="{38AB4D3C-B4E5-4847-ABEF-83E738C70A11}" dt="2024-05-16T11:29:27.021" v="36180" actId="478"/>
          <ac:spMkLst>
            <pc:docMk/>
            <pc:sldMk cId="4250345557" sldId="307"/>
            <ac:spMk id="3239" creationId="{85232DFB-7036-01D6-E5CA-8DE81D29D67A}"/>
          </ac:spMkLst>
        </pc:spChg>
        <pc:spChg chg="del mod replST">
          <ac:chgData name="Ida Ekmark" userId="ffbc62ef69d5d3dc" providerId="LiveId" clId="{38AB4D3C-B4E5-4847-ABEF-83E738C70A11}" dt="2024-05-16T11:29:27.012" v="36179" actId="478"/>
          <ac:spMkLst>
            <pc:docMk/>
            <pc:sldMk cId="4250345557" sldId="307"/>
            <ac:spMk id="3240" creationId="{5C354FE2-5A24-8F63-549B-E34B369C9CE7}"/>
          </ac:spMkLst>
        </pc:spChg>
        <pc:spChg chg="del mod replST">
          <ac:chgData name="Ida Ekmark" userId="ffbc62ef69d5d3dc" providerId="LiveId" clId="{38AB4D3C-B4E5-4847-ABEF-83E738C70A11}" dt="2024-05-16T11:29:27.012" v="36178" actId="478"/>
          <ac:spMkLst>
            <pc:docMk/>
            <pc:sldMk cId="4250345557" sldId="307"/>
            <ac:spMk id="3241" creationId="{EA566E38-305C-0644-BA40-EE2A3A2688E3}"/>
          </ac:spMkLst>
        </pc:spChg>
        <pc:spChg chg="del mod replST">
          <ac:chgData name="Ida Ekmark" userId="ffbc62ef69d5d3dc" providerId="LiveId" clId="{38AB4D3C-B4E5-4847-ABEF-83E738C70A11}" dt="2024-05-16T11:29:27.012" v="36177" actId="478"/>
          <ac:spMkLst>
            <pc:docMk/>
            <pc:sldMk cId="4250345557" sldId="307"/>
            <ac:spMk id="3242" creationId="{4E4B9701-0E84-840B-9506-4FFB3BDE3C8A}"/>
          </ac:spMkLst>
        </pc:spChg>
        <pc:spChg chg="del mod replST">
          <ac:chgData name="Ida Ekmark" userId="ffbc62ef69d5d3dc" providerId="LiveId" clId="{38AB4D3C-B4E5-4847-ABEF-83E738C70A11}" dt="2024-05-16T11:29:27.012" v="36176" actId="478"/>
          <ac:spMkLst>
            <pc:docMk/>
            <pc:sldMk cId="4250345557" sldId="307"/>
            <ac:spMk id="3243" creationId="{BFE1B9B8-2760-058A-35E6-95F51E062B99}"/>
          </ac:spMkLst>
        </pc:spChg>
        <pc:spChg chg="del mod replST">
          <ac:chgData name="Ida Ekmark" userId="ffbc62ef69d5d3dc" providerId="LiveId" clId="{38AB4D3C-B4E5-4847-ABEF-83E738C70A11}" dt="2024-05-16T11:29:27.012" v="36175" actId="478"/>
          <ac:spMkLst>
            <pc:docMk/>
            <pc:sldMk cId="4250345557" sldId="307"/>
            <ac:spMk id="3244" creationId="{C636EF69-5577-EE07-7EE2-0BA0548F4220}"/>
          </ac:spMkLst>
        </pc:spChg>
        <pc:spChg chg="del mod replST">
          <ac:chgData name="Ida Ekmark" userId="ffbc62ef69d5d3dc" providerId="LiveId" clId="{38AB4D3C-B4E5-4847-ABEF-83E738C70A11}" dt="2024-05-16T11:29:27.012" v="36174" actId="478"/>
          <ac:spMkLst>
            <pc:docMk/>
            <pc:sldMk cId="4250345557" sldId="307"/>
            <ac:spMk id="3245" creationId="{EEB32ED6-219A-83D9-618A-7AD25556DE99}"/>
          </ac:spMkLst>
        </pc:spChg>
        <pc:spChg chg="del mod replST">
          <ac:chgData name="Ida Ekmark" userId="ffbc62ef69d5d3dc" providerId="LiveId" clId="{38AB4D3C-B4E5-4847-ABEF-83E738C70A11}" dt="2024-05-16T11:29:27.012" v="36173" actId="478"/>
          <ac:spMkLst>
            <pc:docMk/>
            <pc:sldMk cId="4250345557" sldId="307"/>
            <ac:spMk id="3246" creationId="{88E9670B-C51A-EDA4-E472-7C79A2A43E15}"/>
          </ac:spMkLst>
        </pc:spChg>
        <pc:spChg chg="del mod replST">
          <ac:chgData name="Ida Ekmark" userId="ffbc62ef69d5d3dc" providerId="LiveId" clId="{38AB4D3C-B4E5-4847-ABEF-83E738C70A11}" dt="2024-05-16T11:29:27.012" v="36172" actId="478"/>
          <ac:spMkLst>
            <pc:docMk/>
            <pc:sldMk cId="4250345557" sldId="307"/>
            <ac:spMk id="3247" creationId="{093BBF96-52D5-F13E-4042-ABBA85B4646C}"/>
          </ac:spMkLst>
        </pc:spChg>
        <pc:spChg chg="del mod replST">
          <ac:chgData name="Ida Ekmark" userId="ffbc62ef69d5d3dc" providerId="LiveId" clId="{38AB4D3C-B4E5-4847-ABEF-83E738C70A11}" dt="2024-05-16T11:29:27.012" v="36171" actId="478"/>
          <ac:spMkLst>
            <pc:docMk/>
            <pc:sldMk cId="4250345557" sldId="307"/>
            <ac:spMk id="3248" creationId="{CD5717C7-5A0E-801B-616D-40A38AC2B501}"/>
          </ac:spMkLst>
        </pc:spChg>
        <pc:spChg chg="del mod replST">
          <ac:chgData name="Ida Ekmark" userId="ffbc62ef69d5d3dc" providerId="LiveId" clId="{38AB4D3C-B4E5-4847-ABEF-83E738C70A11}" dt="2024-05-16T11:29:27.012" v="36170" actId="478"/>
          <ac:spMkLst>
            <pc:docMk/>
            <pc:sldMk cId="4250345557" sldId="307"/>
            <ac:spMk id="3249" creationId="{B6B8F32E-6102-28DD-CA2F-3A9D51524F0E}"/>
          </ac:spMkLst>
        </pc:spChg>
        <pc:spChg chg="del mod replST">
          <ac:chgData name="Ida Ekmark" userId="ffbc62ef69d5d3dc" providerId="LiveId" clId="{38AB4D3C-B4E5-4847-ABEF-83E738C70A11}" dt="2024-05-16T11:29:27.008" v="36169" actId="478"/>
          <ac:spMkLst>
            <pc:docMk/>
            <pc:sldMk cId="4250345557" sldId="307"/>
            <ac:spMk id="3250" creationId="{A1F796A2-F2CA-9A59-7F0D-30BF024A854F}"/>
          </ac:spMkLst>
        </pc:spChg>
        <pc:spChg chg="del mod replST">
          <ac:chgData name="Ida Ekmark" userId="ffbc62ef69d5d3dc" providerId="LiveId" clId="{38AB4D3C-B4E5-4847-ABEF-83E738C70A11}" dt="2024-05-16T11:29:27.008" v="36168" actId="478"/>
          <ac:spMkLst>
            <pc:docMk/>
            <pc:sldMk cId="4250345557" sldId="307"/>
            <ac:spMk id="3251" creationId="{B25B6C26-696A-F6C1-1537-95EA81A5C222}"/>
          </ac:spMkLst>
        </pc:spChg>
        <pc:spChg chg="del mod replST">
          <ac:chgData name="Ida Ekmark" userId="ffbc62ef69d5d3dc" providerId="LiveId" clId="{38AB4D3C-B4E5-4847-ABEF-83E738C70A11}" dt="2024-05-16T11:29:27.008" v="36167" actId="478"/>
          <ac:spMkLst>
            <pc:docMk/>
            <pc:sldMk cId="4250345557" sldId="307"/>
            <ac:spMk id="3252" creationId="{65B72A72-1E95-0A5B-6836-7AAD24138205}"/>
          </ac:spMkLst>
        </pc:spChg>
        <pc:spChg chg="del mod replST">
          <ac:chgData name="Ida Ekmark" userId="ffbc62ef69d5d3dc" providerId="LiveId" clId="{38AB4D3C-B4E5-4847-ABEF-83E738C70A11}" dt="2024-05-16T11:29:27.008" v="36166" actId="478"/>
          <ac:spMkLst>
            <pc:docMk/>
            <pc:sldMk cId="4250345557" sldId="307"/>
            <ac:spMk id="3253" creationId="{15509E8C-574C-A315-DC85-8D2E2CDD3691}"/>
          </ac:spMkLst>
        </pc:spChg>
        <pc:spChg chg="del mod replST">
          <ac:chgData name="Ida Ekmark" userId="ffbc62ef69d5d3dc" providerId="LiveId" clId="{38AB4D3C-B4E5-4847-ABEF-83E738C70A11}" dt="2024-05-16T11:29:27.008" v="36165" actId="478"/>
          <ac:spMkLst>
            <pc:docMk/>
            <pc:sldMk cId="4250345557" sldId="307"/>
            <ac:spMk id="3254" creationId="{52F4B492-716B-56AA-2D9B-CDB71261A40B}"/>
          </ac:spMkLst>
        </pc:spChg>
        <pc:spChg chg="del mod replST">
          <ac:chgData name="Ida Ekmark" userId="ffbc62ef69d5d3dc" providerId="LiveId" clId="{38AB4D3C-B4E5-4847-ABEF-83E738C70A11}" dt="2024-05-16T11:29:27.003" v="36164" actId="478"/>
          <ac:spMkLst>
            <pc:docMk/>
            <pc:sldMk cId="4250345557" sldId="307"/>
            <ac:spMk id="3255" creationId="{10D9634A-F588-7173-B913-6C37B2A75C08}"/>
          </ac:spMkLst>
        </pc:spChg>
        <pc:spChg chg="del mod replST">
          <ac:chgData name="Ida Ekmark" userId="ffbc62ef69d5d3dc" providerId="LiveId" clId="{38AB4D3C-B4E5-4847-ABEF-83E738C70A11}" dt="2024-05-16T11:29:27.003" v="36163" actId="478"/>
          <ac:spMkLst>
            <pc:docMk/>
            <pc:sldMk cId="4250345557" sldId="307"/>
            <ac:spMk id="3256" creationId="{9563DEF9-93AA-618D-5B8A-97C57E44CECD}"/>
          </ac:spMkLst>
        </pc:spChg>
        <pc:spChg chg="del mod replST">
          <ac:chgData name="Ida Ekmark" userId="ffbc62ef69d5d3dc" providerId="LiveId" clId="{38AB4D3C-B4E5-4847-ABEF-83E738C70A11}" dt="2024-05-16T11:29:27.003" v="36162" actId="478"/>
          <ac:spMkLst>
            <pc:docMk/>
            <pc:sldMk cId="4250345557" sldId="307"/>
            <ac:spMk id="3257" creationId="{A4219EBA-76DE-6367-AD39-B145EACAD387}"/>
          </ac:spMkLst>
        </pc:spChg>
        <pc:spChg chg="del mod replST">
          <ac:chgData name="Ida Ekmark" userId="ffbc62ef69d5d3dc" providerId="LiveId" clId="{38AB4D3C-B4E5-4847-ABEF-83E738C70A11}" dt="2024-05-16T11:29:27.003" v="36161" actId="478"/>
          <ac:spMkLst>
            <pc:docMk/>
            <pc:sldMk cId="4250345557" sldId="307"/>
            <ac:spMk id="3258" creationId="{A32F9AD2-6D07-D2A6-6D9E-AD989188D2AB}"/>
          </ac:spMkLst>
        </pc:spChg>
        <pc:spChg chg="del mod replST">
          <ac:chgData name="Ida Ekmark" userId="ffbc62ef69d5d3dc" providerId="LiveId" clId="{38AB4D3C-B4E5-4847-ABEF-83E738C70A11}" dt="2024-05-16T11:29:27.003" v="36160" actId="478"/>
          <ac:spMkLst>
            <pc:docMk/>
            <pc:sldMk cId="4250345557" sldId="307"/>
            <ac:spMk id="3259" creationId="{EEE79E0F-60CA-A600-E994-461F1EF44D3E}"/>
          </ac:spMkLst>
        </pc:spChg>
        <pc:spChg chg="del mod replST">
          <ac:chgData name="Ida Ekmark" userId="ffbc62ef69d5d3dc" providerId="LiveId" clId="{38AB4D3C-B4E5-4847-ABEF-83E738C70A11}" dt="2024-05-16T11:29:26.995" v="36159" actId="478"/>
          <ac:spMkLst>
            <pc:docMk/>
            <pc:sldMk cId="4250345557" sldId="307"/>
            <ac:spMk id="3260" creationId="{24CFDC57-E2A9-30E7-C1DE-0DAB3FB50E1D}"/>
          </ac:spMkLst>
        </pc:spChg>
        <pc:spChg chg="del mod replST">
          <ac:chgData name="Ida Ekmark" userId="ffbc62ef69d5d3dc" providerId="LiveId" clId="{38AB4D3C-B4E5-4847-ABEF-83E738C70A11}" dt="2024-05-16T11:29:26.995" v="36158" actId="478"/>
          <ac:spMkLst>
            <pc:docMk/>
            <pc:sldMk cId="4250345557" sldId="307"/>
            <ac:spMk id="3261" creationId="{BBD0ACB1-F9B0-D8D0-1165-2F3C93BF9495}"/>
          </ac:spMkLst>
        </pc:spChg>
        <pc:spChg chg="del mod replST">
          <ac:chgData name="Ida Ekmark" userId="ffbc62ef69d5d3dc" providerId="LiveId" clId="{38AB4D3C-B4E5-4847-ABEF-83E738C70A11}" dt="2024-05-16T11:29:26.995" v="36157" actId="478"/>
          <ac:spMkLst>
            <pc:docMk/>
            <pc:sldMk cId="4250345557" sldId="307"/>
            <ac:spMk id="3262" creationId="{9ED7988B-CB00-C5EA-F32B-499E01A49E45}"/>
          </ac:spMkLst>
        </pc:spChg>
        <pc:spChg chg="del mod replST">
          <ac:chgData name="Ida Ekmark" userId="ffbc62ef69d5d3dc" providerId="LiveId" clId="{38AB4D3C-B4E5-4847-ABEF-83E738C70A11}" dt="2024-05-16T11:29:26.995" v="36156" actId="478"/>
          <ac:spMkLst>
            <pc:docMk/>
            <pc:sldMk cId="4250345557" sldId="307"/>
            <ac:spMk id="3263" creationId="{490FC9C0-B272-C326-F7A8-57D810B2BA0A}"/>
          </ac:spMkLst>
        </pc:spChg>
        <pc:spChg chg="del mod replST">
          <ac:chgData name="Ida Ekmark" userId="ffbc62ef69d5d3dc" providerId="LiveId" clId="{38AB4D3C-B4E5-4847-ABEF-83E738C70A11}" dt="2024-05-16T11:29:26.995" v="36155" actId="478"/>
          <ac:spMkLst>
            <pc:docMk/>
            <pc:sldMk cId="4250345557" sldId="307"/>
            <ac:spMk id="3264" creationId="{99ACE8EB-A235-3DC3-5448-006FA65F4975}"/>
          </ac:spMkLst>
        </pc:spChg>
        <pc:spChg chg="del mod replST">
          <ac:chgData name="Ida Ekmark" userId="ffbc62ef69d5d3dc" providerId="LiveId" clId="{38AB4D3C-B4E5-4847-ABEF-83E738C70A11}" dt="2024-05-16T11:29:26.995" v="36154" actId="478"/>
          <ac:spMkLst>
            <pc:docMk/>
            <pc:sldMk cId="4250345557" sldId="307"/>
            <ac:spMk id="3265" creationId="{24E8D570-FA76-47B3-264D-BB669A36D0DF}"/>
          </ac:spMkLst>
        </pc:spChg>
        <pc:spChg chg="del mod replST">
          <ac:chgData name="Ida Ekmark" userId="ffbc62ef69d5d3dc" providerId="LiveId" clId="{38AB4D3C-B4E5-4847-ABEF-83E738C70A11}" dt="2024-05-16T11:29:26.995" v="36153" actId="478"/>
          <ac:spMkLst>
            <pc:docMk/>
            <pc:sldMk cId="4250345557" sldId="307"/>
            <ac:spMk id="3266" creationId="{3DBBC847-D28C-F3EF-D425-C998FD0D0F39}"/>
          </ac:spMkLst>
        </pc:spChg>
        <pc:spChg chg="del mod replST">
          <ac:chgData name="Ida Ekmark" userId="ffbc62ef69d5d3dc" providerId="LiveId" clId="{38AB4D3C-B4E5-4847-ABEF-83E738C70A11}" dt="2024-05-16T11:29:26.992" v="36152" actId="478"/>
          <ac:spMkLst>
            <pc:docMk/>
            <pc:sldMk cId="4250345557" sldId="307"/>
            <ac:spMk id="3267" creationId="{735DE626-9953-5EBB-7410-50F6572E6BF1}"/>
          </ac:spMkLst>
        </pc:spChg>
        <pc:spChg chg="del mod replST">
          <ac:chgData name="Ida Ekmark" userId="ffbc62ef69d5d3dc" providerId="LiveId" clId="{38AB4D3C-B4E5-4847-ABEF-83E738C70A11}" dt="2024-05-16T11:29:26.992" v="36151" actId="478"/>
          <ac:spMkLst>
            <pc:docMk/>
            <pc:sldMk cId="4250345557" sldId="307"/>
            <ac:spMk id="3268" creationId="{660028EE-FF25-45C8-4A3F-B384AF2577E0}"/>
          </ac:spMkLst>
        </pc:spChg>
        <pc:spChg chg="del mod replST">
          <ac:chgData name="Ida Ekmark" userId="ffbc62ef69d5d3dc" providerId="LiveId" clId="{38AB4D3C-B4E5-4847-ABEF-83E738C70A11}" dt="2024-05-16T11:29:26.983" v="36150" actId="478"/>
          <ac:spMkLst>
            <pc:docMk/>
            <pc:sldMk cId="4250345557" sldId="307"/>
            <ac:spMk id="3269" creationId="{6982B976-013F-9B7B-2B88-C1EC1716310F}"/>
          </ac:spMkLst>
        </pc:spChg>
        <pc:spChg chg="del mod topLvl replST">
          <ac:chgData name="Ida Ekmark" userId="ffbc62ef69d5d3dc" providerId="LiveId" clId="{38AB4D3C-B4E5-4847-ABEF-83E738C70A11}" dt="2024-05-16T11:31:49.727" v="36927" actId="478"/>
          <ac:spMkLst>
            <pc:docMk/>
            <pc:sldMk cId="4250345557" sldId="307"/>
            <ac:spMk id="3380" creationId="{9CB63DB6-86EE-5F94-D6BE-729CC3C40F39}"/>
          </ac:spMkLst>
        </pc:spChg>
        <pc:spChg chg="del mod topLvl replST">
          <ac:chgData name="Ida Ekmark" userId="ffbc62ef69d5d3dc" providerId="LiveId" clId="{38AB4D3C-B4E5-4847-ABEF-83E738C70A11}" dt="2024-05-16T11:31:49.635" v="36820" actId="478"/>
          <ac:spMkLst>
            <pc:docMk/>
            <pc:sldMk cId="4250345557" sldId="307"/>
            <ac:spMk id="3381" creationId="{0EFC5E85-D877-1A25-A3F4-BAAD62E1AD77}"/>
          </ac:spMkLst>
        </pc:spChg>
        <pc:spChg chg="del mod replST">
          <ac:chgData name="Ida Ekmark" userId="ffbc62ef69d5d3dc" providerId="LiveId" clId="{38AB4D3C-B4E5-4847-ABEF-83E738C70A11}" dt="2024-05-16T11:31:49.635" v="36819" actId="478"/>
          <ac:spMkLst>
            <pc:docMk/>
            <pc:sldMk cId="4250345557" sldId="307"/>
            <ac:spMk id="3382" creationId="{7F089141-3809-490E-A6D3-367117E910E4}"/>
          </ac:spMkLst>
        </pc:spChg>
        <pc:spChg chg="del mod replST">
          <ac:chgData name="Ida Ekmark" userId="ffbc62ef69d5d3dc" providerId="LiveId" clId="{38AB4D3C-B4E5-4847-ABEF-83E738C70A11}" dt="2024-05-16T11:31:49.633" v="36818" actId="478"/>
          <ac:spMkLst>
            <pc:docMk/>
            <pc:sldMk cId="4250345557" sldId="307"/>
            <ac:spMk id="3383" creationId="{98082386-5839-EA26-FE1A-070655F925D4}"/>
          </ac:spMkLst>
        </pc:spChg>
        <pc:spChg chg="del mod replST">
          <ac:chgData name="Ida Ekmark" userId="ffbc62ef69d5d3dc" providerId="LiveId" clId="{38AB4D3C-B4E5-4847-ABEF-83E738C70A11}" dt="2024-05-16T11:31:49.633" v="36817" actId="478"/>
          <ac:spMkLst>
            <pc:docMk/>
            <pc:sldMk cId="4250345557" sldId="307"/>
            <ac:spMk id="3384" creationId="{2C02797F-886B-7353-195E-163321A6E662}"/>
          </ac:spMkLst>
        </pc:spChg>
        <pc:spChg chg="del mod replST">
          <ac:chgData name="Ida Ekmark" userId="ffbc62ef69d5d3dc" providerId="LiveId" clId="{38AB4D3C-B4E5-4847-ABEF-83E738C70A11}" dt="2024-05-16T11:31:49.633" v="36816" actId="478"/>
          <ac:spMkLst>
            <pc:docMk/>
            <pc:sldMk cId="4250345557" sldId="307"/>
            <ac:spMk id="3385" creationId="{5673DD13-964F-C977-D270-5C79DB88790C}"/>
          </ac:spMkLst>
        </pc:spChg>
        <pc:spChg chg="del mod replST">
          <ac:chgData name="Ida Ekmark" userId="ffbc62ef69d5d3dc" providerId="LiveId" clId="{38AB4D3C-B4E5-4847-ABEF-83E738C70A11}" dt="2024-05-16T11:31:49.633" v="36815" actId="478"/>
          <ac:spMkLst>
            <pc:docMk/>
            <pc:sldMk cId="4250345557" sldId="307"/>
            <ac:spMk id="3386" creationId="{B95FFE0A-BF92-0EC6-A7A3-1E4EE464EC2A}"/>
          </ac:spMkLst>
        </pc:spChg>
        <pc:spChg chg="del mod replST">
          <ac:chgData name="Ida Ekmark" userId="ffbc62ef69d5d3dc" providerId="LiveId" clId="{38AB4D3C-B4E5-4847-ABEF-83E738C70A11}" dt="2024-05-16T11:31:49.633" v="36814" actId="478"/>
          <ac:spMkLst>
            <pc:docMk/>
            <pc:sldMk cId="4250345557" sldId="307"/>
            <ac:spMk id="3387" creationId="{C99E75C9-B688-6C1F-46A3-2C8C21C75E6A}"/>
          </ac:spMkLst>
        </pc:spChg>
        <pc:spChg chg="del mod replST">
          <ac:chgData name="Ida Ekmark" userId="ffbc62ef69d5d3dc" providerId="LiveId" clId="{38AB4D3C-B4E5-4847-ABEF-83E738C70A11}" dt="2024-05-16T11:31:49.631" v="36813" actId="478"/>
          <ac:spMkLst>
            <pc:docMk/>
            <pc:sldMk cId="4250345557" sldId="307"/>
            <ac:spMk id="3388" creationId="{7D9AF219-86C6-DB64-5795-55156BD53395}"/>
          </ac:spMkLst>
        </pc:spChg>
        <pc:spChg chg="del mod replST">
          <ac:chgData name="Ida Ekmark" userId="ffbc62ef69d5d3dc" providerId="LiveId" clId="{38AB4D3C-B4E5-4847-ABEF-83E738C70A11}" dt="2024-05-16T11:31:49.631" v="36812" actId="478"/>
          <ac:spMkLst>
            <pc:docMk/>
            <pc:sldMk cId="4250345557" sldId="307"/>
            <ac:spMk id="3389" creationId="{6289F423-9043-AAB9-2AFE-6CB21A1F7614}"/>
          </ac:spMkLst>
        </pc:spChg>
        <pc:spChg chg="del mod replST">
          <ac:chgData name="Ida Ekmark" userId="ffbc62ef69d5d3dc" providerId="LiveId" clId="{38AB4D3C-B4E5-4847-ABEF-83E738C70A11}" dt="2024-05-16T11:31:49.631" v="36811" actId="478"/>
          <ac:spMkLst>
            <pc:docMk/>
            <pc:sldMk cId="4250345557" sldId="307"/>
            <ac:spMk id="3390" creationId="{DDB03BA6-8624-4673-99D4-6F2E7A1DBDFD}"/>
          </ac:spMkLst>
        </pc:spChg>
        <pc:spChg chg="del mod replST">
          <ac:chgData name="Ida Ekmark" userId="ffbc62ef69d5d3dc" providerId="LiveId" clId="{38AB4D3C-B4E5-4847-ABEF-83E738C70A11}" dt="2024-05-16T11:31:49.631" v="36810" actId="478"/>
          <ac:spMkLst>
            <pc:docMk/>
            <pc:sldMk cId="4250345557" sldId="307"/>
            <ac:spMk id="3391" creationId="{C54289ED-4D95-8949-96B3-1771B963A111}"/>
          </ac:spMkLst>
        </pc:spChg>
        <pc:spChg chg="del mod replST">
          <ac:chgData name="Ida Ekmark" userId="ffbc62ef69d5d3dc" providerId="LiveId" clId="{38AB4D3C-B4E5-4847-ABEF-83E738C70A11}" dt="2024-05-16T11:31:49.627" v="36809" actId="478"/>
          <ac:spMkLst>
            <pc:docMk/>
            <pc:sldMk cId="4250345557" sldId="307"/>
            <ac:spMk id="3392" creationId="{5C899C27-1058-02B2-B414-702F23B09887}"/>
          </ac:spMkLst>
        </pc:spChg>
        <pc:spChg chg="del mod replST">
          <ac:chgData name="Ida Ekmark" userId="ffbc62ef69d5d3dc" providerId="LiveId" clId="{38AB4D3C-B4E5-4847-ABEF-83E738C70A11}" dt="2024-05-16T11:31:49.627" v="36808" actId="478"/>
          <ac:spMkLst>
            <pc:docMk/>
            <pc:sldMk cId="4250345557" sldId="307"/>
            <ac:spMk id="3393" creationId="{9F53118B-EED4-75B0-EA5B-067C1CBFD42E}"/>
          </ac:spMkLst>
        </pc:spChg>
        <pc:spChg chg="del mod replST">
          <ac:chgData name="Ida Ekmark" userId="ffbc62ef69d5d3dc" providerId="LiveId" clId="{38AB4D3C-B4E5-4847-ABEF-83E738C70A11}" dt="2024-05-16T11:31:49.627" v="36807" actId="478"/>
          <ac:spMkLst>
            <pc:docMk/>
            <pc:sldMk cId="4250345557" sldId="307"/>
            <ac:spMk id="3394" creationId="{DE9A7FC8-1751-ABA2-B998-1919706355C0}"/>
          </ac:spMkLst>
        </pc:spChg>
        <pc:spChg chg="del mod replST">
          <ac:chgData name="Ida Ekmark" userId="ffbc62ef69d5d3dc" providerId="LiveId" clId="{38AB4D3C-B4E5-4847-ABEF-83E738C70A11}" dt="2024-05-16T11:31:49.627" v="36806" actId="478"/>
          <ac:spMkLst>
            <pc:docMk/>
            <pc:sldMk cId="4250345557" sldId="307"/>
            <ac:spMk id="3395" creationId="{747BD388-E2A5-1210-57A9-4AB08D023E61}"/>
          </ac:spMkLst>
        </pc:spChg>
        <pc:spChg chg="del mod replST">
          <ac:chgData name="Ida Ekmark" userId="ffbc62ef69d5d3dc" providerId="LiveId" clId="{38AB4D3C-B4E5-4847-ABEF-83E738C70A11}" dt="2024-05-16T11:31:49.627" v="36805" actId="478"/>
          <ac:spMkLst>
            <pc:docMk/>
            <pc:sldMk cId="4250345557" sldId="307"/>
            <ac:spMk id="3396" creationId="{A0BFFA11-CE5F-568B-36A5-DC5B390E7BD8}"/>
          </ac:spMkLst>
        </pc:spChg>
        <pc:spChg chg="del mod replST">
          <ac:chgData name="Ida Ekmark" userId="ffbc62ef69d5d3dc" providerId="LiveId" clId="{38AB4D3C-B4E5-4847-ABEF-83E738C70A11}" dt="2024-05-16T11:31:49.627" v="36804" actId="478"/>
          <ac:spMkLst>
            <pc:docMk/>
            <pc:sldMk cId="4250345557" sldId="307"/>
            <ac:spMk id="3397" creationId="{CF344D1C-6DA3-DF71-0762-4A9E087A7BB0}"/>
          </ac:spMkLst>
        </pc:spChg>
        <pc:spChg chg="del mod replST">
          <ac:chgData name="Ida Ekmark" userId="ffbc62ef69d5d3dc" providerId="LiveId" clId="{38AB4D3C-B4E5-4847-ABEF-83E738C70A11}" dt="2024-05-16T11:31:49.627" v="36803" actId="478"/>
          <ac:spMkLst>
            <pc:docMk/>
            <pc:sldMk cId="4250345557" sldId="307"/>
            <ac:spMk id="3398" creationId="{E0EF8276-F425-9E26-2CCF-25DD8A1501FF}"/>
          </ac:spMkLst>
        </pc:spChg>
        <pc:spChg chg="del mod replST">
          <ac:chgData name="Ida Ekmark" userId="ffbc62ef69d5d3dc" providerId="LiveId" clId="{38AB4D3C-B4E5-4847-ABEF-83E738C70A11}" dt="2024-05-16T11:31:49.625" v="36802" actId="478"/>
          <ac:spMkLst>
            <pc:docMk/>
            <pc:sldMk cId="4250345557" sldId="307"/>
            <ac:spMk id="3399" creationId="{CDFC1F82-89BB-7C80-8417-7DAB3DFEDC00}"/>
          </ac:spMkLst>
        </pc:spChg>
        <pc:spChg chg="del mod replST">
          <ac:chgData name="Ida Ekmark" userId="ffbc62ef69d5d3dc" providerId="LiveId" clId="{38AB4D3C-B4E5-4847-ABEF-83E738C70A11}" dt="2024-05-16T11:31:49.625" v="36801" actId="478"/>
          <ac:spMkLst>
            <pc:docMk/>
            <pc:sldMk cId="4250345557" sldId="307"/>
            <ac:spMk id="3400" creationId="{7B37B4DF-7B0C-D50B-AA7D-D4FF1461B65B}"/>
          </ac:spMkLst>
        </pc:spChg>
        <pc:spChg chg="del mod replST">
          <ac:chgData name="Ida Ekmark" userId="ffbc62ef69d5d3dc" providerId="LiveId" clId="{38AB4D3C-B4E5-4847-ABEF-83E738C70A11}" dt="2024-05-16T11:31:49.625" v="36800" actId="478"/>
          <ac:spMkLst>
            <pc:docMk/>
            <pc:sldMk cId="4250345557" sldId="307"/>
            <ac:spMk id="3401" creationId="{C8CDD45B-18F5-3D5C-6348-6BDD89E4A5B1}"/>
          </ac:spMkLst>
        </pc:spChg>
        <pc:spChg chg="del mod replST">
          <ac:chgData name="Ida Ekmark" userId="ffbc62ef69d5d3dc" providerId="LiveId" clId="{38AB4D3C-B4E5-4847-ABEF-83E738C70A11}" dt="2024-05-16T11:31:49.623" v="36799" actId="478"/>
          <ac:spMkLst>
            <pc:docMk/>
            <pc:sldMk cId="4250345557" sldId="307"/>
            <ac:spMk id="3402" creationId="{C4A0BC36-3213-EB03-CC0C-3E7AC7C23744}"/>
          </ac:spMkLst>
        </pc:spChg>
        <pc:spChg chg="del mod replST">
          <ac:chgData name="Ida Ekmark" userId="ffbc62ef69d5d3dc" providerId="LiveId" clId="{38AB4D3C-B4E5-4847-ABEF-83E738C70A11}" dt="2024-05-16T11:31:49.623" v="36798" actId="478"/>
          <ac:spMkLst>
            <pc:docMk/>
            <pc:sldMk cId="4250345557" sldId="307"/>
            <ac:spMk id="3403" creationId="{FDD8708C-0BAF-E229-D919-A07F029F0455}"/>
          </ac:spMkLst>
        </pc:spChg>
        <pc:spChg chg="del mod replST">
          <ac:chgData name="Ida Ekmark" userId="ffbc62ef69d5d3dc" providerId="LiveId" clId="{38AB4D3C-B4E5-4847-ABEF-83E738C70A11}" dt="2024-05-16T11:31:49.623" v="36797" actId="478"/>
          <ac:spMkLst>
            <pc:docMk/>
            <pc:sldMk cId="4250345557" sldId="307"/>
            <ac:spMk id="3404" creationId="{605ED572-F05B-186E-E39D-6F5AAF3CF4DB}"/>
          </ac:spMkLst>
        </pc:spChg>
        <pc:spChg chg="del mod replST">
          <ac:chgData name="Ida Ekmark" userId="ffbc62ef69d5d3dc" providerId="LiveId" clId="{38AB4D3C-B4E5-4847-ABEF-83E738C70A11}" dt="2024-05-16T11:31:49.623" v="36796" actId="478"/>
          <ac:spMkLst>
            <pc:docMk/>
            <pc:sldMk cId="4250345557" sldId="307"/>
            <ac:spMk id="3405" creationId="{E116F6A1-D397-77D3-3047-6B5FB523FEE1}"/>
          </ac:spMkLst>
        </pc:spChg>
        <pc:spChg chg="del mod replST">
          <ac:chgData name="Ida Ekmark" userId="ffbc62ef69d5d3dc" providerId="LiveId" clId="{38AB4D3C-B4E5-4847-ABEF-83E738C70A11}" dt="2024-05-16T11:31:49.623" v="36795" actId="478"/>
          <ac:spMkLst>
            <pc:docMk/>
            <pc:sldMk cId="4250345557" sldId="307"/>
            <ac:spMk id="3406" creationId="{681D7133-4472-3418-260F-C027F530046D}"/>
          </ac:spMkLst>
        </pc:spChg>
        <pc:spChg chg="del mod replST">
          <ac:chgData name="Ida Ekmark" userId="ffbc62ef69d5d3dc" providerId="LiveId" clId="{38AB4D3C-B4E5-4847-ABEF-83E738C70A11}" dt="2024-05-16T11:31:49.618" v="36794" actId="478"/>
          <ac:spMkLst>
            <pc:docMk/>
            <pc:sldMk cId="4250345557" sldId="307"/>
            <ac:spMk id="3407" creationId="{FC038513-36CB-0D48-9506-873169CF5A2F}"/>
          </ac:spMkLst>
        </pc:spChg>
        <pc:spChg chg="del mod replST">
          <ac:chgData name="Ida Ekmark" userId="ffbc62ef69d5d3dc" providerId="LiveId" clId="{38AB4D3C-B4E5-4847-ABEF-83E738C70A11}" dt="2024-05-16T11:31:49.618" v="36793" actId="478"/>
          <ac:spMkLst>
            <pc:docMk/>
            <pc:sldMk cId="4250345557" sldId="307"/>
            <ac:spMk id="3408" creationId="{DBEF548C-3823-96DE-600E-E3E870F814DC}"/>
          </ac:spMkLst>
        </pc:spChg>
        <pc:spChg chg="del mod replST">
          <ac:chgData name="Ida Ekmark" userId="ffbc62ef69d5d3dc" providerId="LiveId" clId="{38AB4D3C-B4E5-4847-ABEF-83E738C70A11}" dt="2024-05-16T11:31:49.618" v="36792" actId="478"/>
          <ac:spMkLst>
            <pc:docMk/>
            <pc:sldMk cId="4250345557" sldId="307"/>
            <ac:spMk id="3409" creationId="{A76538BA-5E7B-CB99-C699-5E10A0FE985C}"/>
          </ac:spMkLst>
        </pc:spChg>
        <pc:spChg chg="del mod replST">
          <ac:chgData name="Ida Ekmark" userId="ffbc62ef69d5d3dc" providerId="LiveId" clId="{38AB4D3C-B4E5-4847-ABEF-83E738C70A11}" dt="2024-05-16T11:31:49.618" v="36791" actId="478"/>
          <ac:spMkLst>
            <pc:docMk/>
            <pc:sldMk cId="4250345557" sldId="307"/>
            <ac:spMk id="3410" creationId="{D3B52522-02FF-35D9-0415-C9F391D9AFE7}"/>
          </ac:spMkLst>
        </pc:spChg>
        <pc:spChg chg="del mod replST">
          <ac:chgData name="Ida Ekmark" userId="ffbc62ef69d5d3dc" providerId="LiveId" clId="{38AB4D3C-B4E5-4847-ABEF-83E738C70A11}" dt="2024-05-16T11:31:49.618" v="36790" actId="478"/>
          <ac:spMkLst>
            <pc:docMk/>
            <pc:sldMk cId="4250345557" sldId="307"/>
            <ac:spMk id="3411" creationId="{2FCB5B37-7B97-7408-2AFB-D868BBCF784C}"/>
          </ac:spMkLst>
        </pc:spChg>
        <pc:spChg chg="del mod replST">
          <ac:chgData name="Ida Ekmark" userId="ffbc62ef69d5d3dc" providerId="LiveId" clId="{38AB4D3C-B4E5-4847-ABEF-83E738C70A11}" dt="2024-05-16T11:31:49.618" v="36789" actId="478"/>
          <ac:spMkLst>
            <pc:docMk/>
            <pc:sldMk cId="4250345557" sldId="307"/>
            <ac:spMk id="3412" creationId="{77FAD404-7E82-71DB-B6C1-3F2199DA9319}"/>
          </ac:spMkLst>
        </pc:spChg>
        <pc:spChg chg="del mod replST">
          <ac:chgData name="Ida Ekmark" userId="ffbc62ef69d5d3dc" providerId="LiveId" clId="{38AB4D3C-B4E5-4847-ABEF-83E738C70A11}" dt="2024-05-16T11:31:49.618" v="36788" actId="478"/>
          <ac:spMkLst>
            <pc:docMk/>
            <pc:sldMk cId="4250345557" sldId="307"/>
            <ac:spMk id="3413" creationId="{1A9ECB81-973C-56F9-BE61-F2E37E9C950F}"/>
          </ac:spMkLst>
        </pc:spChg>
        <pc:spChg chg="del mod replST">
          <ac:chgData name="Ida Ekmark" userId="ffbc62ef69d5d3dc" providerId="LiveId" clId="{38AB4D3C-B4E5-4847-ABEF-83E738C70A11}" dt="2024-05-16T11:31:49.614" v="36787" actId="478"/>
          <ac:spMkLst>
            <pc:docMk/>
            <pc:sldMk cId="4250345557" sldId="307"/>
            <ac:spMk id="3414" creationId="{B36F89D5-25AC-0BD1-2625-C863A28D47F3}"/>
          </ac:spMkLst>
        </pc:spChg>
        <pc:spChg chg="del mod replST">
          <ac:chgData name="Ida Ekmark" userId="ffbc62ef69d5d3dc" providerId="LiveId" clId="{38AB4D3C-B4E5-4847-ABEF-83E738C70A11}" dt="2024-05-16T11:31:49.614" v="36786" actId="478"/>
          <ac:spMkLst>
            <pc:docMk/>
            <pc:sldMk cId="4250345557" sldId="307"/>
            <ac:spMk id="3415" creationId="{DC9A4CE0-949D-C09B-6284-AA75197D4DFD}"/>
          </ac:spMkLst>
        </pc:spChg>
        <pc:spChg chg="del mod replST">
          <ac:chgData name="Ida Ekmark" userId="ffbc62ef69d5d3dc" providerId="LiveId" clId="{38AB4D3C-B4E5-4847-ABEF-83E738C70A11}" dt="2024-05-16T11:31:49.614" v="36785" actId="478"/>
          <ac:spMkLst>
            <pc:docMk/>
            <pc:sldMk cId="4250345557" sldId="307"/>
            <ac:spMk id="3416" creationId="{CE2DC496-AF20-DC23-3BAC-7BBB83FE4F8B}"/>
          </ac:spMkLst>
        </pc:spChg>
        <pc:spChg chg="del mod replST">
          <ac:chgData name="Ida Ekmark" userId="ffbc62ef69d5d3dc" providerId="LiveId" clId="{38AB4D3C-B4E5-4847-ABEF-83E738C70A11}" dt="2024-05-16T11:31:49.614" v="36784" actId="478"/>
          <ac:spMkLst>
            <pc:docMk/>
            <pc:sldMk cId="4250345557" sldId="307"/>
            <ac:spMk id="3417" creationId="{CE85BAAA-71C7-519A-79F7-F30BB5548B65}"/>
          </ac:spMkLst>
        </pc:spChg>
        <pc:spChg chg="del mod replST">
          <ac:chgData name="Ida Ekmark" userId="ffbc62ef69d5d3dc" providerId="LiveId" clId="{38AB4D3C-B4E5-4847-ABEF-83E738C70A11}" dt="2024-05-16T11:31:49.614" v="36783" actId="478"/>
          <ac:spMkLst>
            <pc:docMk/>
            <pc:sldMk cId="4250345557" sldId="307"/>
            <ac:spMk id="3418" creationId="{00FF7ADD-B098-24D0-E3DE-CB1405EA7966}"/>
          </ac:spMkLst>
        </pc:spChg>
        <pc:spChg chg="del mod replST">
          <ac:chgData name="Ida Ekmark" userId="ffbc62ef69d5d3dc" providerId="LiveId" clId="{38AB4D3C-B4E5-4847-ABEF-83E738C70A11}" dt="2024-05-16T11:31:49.614" v="36782" actId="478"/>
          <ac:spMkLst>
            <pc:docMk/>
            <pc:sldMk cId="4250345557" sldId="307"/>
            <ac:spMk id="3419" creationId="{369779B6-2DCD-3042-AA88-EAD473B0C5A3}"/>
          </ac:spMkLst>
        </pc:spChg>
        <pc:spChg chg="del mod replST">
          <ac:chgData name="Ida Ekmark" userId="ffbc62ef69d5d3dc" providerId="LiveId" clId="{38AB4D3C-B4E5-4847-ABEF-83E738C70A11}" dt="2024-05-16T11:31:49.612" v="36781" actId="478"/>
          <ac:spMkLst>
            <pc:docMk/>
            <pc:sldMk cId="4250345557" sldId="307"/>
            <ac:spMk id="3420" creationId="{24B91A5E-89B0-C987-AF40-4936652A35C8}"/>
          </ac:spMkLst>
        </pc:spChg>
        <pc:spChg chg="del mod replST">
          <ac:chgData name="Ida Ekmark" userId="ffbc62ef69d5d3dc" providerId="LiveId" clId="{38AB4D3C-B4E5-4847-ABEF-83E738C70A11}" dt="2024-05-16T11:31:49.612" v="36780" actId="478"/>
          <ac:spMkLst>
            <pc:docMk/>
            <pc:sldMk cId="4250345557" sldId="307"/>
            <ac:spMk id="3421" creationId="{F8013E19-76D0-674C-3862-02A2C7955F24}"/>
          </ac:spMkLst>
        </pc:spChg>
        <pc:spChg chg="del mod replST">
          <ac:chgData name="Ida Ekmark" userId="ffbc62ef69d5d3dc" providerId="LiveId" clId="{38AB4D3C-B4E5-4847-ABEF-83E738C70A11}" dt="2024-05-16T11:31:49.612" v="36779" actId="478"/>
          <ac:spMkLst>
            <pc:docMk/>
            <pc:sldMk cId="4250345557" sldId="307"/>
            <ac:spMk id="3422" creationId="{DC6D89C9-6665-3E13-B7B5-35FE53D5AAE4}"/>
          </ac:spMkLst>
        </pc:spChg>
        <pc:spChg chg="del mod replST">
          <ac:chgData name="Ida Ekmark" userId="ffbc62ef69d5d3dc" providerId="LiveId" clId="{38AB4D3C-B4E5-4847-ABEF-83E738C70A11}" dt="2024-05-16T11:31:49.610" v="36778" actId="478"/>
          <ac:spMkLst>
            <pc:docMk/>
            <pc:sldMk cId="4250345557" sldId="307"/>
            <ac:spMk id="3423" creationId="{4F48DB2F-9351-4625-D53D-7E8B2BEE9397}"/>
          </ac:spMkLst>
        </pc:spChg>
        <pc:spChg chg="del mod replST">
          <ac:chgData name="Ida Ekmark" userId="ffbc62ef69d5d3dc" providerId="LiveId" clId="{38AB4D3C-B4E5-4847-ABEF-83E738C70A11}" dt="2024-05-16T11:31:49.610" v="36777" actId="478"/>
          <ac:spMkLst>
            <pc:docMk/>
            <pc:sldMk cId="4250345557" sldId="307"/>
            <ac:spMk id="3424" creationId="{19567A44-05DA-357E-F8D6-45FDBBA6A2DD}"/>
          </ac:spMkLst>
        </pc:spChg>
        <pc:spChg chg="del mod replST">
          <ac:chgData name="Ida Ekmark" userId="ffbc62ef69d5d3dc" providerId="LiveId" clId="{38AB4D3C-B4E5-4847-ABEF-83E738C70A11}" dt="2024-05-16T11:31:49.610" v="36776" actId="478"/>
          <ac:spMkLst>
            <pc:docMk/>
            <pc:sldMk cId="4250345557" sldId="307"/>
            <ac:spMk id="3425" creationId="{8D3E93AF-55E5-3B13-7DA2-6EDBACD7698D}"/>
          </ac:spMkLst>
        </pc:spChg>
        <pc:spChg chg="del mod replST">
          <ac:chgData name="Ida Ekmark" userId="ffbc62ef69d5d3dc" providerId="LiveId" clId="{38AB4D3C-B4E5-4847-ABEF-83E738C70A11}" dt="2024-05-16T11:31:49.610" v="36775" actId="478"/>
          <ac:spMkLst>
            <pc:docMk/>
            <pc:sldMk cId="4250345557" sldId="307"/>
            <ac:spMk id="3426" creationId="{79BE980C-E596-59D2-8381-E12FE13F2F9C}"/>
          </ac:spMkLst>
        </pc:spChg>
        <pc:spChg chg="del mod replST">
          <ac:chgData name="Ida Ekmark" userId="ffbc62ef69d5d3dc" providerId="LiveId" clId="{38AB4D3C-B4E5-4847-ABEF-83E738C70A11}" dt="2024-05-16T11:31:49.606" v="36774" actId="478"/>
          <ac:spMkLst>
            <pc:docMk/>
            <pc:sldMk cId="4250345557" sldId="307"/>
            <ac:spMk id="3427" creationId="{CE08FC0D-E354-8843-9FA3-E6AC639595A4}"/>
          </ac:spMkLst>
        </pc:spChg>
        <pc:spChg chg="del mod replST">
          <ac:chgData name="Ida Ekmark" userId="ffbc62ef69d5d3dc" providerId="LiveId" clId="{38AB4D3C-B4E5-4847-ABEF-83E738C70A11}" dt="2024-05-16T11:31:49.606" v="36773" actId="478"/>
          <ac:spMkLst>
            <pc:docMk/>
            <pc:sldMk cId="4250345557" sldId="307"/>
            <ac:spMk id="3428" creationId="{3A2259A4-C13D-FCF7-668A-4836197F69B7}"/>
          </ac:spMkLst>
        </pc:spChg>
        <pc:spChg chg="del mod replST">
          <ac:chgData name="Ida Ekmark" userId="ffbc62ef69d5d3dc" providerId="LiveId" clId="{38AB4D3C-B4E5-4847-ABEF-83E738C70A11}" dt="2024-05-16T11:31:49.606" v="36772" actId="478"/>
          <ac:spMkLst>
            <pc:docMk/>
            <pc:sldMk cId="4250345557" sldId="307"/>
            <ac:spMk id="3429" creationId="{D90574C1-60F2-5FB4-7822-72D9CD571F34}"/>
          </ac:spMkLst>
        </pc:spChg>
        <pc:spChg chg="del mod replST">
          <ac:chgData name="Ida Ekmark" userId="ffbc62ef69d5d3dc" providerId="LiveId" clId="{38AB4D3C-B4E5-4847-ABEF-83E738C70A11}" dt="2024-05-16T11:31:49.606" v="36771" actId="478"/>
          <ac:spMkLst>
            <pc:docMk/>
            <pc:sldMk cId="4250345557" sldId="307"/>
            <ac:spMk id="3430" creationId="{F9305E87-661B-9607-806B-AE4753096044}"/>
          </ac:spMkLst>
        </pc:spChg>
        <pc:spChg chg="del mod replST">
          <ac:chgData name="Ida Ekmark" userId="ffbc62ef69d5d3dc" providerId="LiveId" clId="{38AB4D3C-B4E5-4847-ABEF-83E738C70A11}" dt="2024-05-16T11:31:49.606" v="36770" actId="478"/>
          <ac:spMkLst>
            <pc:docMk/>
            <pc:sldMk cId="4250345557" sldId="307"/>
            <ac:spMk id="3431" creationId="{20B47EA6-F79D-8ADC-E9B7-5928C96372F7}"/>
          </ac:spMkLst>
        </pc:spChg>
        <pc:spChg chg="del mod replST">
          <ac:chgData name="Ida Ekmark" userId="ffbc62ef69d5d3dc" providerId="LiveId" clId="{38AB4D3C-B4E5-4847-ABEF-83E738C70A11}" dt="2024-05-16T11:31:49.606" v="36769" actId="478"/>
          <ac:spMkLst>
            <pc:docMk/>
            <pc:sldMk cId="4250345557" sldId="307"/>
            <ac:spMk id="3432" creationId="{3275B709-B2D8-EE57-F799-F798055AA021}"/>
          </ac:spMkLst>
        </pc:spChg>
        <pc:spChg chg="del mod replST">
          <ac:chgData name="Ida Ekmark" userId="ffbc62ef69d5d3dc" providerId="LiveId" clId="{38AB4D3C-B4E5-4847-ABEF-83E738C70A11}" dt="2024-05-16T11:31:49.602" v="36768" actId="478"/>
          <ac:spMkLst>
            <pc:docMk/>
            <pc:sldMk cId="4250345557" sldId="307"/>
            <ac:spMk id="3433" creationId="{BC68AA23-F682-F1D0-AAFD-05C7F35B2926}"/>
          </ac:spMkLst>
        </pc:spChg>
        <pc:spChg chg="del mod replST">
          <ac:chgData name="Ida Ekmark" userId="ffbc62ef69d5d3dc" providerId="LiveId" clId="{38AB4D3C-B4E5-4847-ABEF-83E738C70A11}" dt="2024-05-16T11:31:49.602" v="36767" actId="478"/>
          <ac:spMkLst>
            <pc:docMk/>
            <pc:sldMk cId="4250345557" sldId="307"/>
            <ac:spMk id="3434" creationId="{18116899-12D9-CEFE-E2C9-76A54DD407F3}"/>
          </ac:spMkLst>
        </pc:spChg>
        <pc:spChg chg="del mod replST">
          <ac:chgData name="Ida Ekmark" userId="ffbc62ef69d5d3dc" providerId="LiveId" clId="{38AB4D3C-B4E5-4847-ABEF-83E738C70A11}" dt="2024-05-16T11:31:49.602" v="36766" actId="478"/>
          <ac:spMkLst>
            <pc:docMk/>
            <pc:sldMk cId="4250345557" sldId="307"/>
            <ac:spMk id="3435" creationId="{C7A4C67F-92BA-C1D8-E955-E1282A7FB2FE}"/>
          </ac:spMkLst>
        </pc:spChg>
        <pc:spChg chg="del mod replST">
          <ac:chgData name="Ida Ekmark" userId="ffbc62ef69d5d3dc" providerId="LiveId" clId="{38AB4D3C-B4E5-4847-ABEF-83E738C70A11}" dt="2024-05-16T11:31:49.602" v="36765" actId="478"/>
          <ac:spMkLst>
            <pc:docMk/>
            <pc:sldMk cId="4250345557" sldId="307"/>
            <ac:spMk id="3436" creationId="{A921C3DD-00CE-CBEF-99DD-AB709CC135CA}"/>
          </ac:spMkLst>
        </pc:spChg>
        <pc:spChg chg="del mod replST">
          <ac:chgData name="Ida Ekmark" userId="ffbc62ef69d5d3dc" providerId="LiveId" clId="{38AB4D3C-B4E5-4847-ABEF-83E738C70A11}" dt="2024-05-16T11:31:49.602" v="36764" actId="478"/>
          <ac:spMkLst>
            <pc:docMk/>
            <pc:sldMk cId="4250345557" sldId="307"/>
            <ac:spMk id="3437" creationId="{BDEFBD99-3A6A-3E80-58CA-24132A87E561}"/>
          </ac:spMkLst>
        </pc:spChg>
        <pc:spChg chg="del mod replST">
          <ac:chgData name="Ida Ekmark" userId="ffbc62ef69d5d3dc" providerId="LiveId" clId="{38AB4D3C-B4E5-4847-ABEF-83E738C70A11}" dt="2024-05-16T11:31:49.602" v="36763" actId="478"/>
          <ac:spMkLst>
            <pc:docMk/>
            <pc:sldMk cId="4250345557" sldId="307"/>
            <ac:spMk id="3438" creationId="{14C31095-0555-F4DB-03B0-756230FAFBE7}"/>
          </ac:spMkLst>
        </pc:spChg>
        <pc:spChg chg="del mod replST">
          <ac:chgData name="Ida Ekmark" userId="ffbc62ef69d5d3dc" providerId="LiveId" clId="{38AB4D3C-B4E5-4847-ABEF-83E738C70A11}" dt="2024-05-16T11:31:49.597" v="36762" actId="478"/>
          <ac:spMkLst>
            <pc:docMk/>
            <pc:sldMk cId="4250345557" sldId="307"/>
            <ac:spMk id="3439" creationId="{F6FCCAA3-EA3D-391B-F85B-7BADA0AF636A}"/>
          </ac:spMkLst>
        </pc:spChg>
        <pc:spChg chg="del mod replST">
          <ac:chgData name="Ida Ekmark" userId="ffbc62ef69d5d3dc" providerId="LiveId" clId="{38AB4D3C-B4E5-4847-ABEF-83E738C70A11}" dt="2024-05-16T11:31:49.597" v="36761" actId="478"/>
          <ac:spMkLst>
            <pc:docMk/>
            <pc:sldMk cId="4250345557" sldId="307"/>
            <ac:spMk id="3440" creationId="{709A75A8-74F4-0BA7-DFAC-D9F90B02A707}"/>
          </ac:spMkLst>
        </pc:spChg>
        <pc:spChg chg="del mod replST">
          <ac:chgData name="Ida Ekmark" userId="ffbc62ef69d5d3dc" providerId="LiveId" clId="{38AB4D3C-B4E5-4847-ABEF-83E738C70A11}" dt="2024-05-16T11:31:49.597" v="36760" actId="478"/>
          <ac:spMkLst>
            <pc:docMk/>
            <pc:sldMk cId="4250345557" sldId="307"/>
            <ac:spMk id="3441" creationId="{6C93DDC3-FDA6-40AD-CBE0-8CD7755F7584}"/>
          </ac:spMkLst>
        </pc:spChg>
        <pc:spChg chg="del mod replST">
          <ac:chgData name="Ida Ekmark" userId="ffbc62ef69d5d3dc" providerId="LiveId" clId="{38AB4D3C-B4E5-4847-ABEF-83E738C70A11}" dt="2024-05-16T11:31:49.597" v="36759" actId="478"/>
          <ac:spMkLst>
            <pc:docMk/>
            <pc:sldMk cId="4250345557" sldId="307"/>
            <ac:spMk id="3442" creationId="{B57743AF-43CF-5F20-01FB-F6F7AF3FD5F6}"/>
          </ac:spMkLst>
        </pc:spChg>
        <pc:spChg chg="del mod replST">
          <ac:chgData name="Ida Ekmark" userId="ffbc62ef69d5d3dc" providerId="LiveId" clId="{38AB4D3C-B4E5-4847-ABEF-83E738C70A11}" dt="2024-05-16T11:31:49.597" v="36758" actId="478"/>
          <ac:spMkLst>
            <pc:docMk/>
            <pc:sldMk cId="4250345557" sldId="307"/>
            <ac:spMk id="3443" creationId="{6F8F8DD6-17C6-5210-676D-3A724CE35731}"/>
          </ac:spMkLst>
        </pc:spChg>
        <pc:spChg chg="del mod replST">
          <ac:chgData name="Ida Ekmark" userId="ffbc62ef69d5d3dc" providerId="LiveId" clId="{38AB4D3C-B4E5-4847-ABEF-83E738C70A11}" dt="2024-05-16T11:31:49.593" v="36757" actId="478"/>
          <ac:spMkLst>
            <pc:docMk/>
            <pc:sldMk cId="4250345557" sldId="307"/>
            <ac:spMk id="3444" creationId="{9C06BEE7-D093-72E6-FC92-0ABBFD2F6AA1}"/>
          </ac:spMkLst>
        </pc:spChg>
        <pc:spChg chg="del mod replST">
          <ac:chgData name="Ida Ekmark" userId="ffbc62ef69d5d3dc" providerId="LiveId" clId="{38AB4D3C-B4E5-4847-ABEF-83E738C70A11}" dt="2024-05-16T11:31:49.593" v="36756" actId="478"/>
          <ac:spMkLst>
            <pc:docMk/>
            <pc:sldMk cId="4250345557" sldId="307"/>
            <ac:spMk id="3445" creationId="{2A6F9AB3-97BD-4BE2-676C-750EB0562932}"/>
          </ac:spMkLst>
        </pc:spChg>
        <pc:spChg chg="del mod replST">
          <ac:chgData name="Ida Ekmark" userId="ffbc62ef69d5d3dc" providerId="LiveId" clId="{38AB4D3C-B4E5-4847-ABEF-83E738C70A11}" dt="2024-05-16T11:31:49.593" v="36755" actId="478"/>
          <ac:spMkLst>
            <pc:docMk/>
            <pc:sldMk cId="4250345557" sldId="307"/>
            <ac:spMk id="3446" creationId="{AA1AA32E-26C1-236D-724C-8F6E070C73B7}"/>
          </ac:spMkLst>
        </pc:spChg>
        <pc:spChg chg="del mod replST">
          <ac:chgData name="Ida Ekmark" userId="ffbc62ef69d5d3dc" providerId="LiveId" clId="{38AB4D3C-B4E5-4847-ABEF-83E738C70A11}" dt="2024-05-16T11:31:49.593" v="36754" actId="478"/>
          <ac:spMkLst>
            <pc:docMk/>
            <pc:sldMk cId="4250345557" sldId="307"/>
            <ac:spMk id="3447" creationId="{A60C94D3-DFD9-C2B6-38C7-B2777123E322}"/>
          </ac:spMkLst>
        </pc:spChg>
        <pc:spChg chg="del mod replST">
          <ac:chgData name="Ida Ekmark" userId="ffbc62ef69d5d3dc" providerId="LiveId" clId="{38AB4D3C-B4E5-4847-ABEF-83E738C70A11}" dt="2024-05-16T11:31:49.593" v="36753" actId="478"/>
          <ac:spMkLst>
            <pc:docMk/>
            <pc:sldMk cId="4250345557" sldId="307"/>
            <ac:spMk id="3448" creationId="{4DAEDDFB-E450-9EEE-8522-6DC539D1CAB7}"/>
          </ac:spMkLst>
        </pc:spChg>
        <pc:spChg chg="del mod replST">
          <ac:chgData name="Ida Ekmark" userId="ffbc62ef69d5d3dc" providerId="LiveId" clId="{38AB4D3C-B4E5-4847-ABEF-83E738C70A11}" dt="2024-05-16T11:31:49.592" v="36752" actId="478"/>
          <ac:spMkLst>
            <pc:docMk/>
            <pc:sldMk cId="4250345557" sldId="307"/>
            <ac:spMk id="3449" creationId="{CB999B9A-610D-8D0A-0E2A-20D51AED2399}"/>
          </ac:spMkLst>
        </pc:spChg>
        <pc:spChg chg="del mod replST">
          <ac:chgData name="Ida Ekmark" userId="ffbc62ef69d5d3dc" providerId="LiveId" clId="{38AB4D3C-B4E5-4847-ABEF-83E738C70A11}" dt="2024-05-16T11:31:49.589" v="36751" actId="478"/>
          <ac:spMkLst>
            <pc:docMk/>
            <pc:sldMk cId="4250345557" sldId="307"/>
            <ac:spMk id="3450" creationId="{FAB2D4D5-4D2B-BAF0-AAD8-66CCD5DD6225}"/>
          </ac:spMkLst>
        </pc:spChg>
        <pc:spChg chg="del mod replST">
          <ac:chgData name="Ida Ekmark" userId="ffbc62ef69d5d3dc" providerId="LiveId" clId="{38AB4D3C-B4E5-4847-ABEF-83E738C70A11}" dt="2024-05-16T11:31:49.589" v="36750" actId="478"/>
          <ac:spMkLst>
            <pc:docMk/>
            <pc:sldMk cId="4250345557" sldId="307"/>
            <ac:spMk id="3451" creationId="{AFBF7DA7-017D-8915-FA08-3272FDB69799}"/>
          </ac:spMkLst>
        </pc:spChg>
        <pc:spChg chg="del mod replST">
          <ac:chgData name="Ida Ekmark" userId="ffbc62ef69d5d3dc" providerId="LiveId" clId="{38AB4D3C-B4E5-4847-ABEF-83E738C70A11}" dt="2024-05-16T11:31:49.589" v="36749" actId="478"/>
          <ac:spMkLst>
            <pc:docMk/>
            <pc:sldMk cId="4250345557" sldId="307"/>
            <ac:spMk id="3452" creationId="{C13FAF51-6B1D-99CC-70B2-B3903DBE28E5}"/>
          </ac:spMkLst>
        </pc:spChg>
        <pc:spChg chg="del mod replST">
          <ac:chgData name="Ida Ekmark" userId="ffbc62ef69d5d3dc" providerId="LiveId" clId="{38AB4D3C-B4E5-4847-ABEF-83E738C70A11}" dt="2024-05-16T11:31:49.589" v="36748" actId="478"/>
          <ac:spMkLst>
            <pc:docMk/>
            <pc:sldMk cId="4250345557" sldId="307"/>
            <ac:spMk id="3453" creationId="{9B092C81-D2B2-F08A-0E2F-3ED87D81BBA7}"/>
          </ac:spMkLst>
        </pc:spChg>
        <pc:spChg chg="del mod replST">
          <ac:chgData name="Ida Ekmark" userId="ffbc62ef69d5d3dc" providerId="LiveId" clId="{38AB4D3C-B4E5-4847-ABEF-83E738C70A11}" dt="2024-05-16T11:31:49.585" v="36747" actId="478"/>
          <ac:spMkLst>
            <pc:docMk/>
            <pc:sldMk cId="4250345557" sldId="307"/>
            <ac:spMk id="3454" creationId="{4950D5FF-6127-0687-CBA4-51380898F126}"/>
          </ac:spMkLst>
        </pc:spChg>
        <pc:spChg chg="del mod replST">
          <ac:chgData name="Ida Ekmark" userId="ffbc62ef69d5d3dc" providerId="LiveId" clId="{38AB4D3C-B4E5-4847-ABEF-83E738C70A11}" dt="2024-05-16T11:31:49.585" v="36746" actId="478"/>
          <ac:spMkLst>
            <pc:docMk/>
            <pc:sldMk cId="4250345557" sldId="307"/>
            <ac:spMk id="3455" creationId="{243C2000-5B66-3885-8137-333CC3AF4AFC}"/>
          </ac:spMkLst>
        </pc:spChg>
        <pc:spChg chg="del mod replST">
          <ac:chgData name="Ida Ekmark" userId="ffbc62ef69d5d3dc" providerId="LiveId" clId="{38AB4D3C-B4E5-4847-ABEF-83E738C70A11}" dt="2024-05-16T11:31:49.585" v="36745" actId="478"/>
          <ac:spMkLst>
            <pc:docMk/>
            <pc:sldMk cId="4250345557" sldId="307"/>
            <ac:spMk id="3456" creationId="{564C2223-07B4-A100-BE3C-9F4680E506D2}"/>
          </ac:spMkLst>
        </pc:spChg>
        <pc:spChg chg="del mod replST">
          <ac:chgData name="Ida Ekmark" userId="ffbc62ef69d5d3dc" providerId="LiveId" clId="{38AB4D3C-B4E5-4847-ABEF-83E738C70A11}" dt="2024-05-16T11:31:49.585" v="36744" actId="478"/>
          <ac:spMkLst>
            <pc:docMk/>
            <pc:sldMk cId="4250345557" sldId="307"/>
            <ac:spMk id="3457" creationId="{7CE380BC-C492-66BD-6DB6-FA45116A7FBD}"/>
          </ac:spMkLst>
        </pc:spChg>
        <pc:spChg chg="del mod replST">
          <ac:chgData name="Ida Ekmark" userId="ffbc62ef69d5d3dc" providerId="LiveId" clId="{38AB4D3C-B4E5-4847-ABEF-83E738C70A11}" dt="2024-05-16T11:31:49.585" v="36743" actId="478"/>
          <ac:spMkLst>
            <pc:docMk/>
            <pc:sldMk cId="4250345557" sldId="307"/>
            <ac:spMk id="3458" creationId="{3AF28C16-CC87-83B1-F1C2-880C47A921E5}"/>
          </ac:spMkLst>
        </pc:spChg>
        <pc:spChg chg="del mod replST">
          <ac:chgData name="Ida Ekmark" userId="ffbc62ef69d5d3dc" providerId="LiveId" clId="{38AB4D3C-B4E5-4847-ABEF-83E738C70A11}" dt="2024-05-16T11:31:49.582" v="36742" actId="478"/>
          <ac:spMkLst>
            <pc:docMk/>
            <pc:sldMk cId="4250345557" sldId="307"/>
            <ac:spMk id="3459" creationId="{2F93301C-B39A-5479-2B16-1090CC8F5C78}"/>
          </ac:spMkLst>
        </pc:spChg>
        <pc:spChg chg="del mod replST">
          <ac:chgData name="Ida Ekmark" userId="ffbc62ef69d5d3dc" providerId="LiveId" clId="{38AB4D3C-B4E5-4847-ABEF-83E738C70A11}" dt="2024-05-16T11:31:49.582" v="36741" actId="478"/>
          <ac:spMkLst>
            <pc:docMk/>
            <pc:sldMk cId="4250345557" sldId="307"/>
            <ac:spMk id="3460" creationId="{87FACEA9-2B74-7856-A7CF-E2D8DD9FBFAB}"/>
          </ac:spMkLst>
        </pc:spChg>
        <pc:spChg chg="del mod replST">
          <ac:chgData name="Ida Ekmark" userId="ffbc62ef69d5d3dc" providerId="LiveId" clId="{38AB4D3C-B4E5-4847-ABEF-83E738C70A11}" dt="2024-05-16T11:31:49.581" v="36740" actId="478"/>
          <ac:spMkLst>
            <pc:docMk/>
            <pc:sldMk cId="4250345557" sldId="307"/>
            <ac:spMk id="3461" creationId="{D6177029-31C2-9095-BE3D-A40102CDF5B3}"/>
          </ac:spMkLst>
        </pc:spChg>
        <pc:spChg chg="del mod replST">
          <ac:chgData name="Ida Ekmark" userId="ffbc62ef69d5d3dc" providerId="LiveId" clId="{38AB4D3C-B4E5-4847-ABEF-83E738C70A11}" dt="2024-05-16T11:31:49.581" v="36739" actId="478"/>
          <ac:spMkLst>
            <pc:docMk/>
            <pc:sldMk cId="4250345557" sldId="307"/>
            <ac:spMk id="3462" creationId="{BD648929-FCFD-E678-5440-8249B135DEB5}"/>
          </ac:spMkLst>
        </pc:spChg>
        <pc:spChg chg="del mod replST">
          <ac:chgData name="Ida Ekmark" userId="ffbc62ef69d5d3dc" providerId="LiveId" clId="{38AB4D3C-B4E5-4847-ABEF-83E738C70A11}" dt="2024-05-16T11:31:49.577" v="36738" actId="478"/>
          <ac:spMkLst>
            <pc:docMk/>
            <pc:sldMk cId="4250345557" sldId="307"/>
            <ac:spMk id="3463" creationId="{56C71F0E-44CD-70CD-82BF-620B806E5B65}"/>
          </ac:spMkLst>
        </pc:spChg>
        <pc:spChg chg="del mod replST">
          <ac:chgData name="Ida Ekmark" userId="ffbc62ef69d5d3dc" providerId="LiveId" clId="{38AB4D3C-B4E5-4847-ABEF-83E738C70A11}" dt="2024-05-16T11:31:49.577" v="36737" actId="478"/>
          <ac:spMkLst>
            <pc:docMk/>
            <pc:sldMk cId="4250345557" sldId="307"/>
            <ac:spMk id="3464" creationId="{1577D326-885A-7C12-4708-46A12BD94F7C}"/>
          </ac:spMkLst>
        </pc:spChg>
        <pc:spChg chg="del mod replST">
          <ac:chgData name="Ida Ekmark" userId="ffbc62ef69d5d3dc" providerId="LiveId" clId="{38AB4D3C-B4E5-4847-ABEF-83E738C70A11}" dt="2024-05-16T11:31:49.577" v="36736" actId="478"/>
          <ac:spMkLst>
            <pc:docMk/>
            <pc:sldMk cId="4250345557" sldId="307"/>
            <ac:spMk id="3465" creationId="{3009D527-4DA6-7017-841D-65E4591FDEEF}"/>
          </ac:spMkLst>
        </pc:spChg>
        <pc:spChg chg="del mod replST">
          <ac:chgData name="Ida Ekmark" userId="ffbc62ef69d5d3dc" providerId="LiveId" clId="{38AB4D3C-B4E5-4847-ABEF-83E738C70A11}" dt="2024-05-16T11:31:49.577" v="36735" actId="478"/>
          <ac:spMkLst>
            <pc:docMk/>
            <pc:sldMk cId="4250345557" sldId="307"/>
            <ac:spMk id="3466" creationId="{F657895E-3B72-21D8-0AE1-AD18A43FB69B}"/>
          </ac:spMkLst>
        </pc:spChg>
        <pc:spChg chg="del mod replST">
          <ac:chgData name="Ida Ekmark" userId="ffbc62ef69d5d3dc" providerId="LiveId" clId="{38AB4D3C-B4E5-4847-ABEF-83E738C70A11}" dt="2024-05-16T11:31:49.572" v="36734" actId="478"/>
          <ac:spMkLst>
            <pc:docMk/>
            <pc:sldMk cId="4250345557" sldId="307"/>
            <ac:spMk id="3467" creationId="{6FF23EDD-9D02-965F-501F-E573643F8F51}"/>
          </ac:spMkLst>
        </pc:spChg>
        <pc:spChg chg="del mod replST">
          <ac:chgData name="Ida Ekmark" userId="ffbc62ef69d5d3dc" providerId="LiveId" clId="{38AB4D3C-B4E5-4847-ABEF-83E738C70A11}" dt="2024-05-16T11:31:49.572" v="36733" actId="478"/>
          <ac:spMkLst>
            <pc:docMk/>
            <pc:sldMk cId="4250345557" sldId="307"/>
            <ac:spMk id="3468" creationId="{D628A923-ECE5-7403-9242-DC3FCFCAAF33}"/>
          </ac:spMkLst>
        </pc:spChg>
        <pc:spChg chg="del mod replST">
          <ac:chgData name="Ida Ekmark" userId="ffbc62ef69d5d3dc" providerId="LiveId" clId="{38AB4D3C-B4E5-4847-ABEF-83E738C70A11}" dt="2024-05-16T11:31:49.572" v="36732" actId="478"/>
          <ac:spMkLst>
            <pc:docMk/>
            <pc:sldMk cId="4250345557" sldId="307"/>
            <ac:spMk id="3469" creationId="{DD897322-C06D-DEC2-013A-6C0512DCEE64}"/>
          </ac:spMkLst>
        </pc:spChg>
        <pc:spChg chg="del mod replST">
          <ac:chgData name="Ida Ekmark" userId="ffbc62ef69d5d3dc" providerId="LiveId" clId="{38AB4D3C-B4E5-4847-ABEF-83E738C70A11}" dt="2024-05-16T11:31:49.572" v="36731" actId="478"/>
          <ac:spMkLst>
            <pc:docMk/>
            <pc:sldMk cId="4250345557" sldId="307"/>
            <ac:spMk id="3470" creationId="{18C1C678-EB83-EF1F-36C2-F754A19462FC}"/>
          </ac:spMkLst>
        </pc:spChg>
        <pc:spChg chg="del mod replST">
          <ac:chgData name="Ida Ekmark" userId="ffbc62ef69d5d3dc" providerId="LiveId" clId="{38AB4D3C-B4E5-4847-ABEF-83E738C70A11}" dt="2024-05-16T11:31:49.569" v="36730" actId="478"/>
          <ac:spMkLst>
            <pc:docMk/>
            <pc:sldMk cId="4250345557" sldId="307"/>
            <ac:spMk id="3471" creationId="{3AD0DD9B-1EAE-77AF-FFCA-64633B7F0E1F}"/>
          </ac:spMkLst>
        </pc:spChg>
        <pc:spChg chg="del mod replST">
          <ac:chgData name="Ida Ekmark" userId="ffbc62ef69d5d3dc" providerId="LiveId" clId="{38AB4D3C-B4E5-4847-ABEF-83E738C70A11}" dt="2024-05-16T11:31:49.569" v="36729" actId="478"/>
          <ac:spMkLst>
            <pc:docMk/>
            <pc:sldMk cId="4250345557" sldId="307"/>
            <ac:spMk id="3472" creationId="{A22AF751-BDFD-5ACC-5204-5950672BEFFE}"/>
          </ac:spMkLst>
        </pc:spChg>
        <pc:spChg chg="del mod replST">
          <ac:chgData name="Ida Ekmark" userId="ffbc62ef69d5d3dc" providerId="LiveId" clId="{38AB4D3C-B4E5-4847-ABEF-83E738C70A11}" dt="2024-05-16T11:31:49.569" v="36728" actId="478"/>
          <ac:spMkLst>
            <pc:docMk/>
            <pc:sldMk cId="4250345557" sldId="307"/>
            <ac:spMk id="3473" creationId="{09E3E32B-AC68-CE54-4115-CFDC014F7BE9}"/>
          </ac:spMkLst>
        </pc:spChg>
        <pc:spChg chg="del mod replST">
          <ac:chgData name="Ida Ekmark" userId="ffbc62ef69d5d3dc" providerId="LiveId" clId="{38AB4D3C-B4E5-4847-ABEF-83E738C70A11}" dt="2024-05-16T11:31:49.569" v="36727" actId="478"/>
          <ac:spMkLst>
            <pc:docMk/>
            <pc:sldMk cId="4250345557" sldId="307"/>
            <ac:spMk id="3474" creationId="{3DAEFAD5-9F5E-9BAA-1A77-5A7D6507E52E}"/>
          </ac:spMkLst>
        </pc:spChg>
        <pc:spChg chg="del mod replST">
          <ac:chgData name="Ida Ekmark" userId="ffbc62ef69d5d3dc" providerId="LiveId" clId="{38AB4D3C-B4E5-4847-ABEF-83E738C70A11}" dt="2024-05-16T11:31:49.565" v="36726" actId="478"/>
          <ac:spMkLst>
            <pc:docMk/>
            <pc:sldMk cId="4250345557" sldId="307"/>
            <ac:spMk id="3475" creationId="{44C34872-0F56-CEEA-4839-D03484AFB39F}"/>
          </ac:spMkLst>
        </pc:spChg>
        <pc:spChg chg="del mod replST">
          <ac:chgData name="Ida Ekmark" userId="ffbc62ef69d5d3dc" providerId="LiveId" clId="{38AB4D3C-B4E5-4847-ABEF-83E738C70A11}" dt="2024-05-16T11:31:49.565" v="36725" actId="478"/>
          <ac:spMkLst>
            <pc:docMk/>
            <pc:sldMk cId="4250345557" sldId="307"/>
            <ac:spMk id="3476" creationId="{A1B7BAAC-BA90-2617-025F-18A2170423E2}"/>
          </ac:spMkLst>
        </pc:spChg>
        <pc:spChg chg="del mod replST">
          <ac:chgData name="Ida Ekmark" userId="ffbc62ef69d5d3dc" providerId="LiveId" clId="{38AB4D3C-B4E5-4847-ABEF-83E738C70A11}" dt="2024-05-16T11:31:49.565" v="36724" actId="478"/>
          <ac:spMkLst>
            <pc:docMk/>
            <pc:sldMk cId="4250345557" sldId="307"/>
            <ac:spMk id="3477" creationId="{3E3E2A87-493F-CC7D-4DB1-EF0E68C7641E}"/>
          </ac:spMkLst>
        </pc:spChg>
        <pc:spChg chg="del mod replST">
          <ac:chgData name="Ida Ekmark" userId="ffbc62ef69d5d3dc" providerId="LiveId" clId="{38AB4D3C-B4E5-4847-ABEF-83E738C70A11}" dt="2024-05-16T11:31:49.563" v="36723" actId="478"/>
          <ac:spMkLst>
            <pc:docMk/>
            <pc:sldMk cId="4250345557" sldId="307"/>
            <ac:spMk id="3478" creationId="{4F6C9917-BE5C-2591-0833-01EA7637B173}"/>
          </ac:spMkLst>
        </pc:spChg>
        <pc:spChg chg="del mod replST">
          <ac:chgData name="Ida Ekmark" userId="ffbc62ef69d5d3dc" providerId="LiveId" clId="{38AB4D3C-B4E5-4847-ABEF-83E738C70A11}" dt="2024-05-16T11:31:49.563" v="36722" actId="478"/>
          <ac:spMkLst>
            <pc:docMk/>
            <pc:sldMk cId="4250345557" sldId="307"/>
            <ac:spMk id="3479" creationId="{6576569F-1599-4262-F967-FCCEC4561F48}"/>
          </ac:spMkLst>
        </pc:spChg>
        <pc:spChg chg="del mod replST">
          <ac:chgData name="Ida Ekmark" userId="ffbc62ef69d5d3dc" providerId="LiveId" clId="{38AB4D3C-B4E5-4847-ABEF-83E738C70A11}" dt="2024-05-16T11:31:49.560" v="36721" actId="478"/>
          <ac:spMkLst>
            <pc:docMk/>
            <pc:sldMk cId="4250345557" sldId="307"/>
            <ac:spMk id="3480" creationId="{B81A4444-4218-E17B-0410-EBDF4FF46559}"/>
          </ac:spMkLst>
        </pc:spChg>
        <pc:spChg chg="del mod replST">
          <ac:chgData name="Ida Ekmark" userId="ffbc62ef69d5d3dc" providerId="LiveId" clId="{38AB4D3C-B4E5-4847-ABEF-83E738C70A11}" dt="2024-05-16T11:31:49.560" v="36720" actId="478"/>
          <ac:spMkLst>
            <pc:docMk/>
            <pc:sldMk cId="4250345557" sldId="307"/>
            <ac:spMk id="3481" creationId="{F8767C7D-42B6-30D9-1B88-BD65E44353F4}"/>
          </ac:spMkLst>
        </pc:spChg>
        <pc:spChg chg="del mod replST">
          <ac:chgData name="Ida Ekmark" userId="ffbc62ef69d5d3dc" providerId="LiveId" clId="{38AB4D3C-B4E5-4847-ABEF-83E738C70A11}" dt="2024-05-16T11:31:49.556" v="36719" actId="478"/>
          <ac:spMkLst>
            <pc:docMk/>
            <pc:sldMk cId="4250345557" sldId="307"/>
            <ac:spMk id="3482" creationId="{6D934EEC-FE0B-B65B-5B40-AA8D3BAD0F62}"/>
          </ac:spMkLst>
        </pc:spChg>
        <pc:spChg chg="del mod replST">
          <ac:chgData name="Ida Ekmark" userId="ffbc62ef69d5d3dc" providerId="LiveId" clId="{38AB4D3C-B4E5-4847-ABEF-83E738C70A11}" dt="2024-05-16T11:31:49.556" v="36718" actId="478"/>
          <ac:spMkLst>
            <pc:docMk/>
            <pc:sldMk cId="4250345557" sldId="307"/>
            <ac:spMk id="3483" creationId="{E3AD206E-8BA6-B15F-C705-DD6A0295C63E}"/>
          </ac:spMkLst>
        </pc:spChg>
        <pc:spChg chg="del mod replST">
          <ac:chgData name="Ida Ekmark" userId="ffbc62ef69d5d3dc" providerId="LiveId" clId="{38AB4D3C-B4E5-4847-ABEF-83E738C70A11}" dt="2024-05-16T11:31:49.556" v="36717" actId="478"/>
          <ac:spMkLst>
            <pc:docMk/>
            <pc:sldMk cId="4250345557" sldId="307"/>
            <ac:spMk id="3484" creationId="{344B2CDA-4831-7091-E9E9-3A8A062AF07A}"/>
          </ac:spMkLst>
        </pc:spChg>
        <pc:spChg chg="mod replST">
          <ac:chgData name="Ida Ekmark" userId="ffbc62ef69d5d3dc" providerId="LiveId" clId="{38AB4D3C-B4E5-4847-ABEF-83E738C70A11}" dt="2024-06-02T12:50:30.516" v="88915" actId="108"/>
          <ac:spMkLst>
            <pc:docMk/>
            <pc:sldMk cId="4250345557" sldId="307"/>
            <ac:spMk id="3584" creationId="{6507CD39-52FB-FB41-2982-E468D14D93EB}"/>
          </ac:spMkLst>
        </pc:spChg>
        <pc:spChg chg="mod replST">
          <ac:chgData name="Ida Ekmark" userId="ffbc62ef69d5d3dc" providerId="LiveId" clId="{38AB4D3C-B4E5-4847-ABEF-83E738C70A11}" dt="2024-06-02T12:50:30.516" v="88916" actId="108"/>
          <ac:spMkLst>
            <pc:docMk/>
            <pc:sldMk cId="4250345557" sldId="307"/>
            <ac:spMk id="3585" creationId="{2F205983-B1FB-E36B-1F22-7E721317B505}"/>
          </ac:spMkLst>
        </pc:spChg>
        <pc:spChg chg="mod replST">
          <ac:chgData name="Ida Ekmark" userId="ffbc62ef69d5d3dc" providerId="LiveId" clId="{38AB4D3C-B4E5-4847-ABEF-83E738C70A11}" dt="2024-06-02T12:50:30.516" v="88917" actId="108"/>
          <ac:spMkLst>
            <pc:docMk/>
            <pc:sldMk cId="4250345557" sldId="307"/>
            <ac:spMk id="3586" creationId="{3BDB2320-EC44-1285-FF1A-028BDC557634}"/>
          </ac:spMkLst>
        </pc:spChg>
        <pc:spChg chg="mod replST">
          <ac:chgData name="Ida Ekmark" userId="ffbc62ef69d5d3dc" providerId="LiveId" clId="{38AB4D3C-B4E5-4847-ABEF-83E738C70A11}" dt="2024-06-02T12:50:30.516" v="88918" actId="108"/>
          <ac:spMkLst>
            <pc:docMk/>
            <pc:sldMk cId="4250345557" sldId="307"/>
            <ac:spMk id="3587" creationId="{5446C23C-8371-9039-898D-4A5C3F0E8396}"/>
          </ac:spMkLst>
        </pc:spChg>
        <pc:spChg chg="mod replST">
          <ac:chgData name="Ida Ekmark" userId="ffbc62ef69d5d3dc" providerId="LiveId" clId="{38AB4D3C-B4E5-4847-ABEF-83E738C70A11}" dt="2024-06-02T12:50:30.516" v="88919" actId="108"/>
          <ac:spMkLst>
            <pc:docMk/>
            <pc:sldMk cId="4250345557" sldId="307"/>
            <ac:spMk id="3588" creationId="{14C8B558-7B45-CEFA-CFA2-35ADFE79BF2C}"/>
          </ac:spMkLst>
        </pc:spChg>
        <pc:spChg chg="mod replST">
          <ac:chgData name="Ida Ekmark" userId="ffbc62ef69d5d3dc" providerId="LiveId" clId="{38AB4D3C-B4E5-4847-ABEF-83E738C70A11}" dt="2024-06-02T12:50:30.516" v="88920" actId="108"/>
          <ac:spMkLst>
            <pc:docMk/>
            <pc:sldMk cId="4250345557" sldId="307"/>
            <ac:spMk id="3589" creationId="{A685C30B-474D-1D99-13FE-2FF609C03024}"/>
          </ac:spMkLst>
        </pc:spChg>
        <pc:spChg chg="mod replST">
          <ac:chgData name="Ida Ekmark" userId="ffbc62ef69d5d3dc" providerId="LiveId" clId="{38AB4D3C-B4E5-4847-ABEF-83E738C70A11}" dt="2024-06-02T12:50:30.516" v="88921" actId="108"/>
          <ac:spMkLst>
            <pc:docMk/>
            <pc:sldMk cId="4250345557" sldId="307"/>
            <ac:spMk id="3590" creationId="{0D598F3B-BF4B-EF9F-5173-167D6D91FA49}"/>
          </ac:spMkLst>
        </pc:spChg>
        <pc:spChg chg="mod replST">
          <ac:chgData name="Ida Ekmark" userId="ffbc62ef69d5d3dc" providerId="LiveId" clId="{38AB4D3C-B4E5-4847-ABEF-83E738C70A11}" dt="2024-06-02T12:50:30.532" v="88922" actId="108"/>
          <ac:spMkLst>
            <pc:docMk/>
            <pc:sldMk cId="4250345557" sldId="307"/>
            <ac:spMk id="3591" creationId="{7D390D8C-D996-4ABD-CE50-6EFF97AE378D}"/>
          </ac:spMkLst>
        </pc:spChg>
        <pc:spChg chg="mod replST">
          <ac:chgData name="Ida Ekmark" userId="ffbc62ef69d5d3dc" providerId="LiveId" clId="{38AB4D3C-B4E5-4847-ABEF-83E738C70A11}" dt="2024-06-02T12:50:30.532" v="88923" actId="108"/>
          <ac:spMkLst>
            <pc:docMk/>
            <pc:sldMk cId="4250345557" sldId="307"/>
            <ac:spMk id="3592" creationId="{D8366349-E8A1-559A-18A3-14CCF370EDC1}"/>
          </ac:spMkLst>
        </pc:spChg>
        <pc:spChg chg="mod replST">
          <ac:chgData name="Ida Ekmark" userId="ffbc62ef69d5d3dc" providerId="LiveId" clId="{38AB4D3C-B4E5-4847-ABEF-83E738C70A11}" dt="2024-06-02T12:50:30.532" v="88924" actId="108"/>
          <ac:spMkLst>
            <pc:docMk/>
            <pc:sldMk cId="4250345557" sldId="307"/>
            <ac:spMk id="3593" creationId="{474B715D-C02A-56A2-DE7A-317D997DF03D}"/>
          </ac:spMkLst>
        </pc:spChg>
        <pc:spChg chg="mod replST">
          <ac:chgData name="Ida Ekmark" userId="ffbc62ef69d5d3dc" providerId="LiveId" clId="{38AB4D3C-B4E5-4847-ABEF-83E738C70A11}" dt="2024-06-02T12:50:30.532" v="88925" actId="108"/>
          <ac:spMkLst>
            <pc:docMk/>
            <pc:sldMk cId="4250345557" sldId="307"/>
            <ac:spMk id="3594" creationId="{9E972F25-9083-BA60-4B56-C88ACE360B0A}"/>
          </ac:spMkLst>
        </pc:spChg>
        <pc:spChg chg="del mod topLvl replST">
          <ac:chgData name="Ida Ekmark" userId="ffbc62ef69d5d3dc" providerId="LiveId" clId="{38AB4D3C-B4E5-4847-ABEF-83E738C70A11}" dt="2024-06-02T12:50:30.611" v="88966" actId="478"/>
          <ac:spMkLst>
            <pc:docMk/>
            <pc:sldMk cId="4250345557" sldId="307"/>
            <ac:spMk id="3595" creationId="{15A066E7-D4A9-1E1D-5C03-74E4F84B86C5}"/>
          </ac:spMkLst>
        </pc:spChg>
        <pc:spChg chg="del mod topLvl replST">
          <ac:chgData name="Ida Ekmark" userId="ffbc62ef69d5d3dc" providerId="LiveId" clId="{38AB4D3C-B4E5-4847-ABEF-83E738C70A11}" dt="2024-06-02T12:50:30.406" v="88859" actId="478"/>
          <ac:spMkLst>
            <pc:docMk/>
            <pc:sldMk cId="4250345557" sldId="307"/>
            <ac:spMk id="3596" creationId="{EDE00D41-E52A-BF87-AFB0-A970F13A8E7C}"/>
          </ac:spMkLst>
        </pc:spChg>
        <pc:spChg chg="del mod replST">
          <ac:chgData name="Ida Ekmark" userId="ffbc62ef69d5d3dc" providerId="LiveId" clId="{38AB4D3C-B4E5-4847-ABEF-83E738C70A11}" dt="2024-06-02T12:50:30.406" v="88858" actId="478"/>
          <ac:spMkLst>
            <pc:docMk/>
            <pc:sldMk cId="4250345557" sldId="307"/>
            <ac:spMk id="3597" creationId="{3915F855-FD53-4601-9E3C-29CFD7535328}"/>
          </ac:spMkLst>
        </pc:spChg>
        <pc:spChg chg="del mod replST">
          <ac:chgData name="Ida Ekmark" userId="ffbc62ef69d5d3dc" providerId="LiveId" clId="{38AB4D3C-B4E5-4847-ABEF-83E738C70A11}" dt="2024-06-02T12:50:30.406" v="88857" actId="478"/>
          <ac:spMkLst>
            <pc:docMk/>
            <pc:sldMk cId="4250345557" sldId="307"/>
            <ac:spMk id="3598" creationId="{6A4EF048-2258-B4C2-61A8-3B2AE6725025}"/>
          </ac:spMkLst>
        </pc:spChg>
        <pc:spChg chg="del mod replST">
          <ac:chgData name="Ida Ekmark" userId="ffbc62ef69d5d3dc" providerId="LiveId" clId="{38AB4D3C-B4E5-4847-ABEF-83E738C70A11}" dt="2024-06-02T12:50:30.406" v="88856" actId="478"/>
          <ac:spMkLst>
            <pc:docMk/>
            <pc:sldMk cId="4250345557" sldId="307"/>
            <ac:spMk id="3599" creationId="{9D7BE938-D49D-AF30-96A5-AA8E5E14FDB9}"/>
          </ac:spMkLst>
        </pc:spChg>
        <pc:spChg chg="del mod replST">
          <ac:chgData name="Ida Ekmark" userId="ffbc62ef69d5d3dc" providerId="LiveId" clId="{38AB4D3C-B4E5-4847-ABEF-83E738C70A11}" dt="2024-06-02T12:50:30.406" v="88855" actId="478"/>
          <ac:spMkLst>
            <pc:docMk/>
            <pc:sldMk cId="4250345557" sldId="307"/>
            <ac:spMk id="3600" creationId="{9955C2D3-C166-C7F6-040A-47934629610E}"/>
          </ac:spMkLst>
        </pc:spChg>
        <pc:spChg chg="del mod replST">
          <ac:chgData name="Ida Ekmark" userId="ffbc62ef69d5d3dc" providerId="LiveId" clId="{38AB4D3C-B4E5-4847-ABEF-83E738C70A11}" dt="2024-06-02T12:50:30.406" v="88854" actId="478"/>
          <ac:spMkLst>
            <pc:docMk/>
            <pc:sldMk cId="4250345557" sldId="307"/>
            <ac:spMk id="3601" creationId="{00C09808-E8A6-E07B-2730-FF5DC21A3428}"/>
          </ac:spMkLst>
        </pc:spChg>
        <pc:spChg chg="del mod replST">
          <ac:chgData name="Ida Ekmark" userId="ffbc62ef69d5d3dc" providerId="LiveId" clId="{38AB4D3C-B4E5-4847-ABEF-83E738C70A11}" dt="2024-06-02T12:50:30.406" v="88853" actId="478"/>
          <ac:spMkLst>
            <pc:docMk/>
            <pc:sldMk cId="4250345557" sldId="307"/>
            <ac:spMk id="3602" creationId="{9A5F7EE0-ACB8-DB31-13AE-8FD9AAE4CF24}"/>
          </ac:spMkLst>
        </pc:spChg>
        <pc:spChg chg="del mod replST">
          <ac:chgData name="Ida Ekmark" userId="ffbc62ef69d5d3dc" providerId="LiveId" clId="{38AB4D3C-B4E5-4847-ABEF-83E738C70A11}" dt="2024-06-02T12:50:30.406" v="88852" actId="478"/>
          <ac:spMkLst>
            <pc:docMk/>
            <pc:sldMk cId="4250345557" sldId="307"/>
            <ac:spMk id="3603" creationId="{CD5FF01A-075C-8425-D878-12E274A286A1}"/>
          </ac:spMkLst>
        </pc:spChg>
        <pc:spChg chg="del mod replST">
          <ac:chgData name="Ida Ekmark" userId="ffbc62ef69d5d3dc" providerId="LiveId" clId="{38AB4D3C-B4E5-4847-ABEF-83E738C70A11}" dt="2024-06-02T12:50:30.406" v="88851" actId="478"/>
          <ac:spMkLst>
            <pc:docMk/>
            <pc:sldMk cId="4250345557" sldId="307"/>
            <ac:spMk id="3604" creationId="{AE54CAC9-152E-7951-ED74-A59B7F430709}"/>
          </ac:spMkLst>
        </pc:spChg>
        <pc:spChg chg="del mod replST">
          <ac:chgData name="Ida Ekmark" userId="ffbc62ef69d5d3dc" providerId="LiveId" clId="{38AB4D3C-B4E5-4847-ABEF-83E738C70A11}" dt="2024-06-02T12:50:30.406" v="88850" actId="478"/>
          <ac:spMkLst>
            <pc:docMk/>
            <pc:sldMk cId="4250345557" sldId="307"/>
            <ac:spMk id="3605" creationId="{3245C341-30BA-0698-8792-10E80A6390D2}"/>
          </ac:spMkLst>
        </pc:spChg>
        <pc:spChg chg="del mod replST">
          <ac:chgData name="Ida Ekmark" userId="ffbc62ef69d5d3dc" providerId="LiveId" clId="{38AB4D3C-B4E5-4847-ABEF-83E738C70A11}" dt="2024-06-02T12:50:30.406" v="88849" actId="478"/>
          <ac:spMkLst>
            <pc:docMk/>
            <pc:sldMk cId="4250345557" sldId="307"/>
            <ac:spMk id="3606" creationId="{D86752D1-1758-C195-64DF-08B729EA9CA1}"/>
          </ac:spMkLst>
        </pc:spChg>
        <pc:spChg chg="del mod replST">
          <ac:chgData name="Ida Ekmark" userId="ffbc62ef69d5d3dc" providerId="LiveId" clId="{38AB4D3C-B4E5-4847-ABEF-83E738C70A11}" dt="2024-06-02T12:50:30.390" v="88848" actId="478"/>
          <ac:spMkLst>
            <pc:docMk/>
            <pc:sldMk cId="4250345557" sldId="307"/>
            <ac:spMk id="3607" creationId="{61F2C214-395A-5245-10A3-36BBF6532165}"/>
          </ac:spMkLst>
        </pc:spChg>
        <pc:spChg chg="del mod replST">
          <ac:chgData name="Ida Ekmark" userId="ffbc62ef69d5d3dc" providerId="LiveId" clId="{38AB4D3C-B4E5-4847-ABEF-83E738C70A11}" dt="2024-06-02T12:50:30.390" v="88847" actId="478"/>
          <ac:spMkLst>
            <pc:docMk/>
            <pc:sldMk cId="4250345557" sldId="307"/>
            <ac:spMk id="3608" creationId="{F34C6601-4CCC-5235-C892-A34DA9A5EE84}"/>
          </ac:spMkLst>
        </pc:spChg>
        <pc:spChg chg="del mod replST">
          <ac:chgData name="Ida Ekmark" userId="ffbc62ef69d5d3dc" providerId="LiveId" clId="{38AB4D3C-B4E5-4847-ABEF-83E738C70A11}" dt="2024-06-02T12:50:30.390" v="88846" actId="478"/>
          <ac:spMkLst>
            <pc:docMk/>
            <pc:sldMk cId="4250345557" sldId="307"/>
            <ac:spMk id="3609" creationId="{646745B9-842E-0402-4A0E-486200ABAA9A}"/>
          </ac:spMkLst>
        </pc:spChg>
        <pc:spChg chg="del mod replST">
          <ac:chgData name="Ida Ekmark" userId="ffbc62ef69d5d3dc" providerId="LiveId" clId="{38AB4D3C-B4E5-4847-ABEF-83E738C70A11}" dt="2024-06-02T12:50:30.390" v="88845" actId="478"/>
          <ac:spMkLst>
            <pc:docMk/>
            <pc:sldMk cId="4250345557" sldId="307"/>
            <ac:spMk id="3610" creationId="{A8F6CF35-CAF0-3E10-59D7-91EA87C0FB49}"/>
          </ac:spMkLst>
        </pc:spChg>
        <pc:spChg chg="del mod replST">
          <ac:chgData name="Ida Ekmark" userId="ffbc62ef69d5d3dc" providerId="LiveId" clId="{38AB4D3C-B4E5-4847-ABEF-83E738C70A11}" dt="2024-06-02T12:50:30.390" v="88844" actId="478"/>
          <ac:spMkLst>
            <pc:docMk/>
            <pc:sldMk cId="4250345557" sldId="307"/>
            <ac:spMk id="3611" creationId="{5DCB5588-1FD5-F354-A953-3E5F7322BEF4}"/>
          </ac:spMkLst>
        </pc:spChg>
        <pc:spChg chg="del mod replST">
          <ac:chgData name="Ida Ekmark" userId="ffbc62ef69d5d3dc" providerId="LiveId" clId="{38AB4D3C-B4E5-4847-ABEF-83E738C70A11}" dt="2024-06-02T12:50:30.390" v="88843" actId="478"/>
          <ac:spMkLst>
            <pc:docMk/>
            <pc:sldMk cId="4250345557" sldId="307"/>
            <ac:spMk id="3612" creationId="{97A5FFA7-613D-C2B3-7108-7A0B705E0199}"/>
          </ac:spMkLst>
        </pc:spChg>
        <pc:spChg chg="del mod replST">
          <ac:chgData name="Ida Ekmark" userId="ffbc62ef69d5d3dc" providerId="LiveId" clId="{38AB4D3C-B4E5-4847-ABEF-83E738C70A11}" dt="2024-06-02T12:50:30.390" v="88842" actId="478"/>
          <ac:spMkLst>
            <pc:docMk/>
            <pc:sldMk cId="4250345557" sldId="307"/>
            <ac:spMk id="3613" creationId="{03242ADD-BD52-FE74-B877-EFA4D6F1A775}"/>
          </ac:spMkLst>
        </pc:spChg>
        <pc:spChg chg="del mod replST">
          <ac:chgData name="Ida Ekmark" userId="ffbc62ef69d5d3dc" providerId="LiveId" clId="{38AB4D3C-B4E5-4847-ABEF-83E738C70A11}" dt="2024-06-02T12:50:30.390" v="88841" actId="478"/>
          <ac:spMkLst>
            <pc:docMk/>
            <pc:sldMk cId="4250345557" sldId="307"/>
            <ac:spMk id="3614" creationId="{EC4B9C0D-394A-23C7-40E4-E99AC7F849F4}"/>
          </ac:spMkLst>
        </pc:spChg>
        <pc:spChg chg="del mod replST">
          <ac:chgData name="Ida Ekmark" userId="ffbc62ef69d5d3dc" providerId="LiveId" clId="{38AB4D3C-B4E5-4847-ABEF-83E738C70A11}" dt="2024-06-02T12:50:30.390" v="88840" actId="478"/>
          <ac:spMkLst>
            <pc:docMk/>
            <pc:sldMk cId="4250345557" sldId="307"/>
            <ac:spMk id="3615" creationId="{93511FB8-37EC-5352-713D-8F9716F0F438}"/>
          </ac:spMkLst>
        </pc:spChg>
        <pc:spChg chg="del mod replST">
          <ac:chgData name="Ida Ekmark" userId="ffbc62ef69d5d3dc" providerId="LiveId" clId="{38AB4D3C-B4E5-4847-ABEF-83E738C70A11}" dt="2024-06-02T12:50:30.390" v="88839" actId="478"/>
          <ac:spMkLst>
            <pc:docMk/>
            <pc:sldMk cId="4250345557" sldId="307"/>
            <ac:spMk id="3616" creationId="{B905C40A-563C-15D4-E350-C6F5434EDE69}"/>
          </ac:spMkLst>
        </pc:spChg>
        <pc:spChg chg="del mod replST">
          <ac:chgData name="Ida Ekmark" userId="ffbc62ef69d5d3dc" providerId="LiveId" clId="{38AB4D3C-B4E5-4847-ABEF-83E738C70A11}" dt="2024-06-02T12:50:30.390" v="88838" actId="478"/>
          <ac:spMkLst>
            <pc:docMk/>
            <pc:sldMk cId="4250345557" sldId="307"/>
            <ac:spMk id="3617" creationId="{CD5D43AF-6E2E-87BE-ADAF-6E5D6951CDF0}"/>
          </ac:spMkLst>
        </pc:spChg>
        <pc:spChg chg="del mod replST">
          <ac:chgData name="Ida Ekmark" userId="ffbc62ef69d5d3dc" providerId="LiveId" clId="{38AB4D3C-B4E5-4847-ABEF-83E738C70A11}" dt="2024-06-02T12:50:30.390" v="88837" actId="478"/>
          <ac:spMkLst>
            <pc:docMk/>
            <pc:sldMk cId="4250345557" sldId="307"/>
            <ac:spMk id="3618" creationId="{0663F791-9834-0F41-2154-E1980E82CA26}"/>
          </ac:spMkLst>
        </pc:spChg>
        <pc:spChg chg="del mod replST">
          <ac:chgData name="Ida Ekmark" userId="ffbc62ef69d5d3dc" providerId="LiveId" clId="{38AB4D3C-B4E5-4847-ABEF-83E738C70A11}" dt="2024-06-02T12:50:30.390" v="88836" actId="478"/>
          <ac:spMkLst>
            <pc:docMk/>
            <pc:sldMk cId="4250345557" sldId="307"/>
            <ac:spMk id="3619" creationId="{2B878C52-5A48-9807-9090-6E867DC71508}"/>
          </ac:spMkLst>
        </pc:spChg>
        <pc:spChg chg="del mod replST">
          <ac:chgData name="Ida Ekmark" userId="ffbc62ef69d5d3dc" providerId="LiveId" clId="{38AB4D3C-B4E5-4847-ABEF-83E738C70A11}" dt="2024-06-02T12:50:30.390" v="88835" actId="478"/>
          <ac:spMkLst>
            <pc:docMk/>
            <pc:sldMk cId="4250345557" sldId="307"/>
            <ac:spMk id="3620" creationId="{9ED33BF0-F507-8CA5-C19F-987273D18B91}"/>
          </ac:spMkLst>
        </pc:spChg>
        <pc:spChg chg="del mod replST">
          <ac:chgData name="Ida Ekmark" userId="ffbc62ef69d5d3dc" providerId="LiveId" clId="{38AB4D3C-B4E5-4847-ABEF-83E738C70A11}" dt="2024-06-02T12:50:30.390" v="88834" actId="478"/>
          <ac:spMkLst>
            <pc:docMk/>
            <pc:sldMk cId="4250345557" sldId="307"/>
            <ac:spMk id="3621" creationId="{C4613B84-98D3-64DB-213F-63E8D5D14CF2}"/>
          </ac:spMkLst>
        </pc:spChg>
        <pc:spChg chg="del mod replST">
          <ac:chgData name="Ida Ekmark" userId="ffbc62ef69d5d3dc" providerId="LiveId" clId="{38AB4D3C-B4E5-4847-ABEF-83E738C70A11}" dt="2024-06-02T12:50:30.375" v="88833" actId="478"/>
          <ac:spMkLst>
            <pc:docMk/>
            <pc:sldMk cId="4250345557" sldId="307"/>
            <ac:spMk id="3622" creationId="{EC74B997-1437-8F4D-B499-A58F7E35020F}"/>
          </ac:spMkLst>
        </pc:spChg>
        <pc:spChg chg="del mod replST">
          <ac:chgData name="Ida Ekmark" userId="ffbc62ef69d5d3dc" providerId="LiveId" clId="{38AB4D3C-B4E5-4847-ABEF-83E738C70A11}" dt="2024-06-02T12:50:30.375" v="88832" actId="478"/>
          <ac:spMkLst>
            <pc:docMk/>
            <pc:sldMk cId="4250345557" sldId="307"/>
            <ac:spMk id="3623" creationId="{7CA3F948-48A9-65CA-7799-EF2A5BA37D18}"/>
          </ac:spMkLst>
        </pc:spChg>
        <pc:spChg chg="del mod replST">
          <ac:chgData name="Ida Ekmark" userId="ffbc62ef69d5d3dc" providerId="LiveId" clId="{38AB4D3C-B4E5-4847-ABEF-83E738C70A11}" dt="2024-06-02T12:50:30.375" v="88831" actId="478"/>
          <ac:spMkLst>
            <pc:docMk/>
            <pc:sldMk cId="4250345557" sldId="307"/>
            <ac:spMk id="3624" creationId="{5467EB91-57EE-EE98-C77F-D45BEAA2AF30}"/>
          </ac:spMkLst>
        </pc:spChg>
        <pc:spChg chg="del mod replST">
          <ac:chgData name="Ida Ekmark" userId="ffbc62ef69d5d3dc" providerId="LiveId" clId="{38AB4D3C-B4E5-4847-ABEF-83E738C70A11}" dt="2024-06-02T12:50:30.375" v="88830" actId="478"/>
          <ac:spMkLst>
            <pc:docMk/>
            <pc:sldMk cId="4250345557" sldId="307"/>
            <ac:spMk id="3625" creationId="{AEDFBE56-E77B-C5D9-1EDF-CEF76DBFB078}"/>
          </ac:spMkLst>
        </pc:spChg>
        <pc:spChg chg="del mod replST">
          <ac:chgData name="Ida Ekmark" userId="ffbc62ef69d5d3dc" providerId="LiveId" clId="{38AB4D3C-B4E5-4847-ABEF-83E738C70A11}" dt="2024-06-02T12:50:30.375" v="88829" actId="478"/>
          <ac:spMkLst>
            <pc:docMk/>
            <pc:sldMk cId="4250345557" sldId="307"/>
            <ac:spMk id="3626" creationId="{F0432058-3215-31AF-50D4-4C4D392275CB}"/>
          </ac:spMkLst>
        </pc:spChg>
        <pc:spChg chg="del mod replST">
          <ac:chgData name="Ida Ekmark" userId="ffbc62ef69d5d3dc" providerId="LiveId" clId="{38AB4D3C-B4E5-4847-ABEF-83E738C70A11}" dt="2024-06-02T12:50:30.375" v="88828" actId="478"/>
          <ac:spMkLst>
            <pc:docMk/>
            <pc:sldMk cId="4250345557" sldId="307"/>
            <ac:spMk id="3627" creationId="{210537DA-6A0F-7646-9269-A45CE539A616}"/>
          </ac:spMkLst>
        </pc:spChg>
        <pc:spChg chg="del mod replST">
          <ac:chgData name="Ida Ekmark" userId="ffbc62ef69d5d3dc" providerId="LiveId" clId="{38AB4D3C-B4E5-4847-ABEF-83E738C70A11}" dt="2024-06-02T12:50:30.375" v="88827" actId="478"/>
          <ac:spMkLst>
            <pc:docMk/>
            <pc:sldMk cId="4250345557" sldId="307"/>
            <ac:spMk id="3628" creationId="{89728D8A-F9E6-81D5-98DA-BEFC095FCF99}"/>
          </ac:spMkLst>
        </pc:spChg>
        <pc:spChg chg="del mod replST">
          <ac:chgData name="Ida Ekmark" userId="ffbc62ef69d5d3dc" providerId="LiveId" clId="{38AB4D3C-B4E5-4847-ABEF-83E738C70A11}" dt="2024-06-02T12:50:30.375" v="88826" actId="478"/>
          <ac:spMkLst>
            <pc:docMk/>
            <pc:sldMk cId="4250345557" sldId="307"/>
            <ac:spMk id="3629" creationId="{95A582A0-C3DF-F572-6721-3759B08F2595}"/>
          </ac:spMkLst>
        </pc:spChg>
        <pc:spChg chg="del mod replST">
          <ac:chgData name="Ida Ekmark" userId="ffbc62ef69d5d3dc" providerId="LiveId" clId="{38AB4D3C-B4E5-4847-ABEF-83E738C70A11}" dt="2024-06-02T12:50:30.375" v="88825" actId="478"/>
          <ac:spMkLst>
            <pc:docMk/>
            <pc:sldMk cId="4250345557" sldId="307"/>
            <ac:spMk id="3630" creationId="{86457931-FDC8-E430-C621-0677E6BAEAC1}"/>
          </ac:spMkLst>
        </pc:spChg>
        <pc:spChg chg="del mod replST">
          <ac:chgData name="Ida Ekmark" userId="ffbc62ef69d5d3dc" providerId="LiveId" clId="{38AB4D3C-B4E5-4847-ABEF-83E738C70A11}" dt="2024-06-02T12:50:30.375" v="88824" actId="478"/>
          <ac:spMkLst>
            <pc:docMk/>
            <pc:sldMk cId="4250345557" sldId="307"/>
            <ac:spMk id="3631" creationId="{97BC554A-7CFD-88DE-AD03-483CB82A90F9}"/>
          </ac:spMkLst>
        </pc:spChg>
        <pc:spChg chg="del mod replST">
          <ac:chgData name="Ida Ekmark" userId="ffbc62ef69d5d3dc" providerId="LiveId" clId="{38AB4D3C-B4E5-4847-ABEF-83E738C70A11}" dt="2024-06-02T12:50:30.375" v="88823" actId="478"/>
          <ac:spMkLst>
            <pc:docMk/>
            <pc:sldMk cId="4250345557" sldId="307"/>
            <ac:spMk id="3632" creationId="{3A68E9B2-B5FE-750B-2CF2-AAC9A20EFBF2}"/>
          </ac:spMkLst>
        </pc:spChg>
        <pc:spChg chg="del mod replST">
          <ac:chgData name="Ida Ekmark" userId="ffbc62ef69d5d3dc" providerId="LiveId" clId="{38AB4D3C-B4E5-4847-ABEF-83E738C70A11}" dt="2024-06-02T12:50:30.375" v="88822" actId="478"/>
          <ac:spMkLst>
            <pc:docMk/>
            <pc:sldMk cId="4250345557" sldId="307"/>
            <ac:spMk id="3633" creationId="{A2EC6A66-5145-BBEB-CC00-A9656882348C}"/>
          </ac:spMkLst>
        </pc:spChg>
        <pc:spChg chg="del mod replST">
          <ac:chgData name="Ida Ekmark" userId="ffbc62ef69d5d3dc" providerId="LiveId" clId="{38AB4D3C-B4E5-4847-ABEF-83E738C70A11}" dt="2024-06-02T12:50:30.375" v="88821" actId="478"/>
          <ac:spMkLst>
            <pc:docMk/>
            <pc:sldMk cId="4250345557" sldId="307"/>
            <ac:spMk id="3634" creationId="{B480ED37-8642-D21D-CB48-8B3BEF595277}"/>
          </ac:spMkLst>
        </pc:spChg>
        <pc:spChg chg="del mod replST">
          <ac:chgData name="Ida Ekmark" userId="ffbc62ef69d5d3dc" providerId="LiveId" clId="{38AB4D3C-B4E5-4847-ABEF-83E738C70A11}" dt="2024-06-02T12:50:30.375" v="88820" actId="478"/>
          <ac:spMkLst>
            <pc:docMk/>
            <pc:sldMk cId="4250345557" sldId="307"/>
            <ac:spMk id="3635" creationId="{061CCB67-905D-6A21-F980-8C0F50236B61}"/>
          </ac:spMkLst>
        </pc:spChg>
        <pc:spChg chg="del mod replST">
          <ac:chgData name="Ida Ekmark" userId="ffbc62ef69d5d3dc" providerId="LiveId" clId="{38AB4D3C-B4E5-4847-ABEF-83E738C70A11}" dt="2024-06-02T12:50:30.374" v="88819" actId="478"/>
          <ac:spMkLst>
            <pc:docMk/>
            <pc:sldMk cId="4250345557" sldId="307"/>
            <ac:spMk id="3636" creationId="{0C4FE56A-7AE2-145F-2D0D-407136251BA5}"/>
          </ac:spMkLst>
        </pc:spChg>
        <pc:spChg chg="del mod replST">
          <ac:chgData name="Ida Ekmark" userId="ffbc62ef69d5d3dc" providerId="LiveId" clId="{38AB4D3C-B4E5-4847-ABEF-83E738C70A11}" dt="2024-06-02T12:50:30.358" v="88818" actId="478"/>
          <ac:spMkLst>
            <pc:docMk/>
            <pc:sldMk cId="4250345557" sldId="307"/>
            <ac:spMk id="3637" creationId="{1A8D028C-368D-D7F2-5CB9-3E7B23663F4B}"/>
          </ac:spMkLst>
        </pc:spChg>
        <pc:spChg chg="del mod replST">
          <ac:chgData name="Ida Ekmark" userId="ffbc62ef69d5d3dc" providerId="LiveId" clId="{38AB4D3C-B4E5-4847-ABEF-83E738C70A11}" dt="2024-06-02T12:50:30.358" v="88817" actId="478"/>
          <ac:spMkLst>
            <pc:docMk/>
            <pc:sldMk cId="4250345557" sldId="307"/>
            <ac:spMk id="3638" creationId="{44C079F8-FE8E-6193-A8EE-9503B748AC87}"/>
          </ac:spMkLst>
        </pc:spChg>
        <pc:spChg chg="del mod replST">
          <ac:chgData name="Ida Ekmark" userId="ffbc62ef69d5d3dc" providerId="LiveId" clId="{38AB4D3C-B4E5-4847-ABEF-83E738C70A11}" dt="2024-06-02T12:50:30.358" v="88816" actId="478"/>
          <ac:spMkLst>
            <pc:docMk/>
            <pc:sldMk cId="4250345557" sldId="307"/>
            <ac:spMk id="3639" creationId="{33821BEC-7ABC-5AB6-37E8-33431FFDB8BD}"/>
          </ac:spMkLst>
        </pc:spChg>
        <pc:spChg chg="del mod replST">
          <ac:chgData name="Ida Ekmark" userId="ffbc62ef69d5d3dc" providerId="LiveId" clId="{38AB4D3C-B4E5-4847-ABEF-83E738C70A11}" dt="2024-06-02T12:50:30.358" v="88815" actId="478"/>
          <ac:spMkLst>
            <pc:docMk/>
            <pc:sldMk cId="4250345557" sldId="307"/>
            <ac:spMk id="3640" creationId="{A3E4CABB-4316-0427-E8A1-6BB9BEF11B55}"/>
          </ac:spMkLst>
        </pc:spChg>
        <pc:spChg chg="del mod replST">
          <ac:chgData name="Ida Ekmark" userId="ffbc62ef69d5d3dc" providerId="LiveId" clId="{38AB4D3C-B4E5-4847-ABEF-83E738C70A11}" dt="2024-06-02T12:50:30.358" v="88814" actId="478"/>
          <ac:spMkLst>
            <pc:docMk/>
            <pc:sldMk cId="4250345557" sldId="307"/>
            <ac:spMk id="3641" creationId="{4D985B32-37E1-EB64-90A9-C9894C8FFF35}"/>
          </ac:spMkLst>
        </pc:spChg>
        <pc:spChg chg="del mod replST">
          <ac:chgData name="Ida Ekmark" userId="ffbc62ef69d5d3dc" providerId="LiveId" clId="{38AB4D3C-B4E5-4847-ABEF-83E738C70A11}" dt="2024-06-02T12:50:30.358" v="88813" actId="478"/>
          <ac:spMkLst>
            <pc:docMk/>
            <pc:sldMk cId="4250345557" sldId="307"/>
            <ac:spMk id="3642" creationId="{965D258C-EF2C-C293-BA40-136C08DFD31A}"/>
          </ac:spMkLst>
        </pc:spChg>
        <pc:spChg chg="del mod replST">
          <ac:chgData name="Ida Ekmark" userId="ffbc62ef69d5d3dc" providerId="LiveId" clId="{38AB4D3C-B4E5-4847-ABEF-83E738C70A11}" dt="2024-06-02T12:50:30.358" v="88812" actId="478"/>
          <ac:spMkLst>
            <pc:docMk/>
            <pc:sldMk cId="4250345557" sldId="307"/>
            <ac:spMk id="3643" creationId="{15D3CE99-9D14-C831-0F69-8CEA3D43ABCD}"/>
          </ac:spMkLst>
        </pc:spChg>
        <pc:spChg chg="del mod replST">
          <ac:chgData name="Ida Ekmark" userId="ffbc62ef69d5d3dc" providerId="LiveId" clId="{38AB4D3C-B4E5-4847-ABEF-83E738C70A11}" dt="2024-06-02T12:50:30.358" v="88811" actId="478"/>
          <ac:spMkLst>
            <pc:docMk/>
            <pc:sldMk cId="4250345557" sldId="307"/>
            <ac:spMk id="3644" creationId="{AD704CDF-D7F3-4BDD-0385-5BAEAFF40417}"/>
          </ac:spMkLst>
        </pc:spChg>
        <pc:spChg chg="del mod replST">
          <ac:chgData name="Ida Ekmark" userId="ffbc62ef69d5d3dc" providerId="LiveId" clId="{38AB4D3C-B4E5-4847-ABEF-83E738C70A11}" dt="2024-06-02T12:50:30.358" v="88810" actId="478"/>
          <ac:spMkLst>
            <pc:docMk/>
            <pc:sldMk cId="4250345557" sldId="307"/>
            <ac:spMk id="3645" creationId="{D540FB50-B0EA-B9A0-4D71-3A7475896859}"/>
          </ac:spMkLst>
        </pc:spChg>
        <pc:spChg chg="del mod replST">
          <ac:chgData name="Ida Ekmark" userId="ffbc62ef69d5d3dc" providerId="LiveId" clId="{38AB4D3C-B4E5-4847-ABEF-83E738C70A11}" dt="2024-06-02T12:50:30.358" v="88809" actId="478"/>
          <ac:spMkLst>
            <pc:docMk/>
            <pc:sldMk cId="4250345557" sldId="307"/>
            <ac:spMk id="3646" creationId="{6035CA14-FF2F-6FDA-1FA2-CE83D7DAF927}"/>
          </ac:spMkLst>
        </pc:spChg>
        <pc:spChg chg="del mod replST">
          <ac:chgData name="Ida Ekmark" userId="ffbc62ef69d5d3dc" providerId="LiveId" clId="{38AB4D3C-B4E5-4847-ABEF-83E738C70A11}" dt="2024-06-02T12:50:30.358" v="88808" actId="478"/>
          <ac:spMkLst>
            <pc:docMk/>
            <pc:sldMk cId="4250345557" sldId="307"/>
            <ac:spMk id="3647" creationId="{65E6F055-AA27-D74A-F1CB-5D98298EC453}"/>
          </ac:spMkLst>
        </pc:spChg>
        <pc:spChg chg="del mod replST">
          <ac:chgData name="Ida Ekmark" userId="ffbc62ef69d5d3dc" providerId="LiveId" clId="{38AB4D3C-B4E5-4847-ABEF-83E738C70A11}" dt="2024-06-02T12:50:30.358" v="88807" actId="478"/>
          <ac:spMkLst>
            <pc:docMk/>
            <pc:sldMk cId="4250345557" sldId="307"/>
            <ac:spMk id="3648" creationId="{2FD0FC63-56F5-0C0E-17D8-ECF53174B00A}"/>
          </ac:spMkLst>
        </pc:spChg>
        <pc:spChg chg="del mod replST">
          <ac:chgData name="Ida Ekmark" userId="ffbc62ef69d5d3dc" providerId="LiveId" clId="{38AB4D3C-B4E5-4847-ABEF-83E738C70A11}" dt="2024-06-02T12:50:30.358" v="88806" actId="478"/>
          <ac:spMkLst>
            <pc:docMk/>
            <pc:sldMk cId="4250345557" sldId="307"/>
            <ac:spMk id="3649" creationId="{E8D8508B-4302-D233-C436-EEFD89A47AD3}"/>
          </ac:spMkLst>
        </pc:spChg>
        <pc:spChg chg="del mod replST">
          <ac:chgData name="Ida Ekmark" userId="ffbc62ef69d5d3dc" providerId="LiveId" clId="{38AB4D3C-B4E5-4847-ABEF-83E738C70A11}" dt="2024-06-02T12:50:30.343" v="88805" actId="478"/>
          <ac:spMkLst>
            <pc:docMk/>
            <pc:sldMk cId="4250345557" sldId="307"/>
            <ac:spMk id="3650" creationId="{439F3BF5-6D94-0A8F-FFBB-8F3C14ABE9F5}"/>
          </ac:spMkLst>
        </pc:spChg>
        <pc:spChg chg="del mod replST">
          <ac:chgData name="Ida Ekmark" userId="ffbc62ef69d5d3dc" providerId="LiveId" clId="{38AB4D3C-B4E5-4847-ABEF-83E738C70A11}" dt="2024-06-02T12:50:30.343" v="88804" actId="478"/>
          <ac:spMkLst>
            <pc:docMk/>
            <pc:sldMk cId="4250345557" sldId="307"/>
            <ac:spMk id="3651" creationId="{323CBCCF-F5B3-9FD7-6838-9B334C34DF7C}"/>
          </ac:spMkLst>
        </pc:spChg>
        <pc:spChg chg="del mod replST">
          <ac:chgData name="Ida Ekmark" userId="ffbc62ef69d5d3dc" providerId="LiveId" clId="{38AB4D3C-B4E5-4847-ABEF-83E738C70A11}" dt="2024-06-02T12:50:30.343" v="88803" actId="478"/>
          <ac:spMkLst>
            <pc:docMk/>
            <pc:sldMk cId="4250345557" sldId="307"/>
            <ac:spMk id="3652" creationId="{CDDD028E-6E0B-6E0E-3D01-39C2BCC79831}"/>
          </ac:spMkLst>
        </pc:spChg>
        <pc:spChg chg="del mod replST">
          <ac:chgData name="Ida Ekmark" userId="ffbc62ef69d5d3dc" providerId="LiveId" clId="{38AB4D3C-B4E5-4847-ABEF-83E738C70A11}" dt="2024-06-02T12:50:30.343" v="88802" actId="478"/>
          <ac:spMkLst>
            <pc:docMk/>
            <pc:sldMk cId="4250345557" sldId="307"/>
            <ac:spMk id="3653" creationId="{FAB7F95F-4351-8236-CFC4-5871BD578A8B}"/>
          </ac:spMkLst>
        </pc:spChg>
        <pc:spChg chg="del mod replST">
          <ac:chgData name="Ida Ekmark" userId="ffbc62ef69d5d3dc" providerId="LiveId" clId="{38AB4D3C-B4E5-4847-ABEF-83E738C70A11}" dt="2024-06-02T12:50:30.343" v="88801" actId="478"/>
          <ac:spMkLst>
            <pc:docMk/>
            <pc:sldMk cId="4250345557" sldId="307"/>
            <ac:spMk id="3654" creationId="{5DE9C3CE-F690-3046-0286-B3AA61949391}"/>
          </ac:spMkLst>
        </pc:spChg>
        <pc:spChg chg="del mod replST">
          <ac:chgData name="Ida Ekmark" userId="ffbc62ef69d5d3dc" providerId="LiveId" clId="{38AB4D3C-B4E5-4847-ABEF-83E738C70A11}" dt="2024-06-02T12:50:30.343" v="88800" actId="478"/>
          <ac:spMkLst>
            <pc:docMk/>
            <pc:sldMk cId="4250345557" sldId="307"/>
            <ac:spMk id="3655" creationId="{595C87F3-ACE4-8F30-27DF-EDA08C8E32A1}"/>
          </ac:spMkLst>
        </pc:spChg>
        <pc:spChg chg="del mod replST">
          <ac:chgData name="Ida Ekmark" userId="ffbc62ef69d5d3dc" providerId="LiveId" clId="{38AB4D3C-B4E5-4847-ABEF-83E738C70A11}" dt="2024-06-02T12:50:30.343" v="88799" actId="478"/>
          <ac:spMkLst>
            <pc:docMk/>
            <pc:sldMk cId="4250345557" sldId="307"/>
            <ac:spMk id="3656" creationId="{E4A8E228-983E-29CA-FA5D-BA6EDC53CF18}"/>
          </ac:spMkLst>
        </pc:spChg>
        <pc:spChg chg="del mod replST">
          <ac:chgData name="Ida Ekmark" userId="ffbc62ef69d5d3dc" providerId="LiveId" clId="{38AB4D3C-B4E5-4847-ABEF-83E738C70A11}" dt="2024-06-02T12:50:30.343" v="88798" actId="478"/>
          <ac:spMkLst>
            <pc:docMk/>
            <pc:sldMk cId="4250345557" sldId="307"/>
            <ac:spMk id="3657" creationId="{D74B9649-33AA-73F5-C64B-C1372DD6F3D3}"/>
          </ac:spMkLst>
        </pc:spChg>
        <pc:spChg chg="del mod replST">
          <ac:chgData name="Ida Ekmark" userId="ffbc62ef69d5d3dc" providerId="LiveId" clId="{38AB4D3C-B4E5-4847-ABEF-83E738C70A11}" dt="2024-06-02T12:50:30.343" v="88797" actId="478"/>
          <ac:spMkLst>
            <pc:docMk/>
            <pc:sldMk cId="4250345557" sldId="307"/>
            <ac:spMk id="3658" creationId="{9693D21D-6609-477F-2A7C-1E1F1A7BF349}"/>
          </ac:spMkLst>
        </pc:spChg>
        <pc:spChg chg="del mod replST">
          <ac:chgData name="Ida Ekmark" userId="ffbc62ef69d5d3dc" providerId="LiveId" clId="{38AB4D3C-B4E5-4847-ABEF-83E738C70A11}" dt="2024-06-02T12:50:30.343" v="88796" actId="478"/>
          <ac:spMkLst>
            <pc:docMk/>
            <pc:sldMk cId="4250345557" sldId="307"/>
            <ac:spMk id="3659" creationId="{C9AA9CDE-89A0-FA92-2991-17F55C740C70}"/>
          </ac:spMkLst>
        </pc:spChg>
        <pc:spChg chg="del mod replST">
          <ac:chgData name="Ida Ekmark" userId="ffbc62ef69d5d3dc" providerId="LiveId" clId="{38AB4D3C-B4E5-4847-ABEF-83E738C70A11}" dt="2024-06-02T12:50:30.343" v="88795" actId="478"/>
          <ac:spMkLst>
            <pc:docMk/>
            <pc:sldMk cId="4250345557" sldId="307"/>
            <ac:spMk id="3660" creationId="{D4A52C06-FEED-A8B4-0E4F-F66D0D739394}"/>
          </ac:spMkLst>
        </pc:spChg>
        <pc:spChg chg="del mod replST">
          <ac:chgData name="Ida Ekmark" userId="ffbc62ef69d5d3dc" providerId="LiveId" clId="{38AB4D3C-B4E5-4847-ABEF-83E738C70A11}" dt="2024-06-02T12:50:30.343" v="88794" actId="478"/>
          <ac:spMkLst>
            <pc:docMk/>
            <pc:sldMk cId="4250345557" sldId="307"/>
            <ac:spMk id="3661" creationId="{C3DB2AF8-872D-D187-BE62-74678E3C9602}"/>
          </ac:spMkLst>
        </pc:spChg>
        <pc:spChg chg="del mod replST">
          <ac:chgData name="Ida Ekmark" userId="ffbc62ef69d5d3dc" providerId="LiveId" clId="{38AB4D3C-B4E5-4847-ABEF-83E738C70A11}" dt="2024-06-02T12:50:30.343" v="88793" actId="478"/>
          <ac:spMkLst>
            <pc:docMk/>
            <pc:sldMk cId="4250345557" sldId="307"/>
            <ac:spMk id="3662" creationId="{910E7A04-00B5-E2A5-D159-9F38A1E8E509}"/>
          </ac:spMkLst>
        </pc:spChg>
        <pc:spChg chg="del mod replST">
          <ac:chgData name="Ida Ekmark" userId="ffbc62ef69d5d3dc" providerId="LiveId" clId="{38AB4D3C-B4E5-4847-ABEF-83E738C70A11}" dt="2024-06-02T12:50:30.327" v="88792" actId="478"/>
          <ac:spMkLst>
            <pc:docMk/>
            <pc:sldMk cId="4250345557" sldId="307"/>
            <ac:spMk id="3663" creationId="{1FECD541-210B-3374-795A-2A55FC5F5B6C}"/>
          </ac:spMkLst>
        </pc:spChg>
        <pc:spChg chg="del mod replST">
          <ac:chgData name="Ida Ekmark" userId="ffbc62ef69d5d3dc" providerId="LiveId" clId="{38AB4D3C-B4E5-4847-ABEF-83E738C70A11}" dt="2024-06-02T12:50:30.327" v="88791" actId="478"/>
          <ac:spMkLst>
            <pc:docMk/>
            <pc:sldMk cId="4250345557" sldId="307"/>
            <ac:spMk id="3664" creationId="{48746F74-DF9D-6EC6-7849-931454079072}"/>
          </ac:spMkLst>
        </pc:spChg>
        <pc:spChg chg="del mod replST">
          <ac:chgData name="Ida Ekmark" userId="ffbc62ef69d5d3dc" providerId="LiveId" clId="{38AB4D3C-B4E5-4847-ABEF-83E738C70A11}" dt="2024-06-02T12:50:30.327" v="88790" actId="478"/>
          <ac:spMkLst>
            <pc:docMk/>
            <pc:sldMk cId="4250345557" sldId="307"/>
            <ac:spMk id="3665" creationId="{011883A4-59BF-401E-901E-7C470C13D73B}"/>
          </ac:spMkLst>
        </pc:spChg>
        <pc:spChg chg="del mod replST">
          <ac:chgData name="Ida Ekmark" userId="ffbc62ef69d5d3dc" providerId="LiveId" clId="{38AB4D3C-B4E5-4847-ABEF-83E738C70A11}" dt="2024-06-02T12:50:30.327" v="88789" actId="478"/>
          <ac:spMkLst>
            <pc:docMk/>
            <pc:sldMk cId="4250345557" sldId="307"/>
            <ac:spMk id="3666" creationId="{07393CEF-8114-3447-C237-BC9AC360AD24}"/>
          </ac:spMkLst>
        </pc:spChg>
        <pc:spChg chg="del mod replST">
          <ac:chgData name="Ida Ekmark" userId="ffbc62ef69d5d3dc" providerId="LiveId" clId="{38AB4D3C-B4E5-4847-ABEF-83E738C70A11}" dt="2024-06-02T12:50:30.327" v="88788" actId="478"/>
          <ac:spMkLst>
            <pc:docMk/>
            <pc:sldMk cId="4250345557" sldId="307"/>
            <ac:spMk id="3667" creationId="{E1B52D04-0435-7014-0FD9-334EE92BE204}"/>
          </ac:spMkLst>
        </pc:spChg>
        <pc:spChg chg="del mod replST">
          <ac:chgData name="Ida Ekmark" userId="ffbc62ef69d5d3dc" providerId="LiveId" clId="{38AB4D3C-B4E5-4847-ABEF-83E738C70A11}" dt="2024-06-02T12:50:30.327" v="88787" actId="478"/>
          <ac:spMkLst>
            <pc:docMk/>
            <pc:sldMk cId="4250345557" sldId="307"/>
            <ac:spMk id="3668" creationId="{D48604F6-A837-F216-635E-6125B74F62C6}"/>
          </ac:spMkLst>
        </pc:spChg>
        <pc:spChg chg="del mod replST">
          <ac:chgData name="Ida Ekmark" userId="ffbc62ef69d5d3dc" providerId="LiveId" clId="{38AB4D3C-B4E5-4847-ABEF-83E738C70A11}" dt="2024-06-02T12:50:30.327" v="88786" actId="478"/>
          <ac:spMkLst>
            <pc:docMk/>
            <pc:sldMk cId="4250345557" sldId="307"/>
            <ac:spMk id="3669" creationId="{948F30DF-1E44-33A8-25B6-B7F3F871CB85}"/>
          </ac:spMkLst>
        </pc:spChg>
        <pc:spChg chg="del mod replST">
          <ac:chgData name="Ida Ekmark" userId="ffbc62ef69d5d3dc" providerId="LiveId" clId="{38AB4D3C-B4E5-4847-ABEF-83E738C70A11}" dt="2024-06-02T12:50:30.327" v="88785" actId="478"/>
          <ac:spMkLst>
            <pc:docMk/>
            <pc:sldMk cId="4250345557" sldId="307"/>
            <ac:spMk id="3670" creationId="{53C4B519-300C-976D-0D31-CAEE4867B6AD}"/>
          </ac:spMkLst>
        </pc:spChg>
        <pc:spChg chg="del mod replST">
          <ac:chgData name="Ida Ekmark" userId="ffbc62ef69d5d3dc" providerId="LiveId" clId="{38AB4D3C-B4E5-4847-ABEF-83E738C70A11}" dt="2024-06-02T12:50:30.327" v="88784" actId="478"/>
          <ac:spMkLst>
            <pc:docMk/>
            <pc:sldMk cId="4250345557" sldId="307"/>
            <ac:spMk id="3671" creationId="{72433662-157D-5392-5973-7B47B9F805D1}"/>
          </ac:spMkLst>
        </pc:spChg>
        <pc:spChg chg="del mod replST">
          <ac:chgData name="Ida Ekmark" userId="ffbc62ef69d5d3dc" providerId="LiveId" clId="{38AB4D3C-B4E5-4847-ABEF-83E738C70A11}" dt="2024-06-02T12:50:30.327" v="88783" actId="478"/>
          <ac:spMkLst>
            <pc:docMk/>
            <pc:sldMk cId="4250345557" sldId="307"/>
            <ac:spMk id="3672" creationId="{25DD7068-3BE4-0EC7-2091-C2EDB70C61D2}"/>
          </ac:spMkLst>
        </pc:spChg>
        <pc:spChg chg="del mod replST">
          <ac:chgData name="Ida Ekmark" userId="ffbc62ef69d5d3dc" providerId="LiveId" clId="{38AB4D3C-B4E5-4847-ABEF-83E738C70A11}" dt="2024-06-02T12:50:30.327" v="88782" actId="478"/>
          <ac:spMkLst>
            <pc:docMk/>
            <pc:sldMk cId="4250345557" sldId="307"/>
            <ac:spMk id="3673" creationId="{B47EAF6D-C94D-A2DC-3687-5D9A565885E0}"/>
          </ac:spMkLst>
        </pc:spChg>
        <pc:spChg chg="del mod replST">
          <ac:chgData name="Ida Ekmark" userId="ffbc62ef69d5d3dc" providerId="LiveId" clId="{38AB4D3C-B4E5-4847-ABEF-83E738C70A11}" dt="2024-06-02T12:50:30.327" v="88781" actId="478"/>
          <ac:spMkLst>
            <pc:docMk/>
            <pc:sldMk cId="4250345557" sldId="307"/>
            <ac:spMk id="3674" creationId="{B998FBC1-C55F-9599-12AD-637B200FE1A7}"/>
          </ac:spMkLst>
        </pc:spChg>
        <pc:spChg chg="del mod replST">
          <ac:chgData name="Ida Ekmark" userId="ffbc62ef69d5d3dc" providerId="LiveId" clId="{38AB4D3C-B4E5-4847-ABEF-83E738C70A11}" dt="2024-06-02T12:50:30.312" v="88780" actId="478"/>
          <ac:spMkLst>
            <pc:docMk/>
            <pc:sldMk cId="4250345557" sldId="307"/>
            <ac:spMk id="3675" creationId="{9CD461DF-C072-0B17-9EBD-01783C344EFF}"/>
          </ac:spMkLst>
        </pc:spChg>
        <pc:spChg chg="del mod replST">
          <ac:chgData name="Ida Ekmark" userId="ffbc62ef69d5d3dc" providerId="LiveId" clId="{38AB4D3C-B4E5-4847-ABEF-83E738C70A11}" dt="2024-06-02T12:50:30.312" v="88779" actId="478"/>
          <ac:spMkLst>
            <pc:docMk/>
            <pc:sldMk cId="4250345557" sldId="307"/>
            <ac:spMk id="3676" creationId="{DDAD8F59-1D29-23E9-7F72-7C85754CC1E0}"/>
          </ac:spMkLst>
        </pc:spChg>
        <pc:spChg chg="del mod replST">
          <ac:chgData name="Ida Ekmark" userId="ffbc62ef69d5d3dc" providerId="LiveId" clId="{38AB4D3C-B4E5-4847-ABEF-83E738C70A11}" dt="2024-06-02T12:50:30.312" v="88778" actId="478"/>
          <ac:spMkLst>
            <pc:docMk/>
            <pc:sldMk cId="4250345557" sldId="307"/>
            <ac:spMk id="3677" creationId="{18F2623C-86BA-48B1-48B8-9530C1E4EE8C}"/>
          </ac:spMkLst>
        </pc:spChg>
        <pc:spChg chg="del mod replST">
          <ac:chgData name="Ida Ekmark" userId="ffbc62ef69d5d3dc" providerId="LiveId" clId="{38AB4D3C-B4E5-4847-ABEF-83E738C70A11}" dt="2024-06-02T12:50:30.312" v="88777" actId="478"/>
          <ac:spMkLst>
            <pc:docMk/>
            <pc:sldMk cId="4250345557" sldId="307"/>
            <ac:spMk id="3678" creationId="{870F2A36-0743-528F-83F7-44EFB6DDC951}"/>
          </ac:spMkLst>
        </pc:spChg>
        <pc:spChg chg="del mod replST">
          <ac:chgData name="Ida Ekmark" userId="ffbc62ef69d5d3dc" providerId="LiveId" clId="{38AB4D3C-B4E5-4847-ABEF-83E738C70A11}" dt="2024-06-02T12:50:30.312" v="88776" actId="478"/>
          <ac:spMkLst>
            <pc:docMk/>
            <pc:sldMk cId="4250345557" sldId="307"/>
            <ac:spMk id="3679" creationId="{46CFF7A0-E3DC-02CD-150A-6F6811A6C2D2}"/>
          </ac:spMkLst>
        </pc:spChg>
        <pc:spChg chg="del mod replST">
          <ac:chgData name="Ida Ekmark" userId="ffbc62ef69d5d3dc" providerId="LiveId" clId="{38AB4D3C-B4E5-4847-ABEF-83E738C70A11}" dt="2024-06-02T12:50:30.312" v="88775" actId="478"/>
          <ac:spMkLst>
            <pc:docMk/>
            <pc:sldMk cId="4250345557" sldId="307"/>
            <ac:spMk id="3680" creationId="{26F08760-86FA-A0CC-76F8-3B7D3D6C18F8}"/>
          </ac:spMkLst>
        </pc:spChg>
        <pc:spChg chg="del mod replST">
          <ac:chgData name="Ida Ekmark" userId="ffbc62ef69d5d3dc" providerId="LiveId" clId="{38AB4D3C-B4E5-4847-ABEF-83E738C70A11}" dt="2024-06-02T12:50:30.312" v="88774" actId="478"/>
          <ac:spMkLst>
            <pc:docMk/>
            <pc:sldMk cId="4250345557" sldId="307"/>
            <ac:spMk id="3681" creationId="{168D6A83-A267-FE42-843A-E69D8D6DECAE}"/>
          </ac:spMkLst>
        </pc:spChg>
        <pc:spChg chg="del mod replST">
          <ac:chgData name="Ida Ekmark" userId="ffbc62ef69d5d3dc" providerId="LiveId" clId="{38AB4D3C-B4E5-4847-ABEF-83E738C70A11}" dt="2024-06-02T12:50:30.312" v="88773" actId="478"/>
          <ac:spMkLst>
            <pc:docMk/>
            <pc:sldMk cId="4250345557" sldId="307"/>
            <ac:spMk id="3682" creationId="{3EB0BA22-54A4-10FF-376D-EDDE933D3279}"/>
          </ac:spMkLst>
        </pc:spChg>
        <pc:spChg chg="del mod replST">
          <ac:chgData name="Ida Ekmark" userId="ffbc62ef69d5d3dc" providerId="LiveId" clId="{38AB4D3C-B4E5-4847-ABEF-83E738C70A11}" dt="2024-06-02T12:50:30.312" v="88772" actId="478"/>
          <ac:spMkLst>
            <pc:docMk/>
            <pc:sldMk cId="4250345557" sldId="307"/>
            <ac:spMk id="3683" creationId="{25A334AB-40A3-FC7A-9846-40E23BB70776}"/>
          </ac:spMkLst>
        </pc:spChg>
        <pc:spChg chg="del mod replST">
          <ac:chgData name="Ida Ekmark" userId="ffbc62ef69d5d3dc" providerId="LiveId" clId="{38AB4D3C-B4E5-4847-ABEF-83E738C70A11}" dt="2024-06-02T12:50:30.312" v="88771" actId="478"/>
          <ac:spMkLst>
            <pc:docMk/>
            <pc:sldMk cId="4250345557" sldId="307"/>
            <ac:spMk id="3684" creationId="{32707537-FA35-AE4F-B08F-CF14AF295F4F}"/>
          </ac:spMkLst>
        </pc:spChg>
        <pc:spChg chg="del mod replST">
          <ac:chgData name="Ida Ekmark" userId="ffbc62ef69d5d3dc" providerId="LiveId" clId="{38AB4D3C-B4E5-4847-ABEF-83E738C70A11}" dt="2024-06-02T12:50:30.312" v="88770" actId="478"/>
          <ac:spMkLst>
            <pc:docMk/>
            <pc:sldMk cId="4250345557" sldId="307"/>
            <ac:spMk id="3685" creationId="{487688BC-06F1-8764-9249-234364B3430D}"/>
          </ac:spMkLst>
        </pc:spChg>
        <pc:spChg chg="del mod replST">
          <ac:chgData name="Ida Ekmark" userId="ffbc62ef69d5d3dc" providerId="LiveId" clId="{38AB4D3C-B4E5-4847-ABEF-83E738C70A11}" dt="2024-06-02T12:50:30.312" v="88769" actId="478"/>
          <ac:spMkLst>
            <pc:docMk/>
            <pc:sldMk cId="4250345557" sldId="307"/>
            <ac:spMk id="3686" creationId="{E65B5F4D-006C-0602-8CFC-24F86415D1E3}"/>
          </ac:spMkLst>
        </pc:spChg>
        <pc:spChg chg="del mod replST">
          <ac:chgData name="Ida Ekmark" userId="ffbc62ef69d5d3dc" providerId="LiveId" clId="{38AB4D3C-B4E5-4847-ABEF-83E738C70A11}" dt="2024-06-02T12:50:30.296" v="88768" actId="478"/>
          <ac:spMkLst>
            <pc:docMk/>
            <pc:sldMk cId="4250345557" sldId="307"/>
            <ac:spMk id="3687" creationId="{656FBB67-5D99-84BE-EFFF-F74127C7E507}"/>
          </ac:spMkLst>
        </pc:spChg>
        <pc:spChg chg="del mod replST">
          <ac:chgData name="Ida Ekmark" userId="ffbc62ef69d5d3dc" providerId="LiveId" clId="{38AB4D3C-B4E5-4847-ABEF-83E738C70A11}" dt="2024-06-02T12:50:30.296" v="88767" actId="478"/>
          <ac:spMkLst>
            <pc:docMk/>
            <pc:sldMk cId="4250345557" sldId="307"/>
            <ac:spMk id="3688" creationId="{9D72CA58-37D2-23EC-56F5-7CC1BBE84C6A}"/>
          </ac:spMkLst>
        </pc:spChg>
        <pc:spChg chg="del mod replST">
          <ac:chgData name="Ida Ekmark" userId="ffbc62ef69d5d3dc" providerId="LiveId" clId="{38AB4D3C-B4E5-4847-ABEF-83E738C70A11}" dt="2024-06-02T12:50:30.296" v="88766" actId="478"/>
          <ac:spMkLst>
            <pc:docMk/>
            <pc:sldMk cId="4250345557" sldId="307"/>
            <ac:spMk id="3689" creationId="{377CAB07-B0D0-7FF2-FACA-D99D0CFBFB70}"/>
          </ac:spMkLst>
        </pc:spChg>
        <pc:spChg chg="del mod replST">
          <ac:chgData name="Ida Ekmark" userId="ffbc62ef69d5d3dc" providerId="LiveId" clId="{38AB4D3C-B4E5-4847-ABEF-83E738C70A11}" dt="2024-06-02T12:50:30.296" v="88765" actId="478"/>
          <ac:spMkLst>
            <pc:docMk/>
            <pc:sldMk cId="4250345557" sldId="307"/>
            <ac:spMk id="3690" creationId="{EE5C7265-0C39-1D49-037C-C7E674C1E004}"/>
          </ac:spMkLst>
        </pc:spChg>
        <pc:spChg chg="del mod replST">
          <ac:chgData name="Ida Ekmark" userId="ffbc62ef69d5d3dc" providerId="LiveId" clId="{38AB4D3C-B4E5-4847-ABEF-83E738C70A11}" dt="2024-06-02T12:50:30.296" v="88764" actId="478"/>
          <ac:spMkLst>
            <pc:docMk/>
            <pc:sldMk cId="4250345557" sldId="307"/>
            <ac:spMk id="3691" creationId="{854D958D-1D4E-866C-A4D6-137E1461D560}"/>
          </ac:spMkLst>
        </pc:spChg>
        <pc:spChg chg="del mod replST">
          <ac:chgData name="Ida Ekmark" userId="ffbc62ef69d5d3dc" providerId="LiveId" clId="{38AB4D3C-B4E5-4847-ABEF-83E738C70A11}" dt="2024-06-02T12:50:30.296" v="88763" actId="478"/>
          <ac:spMkLst>
            <pc:docMk/>
            <pc:sldMk cId="4250345557" sldId="307"/>
            <ac:spMk id="3692" creationId="{28E3ECBC-77AA-DBF5-AE1A-8A5D55E1F87F}"/>
          </ac:spMkLst>
        </pc:spChg>
        <pc:spChg chg="del mod replST">
          <ac:chgData name="Ida Ekmark" userId="ffbc62ef69d5d3dc" providerId="LiveId" clId="{38AB4D3C-B4E5-4847-ABEF-83E738C70A11}" dt="2024-06-02T12:50:30.296" v="88762" actId="478"/>
          <ac:spMkLst>
            <pc:docMk/>
            <pc:sldMk cId="4250345557" sldId="307"/>
            <ac:spMk id="3693" creationId="{83537EF4-2D58-5535-CCB2-E6699C067E7C}"/>
          </ac:spMkLst>
        </pc:spChg>
        <pc:spChg chg="del mod replST">
          <ac:chgData name="Ida Ekmark" userId="ffbc62ef69d5d3dc" providerId="LiveId" clId="{38AB4D3C-B4E5-4847-ABEF-83E738C70A11}" dt="2024-06-02T12:50:30.296" v="88761" actId="478"/>
          <ac:spMkLst>
            <pc:docMk/>
            <pc:sldMk cId="4250345557" sldId="307"/>
            <ac:spMk id="3694" creationId="{2C34841D-88E7-0062-FAD4-C77692468900}"/>
          </ac:spMkLst>
        </pc:spChg>
        <pc:spChg chg="del mod replST">
          <ac:chgData name="Ida Ekmark" userId="ffbc62ef69d5d3dc" providerId="LiveId" clId="{38AB4D3C-B4E5-4847-ABEF-83E738C70A11}" dt="2024-06-02T12:50:30.296" v="88760" actId="478"/>
          <ac:spMkLst>
            <pc:docMk/>
            <pc:sldMk cId="4250345557" sldId="307"/>
            <ac:spMk id="3695" creationId="{9E10699F-161C-ABF6-197E-B7C3CB79E98D}"/>
          </ac:spMkLst>
        </pc:spChg>
        <pc:spChg chg="del mod replST">
          <ac:chgData name="Ida Ekmark" userId="ffbc62ef69d5d3dc" providerId="LiveId" clId="{38AB4D3C-B4E5-4847-ABEF-83E738C70A11}" dt="2024-06-02T12:50:30.296" v="88759" actId="478"/>
          <ac:spMkLst>
            <pc:docMk/>
            <pc:sldMk cId="4250345557" sldId="307"/>
            <ac:spMk id="3696" creationId="{5069B700-28F4-7669-50DC-FF635A8815FB}"/>
          </ac:spMkLst>
        </pc:spChg>
        <pc:spChg chg="del mod replST">
          <ac:chgData name="Ida Ekmark" userId="ffbc62ef69d5d3dc" providerId="LiveId" clId="{38AB4D3C-B4E5-4847-ABEF-83E738C70A11}" dt="2024-06-02T12:50:30.296" v="88758" actId="478"/>
          <ac:spMkLst>
            <pc:docMk/>
            <pc:sldMk cId="4250345557" sldId="307"/>
            <ac:spMk id="3697" creationId="{C9688B95-B453-C118-AE34-C1DB16C578BA}"/>
          </ac:spMkLst>
        </pc:spChg>
        <pc:spChg chg="del mod replST">
          <ac:chgData name="Ida Ekmark" userId="ffbc62ef69d5d3dc" providerId="LiveId" clId="{38AB4D3C-B4E5-4847-ABEF-83E738C70A11}" dt="2024-06-02T12:50:30.280" v="88757" actId="478"/>
          <ac:spMkLst>
            <pc:docMk/>
            <pc:sldMk cId="4250345557" sldId="307"/>
            <ac:spMk id="3698" creationId="{700CF694-771E-F62A-68CF-E675F32B1D85}"/>
          </ac:spMkLst>
        </pc:spChg>
        <pc:spChg chg="del mod replST">
          <ac:chgData name="Ida Ekmark" userId="ffbc62ef69d5d3dc" providerId="LiveId" clId="{38AB4D3C-B4E5-4847-ABEF-83E738C70A11}" dt="2024-06-02T12:50:30.280" v="88756" actId="478"/>
          <ac:spMkLst>
            <pc:docMk/>
            <pc:sldMk cId="4250345557" sldId="307"/>
            <ac:spMk id="3699" creationId="{89AEE8D6-EDBC-FCE8-BC25-EDBB343CB8E1}"/>
          </ac:spMkLst>
        </pc:spChg>
        <pc:spChg chg="del mod replST">
          <ac:chgData name="Ida Ekmark" userId="ffbc62ef69d5d3dc" providerId="LiveId" clId="{38AB4D3C-B4E5-4847-ABEF-83E738C70A11}" dt="2024-06-02T12:50:30.280" v="88755" actId="478"/>
          <ac:spMkLst>
            <pc:docMk/>
            <pc:sldMk cId="4250345557" sldId="307"/>
            <ac:spMk id="3700" creationId="{D90C46CF-7AA3-EB9F-950C-308A47BCBF88}"/>
          </ac:spMkLst>
        </pc:spChg>
        <pc:spChg chg="mod replST">
          <ac:chgData name="Ida Ekmark" userId="ffbc62ef69d5d3dc" providerId="LiveId" clId="{38AB4D3C-B4E5-4847-ABEF-83E738C70A11}" dt="2024-06-02T12:50:30.532" v="88926" actId="108"/>
          <ac:spMkLst>
            <pc:docMk/>
            <pc:sldMk cId="4250345557" sldId="307"/>
            <ac:spMk id="3702" creationId="{AAB8B273-C274-1867-8253-54F1B2F05908}"/>
          </ac:spMkLst>
        </pc:spChg>
        <pc:spChg chg="mod replST">
          <ac:chgData name="Ida Ekmark" userId="ffbc62ef69d5d3dc" providerId="LiveId" clId="{38AB4D3C-B4E5-4847-ABEF-83E738C70A11}" dt="2024-06-02T12:50:30.532" v="88927" actId="108"/>
          <ac:spMkLst>
            <pc:docMk/>
            <pc:sldMk cId="4250345557" sldId="307"/>
            <ac:spMk id="3703" creationId="{AE43174B-A872-795F-AB9B-C933F4A52DEF}"/>
          </ac:spMkLst>
        </pc:spChg>
        <pc:spChg chg="mod replST">
          <ac:chgData name="Ida Ekmark" userId="ffbc62ef69d5d3dc" providerId="LiveId" clId="{38AB4D3C-B4E5-4847-ABEF-83E738C70A11}" dt="2024-06-02T12:50:30.532" v="88928" actId="108"/>
          <ac:spMkLst>
            <pc:docMk/>
            <pc:sldMk cId="4250345557" sldId="307"/>
            <ac:spMk id="3704" creationId="{CB25E823-C4DE-6BDB-ECAC-4B24F1A2B1B6}"/>
          </ac:spMkLst>
        </pc:spChg>
        <pc:spChg chg="mod replST">
          <ac:chgData name="Ida Ekmark" userId="ffbc62ef69d5d3dc" providerId="LiveId" clId="{38AB4D3C-B4E5-4847-ABEF-83E738C70A11}" dt="2024-06-02T12:50:30.547" v="88929" actId="108"/>
          <ac:spMkLst>
            <pc:docMk/>
            <pc:sldMk cId="4250345557" sldId="307"/>
            <ac:spMk id="3705" creationId="{6CDEECBD-33CE-3B62-F96F-70AC59E6BD73}"/>
          </ac:spMkLst>
        </pc:spChg>
        <pc:spChg chg="mod replST">
          <ac:chgData name="Ida Ekmark" userId="ffbc62ef69d5d3dc" providerId="LiveId" clId="{38AB4D3C-B4E5-4847-ABEF-83E738C70A11}" dt="2024-06-02T12:50:30.547" v="88930" actId="108"/>
          <ac:spMkLst>
            <pc:docMk/>
            <pc:sldMk cId="4250345557" sldId="307"/>
            <ac:spMk id="3706" creationId="{A225C258-9867-C264-5BB3-CE20438FC5F7}"/>
          </ac:spMkLst>
        </pc:spChg>
        <pc:spChg chg="mod replST">
          <ac:chgData name="Ida Ekmark" userId="ffbc62ef69d5d3dc" providerId="LiveId" clId="{38AB4D3C-B4E5-4847-ABEF-83E738C70A11}" dt="2024-06-02T12:50:30.547" v="88931" actId="108"/>
          <ac:spMkLst>
            <pc:docMk/>
            <pc:sldMk cId="4250345557" sldId="307"/>
            <ac:spMk id="3707" creationId="{327BA277-70C0-E4B7-748C-E59248EA1E21}"/>
          </ac:spMkLst>
        </pc:spChg>
        <pc:spChg chg="mod replST">
          <ac:chgData name="Ida Ekmark" userId="ffbc62ef69d5d3dc" providerId="LiveId" clId="{38AB4D3C-B4E5-4847-ABEF-83E738C70A11}" dt="2024-06-02T12:50:30.547" v="88932" actId="108"/>
          <ac:spMkLst>
            <pc:docMk/>
            <pc:sldMk cId="4250345557" sldId="307"/>
            <ac:spMk id="3708" creationId="{10D69D4B-3FB2-58F6-A32D-88A0FC96D962}"/>
          </ac:spMkLst>
        </pc:spChg>
        <pc:spChg chg="mod replST">
          <ac:chgData name="Ida Ekmark" userId="ffbc62ef69d5d3dc" providerId="LiveId" clId="{38AB4D3C-B4E5-4847-ABEF-83E738C70A11}" dt="2024-06-02T12:50:30.547" v="88933" actId="108"/>
          <ac:spMkLst>
            <pc:docMk/>
            <pc:sldMk cId="4250345557" sldId="307"/>
            <ac:spMk id="3709" creationId="{CFD9DB6F-AC55-8A3F-9354-FC311BC101F0}"/>
          </ac:spMkLst>
        </pc:spChg>
        <pc:spChg chg="mod replST">
          <ac:chgData name="Ida Ekmark" userId="ffbc62ef69d5d3dc" providerId="LiveId" clId="{38AB4D3C-B4E5-4847-ABEF-83E738C70A11}" dt="2024-06-02T12:50:30.547" v="88934" actId="108"/>
          <ac:spMkLst>
            <pc:docMk/>
            <pc:sldMk cId="4250345557" sldId="307"/>
            <ac:spMk id="3710" creationId="{C74B2D0F-F75C-88C3-728C-3F43FA56E193}"/>
          </ac:spMkLst>
        </pc:spChg>
        <pc:spChg chg="mod replST">
          <ac:chgData name="Ida Ekmark" userId="ffbc62ef69d5d3dc" providerId="LiveId" clId="{38AB4D3C-B4E5-4847-ABEF-83E738C70A11}" dt="2024-06-02T12:50:30.563" v="88935" actId="108"/>
          <ac:spMkLst>
            <pc:docMk/>
            <pc:sldMk cId="4250345557" sldId="307"/>
            <ac:spMk id="3711" creationId="{CCDC657E-AF78-E6E1-3918-E0BDB65D43CD}"/>
          </ac:spMkLst>
        </pc:spChg>
        <pc:spChg chg="del mod topLvl replST">
          <ac:chgData name="Ida Ekmark" userId="ffbc62ef69d5d3dc" providerId="LiveId" clId="{38AB4D3C-B4E5-4847-ABEF-83E738C70A11}" dt="2024-05-16T11:32:16.617" v="37336" actId="478"/>
          <ac:spMkLst>
            <pc:docMk/>
            <pc:sldMk cId="4250345557" sldId="307"/>
            <ac:spMk id="3811" creationId="{C6B87E2B-B2E1-3E1A-6895-9A6D157E27FD}"/>
          </ac:spMkLst>
        </pc:spChg>
        <pc:spChg chg="del mod topLvl replST">
          <ac:chgData name="Ida Ekmark" userId="ffbc62ef69d5d3dc" providerId="LiveId" clId="{38AB4D3C-B4E5-4847-ABEF-83E738C70A11}" dt="2024-05-16T11:32:16.587" v="37301" actId="478"/>
          <ac:spMkLst>
            <pc:docMk/>
            <pc:sldMk cId="4250345557" sldId="307"/>
            <ac:spMk id="3812" creationId="{F50C6008-BC7D-0943-D9BC-88A0F6736792}"/>
          </ac:spMkLst>
        </pc:spChg>
        <pc:spChg chg="del mod replST">
          <ac:chgData name="Ida Ekmark" userId="ffbc62ef69d5d3dc" providerId="LiveId" clId="{38AB4D3C-B4E5-4847-ABEF-83E738C70A11}" dt="2024-05-16T11:32:16.587" v="37300" actId="478"/>
          <ac:spMkLst>
            <pc:docMk/>
            <pc:sldMk cId="4250345557" sldId="307"/>
            <ac:spMk id="3813" creationId="{CAFCF1AC-9DFB-771B-FBF1-F144DDBBA727}"/>
          </ac:spMkLst>
        </pc:spChg>
        <pc:spChg chg="del mod replST">
          <ac:chgData name="Ida Ekmark" userId="ffbc62ef69d5d3dc" providerId="LiveId" clId="{38AB4D3C-B4E5-4847-ABEF-83E738C70A11}" dt="2024-05-16T11:32:16.587" v="37299" actId="478"/>
          <ac:spMkLst>
            <pc:docMk/>
            <pc:sldMk cId="4250345557" sldId="307"/>
            <ac:spMk id="3814" creationId="{7A5C6F4A-85C6-0493-2621-D6DD462177C4}"/>
          </ac:spMkLst>
        </pc:spChg>
        <pc:spChg chg="del mod replST">
          <ac:chgData name="Ida Ekmark" userId="ffbc62ef69d5d3dc" providerId="LiveId" clId="{38AB4D3C-B4E5-4847-ABEF-83E738C70A11}" dt="2024-05-16T11:32:16.587" v="37298" actId="478"/>
          <ac:spMkLst>
            <pc:docMk/>
            <pc:sldMk cId="4250345557" sldId="307"/>
            <ac:spMk id="3815" creationId="{1568787E-211E-8E47-8527-38765D569E51}"/>
          </ac:spMkLst>
        </pc:spChg>
        <pc:spChg chg="del mod replST">
          <ac:chgData name="Ida Ekmark" userId="ffbc62ef69d5d3dc" providerId="LiveId" clId="{38AB4D3C-B4E5-4847-ABEF-83E738C70A11}" dt="2024-05-16T11:32:16.587" v="37297" actId="478"/>
          <ac:spMkLst>
            <pc:docMk/>
            <pc:sldMk cId="4250345557" sldId="307"/>
            <ac:spMk id="3816" creationId="{F3BE43B6-8EF1-7292-0A97-5B093E6B6F22}"/>
          </ac:spMkLst>
        </pc:spChg>
        <pc:spChg chg="del mod replST">
          <ac:chgData name="Ida Ekmark" userId="ffbc62ef69d5d3dc" providerId="LiveId" clId="{38AB4D3C-B4E5-4847-ABEF-83E738C70A11}" dt="2024-05-16T11:32:16.587" v="37296" actId="478"/>
          <ac:spMkLst>
            <pc:docMk/>
            <pc:sldMk cId="4250345557" sldId="307"/>
            <ac:spMk id="3817" creationId="{7F3240F3-48BE-D327-7168-8B64338A1245}"/>
          </ac:spMkLst>
        </pc:spChg>
        <pc:spChg chg="del mod replST">
          <ac:chgData name="Ida Ekmark" userId="ffbc62ef69d5d3dc" providerId="LiveId" clId="{38AB4D3C-B4E5-4847-ABEF-83E738C70A11}" dt="2024-05-16T11:32:16.587" v="37295" actId="478"/>
          <ac:spMkLst>
            <pc:docMk/>
            <pc:sldMk cId="4250345557" sldId="307"/>
            <ac:spMk id="3818" creationId="{2336639A-2C3A-13BE-1FCC-FB1B5B68C114}"/>
          </ac:spMkLst>
        </pc:spChg>
        <pc:spChg chg="del mod replST">
          <ac:chgData name="Ida Ekmark" userId="ffbc62ef69d5d3dc" providerId="LiveId" clId="{38AB4D3C-B4E5-4847-ABEF-83E738C70A11}" dt="2024-05-16T11:32:16.587" v="37294" actId="478"/>
          <ac:spMkLst>
            <pc:docMk/>
            <pc:sldMk cId="4250345557" sldId="307"/>
            <ac:spMk id="3819" creationId="{EF73826B-F475-9EC3-7D1F-B6FE4764BDAC}"/>
          </ac:spMkLst>
        </pc:spChg>
        <pc:spChg chg="del mod replST">
          <ac:chgData name="Ida Ekmark" userId="ffbc62ef69d5d3dc" providerId="LiveId" clId="{38AB4D3C-B4E5-4847-ABEF-83E738C70A11}" dt="2024-05-16T11:32:16.582" v="37293" actId="478"/>
          <ac:spMkLst>
            <pc:docMk/>
            <pc:sldMk cId="4250345557" sldId="307"/>
            <ac:spMk id="3820" creationId="{9F374A6C-1194-1A08-D670-DEC1DFCC48C2}"/>
          </ac:spMkLst>
        </pc:spChg>
        <pc:spChg chg="del mod replST">
          <ac:chgData name="Ida Ekmark" userId="ffbc62ef69d5d3dc" providerId="LiveId" clId="{38AB4D3C-B4E5-4847-ABEF-83E738C70A11}" dt="2024-05-16T11:32:16.582" v="37292" actId="478"/>
          <ac:spMkLst>
            <pc:docMk/>
            <pc:sldMk cId="4250345557" sldId="307"/>
            <ac:spMk id="3821" creationId="{164DFD23-D910-592C-7BEE-C324385F924F}"/>
          </ac:spMkLst>
        </pc:spChg>
        <pc:spChg chg="del mod replST">
          <ac:chgData name="Ida Ekmark" userId="ffbc62ef69d5d3dc" providerId="LiveId" clId="{38AB4D3C-B4E5-4847-ABEF-83E738C70A11}" dt="2024-05-16T11:32:16.582" v="37291" actId="478"/>
          <ac:spMkLst>
            <pc:docMk/>
            <pc:sldMk cId="4250345557" sldId="307"/>
            <ac:spMk id="3822" creationId="{8E2522A9-35FE-740B-632D-52A175A597A4}"/>
          </ac:spMkLst>
        </pc:spChg>
        <pc:spChg chg="del mod replST">
          <ac:chgData name="Ida Ekmark" userId="ffbc62ef69d5d3dc" providerId="LiveId" clId="{38AB4D3C-B4E5-4847-ABEF-83E738C70A11}" dt="2024-05-16T11:32:16.582" v="37290" actId="478"/>
          <ac:spMkLst>
            <pc:docMk/>
            <pc:sldMk cId="4250345557" sldId="307"/>
            <ac:spMk id="3823" creationId="{EBECBAE1-5ED1-6C52-4DBE-79C1EECF076D}"/>
          </ac:spMkLst>
        </pc:spChg>
        <pc:spChg chg="del mod replST">
          <ac:chgData name="Ida Ekmark" userId="ffbc62ef69d5d3dc" providerId="LiveId" clId="{38AB4D3C-B4E5-4847-ABEF-83E738C70A11}" dt="2024-05-16T11:32:16.582" v="37289" actId="478"/>
          <ac:spMkLst>
            <pc:docMk/>
            <pc:sldMk cId="4250345557" sldId="307"/>
            <ac:spMk id="3824" creationId="{9A504EB2-C388-7059-199A-6BEEBD27FC48}"/>
          </ac:spMkLst>
        </pc:spChg>
        <pc:spChg chg="del mod replST">
          <ac:chgData name="Ida Ekmark" userId="ffbc62ef69d5d3dc" providerId="LiveId" clId="{38AB4D3C-B4E5-4847-ABEF-83E738C70A11}" dt="2024-05-16T11:32:16.582" v="37288" actId="478"/>
          <ac:spMkLst>
            <pc:docMk/>
            <pc:sldMk cId="4250345557" sldId="307"/>
            <ac:spMk id="3825" creationId="{D06EF8FD-B5B9-5693-EE8C-5DA1A07BD1E0}"/>
          </ac:spMkLst>
        </pc:spChg>
        <pc:spChg chg="del mod replST">
          <ac:chgData name="Ida Ekmark" userId="ffbc62ef69d5d3dc" providerId="LiveId" clId="{38AB4D3C-B4E5-4847-ABEF-83E738C70A11}" dt="2024-05-16T11:32:16.582" v="37287" actId="478"/>
          <ac:spMkLst>
            <pc:docMk/>
            <pc:sldMk cId="4250345557" sldId="307"/>
            <ac:spMk id="3826" creationId="{DB83D2BD-AD64-EC00-4F24-539052CE6805}"/>
          </ac:spMkLst>
        </pc:spChg>
        <pc:spChg chg="del mod replST">
          <ac:chgData name="Ida Ekmark" userId="ffbc62ef69d5d3dc" providerId="LiveId" clId="{38AB4D3C-B4E5-4847-ABEF-83E738C70A11}" dt="2024-05-16T11:32:16.582" v="37286" actId="478"/>
          <ac:spMkLst>
            <pc:docMk/>
            <pc:sldMk cId="4250345557" sldId="307"/>
            <ac:spMk id="3827" creationId="{B1C7D909-00F6-00FB-3DDD-832C4AC27099}"/>
          </ac:spMkLst>
        </pc:spChg>
        <pc:spChg chg="del mod replST">
          <ac:chgData name="Ida Ekmark" userId="ffbc62ef69d5d3dc" providerId="LiveId" clId="{38AB4D3C-B4E5-4847-ABEF-83E738C70A11}" dt="2024-05-16T11:32:16.582" v="37285" actId="478"/>
          <ac:spMkLst>
            <pc:docMk/>
            <pc:sldMk cId="4250345557" sldId="307"/>
            <ac:spMk id="3828" creationId="{2C39E99A-CB84-C823-B32B-19FE5646B30E}"/>
          </ac:spMkLst>
        </pc:spChg>
        <pc:spChg chg="del mod replST">
          <ac:chgData name="Ida Ekmark" userId="ffbc62ef69d5d3dc" providerId="LiveId" clId="{38AB4D3C-B4E5-4847-ABEF-83E738C70A11}" dt="2024-05-16T11:32:16.582" v="37284" actId="478"/>
          <ac:spMkLst>
            <pc:docMk/>
            <pc:sldMk cId="4250345557" sldId="307"/>
            <ac:spMk id="3829" creationId="{052E908F-CB5A-D131-6FF5-01E0F6EAEFB4}"/>
          </ac:spMkLst>
        </pc:spChg>
        <pc:spChg chg="del mod replST">
          <ac:chgData name="Ida Ekmark" userId="ffbc62ef69d5d3dc" providerId="LiveId" clId="{38AB4D3C-B4E5-4847-ABEF-83E738C70A11}" dt="2024-05-16T11:32:16.574" v="37283" actId="478"/>
          <ac:spMkLst>
            <pc:docMk/>
            <pc:sldMk cId="4250345557" sldId="307"/>
            <ac:spMk id="3830" creationId="{2F6A6C60-8521-E50E-B695-1BA1E6C35B7F}"/>
          </ac:spMkLst>
        </pc:spChg>
        <pc:spChg chg="del mod replST">
          <ac:chgData name="Ida Ekmark" userId="ffbc62ef69d5d3dc" providerId="LiveId" clId="{38AB4D3C-B4E5-4847-ABEF-83E738C70A11}" dt="2024-05-16T11:32:16.574" v="37282" actId="478"/>
          <ac:spMkLst>
            <pc:docMk/>
            <pc:sldMk cId="4250345557" sldId="307"/>
            <ac:spMk id="3831" creationId="{D49E860F-7FF3-34F1-F540-28DCFEC231CD}"/>
          </ac:spMkLst>
        </pc:spChg>
        <pc:spChg chg="del mod replST">
          <ac:chgData name="Ida Ekmark" userId="ffbc62ef69d5d3dc" providerId="LiveId" clId="{38AB4D3C-B4E5-4847-ABEF-83E738C70A11}" dt="2024-05-16T11:32:16.574" v="37281" actId="478"/>
          <ac:spMkLst>
            <pc:docMk/>
            <pc:sldMk cId="4250345557" sldId="307"/>
            <ac:spMk id="3832" creationId="{D2366E09-F66B-880F-ECE1-9F56383724AB}"/>
          </ac:spMkLst>
        </pc:spChg>
        <pc:spChg chg="del mod replST">
          <ac:chgData name="Ida Ekmark" userId="ffbc62ef69d5d3dc" providerId="LiveId" clId="{38AB4D3C-B4E5-4847-ABEF-83E738C70A11}" dt="2024-05-16T11:32:16.574" v="37280" actId="478"/>
          <ac:spMkLst>
            <pc:docMk/>
            <pc:sldMk cId="4250345557" sldId="307"/>
            <ac:spMk id="3833" creationId="{89D61560-9814-9D99-E66C-F9942E209CE9}"/>
          </ac:spMkLst>
        </pc:spChg>
        <pc:spChg chg="del mod replST">
          <ac:chgData name="Ida Ekmark" userId="ffbc62ef69d5d3dc" providerId="LiveId" clId="{38AB4D3C-B4E5-4847-ABEF-83E738C70A11}" dt="2024-05-16T11:32:16.574" v="37279" actId="478"/>
          <ac:spMkLst>
            <pc:docMk/>
            <pc:sldMk cId="4250345557" sldId="307"/>
            <ac:spMk id="3834" creationId="{F785C41C-24BF-D5AA-0008-63942AFE12B4}"/>
          </ac:spMkLst>
        </pc:spChg>
        <pc:spChg chg="del mod replST">
          <ac:chgData name="Ida Ekmark" userId="ffbc62ef69d5d3dc" providerId="LiveId" clId="{38AB4D3C-B4E5-4847-ABEF-83E738C70A11}" dt="2024-05-16T11:32:16.574" v="37278" actId="478"/>
          <ac:spMkLst>
            <pc:docMk/>
            <pc:sldMk cId="4250345557" sldId="307"/>
            <ac:spMk id="3835" creationId="{6D024890-AF6C-4864-E605-335ABD6F1E73}"/>
          </ac:spMkLst>
        </pc:spChg>
        <pc:spChg chg="del mod replST">
          <ac:chgData name="Ida Ekmark" userId="ffbc62ef69d5d3dc" providerId="LiveId" clId="{38AB4D3C-B4E5-4847-ABEF-83E738C70A11}" dt="2024-05-16T11:32:16.574" v="37277" actId="478"/>
          <ac:spMkLst>
            <pc:docMk/>
            <pc:sldMk cId="4250345557" sldId="307"/>
            <ac:spMk id="3836" creationId="{8EA500F1-7EE9-7214-3EE3-312335787004}"/>
          </ac:spMkLst>
        </pc:spChg>
        <pc:spChg chg="del mod replST">
          <ac:chgData name="Ida Ekmark" userId="ffbc62ef69d5d3dc" providerId="LiveId" clId="{38AB4D3C-B4E5-4847-ABEF-83E738C70A11}" dt="2024-05-16T11:32:16.574" v="37276" actId="478"/>
          <ac:spMkLst>
            <pc:docMk/>
            <pc:sldMk cId="4250345557" sldId="307"/>
            <ac:spMk id="3837" creationId="{C8915AA6-ED99-02ED-9156-E2CAD06490FA}"/>
          </ac:spMkLst>
        </pc:spChg>
        <pc:spChg chg="del mod replST">
          <ac:chgData name="Ida Ekmark" userId="ffbc62ef69d5d3dc" providerId="LiveId" clId="{38AB4D3C-B4E5-4847-ABEF-83E738C70A11}" dt="2024-05-16T11:32:16.574" v="37275" actId="478"/>
          <ac:spMkLst>
            <pc:docMk/>
            <pc:sldMk cId="4250345557" sldId="307"/>
            <ac:spMk id="3838" creationId="{299A69E8-D54A-448B-8224-2BA53FC7148F}"/>
          </ac:spMkLst>
        </pc:spChg>
        <pc:spChg chg="del mod replST">
          <ac:chgData name="Ida Ekmark" userId="ffbc62ef69d5d3dc" providerId="LiveId" clId="{38AB4D3C-B4E5-4847-ABEF-83E738C70A11}" dt="2024-05-16T11:32:16.574" v="37274" actId="478"/>
          <ac:spMkLst>
            <pc:docMk/>
            <pc:sldMk cId="4250345557" sldId="307"/>
            <ac:spMk id="3839" creationId="{D01D0994-F0C3-9BA7-8A0E-1950759EDE04}"/>
          </ac:spMkLst>
        </pc:spChg>
        <pc:spChg chg="del mod replST">
          <ac:chgData name="Ida Ekmark" userId="ffbc62ef69d5d3dc" providerId="LiveId" clId="{38AB4D3C-B4E5-4847-ABEF-83E738C70A11}" dt="2024-05-16T11:32:16.574" v="37273" actId="478"/>
          <ac:spMkLst>
            <pc:docMk/>
            <pc:sldMk cId="4250345557" sldId="307"/>
            <ac:spMk id="3840" creationId="{7BBC97F2-22F1-A966-C0F7-7915C6A32384}"/>
          </ac:spMkLst>
        </pc:spChg>
        <pc:spChg chg="del mod replST">
          <ac:chgData name="Ida Ekmark" userId="ffbc62ef69d5d3dc" providerId="LiveId" clId="{38AB4D3C-B4E5-4847-ABEF-83E738C70A11}" dt="2024-05-16T11:32:16.574" v="37272" actId="478"/>
          <ac:spMkLst>
            <pc:docMk/>
            <pc:sldMk cId="4250345557" sldId="307"/>
            <ac:spMk id="3841" creationId="{9199668B-4AC7-A7BA-C67F-959A9D797862}"/>
          </ac:spMkLst>
        </pc:spChg>
        <pc:spChg chg="del mod replST">
          <ac:chgData name="Ida Ekmark" userId="ffbc62ef69d5d3dc" providerId="LiveId" clId="{38AB4D3C-B4E5-4847-ABEF-83E738C70A11}" dt="2024-05-16T11:32:16.574" v="37271" actId="478"/>
          <ac:spMkLst>
            <pc:docMk/>
            <pc:sldMk cId="4250345557" sldId="307"/>
            <ac:spMk id="3842" creationId="{1D6B6A55-7264-3CBE-BF75-99AF73EC77EE}"/>
          </ac:spMkLst>
        </pc:spChg>
        <pc:spChg chg="del mod replST">
          <ac:chgData name="Ida Ekmark" userId="ffbc62ef69d5d3dc" providerId="LiveId" clId="{38AB4D3C-B4E5-4847-ABEF-83E738C70A11}" dt="2024-05-16T11:32:16.574" v="37270" actId="478"/>
          <ac:spMkLst>
            <pc:docMk/>
            <pc:sldMk cId="4250345557" sldId="307"/>
            <ac:spMk id="3843" creationId="{4E9DACB8-3C31-0AF2-5ABC-C6E7554357B7}"/>
          </ac:spMkLst>
        </pc:spChg>
        <pc:spChg chg="mod replST">
          <ac:chgData name="Ida Ekmark" userId="ffbc62ef69d5d3dc" providerId="LiveId" clId="{38AB4D3C-B4E5-4847-ABEF-83E738C70A11}" dt="2024-05-16T11:32:16.587" v="37302" actId="108"/>
          <ac:spMkLst>
            <pc:docMk/>
            <pc:sldMk cId="4250345557" sldId="307"/>
            <ac:spMk id="3881" creationId="{2CE3392B-0794-1B45-1EB5-D15F9BC2A458}"/>
          </ac:spMkLst>
        </pc:spChg>
        <pc:spChg chg="mod replST">
          <ac:chgData name="Ida Ekmark" userId="ffbc62ef69d5d3dc" providerId="LiveId" clId="{38AB4D3C-B4E5-4847-ABEF-83E738C70A11}" dt="2024-05-16T11:32:16.592" v="37303" actId="108"/>
          <ac:spMkLst>
            <pc:docMk/>
            <pc:sldMk cId="4250345557" sldId="307"/>
            <ac:spMk id="3882" creationId="{BF8DDD97-F5FD-A439-58BE-2692F8902B32}"/>
          </ac:spMkLst>
        </pc:spChg>
        <pc:spChg chg="mod replST">
          <ac:chgData name="Ida Ekmark" userId="ffbc62ef69d5d3dc" providerId="LiveId" clId="{38AB4D3C-B4E5-4847-ABEF-83E738C70A11}" dt="2024-05-16T11:32:16.592" v="37304" actId="108"/>
          <ac:spMkLst>
            <pc:docMk/>
            <pc:sldMk cId="4250345557" sldId="307"/>
            <ac:spMk id="3883" creationId="{CBC436BE-993E-8204-E1CC-82A1B042C37D}"/>
          </ac:spMkLst>
        </pc:spChg>
        <pc:spChg chg="mod replST">
          <ac:chgData name="Ida Ekmark" userId="ffbc62ef69d5d3dc" providerId="LiveId" clId="{38AB4D3C-B4E5-4847-ABEF-83E738C70A11}" dt="2024-05-16T11:32:16.592" v="37305" actId="108"/>
          <ac:spMkLst>
            <pc:docMk/>
            <pc:sldMk cId="4250345557" sldId="307"/>
            <ac:spMk id="3884" creationId="{38312DD7-7077-8448-B43D-75EB136D57FC}"/>
          </ac:spMkLst>
        </pc:spChg>
        <pc:spChg chg="mod replST">
          <ac:chgData name="Ida Ekmark" userId="ffbc62ef69d5d3dc" providerId="LiveId" clId="{38AB4D3C-B4E5-4847-ABEF-83E738C70A11}" dt="2024-05-16T11:32:16.592" v="37306" actId="108"/>
          <ac:spMkLst>
            <pc:docMk/>
            <pc:sldMk cId="4250345557" sldId="307"/>
            <ac:spMk id="3885" creationId="{4FC3C74A-BE05-C3C9-77DC-33AD1A9EB4D3}"/>
          </ac:spMkLst>
        </pc:spChg>
        <pc:spChg chg="mod replST">
          <ac:chgData name="Ida Ekmark" userId="ffbc62ef69d5d3dc" providerId="LiveId" clId="{38AB4D3C-B4E5-4847-ABEF-83E738C70A11}" dt="2024-05-16T11:32:16.592" v="37307" actId="108"/>
          <ac:spMkLst>
            <pc:docMk/>
            <pc:sldMk cId="4250345557" sldId="307"/>
            <ac:spMk id="3886" creationId="{03A444FD-D417-3CED-D873-895DC21FDE77}"/>
          </ac:spMkLst>
        </pc:spChg>
        <pc:spChg chg="mod replST">
          <ac:chgData name="Ida Ekmark" userId="ffbc62ef69d5d3dc" providerId="LiveId" clId="{38AB4D3C-B4E5-4847-ABEF-83E738C70A11}" dt="2024-05-16T11:32:16.592" v="37308" actId="108"/>
          <ac:spMkLst>
            <pc:docMk/>
            <pc:sldMk cId="4250345557" sldId="307"/>
            <ac:spMk id="3887" creationId="{1B2BDB37-4CFD-F51B-6F24-B5D53F82B126}"/>
          </ac:spMkLst>
        </pc:spChg>
        <pc:spChg chg="mod replST">
          <ac:chgData name="Ida Ekmark" userId="ffbc62ef69d5d3dc" providerId="LiveId" clId="{38AB4D3C-B4E5-4847-ABEF-83E738C70A11}" dt="2024-05-16T11:32:16.597" v="37309" actId="108"/>
          <ac:spMkLst>
            <pc:docMk/>
            <pc:sldMk cId="4250345557" sldId="307"/>
            <ac:spMk id="3888" creationId="{024694C3-7CAC-57B3-1DF9-A41B8A1B73D1}"/>
          </ac:spMkLst>
        </pc:spChg>
        <pc:spChg chg="mod replST">
          <ac:chgData name="Ida Ekmark" userId="ffbc62ef69d5d3dc" providerId="LiveId" clId="{38AB4D3C-B4E5-4847-ABEF-83E738C70A11}" dt="2024-05-16T11:32:16.597" v="37310" actId="108"/>
          <ac:spMkLst>
            <pc:docMk/>
            <pc:sldMk cId="4250345557" sldId="307"/>
            <ac:spMk id="3889" creationId="{EC85FBB2-084A-39E5-91D7-9A29A13256A6}"/>
          </ac:spMkLst>
        </pc:spChg>
        <pc:spChg chg="mod replST">
          <ac:chgData name="Ida Ekmark" userId="ffbc62ef69d5d3dc" providerId="LiveId" clId="{38AB4D3C-B4E5-4847-ABEF-83E738C70A11}" dt="2024-05-16T11:32:16.597" v="37311" actId="108"/>
          <ac:spMkLst>
            <pc:docMk/>
            <pc:sldMk cId="4250345557" sldId="307"/>
            <ac:spMk id="3890" creationId="{81EBFCDE-0A05-36C7-98BF-FF511750ECFD}"/>
          </ac:spMkLst>
        </pc:spChg>
        <pc:spChg chg="mod replST">
          <ac:chgData name="Ida Ekmark" userId="ffbc62ef69d5d3dc" providerId="LiveId" clId="{38AB4D3C-B4E5-4847-ABEF-83E738C70A11}" dt="2024-05-16T11:32:16.597" v="37312" actId="108"/>
          <ac:spMkLst>
            <pc:docMk/>
            <pc:sldMk cId="4250345557" sldId="307"/>
            <ac:spMk id="3891" creationId="{075E0836-E792-0EC0-3E32-057FC95B6D63}"/>
          </ac:spMkLst>
        </pc:spChg>
        <pc:spChg chg="mod replST">
          <ac:chgData name="Ida Ekmark" userId="ffbc62ef69d5d3dc" providerId="LiveId" clId="{38AB4D3C-B4E5-4847-ABEF-83E738C70A11}" dt="2024-05-16T11:32:16.597" v="37313" actId="108"/>
          <ac:spMkLst>
            <pc:docMk/>
            <pc:sldMk cId="4250345557" sldId="307"/>
            <ac:spMk id="3892" creationId="{FE5C4C0E-6E74-1463-9B3A-02B49D0F6B32}"/>
          </ac:spMkLst>
        </pc:spChg>
        <pc:spChg chg="mod replST">
          <ac:chgData name="Ida Ekmark" userId="ffbc62ef69d5d3dc" providerId="LiveId" clId="{38AB4D3C-B4E5-4847-ABEF-83E738C70A11}" dt="2024-05-16T11:32:16.597" v="37314" actId="108"/>
          <ac:spMkLst>
            <pc:docMk/>
            <pc:sldMk cId="4250345557" sldId="307"/>
            <ac:spMk id="3893" creationId="{D8A1EE8B-76A5-0008-9D3D-9038BA46DA3C}"/>
          </ac:spMkLst>
        </pc:spChg>
        <pc:spChg chg="mod replST">
          <ac:chgData name="Ida Ekmark" userId="ffbc62ef69d5d3dc" providerId="LiveId" clId="{38AB4D3C-B4E5-4847-ABEF-83E738C70A11}" dt="2024-05-16T11:32:16.602" v="37315" actId="108"/>
          <ac:spMkLst>
            <pc:docMk/>
            <pc:sldMk cId="4250345557" sldId="307"/>
            <ac:spMk id="3894" creationId="{46E12DE8-8CCE-DACC-04DC-88AD0D57AFE8}"/>
          </ac:spMkLst>
        </pc:spChg>
        <pc:spChg chg="mod replST">
          <ac:chgData name="Ida Ekmark" userId="ffbc62ef69d5d3dc" providerId="LiveId" clId="{38AB4D3C-B4E5-4847-ABEF-83E738C70A11}" dt="2024-05-16T11:32:16.602" v="37316" actId="108"/>
          <ac:spMkLst>
            <pc:docMk/>
            <pc:sldMk cId="4250345557" sldId="307"/>
            <ac:spMk id="3895" creationId="{FAE7B928-B8DE-5E61-D609-FA678E58BADA}"/>
          </ac:spMkLst>
        </pc:spChg>
        <pc:spChg chg="mod replST">
          <ac:chgData name="Ida Ekmark" userId="ffbc62ef69d5d3dc" providerId="LiveId" clId="{38AB4D3C-B4E5-4847-ABEF-83E738C70A11}" dt="2024-05-16T11:32:16.602" v="37317" actId="108"/>
          <ac:spMkLst>
            <pc:docMk/>
            <pc:sldMk cId="4250345557" sldId="307"/>
            <ac:spMk id="3896" creationId="{687FC184-D712-8FA3-0F64-DDE7A7019BAB}"/>
          </ac:spMkLst>
        </pc:spChg>
        <pc:spChg chg="mod replST">
          <ac:chgData name="Ida Ekmark" userId="ffbc62ef69d5d3dc" providerId="LiveId" clId="{38AB4D3C-B4E5-4847-ABEF-83E738C70A11}" dt="2024-05-16T11:32:16.602" v="37318" actId="108"/>
          <ac:spMkLst>
            <pc:docMk/>
            <pc:sldMk cId="4250345557" sldId="307"/>
            <ac:spMk id="3897" creationId="{C78E67A0-4CCC-3A53-C5B9-3E5FB63CB9B3}"/>
          </ac:spMkLst>
        </pc:spChg>
        <pc:spChg chg="mod replST">
          <ac:chgData name="Ida Ekmark" userId="ffbc62ef69d5d3dc" providerId="LiveId" clId="{38AB4D3C-B4E5-4847-ABEF-83E738C70A11}" dt="2024-05-16T11:32:16.602" v="37319" actId="108"/>
          <ac:spMkLst>
            <pc:docMk/>
            <pc:sldMk cId="4250345557" sldId="307"/>
            <ac:spMk id="3898" creationId="{722B0D5C-6D9A-4128-9E29-2666EC619993}"/>
          </ac:spMkLst>
        </pc:spChg>
        <pc:spChg chg="mod replST">
          <ac:chgData name="Ida Ekmark" userId="ffbc62ef69d5d3dc" providerId="LiveId" clId="{38AB4D3C-B4E5-4847-ABEF-83E738C70A11}" dt="2024-05-16T11:32:16.602" v="37320" actId="108"/>
          <ac:spMkLst>
            <pc:docMk/>
            <pc:sldMk cId="4250345557" sldId="307"/>
            <ac:spMk id="3899" creationId="{C0E338A6-7E7A-1B51-985D-5B5AA4A3EEAE}"/>
          </ac:spMkLst>
        </pc:spChg>
        <pc:spChg chg="mod replST">
          <ac:chgData name="Ida Ekmark" userId="ffbc62ef69d5d3dc" providerId="LiveId" clId="{38AB4D3C-B4E5-4847-ABEF-83E738C70A11}" dt="2024-05-16T11:32:16.607" v="37321" actId="108"/>
          <ac:spMkLst>
            <pc:docMk/>
            <pc:sldMk cId="4250345557" sldId="307"/>
            <ac:spMk id="3900" creationId="{504E1201-7FAB-1168-82F4-1F852B7B8D1A}"/>
          </ac:spMkLst>
        </pc:spChg>
        <pc:spChg chg="mod replST">
          <ac:chgData name="Ida Ekmark" userId="ffbc62ef69d5d3dc" providerId="LiveId" clId="{38AB4D3C-B4E5-4847-ABEF-83E738C70A11}" dt="2024-05-16T11:32:16.607" v="37322" actId="108"/>
          <ac:spMkLst>
            <pc:docMk/>
            <pc:sldMk cId="4250345557" sldId="307"/>
            <ac:spMk id="3901" creationId="{8E55781B-D59B-983F-4455-28F867FE9D5D}"/>
          </ac:spMkLst>
        </pc:spChg>
        <pc:spChg chg="mod replST">
          <ac:chgData name="Ida Ekmark" userId="ffbc62ef69d5d3dc" providerId="LiveId" clId="{38AB4D3C-B4E5-4847-ABEF-83E738C70A11}" dt="2024-05-16T11:32:16.607" v="37323" actId="108"/>
          <ac:spMkLst>
            <pc:docMk/>
            <pc:sldMk cId="4250345557" sldId="307"/>
            <ac:spMk id="3902" creationId="{6AB7AA9E-786C-7091-82F1-88F25263DD02}"/>
          </ac:spMkLst>
        </pc:spChg>
        <pc:spChg chg="mod replST">
          <ac:chgData name="Ida Ekmark" userId="ffbc62ef69d5d3dc" providerId="LiveId" clId="{38AB4D3C-B4E5-4847-ABEF-83E738C70A11}" dt="2024-05-16T11:32:16.607" v="37324" actId="108"/>
          <ac:spMkLst>
            <pc:docMk/>
            <pc:sldMk cId="4250345557" sldId="307"/>
            <ac:spMk id="3903" creationId="{DEAF9D48-C7A0-6921-04AB-16D457AEDE71}"/>
          </ac:spMkLst>
        </pc:spChg>
        <pc:spChg chg="mod replST">
          <ac:chgData name="Ida Ekmark" userId="ffbc62ef69d5d3dc" providerId="LiveId" clId="{38AB4D3C-B4E5-4847-ABEF-83E738C70A11}" dt="2024-05-16T11:32:16.607" v="37325" actId="108"/>
          <ac:spMkLst>
            <pc:docMk/>
            <pc:sldMk cId="4250345557" sldId="307"/>
            <ac:spMk id="3904" creationId="{85EA0670-4940-7682-D8C1-324F5112E1FA}"/>
          </ac:spMkLst>
        </pc:spChg>
        <pc:spChg chg="mod replST">
          <ac:chgData name="Ida Ekmark" userId="ffbc62ef69d5d3dc" providerId="LiveId" clId="{38AB4D3C-B4E5-4847-ABEF-83E738C70A11}" dt="2024-05-16T11:32:16.607" v="37326" actId="108"/>
          <ac:spMkLst>
            <pc:docMk/>
            <pc:sldMk cId="4250345557" sldId="307"/>
            <ac:spMk id="3905" creationId="{663B3AB4-DF37-B427-C235-8202D2C3D800}"/>
          </ac:spMkLst>
        </pc:spChg>
        <pc:spChg chg="mod replST">
          <ac:chgData name="Ida Ekmark" userId="ffbc62ef69d5d3dc" providerId="LiveId" clId="{38AB4D3C-B4E5-4847-ABEF-83E738C70A11}" dt="2024-05-16T11:32:16.612" v="37327" actId="108"/>
          <ac:spMkLst>
            <pc:docMk/>
            <pc:sldMk cId="4250345557" sldId="307"/>
            <ac:spMk id="3906" creationId="{6E97952E-3371-E211-1889-F8EAAAD36316}"/>
          </ac:spMkLst>
        </pc:spChg>
        <pc:spChg chg="mod replST">
          <ac:chgData name="Ida Ekmark" userId="ffbc62ef69d5d3dc" providerId="LiveId" clId="{38AB4D3C-B4E5-4847-ABEF-83E738C70A11}" dt="2024-05-16T11:32:16.613" v="37328" actId="108"/>
          <ac:spMkLst>
            <pc:docMk/>
            <pc:sldMk cId="4250345557" sldId="307"/>
            <ac:spMk id="3907" creationId="{FF260DD4-AF4F-8612-39D4-CB7443B889D3}"/>
          </ac:spMkLst>
        </pc:spChg>
        <pc:spChg chg="mod replST">
          <ac:chgData name="Ida Ekmark" userId="ffbc62ef69d5d3dc" providerId="LiveId" clId="{38AB4D3C-B4E5-4847-ABEF-83E738C70A11}" dt="2024-05-16T11:32:16.613" v="37329" actId="108"/>
          <ac:spMkLst>
            <pc:docMk/>
            <pc:sldMk cId="4250345557" sldId="307"/>
            <ac:spMk id="3908" creationId="{A50A2BEA-7645-8511-F6B2-50E8E70C71C3}"/>
          </ac:spMkLst>
        </pc:spChg>
        <pc:spChg chg="mod replST">
          <ac:chgData name="Ida Ekmark" userId="ffbc62ef69d5d3dc" providerId="LiveId" clId="{38AB4D3C-B4E5-4847-ABEF-83E738C70A11}" dt="2024-05-16T11:32:16.613" v="37330" actId="108"/>
          <ac:spMkLst>
            <pc:docMk/>
            <pc:sldMk cId="4250345557" sldId="307"/>
            <ac:spMk id="3909" creationId="{1D8FD2A7-4599-8C8F-B64C-C7C4890F62F0}"/>
          </ac:spMkLst>
        </pc:spChg>
        <pc:spChg chg="mod replST">
          <ac:chgData name="Ida Ekmark" userId="ffbc62ef69d5d3dc" providerId="LiveId" clId="{38AB4D3C-B4E5-4847-ABEF-83E738C70A11}" dt="2024-05-16T11:32:16.613" v="37331" actId="108"/>
          <ac:spMkLst>
            <pc:docMk/>
            <pc:sldMk cId="4250345557" sldId="307"/>
            <ac:spMk id="3910" creationId="{EB851E88-6F57-8246-79E4-5D53EA20CF5C}"/>
          </ac:spMkLst>
        </pc:spChg>
        <pc:spChg chg="mod replST">
          <ac:chgData name="Ida Ekmark" userId="ffbc62ef69d5d3dc" providerId="LiveId" clId="{38AB4D3C-B4E5-4847-ABEF-83E738C70A11}" dt="2024-05-16T11:32:16.613" v="37332" actId="108"/>
          <ac:spMkLst>
            <pc:docMk/>
            <pc:sldMk cId="4250345557" sldId="307"/>
            <ac:spMk id="3911" creationId="{F0830494-804D-62E9-C117-FCD7B97B378F}"/>
          </ac:spMkLst>
        </pc:spChg>
        <pc:spChg chg="mod replST">
          <ac:chgData name="Ida Ekmark" userId="ffbc62ef69d5d3dc" providerId="LiveId" clId="{38AB4D3C-B4E5-4847-ABEF-83E738C70A11}" dt="2024-05-16T11:32:16.617" v="37333" actId="108"/>
          <ac:spMkLst>
            <pc:docMk/>
            <pc:sldMk cId="4250345557" sldId="307"/>
            <ac:spMk id="3912" creationId="{0BDB28AD-EE5B-178D-BE02-0E5FE2F52C98}"/>
          </ac:spMkLst>
        </pc:spChg>
        <pc:spChg chg="mod replST">
          <ac:chgData name="Ida Ekmark" userId="ffbc62ef69d5d3dc" providerId="LiveId" clId="{38AB4D3C-B4E5-4847-ABEF-83E738C70A11}" dt="2024-05-16T11:32:16.617" v="37334" actId="108"/>
          <ac:spMkLst>
            <pc:docMk/>
            <pc:sldMk cId="4250345557" sldId="307"/>
            <ac:spMk id="3913" creationId="{4CA2935C-D26B-73B8-8625-24E8DF5CCA30}"/>
          </ac:spMkLst>
        </pc:spChg>
        <pc:spChg chg="mod replST">
          <ac:chgData name="Ida Ekmark" userId="ffbc62ef69d5d3dc" providerId="LiveId" clId="{38AB4D3C-B4E5-4847-ABEF-83E738C70A11}" dt="2024-05-16T11:32:16.617" v="37335" actId="108"/>
          <ac:spMkLst>
            <pc:docMk/>
            <pc:sldMk cId="4250345557" sldId="307"/>
            <ac:spMk id="3914" creationId="{A04A1DAC-9C86-C0C5-5526-2C5F4974AB14}"/>
          </ac:spMkLst>
        </pc:spChg>
        <pc:grpChg chg="del mod replST">
          <ac:chgData name="Ida Ekmark" userId="ffbc62ef69d5d3dc" providerId="LiveId" clId="{38AB4D3C-B4E5-4847-ABEF-83E738C70A11}" dt="2024-05-16T11:17:02.292" v="31476" actId="478"/>
          <ac:grpSpMkLst>
            <pc:docMk/>
            <pc:sldMk cId="4250345557" sldId="307"/>
            <ac:grpSpMk id="56" creationId="{57EEE595-B3DF-88DA-F58A-C099C5533073}"/>
          </ac:grpSpMkLst>
        </pc:grpChg>
        <pc:grpChg chg="mod ord replST">
          <ac:chgData name="Ida Ekmark" userId="ffbc62ef69d5d3dc" providerId="LiveId" clId="{38AB4D3C-B4E5-4847-ABEF-83E738C70A11}" dt="2024-06-02T12:50:30.626" v="88969" actId="962"/>
          <ac:grpSpMkLst>
            <pc:docMk/>
            <pc:sldMk cId="4250345557" sldId="307"/>
            <ac:grpSpMk id="158" creationId="{4B57A61D-B35E-0121-E86D-B885E524737D}"/>
          </ac:grpSpMkLst>
        </pc:grpChg>
        <pc:grpChg chg="del">
          <ac:chgData name="Ida Ekmark" userId="ffbc62ef69d5d3dc" providerId="LiveId" clId="{38AB4D3C-B4E5-4847-ABEF-83E738C70A11}" dt="2024-06-02T12:50:30.626" v="88967" actId="478"/>
          <ac:grpSpMkLst>
            <pc:docMk/>
            <pc:sldMk cId="4250345557" sldId="307"/>
            <ac:grpSpMk id="159" creationId="{9FB7CD0F-A727-85E4-F492-B6FE9D294BAD}"/>
          </ac:grpSpMkLst>
        </pc:grpChg>
        <pc:grpChg chg="del mod ord replST">
          <ac:chgData name="Ida Ekmark" userId="ffbc62ef69d5d3dc" providerId="LiveId" clId="{38AB4D3C-B4E5-4847-ABEF-83E738C70A11}" dt="2024-05-16T11:25:19.138" v="32381" actId="478"/>
          <ac:grpSpMkLst>
            <pc:docMk/>
            <pc:sldMk cId="4250345557" sldId="307"/>
            <ac:grpSpMk id="161" creationId="{11CE7C8F-13F4-277E-505A-FDD215C5E042}"/>
          </ac:grpSpMkLst>
        </pc:grpChg>
        <pc:grpChg chg="del">
          <ac:chgData name="Ida Ekmark" userId="ffbc62ef69d5d3dc" providerId="LiveId" clId="{38AB4D3C-B4E5-4847-ABEF-83E738C70A11}" dt="2024-05-16T11:17:02.357" v="31554" actId="478"/>
          <ac:grpSpMkLst>
            <pc:docMk/>
            <pc:sldMk cId="4250345557" sldId="307"/>
            <ac:grpSpMk id="164" creationId="{6B4CF87D-7653-D3DF-D7D0-993F460DCF07}"/>
          </ac:grpSpMkLst>
        </pc:grpChg>
        <pc:grpChg chg="del">
          <ac:chgData name="Ida Ekmark" userId="ffbc62ef69d5d3dc" providerId="LiveId" clId="{38AB4D3C-B4E5-4847-ABEF-83E738C70A11}" dt="2024-05-16T10:57:39.646" v="30814" actId="478"/>
          <ac:grpSpMkLst>
            <pc:docMk/>
            <pc:sldMk cId="4250345557" sldId="307"/>
            <ac:grpSpMk id="1190" creationId="{11F25F34-8663-EEE0-91B1-DFA98F1589BE}"/>
          </ac:grpSpMkLst>
        </pc:grpChg>
        <pc:grpChg chg="del mod ord replST">
          <ac:chgData name="Ida Ekmark" userId="ffbc62ef69d5d3dc" providerId="LiveId" clId="{38AB4D3C-B4E5-4847-ABEF-83E738C70A11}" dt="2024-05-16T11:32:02.526" v="37095" actId="478"/>
          <ac:grpSpMkLst>
            <pc:docMk/>
            <pc:sldMk cId="4250345557" sldId="307"/>
            <ac:grpSpMk id="1202" creationId="{ADE926A3-1461-638C-2A63-8DE8B6ABED1B}"/>
          </ac:grpSpMkLst>
        </pc:grpChg>
        <pc:grpChg chg="del">
          <ac:chgData name="Ida Ekmark" userId="ffbc62ef69d5d3dc" providerId="LiveId" clId="{38AB4D3C-B4E5-4847-ABEF-83E738C70A11}" dt="2024-05-16T10:57:39.646" v="30814" actId="478"/>
          <ac:grpSpMkLst>
            <pc:docMk/>
            <pc:sldMk cId="4250345557" sldId="307"/>
            <ac:grpSpMk id="1208" creationId="{D824EB06-16BD-7253-4B45-C9CD11B72F0D}"/>
          </ac:grpSpMkLst>
        </pc:grpChg>
        <pc:grpChg chg="del">
          <ac:chgData name="Ida Ekmark" userId="ffbc62ef69d5d3dc" providerId="LiveId" clId="{38AB4D3C-B4E5-4847-ABEF-83E738C70A11}" dt="2024-05-16T11:20:04.252" v="31848" actId="478"/>
          <ac:grpSpMkLst>
            <pc:docMk/>
            <pc:sldMk cId="4250345557" sldId="307"/>
            <ac:grpSpMk id="1209" creationId="{555CCDE5-1637-F8E5-1CC4-888538A25882}"/>
          </ac:grpSpMkLst>
        </pc:grpChg>
        <pc:grpChg chg="del">
          <ac:chgData name="Ida Ekmark" userId="ffbc62ef69d5d3dc" providerId="LiveId" clId="{38AB4D3C-B4E5-4847-ABEF-83E738C70A11}" dt="2024-05-16T10:57:42.057" v="30815" actId="478"/>
          <ac:grpSpMkLst>
            <pc:docMk/>
            <pc:sldMk cId="4250345557" sldId="307"/>
            <ac:grpSpMk id="1260" creationId="{79CE0BB9-A05D-3A0B-A0E2-C4A5021D99F0}"/>
          </ac:grpSpMkLst>
        </pc:grpChg>
        <pc:grpChg chg="del mod replST">
          <ac:chgData name="Ida Ekmark" userId="ffbc62ef69d5d3dc" providerId="LiveId" clId="{38AB4D3C-B4E5-4847-ABEF-83E738C70A11}" dt="2024-05-16T11:20:04.230" v="31814" actId="478"/>
          <ac:grpSpMkLst>
            <pc:docMk/>
            <pc:sldMk cId="4250345557" sldId="307"/>
            <ac:grpSpMk id="1978" creationId="{C1528856-A4E3-B20E-6571-C5E633090504}"/>
          </ac:grpSpMkLst>
        </pc:grpChg>
        <pc:grpChg chg="del mod ord replST">
          <ac:chgData name="Ida Ekmark" userId="ffbc62ef69d5d3dc" providerId="LiveId" clId="{38AB4D3C-B4E5-4847-ABEF-83E738C70A11}" dt="2024-05-16T11:25:27.562" v="32800" actId="478"/>
          <ac:grpSpMkLst>
            <pc:docMk/>
            <pc:sldMk cId="4250345557" sldId="307"/>
            <ac:grpSpMk id="2194" creationId="{5BDFAEA8-341D-5F83-AC40-03D60EEAFB48}"/>
          </ac:grpSpMkLst>
        </pc:grpChg>
        <pc:grpChg chg="del">
          <ac:chgData name="Ida Ekmark" userId="ffbc62ef69d5d3dc" providerId="LiveId" clId="{38AB4D3C-B4E5-4847-ABEF-83E738C70A11}" dt="2024-05-16T11:25:19.202" v="32459" actId="478"/>
          <ac:grpSpMkLst>
            <pc:docMk/>
            <pc:sldMk cId="4250345557" sldId="307"/>
            <ac:grpSpMk id="2195" creationId="{EEE48DF2-C4A0-BEFE-D57A-9B5D31885141}"/>
          </ac:grpSpMkLst>
        </pc:grpChg>
        <pc:grpChg chg="del">
          <ac:chgData name="Ida Ekmark" userId="ffbc62ef69d5d3dc" providerId="LiveId" clId="{38AB4D3C-B4E5-4847-ABEF-83E738C70A11}" dt="2024-05-16T10:57:43.672" v="30816" actId="478"/>
          <ac:grpSpMkLst>
            <pc:docMk/>
            <pc:sldMk cId="4250345557" sldId="307"/>
            <ac:grpSpMk id="2236" creationId="{3AC787D2-F70B-4987-5963-251E70C0F2E6}"/>
          </ac:grpSpMkLst>
        </pc:grpChg>
        <pc:grpChg chg="del">
          <ac:chgData name="Ida Ekmark" userId="ffbc62ef69d5d3dc" providerId="LiveId" clId="{38AB4D3C-B4E5-4847-ABEF-83E738C70A11}" dt="2024-05-16T10:57:44.716" v="30817" actId="478"/>
          <ac:grpSpMkLst>
            <pc:docMk/>
            <pc:sldMk cId="4250345557" sldId="307"/>
            <ac:grpSpMk id="2263" creationId="{24C96225-D65C-F9A1-6101-DB0EEF130A97}"/>
          </ac:grpSpMkLst>
        </pc:grpChg>
        <pc:grpChg chg="del mod ord replST">
          <ac:chgData name="Ida Ekmark" userId="ffbc62ef69d5d3dc" providerId="LiveId" clId="{38AB4D3C-B4E5-4847-ABEF-83E738C70A11}" dt="2024-05-16T11:25:38.722" v="33219" actId="478"/>
          <ac:grpSpMkLst>
            <pc:docMk/>
            <pc:sldMk cId="4250345557" sldId="307"/>
            <ac:grpSpMk id="2369" creationId="{C492F35C-C2CE-76DD-73C1-2ECF76BE1EF7}"/>
          </ac:grpSpMkLst>
        </pc:grpChg>
        <pc:grpChg chg="del">
          <ac:chgData name="Ida Ekmark" userId="ffbc62ef69d5d3dc" providerId="LiveId" clId="{38AB4D3C-B4E5-4847-ABEF-83E738C70A11}" dt="2024-05-16T11:25:27.632" v="32878" actId="478"/>
          <ac:grpSpMkLst>
            <pc:docMk/>
            <pc:sldMk cId="4250345557" sldId="307"/>
            <ac:grpSpMk id="2370" creationId="{56D300AE-F4A9-BC6D-EC21-424A71AF0E33}"/>
          </ac:grpSpMkLst>
        </pc:grpChg>
        <pc:grpChg chg="add del mod ord replST">
          <ac:chgData name="Ida Ekmark" userId="ffbc62ef69d5d3dc" providerId="LiveId" clId="{38AB4D3C-B4E5-4847-ABEF-83E738C70A11}" dt="2024-05-16T11:28:08.192" v="34561" actId="478"/>
          <ac:grpSpMkLst>
            <pc:docMk/>
            <pc:sldMk cId="4250345557" sldId="307"/>
            <ac:grpSpMk id="2526" creationId="{9561ADBC-C295-0478-B738-D542E0FB4D1B}"/>
          </ac:grpSpMkLst>
        </pc:grpChg>
        <pc:grpChg chg="del">
          <ac:chgData name="Ida Ekmark" userId="ffbc62ef69d5d3dc" providerId="LiveId" clId="{38AB4D3C-B4E5-4847-ABEF-83E738C70A11}" dt="2024-05-16T11:25:38.785" v="33297" actId="478"/>
          <ac:grpSpMkLst>
            <pc:docMk/>
            <pc:sldMk cId="4250345557" sldId="307"/>
            <ac:grpSpMk id="2527" creationId="{0D017DDE-C200-0933-7898-4AB4AC0A18D0}"/>
          </ac:grpSpMkLst>
        </pc:grpChg>
        <pc:grpChg chg="add del mod">
          <ac:chgData name="Ida Ekmark" userId="ffbc62ef69d5d3dc" providerId="LiveId" clId="{38AB4D3C-B4E5-4847-ABEF-83E738C70A11}" dt="2024-05-16T11:26:04.902" v="34135" actId="478"/>
          <ac:grpSpMkLst>
            <pc:docMk/>
            <pc:sldMk cId="4250345557" sldId="307"/>
            <ac:grpSpMk id="2606" creationId="{1B2F408D-8458-12DA-293B-DCB5AEFBB303}"/>
          </ac:grpSpMkLst>
        </pc:grpChg>
        <pc:grpChg chg="mod ord replST delST">
          <ac:chgData name="Ida Ekmark" userId="ffbc62ef69d5d3dc" providerId="LiveId" clId="{38AB4D3C-B4E5-4847-ABEF-83E738C70A11}" dt="2024-05-16T11:25:59.490" v="34134"/>
          <ac:grpSpMkLst>
            <pc:docMk/>
            <pc:sldMk cId="4250345557" sldId="307"/>
            <ac:grpSpMk id="2683" creationId="{6926459D-AA7D-66B8-081A-99378233A4A2}"/>
          </ac:grpSpMkLst>
        </pc:grpChg>
        <pc:grpChg chg="add del mod">
          <ac:chgData name="Ida Ekmark" userId="ffbc62ef69d5d3dc" providerId="LiveId" clId="{38AB4D3C-B4E5-4847-ABEF-83E738C70A11}" dt="2024-05-16T11:25:59.490" v="34134"/>
          <ac:grpSpMkLst>
            <pc:docMk/>
            <pc:sldMk cId="4250345557" sldId="307"/>
            <ac:grpSpMk id="2684" creationId="{4FF71BF8-87DB-D4C3-5367-27BC50AC3F0C}"/>
          </ac:grpSpMkLst>
        </pc:grpChg>
        <pc:grpChg chg="del mod ord replST">
          <ac:chgData name="Ida Ekmark" userId="ffbc62ef69d5d3dc" providerId="LiveId" clId="{38AB4D3C-B4E5-4847-ABEF-83E738C70A11}" dt="2024-05-16T11:28:18.922" v="35125" actId="478"/>
          <ac:grpSpMkLst>
            <pc:docMk/>
            <pc:sldMk cId="4250345557" sldId="307"/>
            <ac:grpSpMk id="2869" creationId="{B7EC9A7F-C16D-F281-1F47-301DEF5D44D0}"/>
          </ac:grpSpMkLst>
        </pc:grpChg>
        <pc:grpChg chg="del">
          <ac:chgData name="Ida Ekmark" userId="ffbc62ef69d5d3dc" providerId="LiveId" clId="{38AB4D3C-B4E5-4847-ABEF-83E738C70A11}" dt="2024-05-16T11:28:08.282" v="34668" actId="478"/>
          <ac:grpSpMkLst>
            <pc:docMk/>
            <pc:sldMk cId="4250345557" sldId="307"/>
            <ac:grpSpMk id="2870" creationId="{D0D4B122-D2AA-D8B1-45B0-AA1A27F82411}"/>
          </ac:grpSpMkLst>
        </pc:grpChg>
        <pc:grpChg chg="del mod ord replST">
          <ac:chgData name="Ida Ekmark" userId="ffbc62ef69d5d3dc" providerId="LiveId" clId="{38AB4D3C-B4E5-4847-ABEF-83E738C70A11}" dt="2024-05-16T11:29:17.406" v="35689" actId="478"/>
          <ac:grpSpMkLst>
            <pc:docMk/>
            <pc:sldMk cId="4250345557" sldId="307"/>
            <ac:grpSpMk id="3055" creationId="{D37AB52E-CC8B-FFB1-42F2-117725F3B3E4}"/>
          </ac:grpSpMkLst>
        </pc:grpChg>
        <pc:grpChg chg="del">
          <ac:chgData name="Ida Ekmark" userId="ffbc62ef69d5d3dc" providerId="LiveId" clId="{38AB4D3C-B4E5-4847-ABEF-83E738C70A11}" dt="2024-05-16T11:28:19.012" v="35232" actId="478"/>
          <ac:grpSpMkLst>
            <pc:docMk/>
            <pc:sldMk cId="4250345557" sldId="307"/>
            <ac:grpSpMk id="3056" creationId="{F38E9C71-4C90-C605-143B-75792DC9415B}"/>
          </ac:grpSpMkLst>
        </pc:grpChg>
        <pc:grpChg chg="del mod ord replST">
          <ac:chgData name="Ida Ekmark" userId="ffbc62ef69d5d3dc" providerId="LiveId" clId="{38AB4D3C-B4E5-4847-ABEF-83E738C70A11}" dt="2024-05-16T11:29:27.062" v="36253" actId="478"/>
          <ac:grpSpMkLst>
            <pc:docMk/>
            <pc:sldMk cId="4250345557" sldId="307"/>
            <ac:grpSpMk id="3270" creationId="{52735B18-726A-CCE4-C9C2-4B823BF834A8}"/>
          </ac:grpSpMkLst>
        </pc:grpChg>
        <pc:grpChg chg="del">
          <ac:chgData name="Ida Ekmark" userId="ffbc62ef69d5d3dc" providerId="LiveId" clId="{38AB4D3C-B4E5-4847-ABEF-83E738C70A11}" dt="2024-05-16T11:29:17.502" v="35796" actId="478"/>
          <ac:grpSpMkLst>
            <pc:docMk/>
            <pc:sldMk cId="4250345557" sldId="307"/>
            <ac:grpSpMk id="3271" creationId="{32C29E4F-2765-1041-3303-71E3649A3D25}"/>
          </ac:grpSpMkLst>
        </pc:grpChg>
        <pc:grpChg chg="del mod ord replST">
          <ac:chgData name="Ida Ekmark" userId="ffbc62ef69d5d3dc" providerId="LiveId" clId="{38AB4D3C-B4E5-4847-ABEF-83E738C70A11}" dt="2024-05-16T11:31:49.635" v="36820" actId="478"/>
          <ac:grpSpMkLst>
            <pc:docMk/>
            <pc:sldMk cId="4250345557" sldId="307"/>
            <ac:grpSpMk id="3485" creationId="{91632F2D-BDDC-C46A-42B2-7BEBFF3F71B8}"/>
          </ac:grpSpMkLst>
        </pc:grpChg>
        <pc:grpChg chg="del">
          <ac:chgData name="Ida Ekmark" userId="ffbc62ef69d5d3dc" providerId="LiveId" clId="{38AB4D3C-B4E5-4847-ABEF-83E738C70A11}" dt="2024-05-16T11:29:27.154" v="36360" actId="478"/>
          <ac:grpSpMkLst>
            <pc:docMk/>
            <pc:sldMk cId="4250345557" sldId="307"/>
            <ac:grpSpMk id="3486" creationId="{980B9233-A808-A75A-F138-7173FC14BE7F}"/>
          </ac:grpSpMkLst>
        </pc:grpChg>
        <pc:grpChg chg="del mod ord replST">
          <ac:chgData name="Ida Ekmark" userId="ffbc62ef69d5d3dc" providerId="LiveId" clId="{38AB4D3C-B4E5-4847-ABEF-83E738C70A11}" dt="2024-06-02T12:50:30.406" v="88859" actId="478"/>
          <ac:grpSpMkLst>
            <pc:docMk/>
            <pc:sldMk cId="4250345557" sldId="307"/>
            <ac:grpSpMk id="3701" creationId="{3732684F-C7BF-991B-4048-A665A6670DB5}"/>
          </ac:grpSpMkLst>
        </pc:grpChg>
        <pc:grpChg chg="del">
          <ac:chgData name="Ida Ekmark" userId="ffbc62ef69d5d3dc" providerId="LiveId" clId="{38AB4D3C-B4E5-4847-ABEF-83E738C70A11}" dt="2024-05-16T11:31:49.727" v="36928" actId="478"/>
          <ac:grpSpMkLst>
            <pc:docMk/>
            <pc:sldMk cId="4250345557" sldId="307"/>
            <ac:grpSpMk id="3702" creationId="{5E405843-BC74-06BE-81D0-33B31FA234A9}"/>
          </ac:grpSpMkLst>
        </pc:grpChg>
        <pc:grpChg chg="del mod ord replST">
          <ac:chgData name="Ida Ekmark" userId="ffbc62ef69d5d3dc" providerId="LiveId" clId="{38AB4D3C-B4E5-4847-ABEF-83E738C70A11}" dt="2024-05-16T11:32:16.587" v="37301" actId="478"/>
          <ac:grpSpMkLst>
            <pc:docMk/>
            <pc:sldMk cId="4250345557" sldId="307"/>
            <ac:grpSpMk id="3844" creationId="{55B69397-B575-7E26-F8CF-434B0DB1E5C9}"/>
          </ac:grpSpMkLst>
        </pc:grpChg>
        <pc:grpChg chg="del">
          <ac:chgData name="Ida Ekmark" userId="ffbc62ef69d5d3dc" providerId="LiveId" clId="{38AB4D3C-B4E5-4847-ABEF-83E738C70A11}" dt="2024-05-16T11:32:02.555" v="37130" actId="478"/>
          <ac:grpSpMkLst>
            <pc:docMk/>
            <pc:sldMk cId="4250345557" sldId="307"/>
            <ac:grpSpMk id="3845" creationId="{472CC17E-A4F5-FD12-ACBD-D19C5B730031}"/>
          </ac:grpSpMkLst>
        </pc:grpChg>
        <pc:grpChg chg="mod ord replST">
          <ac:chgData name="Ida Ekmark" userId="ffbc62ef69d5d3dc" providerId="LiveId" clId="{38AB4D3C-B4E5-4847-ABEF-83E738C70A11}" dt="2024-05-27T06:48:17.428" v="51615" actId="1076"/>
          <ac:grpSpMkLst>
            <pc:docMk/>
            <pc:sldMk cId="4250345557" sldId="307"/>
            <ac:grpSpMk id="3915" creationId="{869B6DD1-C43D-EBCA-1A00-C68621D12B2F}"/>
          </ac:grpSpMkLst>
        </pc:grpChg>
        <pc:grpChg chg="del">
          <ac:chgData name="Ida Ekmark" userId="ffbc62ef69d5d3dc" providerId="LiveId" clId="{38AB4D3C-B4E5-4847-ABEF-83E738C70A11}" dt="2024-05-16T11:32:16.617" v="37337" actId="478"/>
          <ac:grpSpMkLst>
            <pc:docMk/>
            <pc:sldMk cId="4250345557" sldId="307"/>
            <ac:grpSpMk id="3916" creationId="{FDB4CDD4-695B-4FC7-1D49-E530A8CE1A65}"/>
          </ac:grpSpMkLst>
        </pc:grpChg>
        <pc:picChg chg="mod">
          <ac:chgData name="Ida Ekmark" userId="ffbc62ef69d5d3dc" providerId="LiveId" clId="{38AB4D3C-B4E5-4847-ABEF-83E738C70A11}" dt="2024-05-16T11:13:24.012" v="30930" actId="14100"/>
          <ac:picMkLst>
            <pc:docMk/>
            <pc:sldMk cId="4250345557" sldId="307"/>
            <ac:picMk id="4" creationId="{81CEFC8E-3540-A8FF-E0C4-1FB2E096CF25}"/>
          </ac:picMkLst>
        </pc:picChg>
        <pc:picChg chg="add mod ord">
          <ac:chgData name="Ida Ekmark" userId="ffbc62ef69d5d3dc" providerId="LiveId" clId="{38AB4D3C-B4E5-4847-ABEF-83E738C70A11}" dt="2024-05-27T06:48:48.008" v="51620" actId="12789"/>
          <ac:picMkLst>
            <pc:docMk/>
            <pc:sldMk cId="4250345557" sldId="307"/>
            <ac:picMk id="4" creationId="{B40EFEB1-2E1F-93F0-CC41-A617CC71B83B}"/>
          </ac:picMkLst>
        </pc:picChg>
        <pc:picChg chg="mod">
          <ac:chgData name="Ida Ekmark" userId="ffbc62ef69d5d3dc" providerId="LiveId" clId="{38AB4D3C-B4E5-4847-ABEF-83E738C70A11}" dt="2024-06-02T12:50:29.997" v="88404" actId="14100"/>
          <ac:picMkLst>
            <pc:docMk/>
            <pc:sldMk cId="4250345557" sldId="307"/>
            <ac:picMk id="6" creationId="{58050A3A-112C-62E3-1086-45FAD5BE3528}"/>
          </ac:picMkLst>
        </pc:picChg>
        <pc:picChg chg="mod">
          <ac:chgData name="Ida Ekmark" userId="ffbc62ef69d5d3dc" providerId="LiveId" clId="{38AB4D3C-B4E5-4847-ABEF-83E738C70A11}" dt="2024-05-16T11:17:02.180" v="31170" actId="14100"/>
          <ac:picMkLst>
            <pc:docMk/>
            <pc:sldMk cId="4250345557" sldId="307"/>
            <ac:picMk id="58" creationId="{051ABF07-3AE4-1FCA-A153-D43BACF03609}"/>
          </ac:picMkLst>
        </pc:picChg>
        <pc:picChg chg="mod">
          <ac:chgData name="Ida Ekmark" userId="ffbc62ef69d5d3dc" providerId="LiveId" clId="{38AB4D3C-B4E5-4847-ABEF-83E738C70A11}" dt="2024-05-16T11:25:27.435" v="32465" actId="14100"/>
          <ac:picMkLst>
            <pc:docMk/>
            <pc:sldMk cId="4250345557" sldId="307"/>
            <ac:picMk id="1762" creationId="{09082BAE-91C6-7C78-F27F-2A47603BB31B}"/>
          </ac:picMkLst>
        </pc:picChg>
        <pc:picChg chg="mod">
          <ac:chgData name="Ida Ekmark" userId="ffbc62ef69d5d3dc" providerId="LiveId" clId="{38AB4D3C-B4E5-4847-ABEF-83E738C70A11}" dt="2024-05-16T11:18:26.952" v="31564" actId="14100"/>
          <ac:picMkLst>
            <pc:docMk/>
            <pc:sldMk cId="4250345557" sldId="307"/>
            <ac:picMk id="1954" creationId="{7675782A-A274-0214-CEC9-256E33507816}"/>
          </ac:picMkLst>
        </pc:picChg>
        <pc:picChg chg="mod">
          <ac:chgData name="Ida Ekmark" userId="ffbc62ef69d5d3dc" providerId="LiveId" clId="{38AB4D3C-B4E5-4847-ABEF-83E738C70A11}" dt="2024-05-16T11:20:04.182" v="31666" actId="14100"/>
          <ac:picMkLst>
            <pc:docMk/>
            <pc:sldMk cId="4250345557" sldId="307"/>
            <ac:picMk id="1980" creationId="{DC2EF124-005C-1DF8-E9B8-A7C65550A168}"/>
          </ac:picMkLst>
        </pc:picChg>
        <pc:picChg chg="mod">
          <ac:chgData name="Ida Ekmark" userId="ffbc62ef69d5d3dc" providerId="LiveId" clId="{38AB4D3C-B4E5-4847-ABEF-83E738C70A11}" dt="2024-05-16T11:25:19.002" v="32046" actId="14100"/>
          <ac:picMkLst>
            <pc:docMk/>
            <pc:sldMk cId="4250345557" sldId="307"/>
            <ac:picMk id="2065" creationId="{4AFDE955-E069-67B7-54CA-9A3A446D4F16}"/>
          </ac:picMkLst>
        </pc:picChg>
        <pc:picChg chg="mod">
          <ac:chgData name="Ida Ekmark" userId="ffbc62ef69d5d3dc" providerId="LiveId" clId="{38AB4D3C-B4E5-4847-ABEF-83E738C70A11}" dt="2024-05-16T11:25:38.588" v="32884" actId="14100"/>
          <ac:picMkLst>
            <pc:docMk/>
            <pc:sldMk cId="4250345557" sldId="307"/>
            <ac:picMk id="2448" creationId="{B262A390-32F3-B889-E0CE-1E0BD53B51BD}"/>
          </ac:picMkLst>
        </pc:picChg>
        <pc:picChg chg="mod">
          <ac:chgData name="Ida Ekmark" userId="ffbc62ef69d5d3dc" providerId="LiveId" clId="{38AB4D3C-B4E5-4847-ABEF-83E738C70A11}" dt="2024-05-16T11:25:53.393" v="33303" actId="14100"/>
          <ac:picMkLst>
            <pc:docMk/>
            <pc:sldMk cId="4250345557" sldId="307"/>
            <ac:picMk id="2605" creationId="{9CDE597B-DDD9-2981-66D4-19749ACB1EAE}"/>
          </ac:picMkLst>
        </pc:picChg>
        <pc:picChg chg="mod">
          <ac:chgData name="Ida Ekmark" userId="ffbc62ef69d5d3dc" providerId="LiveId" clId="{38AB4D3C-B4E5-4847-ABEF-83E738C70A11}" dt="2024-05-16T11:28:08.023" v="34139" actId="14100"/>
          <ac:picMkLst>
            <pc:docMk/>
            <pc:sldMk cId="4250345557" sldId="307"/>
            <ac:picMk id="2762" creationId="{EC67A09E-DE65-9B05-F16C-483993ECBEE7}"/>
          </ac:picMkLst>
        </pc:picChg>
        <pc:picChg chg="mod">
          <ac:chgData name="Ida Ekmark" userId="ffbc62ef69d5d3dc" providerId="LiveId" clId="{38AB4D3C-B4E5-4847-ABEF-83E738C70A11}" dt="2024-05-16T11:28:18.712" v="34674" actId="14100"/>
          <ac:picMkLst>
            <pc:docMk/>
            <pc:sldMk cId="4250345557" sldId="307"/>
            <ac:picMk id="2948" creationId="{347E57F7-AE3A-51E6-1B19-836E9E76D5C4}"/>
          </ac:picMkLst>
        </pc:picChg>
        <pc:picChg chg="mod">
          <ac:chgData name="Ida Ekmark" userId="ffbc62ef69d5d3dc" providerId="LiveId" clId="{38AB4D3C-B4E5-4847-ABEF-83E738C70A11}" dt="2024-05-16T11:29:17.203" v="35238" actId="14100"/>
          <ac:picMkLst>
            <pc:docMk/>
            <pc:sldMk cId="4250345557" sldId="307"/>
            <ac:picMk id="3163" creationId="{70C5BA22-C8B1-D498-85FE-9707E4EF7AAE}"/>
          </ac:picMkLst>
        </pc:picChg>
        <pc:picChg chg="mod">
          <ac:chgData name="Ida Ekmark" userId="ffbc62ef69d5d3dc" providerId="LiveId" clId="{38AB4D3C-B4E5-4847-ABEF-83E738C70A11}" dt="2024-05-16T11:29:26.862" v="35802" actId="14100"/>
          <ac:picMkLst>
            <pc:docMk/>
            <pc:sldMk cId="4250345557" sldId="307"/>
            <ac:picMk id="3378" creationId="{399E8B88-417C-0635-2BA5-76A43D01C397}"/>
          </ac:picMkLst>
        </pc:picChg>
        <pc:picChg chg="mod">
          <ac:chgData name="Ida Ekmark" userId="ffbc62ef69d5d3dc" providerId="LiveId" clId="{38AB4D3C-B4E5-4847-ABEF-83E738C70A11}" dt="2024-05-16T11:31:49.422" v="36366" actId="14100"/>
          <ac:picMkLst>
            <pc:docMk/>
            <pc:sldMk cId="4250345557" sldId="307"/>
            <ac:picMk id="3593" creationId="{B16E4435-3E02-BB13-6A63-9C43A45981D3}"/>
          </ac:picMkLst>
        </pc:picChg>
        <pc:picChg chg="mod">
          <ac:chgData name="Ida Ekmark" userId="ffbc62ef69d5d3dc" providerId="LiveId" clId="{38AB4D3C-B4E5-4847-ABEF-83E738C70A11}" dt="2024-05-16T11:32:02.475" v="36934" actId="14100"/>
          <ac:picMkLst>
            <pc:docMk/>
            <pc:sldMk cId="4250345557" sldId="307"/>
            <ac:picMk id="3809" creationId="{FB895552-0898-1DB8-F724-2F1A99438A0A}"/>
          </ac:picMkLst>
        </pc:picChg>
        <pc:picChg chg="mod">
          <ac:chgData name="Ida Ekmark" userId="ffbc62ef69d5d3dc" providerId="LiveId" clId="{38AB4D3C-B4E5-4847-ABEF-83E738C70A11}" dt="2024-05-16T11:32:16.532" v="37136" actId="14100"/>
          <ac:picMkLst>
            <pc:docMk/>
            <pc:sldMk cId="4250345557" sldId="307"/>
            <ac:picMk id="3879" creationId="{B2ABAB1E-98B1-A2C7-93E3-07BD85BBB78D}"/>
          </ac:picMkLst>
        </pc:picChg>
      </pc:sldChg>
      <pc:sldChg chg="addSp delSp modSp add mod setBg delAnim modNotesTx">
        <pc:chgData name="Ida Ekmark" userId="ffbc62ef69d5d3dc" providerId="LiveId" clId="{38AB4D3C-B4E5-4847-ABEF-83E738C70A11}" dt="2024-06-05T18:22:57.896" v="101771"/>
        <pc:sldMkLst>
          <pc:docMk/>
          <pc:sldMk cId="1668521725" sldId="308"/>
        </pc:sldMkLst>
        <pc:spChg chg="mod topLvl">
          <ac:chgData name="Ida Ekmark" userId="ffbc62ef69d5d3dc" providerId="LiveId" clId="{38AB4D3C-B4E5-4847-ABEF-83E738C70A11}" dt="2024-05-20T11:54:20.302" v="41208" actId="2711"/>
          <ac:spMkLst>
            <pc:docMk/>
            <pc:sldMk cId="1668521725" sldId="308"/>
            <ac:spMk id="2" creationId="{7ABF6159-2FDF-519D-83E2-39ED4648D660}"/>
          </ac:spMkLst>
        </pc:spChg>
        <pc:spChg chg="add mod">
          <ac:chgData name="Ida Ekmark" userId="ffbc62ef69d5d3dc" providerId="LiveId" clId="{38AB4D3C-B4E5-4847-ABEF-83E738C70A11}" dt="2024-05-20T12:07:24.642" v="42161" actId="1076"/>
          <ac:spMkLst>
            <pc:docMk/>
            <pc:sldMk cId="1668521725" sldId="308"/>
            <ac:spMk id="3" creationId="{09A898B9-B96E-9411-44C3-92016ABE659E}"/>
          </ac:spMkLst>
        </pc:spChg>
        <pc:spChg chg="add mod">
          <ac:chgData name="Ida Ekmark" userId="ffbc62ef69d5d3dc" providerId="LiveId" clId="{38AB4D3C-B4E5-4847-ABEF-83E738C70A11}" dt="2024-05-20T12:07:03.046" v="42157" actId="1037"/>
          <ac:spMkLst>
            <pc:docMk/>
            <pc:sldMk cId="1668521725" sldId="308"/>
            <ac:spMk id="4" creationId="{0E0CA704-1ADE-FCE4-8279-020139AEC7A3}"/>
          </ac:spMkLst>
        </pc:spChg>
        <pc:spChg chg="add mod topLvl">
          <ac:chgData name="Ida Ekmark" userId="ffbc62ef69d5d3dc" providerId="LiveId" clId="{38AB4D3C-B4E5-4847-ABEF-83E738C70A11}" dt="2024-05-17T11:57:22.121" v="41108" actId="1035"/>
          <ac:spMkLst>
            <pc:docMk/>
            <pc:sldMk cId="1668521725" sldId="308"/>
            <ac:spMk id="5" creationId="{81ED701C-0EF0-6FAE-3416-85EF7BF92BE0}"/>
          </ac:spMkLst>
        </pc:spChg>
        <pc:spChg chg="add mod">
          <ac:chgData name="Ida Ekmark" userId="ffbc62ef69d5d3dc" providerId="LiveId" clId="{38AB4D3C-B4E5-4847-ABEF-83E738C70A11}" dt="2024-05-17T11:52:56.665" v="40886" actId="165"/>
          <ac:spMkLst>
            <pc:docMk/>
            <pc:sldMk cId="1668521725" sldId="308"/>
            <ac:spMk id="6" creationId="{7CE75C0C-3AA5-31B6-242E-991479B9C9C9}"/>
          </ac:spMkLst>
        </pc:spChg>
        <pc:spChg chg="add mod">
          <ac:chgData name="Ida Ekmark" userId="ffbc62ef69d5d3dc" providerId="LiveId" clId="{38AB4D3C-B4E5-4847-ABEF-83E738C70A11}" dt="2024-05-17T11:52:56.665" v="40886" actId="165"/>
          <ac:spMkLst>
            <pc:docMk/>
            <pc:sldMk cId="1668521725" sldId="308"/>
            <ac:spMk id="7" creationId="{5EAAFF9B-6F31-3E4A-BD50-D1FBC168D038}"/>
          </ac:spMkLst>
        </pc:spChg>
        <pc:spChg chg="del">
          <ac:chgData name="Ida Ekmark" userId="ffbc62ef69d5d3dc" providerId="LiveId" clId="{38AB4D3C-B4E5-4847-ABEF-83E738C70A11}" dt="2024-05-16T11:36:00.983" v="37361" actId="478"/>
          <ac:spMkLst>
            <pc:docMk/>
            <pc:sldMk cId="1668521725" sldId="308"/>
            <ac:spMk id="11" creationId="{27815919-F55A-B92D-7473-8085517449EE}"/>
          </ac:spMkLst>
        </pc:spChg>
        <pc:spChg chg="del">
          <ac:chgData name="Ida Ekmark" userId="ffbc62ef69d5d3dc" providerId="LiveId" clId="{38AB4D3C-B4E5-4847-ABEF-83E738C70A11}" dt="2024-05-16T11:36:04.887" v="37363" actId="478"/>
          <ac:spMkLst>
            <pc:docMk/>
            <pc:sldMk cId="1668521725" sldId="308"/>
            <ac:spMk id="12" creationId="{CD603000-1293-9DB0-DBE2-8F496FA66057}"/>
          </ac:spMkLst>
        </pc:spChg>
        <pc:spChg chg="del">
          <ac:chgData name="Ida Ekmark" userId="ffbc62ef69d5d3dc" providerId="LiveId" clId="{38AB4D3C-B4E5-4847-ABEF-83E738C70A11}" dt="2024-05-16T11:36:03.353" v="37362" actId="478"/>
          <ac:spMkLst>
            <pc:docMk/>
            <pc:sldMk cId="1668521725" sldId="308"/>
            <ac:spMk id="13" creationId="{C1004F0D-D82E-5000-4D12-4BC414302DD4}"/>
          </ac:spMkLst>
        </pc:spChg>
        <pc:spChg chg="add mod">
          <ac:chgData name="Ida Ekmark" userId="ffbc62ef69d5d3dc" providerId="LiveId" clId="{38AB4D3C-B4E5-4847-ABEF-83E738C70A11}" dt="2024-05-17T11:56:32.560" v="41072" actId="164"/>
          <ac:spMkLst>
            <pc:docMk/>
            <pc:sldMk cId="1668521725" sldId="308"/>
            <ac:spMk id="16" creationId="{B63760B4-6A17-6C9E-3EF1-DFA17D5785D2}"/>
          </ac:spMkLst>
        </pc:spChg>
        <pc:spChg chg="add mod">
          <ac:chgData name="Ida Ekmark" userId="ffbc62ef69d5d3dc" providerId="LiveId" clId="{38AB4D3C-B4E5-4847-ABEF-83E738C70A11}" dt="2024-05-17T11:56:32.560" v="41072" actId="164"/>
          <ac:spMkLst>
            <pc:docMk/>
            <pc:sldMk cId="1668521725" sldId="308"/>
            <ac:spMk id="17" creationId="{BD565441-267F-604B-E5B4-332DE4AA669F}"/>
          </ac:spMkLst>
        </pc:spChg>
        <pc:spChg chg="mod">
          <ac:chgData name="Ida Ekmark" userId="ffbc62ef69d5d3dc" providerId="LiveId" clId="{38AB4D3C-B4E5-4847-ABEF-83E738C70A11}" dt="2024-06-05T18:22:57.896" v="101771"/>
          <ac:spMkLst>
            <pc:docMk/>
            <pc:sldMk cId="1668521725" sldId="308"/>
            <ac:spMk id="163" creationId="{A1F7CF7A-E949-1AD0-1C71-7249045294BB}"/>
          </ac:spMkLst>
        </pc:spChg>
        <pc:grpChg chg="add del mod topLvl">
          <ac:chgData name="Ida Ekmark" userId="ffbc62ef69d5d3dc" providerId="LiveId" clId="{38AB4D3C-B4E5-4847-ABEF-83E738C70A11}" dt="2024-05-17T11:53:00.622" v="40887" actId="478"/>
          <ac:grpSpMkLst>
            <pc:docMk/>
            <pc:sldMk cId="1668521725" sldId="308"/>
            <ac:grpSpMk id="8" creationId="{9A26D9E2-3056-5FA0-6EF6-BD78C123B716}"/>
          </ac:grpSpMkLst>
        </pc:grpChg>
        <pc:grpChg chg="add del mod">
          <ac:chgData name="Ida Ekmark" userId="ffbc62ef69d5d3dc" providerId="LiveId" clId="{38AB4D3C-B4E5-4847-ABEF-83E738C70A11}" dt="2024-05-17T11:52:56.665" v="40886" actId="165"/>
          <ac:grpSpMkLst>
            <pc:docMk/>
            <pc:sldMk cId="1668521725" sldId="308"/>
            <ac:grpSpMk id="9" creationId="{C0357EBA-0724-1871-82EE-D005255514CD}"/>
          </ac:grpSpMkLst>
        </pc:grpChg>
        <pc:grpChg chg="add mod">
          <ac:chgData name="Ida Ekmark" userId="ffbc62ef69d5d3dc" providerId="LiveId" clId="{38AB4D3C-B4E5-4847-ABEF-83E738C70A11}" dt="2024-05-17T11:56:35.886" v="41073" actId="12788"/>
          <ac:grpSpMkLst>
            <pc:docMk/>
            <pc:sldMk cId="1668521725" sldId="308"/>
            <ac:grpSpMk id="18" creationId="{0D8D885E-A89D-A83E-E948-EDF291C0F4FF}"/>
          </ac:grpSpMkLst>
        </pc:grpChg>
        <pc:grpChg chg="add mod">
          <ac:chgData name="Ida Ekmark" userId="ffbc62ef69d5d3dc" providerId="LiveId" clId="{38AB4D3C-B4E5-4847-ABEF-83E738C70A11}" dt="2024-05-17T11:56:46.316" v="41075" actId="12788"/>
          <ac:grpSpMkLst>
            <pc:docMk/>
            <pc:sldMk cId="1668521725" sldId="308"/>
            <ac:grpSpMk id="19" creationId="{90EF184B-782C-4D44-BA60-52370E3E412B}"/>
          </ac:grpSpMkLst>
        </pc:grpChg>
        <pc:picChg chg="add mod modCrop">
          <ac:chgData name="Ida Ekmark" userId="ffbc62ef69d5d3dc" providerId="LiveId" clId="{38AB4D3C-B4E5-4847-ABEF-83E738C70A11}" dt="2024-05-17T11:56:32.560" v="41072" actId="164"/>
          <ac:picMkLst>
            <pc:docMk/>
            <pc:sldMk cId="1668521725" sldId="308"/>
            <ac:picMk id="14" creationId="{09E8BBF5-D91E-927D-3D3C-BA4EC8F379D4}"/>
          </ac:picMkLst>
        </pc:picChg>
        <pc:picChg chg="del">
          <ac:chgData name="Ida Ekmark" userId="ffbc62ef69d5d3dc" providerId="LiveId" clId="{38AB4D3C-B4E5-4847-ABEF-83E738C70A11}" dt="2024-05-16T11:36:17.515" v="37368" actId="478"/>
          <ac:picMkLst>
            <pc:docMk/>
            <pc:sldMk cId="1668521725" sldId="308"/>
            <ac:picMk id="15" creationId="{D78472B8-A65B-3EEA-7ACE-22C1653DB3F0}"/>
          </ac:picMkLst>
        </pc:picChg>
        <pc:cxnChg chg="del">
          <ac:chgData name="Ida Ekmark" userId="ffbc62ef69d5d3dc" providerId="LiveId" clId="{38AB4D3C-B4E5-4847-ABEF-83E738C70A11}" dt="2024-05-16T11:35:59.199" v="37360" actId="478"/>
          <ac:cxnSpMkLst>
            <pc:docMk/>
            <pc:sldMk cId="1668521725" sldId="308"/>
            <ac:cxnSpMk id="3" creationId="{D8368322-4773-92C1-7B1B-E11A5A98584A}"/>
          </ac:cxnSpMkLst>
        </pc:cxnChg>
        <pc:cxnChg chg="del">
          <ac:chgData name="Ida Ekmark" userId="ffbc62ef69d5d3dc" providerId="LiveId" clId="{38AB4D3C-B4E5-4847-ABEF-83E738C70A11}" dt="2024-05-16T11:36:05.943" v="37364" actId="478"/>
          <ac:cxnSpMkLst>
            <pc:docMk/>
            <pc:sldMk cId="1668521725" sldId="308"/>
            <ac:cxnSpMk id="4" creationId="{E2AB9CA4-4A31-6F08-0591-330DD9CA3387}"/>
          </ac:cxnSpMkLst>
        </pc:cxnChg>
      </pc:sldChg>
      <pc:sldChg chg="addSp delSp modSp add del mod delAnim modAnim">
        <pc:chgData name="Ida Ekmark" userId="ffbc62ef69d5d3dc" providerId="LiveId" clId="{38AB4D3C-B4E5-4847-ABEF-83E738C70A11}" dt="2024-05-20T12:26:01.052" v="42175" actId="47"/>
        <pc:sldMkLst>
          <pc:docMk/>
          <pc:sldMk cId="2325184168" sldId="309"/>
        </pc:sldMkLst>
        <pc:spChg chg="mod">
          <ac:chgData name="Ida Ekmark" userId="ffbc62ef69d5d3dc" providerId="LiveId" clId="{38AB4D3C-B4E5-4847-ABEF-83E738C70A11}" dt="2024-05-17T09:23:03.300" v="38374" actId="20577"/>
          <ac:spMkLst>
            <pc:docMk/>
            <pc:sldMk cId="2325184168" sldId="309"/>
            <ac:spMk id="5" creationId="{A54EBA3E-F444-2F1A-CF44-A6E734572A68}"/>
          </ac:spMkLst>
        </pc:spChg>
        <pc:spChg chg="del mod topLvl replST">
          <ac:chgData name="Ida Ekmark" userId="ffbc62ef69d5d3dc" providerId="LiveId" clId="{38AB4D3C-B4E5-4847-ABEF-83E738C70A11}" dt="2024-05-17T09:24:53.161" v="38564" actId="478"/>
          <ac:spMkLst>
            <pc:docMk/>
            <pc:sldMk cId="2325184168" sldId="309"/>
            <ac:spMk id="9" creationId="{61515D73-CFC8-2FA5-BF23-67062E8012C4}"/>
          </ac:spMkLst>
        </pc:spChg>
        <pc:spChg chg="del mod topLvl replST">
          <ac:chgData name="Ida Ekmark" userId="ffbc62ef69d5d3dc" providerId="LiveId" clId="{38AB4D3C-B4E5-4847-ABEF-83E738C70A11}" dt="2024-05-17T09:24:53.161" v="38559" actId="478"/>
          <ac:spMkLst>
            <pc:docMk/>
            <pc:sldMk cId="2325184168" sldId="309"/>
            <ac:spMk id="10" creationId="{55C2792A-086D-76CE-9715-13CB6A9986A9}"/>
          </ac:spMkLst>
        </pc:spChg>
        <pc:spChg chg="del mod replST">
          <ac:chgData name="Ida Ekmark" userId="ffbc62ef69d5d3dc" providerId="LiveId" clId="{38AB4D3C-B4E5-4847-ABEF-83E738C70A11}" dt="2024-05-17T09:24:53.161" v="38558" actId="478"/>
          <ac:spMkLst>
            <pc:docMk/>
            <pc:sldMk cId="2325184168" sldId="309"/>
            <ac:spMk id="11" creationId="{E061CD0A-AEBA-0DBB-9238-3E108F54A5EA}"/>
          </ac:spMkLst>
        </pc:spChg>
        <pc:spChg chg="del mod replST">
          <ac:chgData name="Ida Ekmark" userId="ffbc62ef69d5d3dc" providerId="LiveId" clId="{38AB4D3C-B4E5-4847-ABEF-83E738C70A11}" dt="2024-05-17T09:24:53.161" v="38557" actId="478"/>
          <ac:spMkLst>
            <pc:docMk/>
            <pc:sldMk cId="2325184168" sldId="309"/>
            <ac:spMk id="12" creationId="{4420BFD8-23C6-C37E-30E6-4828411E0C1D}"/>
          </ac:spMkLst>
        </pc:spChg>
        <pc:spChg chg="del mod replST">
          <ac:chgData name="Ida Ekmark" userId="ffbc62ef69d5d3dc" providerId="LiveId" clId="{38AB4D3C-B4E5-4847-ABEF-83E738C70A11}" dt="2024-05-17T09:24:53.161" v="38556" actId="478"/>
          <ac:spMkLst>
            <pc:docMk/>
            <pc:sldMk cId="2325184168" sldId="309"/>
            <ac:spMk id="13" creationId="{BCCD618F-440A-E565-635C-11167661EFEB}"/>
          </ac:spMkLst>
        </pc:spChg>
        <pc:spChg chg="mod">
          <ac:chgData name="Ida Ekmark" userId="ffbc62ef69d5d3dc" providerId="LiveId" clId="{38AB4D3C-B4E5-4847-ABEF-83E738C70A11}" dt="2024-05-17T09:29:21.683" v="39006" actId="20577"/>
          <ac:spMkLst>
            <pc:docMk/>
            <pc:sldMk cId="2325184168" sldId="309"/>
            <ac:spMk id="16" creationId="{5B3BEE45-DF3F-A758-FDF9-0CFC623E7EFD}"/>
          </ac:spMkLst>
        </pc:spChg>
        <pc:spChg chg="mod replST">
          <ac:chgData name="Ida Ekmark" userId="ffbc62ef69d5d3dc" providerId="LiveId" clId="{38AB4D3C-B4E5-4847-ABEF-83E738C70A11}" dt="2024-05-17T09:24:53.161" v="38560" actId="108"/>
          <ac:spMkLst>
            <pc:docMk/>
            <pc:sldMk cId="2325184168" sldId="309"/>
            <ac:spMk id="19" creationId="{AD48956B-1D7C-9FA6-3EDE-741763C5560A}"/>
          </ac:spMkLst>
        </pc:spChg>
        <pc:spChg chg="mod replST">
          <ac:chgData name="Ida Ekmark" userId="ffbc62ef69d5d3dc" providerId="LiveId" clId="{38AB4D3C-B4E5-4847-ABEF-83E738C70A11}" dt="2024-05-17T09:24:53.161" v="38561" actId="108"/>
          <ac:spMkLst>
            <pc:docMk/>
            <pc:sldMk cId="2325184168" sldId="309"/>
            <ac:spMk id="20" creationId="{3AB8DC03-8D0B-1ED1-2B22-5A39D0D39AC3}"/>
          </ac:spMkLst>
        </pc:spChg>
        <pc:spChg chg="mod replST">
          <ac:chgData name="Ida Ekmark" userId="ffbc62ef69d5d3dc" providerId="LiveId" clId="{38AB4D3C-B4E5-4847-ABEF-83E738C70A11}" dt="2024-05-17T09:24:53.161" v="38562" actId="108"/>
          <ac:spMkLst>
            <pc:docMk/>
            <pc:sldMk cId="2325184168" sldId="309"/>
            <ac:spMk id="21" creationId="{DD72812D-CCF0-76F9-A699-B729F212BAA6}"/>
          </ac:spMkLst>
        </pc:spChg>
        <pc:spChg chg="mod replST">
          <ac:chgData name="Ida Ekmark" userId="ffbc62ef69d5d3dc" providerId="LiveId" clId="{38AB4D3C-B4E5-4847-ABEF-83E738C70A11}" dt="2024-05-17T09:24:53.161" v="38563" actId="108"/>
          <ac:spMkLst>
            <pc:docMk/>
            <pc:sldMk cId="2325184168" sldId="309"/>
            <ac:spMk id="22" creationId="{A6C7C386-BD7E-B31E-5221-5749308E17C3}"/>
          </ac:spMkLst>
        </pc:spChg>
        <pc:spChg chg="add del mod topLvl">
          <ac:chgData name="Ida Ekmark" userId="ffbc62ef69d5d3dc" providerId="LiveId" clId="{38AB4D3C-B4E5-4847-ABEF-83E738C70A11}" dt="2024-05-17T09:27:28.807" v="38771"/>
          <ac:spMkLst>
            <pc:docMk/>
            <pc:sldMk cId="2325184168" sldId="309"/>
            <ac:spMk id="32" creationId="{48C13682-2025-F9F2-81F8-7222C38C20FD}"/>
          </ac:spMkLst>
        </pc:spChg>
        <pc:spChg chg="add del mod topLvl">
          <ac:chgData name="Ida Ekmark" userId="ffbc62ef69d5d3dc" providerId="LiveId" clId="{38AB4D3C-B4E5-4847-ABEF-83E738C70A11}" dt="2024-05-17T09:27:28.807" v="38771"/>
          <ac:spMkLst>
            <pc:docMk/>
            <pc:sldMk cId="2325184168" sldId="309"/>
            <ac:spMk id="33" creationId="{88FD91F5-B937-853A-9BE7-5812648B2B17}"/>
          </ac:spMkLst>
        </pc:spChg>
        <pc:spChg chg="add del mod">
          <ac:chgData name="Ida Ekmark" userId="ffbc62ef69d5d3dc" providerId="LiveId" clId="{38AB4D3C-B4E5-4847-ABEF-83E738C70A11}" dt="2024-05-17T09:27:28.807" v="38771"/>
          <ac:spMkLst>
            <pc:docMk/>
            <pc:sldMk cId="2325184168" sldId="309"/>
            <ac:spMk id="34" creationId="{1107D828-6FA8-77CD-14C5-EB4A96DD0196}"/>
          </ac:spMkLst>
        </pc:spChg>
        <pc:spChg chg="add del mod">
          <ac:chgData name="Ida Ekmark" userId="ffbc62ef69d5d3dc" providerId="LiveId" clId="{38AB4D3C-B4E5-4847-ABEF-83E738C70A11}" dt="2024-05-17T09:27:28.807" v="38771"/>
          <ac:spMkLst>
            <pc:docMk/>
            <pc:sldMk cId="2325184168" sldId="309"/>
            <ac:spMk id="35" creationId="{633C955E-C454-0311-8D2B-04DE0F7D0C5D}"/>
          </ac:spMkLst>
        </pc:spChg>
        <pc:spChg chg="add del mod topLvl replST delST">
          <ac:chgData name="Ida Ekmark" userId="ffbc62ef69d5d3dc" providerId="LiveId" clId="{38AB4D3C-B4E5-4847-ABEF-83E738C70A11}" dt="2024-05-17T09:29:03.659" v="38982"/>
          <ac:spMkLst>
            <pc:docMk/>
            <pc:sldMk cId="2325184168" sldId="309"/>
            <ac:spMk id="39" creationId="{8C8CFB0F-F9F9-B160-CB86-07FA55455916}"/>
          </ac:spMkLst>
        </pc:spChg>
        <pc:spChg chg="add del mod topLvl replST delST">
          <ac:chgData name="Ida Ekmark" userId="ffbc62ef69d5d3dc" providerId="LiveId" clId="{38AB4D3C-B4E5-4847-ABEF-83E738C70A11}" dt="2024-05-17T09:29:03.659" v="38982"/>
          <ac:spMkLst>
            <pc:docMk/>
            <pc:sldMk cId="2325184168" sldId="309"/>
            <ac:spMk id="40" creationId="{9BF086AD-3E2F-C175-9681-FC141DC5FF23}"/>
          </ac:spMkLst>
        </pc:spChg>
        <pc:spChg chg="add del mod replST delST">
          <ac:chgData name="Ida Ekmark" userId="ffbc62ef69d5d3dc" providerId="LiveId" clId="{38AB4D3C-B4E5-4847-ABEF-83E738C70A11}" dt="2024-05-17T09:29:03.659" v="38982"/>
          <ac:spMkLst>
            <pc:docMk/>
            <pc:sldMk cId="2325184168" sldId="309"/>
            <ac:spMk id="41" creationId="{7C9C81E1-87C0-B94C-0407-F89DE93A5F09}"/>
          </ac:spMkLst>
        </pc:spChg>
        <pc:spChg chg="add del mod replST delST">
          <ac:chgData name="Ida Ekmark" userId="ffbc62ef69d5d3dc" providerId="LiveId" clId="{38AB4D3C-B4E5-4847-ABEF-83E738C70A11}" dt="2024-05-17T09:29:03.659" v="38982"/>
          <ac:spMkLst>
            <pc:docMk/>
            <pc:sldMk cId="2325184168" sldId="309"/>
            <ac:spMk id="42" creationId="{11B3C24A-B1C9-4310-534A-5CC358E890CB}"/>
          </ac:spMkLst>
        </pc:spChg>
        <pc:spChg chg="mod">
          <ac:chgData name="Ida Ekmark" userId="ffbc62ef69d5d3dc" providerId="LiveId" clId="{38AB4D3C-B4E5-4847-ABEF-83E738C70A11}" dt="2024-05-17T09:27:28.807" v="38771"/>
          <ac:spMkLst>
            <pc:docMk/>
            <pc:sldMk cId="2325184168" sldId="309"/>
            <ac:spMk id="45" creationId="{0668CED7-1B44-784D-ABD6-F7C689F4CE7C}"/>
          </ac:spMkLst>
        </pc:spChg>
        <pc:spChg chg="mod">
          <ac:chgData name="Ida Ekmark" userId="ffbc62ef69d5d3dc" providerId="LiveId" clId="{38AB4D3C-B4E5-4847-ABEF-83E738C70A11}" dt="2024-05-17T09:27:28.807" v="38771"/>
          <ac:spMkLst>
            <pc:docMk/>
            <pc:sldMk cId="2325184168" sldId="309"/>
            <ac:spMk id="46" creationId="{8CD3536D-70F0-0CB8-573F-2189F7A4303A}"/>
          </ac:spMkLst>
        </pc:spChg>
        <pc:spChg chg="mod">
          <ac:chgData name="Ida Ekmark" userId="ffbc62ef69d5d3dc" providerId="LiveId" clId="{38AB4D3C-B4E5-4847-ABEF-83E738C70A11}" dt="2024-05-17T09:27:28.807" v="38771"/>
          <ac:spMkLst>
            <pc:docMk/>
            <pc:sldMk cId="2325184168" sldId="309"/>
            <ac:spMk id="47" creationId="{A01D34BB-4C3E-D5F1-6EC1-66D2FB069741}"/>
          </ac:spMkLst>
        </pc:spChg>
        <pc:spChg chg="mod">
          <ac:chgData name="Ida Ekmark" userId="ffbc62ef69d5d3dc" providerId="LiveId" clId="{38AB4D3C-B4E5-4847-ABEF-83E738C70A11}" dt="2024-05-17T09:27:28.807" v="38771"/>
          <ac:spMkLst>
            <pc:docMk/>
            <pc:sldMk cId="2325184168" sldId="309"/>
            <ac:spMk id="48" creationId="{7D412042-0010-19D9-A0AF-8281074D59A2}"/>
          </ac:spMkLst>
        </pc:spChg>
        <pc:spChg chg="mod">
          <ac:chgData name="Ida Ekmark" userId="ffbc62ef69d5d3dc" providerId="LiveId" clId="{38AB4D3C-B4E5-4847-ABEF-83E738C70A11}" dt="2024-05-17T09:28:20.550" v="38794"/>
          <ac:spMkLst>
            <pc:docMk/>
            <pc:sldMk cId="2325184168" sldId="309"/>
            <ac:spMk id="50" creationId="{C1D19CED-73A1-0868-5CD8-D535EC54BA97}"/>
          </ac:spMkLst>
        </pc:spChg>
        <pc:spChg chg="mod">
          <ac:chgData name="Ida Ekmark" userId="ffbc62ef69d5d3dc" providerId="LiveId" clId="{38AB4D3C-B4E5-4847-ABEF-83E738C70A11}" dt="2024-05-17T09:28:20.550" v="38794"/>
          <ac:spMkLst>
            <pc:docMk/>
            <pc:sldMk cId="2325184168" sldId="309"/>
            <ac:spMk id="51" creationId="{790B1872-18CF-ABB1-B626-42241481483C}"/>
          </ac:spMkLst>
        </pc:spChg>
        <pc:spChg chg="mod">
          <ac:chgData name="Ida Ekmark" userId="ffbc62ef69d5d3dc" providerId="LiveId" clId="{38AB4D3C-B4E5-4847-ABEF-83E738C70A11}" dt="2024-05-17T09:28:20.550" v="38794"/>
          <ac:spMkLst>
            <pc:docMk/>
            <pc:sldMk cId="2325184168" sldId="309"/>
            <ac:spMk id="52" creationId="{20BC9338-88B2-F807-DEA3-FB614E5FE630}"/>
          </ac:spMkLst>
        </pc:spChg>
        <pc:spChg chg="mod">
          <ac:chgData name="Ida Ekmark" userId="ffbc62ef69d5d3dc" providerId="LiveId" clId="{38AB4D3C-B4E5-4847-ABEF-83E738C70A11}" dt="2024-05-17T09:28:20.550" v="38794"/>
          <ac:spMkLst>
            <pc:docMk/>
            <pc:sldMk cId="2325184168" sldId="309"/>
            <ac:spMk id="53" creationId="{A4733C01-62E1-ADB9-4FC9-9CC02D138E21}"/>
          </ac:spMkLst>
        </pc:spChg>
        <pc:spChg chg="mod replST delST">
          <ac:chgData name="Ida Ekmark" userId="ffbc62ef69d5d3dc" providerId="LiveId" clId="{38AB4D3C-B4E5-4847-ABEF-83E738C70A11}" dt="2024-05-17T09:29:03.659" v="38982"/>
          <ac:spMkLst>
            <pc:docMk/>
            <pc:sldMk cId="2325184168" sldId="309"/>
            <ac:spMk id="57" creationId="{4D7BF1EA-0C6F-0C49-CDA2-5BA3A54E9C93}"/>
          </ac:spMkLst>
        </pc:spChg>
        <pc:spChg chg="mod replST delST">
          <ac:chgData name="Ida Ekmark" userId="ffbc62ef69d5d3dc" providerId="LiveId" clId="{38AB4D3C-B4E5-4847-ABEF-83E738C70A11}" dt="2024-05-17T09:29:03.659" v="38982"/>
          <ac:spMkLst>
            <pc:docMk/>
            <pc:sldMk cId="2325184168" sldId="309"/>
            <ac:spMk id="58" creationId="{5B766976-1112-A2C7-6E51-2653059B8B37}"/>
          </ac:spMkLst>
        </pc:spChg>
        <pc:spChg chg="mod replST delST">
          <ac:chgData name="Ida Ekmark" userId="ffbc62ef69d5d3dc" providerId="LiveId" clId="{38AB4D3C-B4E5-4847-ABEF-83E738C70A11}" dt="2024-05-17T09:29:03.659" v="38982"/>
          <ac:spMkLst>
            <pc:docMk/>
            <pc:sldMk cId="2325184168" sldId="309"/>
            <ac:spMk id="59" creationId="{9D7BCD17-10A3-62CD-E60D-7FD3F675C16C}"/>
          </ac:spMkLst>
        </pc:spChg>
        <pc:spChg chg="mod replST delST">
          <ac:chgData name="Ida Ekmark" userId="ffbc62ef69d5d3dc" providerId="LiveId" clId="{38AB4D3C-B4E5-4847-ABEF-83E738C70A11}" dt="2024-05-17T09:29:03.659" v="38982"/>
          <ac:spMkLst>
            <pc:docMk/>
            <pc:sldMk cId="2325184168" sldId="309"/>
            <ac:spMk id="60" creationId="{4AFDB938-806F-1930-6267-DF8DA8B4CB03}"/>
          </ac:spMkLst>
        </pc:spChg>
        <pc:spChg chg="mod">
          <ac:chgData name="Ida Ekmark" userId="ffbc62ef69d5d3dc" providerId="LiveId" clId="{38AB4D3C-B4E5-4847-ABEF-83E738C70A11}" dt="2024-05-17T09:29:03.659" v="38982"/>
          <ac:spMkLst>
            <pc:docMk/>
            <pc:sldMk cId="2325184168" sldId="309"/>
            <ac:spMk id="63" creationId="{A9C7B6F4-306F-29F4-8870-36F7B0ED0631}"/>
          </ac:spMkLst>
        </pc:spChg>
        <pc:spChg chg="mod">
          <ac:chgData name="Ida Ekmark" userId="ffbc62ef69d5d3dc" providerId="LiveId" clId="{38AB4D3C-B4E5-4847-ABEF-83E738C70A11}" dt="2024-05-17T09:29:03.659" v="38982"/>
          <ac:spMkLst>
            <pc:docMk/>
            <pc:sldMk cId="2325184168" sldId="309"/>
            <ac:spMk id="128" creationId="{2011FE83-2D46-7141-A736-7ACD5E001405}"/>
          </ac:spMkLst>
        </pc:spChg>
        <pc:spChg chg="mod">
          <ac:chgData name="Ida Ekmark" userId="ffbc62ef69d5d3dc" providerId="LiveId" clId="{38AB4D3C-B4E5-4847-ABEF-83E738C70A11}" dt="2024-05-17T09:29:03.659" v="38982"/>
          <ac:spMkLst>
            <pc:docMk/>
            <pc:sldMk cId="2325184168" sldId="309"/>
            <ac:spMk id="129" creationId="{3A3610B4-2A89-AD50-3F4C-C863C4694310}"/>
          </ac:spMkLst>
        </pc:spChg>
        <pc:spChg chg="mod">
          <ac:chgData name="Ida Ekmark" userId="ffbc62ef69d5d3dc" providerId="LiveId" clId="{38AB4D3C-B4E5-4847-ABEF-83E738C70A11}" dt="2024-05-17T09:29:03.659" v="38982"/>
          <ac:spMkLst>
            <pc:docMk/>
            <pc:sldMk cId="2325184168" sldId="309"/>
            <ac:spMk id="130" creationId="{05ABB6A3-B696-F502-0408-B18EEEC78D7F}"/>
          </ac:spMkLst>
        </pc:spChg>
        <pc:spChg chg="add mod">
          <ac:chgData name="Ida Ekmark" userId="ffbc62ef69d5d3dc" providerId="LiveId" clId="{38AB4D3C-B4E5-4847-ABEF-83E738C70A11}" dt="2024-05-17T11:32:51.265" v="40144" actId="208"/>
          <ac:spMkLst>
            <pc:docMk/>
            <pc:sldMk cId="2325184168" sldId="309"/>
            <ac:spMk id="131" creationId="{B774F36A-E805-4F89-2086-E8E10F4EB455}"/>
          </ac:spMkLst>
        </pc:spChg>
        <pc:spChg chg="mod">
          <ac:chgData name="Ida Ekmark" userId="ffbc62ef69d5d3dc" providerId="LiveId" clId="{38AB4D3C-B4E5-4847-ABEF-83E738C70A11}" dt="2024-05-17T12:23:22.411" v="41201" actId="313"/>
          <ac:spMkLst>
            <pc:docMk/>
            <pc:sldMk cId="2325184168" sldId="309"/>
            <ac:spMk id="163" creationId="{A1F7CF7A-E949-1AD0-1C71-7249045294BB}"/>
          </ac:spMkLst>
        </pc:spChg>
        <pc:grpChg chg="del mod replST">
          <ac:chgData name="Ida Ekmark" userId="ffbc62ef69d5d3dc" providerId="LiveId" clId="{38AB4D3C-B4E5-4847-ABEF-83E738C70A11}" dt="2024-05-17T09:24:53.161" v="38559" actId="478"/>
          <ac:grpSpMkLst>
            <pc:docMk/>
            <pc:sldMk cId="2325184168" sldId="309"/>
            <ac:grpSpMk id="14" creationId="{39480C6F-D633-3A5A-A773-8B3DC65B0B65}"/>
          </ac:grpSpMkLst>
        </pc:grpChg>
        <pc:grpChg chg="mod ord replST">
          <ac:chgData name="Ida Ekmark" userId="ffbc62ef69d5d3dc" providerId="LiveId" clId="{38AB4D3C-B4E5-4847-ABEF-83E738C70A11}" dt="2024-05-17T09:25:00.842" v="38570" actId="1036"/>
          <ac:grpSpMkLst>
            <pc:docMk/>
            <pc:sldMk cId="2325184168" sldId="309"/>
            <ac:grpSpMk id="23" creationId="{6C874802-E688-7141-F88C-C5C89CBB3BA8}"/>
          </ac:grpSpMkLst>
        </pc:grpChg>
        <pc:grpChg chg="del">
          <ac:chgData name="Ida Ekmark" userId="ffbc62ef69d5d3dc" providerId="LiveId" clId="{38AB4D3C-B4E5-4847-ABEF-83E738C70A11}" dt="2024-05-17T09:24:53.161" v="38565" actId="478"/>
          <ac:grpSpMkLst>
            <pc:docMk/>
            <pc:sldMk cId="2325184168" sldId="309"/>
            <ac:grpSpMk id="24" creationId="{B7C8A676-CE50-496E-5832-ECC917295659}"/>
          </ac:grpSpMkLst>
        </pc:grpChg>
        <pc:grpChg chg="add del mod">
          <ac:chgData name="Ida Ekmark" userId="ffbc62ef69d5d3dc" providerId="LiveId" clId="{38AB4D3C-B4E5-4847-ABEF-83E738C70A11}" dt="2024-05-17T09:27:28.807" v="38771"/>
          <ac:grpSpMkLst>
            <pc:docMk/>
            <pc:sldMk cId="2325184168" sldId="309"/>
            <ac:grpSpMk id="31" creationId="{461BDD94-DAE3-796E-B861-A0333280D562}"/>
          </ac:grpSpMkLst>
        </pc:grpChg>
        <pc:grpChg chg="add del mod">
          <ac:chgData name="Ida Ekmark" userId="ffbc62ef69d5d3dc" providerId="LiveId" clId="{38AB4D3C-B4E5-4847-ABEF-83E738C70A11}" dt="2024-05-17T09:27:28.807" v="38771"/>
          <ac:grpSpMkLst>
            <pc:docMk/>
            <pc:sldMk cId="2325184168" sldId="309"/>
            <ac:grpSpMk id="38" creationId="{605FD605-8AE9-0D45-AD7A-1E2BAD5A4110}"/>
          </ac:grpSpMkLst>
        </pc:grpChg>
        <pc:grpChg chg="add del mod ord replST delST">
          <ac:chgData name="Ida Ekmark" userId="ffbc62ef69d5d3dc" providerId="LiveId" clId="{38AB4D3C-B4E5-4847-ABEF-83E738C70A11}" dt="2024-05-17T09:29:03.659" v="38982"/>
          <ac:grpSpMkLst>
            <pc:docMk/>
            <pc:sldMk cId="2325184168" sldId="309"/>
            <ac:grpSpMk id="43" creationId="{2F135190-783D-622D-9BDA-9197BBAD24C7}"/>
          </ac:grpSpMkLst>
        </pc:grpChg>
        <pc:grpChg chg="add del mod">
          <ac:chgData name="Ida Ekmark" userId="ffbc62ef69d5d3dc" providerId="LiveId" clId="{38AB4D3C-B4E5-4847-ABEF-83E738C70A11}" dt="2024-05-17T09:27:28.807" v="38771"/>
          <ac:grpSpMkLst>
            <pc:docMk/>
            <pc:sldMk cId="2325184168" sldId="309"/>
            <ac:grpSpMk id="44" creationId="{94DDC069-E3FA-0A71-0A62-2EB23D0B9143}"/>
          </ac:grpSpMkLst>
        </pc:grpChg>
        <pc:grpChg chg="add mod">
          <ac:chgData name="Ida Ekmark" userId="ffbc62ef69d5d3dc" providerId="LiveId" clId="{38AB4D3C-B4E5-4847-ABEF-83E738C70A11}" dt="2024-05-17T09:28:34.483" v="38809" actId="1038"/>
          <ac:grpSpMkLst>
            <pc:docMk/>
            <pc:sldMk cId="2325184168" sldId="309"/>
            <ac:grpSpMk id="49" creationId="{958AE5C0-0DCF-04AF-AF56-B254B3AFD448}"/>
          </ac:grpSpMkLst>
        </pc:grpChg>
        <pc:grpChg chg="add del mod">
          <ac:chgData name="Ida Ekmark" userId="ffbc62ef69d5d3dc" providerId="LiveId" clId="{38AB4D3C-B4E5-4847-ABEF-83E738C70A11}" dt="2024-05-17T09:29:03.659" v="38982"/>
          <ac:grpSpMkLst>
            <pc:docMk/>
            <pc:sldMk cId="2325184168" sldId="309"/>
            <ac:grpSpMk id="56" creationId="{2DAF6266-4717-0300-A743-CDD5494D4270}"/>
          </ac:grpSpMkLst>
        </pc:grpChg>
        <pc:grpChg chg="mod ord replST delST">
          <ac:chgData name="Ida Ekmark" userId="ffbc62ef69d5d3dc" providerId="LiveId" clId="{38AB4D3C-B4E5-4847-ABEF-83E738C70A11}" dt="2024-05-17T09:29:18.534" v="39004" actId="1036"/>
          <ac:grpSpMkLst>
            <pc:docMk/>
            <pc:sldMk cId="2325184168" sldId="309"/>
            <ac:grpSpMk id="61" creationId="{754CB1B4-6697-7694-D31B-7187CB511167}"/>
          </ac:grpSpMkLst>
        </pc:grpChg>
        <pc:grpChg chg="add del mod">
          <ac:chgData name="Ida Ekmark" userId="ffbc62ef69d5d3dc" providerId="LiveId" clId="{38AB4D3C-B4E5-4847-ABEF-83E738C70A11}" dt="2024-05-17T09:29:03.659" v="38982"/>
          <ac:grpSpMkLst>
            <pc:docMk/>
            <pc:sldMk cId="2325184168" sldId="309"/>
            <ac:grpSpMk id="62" creationId="{EC7E0994-6B13-7480-6D06-AA76DEFFC172}"/>
          </ac:grpSpMkLst>
        </pc:grpChg>
        <pc:picChg chg="del">
          <ac:chgData name="Ida Ekmark" userId="ffbc62ef69d5d3dc" providerId="LiveId" clId="{38AB4D3C-B4E5-4847-ABEF-83E738C70A11}" dt="2024-05-17T09:18:03.954" v="38093" actId="478"/>
          <ac:picMkLst>
            <pc:docMk/>
            <pc:sldMk cId="2325184168" sldId="309"/>
            <ac:picMk id="3" creationId="{12BCEB4C-BA03-DA79-0B4A-F61EFDF45989}"/>
          </ac:picMkLst>
        </pc:picChg>
        <pc:picChg chg="add mod">
          <ac:chgData name="Ida Ekmark" userId="ffbc62ef69d5d3dc" providerId="LiveId" clId="{38AB4D3C-B4E5-4847-ABEF-83E738C70A11}" dt="2024-05-17T09:17:58.939" v="38091" actId="12789"/>
          <ac:picMkLst>
            <pc:docMk/>
            <pc:sldMk cId="2325184168" sldId="309"/>
            <ac:picMk id="4" creationId="{04B8EF93-AA5F-E2BC-8D95-A08EE344A6C9}"/>
          </ac:picMkLst>
        </pc:picChg>
        <pc:picChg chg="mod">
          <ac:chgData name="Ida Ekmark" userId="ffbc62ef69d5d3dc" providerId="LiveId" clId="{38AB4D3C-B4E5-4847-ABEF-83E738C70A11}" dt="2024-05-17T09:24:33.075" v="38457" actId="14100"/>
          <ac:picMkLst>
            <pc:docMk/>
            <pc:sldMk cId="2325184168" sldId="309"/>
            <ac:picMk id="7" creationId="{84AD3BEE-544D-F99B-A7EE-10DDFAB1AF5F}"/>
          </ac:picMkLst>
        </pc:picChg>
        <pc:picChg chg="mod">
          <ac:chgData name="Ida Ekmark" userId="ffbc62ef69d5d3dc" providerId="LiveId" clId="{38AB4D3C-B4E5-4847-ABEF-83E738C70A11}" dt="2024-05-17T09:24:53.129" v="38512" actId="14100"/>
          <ac:picMkLst>
            <pc:docMk/>
            <pc:sldMk cId="2325184168" sldId="309"/>
            <ac:picMk id="17" creationId="{6CE0EAF8-4FBA-D4EF-6A1E-07689CD1B7C1}"/>
          </ac:picMkLst>
        </pc:picChg>
        <pc:picChg chg="del">
          <ac:chgData name="Ida Ekmark" userId="ffbc62ef69d5d3dc" providerId="LiveId" clId="{38AB4D3C-B4E5-4847-ABEF-83E738C70A11}" dt="2024-05-17T09:18:01.181" v="38092" actId="478"/>
          <ac:picMkLst>
            <pc:docMk/>
            <pc:sldMk cId="2325184168" sldId="309"/>
            <ac:picMk id="29" creationId="{6F5C829B-CDCA-49E9-C8DF-F0524AF4E670}"/>
          </ac:picMkLst>
        </pc:picChg>
        <pc:picChg chg="mod">
          <ac:chgData name="Ida Ekmark" userId="ffbc62ef69d5d3dc" providerId="LiveId" clId="{38AB4D3C-B4E5-4847-ABEF-83E738C70A11}" dt="2024-05-17T09:27:23.193" v="38607" actId="14100"/>
          <ac:picMkLst>
            <pc:docMk/>
            <pc:sldMk cId="2325184168" sldId="309"/>
            <ac:picMk id="37" creationId="{60794F79-83B1-6F63-5B1C-E4972F8F6BEF}"/>
          </ac:picMkLst>
        </pc:picChg>
        <pc:picChg chg="mod">
          <ac:chgData name="Ida Ekmark" userId="ffbc62ef69d5d3dc" providerId="LiveId" clId="{38AB4D3C-B4E5-4847-ABEF-83E738C70A11}" dt="2024-05-17T09:28:54.853" v="38815" actId="14100"/>
          <ac:picMkLst>
            <pc:docMk/>
            <pc:sldMk cId="2325184168" sldId="309"/>
            <ac:picMk id="55" creationId="{F340790D-7A8A-2921-B83B-5CC156EB6493}"/>
          </ac:picMkLst>
        </pc:picChg>
      </pc:sldChg>
      <pc:sldChg chg="addSp delSp modSp add del mod addAnim delAnim modAnim">
        <pc:chgData name="Ida Ekmark" userId="ffbc62ef69d5d3dc" providerId="LiveId" clId="{38AB4D3C-B4E5-4847-ABEF-83E738C70A11}" dt="2024-05-20T12:27:46.453" v="42193" actId="47"/>
        <pc:sldMkLst>
          <pc:docMk/>
          <pc:sldMk cId="3472045966" sldId="310"/>
        </pc:sldMkLst>
        <pc:spChg chg="mod">
          <ac:chgData name="Ida Ekmark" userId="ffbc62ef69d5d3dc" providerId="LiveId" clId="{38AB4D3C-B4E5-4847-ABEF-83E738C70A11}" dt="2024-05-17T12:23:22.942" v="41202" actId="313"/>
          <ac:spMkLst>
            <pc:docMk/>
            <pc:sldMk cId="3472045966" sldId="310"/>
            <ac:spMk id="163" creationId="{A1F7CF7A-E949-1AD0-1C71-7249045294BB}"/>
          </ac:spMkLst>
        </pc:spChg>
        <pc:picChg chg="add del ord">
          <ac:chgData name="Ida Ekmark" userId="ffbc62ef69d5d3dc" providerId="LiveId" clId="{38AB4D3C-B4E5-4847-ABEF-83E738C70A11}" dt="2024-05-17T09:30:45.466" v="39016" actId="167"/>
          <ac:picMkLst>
            <pc:docMk/>
            <pc:sldMk cId="3472045966" sldId="310"/>
            <ac:picMk id="3" creationId="{12BCEB4C-BA03-DA79-0B4A-F61EFDF45989}"/>
          </ac:picMkLst>
        </pc:picChg>
        <pc:picChg chg="add mod ord">
          <ac:chgData name="Ida Ekmark" userId="ffbc62ef69d5d3dc" providerId="LiveId" clId="{38AB4D3C-B4E5-4847-ABEF-83E738C70A11}" dt="2024-05-17T09:30:43.705" v="39015" actId="167"/>
          <ac:picMkLst>
            <pc:docMk/>
            <pc:sldMk cId="3472045966" sldId="310"/>
            <ac:picMk id="4" creationId="{579A2965-62E9-9684-1F5D-10F2219204B0}"/>
          </ac:picMkLst>
        </pc:picChg>
        <pc:picChg chg="add del">
          <ac:chgData name="Ida Ekmark" userId="ffbc62ef69d5d3dc" providerId="LiveId" clId="{38AB4D3C-B4E5-4847-ABEF-83E738C70A11}" dt="2024-05-17T09:30:24.039" v="39012" actId="478"/>
          <ac:picMkLst>
            <pc:docMk/>
            <pc:sldMk cId="3472045966" sldId="310"/>
            <ac:picMk id="29" creationId="{6F5C829B-CDCA-49E9-C8DF-F0524AF4E670}"/>
          </ac:picMkLst>
        </pc:picChg>
      </pc:sldChg>
      <pc:sldChg chg="addSp delSp modSp add mod ord modAnim modShow">
        <pc:chgData name="Ida Ekmark" userId="ffbc62ef69d5d3dc" providerId="LiveId" clId="{38AB4D3C-B4E5-4847-ABEF-83E738C70A11}" dt="2024-05-28T12:17:13.569" v="86456" actId="403"/>
        <pc:sldMkLst>
          <pc:docMk/>
          <pc:sldMk cId="1548449211" sldId="311"/>
        </pc:sldMkLst>
        <pc:spChg chg="mod">
          <ac:chgData name="Ida Ekmark" userId="ffbc62ef69d5d3dc" providerId="LiveId" clId="{38AB4D3C-B4E5-4847-ABEF-83E738C70A11}" dt="2024-05-28T12:17:13.569" v="86456" actId="403"/>
          <ac:spMkLst>
            <pc:docMk/>
            <pc:sldMk cId="1548449211" sldId="311"/>
            <ac:spMk id="5" creationId="{A54EBA3E-F444-2F1A-CF44-A6E734572A68}"/>
          </ac:spMkLst>
        </pc:spChg>
        <pc:spChg chg="mod replST">
          <ac:chgData name="Ida Ekmark" userId="ffbc62ef69d5d3dc" providerId="LiveId" clId="{38AB4D3C-B4E5-4847-ABEF-83E738C70A11}" dt="2024-05-17T09:37:30.197" v="39148" actId="1035"/>
          <ac:spMkLst>
            <pc:docMk/>
            <pc:sldMk cId="1548449211" sldId="311"/>
            <ac:spMk id="9" creationId="{CC5DF4E2-2229-35EF-45A8-B3F3B317E78C}"/>
          </ac:spMkLst>
        </pc:spChg>
        <pc:spChg chg="mod replST">
          <ac:chgData name="Ida Ekmark" userId="ffbc62ef69d5d3dc" providerId="LiveId" clId="{38AB4D3C-B4E5-4847-ABEF-83E738C70A11}" dt="2024-05-17T09:36:37.031" v="39138" actId="207"/>
          <ac:spMkLst>
            <pc:docMk/>
            <pc:sldMk cId="1548449211" sldId="311"/>
            <ac:spMk id="10" creationId="{003C13AC-3660-89BD-0653-B9F0813A65EA}"/>
          </ac:spMkLst>
        </pc:spChg>
        <pc:spChg chg="del mod topLvl replST">
          <ac:chgData name="Ida Ekmark" userId="ffbc62ef69d5d3dc" providerId="LiveId" clId="{38AB4D3C-B4E5-4847-ABEF-83E738C70A11}" dt="2024-05-17T09:46:03.859" v="39519" actId="478"/>
          <ac:spMkLst>
            <pc:docMk/>
            <pc:sldMk cId="1548449211" sldId="311"/>
            <ac:spMk id="15" creationId="{E01B016B-768C-91B5-A642-60019D348511}"/>
          </ac:spMkLst>
        </pc:spChg>
        <pc:spChg chg="mod">
          <ac:chgData name="Ida Ekmark" userId="ffbc62ef69d5d3dc" providerId="LiveId" clId="{38AB4D3C-B4E5-4847-ABEF-83E738C70A11}" dt="2024-05-17T09:47:55.418" v="39919" actId="20577"/>
          <ac:spMkLst>
            <pc:docMk/>
            <pc:sldMk cId="1548449211" sldId="311"/>
            <ac:spMk id="16" creationId="{5B3BEE45-DF3F-A758-FDF9-0CFC623E7EFD}"/>
          </ac:spMkLst>
        </pc:spChg>
        <pc:spChg chg="del mod topLvl replST">
          <ac:chgData name="Ida Ekmark" userId="ffbc62ef69d5d3dc" providerId="LiveId" clId="{38AB4D3C-B4E5-4847-ABEF-83E738C70A11}" dt="2024-05-17T09:46:03.803" v="39491" actId="478"/>
          <ac:spMkLst>
            <pc:docMk/>
            <pc:sldMk cId="1548449211" sldId="311"/>
            <ac:spMk id="17" creationId="{B9AC35DA-72D9-EE1A-3494-30AEB04B3342}"/>
          </ac:spMkLst>
        </pc:spChg>
        <pc:spChg chg="del mod replST">
          <ac:chgData name="Ida Ekmark" userId="ffbc62ef69d5d3dc" providerId="LiveId" clId="{38AB4D3C-B4E5-4847-ABEF-83E738C70A11}" dt="2024-05-17T09:46:03.803" v="39490" actId="478"/>
          <ac:spMkLst>
            <pc:docMk/>
            <pc:sldMk cId="1548449211" sldId="311"/>
            <ac:spMk id="18" creationId="{8848F5CC-1450-43C2-9A5C-D62D424B1FB9}"/>
          </ac:spMkLst>
        </pc:spChg>
        <pc:spChg chg="del mod replST">
          <ac:chgData name="Ida Ekmark" userId="ffbc62ef69d5d3dc" providerId="LiveId" clId="{38AB4D3C-B4E5-4847-ABEF-83E738C70A11}" dt="2024-05-17T09:46:03.803" v="39489" actId="478"/>
          <ac:spMkLst>
            <pc:docMk/>
            <pc:sldMk cId="1548449211" sldId="311"/>
            <ac:spMk id="24" creationId="{DA4B262C-2D9A-335E-0416-64366CB6FF00}"/>
          </ac:spMkLst>
        </pc:spChg>
        <pc:spChg chg="del mod replST">
          <ac:chgData name="Ida Ekmark" userId="ffbc62ef69d5d3dc" providerId="LiveId" clId="{38AB4D3C-B4E5-4847-ABEF-83E738C70A11}" dt="2024-05-17T09:46:03.803" v="39488" actId="478"/>
          <ac:spMkLst>
            <pc:docMk/>
            <pc:sldMk cId="1548449211" sldId="311"/>
            <ac:spMk id="25" creationId="{4B2C3C55-8425-21FD-546D-3E40FB999EE3}"/>
          </ac:spMkLst>
        </pc:spChg>
        <pc:spChg chg="del mod replST">
          <ac:chgData name="Ida Ekmark" userId="ffbc62ef69d5d3dc" providerId="LiveId" clId="{38AB4D3C-B4E5-4847-ABEF-83E738C70A11}" dt="2024-05-17T09:46:03.803" v="39487" actId="478"/>
          <ac:spMkLst>
            <pc:docMk/>
            <pc:sldMk cId="1548449211" sldId="311"/>
            <ac:spMk id="26" creationId="{4A8185B6-4EDA-D497-FB46-4E7991BACF88}"/>
          </ac:spMkLst>
        </pc:spChg>
        <pc:spChg chg="del mod replST">
          <ac:chgData name="Ida Ekmark" userId="ffbc62ef69d5d3dc" providerId="LiveId" clId="{38AB4D3C-B4E5-4847-ABEF-83E738C70A11}" dt="2024-05-17T09:46:03.803" v="39486" actId="478"/>
          <ac:spMkLst>
            <pc:docMk/>
            <pc:sldMk cId="1548449211" sldId="311"/>
            <ac:spMk id="27" creationId="{E9491A95-CF0A-735F-2F99-D2F573FD55DE}"/>
          </ac:spMkLst>
        </pc:spChg>
        <pc:spChg chg="del mod replST">
          <ac:chgData name="Ida Ekmark" userId="ffbc62ef69d5d3dc" providerId="LiveId" clId="{38AB4D3C-B4E5-4847-ABEF-83E738C70A11}" dt="2024-05-17T09:46:03.787" v="39485" actId="478"/>
          <ac:spMkLst>
            <pc:docMk/>
            <pc:sldMk cId="1548449211" sldId="311"/>
            <ac:spMk id="28" creationId="{CBD6523D-D382-40B2-9467-16BD9AD4B114}"/>
          </ac:spMkLst>
        </pc:spChg>
        <pc:spChg chg="del mod replST">
          <ac:chgData name="Ida Ekmark" userId="ffbc62ef69d5d3dc" providerId="LiveId" clId="{38AB4D3C-B4E5-4847-ABEF-83E738C70A11}" dt="2024-05-17T09:46:03.787" v="39484" actId="478"/>
          <ac:spMkLst>
            <pc:docMk/>
            <pc:sldMk cId="1548449211" sldId="311"/>
            <ac:spMk id="29" creationId="{4A34330C-33AE-A6F9-6DA4-D9843D7B0DBF}"/>
          </ac:spMkLst>
        </pc:spChg>
        <pc:spChg chg="del mod replST">
          <ac:chgData name="Ida Ekmark" userId="ffbc62ef69d5d3dc" providerId="LiveId" clId="{38AB4D3C-B4E5-4847-ABEF-83E738C70A11}" dt="2024-05-17T09:46:03.787" v="39483" actId="478"/>
          <ac:spMkLst>
            <pc:docMk/>
            <pc:sldMk cId="1548449211" sldId="311"/>
            <ac:spMk id="30" creationId="{85A224C6-C99B-EDE8-0B21-7FDA56BC8CBC}"/>
          </ac:spMkLst>
        </pc:spChg>
        <pc:spChg chg="del mod replST">
          <ac:chgData name="Ida Ekmark" userId="ffbc62ef69d5d3dc" providerId="LiveId" clId="{38AB4D3C-B4E5-4847-ABEF-83E738C70A11}" dt="2024-05-17T09:46:03.787" v="39482" actId="478"/>
          <ac:spMkLst>
            <pc:docMk/>
            <pc:sldMk cId="1548449211" sldId="311"/>
            <ac:spMk id="31" creationId="{7B2C96C6-49B3-AC4D-21A0-C77D4BE3C795}"/>
          </ac:spMkLst>
        </pc:spChg>
        <pc:spChg chg="del mod replST">
          <ac:chgData name="Ida Ekmark" userId="ffbc62ef69d5d3dc" providerId="LiveId" clId="{38AB4D3C-B4E5-4847-ABEF-83E738C70A11}" dt="2024-05-17T09:46:03.787" v="39481" actId="478"/>
          <ac:spMkLst>
            <pc:docMk/>
            <pc:sldMk cId="1548449211" sldId="311"/>
            <ac:spMk id="32" creationId="{57360887-7E80-5CF9-ADE0-8B461CA4CF98}"/>
          </ac:spMkLst>
        </pc:spChg>
        <pc:spChg chg="del mod replST">
          <ac:chgData name="Ida Ekmark" userId="ffbc62ef69d5d3dc" providerId="LiveId" clId="{38AB4D3C-B4E5-4847-ABEF-83E738C70A11}" dt="2024-05-17T09:46:03.787" v="39480" actId="478"/>
          <ac:spMkLst>
            <pc:docMk/>
            <pc:sldMk cId="1548449211" sldId="311"/>
            <ac:spMk id="33" creationId="{698EE4F7-A130-3879-4550-C013B86C9A21}"/>
          </ac:spMkLst>
        </pc:spChg>
        <pc:spChg chg="del mod replST">
          <ac:chgData name="Ida Ekmark" userId="ffbc62ef69d5d3dc" providerId="LiveId" clId="{38AB4D3C-B4E5-4847-ABEF-83E738C70A11}" dt="2024-05-17T09:46:03.787" v="39479" actId="478"/>
          <ac:spMkLst>
            <pc:docMk/>
            <pc:sldMk cId="1548449211" sldId="311"/>
            <ac:spMk id="34" creationId="{1384F417-5C02-A469-64A0-BB0B57D0218E}"/>
          </ac:spMkLst>
        </pc:spChg>
        <pc:spChg chg="del mod replST">
          <ac:chgData name="Ida Ekmark" userId="ffbc62ef69d5d3dc" providerId="LiveId" clId="{38AB4D3C-B4E5-4847-ABEF-83E738C70A11}" dt="2024-05-17T09:46:03.787" v="39478" actId="478"/>
          <ac:spMkLst>
            <pc:docMk/>
            <pc:sldMk cId="1548449211" sldId="311"/>
            <ac:spMk id="35" creationId="{62775515-9E72-D9C4-1B09-FB0261428E70}"/>
          </ac:spMkLst>
        </pc:spChg>
        <pc:spChg chg="del mod replST">
          <ac:chgData name="Ida Ekmark" userId="ffbc62ef69d5d3dc" providerId="LiveId" clId="{38AB4D3C-B4E5-4847-ABEF-83E738C70A11}" dt="2024-05-17T09:46:03.787" v="39477" actId="478"/>
          <ac:spMkLst>
            <pc:docMk/>
            <pc:sldMk cId="1548449211" sldId="311"/>
            <ac:spMk id="36" creationId="{8F39A890-4A9E-5C13-542B-EA4F4D003C3E}"/>
          </ac:spMkLst>
        </pc:spChg>
        <pc:spChg chg="del mod replST">
          <ac:chgData name="Ida Ekmark" userId="ffbc62ef69d5d3dc" providerId="LiveId" clId="{38AB4D3C-B4E5-4847-ABEF-83E738C70A11}" dt="2024-05-17T09:46:03.787" v="39476" actId="478"/>
          <ac:spMkLst>
            <pc:docMk/>
            <pc:sldMk cId="1548449211" sldId="311"/>
            <ac:spMk id="37" creationId="{E0895437-FAE9-4817-F829-B36AA6199315}"/>
          </ac:spMkLst>
        </pc:spChg>
        <pc:spChg chg="del mod replST">
          <ac:chgData name="Ida Ekmark" userId="ffbc62ef69d5d3dc" providerId="LiveId" clId="{38AB4D3C-B4E5-4847-ABEF-83E738C70A11}" dt="2024-05-17T09:46:03.787" v="39475" actId="478"/>
          <ac:spMkLst>
            <pc:docMk/>
            <pc:sldMk cId="1548449211" sldId="311"/>
            <ac:spMk id="38" creationId="{183D34DD-675D-2B53-608F-D229DAB8B661}"/>
          </ac:spMkLst>
        </pc:spChg>
        <pc:spChg chg="del mod replST">
          <ac:chgData name="Ida Ekmark" userId="ffbc62ef69d5d3dc" providerId="LiveId" clId="{38AB4D3C-B4E5-4847-ABEF-83E738C70A11}" dt="2024-05-17T09:46:03.787" v="39474" actId="478"/>
          <ac:spMkLst>
            <pc:docMk/>
            <pc:sldMk cId="1548449211" sldId="311"/>
            <ac:spMk id="39" creationId="{F87F51C0-A988-1778-BE55-21836787EBD5}"/>
          </ac:spMkLst>
        </pc:spChg>
        <pc:spChg chg="del mod replST">
          <ac:chgData name="Ida Ekmark" userId="ffbc62ef69d5d3dc" providerId="LiveId" clId="{38AB4D3C-B4E5-4847-ABEF-83E738C70A11}" dt="2024-05-17T09:46:03.787" v="39473" actId="478"/>
          <ac:spMkLst>
            <pc:docMk/>
            <pc:sldMk cId="1548449211" sldId="311"/>
            <ac:spMk id="40" creationId="{79EADDDE-BA96-6601-7CA5-173478F07C84}"/>
          </ac:spMkLst>
        </pc:spChg>
        <pc:spChg chg="del mod replST">
          <ac:chgData name="Ida Ekmark" userId="ffbc62ef69d5d3dc" providerId="LiveId" clId="{38AB4D3C-B4E5-4847-ABEF-83E738C70A11}" dt="2024-05-17T09:46:03.772" v="39472" actId="478"/>
          <ac:spMkLst>
            <pc:docMk/>
            <pc:sldMk cId="1548449211" sldId="311"/>
            <ac:spMk id="41" creationId="{A74BEF67-9863-E3B8-F4C0-30D1AB62F670}"/>
          </ac:spMkLst>
        </pc:spChg>
        <pc:spChg chg="del mod replST">
          <ac:chgData name="Ida Ekmark" userId="ffbc62ef69d5d3dc" providerId="LiveId" clId="{38AB4D3C-B4E5-4847-ABEF-83E738C70A11}" dt="2024-05-17T09:46:03.772" v="39471" actId="478"/>
          <ac:spMkLst>
            <pc:docMk/>
            <pc:sldMk cId="1548449211" sldId="311"/>
            <ac:spMk id="42" creationId="{89366093-8D87-924C-6151-575DC5A7122E}"/>
          </ac:spMkLst>
        </pc:spChg>
        <pc:spChg chg="del mod replST">
          <ac:chgData name="Ida Ekmark" userId="ffbc62ef69d5d3dc" providerId="LiveId" clId="{38AB4D3C-B4E5-4847-ABEF-83E738C70A11}" dt="2024-05-17T09:46:03.772" v="39470" actId="478"/>
          <ac:spMkLst>
            <pc:docMk/>
            <pc:sldMk cId="1548449211" sldId="311"/>
            <ac:spMk id="43" creationId="{C68E8D69-6531-C70E-F3CD-5693CA15B85D}"/>
          </ac:spMkLst>
        </pc:spChg>
        <pc:spChg chg="del mod replST">
          <ac:chgData name="Ida Ekmark" userId="ffbc62ef69d5d3dc" providerId="LiveId" clId="{38AB4D3C-B4E5-4847-ABEF-83E738C70A11}" dt="2024-05-17T09:46:03.772" v="39469" actId="478"/>
          <ac:spMkLst>
            <pc:docMk/>
            <pc:sldMk cId="1548449211" sldId="311"/>
            <ac:spMk id="44" creationId="{7BA72618-9232-066B-3EC9-934628FDFEBE}"/>
          </ac:spMkLst>
        </pc:spChg>
        <pc:spChg chg="del mod replST">
          <ac:chgData name="Ida Ekmark" userId="ffbc62ef69d5d3dc" providerId="LiveId" clId="{38AB4D3C-B4E5-4847-ABEF-83E738C70A11}" dt="2024-05-17T09:46:03.772" v="39468" actId="478"/>
          <ac:spMkLst>
            <pc:docMk/>
            <pc:sldMk cId="1548449211" sldId="311"/>
            <ac:spMk id="45" creationId="{0B827B48-5E39-12AE-0FBB-A6E94869A762}"/>
          </ac:spMkLst>
        </pc:spChg>
        <pc:spChg chg="del mod replST">
          <ac:chgData name="Ida Ekmark" userId="ffbc62ef69d5d3dc" providerId="LiveId" clId="{38AB4D3C-B4E5-4847-ABEF-83E738C70A11}" dt="2024-05-17T09:46:03.772" v="39467" actId="478"/>
          <ac:spMkLst>
            <pc:docMk/>
            <pc:sldMk cId="1548449211" sldId="311"/>
            <ac:spMk id="46" creationId="{AC07511F-3ABE-5A9D-5881-3354C8C45EEC}"/>
          </ac:spMkLst>
        </pc:spChg>
        <pc:spChg chg="del mod replST">
          <ac:chgData name="Ida Ekmark" userId="ffbc62ef69d5d3dc" providerId="LiveId" clId="{38AB4D3C-B4E5-4847-ABEF-83E738C70A11}" dt="2024-05-17T09:46:03.772" v="39466" actId="478"/>
          <ac:spMkLst>
            <pc:docMk/>
            <pc:sldMk cId="1548449211" sldId="311"/>
            <ac:spMk id="47" creationId="{17139CA4-8951-CDC7-E06E-9A0AA749DE69}"/>
          </ac:spMkLst>
        </pc:spChg>
        <pc:spChg chg="del mod replST">
          <ac:chgData name="Ida Ekmark" userId="ffbc62ef69d5d3dc" providerId="LiveId" clId="{38AB4D3C-B4E5-4847-ABEF-83E738C70A11}" dt="2024-05-17T09:46:03.772" v="39465" actId="478"/>
          <ac:spMkLst>
            <pc:docMk/>
            <pc:sldMk cId="1548449211" sldId="311"/>
            <ac:spMk id="48" creationId="{70AD45F6-0249-7C28-F2E2-A2FD256F7857}"/>
          </ac:spMkLst>
        </pc:spChg>
        <pc:spChg chg="del mod topLvl replST">
          <ac:chgData name="Ida Ekmark" userId="ffbc62ef69d5d3dc" providerId="LiveId" clId="{38AB4D3C-B4E5-4847-ABEF-83E738C70A11}" dt="2024-05-17T09:47:02.718" v="39676" actId="478"/>
          <ac:spMkLst>
            <pc:docMk/>
            <pc:sldMk cId="1548449211" sldId="311"/>
            <ac:spMk id="63" creationId="{DC636DCA-1D28-069F-E727-5184AC8E2284}"/>
          </ac:spMkLst>
        </pc:spChg>
        <pc:spChg chg="del mod topLvl replST">
          <ac:chgData name="Ida Ekmark" userId="ffbc62ef69d5d3dc" providerId="LiveId" clId="{38AB4D3C-B4E5-4847-ABEF-83E738C70A11}" dt="2024-05-17T09:47:02.680" v="39652" actId="478"/>
          <ac:spMkLst>
            <pc:docMk/>
            <pc:sldMk cId="1548449211" sldId="311"/>
            <ac:spMk id="128" creationId="{41C40C66-A4EB-EBEB-09F8-34420921D0C9}"/>
          </ac:spMkLst>
        </pc:spChg>
        <pc:spChg chg="del mod replST">
          <ac:chgData name="Ida Ekmark" userId="ffbc62ef69d5d3dc" providerId="LiveId" clId="{38AB4D3C-B4E5-4847-ABEF-83E738C70A11}" dt="2024-05-17T09:47:02.680" v="39651" actId="478"/>
          <ac:spMkLst>
            <pc:docMk/>
            <pc:sldMk cId="1548449211" sldId="311"/>
            <ac:spMk id="129" creationId="{F584ABA5-F928-76B4-9B49-08F900442180}"/>
          </ac:spMkLst>
        </pc:spChg>
        <pc:spChg chg="del mod replST">
          <ac:chgData name="Ida Ekmark" userId="ffbc62ef69d5d3dc" providerId="LiveId" clId="{38AB4D3C-B4E5-4847-ABEF-83E738C70A11}" dt="2024-05-17T09:47:02.680" v="39650" actId="478"/>
          <ac:spMkLst>
            <pc:docMk/>
            <pc:sldMk cId="1548449211" sldId="311"/>
            <ac:spMk id="130" creationId="{924AC095-A6C1-F4D4-783E-3A137AAB51FD}"/>
          </ac:spMkLst>
        </pc:spChg>
        <pc:spChg chg="del mod replST">
          <ac:chgData name="Ida Ekmark" userId="ffbc62ef69d5d3dc" providerId="LiveId" clId="{38AB4D3C-B4E5-4847-ABEF-83E738C70A11}" dt="2024-05-17T09:47:02.680" v="39649" actId="478"/>
          <ac:spMkLst>
            <pc:docMk/>
            <pc:sldMk cId="1548449211" sldId="311"/>
            <ac:spMk id="131" creationId="{24C89F96-0616-8AA6-C880-97E634EF7A34}"/>
          </ac:spMkLst>
        </pc:spChg>
        <pc:spChg chg="del mod replST">
          <ac:chgData name="Ida Ekmark" userId="ffbc62ef69d5d3dc" providerId="LiveId" clId="{38AB4D3C-B4E5-4847-ABEF-83E738C70A11}" dt="2024-05-17T09:47:02.680" v="39648" actId="478"/>
          <ac:spMkLst>
            <pc:docMk/>
            <pc:sldMk cId="1548449211" sldId="311"/>
            <ac:spMk id="132" creationId="{A56B1759-74F2-C35B-2F75-AEE74BFB3FBA}"/>
          </ac:spMkLst>
        </pc:spChg>
        <pc:spChg chg="del mod replST">
          <ac:chgData name="Ida Ekmark" userId="ffbc62ef69d5d3dc" providerId="LiveId" clId="{38AB4D3C-B4E5-4847-ABEF-83E738C70A11}" dt="2024-05-17T09:47:02.670" v="39647" actId="478"/>
          <ac:spMkLst>
            <pc:docMk/>
            <pc:sldMk cId="1548449211" sldId="311"/>
            <ac:spMk id="133" creationId="{FCCDAB60-EFA9-D741-33BD-240F0EECF7FF}"/>
          </ac:spMkLst>
        </pc:spChg>
        <pc:spChg chg="del mod replST">
          <ac:chgData name="Ida Ekmark" userId="ffbc62ef69d5d3dc" providerId="LiveId" clId="{38AB4D3C-B4E5-4847-ABEF-83E738C70A11}" dt="2024-05-17T09:47:02.670" v="39646" actId="478"/>
          <ac:spMkLst>
            <pc:docMk/>
            <pc:sldMk cId="1548449211" sldId="311"/>
            <ac:spMk id="134" creationId="{CDDD47DE-F808-5DF0-FA52-71F5A6144BFB}"/>
          </ac:spMkLst>
        </pc:spChg>
        <pc:spChg chg="del mod replST">
          <ac:chgData name="Ida Ekmark" userId="ffbc62ef69d5d3dc" providerId="LiveId" clId="{38AB4D3C-B4E5-4847-ABEF-83E738C70A11}" dt="2024-05-17T09:47:02.670" v="39645" actId="478"/>
          <ac:spMkLst>
            <pc:docMk/>
            <pc:sldMk cId="1548449211" sldId="311"/>
            <ac:spMk id="135" creationId="{42F4A136-E09C-B77D-B191-E881D762CB09}"/>
          </ac:spMkLst>
        </pc:spChg>
        <pc:spChg chg="del mod replST">
          <ac:chgData name="Ida Ekmark" userId="ffbc62ef69d5d3dc" providerId="LiveId" clId="{38AB4D3C-B4E5-4847-ABEF-83E738C70A11}" dt="2024-05-17T09:47:02.670" v="39644" actId="478"/>
          <ac:spMkLst>
            <pc:docMk/>
            <pc:sldMk cId="1548449211" sldId="311"/>
            <ac:spMk id="136" creationId="{6D2740A8-9E1F-A30A-A3C4-989076F4E441}"/>
          </ac:spMkLst>
        </pc:spChg>
        <pc:spChg chg="del mod replST">
          <ac:chgData name="Ida Ekmark" userId="ffbc62ef69d5d3dc" providerId="LiveId" clId="{38AB4D3C-B4E5-4847-ABEF-83E738C70A11}" dt="2024-05-17T09:47:02.670" v="39643" actId="478"/>
          <ac:spMkLst>
            <pc:docMk/>
            <pc:sldMk cId="1548449211" sldId="311"/>
            <ac:spMk id="137" creationId="{F3B8CA80-C7F9-9AF5-C6B7-DA029C0C45CB}"/>
          </ac:spMkLst>
        </pc:spChg>
        <pc:spChg chg="del mod replST">
          <ac:chgData name="Ida Ekmark" userId="ffbc62ef69d5d3dc" providerId="LiveId" clId="{38AB4D3C-B4E5-4847-ABEF-83E738C70A11}" dt="2024-05-17T09:47:02.670" v="39642" actId="478"/>
          <ac:spMkLst>
            <pc:docMk/>
            <pc:sldMk cId="1548449211" sldId="311"/>
            <ac:spMk id="138" creationId="{AC8FB7DF-FD7C-74E9-5621-0518D8B82053}"/>
          </ac:spMkLst>
        </pc:spChg>
        <pc:spChg chg="del mod replST">
          <ac:chgData name="Ida Ekmark" userId="ffbc62ef69d5d3dc" providerId="LiveId" clId="{38AB4D3C-B4E5-4847-ABEF-83E738C70A11}" dt="2024-05-17T09:47:02.670" v="39641" actId="478"/>
          <ac:spMkLst>
            <pc:docMk/>
            <pc:sldMk cId="1548449211" sldId="311"/>
            <ac:spMk id="139" creationId="{72336320-37DB-82DF-E5C7-1EC1EAEF5E98}"/>
          </ac:spMkLst>
        </pc:spChg>
        <pc:spChg chg="del mod replST">
          <ac:chgData name="Ida Ekmark" userId="ffbc62ef69d5d3dc" providerId="LiveId" clId="{38AB4D3C-B4E5-4847-ABEF-83E738C70A11}" dt="2024-05-17T09:47:02.670" v="39640" actId="478"/>
          <ac:spMkLst>
            <pc:docMk/>
            <pc:sldMk cId="1548449211" sldId="311"/>
            <ac:spMk id="140" creationId="{AF5A51CD-4339-A8D9-7CBD-4265FC6678E9}"/>
          </ac:spMkLst>
        </pc:spChg>
        <pc:spChg chg="del mod replST">
          <ac:chgData name="Ida Ekmark" userId="ffbc62ef69d5d3dc" providerId="LiveId" clId="{38AB4D3C-B4E5-4847-ABEF-83E738C70A11}" dt="2024-05-17T09:47:02.670" v="39639" actId="478"/>
          <ac:spMkLst>
            <pc:docMk/>
            <pc:sldMk cId="1548449211" sldId="311"/>
            <ac:spMk id="141" creationId="{DBEE3BFA-5BF5-C5E9-E490-58492236401D}"/>
          </ac:spMkLst>
        </pc:spChg>
        <pc:spChg chg="del mod replST">
          <ac:chgData name="Ida Ekmark" userId="ffbc62ef69d5d3dc" providerId="LiveId" clId="{38AB4D3C-B4E5-4847-ABEF-83E738C70A11}" dt="2024-05-17T09:47:02.654" v="39638" actId="478"/>
          <ac:spMkLst>
            <pc:docMk/>
            <pc:sldMk cId="1548449211" sldId="311"/>
            <ac:spMk id="142" creationId="{BD9B4A0F-4D4E-6A8E-6A1C-4EF80CC7B416}"/>
          </ac:spMkLst>
        </pc:spChg>
        <pc:spChg chg="del mod replST">
          <ac:chgData name="Ida Ekmark" userId="ffbc62ef69d5d3dc" providerId="LiveId" clId="{38AB4D3C-B4E5-4847-ABEF-83E738C70A11}" dt="2024-05-17T09:47:02.654" v="39637" actId="478"/>
          <ac:spMkLst>
            <pc:docMk/>
            <pc:sldMk cId="1548449211" sldId="311"/>
            <ac:spMk id="143" creationId="{0483AFF5-C469-0515-4CB8-81E16FCFA8C9}"/>
          </ac:spMkLst>
        </pc:spChg>
        <pc:spChg chg="del mod replST">
          <ac:chgData name="Ida Ekmark" userId="ffbc62ef69d5d3dc" providerId="LiveId" clId="{38AB4D3C-B4E5-4847-ABEF-83E738C70A11}" dt="2024-05-17T09:47:02.654" v="39636" actId="478"/>
          <ac:spMkLst>
            <pc:docMk/>
            <pc:sldMk cId="1548449211" sldId="311"/>
            <ac:spMk id="144" creationId="{3ACA3DBF-19E4-A319-CA5D-D6975A0E15E0}"/>
          </ac:spMkLst>
        </pc:spChg>
        <pc:spChg chg="del mod replST">
          <ac:chgData name="Ida Ekmark" userId="ffbc62ef69d5d3dc" providerId="LiveId" clId="{38AB4D3C-B4E5-4847-ABEF-83E738C70A11}" dt="2024-05-17T09:47:02.654" v="39635" actId="478"/>
          <ac:spMkLst>
            <pc:docMk/>
            <pc:sldMk cId="1548449211" sldId="311"/>
            <ac:spMk id="145" creationId="{73638CBC-DC76-F887-C4F4-E7D8335EE2BE}"/>
          </ac:spMkLst>
        </pc:spChg>
        <pc:spChg chg="del mod replST">
          <ac:chgData name="Ida Ekmark" userId="ffbc62ef69d5d3dc" providerId="LiveId" clId="{38AB4D3C-B4E5-4847-ABEF-83E738C70A11}" dt="2024-05-17T09:47:02.654" v="39634" actId="478"/>
          <ac:spMkLst>
            <pc:docMk/>
            <pc:sldMk cId="1548449211" sldId="311"/>
            <ac:spMk id="146" creationId="{59A357E7-AE8B-9A43-BAEF-CE5F801B5D34}"/>
          </ac:spMkLst>
        </pc:spChg>
        <pc:spChg chg="del mod replST">
          <ac:chgData name="Ida Ekmark" userId="ffbc62ef69d5d3dc" providerId="LiveId" clId="{38AB4D3C-B4E5-4847-ABEF-83E738C70A11}" dt="2024-05-17T09:47:02.654" v="39633" actId="478"/>
          <ac:spMkLst>
            <pc:docMk/>
            <pc:sldMk cId="1548449211" sldId="311"/>
            <ac:spMk id="147" creationId="{DA7E5319-9A10-5C22-A6EC-35FDBEFD4A38}"/>
          </ac:spMkLst>
        </pc:spChg>
        <pc:spChg chg="del mod replST">
          <ac:chgData name="Ida Ekmark" userId="ffbc62ef69d5d3dc" providerId="LiveId" clId="{38AB4D3C-B4E5-4847-ABEF-83E738C70A11}" dt="2024-05-17T09:47:02.654" v="39632" actId="478"/>
          <ac:spMkLst>
            <pc:docMk/>
            <pc:sldMk cId="1548449211" sldId="311"/>
            <ac:spMk id="148" creationId="{9C606798-498E-B68A-ABB1-59A113C21BA0}"/>
          </ac:spMkLst>
        </pc:spChg>
        <pc:spChg chg="del mod replST">
          <ac:chgData name="Ida Ekmark" userId="ffbc62ef69d5d3dc" providerId="LiveId" clId="{38AB4D3C-B4E5-4847-ABEF-83E738C70A11}" dt="2024-05-17T09:47:02.654" v="39631" actId="478"/>
          <ac:spMkLst>
            <pc:docMk/>
            <pc:sldMk cId="1548449211" sldId="311"/>
            <ac:spMk id="149" creationId="{B99C5371-5ED2-DD6E-31CB-BA703C03B309}"/>
          </ac:spMkLst>
        </pc:spChg>
        <pc:spChg chg="del mod replST">
          <ac:chgData name="Ida Ekmark" userId="ffbc62ef69d5d3dc" providerId="LiveId" clId="{38AB4D3C-B4E5-4847-ABEF-83E738C70A11}" dt="2024-05-17T09:47:02.654" v="39630" actId="478"/>
          <ac:spMkLst>
            <pc:docMk/>
            <pc:sldMk cId="1548449211" sldId="311"/>
            <ac:spMk id="150" creationId="{36624CD5-D43A-4382-44C8-AC9982C7DE67}"/>
          </ac:spMkLst>
        </pc:spChg>
        <pc:spChg chg="del mod replST">
          <ac:chgData name="Ida Ekmark" userId="ffbc62ef69d5d3dc" providerId="LiveId" clId="{38AB4D3C-B4E5-4847-ABEF-83E738C70A11}" dt="2024-05-17T09:47:02.654" v="39629" actId="478"/>
          <ac:spMkLst>
            <pc:docMk/>
            <pc:sldMk cId="1548449211" sldId="311"/>
            <ac:spMk id="151" creationId="{22B535EC-CD2B-6FB1-91A1-5B99D653E7E2}"/>
          </ac:spMkLst>
        </pc:spChg>
        <pc:spChg chg="del mod replST">
          <ac:chgData name="Ida Ekmark" userId="ffbc62ef69d5d3dc" providerId="LiveId" clId="{38AB4D3C-B4E5-4847-ABEF-83E738C70A11}" dt="2024-05-17T09:47:02.654" v="39628" actId="478"/>
          <ac:spMkLst>
            <pc:docMk/>
            <pc:sldMk cId="1548449211" sldId="311"/>
            <ac:spMk id="152" creationId="{56A34E11-ADBF-2B2D-01F3-7C63EF14C056}"/>
          </ac:spMkLst>
        </pc:spChg>
        <pc:spChg chg="del mod replST">
          <ac:chgData name="Ida Ekmark" userId="ffbc62ef69d5d3dc" providerId="LiveId" clId="{38AB4D3C-B4E5-4847-ABEF-83E738C70A11}" dt="2024-05-17T09:47:02.654" v="39627" actId="478"/>
          <ac:spMkLst>
            <pc:docMk/>
            <pc:sldMk cId="1548449211" sldId="311"/>
            <ac:spMk id="153" creationId="{F8B0130E-F24D-482D-8F7B-EEF67B1A8321}"/>
          </ac:spMkLst>
        </pc:spChg>
        <pc:spChg chg="ord">
          <ac:chgData name="Ida Ekmark" userId="ffbc62ef69d5d3dc" providerId="LiveId" clId="{38AB4D3C-B4E5-4847-ABEF-83E738C70A11}" dt="2024-05-20T12:28:14.496" v="42197" actId="166"/>
          <ac:spMkLst>
            <pc:docMk/>
            <pc:sldMk cId="1548449211" sldId="311"/>
            <ac:spMk id="160" creationId="{BE789A47-A85D-6755-E715-2173293A2ECA}"/>
          </ac:spMkLst>
        </pc:spChg>
        <pc:spChg chg="mod ord">
          <ac:chgData name="Ida Ekmark" userId="ffbc62ef69d5d3dc" providerId="LiveId" clId="{38AB4D3C-B4E5-4847-ABEF-83E738C70A11}" dt="2024-05-20T12:28:14.496" v="42197" actId="166"/>
          <ac:spMkLst>
            <pc:docMk/>
            <pc:sldMk cId="1548449211" sldId="311"/>
            <ac:spMk id="163" creationId="{A1F7CF7A-E949-1AD0-1C71-7249045294BB}"/>
          </ac:spMkLst>
        </pc:spChg>
        <pc:spChg chg="del mod topLvl replST">
          <ac:chgData name="Ida Ekmark" userId="ffbc62ef69d5d3dc" providerId="LiveId" clId="{38AB4D3C-B4E5-4847-ABEF-83E738C70A11}" dt="2024-05-17T09:47:24.628" v="39837" actId="478"/>
          <ac:spMkLst>
            <pc:docMk/>
            <pc:sldMk cId="1548449211" sldId="311"/>
            <ac:spMk id="190" creationId="{A6D067E6-BEF6-7960-DA13-82B8E894F0B8}"/>
          </ac:spMkLst>
        </pc:spChg>
        <pc:spChg chg="del mod topLvl replST">
          <ac:chgData name="Ida Ekmark" userId="ffbc62ef69d5d3dc" providerId="LiveId" clId="{38AB4D3C-B4E5-4847-ABEF-83E738C70A11}" dt="2024-05-17T09:47:24.581" v="39811" actId="478"/>
          <ac:spMkLst>
            <pc:docMk/>
            <pc:sldMk cId="1548449211" sldId="311"/>
            <ac:spMk id="191" creationId="{174E8291-AAA7-328D-6DB1-C1473D04B5DC}"/>
          </ac:spMkLst>
        </pc:spChg>
        <pc:spChg chg="del mod replST">
          <ac:chgData name="Ida Ekmark" userId="ffbc62ef69d5d3dc" providerId="LiveId" clId="{38AB4D3C-B4E5-4847-ABEF-83E738C70A11}" dt="2024-05-17T09:47:24.581" v="39810" actId="478"/>
          <ac:spMkLst>
            <pc:docMk/>
            <pc:sldMk cId="1548449211" sldId="311"/>
            <ac:spMk id="192" creationId="{18C8DD2C-E188-2CCA-C07E-8348D55D4DA4}"/>
          </ac:spMkLst>
        </pc:spChg>
        <pc:spChg chg="del mod replST">
          <ac:chgData name="Ida Ekmark" userId="ffbc62ef69d5d3dc" providerId="LiveId" clId="{38AB4D3C-B4E5-4847-ABEF-83E738C70A11}" dt="2024-05-17T09:47:24.581" v="39809" actId="478"/>
          <ac:spMkLst>
            <pc:docMk/>
            <pc:sldMk cId="1548449211" sldId="311"/>
            <ac:spMk id="193" creationId="{9D8C62A6-2B1E-FFC2-265B-E78F6FDBB303}"/>
          </ac:spMkLst>
        </pc:spChg>
        <pc:spChg chg="del mod replST">
          <ac:chgData name="Ida Ekmark" userId="ffbc62ef69d5d3dc" providerId="LiveId" clId="{38AB4D3C-B4E5-4847-ABEF-83E738C70A11}" dt="2024-05-17T09:47:24.581" v="39808" actId="478"/>
          <ac:spMkLst>
            <pc:docMk/>
            <pc:sldMk cId="1548449211" sldId="311"/>
            <ac:spMk id="194" creationId="{F2F33A07-736C-095C-9671-D5CF332686A8}"/>
          </ac:spMkLst>
        </pc:spChg>
        <pc:spChg chg="del mod replST">
          <ac:chgData name="Ida Ekmark" userId="ffbc62ef69d5d3dc" providerId="LiveId" clId="{38AB4D3C-B4E5-4847-ABEF-83E738C70A11}" dt="2024-05-17T09:47:24.581" v="39807" actId="478"/>
          <ac:spMkLst>
            <pc:docMk/>
            <pc:sldMk cId="1548449211" sldId="311"/>
            <ac:spMk id="195" creationId="{05301798-2CD1-7670-3143-A56480CC61C8}"/>
          </ac:spMkLst>
        </pc:spChg>
        <pc:spChg chg="del mod replST">
          <ac:chgData name="Ida Ekmark" userId="ffbc62ef69d5d3dc" providerId="LiveId" clId="{38AB4D3C-B4E5-4847-ABEF-83E738C70A11}" dt="2024-05-17T09:47:24.581" v="39806" actId="478"/>
          <ac:spMkLst>
            <pc:docMk/>
            <pc:sldMk cId="1548449211" sldId="311"/>
            <ac:spMk id="196" creationId="{6DFD7D2F-95F9-5874-931D-03F5350B9648}"/>
          </ac:spMkLst>
        </pc:spChg>
        <pc:spChg chg="del mod replST">
          <ac:chgData name="Ida Ekmark" userId="ffbc62ef69d5d3dc" providerId="LiveId" clId="{38AB4D3C-B4E5-4847-ABEF-83E738C70A11}" dt="2024-05-17T09:47:24.581" v="39805" actId="478"/>
          <ac:spMkLst>
            <pc:docMk/>
            <pc:sldMk cId="1548449211" sldId="311"/>
            <ac:spMk id="197" creationId="{A7D32BFF-CEE6-B529-FF5F-32F47D23D21A}"/>
          </ac:spMkLst>
        </pc:spChg>
        <pc:spChg chg="del mod replST">
          <ac:chgData name="Ida Ekmark" userId="ffbc62ef69d5d3dc" providerId="LiveId" clId="{38AB4D3C-B4E5-4847-ABEF-83E738C70A11}" dt="2024-05-17T09:47:24.581" v="39804" actId="478"/>
          <ac:spMkLst>
            <pc:docMk/>
            <pc:sldMk cId="1548449211" sldId="311"/>
            <ac:spMk id="198" creationId="{3681D6D3-A02E-EBB4-9B73-4DFD76BD2B8A}"/>
          </ac:spMkLst>
        </pc:spChg>
        <pc:spChg chg="del mod replST">
          <ac:chgData name="Ida Ekmark" userId="ffbc62ef69d5d3dc" providerId="LiveId" clId="{38AB4D3C-B4E5-4847-ABEF-83E738C70A11}" dt="2024-05-17T09:47:24.577" v="39803" actId="478"/>
          <ac:spMkLst>
            <pc:docMk/>
            <pc:sldMk cId="1548449211" sldId="311"/>
            <ac:spMk id="199" creationId="{955E0FE6-D2FB-2A32-6962-2B7C91A5A318}"/>
          </ac:spMkLst>
        </pc:spChg>
        <pc:spChg chg="del mod replST">
          <ac:chgData name="Ida Ekmark" userId="ffbc62ef69d5d3dc" providerId="LiveId" clId="{38AB4D3C-B4E5-4847-ABEF-83E738C70A11}" dt="2024-05-17T09:47:24.577" v="39802" actId="478"/>
          <ac:spMkLst>
            <pc:docMk/>
            <pc:sldMk cId="1548449211" sldId="311"/>
            <ac:spMk id="200" creationId="{20122413-5E72-0FED-5748-09B017EC203D}"/>
          </ac:spMkLst>
        </pc:spChg>
        <pc:spChg chg="del mod replST">
          <ac:chgData name="Ida Ekmark" userId="ffbc62ef69d5d3dc" providerId="LiveId" clId="{38AB4D3C-B4E5-4847-ABEF-83E738C70A11}" dt="2024-05-17T09:47:24.577" v="39801" actId="478"/>
          <ac:spMkLst>
            <pc:docMk/>
            <pc:sldMk cId="1548449211" sldId="311"/>
            <ac:spMk id="201" creationId="{96BF4CC2-D1CC-9AC2-9904-A8EAB24AE493}"/>
          </ac:spMkLst>
        </pc:spChg>
        <pc:spChg chg="del mod replST">
          <ac:chgData name="Ida Ekmark" userId="ffbc62ef69d5d3dc" providerId="LiveId" clId="{38AB4D3C-B4E5-4847-ABEF-83E738C70A11}" dt="2024-05-17T09:47:24.575" v="39800" actId="478"/>
          <ac:spMkLst>
            <pc:docMk/>
            <pc:sldMk cId="1548449211" sldId="311"/>
            <ac:spMk id="202" creationId="{6BB8F0EC-2B8C-D313-12C7-771A32DD8886}"/>
          </ac:spMkLst>
        </pc:spChg>
        <pc:spChg chg="del mod replST">
          <ac:chgData name="Ida Ekmark" userId="ffbc62ef69d5d3dc" providerId="LiveId" clId="{38AB4D3C-B4E5-4847-ABEF-83E738C70A11}" dt="2024-05-17T09:47:24.574" v="39799" actId="478"/>
          <ac:spMkLst>
            <pc:docMk/>
            <pc:sldMk cId="1548449211" sldId="311"/>
            <ac:spMk id="203" creationId="{58940804-3217-794C-09A0-F670C54FE404}"/>
          </ac:spMkLst>
        </pc:spChg>
        <pc:spChg chg="del mod replST">
          <ac:chgData name="Ida Ekmark" userId="ffbc62ef69d5d3dc" providerId="LiveId" clId="{38AB4D3C-B4E5-4847-ABEF-83E738C70A11}" dt="2024-05-17T09:47:24.573" v="39798" actId="478"/>
          <ac:spMkLst>
            <pc:docMk/>
            <pc:sldMk cId="1548449211" sldId="311"/>
            <ac:spMk id="204" creationId="{4BEC6523-5B28-88D0-2F82-F161BAAB0A96}"/>
          </ac:spMkLst>
        </pc:spChg>
        <pc:spChg chg="del mod replST">
          <ac:chgData name="Ida Ekmark" userId="ffbc62ef69d5d3dc" providerId="LiveId" clId="{38AB4D3C-B4E5-4847-ABEF-83E738C70A11}" dt="2024-05-17T09:47:24.572" v="39797" actId="478"/>
          <ac:spMkLst>
            <pc:docMk/>
            <pc:sldMk cId="1548449211" sldId="311"/>
            <ac:spMk id="205" creationId="{C3125D79-E60A-EA34-48FA-F9FEC3BF0D2D}"/>
          </ac:spMkLst>
        </pc:spChg>
        <pc:spChg chg="del mod replST">
          <ac:chgData name="Ida Ekmark" userId="ffbc62ef69d5d3dc" providerId="LiveId" clId="{38AB4D3C-B4E5-4847-ABEF-83E738C70A11}" dt="2024-05-17T09:47:24.571" v="39796" actId="478"/>
          <ac:spMkLst>
            <pc:docMk/>
            <pc:sldMk cId="1548449211" sldId="311"/>
            <ac:spMk id="206" creationId="{DBF1F0C6-1799-F742-9437-AB8201908E48}"/>
          </ac:spMkLst>
        </pc:spChg>
        <pc:spChg chg="del mod replST">
          <ac:chgData name="Ida Ekmark" userId="ffbc62ef69d5d3dc" providerId="LiveId" clId="{38AB4D3C-B4E5-4847-ABEF-83E738C70A11}" dt="2024-05-17T09:47:24.569" v="39795" actId="478"/>
          <ac:spMkLst>
            <pc:docMk/>
            <pc:sldMk cId="1548449211" sldId="311"/>
            <ac:spMk id="207" creationId="{98965854-C513-8A16-08E5-F3BB59326353}"/>
          </ac:spMkLst>
        </pc:spChg>
        <pc:spChg chg="del mod replST">
          <ac:chgData name="Ida Ekmark" userId="ffbc62ef69d5d3dc" providerId="LiveId" clId="{38AB4D3C-B4E5-4847-ABEF-83E738C70A11}" dt="2024-05-17T09:47:24.568" v="39794" actId="478"/>
          <ac:spMkLst>
            <pc:docMk/>
            <pc:sldMk cId="1548449211" sldId="311"/>
            <ac:spMk id="208" creationId="{0D80ACFE-49BD-800B-B8E7-CD604640412E}"/>
          </ac:spMkLst>
        </pc:spChg>
        <pc:spChg chg="del mod replST">
          <ac:chgData name="Ida Ekmark" userId="ffbc62ef69d5d3dc" providerId="LiveId" clId="{38AB4D3C-B4E5-4847-ABEF-83E738C70A11}" dt="2024-05-17T09:47:24.549" v="39793" actId="478"/>
          <ac:spMkLst>
            <pc:docMk/>
            <pc:sldMk cId="1548449211" sldId="311"/>
            <ac:spMk id="209" creationId="{E5F8174B-E612-5BDA-763B-CA12898D5EB7}"/>
          </ac:spMkLst>
        </pc:spChg>
        <pc:spChg chg="del mod replST">
          <ac:chgData name="Ida Ekmark" userId="ffbc62ef69d5d3dc" providerId="LiveId" clId="{38AB4D3C-B4E5-4847-ABEF-83E738C70A11}" dt="2024-05-17T09:47:24.549" v="39792" actId="478"/>
          <ac:spMkLst>
            <pc:docMk/>
            <pc:sldMk cId="1548449211" sldId="311"/>
            <ac:spMk id="210" creationId="{8499B104-304F-7DE0-74F1-7D68C920653F}"/>
          </ac:spMkLst>
        </pc:spChg>
        <pc:spChg chg="del mod replST">
          <ac:chgData name="Ida Ekmark" userId="ffbc62ef69d5d3dc" providerId="LiveId" clId="{38AB4D3C-B4E5-4847-ABEF-83E738C70A11}" dt="2024-05-17T09:47:24.549" v="39791" actId="478"/>
          <ac:spMkLst>
            <pc:docMk/>
            <pc:sldMk cId="1548449211" sldId="311"/>
            <ac:spMk id="211" creationId="{FED1DEF0-E904-BE06-CB6F-891338ED95EB}"/>
          </ac:spMkLst>
        </pc:spChg>
        <pc:spChg chg="del mod replST">
          <ac:chgData name="Ida Ekmark" userId="ffbc62ef69d5d3dc" providerId="LiveId" clId="{38AB4D3C-B4E5-4847-ABEF-83E738C70A11}" dt="2024-05-17T09:47:24.549" v="39790" actId="478"/>
          <ac:spMkLst>
            <pc:docMk/>
            <pc:sldMk cId="1548449211" sldId="311"/>
            <ac:spMk id="212" creationId="{6D9FD1B2-879B-DB41-FF76-4D0D426DC1DF}"/>
          </ac:spMkLst>
        </pc:spChg>
        <pc:spChg chg="del mod topLvl replST">
          <ac:chgData name="Ida Ekmark" userId="ffbc62ef69d5d3dc" providerId="LiveId" clId="{38AB4D3C-B4E5-4847-ABEF-83E738C70A11}" dt="2024-05-17T09:48:18.918" v="40084" actId="478"/>
          <ac:spMkLst>
            <pc:docMk/>
            <pc:sldMk cId="1548449211" sldId="311"/>
            <ac:spMk id="245" creationId="{24801764-0796-1502-1187-C46D03076AD8}"/>
          </ac:spMkLst>
        </pc:spChg>
        <pc:spChg chg="del mod topLvl replST">
          <ac:chgData name="Ida Ekmark" userId="ffbc62ef69d5d3dc" providerId="LiveId" clId="{38AB4D3C-B4E5-4847-ABEF-83E738C70A11}" dt="2024-05-17T09:48:18.853" v="40058" actId="478"/>
          <ac:spMkLst>
            <pc:docMk/>
            <pc:sldMk cId="1548449211" sldId="311"/>
            <ac:spMk id="246" creationId="{923B3B51-6BC4-67E0-983B-1356D5962ED0}"/>
          </ac:spMkLst>
        </pc:spChg>
        <pc:spChg chg="del mod replST">
          <ac:chgData name="Ida Ekmark" userId="ffbc62ef69d5d3dc" providerId="LiveId" clId="{38AB4D3C-B4E5-4847-ABEF-83E738C70A11}" dt="2024-05-17T09:48:18.853" v="40057" actId="478"/>
          <ac:spMkLst>
            <pc:docMk/>
            <pc:sldMk cId="1548449211" sldId="311"/>
            <ac:spMk id="247" creationId="{5DE8180E-9BFB-6EA8-77D5-9350B24AF6E8}"/>
          </ac:spMkLst>
        </pc:spChg>
        <pc:spChg chg="del mod replST">
          <ac:chgData name="Ida Ekmark" userId="ffbc62ef69d5d3dc" providerId="LiveId" clId="{38AB4D3C-B4E5-4847-ABEF-83E738C70A11}" dt="2024-05-17T09:48:18.853" v="40056" actId="478"/>
          <ac:spMkLst>
            <pc:docMk/>
            <pc:sldMk cId="1548449211" sldId="311"/>
            <ac:spMk id="248" creationId="{7AE963E0-EDA7-A429-B3BF-DF9976D1BD86}"/>
          </ac:spMkLst>
        </pc:spChg>
        <pc:spChg chg="del mod replST">
          <ac:chgData name="Ida Ekmark" userId="ffbc62ef69d5d3dc" providerId="LiveId" clId="{38AB4D3C-B4E5-4847-ABEF-83E738C70A11}" dt="2024-05-17T09:48:18.853" v="40055" actId="478"/>
          <ac:spMkLst>
            <pc:docMk/>
            <pc:sldMk cId="1548449211" sldId="311"/>
            <ac:spMk id="249" creationId="{DB4DCFFC-7ADC-25EB-6438-E1621B2737F0}"/>
          </ac:spMkLst>
        </pc:spChg>
        <pc:spChg chg="del mod replST">
          <ac:chgData name="Ida Ekmark" userId="ffbc62ef69d5d3dc" providerId="LiveId" clId="{38AB4D3C-B4E5-4847-ABEF-83E738C70A11}" dt="2024-05-17T09:48:18.853" v="40054" actId="478"/>
          <ac:spMkLst>
            <pc:docMk/>
            <pc:sldMk cId="1548449211" sldId="311"/>
            <ac:spMk id="250" creationId="{935D5AC2-6342-1B57-5292-CEF6AA0C823D}"/>
          </ac:spMkLst>
        </pc:spChg>
        <pc:spChg chg="del mod replST">
          <ac:chgData name="Ida Ekmark" userId="ffbc62ef69d5d3dc" providerId="LiveId" clId="{38AB4D3C-B4E5-4847-ABEF-83E738C70A11}" dt="2024-05-17T09:48:18.853" v="40053" actId="478"/>
          <ac:spMkLst>
            <pc:docMk/>
            <pc:sldMk cId="1548449211" sldId="311"/>
            <ac:spMk id="251" creationId="{35133A3D-445D-D994-4B28-57657F964A14}"/>
          </ac:spMkLst>
        </pc:spChg>
        <pc:spChg chg="del mod replST">
          <ac:chgData name="Ida Ekmark" userId="ffbc62ef69d5d3dc" providerId="LiveId" clId="{38AB4D3C-B4E5-4847-ABEF-83E738C70A11}" dt="2024-05-17T09:48:18.853" v="40052" actId="478"/>
          <ac:spMkLst>
            <pc:docMk/>
            <pc:sldMk cId="1548449211" sldId="311"/>
            <ac:spMk id="252" creationId="{DA4C6ABD-FB20-D586-5063-8CD6C0D3AEB6}"/>
          </ac:spMkLst>
        </pc:spChg>
        <pc:spChg chg="del mod replST">
          <ac:chgData name="Ida Ekmark" userId="ffbc62ef69d5d3dc" providerId="LiveId" clId="{38AB4D3C-B4E5-4847-ABEF-83E738C70A11}" dt="2024-05-17T09:48:18.853" v="40051" actId="478"/>
          <ac:spMkLst>
            <pc:docMk/>
            <pc:sldMk cId="1548449211" sldId="311"/>
            <ac:spMk id="253" creationId="{FA367D19-A53E-47A9-4805-E3574BB0BEF4}"/>
          </ac:spMkLst>
        </pc:spChg>
        <pc:spChg chg="del mod replST">
          <ac:chgData name="Ida Ekmark" userId="ffbc62ef69d5d3dc" providerId="LiveId" clId="{38AB4D3C-B4E5-4847-ABEF-83E738C70A11}" dt="2024-05-17T09:48:18.853" v="40050" actId="478"/>
          <ac:spMkLst>
            <pc:docMk/>
            <pc:sldMk cId="1548449211" sldId="311"/>
            <ac:spMk id="254" creationId="{0B2B1DCC-218A-F661-B7E1-EB508DB17F80}"/>
          </ac:spMkLst>
        </pc:spChg>
        <pc:spChg chg="del mod replST">
          <ac:chgData name="Ida Ekmark" userId="ffbc62ef69d5d3dc" providerId="LiveId" clId="{38AB4D3C-B4E5-4847-ABEF-83E738C70A11}" dt="2024-05-17T09:48:18.853" v="40049" actId="478"/>
          <ac:spMkLst>
            <pc:docMk/>
            <pc:sldMk cId="1548449211" sldId="311"/>
            <ac:spMk id="255" creationId="{5C308D88-00C8-F1BC-7C44-0A9B6EC3A365}"/>
          </ac:spMkLst>
        </pc:spChg>
        <pc:spChg chg="del mod replST">
          <ac:chgData name="Ida Ekmark" userId="ffbc62ef69d5d3dc" providerId="LiveId" clId="{38AB4D3C-B4E5-4847-ABEF-83E738C70A11}" dt="2024-05-17T09:48:18.853" v="40048" actId="478"/>
          <ac:spMkLst>
            <pc:docMk/>
            <pc:sldMk cId="1548449211" sldId="311"/>
            <ac:spMk id="256" creationId="{77AB255F-C5F1-0D99-7CFA-57C8017BA132}"/>
          </ac:spMkLst>
        </pc:spChg>
        <pc:spChg chg="del mod replST">
          <ac:chgData name="Ida Ekmark" userId="ffbc62ef69d5d3dc" providerId="LiveId" clId="{38AB4D3C-B4E5-4847-ABEF-83E738C70A11}" dt="2024-05-17T09:48:18.853" v="40047" actId="478"/>
          <ac:spMkLst>
            <pc:docMk/>
            <pc:sldMk cId="1548449211" sldId="311"/>
            <ac:spMk id="257" creationId="{18EC2256-0A43-723E-9619-77283776EB11}"/>
          </ac:spMkLst>
        </pc:spChg>
        <pc:spChg chg="del mod replST">
          <ac:chgData name="Ida Ekmark" userId="ffbc62ef69d5d3dc" providerId="LiveId" clId="{38AB4D3C-B4E5-4847-ABEF-83E738C70A11}" dt="2024-05-17T09:48:18.853" v="40046" actId="478"/>
          <ac:spMkLst>
            <pc:docMk/>
            <pc:sldMk cId="1548449211" sldId="311"/>
            <ac:spMk id="258" creationId="{BDF010C9-3857-62A4-3B86-013AB6AFE2BC}"/>
          </ac:spMkLst>
        </pc:spChg>
        <pc:spChg chg="del mod replST">
          <ac:chgData name="Ida Ekmark" userId="ffbc62ef69d5d3dc" providerId="LiveId" clId="{38AB4D3C-B4E5-4847-ABEF-83E738C70A11}" dt="2024-05-17T09:48:18.838" v="40045" actId="478"/>
          <ac:spMkLst>
            <pc:docMk/>
            <pc:sldMk cId="1548449211" sldId="311"/>
            <ac:spMk id="259" creationId="{F12C3077-EFC4-4483-2D24-B9A021468B1A}"/>
          </ac:spMkLst>
        </pc:spChg>
        <pc:spChg chg="del mod replST">
          <ac:chgData name="Ida Ekmark" userId="ffbc62ef69d5d3dc" providerId="LiveId" clId="{38AB4D3C-B4E5-4847-ABEF-83E738C70A11}" dt="2024-05-17T09:48:18.838" v="40044" actId="478"/>
          <ac:spMkLst>
            <pc:docMk/>
            <pc:sldMk cId="1548449211" sldId="311"/>
            <ac:spMk id="260" creationId="{C1A7BDD0-EC9F-E62D-3EBC-D567C8DA6626}"/>
          </ac:spMkLst>
        </pc:spChg>
        <pc:spChg chg="del mod replST">
          <ac:chgData name="Ida Ekmark" userId="ffbc62ef69d5d3dc" providerId="LiveId" clId="{38AB4D3C-B4E5-4847-ABEF-83E738C70A11}" dt="2024-05-17T09:48:18.838" v="40043" actId="478"/>
          <ac:spMkLst>
            <pc:docMk/>
            <pc:sldMk cId="1548449211" sldId="311"/>
            <ac:spMk id="261" creationId="{460A68C9-168A-FC76-7323-2A4F57A377D8}"/>
          </ac:spMkLst>
        </pc:spChg>
        <pc:spChg chg="del mod replST">
          <ac:chgData name="Ida Ekmark" userId="ffbc62ef69d5d3dc" providerId="LiveId" clId="{38AB4D3C-B4E5-4847-ABEF-83E738C70A11}" dt="2024-05-17T09:48:18.838" v="40042" actId="478"/>
          <ac:spMkLst>
            <pc:docMk/>
            <pc:sldMk cId="1548449211" sldId="311"/>
            <ac:spMk id="262" creationId="{75693433-27EA-06B0-D6DD-E645F142A3F9}"/>
          </ac:spMkLst>
        </pc:spChg>
        <pc:spChg chg="del mod replST">
          <ac:chgData name="Ida Ekmark" userId="ffbc62ef69d5d3dc" providerId="LiveId" clId="{38AB4D3C-B4E5-4847-ABEF-83E738C70A11}" dt="2024-05-17T09:48:18.838" v="40041" actId="478"/>
          <ac:spMkLst>
            <pc:docMk/>
            <pc:sldMk cId="1548449211" sldId="311"/>
            <ac:spMk id="263" creationId="{040FF576-AA88-110C-4B1C-E0D35589202A}"/>
          </ac:spMkLst>
        </pc:spChg>
        <pc:spChg chg="del mod replST">
          <ac:chgData name="Ida Ekmark" userId="ffbc62ef69d5d3dc" providerId="LiveId" clId="{38AB4D3C-B4E5-4847-ABEF-83E738C70A11}" dt="2024-05-17T09:48:18.838" v="40040" actId="478"/>
          <ac:spMkLst>
            <pc:docMk/>
            <pc:sldMk cId="1548449211" sldId="311"/>
            <ac:spMk id="264" creationId="{A3EDACB6-FA61-A993-0ED2-33983C3BBEFF}"/>
          </ac:spMkLst>
        </pc:spChg>
        <pc:spChg chg="del mod replST">
          <ac:chgData name="Ida Ekmark" userId="ffbc62ef69d5d3dc" providerId="LiveId" clId="{38AB4D3C-B4E5-4847-ABEF-83E738C70A11}" dt="2024-05-17T09:48:18.838" v="40039" actId="478"/>
          <ac:spMkLst>
            <pc:docMk/>
            <pc:sldMk cId="1548449211" sldId="311"/>
            <ac:spMk id="265" creationId="{6386AD44-760C-9669-452C-FEF9E637ACAC}"/>
          </ac:spMkLst>
        </pc:spChg>
        <pc:spChg chg="del mod replST">
          <ac:chgData name="Ida Ekmark" userId="ffbc62ef69d5d3dc" providerId="LiveId" clId="{38AB4D3C-B4E5-4847-ABEF-83E738C70A11}" dt="2024-05-17T09:48:18.838" v="40038" actId="478"/>
          <ac:spMkLst>
            <pc:docMk/>
            <pc:sldMk cId="1548449211" sldId="311"/>
            <ac:spMk id="266" creationId="{F11E319D-8269-D7B1-E340-11F7A610422E}"/>
          </ac:spMkLst>
        </pc:spChg>
        <pc:spChg chg="del mod replST">
          <ac:chgData name="Ida Ekmark" userId="ffbc62ef69d5d3dc" providerId="LiveId" clId="{38AB4D3C-B4E5-4847-ABEF-83E738C70A11}" dt="2024-05-17T09:48:18.838" v="40037" actId="478"/>
          <ac:spMkLst>
            <pc:docMk/>
            <pc:sldMk cId="1548449211" sldId="311"/>
            <ac:spMk id="267" creationId="{DD51FEC6-F8EB-FB89-DE66-BE2E494076CF}"/>
          </ac:spMkLst>
        </pc:spChg>
        <pc:spChg chg="del mod replST">
          <ac:chgData name="Ida Ekmark" userId="ffbc62ef69d5d3dc" providerId="LiveId" clId="{38AB4D3C-B4E5-4847-ABEF-83E738C70A11}" dt="2024-05-17T09:48:18.838" v="40036" actId="478"/>
          <ac:spMkLst>
            <pc:docMk/>
            <pc:sldMk cId="1548449211" sldId="311"/>
            <ac:spMk id="268" creationId="{91093E4F-91E2-D030-C8F0-BBACD1785292}"/>
          </ac:spMkLst>
        </pc:spChg>
        <pc:spChg chg="del mod replST">
          <ac:chgData name="Ida Ekmark" userId="ffbc62ef69d5d3dc" providerId="LiveId" clId="{38AB4D3C-B4E5-4847-ABEF-83E738C70A11}" dt="2024-05-17T09:48:18.838" v="40035" actId="478"/>
          <ac:spMkLst>
            <pc:docMk/>
            <pc:sldMk cId="1548449211" sldId="311"/>
            <ac:spMk id="269" creationId="{EFC464D8-6F76-C264-7406-42B0596329E0}"/>
          </ac:spMkLst>
        </pc:spChg>
        <pc:spChg chg="mod replST">
          <ac:chgData name="Ida Ekmark" userId="ffbc62ef69d5d3dc" providerId="LiveId" clId="{38AB4D3C-B4E5-4847-ABEF-83E738C70A11}" dt="2024-05-17T09:48:18.869" v="40059" actId="108"/>
          <ac:spMkLst>
            <pc:docMk/>
            <pc:sldMk cId="1548449211" sldId="311"/>
            <ac:spMk id="298" creationId="{854DBC21-EAD0-F110-CA71-F821345CA6EF}"/>
          </ac:spMkLst>
        </pc:spChg>
        <pc:spChg chg="mod replST">
          <ac:chgData name="Ida Ekmark" userId="ffbc62ef69d5d3dc" providerId="LiveId" clId="{38AB4D3C-B4E5-4847-ABEF-83E738C70A11}" dt="2024-05-17T09:48:18.869" v="40060" actId="108"/>
          <ac:spMkLst>
            <pc:docMk/>
            <pc:sldMk cId="1548449211" sldId="311"/>
            <ac:spMk id="299" creationId="{DF379536-6366-386A-171E-A63822551EA8}"/>
          </ac:spMkLst>
        </pc:spChg>
        <pc:spChg chg="mod replST">
          <ac:chgData name="Ida Ekmark" userId="ffbc62ef69d5d3dc" providerId="LiveId" clId="{38AB4D3C-B4E5-4847-ABEF-83E738C70A11}" dt="2024-05-17T09:48:18.869" v="40061" actId="108"/>
          <ac:spMkLst>
            <pc:docMk/>
            <pc:sldMk cId="1548449211" sldId="311"/>
            <ac:spMk id="300" creationId="{1A25CEB8-53EF-2B02-1A01-E32425E6E3F4}"/>
          </ac:spMkLst>
        </pc:spChg>
        <pc:spChg chg="mod replST">
          <ac:chgData name="Ida Ekmark" userId="ffbc62ef69d5d3dc" providerId="LiveId" clId="{38AB4D3C-B4E5-4847-ABEF-83E738C70A11}" dt="2024-05-17T09:48:18.869" v="40062" actId="108"/>
          <ac:spMkLst>
            <pc:docMk/>
            <pc:sldMk cId="1548449211" sldId="311"/>
            <ac:spMk id="301" creationId="{59521114-155F-479E-7E56-65C0FD8C902F}"/>
          </ac:spMkLst>
        </pc:spChg>
        <pc:spChg chg="mod replST">
          <ac:chgData name="Ida Ekmark" userId="ffbc62ef69d5d3dc" providerId="LiveId" clId="{38AB4D3C-B4E5-4847-ABEF-83E738C70A11}" dt="2024-05-17T09:48:18.869" v="40063" actId="108"/>
          <ac:spMkLst>
            <pc:docMk/>
            <pc:sldMk cId="1548449211" sldId="311"/>
            <ac:spMk id="302" creationId="{C75C7993-F486-548D-CC53-838E74351FB7}"/>
          </ac:spMkLst>
        </pc:spChg>
        <pc:spChg chg="mod replST">
          <ac:chgData name="Ida Ekmark" userId="ffbc62ef69d5d3dc" providerId="LiveId" clId="{38AB4D3C-B4E5-4847-ABEF-83E738C70A11}" dt="2024-05-17T09:48:18.869" v="40064" actId="108"/>
          <ac:spMkLst>
            <pc:docMk/>
            <pc:sldMk cId="1548449211" sldId="311"/>
            <ac:spMk id="303" creationId="{9E28C6D5-792A-12B5-2260-C667A600ED22}"/>
          </ac:spMkLst>
        </pc:spChg>
        <pc:spChg chg="mod replST">
          <ac:chgData name="Ida Ekmark" userId="ffbc62ef69d5d3dc" providerId="LiveId" clId="{38AB4D3C-B4E5-4847-ABEF-83E738C70A11}" dt="2024-05-17T09:48:18.869" v="40065" actId="108"/>
          <ac:spMkLst>
            <pc:docMk/>
            <pc:sldMk cId="1548449211" sldId="311"/>
            <ac:spMk id="304" creationId="{CE6E4FD8-C16A-41A8-AF4F-E2B5CF162B40}"/>
          </ac:spMkLst>
        </pc:spChg>
        <pc:spChg chg="mod replST">
          <ac:chgData name="Ida Ekmark" userId="ffbc62ef69d5d3dc" providerId="LiveId" clId="{38AB4D3C-B4E5-4847-ABEF-83E738C70A11}" dt="2024-05-17T09:48:18.869" v="40066" actId="108"/>
          <ac:spMkLst>
            <pc:docMk/>
            <pc:sldMk cId="1548449211" sldId="311"/>
            <ac:spMk id="305" creationId="{614440DF-DBBA-48CF-0374-46C3847AF290}"/>
          </ac:spMkLst>
        </pc:spChg>
        <pc:spChg chg="mod replST">
          <ac:chgData name="Ida Ekmark" userId="ffbc62ef69d5d3dc" providerId="LiveId" clId="{38AB4D3C-B4E5-4847-ABEF-83E738C70A11}" dt="2024-05-17T09:48:18.869" v="40067" actId="108"/>
          <ac:spMkLst>
            <pc:docMk/>
            <pc:sldMk cId="1548449211" sldId="311"/>
            <ac:spMk id="306" creationId="{E130C417-999B-ECFF-7FBE-FCB1047F0AF6}"/>
          </ac:spMkLst>
        </pc:spChg>
        <pc:spChg chg="mod replST">
          <ac:chgData name="Ida Ekmark" userId="ffbc62ef69d5d3dc" providerId="LiveId" clId="{38AB4D3C-B4E5-4847-ABEF-83E738C70A11}" dt="2024-05-17T09:48:18.885" v="40068" actId="108"/>
          <ac:spMkLst>
            <pc:docMk/>
            <pc:sldMk cId="1548449211" sldId="311"/>
            <ac:spMk id="307" creationId="{9856AA40-466C-B6E3-4DE2-F1D537C7CB87}"/>
          </ac:spMkLst>
        </pc:spChg>
        <pc:spChg chg="mod replST">
          <ac:chgData name="Ida Ekmark" userId="ffbc62ef69d5d3dc" providerId="LiveId" clId="{38AB4D3C-B4E5-4847-ABEF-83E738C70A11}" dt="2024-05-17T09:48:18.885" v="40069" actId="108"/>
          <ac:spMkLst>
            <pc:docMk/>
            <pc:sldMk cId="1548449211" sldId="311"/>
            <ac:spMk id="308" creationId="{1EA37793-E5D8-9909-BBF5-43217D803414}"/>
          </ac:spMkLst>
        </pc:spChg>
        <pc:spChg chg="mod replST">
          <ac:chgData name="Ida Ekmark" userId="ffbc62ef69d5d3dc" providerId="LiveId" clId="{38AB4D3C-B4E5-4847-ABEF-83E738C70A11}" dt="2024-05-17T09:48:18.885" v="40070" actId="108"/>
          <ac:spMkLst>
            <pc:docMk/>
            <pc:sldMk cId="1548449211" sldId="311"/>
            <ac:spMk id="309" creationId="{FDECB2BA-42C0-F2BD-FC2C-A54BE6139269}"/>
          </ac:spMkLst>
        </pc:spChg>
        <pc:spChg chg="mod replST">
          <ac:chgData name="Ida Ekmark" userId="ffbc62ef69d5d3dc" providerId="LiveId" clId="{38AB4D3C-B4E5-4847-ABEF-83E738C70A11}" dt="2024-05-17T09:48:18.885" v="40071" actId="108"/>
          <ac:spMkLst>
            <pc:docMk/>
            <pc:sldMk cId="1548449211" sldId="311"/>
            <ac:spMk id="310" creationId="{EFE8AEE7-EA5C-99A7-552C-924D44FFC0B8}"/>
          </ac:spMkLst>
        </pc:spChg>
        <pc:spChg chg="mod replST">
          <ac:chgData name="Ida Ekmark" userId="ffbc62ef69d5d3dc" providerId="LiveId" clId="{38AB4D3C-B4E5-4847-ABEF-83E738C70A11}" dt="2024-05-17T09:48:18.885" v="40072" actId="108"/>
          <ac:spMkLst>
            <pc:docMk/>
            <pc:sldMk cId="1548449211" sldId="311"/>
            <ac:spMk id="311" creationId="{9FA07F35-2524-6347-71CF-2768E03A7497}"/>
          </ac:spMkLst>
        </pc:spChg>
        <pc:spChg chg="mod replST">
          <ac:chgData name="Ida Ekmark" userId="ffbc62ef69d5d3dc" providerId="LiveId" clId="{38AB4D3C-B4E5-4847-ABEF-83E738C70A11}" dt="2024-05-17T09:48:18.885" v="40073" actId="108"/>
          <ac:spMkLst>
            <pc:docMk/>
            <pc:sldMk cId="1548449211" sldId="311"/>
            <ac:spMk id="312" creationId="{06034B6B-6EF6-C074-4D71-86C4DF92A7C3}"/>
          </ac:spMkLst>
        </pc:spChg>
        <pc:spChg chg="mod replST">
          <ac:chgData name="Ida Ekmark" userId="ffbc62ef69d5d3dc" providerId="LiveId" clId="{38AB4D3C-B4E5-4847-ABEF-83E738C70A11}" dt="2024-05-17T09:48:18.885" v="40074" actId="108"/>
          <ac:spMkLst>
            <pc:docMk/>
            <pc:sldMk cId="1548449211" sldId="311"/>
            <ac:spMk id="313" creationId="{4378FD42-5754-386F-E658-31F5C500DDF2}"/>
          </ac:spMkLst>
        </pc:spChg>
        <pc:spChg chg="mod replST">
          <ac:chgData name="Ida Ekmark" userId="ffbc62ef69d5d3dc" providerId="LiveId" clId="{38AB4D3C-B4E5-4847-ABEF-83E738C70A11}" dt="2024-05-17T09:48:18.901" v="40075" actId="108"/>
          <ac:spMkLst>
            <pc:docMk/>
            <pc:sldMk cId="1548449211" sldId="311"/>
            <ac:spMk id="314" creationId="{06983FBB-A8B0-304C-D3E2-AB470FC0FE5E}"/>
          </ac:spMkLst>
        </pc:spChg>
        <pc:spChg chg="mod replST">
          <ac:chgData name="Ida Ekmark" userId="ffbc62ef69d5d3dc" providerId="LiveId" clId="{38AB4D3C-B4E5-4847-ABEF-83E738C70A11}" dt="2024-05-17T09:48:18.901" v="40076" actId="108"/>
          <ac:spMkLst>
            <pc:docMk/>
            <pc:sldMk cId="1548449211" sldId="311"/>
            <ac:spMk id="315" creationId="{B44711A4-FE5E-03A0-27CD-DABF407F84B1}"/>
          </ac:spMkLst>
        </pc:spChg>
        <pc:spChg chg="mod replST">
          <ac:chgData name="Ida Ekmark" userId="ffbc62ef69d5d3dc" providerId="LiveId" clId="{38AB4D3C-B4E5-4847-ABEF-83E738C70A11}" dt="2024-05-17T09:48:18.901" v="40077" actId="108"/>
          <ac:spMkLst>
            <pc:docMk/>
            <pc:sldMk cId="1548449211" sldId="311"/>
            <ac:spMk id="316" creationId="{C5ACEC31-35B4-125C-47F0-9A67CCAD7CAC}"/>
          </ac:spMkLst>
        </pc:spChg>
        <pc:spChg chg="mod replST">
          <ac:chgData name="Ida Ekmark" userId="ffbc62ef69d5d3dc" providerId="LiveId" clId="{38AB4D3C-B4E5-4847-ABEF-83E738C70A11}" dt="2024-05-17T09:48:18.901" v="40078" actId="108"/>
          <ac:spMkLst>
            <pc:docMk/>
            <pc:sldMk cId="1548449211" sldId="311"/>
            <ac:spMk id="317" creationId="{CDF03BB0-8A23-0662-4C7A-A6F02E02EDB3}"/>
          </ac:spMkLst>
        </pc:spChg>
        <pc:spChg chg="mod replST">
          <ac:chgData name="Ida Ekmark" userId="ffbc62ef69d5d3dc" providerId="LiveId" clId="{38AB4D3C-B4E5-4847-ABEF-83E738C70A11}" dt="2024-05-17T09:48:18.901" v="40079" actId="108"/>
          <ac:spMkLst>
            <pc:docMk/>
            <pc:sldMk cId="1548449211" sldId="311"/>
            <ac:spMk id="318" creationId="{426B4AED-9764-EB81-8CA0-8968AEF6F2AC}"/>
          </ac:spMkLst>
        </pc:spChg>
        <pc:spChg chg="mod replST">
          <ac:chgData name="Ida Ekmark" userId="ffbc62ef69d5d3dc" providerId="LiveId" clId="{38AB4D3C-B4E5-4847-ABEF-83E738C70A11}" dt="2024-05-17T09:48:18.901" v="40080" actId="108"/>
          <ac:spMkLst>
            <pc:docMk/>
            <pc:sldMk cId="1548449211" sldId="311"/>
            <ac:spMk id="319" creationId="{D65E8DA8-63DD-FFC1-EAC7-AF42EA5855EB}"/>
          </ac:spMkLst>
        </pc:spChg>
        <pc:spChg chg="mod replST">
          <ac:chgData name="Ida Ekmark" userId="ffbc62ef69d5d3dc" providerId="LiveId" clId="{38AB4D3C-B4E5-4847-ABEF-83E738C70A11}" dt="2024-05-17T09:48:18.901" v="40081" actId="108"/>
          <ac:spMkLst>
            <pc:docMk/>
            <pc:sldMk cId="1548449211" sldId="311"/>
            <ac:spMk id="320" creationId="{E1886EBA-93AD-2DC4-EBCC-BD17D558B37B}"/>
          </ac:spMkLst>
        </pc:spChg>
        <pc:spChg chg="mod replST">
          <ac:chgData name="Ida Ekmark" userId="ffbc62ef69d5d3dc" providerId="LiveId" clId="{38AB4D3C-B4E5-4847-ABEF-83E738C70A11}" dt="2024-05-17T09:48:18.901" v="40082" actId="108"/>
          <ac:spMkLst>
            <pc:docMk/>
            <pc:sldMk cId="1548449211" sldId="311"/>
            <ac:spMk id="321" creationId="{F594575D-59C5-6A17-98D9-5AF1146B46BC}"/>
          </ac:spMkLst>
        </pc:spChg>
        <pc:spChg chg="mod replST">
          <ac:chgData name="Ida Ekmark" userId="ffbc62ef69d5d3dc" providerId="LiveId" clId="{38AB4D3C-B4E5-4847-ABEF-83E738C70A11}" dt="2024-05-17T09:48:18.917" v="40083" actId="108"/>
          <ac:spMkLst>
            <pc:docMk/>
            <pc:sldMk cId="1548449211" sldId="311"/>
            <ac:spMk id="322" creationId="{EC829DDD-7385-1E45-1B84-45369E76DD2C}"/>
          </ac:spMkLst>
        </pc:spChg>
        <pc:spChg chg="add mod">
          <ac:chgData name="Ida Ekmark" userId="ffbc62ef69d5d3dc" providerId="LiveId" clId="{38AB4D3C-B4E5-4847-ABEF-83E738C70A11}" dt="2024-05-17T11:35:06.890" v="40160" actId="403"/>
          <ac:spMkLst>
            <pc:docMk/>
            <pc:sldMk cId="1548449211" sldId="311"/>
            <ac:spMk id="350" creationId="{E7C67E93-B9D6-D2F5-532E-5D52654888D4}"/>
          </ac:spMkLst>
        </pc:spChg>
        <pc:grpChg chg="del mod replST">
          <ac:chgData name="Ida Ekmark" userId="ffbc62ef69d5d3dc" providerId="LiveId" clId="{38AB4D3C-B4E5-4847-ABEF-83E738C70A11}" dt="2024-05-17T09:38:29.811" v="39175" actId="478"/>
          <ac:grpSpMkLst>
            <pc:docMk/>
            <pc:sldMk cId="1548449211" sldId="311"/>
            <ac:grpSpMk id="11" creationId="{38CD3CB9-6DD3-D94A-FA24-4C6AEEB3B3F9}"/>
          </ac:grpSpMkLst>
        </pc:grpChg>
        <pc:grpChg chg="del">
          <ac:chgData name="Ida Ekmark" userId="ffbc62ef69d5d3dc" providerId="LiveId" clId="{38AB4D3C-B4E5-4847-ABEF-83E738C70A11}" dt="2024-05-17T09:32:20.192" v="39039" actId="478"/>
          <ac:grpSpMkLst>
            <pc:docMk/>
            <pc:sldMk cId="1548449211" sldId="311"/>
            <ac:grpSpMk id="23" creationId="{6C874802-E688-7141-F88C-C5C89CBB3BA8}"/>
          </ac:grpSpMkLst>
        </pc:grpChg>
        <pc:grpChg chg="del">
          <ac:chgData name="Ida Ekmark" userId="ffbc62ef69d5d3dc" providerId="LiveId" clId="{38AB4D3C-B4E5-4847-ABEF-83E738C70A11}" dt="2024-05-17T09:32:15.242" v="39037" actId="478"/>
          <ac:grpSpMkLst>
            <pc:docMk/>
            <pc:sldMk cId="1548449211" sldId="311"/>
            <ac:grpSpMk id="49" creationId="{958AE5C0-0DCF-04AF-AF56-B254B3AFD448}"/>
          </ac:grpSpMkLst>
        </pc:grpChg>
        <pc:grpChg chg="del mod replST">
          <ac:chgData name="Ida Ekmark" userId="ffbc62ef69d5d3dc" providerId="LiveId" clId="{38AB4D3C-B4E5-4847-ABEF-83E738C70A11}" dt="2024-05-17T09:46:03.803" v="39491" actId="478"/>
          <ac:grpSpMkLst>
            <pc:docMk/>
            <pc:sldMk cId="1548449211" sldId="311"/>
            <ac:grpSpMk id="54" creationId="{E1F24C12-D257-5143-08AE-68926357082A}"/>
          </ac:grpSpMkLst>
        </pc:grpChg>
        <pc:grpChg chg="del">
          <ac:chgData name="Ida Ekmark" userId="ffbc62ef69d5d3dc" providerId="LiveId" clId="{38AB4D3C-B4E5-4847-ABEF-83E738C70A11}" dt="2024-05-17T09:32:18.235" v="39038" actId="478"/>
          <ac:grpSpMkLst>
            <pc:docMk/>
            <pc:sldMk cId="1548449211" sldId="311"/>
            <ac:grpSpMk id="61" creationId="{754CB1B4-6697-7694-D31B-7187CB511167}"/>
          </ac:grpSpMkLst>
        </pc:grpChg>
        <pc:grpChg chg="del mod ord replST">
          <ac:chgData name="Ida Ekmark" userId="ffbc62ef69d5d3dc" providerId="LiveId" clId="{38AB4D3C-B4E5-4847-ABEF-83E738C70A11}" dt="2024-05-17T09:47:02.680" v="39652" actId="478"/>
          <ac:grpSpMkLst>
            <pc:docMk/>
            <pc:sldMk cId="1548449211" sldId="311"/>
            <ac:grpSpMk id="154" creationId="{F4F543D3-868D-B488-9410-AE919F789693}"/>
          </ac:grpSpMkLst>
        </pc:grpChg>
        <pc:grpChg chg="del">
          <ac:chgData name="Ida Ekmark" userId="ffbc62ef69d5d3dc" providerId="LiveId" clId="{38AB4D3C-B4E5-4847-ABEF-83E738C70A11}" dt="2024-05-17T09:46:03.859" v="39520" actId="478"/>
          <ac:grpSpMkLst>
            <pc:docMk/>
            <pc:sldMk cId="1548449211" sldId="311"/>
            <ac:grpSpMk id="155" creationId="{3D18BA1C-11F8-9AD8-28B2-1EFE789B04FC}"/>
          </ac:grpSpMkLst>
        </pc:grpChg>
        <pc:grpChg chg="del mod ord replST">
          <ac:chgData name="Ida Ekmark" userId="ffbc62ef69d5d3dc" providerId="LiveId" clId="{38AB4D3C-B4E5-4847-ABEF-83E738C70A11}" dt="2024-05-17T09:47:24.581" v="39811" actId="478"/>
          <ac:grpSpMkLst>
            <pc:docMk/>
            <pc:sldMk cId="1548449211" sldId="311"/>
            <ac:grpSpMk id="213" creationId="{AC03588A-CBD5-A02D-E0EA-1F65F33E71AF}"/>
          </ac:grpSpMkLst>
        </pc:grpChg>
        <pc:grpChg chg="del">
          <ac:chgData name="Ida Ekmark" userId="ffbc62ef69d5d3dc" providerId="LiveId" clId="{38AB4D3C-B4E5-4847-ABEF-83E738C70A11}" dt="2024-05-17T09:47:02.718" v="39677" actId="478"/>
          <ac:grpSpMkLst>
            <pc:docMk/>
            <pc:sldMk cId="1548449211" sldId="311"/>
            <ac:grpSpMk id="214" creationId="{61B883D3-AD39-B3C9-EC47-3158A21E0BB2}"/>
          </ac:grpSpMkLst>
        </pc:grpChg>
        <pc:grpChg chg="del mod ord replST">
          <ac:chgData name="Ida Ekmark" userId="ffbc62ef69d5d3dc" providerId="LiveId" clId="{38AB4D3C-B4E5-4847-ABEF-83E738C70A11}" dt="2024-05-17T09:48:18.853" v="40058" actId="478"/>
          <ac:grpSpMkLst>
            <pc:docMk/>
            <pc:sldMk cId="1548449211" sldId="311"/>
            <ac:grpSpMk id="270" creationId="{2C7D1DFE-4E48-D0B8-DD33-193674B316BB}"/>
          </ac:grpSpMkLst>
        </pc:grpChg>
        <pc:grpChg chg="del">
          <ac:chgData name="Ida Ekmark" userId="ffbc62ef69d5d3dc" providerId="LiveId" clId="{38AB4D3C-B4E5-4847-ABEF-83E738C70A11}" dt="2024-05-17T09:47:24.628" v="39838" actId="478"/>
          <ac:grpSpMkLst>
            <pc:docMk/>
            <pc:sldMk cId="1548449211" sldId="311"/>
            <ac:grpSpMk id="271" creationId="{947C8C13-5CA3-41AB-B689-9E1AFFD10B6A}"/>
          </ac:grpSpMkLst>
        </pc:grpChg>
        <pc:grpChg chg="mod ord replST">
          <ac:chgData name="Ida Ekmark" userId="ffbc62ef69d5d3dc" providerId="LiveId" clId="{38AB4D3C-B4E5-4847-ABEF-83E738C70A11}" dt="2024-05-17T09:48:18.918" v="40087" actId="962"/>
          <ac:grpSpMkLst>
            <pc:docMk/>
            <pc:sldMk cId="1548449211" sldId="311"/>
            <ac:grpSpMk id="323" creationId="{2E6B9D36-0258-D931-DDC8-5B5D9A831F7F}"/>
          </ac:grpSpMkLst>
        </pc:grpChg>
        <pc:grpChg chg="del">
          <ac:chgData name="Ida Ekmark" userId="ffbc62ef69d5d3dc" providerId="LiveId" clId="{38AB4D3C-B4E5-4847-ABEF-83E738C70A11}" dt="2024-05-17T09:48:18.918" v="40085" actId="478"/>
          <ac:grpSpMkLst>
            <pc:docMk/>
            <pc:sldMk cId="1548449211" sldId="311"/>
            <ac:grpSpMk id="324" creationId="{0E788956-7304-6D3E-9FD1-3FF4E34ED322}"/>
          </ac:grpSpMkLst>
        </pc:grpChg>
        <pc:picChg chg="add del mod">
          <ac:chgData name="Ida Ekmark" userId="ffbc62ef69d5d3dc" providerId="LiveId" clId="{38AB4D3C-B4E5-4847-ABEF-83E738C70A11}" dt="2024-05-20T12:27:54.364" v="42194" actId="478"/>
          <ac:picMkLst>
            <pc:docMk/>
            <pc:sldMk cId="1548449211" sldId="311"/>
            <ac:picMk id="3" creationId="{36FE6EAA-6B25-0D0E-B305-8572058EBDAB}"/>
          </ac:picMkLst>
        </pc:picChg>
        <pc:picChg chg="del">
          <ac:chgData name="Ida Ekmark" userId="ffbc62ef69d5d3dc" providerId="LiveId" clId="{38AB4D3C-B4E5-4847-ABEF-83E738C70A11}" dt="2024-05-17T09:31:58.807" v="39035" actId="478"/>
          <ac:picMkLst>
            <pc:docMk/>
            <pc:sldMk cId="1548449211" sldId="311"/>
            <ac:picMk id="4" creationId="{04B8EF93-AA5F-E2BC-8D95-A08EE344A6C9}"/>
          </ac:picMkLst>
        </pc:picChg>
        <pc:picChg chg="add mod">
          <ac:chgData name="Ida Ekmark" userId="ffbc62ef69d5d3dc" providerId="LiveId" clId="{38AB4D3C-B4E5-4847-ABEF-83E738C70A11}" dt="2024-05-20T12:28:05.552" v="42196" actId="1076"/>
          <ac:picMkLst>
            <pc:docMk/>
            <pc:sldMk cId="1548449211" sldId="311"/>
            <ac:picMk id="4" creationId="{A36A3C34-F85D-DA7C-5236-5FE764C70D35}"/>
          </ac:picMkLst>
        </pc:picChg>
        <pc:picChg chg="mod">
          <ac:chgData name="Ida Ekmark" userId="ffbc62ef69d5d3dc" providerId="LiveId" clId="{38AB4D3C-B4E5-4847-ABEF-83E738C70A11}" dt="2024-05-17T09:36:35.247" v="39101" actId="14100"/>
          <ac:picMkLst>
            <pc:docMk/>
            <pc:sldMk cId="1548449211" sldId="311"/>
            <ac:picMk id="7" creationId="{8BEA4C1A-64F7-470E-011B-6F004430E0CD}"/>
          </ac:picMkLst>
        </pc:picChg>
        <pc:picChg chg="mod">
          <ac:chgData name="Ida Ekmark" userId="ffbc62ef69d5d3dc" providerId="LiveId" clId="{38AB4D3C-B4E5-4847-ABEF-83E738C70A11}" dt="2024-05-17T09:45:43.733" v="39232" actId="14100"/>
          <ac:picMkLst>
            <pc:docMk/>
            <pc:sldMk cId="1548449211" sldId="311"/>
            <ac:picMk id="13" creationId="{1F1B7B42-7C1F-B8EC-09C2-47A2EE511848}"/>
          </ac:picMkLst>
        </pc:picChg>
        <pc:picChg chg="mod">
          <ac:chgData name="Ida Ekmark" userId="ffbc62ef69d5d3dc" providerId="LiveId" clId="{38AB4D3C-B4E5-4847-ABEF-83E738C70A11}" dt="2024-05-17T09:46:03.679" v="39352" actId="14100"/>
          <ac:picMkLst>
            <pc:docMk/>
            <pc:sldMk cId="1548449211" sldId="311"/>
            <ac:picMk id="56" creationId="{F0F41643-BBF9-7338-08B9-EE159FB4B0A6}"/>
          </ac:picMkLst>
        </pc:picChg>
        <pc:picChg chg="mod">
          <ac:chgData name="Ida Ekmark" userId="ffbc62ef69d5d3dc" providerId="LiveId" clId="{38AB4D3C-B4E5-4847-ABEF-83E738C70A11}" dt="2024-05-17T09:47:02.591" v="39526" actId="14100"/>
          <ac:picMkLst>
            <pc:docMk/>
            <pc:sldMk cId="1548449211" sldId="311"/>
            <ac:picMk id="188" creationId="{F37E9B08-8074-A27E-5E27-5BFDE6EFE2A1}"/>
          </ac:picMkLst>
        </pc:picChg>
        <pc:picChg chg="mod">
          <ac:chgData name="Ida Ekmark" userId="ffbc62ef69d5d3dc" providerId="LiveId" clId="{38AB4D3C-B4E5-4847-ABEF-83E738C70A11}" dt="2024-05-17T09:47:24.486" v="39683" actId="14100"/>
          <ac:picMkLst>
            <pc:docMk/>
            <pc:sldMk cId="1548449211" sldId="311"/>
            <ac:picMk id="243" creationId="{35CBCDE5-DD19-1839-1470-35A62533D049}"/>
          </ac:picMkLst>
        </pc:picChg>
        <pc:picChg chg="mod">
          <ac:chgData name="Ida Ekmark" userId="ffbc62ef69d5d3dc" providerId="LiveId" clId="{38AB4D3C-B4E5-4847-ABEF-83E738C70A11}" dt="2024-05-17T09:48:18.759" v="39928" actId="14100"/>
          <ac:picMkLst>
            <pc:docMk/>
            <pc:sldMk cId="1548449211" sldId="311"/>
            <ac:picMk id="296" creationId="{953F7BAC-B996-208B-F587-C5250188B42F}"/>
          </ac:picMkLst>
        </pc:picChg>
      </pc:sldChg>
      <pc:sldChg chg="addSp delSp modSp add mod delAnim modAnim modNotesTx">
        <pc:chgData name="Ida Ekmark" userId="ffbc62ef69d5d3dc" providerId="LiveId" clId="{38AB4D3C-B4E5-4847-ABEF-83E738C70A11}" dt="2024-06-10T12:47:44.014" v="101790" actId="1076"/>
        <pc:sldMkLst>
          <pc:docMk/>
          <pc:sldMk cId="1714846360" sldId="312"/>
        </pc:sldMkLst>
        <pc:spChg chg="mod">
          <ac:chgData name="Ida Ekmark" userId="ffbc62ef69d5d3dc" providerId="LiveId" clId="{38AB4D3C-B4E5-4847-ABEF-83E738C70A11}" dt="2024-05-28T12:17:25.164" v="86459" actId="20577"/>
          <ac:spMkLst>
            <pc:docMk/>
            <pc:sldMk cId="1714846360" sldId="312"/>
            <ac:spMk id="5" creationId="{A54EBA3E-F444-2F1A-CF44-A6E734572A68}"/>
          </ac:spMkLst>
        </pc:spChg>
        <pc:spChg chg="mod">
          <ac:chgData name="Ida Ekmark" userId="ffbc62ef69d5d3dc" providerId="LiveId" clId="{38AB4D3C-B4E5-4847-ABEF-83E738C70A11}" dt="2024-06-02T14:10:19.747" v="89222" actId="20577"/>
          <ac:spMkLst>
            <pc:docMk/>
            <pc:sldMk cId="1714846360" sldId="312"/>
            <ac:spMk id="16" creationId="{5B3BEE45-DF3F-A758-FDF9-0CFC623E7EFD}"/>
          </ac:spMkLst>
        </pc:spChg>
        <pc:spChg chg="ord">
          <ac:chgData name="Ida Ekmark" userId="ffbc62ef69d5d3dc" providerId="LiveId" clId="{38AB4D3C-B4E5-4847-ABEF-83E738C70A11}" dt="2024-05-20T12:28:29.042" v="42199" actId="166"/>
          <ac:spMkLst>
            <pc:docMk/>
            <pc:sldMk cId="1714846360" sldId="312"/>
            <ac:spMk id="160" creationId="{BE789A47-A85D-6755-E715-2173293A2ECA}"/>
          </ac:spMkLst>
        </pc:spChg>
        <pc:spChg chg="mod ord">
          <ac:chgData name="Ida Ekmark" userId="ffbc62ef69d5d3dc" providerId="LiveId" clId="{38AB4D3C-B4E5-4847-ABEF-83E738C70A11}" dt="2024-06-05T18:22:57.896" v="101771"/>
          <ac:spMkLst>
            <pc:docMk/>
            <pc:sldMk cId="1714846360" sldId="312"/>
            <ac:spMk id="163" creationId="{A1F7CF7A-E949-1AD0-1C71-7249045294BB}"/>
          </ac:spMkLst>
        </pc:spChg>
        <pc:picChg chg="del">
          <ac:chgData name="Ida Ekmark" userId="ffbc62ef69d5d3dc" providerId="LiveId" clId="{38AB4D3C-B4E5-4847-ABEF-83E738C70A11}" dt="2024-06-10T12:47:37.779" v="101789" actId="478"/>
          <ac:picMkLst>
            <pc:docMk/>
            <pc:sldMk cId="1714846360" sldId="312"/>
            <ac:picMk id="3" creationId="{07EFCCDF-5FB6-AFAB-36B2-BAA231BCB43A}"/>
          </ac:picMkLst>
        </pc:picChg>
        <pc:picChg chg="del">
          <ac:chgData name="Ida Ekmark" userId="ffbc62ef69d5d3dc" providerId="LiveId" clId="{38AB4D3C-B4E5-4847-ABEF-83E738C70A11}" dt="2024-05-20T12:24:40.233" v="42164" actId="478"/>
          <ac:picMkLst>
            <pc:docMk/>
            <pc:sldMk cId="1714846360" sldId="312"/>
            <ac:picMk id="3" creationId="{12BCEB4C-BA03-DA79-0B4A-F61EFDF45989}"/>
          </ac:picMkLst>
        </pc:picChg>
        <pc:picChg chg="add mod">
          <ac:chgData name="Ida Ekmark" userId="ffbc62ef69d5d3dc" providerId="LiveId" clId="{38AB4D3C-B4E5-4847-ABEF-83E738C70A11}" dt="2024-06-10T12:47:44.014" v="101790" actId="1076"/>
          <ac:picMkLst>
            <pc:docMk/>
            <pc:sldMk cId="1714846360" sldId="312"/>
            <ac:picMk id="4" creationId="{487565AD-8856-BE7A-4FCC-FA447AFA254B}"/>
          </ac:picMkLst>
        </pc:picChg>
        <pc:picChg chg="add mod">
          <ac:chgData name="Ida Ekmark" userId="ffbc62ef69d5d3dc" providerId="LiveId" clId="{38AB4D3C-B4E5-4847-ABEF-83E738C70A11}" dt="2024-05-20T12:24:52.223" v="42166" actId="1076"/>
          <ac:picMkLst>
            <pc:docMk/>
            <pc:sldMk cId="1714846360" sldId="312"/>
            <ac:picMk id="4" creationId="{63D1E6D5-B759-83DA-E7BC-650FB1FAEE86}"/>
          </ac:picMkLst>
        </pc:picChg>
        <pc:picChg chg="add mod">
          <ac:chgData name="Ida Ekmark" userId="ffbc62ef69d5d3dc" providerId="LiveId" clId="{38AB4D3C-B4E5-4847-ABEF-83E738C70A11}" dt="2024-05-20T12:25:12.493" v="42168" actId="1076"/>
          <ac:picMkLst>
            <pc:docMk/>
            <pc:sldMk cId="1714846360" sldId="312"/>
            <ac:picMk id="7" creationId="{FC61D765-64A8-8996-1FBB-1587A5DE8762}"/>
          </ac:picMkLst>
        </pc:picChg>
        <pc:picChg chg="del">
          <ac:chgData name="Ida Ekmark" userId="ffbc62ef69d5d3dc" providerId="LiveId" clId="{38AB4D3C-B4E5-4847-ABEF-83E738C70A11}" dt="2024-05-20T12:24:39.432" v="42163" actId="478"/>
          <ac:picMkLst>
            <pc:docMk/>
            <pc:sldMk cId="1714846360" sldId="312"/>
            <ac:picMk id="29" creationId="{6F5C829B-CDCA-49E9-C8DF-F0524AF4E670}"/>
          </ac:picMkLst>
        </pc:picChg>
      </pc:sldChg>
      <pc:sldChg chg="addSp delSp modSp add mod modAnim modNotesTx">
        <pc:chgData name="Ida Ekmark" userId="ffbc62ef69d5d3dc" providerId="LiveId" clId="{38AB4D3C-B4E5-4847-ABEF-83E738C70A11}" dt="2024-06-11T17:35:39.047" v="101815" actId="20577"/>
        <pc:sldMkLst>
          <pc:docMk/>
          <pc:sldMk cId="3935039174" sldId="313"/>
        </pc:sldMkLst>
        <pc:spChg chg="mod">
          <ac:chgData name="Ida Ekmark" userId="ffbc62ef69d5d3dc" providerId="LiveId" clId="{38AB4D3C-B4E5-4847-ABEF-83E738C70A11}" dt="2024-05-28T12:17:06.215" v="86455" actId="403"/>
          <ac:spMkLst>
            <pc:docMk/>
            <pc:sldMk cId="3935039174" sldId="313"/>
            <ac:spMk id="5" creationId="{A54EBA3E-F444-2F1A-CF44-A6E734572A68}"/>
          </ac:spMkLst>
        </pc:spChg>
        <pc:spChg chg="mod">
          <ac:chgData name="Ida Ekmark" userId="ffbc62ef69d5d3dc" providerId="LiveId" clId="{38AB4D3C-B4E5-4847-ABEF-83E738C70A11}" dt="2024-06-05T07:39:10.670" v="100140" actId="20577"/>
          <ac:spMkLst>
            <pc:docMk/>
            <pc:sldMk cId="3935039174" sldId="313"/>
            <ac:spMk id="16" creationId="{5B3BEE45-DF3F-A758-FDF9-0CFC623E7EFD}"/>
          </ac:spMkLst>
        </pc:spChg>
        <pc:spChg chg="mod">
          <ac:chgData name="Ida Ekmark" userId="ffbc62ef69d5d3dc" providerId="LiveId" clId="{38AB4D3C-B4E5-4847-ABEF-83E738C70A11}" dt="2024-06-05T18:22:57.896" v="101771"/>
          <ac:spMkLst>
            <pc:docMk/>
            <pc:sldMk cId="3935039174" sldId="313"/>
            <ac:spMk id="163" creationId="{A1F7CF7A-E949-1AD0-1C71-7249045294BB}"/>
          </ac:spMkLst>
        </pc:spChg>
        <pc:picChg chg="add mod">
          <ac:chgData name="Ida Ekmark" userId="ffbc62ef69d5d3dc" providerId="LiveId" clId="{38AB4D3C-B4E5-4847-ABEF-83E738C70A11}" dt="2024-05-20T12:25:57.964" v="42174" actId="1076"/>
          <ac:picMkLst>
            <pc:docMk/>
            <pc:sldMk cId="3935039174" sldId="313"/>
            <ac:picMk id="3" creationId="{97614C67-CFFD-85CF-F15A-642C10CB65FC}"/>
          </ac:picMkLst>
        </pc:picChg>
        <pc:picChg chg="del">
          <ac:chgData name="Ida Ekmark" userId="ffbc62ef69d5d3dc" providerId="LiveId" clId="{38AB4D3C-B4E5-4847-ABEF-83E738C70A11}" dt="2024-05-20T12:25:53.002" v="42173" actId="478"/>
          <ac:picMkLst>
            <pc:docMk/>
            <pc:sldMk cId="3935039174" sldId="313"/>
            <ac:picMk id="4" creationId="{04B8EF93-AA5F-E2BC-8D95-A08EE344A6C9}"/>
          </ac:picMkLst>
        </pc:picChg>
      </pc:sldChg>
      <pc:sldChg chg="addSp delSp modSp add mod delAnim modAnim modShow modNotesTx">
        <pc:chgData name="Ida Ekmark" userId="ffbc62ef69d5d3dc" providerId="LiveId" clId="{38AB4D3C-B4E5-4847-ABEF-83E738C70A11}" dt="2024-05-28T12:17:19.191" v="86458" actId="6549"/>
        <pc:sldMkLst>
          <pc:docMk/>
          <pc:sldMk cId="2114505205" sldId="314"/>
        </pc:sldMkLst>
        <pc:spChg chg="mod">
          <ac:chgData name="Ida Ekmark" userId="ffbc62ef69d5d3dc" providerId="LiveId" clId="{38AB4D3C-B4E5-4847-ABEF-83E738C70A11}" dt="2024-05-28T12:17:19.191" v="86458" actId="6549"/>
          <ac:spMkLst>
            <pc:docMk/>
            <pc:sldMk cId="2114505205" sldId="314"/>
            <ac:spMk id="5" creationId="{A54EBA3E-F444-2F1A-CF44-A6E734572A68}"/>
          </ac:spMkLst>
        </pc:spChg>
        <pc:spChg chg="ord">
          <ac:chgData name="Ida Ekmark" userId="ffbc62ef69d5d3dc" providerId="LiveId" clId="{38AB4D3C-B4E5-4847-ABEF-83E738C70A11}" dt="2024-05-20T12:28:21.512" v="42198" actId="166"/>
          <ac:spMkLst>
            <pc:docMk/>
            <pc:sldMk cId="2114505205" sldId="314"/>
            <ac:spMk id="160" creationId="{BE789A47-A85D-6755-E715-2173293A2ECA}"/>
          </ac:spMkLst>
        </pc:spChg>
        <pc:spChg chg="ord">
          <ac:chgData name="Ida Ekmark" userId="ffbc62ef69d5d3dc" providerId="LiveId" clId="{38AB4D3C-B4E5-4847-ABEF-83E738C70A11}" dt="2024-05-20T12:28:21.512" v="42198" actId="166"/>
          <ac:spMkLst>
            <pc:docMk/>
            <pc:sldMk cId="2114505205" sldId="314"/>
            <ac:spMk id="163" creationId="{A1F7CF7A-E949-1AD0-1C71-7249045294BB}"/>
          </ac:spMkLst>
        </pc:spChg>
        <pc:picChg chg="add del">
          <ac:chgData name="Ida Ekmark" userId="ffbc62ef69d5d3dc" providerId="LiveId" clId="{38AB4D3C-B4E5-4847-ABEF-83E738C70A11}" dt="2024-05-20T12:26:52.670" v="42182" actId="478"/>
          <ac:picMkLst>
            <pc:docMk/>
            <pc:sldMk cId="2114505205" sldId="314"/>
            <ac:picMk id="3" creationId="{12BCEB4C-BA03-DA79-0B4A-F61EFDF45989}"/>
          </ac:picMkLst>
        </pc:picChg>
        <pc:picChg chg="del">
          <ac:chgData name="Ida Ekmark" userId="ffbc62ef69d5d3dc" providerId="LiveId" clId="{38AB4D3C-B4E5-4847-ABEF-83E738C70A11}" dt="2024-05-20T12:26:18.972" v="42177" actId="478"/>
          <ac:picMkLst>
            <pc:docMk/>
            <pc:sldMk cId="2114505205" sldId="314"/>
            <ac:picMk id="4" creationId="{579A2965-62E9-9684-1F5D-10F2219204B0}"/>
          </ac:picMkLst>
        </pc:picChg>
        <pc:picChg chg="add mod">
          <ac:chgData name="Ida Ekmark" userId="ffbc62ef69d5d3dc" providerId="LiveId" clId="{38AB4D3C-B4E5-4847-ABEF-83E738C70A11}" dt="2024-05-20T12:27:00.723" v="42184" actId="1076"/>
          <ac:picMkLst>
            <pc:docMk/>
            <pc:sldMk cId="2114505205" sldId="314"/>
            <ac:picMk id="6" creationId="{61263108-3215-02F9-9686-CDC9F3F2CED0}"/>
          </ac:picMkLst>
        </pc:picChg>
        <pc:picChg chg="add mod">
          <ac:chgData name="Ida Ekmark" userId="ffbc62ef69d5d3dc" providerId="LiveId" clId="{38AB4D3C-B4E5-4847-ABEF-83E738C70A11}" dt="2024-05-20T12:27:12.398" v="42186" actId="1076"/>
          <ac:picMkLst>
            <pc:docMk/>
            <pc:sldMk cId="2114505205" sldId="314"/>
            <ac:picMk id="8" creationId="{8D28AA1F-503C-9A9C-DC58-01708F6BA2C1}"/>
          </ac:picMkLst>
        </pc:picChg>
      </pc:sldChg>
      <pc:sldChg chg="addSp delSp modSp add mod modNotesTx">
        <pc:chgData name="Ida Ekmark" userId="ffbc62ef69d5d3dc" providerId="LiveId" clId="{38AB4D3C-B4E5-4847-ABEF-83E738C70A11}" dt="2024-06-05T18:22:57.896" v="101771"/>
        <pc:sldMkLst>
          <pc:docMk/>
          <pc:sldMk cId="2367163873" sldId="315"/>
        </pc:sldMkLst>
        <pc:spChg chg="mod">
          <ac:chgData name="Ida Ekmark" userId="ffbc62ef69d5d3dc" providerId="LiveId" clId="{38AB4D3C-B4E5-4847-ABEF-83E738C70A11}" dt="2024-06-03T08:02:42.923" v="90207" actId="20577"/>
          <ac:spMkLst>
            <pc:docMk/>
            <pc:sldMk cId="2367163873" sldId="315"/>
            <ac:spMk id="2" creationId="{0A07651C-0168-773A-3F71-91CE5FEB9687}"/>
          </ac:spMkLst>
        </pc:spChg>
        <pc:spChg chg="mod">
          <ac:chgData name="Ida Ekmark" userId="ffbc62ef69d5d3dc" providerId="LiveId" clId="{38AB4D3C-B4E5-4847-ABEF-83E738C70A11}" dt="2024-05-27T11:31:38.900" v="73025" actId="20577"/>
          <ac:spMkLst>
            <pc:docMk/>
            <pc:sldMk cId="2367163873" sldId="315"/>
            <ac:spMk id="5" creationId="{A54EBA3E-F444-2F1A-CF44-A6E734572A68}"/>
          </ac:spMkLst>
        </pc:spChg>
        <pc:spChg chg="mod replST">
          <ac:chgData name="Ida Ekmark" userId="ffbc62ef69d5d3dc" providerId="LiveId" clId="{38AB4D3C-B4E5-4847-ABEF-83E738C70A11}" dt="2024-06-03T08:03:41.983" v="91184" actId="108"/>
          <ac:spMkLst>
            <pc:docMk/>
            <pc:sldMk cId="2367163873" sldId="315"/>
            <ac:spMk id="7" creationId="{9F7F4E23-E924-5F48-601B-B0D50BC42E1C}"/>
          </ac:spMkLst>
        </pc:spChg>
        <pc:spChg chg="add del mod">
          <ac:chgData name="Ida Ekmark" userId="ffbc62ef69d5d3dc" providerId="LiveId" clId="{38AB4D3C-B4E5-4847-ABEF-83E738C70A11}" dt="2024-05-27T11:30:57.273" v="72987" actId="478"/>
          <ac:spMkLst>
            <pc:docMk/>
            <pc:sldMk cId="2367163873" sldId="315"/>
            <ac:spMk id="7" creationId="{ADC96347-7F04-1BCE-B0BC-EB26CE10367F}"/>
          </ac:spMkLst>
        </pc:spChg>
        <pc:spChg chg="mod replST">
          <ac:chgData name="Ida Ekmark" userId="ffbc62ef69d5d3dc" providerId="LiveId" clId="{38AB4D3C-B4E5-4847-ABEF-83E738C70A11}" dt="2024-06-03T08:03:41.983" v="91185" actId="108"/>
          <ac:spMkLst>
            <pc:docMk/>
            <pc:sldMk cId="2367163873" sldId="315"/>
            <ac:spMk id="8" creationId="{50B905B7-4C96-3F63-7614-49E5064A4EC0}"/>
          </ac:spMkLst>
        </pc:spChg>
        <pc:spChg chg="mod replST">
          <ac:chgData name="Ida Ekmark" userId="ffbc62ef69d5d3dc" providerId="LiveId" clId="{38AB4D3C-B4E5-4847-ABEF-83E738C70A11}" dt="2024-06-03T08:03:41.983" v="91186" actId="108"/>
          <ac:spMkLst>
            <pc:docMk/>
            <pc:sldMk cId="2367163873" sldId="315"/>
            <ac:spMk id="9" creationId="{E3662A38-1E9E-4783-5959-E41CCED084D9}"/>
          </ac:spMkLst>
        </pc:spChg>
        <pc:spChg chg="del mod topLvl replST">
          <ac:chgData name="Ida Ekmark" userId="ffbc62ef69d5d3dc" providerId="LiveId" clId="{38AB4D3C-B4E5-4847-ABEF-83E738C70A11}" dt="2024-05-27T09:54:03.563" v="53206" actId="478"/>
          <ac:spMkLst>
            <pc:docMk/>
            <pc:sldMk cId="2367163873" sldId="315"/>
            <ac:spMk id="9" creationId="{EBDFAA84-A70A-406D-2AFD-3910D97E044A}"/>
          </ac:spMkLst>
        </pc:spChg>
        <pc:spChg chg="mod replST">
          <ac:chgData name="Ida Ekmark" userId="ffbc62ef69d5d3dc" providerId="LiveId" clId="{38AB4D3C-B4E5-4847-ABEF-83E738C70A11}" dt="2024-06-03T08:03:41.983" v="91187" actId="108"/>
          <ac:spMkLst>
            <pc:docMk/>
            <pc:sldMk cId="2367163873" sldId="315"/>
            <ac:spMk id="10" creationId="{0F11BDEB-D79B-2D66-61A2-42C467BE379D}"/>
          </ac:spMkLst>
        </pc:spChg>
        <pc:spChg chg="del mod topLvl replST">
          <ac:chgData name="Ida Ekmark" userId="ffbc62ef69d5d3dc" providerId="LiveId" clId="{38AB4D3C-B4E5-4847-ABEF-83E738C70A11}" dt="2024-05-27T09:54:03.523" v="53156" actId="478"/>
          <ac:spMkLst>
            <pc:docMk/>
            <pc:sldMk cId="2367163873" sldId="315"/>
            <ac:spMk id="10" creationId="{F9136A9A-70DB-9A35-5CC6-7C12DBECA0FE}"/>
          </ac:spMkLst>
        </pc:spChg>
        <pc:spChg chg="mod replST">
          <ac:chgData name="Ida Ekmark" userId="ffbc62ef69d5d3dc" providerId="LiveId" clId="{38AB4D3C-B4E5-4847-ABEF-83E738C70A11}" dt="2024-06-03T08:03:41.983" v="91188" actId="108"/>
          <ac:spMkLst>
            <pc:docMk/>
            <pc:sldMk cId="2367163873" sldId="315"/>
            <ac:spMk id="11" creationId="{79C1A4A0-DE2F-1888-47C9-57F4F3423C5E}"/>
          </ac:spMkLst>
        </pc:spChg>
        <pc:spChg chg="del mod replST">
          <ac:chgData name="Ida Ekmark" userId="ffbc62ef69d5d3dc" providerId="LiveId" clId="{38AB4D3C-B4E5-4847-ABEF-83E738C70A11}" dt="2024-05-27T09:54:03.521" v="53155" actId="478"/>
          <ac:spMkLst>
            <pc:docMk/>
            <pc:sldMk cId="2367163873" sldId="315"/>
            <ac:spMk id="11" creationId="{B431123C-52D0-F983-7205-BF792EC70165}"/>
          </ac:spMkLst>
        </pc:spChg>
        <pc:spChg chg="del mod replST">
          <ac:chgData name="Ida Ekmark" userId="ffbc62ef69d5d3dc" providerId="LiveId" clId="{38AB4D3C-B4E5-4847-ABEF-83E738C70A11}" dt="2024-05-27T09:54:03.521" v="53154" actId="478"/>
          <ac:spMkLst>
            <pc:docMk/>
            <pc:sldMk cId="2367163873" sldId="315"/>
            <ac:spMk id="12" creationId="{03C44990-30A9-F84D-4361-6140C49E6F5B}"/>
          </ac:spMkLst>
        </pc:spChg>
        <pc:spChg chg="mod replST">
          <ac:chgData name="Ida Ekmark" userId="ffbc62ef69d5d3dc" providerId="LiveId" clId="{38AB4D3C-B4E5-4847-ABEF-83E738C70A11}" dt="2024-06-03T08:03:41.999" v="91189" actId="108"/>
          <ac:spMkLst>
            <pc:docMk/>
            <pc:sldMk cId="2367163873" sldId="315"/>
            <ac:spMk id="12" creationId="{A2C57D19-1EE9-FB99-BE8A-09B3542C3AF4}"/>
          </ac:spMkLst>
        </pc:spChg>
        <pc:spChg chg="mod replST">
          <ac:chgData name="Ida Ekmark" userId="ffbc62ef69d5d3dc" providerId="LiveId" clId="{38AB4D3C-B4E5-4847-ABEF-83E738C70A11}" dt="2024-06-03T08:03:41.999" v="91190" actId="108"/>
          <ac:spMkLst>
            <pc:docMk/>
            <pc:sldMk cId="2367163873" sldId="315"/>
            <ac:spMk id="13" creationId="{15505872-739C-AF7A-6DCE-86FA84A07434}"/>
          </ac:spMkLst>
        </pc:spChg>
        <pc:spChg chg="del mod replST">
          <ac:chgData name="Ida Ekmark" userId="ffbc62ef69d5d3dc" providerId="LiveId" clId="{38AB4D3C-B4E5-4847-ABEF-83E738C70A11}" dt="2024-05-27T09:54:03.521" v="53153" actId="478"/>
          <ac:spMkLst>
            <pc:docMk/>
            <pc:sldMk cId="2367163873" sldId="315"/>
            <ac:spMk id="13" creationId="{ADB03AC9-D964-BB41-9C48-584618DDD3F1}"/>
          </ac:spMkLst>
        </pc:spChg>
        <pc:spChg chg="del mod replST">
          <ac:chgData name="Ida Ekmark" userId="ffbc62ef69d5d3dc" providerId="LiveId" clId="{38AB4D3C-B4E5-4847-ABEF-83E738C70A11}" dt="2024-05-27T09:54:03.517" v="53152" actId="478"/>
          <ac:spMkLst>
            <pc:docMk/>
            <pc:sldMk cId="2367163873" sldId="315"/>
            <ac:spMk id="14" creationId="{1598541E-FD3F-855C-20F5-C776FF95E2C5}"/>
          </ac:spMkLst>
        </pc:spChg>
        <pc:spChg chg="mod replST">
          <ac:chgData name="Ida Ekmark" userId="ffbc62ef69d5d3dc" providerId="LiveId" clId="{38AB4D3C-B4E5-4847-ABEF-83E738C70A11}" dt="2024-06-03T08:03:41.999" v="91191" actId="108"/>
          <ac:spMkLst>
            <pc:docMk/>
            <pc:sldMk cId="2367163873" sldId="315"/>
            <ac:spMk id="14" creationId="{7882DE3A-1F41-6325-9CA6-91554A2B49A3}"/>
          </ac:spMkLst>
        </pc:spChg>
        <pc:spChg chg="mod replST">
          <ac:chgData name="Ida Ekmark" userId="ffbc62ef69d5d3dc" providerId="LiveId" clId="{38AB4D3C-B4E5-4847-ABEF-83E738C70A11}" dt="2024-06-03T08:03:41.999" v="91192" actId="108"/>
          <ac:spMkLst>
            <pc:docMk/>
            <pc:sldMk cId="2367163873" sldId="315"/>
            <ac:spMk id="15" creationId="{8C97F4AF-3BC7-16DB-EAA7-F82A839694E8}"/>
          </ac:spMkLst>
        </pc:spChg>
        <pc:spChg chg="del mod replST">
          <ac:chgData name="Ida Ekmark" userId="ffbc62ef69d5d3dc" providerId="LiveId" clId="{38AB4D3C-B4E5-4847-ABEF-83E738C70A11}" dt="2024-05-27T09:54:03.517" v="53151" actId="478"/>
          <ac:spMkLst>
            <pc:docMk/>
            <pc:sldMk cId="2367163873" sldId="315"/>
            <ac:spMk id="15" creationId="{DD93B9B1-8470-62AC-5B79-E2E38E9E9734}"/>
          </ac:spMkLst>
        </pc:spChg>
        <pc:spChg chg="mod replST">
          <ac:chgData name="Ida Ekmark" userId="ffbc62ef69d5d3dc" providerId="LiveId" clId="{38AB4D3C-B4E5-4847-ABEF-83E738C70A11}" dt="2024-06-03T08:03:41.999" v="91193" actId="108"/>
          <ac:spMkLst>
            <pc:docMk/>
            <pc:sldMk cId="2367163873" sldId="315"/>
            <ac:spMk id="16" creationId="{7EC5E942-551A-DD18-5FC0-901A5723BF0E}"/>
          </ac:spMkLst>
        </pc:spChg>
        <pc:spChg chg="del mod replST">
          <ac:chgData name="Ida Ekmark" userId="ffbc62ef69d5d3dc" providerId="LiveId" clId="{38AB4D3C-B4E5-4847-ABEF-83E738C70A11}" dt="2024-05-27T09:54:03.517" v="53150" actId="478"/>
          <ac:spMkLst>
            <pc:docMk/>
            <pc:sldMk cId="2367163873" sldId="315"/>
            <ac:spMk id="16" creationId="{BA2E3CEC-863B-497E-C5EB-E3C10E7CBB56}"/>
          </ac:spMkLst>
        </pc:spChg>
        <pc:spChg chg="del mod replST">
          <ac:chgData name="Ida Ekmark" userId="ffbc62ef69d5d3dc" providerId="LiveId" clId="{38AB4D3C-B4E5-4847-ABEF-83E738C70A11}" dt="2024-05-27T09:54:03.517" v="53149" actId="478"/>
          <ac:spMkLst>
            <pc:docMk/>
            <pc:sldMk cId="2367163873" sldId="315"/>
            <ac:spMk id="17" creationId="{1E8F6FCF-E437-690D-67AE-642B7BEC7EF4}"/>
          </ac:spMkLst>
        </pc:spChg>
        <pc:spChg chg="mod replST">
          <ac:chgData name="Ida Ekmark" userId="ffbc62ef69d5d3dc" providerId="LiveId" clId="{38AB4D3C-B4E5-4847-ABEF-83E738C70A11}" dt="2024-06-03T08:03:41.999" v="91194" actId="108"/>
          <ac:spMkLst>
            <pc:docMk/>
            <pc:sldMk cId="2367163873" sldId="315"/>
            <ac:spMk id="17" creationId="{5F91E4B4-7CEA-069A-E989-65D7C7EFB7AB}"/>
          </ac:spMkLst>
        </pc:spChg>
        <pc:spChg chg="mod replST">
          <ac:chgData name="Ida Ekmark" userId="ffbc62ef69d5d3dc" providerId="LiveId" clId="{38AB4D3C-B4E5-4847-ABEF-83E738C70A11}" dt="2024-06-03T08:03:41.999" v="91195" actId="108"/>
          <ac:spMkLst>
            <pc:docMk/>
            <pc:sldMk cId="2367163873" sldId="315"/>
            <ac:spMk id="18" creationId="{ABCA61F9-C114-4CDE-DF0F-0ABD1CADC7E4}"/>
          </ac:spMkLst>
        </pc:spChg>
        <pc:spChg chg="del mod replST">
          <ac:chgData name="Ida Ekmark" userId="ffbc62ef69d5d3dc" providerId="LiveId" clId="{38AB4D3C-B4E5-4847-ABEF-83E738C70A11}" dt="2024-05-27T09:54:03.517" v="53148" actId="478"/>
          <ac:spMkLst>
            <pc:docMk/>
            <pc:sldMk cId="2367163873" sldId="315"/>
            <ac:spMk id="18" creationId="{B788E828-4C74-6552-4EC3-E165A9BE5B1F}"/>
          </ac:spMkLst>
        </pc:spChg>
        <pc:spChg chg="del mod replST">
          <ac:chgData name="Ida Ekmark" userId="ffbc62ef69d5d3dc" providerId="LiveId" clId="{38AB4D3C-B4E5-4847-ABEF-83E738C70A11}" dt="2024-05-27T09:54:03.517" v="53147" actId="478"/>
          <ac:spMkLst>
            <pc:docMk/>
            <pc:sldMk cId="2367163873" sldId="315"/>
            <ac:spMk id="19" creationId="{5AFF377F-64DD-F146-A7FD-C7C8A6F67541}"/>
          </ac:spMkLst>
        </pc:spChg>
        <pc:spChg chg="mod replST">
          <ac:chgData name="Ida Ekmark" userId="ffbc62ef69d5d3dc" providerId="LiveId" clId="{38AB4D3C-B4E5-4847-ABEF-83E738C70A11}" dt="2024-06-03T08:03:41.999" v="91196" actId="108"/>
          <ac:spMkLst>
            <pc:docMk/>
            <pc:sldMk cId="2367163873" sldId="315"/>
            <ac:spMk id="19" creationId="{BDE0A098-1502-4ED3-C192-1347D6E3EA0D}"/>
          </ac:spMkLst>
        </pc:spChg>
        <pc:spChg chg="mod replST">
          <ac:chgData name="Ida Ekmark" userId="ffbc62ef69d5d3dc" providerId="LiveId" clId="{38AB4D3C-B4E5-4847-ABEF-83E738C70A11}" dt="2024-06-03T08:03:41.999" v="91197" actId="108"/>
          <ac:spMkLst>
            <pc:docMk/>
            <pc:sldMk cId="2367163873" sldId="315"/>
            <ac:spMk id="20" creationId="{325D55CC-CF7C-F9D7-7BFB-3F5114D3D409}"/>
          </ac:spMkLst>
        </pc:spChg>
        <pc:spChg chg="del mod replST">
          <ac:chgData name="Ida Ekmark" userId="ffbc62ef69d5d3dc" providerId="LiveId" clId="{38AB4D3C-B4E5-4847-ABEF-83E738C70A11}" dt="2024-05-27T09:54:03.517" v="53146" actId="478"/>
          <ac:spMkLst>
            <pc:docMk/>
            <pc:sldMk cId="2367163873" sldId="315"/>
            <ac:spMk id="20" creationId="{91EEF02B-E6B7-8FA8-3E3C-2DE9F11E06CD}"/>
          </ac:spMkLst>
        </pc:spChg>
        <pc:spChg chg="del mod replST">
          <ac:chgData name="Ida Ekmark" userId="ffbc62ef69d5d3dc" providerId="LiveId" clId="{38AB4D3C-B4E5-4847-ABEF-83E738C70A11}" dt="2024-05-27T09:54:03.517" v="53145" actId="478"/>
          <ac:spMkLst>
            <pc:docMk/>
            <pc:sldMk cId="2367163873" sldId="315"/>
            <ac:spMk id="21" creationId="{11EE531B-D91A-76DC-9A12-C34524C72BA6}"/>
          </ac:spMkLst>
        </pc:spChg>
        <pc:spChg chg="mod replST">
          <ac:chgData name="Ida Ekmark" userId="ffbc62ef69d5d3dc" providerId="LiveId" clId="{38AB4D3C-B4E5-4847-ABEF-83E738C70A11}" dt="2024-06-03T08:03:41.999" v="91198" actId="108"/>
          <ac:spMkLst>
            <pc:docMk/>
            <pc:sldMk cId="2367163873" sldId="315"/>
            <ac:spMk id="21" creationId="{59BFACAA-97F1-7D9A-5CA9-12A368D2883E}"/>
          </ac:spMkLst>
        </pc:spChg>
        <pc:spChg chg="mod replST">
          <ac:chgData name="Ida Ekmark" userId="ffbc62ef69d5d3dc" providerId="LiveId" clId="{38AB4D3C-B4E5-4847-ABEF-83E738C70A11}" dt="2024-06-03T08:03:41.999" v="91199" actId="108"/>
          <ac:spMkLst>
            <pc:docMk/>
            <pc:sldMk cId="2367163873" sldId="315"/>
            <ac:spMk id="22" creationId="{8664B196-B214-EB89-A2C2-3EE02441387B}"/>
          </ac:spMkLst>
        </pc:spChg>
        <pc:spChg chg="del mod replST">
          <ac:chgData name="Ida Ekmark" userId="ffbc62ef69d5d3dc" providerId="LiveId" clId="{38AB4D3C-B4E5-4847-ABEF-83E738C70A11}" dt="2024-05-27T09:54:03.513" v="53144" actId="478"/>
          <ac:spMkLst>
            <pc:docMk/>
            <pc:sldMk cId="2367163873" sldId="315"/>
            <ac:spMk id="22" creationId="{A84729DC-A550-174E-4CE1-76ABB2E397F9}"/>
          </ac:spMkLst>
        </pc:spChg>
        <pc:spChg chg="mod replST">
          <ac:chgData name="Ida Ekmark" userId="ffbc62ef69d5d3dc" providerId="LiveId" clId="{38AB4D3C-B4E5-4847-ABEF-83E738C70A11}" dt="2024-06-03T08:03:41.999" v="91200" actId="108"/>
          <ac:spMkLst>
            <pc:docMk/>
            <pc:sldMk cId="2367163873" sldId="315"/>
            <ac:spMk id="23" creationId="{A3D74349-E80B-4669-605D-E6AD89D2889A}"/>
          </ac:spMkLst>
        </pc:spChg>
        <pc:spChg chg="del mod replST">
          <ac:chgData name="Ida Ekmark" userId="ffbc62ef69d5d3dc" providerId="LiveId" clId="{38AB4D3C-B4E5-4847-ABEF-83E738C70A11}" dt="2024-05-27T09:54:03.513" v="53143" actId="478"/>
          <ac:spMkLst>
            <pc:docMk/>
            <pc:sldMk cId="2367163873" sldId="315"/>
            <ac:spMk id="23" creationId="{C8D69F7E-710C-C486-009D-ACF6243B7918}"/>
          </ac:spMkLst>
        </pc:spChg>
        <pc:spChg chg="del mod replST">
          <ac:chgData name="Ida Ekmark" userId="ffbc62ef69d5d3dc" providerId="LiveId" clId="{38AB4D3C-B4E5-4847-ABEF-83E738C70A11}" dt="2024-05-27T09:54:03.513" v="53142" actId="478"/>
          <ac:spMkLst>
            <pc:docMk/>
            <pc:sldMk cId="2367163873" sldId="315"/>
            <ac:spMk id="24" creationId="{0B043D06-26B5-5EEE-301F-DAB926227419}"/>
          </ac:spMkLst>
        </pc:spChg>
        <pc:spChg chg="mod replST">
          <ac:chgData name="Ida Ekmark" userId="ffbc62ef69d5d3dc" providerId="LiveId" clId="{38AB4D3C-B4E5-4847-ABEF-83E738C70A11}" dt="2024-06-03T08:03:41.999" v="91201" actId="108"/>
          <ac:spMkLst>
            <pc:docMk/>
            <pc:sldMk cId="2367163873" sldId="315"/>
            <ac:spMk id="24" creationId="{DF256B18-3039-D560-5B46-A2ECD6BE2727}"/>
          </ac:spMkLst>
        </pc:spChg>
        <pc:spChg chg="del mod replST">
          <ac:chgData name="Ida Ekmark" userId="ffbc62ef69d5d3dc" providerId="LiveId" clId="{38AB4D3C-B4E5-4847-ABEF-83E738C70A11}" dt="2024-05-27T09:54:03.513" v="53141" actId="478"/>
          <ac:spMkLst>
            <pc:docMk/>
            <pc:sldMk cId="2367163873" sldId="315"/>
            <ac:spMk id="25" creationId="{22C558AB-B556-29F7-BFA2-641D3092BB3B}"/>
          </ac:spMkLst>
        </pc:spChg>
        <pc:spChg chg="mod replST">
          <ac:chgData name="Ida Ekmark" userId="ffbc62ef69d5d3dc" providerId="LiveId" clId="{38AB4D3C-B4E5-4847-ABEF-83E738C70A11}" dt="2024-06-03T08:03:41.999" v="91202" actId="108"/>
          <ac:spMkLst>
            <pc:docMk/>
            <pc:sldMk cId="2367163873" sldId="315"/>
            <ac:spMk id="25" creationId="{31EEBCAC-368D-75B4-F968-C9F13B225124}"/>
          </ac:spMkLst>
        </pc:spChg>
        <pc:spChg chg="del mod replST">
          <ac:chgData name="Ida Ekmark" userId="ffbc62ef69d5d3dc" providerId="LiveId" clId="{38AB4D3C-B4E5-4847-ABEF-83E738C70A11}" dt="2024-05-27T09:54:03.513" v="53140" actId="478"/>
          <ac:spMkLst>
            <pc:docMk/>
            <pc:sldMk cId="2367163873" sldId="315"/>
            <ac:spMk id="26" creationId="{0CB88372-BD4A-F6D1-DBD0-A4F06C6D217A}"/>
          </ac:spMkLst>
        </pc:spChg>
        <pc:spChg chg="mod replST">
          <ac:chgData name="Ida Ekmark" userId="ffbc62ef69d5d3dc" providerId="LiveId" clId="{38AB4D3C-B4E5-4847-ABEF-83E738C70A11}" dt="2024-06-03T08:03:41.999" v="91203" actId="108"/>
          <ac:spMkLst>
            <pc:docMk/>
            <pc:sldMk cId="2367163873" sldId="315"/>
            <ac:spMk id="26" creationId="{0D78A56C-875F-1B4C-4CEB-7B1BE9C86C38}"/>
          </ac:spMkLst>
        </pc:spChg>
        <pc:spChg chg="mod replST">
          <ac:chgData name="Ida Ekmark" userId="ffbc62ef69d5d3dc" providerId="LiveId" clId="{38AB4D3C-B4E5-4847-ABEF-83E738C70A11}" dt="2024-06-03T08:03:41.999" v="91204" actId="108"/>
          <ac:spMkLst>
            <pc:docMk/>
            <pc:sldMk cId="2367163873" sldId="315"/>
            <ac:spMk id="27" creationId="{1F959EBE-799B-8E1A-0D74-24668A473DDF}"/>
          </ac:spMkLst>
        </pc:spChg>
        <pc:spChg chg="del mod replST">
          <ac:chgData name="Ida Ekmark" userId="ffbc62ef69d5d3dc" providerId="LiveId" clId="{38AB4D3C-B4E5-4847-ABEF-83E738C70A11}" dt="2024-05-27T09:54:03.513" v="53139" actId="478"/>
          <ac:spMkLst>
            <pc:docMk/>
            <pc:sldMk cId="2367163873" sldId="315"/>
            <ac:spMk id="27" creationId="{A473D63C-E6E5-DABE-3D32-64F913E07032}"/>
          </ac:spMkLst>
        </pc:spChg>
        <pc:spChg chg="del mod replST">
          <ac:chgData name="Ida Ekmark" userId="ffbc62ef69d5d3dc" providerId="LiveId" clId="{38AB4D3C-B4E5-4847-ABEF-83E738C70A11}" dt="2024-05-27T09:54:03.513" v="53138" actId="478"/>
          <ac:spMkLst>
            <pc:docMk/>
            <pc:sldMk cId="2367163873" sldId="315"/>
            <ac:spMk id="28" creationId="{1BDEA864-EE5D-05B6-3EA3-84F87F471EB3}"/>
          </ac:spMkLst>
        </pc:spChg>
        <pc:spChg chg="mod replST">
          <ac:chgData name="Ida Ekmark" userId="ffbc62ef69d5d3dc" providerId="LiveId" clId="{38AB4D3C-B4E5-4847-ABEF-83E738C70A11}" dt="2024-06-03T08:03:42.015" v="91205" actId="108"/>
          <ac:spMkLst>
            <pc:docMk/>
            <pc:sldMk cId="2367163873" sldId="315"/>
            <ac:spMk id="28" creationId="{F85F9E49-571D-6DA1-39A4-1195E4F013F1}"/>
          </ac:spMkLst>
        </pc:spChg>
        <pc:spChg chg="mod replST">
          <ac:chgData name="Ida Ekmark" userId="ffbc62ef69d5d3dc" providerId="LiveId" clId="{38AB4D3C-B4E5-4847-ABEF-83E738C70A11}" dt="2024-06-03T08:03:42.015" v="91206" actId="108"/>
          <ac:spMkLst>
            <pc:docMk/>
            <pc:sldMk cId="2367163873" sldId="315"/>
            <ac:spMk id="29" creationId="{1B98B0B2-3DAA-70C1-7E29-F18C0F13BE43}"/>
          </ac:spMkLst>
        </pc:spChg>
        <pc:spChg chg="del mod replST">
          <ac:chgData name="Ida Ekmark" userId="ffbc62ef69d5d3dc" providerId="LiveId" clId="{38AB4D3C-B4E5-4847-ABEF-83E738C70A11}" dt="2024-05-27T09:54:03.513" v="53137" actId="478"/>
          <ac:spMkLst>
            <pc:docMk/>
            <pc:sldMk cId="2367163873" sldId="315"/>
            <ac:spMk id="29" creationId="{549A883B-BA16-C813-EE45-93D9412CCF3C}"/>
          </ac:spMkLst>
        </pc:spChg>
        <pc:spChg chg="del mod replST">
          <ac:chgData name="Ida Ekmark" userId="ffbc62ef69d5d3dc" providerId="LiveId" clId="{38AB4D3C-B4E5-4847-ABEF-83E738C70A11}" dt="2024-05-27T09:54:03.513" v="53136" actId="478"/>
          <ac:spMkLst>
            <pc:docMk/>
            <pc:sldMk cId="2367163873" sldId="315"/>
            <ac:spMk id="30" creationId="{A5ECE012-8E17-7D97-3539-9D936D859B69}"/>
          </ac:spMkLst>
        </pc:spChg>
        <pc:spChg chg="mod replST">
          <ac:chgData name="Ida Ekmark" userId="ffbc62ef69d5d3dc" providerId="LiveId" clId="{38AB4D3C-B4E5-4847-ABEF-83E738C70A11}" dt="2024-06-03T08:03:42.015" v="91207" actId="108"/>
          <ac:spMkLst>
            <pc:docMk/>
            <pc:sldMk cId="2367163873" sldId="315"/>
            <ac:spMk id="30" creationId="{D5BE8837-CD34-9B44-1E95-67663976837E}"/>
          </ac:spMkLst>
        </pc:spChg>
        <pc:spChg chg="mod replST">
          <ac:chgData name="Ida Ekmark" userId="ffbc62ef69d5d3dc" providerId="LiveId" clId="{38AB4D3C-B4E5-4847-ABEF-83E738C70A11}" dt="2024-06-03T08:03:42.015" v="91208" actId="108"/>
          <ac:spMkLst>
            <pc:docMk/>
            <pc:sldMk cId="2367163873" sldId="315"/>
            <ac:spMk id="31" creationId="{7B0A8E88-A76D-F1B0-4871-169E300A9BEC}"/>
          </ac:spMkLst>
        </pc:spChg>
        <pc:spChg chg="del mod replST">
          <ac:chgData name="Ida Ekmark" userId="ffbc62ef69d5d3dc" providerId="LiveId" clId="{38AB4D3C-B4E5-4847-ABEF-83E738C70A11}" dt="2024-05-27T09:54:03.509" v="53135" actId="478"/>
          <ac:spMkLst>
            <pc:docMk/>
            <pc:sldMk cId="2367163873" sldId="315"/>
            <ac:spMk id="31" creationId="{97656685-D23A-C127-7F0D-105D01CB71F4}"/>
          </ac:spMkLst>
        </pc:spChg>
        <pc:spChg chg="mod replST">
          <ac:chgData name="Ida Ekmark" userId="ffbc62ef69d5d3dc" providerId="LiveId" clId="{38AB4D3C-B4E5-4847-ABEF-83E738C70A11}" dt="2024-06-03T08:03:42.015" v="91209" actId="108"/>
          <ac:spMkLst>
            <pc:docMk/>
            <pc:sldMk cId="2367163873" sldId="315"/>
            <ac:spMk id="32" creationId="{7DD7DF2F-2E5F-EEE4-BBAB-16D4040DF538}"/>
          </ac:spMkLst>
        </pc:spChg>
        <pc:spChg chg="del mod replST">
          <ac:chgData name="Ida Ekmark" userId="ffbc62ef69d5d3dc" providerId="LiveId" clId="{38AB4D3C-B4E5-4847-ABEF-83E738C70A11}" dt="2024-05-27T09:54:03.509" v="53134" actId="478"/>
          <ac:spMkLst>
            <pc:docMk/>
            <pc:sldMk cId="2367163873" sldId="315"/>
            <ac:spMk id="32" creationId="{F2E50373-BBA1-DEB8-9E2E-7B65C12742BB}"/>
          </ac:spMkLst>
        </pc:spChg>
        <pc:spChg chg="mod replST">
          <ac:chgData name="Ida Ekmark" userId="ffbc62ef69d5d3dc" providerId="LiveId" clId="{38AB4D3C-B4E5-4847-ABEF-83E738C70A11}" dt="2024-06-03T08:03:42.015" v="91210" actId="108"/>
          <ac:spMkLst>
            <pc:docMk/>
            <pc:sldMk cId="2367163873" sldId="315"/>
            <ac:spMk id="33" creationId="{2EE9C145-E5D6-F3EE-EF36-129630A6C5E0}"/>
          </ac:spMkLst>
        </pc:spChg>
        <pc:spChg chg="del mod replST">
          <ac:chgData name="Ida Ekmark" userId="ffbc62ef69d5d3dc" providerId="LiveId" clId="{38AB4D3C-B4E5-4847-ABEF-83E738C70A11}" dt="2024-05-27T09:54:03.509" v="53133" actId="478"/>
          <ac:spMkLst>
            <pc:docMk/>
            <pc:sldMk cId="2367163873" sldId="315"/>
            <ac:spMk id="33" creationId="{E6AC6B16-4616-0D42-A62F-127659D06DA4}"/>
          </ac:spMkLst>
        </pc:spChg>
        <pc:spChg chg="mod replST">
          <ac:chgData name="Ida Ekmark" userId="ffbc62ef69d5d3dc" providerId="LiveId" clId="{38AB4D3C-B4E5-4847-ABEF-83E738C70A11}" dt="2024-06-03T08:03:42.015" v="91211" actId="108"/>
          <ac:spMkLst>
            <pc:docMk/>
            <pc:sldMk cId="2367163873" sldId="315"/>
            <ac:spMk id="34" creationId="{CC4375B5-AE90-D2BD-1415-BE32FA370B58}"/>
          </ac:spMkLst>
        </pc:spChg>
        <pc:spChg chg="del mod replST">
          <ac:chgData name="Ida Ekmark" userId="ffbc62ef69d5d3dc" providerId="LiveId" clId="{38AB4D3C-B4E5-4847-ABEF-83E738C70A11}" dt="2024-05-27T09:54:03.509" v="53132" actId="478"/>
          <ac:spMkLst>
            <pc:docMk/>
            <pc:sldMk cId="2367163873" sldId="315"/>
            <ac:spMk id="34" creationId="{D5103F30-14AB-BA25-486C-10E3DEE02AC2}"/>
          </ac:spMkLst>
        </pc:spChg>
        <pc:spChg chg="mod replST">
          <ac:chgData name="Ida Ekmark" userId="ffbc62ef69d5d3dc" providerId="LiveId" clId="{38AB4D3C-B4E5-4847-ABEF-83E738C70A11}" dt="2024-06-03T08:03:42.015" v="91212" actId="108"/>
          <ac:spMkLst>
            <pc:docMk/>
            <pc:sldMk cId="2367163873" sldId="315"/>
            <ac:spMk id="35" creationId="{9E823C41-F44C-5056-4D54-3D762FAEA5D8}"/>
          </ac:spMkLst>
        </pc:spChg>
        <pc:spChg chg="del mod replST">
          <ac:chgData name="Ida Ekmark" userId="ffbc62ef69d5d3dc" providerId="LiveId" clId="{38AB4D3C-B4E5-4847-ABEF-83E738C70A11}" dt="2024-05-27T09:54:03.509" v="53131" actId="478"/>
          <ac:spMkLst>
            <pc:docMk/>
            <pc:sldMk cId="2367163873" sldId="315"/>
            <ac:spMk id="35" creationId="{FBBECF7C-148E-706B-D7EC-0A64A86BA2A1}"/>
          </ac:spMkLst>
        </pc:spChg>
        <pc:spChg chg="mod replST">
          <ac:chgData name="Ida Ekmark" userId="ffbc62ef69d5d3dc" providerId="LiveId" clId="{38AB4D3C-B4E5-4847-ABEF-83E738C70A11}" dt="2024-06-03T08:03:42.015" v="91213" actId="108"/>
          <ac:spMkLst>
            <pc:docMk/>
            <pc:sldMk cId="2367163873" sldId="315"/>
            <ac:spMk id="36" creationId="{9ABB1EF2-ED45-3239-FD81-ED7EB97A03BD}"/>
          </ac:spMkLst>
        </pc:spChg>
        <pc:spChg chg="del mod replST">
          <ac:chgData name="Ida Ekmark" userId="ffbc62ef69d5d3dc" providerId="LiveId" clId="{38AB4D3C-B4E5-4847-ABEF-83E738C70A11}" dt="2024-05-27T09:54:03.509" v="53130" actId="478"/>
          <ac:spMkLst>
            <pc:docMk/>
            <pc:sldMk cId="2367163873" sldId="315"/>
            <ac:spMk id="36" creationId="{9C2C169B-AF56-4F17-9D96-F6B7F6FE432C}"/>
          </ac:spMkLst>
        </pc:spChg>
        <pc:spChg chg="mod replST">
          <ac:chgData name="Ida Ekmark" userId="ffbc62ef69d5d3dc" providerId="LiveId" clId="{38AB4D3C-B4E5-4847-ABEF-83E738C70A11}" dt="2024-06-03T08:03:42.015" v="91214" actId="108"/>
          <ac:spMkLst>
            <pc:docMk/>
            <pc:sldMk cId="2367163873" sldId="315"/>
            <ac:spMk id="37" creationId="{991E5FA5-DA72-DD74-5DAB-1203590F2FCF}"/>
          </ac:spMkLst>
        </pc:spChg>
        <pc:spChg chg="del mod replST">
          <ac:chgData name="Ida Ekmark" userId="ffbc62ef69d5d3dc" providerId="LiveId" clId="{38AB4D3C-B4E5-4847-ABEF-83E738C70A11}" dt="2024-05-27T09:54:03.509" v="53129" actId="478"/>
          <ac:spMkLst>
            <pc:docMk/>
            <pc:sldMk cId="2367163873" sldId="315"/>
            <ac:spMk id="37" creationId="{EDB772AE-371B-3D28-CB18-853D655F2C0B}"/>
          </ac:spMkLst>
        </pc:spChg>
        <pc:spChg chg="del mod replST">
          <ac:chgData name="Ida Ekmark" userId="ffbc62ef69d5d3dc" providerId="LiveId" clId="{38AB4D3C-B4E5-4847-ABEF-83E738C70A11}" dt="2024-05-27T09:54:03.509" v="53128" actId="478"/>
          <ac:spMkLst>
            <pc:docMk/>
            <pc:sldMk cId="2367163873" sldId="315"/>
            <ac:spMk id="38" creationId="{35A72F29-BA22-58A6-24FB-07EE341E8ACC}"/>
          </ac:spMkLst>
        </pc:spChg>
        <pc:spChg chg="mod replST">
          <ac:chgData name="Ida Ekmark" userId="ffbc62ef69d5d3dc" providerId="LiveId" clId="{38AB4D3C-B4E5-4847-ABEF-83E738C70A11}" dt="2024-06-03T08:03:42.015" v="91215" actId="108"/>
          <ac:spMkLst>
            <pc:docMk/>
            <pc:sldMk cId="2367163873" sldId="315"/>
            <ac:spMk id="38" creationId="{383ECD67-E4B4-A336-14D9-EA1D0E8E6BBA}"/>
          </ac:spMkLst>
        </pc:spChg>
        <pc:spChg chg="mod replST">
          <ac:chgData name="Ida Ekmark" userId="ffbc62ef69d5d3dc" providerId="LiveId" clId="{38AB4D3C-B4E5-4847-ABEF-83E738C70A11}" dt="2024-06-03T08:03:42.015" v="91216" actId="108"/>
          <ac:spMkLst>
            <pc:docMk/>
            <pc:sldMk cId="2367163873" sldId="315"/>
            <ac:spMk id="39" creationId="{0AECF5A1-67FB-7A04-3BCC-4E842D9F6C5B}"/>
          </ac:spMkLst>
        </pc:spChg>
        <pc:spChg chg="del mod replST">
          <ac:chgData name="Ida Ekmark" userId="ffbc62ef69d5d3dc" providerId="LiveId" clId="{38AB4D3C-B4E5-4847-ABEF-83E738C70A11}" dt="2024-05-27T09:54:03.505" v="53127" actId="478"/>
          <ac:spMkLst>
            <pc:docMk/>
            <pc:sldMk cId="2367163873" sldId="315"/>
            <ac:spMk id="39" creationId="{115A0D3F-DB98-5401-4F67-0AD12EE05FEE}"/>
          </ac:spMkLst>
        </pc:spChg>
        <pc:spChg chg="mod replST">
          <ac:chgData name="Ida Ekmark" userId="ffbc62ef69d5d3dc" providerId="LiveId" clId="{38AB4D3C-B4E5-4847-ABEF-83E738C70A11}" dt="2024-06-03T08:03:42.015" v="91217" actId="108"/>
          <ac:spMkLst>
            <pc:docMk/>
            <pc:sldMk cId="2367163873" sldId="315"/>
            <ac:spMk id="40" creationId="{3E38EBEB-C2FE-82C4-0F7E-42F5D702EAFA}"/>
          </ac:spMkLst>
        </pc:spChg>
        <pc:spChg chg="del mod replST">
          <ac:chgData name="Ida Ekmark" userId="ffbc62ef69d5d3dc" providerId="LiveId" clId="{38AB4D3C-B4E5-4847-ABEF-83E738C70A11}" dt="2024-05-27T09:54:03.505" v="53126" actId="478"/>
          <ac:spMkLst>
            <pc:docMk/>
            <pc:sldMk cId="2367163873" sldId="315"/>
            <ac:spMk id="40" creationId="{8E7E43E7-66BA-66B1-A5C4-1E9CB77175AB}"/>
          </ac:spMkLst>
        </pc:spChg>
        <pc:spChg chg="mod replST">
          <ac:chgData name="Ida Ekmark" userId="ffbc62ef69d5d3dc" providerId="LiveId" clId="{38AB4D3C-B4E5-4847-ABEF-83E738C70A11}" dt="2024-06-03T08:03:42.015" v="91218" actId="108"/>
          <ac:spMkLst>
            <pc:docMk/>
            <pc:sldMk cId="2367163873" sldId="315"/>
            <ac:spMk id="41" creationId="{AAF9A580-9BB3-C288-F31F-558984A16B18}"/>
          </ac:spMkLst>
        </pc:spChg>
        <pc:spChg chg="del mod replST">
          <ac:chgData name="Ida Ekmark" userId="ffbc62ef69d5d3dc" providerId="LiveId" clId="{38AB4D3C-B4E5-4847-ABEF-83E738C70A11}" dt="2024-05-27T09:54:03.505" v="53125" actId="478"/>
          <ac:spMkLst>
            <pc:docMk/>
            <pc:sldMk cId="2367163873" sldId="315"/>
            <ac:spMk id="41" creationId="{CAEB8A50-E98F-701E-E7B7-C72BC7B122AD}"/>
          </ac:spMkLst>
        </pc:spChg>
        <pc:spChg chg="del mod replST">
          <ac:chgData name="Ida Ekmark" userId="ffbc62ef69d5d3dc" providerId="LiveId" clId="{38AB4D3C-B4E5-4847-ABEF-83E738C70A11}" dt="2024-05-27T09:54:03.505" v="53124" actId="478"/>
          <ac:spMkLst>
            <pc:docMk/>
            <pc:sldMk cId="2367163873" sldId="315"/>
            <ac:spMk id="42" creationId="{778DB030-8650-E3CA-D727-3C8844801934}"/>
          </ac:spMkLst>
        </pc:spChg>
        <pc:spChg chg="mod replST">
          <ac:chgData name="Ida Ekmark" userId="ffbc62ef69d5d3dc" providerId="LiveId" clId="{38AB4D3C-B4E5-4847-ABEF-83E738C70A11}" dt="2024-06-03T08:03:42.015" v="91219" actId="108"/>
          <ac:spMkLst>
            <pc:docMk/>
            <pc:sldMk cId="2367163873" sldId="315"/>
            <ac:spMk id="42" creationId="{C5C5B2C2-FF65-F9CE-6C80-B5C894E37B1C}"/>
          </ac:spMkLst>
        </pc:spChg>
        <pc:spChg chg="mod replST">
          <ac:chgData name="Ida Ekmark" userId="ffbc62ef69d5d3dc" providerId="LiveId" clId="{38AB4D3C-B4E5-4847-ABEF-83E738C70A11}" dt="2024-06-03T08:03:42.015" v="91220" actId="108"/>
          <ac:spMkLst>
            <pc:docMk/>
            <pc:sldMk cId="2367163873" sldId="315"/>
            <ac:spMk id="43" creationId="{0E5DB391-B5EC-C275-35B7-863841847C4E}"/>
          </ac:spMkLst>
        </pc:spChg>
        <pc:spChg chg="del mod replST">
          <ac:chgData name="Ida Ekmark" userId="ffbc62ef69d5d3dc" providerId="LiveId" clId="{38AB4D3C-B4E5-4847-ABEF-83E738C70A11}" dt="2024-05-27T09:54:03.505" v="53123" actId="478"/>
          <ac:spMkLst>
            <pc:docMk/>
            <pc:sldMk cId="2367163873" sldId="315"/>
            <ac:spMk id="43" creationId="{8AD1E44A-1BC9-78BB-AE80-99388955F16F}"/>
          </ac:spMkLst>
        </pc:spChg>
        <pc:spChg chg="mod replST">
          <ac:chgData name="Ida Ekmark" userId="ffbc62ef69d5d3dc" providerId="LiveId" clId="{38AB4D3C-B4E5-4847-ABEF-83E738C70A11}" dt="2024-06-03T08:03:42.015" v="91221" actId="108"/>
          <ac:spMkLst>
            <pc:docMk/>
            <pc:sldMk cId="2367163873" sldId="315"/>
            <ac:spMk id="44" creationId="{5E9997A5-4F2A-14E2-5EB3-A77CF3DB34C2}"/>
          </ac:spMkLst>
        </pc:spChg>
        <pc:spChg chg="del mod replST">
          <ac:chgData name="Ida Ekmark" userId="ffbc62ef69d5d3dc" providerId="LiveId" clId="{38AB4D3C-B4E5-4847-ABEF-83E738C70A11}" dt="2024-05-27T09:54:03.505" v="53122" actId="478"/>
          <ac:spMkLst>
            <pc:docMk/>
            <pc:sldMk cId="2367163873" sldId="315"/>
            <ac:spMk id="44" creationId="{B73E51F4-009C-0031-39DB-150BEAC76753}"/>
          </ac:spMkLst>
        </pc:spChg>
        <pc:spChg chg="del mod replST">
          <ac:chgData name="Ida Ekmark" userId="ffbc62ef69d5d3dc" providerId="LiveId" clId="{38AB4D3C-B4E5-4847-ABEF-83E738C70A11}" dt="2024-05-27T09:54:03.505" v="53121" actId="478"/>
          <ac:spMkLst>
            <pc:docMk/>
            <pc:sldMk cId="2367163873" sldId="315"/>
            <ac:spMk id="45" creationId="{433381D8-CCD1-356B-80A4-8F23446B8106}"/>
          </ac:spMkLst>
        </pc:spChg>
        <pc:spChg chg="mod replST">
          <ac:chgData name="Ida Ekmark" userId="ffbc62ef69d5d3dc" providerId="LiveId" clId="{38AB4D3C-B4E5-4847-ABEF-83E738C70A11}" dt="2024-06-03T08:03:42.030" v="91222" actId="108"/>
          <ac:spMkLst>
            <pc:docMk/>
            <pc:sldMk cId="2367163873" sldId="315"/>
            <ac:spMk id="45" creationId="{9F85B0CF-E632-BD18-B147-54AC4F56E348}"/>
          </ac:spMkLst>
        </pc:spChg>
        <pc:spChg chg="mod replST">
          <ac:chgData name="Ida Ekmark" userId="ffbc62ef69d5d3dc" providerId="LiveId" clId="{38AB4D3C-B4E5-4847-ABEF-83E738C70A11}" dt="2024-06-03T08:03:42.030" v="91223" actId="108"/>
          <ac:spMkLst>
            <pc:docMk/>
            <pc:sldMk cId="2367163873" sldId="315"/>
            <ac:spMk id="46" creationId="{AD13D3F4-48C0-B8FC-8E2B-8867FF8A087A}"/>
          </ac:spMkLst>
        </pc:spChg>
        <pc:spChg chg="del mod replST">
          <ac:chgData name="Ida Ekmark" userId="ffbc62ef69d5d3dc" providerId="LiveId" clId="{38AB4D3C-B4E5-4847-ABEF-83E738C70A11}" dt="2024-05-27T09:54:03.505" v="53120" actId="478"/>
          <ac:spMkLst>
            <pc:docMk/>
            <pc:sldMk cId="2367163873" sldId="315"/>
            <ac:spMk id="46" creationId="{F5CACCC2-7988-389E-1F9D-E38BE80378F2}"/>
          </ac:spMkLst>
        </pc:spChg>
        <pc:spChg chg="mod replST">
          <ac:chgData name="Ida Ekmark" userId="ffbc62ef69d5d3dc" providerId="LiveId" clId="{38AB4D3C-B4E5-4847-ABEF-83E738C70A11}" dt="2024-06-03T08:03:42.030" v="91224" actId="108"/>
          <ac:spMkLst>
            <pc:docMk/>
            <pc:sldMk cId="2367163873" sldId="315"/>
            <ac:spMk id="47" creationId="{4127B9AE-ECBA-87FA-F68C-ED5236FE1A79}"/>
          </ac:spMkLst>
        </pc:spChg>
        <pc:spChg chg="del mod replST">
          <ac:chgData name="Ida Ekmark" userId="ffbc62ef69d5d3dc" providerId="LiveId" clId="{38AB4D3C-B4E5-4847-ABEF-83E738C70A11}" dt="2024-05-27T09:54:03.503" v="53119" actId="478"/>
          <ac:spMkLst>
            <pc:docMk/>
            <pc:sldMk cId="2367163873" sldId="315"/>
            <ac:spMk id="47" creationId="{C85115BE-ECF4-7358-E0DC-CD9A50052C35}"/>
          </ac:spMkLst>
        </pc:spChg>
        <pc:spChg chg="del mod replST">
          <ac:chgData name="Ida Ekmark" userId="ffbc62ef69d5d3dc" providerId="LiveId" clId="{38AB4D3C-B4E5-4847-ABEF-83E738C70A11}" dt="2024-05-27T09:54:03.503" v="53118" actId="478"/>
          <ac:spMkLst>
            <pc:docMk/>
            <pc:sldMk cId="2367163873" sldId="315"/>
            <ac:spMk id="48" creationId="{6D2E9538-077F-4718-C786-46FCDA293EF5}"/>
          </ac:spMkLst>
        </pc:spChg>
        <pc:spChg chg="mod replST">
          <ac:chgData name="Ida Ekmark" userId="ffbc62ef69d5d3dc" providerId="LiveId" clId="{38AB4D3C-B4E5-4847-ABEF-83E738C70A11}" dt="2024-06-03T08:03:42.030" v="91225" actId="108"/>
          <ac:spMkLst>
            <pc:docMk/>
            <pc:sldMk cId="2367163873" sldId="315"/>
            <ac:spMk id="48" creationId="{F3328EBA-0DC6-6990-C2B3-D6EC9F7357F7}"/>
          </ac:spMkLst>
        </pc:spChg>
        <pc:spChg chg="mod replST">
          <ac:chgData name="Ida Ekmark" userId="ffbc62ef69d5d3dc" providerId="LiveId" clId="{38AB4D3C-B4E5-4847-ABEF-83E738C70A11}" dt="2024-06-03T08:03:42.030" v="91226" actId="108"/>
          <ac:spMkLst>
            <pc:docMk/>
            <pc:sldMk cId="2367163873" sldId="315"/>
            <ac:spMk id="49" creationId="{2B9F2E8F-94FF-82FE-F293-4D885AB5B831}"/>
          </ac:spMkLst>
        </pc:spChg>
        <pc:spChg chg="del mod replST">
          <ac:chgData name="Ida Ekmark" userId="ffbc62ef69d5d3dc" providerId="LiveId" clId="{38AB4D3C-B4E5-4847-ABEF-83E738C70A11}" dt="2024-05-27T09:54:03.503" v="53117" actId="478"/>
          <ac:spMkLst>
            <pc:docMk/>
            <pc:sldMk cId="2367163873" sldId="315"/>
            <ac:spMk id="49" creationId="{BA122D08-D0CA-7FB7-AD53-CAD0E3011021}"/>
          </ac:spMkLst>
        </pc:spChg>
        <pc:spChg chg="del mod replST">
          <ac:chgData name="Ida Ekmark" userId="ffbc62ef69d5d3dc" providerId="LiveId" clId="{38AB4D3C-B4E5-4847-ABEF-83E738C70A11}" dt="2024-05-27T09:54:03.503" v="53116" actId="478"/>
          <ac:spMkLst>
            <pc:docMk/>
            <pc:sldMk cId="2367163873" sldId="315"/>
            <ac:spMk id="50" creationId="{11C61633-B424-B54E-055E-A6C641B2DF6D}"/>
          </ac:spMkLst>
        </pc:spChg>
        <pc:spChg chg="mod replST">
          <ac:chgData name="Ida Ekmark" userId="ffbc62ef69d5d3dc" providerId="LiveId" clId="{38AB4D3C-B4E5-4847-ABEF-83E738C70A11}" dt="2024-06-03T08:03:42.030" v="91227" actId="108"/>
          <ac:spMkLst>
            <pc:docMk/>
            <pc:sldMk cId="2367163873" sldId="315"/>
            <ac:spMk id="50" creationId="{936A53FF-F28A-221C-B997-40645189435F}"/>
          </ac:spMkLst>
        </pc:spChg>
        <pc:spChg chg="del mod replST">
          <ac:chgData name="Ida Ekmark" userId="ffbc62ef69d5d3dc" providerId="LiveId" clId="{38AB4D3C-B4E5-4847-ABEF-83E738C70A11}" dt="2024-05-27T09:54:03.501" v="53115" actId="478"/>
          <ac:spMkLst>
            <pc:docMk/>
            <pc:sldMk cId="2367163873" sldId="315"/>
            <ac:spMk id="51" creationId="{52D323FA-E2B5-A192-62D2-D004F3FF15AF}"/>
          </ac:spMkLst>
        </pc:spChg>
        <pc:spChg chg="mod replST">
          <ac:chgData name="Ida Ekmark" userId="ffbc62ef69d5d3dc" providerId="LiveId" clId="{38AB4D3C-B4E5-4847-ABEF-83E738C70A11}" dt="2024-06-03T08:03:42.030" v="91228" actId="108"/>
          <ac:spMkLst>
            <pc:docMk/>
            <pc:sldMk cId="2367163873" sldId="315"/>
            <ac:spMk id="51" creationId="{E1B51702-F453-2BB7-5E16-99C174DBF5FE}"/>
          </ac:spMkLst>
        </pc:spChg>
        <pc:spChg chg="del mod replST">
          <ac:chgData name="Ida Ekmark" userId="ffbc62ef69d5d3dc" providerId="LiveId" clId="{38AB4D3C-B4E5-4847-ABEF-83E738C70A11}" dt="2024-05-27T09:54:03.501" v="53114" actId="478"/>
          <ac:spMkLst>
            <pc:docMk/>
            <pc:sldMk cId="2367163873" sldId="315"/>
            <ac:spMk id="52" creationId="{631FD2AA-31C7-7C9C-5F1D-067A4907449D}"/>
          </ac:spMkLst>
        </pc:spChg>
        <pc:spChg chg="mod replST">
          <ac:chgData name="Ida Ekmark" userId="ffbc62ef69d5d3dc" providerId="LiveId" clId="{38AB4D3C-B4E5-4847-ABEF-83E738C70A11}" dt="2024-06-03T08:03:42.030" v="91229" actId="108"/>
          <ac:spMkLst>
            <pc:docMk/>
            <pc:sldMk cId="2367163873" sldId="315"/>
            <ac:spMk id="52" creationId="{E47D8A63-2B03-5406-9AB9-96F87DE91DAD}"/>
          </ac:spMkLst>
        </pc:spChg>
        <pc:spChg chg="mod replST">
          <ac:chgData name="Ida Ekmark" userId="ffbc62ef69d5d3dc" providerId="LiveId" clId="{38AB4D3C-B4E5-4847-ABEF-83E738C70A11}" dt="2024-06-03T08:03:42.030" v="91230" actId="108"/>
          <ac:spMkLst>
            <pc:docMk/>
            <pc:sldMk cId="2367163873" sldId="315"/>
            <ac:spMk id="53" creationId="{1FD478B8-C566-ABAC-979D-3536657F537D}"/>
          </ac:spMkLst>
        </pc:spChg>
        <pc:spChg chg="del mod replST">
          <ac:chgData name="Ida Ekmark" userId="ffbc62ef69d5d3dc" providerId="LiveId" clId="{38AB4D3C-B4E5-4847-ABEF-83E738C70A11}" dt="2024-05-27T09:54:03.501" v="53113" actId="478"/>
          <ac:spMkLst>
            <pc:docMk/>
            <pc:sldMk cId="2367163873" sldId="315"/>
            <ac:spMk id="53" creationId="{4AC9D9A4-EC47-5171-A4D1-810B8A0EA538}"/>
          </ac:spMkLst>
        </pc:spChg>
        <pc:spChg chg="mod replST">
          <ac:chgData name="Ida Ekmark" userId="ffbc62ef69d5d3dc" providerId="LiveId" clId="{38AB4D3C-B4E5-4847-ABEF-83E738C70A11}" dt="2024-06-03T08:03:42.030" v="91231" actId="108"/>
          <ac:spMkLst>
            <pc:docMk/>
            <pc:sldMk cId="2367163873" sldId="315"/>
            <ac:spMk id="54" creationId="{6536D19B-EAC0-720C-26A7-68E717956184}"/>
          </ac:spMkLst>
        </pc:spChg>
        <pc:spChg chg="del mod replST">
          <ac:chgData name="Ida Ekmark" userId="ffbc62ef69d5d3dc" providerId="LiveId" clId="{38AB4D3C-B4E5-4847-ABEF-83E738C70A11}" dt="2024-05-27T09:54:03.500" v="53112" actId="478"/>
          <ac:spMkLst>
            <pc:docMk/>
            <pc:sldMk cId="2367163873" sldId="315"/>
            <ac:spMk id="54" creationId="{AE8DF16D-133E-4C5B-EBC2-A75EFB160230}"/>
          </ac:spMkLst>
        </pc:spChg>
        <pc:spChg chg="mod replST">
          <ac:chgData name="Ida Ekmark" userId="ffbc62ef69d5d3dc" providerId="LiveId" clId="{38AB4D3C-B4E5-4847-ABEF-83E738C70A11}" dt="2024-06-03T08:03:42.030" v="91232" actId="108"/>
          <ac:spMkLst>
            <pc:docMk/>
            <pc:sldMk cId="2367163873" sldId="315"/>
            <ac:spMk id="55" creationId="{40AD2D38-BF70-F7DF-6A11-D628AB569CEF}"/>
          </ac:spMkLst>
        </pc:spChg>
        <pc:spChg chg="del mod replST">
          <ac:chgData name="Ida Ekmark" userId="ffbc62ef69d5d3dc" providerId="LiveId" clId="{38AB4D3C-B4E5-4847-ABEF-83E738C70A11}" dt="2024-05-27T09:54:03.500" v="53111" actId="478"/>
          <ac:spMkLst>
            <pc:docMk/>
            <pc:sldMk cId="2367163873" sldId="315"/>
            <ac:spMk id="55" creationId="{CB9B1100-AADA-FF71-95CB-05872F005209}"/>
          </ac:spMkLst>
        </pc:spChg>
        <pc:spChg chg="del mod replST">
          <ac:chgData name="Ida Ekmark" userId="ffbc62ef69d5d3dc" providerId="LiveId" clId="{38AB4D3C-B4E5-4847-ABEF-83E738C70A11}" dt="2024-05-27T09:54:03.497" v="53110" actId="478"/>
          <ac:spMkLst>
            <pc:docMk/>
            <pc:sldMk cId="2367163873" sldId="315"/>
            <ac:spMk id="56" creationId="{A448F100-DE94-1063-D14D-6356D9FC8468}"/>
          </ac:spMkLst>
        </pc:spChg>
        <pc:spChg chg="mod replST">
          <ac:chgData name="Ida Ekmark" userId="ffbc62ef69d5d3dc" providerId="LiveId" clId="{38AB4D3C-B4E5-4847-ABEF-83E738C70A11}" dt="2024-06-03T08:03:42.030" v="91233" actId="108"/>
          <ac:spMkLst>
            <pc:docMk/>
            <pc:sldMk cId="2367163873" sldId="315"/>
            <ac:spMk id="56" creationId="{CEE44C43-C003-6BE6-92F8-2325D1B2E828}"/>
          </ac:spMkLst>
        </pc:spChg>
        <pc:spChg chg="mod replST">
          <ac:chgData name="Ida Ekmark" userId="ffbc62ef69d5d3dc" providerId="LiveId" clId="{38AB4D3C-B4E5-4847-ABEF-83E738C70A11}" dt="2024-06-03T08:03:42.030" v="91234" actId="108"/>
          <ac:spMkLst>
            <pc:docMk/>
            <pc:sldMk cId="2367163873" sldId="315"/>
            <ac:spMk id="57" creationId="{18E01250-4061-53CD-EF0C-64C56500C9AF}"/>
          </ac:spMkLst>
        </pc:spChg>
        <pc:spChg chg="del mod replST">
          <ac:chgData name="Ida Ekmark" userId="ffbc62ef69d5d3dc" providerId="LiveId" clId="{38AB4D3C-B4E5-4847-ABEF-83E738C70A11}" dt="2024-05-27T09:54:03.497" v="53109" actId="478"/>
          <ac:spMkLst>
            <pc:docMk/>
            <pc:sldMk cId="2367163873" sldId="315"/>
            <ac:spMk id="57" creationId="{7410464E-8CAD-D8AD-4FC6-7369C08C0926}"/>
          </ac:spMkLst>
        </pc:spChg>
        <pc:spChg chg="mod replST">
          <ac:chgData name="Ida Ekmark" userId="ffbc62ef69d5d3dc" providerId="LiveId" clId="{38AB4D3C-B4E5-4847-ABEF-83E738C70A11}" dt="2024-06-03T08:03:42.030" v="91235" actId="108"/>
          <ac:spMkLst>
            <pc:docMk/>
            <pc:sldMk cId="2367163873" sldId="315"/>
            <ac:spMk id="58" creationId="{0BDEBCC3-77AD-65AC-A2C7-89EF2AF96C2A}"/>
          </ac:spMkLst>
        </pc:spChg>
        <pc:spChg chg="mod replST">
          <ac:chgData name="Ida Ekmark" userId="ffbc62ef69d5d3dc" providerId="LiveId" clId="{38AB4D3C-B4E5-4847-ABEF-83E738C70A11}" dt="2024-06-03T08:03:42.030" v="91236" actId="108"/>
          <ac:spMkLst>
            <pc:docMk/>
            <pc:sldMk cId="2367163873" sldId="315"/>
            <ac:spMk id="59" creationId="{91F9CCD9-BBBC-BEEF-F9D8-2390A9557A34}"/>
          </ac:spMkLst>
        </pc:spChg>
        <pc:spChg chg="mod replST">
          <ac:chgData name="Ida Ekmark" userId="ffbc62ef69d5d3dc" providerId="LiveId" clId="{38AB4D3C-B4E5-4847-ABEF-83E738C70A11}" dt="2024-06-03T08:03:42.030" v="91237" actId="108"/>
          <ac:spMkLst>
            <pc:docMk/>
            <pc:sldMk cId="2367163873" sldId="315"/>
            <ac:spMk id="60" creationId="{D4B74595-8C63-83F0-E527-7DC0773A5CD2}"/>
          </ac:spMkLst>
        </pc:spChg>
        <pc:spChg chg="mod replST">
          <ac:chgData name="Ida Ekmark" userId="ffbc62ef69d5d3dc" providerId="LiveId" clId="{38AB4D3C-B4E5-4847-ABEF-83E738C70A11}" dt="2024-06-03T08:03:42.046" v="91238" actId="108"/>
          <ac:spMkLst>
            <pc:docMk/>
            <pc:sldMk cId="2367163873" sldId="315"/>
            <ac:spMk id="61" creationId="{1DA91D86-C0EA-98EE-1DDA-75C02FDA2236}"/>
          </ac:spMkLst>
        </pc:spChg>
        <pc:spChg chg="del mod topLvl replST">
          <ac:chgData name="Ida Ekmark" userId="ffbc62ef69d5d3dc" providerId="LiveId" clId="{38AB4D3C-B4E5-4847-ABEF-83E738C70A11}" dt="2024-05-27T09:54:13.053" v="53493" actId="478"/>
          <ac:spMkLst>
            <pc:docMk/>
            <pc:sldMk cId="2367163873" sldId="315"/>
            <ac:spMk id="62" creationId="{92DE979C-BE0D-ADD4-00D2-F5D261293539}"/>
          </ac:spMkLst>
        </pc:spChg>
        <pc:spChg chg="mod replST">
          <ac:chgData name="Ida Ekmark" userId="ffbc62ef69d5d3dc" providerId="LiveId" clId="{38AB4D3C-B4E5-4847-ABEF-83E738C70A11}" dt="2024-06-03T08:03:42.046" v="91239" actId="108"/>
          <ac:spMkLst>
            <pc:docMk/>
            <pc:sldMk cId="2367163873" sldId="315"/>
            <ac:spMk id="62" creationId="{C16B96B8-FAAA-91FC-24B9-A5C9A6134424}"/>
          </ac:spMkLst>
        </pc:spChg>
        <pc:spChg chg="mod replST">
          <ac:chgData name="Ida Ekmark" userId="ffbc62ef69d5d3dc" providerId="LiveId" clId="{38AB4D3C-B4E5-4847-ABEF-83E738C70A11}" dt="2024-06-03T08:03:42.046" v="91240" actId="108"/>
          <ac:spMkLst>
            <pc:docMk/>
            <pc:sldMk cId="2367163873" sldId="315"/>
            <ac:spMk id="63" creationId="{4995C193-2E8B-5238-F857-A1A81EE711D9}"/>
          </ac:spMkLst>
        </pc:spChg>
        <pc:spChg chg="del mod topLvl replST">
          <ac:chgData name="Ida Ekmark" userId="ffbc62ef69d5d3dc" providerId="LiveId" clId="{38AB4D3C-B4E5-4847-ABEF-83E738C70A11}" dt="2024-05-27T09:54:13.014" v="53442" actId="478"/>
          <ac:spMkLst>
            <pc:docMk/>
            <pc:sldMk cId="2367163873" sldId="315"/>
            <ac:spMk id="63" creationId="{E80BFE3A-B726-D88D-3D1F-CFFCF44C9EC5}"/>
          </ac:spMkLst>
        </pc:spChg>
        <pc:spChg chg="del mod replST">
          <ac:chgData name="Ida Ekmark" userId="ffbc62ef69d5d3dc" providerId="LiveId" clId="{38AB4D3C-B4E5-4847-ABEF-83E738C70A11}" dt="2024-05-27T09:54:13.005" v="53420" actId="478"/>
          <ac:spMkLst>
            <pc:docMk/>
            <pc:sldMk cId="2367163873" sldId="315"/>
            <ac:spMk id="128" creationId="{8D56E373-CFBA-D358-36E4-0B71826F2C07}"/>
          </ac:spMkLst>
        </pc:spChg>
        <pc:spChg chg="mod replST">
          <ac:chgData name="Ida Ekmark" userId="ffbc62ef69d5d3dc" providerId="LiveId" clId="{38AB4D3C-B4E5-4847-ABEF-83E738C70A11}" dt="2024-06-03T08:03:42.046" v="91241" actId="108"/>
          <ac:spMkLst>
            <pc:docMk/>
            <pc:sldMk cId="2367163873" sldId="315"/>
            <ac:spMk id="128" creationId="{E569272C-1CE1-3188-5AAB-371D6F27F5A4}"/>
          </ac:spMkLst>
        </pc:spChg>
        <pc:spChg chg="del mod replST">
          <ac:chgData name="Ida Ekmark" userId="ffbc62ef69d5d3dc" providerId="LiveId" clId="{38AB4D3C-B4E5-4847-ABEF-83E738C70A11}" dt="2024-05-27T09:54:13.003" v="53419" actId="478"/>
          <ac:spMkLst>
            <pc:docMk/>
            <pc:sldMk cId="2367163873" sldId="315"/>
            <ac:spMk id="129" creationId="{1A8785F3-7753-A0BA-287D-ED94976D71B0}"/>
          </ac:spMkLst>
        </pc:spChg>
        <pc:spChg chg="mod replST">
          <ac:chgData name="Ida Ekmark" userId="ffbc62ef69d5d3dc" providerId="LiveId" clId="{38AB4D3C-B4E5-4847-ABEF-83E738C70A11}" dt="2024-06-03T08:03:42.046" v="91242" actId="108"/>
          <ac:spMkLst>
            <pc:docMk/>
            <pc:sldMk cId="2367163873" sldId="315"/>
            <ac:spMk id="129" creationId="{9152CC26-1FEC-EB90-D277-60FBA509C411}"/>
          </ac:spMkLst>
        </pc:spChg>
        <pc:spChg chg="mod replST">
          <ac:chgData name="Ida Ekmark" userId="ffbc62ef69d5d3dc" providerId="LiveId" clId="{38AB4D3C-B4E5-4847-ABEF-83E738C70A11}" dt="2024-06-03T08:03:42.046" v="91243" actId="108"/>
          <ac:spMkLst>
            <pc:docMk/>
            <pc:sldMk cId="2367163873" sldId="315"/>
            <ac:spMk id="130" creationId="{10200C8C-6CBD-12BE-927C-B2B935EFF20F}"/>
          </ac:spMkLst>
        </pc:spChg>
        <pc:spChg chg="del mod replST">
          <ac:chgData name="Ida Ekmark" userId="ffbc62ef69d5d3dc" providerId="LiveId" clId="{38AB4D3C-B4E5-4847-ABEF-83E738C70A11}" dt="2024-05-27T09:54:13.003" v="53418" actId="478"/>
          <ac:spMkLst>
            <pc:docMk/>
            <pc:sldMk cId="2367163873" sldId="315"/>
            <ac:spMk id="130" creationId="{2F1EB4EE-3AC5-A43D-F1C4-0A114E058460}"/>
          </ac:spMkLst>
        </pc:spChg>
        <pc:spChg chg="del mod replST">
          <ac:chgData name="Ida Ekmark" userId="ffbc62ef69d5d3dc" providerId="LiveId" clId="{38AB4D3C-B4E5-4847-ABEF-83E738C70A11}" dt="2024-05-27T09:54:13.003" v="53417" actId="478"/>
          <ac:spMkLst>
            <pc:docMk/>
            <pc:sldMk cId="2367163873" sldId="315"/>
            <ac:spMk id="131" creationId="{571EEC56-7D20-2D49-7FCA-628A77BDFFBF}"/>
          </ac:spMkLst>
        </pc:spChg>
        <pc:spChg chg="mod replST">
          <ac:chgData name="Ida Ekmark" userId="ffbc62ef69d5d3dc" providerId="LiveId" clId="{38AB4D3C-B4E5-4847-ABEF-83E738C70A11}" dt="2024-06-03T08:03:42.046" v="91244" actId="108"/>
          <ac:spMkLst>
            <pc:docMk/>
            <pc:sldMk cId="2367163873" sldId="315"/>
            <ac:spMk id="131" creationId="{7824E6F1-8D8A-6FBC-E4B7-A3CDC186AEF7}"/>
          </ac:spMkLst>
        </pc:spChg>
        <pc:spChg chg="mod replST">
          <ac:chgData name="Ida Ekmark" userId="ffbc62ef69d5d3dc" providerId="LiveId" clId="{38AB4D3C-B4E5-4847-ABEF-83E738C70A11}" dt="2024-06-03T08:03:42.046" v="91245" actId="108"/>
          <ac:spMkLst>
            <pc:docMk/>
            <pc:sldMk cId="2367163873" sldId="315"/>
            <ac:spMk id="132" creationId="{7ED6ED9F-9EF0-4E40-6F03-88F96C15EA4A}"/>
          </ac:spMkLst>
        </pc:spChg>
        <pc:spChg chg="del mod replST">
          <ac:chgData name="Ida Ekmark" userId="ffbc62ef69d5d3dc" providerId="LiveId" clId="{38AB4D3C-B4E5-4847-ABEF-83E738C70A11}" dt="2024-05-27T09:54:13.003" v="53416" actId="478"/>
          <ac:spMkLst>
            <pc:docMk/>
            <pc:sldMk cId="2367163873" sldId="315"/>
            <ac:spMk id="132" creationId="{D5CBDFA6-66C2-99CE-1F2E-59E86D22C536}"/>
          </ac:spMkLst>
        </pc:spChg>
        <pc:spChg chg="mod replST">
          <ac:chgData name="Ida Ekmark" userId="ffbc62ef69d5d3dc" providerId="LiveId" clId="{38AB4D3C-B4E5-4847-ABEF-83E738C70A11}" dt="2024-06-03T08:03:42.046" v="91246" actId="108"/>
          <ac:spMkLst>
            <pc:docMk/>
            <pc:sldMk cId="2367163873" sldId="315"/>
            <ac:spMk id="133" creationId="{621EBB26-ECBF-AEB9-845C-4A420A101833}"/>
          </ac:spMkLst>
        </pc:spChg>
        <pc:spChg chg="del mod replST">
          <ac:chgData name="Ida Ekmark" userId="ffbc62ef69d5d3dc" providerId="LiveId" clId="{38AB4D3C-B4E5-4847-ABEF-83E738C70A11}" dt="2024-05-27T09:54:13.001" v="53415" actId="478"/>
          <ac:spMkLst>
            <pc:docMk/>
            <pc:sldMk cId="2367163873" sldId="315"/>
            <ac:spMk id="133" creationId="{D16FDCE5-E2DE-E8B1-EA97-241CCAA46866}"/>
          </ac:spMkLst>
        </pc:spChg>
        <pc:spChg chg="del mod replST">
          <ac:chgData name="Ida Ekmark" userId="ffbc62ef69d5d3dc" providerId="LiveId" clId="{38AB4D3C-B4E5-4847-ABEF-83E738C70A11}" dt="2024-05-27T09:54:13.001" v="53414" actId="478"/>
          <ac:spMkLst>
            <pc:docMk/>
            <pc:sldMk cId="2367163873" sldId="315"/>
            <ac:spMk id="134" creationId="{1D927EF2-F0C2-464A-8494-13FCFC7054F7}"/>
          </ac:spMkLst>
        </pc:spChg>
        <pc:spChg chg="mod replST">
          <ac:chgData name="Ida Ekmark" userId="ffbc62ef69d5d3dc" providerId="LiveId" clId="{38AB4D3C-B4E5-4847-ABEF-83E738C70A11}" dt="2024-06-03T08:03:42.046" v="91247" actId="108"/>
          <ac:spMkLst>
            <pc:docMk/>
            <pc:sldMk cId="2367163873" sldId="315"/>
            <ac:spMk id="134" creationId="{BCD928D4-0AA2-BC75-277B-3900B458DAFF}"/>
          </ac:spMkLst>
        </pc:spChg>
        <pc:spChg chg="mod replST">
          <ac:chgData name="Ida Ekmark" userId="ffbc62ef69d5d3dc" providerId="LiveId" clId="{38AB4D3C-B4E5-4847-ABEF-83E738C70A11}" dt="2024-06-03T08:03:42.046" v="91248" actId="108"/>
          <ac:spMkLst>
            <pc:docMk/>
            <pc:sldMk cId="2367163873" sldId="315"/>
            <ac:spMk id="135" creationId="{7DD9C340-2676-4AAD-A3B4-8559D951C60D}"/>
          </ac:spMkLst>
        </pc:spChg>
        <pc:spChg chg="del mod replST">
          <ac:chgData name="Ida Ekmark" userId="ffbc62ef69d5d3dc" providerId="LiveId" clId="{38AB4D3C-B4E5-4847-ABEF-83E738C70A11}" dt="2024-05-27T09:54:13.001" v="53413" actId="478"/>
          <ac:spMkLst>
            <pc:docMk/>
            <pc:sldMk cId="2367163873" sldId="315"/>
            <ac:spMk id="135" creationId="{B1C6BF77-DA47-2805-5B41-0B766E919744}"/>
          </ac:spMkLst>
        </pc:spChg>
        <pc:spChg chg="del mod replST">
          <ac:chgData name="Ida Ekmark" userId="ffbc62ef69d5d3dc" providerId="LiveId" clId="{38AB4D3C-B4E5-4847-ABEF-83E738C70A11}" dt="2024-05-27T09:54:13.001" v="53412" actId="478"/>
          <ac:spMkLst>
            <pc:docMk/>
            <pc:sldMk cId="2367163873" sldId="315"/>
            <ac:spMk id="136" creationId="{595B7B17-9C65-6E07-0113-6A7FC0F6C05F}"/>
          </ac:spMkLst>
        </pc:spChg>
        <pc:spChg chg="mod replST">
          <ac:chgData name="Ida Ekmark" userId="ffbc62ef69d5d3dc" providerId="LiveId" clId="{38AB4D3C-B4E5-4847-ABEF-83E738C70A11}" dt="2024-06-03T08:03:42.046" v="91249" actId="108"/>
          <ac:spMkLst>
            <pc:docMk/>
            <pc:sldMk cId="2367163873" sldId="315"/>
            <ac:spMk id="136" creationId="{8FD38191-4E71-0AD2-AB66-CA88F35A91D3}"/>
          </ac:spMkLst>
        </pc:spChg>
        <pc:spChg chg="mod replST">
          <ac:chgData name="Ida Ekmark" userId="ffbc62ef69d5d3dc" providerId="LiveId" clId="{38AB4D3C-B4E5-4847-ABEF-83E738C70A11}" dt="2024-06-03T08:03:42.046" v="91250" actId="108"/>
          <ac:spMkLst>
            <pc:docMk/>
            <pc:sldMk cId="2367163873" sldId="315"/>
            <ac:spMk id="137" creationId="{1DD91E57-36D5-9E6B-2A54-D42619395CFC}"/>
          </ac:spMkLst>
        </pc:spChg>
        <pc:spChg chg="del mod replST">
          <ac:chgData name="Ida Ekmark" userId="ffbc62ef69d5d3dc" providerId="LiveId" clId="{38AB4D3C-B4E5-4847-ABEF-83E738C70A11}" dt="2024-05-27T09:54:13.001" v="53411" actId="478"/>
          <ac:spMkLst>
            <pc:docMk/>
            <pc:sldMk cId="2367163873" sldId="315"/>
            <ac:spMk id="137" creationId="{F0747C9D-4C1F-D2AB-FF65-121DE928E565}"/>
          </ac:spMkLst>
        </pc:spChg>
        <pc:spChg chg="del mod replST">
          <ac:chgData name="Ida Ekmark" userId="ffbc62ef69d5d3dc" providerId="LiveId" clId="{38AB4D3C-B4E5-4847-ABEF-83E738C70A11}" dt="2024-05-27T09:54:12.997" v="53410" actId="478"/>
          <ac:spMkLst>
            <pc:docMk/>
            <pc:sldMk cId="2367163873" sldId="315"/>
            <ac:spMk id="138" creationId="{93BDA18A-E20E-BADD-5EB1-2094A81A82D9}"/>
          </ac:spMkLst>
        </pc:spChg>
        <pc:spChg chg="mod replST">
          <ac:chgData name="Ida Ekmark" userId="ffbc62ef69d5d3dc" providerId="LiveId" clId="{38AB4D3C-B4E5-4847-ABEF-83E738C70A11}" dt="2024-06-03T08:03:42.046" v="91251" actId="108"/>
          <ac:spMkLst>
            <pc:docMk/>
            <pc:sldMk cId="2367163873" sldId="315"/>
            <ac:spMk id="138" creationId="{BF4600C2-6220-AD35-6356-D27AE9DB1857}"/>
          </ac:spMkLst>
        </pc:spChg>
        <pc:spChg chg="mod replST">
          <ac:chgData name="Ida Ekmark" userId="ffbc62ef69d5d3dc" providerId="LiveId" clId="{38AB4D3C-B4E5-4847-ABEF-83E738C70A11}" dt="2024-06-03T08:03:42.046" v="91252" actId="108"/>
          <ac:spMkLst>
            <pc:docMk/>
            <pc:sldMk cId="2367163873" sldId="315"/>
            <ac:spMk id="139" creationId="{4CAC0B74-DBB2-B1BE-BCEF-EF2B4582FDAA}"/>
          </ac:spMkLst>
        </pc:spChg>
        <pc:spChg chg="del mod replST">
          <ac:chgData name="Ida Ekmark" userId="ffbc62ef69d5d3dc" providerId="LiveId" clId="{38AB4D3C-B4E5-4847-ABEF-83E738C70A11}" dt="2024-05-27T09:54:12.997" v="53409" actId="478"/>
          <ac:spMkLst>
            <pc:docMk/>
            <pc:sldMk cId="2367163873" sldId="315"/>
            <ac:spMk id="139" creationId="{A3EF8D2E-4F39-2353-753A-FC2071213C4A}"/>
          </ac:spMkLst>
        </pc:spChg>
        <pc:spChg chg="del mod replST">
          <ac:chgData name="Ida Ekmark" userId="ffbc62ef69d5d3dc" providerId="LiveId" clId="{38AB4D3C-B4E5-4847-ABEF-83E738C70A11}" dt="2024-05-27T09:54:12.997" v="53408" actId="478"/>
          <ac:spMkLst>
            <pc:docMk/>
            <pc:sldMk cId="2367163873" sldId="315"/>
            <ac:spMk id="140" creationId="{627E2720-5BD4-9A6F-D901-8916450F1F82}"/>
          </ac:spMkLst>
        </pc:spChg>
        <pc:spChg chg="mod replST">
          <ac:chgData name="Ida Ekmark" userId="ffbc62ef69d5d3dc" providerId="LiveId" clId="{38AB4D3C-B4E5-4847-ABEF-83E738C70A11}" dt="2024-06-03T08:03:42.046" v="91253" actId="108"/>
          <ac:spMkLst>
            <pc:docMk/>
            <pc:sldMk cId="2367163873" sldId="315"/>
            <ac:spMk id="140" creationId="{F6DACDF6-FE39-834F-B200-DD716E221EAB}"/>
          </ac:spMkLst>
        </pc:spChg>
        <pc:spChg chg="del mod replST">
          <ac:chgData name="Ida Ekmark" userId="ffbc62ef69d5d3dc" providerId="LiveId" clId="{38AB4D3C-B4E5-4847-ABEF-83E738C70A11}" dt="2024-05-27T09:54:12.997" v="53407" actId="478"/>
          <ac:spMkLst>
            <pc:docMk/>
            <pc:sldMk cId="2367163873" sldId="315"/>
            <ac:spMk id="141" creationId="{C433F430-29DD-6349-A548-03D6F1F00B96}"/>
          </ac:spMkLst>
        </pc:spChg>
        <pc:spChg chg="mod replST">
          <ac:chgData name="Ida Ekmark" userId="ffbc62ef69d5d3dc" providerId="LiveId" clId="{38AB4D3C-B4E5-4847-ABEF-83E738C70A11}" dt="2024-06-03T08:03:42.061" v="91254" actId="108"/>
          <ac:spMkLst>
            <pc:docMk/>
            <pc:sldMk cId="2367163873" sldId="315"/>
            <ac:spMk id="141" creationId="{ECF363D6-0991-7FD2-CE5E-8CBBF982AB7A}"/>
          </ac:spMkLst>
        </pc:spChg>
        <pc:spChg chg="mod replST">
          <ac:chgData name="Ida Ekmark" userId="ffbc62ef69d5d3dc" providerId="LiveId" clId="{38AB4D3C-B4E5-4847-ABEF-83E738C70A11}" dt="2024-06-03T08:03:42.061" v="91255" actId="108"/>
          <ac:spMkLst>
            <pc:docMk/>
            <pc:sldMk cId="2367163873" sldId="315"/>
            <ac:spMk id="142" creationId="{0562A036-45BB-3DBA-1A0F-5C4623039822}"/>
          </ac:spMkLst>
        </pc:spChg>
        <pc:spChg chg="del mod replST">
          <ac:chgData name="Ida Ekmark" userId="ffbc62ef69d5d3dc" providerId="LiveId" clId="{38AB4D3C-B4E5-4847-ABEF-83E738C70A11}" dt="2024-05-27T09:54:12.997" v="53406" actId="478"/>
          <ac:spMkLst>
            <pc:docMk/>
            <pc:sldMk cId="2367163873" sldId="315"/>
            <ac:spMk id="142" creationId="{941AF78E-B776-5A46-9A5C-B09EE870DB6D}"/>
          </ac:spMkLst>
        </pc:spChg>
        <pc:spChg chg="mod replST">
          <ac:chgData name="Ida Ekmark" userId="ffbc62ef69d5d3dc" providerId="LiveId" clId="{38AB4D3C-B4E5-4847-ABEF-83E738C70A11}" dt="2024-06-03T08:03:42.061" v="91256" actId="108"/>
          <ac:spMkLst>
            <pc:docMk/>
            <pc:sldMk cId="2367163873" sldId="315"/>
            <ac:spMk id="143" creationId="{1067D0CA-84A9-7BC4-1F00-C3D3D1676878}"/>
          </ac:spMkLst>
        </pc:spChg>
        <pc:spChg chg="del mod replST">
          <ac:chgData name="Ida Ekmark" userId="ffbc62ef69d5d3dc" providerId="LiveId" clId="{38AB4D3C-B4E5-4847-ABEF-83E738C70A11}" dt="2024-05-27T09:54:12.997" v="53405" actId="478"/>
          <ac:spMkLst>
            <pc:docMk/>
            <pc:sldMk cId="2367163873" sldId="315"/>
            <ac:spMk id="143" creationId="{9D2D61E2-9D9E-7AC8-F6DD-B92E5E7CAF27}"/>
          </ac:spMkLst>
        </pc:spChg>
        <pc:spChg chg="del mod replST">
          <ac:chgData name="Ida Ekmark" userId="ffbc62ef69d5d3dc" providerId="LiveId" clId="{38AB4D3C-B4E5-4847-ABEF-83E738C70A11}" dt="2024-05-27T09:54:12.997" v="53404" actId="478"/>
          <ac:spMkLst>
            <pc:docMk/>
            <pc:sldMk cId="2367163873" sldId="315"/>
            <ac:spMk id="144" creationId="{18C58106-848C-9346-C67D-F322CB7991C5}"/>
          </ac:spMkLst>
        </pc:spChg>
        <pc:spChg chg="mod replST">
          <ac:chgData name="Ida Ekmark" userId="ffbc62ef69d5d3dc" providerId="LiveId" clId="{38AB4D3C-B4E5-4847-ABEF-83E738C70A11}" dt="2024-06-03T08:03:42.061" v="91257" actId="108"/>
          <ac:spMkLst>
            <pc:docMk/>
            <pc:sldMk cId="2367163873" sldId="315"/>
            <ac:spMk id="144" creationId="{77094A36-2EB5-E416-C6AC-A84351E6AB90}"/>
          </ac:spMkLst>
        </pc:spChg>
        <pc:spChg chg="del mod replST">
          <ac:chgData name="Ida Ekmark" userId="ffbc62ef69d5d3dc" providerId="LiveId" clId="{38AB4D3C-B4E5-4847-ABEF-83E738C70A11}" dt="2024-05-27T09:54:12.997" v="53403" actId="478"/>
          <ac:spMkLst>
            <pc:docMk/>
            <pc:sldMk cId="2367163873" sldId="315"/>
            <ac:spMk id="145" creationId="{3C6AA691-271E-D32E-2239-1471768AE5AD}"/>
          </ac:spMkLst>
        </pc:spChg>
        <pc:spChg chg="mod replST">
          <ac:chgData name="Ida Ekmark" userId="ffbc62ef69d5d3dc" providerId="LiveId" clId="{38AB4D3C-B4E5-4847-ABEF-83E738C70A11}" dt="2024-06-03T08:03:42.061" v="91258" actId="108"/>
          <ac:spMkLst>
            <pc:docMk/>
            <pc:sldMk cId="2367163873" sldId="315"/>
            <ac:spMk id="145" creationId="{FE74E795-06D8-C5CC-57D2-0F43D4D330BF}"/>
          </ac:spMkLst>
        </pc:spChg>
        <pc:spChg chg="mod replST">
          <ac:chgData name="Ida Ekmark" userId="ffbc62ef69d5d3dc" providerId="LiveId" clId="{38AB4D3C-B4E5-4847-ABEF-83E738C70A11}" dt="2024-06-03T08:03:42.061" v="91259" actId="108"/>
          <ac:spMkLst>
            <pc:docMk/>
            <pc:sldMk cId="2367163873" sldId="315"/>
            <ac:spMk id="146" creationId="{8155787C-F12B-2EE4-4EF3-16ECCCB2D8C5}"/>
          </ac:spMkLst>
        </pc:spChg>
        <pc:spChg chg="del mod replST">
          <ac:chgData name="Ida Ekmark" userId="ffbc62ef69d5d3dc" providerId="LiveId" clId="{38AB4D3C-B4E5-4847-ABEF-83E738C70A11}" dt="2024-05-27T09:54:12.993" v="53402" actId="478"/>
          <ac:spMkLst>
            <pc:docMk/>
            <pc:sldMk cId="2367163873" sldId="315"/>
            <ac:spMk id="146" creationId="{C2141A76-C617-6F31-5431-7750A248496E}"/>
          </ac:spMkLst>
        </pc:spChg>
        <pc:spChg chg="mod replST">
          <ac:chgData name="Ida Ekmark" userId="ffbc62ef69d5d3dc" providerId="LiveId" clId="{38AB4D3C-B4E5-4847-ABEF-83E738C70A11}" dt="2024-06-03T08:03:42.061" v="91260" actId="108"/>
          <ac:spMkLst>
            <pc:docMk/>
            <pc:sldMk cId="2367163873" sldId="315"/>
            <ac:spMk id="147" creationId="{3624F478-735C-4359-5AEA-68AA3355C559}"/>
          </ac:spMkLst>
        </pc:spChg>
        <pc:spChg chg="del mod replST">
          <ac:chgData name="Ida Ekmark" userId="ffbc62ef69d5d3dc" providerId="LiveId" clId="{38AB4D3C-B4E5-4847-ABEF-83E738C70A11}" dt="2024-05-27T09:54:12.993" v="53401" actId="478"/>
          <ac:spMkLst>
            <pc:docMk/>
            <pc:sldMk cId="2367163873" sldId="315"/>
            <ac:spMk id="147" creationId="{9E934960-6468-BB34-29CD-B62620623F5E}"/>
          </ac:spMkLst>
        </pc:spChg>
        <pc:spChg chg="del mod replST">
          <ac:chgData name="Ida Ekmark" userId="ffbc62ef69d5d3dc" providerId="LiveId" clId="{38AB4D3C-B4E5-4847-ABEF-83E738C70A11}" dt="2024-05-27T09:54:12.993" v="53400" actId="478"/>
          <ac:spMkLst>
            <pc:docMk/>
            <pc:sldMk cId="2367163873" sldId="315"/>
            <ac:spMk id="148" creationId="{7765ED6A-F855-F1C4-0EAF-EEF8BFD3BFF6}"/>
          </ac:spMkLst>
        </pc:spChg>
        <pc:spChg chg="mod replST">
          <ac:chgData name="Ida Ekmark" userId="ffbc62ef69d5d3dc" providerId="LiveId" clId="{38AB4D3C-B4E5-4847-ABEF-83E738C70A11}" dt="2024-06-03T08:03:42.061" v="91261" actId="108"/>
          <ac:spMkLst>
            <pc:docMk/>
            <pc:sldMk cId="2367163873" sldId="315"/>
            <ac:spMk id="148" creationId="{AFFEBECA-3BE3-CBD8-7651-28AFBCB6B786}"/>
          </ac:spMkLst>
        </pc:spChg>
        <pc:spChg chg="mod replST">
          <ac:chgData name="Ida Ekmark" userId="ffbc62ef69d5d3dc" providerId="LiveId" clId="{38AB4D3C-B4E5-4847-ABEF-83E738C70A11}" dt="2024-06-03T08:03:42.061" v="91262" actId="108"/>
          <ac:spMkLst>
            <pc:docMk/>
            <pc:sldMk cId="2367163873" sldId="315"/>
            <ac:spMk id="149" creationId="{0486F3BE-3755-BC48-A2E3-6CA821A7288E}"/>
          </ac:spMkLst>
        </pc:spChg>
        <pc:spChg chg="del mod replST">
          <ac:chgData name="Ida Ekmark" userId="ffbc62ef69d5d3dc" providerId="LiveId" clId="{38AB4D3C-B4E5-4847-ABEF-83E738C70A11}" dt="2024-05-27T09:54:12.993" v="53399" actId="478"/>
          <ac:spMkLst>
            <pc:docMk/>
            <pc:sldMk cId="2367163873" sldId="315"/>
            <ac:spMk id="149" creationId="{62888660-12E7-F71D-E9E6-A4AE0D34980D}"/>
          </ac:spMkLst>
        </pc:spChg>
        <pc:spChg chg="mod replST">
          <ac:chgData name="Ida Ekmark" userId="ffbc62ef69d5d3dc" providerId="LiveId" clId="{38AB4D3C-B4E5-4847-ABEF-83E738C70A11}" dt="2024-06-03T08:03:42.061" v="91263" actId="108"/>
          <ac:spMkLst>
            <pc:docMk/>
            <pc:sldMk cId="2367163873" sldId="315"/>
            <ac:spMk id="150" creationId="{283ACC90-846E-CCAD-C0A9-901DF2EC10FC}"/>
          </ac:spMkLst>
        </pc:spChg>
        <pc:spChg chg="del mod replST">
          <ac:chgData name="Ida Ekmark" userId="ffbc62ef69d5d3dc" providerId="LiveId" clId="{38AB4D3C-B4E5-4847-ABEF-83E738C70A11}" dt="2024-05-27T09:54:12.993" v="53398" actId="478"/>
          <ac:spMkLst>
            <pc:docMk/>
            <pc:sldMk cId="2367163873" sldId="315"/>
            <ac:spMk id="150" creationId="{DA9EBF30-93EC-BC23-5E1C-D90394AFF2FD}"/>
          </ac:spMkLst>
        </pc:spChg>
        <pc:spChg chg="mod replST">
          <ac:chgData name="Ida Ekmark" userId="ffbc62ef69d5d3dc" providerId="LiveId" clId="{38AB4D3C-B4E5-4847-ABEF-83E738C70A11}" dt="2024-06-03T08:03:42.061" v="91264" actId="108"/>
          <ac:spMkLst>
            <pc:docMk/>
            <pc:sldMk cId="2367163873" sldId="315"/>
            <ac:spMk id="151" creationId="{21F59CE5-3080-6A37-D441-B70D0F7450F6}"/>
          </ac:spMkLst>
        </pc:spChg>
        <pc:spChg chg="del mod replST">
          <ac:chgData name="Ida Ekmark" userId="ffbc62ef69d5d3dc" providerId="LiveId" clId="{38AB4D3C-B4E5-4847-ABEF-83E738C70A11}" dt="2024-05-27T09:54:12.993" v="53397" actId="478"/>
          <ac:spMkLst>
            <pc:docMk/>
            <pc:sldMk cId="2367163873" sldId="315"/>
            <ac:spMk id="151" creationId="{7B8EC603-6C91-3630-1F5A-EE412C91C5FA}"/>
          </ac:spMkLst>
        </pc:spChg>
        <pc:spChg chg="del mod replST">
          <ac:chgData name="Ida Ekmark" userId="ffbc62ef69d5d3dc" providerId="LiveId" clId="{38AB4D3C-B4E5-4847-ABEF-83E738C70A11}" dt="2024-05-27T09:54:12.993" v="53396" actId="478"/>
          <ac:spMkLst>
            <pc:docMk/>
            <pc:sldMk cId="2367163873" sldId="315"/>
            <ac:spMk id="152" creationId="{3DE9A953-9508-A775-9BE8-0D8DF779FD47}"/>
          </ac:spMkLst>
        </pc:spChg>
        <pc:spChg chg="mod replST">
          <ac:chgData name="Ida Ekmark" userId="ffbc62ef69d5d3dc" providerId="LiveId" clId="{38AB4D3C-B4E5-4847-ABEF-83E738C70A11}" dt="2024-06-03T08:03:42.061" v="91265" actId="108"/>
          <ac:spMkLst>
            <pc:docMk/>
            <pc:sldMk cId="2367163873" sldId="315"/>
            <ac:spMk id="152" creationId="{47126B22-B182-63D7-21FB-E18E40D17CA3}"/>
          </ac:spMkLst>
        </pc:spChg>
        <pc:spChg chg="del mod replST">
          <ac:chgData name="Ida Ekmark" userId="ffbc62ef69d5d3dc" providerId="LiveId" clId="{38AB4D3C-B4E5-4847-ABEF-83E738C70A11}" dt="2024-05-27T09:54:12.989" v="53395" actId="478"/>
          <ac:spMkLst>
            <pc:docMk/>
            <pc:sldMk cId="2367163873" sldId="315"/>
            <ac:spMk id="153" creationId="{7406BD75-8B6B-443A-B1F8-992B49133253}"/>
          </ac:spMkLst>
        </pc:spChg>
        <pc:spChg chg="mod replST">
          <ac:chgData name="Ida Ekmark" userId="ffbc62ef69d5d3dc" providerId="LiveId" clId="{38AB4D3C-B4E5-4847-ABEF-83E738C70A11}" dt="2024-06-03T08:03:42.061" v="91266" actId="108"/>
          <ac:spMkLst>
            <pc:docMk/>
            <pc:sldMk cId="2367163873" sldId="315"/>
            <ac:spMk id="153" creationId="{B1099BE9-B2E5-F8FE-5C95-9709C6B3E81E}"/>
          </ac:spMkLst>
        </pc:spChg>
        <pc:spChg chg="mod replST">
          <ac:chgData name="Ida Ekmark" userId="ffbc62ef69d5d3dc" providerId="LiveId" clId="{38AB4D3C-B4E5-4847-ABEF-83E738C70A11}" dt="2024-06-03T08:03:42.061" v="91267" actId="108"/>
          <ac:spMkLst>
            <pc:docMk/>
            <pc:sldMk cId="2367163873" sldId="315"/>
            <ac:spMk id="154" creationId="{B1009268-7B5D-CDB2-1D9E-2E337EA560AB}"/>
          </ac:spMkLst>
        </pc:spChg>
        <pc:spChg chg="mod replST">
          <ac:chgData name="Ida Ekmark" userId="ffbc62ef69d5d3dc" providerId="LiveId" clId="{38AB4D3C-B4E5-4847-ABEF-83E738C70A11}" dt="2024-06-03T08:03:42.061" v="91268" actId="108"/>
          <ac:spMkLst>
            <pc:docMk/>
            <pc:sldMk cId="2367163873" sldId="315"/>
            <ac:spMk id="155" creationId="{237FAA68-56C4-F651-A768-39DBFF6B2D84}"/>
          </ac:spMkLst>
        </pc:spChg>
        <pc:spChg chg="mod replST">
          <ac:chgData name="Ida Ekmark" userId="ffbc62ef69d5d3dc" providerId="LiveId" clId="{38AB4D3C-B4E5-4847-ABEF-83E738C70A11}" dt="2024-06-03T08:03:42.077" v="91269" actId="108"/>
          <ac:spMkLst>
            <pc:docMk/>
            <pc:sldMk cId="2367163873" sldId="315"/>
            <ac:spMk id="156" creationId="{A0D6DF69-464B-D2B6-5285-919E7FFABECE}"/>
          </ac:spMkLst>
        </pc:spChg>
        <pc:spChg chg="mod replST">
          <ac:chgData name="Ida Ekmark" userId="ffbc62ef69d5d3dc" providerId="LiveId" clId="{38AB4D3C-B4E5-4847-ABEF-83E738C70A11}" dt="2024-06-03T08:03:42.077" v="91270" actId="108"/>
          <ac:spMkLst>
            <pc:docMk/>
            <pc:sldMk cId="2367163873" sldId="315"/>
            <ac:spMk id="157" creationId="{D8B59D7F-17EA-A8CD-7F10-DAF983D112DF}"/>
          </ac:spMkLst>
        </pc:spChg>
        <pc:spChg chg="mod replST">
          <ac:chgData name="Ida Ekmark" userId="ffbc62ef69d5d3dc" providerId="LiveId" clId="{38AB4D3C-B4E5-4847-ABEF-83E738C70A11}" dt="2024-06-03T08:03:42.077" v="91271" actId="108"/>
          <ac:spMkLst>
            <pc:docMk/>
            <pc:sldMk cId="2367163873" sldId="315"/>
            <ac:spMk id="158" creationId="{1105EE51-FEDC-BD05-6EFE-0B65B679F15B}"/>
          </ac:spMkLst>
        </pc:spChg>
        <pc:spChg chg="mod replST">
          <ac:chgData name="Ida Ekmark" userId="ffbc62ef69d5d3dc" providerId="LiveId" clId="{38AB4D3C-B4E5-4847-ABEF-83E738C70A11}" dt="2024-06-03T08:03:42.077" v="91272" actId="108"/>
          <ac:spMkLst>
            <pc:docMk/>
            <pc:sldMk cId="2367163873" sldId="315"/>
            <ac:spMk id="159" creationId="{6CED066F-391F-7323-C336-F4D9E29D46AD}"/>
          </ac:spMkLst>
        </pc:spChg>
        <pc:spChg chg="mod replST">
          <ac:chgData name="Ida Ekmark" userId="ffbc62ef69d5d3dc" providerId="LiveId" clId="{38AB4D3C-B4E5-4847-ABEF-83E738C70A11}" dt="2024-06-03T08:03:42.077" v="91273" actId="108"/>
          <ac:spMkLst>
            <pc:docMk/>
            <pc:sldMk cId="2367163873" sldId="315"/>
            <ac:spMk id="161" creationId="{8511EFF4-AFED-F97A-53AB-6E9CBD56B977}"/>
          </ac:spMkLst>
        </pc:spChg>
        <pc:spChg chg="mod">
          <ac:chgData name="Ida Ekmark" userId="ffbc62ef69d5d3dc" providerId="LiveId" clId="{38AB4D3C-B4E5-4847-ABEF-83E738C70A11}" dt="2024-06-05T18:22:57.896" v="101771"/>
          <ac:spMkLst>
            <pc:docMk/>
            <pc:sldMk cId="2367163873" sldId="315"/>
            <ac:spMk id="163" creationId="{A1F7CF7A-E949-1AD0-1C71-7249045294BB}"/>
          </ac:spMkLst>
        </pc:spChg>
        <pc:spChg chg="mod replST">
          <ac:chgData name="Ida Ekmark" userId="ffbc62ef69d5d3dc" providerId="LiveId" clId="{38AB4D3C-B4E5-4847-ABEF-83E738C70A11}" dt="2024-06-03T08:03:42.077" v="91274" actId="108"/>
          <ac:spMkLst>
            <pc:docMk/>
            <pc:sldMk cId="2367163873" sldId="315"/>
            <ac:spMk id="164" creationId="{D60C216E-00A0-7FB5-5669-9F6BF1F6C16A}"/>
          </ac:spMkLst>
        </pc:spChg>
        <pc:spChg chg="mod replST">
          <ac:chgData name="Ida Ekmark" userId="ffbc62ef69d5d3dc" providerId="LiveId" clId="{38AB4D3C-B4E5-4847-ABEF-83E738C70A11}" dt="2024-06-03T08:03:42.077" v="91275" actId="108"/>
          <ac:spMkLst>
            <pc:docMk/>
            <pc:sldMk cId="2367163873" sldId="315"/>
            <ac:spMk id="165" creationId="{A36FD438-095A-C1C4-189E-58B9A8B69AA4}"/>
          </ac:spMkLst>
        </pc:spChg>
        <pc:spChg chg="mod replST">
          <ac:chgData name="Ida Ekmark" userId="ffbc62ef69d5d3dc" providerId="LiveId" clId="{38AB4D3C-B4E5-4847-ABEF-83E738C70A11}" dt="2024-06-03T08:03:42.077" v="91276" actId="108"/>
          <ac:spMkLst>
            <pc:docMk/>
            <pc:sldMk cId="2367163873" sldId="315"/>
            <ac:spMk id="166" creationId="{DA3A8C85-A5B4-1DC9-9489-162FDF7A9C25}"/>
          </ac:spMkLst>
        </pc:spChg>
        <pc:spChg chg="mod replST">
          <ac:chgData name="Ida Ekmark" userId="ffbc62ef69d5d3dc" providerId="LiveId" clId="{38AB4D3C-B4E5-4847-ABEF-83E738C70A11}" dt="2024-06-03T08:03:42.077" v="91277" actId="108"/>
          <ac:spMkLst>
            <pc:docMk/>
            <pc:sldMk cId="2367163873" sldId="315"/>
            <ac:spMk id="167" creationId="{FD3DE109-7159-D9AD-7ED8-30A0874C9E51}"/>
          </ac:spMkLst>
        </pc:spChg>
        <pc:spChg chg="mod replST">
          <ac:chgData name="Ida Ekmark" userId="ffbc62ef69d5d3dc" providerId="LiveId" clId="{38AB4D3C-B4E5-4847-ABEF-83E738C70A11}" dt="2024-06-03T08:03:42.077" v="91278" actId="108"/>
          <ac:spMkLst>
            <pc:docMk/>
            <pc:sldMk cId="2367163873" sldId="315"/>
            <ac:spMk id="168" creationId="{EE0717A1-BB90-62B8-00F5-055DF14F8299}"/>
          </ac:spMkLst>
        </pc:spChg>
        <pc:spChg chg="mod replST">
          <ac:chgData name="Ida Ekmark" userId="ffbc62ef69d5d3dc" providerId="LiveId" clId="{38AB4D3C-B4E5-4847-ABEF-83E738C70A11}" dt="2024-06-03T08:03:42.077" v="91279" actId="108"/>
          <ac:spMkLst>
            <pc:docMk/>
            <pc:sldMk cId="2367163873" sldId="315"/>
            <ac:spMk id="169" creationId="{62A3E00D-E533-884A-409C-8737C3680BF9}"/>
          </ac:spMkLst>
        </pc:spChg>
        <pc:spChg chg="mod replST">
          <ac:chgData name="Ida Ekmark" userId="ffbc62ef69d5d3dc" providerId="LiveId" clId="{38AB4D3C-B4E5-4847-ABEF-83E738C70A11}" dt="2024-06-03T08:03:42.077" v="91280" actId="108"/>
          <ac:spMkLst>
            <pc:docMk/>
            <pc:sldMk cId="2367163873" sldId="315"/>
            <ac:spMk id="170" creationId="{7203A928-36DA-AE28-DE82-B51EA76FD6B7}"/>
          </ac:spMkLst>
        </pc:spChg>
        <pc:spChg chg="mod replST">
          <ac:chgData name="Ida Ekmark" userId="ffbc62ef69d5d3dc" providerId="LiveId" clId="{38AB4D3C-B4E5-4847-ABEF-83E738C70A11}" dt="2024-06-03T08:03:42.077" v="91281" actId="108"/>
          <ac:spMkLst>
            <pc:docMk/>
            <pc:sldMk cId="2367163873" sldId="315"/>
            <ac:spMk id="171" creationId="{D47EC158-3472-DFED-552C-9FA02707DE85}"/>
          </ac:spMkLst>
        </pc:spChg>
        <pc:spChg chg="mod replST">
          <ac:chgData name="Ida Ekmark" userId="ffbc62ef69d5d3dc" providerId="LiveId" clId="{38AB4D3C-B4E5-4847-ABEF-83E738C70A11}" dt="2024-06-03T08:03:42.077" v="91282" actId="108"/>
          <ac:spMkLst>
            <pc:docMk/>
            <pc:sldMk cId="2367163873" sldId="315"/>
            <ac:spMk id="172" creationId="{1A8BCEA1-4C91-1B09-6280-C8CF883EB831}"/>
          </ac:spMkLst>
        </pc:spChg>
        <pc:spChg chg="mod replST">
          <ac:chgData name="Ida Ekmark" userId="ffbc62ef69d5d3dc" providerId="LiveId" clId="{38AB4D3C-B4E5-4847-ABEF-83E738C70A11}" dt="2024-06-03T08:03:42.077" v="91283" actId="108"/>
          <ac:spMkLst>
            <pc:docMk/>
            <pc:sldMk cId="2367163873" sldId="315"/>
            <ac:spMk id="173" creationId="{198CD8CC-4816-674A-31A8-6A93F1F67CA1}"/>
          </ac:spMkLst>
        </pc:spChg>
        <pc:spChg chg="mod replST">
          <ac:chgData name="Ida Ekmark" userId="ffbc62ef69d5d3dc" providerId="LiveId" clId="{38AB4D3C-B4E5-4847-ABEF-83E738C70A11}" dt="2024-06-03T08:03:42.077" v="91284" actId="108"/>
          <ac:spMkLst>
            <pc:docMk/>
            <pc:sldMk cId="2367163873" sldId="315"/>
            <ac:spMk id="174" creationId="{E3611329-4777-8ABA-BEC2-C4B8B4433722}"/>
          </ac:spMkLst>
        </pc:spChg>
        <pc:spChg chg="mod replST">
          <ac:chgData name="Ida Ekmark" userId="ffbc62ef69d5d3dc" providerId="LiveId" clId="{38AB4D3C-B4E5-4847-ABEF-83E738C70A11}" dt="2024-06-03T08:03:42.093" v="91285" actId="108"/>
          <ac:spMkLst>
            <pc:docMk/>
            <pc:sldMk cId="2367163873" sldId="315"/>
            <ac:spMk id="175" creationId="{3BD9C2AC-0178-69AA-BEAB-99A8DA369AF1}"/>
          </ac:spMkLst>
        </pc:spChg>
        <pc:spChg chg="mod replST">
          <ac:chgData name="Ida Ekmark" userId="ffbc62ef69d5d3dc" providerId="LiveId" clId="{38AB4D3C-B4E5-4847-ABEF-83E738C70A11}" dt="2024-06-03T08:03:42.093" v="91286" actId="108"/>
          <ac:spMkLst>
            <pc:docMk/>
            <pc:sldMk cId="2367163873" sldId="315"/>
            <ac:spMk id="176" creationId="{28C01C44-09FD-6B97-8FF9-A854C6A9108D}"/>
          </ac:spMkLst>
        </pc:spChg>
        <pc:spChg chg="mod replST">
          <ac:chgData name="Ida Ekmark" userId="ffbc62ef69d5d3dc" providerId="LiveId" clId="{38AB4D3C-B4E5-4847-ABEF-83E738C70A11}" dt="2024-06-03T08:03:42.093" v="91287" actId="108"/>
          <ac:spMkLst>
            <pc:docMk/>
            <pc:sldMk cId="2367163873" sldId="315"/>
            <ac:spMk id="177" creationId="{9BF3EE5F-2E59-2C66-A453-4DF445DD20CF}"/>
          </ac:spMkLst>
        </pc:spChg>
        <pc:spChg chg="mod replST">
          <ac:chgData name="Ida Ekmark" userId="ffbc62ef69d5d3dc" providerId="LiveId" clId="{38AB4D3C-B4E5-4847-ABEF-83E738C70A11}" dt="2024-06-03T08:03:42.093" v="91288" actId="108"/>
          <ac:spMkLst>
            <pc:docMk/>
            <pc:sldMk cId="2367163873" sldId="315"/>
            <ac:spMk id="178" creationId="{86DB0EFC-9B2C-6C01-B611-7C88244FCE5F}"/>
          </ac:spMkLst>
        </pc:spChg>
        <pc:spChg chg="mod replST">
          <ac:chgData name="Ida Ekmark" userId="ffbc62ef69d5d3dc" providerId="LiveId" clId="{38AB4D3C-B4E5-4847-ABEF-83E738C70A11}" dt="2024-06-03T08:03:42.093" v="91289" actId="108"/>
          <ac:spMkLst>
            <pc:docMk/>
            <pc:sldMk cId="2367163873" sldId="315"/>
            <ac:spMk id="179" creationId="{5BB43E2A-E3B3-AB8A-D81D-92AE201155F7}"/>
          </ac:spMkLst>
        </pc:spChg>
        <pc:spChg chg="mod replST">
          <ac:chgData name="Ida Ekmark" userId="ffbc62ef69d5d3dc" providerId="LiveId" clId="{38AB4D3C-B4E5-4847-ABEF-83E738C70A11}" dt="2024-06-03T08:03:42.093" v="91290" actId="108"/>
          <ac:spMkLst>
            <pc:docMk/>
            <pc:sldMk cId="2367163873" sldId="315"/>
            <ac:spMk id="180" creationId="{BEF8ABEB-3C28-B2ED-DE26-36864C5A0A89}"/>
          </ac:spMkLst>
        </pc:spChg>
        <pc:spChg chg="mod replST">
          <ac:chgData name="Ida Ekmark" userId="ffbc62ef69d5d3dc" providerId="LiveId" clId="{38AB4D3C-B4E5-4847-ABEF-83E738C70A11}" dt="2024-06-03T08:03:42.093" v="91291" actId="108"/>
          <ac:spMkLst>
            <pc:docMk/>
            <pc:sldMk cId="2367163873" sldId="315"/>
            <ac:spMk id="181" creationId="{244E65C0-FD05-B2A5-0AD4-61F25361D496}"/>
          </ac:spMkLst>
        </pc:spChg>
        <pc:spChg chg="mod replST">
          <ac:chgData name="Ida Ekmark" userId="ffbc62ef69d5d3dc" providerId="LiveId" clId="{38AB4D3C-B4E5-4847-ABEF-83E738C70A11}" dt="2024-06-03T08:03:42.093" v="91292" actId="108"/>
          <ac:spMkLst>
            <pc:docMk/>
            <pc:sldMk cId="2367163873" sldId="315"/>
            <ac:spMk id="182" creationId="{58BF91AB-138B-9B53-ACAB-7FE1D22117B0}"/>
          </ac:spMkLst>
        </pc:spChg>
        <pc:spChg chg="mod replST">
          <ac:chgData name="Ida Ekmark" userId="ffbc62ef69d5d3dc" providerId="LiveId" clId="{38AB4D3C-B4E5-4847-ABEF-83E738C70A11}" dt="2024-06-03T08:03:42.093" v="91293" actId="108"/>
          <ac:spMkLst>
            <pc:docMk/>
            <pc:sldMk cId="2367163873" sldId="315"/>
            <ac:spMk id="183" creationId="{8EDDF54F-B176-2421-E87E-16056D4C18AB}"/>
          </ac:spMkLst>
        </pc:spChg>
        <pc:spChg chg="mod replST">
          <ac:chgData name="Ida Ekmark" userId="ffbc62ef69d5d3dc" providerId="LiveId" clId="{38AB4D3C-B4E5-4847-ABEF-83E738C70A11}" dt="2024-06-03T08:03:42.093" v="91294" actId="108"/>
          <ac:spMkLst>
            <pc:docMk/>
            <pc:sldMk cId="2367163873" sldId="315"/>
            <ac:spMk id="184" creationId="{1D93B311-5861-FD47-9FB4-A5E0B302B3B5}"/>
          </ac:spMkLst>
        </pc:spChg>
        <pc:spChg chg="mod replST">
          <ac:chgData name="Ida Ekmark" userId="ffbc62ef69d5d3dc" providerId="LiveId" clId="{38AB4D3C-B4E5-4847-ABEF-83E738C70A11}" dt="2024-06-03T08:03:42.093" v="91295" actId="108"/>
          <ac:spMkLst>
            <pc:docMk/>
            <pc:sldMk cId="2367163873" sldId="315"/>
            <ac:spMk id="185" creationId="{DA6C5DBB-74E8-7B54-0408-99163832F821}"/>
          </ac:spMkLst>
        </pc:spChg>
        <pc:spChg chg="mod replST">
          <ac:chgData name="Ida Ekmark" userId="ffbc62ef69d5d3dc" providerId="LiveId" clId="{38AB4D3C-B4E5-4847-ABEF-83E738C70A11}" dt="2024-06-03T08:03:42.093" v="91296" actId="108"/>
          <ac:spMkLst>
            <pc:docMk/>
            <pc:sldMk cId="2367163873" sldId="315"/>
            <ac:spMk id="186" creationId="{B98B70FB-89B9-3328-0E34-47727500C965}"/>
          </ac:spMkLst>
        </pc:spChg>
        <pc:spChg chg="mod replST">
          <ac:chgData name="Ida Ekmark" userId="ffbc62ef69d5d3dc" providerId="LiveId" clId="{38AB4D3C-B4E5-4847-ABEF-83E738C70A11}" dt="2024-06-03T08:03:42.093" v="91297" actId="108"/>
          <ac:spMkLst>
            <pc:docMk/>
            <pc:sldMk cId="2367163873" sldId="315"/>
            <ac:spMk id="187" creationId="{4D1CF23E-82BC-8101-20CA-DD466389E622}"/>
          </ac:spMkLst>
        </pc:spChg>
        <pc:spChg chg="mod replST">
          <ac:chgData name="Ida Ekmark" userId="ffbc62ef69d5d3dc" providerId="LiveId" clId="{38AB4D3C-B4E5-4847-ABEF-83E738C70A11}" dt="2024-06-03T08:03:42.093" v="91298" actId="108"/>
          <ac:spMkLst>
            <pc:docMk/>
            <pc:sldMk cId="2367163873" sldId="315"/>
            <ac:spMk id="188" creationId="{01843627-BCB5-BA94-47CE-7815A728F273}"/>
          </ac:spMkLst>
        </pc:spChg>
        <pc:spChg chg="mod replST">
          <ac:chgData name="Ida Ekmark" userId="ffbc62ef69d5d3dc" providerId="LiveId" clId="{38AB4D3C-B4E5-4847-ABEF-83E738C70A11}" dt="2024-06-03T08:03:42.093" v="91299" actId="108"/>
          <ac:spMkLst>
            <pc:docMk/>
            <pc:sldMk cId="2367163873" sldId="315"/>
            <ac:spMk id="189" creationId="{CCD6E326-1F64-8440-FCEE-40BC20776BFA}"/>
          </ac:spMkLst>
        </pc:spChg>
        <pc:spChg chg="mod replST">
          <ac:chgData name="Ida Ekmark" userId="ffbc62ef69d5d3dc" providerId="LiveId" clId="{38AB4D3C-B4E5-4847-ABEF-83E738C70A11}" dt="2024-06-03T08:03:42.093" v="91300" actId="108"/>
          <ac:spMkLst>
            <pc:docMk/>
            <pc:sldMk cId="2367163873" sldId="315"/>
            <ac:spMk id="190" creationId="{1302E77F-11D1-95CC-80A9-E567EA5314FE}"/>
          </ac:spMkLst>
        </pc:spChg>
        <pc:spChg chg="mod replST">
          <ac:chgData name="Ida Ekmark" userId="ffbc62ef69d5d3dc" providerId="LiveId" clId="{38AB4D3C-B4E5-4847-ABEF-83E738C70A11}" dt="2024-06-03T08:03:42.093" v="91301" actId="108"/>
          <ac:spMkLst>
            <pc:docMk/>
            <pc:sldMk cId="2367163873" sldId="315"/>
            <ac:spMk id="191" creationId="{A2E7A2FF-19CA-DC7A-4FC7-F0A425C6E320}"/>
          </ac:spMkLst>
        </pc:spChg>
        <pc:spChg chg="del mod replST">
          <ac:chgData name="Ida Ekmark" userId="ffbc62ef69d5d3dc" providerId="LiveId" clId="{38AB4D3C-B4E5-4847-ABEF-83E738C70A11}" dt="2024-05-27T09:54:13.014" v="53441" actId="478"/>
          <ac:spMkLst>
            <pc:docMk/>
            <pc:sldMk cId="2367163873" sldId="315"/>
            <ac:spMk id="3584" creationId="{7DC4B395-0292-4D75-362D-7A92E88375FF}"/>
          </ac:spMkLst>
        </pc:spChg>
        <pc:spChg chg="del mod replST">
          <ac:chgData name="Ida Ekmark" userId="ffbc62ef69d5d3dc" providerId="LiveId" clId="{38AB4D3C-B4E5-4847-ABEF-83E738C70A11}" dt="2024-05-27T09:54:13.013" v="53440" actId="478"/>
          <ac:spMkLst>
            <pc:docMk/>
            <pc:sldMk cId="2367163873" sldId="315"/>
            <ac:spMk id="3585" creationId="{C0803A8A-A196-65C1-EFFB-A27334CF1E56}"/>
          </ac:spMkLst>
        </pc:spChg>
        <pc:spChg chg="del mod replST">
          <ac:chgData name="Ida Ekmark" userId="ffbc62ef69d5d3dc" providerId="LiveId" clId="{38AB4D3C-B4E5-4847-ABEF-83E738C70A11}" dt="2024-05-27T09:54:13.013" v="53439" actId="478"/>
          <ac:spMkLst>
            <pc:docMk/>
            <pc:sldMk cId="2367163873" sldId="315"/>
            <ac:spMk id="3586" creationId="{D734F49F-BCEE-AD67-F889-60538C6B3302}"/>
          </ac:spMkLst>
        </pc:spChg>
        <pc:spChg chg="del mod replST">
          <ac:chgData name="Ida Ekmark" userId="ffbc62ef69d5d3dc" providerId="LiveId" clId="{38AB4D3C-B4E5-4847-ABEF-83E738C70A11}" dt="2024-05-27T09:54:13.013" v="53438" actId="478"/>
          <ac:spMkLst>
            <pc:docMk/>
            <pc:sldMk cId="2367163873" sldId="315"/>
            <ac:spMk id="3587" creationId="{7E89D711-D388-4FBF-A3C1-972C60B7344A}"/>
          </ac:spMkLst>
        </pc:spChg>
        <pc:spChg chg="del mod replST">
          <ac:chgData name="Ida Ekmark" userId="ffbc62ef69d5d3dc" providerId="LiveId" clId="{38AB4D3C-B4E5-4847-ABEF-83E738C70A11}" dt="2024-05-27T09:54:13.009" v="53437" actId="478"/>
          <ac:spMkLst>
            <pc:docMk/>
            <pc:sldMk cId="2367163873" sldId="315"/>
            <ac:spMk id="3588" creationId="{EB0C48DE-D199-F458-C4A6-359FD4913995}"/>
          </ac:spMkLst>
        </pc:spChg>
        <pc:spChg chg="del mod replST">
          <ac:chgData name="Ida Ekmark" userId="ffbc62ef69d5d3dc" providerId="LiveId" clId="{38AB4D3C-B4E5-4847-ABEF-83E738C70A11}" dt="2024-05-27T09:54:13.009" v="53436" actId="478"/>
          <ac:spMkLst>
            <pc:docMk/>
            <pc:sldMk cId="2367163873" sldId="315"/>
            <ac:spMk id="3589" creationId="{BC099DF6-E73B-D5D4-8945-B0525153FEF3}"/>
          </ac:spMkLst>
        </pc:spChg>
        <pc:spChg chg="del mod replST">
          <ac:chgData name="Ida Ekmark" userId="ffbc62ef69d5d3dc" providerId="LiveId" clId="{38AB4D3C-B4E5-4847-ABEF-83E738C70A11}" dt="2024-05-27T09:54:13.009" v="53435" actId="478"/>
          <ac:spMkLst>
            <pc:docMk/>
            <pc:sldMk cId="2367163873" sldId="315"/>
            <ac:spMk id="3590" creationId="{B0853AE7-3BB5-EE94-7583-2C872D286A23}"/>
          </ac:spMkLst>
        </pc:spChg>
        <pc:spChg chg="del mod replST">
          <ac:chgData name="Ida Ekmark" userId="ffbc62ef69d5d3dc" providerId="LiveId" clId="{38AB4D3C-B4E5-4847-ABEF-83E738C70A11}" dt="2024-05-27T09:54:13.009" v="53434" actId="478"/>
          <ac:spMkLst>
            <pc:docMk/>
            <pc:sldMk cId="2367163873" sldId="315"/>
            <ac:spMk id="3591" creationId="{E6B58A3D-D44B-DE40-B04A-4A70B1FFC24D}"/>
          </ac:spMkLst>
        </pc:spChg>
        <pc:spChg chg="del mod replST">
          <ac:chgData name="Ida Ekmark" userId="ffbc62ef69d5d3dc" providerId="LiveId" clId="{38AB4D3C-B4E5-4847-ABEF-83E738C70A11}" dt="2024-05-27T09:54:13.009" v="53433" actId="478"/>
          <ac:spMkLst>
            <pc:docMk/>
            <pc:sldMk cId="2367163873" sldId="315"/>
            <ac:spMk id="3592" creationId="{326D0E6E-E399-E4F5-08E0-759297026956}"/>
          </ac:spMkLst>
        </pc:spChg>
        <pc:spChg chg="del mod replST">
          <ac:chgData name="Ida Ekmark" userId="ffbc62ef69d5d3dc" providerId="LiveId" clId="{38AB4D3C-B4E5-4847-ABEF-83E738C70A11}" dt="2024-05-27T09:54:13.009" v="53432" actId="478"/>
          <ac:spMkLst>
            <pc:docMk/>
            <pc:sldMk cId="2367163873" sldId="315"/>
            <ac:spMk id="3593" creationId="{708CA7FE-B98A-D91B-4B9A-CB76F18E5292}"/>
          </ac:spMkLst>
        </pc:spChg>
        <pc:spChg chg="del mod replST">
          <ac:chgData name="Ida Ekmark" userId="ffbc62ef69d5d3dc" providerId="LiveId" clId="{38AB4D3C-B4E5-4847-ABEF-83E738C70A11}" dt="2024-05-27T09:54:13.009" v="53431" actId="478"/>
          <ac:spMkLst>
            <pc:docMk/>
            <pc:sldMk cId="2367163873" sldId="315"/>
            <ac:spMk id="3594" creationId="{7DD5770D-7938-1FFB-4B4A-C4B723778111}"/>
          </ac:spMkLst>
        </pc:spChg>
        <pc:spChg chg="del mod replST">
          <ac:chgData name="Ida Ekmark" userId="ffbc62ef69d5d3dc" providerId="LiveId" clId="{38AB4D3C-B4E5-4847-ABEF-83E738C70A11}" dt="2024-05-27T09:54:13.009" v="53430" actId="478"/>
          <ac:spMkLst>
            <pc:docMk/>
            <pc:sldMk cId="2367163873" sldId="315"/>
            <ac:spMk id="3702" creationId="{7F9B0B06-7BBA-CEE2-43B2-C2F8E63B6AC0}"/>
          </ac:spMkLst>
        </pc:spChg>
        <pc:spChg chg="del mod replST">
          <ac:chgData name="Ida Ekmark" userId="ffbc62ef69d5d3dc" providerId="LiveId" clId="{38AB4D3C-B4E5-4847-ABEF-83E738C70A11}" dt="2024-05-27T09:54:13.009" v="53429" actId="478"/>
          <ac:spMkLst>
            <pc:docMk/>
            <pc:sldMk cId="2367163873" sldId="315"/>
            <ac:spMk id="3703" creationId="{10D03F07-F0DD-4D8D-2FA0-17A126BAB330}"/>
          </ac:spMkLst>
        </pc:spChg>
        <pc:spChg chg="del mod replST">
          <ac:chgData name="Ida Ekmark" userId="ffbc62ef69d5d3dc" providerId="LiveId" clId="{38AB4D3C-B4E5-4847-ABEF-83E738C70A11}" dt="2024-05-27T09:54:13.009" v="53428" actId="478"/>
          <ac:spMkLst>
            <pc:docMk/>
            <pc:sldMk cId="2367163873" sldId="315"/>
            <ac:spMk id="3704" creationId="{00995FDE-539C-EC37-09C4-24B0BBCE51BC}"/>
          </ac:spMkLst>
        </pc:spChg>
        <pc:spChg chg="del mod replST">
          <ac:chgData name="Ida Ekmark" userId="ffbc62ef69d5d3dc" providerId="LiveId" clId="{38AB4D3C-B4E5-4847-ABEF-83E738C70A11}" dt="2024-05-27T09:54:13.005" v="53427" actId="478"/>
          <ac:spMkLst>
            <pc:docMk/>
            <pc:sldMk cId="2367163873" sldId="315"/>
            <ac:spMk id="3705" creationId="{4096549B-2C6C-608E-C4A8-EEFDF0014DA8}"/>
          </ac:spMkLst>
        </pc:spChg>
        <pc:spChg chg="del mod replST">
          <ac:chgData name="Ida Ekmark" userId="ffbc62ef69d5d3dc" providerId="LiveId" clId="{38AB4D3C-B4E5-4847-ABEF-83E738C70A11}" dt="2024-05-27T09:54:13.005" v="53426" actId="478"/>
          <ac:spMkLst>
            <pc:docMk/>
            <pc:sldMk cId="2367163873" sldId="315"/>
            <ac:spMk id="3706" creationId="{9934D52B-8A18-6610-F7A4-79BE613F95B4}"/>
          </ac:spMkLst>
        </pc:spChg>
        <pc:spChg chg="del mod replST">
          <ac:chgData name="Ida Ekmark" userId="ffbc62ef69d5d3dc" providerId="LiveId" clId="{38AB4D3C-B4E5-4847-ABEF-83E738C70A11}" dt="2024-05-27T09:54:13.005" v="53425" actId="478"/>
          <ac:spMkLst>
            <pc:docMk/>
            <pc:sldMk cId="2367163873" sldId="315"/>
            <ac:spMk id="3707" creationId="{2E2DD0D2-3775-7173-66E1-5AE2F44355BC}"/>
          </ac:spMkLst>
        </pc:spChg>
        <pc:spChg chg="del mod replST">
          <ac:chgData name="Ida Ekmark" userId="ffbc62ef69d5d3dc" providerId="LiveId" clId="{38AB4D3C-B4E5-4847-ABEF-83E738C70A11}" dt="2024-05-27T09:54:13.005" v="53424" actId="478"/>
          <ac:spMkLst>
            <pc:docMk/>
            <pc:sldMk cId="2367163873" sldId="315"/>
            <ac:spMk id="3708" creationId="{67D20568-5FFE-1799-3948-7C923F1BA2C3}"/>
          </ac:spMkLst>
        </pc:spChg>
        <pc:spChg chg="del mod replST">
          <ac:chgData name="Ida Ekmark" userId="ffbc62ef69d5d3dc" providerId="LiveId" clId="{38AB4D3C-B4E5-4847-ABEF-83E738C70A11}" dt="2024-05-27T09:54:13.005" v="53423" actId="478"/>
          <ac:spMkLst>
            <pc:docMk/>
            <pc:sldMk cId="2367163873" sldId="315"/>
            <ac:spMk id="3709" creationId="{69674E7C-E3A7-2351-95AA-AEF3A5873C75}"/>
          </ac:spMkLst>
        </pc:spChg>
        <pc:spChg chg="del mod replST">
          <ac:chgData name="Ida Ekmark" userId="ffbc62ef69d5d3dc" providerId="LiveId" clId="{38AB4D3C-B4E5-4847-ABEF-83E738C70A11}" dt="2024-05-27T09:54:13.005" v="53422" actId="478"/>
          <ac:spMkLst>
            <pc:docMk/>
            <pc:sldMk cId="2367163873" sldId="315"/>
            <ac:spMk id="3710" creationId="{AE65F3BD-F5A7-8BBC-0907-3B4BAF8AD219}"/>
          </ac:spMkLst>
        </pc:spChg>
        <pc:spChg chg="del mod replST">
          <ac:chgData name="Ida Ekmark" userId="ffbc62ef69d5d3dc" providerId="LiveId" clId="{38AB4D3C-B4E5-4847-ABEF-83E738C70A11}" dt="2024-05-27T09:54:13.005" v="53421" actId="478"/>
          <ac:spMkLst>
            <pc:docMk/>
            <pc:sldMk cId="2367163873" sldId="315"/>
            <ac:spMk id="3711" creationId="{EE53B600-2528-E9D7-A09E-5599C5DD9D2C}"/>
          </ac:spMkLst>
        </pc:spChg>
        <pc:spChg chg="del mod topLvl replST">
          <ac:chgData name="Ida Ekmark" userId="ffbc62ef69d5d3dc" providerId="LiveId" clId="{38AB4D3C-B4E5-4847-ABEF-83E738C70A11}" dt="2024-05-27T09:55:21.994" v="53781" actId="478"/>
          <ac:spMkLst>
            <pc:docMk/>
            <pc:sldMk cId="2367163873" sldId="315"/>
            <ac:spMk id="3859" creationId="{8D24D76F-2CA1-A3CF-0F80-F31B14B0DB41}"/>
          </ac:spMkLst>
        </pc:spChg>
        <pc:spChg chg="del mod topLvl replST">
          <ac:chgData name="Ida Ekmark" userId="ffbc62ef69d5d3dc" providerId="LiveId" clId="{38AB4D3C-B4E5-4847-ABEF-83E738C70A11}" dt="2024-05-27T09:55:21.953" v="53730" actId="478"/>
          <ac:spMkLst>
            <pc:docMk/>
            <pc:sldMk cId="2367163873" sldId="315"/>
            <ac:spMk id="3860" creationId="{8C50540B-CFE5-D523-7FCB-79D479D0F542}"/>
          </ac:spMkLst>
        </pc:spChg>
        <pc:spChg chg="del mod replST">
          <ac:chgData name="Ida Ekmark" userId="ffbc62ef69d5d3dc" providerId="LiveId" clId="{38AB4D3C-B4E5-4847-ABEF-83E738C70A11}" dt="2024-05-27T09:55:21.953" v="53729" actId="478"/>
          <ac:spMkLst>
            <pc:docMk/>
            <pc:sldMk cId="2367163873" sldId="315"/>
            <ac:spMk id="3861" creationId="{995A37B9-C59E-D71D-E96E-668FEFE1306D}"/>
          </ac:spMkLst>
        </pc:spChg>
        <pc:spChg chg="del mod replST">
          <ac:chgData name="Ida Ekmark" userId="ffbc62ef69d5d3dc" providerId="LiveId" clId="{38AB4D3C-B4E5-4847-ABEF-83E738C70A11}" dt="2024-05-27T09:55:21.953" v="53728" actId="478"/>
          <ac:spMkLst>
            <pc:docMk/>
            <pc:sldMk cId="2367163873" sldId="315"/>
            <ac:spMk id="3862" creationId="{D4FA83DA-448A-BE10-F6CF-381E27B90343}"/>
          </ac:spMkLst>
        </pc:spChg>
        <pc:spChg chg="del mod replST">
          <ac:chgData name="Ida Ekmark" userId="ffbc62ef69d5d3dc" providerId="LiveId" clId="{38AB4D3C-B4E5-4847-ABEF-83E738C70A11}" dt="2024-05-27T09:55:21.953" v="53727" actId="478"/>
          <ac:spMkLst>
            <pc:docMk/>
            <pc:sldMk cId="2367163873" sldId="315"/>
            <ac:spMk id="3863" creationId="{4DA6E34E-78F1-5E2A-EFA0-7422A71D6B8C}"/>
          </ac:spMkLst>
        </pc:spChg>
        <pc:spChg chg="del mod replST">
          <ac:chgData name="Ida Ekmark" userId="ffbc62ef69d5d3dc" providerId="LiveId" clId="{38AB4D3C-B4E5-4847-ABEF-83E738C70A11}" dt="2024-05-27T09:55:21.953" v="53726" actId="478"/>
          <ac:spMkLst>
            <pc:docMk/>
            <pc:sldMk cId="2367163873" sldId="315"/>
            <ac:spMk id="3864" creationId="{EF169A06-DE94-D8E6-6555-54EF4C9068F4}"/>
          </ac:spMkLst>
        </pc:spChg>
        <pc:spChg chg="del mod replST">
          <ac:chgData name="Ida Ekmark" userId="ffbc62ef69d5d3dc" providerId="LiveId" clId="{38AB4D3C-B4E5-4847-ABEF-83E738C70A11}" dt="2024-05-27T09:55:21.953" v="53725" actId="478"/>
          <ac:spMkLst>
            <pc:docMk/>
            <pc:sldMk cId="2367163873" sldId="315"/>
            <ac:spMk id="3865" creationId="{C3C661BA-16AE-E5FF-00F3-02C9782375E8}"/>
          </ac:spMkLst>
        </pc:spChg>
        <pc:spChg chg="del mod replST">
          <ac:chgData name="Ida Ekmark" userId="ffbc62ef69d5d3dc" providerId="LiveId" clId="{38AB4D3C-B4E5-4847-ABEF-83E738C70A11}" dt="2024-05-27T09:55:21.953" v="53724" actId="478"/>
          <ac:spMkLst>
            <pc:docMk/>
            <pc:sldMk cId="2367163873" sldId="315"/>
            <ac:spMk id="3866" creationId="{B474D574-3329-91B5-B2F2-042DB4EB426E}"/>
          </ac:spMkLst>
        </pc:spChg>
        <pc:spChg chg="del mod replST">
          <ac:chgData name="Ida Ekmark" userId="ffbc62ef69d5d3dc" providerId="LiveId" clId="{38AB4D3C-B4E5-4847-ABEF-83E738C70A11}" dt="2024-05-27T09:55:21.953" v="53723" actId="478"/>
          <ac:spMkLst>
            <pc:docMk/>
            <pc:sldMk cId="2367163873" sldId="315"/>
            <ac:spMk id="3867" creationId="{C1C3D99D-A30C-4CDC-B057-F931BC928303}"/>
          </ac:spMkLst>
        </pc:spChg>
        <pc:spChg chg="del mod replST">
          <ac:chgData name="Ida Ekmark" userId="ffbc62ef69d5d3dc" providerId="LiveId" clId="{38AB4D3C-B4E5-4847-ABEF-83E738C70A11}" dt="2024-05-27T09:55:21.953" v="53722" actId="478"/>
          <ac:spMkLst>
            <pc:docMk/>
            <pc:sldMk cId="2367163873" sldId="315"/>
            <ac:spMk id="3868" creationId="{F6FFFFAE-B00A-5345-392A-188A6AE2AFCA}"/>
          </ac:spMkLst>
        </pc:spChg>
        <pc:spChg chg="del mod replST">
          <ac:chgData name="Ida Ekmark" userId="ffbc62ef69d5d3dc" providerId="LiveId" clId="{38AB4D3C-B4E5-4847-ABEF-83E738C70A11}" dt="2024-05-27T09:55:21.953" v="53721" actId="478"/>
          <ac:spMkLst>
            <pc:docMk/>
            <pc:sldMk cId="2367163873" sldId="315"/>
            <ac:spMk id="3869" creationId="{4DB2AE57-68F1-E4C7-A3D9-E03450BAA03D}"/>
          </ac:spMkLst>
        </pc:spChg>
        <pc:spChg chg="del mod replST">
          <ac:chgData name="Ida Ekmark" userId="ffbc62ef69d5d3dc" providerId="LiveId" clId="{38AB4D3C-B4E5-4847-ABEF-83E738C70A11}" dt="2024-05-27T09:55:21.953" v="53720" actId="478"/>
          <ac:spMkLst>
            <pc:docMk/>
            <pc:sldMk cId="2367163873" sldId="315"/>
            <ac:spMk id="3870" creationId="{86A2C006-FDAD-901E-D530-827603E02ED2}"/>
          </ac:spMkLst>
        </pc:spChg>
        <pc:spChg chg="del mod replST">
          <ac:chgData name="Ida Ekmark" userId="ffbc62ef69d5d3dc" providerId="LiveId" clId="{38AB4D3C-B4E5-4847-ABEF-83E738C70A11}" dt="2024-05-27T09:55:21.953" v="53719" actId="478"/>
          <ac:spMkLst>
            <pc:docMk/>
            <pc:sldMk cId="2367163873" sldId="315"/>
            <ac:spMk id="3871" creationId="{04BA1C49-C026-88FD-6068-F883975FD440}"/>
          </ac:spMkLst>
        </pc:spChg>
        <pc:spChg chg="del mod replST">
          <ac:chgData name="Ida Ekmark" userId="ffbc62ef69d5d3dc" providerId="LiveId" clId="{38AB4D3C-B4E5-4847-ABEF-83E738C70A11}" dt="2024-05-27T09:55:21.953" v="53718" actId="478"/>
          <ac:spMkLst>
            <pc:docMk/>
            <pc:sldMk cId="2367163873" sldId="315"/>
            <ac:spMk id="3872" creationId="{91D0B2E2-CF11-2B6B-B92A-F683FD8DD745}"/>
          </ac:spMkLst>
        </pc:spChg>
        <pc:spChg chg="del mod replST">
          <ac:chgData name="Ida Ekmark" userId="ffbc62ef69d5d3dc" providerId="LiveId" clId="{38AB4D3C-B4E5-4847-ABEF-83E738C70A11}" dt="2024-05-27T09:55:21.953" v="53717" actId="478"/>
          <ac:spMkLst>
            <pc:docMk/>
            <pc:sldMk cId="2367163873" sldId="315"/>
            <ac:spMk id="3873" creationId="{4D0FDEFB-B0D1-BD42-9E7E-681AFF05F803}"/>
          </ac:spMkLst>
        </pc:spChg>
        <pc:spChg chg="del mod replST">
          <ac:chgData name="Ida Ekmark" userId="ffbc62ef69d5d3dc" providerId="LiveId" clId="{38AB4D3C-B4E5-4847-ABEF-83E738C70A11}" dt="2024-05-27T09:55:21.953" v="53716" actId="478"/>
          <ac:spMkLst>
            <pc:docMk/>
            <pc:sldMk cId="2367163873" sldId="315"/>
            <ac:spMk id="3874" creationId="{D22A44C8-0BFB-0B14-56AD-1EE47F63C633}"/>
          </ac:spMkLst>
        </pc:spChg>
        <pc:spChg chg="del mod replST">
          <ac:chgData name="Ida Ekmark" userId="ffbc62ef69d5d3dc" providerId="LiveId" clId="{38AB4D3C-B4E5-4847-ABEF-83E738C70A11}" dt="2024-05-27T09:55:21.953" v="53715" actId="478"/>
          <ac:spMkLst>
            <pc:docMk/>
            <pc:sldMk cId="2367163873" sldId="315"/>
            <ac:spMk id="3875" creationId="{E0AEE701-1EFB-EA17-9EC3-EFA18DF20A4C}"/>
          </ac:spMkLst>
        </pc:spChg>
        <pc:spChg chg="del mod replST">
          <ac:chgData name="Ida Ekmark" userId="ffbc62ef69d5d3dc" providerId="LiveId" clId="{38AB4D3C-B4E5-4847-ABEF-83E738C70A11}" dt="2024-05-27T09:55:21.953" v="53714" actId="478"/>
          <ac:spMkLst>
            <pc:docMk/>
            <pc:sldMk cId="2367163873" sldId="315"/>
            <ac:spMk id="3876" creationId="{9D12D1CC-223F-876F-3C8B-9778184B9425}"/>
          </ac:spMkLst>
        </pc:spChg>
        <pc:spChg chg="del mod replST">
          <ac:chgData name="Ida Ekmark" userId="ffbc62ef69d5d3dc" providerId="LiveId" clId="{38AB4D3C-B4E5-4847-ABEF-83E738C70A11}" dt="2024-05-27T09:55:21.946" v="53713" actId="478"/>
          <ac:spMkLst>
            <pc:docMk/>
            <pc:sldMk cId="2367163873" sldId="315"/>
            <ac:spMk id="3877" creationId="{C4DC9E64-8B87-61B0-0932-B25459154B3A}"/>
          </ac:spMkLst>
        </pc:spChg>
        <pc:spChg chg="del mod replST">
          <ac:chgData name="Ida Ekmark" userId="ffbc62ef69d5d3dc" providerId="LiveId" clId="{38AB4D3C-B4E5-4847-ABEF-83E738C70A11}" dt="2024-05-27T09:55:21.946" v="53712" actId="478"/>
          <ac:spMkLst>
            <pc:docMk/>
            <pc:sldMk cId="2367163873" sldId="315"/>
            <ac:spMk id="3878" creationId="{03DEFCBE-E49E-EF36-8D71-396F8060D143}"/>
          </ac:spMkLst>
        </pc:spChg>
        <pc:spChg chg="del mod replST">
          <ac:chgData name="Ida Ekmark" userId="ffbc62ef69d5d3dc" providerId="LiveId" clId="{38AB4D3C-B4E5-4847-ABEF-83E738C70A11}" dt="2024-05-27T09:55:21.946" v="53711" actId="478"/>
          <ac:spMkLst>
            <pc:docMk/>
            <pc:sldMk cId="2367163873" sldId="315"/>
            <ac:spMk id="3879" creationId="{2BFCB6AE-C13A-CCC1-DA5C-3F9D59A33CE9}"/>
          </ac:spMkLst>
        </pc:spChg>
        <pc:spChg chg="del mod replST">
          <ac:chgData name="Ida Ekmark" userId="ffbc62ef69d5d3dc" providerId="LiveId" clId="{38AB4D3C-B4E5-4847-ABEF-83E738C70A11}" dt="2024-05-27T09:55:21.946" v="53710" actId="478"/>
          <ac:spMkLst>
            <pc:docMk/>
            <pc:sldMk cId="2367163873" sldId="315"/>
            <ac:spMk id="3880" creationId="{7A7B7BAD-5DAF-EFFC-CFA5-9E71D4882E4F}"/>
          </ac:spMkLst>
        </pc:spChg>
        <pc:spChg chg="del mod replST">
          <ac:chgData name="Ida Ekmark" userId="ffbc62ef69d5d3dc" providerId="LiveId" clId="{38AB4D3C-B4E5-4847-ABEF-83E738C70A11}" dt="2024-05-27T09:55:21.946" v="53709" actId="478"/>
          <ac:spMkLst>
            <pc:docMk/>
            <pc:sldMk cId="2367163873" sldId="315"/>
            <ac:spMk id="3916" creationId="{93469853-EDC4-4841-822A-79CD3805C114}"/>
          </ac:spMkLst>
        </pc:spChg>
        <pc:spChg chg="del mod replST">
          <ac:chgData name="Ida Ekmark" userId="ffbc62ef69d5d3dc" providerId="LiveId" clId="{38AB4D3C-B4E5-4847-ABEF-83E738C70A11}" dt="2024-05-27T09:55:21.946" v="53708" actId="478"/>
          <ac:spMkLst>
            <pc:docMk/>
            <pc:sldMk cId="2367163873" sldId="315"/>
            <ac:spMk id="3917" creationId="{774CF764-B1A4-AA4B-F7D5-5EF5DCCEE4F8}"/>
          </ac:spMkLst>
        </pc:spChg>
        <pc:spChg chg="del mod replST">
          <ac:chgData name="Ida Ekmark" userId="ffbc62ef69d5d3dc" providerId="LiveId" clId="{38AB4D3C-B4E5-4847-ABEF-83E738C70A11}" dt="2024-05-27T09:55:21.946" v="53707" actId="478"/>
          <ac:spMkLst>
            <pc:docMk/>
            <pc:sldMk cId="2367163873" sldId="315"/>
            <ac:spMk id="3918" creationId="{BB4B40B6-8B79-31F5-B2FD-B787A7D0DC7F}"/>
          </ac:spMkLst>
        </pc:spChg>
        <pc:spChg chg="del mod replST">
          <ac:chgData name="Ida Ekmark" userId="ffbc62ef69d5d3dc" providerId="LiveId" clId="{38AB4D3C-B4E5-4847-ABEF-83E738C70A11}" dt="2024-05-27T09:55:21.946" v="53706" actId="478"/>
          <ac:spMkLst>
            <pc:docMk/>
            <pc:sldMk cId="2367163873" sldId="315"/>
            <ac:spMk id="3919" creationId="{547582A6-1C91-F47C-E7A8-728BB6DBBC61}"/>
          </ac:spMkLst>
        </pc:spChg>
        <pc:spChg chg="del mod replST">
          <ac:chgData name="Ida Ekmark" userId="ffbc62ef69d5d3dc" providerId="LiveId" clId="{38AB4D3C-B4E5-4847-ABEF-83E738C70A11}" dt="2024-05-27T09:55:21.946" v="53705" actId="478"/>
          <ac:spMkLst>
            <pc:docMk/>
            <pc:sldMk cId="2367163873" sldId="315"/>
            <ac:spMk id="3920" creationId="{9F5BCA7A-8800-D21D-B130-226BB0CF21DB}"/>
          </ac:spMkLst>
        </pc:spChg>
        <pc:spChg chg="del mod replST">
          <ac:chgData name="Ida Ekmark" userId="ffbc62ef69d5d3dc" providerId="LiveId" clId="{38AB4D3C-B4E5-4847-ABEF-83E738C70A11}" dt="2024-05-27T09:55:21.946" v="53704" actId="478"/>
          <ac:spMkLst>
            <pc:docMk/>
            <pc:sldMk cId="2367163873" sldId="315"/>
            <ac:spMk id="3921" creationId="{F8563964-5307-A3E2-2266-5D6B553E12AD}"/>
          </ac:spMkLst>
        </pc:spChg>
        <pc:spChg chg="del mod replST">
          <ac:chgData name="Ida Ekmark" userId="ffbc62ef69d5d3dc" providerId="LiveId" clId="{38AB4D3C-B4E5-4847-ABEF-83E738C70A11}" dt="2024-05-27T09:55:21.946" v="53703" actId="478"/>
          <ac:spMkLst>
            <pc:docMk/>
            <pc:sldMk cId="2367163873" sldId="315"/>
            <ac:spMk id="3922" creationId="{6A763B1C-89AE-60C9-FD05-5F894E483EB0}"/>
          </ac:spMkLst>
        </pc:spChg>
        <pc:spChg chg="del mod replST">
          <ac:chgData name="Ida Ekmark" userId="ffbc62ef69d5d3dc" providerId="LiveId" clId="{38AB4D3C-B4E5-4847-ABEF-83E738C70A11}" dt="2024-05-27T09:55:21.946" v="53702" actId="478"/>
          <ac:spMkLst>
            <pc:docMk/>
            <pc:sldMk cId="2367163873" sldId="315"/>
            <ac:spMk id="3923" creationId="{A8C80AEF-644E-6CE2-4751-494040537B80}"/>
          </ac:spMkLst>
        </pc:spChg>
        <pc:spChg chg="del mod replST">
          <ac:chgData name="Ida Ekmark" userId="ffbc62ef69d5d3dc" providerId="LiveId" clId="{38AB4D3C-B4E5-4847-ABEF-83E738C70A11}" dt="2024-05-27T09:55:21.946" v="53701" actId="478"/>
          <ac:spMkLst>
            <pc:docMk/>
            <pc:sldMk cId="2367163873" sldId="315"/>
            <ac:spMk id="3924" creationId="{3FC9138E-8DDB-CE6F-8CDE-96193826ECC5}"/>
          </ac:spMkLst>
        </pc:spChg>
        <pc:spChg chg="del mod replST">
          <ac:chgData name="Ida Ekmark" userId="ffbc62ef69d5d3dc" providerId="LiveId" clId="{38AB4D3C-B4E5-4847-ABEF-83E738C70A11}" dt="2024-05-27T09:55:21.946" v="53700" actId="478"/>
          <ac:spMkLst>
            <pc:docMk/>
            <pc:sldMk cId="2367163873" sldId="315"/>
            <ac:spMk id="3925" creationId="{9C736568-A1A3-2B0C-6F22-09D959DA3DA3}"/>
          </ac:spMkLst>
        </pc:spChg>
        <pc:spChg chg="del mod replST">
          <ac:chgData name="Ida Ekmark" userId="ffbc62ef69d5d3dc" providerId="LiveId" clId="{38AB4D3C-B4E5-4847-ABEF-83E738C70A11}" dt="2024-05-27T09:55:21.943" v="53699" actId="478"/>
          <ac:spMkLst>
            <pc:docMk/>
            <pc:sldMk cId="2367163873" sldId="315"/>
            <ac:spMk id="3926" creationId="{0EA60D17-8E72-A24F-10A9-767A115A9A68}"/>
          </ac:spMkLst>
        </pc:spChg>
        <pc:spChg chg="del mod replST">
          <ac:chgData name="Ida Ekmark" userId="ffbc62ef69d5d3dc" providerId="LiveId" clId="{38AB4D3C-B4E5-4847-ABEF-83E738C70A11}" dt="2024-05-27T09:55:21.943" v="53698" actId="478"/>
          <ac:spMkLst>
            <pc:docMk/>
            <pc:sldMk cId="2367163873" sldId="315"/>
            <ac:spMk id="3927" creationId="{71D0E4EF-9543-7538-7E0D-3CE7A5EBA61B}"/>
          </ac:spMkLst>
        </pc:spChg>
        <pc:spChg chg="del mod replST">
          <ac:chgData name="Ida Ekmark" userId="ffbc62ef69d5d3dc" providerId="LiveId" clId="{38AB4D3C-B4E5-4847-ABEF-83E738C70A11}" dt="2024-05-27T09:55:21.943" v="53697" actId="478"/>
          <ac:spMkLst>
            <pc:docMk/>
            <pc:sldMk cId="2367163873" sldId="315"/>
            <ac:spMk id="3928" creationId="{8E7BF14B-D9C7-954F-C1E6-C51F42AA9906}"/>
          </ac:spMkLst>
        </pc:spChg>
        <pc:spChg chg="del mod replST">
          <ac:chgData name="Ida Ekmark" userId="ffbc62ef69d5d3dc" providerId="LiveId" clId="{38AB4D3C-B4E5-4847-ABEF-83E738C70A11}" dt="2024-05-27T09:55:21.943" v="53696" actId="478"/>
          <ac:spMkLst>
            <pc:docMk/>
            <pc:sldMk cId="2367163873" sldId="315"/>
            <ac:spMk id="3929" creationId="{ED9197CD-0B24-5E09-6139-7A9F893E3CBF}"/>
          </ac:spMkLst>
        </pc:spChg>
        <pc:spChg chg="del mod replST">
          <ac:chgData name="Ida Ekmark" userId="ffbc62ef69d5d3dc" providerId="LiveId" clId="{38AB4D3C-B4E5-4847-ABEF-83E738C70A11}" dt="2024-05-27T09:55:21.943" v="53695" actId="478"/>
          <ac:spMkLst>
            <pc:docMk/>
            <pc:sldMk cId="2367163873" sldId="315"/>
            <ac:spMk id="3930" creationId="{D23284CC-D660-ED2C-4C9A-CEBBAF0E1FA3}"/>
          </ac:spMkLst>
        </pc:spChg>
        <pc:spChg chg="del mod replST">
          <ac:chgData name="Ida Ekmark" userId="ffbc62ef69d5d3dc" providerId="LiveId" clId="{38AB4D3C-B4E5-4847-ABEF-83E738C70A11}" dt="2024-05-27T09:55:21.943" v="53694" actId="478"/>
          <ac:spMkLst>
            <pc:docMk/>
            <pc:sldMk cId="2367163873" sldId="315"/>
            <ac:spMk id="3931" creationId="{AEB54AB8-3126-4241-0103-48550D8F4DA9}"/>
          </ac:spMkLst>
        </pc:spChg>
        <pc:spChg chg="del mod replST">
          <ac:chgData name="Ida Ekmark" userId="ffbc62ef69d5d3dc" providerId="LiveId" clId="{38AB4D3C-B4E5-4847-ABEF-83E738C70A11}" dt="2024-05-27T09:55:21.933" v="53693" actId="478"/>
          <ac:spMkLst>
            <pc:docMk/>
            <pc:sldMk cId="2367163873" sldId="315"/>
            <ac:spMk id="3932" creationId="{820C782E-8A60-2991-C8EB-BBD057EC4BCB}"/>
          </ac:spMkLst>
        </pc:spChg>
        <pc:spChg chg="del mod replST">
          <ac:chgData name="Ida Ekmark" userId="ffbc62ef69d5d3dc" providerId="LiveId" clId="{38AB4D3C-B4E5-4847-ABEF-83E738C70A11}" dt="2024-05-27T09:55:21.933" v="53692" actId="478"/>
          <ac:spMkLst>
            <pc:docMk/>
            <pc:sldMk cId="2367163873" sldId="315"/>
            <ac:spMk id="3933" creationId="{0A8F0A5A-D659-C086-A8DB-27F18B67E648}"/>
          </ac:spMkLst>
        </pc:spChg>
        <pc:spChg chg="del mod replST">
          <ac:chgData name="Ida Ekmark" userId="ffbc62ef69d5d3dc" providerId="LiveId" clId="{38AB4D3C-B4E5-4847-ABEF-83E738C70A11}" dt="2024-05-27T09:55:21.933" v="53691" actId="478"/>
          <ac:spMkLst>
            <pc:docMk/>
            <pc:sldMk cId="2367163873" sldId="315"/>
            <ac:spMk id="3934" creationId="{21973247-3E96-A9EE-3757-26C61FB79CF5}"/>
          </ac:spMkLst>
        </pc:spChg>
        <pc:spChg chg="del mod replST">
          <ac:chgData name="Ida Ekmark" userId="ffbc62ef69d5d3dc" providerId="LiveId" clId="{38AB4D3C-B4E5-4847-ABEF-83E738C70A11}" dt="2024-05-27T09:55:21.933" v="53690" actId="478"/>
          <ac:spMkLst>
            <pc:docMk/>
            <pc:sldMk cId="2367163873" sldId="315"/>
            <ac:spMk id="3935" creationId="{13E06FA4-2188-B974-F518-FF6E1248383B}"/>
          </ac:spMkLst>
        </pc:spChg>
        <pc:spChg chg="del mod replST">
          <ac:chgData name="Ida Ekmark" userId="ffbc62ef69d5d3dc" providerId="LiveId" clId="{38AB4D3C-B4E5-4847-ABEF-83E738C70A11}" dt="2024-05-27T09:55:21.933" v="53689" actId="478"/>
          <ac:spMkLst>
            <pc:docMk/>
            <pc:sldMk cId="2367163873" sldId="315"/>
            <ac:spMk id="3936" creationId="{10E5E5AC-5D92-CDB4-82D2-BDB66899BF76}"/>
          </ac:spMkLst>
        </pc:spChg>
        <pc:spChg chg="del mod replST">
          <ac:chgData name="Ida Ekmark" userId="ffbc62ef69d5d3dc" providerId="LiveId" clId="{38AB4D3C-B4E5-4847-ABEF-83E738C70A11}" dt="2024-05-27T09:55:21.933" v="53688" actId="478"/>
          <ac:spMkLst>
            <pc:docMk/>
            <pc:sldMk cId="2367163873" sldId="315"/>
            <ac:spMk id="3937" creationId="{2F62D2B1-0BDA-06B0-ACC2-F6B2BC9B8A41}"/>
          </ac:spMkLst>
        </pc:spChg>
        <pc:spChg chg="del mod replST">
          <ac:chgData name="Ida Ekmark" userId="ffbc62ef69d5d3dc" providerId="LiveId" clId="{38AB4D3C-B4E5-4847-ABEF-83E738C70A11}" dt="2024-05-27T09:55:21.933" v="53687" actId="478"/>
          <ac:spMkLst>
            <pc:docMk/>
            <pc:sldMk cId="2367163873" sldId="315"/>
            <ac:spMk id="3938" creationId="{1E433F5C-3F7F-1D16-91F2-4701416F7DAB}"/>
          </ac:spMkLst>
        </pc:spChg>
        <pc:spChg chg="del mod replST">
          <ac:chgData name="Ida Ekmark" userId="ffbc62ef69d5d3dc" providerId="LiveId" clId="{38AB4D3C-B4E5-4847-ABEF-83E738C70A11}" dt="2024-05-27T09:55:21.933" v="53686" actId="478"/>
          <ac:spMkLst>
            <pc:docMk/>
            <pc:sldMk cId="2367163873" sldId="315"/>
            <ac:spMk id="3939" creationId="{0CE26676-705B-5584-172B-86232EF45B2D}"/>
          </ac:spMkLst>
        </pc:spChg>
        <pc:spChg chg="del mod replST">
          <ac:chgData name="Ida Ekmark" userId="ffbc62ef69d5d3dc" providerId="LiveId" clId="{38AB4D3C-B4E5-4847-ABEF-83E738C70A11}" dt="2024-05-27T09:55:21.933" v="53685" actId="478"/>
          <ac:spMkLst>
            <pc:docMk/>
            <pc:sldMk cId="2367163873" sldId="315"/>
            <ac:spMk id="3940" creationId="{960006B7-718F-8A05-1800-7F9F1558BC02}"/>
          </ac:spMkLst>
        </pc:spChg>
        <pc:spChg chg="del mod replST">
          <ac:chgData name="Ida Ekmark" userId="ffbc62ef69d5d3dc" providerId="LiveId" clId="{38AB4D3C-B4E5-4847-ABEF-83E738C70A11}" dt="2024-05-27T09:55:21.933" v="53684" actId="478"/>
          <ac:spMkLst>
            <pc:docMk/>
            <pc:sldMk cId="2367163873" sldId="315"/>
            <ac:spMk id="3941" creationId="{942172A6-CEA4-1204-20DA-59889C386399}"/>
          </ac:spMkLst>
        </pc:spChg>
        <pc:spChg chg="del mod replST">
          <ac:chgData name="Ida Ekmark" userId="ffbc62ef69d5d3dc" providerId="LiveId" clId="{38AB4D3C-B4E5-4847-ABEF-83E738C70A11}" dt="2024-05-27T09:55:21.933" v="53683" actId="478"/>
          <ac:spMkLst>
            <pc:docMk/>
            <pc:sldMk cId="2367163873" sldId="315"/>
            <ac:spMk id="3942" creationId="{25AFC0B0-105B-6D2C-6B43-A4D56CC41CA8}"/>
          </ac:spMkLst>
        </pc:spChg>
        <pc:spChg chg="del mod replST">
          <ac:chgData name="Ida Ekmark" userId="ffbc62ef69d5d3dc" providerId="LiveId" clId="{38AB4D3C-B4E5-4847-ABEF-83E738C70A11}" dt="2024-05-27T09:55:21.933" v="53682" actId="478"/>
          <ac:spMkLst>
            <pc:docMk/>
            <pc:sldMk cId="2367163873" sldId="315"/>
            <ac:spMk id="3943" creationId="{56576885-02FA-61B0-1A6D-EEA5D71DBC42}"/>
          </ac:spMkLst>
        </pc:spChg>
        <pc:spChg chg="del mod topLvl replST">
          <ac:chgData name="Ida Ekmark" userId="ffbc62ef69d5d3dc" providerId="LiveId" clId="{38AB4D3C-B4E5-4847-ABEF-83E738C70A11}" dt="2024-05-27T10:19:20.320" v="54208" actId="478"/>
          <ac:spMkLst>
            <pc:docMk/>
            <pc:sldMk cId="2367163873" sldId="315"/>
            <ac:spMk id="3998" creationId="{67831381-F37F-DF09-5E7B-5E1F16906793}"/>
          </ac:spMkLst>
        </pc:spChg>
        <pc:spChg chg="del mod topLvl replST">
          <ac:chgData name="Ida Ekmark" userId="ffbc62ef69d5d3dc" providerId="LiveId" clId="{38AB4D3C-B4E5-4847-ABEF-83E738C70A11}" dt="2024-05-27T10:19:20.260" v="54133" actId="478"/>
          <ac:spMkLst>
            <pc:docMk/>
            <pc:sldMk cId="2367163873" sldId="315"/>
            <ac:spMk id="3999" creationId="{2E9F135D-6218-EDEB-3FED-2CA268BE68BC}"/>
          </ac:spMkLst>
        </pc:spChg>
        <pc:spChg chg="del mod replST">
          <ac:chgData name="Ida Ekmark" userId="ffbc62ef69d5d3dc" providerId="LiveId" clId="{38AB4D3C-B4E5-4847-ABEF-83E738C70A11}" dt="2024-05-27T10:19:20.260" v="54132" actId="478"/>
          <ac:spMkLst>
            <pc:docMk/>
            <pc:sldMk cId="2367163873" sldId="315"/>
            <ac:spMk id="4000" creationId="{20E28199-DD71-34DE-6927-4ABE86EC166A}"/>
          </ac:spMkLst>
        </pc:spChg>
        <pc:spChg chg="del mod replST">
          <ac:chgData name="Ida Ekmark" userId="ffbc62ef69d5d3dc" providerId="LiveId" clId="{38AB4D3C-B4E5-4847-ABEF-83E738C70A11}" dt="2024-05-27T10:19:20.256" v="54131" actId="478"/>
          <ac:spMkLst>
            <pc:docMk/>
            <pc:sldMk cId="2367163873" sldId="315"/>
            <ac:spMk id="4001" creationId="{D602AE62-9F09-DB30-0306-B19E7CD273B5}"/>
          </ac:spMkLst>
        </pc:spChg>
        <pc:spChg chg="del mod replST">
          <ac:chgData name="Ida Ekmark" userId="ffbc62ef69d5d3dc" providerId="LiveId" clId="{38AB4D3C-B4E5-4847-ABEF-83E738C70A11}" dt="2024-05-27T10:19:20.256" v="54130" actId="478"/>
          <ac:spMkLst>
            <pc:docMk/>
            <pc:sldMk cId="2367163873" sldId="315"/>
            <ac:spMk id="4002" creationId="{6CD9F2B3-A0EC-D928-4B56-C7FFB12BF0EF}"/>
          </ac:spMkLst>
        </pc:spChg>
        <pc:spChg chg="del mod replST">
          <ac:chgData name="Ida Ekmark" userId="ffbc62ef69d5d3dc" providerId="LiveId" clId="{38AB4D3C-B4E5-4847-ABEF-83E738C70A11}" dt="2024-05-27T10:19:20.256" v="54129" actId="478"/>
          <ac:spMkLst>
            <pc:docMk/>
            <pc:sldMk cId="2367163873" sldId="315"/>
            <ac:spMk id="4003" creationId="{9F0E884B-1DB9-4CEF-1262-3DBA29862D20}"/>
          </ac:spMkLst>
        </pc:spChg>
        <pc:spChg chg="del mod replST">
          <ac:chgData name="Ida Ekmark" userId="ffbc62ef69d5d3dc" providerId="LiveId" clId="{38AB4D3C-B4E5-4847-ABEF-83E738C70A11}" dt="2024-05-27T10:19:20.256" v="54128" actId="478"/>
          <ac:spMkLst>
            <pc:docMk/>
            <pc:sldMk cId="2367163873" sldId="315"/>
            <ac:spMk id="4004" creationId="{0A24FF91-382A-6D68-E9AD-792C6695EF8A}"/>
          </ac:spMkLst>
        </pc:spChg>
        <pc:spChg chg="del mod replST">
          <ac:chgData name="Ida Ekmark" userId="ffbc62ef69d5d3dc" providerId="LiveId" clId="{38AB4D3C-B4E5-4847-ABEF-83E738C70A11}" dt="2024-05-27T10:19:20.256" v="54127" actId="478"/>
          <ac:spMkLst>
            <pc:docMk/>
            <pc:sldMk cId="2367163873" sldId="315"/>
            <ac:spMk id="4005" creationId="{933E1AC9-952C-8990-1DBC-B3CC15801281}"/>
          </ac:spMkLst>
        </pc:spChg>
        <pc:spChg chg="del mod replST">
          <ac:chgData name="Ida Ekmark" userId="ffbc62ef69d5d3dc" providerId="LiveId" clId="{38AB4D3C-B4E5-4847-ABEF-83E738C70A11}" dt="2024-05-27T10:19:20.256" v="54126" actId="478"/>
          <ac:spMkLst>
            <pc:docMk/>
            <pc:sldMk cId="2367163873" sldId="315"/>
            <ac:spMk id="4006" creationId="{84C0900C-C185-FCBD-BC0A-41D00D278065}"/>
          </ac:spMkLst>
        </pc:spChg>
        <pc:spChg chg="del mod replST">
          <ac:chgData name="Ida Ekmark" userId="ffbc62ef69d5d3dc" providerId="LiveId" clId="{38AB4D3C-B4E5-4847-ABEF-83E738C70A11}" dt="2024-05-27T10:19:20.256" v="54125" actId="478"/>
          <ac:spMkLst>
            <pc:docMk/>
            <pc:sldMk cId="2367163873" sldId="315"/>
            <ac:spMk id="4007" creationId="{DACF3B16-1AEB-51C1-E157-42883A7E8A09}"/>
          </ac:spMkLst>
        </pc:spChg>
        <pc:spChg chg="del mod replST">
          <ac:chgData name="Ida Ekmark" userId="ffbc62ef69d5d3dc" providerId="LiveId" clId="{38AB4D3C-B4E5-4847-ABEF-83E738C70A11}" dt="2024-05-27T10:19:20.256" v="54124" actId="478"/>
          <ac:spMkLst>
            <pc:docMk/>
            <pc:sldMk cId="2367163873" sldId="315"/>
            <ac:spMk id="4008" creationId="{57D7B18D-52C7-D18C-F9F6-8226336EA6EF}"/>
          </ac:spMkLst>
        </pc:spChg>
        <pc:spChg chg="del mod replST">
          <ac:chgData name="Ida Ekmark" userId="ffbc62ef69d5d3dc" providerId="LiveId" clId="{38AB4D3C-B4E5-4847-ABEF-83E738C70A11}" dt="2024-05-27T10:19:20.256" v="54123" actId="478"/>
          <ac:spMkLst>
            <pc:docMk/>
            <pc:sldMk cId="2367163873" sldId="315"/>
            <ac:spMk id="4009" creationId="{E3480FE2-A80C-A9B9-A6E6-6855BD9DBB5F}"/>
          </ac:spMkLst>
        </pc:spChg>
        <pc:spChg chg="del mod replST">
          <ac:chgData name="Ida Ekmark" userId="ffbc62ef69d5d3dc" providerId="LiveId" clId="{38AB4D3C-B4E5-4847-ABEF-83E738C70A11}" dt="2024-05-27T10:19:20.250" v="54122" actId="478"/>
          <ac:spMkLst>
            <pc:docMk/>
            <pc:sldMk cId="2367163873" sldId="315"/>
            <ac:spMk id="4010" creationId="{C3C86068-CFA7-D208-04EE-A751C1F9829C}"/>
          </ac:spMkLst>
        </pc:spChg>
        <pc:spChg chg="del mod replST">
          <ac:chgData name="Ida Ekmark" userId="ffbc62ef69d5d3dc" providerId="LiveId" clId="{38AB4D3C-B4E5-4847-ABEF-83E738C70A11}" dt="2024-05-27T10:19:20.250" v="54121" actId="478"/>
          <ac:spMkLst>
            <pc:docMk/>
            <pc:sldMk cId="2367163873" sldId="315"/>
            <ac:spMk id="4011" creationId="{41D1D2D5-B9ED-EE04-E91C-9125A71867C0}"/>
          </ac:spMkLst>
        </pc:spChg>
        <pc:spChg chg="del mod replST">
          <ac:chgData name="Ida Ekmark" userId="ffbc62ef69d5d3dc" providerId="LiveId" clId="{38AB4D3C-B4E5-4847-ABEF-83E738C70A11}" dt="2024-05-27T10:19:20.250" v="54120" actId="478"/>
          <ac:spMkLst>
            <pc:docMk/>
            <pc:sldMk cId="2367163873" sldId="315"/>
            <ac:spMk id="4012" creationId="{0B0C6352-5822-3CC3-564D-52B86BF9FA77}"/>
          </ac:spMkLst>
        </pc:spChg>
        <pc:spChg chg="del mod replST">
          <ac:chgData name="Ida Ekmark" userId="ffbc62ef69d5d3dc" providerId="LiveId" clId="{38AB4D3C-B4E5-4847-ABEF-83E738C70A11}" dt="2024-05-27T10:19:20.250" v="54119" actId="478"/>
          <ac:spMkLst>
            <pc:docMk/>
            <pc:sldMk cId="2367163873" sldId="315"/>
            <ac:spMk id="4013" creationId="{8ACEFAC8-2B06-8565-EF0D-4A59BF09F109}"/>
          </ac:spMkLst>
        </pc:spChg>
        <pc:spChg chg="del mod replST">
          <ac:chgData name="Ida Ekmark" userId="ffbc62ef69d5d3dc" providerId="LiveId" clId="{38AB4D3C-B4E5-4847-ABEF-83E738C70A11}" dt="2024-05-27T10:19:20.250" v="54118" actId="478"/>
          <ac:spMkLst>
            <pc:docMk/>
            <pc:sldMk cId="2367163873" sldId="315"/>
            <ac:spMk id="4014" creationId="{6CF60828-9D11-D96C-2FF1-161B9BEBD048}"/>
          </ac:spMkLst>
        </pc:spChg>
        <pc:spChg chg="del mod replST">
          <ac:chgData name="Ida Ekmark" userId="ffbc62ef69d5d3dc" providerId="LiveId" clId="{38AB4D3C-B4E5-4847-ABEF-83E738C70A11}" dt="2024-05-27T10:19:20.250" v="54117" actId="478"/>
          <ac:spMkLst>
            <pc:docMk/>
            <pc:sldMk cId="2367163873" sldId="315"/>
            <ac:spMk id="4015" creationId="{F6F320E3-D96A-5492-BE5E-5E945FA1E850}"/>
          </ac:spMkLst>
        </pc:spChg>
        <pc:spChg chg="del mod replST">
          <ac:chgData name="Ida Ekmark" userId="ffbc62ef69d5d3dc" providerId="LiveId" clId="{38AB4D3C-B4E5-4847-ABEF-83E738C70A11}" dt="2024-05-27T10:19:20.250" v="54116" actId="478"/>
          <ac:spMkLst>
            <pc:docMk/>
            <pc:sldMk cId="2367163873" sldId="315"/>
            <ac:spMk id="4016" creationId="{70F30407-B8BE-4233-F579-91FB2AA18973}"/>
          </ac:spMkLst>
        </pc:spChg>
        <pc:spChg chg="del mod replST">
          <ac:chgData name="Ida Ekmark" userId="ffbc62ef69d5d3dc" providerId="LiveId" clId="{38AB4D3C-B4E5-4847-ABEF-83E738C70A11}" dt="2024-05-27T10:19:20.250" v="54115" actId="478"/>
          <ac:spMkLst>
            <pc:docMk/>
            <pc:sldMk cId="2367163873" sldId="315"/>
            <ac:spMk id="4017" creationId="{81CC0E8E-A5B9-AF88-4AB2-0B8A0135BDDA}"/>
          </ac:spMkLst>
        </pc:spChg>
        <pc:spChg chg="del mod replST">
          <ac:chgData name="Ida Ekmark" userId="ffbc62ef69d5d3dc" providerId="LiveId" clId="{38AB4D3C-B4E5-4847-ABEF-83E738C70A11}" dt="2024-05-27T10:19:20.250" v="54114" actId="478"/>
          <ac:spMkLst>
            <pc:docMk/>
            <pc:sldMk cId="2367163873" sldId="315"/>
            <ac:spMk id="4018" creationId="{E9EF26E5-75F2-FB2C-B585-D7F26D0FCFFD}"/>
          </ac:spMkLst>
        </pc:spChg>
        <pc:spChg chg="del mod replST">
          <ac:chgData name="Ida Ekmark" userId="ffbc62ef69d5d3dc" providerId="LiveId" clId="{38AB4D3C-B4E5-4847-ABEF-83E738C70A11}" dt="2024-05-27T10:19:20.250" v="54113" actId="478"/>
          <ac:spMkLst>
            <pc:docMk/>
            <pc:sldMk cId="2367163873" sldId="315"/>
            <ac:spMk id="4019" creationId="{A5275557-567B-2D8F-1DD0-5C64FA8AA7BF}"/>
          </ac:spMkLst>
        </pc:spChg>
        <pc:spChg chg="del mod replST">
          <ac:chgData name="Ida Ekmark" userId="ffbc62ef69d5d3dc" providerId="LiveId" clId="{38AB4D3C-B4E5-4847-ABEF-83E738C70A11}" dt="2024-05-27T10:19:20.250" v="54112" actId="478"/>
          <ac:spMkLst>
            <pc:docMk/>
            <pc:sldMk cId="2367163873" sldId="315"/>
            <ac:spMk id="4020" creationId="{0D4FFF38-472D-D3B7-7F09-EF856CD64A06}"/>
          </ac:spMkLst>
        </pc:spChg>
        <pc:spChg chg="del mod replST">
          <ac:chgData name="Ida Ekmark" userId="ffbc62ef69d5d3dc" providerId="LiveId" clId="{38AB4D3C-B4E5-4847-ABEF-83E738C70A11}" dt="2024-05-27T10:19:20.250" v="54111" actId="478"/>
          <ac:spMkLst>
            <pc:docMk/>
            <pc:sldMk cId="2367163873" sldId="315"/>
            <ac:spMk id="4021" creationId="{A0CE6DC5-7D96-0745-A9DC-F627300F8173}"/>
          </ac:spMkLst>
        </pc:spChg>
        <pc:spChg chg="del mod replST">
          <ac:chgData name="Ida Ekmark" userId="ffbc62ef69d5d3dc" providerId="LiveId" clId="{38AB4D3C-B4E5-4847-ABEF-83E738C70A11}" dt="2024-05-27T10:19:20.240" v="54110" actId="478"/>
          <ac:spMkLst>
            <pc:docMk/>
            <pc:sldMk cId="2367163873" sldId="315"/>
            <ac:spMk id="4022" creationId="{67D8CA45-F207-184A-0D79-E17F4BFB8152}"/>
          </ac:spMkLst>
        </pc:spChg>
        <pc:spChg chg="del mod replST">
          <ac:chgData name="Ida Ekmark" userId="ffbc62ef69d5d3dc" providerId="LiveId" clId="{38AB4D3C-B4E5-4847-ABEF-83E738C70A11}" dt="2024-05-27T10:19:20.240" v="54109" actId="478"/>
          <ac:spMkLst>
            <pc:docMk/>
            <pc:sldMk cId="2367163873" sldId="315"/>
            <ac:spMk id="4023" creationId="{2C7B374F-FC3C-DDD5-9F3F-2B8AF0C8095F}"/>
          </ac:spMkLst>
        </pc:spChg>
        <pc:spChg chg="del mod replST">
          <ac:chgData name="Ida Ekmark" userId="ffbc62ef69d5d3dc" providerId="LiveId" clId="{38AB4D3C-B4E5-4847-ABEF-83E738C70A11}" dt="2024-05-27T10:19:20.240" v="54108" actId="478"/>
          <ac:spMkLst>
            <pc:docMk/>
            <pc:sldMk cId="2367163873" sldId="315"/>
            <ac:spMk id="4024" creationId="{AA92725E-9612-6DED-B7EE-1B41E2578CD8}"/>
          </ac:spMkLst>
        </pc:spChg>
        <pc:spChg chg="del mod replST">
          <ac:chgData name="Ida Ekmark" userId="ffbc62ef69d5d3dc" providerId="LiveId" clId="{38AB4D3C-B4E5-4847-ABEF-83E738C70A11}" dt="2024-05-27T10:19:20.240" v="54107" actId="478"/>
          <ac:spMkLst>
            <pc:docMk/>
            <pc:sldMk cId="2367163873" sldId="315"/>
            <ac:spMk id="4025" creationId="{C71EBB81-DC0A-C0F8-9F27-BD2B50531AE0}"/>
          </ac:spMkLst>
        </pc:spChg>
        <pc:spChg chg="del mod replST">
          <ac:chgData name="Ida Ekmark" userId="ffbc62ef69d5d3dc" providerId="LiveId" clId="{38AB4D3C-B4E5-4847-ABEF-83E738C70A11}" dt="2024-05-27T10:19:20.240" v="54106" actId="478"/>
          <ac:spMkLst>
            <pc:docMk/>
            <pc:sldMk cId="2367163873" sldId="315"/>
            <ac:spMk id="4026" creationId="{9D206694-862C-101E-D0B6-0900E9E9A866}"/>
          </ac:spMkLst>
        </pc:spChg>
        <pc:spChg chg="del mod replST">
          <ac:chgData name="Ida Ekmark" userId="ffbc62ef69d5d3dc" providerId="LiveId" clId="{38AB4D3C-B4E5-4847-ABEF-83E738C70A11}" dt="2024-05-27T10:19:20.240" v="54105" actId="478"/>
          <ac:spMkLst>
            <pc:docMk/>
            <pc:sldMk cId="2367163873" sldId="315"/>
            <ac:spMk id="4027" creationId="{7F344994-7C72-C35A-4360-26A13045C8D8}"/>
          </ac:spMkLst>
        </pc:spChg>
        <pc:spChg chg="del mod replST">
          <ac:chgData name="Ida Ekmark" userId="ffbc62ef69d5d3dc" providerId="LiveId" clId="{38AB4D3C-B4E5-4847-ABEF-83E738C70A11}" dt="2024-05-27T10:19:20.240" v="54104" actId="478"/>
          <ac:spMkLst>
            <pc:docMk/>
            <pc:sldMk cId="2367163873" sldId="315"/>
            <ac:spMk id="4028" creationId="{F5ABF10E-0C07-A67F-5BD9-CD057248737D}"/>
          </ac:spMkLst>
        </pc:spChg>
        <pc:spChg chg="del mod replST">
          <ac:chgData name="Ida Ekmark" userId="ffbc62ef69d5d3dc" providerId="LiveId" clId="{38AB4D3C-B4E5-4847-ABEF-83E738C70A11}" dt="2024-05-27T10:19:20.240" v="54103" actId="478"/>
          <ac:spMkLst>
            <pc:docMk/>
            <pc:sldMk cId="2367163873" sldId="315"/>
            <ac:spMk id="4029" creationId="{2CD5B339-6129-E907-8A0C-8B10F0DBCF66}"/>
          </ac:spMkLst>
        </pc:spChg>
        <pc:spChg chg="del mod replST">
          <ac:chgData name="Ida Ekmark" userId="ffbc62ef69d5d3dc" providerId="LiveId" clId="{38AB4D3C-B4E5-4847-ABEF-83E738C70A11}" dt="2024-05-27T10:19:20.240" v="54102" actId="478"/>
          <ac:spMkLst>
            <pc:docMk/>
            <pc:sldMk cId="2367163873" sldId="315"/>
            <ac:spMk id="4030" creationId="{3A3EE075-46E8-02AD-183D-7C78F522BDD8}"/>
          </ac:spMkLst>
        </pc:spChg>
        <pc:spChg chg="del mod replST">
          <ac:chgData name="Ida Ekmark" userId="ffbc62ef69d5d3dc" providerId="LiveId" clId="{38AB4D3C-B4E5-4847-ABEF-83E738C70A11}" dt="2024-05-27T10:19:20.240" v="54101" actId="478"/>
          <ac:spMkLst>
            <pc:docMk/>
            <pc:sldMk cId="2367163873" sldId="315"/>
            <ac:spMk id="4031" creationId="{F330800F-80FC-1E41-68AC-6BC2B4CE8D15}"/>
          </ac:spMkLst>
        </pc:spChg>
        <pc:spChg chg="del mod replST">
          <ac:chgData name="Ida Ekmark" userId="ffbc62ef69d5d3dc" providerId="LiveId" clId="{38AB4D3C-B4E5-4847-ABEF-83E738C70A11}" dt="2024-05-27T10:19:20.240" v="54100" actId="478"/>
          <ac:spMkLst>
            <pc:docMk/>
            <pc:sldMk cId="2367163873" sldId="315"/>
            <ac:spMk id="4032" creationId="{E552B9BF-0BCF-95AB-34FC-D02E6096F536}"/>
          </ac:spMkLst>
        </pc:spChg>
        <pc:spChg chg="del mod replST">
          <ac:chgData name="Ida Ekmark" userId="ffbc62ef69d5d3dc" providerId="LiveId" clId="{38AB4D3C-B4E5-4847-ABEF-83E738C70A11}" dt="2024-05-27T10:19:20.240" v="54099" actId="478"/>
          <ac:spMkLst>
            <pc:docMk/>
            <pc:sldMk cId="2367163873" sldId="315"/>
            <ac:spMk id="4033" creationId="{9DE1815F-9E87-9427-877F-39C7EE8C7889}"/>
          </ac:spMkLst>
        </pc:spChg>
        <pc:spChg chg="del mod replST">
          <ac:chgData name="Ida Ekmark" userId="ffbc62ef69d5d3dc" providerId="LiveId" clId="{38AB4D3C-B4E5-4847-ABEF-83E738C70A11}" dt="2024-05-27T10:19:20.240" v="54098" actId="478"/>
          <ac:spMkLst>
            <pc:docMk/>
            <pc:sldMk cId="2367163873" sldId="315"/>
            <ac:spMk id="4034" creationId="{309E3077-5770-0F08-252E-947C6351A8FA}"/>
          </ac:spMkLst>
        </pc:spChg>
        <pc:spChg chg="del mod replST">
          <ac:chgData name="Ida Ekmark" userId="ffbc62ef69d5d3dc" providerId="LiveId" clId="{38AB4D3C-B4E5-4847-ABEF-83E738C70A11}" dt="2024-05-27T10:19:20.240" v="54097" actId="478"/>
          <ac:spMkLst>
            <pc:docMk/>
            <pc:sldMk cId="2367163873" sldId="315"/>
            <ac:spMk id="4035" creationId="{5AB877B5-5528-7841-1CAA-5F05AEB9130B}"/>
          </ac:spMkLst>
        </pc:spChg>
        <pc:spChg chg="del mod replST">
          <ac:chgData name="Ida Ekmark" userId="ffbc62ef69d5d3dc" providerId="LiveId" clId="{38AB4D3C-B4E5-4847-ABEF-83E738C70A11}" dt="2024-05-27T10:19:20.240" v="54096" actId="478"/>
          <ac:spMkLst>
            <pc:docMk/>
            <pc:sldMk cId="2367163873" sldId="315"/>
            <ac:spMk id="4036" creationId="{37B8DC97-145D-D76C-26A3-7EFD1E1F69BE}"/>
          </ac:spMkLst>
        </pc:spChg>
        <pc:spChg chg="del mod replST">
          <ac:chgData name="Ida Ekmark" userId="ffbc62ef69d5d3dc" providerId="LiveId" clId="{38AB4D3C-B4E5-4847-ABEF-83E738C70A11}" dt="2024-05-27T10:19:20.240" v="54095" actId="478"/>
          <ac:spMkLst>
            <pc:docMk/>
            <pc:sldMk cId="2367163873" sldId="315"/>
            <ac:spMk id="4037" creationId="{1B9E9544-0ABB-ED31-5435-E3917F789F6A}"/>
          </ac:spMkLst>
        </pc:spChg>
        <pc:spChg chg="del mod replST">
          <ac:chgData name="Ida Ekmark" userId="ffbc62ef69d5d3dc" providerId="LiveId" clId="{38AB4D3C-B4E5-4847-ABEF-83E738C70A11}" dt="2024-05-27T10:19:20.240" v="54094" actId="478"/>
          <ac:spMkLst>
            <pc:docMk/>
            <pc:sldMk cId="2367163873" sldId="315"/>
            <ac:spMk id="4038" creationId="{B10B6A1B-F65D-D0FE-F7F8-89847C1C33B5}"/>
          </ac:spMkLst>
        </pc:spChg>
        <pc:spChg chg="del mod replST">
          <ac:chgData name="Ida Ekmark" userId="ffbc62ef69d5d3dc" providerId="LiveId" clId="{38AB4D3C-B4E5-4847-ABEF-83E738C70A11}" dt="2024-05-27T10:19:20.240" v="54093" actId="478"/>
          <ac:spMkLst>
            <pc:docMk/>
            <pc:sldMk cId="2367163873" sldId="315"/>
            <ac:spMk id="4039" creationId="{38887FDF-9B0F-6661-14E2-44092FCB3927}"/>
          </ac:spMkLst>
        </pc:spChg>
        <pc:spChg chg="del mod replST">
          <ac:chgData name="Ida Ekmark" userId="ffbc62ef69d5d3dc" providerId="LiveId" clId="{38AB4D3C-B4E5-4847-ABEF-83E738C70A11}" dt="2024-05-27T10:19:20.240" v="54092" actId="478"/>
          <ac:spMkLst>
            <pc:docMk/>
            <pc:sldMk cId="2367163873" sldId="315"/>
            <ac:spMk id="4040" creationId="{3F88F483-586D-6281-9F27-AF5EE4D806E0}"/>
          </ac:spMkLst>
        </pc:spChg>
        <pc:spChg chg="del mod replST">
          <ac:chgData name="Ida Ekmark" userId="ffbc62ef69d5d3dc" providerId="LiveId" clId="{38AB4D3C-B4E5-4847-ABEF-83E738C70A11}" dt="2024-05-27T10:19:20.240" v="54091" actId="478"/>
          <ac:spMkLst>
            <pc:docMk/>
            <pc:sldMk cId="2367163873" sldId="315"/>
            <ac:spMk id="4041" creationId="{0496D0F8-91A7-6FC2-93A6-2EB30B4E29A7}"/>
          </ac:spMkLst>
        </pc:spChg>
        <pc:spChg chg="del mod replST">
          <ac:chgData name="Ida Ekmark" userId="ffbc62ef69d5d3dc" providerId="LiveId" clId="{38AB4D3C-B4E5-4847-ABEF-83E738C70A11}" dt="2024-05-27T10:19:20.230" v="54090" actId="478"/>
          <ac:spMkLst>
            <pc:docMk/>
            <pc:sldMk cId="2367163873" sldId="315"/>
            <ac:spMk id="4042" creationId="{51A89172-B8C2-C1F5-D606-49036C32C5CF}"/>
          </ac:spMkLst>
        </pc:spChg>
        <pc:spChg chg="del mod replST">
          <ac:chgData name="Ida Ekmark" userId="ffbc62ef69d5d3dc" providerId="LiveId" clId="{38AB4D3C-B4E5-4847-ABEF-83E738C70A11}" dt="2024-05-27T10:19:20.230" v="54089" actId="478"/>
          <ac:spMkLst>
            <pc:docMk/>
            <pc:sldMk cId="2367163873" sldId="315"/>
            <ac:spMk id="4043" creationId="{833E0B2A-8B36-6D83-4B53-4208B594E99C}"/>
          </ac:spMkLst>
        </pc:spChg>
        <pc:spChg chg="del mod replST">
          <ac:chgData name="Ida Ekmark" userId="ffbc62ef69d5d3dc" providerId="LiveId" clId="{38AB4D3C-B4E5-4847-ABEF-83E738C70A11}" dt="2024-05-27T10:19:20.230" v="54088" actId="478"/>
          <ac:spMkLst>
            <pc:docMk/>
            <pc:sldMk cId="2367163873" sldId="315"/>
            <ac:spMk id="4044" creationId="{97148FCD-ECE9-4CE1-57D3-0E0ED0E9B261}"/>
          </ac:spMkLst>
        </pc:spChg>
        <pc:spChg chg="del mod replST">
          <ac:chgData name="Ida Ekmark" userId="ffbc62ef69d5d3dc" providerId="LiveId" clId="{38AB4D3C-B4E5-4847-ABEF-83E738C70A11}" dt="2024-05-27T10:19:20.230" v="54087" actId="478"/>
          <ac:spMkLst>
            <pc:docMk/>
            <pc:sldMk cId="2367163873" sldId="315"/>
            <ac:spMk id="4045" creationId="{8E820CA5-9D4A-60DA-2C85-E38C4BB99E9A}"/>
          </ac:spMkLst>
        </pc:spChg>
        <pc:spChg chg="del mod replST">
          <ac:chgData name="Ida Ekmark" userId="ffbc62ef69d5d3dc" providerId="LiveId" clId="{38AB4D3C-B4E5-4847-ABEF-83E738C70A11}" dt="2024-05-27T10:19:20.230" v="54086" actId="478"/>
          <ac:spMkLst>
            <pc:docMk/>
            <pc:sldMk cId="2367163873" sldId="315"/>
            <ac:spMk id="4046" creationId="{2BDA1280-21E3-BCAE-8B24-D5B19E42131F}"/>
          </ac:spMkLst>
        </pc:spChg>
        <pc:spChg chg="del mod replST">
          <ac:chgData name="Ida Ekmark" userId="ffbc62ef69d5d3dc" providerId="LiveId" clId="{38AB4D3C-B4E5-4847-ABEF-83E738C70A11}" dt="2024-05-27T10:19:20.230" v="54085" actId="478"/>
          <ac:spMkLst>
            <pc:docMk/>
            <pc:sldMk cId="2367163873" sldId="315"/>
            <ac:spMk id="4047" creationId="{B37FB321-A403-DBBE-0E31-D3A46E12D2D5}"/>
          </ac:spMkLst>
        </pc:spChg>
        <pc:spChg chg="del mod topLvl replST">
          <ac:chgData name="Ida Ekmark" userId="ffbc62ef69d5d3dc" providerId="LiveId" clId="{38AB4D3C-B4E5-4847-ABEF-83E738C70A11}" dt="2024-05-27T10:19:28.485" v="54616" actId="478"/>
          <ac:spMkLst>
            <pc:docMk/>
            <pc:sldMk cId="2367163873" sldId="315"/>
            <ac:spMk id="4103" creationId="{8F988049-2B2E-A25C-5BF2-6EB382A31EB9}"/>
          </ac:spMkLst>
        </pc:spChg>
        <pc:spChg chg="del mod topLvl replST">
          <ac:chgData name="Ida Ekmark" userId="ffbc62ef69d5d3dc" providerId="LiveId" clId="{38AB4D3C-B4E5-4847-ABEF-83E738C70A11}" dt="2024-05-27T10:19:28.420" v="54541" actId="478"/>
          <ac:spMkLst>
            <pc:docMk/>
            <pc:sldMk cId="2367163873" sldId="315"/>
            <ac:spMk id="4104" creationId="{704AA1FD-4FCB-8AD4-6CE1-9161D8E4EF6D}"/>
          </ac:spMkLst>
        </pc:spChg>
        <pc:spChg chg="del mod replST">
          <ac:chgData name="Ida Ekmark" userId="ffbc62ef69d5d3dc" providerId="LiveId" clId="{38AB4D3C-B4E5-4847-ABEF-83E738C70A11}" dt="2024-05-27T10:19:28.420" v="54540" actId="478"/>
          <ac:spMkLst>
            <pc:docMk/>
            <pc:sldMk cId="2367163873" sldId="315"/>
            <ac:spMk id="4105" creationId="{875E280F-018B-FE23-06B4-37C1816EEF6A}"/>
          </ac:spMkLst>
        </pc:spChg>
        <pc:spChg chg="del mod replST">
          <ac:chgData name="Ida Ekmark" userId="ffbc62ef69d5d3dc" providerId="LiveId" clId="{38AB4D3C-B4E5-4847-ABEF-83E738C70A11}" dt="2024-05-27T10:19:28.420" v="54539" actId="478"/>
          <ac:spMkLst>
            <pc:docMk/>
            <pc:sldMk cId="2367163873" sldId="315"/>
            <ac:spMk id="4106" creationId="{E5C7649B-8484-DCDD-1C9B-7E6D30648B61}"/>
          </ac:spMkLst>
        </pc:spChg>
        <pc:spChg chg="del mod replST">
          <ac:chgData name="Ida Ekmark" userId="ffbc62ef69d5d3dc" providerId="LiveId" clId="{38AB4D3C-B4E5-4847-ABEF-83E738C70A11}" dt="2024-05-27T10:19:28.420" v="54538" actId="478"/>
          <ac:spMkLst>
            <pc:docMk/>
            <pc:sldMk cId="2367163873" sldId="315"/>
            <ac:spMk id="4107" creationId="{F0A1F320-6477-E338-54C2-B76A307A1FD1}"/>
          </ac:spMkLst>
        </pc:spChg>
        <pc:spChg chg="del mod replST">
          <ac:chgData name="Ida Ekmark" userId="ffbc62ef69d5d3dc" providerId="LiveId" clId="{38AB4D3C-B4E5-4847-ABEF-83E738C70A11}" dt="2024-05-27T10:19:28.410" v="54537" actId="478"/>
          <ac:spMkLst>
            <pc:docMk/>
            <pc:sldMk cId="2367163873" sldId="315"/>
            <ac:spMk id="4108" creationId="{247A540B-9247-05B2-0D38-AD1B7C0F3B2F}"/>
          </ac:spMkLst>
        </pc:spChg>
        <pc:spChg chg="del mod replST">
          <ac:chgData name="Ida Ekmark" userId="ffbc62ef69d5d3dc" providerId="LiveId" clId="{38AB4D3C-B4E5-4847-ABEF-83E738C70A11}" dt="2024-05-27T10:19:28.410" v="54536" actId="478"/>
          <ac:spMkLst>
            <pc:docMk/>
            <pc:sldMk cId="2367163873" sldId="315"/>
            <ac:spMk id="4109" creationId="{EDC2DDFA-4BAE-D85D-7F0A-8158FB798032}"/>
          </ac:spMkLst>
        </pc:spChg>
        <pc:spChg chg="del mod replST">
          <ac:chgData name="Ida Ekmark" userId="ffbc62ef69d5d3dc" providerId="LiveId" clId="{38AB4D3C-B4E5-4847-ABEF-83E738C70A11}" dt="2024-05-27T10:19:28.410" v="54535" actId="478"/>
          <ac:spMkLst>
            <pc:docMk/>
            <pc:sldMk cId="2367163873" sldId="315"/>
            <ac:spMk id="4110" creationId="{F80CCFE8-033A-62F8-72D0-3A9D8FFF8600}"/>
          </ac:spMkLst>
        </pc:spChg>
        <pc:spChg chg="del mod replST">
          <ac:chgData name="Ida Ekmark" userId="ffbc62ef69d5d3dc" providerId="LiveId" clId="{38AB4D3C-B4E5-4847-ABEF-83E738C70A11}" dt="2024-05-27T10:19:28.410" v="54534" actId="478"/>
          <ac:spMkLst>
            <pc:docMk/>
            <pc:sldMk cId="2367163873" sldId="315"/>
            <ac:spMk id="4111" creationId="{87317746-E1FD-51CE-04BC-688B3B499140}"/>
          </ac:spMkLst>
        </pc:spChg>
        <pc:spChg chg="del mod replST">
          <ac:chgData name="Ida Ekmark" userId="ffbc62ef69d5d3dc" providerId="LiveId" clId="{38AB4D3C-B4E5-4847-ABEF-83E738C70A11}" dt="2024-05-27T10:19:28.410" v="54533" actId="478"/>
          <ac:spMkLst>
            <pc:docMk/>
            <pc:sldMk cId="2367163873" sldId="315"/>
            <ac:spMk id="4112" creationId="{2306B390-C1ED-471F-A663-04B9B49CDB19}"/>
          </ac:spMkLst>
        </pc:spChg>
        <pc:spChg chg="del mod replST">
          <ac:chgData name="Ida Ekmark" userId="ffbc62ef69d5d3dc" providerId="LiveId" clId="{38AB4D3C-B4E5-4847-ABEF-83E738C70A11}" dt="2024-05-27T10:19:28.410" v="54532" actId="478"/>
          <ac:spMkLst>
            <pc:docMk/>
            <pc:sldMk cId="2367163873" sldId="315"/>
            <ac:spMk id="4113" creationId="{4B479770-7409-72C2-668F-E797C8FD6739}"/>
          </ac:spMkLst>
        </pc:spChg>
        <pc:spChg chg="del mod replST">
          <ac:chgData name="Ida Ekmark" userId="ffbc62ef69d5d3dc" providerId="LiveId" clId="{38AB4D3C-B4E5-4847-ABEF-83E738C70A11}" dt="2024-05-27T10:19:28.410" v="54531" actId="478"/>
          <ac:spMkLst>
            <pc:docMk/>
            <pc:sldMk cId="2367163873" sldId="315"/>
            <ac:spMk id="4114" creationId="{D572D674-25B9-F0EF-B5D2-6C1AC8934C80}"/>
          </ac:spMkLst>
        </pc:spChg>
        <pc:spChg chg="del mod replST">
          <ac:chgData name="Ida Ekmark" userId="ffbc62ef69d5d3dc" providerId="LiveId" clId="{38AB4D3C-B4E5-4847-ABEF-83E738C70A11}" dt="2024-05-27T10:19:28.410" v="54530" actId="478"/>
          <ac:spMkLst>
            <pc:docMk/>
            <pc:sldMk cId="2367163873" sldId="315"/>
            <ac:spMk id="4115" creationId="{D442645D-26C8-CBA0-63C5-E4986016C24D}"/>
          </ac:spMkLst>
        </pc:spChg>
        <pc:spChg chg="del mod replST">
          <ac:chgData name="Ida Ekmark" userId="ffbc62ef69d5d3dc" providerId="LiveId" clId="{38AB4D3C-B4E5-4847-ABEF-83E738C70A11}" dt="2024-05-27T10:19:28.410" v="54529" actId="478"/>
          <ac:spMkLst>
            <pc:docMk/>
            <pc:sldMk cId="2367163873" sldId="315"/>
            <ac:spMk id="4116" creationId="{786789FD-A71B-3012-BF7C-90ACA56E9AF8}"/>
          </ac:spMkLst>
        </pc:spChg>
        <pc:spChg chg="del mod replST">
          <ac:chgData name="Ida Ekmark" userId="ffbc62ef69d5d3dc" providerId="LiveId" clId="{38AB4D3C-B4E5-4847-ABEF-83E738C70A11}" dt="2024-05-27T10:19:28.410" v="54528" actId="478"/>
          <ac:spMkLst>
            <pc:docMk/>
            <pc:sldMk cId="2367163873" sldId="315"/>
            <ac:spMk id="4117" creationId="{CD74B90F-D34A-F36A-EB2F-C2F6D72E2C61}"/>
          </ac:spMkLst>
        </pc:spChg>
        <pc:spChg chg="del mod replST">
          <ac:chgData name="Ida Ekmark" userId="ffbc62ef69d5d3dc" providerId="LiveId" clId="{38AB4D3C-B4E5-4847-ABEF-83E738C70A11}" dt="2024-05-27T10:19:28.410" v="54527" actId="478"/>
          <ac:spMkLst>
            <pc:docMk/>
            <pc:sldMk cId="2367163873" sldId="315"/>
            <ac:spMk id="4118" creationId="{44EEB1CF-F5DF-5E27-C24C-90D5642DD7E6}"/>
          </ac:spMkLst>
        </pc:spChg>
        <pc:spChg chg="del mod replST">
          <ac:chgData name="Ida Ekmark" userId="ffbc62ef69d5d3dc" providerId="LiveId" clId="{38AB4D3C-B4E5-4847-ABEF-83E738C70A11}" dt="2024-05-27T10:19:28.410" v="54526" actId="478"/>
          <ac:spMkLst>
            <pc:docMk/>
            <pc:sldMk cId="2367163873" sldId="315"/>
            <ac:spMk id="4119" creationId="{F5D280F3-B390-9093-1077-C18F6B9C2E52}"/>
          </ac:spMkLst>
        </pc:spChg>
        <pc:spChg chg="del mod replST">
          <ac:chgData name="Ida Ekmark" userId="ffbc62ef69d5d3dc" providerId="LiveId" clId="{38AB4D3C-B4E5-4847-ABEF-83E738C70A11}" dt="2024-05-27T10:19:28.410" v="54525" actId="478"/>
          <ac:spMkLst>
            <pc:docMk/>
            <pc:sldMk cId="2367163873" sldId="315"/>
            <ac:spMk id="4120" creationId="{C80B7B31-F4C6-C6C1-A92B-F28C3425F84D}"/>
          </ac:spMkLst>
        </pc:spChg>
        <pc:spChg chg="del mod replST">
          <ac:chgData name="Ida Ekmark" userId="ffbc62ef69d5d3dc" providerId="LiveId" clId="{38AB4D3C-B4E5-4847-ABEF-83E738C70A11}" dt="2024-05-27T10:19:28.410" v="54524" actId="478"/>
          <ac:spMkLst>
            <pc:docMk/>
            <pc:sldMk cId="2367163873" sldId="315"/>
            <ac:spMk id="4121" creationId="{896C1D27-382D-86CA-D15A-02B1CE15C4BE}"/>
          </ac:spMkLst>
        </pc:spChg>
        <pc:spChg chg="del mod replST">
          <ac:chgData name="Ida Ekmark" userId="ffbc62ef69d5d3dc" providerId="LiveId" clId="{38AB4D3C-B4E5-4847-ABEF-83E738C70A11}" dt="2024-05-27T10:19:28.410" v="54523" actId="478"/>
          <ac:spMkLst>
            <pc:docMk/>
            <pc:sldMk cId="2367163873" sldId="315"/>
            <ac:spMk id="4122" creationId="{9B8F8260-ECEC-353B-DC2F-931C700FE2E7}"/>
          </ac:spMkLst>
        </pc:spChg>
        <pc:spChg chg="del mod replST">
          <ac:chgData name="Ida Ekmark" userId="ffbc62ef69d5d3dc" providerId="LiveId" clId="{38AB4D3C-B4E5-4847-ABEF-83E738C70A11}" dt="2024-05-27T10:19:28.410" v="54522" actId="478"/>
          <ac:spMkLst>
            <pc:docMk/>
            <pc:sldMk cId="2367163873" sldId="315"/>
            <ac:spMk id="4123" creationId="{106FA893-937A-9A0B-0977-566458CD2091}"/>
          </ac:spMkLst>
        </pc:spChg>
        <pc:spChg chg="del mod replST">
          <ac:chgData name="Ida Ekmark" userId="ffbc62ef69d5d3dc" providerId="LiveId" clId="{38AB4D3C-B4E5-4847-ABEF-83E738C70A11}" dt="2024-05-27T10:19:28.410" v="54521" actId="478"/>
          <ac:spMkLst>
            <pc:docMk/>
            <pc:sldMk cId="2367163873" sldId="315"/>
            <ac:spMk id="4124" creationId="{72F6634A-9662-4728-3FBA-81018C96E814}"/>
          </ac:spMkLst>
        </pc:spChg>
        <pc:spChg chg="del mod replST">
          <ac:chgData name="Ida Ekmark" userId="ffbc62ef69d5d3dc" providerId="LiveId" clId="{38AB4D3C-B4E5-4847-ABEF-83E738C70A11}" dt="2024-05-27T10:19:28.410" v="54520" actId="478"/>
          <ac:spMkLst>
            <pc:docMk/>
            <pc:sldMk cId="2367163873" sldId="315"/>
            <ac:spMk id="4125" creationId="{95173331-4F49-9551-303C-6089CBBE1F3F}"/>
          </ac:spMkLst>
        </pc:spChg>
        <pc:spChg chg="del mod replST">
          <ac:chgData name="Ida Ekmark" userId="ffbc62ef69d5d3dc" providerId="LiveId" clId="{38AB4D3C-B4E5-4847-ABEF-83E738C70A11}" dt="2024-05-27T10:19:28.410" v="54519" actId="478"/>
          <ac:spMkLst>
            <pc:docMk/>
            <pc:sldMk cId="2367163873" sldId="315"/>
            <ac:spMk id="4126" creationId="{20F70352-7AD3-D70F-58CB-696A552E79C3}"/>
          </ac:spMkLst>
        </pc:spChg>
        <pc:spChg chg="del mod replST">
          <ac:chgData name="Ida Ekmark" userId="ffbc62ef69d5d3dc" providerId="LiveId" clId="{38AB4D3C-B4E5-4847-ABEF-83E738C70A11}" dt="2024-05-27T10:19:28.410" v="54518" actId="478"/>
          <ac:spMkLst>
            <pc:docMk/>
            <pc:sldMk cId="2367163873" sldId="315"/>
            <ac:spMk id="4127" creationId="{D1498C6D-EF23-5681-CFCD-92C9A5D9ACCD}"/>
          </ac:spMkLst>
        </pc:spChg>
        <pc:spChg chg="del mod replST">
          <ac:chgData name="Ida Ekmark" userId="ffbc62ef69d5d3dc" providerId="LiveId" clId="{38AB4D3C-B4E5-4847-ABEF-83E738C70A11}" dt="2024-05-27T10:19:28.410" v="54517" actId="478"/>
          <ac:spMkLst>
            <pc:docMk/>
            <pc:sldMk cId="2367163873" sldId="315"/>
            <ac:spMk id="4128" creationId="{2C3F73A4-318B-B9B2-A57E-0FF78023865C}"/>
          </ac:spMkLst>
        </pc:spChg>
        <pc:spChg chg="del mod replST">
          <ac:chgData name="Ida Ekmark" userId="ffbc62ef69d5d3dc" providerId="LiveId" clId="{38AB4D3C-B4E5-4847-ABEF-83E738C70A11}" dt="2024-05-27T10:19:28.405" v="54516" actId="478"/>
          <ac:spMkLst>
            <pc:docMk/>
            <pc:sldMk cId="2367163873" sldId="315"/>
            <ac:spMk id="4129" creationId="{5601EFEC-0075-20F6-90F6-8DD0E6DBEF4E}"/>
          </ac:spMkLst>
        </pc:spChg>
        <pc:spChg chg="del mod replST">
          <ac:chgData name="Ida Ekmark" userId="ffbc62ef69d5d3dc" providerId="LiveId" clId="{38AB4D3C-B4E5-4847-ABEF-83E738C70A11}" dt="2024-05-27T10:19:28.405" v="54515" actId="478"/>
          <ac:spMkLst>
            <pc:docMk/>
            <pc:sldMk cId="2367163873" sldId="315"/>
            <ac:spMk id="4130" creationId="{7C943C78-0486-B8FD-D8F3-CB35274746E7}"/>
          </ac:spMkLst>
        </pc:spChg>
        <pc:spChg chg="del mod replST">
          <ac:chgData name="Ida Ekmark" userId="ffbc62ef69d5d3dc" providerId="LiveId" clId="{38AB4D3C-B4E5-4847-ABEF-83E738C70A11}" dt="2024-05-27T10:19:28.405" v="54514" actId="478"/>
          <ac:spMkLst>
            <pc:docMk/>
            <pc:sldMk cId="2367163873" sldId="315"/>
            <ac:spMk id="4131" creationId="{A6CD5E1F-9753-39C1-744F-44E241288ACA}"/>
          </ac:spMkLst>
        </pc:spChg>
        <pc:spChg chg="del mod replST">
          <ac:chgData name="Ida Ekmark" userId="ffbc62ef69d5d3dc" providerId="LiveId" clId="{38AB4D3C-B4E5-4847-ABEF-83E738C70A11}" dt="2024-05-27T10:19:28.405" v="54513" actId="478"/>
          <ac:spMkLst>
            <pc:docMk/>
            <pc:sldMk cId="2367163873" sldId="315"/>
            <ac:spMk id="4132" creationId="{C731C7C3-A77A-FBAE-D9F5-1624B89AE2DE}"/>
          </ac:spMkLst>
        </pc:spChg>
        <pc:spChg chg="del mod replST">
          <ac:chgData name="Ida Ekmark" userId="ffbc62ef69d5d3dc" providerId="LiveId" clId="{38AB4D3C-B4E5-4847-ABEF-83E738C70A11}" dt="2024-05-27T10:19:28.405" v="54512" actId="478"/>
          <ac:spMkLst>
            <pc:docMk/>
            <pc:sldMk cId="2367163873" sldId="315"/>
            <ac:spMk id="4133" creationId="{62FB85C8-5CC8-6017-AAAF-2422D75DD483}"/>
          </ac:spMkLst>
        </pc:spChg>
        <pc:spChg chg="del mod replST">
          <ac:chgData name="Ida Ekmark" userId="ffbc62ef69d5d3dc" providerId="LiveId" clId="{38AB4D3C-B4E5-4847-ABEF-83E738C70A11}" dt="2024-05-27T10:19:28.405" v="54511" actId="478"/>
          <ac:spMkLst>
            <pc:docMk/>
            <pc:sldMk cId="2367163873" sldId="315"/>
            <ac:spMk id="4134" creationId="{5FCA0541-A33E-F205-DE52-F859AD192DD6}"/>
          </ac:spMkLst>
        </pc:spChg>
        <pc:spChg chg="del mod replST">
          <ac:chgData name="Ida Ekmark" userId="ffbc62ef69d5d3dc" providerId="LiveId" clId="{38AB4D3C-B4E5-4847-ABEF-83E738C70A11}" dt="2024-05-27T10:19:28.405" v="54510" actId="478"/>
          <ac:spMkLst>
            <pc:docMk/>
            <pc:sldMk cId="2367163873" sldId="315"/>
            <ac:spMk id="4135" creationId="{66B4C499-D860-8A74-BD91-3665E3C549A4}"/>
          </ac:spMkLst>
        </pc:spChg>
        <pc:spChg chg="del mod replST">
          <ac:chgData name="Ida Ekmark" userId="ffbc62ef69d5d3dc" providerId="LiveId" clId="{38AB4D3C-B4E5-4847-ABEF-83E738C70A11}" dt="2024-05-27T10:19:28.405" v="54509" actId="478"/>
          <ac:spMkLst>
            <pc:docMk/>
            <pc:sldMk cId="2367163873" sldId="315"/>
            <ac:spMk id="4136" creationId="{DC391FE5-3157-B642-2912-935D8096FCC9}"/>
          </ac:spMkLst>
        </pc:spChg>
        <pc:spChg chg="del mod replST">
          <ac:chgData name="Ida Ekmark" userId="ffbc62ef69d5d3dc" providerId="LiveId" clId="{38AB4D3C-B4E5-4847-ABEF-83E738C70A11}" dt="2024-05-27T10:19:28.405" v="54508" actId="478"/>
          <ac:spMkLst>
            <pc:docMk/>
            <pc:sldMk cId="2367163873" sldId="315"/>
            <ac:spMk id="4137" creationId="{2453BE6E-3C0B-5BC1-740E-C860187EB021}"/>
          </ac:spMkLst>
        </pc:spChg>
        <pc:spChg chg="del mod replST">
          <ac:chgData name="Ida Ekmark" userId="ffbc62ef69d5d3dc" providerId="LiveId" clId="{38AB4D3C-B4E5-4847-ABEF-83E738C70A11}" dt="2024-05-27T10:19:28.405" v="54507" actId="478"/>
          <ac:spMkLst>
            <pc:docMk/>
            <pc:sldMk cId="2367163873" sldId="315"/>
            <ac:spMk id="4138" creationId="{7F386946-6F24-0E14-CA5C-8A615ED4F26C}"/>
          </ac:spMkLst>
        </pc:spChg>
        <pc:spChg chg="del mod replST">
          <ac:chgData name="Ida Ekmark" userId="ffbc62ef69d5d3dc" providerId="LiveId" clId="{38AB4D3C-B4E5-4847-ABEF-83E738C70A11}" dt="2024-05-27T10:19:28.399" v="54506" actId="478"/>
          <ac:spMkLst>
            <pc:docMk/>
            <pc:sldMk cId="2367163873" sldId="315"/>
            <ac:spMk id="4139" creationId="{BF8EBE9D-BCFC-ADDC-4061-77EE5F5FD9AE}"/>
          </ac:spMkLst>
        </pc:spChg>
        <pc:spChg chg="del mod replST">
          <ac:chgData name="Ida Ekmark" userId="ffbc62ef69d5d3dc" providerId="LiveId" clId="{38AB4D3C-B4E5-4847-ABEF-83E738C70A11}" dt="2024-05-27T10:19:28.399" v="54505" actId="478"/>
          <ac:spMkLst>
            <pc:docMk/>
            <pc:sldMk cId="2367163873" sldId="315"/>
            <ac:spMk id="4140" creationId="{E3D3416C-457B-4F22-BA79-EA4F8F501B30}"/>
          </ac:spMkLst>
        </pc:spChg>
        <pc:spChg chg="del mod replST">
          <ac:chgData name="Ida Ekmark" userId="ffbc62ef69d5d3dc" providerId="LiveId" clId="{38AB4D3C-B4E5-4847-ABEF-83E738C70A11}" dt="2024-05-27T10:19:28.399" v="54504" actId="478"/>
          <ac:spMkLst>
            <pc:docMk/>
            <pc:sldMk cId="2367163873" sldId="315"/>
            <ac:spMk id="4141" creationId="{D539B0AB-CEF4-F7A1-1852-3EE4B6E77F7C}"/>
          </ac:spMkLst>
        </pc:spChg>
        <pc:spChg chg="del mod replST">
          <ac:chgData name="Ida Ekmark" userId="ffbc62ef69d5d3dc" providerId="LiveId" clId="{38AB4D3C-B4E5-4847-ABEF-83E738C70A11}" dt="2024-05-27T10:19:28.399" v="54503" actId="478"/>
          <ac:spMkLst>
            <pc:docMk/>
            <pc:sldMk cId="2367163873" sldId="315"/>
            <ac:spMk id="4142" creationId="{9CC44CDE-12D2-0D71-AD48-15E4FC52FC36}"/>
          </ac:spMkLst>
        </pc:spChg>
        <pc:spChg chg="del mod replST">
          <ac:chgData name="Ida Ekmark" userId="ffbc62ef69d5d3dc" providerId="LiveId" clId="{38AB4D3C-B4E5-4847-ABEF-83E738C70A11}" dt="2024-05-27T10:19:28.399" v="54502" actId="478"/>
          <ac:spMkLst>
            <pc:docMk/>
            <pc:sldMk cId="2367163873" sldId="315"/>
            <ac:spMk id="4143" creationId="{4F894AEF-1B02-27B0-95AF-5D5192F27DB7}"/>
          </ac:spMkLst>
        </pc:spChg>
        <pc:spChg chg="del mod replST">
          <ac:chgData name="Ida Ekmark" userId="ffbc62ef69d5d3dc" providerId="LiveId" clId="{38AB4D3C-B4E5-4847-ABEF-83E738C70A11}" dt="2024-05-27T10:19:28.399" v="54501" actId="478"/>
          <ac:spMkLst>
            <pc:docMk/>
            <pc:sldMk cId="2367163873" sldId="315"/>
            <ac:spMk id="4144" creationId="{18C8FB04-6D01-53F6-4878-7FF6BEC7BA92}"/>
          </ac:spMkLst>
        </pc:spChg>
        <pc:spChg chg="del mod replST">
          <ac:chgData name="Ida Ekmark" userId="ffbc62ef69d5d3dc" providerId="LiveId" clId="{38AB4D3C-B4E5-4847-ABEF-83E738C70A11}" dt="2024-05-27T10:19:28.399" v="54500" actId="478"/>
          <ac:spMkLst>
            <pc:docMk/>
            <pc:sldMk cId="2367163873" sldId="315"/>
            <ac:spMk id="4145" creationId="{975E956A-D490-7F63-B585-B05038C78FCF}"/>
          </ac:spMkLst>
        </pc:spChg>
        <pc:spChg chg="del mod replST">
          <ac:chgData name="Ida Ekmark" userId="ffbc62ef69d5d3dc" providerId="LiveId" clId="{38AB4D3C-B4E5-4847-ABEF-83E738C70A11}" dt="2024-05-27T10:19:28.399" v="54499" actId="478"/>
          <ac:spMkLst>
            <pc:docMk/>
            <pc:sldMk cId="2367163873" sldId="315"/>
            <ac:spMk id="4146" creationId="{AB609E20-E6F7-3AF6-0B5B-0BF6A5C43882}"/>
          </ac:spMkLst>
        </pc:spChg>
        <pc:spChg chg="del mod replST">
          <ac:chgData name="Ida Ekmark" userId="ffbc62ef69d5d3dc" providerId="LiveId" clId="{38AB4D3C-B4E5-4847-ABEF-83E738C70A11}" dt="2024-05-27T10:19:28.399" v="54498" actId="478"/>
          <ac:spMkLst>
            <pc:docMk/>
            <pc:sldMk cId="2367163873" sldId="315"/>
            <ac:spMk id="4147" creationId="{2C728F3A-0ED7-C065-A388-51CA70604BCE}"/>
          </ac:spMkLst>
        </pc:spChg>
        <pc:spChg chg="del mod replST">
          <ac:chgData name="Ida Ekmark" userId="ffbc62ef69d5d3dc" providerId="LiveId" clId="{38AB4D3C-B4E5-4847-ABEF-83E738C70A11}" dt="2024-05-27T10:19:28.394" v="54497" actId="478"/>
          <ac:spMkLst>
            <pc:docMk/>
            <pc:sldMk cId="2367163873" sldId="315"/>
            <ac:spMk id="4148" creationId="{E8A673C3-CCD3-5DB5-E7D1-D3317CA92F06}"/>
          </ac:spMkLst>
        </pc:spChg>
        <pc:spChg chg="del mod replST">
          <ac:chgData name="Ida Ekmark" userId="ffbc62ef69d5d3dc" providerId="LiveId" clId="{38AB4D3C-B4E5-4847-ABEF-83E738C70A11}" dt="2024-05-27T10:19:28.394" v="54496" actId="478"/>
          <ac:spMkLst>
            <pc:docMk/>
            <pc:sldMk cId="2367163873" sldId="315"/>
            <ac:spMk id="4149" creationId="{021B25BE-014D-A92C-DD96-AEDAC406B902}"/>
          </ac:spMkLst>
        </pc:spChg>
        <pc:spChg chg="del mod replST">
          <ac:chgData name="Ida Ekmark" userId="ffbc62ef69d5d3dc" providerId="LiveId" clId="{38AB4D3C-B4E5-4847-ABEF-83E738C70A11}" dt="2024-05-27T10:19:28.394" v="54495" actId="478"/>
          <ac:spMkLst>
            <pc:docMk/>
            <pc:sldMk cId="2367163873" sldId="315"/>
            <ac:spMk id="4150" creationId="{ED3758B7-7B14-07BD-5E3C-FE5D780DE88A}"/>
          </ac:spMkLst>
        </pc:spChg>
        <pc:spChg chg="del mod replST">
          <ac:chgData name="Ida Ekmark" userId="ffbc62ef69d5d3dc" providerId="LiveId" clId="{38AB4D3C-B4E5-4847-ABEF-83E738C70A11}" dt="2024-05-27T10:19:28.394" v="54494" actId="478"/>
          <ac:spMkLst>
            <pc:docMk/>
            <pc:sldMk cId="2367163873" sldId="315"/>
            <ac:spMk id="4151" creationId="{9151AA36-C169-20A3-FA7F-17D68CDCE27D}"/>
          </ac:spMkLst>
        </pc:spChg>
        <pc:spChg chg="del mod replST">
          <ac:chgData name="Ida Ekmark" userId="ffbc62ef69d5d3dc" providerId="LiveId" clId="{38AB4D3C-B4E5-4847-ABEF-83E738C70A11}" dt="2024-05-27T10:19:28.394" v="54493" actId="478"/>
          <ac:spMkLst>
            <pc:docMk/>
            <pc:sldMk cId="2367163873" sldId="315"/>
            <ac:spMk id="4152" creationId="{64410193-BB2F-8E30-91C6-068A507486F9}"/>
          </ac:spMkLst>
        </pc:spChg>
        <pc:spChg chg="del mod replST">
          <ac:chgData name="Ida Ekmark" userId="ffbc62ef69d5d3dc" providerId="LiveId" clId="{38AB4D3C-B4E5-4847-ABEF-83E738C70A11}" dt="2024-05-27T10:19:28.394" v="54492" actId="478"/>
          <ac:spMkLst>
            <pc:docMk/>
            <pc:sldMk cId="2367163873" sldId="315"/>
            <ac:spMk id="4153" creationId="{B4BF6C25-E672-556C-FC64-17EA8084D221}"/>
          </ac:spMkLst>
        </pc:spChg>
        <pc:spChg chg="del mod replST">
          <ac:chgData name="Ida Ekmark" userId="ffbc62ef69d5d3dc" providerId="LiveId" clId="{38AB4D3C-B4E5-4847-ABEF-83E738C70A11}" dt="2024-05-27T10:19:28.394" v="54491" actId="478"/>
          <ac:spMkLst>
            <pc:docMk/>
            <pc:sldMk cId="2367163873" sldId="315"/>
            <ac:spMk id="4154" creationId="{D98AA865-FBBF-6C01-6C53-BBA65545BA52}"/>
          </ac:spMkLst>
        </pc:spChg>
        <pc:spChg chg="del mod replST">
          <ac:chgData name="Ida Ekmark" userId="ffbc62ef69d5d3dc" providerId="LiveId" clId="{38AB4D3C-B4E5-4847-ABEF-83E738C70A11}" dt="2024-05-27T10:19:28.394" v="54490" actId="478"/>
          <ac:spMkLst>
            <pc:docMk/>
            <pc:sldMk cId="2367163873" sldId="315"/>
            <ac:spMk id="4155" creationId="{171AB00E-2EA8-1CB1-00DE-C1A118C6C281}"/>
          </ac:spMkLst>
        </pc:spChg>
        <pc:spChg chg="del mod replST">
          <ac:chgData name="Ida Ekmark" userId="ffbc62ef69d5d3dc" providerId="LiveId" clId="{38AB4D3C-B4E5-4847-ABEF-83E738C70A11}" dt="2024-05-27T10:19:28.394" v="54489" actId="478"/>
          <ac:spMkLst>
            <pc:docMk/>
            <pc:sldMk cId="2367163873" sldId="315"/>
            <ac:spMk id="4156" creationId="{8188A54E-303E-59E4-1280-DA5492B1B2EC}"/>
          </ac:spMkLst>
        </pc:spChg>
        <pc:spChg chg="del mod replST">
          <ac:chgData name="Ida Ekmark" userId="ffbc62ef69d5d3dc" providerId="LiveId" clId="{38AB4D3C-B4E5-4847-ABEF-83E738C70A11}" dt="2024-05-27T10:19:28.394" v="54488" actId="478"/>
          <ac:spMkLst>
            <pc:docMk/>
            <pc:sldMk cId="2367163873" sldId="315"/>
            <ac:spMk id="4157" creationId="{7F5AB68B-0ACD-6530-9F50-B6FC53096AD0}"/>
          </ac:spMkLst>
        </pc:spChg>
        <pc:spChg chg="del mod replST">
          <ac:chgData name="Ida Ekmark" userId="ffbc62ef69d5d3dc" providerId="LiveId" clId="{38AB4D3C-B4E5-4847-ABEF-83E738C70A11}" dt="2024-05-27T10:19:28.394" v="54487" actId="478"/>
          <ac:spMkLst>
            <pc:docMk/>
            <pc:sldMk cId="2367163873" sldId="315"/>
            <ac:spMk id="4158" creationId="{9F5E8AC7-87C3-4131-8426-0407B2CA141B}"/>
          </ac:spMkLst>
        </pc:spChg>
        <pc:spChg chg="del mod replST">
          <ac:chgData name="Ida Ekmark" userId="ffbc62ef69d5d3dc" providerId="LiveId" clId="{38AB4D3C-B4E5-4847-ABEF-83E738C70A11}" dt="2024-05-27T10:19:28.390" v="54486" actId="478"/>
          <ac:spMkLst>
            <pc:docMk/>
            <pc:sldMk cId="2367163873" sldId="315"/>
            <ac:spMk id="4159" creationId="{5ECF2B4F-DF1B-9700-B103-E8863BB11696}"/>
          </ac:spMkLst>
        </pc:spChg>
        <pc:spChg chg="del mod replST">
          <ac:chgData name="Ida Ekmark" userId="ffbc62ef69d5d3dc" providerId="LiveId" clId="{38AB4D3C-B4E5-4847-ABEF-83E738C70A11}" dt="2024-05-27T10:19:28.390" v="54485" actId="478"/>
          <ac:spMkLst>
            <pc:docMk/>
            <pc:sldMk cId="2367163873" sldId="315"/>
            <ac:spMk id="4160" creationId="{D88660FC-E3B2-DEB8-E935-89E0066DC463}"/>
          </ac:spMkLst>
        </pc:spChg>
        <pc:spChg chg="del mod replST">
          <ac:chgData name="Ida Ekmark" userId="ffbc62ef69d5d3dc" providerId="LiveId" clId="{38AB4D3C-B4E5-4847-ABEF-83E738C70A11}" dt="2024-05-27T10:19:28.390" v="54484" actId="478"/>
          <ac:spMkLst>
            <pc:docMk/>
            <pc:sldMk cId="2367163873" sldId="315"/>
            <ac:spMk id="4161" creationId="{08685B0C-2C9A-5529-24BF-53ADD0E1239D}"/>
          </ac:spMkLst>
        </pc:spChg>
        <pc:spChg chg="del mod replST">
          <ac:chgData name="Ida Ekmark" userId="ffbc62ef69d5d3dc" providerId="LiveId" clId="{38AB4D3C-B4E5-4847-ABEF-83E738C70A11}" dt="2024-05-27T10:19:28.390" v="54483" actId="478"/>
          <ac:spMkLst>
            <pc:docMk/>
            <pc:sldMk cId="2367163873" sldId="315"/>
            <ac:spMk id="4162" creationId="{0494CE54-00FC-37EE-8067-81A3E1DAEE40}"/>
          </ac:spMkLst>
        </pc:spChg>
        <pc:spChg chg="del mod replST">
          <ac:chgData name="Ida Ekmark" userId="ffbc62ef69d5d3dc" providerId="LiveId" clId="{38AB4D3C-B4E5-4847-ABEF-83E738C70A11}" dt="2024-05-27T10:19:28.390" v="54482" actId="478"/>
          <ac:spMkLst>
            <pc:docMk/>
            <pc:sldMk cId="2367163873" sldId="315"/>
            <ac:spMk id="4163" creationId="{9AD25A0B-AAF7-0EED-EEB4-EDD506EF47FC}"/>
          </ac:spMkLst>
        </pc:spChg>
        <pc:spChg chg="del mod replST">
          <ac:chgData name="Ida Ekmark" userId="ffbc62ef69d5d3dc" providerId="LiveId" clId="{38AB4D3C-B4E5-4847-ABEF-83E738C70A11}" dt="2024-05-27T10:19:28.390" v="54481" actId="478"/>
          <ac:spMkLst>
            <pc:docMk/>
            <pc:sldMk cId="2367163873" sldId="315"/>
            <ac:spMk id="4164" creationId="{78578E88-8253-BCC6-52E1-7AAC3096725E}"/>
          </ac:spMkLst>
        </pc:spChg>
        <pc:spChg chg="del mod replST">
          <ac:chgData name="Ida Ekmark" userId="ffbc62ef69d5d3dc" providerId="LiveId" clId="{38AB4D3C-B4E5-4847-ABEF-83E738C70A11}" dt="2024-05-27T10:19:28.380" v="54480" actId="478"/>
          <ac:spMkLst>
            <pc:docMk/>
            <pc:sldMk cId="2367163873" sldId="315"/>
            <ac:spMk id="4165" creationId="{029D76B8-AE80-490E-ADF6-B40C17BC408C}"/>
          </ac:spMkLst>
        </pc:spChg>
        <pc:spChg chg="del mod replST">
          <ac:chgData name="Ida Ekmark" userId="ffbc62ef69d5d3dc" providerId="LiveId" clId="{38AB4D3C-B4E5-4847-ABEF-83E738C70A11}" dt="2024-05-27T10:19:28.380" v="54479" actId="478"/>
          <ac:spMkLst>
            <pc:docMk/>
            <pc:sldMk cId="2367163873" sldId="315"/>
            <ac:spMk id="4166" creationId="{0D76E3C3-567D-0A24-6A3B-11EA2A498E75}"/>
          </ac:spMkLst>
        </pc:spChg>
        <pc:spChg chg="del mod replST">
          <ac:chgData name="Ida Ekmark" userId="ffbc62ef69d5d3dc" providerId="LiveId" clId="{38AB4D3C-B4E5-4847-ABEF-83E738C70A11}" dt="2024-05-27T10:19:28.380" v="54478" actId="478"/>
          <ac:spMkLst>
            <pc:docMk/>
            <pc:sldMk cId="2367163873" sldId="315"/>
            <ac:spMk id="4167" creationId="{CE0E8017-CDAB-CC2F-6CF0-F498CACC78BB}"/>
          </ac:spMkLst>
        </pc:spChg>
        <pc:spChg chg="del mod replST">
          <ac:chgData name="Ida Ekmark" userId="ffbc62ef69d5d3dc" providerId="LiveId" clId="{38AB4D3C-B4E5-4847-ABEF-83E738C70A11}" dt="2024-05-27T10:19:28.380" v="54477" actId="478"/>
          <ac:spMkLst>
            <pc:docMk/>
            <pc:sldMk cId="2367163873" sldId="315"/>
            <ac:spMk id="4168" creationId="{38B13629-0B5C-6305-9B83-B825E9A33555}"/>
          </ac:spMkLst>
        </pc:spChg>
        <pc:spChg chg="del mod replST">
          <ac:chgData name="Ida Ekmark" userId="ffbc62ef69d5d3dc" providerId="LiveId" clId="{38AB4D3C-B4E5-4847-ABEF-83E738C70A11}" dt="2024-05-27T10:19:28.380" v="54476" actId="478"/>
          <ac:spMkLst>
            <pc:docMk/>
            <pc:sldMk cId="2367163873" sldId="315"/>
            <ac:spMk id="4169" creationId="{D5A87A4C-4A07-B919-B8E3-4E55A8652DF8}"/>
          </ac:spMkLst>
        </pc:spChg>
        <pc:spChg chg="del mod replST">
          <ac:chgData name="Ida Ekmark" userId="ffbc62ef69d5d3dc" providerId="LiveId" clId="{38AB4D3C-B4E5-4847-ABEF-83E738C70A11}" dt="2024-05-27T10:19:28.380" v="54475" actId="478"/>
          <ac:spMkLst>
            <pc:docMk/>
            <pc:sldMk cId="2367163873" sldId="315"/>
            <ac:spMk id="4170" creationId="{67F956E1-C00E-A827-A4E9-03A4BE7C6C1A}"/>
          </ac:spMkLst>
        </pc:spChg>
        <pc:spChg chg="del mod replST">
          <ac:chgData name="Ida Ekmark" userId="ffbc62ef69d5d3dc" providerId="LiveId" clId="{38AB4D3C-B4E5-4847-ABEF-83E738C70A11}" dt="2024-05-27T10:19:28.380" v="54474" actId="478"/>
          <ac:spMkLst>
            <pc:docMk/>
            <pc:sldMk cId="2367163873" sldId="315"/>
            <ac:spMk id="4171" creationId="{DEB2E166-6F67-D247-FCB6-25E9F9EA602A}"/>
          </ac:spMkLst>
        </pc:spChg>
        <pc:spChg chg="del mod replST">
          <ac:chgData name="Ida Ekmark" userId="ffbc62ef69d5d3dc" providerId="LiveId" clId="{38AB4D3C-B4E5-4847-ABEF-83E738C70A11}" dt="2024-05-27T10:19:28.380" v="54473" actId="478"/>
          <ac:spMkLst>
            <pc:docMk/>
            <pc:sldMk cId="2367163873" sldId="315"/>
            <ac:spMk id="4172" creationId="{8C920DF1-56F3-597D-4264-4A2118529FB7}"/>
          </ac:spMkLst>
        </pc:spChg>
        <pc:spChg chg="del mod replST">
          <ac:chgData name="Ida Ekmark" userId="ffbc62ef69d5d3dc" providerId="LiveId" clId="{38AB4D3C-B4E5-4847-ABEF-83E738C70A11}" dt="2024-05-27T10:19:28.380" v="54472" actId="478"/>
          <ac:spMkLst>
            <pc:docMk/>
            <pc:sldMk cId="2367163873" sldId="315"/>
            <ac:spMk id="4173" creationId="{7FC6E076-A949-88CC-B5B9-88C00A5ABA98}"/>
          </ac:spMkLst>
        </pc:spChg>
        <pc:spChg chg="del mod replST">
          <ac:chgData name="Ida Ekmark" userId="ffbc62ef69d5d3dc" providerId="LiveId" clId="{38AB4D3C-B4E5-4847-ABEF-83E738C70A11}" dt="2024-05-27T10:19:28.380" v="54471" actId="478"/>
          <ac:spMkLst>
            <pc:docMk/>
            <pc:sldMk cId="2367163873" sldId="315"/>
            <ac:spMk id="4174" creationId="{2956F376-92E5-3BD3-C523-DF881B9492FA}"/>
          </ac:spMkLst>
        </pc:spChg>
        <pc:spChg chg="del mod replST">
          <ac:chgData name="Ida Ekmark" userId="ffbc62ef69d5d3dc" providerId="LiveId" clId="{38AB4D3C-B4E5-4847-ABEF-83E738C70A11}" dt="2024-05-27T10:19:28.380" v="54470" actId="478"/>
          <ac:spMkLst>
            <pc:docMk/>
            <pc:sldMk cId="2367163873" sldId="315"/>
            <ac:spMk id="4175" creationId="{974EAAA7-D296-C360-636D-0E9487B28F7E}"/>
          </ac:spMkLst>
        </pc:spChg>
        <pc:spChg chg="del mod replST">
          <ac:chgData name="Ida Ekmark" userId="ffbc62ef69d5d3dc" providerId="LiveId" clId="{38AB4D3C-B4E5-4847-ABEF-83E738C70A11}" dt="2024-05-27T10:19:28.380" v="54469" actId="478"/>
          <ac:spMkLst>
            <pc:docMk/>
            <pc:sldMk cId="2367163873" sldId="315"/>
            <ac:spMk id="4176" creationId="{88225ABE-D2B2-030E-DB38-88BCDF3D7D14}"/>
          </ac:spMkLst>
        </pc:spChg>
        <pc:spChg chg="del mod topLvl replST">
          <ac:chgData name="Ida Ekmark" userId="ffbc62ef69d5d3dc" providerId="LiveId" clId="{38AB4D3C-B4E5-4847-ABEF-83E738C70A11}" dt="2024-05-27T10:21:38.097" v="55052" actId="478"/>
          <ac:spMkLst>
            <pc:docMk/>
            <pc:sldMk cId="2367163873" sldId="315"/>
            <ac:spMk id="4232" creationId="{9317DBA2-DBE1-21DF-C18C-4B5CE346255F}"/>
          </ac:spMkLst>
        </pc:spChg>
        <pc:spChg chg="del mod topLvl replST">
          <ac:chgData name="Ida Ekmark" userId="ffbc62ef69d5d3dc" providerId="LiveId" clId="{38AB4D3C-B4E5-4847-ABEF-83E738C70A11}" dt="2024-05-27T10:21:38.025" v="54970" actId="478"/>
          <ac:spMkLst>
            <pc:docMk/>
            <pc:sldMk cId="2367163873" sldId="315"/>
            <ac:spMk id="4233" creationId="{B4807CDF-DF2B-2F99-2518-CFEDFAF6D6E2}"/>
          </ac:spMkLst>
        </pc:spChg>
        <pc:spChg chg="del mod replST">
          <ac:chgData name="Ida Ekmark" userId="ffbc62ef69d5d3dc" providerId="LiveId" clId="{38AB4D3C-B4E5-4847-ABEF-83E738C70A11}" dt="2024-05-27T10:21:38.025" v="54969" actId="478"/>
          <ac:spMkLst>
            <pc:docMk/>
            <pc:sldMk cId="2367163873" sldId="315"/>
            <ac:spMk id="4234" creationId="{A1EE4C17-72AB-9CDD-6AD9-2B24B25EB587}"/>
          </ac:spMkLst>
        </pc:spChg>
        <pc:spChg chg="del mod replST">
          <ac:chgData name="Ida Ekmark" userId="ffbc62ef69d5d3dc" providerId="LiveId" clId="{38AB4D3C-B4E5-4847-ABEF-83E738C70A11}" dt="2024-05-27T10:21:38.025" v="54968" actId="478"/>
          <ac:spMkLst>
            <pc:docMk/>
            <pc:sldMk cId="2367163873" sldId="315"/>
            <ac:spMk id="4235" creationId="{7D514FF5-8D27-7110-BCEA-D4723BC6BD8A}"/>
          </ac:spMkLst>
        </pc:spChg>
        <pc:spChg chg="del mod replST">
          <ac:chgData name="Ida Ekmark" userId="ffbc62ef69d5d3dc" providerId="LiveId" clId="{38AB4D3C-B4E5-4847-ABEF-83E738C70A11}" dt="2024-05-27T10:21:38.025" v="54967" actId="478"/>
          <ac:spMkLst>
            <pc:docMk/>
            <pc:sldMk cId="2367163873" sldId="315"/>
            <ac:spMk id="4236" creationId="{77377F7E-A465-610E-F854-B3A17AF5E949}"/>
          </ac:spMkLst>
        </pc:spChg>
        <pc:spChg chg="del mod replST">
          <ac:chgData name="Ida Ekmark" userId="ffbc62ef69d5d3dc" providerId="LiveId" clId="{38AB4D3C-B4E5-4847-ABEF-83E738C70A11}" dt="2024-05-27T10:21:38.025" v="54966" actId="478"/>
          <ac:spMkLst>
            <pc:docMk/>
            <pc:sldMk cId="2367163873" sldId="315"/>
            <ac:spMk id="4237" creationId="{E704490B-57EE-F132-5C5E-0F503BAEFB4B}"/>
          </ac:spMkLst>
        </pc:spChg>
        <pc:spChg chg="del mod replST">
          <ac:chgData name="Ida Ekmark" userId="ffbc62ef69d5d3dc" providerId="LiveId" clId="{38AB4D3C-B4E5-4847-ABEF-83E738C70A11}" dt="2024-05-27T10:21:38.025" v="54965" actId="478"/>
          <ac:spMkLst>
            <pc:docMk/>
            <pc:sldMk cId="2367163873" sldId="315"/>
            <ac:spMk id="4238" creationId="{EAD9A7CC-A909-A842-7AC8-27C97FFA1DDF}"/>
          </ac:spMkLst>
        </pc:spChg>
        <pc:spChg chg="del mod replST">
          <ac:chgData name="Ida Ekmark" userId="ffbc62ef69d5d3dc" providerId="LiveId" clId="{38AB4D3C-B4E5-4847-ABEF-83E738C70A11}" dt="2024-05-27T10:21:38.025" v="54964" actId="478"/>
          <ac:spMkLst>
            <pc:docMk/>
            <pc:sldMk cId="2367163873" sldId="315"/>
            <ac:spMk id="4239" creationId="{FF7174C9-D689-EE38-2393-0DA455B18FF2}"/>
          </ac:spMkLst>
        </pc:spChg>
        <pc:spChg chg="del mod replST">
          <ac:chgData name="Ida Ekmark" userId="ffbc62ef69d5d3dc" providerId="LiveId" clId="{38AB4D3C-B4E5-4847-ABEF-83E738C70A11}" dt="2024-05-27T10:21:38.025" v="54963" actId="478"/>
          <ac:spMkLst>
            <pc:docMk/>
            <pc:sldMk cId="2367163873" sldId="315"/>
            <ac:spMk id="4240" creationId="{31FF00E0-F71E-6868-6546-73D5F4113F91}"/>
          </ac:spMkLst>
        </pc:spChg>
        <pc:spChg chg="del mod replST">
          <ac:chgData name="Ida Ekmark" userId="ffbc62ef69d5d3dc" providerId="LiveId" clId="{38AB4D3C-B4E5-4847-ABEF-83E738C70A11}" dt="2024-05-27T10:21:38.025" v="54962" actId="478"/>
          <ac:spMkLst>
            <pc:docMk/>
            <pc:sldMk cId="2367163873" sldId="315"/>
            <ac:spMk id="4241" creationId="{B6905667-7B56-E7FF-09BB-7B7D6D6ED920}"/>
          </ac:spMkLst>
        </pc:spChg>
        <pc:spChg chg="del mod replST">
          <ac:chgData name="Ida Ekmark" userId="ffbc62ef69d5d3dc" providerId="LiveId" clId="{38AB4D3C-B4E5-4847-ABEF-83E738C70A11}" dt="2024-05-27T10:21:38.025" v="54961" actId="478"/>
          <ac:spMkLst>
            <pc:docMk/>
            <pc:sldMk cId="2367163873" sldId="315"/>
            <ac:spMk id="4242" creationId="{D41C4FA9-1CAC-EF22-55FD-0E70C4918068}"/>
          </ac:spMkLst>
        </pc:spChg>
        <pc:spChg chg="del mod replST">
          <ac:chgData name="Ida Ekmark" userId="ffbc62ef69d5d3dc" providerId="LiveId" clId="{38AB4D3C-B4E5-4847-ABEF-83E738C70A11}" dt="2024-05-27T10:21:38.025" v="54960" actId="478"/>
          <ac:spMkLst>
            <pc:docMk/>
            <pc:sldMk cId="2367163873" sldId="315"/>
            <ac:spMk id="4243" creationId="{EE122FFA-251D-93BF-7435-DABF132AE523}"/>
          </ac:spMkLst>
        </pc:spChg>
        <pc:spChg chg="del mod replST">
          <ac:chgData name="Ida Ekmark" userId="ffbc62ef69d5d3dc" providerId="LiveId" clId="{38AB4D3C-B4E5-4847-ABEF-83E738C70A11}" dt="2024-05-27T10:21:38.020" v="54959" actId="478"/>
          <ac:spMkLst>
            <pc:docMk/>
            <pc:sldMk cId="2367163873" sldId="315"/>
            <ac:spMk id="4244" creationId="{07A6E357-6A8A-3E82-76DC-56B4749824E2}"/>
          </ac:spMkLst>
        </pc:spChg>
        <pc:spChg chg="del mod replST">
          <ac:chgData name="Ida Ekmark" userId="ffbc62ef69d5d3dc" providerId="LiveId" clId="{38AB4D3C-B4E5-4847-ABEF-83E738C70A11}" dt="2024-05-27T10:21:38.020" v="54958" actId="478"/>
          <ac:spMkLst>
            <pc:docMk/>
            <pc:sldMk cId="2367163873" sldId="315"/>
            <ac:spMk id="4245" creationId="{FBCA6167-873D-D0D5-A2E5-FE867F3CECA3}"/>
          </ac:spMkLst>
        </pc:spChg>
        <pc:spChg chg="del mod replST">
          <ac:chgData name="Ida Ekmark" userId="ffbc62ef69d5d3dc" providerId="LiveId" clId="{38AB4D3C-B4E5-4847-ABEF-83E738C70A11}" dt="2024-05-27T10:21:38.020" v="54957" actId="478"/>
          <ac:spMkLst>
            <pc:docMk/>
            <pc:sldMk cId="2367163873" sldId="315"/>
            <ac:spMk id="4246" creationId="{A47F1E81-B0D7-CF1B-FC35-444D91338B23}"/>
          </ac:spMkLst>
        </pc:spChg>
        <pc:spChg chg="del mod replST">
          <ac:chgData name="Ida Ekmark" userId="ffbc62ef69d5d3dc" providerId="LiveId" clId="{38AB4D3C-B4E5-4847-ABEF-83E738C70A11}" dt="2024-05-27T10:21:38.020" v="54956" actId="478"/>
          <ac:spMkLst>
            <pc:docMk/>
            <pc:sldMk cId="2367163873" sldId="315"/>
            <ac:spMk id="4247" creationId="{B8DDE874-6C2F-C08C-1EB9-44E24A5B9499}"/>
          </ac:spMkLst>
        </pc:spChg>
        <pc:spChg chg="del mod replST">
          <ac:chgData name="Ida Ekmark" userId="ffbc62ef69d5d3dc" providerId="LiveId" clId="{38AB4D3C-B4E5-4847-ABEF-83E738C70A11}" dt="2024-05-27T10:21:38.020" v="54955" actId="478"/>
          <ac:spMkLst>
            <pc:docMk/>
            <pc:sldMk cId="2367163873" sldId="315"/>
            <ac:spMk id="4248" creationId="{D68A40ED-B33F-718E-C7A7-7D9608B3F11D}"/>
          </ac:spMkLst>
        </pc:spChg>
        <pc:spChg chg="del mod replST">
          <ac:chgData name="Ida Ekmark" userId="ffbc62ef69d5d3dc" providerId="LiveId" clId="{38AB4D3C-B4E5-4847-ABEF-83E738C70A11}" dt="2024-05-27T10:21:38.020" v="54954" actId="478"/>
          <ac:spMkLst>
            <pc:docMk/>
            <pc:sldMk cId="2367163873" sldId="315"/>
            <ac:spMk id="4249" creationId="{F319EDBE-E37E-55A7-9AEA-C36CCBAD2C5C}"/>
          </ac:spMkLst>
        </pc:spChg>
        <pc:spChg chg="del mod replST">
          <ac:chgData name="Ida Ekmark" userId="ffbc62ef69d5d3dc" providerId="LiveId" clId="{38AB4D3C-B4E5-4847-ABEF-83E738C70A11}" dt="2024-05-27T10:21:38.020" v="54953" actId="478"/>
          <ac:spMkLst>
            <pc:docMk/>
            <pc:sldMk cId="2367163873" sldId="315"/>
            <ac:spMk id="4250" creationId="{F73B685F-FEAC-5010-2EB0-595A57FDB959}"/>
          </ac:spMkLst>
        </pc:spChg>
        <pc:spChg chg="del mod replST">
          <ac:chgData name="Ida Ekmark" userId="ffbc62ef69d5d3dc" providerId="LiveId" clId="{38AB4D3C-B4E5-4847-ABEF-83E738C70A11}" dt="2024-05-27T10:21:38.020" v="54952" actId="478"/>
          <ac:spMkLst>
            <pc:docMk/>
            <pc:sldMk cId="2367163873" sldId="315"/>
            <ac:spMk id="4251" creationId="{F1ED524B-32FC-9008-281C-369408784303}"/>
          </ac:spMkLst>
        </pc:spChg>
        <pc:spChg chg="del mod replST">
          <ac:chgData name="Ida Ekmark" userId="ffbc62ef69d5d3dc" providerId="LiveId" clId="{38AB4D3C-B4E5-4847-ABEF-83E738C70A11}" dt="2024-05-27T10:21:38.020" v="54951" actId="478"/>
          <ac:spMkLst>
            <pc:docMk/>
            <pc:sldMk cId="2367163873" sldId="315"/>
            <ac:spMk id="4252" creationId="{E36CA422-801D-8904-4F4E-E78BA7DEFB6F}"/>
          </ac:spMkLst>
        </pc:spChg>
        <pc:spChg chg="del mod replST">
          <ac:chgData name="Ida Ekmark" userId="ffbc62ef69d5d3dc" providerId="LiveId" clId="{38AB4D3C-B4E5-4847-ABEF-83E738C70A11}" dt="2024-05-27T10:21:38.020" v="54950" actId="478"/>
          <ac:spMkLst>
            <pc:docMk/>
            <pc:sldMk cId="2367163873" sldId="315"/>
            <ac:spMk id="4253" creationId="{5F93C82B-323A-0154-E5A4-1682A66416BC}"/>
          </ac:spMkLst>
        </pc:spChg>
        <pc:spChg chg="del mod replST">
          <ac:chgData name="Ida Ekmark" userId="ffbc62ef69d5d3dc" providerId="LiveId" clId="{38AB4D3C-B4E5-4847-ABEF-83E738C70A11}" dt="2024-05-27T10:21:38.020" v="54949" actId="478"/>
          <ac:spMkLst>
            <pc:docMk/>
            <pc:sldMk cId="2367163873" sldId="315"/>
            <ac:spMk id="4254" creationId="{7190966D-885B-583C-E3E7-2015C23CCD36}"/>
          </ac:spMkLst>
        </pc:spChg>
        <pc:spChg chg="del mod replST">
          <ac:chgData name="Ida Ekmark" userId="ffbc62ef69d5d3dc" providerId="LiveId" clId="{38AB4D3C-B4E5-4847-ABEF-83E738C70A11}" dt="2024-05-27T10:21:38.017" v="54948" actId="478"/>
          <ac:spMkLst>
            <pc:docMk/>
            <pc:sldMk cId="2367163873" sldId="315"/>
            <ac:spMk id="4255" creationId="{0642555E-A513-9688-E94F-F1761A65C16E}"/>
          </ac:spMkLst>
        </pc:spChg>
        <pc:spChg chg="del mod replST">
          <ac:chgData name="Ida Ekmark" userId="ffbc62ef69d5d3dc" providerId="LiveId" clId="{38AB4D3C-B4E5-4847-ABEF-83E738C70A11}" dt="2024-05-27T10:21:38.017" v="54947" actId="478"/>
          <ac:spMkLst>
            <pc:docMk/>
            <pc:sldMk cId="2367163873" sldId="315"/>
            <ac:spMk id="4256" creationId="{DBFC3E42-5951-F7B8-754B-8A0C73CBFDF8}"/>
          </ac:spMkLst>
        </pc:spChg>
        <pc:spChg chg="del mod replST">
          <ac:chgData name="Ida Ekmark" userId="ffbc62ef69d5d3dc" providerId="LiveId" clId="{38AB4D3C-B4E5-4847-ABEF-83E738C70A11}" dt="2024-05-27T10:21:38.017" v="54946" actId="478"/>
          <ac:spMkLst>
            <pc:docMk/>
            <pc:sldMk cId="2367163873" sldId="315"/>
            <ac:spMk id="4257" creationId="{43C222FD-606C-6FA2-641F-203DCD486B7E}"/>
          </ac:spMkLst>
        </pc:spChg>
        <pc:spChg chg="del mod replST">
          <ac:chgData name="Ida Ekmark" userId="ffbc62ef69d5d3dc" providerId="LiveId" clId="{38AB4D3C-B4E5-4847-ABEF-83E738C70A11}" dt="2024-05-27T10:21:38.017" v="54945" actId="478"/>
          <ac:spMkLst>
            <pc:docMk/>
            <pc:sldMk cId="2367163873" sldId="315"/>
            <ac:spMk id="4258" creationId="{779AA6E4-14D7-A566-5602-E9E75F5581BA}"/>
          </ac:spMkLst>
        </pc:spChg>
        <pc:spChg chg="del mod replST">
          <ac:chgData name="Ida Ekmark" userId="ffbc62ef69d5d3dc" providerId="LiveId" clId="{38AB4D3C-B4E5-4847-ABEF-83E738C70A11}" dt="2024-05-27T10:21:38.017" v="54944" actId="478"/>
          <ac:spMkLst>
            <pc:docMk/>
            <pc:sldMk cId="2367163873" sldId="315"/>
            <ac:spMk id="4259" creationId="{58F791DB-E260-F331-94E0-DC2AA380EB03}"/>
          </ac:spMkLst>
        </pc:spChg>
        <pc:spChg chg="del mod replST">
          <ac:chgData name="Ida Ekmark" userId="ffbc62ef69d5d3dc" providerId="LiveId" clId="{38AB4D3C-B4E5-4847-ABEF-83E738C70A11}" dt="2024-05-27T10:21:38.017" v="54943" actId="478"/>
          <ac:spMkLst>
            <pc:docMk/>
            <pc:sldMk cId="2367163873" sldId="315"/>
            <ac:spMk id="4260" creationId="{5805F7CB-5636-06F7-E82D-91D5F363DE56}"/>
          </ac:spMkLst>
        </pc:spChg>
        <pc:spChg chg="del mod replST">
          <ac:chgData name="Ida Ekmark" userId="ffbc62ef69d5d3dc" providerId="LiveId" clId="{38AB4D3C-B4E5-4847-ABEF-83E738C70A11}" dt="2024-05-27T10:21:38.015" v="54942" actId="478"/>
          <ac:spMkLst>
            <pc:docMk/>
            <pc:sldMk cId="2367163873" sldId="315"/>
            <ac:spMk id="4261" creationId="{EEB9B4F5-E171-4721-600D-C143A03EC740}"/>
          </ac:spMkLst>
        </pc:spChg>
        <pc:spChg chg="del mod replST">
          <ac:chgData name="Ida Ekmark" userId="ffbc62ef69d5d3dc" providerId="LiveId" clId="{38AB4D3C-B4E5-4847-ABEF-83E738C70A11}" dt="2024-05-27T10:21:38.015" v="54941" actId="478"/>
          <ac:spMkLst>
            <pc:docMk/>
            <pc:sldMk cId="2367163873" sldId="315"/>
            <ac:spMk id="4262" creationId="{6721CE5E-C967-B046-D9DE-EBA591901170}"/>
          </ac:spMkLst>
        </pc:spChg>
        <pc:spChg chg="del mod replST">
          <ac:chgData name="Ida Ekmark" userId="ffbc62ef69d5d3dc" providerId="LiveId" clId="{38AB4D3C-B4E5-4847-ABEF-83E738C70A11}" dt="2024-05-27T10:21:38.015" v="54940" actId="478"/>
          <ac:spMkLst>
            <pc:docMk/>
            <pc:sldMk cId="2367163873" sldId="315"/>
            <ac:spMk id="4263" creationId="{66402F23-1171-B922-31FA-61DA4EEF6B29}"/>
          </ac:spMkLst>
        </pc:spChg>
        <pc:spChg chg="del mod replST">
          <ac:chgData name="Ida Ekmark" userId="ffbc62ef69d5d3dc" providerId="LiveId" clId="{38AB4D3C-B4E5-4847-ABEF-83E738C70A11}" dt="2024-05-27T10:21:38.015" v="54939" actId="478"/>
          <ac:spMkLst>
            <pc:docMk/>
            <pc:sldMk cId="2367163873" sldId="315"/>
            <ac:spMk id="4264" creationId="{DB60CD7D-06F3-C827-B3D9-9CCF4E03964B}"/>
          </ac:spMkLst>
        </pc:spChg>
        <pc:spChg chg="del mod replST">
          <ac:chgData name="Ida Ekmark" userId="ffbc62ef69d5d3dc" providerId="LiveId" clId="{38AB4D3C-B4E5-4847-ABEF-83E738C70A11}" dt="2024-05-27T10:21:38.010" v="54938" actId="478"/>
          <ac:spMkLst>
            <pc:docMk/>
            <pc:sldMk cId="2367163873" sldId="315"/>
            <ac:spMk id="4265" creationId="{775AB8EE-3681-D25B-CDF5-277EC8157306}"/>
          </ac:spMkLst>
        </pc:spChg>
        <pc:spChg chg="del mod replST">
          <ac:chgData name="Ida Ekmark" userId="ffbc62ef69d5d3dc" providerId="LiveId" clId="{38AB4D3C-B4E5-4847-ABEF-83E738C70A11}" dt="2024-05-27T10:21:38.010" v="54937" actId="478"/>
          <ac:spMkLst>
            <pc:docMk/>
            <pc:sldMk cId="2367163873" sldId="315"/>
            <ac:spMk id="4266" creationId="{DBA503B3-E255-EC22-F9B5-31669C8325CA}"/>
          </ac:spMkLst>
        </pc:spChg>
        <pc:spChg chg="del mod replST">
          <ac:chgData name="Ida Ekmark" userId="ffbc62ef69d5d3dc" providerId="LiveId" clId="{38AB4D3C-B4E5-4847-ABEF-83E738C70A11}" dt="2024-05-27T10:21:38.010" v="54936" actId="478"/>
          <ac:spMkLst>
            <pc:docMk/>
            <pc:sldMk cId="2367163873" sldId="315"/>
            <ac:spMk id="4267" creationId="{CF8BE162-61EB-2B38-0E3C-86E3D78099D9}"/>
          </ac:spMkLst>
        </pc:spChg>
        <pc:spChg chg="del mod replST">
          <ac:chgData name="Ida Ekmark" userId="ffbc62ef69d5d3dc" providerId="LiveId" clId="{38AB4D3C-B4E5-4847-ABEF-83E738C70A11}" dt="2024-05-27T10:21:38.010" v="54935" actId="478"/>
          <ac:spMkLst>
            <pc:docMk/>
            <pc:sldMk cId="2367163873" sldId="315"/>
            <ac:spMk id="4268" creationId="{11A51C89-14F2-42DA-0141-803BE089F859}"/>
          </ac:spMkLst>
        </pc:spChg>
        <pc:spChg chg="del mod replST">
          <ac:chgData name="Ida Ekmark" userId="ffbc62ef69d5d3dc" providerId="LiveId" clId="{38AB4D3C-B4E5-4847-ABEF-83E738C70A11}" dt="2024-05-27T10:21:38.010" v="54934" actId="478"/>
          <ac:spMkLst>
            <pc:docMk/>
            <pc:sldMk cId="2367163873" sldId="315"/>
            <ac:spMk id="4269" creationId="{C2B12762-C3B6-6129-E0A7-56DF2E413A60}"/>
          </ac:spMkLst>
        </pc:spChg>
        <pc:spChg chg="del mod replST">
          <ac:chgData name="Ida Ekmark" userId="ffbc62ef69d5d3dc" providerId="LiveId" clId="{38AB4D3C-B4E5-4847-ABEF-83E738C70A11}" dt="2024-05-27T10:21:38.010" v="54933" actId="478"/>
          <ac:spMkLst>
            <pc:docMk/>
            <pc:sldMk cId="2367163873" sldId="315"/>
            <ac:spMk id="4270" creationId="{5EB95797-98E1-9050-0C23-9E12F0581182}"/>
          </ac:spMkLst>
        </pc:spChg>
        <pc:spChg chg="del mod replST">
          <ac:chgData name="Ida Ekmark" userId="ffbc62ef69d5d3dc" providerId="LiveId" clId="{38AB4D3C-B4E5-4847-ABEF-83E738C70A11}" dt="2024-05-27T10:21:38.010" v="54932" actId="478"/>
          <ac:spMkLst>
            <pc:docMk/>
            <pc:sldMk cId="2367163873" sldId="315"/>
            <ac:spMk id="4271" creationId="{A2816FE3-10E9-4682-5C36-5B352BED6086}"/>
          </ac:spMkLst>
        </pc:spChg>
        <pc:spChg chg="del mod replST">
          <ac:chgData name="Ida Ekmark" userId="ffbc62ef69d5d3dc" providerId="LiveId" clId="{38AB4D3C-B4E5-4847-ABEF-83E738C70A11}" dt="2024-05-27T10:21:38.010" v="54931" actId="478"/>
          <ac:spMkLst>
            <pc:docMk/>
            <pc:sldMk cId="2367163873" sldId="315"/>
            <ac:spMk id="4272" creationId="{9979BC11-3890-FC1D-CBA5-42CAF31695E4}"/>
          </ac:spMkLst>
        </pc:spChg>
        <pc:spChg chg="del mod replST">
          <ac:chgData name="Ida Ekmark" userId="ffbc62ef69d5d3dc" providerId="LiveId" clId="{38AB4D3C-B4E5-4847-ABEF-83E738C70A11}" dt="2024-05-27T10:21:38.010" v="54930" actId="478"/>
          <ac:spMkLst>
            <pc:docMk/>
            <pc:sldMk cId="2367163873" sldId="315"/>
            <ac:spMk id="4273" creationId="{C94828B6-8989-5AD6-8490-FBCFFEC6DC99}"/>
          </ac:spMkLst>
        </pc:spChg>
        <pc:spChg chg="del mod replST">
          <ac:chgData name="Ida Ekmark" userId="ffbc62ef69d5d3dc" providerId="LiveId" clId="{38AB4D3C-B4E5-4847-ABEF-83E738C70A11}" dt="2024-05-27T10:21:38.005" v="54929" actId="478"/>
          <ac:spMkLst>
            <pc:docMk/>
            <pc:sldMk cId="2367163873" sldId="315"/>
            <ac:spMk id="4274" creationId="{24A4ECD9-D80F-0ABE-579A-AEAAE839F635}"/>
          </ac:spMkLst>
        </pc:spChg>
        <pc:spChg chg="del mod replST">
          <ac:chgData name="Ida Ekmark" userId="ffbc62ef69d5d3dc" providerId="LiveId" clId="{38AB4D3C-B4E5-4847-ABEF-83E738C70A11}" dt="2024-05-27T10:21:38.005" v="54928" actId="478"/>
          <ac:spMkLst>
            <pc:docMk/>
            <pc:sldMk cId="2367163873" sldId="315"/>
            <ac:spMk id="4275" creationId="{17C34269-7805-E21C-1C54-8136394DBFDF}"/>
          </ac:spMkLst>
        </pc:spChg>
        <pc:spChg chg="del mod replST">
          <ac:chgData name="Ida Ekmark" userId="ffbc62ef69d5d3dc" providerId="LiveId" clId="{38AB4D3C-B4E5-4847-ABEF-83E738C70A11}" dt="2024-05-27T10:21:38.005" v="54927" actId="478"/>
          <ac:spMkLst>
            <pc:docMk/>
            <pc:sldMk cId="2367163873" sldId="315"/>
            <ac:spMk id="4276" creationId="{D465524C-0C2A-3FA7-9E1D-2A61CD3EF8FF}"/>
          </ac:spMkLst>
        </pc:spChg>
        <pc:spChg chg="del mod replST">
          <ac:chgData name="Ida Ekmark" userId="ffbc62ef69d5d3dc" providerId="LiveId" clId="{38AB4D3C-B4E5-4847-ABEF-83E738C70A11}" dt="2024-05-27T10:21:38.005" v="54926" actId="478"/>
          <ac:spMkLst>
            <pc:docMk/>
            <pc:sldMk cId="2367163873" sldId="315"/>
            <ac:spMk id="4277" creationId="{4232D761-6267-B536-D853-8B3769E46341}"/>
          </ac:spMkLst>
        </pc:spChg>
        <pc:spChg chg="del mod replST">
          <ac:chgData name="Ida Ekmark" userId="ffbc62ef69d5d3dc" providerId="LiveId" clId="{38AB4D3C-B4E5-4847-ABEF-83E738C70A11}" dt="2024-05-27T10:21:38.005" v="54925" actId="478"/>
          <ac:spMkLst>
            <pc:docMk/>
            <pc:sldMk cId="2367163873" sldId="315"/>
            <ac:spMk id="4278" creationId="{2FC4B22A-DCEB-D295-643D-925199C3E149}"/>
          </ac:spMkLst>
        </pc:spChg>
        <pc:spChg chg="del mod replST">
          <ac:chgData name="Ida Ekmark" userId="ffbc62ef69d5d3dc" providerId="LiveId" clId="{38AB4D3C-B4E5-4847-ABEF-83E738C70A11}" dt="2024-05-27T10:21:38.005" v="54924" actId="478"/>
          <ac:spMkLst>
            <pc:docMk/>
            <pc:sldMk cId="2367163873" sldId="315"/>
            <ac:spMk id="4279" creationId="{388E37DB-2FBA-DFC6-D3DC-607E2E5C24F7}"/>
          </ac:spMkLst>
        </pc:spChg>
        <pc:spChg chg="del mod replST">
          <ac:chgData name="Ida Ekmark" userId="ffbc62ef69d5d3dc" providerId="LiveId" clId="{38AB4D3C-B4E5-4847-ABEF-83E738C70A11}" dt="2024-05-27T10:21:38.005" v="54923" actId="478"/>
          <ac:spMkLst>
            <pc:docMk/>
            <pc:sldMk cId="2367163873" sldId="315"/>
            <ac:spMk id="4280" creationId="{3F078CE0-84EB-0CA4-5126-84C43DE6493B}"/>
          </ac:spMkLst>
        </pc:spChg>
        <pc:spChg chg="del mod replST">
          <ac:chgData name="Ida Ekmark" userId="ffbc62ef69d5d3dc" providerId="LiveId" clId="{38AB4D3C-B4E5-4847-ABEF-83E738C70A11}" dt="2024-05-27T10:21:38.005" v="54922" actId="478"/>
          <ac:spMkLst>
            <pc:docMk/>
            <pc:sldMk cId="2367163873" sldId="315"/>
            <ac:spMk id="4281" creationId="{DD4A14A8-07D9-FCB2-BDD3-41E6F9ABA1F3}"/>
          </ac:spMkLst>
        </pc:spChg>
        <pc:spChg chg="del mod replST">
          <ac:chgData name="Ida Ekmark" userId="ffbc62ef69d5d3dc" providerId="LiveId" clId="{38AB4D3C-B4E5-4847-ABEF-83E738C70A11}" dt="2024-05-27T10:21:38.005" v="54921" actId="478"/>
          <ac:spMkLst>
            <pc:docMk/>
            <pc:sldMk cId="2367163873" sldId="315"/>
            <ac:spMk id="4282" creationId="{1C12C35B-DD19-F354-33EC-32CCBB1166E6}"/>
          </ac:spMkLst>
        </pc:spChg>
        <pc:spChg chg="del mod replST">
          <ac:chgData name="Ida Ekmark" userId="ffbc62ef69d5d3dc" providerId="LiveId" clId="{38AB4D3C-B4E5-4847-ABEF-83E738C70A11}" dt="2024-05-27T10:21:38.005" v="54920" actId="478"/>
          <ac:spMkLst>
            <pc:docMk/>
            <pc:sldMk cId="2367163873" sldId="315"/>
            <ac:spMk id="4283" creationId="{07E6DE10-263D-E58D-8399-84CC8CA44655}"/>
          </ac:spMkLst>
        </pc:spChg>
        <pc:spChg chg="del mod replST">
          <ac:chgData name="Ida Ekmark" userId="ffbc62ef69d5d3dc" providerId="LiveId" clId="{38AB4D3C-B4E5-4847-ABEF-83E738C70A11}" dt="2024-05-27T10:21:38.001" v="54919" actId="478"/>
          <ac:spMkLst>
            <pc:docMk/>
            <pc:sldMk cId="2367163873" sldId="315"/>
            <ac:spMk id="4284" creationId="{B4273282-7049-174E-83BB-EC73DF3853A6}"/>
          </ac:spMkLst>
        </pc:spChg>
        <pc:spChg chg="del mod replST">
          <ac:chgData name="Ida Ekmark" userId="ffbc62ef69d5d3dc" providerId="LiveId" clId="{38AB4D3C-B4E5-4847-ABEF-83E738C70A11}" dt="2024-05-27T10:21:38.001" v="54918" actId="478"/>
          <ac:spMkLst>
            <pc:docMk/>
            <pc:sldMk cId="2367163873" sldId="315"/>
            <ac:spMk id="4285" creationId="{99388450-4366-88C0-1A4A-D5D770A2BCDB}"/>
          </ac:spMkLst>
        </pc:spChg>
        <pc:spChg chg="del mod replST">
          <ac:chgData name="Ida Ekmark" userId="ffbc62ef69d5d3dc" providerId="LiveId" clId="{38AB4D3C-B4E5-4847-ABEF-83E738C70A11}" dt="2024-05-27T10:21:38.001" v="54917" actId="478"/>
          <ac:spMkLst>
            <pc:docMk/>
            <pc:sldMk cId="2367163873" sldId="315"/>
            <ac:spMk id="4286" creationId="{DB83EA26-2A05-88C1-938E-5BB1CB928C8C}"/>
          </ac:spMkLst>
        </pc:spChg>
        <pc:spChg chg="del mod replST">
          <ac:chgData name="Ida Ekmark" userId="ffbc62ef69d5d3dc" providerId="LiveId" clId="{38AB4D3C-B4E5-4847-ABEF-83E738C70A11}" dt="2024-05-27T10:21:38.001" v="54916" actId="478"/>
          <ac:spMkLst>
            <pc:docMk/>
            <pc:sldMk cId="2367163873" sldId="315"/>
            <ac:spMk id="4287" creationId="{69FB9D92-F432-7040-9430-723BAB8CFFF4}"/>
          </ac:spMkLst>
        </pc:spChg>
        <pc:spChg chg="del mod replST">
          <ac:chgData name="Ida Ekmark" userId="ffbc62ef69d5d3dc" providerId="LiveId" clId="{38AB4D3C-B4E5-4847-ABEF-83E738C70A11}" dt="2024-05-27T10:21:38.001" v="54915" actId="478"/>
          <ac:spMkLst>
            <pc:docMk/>
            <pc:sldMk cId="2367163873" sldId="315"/>
            <ac:spMk id="4288" creationId="{2D10CCE7-9C42-B618-4975-92B5A9E2888B}"/>
          </ac:spMkLst>
        </pc:spChg>
        <pc:spChg chg="del mod replST">
          <ac:chgData name="Ida Ekmark" userId="ffbc62ef69d5d3dc" providerId="LiveId" clId="{38AB4D3C-B4E5-4847-ABEF-83E738C70A11}" dt="2024-05-27T10:21:38.001" v="54914" actId="478"/>
          <ac:spMkLst>
            <pc:docMk/>
            <pc:sldMk cId="2367163873" sldId="315"/>
            <ac:spMk id="4289" creationId="{4266A4CB-9ACC-553F-61C1-FA65EE15EF34}"/>
          </ac:spMkLst>
        </pc:spChg>
        <pc:spChg chg="del mod replST">
          <ac:chgData name="Ida Ekmark" userId="ffbc62ef69d5d3dc" providerId="LiveId" clId="{38AB4D3C-B4E5-4847-ABEF-83E738C70A11}" dt="2024-05-27T10:21:38.001" v="54913" actId="478"/>
          <ac:spMkLst>
            <pc:docMk/>
            <pc:sldMk cId="2367163873" sldId="315"/>
            <ac:spMk id="4290" creationId="{26F1F522-7BF1-7C1F-6F6E-C314B50BB447}"/>
          </ac:spMkLst>
        </pc:spChg>
        <pc:spChg chg="del mod replST">
          <ac:chgData name="Ida Ekmark" userId="ffbc62ef69d5d3dc" providerId="LiveId" clId="{38AB4D3C-B4E5-4847-ABEF-83E738C70A11}" dt="2024-05-27T10:21:38" v="54912" actId="478"/>
          <ac:spMkLst>
            <pc:docMk/>
            <pc:sldMk cId="2367163873" sldId="315"/>
            <ac:spMk id="4291" creationId="{B1091ED8-EB25-DC2C-5A13-70E6E9E46853}"/>
          </ac:spMkLst>
        </pc:spChg>
        <pc:spChg chg="del mod replST">
          <ac:chgData name="Ida Ekmark" userId="ffbc62ef69d5d3dc" providerId="LiveId" clId="{38AB4D3C-B4E5-4847-ABEF-83E738C70A11}" dt="2024-05-27T10:21:38" v="54911" actId="478"/>
          <ac:spMkLst>
            <pc:docMk/>
            <pc:sldMk cId="2367163873" sldId="315"/>
            <ac:spMk id="4292" creationId="{D962A12C-CEA6-C8E3-35D3-A6DD7DEF3A9C}"/>
          </ac:spMkLst>
        </pc:spChg>
        <pc:spChg chg="del mod replST">
          <ac:chgData name="Ida Ekmark" userId="ffbc62ef69d5d3dc" providerId="LiveId" clId="{38AB4D3C-B4E5-4847-ABEF-83E738C70A11}" dt="2024-05-27T10:21:37.995" v="54910" actId="478"/>
          <ac:spMkLst>
            <pc:docMk/>
            <pc:sldMk cId="2367163873" sldId="315"/>
            <ac:spMk id="4293" creationId="{4D82E78E-F36B-AB7C-2E00-05BEC322D9D0}"/>
          </ac:spMkLst>
        </pc:spChg>
        <pc:spChg chg="del mod replST">
          <ac:chgData name="Ida Ekmark" userId="ffbc62ef69d5d3dc" providerId="LiveId" clId="{38AB4D3C-B4E5-4847-ABEF-83E738C70A11}" dt="2024-05-27T10:21:37.995" v="54909" actId="478"/>
          <ac:spMkLst>
            <pc:docMk/>
            <pc:sldMk cId="2367163873" sldId="315"/>
            <ac:spMk id="4294" creationId="{289B6BDD-88CA-D88F-CBF1-6094F0A8894B}"/>
          </ac:spMkLst>
        </pc:spChg>
        <pc:spChg chg="del mod replST">
          <ac:chgData name="Ida Ekmark" userId="ffbc62ef69d5d3dc" providerId="LiveId" clId="{38AB4D3C-B4E5-4847-ABEF-83E738C70A11}" dt="2024-05-27T10:21:37.995" v="54908" actId="478"/>
          <ac:spMkLst>
            <pc:docMk/>
            <pc:sldMk cId="2367163873" sldId="315"/>
            <ac:spMk id="4295" creationId="{DA74396A-2539-74E3-2559-627B522CDA52}"/>
          </ac:spMkLst>
        </pc:spChg>
        <pc:spChg chg="del mod replST">
          <ac:chgData name="Ida Ekmark" userId="ffbc62ef69d5d3dc" providerId="LiveId" clId="{38AB4D3C-B4E5-4847-ABEF-83E738C70A11}" dt="2024-05-27T10:21:37.995" v="54907" actId="478"/>
          <ac:spMkLst>
            <pc:docMk/>
            <pc:sldMk cId="2367163873" sldId="315"/>
            <ac:spMk id="4296" creationId="{0A8155BF-37F2-8FCB-B3D0-F3C841F6F40A}"/>
          </ac:spMkLst>
        </pc:spChg>
        <pc:spChg chg="del mod replST">
          <ac:chgData name="Ida Ekmark" userId="ffbc62ef69d5d3dc" providerId="LiveId" clId="{38AB4D3C-B4E5-4847-ABEF-83E738C70A11}" dt="2024-05-27T10:21:37.995" v="54906" actId="478"/>
          <ac:spMkLst>
            <pc:docMk/>
            <pc:sldMk cId="2367163873" sldId="315"/>
            <ac:spMk id="4297" creationId="{29715DA8-5CB1-4C35-3EAD-B8405D6685F3}"/>
          </ac:spMkLst>
        </pc:spChg>
        <pc:spChg chg="del mod replST">
          <ac:chgData name="Ida Ekmark" userId="ffbc62ef69d5d3dc" providerId="LiveId" clId="{38AB4D3C-B4E5-4847-ABEF-83E738C70A11}" dt="2024-05-27T10:21:37.995" v="54905" actId="478"/>
          <ac:spMkLst>
            <pc:docMk/>
            <pc:sldMk cId="2367163873" sldId="315"/>
            <ac:spMk id="4298" creationId="{CD5C5981-A3DA-D535-6637-47C2C83BCD6B}"/>
          </ac:spMkLst>
        </pc:spChg>
        <pc:spChg chg="del mod replST">
          <ac:chgData name="Ida Ekmark" userId="ffbc62ef69d5d3dc" providerId="LiveId" clId="{38AB4D3C-B4E5-4847-ABEF-83E738C70A11}" dt="2024-05-27T10:21:37.995" v="54904" actId="478"/>
          <ac:spMkLst>
            <pc:docMk/>
            <pc:sldMk cId="2367163873" sldId="315"/>
            <ac:spMk id="4299" creationId="{81AD4EAD-FCF7-D644-BDCE-15D714BAD5E3}"/>
          </ac:spMkLst>
        </pc:spChg>
        <pc:spChg chg="del mod replST">
          <ac:chgData name="Ida Ekmark" userId="ffbc62ef69d5d3dc" providerId="LiveId" clId="{38AB4D3C-B4E5-4847-ABEF-83E738C70A11}" dt="2024-05-27T10:21:37.995" v="54903" actId="478"/>
          <ac:spMkLst>
            <pc:docMk/>
            <pc:sldMk cId="2367163873" sldId="315"/>
            <ac:spMk id="4300" creationId="{8AC6A608-E23A-F10E-787E-23540318C2AA}"/>
          </ac:spMkLst>
        </pc:spChg>
        <pc:spChg chg="del mod replST">
          <ac:chgData name="Ida Ekmark" userId="ffbc62ef69d5d3dc" providerId="LiveId" clId="{38AB4D3C-B4E5-4847-ABEF-83E738C70A11}" dt="2024-05-27T10:21:37.989" v="54902" actId="478"/>
          <ac:spMkLst>
            <pc:docMk/>
            <pc:sldMk cId="2367163873" sldId="315"/>
            <ac:spMk id="4301" creationId="{FB1ED2DC-1087-111F-99C3-9F944E1EDF23}"/>
          </ac:spMkLst>
        </pc:spChg>
        <pc:spChg chg="del mod replST">
          <ac:chgData name="Ida Ekmark" userId="ffbc62ef69d5d3dc" providerId="LiveId" clId="{38AB4D3C-B4E5-4847-ABEF-83E738C70A11}" dt="2024-05-27T10:21:37.989" v="54901" actId="478"/>
          <ac:spMkLst>
            <pc:docMk/>
            <pc:sldMk cId="2367163873" sldId="315"/>
            <ac:spMk id="4302" creationId="{E1FF7853-C531-4160-F99D-FA74671119B6}"/>
          </ac:spMkLst>
        </pc:spChg>
        <pc:spChg chg="del mod replST">
          <ac:chgData name="Ida Ekmark" userId="ffbc62ef69d5d3dc" providerId="LiveId" clId="{38AB4D3C-B4E5-4847-ABEF-83E738C70A11}" dt="2024-05-27T10:21:37.989" v="54900" actId="478"/>
          <ac:spMkLst>
            <pc:docMk/>
            <pc:sldMk cId="2367163873" sldId="315"/>
            <ac:spMk id="4303" creationId="{7656CBD4-6819-7909-D4EB-B646414FD57B}"/>
          </ac:spMkLst>
        </pc:spChg>
        <pc:spChg chg="del mod replST">
          <ac:chgData name="Ida Ekmark" userId="ffbc62ef69d5d3dc" providerId="LiveId" clId="{38AB4D3C-B4E5-4847-ABEF-83E738C70A11}" dt="2024-05-27T10:21:37.989" v="54899" actId="478"/>
          <ac:spMkLst>
            <pc:docMk/>
            <pc:sldMk cId="2367163873" sldId="315"/>
            <ac:spMk id="4304" creationId="{0A480C5A-A785-6256-542B-8AF1700CE6EA}"/>
          </ac:spMkLst>
        </pc:spChg>
        <pc:spChg chg="del mod replST">
          <ac:chgData name="Ida Ekmark" userId="ffbc62ef69d5d3dc" providerId="LiveId" clId="{38AB4D3C-B4E5-4847-ABEF-83E738C70A11}" dt="2024-05-27T10:21:37.989" v="54898" actId="478"/>
          <ac:spMkLst>
            <pc:docMk/>
            <pc:sldMk cId="2367163873" sldId="315"/>
            <ac:spMk id="4305" creationId="{F1ED6FBE-31AA-4681-46F4-60C104BAF4A2}"/>
          </ac:spMkLst>
        </pc:spChg>
        <pc:spChg chg="del mod topLvl replST">
          <ac:chgData name="Ida Ekmark" userId="ffbc62ef69d5d3dc" providerId="LiveId" clId="{38AB4D3C-B4E5-4847-ABEF-83E738C70A11}" dt="2024-05-27T10:21:51.633" v="55483" actId="478"/>
          <ac:spMkLst>
            <pc:docMk/>
            <pc:sldMk cId="2367163873" sldId="315"/>
            <ac:spMk id="4385" creationId="{0111FA26-2914-1D16-8BFA-E43BD971E1BF}"/>
          </ac:spMkLst>
        </pc:spChg>
        <pc:spChg chg="del mod topLvl replST">
          <ac:chgData name="Ida Ekmark" userId="ffbc62ef69d5d3dc" providerId="LiveId" clId="{38AB4D3C-B4E5-4847-ABEF-83E738C70A11}" dt="2024-05-27T10:21:51.570" v="55404" actId="478"/>
          <ac:spMkLst>
            <pc:docMk/>
            <pc:sldMk cId="2367163873" sldId="315"/>
            <ac:spMk id="4386" creationId="{35E4F774-EB90-A04D-B44C-C33CAC7B92AD}"/>
          </ac:spMkLst>
        </pc:spChg>
        <pc:spChg chg="del mod replST">
          <ac:chgData name="Ida Ekmark" userId="ffbc62ef69d5d3dc" providerId="LiveId" clId="{38AB4D3C-B4E5-4847-ABEF-83E738C70A11}" dt="2024-05-27T10:21:51.570" v="55403" actId="478"/>
          <ac:spMkLst>
            <pc:docMk/>
            <pc:sldMk cId="2367163873" sldId="315"/>
            <ac:spMk id="4387" creationId="{01C05477-ECA3-F514-71CC-8C691287E768}"/>
          </ac:spMkLst>
        </pc:spChg>
        <pc:spChg chg="del mod replST">
          <ac:chgData name="Ida Ekmark" userId="ffbc62ef69d5d3dc" providerId="LiveId" clId="{38AB4D3C-B4E5-4847-ABEF-83E738C70A11}" dt="2024-05-27T10:21:51.570" v="55402" actId="478"/>
          <ac:spMkLst>
            <pc:docMk/>
            <pc:sldMk cId="2367163873" sldId="315"/>
            <ac:spMk id="4388" creationId="{C1A7A93F-C0A6-A15E-DB72-708745C75427}"/>
          </ac:spMkLst>
        </pc:spChg>
        <pc:spChg chg="del mod replST">
          <ac:chgData name="Ida Ekmark" userId="ffbc62ef69d5d3dc" providerId="LiveId" clId="{38AB4D3C-B4E5-4847-ABEF-83E738C70A11}" dt="2024-05-27T10:21:51.569" v="55401" actId="478"/>
          <ac:spMkLst>
            <pc:docMk/>
            <pc:sldMk cId="2367163873" sldId="315"/>
            <ac:spMk id="4389" creationId="{EECC6B11-AA45-CB57-3577-4602A00B2F2E}"/>
          </ac:spMkLst>
        </pc:spChg>
        <pc:spChg chg="del mod replST">
          <ac:chgData name="Ida Ekmark" userId="ffbc62ef69d5d3dc" providerId="LiveId" clId="{38AB4D3C-B4E5-4847-ABEF-83E738C70A11}" dt="2024-05-27T10:21:51.569" v="55400" actId="478"/>
          <ac:spMkLst>
            <pc:docMk/>
            <pc:sldMk cId="2367163873" sldId="315"/>
            <ac:spMk id="4390" creationId="{FBF53E58-C141-078D-CFC5-CAD321379A65}"/>
          </ac:spMkLst>
        </pc:spChg>
        <pc:spChg chg="del mod replST">
          <ac:chgData name="Ida Ekmark" userId="ffbc62ef69d5d3dc" providerId="LiveId" clId="{38AB4D3C-B4E5-4847-ABEF-83E738C70A11}" dt="2024-05-27T10:21:51.565" v="55399" actId="478"/>
          <ac:spMkLst>
            <pc:docMk/>
            <pc:sldMk cId="2367163873" sldId="315"/>
            <ac:spMk id="4391" creationId="{1F2FA530-9AAF-A62B-BF3C-A3AEACC06B35}"/>
          </ac:spMkLst>
        </pc:spChg>
        <pc:spChg chg="del mod replST">
          <ac:chgData name="Ida Ekmark" userId="ffbc62ef69d5d3dc" providerId="LiveId" clId="{38AB4D3C-B4E5-4847-ABEF-83E738C70A11}" dt="2024-05-27T10:21:51.565" v="55398" actId="478"/>
          <ac:spMkLst>
            <pc:docMk/>
            <pc:sldMk cId="2367163873" sldId="315"/>
            <ac:spMk id="4392" creationId="{DF957130-E5F2-9E97-9725-A757B6BD1FA1}"/>
          </ac:spMkLst>
        </pc:spChg>
        <pc:spChg chg="del mod replST">
          <ac:chgData name="Ida Ekmark" userId="ffbc62ef69d5d3dc" providerId="LiveId" clId="{38AB4D3C-B4E5-4847-ABEF-83E738C70A11}" dt="2024-05-27T10:21:51.565" v="55397" actId="478"/>
          <ac:spMkLst>
            <pc:docMk/>
            <pc:sldMk cId="2367163873" sldId="315"/>
            <ac:spMk id="4393" creationId="{B97A418D-DB4A-1E7A-B645-35FF043D5097}"/>
          </ac:spMkLst>
        </pc:spChg>
        <pc:spChg chg="del mod replST">
          <ac:chgData name="Ida Ekmark" userId="ffbc62ef69d5d3dc" providerId="LiveId" clId="{38AB4D3C-B4E5-4847-ABEF-83E738C70A11}" dt="2024-05-27T10:21:51.565" v="55396" actId="478"/>
          <ac:spMkLst>
            <pc:docMk/>
            <pc:sldMk cId="2367163873" sldId="315"/>
            <ac:spMk id="4394" creationId="{EF2878FE-74F2-E540-434B-8CDBBE708C17}"/>
          </ac:spMkLst>
        </pc:spChg>
        <pc:spChg chg="del mod replST">
          <ac:chgData name="Ida Ekmark" userId="ffbc62ef69d5d3dc" providerId="LiveId" clId="{38AB4D3C-B4E5-4847-ABEF-83E738C70A11}" dt="2024-05-27T10:21:51.565" v="55395" actId="478"/>
          <ac:spMkLst>
            <pc:docMk/>
            <pc:sldMk cId="2367163873" sldId="315"/>
            <ac:spMk id="4395" creationId="{43681594-29A9-DD7F-CD0F-E7F7AFCC34D2}"/>
          </ac:spMkLst>
        </pc:spChg>
        <pc:spChg chg="del mod replST">
          <ac:chgData name="Ida Ekmark" userId="ffbc62ef69d5d3dc" providerId="LiveId" clId="{38AB4D3C-B4E5-4847-ABEF-83E738C70A11}" dt="2024-05-27T10:21:51.565" v="55394" actId="478"/>
          <ac:spMkLst>
            <pc:docMk/>
            <pc:sldMk cId="2367163873" sldId="315"/>
            <ac:spMk id="4396" creationId="{C379A016-5264-0AF5-E42F-20743AF5B525}"/>
          </ac:spMkLst>
        </pc:spChg>
        <pc:spChg chg="del mod replST">
          <ac:chgData name="Ida Ekmark" userId="ffbc62ef69d5d3dc" providerId="LiveId" clId="{38AB4D3C-B4E5-4847-ABEF-83E738C70A11}" dt="2024-05-27T10:21:51.565" v="55393" actId="478"/>
          <ac:spMkLst>
            <pc:docMk/>
            <pc:sldMk cId="2367163873" sldId="315"/>
            <ac:spMk id="4397" creationId="{44F07003-E171-7C3B-6D73-A131737D1466}"/>
          </ac:spMkLst>
        </pc:spChg>
        <pc:spChg chg="del mod replST">
          <ac:chgData name="Ida Ekmark" userId="ffbc62ef69d5d3dc" providerId="LiveId" clId="{38AB4D3C-B4E5-4847-ABEF-83E738C70A11}" dt="2024-05-27T10:21:51.565" v="55392" actId="478"/>
          <ac:spMkLst>
            <pc:docMk/>
            <pc:sldMk cId="2367163873" sldId="315"/>
            <ac:spMk id="4398" creationId="{20208449-561F-D1CD-3E3C-A8C4594ECC56}"/>
          </ac:spMkLst>
        </pc:spChg>
        <pc:spChg chg="del mod replST">
          <ac:chgData name="Ida Ekmark" userId="ffbc62ef69d5d3dc" providerId="LiveId" clId="{38AB4D3C-B4E5-4847-ABEF-83E738C70A11}" dt="2024-05-27T10:21:51.565" v="55391" actId="478"/>
          <ac:spMkLst>
            <pc:docMk/>
            <pc:sldMk cId="2367163873" sldId="315"/>
            <ac:spMk id="4399" creationId="{1742512F-E104-E009-A48D-D949174CDB4B}"/>
          </ac:spMkLst>
        </pc:spChg>
        <pc:spChg chg="del mod replST">
          <ac:chgData name="Ida Ekmark" userId="ffbc62ef69d5d3dc" providerId="LiveId" clId="{38AB4D3C-B4E5-4847-ABEF-83E738C70A11}" dt="2024-05-27T10:21:51.559" v="55390" actId="478"/>
          <ac:spMkLst>
            <pc:docMk/>
            <pc:sldMk cId="2367163873" sldId="315"/>
            <ac:spMk id="4400" creationId="{E0AD8B55-BE38-FC3C-689D-A8F6C4074CD7}"/>
          </ac:spMkLst>
        </pc:spChg>
        <pc:spChg chg="del mod replST">
          <ac:chgData name="Ida Ekmark" userId="ffbc62ef69d5d3dc" providerId="LiveId" clId="{38AB4D3C-B4E5-4847-ABEF-83E738C70A11}" dt="2024-05-27T10:21:51.559" v="55389" actId="478"/>
          <ac:spMkLst>
            <pc:docMk/>
            <pc:sldMk cId="2367163873" sldId="315"/>
            <ac:spMk id="4401" creationId="{6F8F83B7-17D3-5E0F-62AD-1BF7CE10C66E}"/>
          </ac:spMkLst>
        </pc:spChg>
        <pc:spChg chg="del mod replST">
          <ac:chgData name="Ida Ekmark" userId="ffbc62ef69d5d3dc" providerId="LiveId" clId="{38AB4D3C-B4E5-4847-ABEF-83E738C70A11}" dt="2024-05-27T10:21:51.559" v="55388" actId="478"/>
          <ac:spMkLst>
            <pc:docMk/>
            <pc:sldMk cId="2367163873" sldId="315"/>
            <ac:spMk id="4402" creationId="{DB7C0992-E81C-2E26-7E81-02E07700ECF6}"/>
          </ac:spMkLst>
        </pc:spChg>
        <pc:spChg chg="del mod replST">
          <ac:chgData name="Ida Ekmark" userId="ffbc62ef69d5d3dc" providerId="LiveId" clId="{38AB4D3C-B4E5-4847-ABEF-83E738C70A11}" dt="2024-05-27T10:21:51.559" v="55387" actId="478"/>
          <ac:spMkLst>
            <pc:docMk/>
            <pc:sldMk cId="2367163873" sldId="315"/>
            <ac:spMk id="4403" creationId="{F9F3BA2C-03A1-42BF-291F-9482BE2F4196}"/>
          </ac:spMkLst>
        </pc:spChg>
        <pc:spChg chg="del mod replST">
          <ac:chgData name="Ida Ekmark" userId="ffbc62ef69d5d3dc" providerId="LiveId" clId="{38AB4D3C-B4E5-4847-ABEF-83E738C70A11}" dt="2024-05-27T10:21:51.559" v="55386" actId="478"/>
          <ac:spMkLst>
            <pc:docMk/>
            <pc:sldMk cId="2367163873" sldId="315"/>
            <ac:spMk id="4404" creationId="{134BEB23-C380-DCAB-C71D-BB0938532932}"/>
          </ac:spMkLst>
        </pc:spChg>
        <pc:spChg chg="del mod replST">
          <ac:chgData name="Ida Ekmark" userId="ffbc62ef69d5d3dc" providerId="LiveId" clId="{38AB4D3C-B4E5-4847-ABEF-83E738C70A11}" dt="2024-05-27T10:21:51.559" v="55385" actId="478"/>
          <ac:spMkLst>
            <pc:docMk/>
            <pc:sldMk cId="2367163873" sldId="315"/>
            <ac:spMk id="4405" creationId="{46F880FB-C7FB-6AC0-2860-0A82B5B7D774}"/>
          </ac:spMkLst>
        </pc:spChg>
        <pc:spChg chg="del mod replST">
          <ac:chgData name="Ida Ekmark" userId="ffbc62ef69d5d3dc" providerId="LiveId" clId="{38AB4D3C-B4E5-4847-ABEF-83E738C70A11}" dt="2024-05-27T10:21:51.559" v="55384" actId="478"/>
          <ac:spMkLst>
            <pc:docMk/>
            <pc:sldMk cId="2367163873" sldId="315"/>
            <ac:spMk id="4406" creationId="{38791300-1893-CF7B-4975-FEAD60A3DF4A}"/>
          </ac:spMkLst>
        </pc:spChg>
        <pc:spChg chg="del mod replST">
          <ac:chgData name="Ida Ekmark" userId="ffbc62ef69d5d3dc" providerId="LiveId" clId="{38AB4D3C-B4E5-4847-ABEF-83E738C70A11}" dt="2024-05-27T10:21:51.559" v="55383" actId="478"/>
          <ac:spMkLst>
            <pc:docMk/>
            <pc:sldMk cId="2367163873" sldId="315"/>
            <ac:spMk id="4407" creationId="{80889807-B900-FAF7-79A1-8574922164DC}"/>
          </ac:spMkLst>
        </pc:spChg>
        <pc:spChg chg="del mod replST">
          <ac:chgData name="Ida Ekmark" userId="ffbc62ef69d5d3dc" providerId="LiveId" clId="{38AB4D3C-B4E5-4847-ABEF-83E738C70A11}" dt="2024-05-27T10:21:51.559" v="55382" actId="478"/>
          <ac:spMkLst>
            <pc:docMk/>
            <pc:sldMk cId="2367163873" sldId="315"/>
            <ac:spMk id="4408" creationId="{2D2408B1-EC47-18B0-AD87-E129A6C0D8CF}"/>
          </ac:spMkLst>
        </pc:spChg>
        <pc:spChg chg="del mod replST">
          <ac:chgData name="Ida Ekmark" userId="ffbc62ef69d5d3dc" providerId="LiveId" clId="{38AB4D3C-B4E5-4847-ABEF-83E738C70A11}" dt="2024-05-27T10:21:51.559" v="55381" actId="478"/>
          <ac:spMkLst>
            <pc:docMk/>
            <pc:sldMk cId="2367163873" sldId="315"/>
            <ac:spMk id="4409" creationId="{E798D8DA-D78B-EC7B-7841-9FCA6DE5A50D}"/>
          </ac:spMkLst>
        </pc:spChg>
        <pc:spChg chg="del mod replST">
          <ac:chgData name="Ida Ekmark" userId="ffbc62ef69d5d3dc" providerId="LiveId" clId="{38AB4D3C-B4E5-4847-ABEF-83E738C70A11}" dt="2024-05-27T10:21:51.559" v="55380" actId="478"/>
          <ac:spMkLst>
            <pc:docMk/>
            <pc:sldMk cId="2367163873" sldId="315"/>
            <ac:spMk id="4410" creationId="{A45E57A6-C5F6-536F-336A-10C1F689E777}"/>
          </ac:spMkLst>
        </pc:spChg>
        <pc:spChg chg="del mod replST">
          <ac:chgData name="Ida Ekmark" userId="ffbc62ef69d5d3dc" providerId="LiveId" clId="{38AB4D3C-B4E5-4847-ABEF-83E738C70A11}" dt="2024-05-27T10:21:51.552" v="55379" actId="478"/>
          <ac:spMkLst>
            <pc:docMk/>
            <pc:sldMk cId="2367163873" sldId="315"/>
            <ac:spMk id="4411" creationId="{9265A781-A00C-BA1E-EF4C-72FB1AE8AF95}"/>
          </ac:spMkLst>
        </pc:spChg>
        <pc:spChg chg="del mod replST">
          <ac:chgData name="Ida Ekmark" userId="ffbc62ef69d5d3dc" providerId="LiveId" clId="{38AB4D3C-B4E5-4847-ABEF-83E738C70A11}" dt="2024-05-27T10:21:51.552" v="55378" actId="478"/>
          <ac:spMkLst>
            <pc:docMk/>
            <pc:sldMk cId="2367163873" sldId="315"/>
            <ac:spMk id="4412" creationId="{DF9CF962-0C67-D068-D17B-E4B4E1E52CB4}"/>
          </ac:spMkLst>
        </pc:spChg>
        <pc:spChg chg="del mod replST">
          <ac:chgData name="Ida Ekmark" userId="ffbc62ef69d5d3dc" providerId="LiveId" clId="{38AB4D3C-B4E5-4847-ABEF-83E738C70A11}" dt="2024-05-27T10:21:51.552" v="55377" actId="478"/>
          <ac:spMkLst>
            <pc:docMk/>
            <pc:sldMk cId="2367163873" sldId="315"/>
            <ac:spMk id="4413" creationId="{FDF7D407-6453-A008-6C2A-C784AFE9F231}"/>
          </ac:spMkLst>
        </pc:spChg>
        <pc:spChg chg="del mod replST">
          <ac:chgData name="Ida Ekmark" userId="ffbc62ef69d5d3dc" providerId="LiveId" clId="{38AB4D3C-B4E5-4847-ABEF-83E738C70A11}" dt="2024-05-27T10:21:51.552" v="55376" actId="478"/>
          <ac:spMkLst>
            <pc:docMk/>
            <pc:sldMk cId="2367163873" sldId="315"/>
            <ac:spMk id="4414" creationId="{99CB73A7-F5E1-9CD1-A30C-24BEA48F8EF8}"/>
          </ac:spMkLst>
        </pc:spChg>
        <pc:spChg chg="del mod replST">
          <ac:chgData name="Ida Ekmark" userId="ffbc62ef69d5d3dc" providerId="LiveId" clId="{38AB4D3C-B4E5-4847-ABEF-83E738C70A11}" dt="2024-05-27T10:21:51.552" v="55375" actId="478"/>
          <ac:spMkLst>
            <pc:docMk/>
            <pc:sldMk cId="2367163873" sldId="315"/>
            <ac:spMk id="4415" creationId="{456B4885-032B-A2B2-A4DA-DE639EBB57D8}"/>
          </ac:spMkLst>
        </pc:spChg>
        <pc:spChg chg="del mod replST">
          <ac:chgData name="Ida Ekmark" userId="ffbc62ef69d5d3dc" providerId="LiveId" clId="{38AB4D3C-B4E5-4847-ABEF-83E738C70A11}" dt="2024-05-27T10:21:51.552" v="55374" actId="478"/>
          <ac:spMkLst>
            <pc:docMk/>
            <pc:sldMk cId="2367163873" sldId="315"/>
            <ac:spMk id="4416" creationId="{A895C9A0-9515-DABA-FCE7-E33C2D3D263B}"/>
          </ac:spMkLst>
        </pc:spChg>
        <pc:spChg chg="del mod replST">
          <ac:chgData name="Ida Ekmark" userId="ffbc62ef69d5d3dc" providerId="LiveId" clId="{38AB4D3C-B4E5-4847-ABEF-83E738C70A11}" dt="2024-05-27T10:21:51.552" v="55373" actId="478"/>
          <ac:spMkLst>
            <pc:docMk/>
            <pc:sldMk cId="2367163873" sldId="315"/>
            <ac:spMk id="4417" creationId="{64402EF9-A59C-19B7-0672-5D1F6FC159C9}"/>
          </ac:spMkLst>
        </pc:spChg>
        <pc:spChg chg="del mod replST">
          <ac:chgData name="Ida Ekmark" userId="ffbc62ef69d5d3dc" providerId="LiveId" clId="{38AB4D3C-B4E5-4847-ABEF-83E738C70A11}" dt="2024-05-27T10:21:51.552" v="55372" actId="478"/>
          <ac:spMkLst>
            <pc:docMk/>
            <pc:sldMk cId="2367163873" sldId="315"/>
            <ac:spMk id="4418" creationId="{D42205C7-85F7-CF1C-F6C1-7019E9728AF2}"/>
          </ac:spMkLst>
        </pc:spChg>
        <pc:spChg chg="del mod replST">
          <ac:chgData name="Ida Ekmark" userId="ffbc62ef69d5d3dc" providerId="LiveId" clId="{38AB4D3C-B4E5-4847-ABEF-83E738C70A11}" dt="2024-05-27T10:21:51.552" v="55371" actId="478"/>
          <ac:spMkLst>
            <pc:docMk/>
            <pc:sldMk cId="2367163873" sldId="315"/>
            <ac:spMk id="4419" creationId="{D9044609-AE8F-91B6-63A0-D1C585F478D4}"/>
          </ac:spMkLst>
        </pc:spChg>
        <pc:spChg chg="del mod replST">
          <ac:chgData name="Ida Ekmark" userId="ffbc62ef69d5d3dc" providerId="LiveId" clId="{38AB4D3C-B4E5-4847-ABEF-83E738C70A11}" dt="2024-05-27T10:21:51.552" v="55370" actId="478"/>
          <ac:spMkLst>
            <pc:docMk/>
            <pc:sldMk cId="2367163873" sldId="315"/>
            <ac:spMk id="4420" creationId="{B52BED87-20B1-F3A9-58EB-9CB8791B9343}"/>
          </ac:spMkLst>
        </pc:spChg>
        <pc:spChg chg="del mod replST">
          <ac:chgData name="Ida Ekmark" userId="ffbc62ef69d5d3dc" providerId="LiveId" clId="{38AB4D3C-B4E5-4847-ABEF-83E738C70A11}" dt="2024-05-27T10:21:51.552" v="55369" actId="478"/>
          <ac:spMkLst>
            <pc:docMk/>
            <pc:sldMk cId="2367163873" sldId="315"/>
            <ac:spMk id="4421" creationId="{D92F9143-67B5-BACF-C966-E03C81704F45}"/>
          </ac:spMkLst>
        </pc:spChg>
        <pc:spChg chg="del mod replST">
          <ac:chgData name="Ida Ekmark" userId="ffbc62ef69d5d3dc" providerId="LiveId" clId="{38AB4D3C-B4E5-4847-ABEF-83E738C70A11}" dt="2024-05-27T10:21:51.552" v="55368" actId="478"/>
          <ac:spMkLst>
            <pc:docMk/>
            <pc:sldMk cId="2367163873" sldId="315"/>
            <ac:spMk id="4422" creationId="{0E2D4A8C-10F8-0602-922E-F2F60D9AF9FE}"/>
          </ac:spMkLst>
        </pc:spChg>
        <pc:spChg chg="del mod replST">
          <ac:chgData name="Ida Ekmark" userId="ffbc62ef69d5d3dc" providerId="LiveId" clId="{38AB4D3C-B4E5-4847-ABEF-83E738C70A11}" dt="2024-05-27T10:21:51.552" v="55367" actId="478"/>
          <ac:spMkLst>
            <pc:docMk/>
            <pc:sldMk cId="2367163873" sldId="315"/>
            <ac:spMk id="4423" creationId="{54B8712C-B528-3C0C-77E3-535226F214AA}"/>
          </ac:spMkLst>
        </pc:spChg>
        <pc:spChg chg="del mod replST">
          <ac:chgData name="Ida Ekmark" userId="ffbc62ef69d5d3dc" providerId="LiveId" clId="{38AB4D3C-B4E5-4847-ABEF-83E738C70A11}" dt="2024-05-27T10:21:51.552" v="55366" actId="478"/>
          <ac:spMkLst>
            <pc:docMk/>
            <pc:sldMk cId="2367163873" sldId="315"/>
            <ac:spMk id="4424" creationId="{E72A3323-B870-4B1F-7FD4-12156DF97ED3}"/>
          </ac:spMkLst>
        </pc:spChg>
        <pc:spChg chg="del mod replST">
          <ac:chgData name="Ida Ekmark" userId="ffbc62ef69d5d3dc" providerId="LiveId" clId="{38AB4D3C-B4E5-4847-ABEF-83E738C70A11}" dt="2024-05-27T10:21:51.552" v="55365" actId="478"/>
          <ac:spMkLst>
            <pc:docMk/>
            <pc:sldMk cId="2367163873" sldId="315"/>
            <ac:spMk id="4425" creationId="{DC1E7764-672F-E2A1-2A1B-ED6A7707A5C0}"/>
          </ac:spMkLst>
        </pc:spChg>
        <pc:spChg chg="del mod replST">
          <ac:chgData name="Ida Ekmark" userId="ffbc62ef69d5d3dc" providerId="LiveId" clId="{38AB4D3C-B4E5-4847-ABEF-83E738C70A11}" dt="2024-05-27T10:21:51.549" v="55364" actId="478"/>
          <ac:spMkLst>
            <pc:docMk/>
            <pc:sldMk cId="2367163873" sldId="315"/>
            <ac:spMk id="4426" creationId="{91BBCD47-1958-E4A3-ECE9-15825A7F039E}"/>
          </ac:spMkLst>
        </pc:spChg>
        <pc:spChg chg="del mod replST">
          <ac:chgData name="Ida Ekmark" userId="ffbc62ef69d5d3dc" providerId="LiveId" clId="{38AB4D3C-B4E5-4847-ABEF-83E738C70A11}" dt="2024-05-27T10:21:51.549" v="55363" actId="478"/>
          <ac:spMkLst>
            <pc:docMk/>
            <pc:sldMk cId="2367163873" sldId="315"/>
            <ac:spMk id="4427" creationId="{988B2D0C-D8FB-8A22-B504-3BA1A8B43346}"/>
          </ac:spMkLst>
        </pc:spChg>
        <pc:spChg chg="del mod replST">
          <ac:chgData name="Ida Ekmark" userId="ffbc62ef69d5d3dc" providerId="LiveId" clId="{38AB4D3C-B4E5-4847-ABEF-83E738C70A11}" dt="2024-05-27T10:21:51.549" v="55362" actId="478"/>
          <ac:spMkLst>
            <pc:docMk/>
            <pc:sldMk cId="2367163873" sldId="315"/>
            <ac:spMk id="4428" creationId="{CE066DC8-2625-ADE6-9931-303AE274D0A1}"/>
          </ac:spMkLst>
        </pc:spChg>
        <pc:spChg chg="del mod replST">
          <ac:chgData name="Ida Ekmark" userId="ffbc62ef69d5d3dc" providerId="LiveId" clId="{38AB4D3C-B4E5-4847-ABEF-83E738C70A11}" dt="2024-05-27T10:21:51.549" v="55361" actId="478"/>
          <ac:spMkLst>
            <pc:docMk/>
            <pc:sldMk cId="2367163873" sldId="315"/>
            <ac:spMk id="4429" creationId="{D8BF4510-DE98-DE9D-5AA1-398776199401}"/>
          </ac:spMkLst>
        </pc:spChg>
        <pc:spChg chg="del mod replST">
          <ac:chgData name="Ida Ekmark" userId="ffbc62ef69d5d3dc" providerId="LiveId" clId="{38AB4D3C-B4E5-4847-ABEF-83E738C70A11}" dt="2024-05-27T10:21:51.549" v="55360" actId="478"/>
          <ac:spMkLst>
            <pc:docMk/>
            <pc:sldMk cId="2367163873" sldId="315"/>
            <ac:spMk id="4430" creationId="{F974B098-C7F0-528C-C163-3396B646CAE8}"/>
          </ac:spMkLst>
        </pc:spChg>
        <pc:spChg chg="del mod replST">
          <ac:chgData name="Ida Ekmark" userId="ffbc62ef69d5d3dc" providerId="LiveId" clId="{38AB4D3C-B4E5-4847-ABEF-83E738C70A11}" dt="2024-05-27T10:21:51.545" v="55359" actId="478"/>
          <ac:spMkLst>
            <pc:docMk/>
            <pc:sldMk cId="2367163873" sldId="315"/>
            <ac:spMk id="4431" creationId="{869DA278-B5BA-5B5F-F7D6-13F64B128812}"/>
          </ac:spMkLst>
        </pc:spChg>
        <pc:spChg chg="del mod replST">
          <ac:chgData name="Ida Ekmark" userId="ffbc62ef69d5d3dc" providerId="LiveId" clId="{38AB4D3C-B4E5-4847-ABEF-83E738C70A11}" dt="2024-05-27T10:21:51.545" v="55358" actId="478"/>
          <ac:spMkLst>
            <pc:docMk/>
            <pc:sldMk cId="2367163873" sldId="315"/>
            <ac:spMk id="4432" creationId="{90617F56-19D7-B246-869D-5914D9DC9BDD}"/>
          </ac:spMkLst>
        </pc:spChg>
        <pc:spChg chg="del mod replST">
          <ac:chgData name="Ida Ekmark" userId="ffbc62ef69d5d3dc" providerId="LiveId" clId="{38AB4D3C-B4E5-4847-ABEF-83E738C70A11}" dt="2024-05-27T10:21:51.545" v="55357" actId="478"/>
          <ac:spMkLst>
            <pc:docMk/>
            <pc:sldMk cId="2367163873" sldId="315"/>
            <ac:spMk id="4433" creationId="{67C7CBB6-01A0-0ECF-697E-B881F49477DD}"/>
          </ac:spMkLst>
        </pc:spChg>
        <pc:spChg chg="del mod replST">
          <ac:chgData name="Ida Ekmark" userId="ffbc62ef69d5d3dc" providerId="LiveId" clId="{38AB4D3C-B4E5-4847-ABEF-83E738C70A11}" dt="2024-05-27T10:21:51.545" v="55356" actId="478"/>
          <ac:spMkLst>
            <pc:docMk/>
            <pc:sldMk cId="2367163873" sldId="315"/>
            <ac:spMk id="4434" creationId="{E2BA08D2-4105-6CD5-7A23-424A1880054C}"/>
          </ac:spMkLst>
        </pc:spChg>
        <pc:spChg chg="del mod replST">
          <ac:chgData name="Ida Ekmark" userId="ffbc62ef69d5d3dc" providerId="LiveId" clId="{38AB4D3C-B4E5-4847-ABEF-83E738C70A11}" dt="2024-05-27T10:21:51.545" v="55355" actId="478"/>
          <ac:spMkLst>
            <pc:docMk/>
            <pc:sldMk cId="2367163873" sldId="315"/>
            <ac:spMk id="4435" creationId="{B3E1E8C6-F3BE-DF98-F430-84EBD68F37E8}"/>
          </ac:spMkLst>
        </pc:spChg>
        <pc:spChg chg="del mod replST">
          <ac:chgData name="Ida Ekmark" userId="ffbc62ef69d5d3dc" providerId="LiveId" clId="{38AB4D3C-B4E5-4847-ABEF-83E738C70A11}" dt="2024-05-27T10:21:51.545" v="55354" actId="478"/>
          <ac:spMkLst>
            <pc:docMk/>
            <pc:sldMk cId="2367163873" sldId="315"/>
            <ac:spMk id="4436" creationId="{5EB36290-D6E1-3634-5FE0-EA6B4F28F086}"/>
          </ac:spMkLst>
        </pc:spChg>
        <pc:spChg chg="del mod replST">
          <ac:chgData name="Ida Ekmark" userId="ffbc62ef69d5d3dc" providerId="LiveId" clId="{38AB4D3C-B4E5-4847-ABEF-83E738C70A11}" dt="2024-05-27T10:21:51.545" v="55353" actId="478"/>
          <ac:spMkLst>
            <pc:docMk/>
            <pc:sldMk cId="2367163873" sldId="315"/>
            <ac:spMk id="4437" creationId="{AE58A611-03F5-4897-52C1-D23BE28C5624}"/>
          </ac:spMkLst>
        </pc:spChg>
        <pc:spChg chg="del mod replST">
          <ac:chgData name="Ida Ekmark" userId="ffbc62ef69d5d3dc" providerId="LiveId" clId="{38AB4D3C-B4E5-4847-ABEF-83E738C70A11}" dt="2024-05-27T10:21:51.545" v="55352" actId="478"/>
          <ac:spMkLst>
            <pc:docMk/>
            <pc:sldMk cId="2367163873" sldId="315"/>
            <ac:spMk id="4438" creationId="{4EE3B665-AC59-60B9-60F3-3B294059FFF2}"/>
          </ac:spMkLst>
        </pc:spChg>
        <pc:spChg chg="del mod replST">
          <ac:chgData name="Ida Ekmark" userId="ffbc62ef69d5d3dc" providerId="LiveId" clId="{38AB4D3C-B4E5-4847-ABEF-83E738C70A11}" dt="2024-05-27T10:21:51.545" v="55351" actId="478"/>
          <ac:spMkLst>
            <pc:docMk/>
            <pc:sldMk cId="2367163873" sldId="315"/>
            <ac:spMk id="4439" creationId="{E5B7E6AA-2D37-1A7B-747E-741838089635}"/>
          </ac:spMkLst>
        </pc:spChg>
        <pc:spChg chg="del mod replST">
          <ac:chgData name="Ida Ekmark" userId="ffbc62ef69d5d3dc" providerId="LiveId" clId="{38AB4D3C-B4E5-4847-ABEF-83E738C70A11}" dt="2024-05-27T10:21:51.540" v="55350" actId="478"/>
          <ac:spMkLst>
            <pc:docMk/>
            <pc:sldMk cId="2367163873" sldId="315"/>
            <ac:spMk id="4440" creationId="{82BF51F4-30C6-5C9A-A846-211A341E7694}"/>
          </ac:spMkLst>
        </pc:spChg>
        <pc:spChg chg="del mod replST">
          <ac:chgData name="Ida Ekmark" userId="ffbc62ef69d5d3dc" providerId="LiveId" clId="{38AB4D3C-B4E5-4847-ABEF-83E738C70A11}" dt="2024-05-27T10:21:51.540" v="55349" actId="478"/>
          <ac:spMkLst>
            <pc:docMk/>
            <pc:sldMk cId="2367163873" sldId="315"/>
            <ac:spMk id="4441" creationId="{C378C8EA-2EBC-0570-9DF1-36C4EC5F8EAF}"/>
          </ac:spMkLst>
        </pc:spChg>
        <pc:spChg chg="del mod replST">
          <ac:chgData name="Ida Ekmark" userId="ffbc62ef69d5d3dc" providerId="LiveId" clId="{38AB4D3C-B4E5-4847-ABEF-83E738C70A11}" dt="2024-05-27T10:21:51.540" v="55348" actId="478"/>
          <ac:spMkLst>
            <pc:docMk/>
            <pc:sldMk cId="2367163873" sldId="315"/>
            <ac:spMk id="4442" creationId="{CBD55F34-6071-57DE-F079-7466E80E7995}"/>
          </ac:spMkLst>
        </pc:spChg>
        <pc:spChg chg="del mod replST">
          <ac:chgData name="Ida Ekmark" userId="ffbc62ef69d5d3dc" providerId="LiveId" clId="{38AB4D3C-B4E5-4847-ABEF-83E738C70A11}" dt="2024-05-27T10:21:51.540" v="55347" actId="478"/>
          <ac:spMkLst>
            <pc:docMk/>
            <pc:sldMk cId="2367163873" sldId="315"/>
            <ac:spMk id="4443" creationId="{A89D24F4-78C7-96C5-95A0-4189656A87FA}"/>
          </ac:spMkLst>
        </pc:spChg>
        <pc:spChg chg="del mod replST">
          <ac:chgData name="Ida Ekmark" userId="ffbc62ef69d5d3dc" providerId="LiveId" clId="{38AB4D3C-B4E5-4847-ABEF-83E738C70A11}" dt="2024-05-27T10:21:51.540" v="55346" actId="478"/>
          <ac:spMkLst>
            <pc:docMk/>
            <pc:sldMk cId="2367163873" sldId="315"/>
            <ac:spMk id="4444" creationId="{F72B69B8-4764-BDE1-72DB-5DCA3D190380}"/>
          </ac:spMkLst>
        </pc:spChg>
        <pc:spChg chg="del mod replST">
          <ac:chgData name="Ida Ekmark" userId="ffbc62ef69d5d3dc" providerId="LiveId" clId="{38AB4D3C-B4E5-4847-ABEF-83E738C70A11}" dt="2024-05-27T10:21:51.540" v="55345" actId="478"/>
          <ac:spMkLst>
            <pc:docMk/>
            <pc:sldMk cId="2367163873" sldId="315"/>
            <ac:spMk id="4445" creationId="{AD86280B-2C04-73B1-7F26-33BAB6AAEB2B}"/>
          </ac:spMkLst>
        </pc:spChg>
        <pc:spChg chg="del mod replST">
          <ac:chgData name="Ida Ekmark" userId="ffbc62ef69d5d3dc" providerId="LiveId" clId="{38AB4D3C-B4E5-4847-ABEF-83E738C70A11}" dt="2024-05-27T10:21:51.540" v="55344" actId="478"/>
          <ac:spMkLst>
            <pc:docMk/>
            <pc:sldMk cId="2367163873" sldId="315"/>
            <ac:spMk id="4446" creationId="{D2215622-D9DC-8EAB-D268-6C24360C3B4A}"/>
          </ac:spMkLst>
        </pc:spChg>
        <pc:spChg chg="del mod replST">
          <ac:chgData name="Ida Ekmark" userId="ffbc62ef69d5d3dc" providerId="LiveId" clId="{38AB4D3C-B4E5-4847-ABEF-83E738C70A11}" dt="2024-05-27T10:21:51.540" v="55343" actId="478"/>
          <ac:spMkLst>
            <pc:docMk/>
            <pc:sldMk cId="2367163873" sldId="315"/>
            <ac:spMk id="4447" creationId="{B668E4EE-8520-2BB7-3EFA-71D0BC770C36}"/>
          </ac:spMkLst>
        </pc:spChg>
        <pc:spChg chg="del mod replST">
          <ac:chgData name="Ida Ekmark" userId="ffbc62ef69d5d3dc" providerId="LiveId" clId="{38AB4D3C-B4E5-4847-ABEF-83E738C70A11}" dt="2024-05-27T10:21:51.540" v="55342" actId="478"/>
          <ac:spMkLst>
            <pc:docMk/>
            <pc:sldMk cId="2367163873" sldId="315"/>
            <ac:spMk id="4448" creationId="{94C27A4A-25AD-DA81-DDF1-EDF57BD8A1A5}"/>
          </ac:spMkLst>
        </pc:spChg>
        <pc:spChg chg="del mod replST">
          <ac:chgData name="Ida Ekmark" userId="ffbc62ef69d5d3dc" providerId="LiveId" clId="{38AB4D3C-B4E5-4847-ABEF-83E738C70A11}" dt="2024-05-27T10:21:51.537" v="55341" actId="478"/>
          <ac:spMkLst>
            <pc:docMk/>
            <pc:sldMk cId="2367163873" sldId="315"/>
            <ac:spMk id="4449" creationId="{8A67609C-4083-7FF2-3760-CE241CA1F6C5}"/>
          </ac:spMkLst>
        </pc:spChg>
        <pc:spChg chg="del mod replST">
          <ac:chgData name="Ida Ekmark" userId="ffbc62ef69d5d3dc" providerId="LiveId" clId="{38AB4D3C-B4E5-4847-ABEF-83E738C70A11}" dt="2024-05-27T10:21:51.537" v="55340" actId="478"/>
          <ac:spMkLst>
            <pc:docMk/>
            <pc:sldMk cId="2367163873" sldId="315"/>
            <ac:spMk id="4450" creationId="{82824312-211B-1282-1A6E-C57DF28E44FC}"/>
          </ac:spMkLst>
        </pc:spChg>
        <pc:spChg chg="del mod replST">
          <ac:chgData name="Ida Ekmark" userId="ffbc62ef69d5d3dc" providerId="LiveId" clId="{38AB4D3C-B4E5-4847-ABEF-83E738C70A11}" dt="2024-05-27T10:21:51.537" v="55339" actId="478"/>
          <ac:spMkLst>
            <pc:docMk/>
            <pc:sldMk cId="2367163873" sldId="315"/>
            <ac:spMk id="4451" creationId="{2756F421-4C56-BFA8-98F3-FDF0048B5B54}"/>
          </ac:spMkLst>
        </pc:spChg>
        <pc:spChg chg="del mod replST">
          <ac:chgData name="Ida Ekmark" userId="ffbc62ef69d5d3dc" providerId="LiveId" clId="{38AB4D3C-B4E5-4847-ABEF-83E738C70A11}" dt="2024-05-27T10:21:51.537" v="55338" actId="478"/>
          <ac:spMkLst>
            <pc:docMk/>
            <pc:sldMk cId="2367163873" sldId="315"/>
            <ac:spMk id="4452" creationId="{C1758012-C8B2-54C7-3639-FEC335FE7DD1}"/>
          </ac:spMkLst>
        </pc:spChg>
        <pc:spChg chg="del mod replST">
          <ac:chgData name="Ida Ekmark" userId="ffbc62ef69d5d3dc" providerId="LiveId" clId="{38AB4D3C-B4E5-4847-ABEF-83E738C70A11}" dt="2024-05-27T10:21:51.537" v="55337" actId="478"/>
          <ac:spMkLst>
            <pc:docMk/>
            <pc:sldMk cId="2367163873" sldId="315"/>
            <ac:spMk id="4453" creationId="{EA896C61-F778-8540-7E61-9BA122490314}"/>
          </ac:spMkLst>
        </pc:spChg>
        <pc:spChg chg="del mod replST">
          <ac:chgData name="Ida Ekmark" userId="ffbc62ef69d5d3dc" providerId="LiveId" clId="{38AB4D3C-B4E5-4847-ABEF-83E738C70A11}" dt="2024-05-27T10:21:51.537" v="55336" actId="478"/>
          <ac:spMkLst>
            <pc:docMk/>
            <pc:sldMk cId="2367163873" sldId="315"/>
            <ac:spMk id="4454" creationId="{02D4C1F0-1AF9-A495-C4F2-3EFA26557D1D}"/>
          </ac:spMkLst>
        </pc:spChg>
        <pc:spChg chg="del mod replST">
          <ac:chgData name="Ida Ekmark" userId="ffbc62ef69d5d3dc" providerId="LiveId" clId="{38AB4D3C-B4E5-4847-ABEF-83E738C70A11}" dt="2024-05-27T10:21:51.535" v="55335" actId="478"/>
          <ac:spMkLst>
            <pc:docMk/>
            <pc:sldMk cId="2367163873" sldId="315"/>
            <ac:spMk id="4455" creationId="{752387FE-6B42-D92C-4FA0-F9FC4DF5197C}"/>
          </ac:spMkLst>
        </pc:spChg>
        <pc:spChg chg="del mod replST">
          <ac:chgData name="Ida Ekmark" userId="ffbc62ef69d5d3dc" providerId="LiveId" clId="{38AB4D3C-B4E5-4847-ABEF-83E738C70A11}" dt="2024-05-27T10:21:51.535" v="55334" actId="478"/>
          <ac:spMkLst>
            <pc:docMk/>
            <pc:sldMk cId="2367163873" sldId="315"/>
            <ac:spMk id="4456" creationId="{26AF16EA-4672-762A-EFD4-BFA5D824CA59}"/>
          </ac:spMkLst>
        </pc:spChg>
        <pc:spChg chg="del mod replST">
          <ac:chgData name="Ida Ekmark" userId="ffbc62ef69d5d3dc" providerId="LiveId" clId="{38AB4D3C-B4E5-4847-ABEF-83E738C70A11}" dt="2024-05-27T10:21:51.535" v="55333" actId="478"/>
          <ac:spMkLst>
            <pc:docMk/>
            <pc:sldMk cId="2367163873" sldId="315"/>
            <ac:spMk id="4457" creationId="{D8F69C47-E50A-BABC-7F9D-E9D600998346}"/>
          </ac:spMkLst>
        </pc:spChg>
        <pc:spChg chg="del mod replST">
          <ac:chgData name="Ida Ekmark" userId="ffbc62ef69d5d3dc" providerId="LiveId" clId="{38AB4D3C-B4E5-4847-ABEF-83E738C70A11}" dt="2024-05-27T10:21:51.530" v="55332" actId="478"/>
          <ac:spMkLst>
            <pc:docMk/>
            <pc:sldMk cId="2367163873" sldId="315"/>
            <ac:spMk id="4458" creationId="{AAB4F551-8A05-0B32-036E-9DB7CC23636E}"/>
          </ac:spMkLst>
        </pc:spChg>
        <pc:spChg chg="del mod replST">
          <ac:chgData name="Ida Ekmark" userId="ffbc62ef69d5d3dc" providerId="LiveId" clId="{38AB4D3C-B4E5-4847-ABEF-83E738C70A11}" dt="2024-05-27T10:21:51.530" v="55331" actId="478"/>
          <ac:spMkLst>
            <pc:docMk/>
            <pc:sldMk cId="2367163873" sldId="315"/>
            <ac:spMk id="4459" creationId="{9F2809F9-6676-CE33-6186-0F43F4947945}"/>
          </ac:spMkLst>
        </pc:spChg>
        <pc:spChg chg="del mod replST">
          <ac:chgData name="Ida Ekmark" userId="ffbc62ef69d5d3dc" providerId="LiveId" clId="{38AB4D3C-B4E5-4847-ABEF-83E738C70A11}" dt="2024-05-27T10:21:51.530" v="55330" actId="478"/>
          <ac:spMkLst>
            <pc:docMk/>
            <pc:sldMk cId="2367163873" sldId="315"/>
            <ac:spMk id="4460" creationId="{A8F86960-7112-DA07-8173-0CD54CD8DEA9}"/>
          </ac:spMkLst>
        </pc:spChg>
        <pc:spChg chg="del mod replST">
          <ac:chgData name="Ida Ekmark" userId="ffbc62ef69d5d3dc" providerId="LiveId" clId="{38AB4D3C-B4E5-4847-ABEF-83E738C70A11}" dt="2024-05-27T10:21:51.530" v="55329" actId="478"/>
          <ac:spMkLst>
            <pc:docMk/>
            <pc:sldMk cId="2367163873" sldId="315"/>
            <ac:spMk id="4461" creationId="{21DA0BF0-A258-7443-05DC-402DC87E5673}"/>
          </ac:spMkLst>
        </pc:spChg>
        <pc:spChg chg="del mod replST">
          <ac:chgData name="Ida Ekmark" userId="ffbc62ef69d5d3dc" providerId="LiveId" clId="{38AB4D3C-B4E5-4847-ABEF-83E738C70A11}" dt="2024-05-27T10:21:51.530" v="55328" actId="478"/>
          <ac:spMkLst>
            <pc:docMk/>
            <pc:sldMk cId="2367163873" sldId="315"/>
            <ac:spMk id="4462" creationId="{85D54ACA-F6F1-8EAE-3CAD-DC65AD3A6B5E}"/>
          </ac:spMkLst>
        </pc:spChg>
        <pc:spChg chg="del mod replST">
          <ac:chgData name="Ida Ekmark" userId="ffbc62ef69d5d3dc" providerId="LiveId" clId="{38AB4D3C-B4E5-4847-ABEF-83E738C70A11}" dt="2024-05-27T10:21:51.530" v="55327" actId="478"/>
          <ac:spMkLst>
            <pc:docMk/>
            <pc:sldMk cId="2367163873" sldId="315"/>
            <ac:spMk id="4463" creationId="{136EC75C-B671-CD0F-4382-88E2AC7905E0}"/>
          </ac:spMkLst>
        </pc:spChg>
        <pc:spChg chg="del mod replST">
          <ac:chgData name="Ida Ekmark" userId="ffbc62ef69d5d3dc" providerId="LiveId" clId="{38AB4D3C-B4E5-4847-ABEF-83E738C70A11}" dt="2024-05-27T10:21:51.530" v="55326" actId="478"/>
          <ac:spMkLst>
            <pc:docMk/>
            <pc:sldMk cId="2367163873" sldId="315"/>
            <ac:spMk id="4464" creationId="{AC1830D2-62D6-ED49-D724-66BDBFBE4849}"/>
          </ac:spMkLst>
        </pc:spChg>
        <pc:spChg chg="del mod replST">
          <ac:chgData name="Ida Ekmark" userId="ffbc62ef69d5d3dc" providerId="LiveId" clId="{38AB4D3C-B4E5-4847-ABEF-83E738C70A11}" dt="2024-05-27T10:21:51.530" v="55325" actId="478"/>
          <ac:spMkLst>
            <pc:docMk/>
            <pc:sldMk cId="2367163873" sldId="315"/>
            <ac:spMk id="4465" creationId="{DC2DB5F9-2BE6-F5F1-EB80-72E39004345B}"/>
          </ac:spMkLst>
        </pc:spChg>
        <pc:spChg chg="del mod topLvl replST">
          <ac:chgData name="Ida Ekmark" userId="ffbc62ef69d5d3dc" providerId="LiveId" clId="{38AB4D3C-B4E5-4847-ABEF-83E738C70A11}" dt="2024-05-27T10:22:07.105" v="55919" actId="478"/>
          <ac:spMkLst>
            <pc:docMk/>
            <pc:sldMk cId="2367163873" sldId="315"/>
            <ac:spMk id="4545" creationId="{42F93B36-6CFE-421A-105C-81BB20277C07}"/>
          </ac:spMkLst>
        </pc:spChg>
        <pc:spChg chg="del mod topLvl replST">
          <ac:chgData name="Ida Ekmark" userId="ffbc62ef69d5d3dc" providerId="LiveId" clId="{38AB4D3C-B4E5-4847-ABEF-83E738C70A11}" dt="2024-05-27T10:22:07.040" v="55838" actId="478"/>
          <ac:spMkLst>
            <pc:docMk/>
            <pc:sldMk cId="2367163873" sldId="315"/>
            <ac:spMk id="4546" creationId="{D2DA89C7-B96E-6B0F-7AB2-37B333D405E4}"/>
          </ac:spMkLst>
        </pc:spChg>
        <pc:spChg chg="del mod replST">
          <ac:chgData name="Ida Ekmark" userId="ffbc62ef69d5d3dc" providerId="LiveId" clId="{38AB4D3C-B4E5-4847-ABEF-83E738C70A11}" dt="2024-05-27T10:22:07.040" v="55837" actId="478"/>
          <ac:spMkLst>
            <pc:docMk/>
            <pc:sldMk cId="2367163873" sldId="315"/>
            <ac:spMk id="4547" creationId="{EB74AB5D-A2BC-7F6E-FA3B-2A757971E9F7}"/>
          </ac:spMkLst>
        </pc:spChg>
        <pc:spChg chg="del mod replST">
          <ac:chgData name="Ida Ekmark" userId="ffbc62ef69d5d3dc" providerId="LiveId" clId="{38AB4D3C-B4E5-4847-ABEF-83E738C70A11}" dt="2024-05-27T10:22:07.040" v="55836" actId="478"/>
          <ac:spMkLst>
            <pc:docMk/>
            <pc:sldMk cId="2367163873" sldId="315"/>
            <ac:spMk id="4548" creationId="{33B76CD2-79F1-980E-5BA8-E0F607123FFA}"/>
          </ac:spMkLst>
        </pc:spChg>
        <pc:spChg chg="del mod replST">
          <ac:chgData name="Ida Ekmark" userId="ffbc62ef69d5d3dc" providerId="LiveId" clId="{38AB4D3C-B4E5-4847-ABEF-83E738C70A11}" dt="2024-05-27T10:22:07.032" v="55835" actId="478"/>
          <ac:spMkLst>
            <pc:docMk/>
            <pc:sldMk cId="2367163873" sldId="315"/>
            <ac:spMk id="4549" creationId="{F70C0056-DBF2-D9CF-257A-D0061C3CFF3D}"/>
          </ac:spMkLst>
        </pc:spChg>
        <pc:spChg chg="del mod replST">
          <ac:chgData name="Ida Ekmark" userId="ffbc62ef69d5d3dc" providerId="LiveId" clId="{38AB4D3C-B4E5-4847-ABEF-83E738C70A11}" dt="2024-05-27T10:22:07.032" v="55834" actId="478"/>
          <ac:spMkLst>
            <pc:docMk/>
            <pc:sldMk cId="2367163873" sldId="315"/>
            <ac:spMk id="4550" creationId="{831D7D89-60AE-9062-D2C3-CD3702E0893B}"/>
          </ac:spMkLst>
        </pc:spChg>
        <pc:spChg chg="del mod replST">
          <ac:chgData name="Ida Ekmark" userId="ffbc62ef69d5d3dc" providerId="LiveId" clId="{38AB4D3C-B4E5-4847-ABEF-83E738C70A11}" dt="2024-05-27T10:22:07.032" v="55833" actId="478"/>
          <ac:spMkLst>
            <pc:docMk/>
            <pc:sldMk cId="2367163873" sldId="315"/>
            <ac:spMk id="4551" creationId="{4F25C77F-C982-2F54-26EA-3D97496D1061}"/>
          </ac:spMkLst>
        </pc:spChg>
        <pc:spChg chg="del mod replST">
          <ac:chgData name="Ida Ekmark" userId="ffbc62ef69d5d3dc" providerId="LiveId" clId="{38AB4D3C-B4E5-4847-ABEF-83E738C70A11}" dt="2024-05-27T10:22:07.032" v="55832" actId="478"/>
          <ac:spMkLst>
            <pc:docMk/>
            <pc:sldMk cId="2367163873" sldId="315"/>
            <ac:spMk id="4552" creationId="{D313D562-281F-06E2-233E-889D47D07A69}"/>
          </ac:spMkLst>
        </pc:spChg>
        <pc:spChg chg="del mod replST">
          <ac:chgData name="Ida Ekmark" userId="ffbc62ef69d5d3dc" providerId="LiveId" clId="{38AB4D3C-B4E5-4847-ABEF-83E738C70A11}" dt="2024-05-27T10:22:07.032" v="55831" actId="478"/>
          <ac:spMkLst>
            <pc:docMk/>
            <pc:sldMk cId="2367163873" sldId="315"/>
            <ac:spMk id="4553" creationId="{885F66CC-5EC0-E215-B2C1-84BB2ED0FBBE}"/>
          </ac:spMkLst>
        </pc:spChg>
        <pc:spChg chg="del mod replST">
          <ac:chgData name="Ida Ekmark" userId="ffbc62ef69d5d3dc" providerId="LiveId" clId="{38AB4D3C-B4E5-4847-ABEF-83E738C70A11}" dt="2024-05-27T10:22:07.032" v="55830" actId="478"/>
          <ac:spMkLst>
            <pc:docMk/>
            <pc:sldMk cId="2367163873" sldId="315"/>
            <ac:spMk id="4554" creationId="{9BE890A3-4EEB-AE25-431C-CDE2BEF0C819}"/>
          </ac:spMkLst>
        </pc:spChg>
        <pc:spChg chg="del mod replST">
          <ac:chgData name="Ida Ekmark" userId="ffbc62ef69d5d3dc" providerId="LiveId" clId="{38AB4D3C-B4E5-4847-ABEF-83E738C70A11}" dt="2024-05-27T10:22:07.032" v="55829" actId="478"/>
          <ac:spMkLst>
            <pc:docMk/>
            <pc:sldMk cId="2367163873" sldId="315"/>
            <ac:spMk id="4555" creationId="{95FF2949-8F96-C155-61FE-50DDD0C5B170}"/>
          </ac:spMkLst>
        </pc:spChg>
        <pc:spChg chg="del mod replST">
          <ac:chgData name="Ida Ekmark" userId="ffbc62ef69d5d3dc" providerId="LiveId" clId="{38AB4D3C-B4E5-4847-ABEF-83E738C70A11}" dt="2024-05-27T10:22:07.032" v="55828" actId="478"/>
          <ac:spMkLst>
            <pc:docMk/>
            <pc:sldMk cId="2367163873" sldId="315"/>
            <ac:spMk id="4556" creationId="{860BA5E8-9CB2-97B2-A77F-B8BA1C5C5F0E}"/>
          </ac:spMkLst>
        </pc:spChg>
        <pc:spChg chg="del mod replST">
          <ac:chgData name="Ida Ekmark" userId="ffbc62ef69d5d3dc" providerId="LiveId" clId="{38AB4D3C-B4E5-4847-ABEF-83E738C70A11}" dt="2024-05-27T10:22:07.032" v="55827" actId="478"/>
          <ac:spMkLst>
            <pc:docMk/>
            <pc:sldMk cId="2367163873" sldId="315"/>
            <ac:spMk id="4557" creationId="{A396FB6B-C1B9-0DEB-C017-3D2860B17526}"/>
          </ac:spMkLst>
        </pc:spChg>
        <pc:spChg chg="del mod replST">
          <ac:chgData name="Ida Ekmark" userId="ffbc62ef69d5d3dc" providerId="LiveId" clId="{38AB4D3C-B4E5-4847-ABEF-83E738C70A11}" dt="2024-05-27T10:22:07.032" v="55826" actId="478"/>
          <ac:spMkLst>
            <pc:docMk/>
            <pc:sldMk cId="2367163873" sldId="315"/>
            <ac:spMk id="4558" creationId="{BF39ABB4-E461-6125-560F-02D57352A14D}"/>
          </ac:spMkLst>
        </pc:spChg>
        <pc:spChg chg="del mod replST">
          <ac:chgData name="Ida Ekmark" userId="ffbc62ef69d5d3dc" providerId="LiveId" clId="{38AB4D3C-B4E5-4847-ABEF-83E738C70A11}" dt="2024-05-27T10:22:07.032" v="55825" actId="478"/>
          <ac:spMkLst>
            <pc:docMk/>
            <pc:sldMk cId="2367163873" sldId="315"/>
            <ac:spMk id="4559" creationId="{67E61615-5FBB-8C48-3169-C8B640374C4C}"/>
          </ac:spMkLst>
        </pc:spChg>
        <pc:spChg chg="del mod replST">
          <ac:chgData name="Ida Ekmark" userId="ffbc62ef69d5d3dc" providerId="LiveId" clId="{38AB4D3C-B4E5-4847-ABEF-83E738C70A11}" dt="2024-05-27T10:22:07.032" v="55824" actId="478"/>
          <ac:spMkLst>
            <pc:docMk/>
            <pc:sldMk cId="2367163873" sldId="315"/>
            <ac:spMk id="4560" creationId="{0D9B9695-1AA1-B6D0-D4B6-85B176D9047D}"/>
          </ac:spMkLst>
        </pc:spChg>
        <pc:spChg chg="del mod replST">
          <ac:chgData name="Ida Ekmark" userId="ffbc62ef69d5d3dc" providerId="LiveId" clId="{38AB4D3C-B4E5-4847-ABEF-83E738C70A11}" dt="2024-05-27T10:22:07.032" v="55823" actId="478"/>
          <ac:spMkLst>
            <pc:docMk/>
            <pc:sldMk cId="2367163873" sldId="315"/>
            <ac:spMk id="4561" creationId="{D62001CE-3159-D25E-0C1E-A616F008189B}"/>
          </ac:spMkLst>
        </pc:spChg>
        <pc:spChg chg="del mod replST">
          <ac:chgData name="Ida Ekmark" userId="ffbc62ef69d5d3dc" providerId="LiveId" clId="{38AB4D3C-B4E5-4847-ABEF-83E738C70A11}" dt="2024-05-27T10:22:07.032" v="55822" actId="478"/>
          <ac:spMkLst>
            <pc:docMk/>
            <pc:sldMk cId="2367163873" sldId="315"/>
            <ac:spMk id="4562" creationId="{6DF908BE-C2AC-769A-B3CA-DD636F2AF18A}"/>
          </ac:spMkLst>
        </pc:spChg>
        <pc:spChg chg="del mod replST">
          <ac:chgData name="Ida Ekmark" userId="ffbc62ef69d5d3dc" providerId="LiveId" clId="{38AB4D3C-B4E5-4847-ABEF-83E738C70A11}" dt="2024-05-27T10:22:07.032" v="55821" actId="478"/>
          <ac:spMkLst>
            <pc:docMk/>
            <pc:sldMk cId="2367163873" sldId="315"/>
            <ac:spMk id="4563" creationId="{7BDE8A52-F763-7C24-F006-F64782A907F0}"/>
          </ac:spMkLst>
        </pc:spChg>
        <pc:spChg chg="del mod replST">
          <ac:chgData name="Ida Ekmark" userId="ffbc62ef69d5d3dc" providerId="LiveId" clId="{38AB4D3C-B4E5-4847-ABEF-83E738C70A11}" dt="2024-05-27T10:22:07.032" v="55820" actId="478"/>
          <ac:spMkLst>
            <pc:docMk/>
            <pc:sldMk cId="2367163873" sldId="315"/>
            <ac:spMk id="4564" creationId="{AD08BEB6-6C08-6AB5-086C-9B7B1689F8BF}"/>
          </ac:spMkLst>
        </pc:spChg>
        <pc:spChg chg="del mod replST">
          <ac:chgData name="Ida Ekmark" userId="ffbc62ef69d5d3dc" providerId="LiveId" clId="{38AB4D3C-B4E5-4847-ABEF-83E738C70A11}" dt="2024-05-27T10:22:07.032" v="55819" actId="478"/>
          <ac:spMkLst>
            <pc:docMk/>
            <pc:sldMk cId="2367163873" sldId="315"/>
            <ac:spMk id="4565" creationId="{B93A3F02-078D-00E4-A559-5422F45401F4}"/>
          </ac:spMkLst>
        </pc:spChg>
        <pc:spChg chg="del mod replST">
          <ac:chgData name="Ida Ekmark" userId="ffbc62ef69d5d3dc" providerId="LiveId" clId="{38AB4D3C-B4E5-4847-ABEF-83E738C70A11}" dt="2024-05-27T10:22:07.032" v="55818" actId="478"/>
          <ac:spMkLst>
            <pc:docMk/>
            <pc:sldMk cId="2367163873" sldId="315"/>
            <ac:spMk id="4566" creationId="{EC0D6A28-3AF8-9938-8E24-2E2276ECEF30}"/>
          </ac:spMkLst>
        </pc:spChg>
        <pc:spChg chg="del mod replST">
          <ac:chgData name="Ida Ekmark" userId="ffbc62ef69d5d3dc" providerId="LiveId" clId="{38AB4D3C-B4E5-4847-ABEF-83E738C70A11}" dt="2024-05-27T10:22:07.029" v="55817" actId="478"/>
          <ac:spMkLst>
            <pc:docMk/>
            <pc:sldMk cId="2367163873" sldId="315"/>
            <ac:spMk id="4567" creationId="{BD6886E8-AF62-1E61-D6A3-B43BE030C567}"/>
          </ac:spMkLst>
        </pc:spChg>
        <pc:spChg chg="del mod replST">
          <ac:chgData name="Ida Ekmark" userId="ffbc62ef69d5d3dc" providerId="LiveId" clId="{38AB4D3C-B4E5-4847-ABEF-83E738C70A11}" dt="2024-05-27T10:22:07.029" v="55816" actId="478"/>
          <ac:spMkLst>
            <pc:docMk/>
            <pc:sldMk cId="2367163873" sldId="315"/>
            <ac:spMk id="4568" creationId="{3145FAD9-E26F-C183-FC57-84112A9821DF}"/>
          </ac:spMkLst>
        </pc:spChg>
        <pc:spChg chg="del mod replST">
          <ac:chgData name="Ida Ekmark" userId="ffbc62ef69d5d3dc" providerId="LiveId" clId="{38AB4D3C-B4E5-4847-ABEF-83E738C70A11}" dt="2024-05-27T10:22:07.029" v="55815" actId="478"/>
          <ac:spMkLst>
            <pc:docMk/>
            <pc:sldMk cId="2367163873" sldId="315"/>
            <ac:spMk id="4569" creationId="{EE877872-B40B-7085-F88B-474A9A3BE797}"/>
          </ac:spMkLst>
        </pc:spChg>
        <pc:spChg chg="del mod replST">
          <ac:chgData name="Ida Ekmark" userId="ffbc62ef69d5d3dc" providerId="LiveId" clId="{38AB4D3C-B4E5-4847-ABEF-83E738C70A11}" dt="2024-05-27T10:22:07.029" v="55814" actId="478"/>
          <ac:spMkLst>
            <pc:docMk/>
            <pc:sldMk cId="2367163873" sldId="315"/>
            <ac:spMk id="4570" creationId="{A1D95277-0319-67A7-EE3A-BD06193DC59C}"/>
          </ac:spMkLst>
        </pc:spChg>
        <pc:spChg chg="del mod replST">
          <ac:chgData name="Ida Ekmark" userId="ffbc62ef69d5d3dc" providerId="LiveId" clId="{38AB4D3C-B4E5-4847-ABEF-83E738C70A11}" dt="2024-05-27T10:22:07.020" v="55813" actId="478"/>
          <ac:spMkLst>
            <pc:docMk/>
            <pc:sldMk cId="2367163873" sldId="315"/>
            <ac:spMk id="4571" creationId="{7A085BAF-51F6-AC99-B308-E2811492D5A8}"/>
          </ac:spMkLst>
        </pc:spChg>
        <pc:spChg chg="del mod replST">
          <ac:chgData name="Ida Ekmark" userId="ffbc62ef69d5d3dc" providerId="LiveId" clId="{38AB4D3C-B4E5-4847-ABEF-83E738C70A11}" dt="2024-05-27T10:22:07.020" v="55812" actId="478"/>
          <ac:spMkLst>
            <pc:docMk/>
            <pc:sldMk cId="2367163873" sldId="315"/>
            <ac:spMk id="4572" creationId="{5EAA124C-D7FD-CB05-9704-23AEE79B734D}"/>
          </ac:spMkLst>
        </pc:spChg>
        <pc:spChg chg="del mod replST">
          <ac:chgData name="Ida Ekmark" userId="ffbc62ef69d5d3dc" providerId="LiveId" clId="{38AB4D3C-B4E5-4847-ABEF-83E738C70A11}" dt="2024-05-27T10:22:07.020" v="55811" actId="478"/>
          <ac:spMkLst>
            <pc:docMk/>
            <pc:sldMk cId="2367163873" sldId="315"/>
            <ac:spMk id="4573" creationId="{B3DF3E03-0CC2-89AE-A2C4-25D6E654E3A5}"/>
          </ac:spMkLst>
        </pc:spChg>
        <pc:spChg chg="del mod replST">
          <ac:chgData name="Ida Ekmark" userId="ffbc62ef69d5d3dc" providerId="LiveId" clId="{38AB4D3C-B4E5-4847-ABEF-83E738C70A11}" dt="2024-05-27T10:22:07.020" v="55810" actId="478"/>
          <ac:spMkLst>
            <pc:docMk/>
            <pc:sldMk cId="2367163873" sldId="315"/>
            <ac:spMk id="4574" creationId="{A8687AF3-2EAA-D249-CFD4-F73037041B57}"/>
          </ac:spMkLst>
        </pc:spChg>
        <pc:spChg chg="del mod replST">
          <ac:chgData name="Ida Ekmark" userId="ffbc62ef69d5d3dc" providerId="LiveId" clId="{38AB4D3C-B4E5-4847-ABEF-83E738C70A11}" dt="2024-05-27T10:22:07.020" v="55809" actId="478"/>
          <ac:spMkLst>
            <pc:docMk/>
            <pc:sldMk cId="2367163873" sldId="315"/>
            <ac:spMk id="4575" creationId="{ECC8BC92-BF59-BE3C-F711-167C9F1E3510}"/>
          </ac:spMkLst>
        </pc:spChg>
        <pc:spChg chg="del mod replST">
          <ac:chgData name="Ida Ekmark" userId="ffbc62ef69d5d3dc" providerId="LiveId" clId="{38AB4D3C-B4E5-4847-ABEF-83E738C70A11}" dt="2024-05-27T10:22:07.020" v="55808" actId="478"/>
          <ac:spMkLst>
            <pc:docMk/>
            <pc:sldMk cId="2367163873" sldId="315"/>
            <ac:spMk id="4576" creationId="{43A1662E-E464-0EA1-B76A-B84B72C7E8FF}"/>
          </ac:spMkLst>
        </pc:spChg>
        <pc:spChg chg="del mod replST">
          <ac:chgData name="Ida Ekmark" userId="ffbc62ef69d5d3dc" providerId="LiveId" clId="{38AB4D3C-B4E5-4847-ABEF-83E738C70A11}" dt="2024-05-27T10:22:07.020" v="55807" actId="478"/>
          <ac:spMkLst>
            <pc:docMk/>
            <pc:sldMk cId="2367163873" sldId="315"/>
            <ac:spMk id="4577" creationId="{618C6E57-A7B2-CCB6-8DF4-C0C24121372B}"/>
          </ac:spMkLst>
        </pc:spChg>
        <pc:spChg chg="del mod replST">
          <ac:chgData name="Ida Ekmark" userId="ffbc62ef69d5d3dc" providerId="LiveId" clId="{38AB4D3C-B4E5-4847-ABEF-83E738C70A11}" dt="2024-05-27T10:22:07.020" v="55806" actId="478"/>
          <ac:spMkLst>
            <pc:docMk/>
            <pc:sldMk cId="2367163873" sldId="315"/>
            <ac:spMk id="4578" creationId="{3C6E5293-DE30-278E-54B8-0CE65CB71CD1}"/>
          </ac:spMkLst>
        </pc:spChg>
        <pc:spChg chg="del mod replST">
          <ac:chgData name="Ida Ekmark" userId="ffbc62ef69d5d3dc" providerId="LiveId" clId="{38AB4D3C-B4E5-4847-ABEF-83E738C70A11}" dt="2024-05-27T10:22:07.020" v="55805" actId="478"/>
          <ac:spMkLst>
            <pc:docMk/>
            <pc:sldMk cId="2367163873" sldId="315"/>
            <ac:spMk id="4579" creationId="{CA6957EA-E7BC-9F0E-29FC-E9C1C295CF87}"/>
          </ac:spMkLst>
        </pc:spChg>
        <pc:spChg chg="del mod replST">
          <ac:chgData name="Ida Ekmark" userId="ffbc62ef69d5d3dc" providerId="LiveId" clId="{38AB4D3C-B4E5-4847-ABEF-83E738C70A11}" dt="2024-05-27T10:22:07.020" v="55804" actId="478"/>
          <ac:spMkLst>
            <pc:docMk/>
            <pc:sldMk cId="2367163873" sldId="315"/>
            <ac:spMk id="4580" creationId="{BB3A855A-2D04-E26F-D8B5-C50AD5D14DCF}"/>
          </ac:spMkLst>
        </pc:spChg>
        <pc:spChg chg="del mod replST">
          <ac:chgData name="Ida Ekmark" userId="ffbc62ef69d5d3dc" providerId="LiveId" clId="{38AB4D3C-B4E5-4847-ABEF-83E738C70A11}" dt="2024-05-27T10:22:07.020" v="55803" actId="478"/>
          <ac:spMkLst>
            <pc:docMk/>
            <pc:sldMk cId="2367163873" sldId="315"/>
            <ac:spMk id="4581" creationId="{078C9696-B164-9323-2437-4F99A1952BB4}"/>
          </ac:spMkLst>
        </pc:spChg>
        <pc:spChg chg="del mod replST">
          <ac:chgData name="Ida Ekmark" userId="ffbc62ef69d5d3dc" providerId="LiveId" clId="{38AB4D3C-B4E5-4847-ABEF-83E738C70A11}" dt="2024-05-27T10:22:07.020" v="55802" actId="478"/>
          <ac:spMkLst>
            <pc:docMk/>
            <pc:sldMk cId="2367163873" sldId="315"/>
            <ac:spMk id="4582" creationId="{0453503A-D669-BAA6-5D60-600C5E021E2D}"/>
          </ac:spMkLst>
        </pc:spChg>
        <pc:spChg chg="del mod replST">
          <ac:chgData name="Ida Ekmark" userId="ffbc62ef69d5d3dc" providerId="LiveId" clId="{38AB4D3C-B4E5-4847-ABEF-83E738C70A11}" dt="2024-05-27T10:22:07.020" v="55801" actId="478"/>
          <ac:spMkLst>
            <pc:docMk/>
            <pc:sldMk cId="2367163873" sldId="315"/>
            <ac:spMk id="4583" creationId="{DCA33DA4-A412-9921-05DC-8B9BF4CC2FBE}"/>
          </ac:spMkLst>
        </pc:spChg>
        <pc:spChg chg="del mod replST">
          <ac:chgData name="Ida Ekmark" userId="ffbc62ef69d5d3dc" providerId="LiveId" clId="{38AB4D3C-B4E5-4847-ABEF-83E738C70A11}" dt="2024-05-27T10:22:07.020" v="55800" actId="478"/>
          <ac:spMkLst>
            <pc:docMk/>
            <pc:sldMk cId="2367163873" sldId="315"/>
            <ac:spMk id="4584" creationId="{12F7507B-6FE6-1B38-4281-FE4094E929C1}"/>
          </ac:spMkLst>
        </pc:spChg>
        <pc:spChg chg="del mod replST">
          <ac:chgData name="Ida Ekmark" userId="ffbc62ef69d5d3dc" providerId="LiveId" clId="{38AB4D3C-B4E5-4847-ABEF-83E738C70A11}" dt="2024-05-27T10:22:07.020" v="55799" actId="478"/>
          <ac:spMkLst>
            <pc:docMk/>
            <pc:sldMk cId="2367163873" sldId="315"/>
            <ac:spMk id="4585" creationId="{CE881A1E-6160-58FF-87F7-58DD1630C1E7}"/>
          </ac:spMkLst>
        </pc:spChg>
        <pc:spChg chg="del mod replST">
          <ac:chgData name="Ida Ekmark" userId="ffbc62ef69d5d3dc" providerId="LiveId" clId="{38AB4D3C-B4E5-4847-ABEF-83E738C70A11}" dt="2024-05-27T10:22:07.020" v="55798" actId="478"/>
          <ac:spMkLst>
            <pc:docMk/>
            <pc:sldMk cId="2367163873" sldId="315"/>
            <ac:spMk id="4586" creationId="{6FBA36C6-CA15-5B04-4D82-E792B2ADE1FF}"/>
          </ac:spMkLst>
        </pc:spChg>
        <pc:spChg chg="del mod replST">
          <ac:chgData name="Ida Ekmark" userId="ffbc62ef69d5d3dc" providerId="LiveId" clId="{38AB4D3C-B4E5-4847-ABEF-83E738C70A11}" dt="2024-05-27T10:22:07.020" v="55797" actId="478"/>
          <ac:spMkLst>
            <pc:docMk/>
            <pc:sldMk cId="2367163873" sldId="315"/>
            <ac:spMk id="4587" creationId="{28090C81-6E90-6A24-402C-DFDE01CCFA93}"/>
          </ac:spMkLst>
        </pc:spChg>
        <pc:spChg chg="del mod replST">
          <ac:chgData name="Ida Ekmark" userId="ffbc62ef69d5d3dc" providerId="LiveId" clId="{38AB4D3C-B4E5-4847-ABEF-83E738C70A11}" dt="2024-05-27T10:22:07.020" v="55796" actId="478"/>
          <ac:spMkLst>
            <pc:docMk/>
            <pc:sldMk cId="2367163873" sldId="315"/>
            <ac:spMk id="4588" creationId="{17CAF79B-5290-21E2-6A0D-C56B7CBB4CEC}"/>
          </ac:spMkLst>
        </pc:spChg>
        <pc:spChg chg="del mod replST">
          <ac:chgData name="Ida Ekmark" userId="ffbc62ef69d5d3dc" providerId="LiveId" clId="{38AB4D3C-B4E5-4847-ABEF-83E738C70A11}" dt="2024-05-27T10:22:07.020" v="55795" actId="478"/>
          <ac:spMkLst>
            <pc:docMk/>
            <pc:sldMk cId="2367163873" sldId="315"/>
            <ac:spMk id="4589" creationId="{B78F7232-746E-2E6A-CB6C-BA3E26B2F98F}"/>
          </ac:spMkLst>
        </pc:spChg>
        <pc:spChg chg="del mod replST">
          <ac:chgData name="Ida Ekmark" userId="ffbc62ef69d5d3dc" providerId="LiveId" clId="{38AB4D3C-B4E5-4847-ABEF-83E738C70A11}" dt="2024-05-27T10:22:07.016" v="55794" actId="478"/>
          <ac:spMkLst>
            <pc:docMk/>
            <pc:sldMk cId="2367163873" sldId="315"/>
            <ac:spMk id="4590" creationId="{416FA001-93E1-2613-8C82-040076CE42CE}"/>
          </ac:spMkLst>
        </pc:spChg>
        <pc:spChg chg="del mod replST">
          <ac:chgData name="Ida Ekmark" userId="ffbc62ef69d5d3dc" providerId="LiveId" clId="{38AB4D3C-B4E5-4847-ABEF-83E738C70A11}" dt="2024-05-27T10:22:07.016" v="55793" actId="478"/>
          <ac:spMkLst>
            <pc:docMk/>
            <pc:sldMk cId="2367163873" sldId="315"/>
            <ac:spMk id="4591" creationId="{44CAD61F-DD23-FBA2-6604-A8F8DEB2931B}"/>
          </ac:spMkLst>
        </pc:spChg>
        <pc:spChg chg="del mod replST">
          <ac:chgData name="Ida Ekmark" userId="ffbc62ef69d5d3dc" providerId="LiveId" clId="{38AB4D3C-B4E5-4847-ABEF-83E738C70A11}" dt="2024-05-27T10:22:07.016" v="55792" actId="478"/>
          <ac:spMkLst>
            <pc:docMk/>
            <pc:sldMk cId="2367163873" sldId="315"/>
            <ac:spMk id="4592" creationId="{302A5086-A81D-8E56-917B-551B2FB649BC}"/>
          </ac:spMkLst>
        </pc:spChg>
        <pc:spChg chg="del mod replST">
          <ac:chgData name="Ida Ekmark" userId="ffbc62ef69d5d3dc" providerId="LiveId" clId="{38AB4D3C-B4E5-4847-ABEF-83E738C70A11}" dt="2024-05-27T10:22:07.016" v="55791" actId="478"/>
          <ac:spMkLst>
            <pc:docMk/>
            <pc:sldMk cId="2367163873" sldId="315"/>
            <ac:spMk id="4593" creationId="{8A880A59-8E68-2413-F0D0-1F7DB7230BC4}"/>
          </ac:spMkLst>
        </pc:spChg>
        <pc:spChg chg="del mod replST">
          <ac:chgData name="Ida Ekmark" userId="ffbc62ef69d5d3dc" providerId="LiveId" clId="{38AB4D3C-B4E5-4847-ABEF-83E738C70A11}" dt="2024-05-27T10:22:07.016" v="55790" actId="478"/>
          <ac:spMkLst>
            <pc:docMk/>
            <pc:sldMk cId="2367163873" sldId="315"/>
            <ac:spMk id="4594" creationId="{6F276128-0314-3931-D4A3-B9FA745FE6AD}"/>
          </ac:spMkLst>
        </pc:spChg>
        <pc:spChg chg="del mod replST">
          <ac:chgData name="Ida Ekmark" userId="ffbc62ef69d5d3dc" providerId="LiveId" clId="{38AB4D3C-B4E5-4847-ABEF-83E738C70A11}" dt="2024-05-27T10:22:07.016" v="55789" actId="478"/>
          <ac:spMkLst>
            <pc:docMk/>
            <pc:sldMk cId="2367163873" sldId="315"/>
            <ac:spMk id="4595" creationId="{E30DE083-B463-7E8F-F453-38D069C3657B}"/>
          </ac:spMkLst>
        </pc:spChg>
        <pc:spChg chg="del mod replST">
          <ac:chgData name="Ida Ekmark" userId="ffbc62ef69d5d3dc" providerId="LiveId" clId="{38AB4D3C-B4E5-4847-ABEF-83E738C70A11}" dt="2024-05-27T10:22:07.016" v="55788" actId="478"/>
          <ac:spMkLst>
            <pc:docMk/>
            <pc:sldMk cId="2367163873" sldId="315"/>
            <ac:spMk id="4596" creationId="{A25116B1-1E5B-0705-D951-BD6085D4CC5F}"/>
          </ac:spMkLst>
        </pc:spChg>
        <pc:spChg chg="del mod replST">
          <ac:chgData name="Ida Ekmark" userId="ffbc62ef69d5d3dc" providerId="LiveId" clId="{38AB4D3C-B4E5-4847-ABEF-83E738C70A11}" dt="2024-05-27T10:22:07.010" v="55787" actId="478"/>
          <ac:spMkLst>
            <pc:docMk/>
            <pc:sldMk cId="2367163873" sldId="315"/>
            <ac:spMk id="4597" creationId="{D264ED86-023E-7908-72AD-498F7CCEE8E3}"/>
          </ac:spMkLst>
        </pc:spChg>
        <pc:spChg chg="del mod replST">
          <ac:chgData name="Ida Ekmark" userId="ffbc62ef69d5d3dc" providerId="LiveId" clId="{38AB4D3C-B4E5-4847-ABEF-83E738C70A11}" dt="2024-05-27T10:22:07.010" v="55786" actId="478"/>
          <ac:spMkLst>
            <pc:docMk/>
            <pc:sldMk cId="2367163873" sldId="315"/>
            <ac:spMk id="4598" creationId="{57EDB853-B8C9-6C2F-8177-AFDFA4DFEE1B}"/>
          </ac:spMkLst>
        </pc:spChg>
        <pc:spChg chg="del mod replST">
          <ac:chgData name="Ida Ekmark" userId="ffbc62ef69d5d3dc" providerId="LiveId" clId="{38AB4D3C-B4E5-4847-ABEF-83E738C70A11}" dt="2024-05-27T10:22:07.010" v="55785" actId="478"/>
          <ac:spMkLst>
            <pc:docMk/>
            <pc:sldMk cId="2367163873" sldId="315"/>
            <ac:spMk id="4599" creationId="{45B5729F-20FB-B355-7810-6F3CB309DC36}"/>
          </ac:spMkLst>
        </pc:spChg>
        <pc:spChg chg="del mod replST">
          <ac:chgData name="Ida Ekmark" userId="ffbc62ef69d5d3dc" providerId="LiveId" clId="{38AB4D3C-B4E5-4847-ABEF-83E738C70A11}" dt="2024-05-27T10:22:07.010" v="55784" actId="478"/>
          <ac:spMkLst>
            <pc:docMk/>
            <pc:sldMk cId="2367163873" sldId="315"/>
            <ac:spMk id="4600" creationId="{176FB225-C7C6-ED07-233C-FED6F42CC392}"/>
          </ac:spMkLst>
        </pc:spChg>
        <pc:spChg chg="del mod replST">
          <ac:chgData name="Ida Ekmark" userId="ffbc62ef69d5d3dc" providerId="LiveId" clId="{38AB4D3C-B4E5-4847-ABEF-83E738C70A11}" dt="2024-05-27T10:22:07.010" v="55783" actId="478"/>
          <ac:spMkLst>
            <pc:docMk/>
            <pc:sldMk cId="2367163873" sldId="315"/>
            <ac:spMk id="4601" creationId="{B042A21E-E441-1CD8-688A-39F467F1F931}"/>
          </ac:spMkLst>
        </pc:spChg>
        <pc:spChg chg="del mod replST">
          <ac:chgData name="Ida Ekmark" userId="ffbc62ef69d5d3dc" providerId="LiveId" clId="{38AB4D3C-B4E5-4847-ABEF-83E738C70A11}" dt="2024-05-27T10:22:07.010" v="55782" actId="478"/>
          <ac:spMkLst>
            <pc:docMk/>
            <pc:sldMk cId="2367163873" sldId="315"/>
            <ac:spMk id="4602" creationId="{A7BF3C78-8729-3604-7E94-E45C2189FE02}"/>
          </ac:spMkLst>
        </pc:spChg>
        <pc:spChg chg="del mod replST">
          <ac:chgData name="Ida Ekmark" userId="ffbc62ef69d5d3dc" providerId="LiveId" clId="{38AB4D3C-B4E5-4847-ABEF-83E738C70A11}" dt="2024-05-27T10:22:07.010" v="55781" actId="478"/>
          <ac:spMkLst>
            <pc:docMk/>
            <pc:sldMk cId="2367163873" sldId="315"/>
            <ac:spMk id="4603" creationId="{80CF8D26-401F-EADD-12D0-2E449AF6C276}"/>
          </ac:spMkLst>
        </pc:spChg>
        <pc:spChg chg="del mod replST">
          <ac:chgData name="Ida Ekmark" userId="ffbc62ef69d5d3dc" providerId="LiveId" clId="{38AB4D3C-B4E5-4847-ABEF-83E738C70A11}" dt="2024-05-27T10:22:07.010" v="55780" actId="478"/>
          <ac:spMkLst>
            <pc:docMk/>
            <pc:sldMk cId="2367163873" sldId="315"/>
            <ac:spMk id="4604" creationId="{D072FE7D-AA5E-D0D7-7CE8-433A5DE64A17}"/>
          </ac:spMkLst>
        </pc:spChg>
        <pc:spChg chg="del mod replST">
          <ac:chgData name="Ida Ekmark" userId="ffbc62ef69d5d3dc" providerId="LiveId" clId="{38AB4D3C-B4E5-4847-ABEF-83E738C70A11}" dt="2024-05-27T10:22:07.010" v="55779" actId="478"/>
          <ac:spMkLst>
            <pc:docMk/>
            <pc:sldMk cId="2367163873" sldId="315"/>
            <ac:spMk id="4605" creationId="{4F2ADF19-9F4B-8142-189C-AECB9FF7798D}"/>
          </ac:spMkLst>
        </pc:spChg>
        <pc:spChg chg="del mod replST">
          <ac:chgData name="Ida Ekmark" userId="ffbc62ef69d5d3dc" providerId="LiveId" clId="{38AB4D3C-B4E5-4847-ABEF-83E738C70A11}" dt="2024-05-27T10:22:07.010" v="55778" actId="478"/>
          <ac:spMkLst>
            <pc:docMk/>
            <pc:sldMk cId="2367163873" sldId="315"/>
            <ac:spMk id="4606" creationId="{2BF4BDED-AF83-42DB-9A98-3BF652186FD8}"/>
          </ac:spMkLst>
        </pc:spChg>
        <pc:spChg chg="del mod replST">
          <ac:chgData name="Ida Ekmark" userId="ffbc62ef69d5d3dc" providerId="LiveId" clId="{38AB4D3C-B4E5-4847-ABEF-83E738C70A11}" dt="2024-05-27T10:22:07.010" v="55777" actId="478"/>
          <ac:spMkLst>
            <pc:docMk/>
            <pc:sldMk cId="2367163873" sldId="315"/>
            <ac:spMk id="4607" creationId="{2E56E84C-4D42-2E67-AF61-46D82DFB0CE3}"/>
          </ac:spMkLst>
        </pc:spChg>
        <pc:spChg chg="del mod replST">
          <ac:chgData name="Ida Ekmark" userId="ffbc62ef69d5d3dc" providerId="LiveId" clId="{38AB4D3C-B4E5-4847-ABEF-83E738C70A11}" dt="2024-05-27T10:22:07" v="55776" actId="478"/>
          <ac:spMkLst>
            <pc:docMk/>
            <pc:sldMk cId="2367163873" sldId="315"/>
            <ac:spMk id="4608" creationId="{C3CBC39F-4215-D74F-49B4-354864E5FF17}"/>
          </ac:spMkLst>
        </pc:spChg>
        <pc:spChg chg="del mod replST">
          <ac:chgData name="Ida Ekmark" userId="ffbc62ef69d5d3dc" providerId="LiveId" clId="{38AB4D3C-B4E5-4847-ABEF-83E738C70A11}" dt="2024-05-27T10:22:07" v="55775" actId="478"/>
          <ac:spMkLst>
            <pc:docMk/>
            <pc:sldMk cId="2367163873" sldId="315"/>
            <ac:spMk id="4609" creationId="{00D4DB41-939D-CEDC-CE06-D31125AA393E}"/>
          </ac:spMkLst>
        </pc:spChg>
        <pc:spChg chg="del mod replST">
          <ac:chgData name="Ida Ekmark" userId="ffbc62ef69d5d3dc" providerId="LiveId" clId="{38AB4D3C-B4E5-4847-ABEF-83E738C70A11}" dt="2024-05-27T10:22:07" v="55774" actId="478"/>
          <ac:spMkLst>
            <pc:docMk/>
            <pc:sldMk cId="2367163873" sldId="315"/>
            <ac:spMk id="4610" creationId="{9165A8E3-8684-DE26-407B-2D1BE16AC475}"/>
          </ac:spMkLst>
        </pc:spChg>
        <pc:spChg chg="del mod replST">
          <ac:chgData name="Ida Ekmark" userId="ffbc62ef69d5d3dc" providerId="LiveId" clId="{38AB4D3C-B4E5-4847-ABEF-83E738C70A11}" dt="2024-05-27T10:22:07" v="55773" actId="478"/>
          <ac:spMkLst>
            <pc:docMk/>
            <pc:sldMk cId="2367163873" sldId="315"/>
            <ac:spMk id="4611" creationId="{6803603F-E9B8-4D39-4BDA-08936A27098D}"/>
          </ac:spMkLst>
        </pc:spChg>
        <pc:spChg chg="del mod replST">
          <ac:chgData name="Ida Ekmark" userId="ffbc62ef69d5d3dc" providerId="LiveId" clId="{38AB4D3C-B4E5-4847-ABEF-83E738C70A11}" dt="2024-05-27T10:22:07" v="55772" actId="478"/>
          <ac:spMkLst>
            <pc:docMk/>
            <pc:sldMk cId="2367163873" sldId="315"/>
            <ac:spMk id="4612" creationId="{8CB2BC1C-B6CE-6129-6CFF-E9EAEB1D0036}"/>
          </ac:spMkLst>
        </pc:spChg>
        <pc:spChg chg="del mod replST">
          <ac:chgData name="Ida Ekmark" userId="ffbc62ef69d5d3dc" providerId="LiveId" clId="{38AB4D3C-B4E5-4847-ABEF-83E738C70A11}" dt="2024-05-27T10:22:07" v="55771" actId="478"/>
          <ac:spMkLst>
            <pc:docMk/>
            <pc:sldMk cId="2367163873" sldId="315"/>
            <ac:spMk id="4613" creationId="{1998CA54-836B-17F2-CB1F-8525F2B19B76}"/>
          </ac:spMkLst>
        </pc:spChg>
        <pc:spChg chg="del mod replST">
          <ac:chgData name="Ida Ekmark" userId="ffbc62ef69d5d3dc" providerId="LiveId" clId="{38AB4D3C-B4E5-4847-ABEF-83E738C70A11}" dt="2024-05-27T10:22:07" v="55770" actId="478"/>
          <ac:spMkLst>
            <pc:docMk/>
            <pc:sldMk cId="2367163873" sldId="315"/>
            <ac:spMk id="4614" creationId="{73936984-6D37-F608-E56A-A129C1C26477}"/>
          </ac:spMkLst>
        </pc:spChg>
        <pc:spChg chg="del mod replST">
          <ac:chgData name="Ida Ekmark" userId="ffbc62ef69d5d3dc" providerId="LiveId" clId="{38AB4D3C-B4E5-4847-ABEF-83E738C70A11}" dt="2024-05-27T10:22:07" v="55769" actId="478"/>
          <ac:spMkLst>
            <pc:docMk/>
            <pc:sldMk cId="2367163873" sldId="315"/>
            <ac:spMk id="4615" creationId="{0A7B6B89-22D3-211A-07A7-D01011875C53}"/>
          </ac:spMkLst>
        </pc:spChg>
        <pc:spChg chg="del mod replST">
          <ac:chgData name="Ida Ekmark" userId="ffbc62ef69d5d3dc" providerId="LiveId" clId="{38AB4D3C-B4E5-4847-ABEF-83E738C70A11}" dt="2024-05-27T10:22:07" v="55768" actId="478"/>
          <ac:spMkLst>
            <pc:docMk/>
            <pc:sldMk cId="2367163873" sldId="315"/>
            <ac:spMk id="4616" creationId="{17E11FF3-E082-1A91-21F4-579FA837D189}"/>
          </ac:spMkLst>
        </pc:spChg>
        <pc:spChg chg="del mod replST">
          <ac:chgData name="Ida Ekmark" userId="ffbc62ef69d5d3dc" providerId="LiveId" clId="{38AB4D3C-B4E5-4847-ABEF-83E738C70A11}" dt="2024-05-27T10:22:07" v="55767" actId="478"/>
          <ac:spMkLst>
            <pc:docMk/>
            <pc:sldMk cId="2367163873" sldId="315"/>
            <ac:spMk id="4617" creationId="{55C58F27-AA36-8F40-8281-B8A6586AD87B}"/>
          </ac:spMkLst>
        </pc:spChg>
        <pc:spChg chg="del mod replST">
          <ac:chgData name="Ida Ekmark" userId="ffbc62ef69d5d3dc" providerId="LiveId" clId="{38AB4D3C-B4E5-4847-ABEF-83E738C70A11}" dt="2024-05-27T10:22:07" v="55766" actId="478"/>
          <ac:spMkLst>
            <pc:docMk/>
            <pc:sldMk cId="2367163873" sldId="315"/>
            <ac:spMk id="4618" creationId="{D9DA20F9-6CD0-5013-AFD2-82DBD40B14FE}"/>
          </ac:spMkLst>
        </pc:spChg>
        <pc:spChg chg="del mod replST">
          <ac:chgData name="Ida Ekmark" userId="ffbc62ef69d5d3dc" providerId="LiveId" clId="{38AB4D3C-B4E5-4847-ABEF-83E738C70A11}" dt="2024-05-27T10:22:07" v="55765" actId="478"/>
          <ac:spMkLst>
            <pc:docMk/>
            <pc:sldMk cId="2367163873" sldId="315"/>
            <ac:spMk id="4619" creationId="{D3E68645-CFCA-417D-1D5D-754CACF086FA}"/>
          </ac:spMkLst>
        </pc:spChg>
        <pc:spChg chg="del mod replST">
          <ac:chgData name="Ida Ekmark" userId="ffbc62ef69d5d3dc" providerId="LiveId" clId="{38AB4D3C-B4E5-4847-ABEF-83E738C70A11}" dt="2024-05-27T10:22:07" v="55764" actId="478"/>
          <ac:spMkLst>
            <pc:docMk/>
            <pc:sldMk cId="2367163873" sldId="315"/>
            <ac:spMk id="4620" creationId="{4F3874FB-96D3-1712-2276-341E73B5DC83}"/>
          </ac:spMkLst>
        </pc:spChg>
        <pc:spChg chg="del mod replST">
          <ac:chgData name="Ida Ekmark" userId="ffbc62ef69d5d3dc" providerId="LiveId" clId="{38AB4D3C-B4E5-4847-ABEF-83E738C70A11}" dt="2024-05-27T10:22:07" v="55763" actId="478"/>
          <ac:spMkLst>
            <pc:docMk/>
            <pc:sldMk cId="2367163873" sldId="315"/>
            <ac:spMk id="4621" creationId="{8315DA4A-35C2-F258-2657-BBA17E9302A2}"/>
          </ac:spMkLst>
        </pc:spChg>
        <pc:spChg chg="del mod replST">
          <ac:chgData name="Ida Ekmark" userId="ffbc62ef69d5d3dc" providerId="LiveId" clId="{38AB4D3C-B4E5-4847-ABEF-83E738C70A11}" dt="2024-05-27T10:22:07" v="55762" actId="478"/>
          <ac:spMkLst>
            <pc:docMk/>
            <pc:sldMk cId="2367163873" sldId="315"/>
            <ac:spMk id="4622" creationId="{B80D8430-56C8-38DE-6D50-E767E8D0298C}"/>
          </ac:spMkLst>
        </pc:spChg>
        <pc:spChg chg="del mod topLvl replST">
          <ac:chgData name="Ida Ekmark" userId="ffbc62ef69d5d3dc" providerId="LiveId" clId="{38AB4D3C-B4E5-4847-ABEF-83E738C70A11}" dt="2024-05-27T10:22:36.743" v="56365" actId="478"/>
          <ac:spMkLst>
            <pc:docMk/>
            <pc:sldMk cId="2367163873" sldId="315"/>
            <ac:spMk id="4709" creationId="{9564482C-F86B-0F5E-85E5-317AD7306EFF}"/>
          </ac:spMkLst>
        </pc:spChg>
        <pc:spChg chg="del mod topLvl replST">
          <ac:chgData name="Ida Ekmark" userId="ffbc62ef69d5d3dc" providerId="LiveId" clId="{38AB4D3C-B4E5-4847-ABEF-83E738C70A11}" dt="2024-05-27T10:22:36.669" v="56282" actId="478"/>
          <ac:spMkLst>
            <pc:docMk/>
            <pc:sldMk cId="2367163873" sldId="315"/>
            <ac:spMk id="4710" creationId="{B849EDFB-6A90-53BC-F3E8-58AC60994528}"/>
          </ac:spMkLst>
        </pc:spChg>
        <pc:spChg chg="del mod replST">
          <ac:chgData name="Ida Ekmark" userId="ffbc62ef69d5d3dc" providerId="LiveId" clId="{38AB4D3C-B4E5-4847-ABEF-83E738C70A11}" dt="2024-05-27T10:22:36.669" v="56281" actId="478"/>
          <ac:spMkLst>
            <pc:docMk/>
            <pc:sldMk cId="2367163873" sldId="315"/>
            <ac:spMk id="4711" creationId="{C0751DD9-0229-BA19-92D5-120A492EB1E0}"/>
          </ac:spMkLst>
        </pc:spChg>
        <pc:spChg chg="del mod replST">
          <ac:chgData name="Ida Ekmark" userId="ffbc62ef69d5d3dc" providerId="LiveId" clId="{38AB4D3C-B4E5-4847-ABEF-83E738C70A11}" dt="2024-05-27T10:22:36.669" v="56280" actId="478"/>
          <ac:spMkLst>
            <pc:docMk/>
            <pc:sldMk cId="2367163873" sldId="315"/>
            <ac:spMk id="4712" creationId="{78A95FAE-E8C9-0C81-E375-EAB84D4BCD4A}"/>
          </ac:spMkLst>
        </pc:spChg>
        <pc:spChg chg="del mod replST">
          <ac:chgData name="Ida Ekmark" userId="ffbc62ef69d5d3dc" providerId="LiveId" clId="{38AB4D3C-B4E5-4847-ABEF-83E738C70A11}" dt="2024-05-27T10:22:36.669" v="56279" actId="478"/>
          <ac:spMkLst>
            <pc:docMk/>
            <pc:sldMk cId="2367163873" sldId="315"/>
            <ac:spMk id="4713" creationId="{49552407-FCAE-B56C-5D20-25EBF6C09A02}"/>
          </ac:spMkLst>
        </pc:spChg>
        <pc:spChg chg="del mod replST">
          <ac:chgData name="Ida Ekmark" userId="ffbc62ef69d5d3dc" providerId="LiveId" clId="{38AB4D3C-B4E5-4847-ABEF-83E738C70A11}" dt="2024-05-27T10:22:36.669" v="56278" actId="478"/>
          <ac:spMkLst>
            <pc:docMk/>
            <pc:sldMk cId="2367163873" sldId="315"/>
            <ac:spMk id="4714" creationId="{43F0DA5D-0188-A0D4-4E6A-E016EAFF95E8}"/>
          </ac:spMkLst>
        </pc:spChg>
        <pc:spChg chg="del mod replST">
          <ac:chgData name="Ida Ekmark" userId="ffbc62ef69d5d3dc" providerId="LiveId" clId="{38AB4D3C-B4E5-4847-ABEF-83E738C70A11}" dt="2024-05-27T10:22:36.669" v="56277" actId="478"/>
          <ac:spMkLst>
            <pc:docMk/>
            <pc:sldMk cId="2367163873" sldId="315"/>
            <ac:spMk id="4715" creationId="{D5620868-EEEC-3274-4635-929C20895B41}"/>
          </ac:spMkLst>
        </pc:spChg>
        <pc:spChg chg="del mod replST">
          <ac:chgData name="Ida Ekmark" userId="ffbc62ef69d5d3dc" providerId="LiveId" clId="{38AB4D3C-B4E5-4847-ABEF-83E738C70A11}" dt="2024-05-27T10:22:36.669" v="56276" actId="478"/>
          <ac:spMkLst>
            <pc:docMk/>
            <pc:sldMk cId="2367163873" sldId="315"/>
            <ac:spMk id="4716" creationId="{DD823505-A9B4-E346-6195-3FF7CE4844EB}"/>
          </ac:spMkLst>
        </pc:spChg>
        <pc:spChg chg="del mod replST">
          <ac:chgData name="Ida Ekmark" userId="ffbc62ef69d5d3dc" providerId="LiveId" clId="{38AB4D3C-B4E5-4847-ABEF-83E738C70A11}" dt="2024-05-27T10:22:36.669" v="56275" actId="478"/>
          <ac:spMkLst>
            <pc:docMk/>
            <pc:sldMk cId="2367163873" sldId="315"/>
            <ac:spMk id="4717" creationId="{3A0A5866-739C-8AA2-D253-D7C8A873C098}"/>
          </ac:spMkLst>
        </pc:spChg>
        <pc:spChg chg="del mod replST">
          <ac:chgData name="Ida Ekmark" userId="ffbc62ef69d5d3dc" providerId="LiveId" clId="{38AB4D3C-B4E5-4847-ABEF-83E738C70A11}" dt="2024-05-27T10:22:36.669" v="56274" actId="478"/>
          <ac:spMkLst>
            <pc:docMk/>
            <pc:sldMk cId="2367163873" sldId="315"/>
            <ac:spMk id="4718" creationId="{0B694441-7620-BA76-C82B-D2B34B5468D3}"/>
          </ac:spMkLst>
        </pc:spChg>
        <pc:spChg chg="del mod replST">
          <ac:chgData name="Ida Ekmark" userId="ffbc62ef69d5d3dc" providerId="LiveId" clId="{38AB4D3C-B4E5-4847-ABEF-83E738C70A11}" dt="2024-05-27T10:22:36.669" v="56273" actId="478"/>
          <ac:spMkLst>
            <pc:docMk/>
            <pc:sldMk cId="2367163873" sldId="315"/>
            <ac:spMk id="4719" creationId="{77258230-6723-9B40-2331-AF76B0598743}"/>
          </ac:spMkLst>
        </pc:spChg>
        <pc:spChg chg="del mod replST">
          <ac:chgData name="Ida Ekmark" userId="ffbc62ef69d5d3dc" providerId="LiveId" clId="{38AB4D3C-B4E5-4847-ABEF-83E738C70A11}" dt="2024-05-27T10:22:36.669" v="56272" actId="478"/>
          <ac:spMkLst>
            <pc:docMk/>
            <pc:sldMk cId="2367163873" sldId="315"/>
            <ac:spMk id="4720" creationId="{0C5CE187-ADCD-0E1C-D3CD-CE9FFA95A335}"/>
          </ac:spMkLst>
        </pc:spChg>
        <pc:spChg chg="del mod replST">
          <ac:chgData name="Ida Ekmark" userId="ffbc62ef69d5d3dc" providerId="LiveId" clId="{38AB4D3C-B4E5-4847-ABEF-83E738C70A11}" dt="2024-05-27T10:22:36.669" v="56271" actId="478"/>
          <ac:spMkLst>
            <pc:docMk/>
            <pc:sldMk cId="2367163873" sldId="315"/>
            <ac:spMk id="4721" creationId="{6B6381C5-7982-CBEF-5BD1-31EEB8DC6CA3}"/>
          </ac:spMkLst>
        </pc:spChg>
        <pc:spChg chg="del mod replST">
          <ac:chgData name="Ida Ekmark" userId="ffbc62ef69d5d3dc" providerId="LiveId" clId="{38AB4D3C-B4E5-4847-ABEF-83E738C70A11}" dt="2024-05-27T10:22:36.669" v="56270" actId="478"/>
          <ac:spMkLst>
            <pc:docMk/>
            <pc:sldMk cId="2367163873" sldId="315"/>
            <ac:spMk id="4722" creationId="{429BF12F-691A-E29C-631B-D30CB7631374}"/>
          </ac:spMkLst>
        </pc:spChg>
        <pc:spChg chg="del mod replST">
          <ac:chgData name="Ida Ekmark" userId="ffbc62ef69d5d3dc" providerId="LiveId" clId="{38AB4D3C-B4E5-4847-ABEF-83E738C70A11}" dt="2024-05-27T10:22:36.669" v="56269" actId="478"/>
          <ac:spMkLst>
            <pc:docMk/>
            <pc:sldMk cId="2367163873" sldId="315"/>
            <ac:spMk id="4723" creationId="{42CC235C-3096-367C-DD53-C7A21399DA97}"/>
          </ac:spMkLst>
        </pc:spChg>
        <pc:spChg chg="del mod replST">
          <ac:chgData name="Ida Ekmark" userId="ffbc62ef69d5d3dc" providerId="LiveId" clId="{38AB4D3C-B4E5-4847-ABEF-83E738C70A11}" dt="2024-05-27T10:22:36.669" v="56268" actId="478"/>
          <ac:spMkLst>
            <pc:docMk/>
            <pc:sldMk cId="2367163873" sldId="315"/>
            <ac:spMk id="4724" creationId="{91C73867-484A-3354-0D9C-4B15CFA4E23B}"/>
          </ac:spMkLst>
        </pc:spChg>
        <pc:spChg chg="del mod replST">
          <ac:chgData name="Ida Ekmark" userId="ffbc62ef69d5d3dc" providerId="LiveId" clId="{38AB4D3C-B4E5-4847-ABEF-83E738C70A11}" dt="2024-05-27T10:22:36.669" v="56267" actId="478"/>
          <ac:spMkLst>
            <pc:docMk/>
            <pc:sldMk cId="2367163873" sldId="315"/>
            <ac:spMk id="4725" creationId="{ED1000C6-7DF5-E8E6-FF83-25F5AF46429D}"/>
          </ac:spMkLst>
        </pc:spChg>
        <pc:spChg chg="del mod replST">
          <ac:chgData name="Ida Ekmark" userId="ffbc62ef69d5d3dc" providerId="LiveId" clId="{38AB4D3C-B4E5-4847-ABEF-83E738C70A11}" dt="2024-05-27T10:22:36.669" v="56266" actId="478"/>
          <ac:spMkLst>
            <pc:docMk/>
            <pc:sldMk cId="2367163873" sldId="315"/>
            <ac:spMk id="4726" creationId="{52A970A0-345F-FE6A-8BDB-1BEFE6059975}"/>
          </ac:spMkLst>
        </pc:spChg>
        <pc:spChg chg="del mod replST">
          <ac:chgData name="Ida Ekmark" userId="ffbc62ef69d5d3dc" providerId="LiveId" clId="{38AB4D3C-B4E5-4847-ABEF-83E738C70A11}" dt="2024-05-27T10:22:36.663" v="56265" actId="478"/>
          <ac:spMkLst>
            <pc:docMk/>
            <pc:sldMk cId="2367163873" sldId="315"/>
            <ac:spMk id="4727" creationId="{88C67E8B-B8C5-1F9F-BCB3-0A52691DF308}"/>
          </ac:spMkLst>
        </pc:spChg>
        <pc:spChg chg="del mod replST">
          <ac:chgData name="Ida Ekmark" userId="ffbc62ef69d5d3dc" providerId="LiveId" clId="{38AB4D3C-B4E5-4847-ABEF-83E738C70A11}" dt="2024-05-27T10:22:36.663" v="56264" actId="478"/>
          <ac:spMkLst>
            <pc:docMk/>
            <pc:sldMk cId="2367163873" sldId="315"/>
            <ac:spMk id="4728" creationId="{352CEF94-F0CC-DF7B-F2C3-FD804859FE86}"/>
          </ac:spMkLst>
        </pc:spChg>
        <pc:spChg chg="del mod replST">
          <ac:chgData name="Ida Ekmark" userId="ffbc62ef69d5d3dc" providerId="LiveId" clId="{38AB4D3C-B4E5-4847-ABEF-83E738C70A11}" dt="2024-05-27T10:22:36.663" v="56263" actId="478"/>
          <ac:spMkLst>
            <pc:docMk/>
            <pc:sldMk cId="2367163873" sldId="315"/>
            <ac:spMk id="4729" creationId="{FECA626D-7262-EC6E-B5DF-B743EF8FB3CE}"/>
          </ac:spMkLst>
        </pc:spChg>
        <pc:spChg chg="del mod replST">
          <ac:chgData name="Ida Ekmark" userId="ffbc62ef69d5d3dc" providerId="LiveId" clId="{38AB4D3C-B4E5-4847-ABEF-83E738C70A11}" dt="2024-05-27T10:22:36.663" v="56262" actId="478"/>
          <ac:spMkLst>
            <pc:docMk/>
            <pc:sldMk cId="2367163873" sldId="315"/>
            <ac:spMk id="4730" creationId="{A73C6083-80B3-2863-4BBA-69356C4451C5}"/>
          </ac:spMkLst>
        </pc:spChg>
        <pc:spChg chg="del mod replST">
          <ac:chgData name="Ida Ekmark" userId="ffbc62ef69d5d3dc" providerId="LiveId" clId="{38AB4D3C-B4E5-4847-ABEF-83E738C70A11}" dt="2024-05-27T10:22:36.663" v="56261" actId="478"/>
          <ac:spMkLst>
            <pc:docMk/>
            <pc:sldMk cId="2367163873" sldId="315"/>
            <ac:spMk id="4731" creationId="{7AF6D67A-4D2F-32B5-9DCB-3172BC727392}"/>
          </ac:spMkLst>
        </pc:spChg>
        <pc:spChg chg="del mod replST">
          <ac:chgData name="Ida Ekmark" userId="ffbc62ef69d5d3dc" providerId="LiveId" clId="{38AB4D3C-B4E5-4847-ABEF-83E738C70A11}" dt="2024-05-27T10:22:36.663" v="56260" actId="478"/>
          <ac:spMkLst>
            <pc:docMk/>
            <pc:sldMk cId="2367163873" sldId="315"/>
            <ac:spMk id="4732" creationId="{9B1C19F5-1D92-421E-5E46-9DA692F91DCF}"/>
          </ac:spMkLst>
        </pc:spChg>
        <pc:spChg chg="del mod replST">
          <ac:chgData name="Ida Ekmark" userId="ffbc62ef69d5d3dc" providerId="LiveId" clId="{38AB4D3C-B4E5-4847-ABEF-83E738C70A11}" dt="2024-05-27T10:22:36.663" v="56259" actId="478"/>
          <ac:spMkLst>
            <pc:docMk/>
            <pc:sldMk cId="2367163873" sldId="315"/>
            <ac:spMk id="4733" creationId="{BCDCE008-3694-6DAE-CBD5-94F00EA78D3A}"/>
          </ac:spMkLst>
        </pc:spChg>
        <pc:spChg chg="del mod replST">
          <ac:chgData name="Ida Ekmark" userId="ffbc62ef69d5d3dc" providerId="LiveId" clId="{38AB4D3C-B4E5-4847-ABEF-83E738C70A11}" dt="2024-05-27T10:22:36.663" v="56258" actId="478"/>
          <ac:spMkLst>
            <pc:docMk/>
            <pc:sldMk cId="2367163873" sldId="315"/>
            <ac:spMk id="4734" creationId="{E4073EF1-C58C-0CE6-F6DC-FD6C7CF49E8E}"/>
          </ac:spMkLst>
        </pc:spChg>
        <pc:spChg chg="del mod replST">
          <ac:chgData name="Ida Ekmark" userId="ffbc62ef69d5d3dc" providerId="LiveId" clId="{38AB4D3C-B4E5-4847-ABEF-83E738C70A11}" dt="2024-05-27T10:22:36.663" v="56257" actId="478"/>
          <ac:spMkLst>
            <pc:docMk/>
            <pc:sldMk cId="2367163873" sldId="315"/>
            <ac:spMk id="4735" creationId="{67936F41-68F1-A4D5-98FD-D7DEA78E0026}"/>
          </ac:spMkLst>
        </pc:spChg>
        <pc:spChg chg="del mod replST">
          <ac:chgData name="Ida Ekmark" userId="ffbc62ef69d5d3dc" providerId="LiveId" clId="{38AB4D3C-B4E5-4847-ABEF-83E738C70A11}" dt="2024-05-27T10:22:36.663" v="56256" actId="478"/>
          <ac:spMkLst>
            <pc:docMk/>
            <pc:sldMk cId="2367163873" sldId="315"/>
            <ac:spMk id="4736" creationId="{F159E9B3-B833-23E5-5174-C6AE754B32F2}"/>
          </ac:spMkLst>
        </pc:spChg>
        <pc:spChg chg="del mod replST">
          <ac:chgData name="Ida Ekmark" userId="ffbc62ef69d5d3dc" providerId="LiveId" clId="{38AB4D3C-B4E5-4847-ABEF-83E738C70A11}" dt="2024-05-27T10:22:36.663" v="56255" actId="478"/>
          <ac:spMkLst>
            <pc:docMk/>
            <pc:sldMk cId="2367163873" sldId="315"/>
            <ac:spMk id="4737" creationId="{0942E906-68C2-DF81-6C21-09E947A3DB29}"/>
          </ac:spMkLst>
        </pc:spChg>
        <pc:spChg chg="del mod replST">
          <ac:chgData name="Ida Ekmark" userId="ffbc62ef69d5d3dc" providerId="LiveId" clId="{38AB4D3C-B4E5-4847-ABEF-83E738C70A11}" dt="2024-05-27T10:22:36.663" v="56254" actId="478"/>
          <ac:spMkLst>
            <pc:docMk/>
            <pc:sldMk cId="2367163873" sldId="315"/>
            <ac:spMk id="4738" creationId="{77F84D52-D843-F848-207E-A17F347B24A3}"/>
          </ac:spMkLst>
        </pc:spChg>
        <pc:spChg chg="del mod replST">
          <ac:chgData name="Ida Ekmark" userId="ffbc62ef69d5d3dc" providerId="LiveId" clId="{38AB4D3C-B4E5-4847-ABEF-83E738C70A11}" dt="2024-05-27T10:22:36.659" v="56253" actId="478"/>
          <ac:spMkLst>
            <pc:docMk/>
            <pc:sldMk cId="2367163873" sldId="315"/>
            <ac:spMk id="4739" creationId="{CA9CECF0-6C04-B2B7-99CD-ABAD45725301}"/>
          </ac:spMkLst>
        </pc:spChg>
        <pc:spChg chg="del mod replST">
          <ac:chgData name="Ida Ekmark" userId="ffbc62ef69d5d3dc" providerId="LiveId" clId="{38AB4D3C-B4E5-4847-ABEF-83E738C70A11}" dt="2024-05-27T10:22:36.659" v="56252" actId="478"/>
          <ac:spMkLst>
            <pc:docMk/>
            <pc:sldMk cId="2367163873" sldId="315"/>
            <ac:spMk id="4740" creationId="{EF237A84-F68D-0495-3BFA-1999E9C60F29}"/>
          </ac:spMkLst>
        </pc:spChg>
        <pc:spChg chg="del mod replST">
          <ac:chgData name="Ida Ekmark" userId="ffbc62ef69d5d3dc" providerId="LiveId" clId="{38AB4D3C-B4E5-4847-ABEF-83E738C70A11}" dt="2024-05-27T10:22:36.659" v="56251" actId="478"/>
          <ac:spMkLst>
            <pc:docMk/>
            <pc:sldMk cId="2367163873" sldId="315"/>
            <ac:spMk id="4741" creationId="{00D15ED3-0E57-973E-D53D-510EB021CE97}"/>
          </ac:spMkLst>
        </pc:spChg>
        <pc:spChg chg="del mod replST">
          <ac:chgData name="Ida Ekmark" userId="ffbc62ef69d5d3dc" providerId="LiveId" clId="{38AB4D3C-B4E5-4847-ABEF-83E738C70A11}" dt="2024-05-27T10:22:36.659" v="56250" actId="478"/>
          <ac:spMkLst>
            <pc:docMk/>
            <pc:sldMk cId="2367163873" sldId="315"/>
            <ac:spMk id="4742" creationId="{027D995D-53B5-56D5-A83A-9DC251B4DD11}"/>
          </ac:spMkLst>
        </pc:spChg>
        <pc:spChg chg="del mod replST">
          <ac:chgData name="Ida Ekmark" userId="ffbc62ef69d5d3dc" providerId="LiveId" clId="{38AB4D3C-B4E5-4847-ABEF-83E738C70A11}" dt="2024-05-27T10:22:36.659" v="56249" actId="478"/>
          <ac:spMkLst>
            <pc:docMk/>
            <pc:sldMk cId="2367163873" sldId="315"/>
            <ac:spMk id="4743" creationId="{11E95189-A4FA-506A-747E-8601D6B0CC03}"/>
          </ac:spMkLst>
        </pc:spChg>
        <pc:spChg chg="del mod replST">
          <ac:chgData name="Ida Ekmark" userId="ffbc62ef69d5d3dc" providerId="LiveId" clId="{38AB4D3C-B4E5-4847-ABEF-83E738C70A11}" dt="2024-05-27T10:22:36.659" v="56248" actId="478"/>
          <ac:spMkLst>
            <pc:docMk/>
            <pc:sldMk cId="2367163873" sldId="315"/>
            <ac:spMk id="4744" creationId="{89527655-E5FE-A314-93FF-D2633DD7B81A}"/>
          </ac:spMkLst>
        </pc:spChg>
        <pc:spChg chg="del mod replST">
          <ac:chgData name="Ida Ekmark" userId="ffbc62ef69d5d3dc" providerId="LiveId" clId="{38AB4D3C-B4E5-4847-ABEF-83E738C70A11}" dt="2024-05-27T10:22:36.659" v="56247" actId="478"/>
          <ac:spMkLst>
            <pc:docMk/>
            <pc:sldMk cId="2367163873" sldId="315"/>
            <ac:spMk id="4745" creationId="{3559A60B-7AF8-828D-402E-CF6767CA8E71}"/>
          </ac:spMkLst>
        </pc:spChg>
        <pc:spChg chg="del mod replST">
          <ac:chgData name="Ida Ekmark" userId="ffbc62ef69d5d3dc" providerId="LiveId" clId="{38AB4D3C-B4E5-4847-ABEF-83E738C70A11}" dt="2024-05-27T10:22:36.650" v="56246" actId="478"/>
          <ac:spMkLst>
            <pc:docMk/>
            <pc:sldMk cId="2367163873" sldId="315"/>
            <ac:spMk id="4746" creationId="{92178341-FBD7-FD55-3CF0-75972A609A76}"/>
          </ac:spMkLst>
        </pc:spChg>
        <pc:spChg chg="del mod replST">
          <ac:chgData name="Ida Ekmark" userId="ffbc62ef69d5d3dc" providerId="LiveId" clId="{38AB4D3C-B4E5-4847-ABEF-83E738C70A11}" dt="2024-05-27T10:22:36.650" v="56245" actId="478"/>
          <ac:spMkLst>
            <pc:docMk/>
            <pc:sldMk cId="2367163873" sldId="315"/>
            <ac:spMk id="4747" creationId="{C316A204-C5DE-C1B6-D28D-5B6647EFB4CF}"/>
          </ac:spMkLst>
        </pc:spChg>
        <pc:spChg chg="del mod replST">
          <ac:chgData name="Ida Ekmark" userId="ffbc62ef69d5d3dc" providerId="LiveId" clId="{38AB4D3C-B4E5-4847-ABEF-83E738C70A11}" dt="2024-05-27T10:22:36.650" v="56244" actId="478"/>
          <ac:spMkLst>
            <pc:docMk/>
            <pc:sldMk cId="2367163873" sldId="315"/>
            <ac:spMk id="4748" creationId="{492F47A4-88B1-9A00-1292-75CCF4640C29}"/>
          </ac:spMkLst>
        </pc:spChg>
        <pc:spChg chg="del mod replST">
          <ac:chgData name="Ida Ekmark" userId="ffbc62ef69d5d3dc" providerId="LiveId" clId="{38AB4D3C-B4E5-4847-ABEF-83E738C70A11}" dt="2024-05-27T10:22:36.650" v="56243" actId="478"/>
          <ac:spMkLst>
            <pc:docMk/>
            <pc:sldMk cId="2367163873" sldId="315"/>
            <ac:spMk id="4749" creationId="{2A379D1D-7F4A-0045-6F0B-4265EC8868A2}"/>
          </ac:spMkLst>
        </pc:spChg>
        <pc:spChg chg="del mod replST">
          <ac:chgData name="Ida Ekmark" userId="ffbc62ef69d5d3dc" providerId="LiveId" clId="{38AB4D3C-B4E5-4847-ABEF-83E738C70A11}" dt="2024-05-27T10:22:36.650" v="56242" actId="478"/>
          <ac:spMkLst>
            <pc:docMk/>
            <pc:sldMk cId="2367163873" sldId="315"/>
            <ac:spMk id="4750" creationId="{B4710F76-2ED6-C6FB-FD7C-E23D815BB24E}"/>
          </ac:spMkLst>
        </pc:spChg>
        <pc:spChg chg="del mod replST">
          <ac:chgData name="Ida Ekmark" userId="ffbc62ef69d5d3dc" providerId="LiveId" clId="{38AB4D3C-B4E5-4847-ABEF-83E738C70A11}" dt="2024-05-27T10:22:36.650" v="56241" actId="478"/>
          <ac:spMkLst>
            <pc:docMk/>
            <pc:sldMk cId="2367163873" sldId="315"/>
            <ac:spMk id="4751" creationId="{B611AAD7-4FF8-9626-A60F-A3EEC8454C6A}"/>
          </ac:spMkLst>
        </pc:spChg>
        <pc:spChg chg="del mod replST">
          <ac:chgData name="Ida Ekmark" userId="ffbc62ef69d5d3dc" providerId="LiveId" clId="{38AB4D3C-B4E5-4847-ABEF-83E738C70A11}" dt="2024-05-27T10:22:36.650" v="56240" actId="478"/>
          <ac:spMkLst>
            <pc:docMk/>
            <pc:sldMk cId="2367163873" sldId="315"/>
            <ac:spMk id="4752" creationId="{E426A7AA-042E-EB49-BA41-0C5323D1778D}"/>
          </ac:spMkLst>
        </pc:spChg>
        <pc:spChg chg="del mod replST">
          <ac:chgData name="Ida Ekmark" userId="ffbc62ef69d5d3dc" providerId="LiveId" clId="{38AB4D3C-B4E5-4847-ABEF-83E738C70A11}" dt="2024-05-27T10:22:36.650" v="56239" actId="478"/>
          <ac:spMkLst>
            <pc:docMk/>
            <pc:sldMk cId="2367163873" sldId="315"/>
            <ac:spMk id="4753" creationId="{691911DF-394B-1097-2E71-5DE8EBA5554D}"/>
          </ac:spMkLst>
        </pc:spChg>
        <pc:spChg chg="del mod replST">
          <ac:chgData name="Ida Ekmark" userId="ffbc62ef69d5d3dc" providerId="LiveId" clId="{38AB4D3C-B4E5-4847-ABEF-83E738C70A11}" dt="2024-05-27T10:22:36.650" v="56238" actId="478"/>
          <ac:spMkLst>
            <pc:docMk/>
            <pc:sldMk cId="2367163873" sldId="315"/>
            <ac:spMk id="4754" creationId="{52419CEC-E31F-47E6-5845-4830C06040CB}"/>
          </ac:spMkLst>
        </pc:spChg>
        <pc:spChg chg="del mod replST">
          <ac:chgData name="Ida Ekmark" userId="ffbc62ef69d5d3dc" providerId="LiveId" clId="{38AB4D3C-B4E5-4847-ABEF-83E738C70A11}" dt="2024-05-27T10:22:36.650" v="56237" actId="478"/>
          <ac:spMkLst>
            <pc:docMk/>
            <pc:sldMk cId="2367163873" sldId="315"/>
            <ac:spMk id="4755" creationId="{6A9915EE-169D-6861-336A-11DE35CCD7E5}"/>
          </ac:spMkLst>
        </pc:spChg>
        <pc:spChg chg="del mod replST">
          <ac:chgData name="Ida Ekmark" userId="ffbc62ef69d5d3dc" providerId="LiveId" clId="{38AB4D3C-B4E5-4847-ABEF-83E738C70A11}" dt="2024-05-27T10:22:36.650" v="56236" actId="478"/>
          <ac:spMkLst>
            <pc:docMk/>
            <pc:sldMk cId="2367163873" sldId="315"/>
            <ac:spMk id="4756" creationId="{F1DB68F9-1765-2199-4A81-BF5B159F7857}"/>
          </ac:spMkLst>
        </pc:spChg>
        <pc:spChg chg="del mod replST">
          <ac:chgData name="Ida Ekmark" userId="ffbc62ef69d5d3dc" providerId="LiveId" clId="{38AB4D3C-B4E5-4847-ABEF-83E738C70A11}" dt="2024-05-27T10:22:36.650" v="56235" actId="478"/>
          <ac:spMkLst>
            <pc:docMk/>
            <pc:sldMk cId="2367163873" sldId="315"/>
            <ac:spMk id="4757" creationId="{6D684E0F-D969-6D9A-8F18-8F29C07752DC}"/>
          </ac:spMkLst>
        </pc:spChg>
        <pc:spChg chg="del mod replST">
          <ac:chgData name="Ida Ekmark" userId="ffbc62ef69d5d3dc" providerId="LiveId" clId="{38AB4D3C-B4E5-4847-ABEF-83E738C70A11}" dt="2024-05-27T10:22:36.650" v="56234" actId="478"/>
          <ac:spMkLst>
            <pc:docMk/>
            <pc:sldMk cId="2367163873" sldId="315"/>
            <ac:spMk id="4758" creationId="{26DDCAE7-0D9E-DD08-0C7E-14D017A9F70E}"/>
          </ac:spMkLst>
        </pc:spChg>
        <pc:spChg chg="del mod replST">
          <ac:chgData name="Ida Ekmark" userId="ffbc62ef69d5d3dc" providerId="LiveId" clId="{38AB4D3C-B4E5-4847-ABEF-83E738C70A11}" dt="2024-05-27T10:22:36.650" v="56233" actId="478"/>
          <ac:spMkLst>
            <pc:docMk/>
            <pc:sldMk cId="2367163873" sldId="315"/>
            <ac:spMk id="4759" creationId="{7F2403BC-A8DE-F4A1-6A34-F0FB11926140}"/>
          </ac:spMkLst>
        </pc:spChg>
        <pc:spChg chg="del mod replST">
          <ac:chgData name="Ida Ekmark" userId="ffbc62ef69d5d3dc" providerId="LiveId" clId="{38AB4D3C-B4E5-4847-ABEF-83E738C70A11}" dt="2024-05-27T10:22:36.650" v="56232" actId="478"/>
          <ac:spMkLst>
            <pc:docMk/>
            <pc:sldMk cId="2367163873" sldId="315"/>
            <ac:spMk id="4760" creationId="{79DD135C-6B64-3F4F-7113-D20A57403127}"/>
          </ac:spMkLst>
        </pc:spChg>
        <pc:spChg chg="del mod replST">
          <ac:chgData name="Ida Ekmark" userId="ffbc62ef69d5d3dc" providerId="LiveId" clId="{38AB4D3C-B4E5-4847-ABEF-83E738C70A11}" dt="2024-05-27T10:22:36.650" v="56231" actId="478"/>
          <ac:spMkLst>
            <pc:docMk/>
            <pc:sldMk cId="2367163873" sldId="315"/>
            <ac:spMk id="4761" creationId="{C749D7AF-41CD-370F-23F5-D19EF9E3DB8D}"/>
          </ac:spMkLst>
        </pc:spChg>
        <pc:spChg chg="del mod replST">
          <ac:chgData name="Ida Ekmark" userId="ffbc62ef69d5d3dc" providerId="LiveId" clId="{38AB4D3C-B4E5-4847-ABEF-83E738C70A11}" dt="2024-05-27T10:22:36.650" v="56230" actId="478"/>
          <ac:spMkLst>
            <pc:docMk/>
            <pc:sldMk cId="2367163873" sldId="315"/>
            <ac:spMk id="4762" creationId="{DFD06DCE-BE28-C6E2-324B-4AF89834E611}"/>
          </ac:spMkLst>
        </pc:spChg>
        <pc:spChg chg="del mod replST">
          <ac:chgData name="Ida Ekmark" userId="ffbc62ef69d5d3dc" providerId="LiveId" clId="{38AB4D3C-B4E5-4847-ABEF-83E738C70A11}" dt="2024-05-27T10:22:36.647" v="56229" actId="478"/>
          <ac:spMkLst>
            <pc:docMk/>
            <pc:sldMk cId="2367163873" sldId="315"/>
            <ac:spMk id="4763" creationId="{70CA67C6-EF1F-E217-DCE0-A99FCCEE07F1}"/>
          </ac:spMkLst>
        </pc:spChg>
        <pc:spChg chg="del mod replST">
          <ac:chgData name="Ida Ekmark" userId="ffbc62ef69d5d3dc" providerId="LiveId" clId="{38AB4D3C-B4E5-4847-ABEF-83E738C70A11}" dt="2024-05-27T10:22:36.647" v="56228" actId="478"/>
          <ac:spMkLst>
            <pc:docMk/>
            <pc:sldMk cId="2367163873" sldId="315"/>
            <ac:spMk id="4764" creationId="{5C2AA068-9EA3-CBAF-B42D-1DDE8E0E055C}"/>
          </ac:spMkLst>
        </pc:spChg>
        <pc:spChg chg="del mod replST">
          <ac:chgData name="Ida Ekmark" userId="ffbc62ef69d5d3dc" providerId="LiveId" clId="{38AB4D3C-B4E5-4847-ABEF-83E738C70A11}" dt="2024-05-27T10:22:36.647" v="56227" actId="478"/>
          <ac:spMkLst>
            <pc:docMk/>
            <pc:sldMk cId="2367163873" sldId="315"/>
            <ac:spMk id="4765" creationId="{5C0A2F5A-E933-37A0-06C0-A565CDD78475}"/>
          </ac:spMkLst>
        </pc:spChg>
        <pc:spChg chg="del mod replST">
          <ac:chgData name="Ida Ekmark" userId="ffbc62ef69d5d3dc" providerId="LiveId" clId="{38AB4D3C-B4E5-4847-ABEF-83E738C70A11}" dt="2024-05-27T10:22:36.647" v="56226" actId="478"/>
          <ac:spMkLst>
            <pc:docMk/>
            <pc:sldMk cId="2367163873" sldId="315"/>
            <ac:spMk id="4766" creationId="{61A2371B-38A5-923E-9AD8-BF43762E481A}"/>
          </ac:spMkLst>
        </pc:spChg>
        <pc:spChg chg="del mod replST">
          <ac:chgData name="Ida Ekmark" userId="ffbc62ef69d5d3dc" providerId="LiveId" clId="{38AB4D3C-B4E5-4847-ABEF-83E738C70A11}" dt="2024-05-27T10:22:36.647" v="56225" actId="478"/>
          <ac:spMkLst>
            <pc:docMk/>
            <pc:sldMk cId="2367163873" sldId="315"/>
            <ac:spMk id="4767" creationId="{8FAD91DA-A5C9-4B82-9D73-8E2323F054F8}"/>
          </ac:spMkLst>
        </pc:spChg>
        <pc:spChg chg="del mod replST">
          <ac:chgData name="Ida Ekmark" userId="ffbc62ef69d5d3dc" providerId="LiveId" clId="{38AB4D3C-B4E5-4847-ABEF-83E738C70A11}" dt="2024-05-27T10:22:36.640" v="56224" actId="478"/>
          <ac:spMkLst>
            <pc:docMk/>
            <pc:sldMk cId="2367163873" sldId="315"/>
            <ac:spMk id="4768" creationId="{2DA7F44D-EB6A-AA20-869A-989B21DD5E14}"/>
          </ac:spMkLst>
        </pc:spChg>
        <pc:spChg chg="del mod replST">
          <ac:chgData name="Ida Ekmark" userId="ffbc62ef69d5d3dc" providerId="LiveId" clId="{38AB4D3C-B4E5-4847-ABEF-83E738C70A11}" dt="2024-05-27T10:22:36.640" v="56223" actId="478"/>
          <ac:spMkLst>
            <pc:docMk/>
            <pc:sldMk cId="2367163873" sldId="315"/>
            <ac:spMk id="4769" creationId="{E571E6DC-14C5-451A-59D3-19D4D99909B2}"/>
          </ac:spMkLst>
        </pc:spChg>
        <pc:spChg chg="del mod replST">
          <ac:chgData name="Ida Ekmark" userId="ffbc62ef69d5d3dc" providerId="LiveId" clId="{38AB4D3C-B4E5-4847-ABEF-83E738C70A11}" dt="2024-05-27T10:22:36.640" v="56222" actId="478"/>
          <ac:spMkLst>
            <pc:docMk/>
            <pc:sldMk cId="2367163873" sldId="315"/>
            <ac:spMk id="4770" creationId="{D555C631-1DE9-E9DF-D687-A275844E76FB}"/>
          </ac:spMkLst>
        </pc:spChg>
        <pc:spChg chg="del mod replST">
          <ac:chgData name="Ida Ekmark" userId="ffbc62ef69d5d3dc" providerId="LiveId" clId="{38AB4D3C-B4E5-4847-ABEF-83E738C70A11}" dt="2024-05-27T10:22:36.640" v="56221" actId="478"/>
          <ac:spMkLst>
            <pc:docMk/>
            <pc:sldMk cId="2367163873" sldId="315"/>
            <ac:spMk id="4771" creationId="{AA3E9DB6-70D5-84D3-3C00-F5B2D7F1F134}"/>
          </ac:spMkLst>
        </pc:spChg>
        <pc:spChg chg="del mod replST">
          <ac:chgData name="Ida Ekmark" userId="ffbc62ef69d5d3dc" providerId="LiveId" clId="{38AB4D3C-B4E5-4847-ABEF-83E738C70A11}" dt="2024-05-27T10:22:36.640" v="56220" actId="478"/>
          <ac:spMkLst>
            <pc:docMk/>
            <pc:sldMk cId="2367163873" sldId="315"/>
            <ac:spMk id="4772" creationId="{1249E2E6-B92B-32E6-6AD5-007DFC3E862B}"/>
          </ac:spMkLst>
        </pc:spChg>
        <pc:spChg chg="del mod replST">
          <ac:chgData name="Ida Ekmark" userId="ffbc62ef69d5d3dc" providerId="LiveId" clId="{38AB4D3C-B4E5-4847-ABEF-83E738C70A11}" dt="2024-05-27T10:22:36.640" v="56219" actId="478"/>
          <ac:spMkLst>
            <pc:docMk/>
            <pc:sldMk cId="2367163873" sldId="315"/>
            <ac:spMk id="4773" creationId="{DEFAA77F-49BC-634B-B3BE-8DF1D04B5AF3}"/>
          </ac:spMkLst>
        </pc:spChg>
        <pc:spChg chg="del mod replST">
          <ac:chgData name="Ida Ekmark" userId="ffbc62ef69d5d3dc" providerId="LiveId" clId="{38AB4D3C-B4E5-4847-ABEF-83E738C70A11}" dt="2024-05-27T10:22:36.640" v="56218" actId="478"/>
          <ac:spMkLst>
            <pc:docMk/>
            <pc:sldMk cId="2367163873" sldId="315"/>
            <ac:spMk id="4774" creationId="{1415E6AE-010F-DF93-7890-4445CF704EBA}"/>
          </ac:spMkLst>
        </pc:spChg>
        <pc:spChg chg="del mod replST">
          <ac:chgData name="Ida Ekmark" userId="ffbc62ef69d5d3dc" providerId="LiveId" clId="{38AB4D3C-B4E5-4847-ABEF-83E738C70A11}" dt="2024-05-27T10:22:36.640" v="56217" actId="478"/>
          <ac:spMkLst>
            <pc:docMk/>
            <pc:sldMk cId="2367163873" sldId="315"/>
            <ac:spMk id="4775" creationId="{31B208BC-7200-2C7B-9BA4-A2CEC66C41DF}"/>
          </ac:spMkLst>
        </pc:spChg>
        <pc:spChg chg="del mod replST">
          <ac:chgData name="Ida Ekmark" userId="ffbc62ef69d5d3dc" providerId="LiveId" clId="{38AB4D3C-B4E5-4847-ABEF-83E738C70A11}" dt="2024-05-27T10:22:36.640" v="56216" actId="478"/>
          <ac:spMkLst>
            <pc:docMk/>
            <pc:sldMk cId="2367163873" sldId="315"/>
            <ac:spMk id="4776" creationId="{4D60EFA5-F166-20C1-AA8C-C3ED5C506C56}"/>
          </ac:spMkLst>
        </pc:spChg>
        <pc:spChg chg="del mod replST">
          <ac:chgData name="Ida Ekmark" userId="ffbc62ef69d5d3dc" providerId="LiveId" clId="{38AB4D3C-B4E5-4847-ABEF-83E738C70A11}" dt="2024-05-27T10:22:36.640" v="56215" actId="478"/>
          <ac:spMkLst>
            <pc:docMk/>
            <pc:sldMk cId="2367163873" sldId="315"/>
            <ac:spMk id="4777" creationId="{BD5F060C-685E-598B-D51A-C8503BFD83E8}"/>
          </ac:spMkLst>
        </pc:spChg>
        <pc:spChg chg="del mod replST">
          <ac:chgData name="Ida Ekmark" userId="ffbc62ef69d5d3dc" providerId="LiveId" clId="{38AB4D3C-B4E5-4847-ABEF-83E738C70A11}" dt="2024-05-27T10:22:36.640" v="56214" actId="478"/>
          <ac:spMkLst>
            <pc:docMk/>
            <pc:sldMk cId="2367163873" sldId="315"/>
            <ac:spMk id="4778" creationId="{AE4DB40A-B069-758D-54BC-E7EA60C658F2}"/>
          </ac:spMkLst>
        </pc:spChg>
        <pc:spChg chg="del mod replST">
          <ac:chgData name="Ida Ekmark" userId="ffbc62ef69d5d3dc" providerId="LiveId" clId="{38AB4D3C-B4E5-4847-ABEF-83E738C70A11}" dt="2024-05-27T10:22:36.640" v="56213" actId="478"/>
          <ac:spMkLst>
            <pc:docMk/>
            <pc:sldMk cId="2367163873" sldId="315"/>
            <ac:spMk id="4779" creationId="{E2715E49-A6B7-59D9-940F-B4FDB62E8AD4}"/>
          </ac:spMkLst>
        </pc:spChg>
        <pc:spChg chg="del mod replST">
          <ac:chgData name="Ida Ekmark" userId="ffbc62ef69d5d3dc" providerId="LiveId" clId="{38AB4D3C-B4E5-4847-ABEF-83E738C70A11}" dt="2024-05-27T10:22:36.632" v="56212" actId="478"/>
          <ac:spMkLst>
            <pc:docMk/>
            <pc:sldMk cId="2367163873" sldId="315"/>
            <ac:spMk id="4780" creationId="{294218D4-65A0-0E45-50CC-AFA368949872}"/>
          </ac:spMkLst>
        </pc:spChg>
        <pc:spChg chg="del mod replST">
          <ac:chgData name="Ida Ekmark" userId="ffbc62ef69d5d3dc" providerId="LiveId" clId="{38AB4D3C-B4E5-4847-ABEF-83E738C70A11}" dt="2024-05-27T10:22:36.632" v="56211" actId="478"/>
          <ac:spMkLst>
            <pc:docMk/>
            <pc:sldMk cId="2367163873" sldId="315"/>
            <ac:spMk id="4781" creationId="{A7AB7C95-5CA2-E858-C7A5-2A39213CE6CE}"/>
          </ac:spMkLst>
        </pc:spChg>
        <pc:spChg chg="del mod replST">
          <ac:chgData name="Ida Ekmark" userId="ffbc62ef69d5d3dc" providerId="LiveId" clId="{38AB4D3C-B4E5-4847-ABEF-83E738C70A11}" dt="2024-05-27T10:22:36.632" v="56210" actId="478"/>
          <ac:spMkLst>
            <pc:docMk/>
            <pc:sldMk cId="2367163873" sldId="315"/>
            <ac:spMk id="4782" creationId="{AB9573B7-C145-0693-951B-8080B39734F5}"/>
          </ac:spMkLst>
        </pc:spChg>
        <pc:spChg chg="del mod replST">
          <ac:chgData name="Ida Ekmark" userId="ffbc62ef69d5d3dc" providerId="LiveId" clId="{38AB4D3C-B4E5-4847-ABEF-83E738C70A11}" dt="2024-05-27T10:22:36.632" v="56209" actId="478"/>
          <ac:spMkLst>
            <pc:docMk/>
            <pc:sldMk cId="2367163873" sldId="315"/>
            <ac:spMk id="4783" creationId="{001835BB-7292-B5CF-B0F0-63192752ED9A}"/>
          </ac:spMkLst>
        </pc:spChg>
        <pc:spChg chg="del mod replST">
          <ac:chgData name="Ida Ekmark" userId="ffbc62ef69d5d3dc" providerId="LiveId" clId="{38AB4D3C-B4E5-4847-ABEF-83E738C70A11}" dt="2024-05-27T10:22:36.632" v="56208" actId="478"/>
          <ac:spMkLst>
            <pc:docMk/>
            <pc:sldMk cId="2367163873" sldId="315"/>
            <ac:spMk id="4784" creationId="{BB8D15A9-4ADD-934D-77C3-693EC1B300F3}"/>
          </ac:spMkLst>
        </pc:spChg>
        <pc:spChg chg="del mod replST">
          <ac:chgData name="Ida Ekmark" userId="ffbc62ef69d5d3dc" providerId="LiveId" clId="{38AB4D3C-B4E5-4847-ABEF-83E738C70A11}" dt="2024-05-27T10:22:36.632" v="56207" actId="478"/>
          <ac:spMkLst>
            <pc:docMk/>
            <pc:sldMk cId="2367163873" sldId="315"/>
            <ac:spMk id="4785" creationId="{BC6A4F92-50F2-9CD4-E361-D4C0EAD13904}"/>
          </ac:spMkLst>
        </pc:spChg>
        <pc:spChg chg="del mod replST">
          <ac:chgData name="Ida Ekmark" userId="ffbc62ef69d5d3dc" providerId="LiveId" clId="{38AB4D3C-B4E5-4847-ABEF-83E738C70A11}" dt="2024-05-27T10:22:36.632" v="56206" actId="478"/>
          <ac:spMkLst>
            <pc:docMk/>
            <pc:sldMk cId="2367163873" sldId="315"/>
            <ac:spMk id="4786" creationId="{7005F7B7-C296-57EF-8C85-D61A1F20744F}"/>
          </ac:spMkLst>
        </pc:spChg>
        <pc:spChg chg="del mod replST">
          <ac:chgData name="Ida Ekmark" userId="ffbc62ef69d5d3dc" providerId="LiveId" clId="{38AB4D3C-B4E5-4847-ABEF-83E738C70A11}" dt="2024-05-27T10:22:36.632" v="56205" actId="478"/>
          <ac:spMkLst>
            <pc:docMk/>
            <pc:sldMk cId="2367163873" sldId="315"/>
            <ac:spMk id="4787" creationId="{41739621-C586-BA01-DCC5-8AAED942BB21}"/>
          </ac:spMkLst>
        </pc:spChg>
        <pc:spChg chg="del mod replST">
          <ac:chgData name="Ida Ekmark" userId="ffbc62ef69d5d3dc" providerId="LiveId" clId="{38AB4D3C-B4E5-4847-ABEF-83E738C70A11}" dt="2024-05-27T10:22:36.632" v="56204" actId="478"/>
          <ac:spMkLst>
            <pc:docMk/>
            <pc:sldMk cId="2367163873" sldId="315"/>
            <ac:spMk id="4788" creationId="{59D031D1-B913-D585-87F5-07BB2FA1B2DA}"/>
          </ac:spMkLst>
        </pc:spChg>
        <pc:spChg chg="del mod topLvl replST">
          <ac:chgData name="Ida Ekmark" userId="ffbc62ef69d5d3dc" providerId="LiveId" clId="{38AB4D3C-B4E5-4847-ABEF-83E738C70A11}" dt="2024-05-27T10:25:33.030" v="56810" actId="478"/>
          <ac:spMkLst>
            <pc:docMk/>
            <pc:sldMk cId="2367163873" sldId="315"/>
            <ac:spMk id="4872" creationId="{64AEA4E6-FD27-0886-C63F-1632A1609B30}"/>
          </ac:spMkLst>
        </pc:spChg>
        <pc:spChg chg="del mod topLvl replST">
          <ac:chgData name="Ida Ekmark" userId="ffbc62ef69d5d3dc" providerId="LiveId" clId="{38AB4D3C-B4E5-4847-ABEF-83E738C70A11}" dt="2024-05-27T10:25:32.960" v="56728" actId="478"/>
          <ac:spMkLst>
            <pc:docMk/>
            <pc:sldMk cId="2367163873" sldId="315"/>
            <ac:spMk id="4873" creationId="{CC264C0B-550D-9E10-DC3F-0BFE4C78A706}"/>
          </ac:spMkLst>
        </pc:spChg>
        <pc:spChg chg="del mod replST">
          <ac:chgData name="Ida Ekmark" userId="ffbc62ef69d5d3dc" providerId="LiveId" clId="{38AB4D3C-B4E5-4847-ABEF-83E738C70A11}" dt="2024-05-27T10:25:32.960" v="56727" actId="478"/>
          <ac:spMkLst>
            <pc:docMk/>
            <pc:sldMk cId="2367163873" sldId="315"/>
            <ac:spMk id="4874" creationId="{32402026-0CCE-2D48-6453-C8754EABF091}"/>
          </ac:spMkLst>
        </pc:spChg>
        <pc:spChg chg="del mod replST">
          <ac:chgData name="Ida Ekmark" userId="ffbc62ef69d5d3dc" providerId="LiveId" clId="{38AB4D3C-B4E5-4847-ABEF-83E738C70A11}" dt="2024-05-27T10:25:32.960" v="56726" actId="478"/>
          <ac:spMkLst>
            <pc:docMk/>
            <pc:sldMk cId="2367163873" sldId="315"/>
            <ac:spMk id="4875" creationId="{8DE70CBA-9513-65A9-F8C5-FDD4EEEF4225}"/>
          </ac:spMkLst>
        </pc:spChg>
        <pc:spChg chg="del mod replST">
          <ac:chgData name="Ida Ekmark" userId="ffbc62ef69d5d3dc" providerId="LiveId" clId="{38AB4D3C-B4E5-4847-ABEF-83E738C70A11}" dt="2024-05-27T10:25:32.960" v="56725" actId="478"/>
          <ac:spMkLst>
            <pc:docMk/>
            <pc:sldMk cId="2367163873" sldId="315"/>
            <ac:spMk id="4876" creationId="{5DC09DC9-21BC-B68B-D663-8DFDA5D1B45C}"/>
          </ac:spMkLst>
        </pc:spChg>
        <pc:spChg chg="del mod replST">
          <ac:chgData name="Ida Ekmark" userId="ffbc62ef69d5d3dc" providerId="LiveId" clId="{38AB4D3C-B4E5-4847-ABEF-83E738C70A11}" dt="2024-05-27T10:25:32.960" v="56724" actId="478"/>
          <ac:spMkLst>
            <pc:docMk/>
            <pc:sldMk cId="2367163873" sldId="315"/>
            <ac:spMk id="4877" creationId="{170F4A72-5BEA-0978-BA64-319D694A32F6}"/>
          </ac:spMkLst>
        </pc:spChg>
        <pc:spChg chg="del mod replST">
          <ac:chgData name="Ida Ekmark" userId="ffbc62ef69d5d3dc" providerId="LiveId" clId="{38AB4D3C-B4E5-4847-ABEF-83E738C70A11}" dt="2024-05-27T10:25:32.960" v="56723" actId="478"/>
          <ac:spMkLst>
            <pc:docMk/>
            <pc:sldMk cId="2367163873" sldId="315"/>
            <ac:spMk id="4878" creationId="{31F0AFFC-1A25-7E48-856F-29D0B9D4B2B2}"/>
          </ac:spMkLst>
        </pc:spChg>
        <pc:spChg chg="del mod replST">
          <ac:chgData name="Ida Ekmark" userId="ffbc62ef69d5d3dc" providerId="LiveId" clId="{38AB4D3C-B4E5-4847-ABEF-83E738C70A11}" dt="2024-05-27T10:25:32.960" v="56722" actId="478"/>
          <ac:spMkLst>
            <pc:docMk/>
            <pc:sldMk cId="2367163873" sldId="315"/>
            <ac:spMk id="4879" creationId="{5A345BAB-E1DC-FB3D-C83D-D3A80C29F968}"/>
          </ac:spMkLst>
        </pc:spChg>
        <pc:spChg chg="del mod replST">
          <ac:chgData name="Ida Ekmark" userId="ffbc62ef69d5d3dc" providerId="LiveId" clId="{38AB4D3C-B4E5-4847-ABEF-83E738C70A11}" dt="2024-05-27T10:25:32.960" v="56721" actId="478"/>
          <ac:spMkLst>
            <pc:docMk/>
            <pc:sldMk cId="2367163873" sldId="315"/>
            <ac:spMk id="4880" creationId="{2E69899A-4763-C270-CDAC-C58641BAE2BF}"/>
          </ac:spMkLst>
        </pc:spChg>
        <pc:spChg chg="del mod replST">
          <ac:chgData name="Ida Ekmark" userId="ffbc62ef69d5d3dc" providerId="LiveId" clId="{38AB4D3C-B4E5-4847-ABEF-83E738C70A11}" dt="2024-05-27T10:25:32.960" v="56720" actId="478"/>
          <ac:spMkLst>
            <pc:docMk/>
            <pc:sldMk cId="2367163873" sldId="315"/>
            <ac:spMk id="4881" creationId="{0668CD99-7686-AE42-6F52-8787EA4205D3}"/>
          </ac:spMkLst>
        </pc:spChg>
        <pc:spChg chg="del mod replST">
          <ac:chgData name="Ida Ekmark" userId="ffbc62ef69d5d3dc" providerId="LiveId" clId="{38AB4D3C-B4E5-4847-ABEF-83E738C70A11}" dt="2024-05-27T10:25:32.960" v="56719" actId="478"/>
          <ac:spMkLst>
            <pc:docMk/>
            <pc:sldMk cId="2367163873" sldId="315"/>
            <ac:spMk id="4882" creationId="{AB5E8600-D602-967D-A9EF-0C021E825431}"/>
          </ac:spMkLst>
        </pc:spChg>
        <pc:spChg chg="del mod replST">
          <ac:chgData name="Ida Ekmark" userId="ffbc62ef69d5d3dc" providerId="LiveId" clId="{38AB4D3C-B4E5-4847-ABEF-83E738C70A11}" dt="2024-05-27T10:25:32.960" v="56718" actId="478"/>
          <ac:spMkLst>
            <pc:docMk/>
            <pc:sldMk cId="2367163873" sldId="315"/>
            <ac:spMk id="4883" creationId="{2EF2BFC0-98B5-D826-CCA0-4E2D4BAE99E6}"/>
          </ac:spMkLst>
        </pc:spChg>
        <pc:spChg chg="del mod replST">
          <ac:chgData name="Ida Ekmark" userId="ffbc62ef69d5d3dc" providerId="LiveId" clId="{38AB4D3C-B4E5-4847-ABEF-83E738C70A11}" dt="2024-05-27T10:25:32.955" v="56717" actId="478"/>
          <ac:spMkLst>
            <pc:docMk/>
            <pc:sldMk cId="2367163873" sldId="315"/>
            <ac:spMk id="4884" creationId="{2207C80A-E13C-A595-3390-9041E90E0E5C}"/>
          </ac:spMkLst>
        </pc:spChg>
        <pc:spChg chg="del mod replST">
          <ac:chgData name="Ida Ekmark" userId="ffbc62ef69d5d3dc" providerId="LiveId" clId="{38AB4D3C-B4E5-4847-ABEF-83E738C70A11}" dt="2024-05-27T10:25:32.955" v="56716" actId="478"/>
          <ac:spMkLst>
            <pc:docMk/>
            <pc:sldMk cId="2367163873" sldId="315"/>
            <ac:spMk id="4885" creationId="{6EDBFA1F-7BC2-DFB7-93DC-B4557FA1E9E9}"/>
          </ac:spMkLst>
        </pc:spChg>
        <pc:spChg chg="del mod replST">
          <ac:chgData name="Ida Ekmark" userId="ffbc62ef69d5d3dc" providerId="LiveId" clId="{38AB4D3C-B4E5-4847-ABEF-83E738C70A11}" dt="2024-05-27T10:25:32.955" v="56715" actId="478"/>
          <ac:spMkLst>
            <pc:docMk/>
            <pc:sldMk cId="2367163873" sldId="315"/>
            <ac:spMk id="4886" creationId="{530BE41F-D51C-AF0C-FDD9-93A01A5BCEA6}"/>
          </ac:spMkLst>
        </pc:spChg>
        <pc:spChg chg="del mod replST">
          <ac:chgData name="Ida Ekmark" userId="ffbc62ef69d5d3dc" providerId="LiveId" clId="{38AB4D3C-B4E5-4847-ABEF-83E738C70A11}" dt="2024-05-27T10:25:32.955" v="56714" actId="478"/>
          <ac:spMkLst>
            <pc:docMk/>
            <pc:sldMk cId="2367163873" sldId="315"/>
            <ac:spMk id="4887" creationId="{CC36B504-78C3-5F4C-580E-098CE92A5AA9}"/>
          </ac:spMkLst>
        </pc:spChg>
        <pc:spChg chg="del mod replST">
          <ac:chgData name="Ida Ekmark" userId="ffbc62ef69d5d3dc" providerId="LiveId" clId="{38AB4D3C-B4E5-4847-ABEF-83E738C70A11}" dt="2024-05-27T10:25:32.955" v="56713" actId="478"/>
          <ac:spMkLst>
            <pc:docMk/>
            <pc:sldMk cId="2367163873" sldId="315"/>
            <ac:spMk id="4888" creationId="{E89FA9CA-10D2-FD2E-8BA5-158786EFED50}"/>
          </ac:spMkLst>
        </pc:spChg>
        <pc:spChg chg="del mod replST">
          <ac:chgData name="Ida Ekmark" userId="ffbc62ef69d5d3dc" providerId="LiveId" clId="{38AB4D3C-B4E5-4847-ABEF-83E738C70A11}" dt="2024-05-27T10:25:32.955" v="56712" actId="478"/>
          <ac:spMkLst>
            <pc:docMk/>
            <pc:sldMk cId="2367163873" sldId="315"/>
            <ac:spMk id="4889" creationId="{B1D4B5E4-B7AD-EF46-7A37-239DA7A8CC6C}"/>
          </ac:spMkLst>
        </pc:spChg>
        <pc:spChg chg="del mod replST">
          <ac:chgData name="Ida Ekmark" userId="ffbc62ef69d5d3dc" providerId="LiveId" clId="{38AB4D3C-B4E5-4847-ABEF-83E738C70A11}" dt="2024-05-27T10:25:32.955" v="56711" actId="478"/>
          <ac:spMkLst>
            <pc:docMk/>
            <pc:sldMk cId="2367163873" sldId="315"/>
            <ac:spMk id="4890" creationId="{B44D95FC-A07F-DE14-0AF5-587DFC312EAE}"/>
          </ac:spMkLst>
        </pc:spChg>
        <pc:spChg chg="del mod replST">
          <ac:chgData name="Ida Ekmark" userId="ffbc62ef69d5d3dc" providerId="LiveId" clId="{38AB4D3C-B4E5-4847-ABEF-83E738C70A11}" dt="2024-05-27T10:25:32.955" v="56710" actId="478"/>
          <ac:spMkLst>
            <pc:docMk/>
            <pc:sldMk cId="2367163873" sldId="315"/>
            <ac:spMk id="4891" creationId="{E7900FDF-A103-6F1F-7F25-AB9C984EB244}"/>
          </ac:spMkLst>
        </pc:spChg>
        <pc:spChg chg="del mod replST">
          <ac:chgData name="Ida Ekmark" userId="ffbc62ef69d5d3dc" providerId="LiveId" clId="{38AB4D3C-B4E5-4847-ABEF-83E738C70A11}" dt="2024-05-27T10:25:32.955" v="56709" actId="478"/>
          <ac:spMkLst>
            <pc:docMk/>
            <pc:sldMk cId="2367163873" sldId="315"/>
            <ac:spMk id="4892" creationId="{CECAC564-65D1-9622-6855-BFE12211A6CF}"/>
          </ac:spMkLst>
        </pc:spChg>
        <pc:spChg chg="del mod replST">
          <ac:chgData name="Ida Ekmark" userId="ffbc62ef69d5d3dc" providerId="LiveId" clId="{38AB4D3C-B4E5-4847-ABEF-83E738C70A11}" dt="2024-05-27T10:25:32.955" v="56708" actId="478"/>
          <ac:spMkLst>
            <pc:docMk/>
            <pc:sldMk cId="2367163873" sldId="315"/>
            <ac:spMk id="4893" creationId="{3FCB8EED-4056-F972-8EF7-D51957E61750}"/>
          </ac:spMkLst>
        </pc:spChg>
        <pc:spChg chg="del mod replST">
          <ac:chgData name="Ida Ekmark" userId="ffbc62ef69d5d3dc" providerId="LiveId" clId="{38AB4D3C-B4E5-4847-ABEF-83E738C70A11}" dt="2024-05-27T10:25:32.955" v="56707" actId="478"/>
          <ac:spMkLst>
            <pc:docMk/>
            <pc:sldMk cId="2367163873" sldId="315"/>
            <ac:spMk id="4894" creationId="{02965089-CA56-A930-D2E6-B8723EECF23A}"/>
          </ac:spMkLst>
        </pc:spChg>
        <pc:spChg chg="del mod replST">
          <ac:chgData name="Ida Ekmark" userId="ffbc62ef69d5d3dc" providerId="LiveId" clId="{38AB4D3C-B4E5-4847-ABEF-83E738C70A11}" dt="2024-05-27T10:25:32.950" v="56706" actId="478"/>
          <ac:spMkLst>
            <pc:docMk/>
            <pc:sldMk cId="2367163873" sldId="315"/>
            <ac:spMk id="4895" creationId="{8134C826-C0E0-A48A-92B4-A7DE192790E5}"/>
          </ac:spMkLst>
        </pc:spChg>
        <pc:spChg chg="del mod replST">
          <ac:chgData name="Ida Ekmark" userId="ffbc62ef69d5d3dc" providerId="LiveId" clId="{38AB4D3C-B4E5-4847-ABEF-83E738C70A11}" dt="2024-05-27T10:25:32.950" v="56705" actId="478"/>
          <ac:spMkLst>
            <pc:docMk/>
            <pc:sldMk cId="2367163873" sldId="315"/>
            <ac:spMk id="4896" creationId="{8FBB18E2-B858-2087-94E7-3405A3130A09}"/>
          </ac:spMkLst>
        </pc:spChg>
        <pc:spChg chg="del mod replST">
          <ac:chgData name="Ida Ekmark" userId="ffbc62ef69d5d3dc" providerId="LiveId" clId="{38AB4D3C-B4E5-4847-ABEF-83E738C70A11}" dt="2024-05-27T10:25:32.950" v="56704" actId="478"/>
          <ac:spMkLst>
            <pc:docMk/>
            <pc:sldMk cId="2367163873" sldId="315"/>
            <ac:spMk id="4897" creationId="{BC11D123-3192-56F6-7749-BBD02BCD21D9}"/>
          </ac:spMkLst>
        </pc:spChg>
        <pc:spChg chg="del mod replST">
          <ac:chgData name="Ida Ekmark" userId="ffbc62ef69d5d3dc" providerId="LiveId" clId="{38AB4D3C-B4E5-4847-ABEF-83E738C70A11}" dt="2024-05-27T10:25:32.950" v="56703" actId="478"/>
          <ac:spMkLst>
            <pc:docMk/>
            <pc:sldMk cId="2367163873" sldId="315"/>
            <ac:spMk id="4898" creationId="{64B0A56B-E5FE-196B-E062-117C952759D2}"/>
          </ac:spMkLst>
        </pc:spChg>
        <pc:spChg chg="del mod replST">
          <ac:chgData name="Ida Ekmark" userId="ffbc62ef69d5d3dc" providerId="LiveId" clId="{38AB4D3C-B4E5-4847-ABEF-83E738C70A11}" dt="2024-05-27T10:25:32.950" v="56702" actId="478"/>
          <ac:spMkLst>
            <pc:docMk/>
            <pc:sldMk cId="2367163873" sldId="315"/>
            <ac:spMk id="4899" creationId="{ED5882A1-D78D-7083-AE6B-1377AA7E5C0F}"/>
          </ac:spMkLst>
        </pc:spChg>
        <pc:spChg chg="del mod replST">
          <ac:chgData name="Ida Ekmark" userId="ffbc62ef69d5d3dc" providerId="LiveId" clId="{38AB4D3C-B4E5-4847-ABEF-83E738C70A11}" dt="2024-05-27T10:25:32.950" v="56701" actId="478"/>
          <ac:spMkLst>
            <pc:docMk/>
            <pc:sldMk cId="2367163873" sldId="315"/>
            <ac:spMk id="4900" creationId="{4918E6EE-2A3E-078C-AF61-C5A16EE7ADF3}"/>
          </ac:spMkLst>
        </pc:spChg>
        <pc:spChg chg="del mod replST">
          <ac:chgData name="Ida Ekmark" userId="ffbc62ef69d5d3dc" providerId="LiveId" clId="{38AB4D3C-B4E5-4847-ABEF-83E738C70A11}" dt="2024-05-27T10:25:32.950" v="56700" actId="478"/>
          <ac:spMkLst>
            <pc:docMk/>
            <pc:sldMk cId="2367163873" sldId="315"/>
            <ac:spMk id="4901" creationId="{DFF208F5-43E7-726C-B513-BF7AF5354608}"/>
          </ac:spMkLst>
        </pc:spChg>
        <pc:spChg chg="del mod replST">
          <ac:chgData name="Ida Ekmark" userId="ffbc62ef69d5d3dc" providerId="LiveId" clId="{38AB4D3C-B4E5-4847-ABEF-83E738C70A11}" dt="2024-05-27T10:25:32.950" v="56699" actId="478"/>
          <ac:spMkLst>
            <pc:docMk/>
            <pc:sldMk cId="2367163873" sldId="315"/>
            <ac:spMk id="4902" creationId="{5092C2F8-7D5D-5EC6-FE47-C07DA818E757}"/>
          </ac:spMkLst>
        </pc:spChg>
        <pc:spChg chg="del mod replST">
          <ac:chgData name="Ida Ekmark" userId="ffbc62ef69d5d3dc" providerId="LiveId" clId="{38AB4D3C-B4E5-4847-ABEF-83E738C70A11}" dt="2024-05-27T10:25:32.950" v="56698" actId="478"/>
          <ac:spMkLst>
            <pc:docMk/>
            <pc:sldMk cId="2367163873" sldId="315"/>
            <ac:spMk id="4903" creationId="{0DCEA01D-5F76-3F9D-29DE-947BC5698D23}"/>
          </ac:spMkLst>
        </pc:spChg>
        <pc:spChg chg="del mod replST">
          <ac:chgData name="Ida Ekmark" userId="ffbc62ef69d5d3dc" providerId="LiveId" clId="{38AB4D3C-B4E5-4847-ABEF-83E738C70A11}" dt="2024-05-27T10:25:32.950" v="56697" actId="478"/>
          <ac:spMkLst>
            <pc:docMk/>
            <pc:sldMk cId="2367163873" sldId="315"/>
            <ac:spMk id="4904" creationId="{26581607-ABDD-D8C0-45AB-7B7BBF93BFA2}"/>
          </ac:spMkLst>
        </pc:spChg>
        <pc:spChg chg="del mod replST">
          <ac:chgData name="Ida Ekmark" userId="ffbc62ef69d5d3dc" providerId="LiveId" clId="{38AB4D3C-B4E5-4847-ABEF-83E738C70A11}" dt="2024-05-27T10:25:32.945" v="56696" actId="478"/>
          <ac:spMkLst>
            <pc:docMk/>
            <pc:sldMk cId="2367163873" sldId="315"/>
            <ac:spMk id="4905" creationId="{8314DF92-2D53-1FDB-0F63-C9D292D14782}"/>
          </ac:spMkLst>
        </pc:spChg>
        <pc:spChg chg="del mod replST">
          <ac:chgData name="Ida Ekmark" userId="ffbc62ef69d5d3dc" providerId="LiveId" clId="{38AB4D3C-B4E5-4847-ABEF-83E738C70A11}" dt="2024-05-27T10:25:32.945" v="56695" actId="478"/>
          <ac:spMkLst>
            <pc:docMk/>
            <pc:sldMk cId="2367163873" sldId="315"/>
            <ac:spMk id="4906" creationId="{6183DD5E-369A-8056-4456-463184995058}"/>
          </ac:spMkLst>
        </pc:spChg>
        <pc:spChg chg="del mod replST">
          <ac:chgData name="Ida Ekmark" userId="ffbc62ef69d5d3dc" providerId="LiveId" clId="{38AB4D3C-B4E5-4847-ABEF-83E738C70A11}" dt="2024-05-27T10:25:32.945" v="56694" actId="478"/>
          <ac:spMkLst>
            <pc:docMk/>
            <pc:sldMk cId="2367163873" sldId="315"/>
            <ac:spMk id="4907" creationId="{7D33B2E6-25C1-5727-2EDE-16E1EF949695}"/>
          </ac:spMkLst>
        </pc:spChg>
        <pc:spChg chg="del mod replST">
          <ac:chgData name="Ida Ekmark" userId="ffbc62ef69d5d3dc" providerId="LiveId" clId="{38AB4D3C-B4E5-4847-ABEF-83E738C70A11}" dt="2024-05-27T10:25:32.945" v="56693" actId="478"/>
          <ac:spMkLst>
            <pc:docMk/>
            <pc:sldMk cId="2367163873" sldId="315"/>
            <ac:spMk id="4908" creationId="{6CE3A6FC-D1DC-3CD3-B48A-7F7316DB70E2}"/>
          </ac:spMkLst>
        </pc:spChg>
        <pc:spChg chg="del mod replST">
          <ac:chgData name="Ida Ekmark" userId="ffbc62ef69d5d3dc" providerId="LiveId" clId="{38AB4D3C-B4E5-4847-ABEF-83E738C70A11}" dt="2024-05-27T10:25:32.945" v="56692" actId="478"/>
          <ac:spMkLst>
            <pc:docMk/>
            <pc:sldMk cId="2367163873" sldId="315"/>
            <ac:spMk id="4909" creationId="{26043C5A-AD43-47B1-83D2-B914EAF876EA}"/>
          </ac:spMkLst>
        </pc:spChg>
        <pc:spChg chg="del mod replST">
          <ac:chgData name="Ida Ekmark" userId="ffbc62ef69d5d3dc" providerId="LiveId" clId="{38AB4D3C-B4E5-4847-ABEF-83E738C70A11}" dt="2024-05-27T10:25:32.945" v="56691" actId="478"/>
          <ac:spMkLst>
            <pc:docMk/>
            <pc:sldMk cId="2367163873" sldId="315"/>
            <ac:spMk id="4910" creationId="{756DD7FB-A3E6-FFCA-A630-5A0628FCDBE9}"/>
          </ac:spMkLst>
        </pc:spChg>
        <pc:spChg chg="del mod replST">
          <ac:chgData name="Ida Ekmark" userId="ffbc62ef69d5d3dc" providerId="LiveId" clId="{38AB4D3C-B4E5-4847-ABEF-83E738C70A11}" dt="2024-05-27T10:25:32.945" v="56690" actId="478"/>
          <ac:spMkLst>
            <pc:docMk/>
            <pc:sldMk cId="2367163873" sldId="315"/>
            <ac:spMk id="4911" creationId="{4CA0C521-3991-5BB8-449B-BF838B460E73}"/>
          </ac:spMkLst>
        </pc:spChg>
        <pc:spChg chg="del mod replST">
          <ac:chgData name="Ida Ekmark" userId="ffbc62ef69d5d3dc" providerId="LiveId" clId="{38AB4D3C-B4E5-4847-ABEF-83E738C70A11}" dt="2024-05-27T10:25:32.945" v="56689" actId="478"/>
          <ac:spMkLst>
            <pc:docMk/>
            <pc:sldMk cId="2367163873" sldId="315"/>
            <ac:spMk id="4912" creationId="{779F1CA5-ACFE-76BE-C71F-479FC809D8FC}"/>
          </ac:spMkLst>
        </pc:spChg>
        <pc:spChg chg="del mod replST">
          <ac:chgData name="Ida Ekmark" userId="ffbc62ef69d5d3dc" providerId="LiveId" clId="{38AB4D3C-B4E5-4847-ABEF-83E738C70A11}" dt="2024-05-27T10:25:32.945" v="56688" actId="478"/>
          <ac:spMkLst>
            <pc:docMk/>
            <pc:sldMk cId="2367163873" sldId="315"/>
            <ac:spMk id="4913" creationId="{129784D1-72EA-3CDA-846C-6EDCFABA51A9}"/>
          </ac:spMkLst>
        </pc:spChg>
        <pc:spChg chg="del mod replST">
          <ac:chgData name="Ida Ekmark" userId="ffbc62ef69d5d3dc" providerId="LiveId" clId="{38AB4D3C-B4E5-4847-ABEF-83E738C70A11}" dt="2024-05-27T10:25:32.945" v="56687" actId="478"/>
          <ac:spMkLst>
            <pc:docMk/>
            <pc:sldMk cId="2367163873" sldId="315"/>
            <ac:spMk id="4914" creationId="{5B11D8A9-F726-7452-BD62-B4EE3AEF07B1}"/>
          </ac:spMkLst>
        </pc:spChg>
        <pc:spChg chg="del mod replST">
          <ac:chgData name="Ida Ekmark" userId="ffbc62ef69d5d3dc" providerId="LiveId" clId="{38AB4D3C-B4E5-4847-ABEF-83E738C70A11}" dt="2024-05-27T10:25:32.940" v="56686" actId="478"/>
          <ac:spMkLst>
            <pc:docMk/>
            <pc:sldMk cId="2367163873" sldId="315"/>
            <ac:spMk id="4915" creationId="{2A9DE992-1E9F-C7A8-AC5B-EFEBDCCA83CD}"/>
          </ac:spMkLst>
        </pc:spChg>
        <pc:spChg chg="del mod replST">
          <ac:chgData name="Ida Ekmark" userId="ffbc62ef69d5d3dc" providerId="LiveId" clId="{38AB4D3C-B4E5-4847-ABEF-83E738C70A11}" dt="2024-05-27T10:25:32.940" v="56685" actId="478"/>
          <ac:spMkLst>
            <pc:docMk/>
            <pc:sldMk cId="2367163873" sldId="315"/>
            <ac:spMk id="4916" creationId="{E6A5B6D5-AC13-2271-74CE-9F481E7149A4}"/>
          </ac:spMkLst>
        </pc:spChg>
        <pc:spChg chg="del mod replST">
          <ac:chgData name="Ida Ekmark" userId="ffbc62ef69d5d3dc" providerId="LiveId" clId="{38AB4D3C-B4E5-4847-ABEF-83E738C70A11}" dt="2024-05-27T10:25:32.940" v="56684" actId="478"/>
          <ac:spMkLst>
            <pc:docMk/>
            <pc:sldMk cId="2367163873" sldId="315"/>
            <ac:spMk id="4917" creationId="{7A897740-881F-FC02-4B61-C7B7895FECBA}"/>
          </ac:spMkLst>
        </pc:spChg>
        <pc:spChg chg="del mod replST">
          <ac:chgData name="Ida Ekmark" userId="ffbc62ef69d5d3dc" providerId="LiveId" clId="{38AB4D3C-B4E5-4847-ABEF-83E738C70A11}" dt="2024-05-27T10:25:32.940" v="56683" actId="478"/>
          <ac:spMkLst>
            <pc:docMk/>
            <pc:sldMk cId="2367163873" sldId="315"/>
            <ac:spMk id="4918" creationId="{916E608B-B5F1-7433-0500-748D2E2F446E}"/>
          </ac:spMkLst>
        </pc:spChg>
        <pc:spChg chg="del mod replST">
          <ac:chgData name="Ida Ekmark" userId="ffbc62ef69d5d3dc" providerId="LiveId" clId="{38AB4D3C-B4E5-4847-ABEF-83E738C70A11}" dt="2024-05-27T10:25:32.940" v="56682" actId="478"/>
          <ac:spMkLst>
            <pc:docMk/>
            <pc:sldMk cId="2367163873" sldId="315"/>
            <ac:spMk id="4919" creationId="{B643D7AC-44F1-C9AD-B9B0-16571239F8C3}"/>
          </ac:spMkLst>
        </pc:spChg>
        <pc:spChg chg="del mod replST">
          <ac:chgData name="Ida Ekmark" userId="ffbc62ef69d5d3dc" providerId="LiveId" clId="{38AB4D3C-B4E5-4847-ABEF-83E738C70A11}" dt="2024-05-27T10:25:32.940" v="56681" actId="478"/>
          <ac:spMkLst>
            <pc:docMk/>
            <pc:sldMk cId="2367163873" sldId="315"/>
            <ac:spMk id="4920" creationId="{F32AB5CA-8AC3-0ED5-6127-A81514A35A81}"/>
          </ac:spMkLst>
        </pc:spChg>
        <pc:spChg chg="del mod replST">
          <ac:chgData name="Ida Ekmark" userId="ffbc62ef69d5d3dc" providerId="LiveId" clId="{38AB4D3C-B4E5-4847-ABEF-83E738C70A11}" dt="2024-05-27T10:25:32.940" v="56680" actId="478"/>
          <ac:spMkLst>
            <pc:docMk/>
            <pc:sldMk cId="2367163873" sldId="315"/>
            <ac:spMk id="4921" creationId="{80B889D3-2EFF-3072-824B-1FC5E69E7AAD}"/>
          </ac:spMkLst>
        </pc:spChg>
        <pc:spChg chg="del mod replST">
          <ac:chgData name="Ida Ekmark" userId="ffbc62ef69d5d3dc" providerId="LiveId" clId="{38AB4D3C-B4E5-4847-ABEF-83E738C70A11}" dt="2024-05-27T10:25:32.940" v="56679" actId="478"/>
          <ac:spMkLst>
            <pc:docMk/>
            <pc:sldMk cId="2367163873" sldId="315"/>
            <ac:spMk id="4922" creationId="{2FA7A95A-8B8F-2A33-A3CD-320970F285D2}"/>
          </ac:spMkLst>
        </pc:spChg>
        <pc:spChg chg="del mod replST">
          <ac:chgData name="Ida Ekmark" userId="ffbc62ef69d5d3dc" providerId="LiveId" clId="{38AB4D3C-B4E5-4847-ABEF-83E738C70A11}" dt="2024-05-27T10:25:32.940" v="56678" actId="478"/>
          <ac:spMkLst>
            <pc:docMk/>
            <pc:sldMk cId="2367163873" sldId="315"/>
            <ac:spMk id="4923" creationId="{2A1A2BE9-6DAA-671F-72D2-860EF8A9E7A4}"/>
          </ac:spMkLst>
        </pc:spChg>
        <pc:spChg chg="del mod replST">
          <ac:chgData name="Ida Ekmark" userId="ffbc62ef69d5d3dc" providerId="LiveId" clId="{38AB4D3C-B4E5-4847-ABEF-83E738C70A11}" dt="2024-05-27T10:25:32.939" v="56677" actId="478"/>
          <ac:spMkLst>
            <pc:docMk/>
            <pc:sldMk cId="2367163873" sldId="315"/>
            <ac:spMk id="4924" creationId="{68DEA237-C709-C3C6-F877-E23033F2F8CE}"/>
          </ac:spMkLst>
        </pc:spChg>
        <pc:spChg chg="del mod replST">
          <ac:chgData name="Ida Ekmark" userId="ffbc62ef69d5d3dc" providerId="LiveId" clId="{38AB4D3C-B4E5-4847-ABEF-83E738C70A11}" dt="2024-05-27T10:25:32.935" v="56676" actId="478"/>
          <ac:spMkLst>
            <pc:docMk/>
            <pc:sldMk cId="2367163873" sldId="315"/>
            <ac:spMk id="4925" creationId="{9B5E53B7-A310-81B6-4FDF-59A6F3F4FE2C}"/>
          </ac:spMkLst>
        </pc:spChg>
        <pc:spChg chg="del mod replST">
          <ac:chgData name="Ida Ekmark" userId="ffbc62ef69d5d3dc" providerId="LiveId" clId="{38AB4D3C-B4E5-4847-ABEF-83E738C70A11}" dt="2024-05-27T10:25:32.935" v="56675" actId="478"/>
          <ac:spMkLst>
            <pc:docMk/>
            <pc:sldMk cId="2367163873" sldId="315"/>
            <ac:spMk id="4926" creationId="{8BF69303-539A-AA26-19F8-A0C22E0E5168}"/>
          </ac:spMkLst>
        </pc:spChg>
        <pc:spChg chg="del mod replST">
          <ac:chgData name="Ida Ekmark" userId="ffbc62ef69d5d3dc" providerId="LiveId" clId="{38AB4D3C-B4E5-4847-ABEF-83E738C70A11}" dt="2024-05-27T10:25:32.935" v="56674" actId="478"/>
          <ac:spMkLst>
            <pc:docMk/>
            <pc:sldMk cId="2367163873" sldId="315"/>
            <ac:spMk id="4927" creationId="{75106266-8526-44A8-E946-90F09BE9CF8F}"/>
          </ac:spMkLst>
        </pc:spChg>
        <pc:spChg chg="del mod replST">
          <ac:chgData name="Ida Ekmark" userId="ffbc62ef69d5d3dc" providerId="LiveId" clId="{38AB4D3C-B4E5-4847-ABEF-83E738C70A11}" dt="2024-05-27T10:25:32.935" v="56673" actId="478"/>
          <ac:spMkLst>
            <pc:docMk/>
            <pc:sldMk cId="2367163873" sldId="315"/>
            <ac:spMk id="4928" creationId="{C408D21C-BD9C-CCEC-82B1-5942D270BB91}"/>
          </ac:spMkLst>
        </pc:spChg>
        <pc:spChg chg="del mod replST">
          <ac:chgData name="Ida Ekmark" userId="ffbc62ef69d5d3dc" providerId="LiveId" clId="{38AB4D3C-B4E5-4847-ABEF-83E738C70A11}" dt="2024-05-27T10:25:32.935" v="56672" actId="478"/>
          <ac:spMkLst>
            <pc:docMk/>
            <pc:sldMk cId="2367163873" sldId="315"/>
            <ac:spMk id="4929" creationId="{FBAD5E62-5E40-8FE0-67E9-0C8A992A3B48}"/>
          </ac:spMkLst>
        </pc:spChg>
        <pc:spChg chg="del mod replST">
          <ac:chgData name="Ida Ekmark" userId="ffbc62ef69d5d3dc" providerId="LiveId" clId="{38AB4D3C-B4E5-4847-ABEF-83E738C70A11}" dt="2024-05-27T10:25:32.935" v="56671" actId="478"/>
          <ac:spMkLst>
            <pc:docMk/>
            <pc:sldMk cId="2367163873" sldId="315"/>
            <ac:spMk id="4930" creationId="{DC369C00-A288-829E-E458-B793F8294EC5}"/>
          </ac:spMkLst>
        </pc:spChg>
        <pc:spChg chg="del mod replST">
          <ac:chgData name="Ida Ekmark" userId="ffbc62ef69d5d3dc" providerId="LiveId" clId="{38AB4D3C-B4E5-4847-ABEF-83E738C70A11}" dt="2024-05-27T10:25:32.935" v="56670" actId="478"/>
          <ac:spMkLst>
            <pc:docMk/>
            <pc:sldMk cId="2367163873" sldId="315"/>
            <ac:spMk id="4931" creationId="{1E9E99D5-1C83-B76E-D419-EAAE3E5F330E}"/>
          </ac:spMkLst>
        </pc:spChg>
        <pc:spChg chg="del mod replST">
          <ac:chgData name="Ida Ekmark" userId="ffbc62ef69d5d3dc" providerId="LiveId" clId="{38AB4D3C-B4E5-4847-ABEF-83E738C70A11}" dt="2024-05-27T10:25:32.935" v="56669" actId="478"/>
          <ac:spMkLst>
            <pc:docMk/>
            <pc:sldMk cId="2367163873" sldId="315"/>
            <ac:spMk id="4932" creationId="{EED09FFF-6D2D-149E-31F5-3202A12B9382}"/>
          </ac:spMkLst>
        </pc:spChg>
        <pc:spChg chg="del mod replST">
          <ac:chgData name="Ida Ekmark" userId="ffbc62ef69d5d3dc" providerId="LiveId" clId="{38AB4D3C-B4E5-4847-ABEF-83E738C70A11}" dt="2024-05-27T10:25:32.929" v="56668" actId="478"/>
          <ac:spMkLst>
            <pc:docMk/>
            <pc:sldMk cId="2367163873" sldId="315"/>
            <ac:spMk id="4933" creationId="{D06D5BDF-7E19-F46E-9974-6FDB1DBBA208}"/>
          </ac:spMkLst>
        </pc:spChg>
        <pc:spChg chg="del mod replST">
          <ac:chgData name="Ida Ekmark" userId="ffbc62ef69d5d3dc" providerId="LiveId" clId="{38AB4D3C-B4E5-4847-ABEF-83E738C70A11}" dt="2024-05-27T10:25:32.929" v="56667" actId="478"/>
          <ac:spMkLst>
            <pc:docMk/>
            <pc:sldMk cId="2367163873" sldId="315"/>
            <ac:spMk id="4934" creationId="{9002580E-A9B7-B221-859F-9EC122E8DE96}"/>
          </ac:spMkLst>
        </pc:spChg>
        <pc:spChg chg="del mod replST">
          <ac:chgData name="Ida Ekmark" userId="ffbc62ef69d5d3dc" providerId="LiveId" clId="{38AB4D3C-B4E5-4847-ABEF-83E738C70A11}" dt="2024-05-27T10:25:32.929" v="56666" actId="478"/>
          <ac:spMkLst>
            <pc:docMk/>
            <pc:sldMk cId="2367163873" sldId="315"/>
            <ac:spMk id="4935" creationId="{2656E051-2E71-4F02-F3CB-3A7B652B350F}"/>
          </ac:spMkLst>
        </pc:spChg>
        <pc:spChg chg="del mod replST">
          <ac:chgData name="Ida Ekmark" userId="ffbc62ef69d5d3dc" providerId="LiveId" clId="{38AB4D3C-B4E5-4847-ABEF-83E738C70A11}" dt="2024-05-27T10:25:32.929" v="56665" actId="478"/>
          <ac:spMkLst>
            <pc:docMk/>
            <pc:sldMk cId="2367163873" sldId="315"/>
            <ac:spMk id="4936" creationId="{7D5FF89E-004E-DB2D-A567-C1272A6B679A}"/>
          </ac:spMkLst>
        </pc:spChg>
        <pc:spChg chg="del mod replST">
          <ac:chgData name="Ida Ekmark" userId="ffbc62ef69d5d3dc" providerId="LiveId" clId="{38AB4D3C-B4E5-4847-ABEF-83E738C70A11}" dt="2024-05-27T10:25:32.929" v="56664" actId="478"/>
          <ac:spMkLst>
            <pc:docMk/>
            <pc:sldMk cId="2367163873" sldId="315"/>
            <ac:spMk id="4937" creationId="{E681036C-4C15-2F34-D9A3-5AD158C76A04}"/>
          </ac:spMkLst>
        </pc:spChg>
        <pc:spChg chg="del mod replST">
          <ac:chgData name="Ida Ekmark" userId="ffbc62ef69d5d3dc" providerId="LiveId" clId="{38AB4D3C-B4E5-4847-ABEF-83E738C70A11}" dt="2024-05-27T10:25:32.929" v="56663" actId="478"/>
          <ac:spMkLst>
            <pc:docMk/>
            <pc:sldMk cId="2367163873" sldId="315"/>
            <ac:spMk id="4938" creationId="{D7D173BB-D6BB-D644-56EE-5B630F0EA458}"/>
          </ac:spMkLst>
        </pc:spChg>
        <pc:spChg chg="del mod replST">
          <ac:chgData name="Ida Ekmark" userId="ffbc62ef69d5d3dc" providerId="LiveId" clId="{38AB4D3C-B4E5-4847-ABEF-83E738C70A11}" dt="2024-05-27T10:25:32.929" v="56662" actId="478"/>
          <ac:spMkLst>
            <pc:docMk/>
            <pc:sldMk cId="2367163873" sldId="315"/>
            <ac:spMk id="4939" creationId="{261E1532-E482-CD54-1AEC-740FEED562E7}"/>
          </ac:spMkLst>
        </pc:spChg>
        <pc:spChg chg="del mod replST">
          <ac:chgData name="Ida Ekmark" userId="ffbc62ef69d5d3dc" providerId="LiveId" clId="{38AB4D3C-B4E5-4847-ABEF-83E738C70A11}" dt="2024-05-27T10:25:32.929" v="56661" actId="478"/>
          <ac:spMkLst>
            <pc:docMk/>
            <pc:sldMk cId="2367163873" sldId="315"/>
            <ac:spMk id="4940" creationId="{36AB8AF9-8A6E-BB43-4E84-ED96B6B297C8}"/>
          </ac:spMkLst>
        </pc:spChg>
        <pc:spChg chg="del mod replST">
          <ac:chgData name="Ida Ekmark" userId="ffbc62ef69d5d3dc" providerId="LiveId" clId="{38AB4D3C-B4E5-4847-ABEF-83E738C70A11}" dt="2024-05-27T10:25:32.923" v="56660" actId="478"/>
          <ac:spMkLst>
            <pc:docMk/>
            <pc:sldMk cId="2367163873" sldId="315"/>
            <ac:spMk id="4941" creationId="{5B99D91F-1E9F-BEF2-27B3-8B88FB96CB14}"/>
          </ac:spMkLst>
        </pc:spChg>
        <pc:spChg chg="del mod replST">
          <ac:chgData name="Ida Ekmark" userId="ffbc62ef69d5d3dc" providerId="LiveId" clId="{38AB4D3C-B4E5-4847-ABEF-83E738C70A11}" dt="2024-05-27T10:25:32.923" v="56659" actId="478"/>
          <ac:spMkLst>
            <pc:docMk/>
            <pc:sldMk cId="2367163873" sldId="315"/>
            <ac:spMk id="4942" creationId="{ADD0FB10-3745-FF6A-19B7-6CBE09D99F73}"/>
          </ac:spMkLst>
        </pc:spChg>
        <pc:spChg chg="del mod replST">
          <ac:chgData name="Ida Ekmark" userId="ffbc62ef69d5d3dc" providerId="LiveId" clId="{38AB4D3C-B4E5-4847-ABEF-83E738C70A11}" dt="2024-05-27T10:25:32.923" v="56658" actId="478"/>
          <ac:spMkLst>
            <pc:docMk/>
            <pc:sldMk cId="2367163873" sldId="315"/>
            <ac:spMk id="4943" creationId="{D4F21677-DB26-752D-856C-5248669F9AE5}"/>
          </ac:spMkLst>
        </pc:spChg>
        <pc:spChg chg="del mod replST">
          <ac:chgData name="Ida Ekmark" userId="ffbc62ef69d5d3dc" providerId="LiveId" clId="{38AB4D3C-B4E5-4847-ABEF-83E738C70A11}" dt="2024-05-27T10:25:32.923" v="56657" actId="478"/>
          <ac:spMkLst>
            <pc:docMk/>
            <pc:sldMk cId="2367163873" sldId="315"/>
            <ac:spMk id="4944" creationId="{1BB9ED43-F29E-FBE0-13C7-A80F5FFF5611}"/>
          </ac:spMkLst>
        </pc:spChg>
        <pc:spChg chg="del mod replST">
          <ac:chgData name="Ida Ekmark" userId="ffbc62ef69d5d3dc" providerId="LiveId" clId="{38AB4D3C-B4E5-4847-ABEF-83E738C70A11}" dt="2024-05-27T10:25:32.923" v="56656" actId="478"/>
          <ac:spMkLst>
            <pc:docMk/>
            <pc:sldMk cId="2367163873" sldId="315"/>
            <ac:spMk id="4945" creationId="{08EDB0AA-8E9C-B4D6-698E-0D557A35C7EE}"/>
          </ac:spMkLst>
        </pc:spChg>
        <pc:spChg chg="del mod replST">
          <ac:chgData name="Ida Ekmark" userId="ffbc62ef69d5d3dc" providerId="LiveId" clId="{38AB4D3C-B4E5-4847-ABEF-83E738C70A11}" dt="2024-05-27T10:25:32.923" v="56655" actId="478"/>
          <ac:spMkLst>
            <pc:docMk/>
            <pc:sldMk cId="2367163873" sldId="315"/>
            <ac:spMk id="4946" creationId="{10D0D764-3B75-D51E-0576-31A5E7ED5EB3}"/>
          </ac:spMkLst>
        </pc:spChg>
        <pc:spChg chg="del mod replST">
          <ac:chgData name="Ida Ekmark" userId="ffbc62ef69d5d3dc" providerId="LiveId" clId="{38AB4D3C-B4E5-4847-ABEF-83E738C70A11}" dt="2024-05-27T10:25:32.923" v="56654" actId="478"/>
          <ac:spMkLst>
            <pc:docMk/>
            <pc:sldMk cId="2367163873" sldId="315"/>
            <ac:spMk id="4947" creationId="{8EA350CE-2784-0CD8-A3CE-CDEEDE207055}"/>
          </ac:spMkLst>
        </pc:spChg>
        <pc:spChg chg="del mod replST">
          <ac:chgData name="Ida Ekmark" userId="ffbc62ef69d5d3dc" providerId="LiveId" clId="{38AB4D3C-B4E5-4847-ABEF-83E738C70A11}" dt="2024-05-27T10:25:32.923" v="56653" actId="478"/>
          <ac:spMkLst>
            <pc:docMk/>
            <pc:sldMk cId="2367163873" sldId="315"/>
            <ac:spMk id="4948" creationId="{DE5B0257-1693-6175-DEEC-937AF09EBB5D}"/>
          </ac:spMkLst>
        </pc:spChg>
        <pc:spChg chg="del mod replST">
          <ac:chgData name="Ida Ekmark" userId="ffbc62ef69d5d3dc" providerId="LiveId" clId="{38AB4D3C-B4E5-4847-ABEF-83E738C70A11}" dt="2024-05-27T10:25:32.923" v="56652" actId="478"/>
          <ac:spMkLst>
            <pc:docMk/>
            <pc:sldMk cId="2367163873" sldId="315"/>
            <ac:spMk id="4949" creationId="{A3F3D608-9960-302D-40AC-7A733F29E002}"/>
          </ac:spMkLst>
        </pc:spChg>
        <pc:spChg chg="del mod replST">
          <ac:chgData name="Ida Ekmark" userId="ffbc62ef69d5d3dc" providerId="LiveId" clId="{38AB4D3C-B4E5-4847-ABEF-83E738C70A11}" dt="2024-05-27T10:25:32.923" v="56651" actId="478"/>
          <ac:spMkLst>
            <pc:docMk/>
            <pc:sldMk cId="2367163873" sldId="315"/>
            <ac:spMk id="4950" creationId="{B3191F09-04FB-051B-A56A-19D08D2AFAFA}"/>
          </ac:spMkLst>
        </pc:spChg>
        <pc:spChg chg="del mod replST">
          <ac:chgData name="Ida Ekmark" userId="ffbc62ef69d5d3dc" providerId="LiveId" clId="{38AB4D3C-B4E5-4847-ABEF-83E738C70A11}" dt="2024-05-27T10:25:32.923" v="56650" actId="478"/>
          <ac:spMkLst>
            <pc:docMk/>
            <pc:sldMk cId="2367163873" sldId="315"/>
            <ac:spMk id="4951" creationId="{4246CB1A-981A-AD40-78A9-F5A8F55F4205}"/>
          </ac:spMkLst>
        </pc:spChg>
        <pc:spChg chg="del mod replST">
          <ac:chgData name="Ida Ekmark" userId="ffbc62ef69d5d3dc" providerId="LiveId" clId="{38AB4D3C-B4E5-4847-ABEF-83E738C70A11}" dt="2024-05-27T10:25:32.919" v="56649" actId="478"/>
          <ac:spMkLst>
            <pc:docMk/>
            <pc:sldMk cId="2367163873" sldId="315"/>
            <ac:spMk id="4952" creationId="{5970AA8C-FD77-0732-E76D-D01264460E3B}"/>
          </ac:spMkLst>
        </pc:spChg>
        <pc:spChg chg="del mod replST">
          <ac:chgData name="Ida Ekmark" userId="ffbc62ef69d5d3dc" providerId="LiveId" clId="{38AB4D3C-B4E5-4847-ABEF-83E738C70A11}" dt="2024-05-27T10:25:32.919" v="56648" actId="478"/>
          <ac:spMkLst>
            <pc:docMk/>
            <pc:sldMk cId="2367163873" sldId="315"/>
            <ac:spMk id="4953" creationId="{FF5F3662-5EC2-2AE7-C132-8E54D1331369}"/>
          </ac:spMkLst>
        </pc:spChg>
        <pc:spChg chg="del mod topLvl replST">
          <ac:chgData name="Ida Ekmark" userId="ffbc62ef69d5d3dc" providerId="LiveId" clId="{38AB4D3C-B4E5-4847-ABEF-83E738C70A11}" dt="2024-05-27T11:16:31.970" v="57301" actId="478"/>
          <ac:spMkLst>
            <pc:docMk/>
            <pc:sldMk cId="2367163873" sldId="315"/>
            <ac:spMk id="5039" creationId="{5DA59F96-4A0F-F0A9-D47D-246518F303DA}"/>
          </ac:spMkLst>
        </pc:spChg>
        <pc:spChg chg="del mod topLvl replST">
          <ac:chgData name="Ida Ekmark" userId="ffbc62ef69d5d3dc" providerId="LiveId" clId="{38AB4D3C-B4E5-4847-ABEF-83E738C70A11}" dt="2024-05-27T11:16:31.890" v="57207" actId="478"/>
          <ac:spMkLst>
            <pc:docMk/>
            <pc:sldMk cId="2367163873" sldId="315"/>
            <ac:spMk id="5040" creationId="{423B8418-1781-0EF9-D56C-63D73CCF32D2}"/>
          </ac:spMkLst>
        </pc:spChg>
        <pc:spChg chg="del mod replST">
          <ac:chgData name="Ida Ekmark" userId="ffbc62ef69d5d3dc" providerId="LiveId" clId="{38AB4D3C-B4E5-4847-ABEF-83E738C70A11}" dt="2024-05-27T11:16:31.890" v="57206" actId="478"/>
          <ac:spMkLst>
            <pc:docMk/>
            <pc:sldMk cId="2367163873" sldId="315"/>
            <ac:spMk id="5041" creationId="{A031BCC4-7763-99C3-9EA9-067E99345A9E}"/>
          </ac:spMkLst>
        </pc:spChg>
        <pc:spChg chg="del mod replST">
          <ac:chgData name="Ida Ekmark" userId="ffbc62ef69d5d3dc" providerId="LiveId" clId="{38AB4D3C-B4E5-4847-ABEF-83E738C70A11}" dt="2024-05-27T11:16:31.890" v="57205" actId="478"/>
          <ac:spMkLst>
            <pc:docMk/>
            <pc:sldMk cId="2367163873" sldId="315"/>
            <ac:spMk id="5042" creationId="{11F474D9-06DA-E4A8-7268-383EC7564131}"/>
          </ac:spMkLst>
        </pc:spChg>
        <pc:spChg chg="del mod replST">
          <ac:chgData name="Ida Ekmark" userId="ffbc62ef69d5d3dc" providerId="LiveId" clId="{38AB4D3C-B4E5-4847-ABEF-83E738C70A11}" dt="2024-05-27T11:16:31.890" v="57204" actId="478"/>
          <ac:spMkLst>
            <pc:docMk/>
            <pc:sldMk cId="2367163873" sldId="315"/>
            <ac:spMk id="5043" creationId="{03C014F8-5C86-2B04-3668-5A4F0795DA97}"/>
          </ac:spMkLst>
        </pc:spChg>
        <pc:spChg chg="del mod replST">
          <ac:chgData name="Ida Ekmark" userId="ffbc62ef69d5d3dc" providerId="LiveId" clId="{38AB4D3C-B4E5-4847-ABEF-83E738C70A11}" dt="2024-05-27T11:16:31.890" v="57203" actId="478"/>
          <ac:spMkLst>
            <pc:docMk/>
            <pc:sldMk cId="2367163873" sldId="315"/>
            <ac:spMk id="5044" creationId="{95B6A5C0-26F5-BDEA-7F76-47AA0E631783}"/>
          </ac:spMkLst>
        </pc:spChg>
        <pc:spChg chg="del mod replST">
          <ac:chgData name="Ida Ekmark" userId="ffbc62ef69d5d3dc" providerId="LiveId" clId="{38AB4D3C-B4E5-4847-ABEF-83E738C70A11}" dt="2024-05-27T11:16:31.890" v="57202" actId="478"/>
          <ac:spMkLst>
            <pc:docMk/>
            <pc:sldMk cId="2367163873" sldId="315"/>
            <ac:spMk id="5045" creationId="{2499C3BB-40E4-1FE1-9EDB-4A2B100C2C68}"/>
          </ac:spMkLst>
        </pc:spChg>
        <pc:spChg chg="del mod replST">
          <ac:chgData name="Ida Ekmark" userId="ffbc62ef69d5d3dc" providerId="LiveId" clId="{38AB4D3C-B4E5-4847-ABEF-83E738C70A11}" dt="2024-05-27T11:16:31.890" v="57201" actId="478"/>
          <ac:spMkLst>
            <pc:docMk/>
            <pc:sldMk cId="2367163873" sldId="315"/>
            <ac:spMk id="5046" creationId="{CDC5D6FD-E170-8E12-6A94-4A9992B327F3}"/>
          </ac:spMkLst>
        </pc:spChg>
        <pc:spChg chg="del mod replST">
          <ac:chgData name="Ida Ekmark" userId="ffbc62ef69d5d3dc" providerId="LiveId" clId="{38AB4D3C-B4E5-4847-ABEF-83E738C70A11}" dt="2024-05-27T11:16:31.890" v="57200" actId="478"/>
          <ac:spMkLst>
            <pc:docMk/>
            <pc:sldMk cId="2367163873" sldId="315"/>
            <ac:spMk id="5047" creationId="{6D066726-4491-1C6B-320A-2387118FF346}"/>
          </ac:spMkLst>
        </pc:spChg>
        <pc:spChg chg="del mod replST">
          <ac:chgData name="Ida Ekmark" userId="ffbc62ef69d5d3dc" providerId="LiveId" clId="{38AB4D3C-B4E5-4847-ABEF-83E738C70A11}" dt="2024-05-27T11:16:31.888" v="57199" actId="478"/>
          <ac:spMkLst>
            <pc:docMk/>
            <pc:sldMk cId="2367163873" sldId="315"/>
            <ac:spMk id="5048" creationId="{391D0B89-9330-D83B-F947-78453F622D48}"/>
          </ac:spMkLst>
        </pc:spChg>
        <pc:spChg chg="del mod replST">
          <ac:chgData name="Ida Ekmark" userId="ffbc62ef69d5d3dc" providerId="LiveId" clId="{38AB4D3C-B4E5-4847-ABEF-83E738C70A11}" dt="2024-05-27T11:16:31.888" v="57198" actId="478"/>
          <ac:spMkLst>
            <pc:docMk/>
            <pc:sldMk cId="2367163873" sldId="315"/>
            <ac:spMk id="5049" creationId="{02A0A792-11B5-3036-C9DC-B85BB3597AD8}"/>
          </ac:spMkLst>
        </pc:spChg>
        <pc:spChg chg="del mod replST">
          <ac:chgData name="Ida Ekmark" userId="ffbc62ef69d5d3dc" providerId="LiveId" clId="{38AB4D3C-B4E5-4847-ABEF-83E738C70A11}" dt="2024-05-27T11:16:31.888" v="57197" actId="478"/>
          <ac:spMkLst>
            <pc:docMk/>
            <pc:sldMk cId="2367163873" sldId="315"/>
            <ac:spMk id="5050" creationId="{AB59FB19-2C45-3566-F97D-968EFD7FCDA3}"/>
          </ac:spMkLst>
        </pc:spChg>
        <pc:spChg chg="del mod replST">
          <ac:chgData name="Ida Ekmark" userId="ffbc62ef69d5d3dc" providerId="LiveId" clId="{38AB4D3C-B4E5-4847-ABEF-83E738C70A11}" dt="2024-05-27T11:16:31.885" v="57196" actId="478"/>
          <ac:spMkLst>
            <pc:docMk/>
            <pc:sldMk cId="2367163873" sldId="315"/>
            <ac:spMk id="5051" creationId="{A4B064AD-5646-6715-E54D-F213233AEAC5}"/>
          </ac:spMkLst>
        </pc:spChg>
        <pc:spChg chg="del mod replST">
          <ac:chgData name="Ida Ekmark" userId="ffbc62ef69d5d3dc" providerId="LiveId" clId="{38AB4D3C-B4E5-4847-ABEF-83E738C70A11}" dt="2024-05-27T11:16:31.885" v="57195" actId="478"/>
          <ac:spMkLst>
            <pc:docMk/>
            <pc:sldMk cId="2367163873" sldId="315"/>
            <ac:spMk id="5052" creationId="{E744D214-90A3-3B95-506C-4FBA0A6082DB}"/>
          </ac:spMkLst>
        </pc:spChg>
        <pc:spChg chg="del mod replST">
          <ac:chgData name="Ida Ekmark" userId="ffbc62ef69d5d3dc" providerId="LiveId" clId="{38AB4D3C-B4E5-4847-ABEF-83E738C70A11}" dt="2024-05-27T11:16:31.885" v="57194" actId="478"/>
          <ac:spMkLst>
            <pc:docMk/>
            <pc:sldMk cId="2367163873" sldId="315"/>
            <ac:spMk id="5053" creationId="{ADB622B7-C3DD-0192-9DD4-19460A0728BF}"/>
          </ac:spMkLst>
        </pc:spChg>
        <pc:spChg chg="del mod replST">
          <ac:chgData name="Ida Ekmark" userId="ffbc62ef69d5d3dc" providerId="LiveId" clId="{38AB4D3C-B4E5-4847-ABEF-83E738C70A11}" dt="2024-05-27T11:16:31.885" v="57193" actId="478"/>
          <ac:spMkLst>
            <pc:docMk/>
            <pc:sldMk cId="2367163873" sldId="315"/>
            <ac:spMk id="5054" creationId="{EDE6E4E9-CCF5-A38A-5733-0D097A78234C}"/>
          </ac:spMkLst>
        </pc:spChg>
        <pc:spChg chg="del mod replST">
          <ac:chgData name="Ida Ekmark" userId="ffbc62ef69d5d3dc" providerId="LiveId" clId="{38AB4D3C-B4E5-4847-ABEF-83E738C70A11}" dt="2024-05-27T11:16:31.885" v="57192" actId="478"/>
          <ac:spMkLst>
            <pc:docMk/>
            <pc:sldMk cId="2367163873" sldId="315"/>
            <ac:spMk id="5055" creationId="{BB25B439-414A-C631-E29A-3170ED41DDA6}"/>
          </ac:spMkLst>
        </pc:spChg>
        <pc:spChg chg="del mod replST">
          <ac:chgData name="Ida Ekmark" userId="ffbc62ef69d5d3dc" providerId="LiveId" clId="{38AB4D3C-B4E5-4847-ABEF-83E738C70A11}" dt="2024-05-27T11:16:31.885" v="57191" actId="478"/>
          <ac:spMkLst>
            <pc:docMk/>
            <pc:sldMk cId="2367163873" sldId="315"/>
            <ac:spMk id="5056" creationId="{8CF0F105-D982-7BFF-D366-C8CF9EB3D4AD}"/>
          </ac:spMkLst>
        </pc:spChg>
        <pc:spChg chg="del mod replST">
          <ac:chgData name="Ida Ekmark" userId="ffbc62ef69d5d3dc" providerId="LiveId" clId="{38AB4D3C-B4E5-4847-ABEF-83E738C70A11}" dt="2024-05-27T11:16:31.881" v="57190" actId="478"/>
          <ac:spMkLst>
            <pc:docMk/>
            <pc:sldMk cId="2367163873" sldId="315"/>
            <ac:spMk id="5057" creationId="{F4C1D621-3370-BB98-A9E6-A45DE4F81A5A}"/>
          </ac:spMkLst>
        </pc:spChg>
        <pc:spChg chg="del mod replST">
          <ac:chgData name="Ida Ekmark" userId="ffbc62ef69d5d3dc" providerId="LiveId" clId="{38AB4D3C-B4E5-4847-ABEF-83E738C70A11}" dt="2024-05-27T11:16:31.881" v="57189" actId="478"/>
          <ac:spMkLst>
            <pc:docMk/>
            <pc:sldMk cId="2367163873" sldId="315"/>
            <ac:spMk id="5058" creationId="{3DC39DBA-8FAF-0D77-B1E0-634D9FEFE954}"/>
          </ac:spMkLst>
        </pc:spChg>
        <pc:spChg chg="del mod replST">
          <ac:chgData name="Ida Ekmark" userId="ffbc62ef69d5d3dc" providerId="LiveId" clId="{38AB4D3C-B4E5-4847-ABEF-83E738C70A11}" dt="2024-05-27T11:16:31.881" v="57188" actId="478"/>
          <ac:spMkLst>
            <pc:docMk/>
            <pc:sldMk cId="2367163873" sldId="315"/>
            <ac:spMk id="5059" creationId="{704A36F1-651D-FAD2-0987-59F1E122623E}"/>
          </ac:spMkLst>
        </pc:spChg>
        <pc:spChg chg="del mod replST">
          <ac:chgData name="Ida Ekmark" userId="ffbc62ef69d5d3dc" providerId="LiveId" clId="{38AB4D3C-B4E5-4847-ABEF-83E738C70A11}" dt="2024-05-27T11:16:31.881" v="57187" actId="478"/>
          <ac:spMkLst>
            <pc:docMk/>
            <pc:sldMk cId="2367163873" sldId="315"/>
            <ac:spMk id="5060" creationId="{869717AC-0045-27EE-350F-1252B9626FDA}"/>
          </ac:spMkLst>
        </pc:spChg>
        <pc:spChg chg="del mod replST">
          <ac:chgData name="Ida Ekmark" userId="ffbc62ef69d5d3dc" providerId="LiveId" clId="{38AB4D3C-B4E5-4847-ABEF-83E738C70A11}" dt="2024-05-27T11:16:31.881" v="57186" actId="478"/>
          <ac:spMkLst>
            <pc:docMk/>
            <pc:sldMk cId="2367163873" sldId="315"/>
            <ac:spMk id="5061" creationId="{D7A141F3-A7E4-EF26-F5C7-A0146613E1B8}"/>
          </ac:spMkLst>
        </pc:spChg>
        <pc:spChg chg="del mod replST">
          <ac:chgData name="Ida Ekmark" userId="ffbc62ef69d5d3dc" providerId="LiveId" clId="{38AB4D3C-B4E5-4847-ABEF-83E738C70A11}" dt="2024-05-27T11:16:31.881" v="57185" actId="478"/>
          <ac:spMkLst>
            <pc:docMk/>
            <pc:sldMk cId="2367163873" sldId="315"/>
            <ac:spMk id="5062" creationId="{D06BAC39-A221-4451-36C7-B21183F988DF}"/>
          </ac:spMkLst>
        </pc:spChg>
        <pc:spChg chg="del mod replST">
          <ac:chgData name="Ida Ekmark" userId="ffbc62ef69d5d3dc" providerId="LiveId" clId="{38AB4D3C-B4E5-4847-ABEF-83E738C70A11}" dt="2024-05-27T11:16:31.881" v="57184" actId="478"/>
          <ac:spMkLst>
            <pc:docMk/>
            <pc:sldMk cId="2367163873" sldId="315"/>
            <ac:spMk id="5063" creationId="{AD25A596-ECA5-A65C-86A5-0131DE6CA31D}"/>
          </ac:spMkLst>
        </pc:spChg>
        <pc:spChg chg="del mod replST">
          <ac:chgData name="Ida Ekmark" userId="ffbc62ef69d5d3dc" providerId="LiveId" clId="{38AB4D3C-B4E5-4847-ABEF-83E738C70A11}" dt="2024-05-27T11:16:31.881" v="57183" actId="478"/>
          <ac:spMkLst>
            <pc:docMk/>
            <pc:sldMk cId="2367163873" sldId="315"/>
            <ac:spMk id="5064" creationId="{94703EA7-81A5-D137-79A6-9DA2A89DAED1}"/>
          </ac:spMkLst>
        </pc:spChg>
        <pc:spChg chg="del mod replST">
          <ac:chgData name="Ida Ekmark" userId="ffbc62ef69d5d3dc" providerId="LiveId" clId="{38AB4D3C-B4E5-4847-ABEF-83E738C70A11}" dt="2024-05-27T11:16:31.881" v="57182" actId="478"/>
          <ac:spMkLst>
            <pc:docMk/>
            <pc:sldMk cId="2367163873" sldId="315"/>
            <ac:spMk id="5065" creationId="{40A049EC-7BD3-6BA6-88AC-D7D844121EC8}"/>
          </ac:spMkLst>
        </pc:spChg>
        <pc:spChg chg="del mod replST">
          <ac:chgData name="Ida Ekmark" userId="ffbc62ef69d5d3dc" providerId="LiveId" clId="{38AB4D3C-B4E5-4847-ABEF-83E738C70A11}" dt="2024-05-27T11:16:31.879" v="57181" actId="478"/>
          <ac:spMkLst>
            <pc:docMk/>
            <pc:sldMk cId="2367163873" sldId="315"/>
            <ac:spMk id="5066" creationId="{5BC4D411-8A29-73B9-2673-806BA785EB03}"/>
          </ac:spMkLst>
        </pc:spChg>
        <pc:spChg chg="del mod replST">
          <ac:chgData name="Ida Ekmark" userId="ffbc62ef69d5d3dc" providerId="LiveId" clId="{38AB4D3C-B4E5-4847-ABEF-83E738C70A11}" dt="2024-05-27T11:16:31.879" v="57180" actId="478"/>
          <ac:spMkLst>
            <pc:docMk/>
            <pc:sldMk cId="2367163873" sldId="315"/>
            <ac:spMk id="5067" creationId="{9AE8D3B9-D242-A929-E3EF-8E8128E4B203}"/>
          </ac:spMkLst>
        </pc:spChg>
        <pc:spChg chg="del mod replST">
          <ac:chgData name="Ida Ekmark" userId="ffbc62ef69d5d3dc" providerId="LiveId" clId="{38AB4D3C-B4E5-4847-ABEF-83E738C70A11}" dt="2024-05-27T11:16:31.879" v="57179" actId="478"/>
          <ac:spMkLst>
            <pc:docMk/>
            <pc:sldMk cId="2367163873" sldId="315"/>
            <ac:spMk id="5068" creationId="{17016A28-AA91-D829-7BA9-AC2335AABCCA}"/>
          </ac:spMkLst>
        </pc:spChg>
        <pc:spChg chg="del mod replST">
          <ac:chgData name="Ida Ekmark" userId="ffbc62ef69d5d3dc" providerId="LiveId" clId="{38AB4D3C-B4E5-4847-ABEF-83E738C70A11}" dt="2024-05-27T11:16:31.879" v="57178" actId="478"/>
          <ac:spMkLst>
            <pc:docMk/>
            <pc:sldMk cId="2367163873" sldId="315"/>
            <ac:spMk id="5069" creationId="{EB822CFE-F583-8D0D-E72C-A293B7681A52}"/>
          </ac:spMkLst>
        </pc:spChg>
        <pc:spChg chg="del mod replST">
          <ac:chgData name="Ida Ekmark" userId="ffbc62ef69d5d3dc" providerId="LiveId" clId="{38AB4D3C-B4E5-4847-ABEF-83E738C70A11}" dt="2024-05-27T11:16:31.879" v="57177" actId="478"/>
          <ac:spMkLst>
            <pc:docMk/>
            <pc:sldMk cId="2367163873" sldId="315"/>
            <ac:spMk id="5070" creationId="{60B7FB2B-2E62-0D0E-A88C-CE1997754A8C}"/>
          </ac:spMkLst>
        </pc:spChg>
        <pc:spChg chg="del mod replST">
          <ac:chgData name="Ida Ekmark" userId="ffbc62ef69d5d3dc" providerId="LiveId" clId="{38AB4D3C-B4E5-4847-ABEF-83E738C70A11}" dt="2024-05-27T11:16:31.877" v="57176" actId="478"/>
          <ac:spMkLst>
            <pc:docMk/>
            <pc:sldMk cId="2367163873" sldId="315"/>
            <ac:spMk id="5071" creationId="{693ABE5B-FD8A-9C86-928F-DD94CC500D13}"/>
          </ac:spMkLst>
        </pc:spChg>
        <pc:spChg chg="del mod replST">
          <ac:chgData name="Ida Ekmark" userId="ffbc62ef69d5d3dc" providerId="LiveId" clId="{38AB4D3C-B4E5-4847-ABEF-83E738C70A11}" dt="2024-05-27T11:16:31.877" v="57175" actId="478"/>
          <ac:spMkLst>
            <pc:docMk/>
            <pc:sldMk cId="2367163873" sldId="315"/>
            <ac:spMk id="5072" creationId="{60856D57-D1DF-BB4E-868B-2155F68BB710}"/>
          </ac:spMkLst>
        </pc:spChg>
        <pc:spChg chg="del mod replST">
          <ac:chgData name="Ida Ekmark" userId="ffbc62ef69d5d3dc" providerId="LiveId" clId="{38AB4D3C-B4E5-4847-ABEF-83E738C70A11}" dt="2024-05-27T11:16:31.877" v="57174" actId="478"/>
          <ac:spMkLst>
            <pc:docMk/>
            <pc:sldMk cId="2367163873" sldId="315"/>
            <ac:spMk id="5073" creationId="{BE324D79-A61D-1138-68BE-BA39A9E13F5F}"/>
          </ac:spMkLst>
        </pc:spChg>
        <pc:spChg chg="del mod replST">
          <ac:chgData name="Ida Ekmark" userId="ffbc62ef69d5d3dc" providerId="LiveId" clId="{38AB4D3C-B4E5-4847-ABEF-83E738C70A11}" dt="2024-05-27T11:16:31.877" v="57173" actId="478"/>
          <ac:spMkLst>
            <pc:docMk/>
            <pc:sldMk cId="2367163873" sldId="315"/>
            <ac:spMk id="5074" creationId="{EEADE182-70E6-17B8-D7EA-654D498779C9}"/>
          </ac:spMkLst>
        </pc:spChg>
        <pc:spChg chg="del mod replST">
          <ac:chgData name="Ida Ekmark" userId="ffbc62ef69d5d3dc" providerId="LiveId" clId="{38AB4D3C-B4E5-4847-ABEF-83E738C70A11}" dt="2024-05-27T11:16:31.873" v="57172" actId="478"/>
          <ac:spMkLst>
            <pc:docMk/>
            <pc:sldMk cId="2367163873" sldId="315"/>
            <ac:spMk id="5075" creationId="{1DCF113B-F334-37B4-8C1C-6676748A61C0}"/>
          </ac:spMkLst>
        </pc:spChg>
        <pc:spChg chg="del mod replST">
          <ac:chgData name="Ida Ekmark" userId="ffbc62ef69d5d3dc" providerId="LiveId" clId="{38AB4D3C-B4E5-4847-ABEF-83E738C70A11}" dt="2024-05-27T11:16:31.873" v="57171" actId="478"/>
          <ac:spMkLst>
            <pc:docMk/>
            <pc:sldMk cId="2367163873" sldId="315"/>
            <ac:spMk id="5076" creationId="{9C01F8B0-EB9B-D9D6-8DF4-276EDC0849F6}"/>
          </ac:spMkLst>
        </pc:spChg>
        <pc:spChg chg="del mod replST">
          <ac:chgData name="Ida Ekmark" userId="ffbc62ef69d5d3dc" providerId="LiveId" clId="{38AB4D3C-B4E5-4847-ABEF-83E738C70A11}" dt="2024-05-27T11:16:31.873" v="57170" actId="478"/>
          <ac:spMkLst>
            <pc:docMk/>
            <pc:sldMk cId="2367163873" sldId="315"/>
            <ac:spMk id="5077" creationId="{B28B427D-4302-1FC6-E755-A94E1F46E152}"/>
          </ac:spMkLst>
        </pc:spChg>
        <pc:spChg chg="del mod replST">
          <ac:chgData name="Ida Ekmark" userId="ffbc62ef69d5d3dc" providerId="LiveId" clId="{38AB4D3C-B4E5-4847-ABEF-83E738C70A11}" dt="2024-05-27T11:16:31.873" v="57169" actId="478"/>
          <ac:spMkLst>
            <pc:docMk/>
            <pc:sldMk cId="2367163873" sldId="315"/>
            <ac:spMk id="5078" creationId="{438CEB05-FED7-401C-F2D9-971CCD866747}"/>
          </ac:spMkLst>
        </pc:spChg>
        <pc:spChg chg="del mod replST">
          <ac:chgData name="Ida Ekmark" userId="ffbc62ef69d5d3dc" providerId="LiveId" clId="{38AB4D3C-B4E5-4847-ABEF-83E738C70A11}" dt="2024-05-27T11:16:31.873" v="57168" actId="478"/>
          <ac:spMkLst>
            <pc:docMk/>
            <pc:sldMk cId="2367163873" sldId="315"/>
            <ac:spMk id="5079" creationId="{25728541-CE20-4462-E8B3-B1DBC241210D}"/>
          </ac:spMkLst>
        </pc:spChg>
        <pc:spChg chg="del mod replST">
          <ac:chgData name="Ida Ekmark" userId="ffbc62ef69d5d3dc" providerId="LiveId" clId="{38AB4D3C-B4E5-4847-ABEF-83E738C70A11}" dt="2024-05-27T11:16:31.873" v="57167" actId="478"/>
          <ac:spMkLst>
            <pc:docMk/>
            <pc:sldMk cId="2367163873" sldId="315"/>
            <ac:spMk id="5080" creationId="{39B00EAF-4CEE-9F1E-8355-1F93AA180646}"/>
          </ac:spMkLst>
        </pc:spChg>
        <pc:spChg chg="del mod replST">
          <ac:chgData name="Ida Ekmark" userId="ffbc62ef69d5d3dc" providerId="LiveId" clId="{38AB4D3C-B4E5-4847-ABEF-83E738C70A11}" dt="2024-05-27T11:16:31.873" v="57166" actId="478"/>
          <ac:spMkLst>
            <pc:docMk/>
            <pc:sldMk cId="2367163873" sldId="315"/>
            <ac:spMk id="5081" creationId="{1A314A68-BBCF-F461-EA47-5FC65E48D8DD}"/>
          </ac:spMkLst>
        </pc:spChg>
        <pc:spChg chg="del mod replST">
          <ac:chgData name="Ida Ekmark" userId="ffbc62ef69d5d3dc" providerId="LiveId" clId="{38AB4D3C-B4E5-4847-ABEF-83E738C70A11}" dt="2024-05-27T11:16:31.873" v="57165" actId="478"/>
          <ac:spMkLst>
            <pc:docMk/>
            <pc:sldMk cId="2367163873" sldId="315"/>
            <ac:spMk id="5082" creationId="{3CFEEFC2-1097-E173-F7E1-5B4FF36E55BA}"/>
          </ac:spMkLst>
        </pc:spChg>
        <pc:spChg chg="del mod replST">
          <ac:chgData name="Ida Ekmark" userId="ffbc62ef69d5d3dc" providerId="LiveId" clId="{38AB4D3C-B4E5-4847-ABEF-83E738C70A11}" dt="2024-05-27T11:16:31.869" v="57164" actId="478"/>
          <ac:spMkLst>
            <pc:docMk/>
            <pc:sldMk cId="2367163873" sldId="315"/>
            <ac:spMk id="5083" creationId="{261049FF-A103-2ABA-B327-041975551CB0}"/>
          </ac:spMkLst>
        </pc:spChg>
        <pc:spChg chg="del mod replST">
          <ac:chgData name="Ida Ekmark" userId="ffbc62ef69d5d3dc" providerId="LiveId" clId="{38AB4D3C-B4E5-4847-ABEF-83E738C70A11}" dt="2024-05-27T11:16:31.869" v="57163" actId="478"/>
          <ac:spMkLst>
            <pc:docMk/>
            <pc:sldMk cId="2367163873" sldId="315"/>
            <ac:spMk id="5084" creationId="{E8142F1D-83A6-1030-DEBA-04D84653D299}"/>
          </ac:spMkLst>
        </pc:spChg>
        <pc:spChg chg="del mod replST">
          <ac:chgData name="Ida Ekmark" userId="ffbc62ef69d5d3dc" providerId="LiveId" clId="{38AB4D3C-B4E5-4847-ABEF-83E738C70A11}" dt="2024-05-27T11:16:31.869" v="57162" actId="478"/>
          <ac:spMkLst>
            <pc:docMk/>
            <pc:sldMk cId="2367163873" sldId="315"/>
            <ac:spMk id="5085" creationId="{F4FC8125-EDF5-42BD-38E1-91BDEF907154}"/>
          </ac:spMkLst>
        </pc:spChg>
        <pc:spChg chg="del mod replST">
          <ac:chgData name="Ida Ekmark" userId="ffbc62ef69d5d3dc" providerId="LiveId" clId="{38AB4D3C-B4E5-4847-ABEF-83E738C70A11}" dt="2024-05-27T11:16:31.869" v="57161" actId="478"/>
          <ac:spMkLst>
            <pc:docMk/>
            <pc:sldMk cId="2367163873" sldId="315"/>
            <ac:spMk id="5086" creationId="{3C8C7B43-6A98-389B-8933-7EF769623153}"/>
          </ac:spMkLst>
        </pc:spChg>
        <pc:spChg chg="del mod replST">
          <ac:chgData name="Ida Ekmark" userId="ffbc62ef69d5d3dc" providerId="LiveId" clId="{38AB4D3C-B4E5-4847-ABEF-83E738C70A11}" dt="2024-05-27T11:16:31.869" v="57160" actId="478"/>
          <ac:spMkLst>
            <pc:docMk/>
            <pc:sldMk cId="2367163873" sldId="315"/>
            <ac:spMk id="5087" creationId="{97432ACE-7ACC-15D6-495F-3A9127CBA562}"/>
          </ac:spMkLst>
        </pc:spChg>
        <pc:spChg chg="del mod replST">
          <ac:chgData name="Ida Ekmark" userId="ffbc62ef69d5d3dc" providerId="LiveId" clId="{38AB4D3C-B4E5-4847-ABEF-83E738C70A11}" dt="2024-05-27T11:16:31.869" v="57159" actId="478"/>
          <ac:spMkLst>
            <pc:docMk/>
            <pc:sldMk cId="2367163873" sldId="315"/>
            <ac:spMk id="5088" creationId="{06F5DEBF-B8B3-8114-1F9F-74A5E63192EB}"/>
          </ac:spMkLst>
        </pc:spChg>
        <pc:spChg chg="del mod replST">
          <ac:chgData name="Ida Ekmark" userId="ffbc62ef69d5d3dc" providerId="LiveId" clId="{38AB4D3C-B4E5-4847-ABEF-83E738C70A11}" dt="2024-05-27T11:16:31.868" v="57158" actId="478"/>
          <ac:spMkLst>
            <pc:docMk/>
            <pc:sldMk cId="2367163873" sldId="315"/>
            <ac:spMk id="5089" creationId="{B7E408EB-F948-121C-E48A-CD5611FF9A67}"/>
          </ac:spMkLst>
        </pc:spChg>
        <pc:spChg chg="del mod replST">
          <ac:chgData name="Ida Ekmark" userId="ffbc62ef69d5d3dc" providerId="LiveId" clId="{38AB4D3C-B4E5-4847-ABEF-83E738C70A11}" dt="2024-05-27T11:16:31.864" v="57157" actId="478"/>
          <ac:spMkLst>
            <pc:docMk/>
            <pc:sldMk cId="2367163873" sldId="315"/>
            <ac:spMk id="5090" creationId="{1D8257C5-4002-B388-C59B-5D170DFAFA97}"/>
          </ac:spMkLst>
        </pc:spChg>
        <pc:spChg chg="del mod replST">
          <ac:chgData name="Ida Ekmark" userId="ffbc62ef69d5d3dc" providerId="LiveId" clId="{38AB4D3C-B4E5-4847-ABEF-83E738C70A11}" dt="2024-05-27T11:16:31.864" v="57156" actId="478"/>
          <ac:spMkLst>
            <pc:docMk/>
            <pc:sldMk cId="2367163873" sldId="315"/>
            <ac:spMk id="5091" creationId="{5FF6D232-0E03-F676-E567-2C93EA2C2ACE}"/>
          </ac:spMkLst>
        </pc:spChg>
        <pc:spChg chg="del mod replST">
          <ac:chgData name="Ida Ekmark" userId="ffbc62ef69d5d3dc" providerId="LiveId" clId="{38AB4D3C-B4E5-4847-ABEF-83E738C70A11}" dt="2024-05-27T11:16:31.864" v="57155" actId="478"/>
          <ac:spMkLst>
            <pc:docMk/>
            <pc:sldMk cId="2367163873" sldId="315"/>
            <ac:spMk id="5092" creationId="{D93E1E6D-7E13-4EB8-ABCF-B018991655FE}"/>
          </ac:spMkLst>
        </pc:spChg>
        <pc:spChg chg="del mod replST">
          <ac:chgData name="Ida Ekmark" userId="ffbc62ef69d5d3dc" providerId="LiveId" clId="{38AB4D3C-B4E5-4847-ABEF-83E738C70A11}" dt="2024-05-27T11:16:31.864" v="57154" actId="478"/>
          <ac:spMkLst>
            <pc:docMk/>
            <pc:sldMk cId="2367163873" sldId="315"/>
            <ac:spMk id="5093" creationId="{A4413A07-09AC-C560-5ABF-977BA61B6576}"/>
          </ac:spMkLst>
        </pc:spChg>
        <pc:spChg chg="del mod replST">
          <ac:chgData name="Ida Ekmark" userId="ffbc62ef69d5d3dc" providerId="LiveId" clId="{38AB4D3C-B4E5-4847-ABEF-83E738C70A11}" dt="2024-05-27T11:16:31.864" v="57153" actId="478"/>
          <ac:spMkLst>
            <pc:docMk/>
            <pc:sldMk cId="2367163873" sldId="315"/>
            <ac:spMk id="5094" creationId="{F350B55A-001F-B74B-DC09-8501836713FD}"/>
          </ac:spMkLst>
        </pc:spChg>
        <pc:spChg chg="del mod replST">
          <ac:chgData name="Ida Ekmark" userId="ffbc62ef69d5d3dc" providerId="LiveId" clId="{38AB4D3C-B4E5-4847-ABEF-83E738C70A11}" dt="2024-05-27T11:16:31.864" v="57152" actId="478"/>
          <ac:spMkLst>
            <pc:docMk/>
            <pc:sldMk cId="2367163873" sldId="315"/>
            <ac:spMk id="5095" creationId="{846830A2-1AA1-D16A-8AE4-D2F8B4C86755}"/>
          </ac:spMkLst>
        </pc:spChg>
        <pc:spChg chg="del mod replST">
          <ac:chgData name="Ida Ekmark" userId="ffbc62ef69d5d3dc" providerId="LiveId" clId="{38AB4D3C-B4E5-4847-ABEF-83E738C70A11}" dt="2024-05-27T11:16:31.864" v="57151" actId="478"/>
          <ac:spMkLst>
            <pc:docMk/>
            <pc:sldMk cId="2367163873" sldId="315"/>
            <ac:spMk id="5096" creationId="{7E27DAE6-9040-CCE2-9BFF-F0227DD3D62D}"/>
          </ac:spMkLst>
        </pc:spChg>
        <pc:spChg chg="del mod replST">
          <ac:chgData name="Ida Ekmark" userId="ffbc62ef69d5d3dc" providerId="LiveId" clId="{38AB4D3C-B4E5-4847-ABEF-83E738C70A11}" dt="2024-05-27T11:16:31.860" v="57150" actId="478"/>
          <ac:spMkLst>
            <pc:docMk/>
            <pc:sldMk cId="2367163873" sldId="315"/>
            <ac:spMk id="5097" creationId="{942284FD-EFE9-6B24-2E1F-256B28568B71}"/>
          </ac:spMkLst>
        </pc:spChg>
        <pc:spChg chg="del mod replST">
          <ac:chgData name="Ida Ekmark" userId="ffbc62ef69d5d3dc" providerId="LiveId" clId="{38AB4D3C-B4E5-4847-ABEF-83E738C70A11}" dt="2024-05-27T11:16:31.860" v="57149" actId="478"/>
          <ac:spMkLst>
            <pc:docMk/>
            <pc:sldMk cId="2367163873" sldId="315"/>
            <ac:spMk id="5098" creationId="{3F2371F1-8E17-C329-F81C-E055E5C1F2BB}"/>
          </ac:spMkLst>
        </pc:spChg>
        <pc:spChg chg="del mod replST">
          <ac:chgData name="Ida Ekmark" userId="ffbc62ef69d5d3dc" providerId="LiveId" clId="{38AB4D3C-B4E5-4847-ABEF-83E738C70A11}" dt="2024-05-27T11:16:31.860" v="57148" actId="478"/>
          <ac:spMkLst>
            <pc:docMk/>
            <pc:sldMk cId="2367163873" sldId="315"/>
            <ac:spMk id="5099" creationId="{71FF98C7-3E2C-7D31-30D2-73B146955FC1}"/>
          </ac:spMkLst>
        </pc:spChg>
        <pc:spChg chg="del mod replST">
          <ac:chgData name="Ida Ekmark" userId="ffbc62ef69d5d3dc" providerId="LiveId" clId="{38AB4D3C-B4E5-4847-ABEF-83E738C70A11}" dt="2024-05-27T11:16:31.860" v="57147" actId="478"/>
          <ac:spMkLst>
            <pc:docMk/>
            <pc:sldMk cId="2367163873" sldId="315"/>
            <ac:spMk id="5100" creationId="{CDC682BB-6D71-7061-19E8-6464869EBE8A}"/>
          </ac:spMkLst>
        </pc:spChg>
        <pc:spChg chg="del mod replST">
          <ac:chgData name="Ida Ekmark" userId="ffbc62ef69d5d3dc" providerId="LiveId" clId="{38AB4D3C-B4E5-4847-ABEF-83E738C70A11}" dt="2024-05-27T11:16:31.860" v="57146" actId="478"/>
          <ac:spMkLst>
            <pc:docMk/>
            <pc:sldMk cId="2367163873" sldId="315"/>
            <ac:spMk id="5101" creationId="{2CCC897C-6EE1-C610-67A1-9B6A22760FDD}"/>
          </ac:spMkLst>
        </pc:spChg>
        <pc:spChg chg="del mod replST">
          <ac:chgData name="Ida Ekmark" userId="ffbc62ef69d5d3dc" providerId="LiveId" clId="{38AB4D3C-B4E5-4847-ABEF-83E738C70A11}" dt="2024-05-27T11:16:31.860" v="57145" actId="478"/>
          <ac:spMkLst>
            <pc:docMk/>
            <pc:sldMk cId="2367163873" sldId="315"/>
            <ac:spMk id="5102" creationId="{6197CFEE-9A87-FF5A-6FC7-0AA258952AAD}"/>
          </ac:spMkLst>
        </pc:spChg>
        <pc:spChg chg="del mod replST">
          <ac:chgData name="Ida Ekmark" userId="ffbc62ef69d5d3dc" providerId="LiveId" clId="{38AB4D3C-B4E5-4847-ABEF-83E738C70A11}" dt="2024-05-27T11:16:31.860" v="57144" actId="478"/>
          <ac:spMkLst>
            <pc:docMk/>
            <pc:sldMk cId="2367163873" sldId="315"/>
            <ac:spMk id="5103" creationId="{8FA71F3D-568E-4526-9F01-EDE65A60D2C1}"/>
          </ac:spMkLst>
        </pc:spChg>
        <pc:spChg chg="del mod replST">
          <ac:chgData name="Ida Ekmark" userId="ffbc62ef69d5d3dc" providerId="LiveId" clId="{38AB4D3C-B4E5-4847-ABEF-83E738C70A11}" dt="2024-05-27T11:16:31.860" v="57143" actId="478"/>
          <ac:spMkLst>
            <pc:docMk/>
            <pc:sldMk cId="2367163873" sldId="315"/>
            <ac:spMk id="5104" creationId="{F5C1A1D4-861D-2191-44A1-98C259CB8F60}"/>
          </ac:spMkLst>
        </pc:spChg>
        <pc:spChg chg="del mod replST">
          <ac:chgData name="Ida Ekmark" userId="ffbc62ef69d5d3dc" providerId="LiveId" clId="{38AB4D3C-B4E5-4847-ABEF-83E738C70A11}" dt="2024-05-27T11:16:31.859" v="57142" actId="478"/>
          <ac:spMkLst>
            <pc:docMk/>
            <pc:sldMk cId="2367163873" sldId="315"/>
            <ac:spMk id="5105" creationId="{55E06065-8CC3-1148-3CF0-97BD23926BE2}"/>
          </ac:spMkLst>
        </pc:spChg>
        <pc:spChg chg="del mod replST">
          <ac:chgData name="Ida Ekmark" userId="ffbc62ef69d5d3dc" providerId="LiveId" clId="{38AB4D3C-B4E5-4847-ABEF-83E738C70A11}" dt="2024-05-27T11:16:31.859" v="57141" actId="478"/>
          <ac:spMkLst>
            <pc:docMk/>
            <pc:sldMk cId="2367163873" sldId="315"/>
            <ac:spMk id="5106" creationId="{053AE235-3152-C670-39C9-3F8AD3A464F9}"/>
          </ac:spMkLst>
        </pc:spChg>
        <pc:spChg chg="del mod replST">
          <ac:chgData name="Ida Ekmark" userId="ffbc62ef69d5d3dc" providerId="LiveId" clId="{38AB4D3C-B4E5-4847-ABEF-83E738C70A11}" dt="2024-05-27T11:16:31.856" v="57140" actId="478"/>
          <ac:spMkLst>
            <pc:docMk/>
            <pc:sldMk cId="2367163873" sldId="315"/>
            <ac:spMk id="5107" creationId="{9FB41F4A-D01E-D574-172E-BC504FF6DBED}"/>
          </ac:spMkLst>
        </pc:spChg>
        <pc:spChg chg="del mod replST">
          <ac:chgData name="Ida Ekmark" userId="ffbc62ef69d5d3dc" providerId="LiveId" clId="{38AB4D3C-B4E5-4847-ABEF-83E738C70A11}" dt="2024-05-27T11:16:31.856" v="57139" actId="478"/>
          <ac:spMkLst>
            <pc:docMk/>
            <pc:sldMk cId="2367163873" sldId="315"/>
            <ac:spMk id="5108" creationId="{DF84912E-0EA8-213D-DAD0-915C294DDDB0}"/>
          </ac:spMkLst>
        </pc:spChg>
        <pc:spChg chg="del mod replST">
          <ac:chgData name="Ida Ekmark" userId="ffbc62ef69d5d3dc" providerId="LiveId" clId="{38AB4D3C-B4E5-4847-ABEF-83E738C70A11}" dt="2024-05-27T11:16:31.856" v="57138" actId="478"/>
          <ac:spMkLst>
            <pc:docMk/>
            <pc:sldMk cId="2367163873" sldId="315"/>
            <ac:spMk id="5109" creationId="{5BA928F8-DD57-AE2C-BDB7-C85F6E64BD37}"/>
          </ac:spMkLst>
        </pc:spChg>
        <pc:spChg chg="del mod replST">
          <ac:chgData name="Ida Ekmark" userId="ffbc62ef69d5d3dc" providerId="LiveId" clId="{38AB4D3C-B4E5-4847-ABEF-83E738C70A11}" dt="2024-05-27T11:16:31.856" v="57137" actId="478"/>
          <ac:spMkLst>
            <pc:docMk/>
            <pc:sldMk cId="2367163873" sldId="315"/>
            <ac:spMk id="5110" creationId="{50084FB2-5087-8B7A-2039-1154AAE9DFA2}"/>
          </ac:spMkLst>
        </pc:spChg>
        <pc:spChg chg="del mod replST">
          <ac:chgData name="Ida Ekmark" userId="ffbc62ef69d5d3dc" providerId="LiveId" clId="{38AB4D3C-B4E5-4847-ABEF-83E738C70A11}" dt="2024-05-27T11:16:31.852" v="57136" actId="478"/>
          <ac:spMkLst>
            <pc:docMk/>
            <pc:sldMk cId="2367163873" sldId="315"/>
            <ac:spMk id="5111" creationId="{1A49B803-EB1F-32E3-5541-0D390016EC0F}"/>
          </ac:spMkLst>
        </pc:spChg>
        <pc:spChg chg="del mod replST">
          <ac:chgData name="Ida Ekmark" userId="ffbc62ef69d5d3dc" providerId="LiveId" clId="{38AB4D3C-B4E5-4847-ABEF-83E738C70A11}" dt="2024-05-27T11:16:31.852" v="57135" actId="478"/>
          <ac:spMkLst>
            <pc:docMk/>
            <pc:sldMk cId="2367163873" sldId="315"/>
            <ac:spMk id="5112" creationId="{CE42D799-4AE9-12A6-289F-92CBBB2219C9}"/>
          </ac:spMkLst>
        </pc:spChg>
        <pc:spChg chg="del mod replST">
          <ac:chgData name="Ida Ekmark" userId="ffbc62ef69d5d3dc" providerId="LiveId" clId="{38AB4D3C-B4E5-4847-ABEF-83E738C70A11}" dt="2024-05-27T11:16:31.852" v="57134" actId="478"/>
          <ac:spMkLst>
            <pc:docMk/>
            <pc:sldMk cId="2367163873" sldId="315"/>
            <ac:spMk id="5113" creationId="{C2F822B0-308C-0F95-FF1C-886A744A4B84}"/>
          </ac:spMkLst>
        </pc:spChg>
        <pc:spChg chg="del mod replST">
          <ac:chgData name="Ida Ekmark" userId="ffbc62ef69d5d3dc" providerId="LiveId" clId="{38AB4D3C-B4E5-4847-ABEF-83E738C70A11}" dt="2024-05-27T11:16:31.852" v="57133" actId="478"/>
          <ac:spMkLst>
            <pc:docMk/>
            <pc:sldMk cId="2367163873" sldId="315"/>
            <ac:spMk id="5114" creationId="{5B194A10-AB1F-8636-F10E-C6868A9E9282}"/>
          </ac:spMkLst>
        </pc:spChg>
        <pc:spChg chg="del mod replST">
          <ac:chgData name="Ida Ekmark" userId="ffbc62ef69d5d3dc" providerId="LiveId" clId="{38AB4D3C-B4E5-4847-ABEF-83E738C70A11}" dt="2024-05-27T11:16:31.852" v="57132" actId="478"/>
          <ac:spMkLst>
            <pc:docMk/>
            <pc:sldMk cId="2367163873" sldId="315"/>
            <ac:spMk id="5115" creationId="{C881ED75-B12B-4414-EE9B-F700535816F2}"/>
          </ac:spMkLst>
        </pc:spChg>
        <pc:spChg chg="del mod replST">
          <ac:chgData name="Ida Ekmark" userId="ffbc62ef69d5d3dc" providerId="LiveId" clId="{38AB4D3C-B4E5-4847-ABEF-83E738C70A11}" dt="2024-05-27T11:16:31.852" v="57131" actId="478"/>
          <ac:spMkLst>
            <pc:docMk/>
            <pc:sldMk cId="2367163873" sldId="315"/>
            <ac:spMk id="5116" creationId="{881DAD3E-F50A-7620-C2D2-9B1FDEE028AE}"/>
          </ac:spMkLst>
        </pc:spChg>
        <pc:spChg chg="del mod replST">
          <ac:chgData name="Ida Ekmark" userId="ffbc62ef69d5d3dc" providerId="LiveId" clId="{38AB4D3C-B4E5-4847-ABEF-83E738C70A11}" dt="2024-05-27T11:16:31.852" v="57130" actId="478"/>
          <ac:spMkLst>
            <pc:docMk/>
            <pc:sldMk cId="2367163873" sldId="315"/>
            <ac:spMk id="5117" creationId="{F16F01EC-CC42-DFCF-0ABC-53F84CBEE666}"/>
          </ac:spMkLst>
        </pc:spChg>
        <pc:spChg chg="del mod replST">
          <ac:chgData name="Ida Ekmark" userId="ffbc62ef69d5d3dc" providerId="LiveId" clId="{38AB4D3C-B4E5-4847-ABEF-83E738C70A11}" dt="2024-05-27T11:16:31.849" v="57129" actId="478"/>
          <ac:spMkLst>
            <pc:docMk/>
            <pc:sldMk cId="2367163873" sldId="315"/>
            <ac:spMk id="5118" creationId="{E1EC2AA5-68BD-65F1-18A9-C40595C6720F}"/>
          </ac:spMkLst>
        </pc:spChg>
        <pc:spChg chg="del mod replST">
          <ac:chgData name="Ida Ekmark" userId="ffbc62ef69d5d3dc" providerId="LiveId" clId="{38AB4D3C-B4E5-4847-ABEF-83E738C70A11}" dt="2024-05-27T11:16:31.849" v="57128" actId="478"/>
          <ac:spMkLst>
            <pc:docMk/>
            <pc:sldMk cId="2367163873" sldId="315"/>
            <ac:spMk id="5119" creationId="{7117722F-1AAC-05CE-F72A-C5828D18B15B}"/>
          </ac:spMkLst>
        </pc:spChg>
        <pc:spChg chg="del mod topLvl replST">
          <ac:chgData name="Ida Ekmark" userId="ffbc62ef69d5d3dc" providerId="LiveId" clId="{38AB4D3C-B4E5-4847-ABEF-83E738C70A11}" dt="2024-05-27T11:17:24.319" v="57808" actId="478"/>
          <ac:spMkLst>
            <pc:docMk/>
            <pc:sldMk cId="2367163873" sldId="315"/>
            <ac:spMk id="5207" creationId="{A2B23CB2-432B-D5CF-2AFF-C71F56094ED0}"/>
          </ac:spMkLst>
        </pc:spChg>
        <pc:spChg chg="del mod topLvl replST">
          <ac:chgData name="Ida Ekmark" userId="ffbc62ef69d5d3dc" providerId="LiveId" clId="{38AB4D3C-B4E5-4847-ABEF-83E738C70A11}" dt="2024-05-27T11:17:24.239" v="57713" actId="478"/>
          <ac:spMkLst>
            <pc:docMk/>
            <pc:sldMk cId="2367163873" sldId="315"/>
            <ac:spMk id="5208" creationId="{150E6DCC-79D5-E0AE-6C6E-63F4EA914A3F}"/>
          </ac:spMkLst>
        </pc:spChg>
        <pc:spChg chg="del mod replST">
          <ac:chgData name="Ida Ekmark" userId="ffbc62ef69d5d3dc" providerId="LiveId" clId="{38AB4D3C-B4E5-4847-ABEF-83E738C70A11}" dt="2024-05-27T11:17:24.239" v="57712" actId="478"/>
          <ac:spMkLst>
            <pc:docMk/>
            <pc:sldMk cId="2367163873" sldId="315"/>
            <ac:spMk id="5209" creationId="{91860A34-F0F0-4E59-D0E4-CEF7115C18C8}"/>
          </ac:spMkLst>
        </pc:spChg>
        <pc:spChg chg="del mod replST">
          <ac:chgData name="Ida Ekmark" userId="ffbc62ef69d5d3dc" providerId="LiveId" clId="{38AB4D3C-B4E5-4847-ABEF-83E738C70A11}" dt="2024-05-27T11:17:24.239" v="57711" actId="478"/>
          <ac:spMkLst>
            <pc:docMk/>
            <pc:sldMk cId="2367163873" sldId="315"/>
            <ac:spMk id="5210" creationId="{7ADA0526-4EA5-5742-FFCC-282908983B44}"/>
          </ac:spMkLst>
        </pc:spChg>
        <pc:spChg chg="del mod replST">
          <ac:chgData name="Ida Ekmark" userId="ffbc62ef69d5d3dc" providerId="LiveId" clId="{38AB4D3C-B4E5-4847-ABEF-83E738C70A11}" dt="2024-05-27T11:17:24.239" v="57710" actId="478"/>
          <ac:spMkLst>
            <pc:docMk/>
            <pc:sldMk cId="2367163873" sldId="315"/>
            <ac:spMk id="5211" creationId="{5C2399FC-9B3C-76F1-99F2-D957D2DD4999}"/>
          </ac:spMkLst>
        </pc:spChg>
        <pc:spChg chg="del mod replST">
          <ac:chgData name="Ida Ekmark" userId="ffbc62ef69d5d3dc" providerId="LiveId" clId="{38AB4D3C-B4E5-4847-ABEF-83E738C70A11}" dt="2024-05-27T11:17:24.239" v="57709" actId="478"/>
          <ac:spMkLst>
            <pc:docMk/>
            <pc:sldMk cId="2367163873" sldId="315"/>
            <ac:spMk id="5212" creationId="{836138C8-6E43-BB27-60C7-5908C939A211}"/>
          </ac:spMkLst>
        </pc:spChg>
        <pc:spChg chg="del mod replST">
          <ac:chgData name="Ida Ekmark" userId="ffbc62ef69d5d3dc" providerId="LiveId" clId="{38AB4D3C-B4E5-4847-ABEF-83E738C70A11}" dt="2024-05-27T11:17:24.239" v="57708" actId="478"/>
          <ac:spMkLst>
            <pc:docMk/>
            <pc:sldMk cId="2367163873" sldId="315"/>
            <ac:spMk id="5213" creationId="{3D622610-3835-2939-5CF9-F56BCA959778}"/>
          </ac:spMkLst>
        </pc:spChg>
        <pc:spChg chg="del mod replST">
          <ac:chgData name="Ida Ekmark" userId="ffbc62ef69d5d3dc" providerId="LiveId" clId="{38AB4D3C-B4E5-4847-ABEF-83E738C70A11}" dt="2024-05-27T11:17:24.239" v="57707" actId="478"/>
          <ac:spMkLst>
            <pc:docMk/>
            <pc:sldMk cId="2367163873" sldId="315"/>
            <ac:spMk id="5214" creationId="{5C33FD1F-749A-B049-CC7C-54A12AA73AEF}"/>
          </ac:spMkLst>
        </pc:spChg>
        <pc:spChg chg="del mod replST">
          <ac:chgData name="Ida Ekmark" userId="ffbc62ef69d5d3dc" providerId="LiveId" clId="{38AB4D3C-B4E5-4847-ABEF-83E738C70A11}" dt="2024-05-27T11:17:24.239" v="57706" actId="478"/>
          <ac:spMkLst>
            <pc:docMk/>
            <pc:sldMk cId="2367163873" sldId="315"/>
            <ac:spMk id="5215" creationId="{4538B14C-33E1-9CF3-4716-72F95694CEE3}"/>
          </ac:spMkLst>
        </pc:spChg>
        <pc:spChg chg="del mod replST">
          <ac:chgData name="Ida Ekmark" userId="ffbc62ef69d5d3dc" providerId="LiveId" clId="{38AB4D3C-B4E5-4847-ABEF-83E738C70A11}" dt="2024-05-27T11:17:24.231" v="57705" actId="478"/>
          <ac:spMkLst>
            <pc:docMk/>
            <pc:sldMk cId="2367163873" sldId="315"/>
            <ac:spMk id="5216" creationId="{C89A84C4-F271-8E6B-30FF-789ACD0D1E9C}"/>
          </ac:spMkLst>
        </pc:spChg>
        <pc:spChg chg="del mod replST">
          <ac:chgData name="Ida Ekmark" userId="ffbc62ef69d5d3dc" providerId="LiveId" clId="{38AB4D3C-B4E5-4847-ABEF-83E738C70A11}" dt="2024-05-27T11:17:24.231" v="57704" actId="478"/>
          <ac:spMkLst>
            <pc:docMk/>
            <pc:sldMk cId="2367163873" sldId="315"/>
            <ac:spMk id="5217" creationId="{5FA08235-47D1-F8E0-82CD-4D337D6A154E}"/>
          </ac:spMkLst>
        </pc:spChg>
        <pc:spChg chg="del mod replST">
          <ac:chgData name="Ida Ekmark" userId="ffbc62ef69d5d3dc" providerId="LiveId" clId="{38AB4D3C-B4E5-4847-ABEF-83E738C70A11}" dt="2024-05-27T11:17:24.231" v="57703" actId="478"/>
          <ac:spMkLst>
            <pc:docMk/>
            <pc:sldMk cId="2367163873" sldId="315"/>
            <ac:spMk id="5218" creationId="{35643776-8E80-4D94-61C9-EF1FD4D9B260}"/>
          </ac:spMkLst>
        </pc:spChg>
        <pc:spChg chg="del mod replST">
          <ac:chgData name="Ida Ekmark" userId="ffbc62ef69d5d3dc" providerId="LiveId" clId="{38AB4D3C-B4E5-4847-ABEF-83E738C70A11}" dt="2024-05-27T11:17:24.231" v="57702" actId="478"/>
          <ac:spMkLst>
            <pc:docMk/>
            <pc:sldMk cId="2367163873" sldId="315"/>
            <ac:spMk id="5219" creationId="{0E7E8B73-C141-1C8D-47A8-C8A3CBB751DE}"/>
          </ac:spMkLst>
        </pc:spChg>
        <pc:spChg chg="del mod replST">
          <ac:chgData name="Ida Ekmark" userId="ffbc62ef69d5d3dc" providerId="LiveId" clId="{38AB4D3C-B4E5-4847-ABEF-83E738C70A11}" dt="2024-05-27T11:17:24.231" v="57701" actId="478"/>
          <ac:spMkLst>
            <pc:docMk/>
            <pc:sldMk cId="2367163873" sldId="315"/>
            <ac:spMk id="5220" creationId="{37FB241B-0864-DF6C-1B46-7F734F347A96}"/>
          </ac:spMkLst>
        </pc:spChg>
        <pc:spChg chg="del mod replST">
          <ac:chgData name="Ida Ekmark" userId="ffbc62ef69d5d3dc" providerId="LiveId" clId="{38AB4D3C-B4E5-4847-ABEF-83E738C70A11}" dt="2024-05-27T11:17:24.231" v="57700" actId="478"/>
          <ac:spMkLst>
            <pc:docMk/>
            <pc:sldMk cId="2367163873" sldId="315"/>
            <ac:spMk id="5221" creationId="{A24E15E5-2D19-068E-3483-045E3C891250}"/>
          </ac:spMkLst>
        </pc:spChg>
        <pc:spChg chg="del mod replST">
          <ac:chgData name="Ida Ekmark" userId="ffbc62ef69d5d3dc" providerId="LiveId" clId="{38AB4D3C-B4E5-4847-ABEF-83E738C70A11}" dt="2024-05-27T11:17:24.231" v="57699" actId="478"/>
          <ac:spMkLst>
            <pc:docMk/>
            <pc:sldMk cId="2367163873" sldId="315"/>
            <ac:spMk id="5222" creationId="{7E117580-D12B-2162-ACBB-0BBB337D66CC}"/>
          </ac:spMkLst>
        </pc:spChg>
        <pc:spChg chg="del mod replST">
          <ac:chgData name="Ida Ekmark" userId="ffbc62ef69d5d3dc" providerId="LiveId" clId="{38AB4D3C-B4E5-4847-ABEF-83E738C70A11}" dt="2024-05-27T11:17:24.231" v="57698" actId="478"/>
          <ac:spMkLst>
            <pc:docMk/>
            <pc:sldMk cId="2367163873" sldId="315"/>
            <ac:spMk id="5223" creationId="{BC084D2B-CC0F-0BA3-8A9D-97D906DEFA89}"/>
          </ac:spMkLst>
        </pc:spChg>
        <pc:spChg chg="del mod replST">
          <ac:chgData name="Ida Ekmark" userId="ffbc62ef69d5d3dc" providerId="LiveId" clId="{38AB4D3C-B4E5-4847-ABEF-83E738C70A11}" dt="2024-05-27T11:17:24.231" v="57697" actId="478"/>
          <ac:spMkLst>
            <pc:docMk/>
            <pc:sldMk cId="2367163873" sldId="315"/>
            <ac:spMk id="5224" creationId="{4085D42D-6633-6C28-8AB1-65C214A4A660}"/>
          </ac:spMkLst>
        </pc:spChg>
        <pc:spChg chg="del mod replST">
          <ac:chgData name="Ida Ekmark" userId="ffbc62ef69d5d3dc" providerId="LiveId" clId="{38AB4D3C-B4E5-4847-ABEF-83E738C70A11}" dt="2024-05-27T11:17:24.231" v="57696" actId="478"/>
          <ac:spMkLst>
            <pc:docMk/>
            <pc:sldMk cId="2367163873" sldId="315"/>
            <ac:spMk id="5225" creationId="{A6985D4F-6C04-F64F-90AC-144BB2BADA4C}"/>
          </ac:spMkLst>
        </pc:spChg>
        <pc:spChg chg="del mod replST">
          <ac:chgData name="Ida Ekmark" userId="ffbc62ef69d5d3dc" providerId="LiveId" clId="{38AB4D3C-B4E5-4847-ABEF-83E738C70A11}" dt="2024-05-27T11:17:24.231" v="57695" actId="478"/>
          <ac:spMkLst>
            <pc:docMk/>
            <pc:sldMk cId="2367163873" sldId="315"/>
            <ac:spMk id="5226" creationId="{4C039BE4-10E9-E7B9-2AA2-07755705F5AF}"/>
          </ac:spMkLst>
        </pc:spChg>
        <pc:spChg chg="del mod replST">
          <ac:chgData name="Ida Ekmark" userId="ffbc62ef69d5d3dc" providerId="LiveId" clId="{38AB4D3C-B4E5-4847-ABEF-83E738C70A11}" dt="2024-05-27T11:17:24.231" v="57694" actId="478"/>
          <ac:spMkLst>
            <pc:docMk/>
            <pc:sldMk cId="2367163873" sldId="315"/>
            <ac:spMk id="5227" creationId="{8B4CC464-747D-74BD-971E-0CB0DC900CDC}"/>
          </ac:spMkLst>
        </pc:spChg>
        <pc:spChg chg="del mod replST">
          <ac:chgData name="Ida Ekmark" userId="ffbc62ef69d5d3dc" providerId="LiveId" clId="{38AB4D3C-B4E5-4847-ABEF-83E738C70A11}" dt="2024-05-27T11:17:24.231" v="57693" actId="478"/>
          <ac:spMkLst>
            <pc:docMk/>
            <pc:sldMk cId="2367163873" sldId="315"/>
            <ac:spMk id="5228" creationId="{4396F9E8-C2A7-9F1F-33E0-5E6C00C33FDD}"/>
          </ac:spMkLst>
        </pc:spChg>
        <pc:spChg chg="del mod replST">
          <ac:chgData name="Ida Ekmark" userId="ffbc62ef69d5d3dc" providerId="LiveId" clId="{38AB4D3C-B4E5-4847-ABEF-83E738C70A11}" dt="2024-05-27T11:17:24.231" v="57692" actId="478"/>
          <ac:spMkLst>
            <pc:docMk/>
            <pc:sldMk cId="2367163873" sldId="315"/>
            <ac:spMk id="5229" creationId="{DEA49AA5-8FEF-73FB-7E2C-50626D6A6452}"/>
          </ac:spMkLst>
        </pc:spChg>
        <pc:spChg chg="del mod replST">
          <ac:chgData name="Ida Ekmark" userId="ffbc62ef69d5d3dc" providerId="LiveId" clId="{38AB4D3C-B4E5-4847-ABEF-83E738C70A11}" dt="2024-05-27T11:17:24.231" v="57691" actId="478"/>
          <ac:spMkLst>
            <pc:docMk/>
            <pc:sldMk cId="2367163873" sldId="315"/>
            <ac:spMk id="5230" creationId="{F59E7BFF-8369-C786-EFE3-9E66070AB81A}"/>
          </ac:spMkLst>
        </pc:spChg>
        <pc:spChg chg="del mod replST">
          <ac:chgData name="Ida Ekmark" userId="ffbc62ef69d5d3dc" providerId="LiveId" clId="{38AB4D3C-B4E5-4847-ABEF-83E738C70A11}" dt="2024-05-27T11:17:24.228" v="57690" actId="478"/>
          <ac:spMkLst>
            <pc:docMk/>
            <pc:sldMk cId="2367163873" sldId="315"/>
            <ac:spMk id="5231" creationId="{AD4861DD-DDFB-8CC0-9C7D-53E84162D27D}"/>
          </ac:spMkLst>
        </pc:spChg>
        <pc:spChg chg="del mod replST">
          <ac:chgData name="Ida Ekmark" userId="ffbc62ef69d5d3dc" providerId="LiveId" clId="{38AB4D3C-B4E5-4847-ABEF-83E738C70A11}" dt="2024-05-27T11:17:24.228" v="57689" actId="478"/>
          <ac:spMkLst>
            <pc:docMk/>
            <pc:sldMk cId="2367163873" sldId="315"/>
            <ac:spMk id="5232" creationId="{F8527225-75EC-2AA3-E015-AB9A7E22B3FD}"/>
          </ac:spMkLst>
        </pc:spChg>
        <pc:spChg chg="del mod replST">
          <ac:chgData name="Ida Ekmark" userId="ffbc62ef69d5d3dc" providerId="LiveId" clId="{38AB4D3C-B4E5-4847-ABEF-83E738C70A11}" dt="2024-05-27T11:17:24.228" v="57688" actId="478"/>
          <ac:spMkLst>
            <pc:docMk/>
            <pc:sldMk cId="2367163873" sldId="315"/>
            <ac:spMk id="5233" creationId="{9583E0EA-E40D-89C7-CF0B-A4E39FCC7052}"/>
          </ac:spMkLst>
        </pc:spChg>
        <pc:spChg chg="del mod replST">
          <ac:chgData name="Ida Ekmark" userId="ffbc62ef69d5d3dc" providerId="LiveId" clId="{38AB4D3C-B4E5-4847-ABEF-83E738C70A11}" dt="2024-05-27T11:17:24.228" v="57687" actId="478"/>
          <ac:spMkLst>
            <pc:docMk/>
            <pc:sldMk cId="2367163873" sldId="315"/>
            <ac:spMk id="5234" creationId="{24978D54-DEA7-CBAE-DD76-6C765535A364}"/>
          </ac:spMkLst>
        </pc:spChg>
        <pc:spChg chg="del mod replST">
          <ac:chgData name="Ida Ekmark" userId="ffbc62ef69d5d3dc" providerId="LiveId" clId="{38AB4D3C-B4E5-4847-ABEF-83E738C70A11}" dt="2024-05-27T11:17:24.228" v="57686" actId="478"/>
          <ac:spMkLst>
            <pc:docMk/>
            <pc:sldMk cId="2367163873" sldId="315"/>
            <ac:spMk id="5235" creationId="{9DD2857D-FC0D-CAF1-3AE9-6E8FCBAD350E}"/>
          </ac:spMkLst>
        </pc:spChg>
        <pc:spChg chg="del mod replST">
          <ac:chgData name="Ida Ekmark" userId="ffbc62ef69d5d3dc" providerId="LiveId" clId="{38AB4D3C-B4E5-4847-ABEF-83E738C70A11}" dt="2024-05-27T11:17:24.228" v="57685" actId="478"/>
          <ac:spMkLst>
            <pc:docMk/>
            <pc:sldMk cId="2367163873" sldId="315"/>
            <ac:spMk id="5236" creationId="{CA3A781F-FF09-56DE-1D95-6EBE956E1BDE}"/>
          </ac:spMkLst>
        </pc:spChg>
        <pc:spChg chg="del mod replST">
          <ac:chgData name="Ida Ekmark" userId="ffbc62ef69d5d3dc" providerId="LiveId" clId="{38AB4D3C-B4E5-4847-ABEF-83E738C70A11}" dt="2024-05-27T11:17:24.223" v="57684" actId="478"/>
          <ac:spMkLst>
            <pc:docMk/>
            <pc:sldMk cId="2367163873" sldId="315"/>
            <ac:spMk id="5237" creationId="{40B0B1B9-8BC6-FF1B-4C6F-EBEF83966000}"/>
          </ac:spMkLst>
        </pc:spChg>
        <pc:spChg chg="del mod replST">
          <ac:chgData name="Ida Ekmark" userId="ffbc62ef69d5d3dc" providerId="LiveId" clId="{38AB4D3C-B4E5-4847-ABEF-83E738C70A11}" dt="2024-05-27T11:17:24.223" v="57683" actId="478"/>
          <ac:spMkLst>
            <pc:docMk/>
            <pc:sldMk cId="2367163873" sldId="315"/>
            <ac:spMk id="5238" creationId="{4F182457-5B3C-4821-BE0C-F6032647A372}"/>
          </ac:spMkLst>
        </pc:spChg>
        <pc:spChg chg="del mod replST">
          <ac:chgData name="Ida Ekmark" userId="ffbc62ef69d5d3dc" providerId="LiveId" clId="{38AB4D3C-B4E5-4847-ABEF-83E738C70A11}" dt="2024-05-27T11:17:24.223" v="57682" actId="478"/>
          <ac:spMkLst>
            <pc:docMk/>
            <pc:sldMk cId="2367163873" sldId="315"/>
            <ac:spMk id="5239" creationId="{0DAF6545-68A8-3CCD-D51F-B304CFF8FE39}"/>
          </ac:spMkLst>
        </pc:spChg>
        <pc:spChg chg="del mod replST">
          <ac:chgData name="Ida Ekmark" userId="ffbc62ef69d5d3dc" providerId="LiveId" clId="{38AB4D3C-B4E5-4847-ABEF-83E738C70A11}" dt="2024-05-27T11:17:24.223" v="57681" actId="478"/>
          <ac:spMkLst>
            <pc:docMk/>
            <pc:sldMk cId="2367163873" sldId="315"/>
            <ac:spMk id="5240" creationId="{14B86444-B35C-22B1-1530-9969051B9974}"/>
          </ac:spMkLst>
        </pc:spChg>
        <pc:spChg chg="del mod replST">
          <ac:chgData name="Ida Ekmark" userId="ffbc62ef69d5d3dc" providerId="LiveId" clId="{38AB4D3C-B4E5-4847-ABEF-83E738C70A11}" dt="2024-05-27T11:17:24.223" v="57680" actId="478"/>
          <ac:spMkLst>
            <pc:docMk/>
            <pc:sldMk cId="2367163873" sldId="315"/>
            <ac:spMk id="5241" creationId="{33823DD2-1BBA-CEC4-4BA7-3307ADBE1854}"/>
          </ac:spMkLst>
        </pc:spChg>
        <pc:spChg chg="del mod replST">
          <ac:chgData name="Ida Ekmark" userId="ffbc62ef69d5d3dc" providerId="LiveId" clId="{38AB4D3C-B4E5-4847-ABEF-83E738C70A11}" dt="2024-05-27T11:17:24.223" v="57679" actId="478"/>
          <ac:spMkLst>
            <pc:docMk/>
            <pc:sldMk cId="2367163873" sldId="315"/>
            <ac:spMk id="5242" creationId="{74307B6C-FA4E-5B22-42C9-C8980CB62405}"/>
          </ac:spMkLst>
        </pc:spChg>
        <pc:spChg chg="del mod replST">
          <ac:chgData name="Ida Ekmark" userId="ffbc62ef69d5d3dc" providerId="LiveId" clId="{38AB4D3C-B4E5-4847-ABEF-83E738C70A11}" dt="2024-05-27T11:17:24.223" v="57678" actId="478"/>
          <ac:spMkLst>
            <pc:docMk/>
            <pc:sldMk cId="2367163873" sldId="315"/>
            <ac:spMk id="5243" creationId="{CAF864B6-8F74-1D9B-9F6D-BB434C0C6C6B}"/>
          </ac:spMkLst>
        </pc:spChg>
        <pc:spChg chg="del mod replST">
          <ac:chgData name="Ida Ekmark" userId="ffbc62ef69d5d3dc" providerId="LiveId" clId="{38AB4D3C-B4E5-4847-ABEF-83E738C70A11}" dt="2024-05-27T11:17:24.223" v="57677" actId="478"/>
          <ac:spMkLst>
            <pc:docMk/>
            <pc:sldMk cId="2367163873" sldId="315"/>
            <ac:spMk id="5244" creationId="{A26B9B19-45A1-0AA3-9A65-0EAC818FABAE}"/>
          </ac:spMkLst>
        </pc:spChg>
        <pc:spChg chg="del mod replST">
          <ac:chgData name="Ida Ekmark" userId="ffbc62ef69d5d3dc" providerId="LiveId" clId="{38AB4D3C-B4E5-4847-ABEF-83E738C70A11}" dt="2024-05-27T11:17:24.223" v="57676" actId="478"/>
          <ac:spMkLst>
            <pc:docMk/>
            <pc:sldMk cId="2367163873" sldId="315"/>
            <ac:spMk id="5245" creationId="{93A086E0-CCCA-8EE9-F959-7A8FC14BD1D9}"/>
          </ac:spMkLst>
        </pc:spChg>
        <pc:spChg chg="del mod replST">
          <ac:chgData name="Ida Ekmark" userId="ffbc62ef69d5d3dc" providerId="LiveId" clId="{38AB4D3C-B4E5-4847-ABEF-83E738C70A11}" dt="2024-05-27T11:17:24.223" v="57675" actId="478"/>
          <ac:spMkLst>
            <pc:docMk/>
            <pc:sldMk cId="2367163873" sldId="315"/>
            <ac:spMk id="5246" creationId="{7F7D8D22-920C-F188-BC9A-D71B234ED58A}"/>
          </ac:spMkLst>
        </pc:spChg>
        <pc:spChg chg="del mod replST">
          <ac:chgData name="Ida Ekmark" userId="ffbc62ef69d5d3dc" providerId="LiveId" clId="{38AB4D3C-B4E5-4847-ABEF-83E738C70A11}" dt="2024-05-27T11:17:24.218" v="57674" actId="478"/>
          <ac:spMkLst>
            <pc:docMk/>
            <pc:sldMk cId="2367163873" sldId="315"/>
            <ac:spMk id="5247" creationId="{919B4576-0ECF-CE59-836E-C84F9CF02009}"/>
          </ac:spMkLst>
        </pc:spChg>
        <pc:spChg chg="del mod replST">
          <ac:chgData name="Ida Ekmark" userId="ffbc62ef69d5d3dc" providerId="LiveId" clId="{38AB4D3C-B4E5-4847-ABEF-83E738C70A11}" dt="2024-05-27T11:17:24.218" v="57673" actId="478"/>
          <ac:spMkLst>
            <pc:docMk/>
            <pc:sldMk cId="2367163873" sldId="315"/>
            <ac:spMk id="5248" creationId="{A27A9FAF-2717-26AA-D388-DA43B2D3A130}"/>
          </ac:spMkLst>
        </pc:spChg>
        <pc:spChg chg="del mod replST">
          <ac:chgData name="Ida Ekmark" userId="ffbc62ef69d5d3dc" providerId="LiveId" clId="{38AB4D3C-B4E5-4847-ABEF-83E738C70A11}" dt="2024-05-27T11:17:24.218" v="57672" actId="478"/>
          <ac:spMkLst>
            <pc:docMk/>
            <pc:sldMk cId="2367163873" sldId="315"/>
            <ac:spMk id="5249" creationId="{AB900A19-A0D5-6CF7-10EA-029FFB3B38A6}"/>
          </ac:spMkLst>
        </pc:spChg>
        <pc:spChg chg="del mod replST">
          <ac:chgData name="Ida Ekmark" userId="ffbc62ef69d5d3dc" providerId="LiveId" clId="{38AB4D3C-B4E5-4847-ABEF-83E738C70A11}" dt="2024-05-27T11:17:24.218" v="57671" actId="478"/>
          <ac:spMkLst>
            <pc:docMk/>
            <pc:sldMk cId="2367163873" sldId="315"/>
            <ac:spMk id="5250" creationId="{A59282EC-96DD-B9DD-FE4C-503E7555EB7D}"/>
          </ac:spMkLst>
        </pc:spChg>
        <pc:spChg chg="del mod replST">
          <ac:chgData name="Ida Ekmark" userId="ffbc62ef69d5d3dc" providerId="LiveId" clId="{38AB4D3C-B4E5-4847-ABEF-83E738C70A11}" dt="2024-05-27T11:17:24.218" v="57670" actId="478"/>
          <ac:spMkLst>
            <pc:docMk/>
            <pc:sldMk cId="2367163873" sldId="315"/>
            <ac:spMk id="5251" creationId="{63C3B967-3E5A-CFDF-E251-D08763A9DDCD}"/>
          </ac:spMkLst>
        </pc:spChg>
        <pc:spChg chg="del mod replST">
          <ac:chgData name="Ida Ekmark" userId="ffbc62ef69d5d3dc" providerId="LiveId" clId="{38AB4D3C-B4E5-4847-ABEF-83E738C70A11}" dt="2024-05-27T11:17:24.218" v="57669" actId="478"/>
          <ac:spMkLst>
            <pc:docMk/>
            <pc:sldMk cId="2367163873" sldId="315"/>
            <ac:spMk id="5252" creationId="{B24188BF-FE3B-FA17-2469-86EEF058A1EE}"/>
          </ac:spMkLst>
        </pc:spChg>
        <pc:spChg chg="del mod replST">
          <ac:chgData name="Ida Ekmark" userId="ffbc62ef69d5d3dc" providerId="LiveId" clId="{38AB4D3C-B4E5-4847-ABEF-83E738C70A11}" dt="2024-05-27T11:17:24.218" v="57668" actId="478"/>
          <ac:spMkLst>
            <pc:docMk/>
            <pc:sldMk cId="2367163873" sldId="315"/>
            <ac:spMk id="5253" creationId="{12256B2A-D5DB-DCF1-CD4B-AFE40F7962F1}"/>
          </ac:spMkLst>
        </pc:spChg>
        <pc:spChg chg="del mod replST">
          <ac:chgData name="Ida Ekmark" userId="ffbc62ef69d5d3dc" providerId="LiveId" clId="{38AB4D3C-B4E5-4847-ABEF-83E738C70A11}" dt="2024-05-27T11:17:24.218" v="57667" actId="478"/>
          <ac:spMkLst>
            <pc:docMk/>
            <pc:sldMk cId="2367163873" sldId="315"/>
            <ac:spMk id="5254" creationId="{F7A38D25-AD1B-02D7-81B5-FA00E15342DC}"/>
          </ac:spMkLst>
        </pc:spChg>
        <pc:spChg chg="del mod replST">
          <ac:chgData name="Ida Ekmark" userId="ffbc62ef69d5d3dc" providerId="LiveId" clId="{38AB4D3C-B4E5-4847-ABEF-83E738C70A11}" dt="2024-05-27T11:17:24.218" v="57666" actId="478"/>
          <ac:spMkLst>
            <pc:docMk/>
            <pc:sldMk cId="2367163873" sldId="315"/>
            <ac:spMk id="5255" creationId="{698010BE-3140-4DD6-E2BD-BFCC9B3EA3F7}"/>
          </ac:spMkLst>
        </pc:spChg>
        <pc:spChg chg="del mod replST">
          <ac:chgData name="Ida Ekmark" userId="ffbc62ef69d5d3dc" providerId="LiveId" clId="{38AB4D3C-B4E5-4847-ABEF-83E738C70A11}" dt="2024-05-27T11:17:24.218" v="57665" actId="478"/>
          <ac:spMkLst>
            <pc:docMk/>
            <pc:sldMk cId="2367163873" sldId="315"/>
            <ac:spMk id="5256" creationId="{D2BF341F-CAA1-2C4A-90BC-0C590147C0DB}"/>
          </ac:spMkLst>
        </pc:spChg>
        <pc:spChg chg="del mod replST">
          <ac:chgData name="Ida Ekmark" userId="ffbc62ef69d5d3dc" providerId="LiveId" clId="{38AB4D3C-B4E5-4847-ABEF-83E738C70A11}" dt="2024-05-27T11:17:24.215" v="57664" actId="478"/>
          <ac:spMkLst>
            <pc:docMk/>
            <pc:sldMk cId="2367163873" sldId="315"/>
            <ac:spMk id="5257" creationId="{401CB054-426F-9063-DEEC-A0E8515E18A0}"/>
          </ac:spMkLst>
        </pc:spChg>
        <pc:spChg chg="del mod replST">
          <ac:chgData name="Ida Ekmark" userId="ffbc62ef69d5d3dc" providerId="LiveId" clId="{38AB4D3C-B4E5-4847-ABEF-83E738C70A11}" dt="2024-05-27T11:17:24.215" v="57663" actId="478"/>
          <ac:spMkLst>
            <pc:docMk/>
            <pc:sldMk cId="2367163873" sldId="315"/>
            <ac:spMk id="5258" creationId="{5AC5B4B7-6133-E7C9-4D45-3DE4FC963D12}"/>
          </ac:spMkLst>
        </pc:spChg>
        <pc:spChg chg="del mod replST">
          <ac:chgData name="Ida Ekmark" userId="ffbc62ef69d5d3dc" providerId="LiveId" clId="{38AB4D3C-B4E5-4847-ABEF-83E738C70A11}" dt="2024-05-27T11:17:24.215" v="57662" actId="478"/>
          <ac:spMkLst>
            <pc:docMk/>
            <pc:sldMk cId="2367163873" sldId="315"/>
            <ac:spMk id="5259" creationId="{ADDE0EEC-B1C4-B6B8-0024-045C7D9B7BCF}"/>
          </ac:spMkLst>
        </pc:spChg>
        <pc:spChg chg="del mod replST">
          <ac:chgData name="Ida Ekmark" userId="ffbc62ef69d5d3dc" providerId="LiveId" clId="{38AB4D3C-B4E5-4847-ABEF-83E738C70A11}" dt="2024-05-27T11:17:24.215" v="57661" actId="478"/>
          <ac:spMkLst>
            <pc:docMk/>
            <pc:sldMk cId="2367163873" sldId="315"/>
            <ac:spMk id="5260" creationId="{7565D52D-7144-F38C-0FFC-4BFD1B4B13ED}"/>
          </ac:spMkLst>
        </pc:spChg>
        <pc:spChg chg="del mod replST">
          <ac:chgData name="Ida Ekmark" userId="ffbc62ef69d5d3dc" providerId="LiveId" clId="{38AB4D3C-B4E5-4847-ABEF-83E738C70A11}" dt="2024-05-27T11:17:24.215" v="57660" actId="478"/>
          <ac:spMkLst>
            <pc:docMk/>
            <pc:sldMk cId="2367163873" sldId="315"/>
            <ac:spMk id="5261" creationId="{D119296E-2370-60CA-C49E-94E13C83A1D9}"/>
          </ac:spMkLst>
        </pc:spChg>
        <pc:spChg chg="del mod replST">
          <ac:chgData name="Ida Ekmark" userId="ffbc62ef69d5d3dc" providerId="LiveId" clId="{38AB4D3C-B4E5-4847-ABEF-83E738C70A11}" dt="2024-05-27T11:17:24.213" v="57659" actId="478"/>
          <ac:spMkLst>
            <pc:docMk/>
            <pc:sldMk cId="2367163873" sldId="315"/>
            <ac:spMk id="5262" creationId="{0CD07D96-C184-D513-3536-C2BF0ACE9E64}"/>
          </ac:spMkLst>
        </pc:spChg>
        <pc:spChg chg="del mod replST">
          <ac:chgData name="Ida Ekmark" userId="ffbc62ef69d5d3dc" providerId="LiveId" clId="{38AB4D3C-B4E5-4847-ABEF-83E738C70A11}" dt="2024-05-27T11:17:24.213" v="57658" actId="478"/>
          <ac:spMkLst>
            <pc:docMk/>
            <pc:sldMk cId="2367163873" sldId="315"/>
            <ac:spMk id="5263" creationId="{BECD7B78-7F8F-48E4-D2F7-6A5004A21E0C}"/>
          </ac:spMkLst>
        </pc:spChg>
        <pc:spChg chg="del mod replST">
          <ac:chgData name="Ida Ekmark" userId="ffbc62ef69d5d3dc" providerId="LiveId" clId="{38AB4D3C-B4E5-4847-ABEF-83E738C70A11}" dt="2024-05-27T11:17:24.213" v="57657" actId="478"/>
          <ac:spMkLst>
            <pc:docMk/>
            <pc:sldMk cId="2367163873" sldId="315"/>
            <ac:spMk id="5264" creationId="{18B820E6-20DF-D916-30C7-8E02338E548C}"/>
          </ac:spMkLst>
        </pc:spChg>
        <pc:spChg chg="del mod replST">
          <ac:chgData name="Ida Ekmark" userId="ffbc62ef69d5d3dc" providerId="LiveId" clId="{38AB4D3C-B4E5-4847-ABEF-83E738C70A11}" dt="2024-05-27T11:17:24.208" v="57656" actId="478"/>
          <ac:spMkLst>
            <pc:docMk/>
            <pc:sldMk cId="2367163873" sldId="315"/>
            <ac:spMk id="5265" creationId="{EBB40903-A674-9179-3A99-2C5E5128B5C4}"/>
          </ac:spMkLst>
        </pc:spChg>
        <pc:spChg chg="del mod replST">
          <ac:chgData name="Ida Ekmark" userId="ffbc62ef69d5d3dc" providerId="LiveId" clId="{38AB4D3C-B4E5-4847-ABEF-83E738C70A11}" dt="2024-05-27T11:17:24.208" v="57655" actId="478"/>
          <ac:spMkLst>
            <pc:docMk/>
            <pc:sldMk cId="2367163873" sldId="315"/>
            <ac:spMk id="5266" creationId="{AEC88B55-2927-E420-D15F-2ACC2617CBF2}"/>
          </ac:spMkLst>
        </pc:spChg>
        <pc:spChg chg="del mod replST">
          <ac:chgData name="Ida Ekmark" userId="ffbc62ef69d5d3dc" providerId="LiveId" clId="{38AB4D3C-B4E5-4847-ABEF-83E738C70A11}" dt="2024-05-27T11:17:24.208" v="57654" actId="478"/>
          <ac:spMkLst>
            <pc:docMk/>
            <pc:sldMk cId="2367163873" sldId="315"/>
            <ac:spMk id="5267" creationId="{64252B61-802A-CFC2-681B-FB6760D1D8DC}"/>
          </ac:spMkLst>
        </pc:spChg>
        <pc:spChg chg="del mod replST">
          <ac:chgData name="Ida Ekmark" userId="ffbc62ef69d5d3dc" providerId="LiveId" clId="{38AB4D3C-B4E5-4847-ABEF-83E738C70A11}" dt="2024-05-27T11:17:24.208" v="57653" actId="478"/>
          <ac:spMkLst>
            <pc:docMk/>
            <pc:sldMk cId="2367163873" sldId="315"/>
            <ac:spMk id="5268" creationId="{222BE93C-531A-5C2C-9A23-099DCB69C1F2}"/>
          </ac:spMkLst>
        </pc:spChg>
        <pc:spChg chg="del mod replST">
          <ac:chgData name="Ida Ekmark" userId="ffbc62ef69d5d3dc" providerId="LiveId" clId="{38AB4D3C-B4E5-4847-ABEF-83E738C70A11}" dt="2024-05-27T11:17:24.208" v="57652" actId="478"/>
          <ac:spMkLst>
            <pc:docMk/>
            <pc:sldMk cId="2367163873" sldId="315"/>
            <ac:spMk id="5269" creationId="{155A8376-C9CD-99C6-7168-54B7DB3EA169}"/>
          </ac:spMkLst>
        </pc:spChg>
        <pc:spChg chg="del mod replST">
          <ac:chgData name="Ida Ekmark" userId="ffbc62ef69d5d3dc" providerId="LiveId" clId="{38AB4D3C-B4E5-4847-ABEF-83E738C70A11}" dt="2024-05-27T11:17:24.208" v="57651" actId="478"/>
          <ac:spMkLst>
            <pc:docMk/>
            <pc:sldMk cId="2367163873" sldId="315"/>
            <ac:spMk id="5270" creationId="{42E02CD4-D45F-7B87-995B-61E26E22BD10}"/>
          </ac:spMkLst>
        </pc:spChg>
        <pc:spChg chg="del mod replST">
          <ac:chgData name="Ida Ekmark" userId="ffbc62ef69d5d3dc" providerId="LiveId" clId="{38AB4D3C-B4E5-4847-ABEF-83E738C70A11}" dt="2024-05-27T11:17:24.208" v="57650" actId="478"/>
          <ac:spMkLst>
            <pc:docMk/>
            <pc:sldMk cId="2367163873" sldId="315"/>
            <ac:spMk id="5271" creationId="{934CE3E2-8DD7-ABA4-72E3-E0B328FD1F86}"/>
          </ac:spMkLst>
        </pc:spChg>
        <pc:spChg chg="del mod replST">
          <ac:chgData name="Ida Ekmark" userId="ffbc62ef69d5d3dc" providerId="LiveId" clId="{38AB4D3C-B4E5-4847-ABEF-83E738C70A11}" dt="2024-05-27T11:17:24.208" v="57649" actId="478"/>
          <ac:spMkLst>
            <pc:docMk/>
            <pc:sldMk cId="2367163873" sldId="315"/>
            <ac:spMk id="5272" creationId="{E686915A-D9CA-3737-2EB7-6BE67014F7BA}"/>
          </ac:spMkLst>
        </pc:spChg>
        <pc:spChg chg="del mod replST">
          <ac:chgData name="Ida Ekmark" userId="ffbc62ef69d5d3dc" providerId="LiveId" clId="{38AB4D3C-B4E5-4847-ABEF-83E738C70A11}" dt="2024-05-27T11:17:24.208" v="57648" actId="478"/>
          <ac:spMkLst>
            <pc:docMk/>
            <pc:sldMk cId="2367163873" sldId="315"/>
            <ac:spMk id="5273" creationId="{69B86B95-0D15-3378-5E4B-A52B94FF0D02}"/>
          </ac:spMkLst>
        </pc:spChg>
        <pc:spChg chg="del mod replST">
          <ac:chgData name="Ida Ekmark" userId="ffbc62ef69d5d3dc" providerId="LiveId" clId="{38AB4D3C-B4E5-4847-ABEF-83E738C70A11}" dt="2024-05-27T11:17:24.207" v="57647" actId="478"/>
          <ac:spMkLst>
            <pc:docMk/>
            <pc:sldMk cId="2367163873" sldId="315"/>
            <ac:spMk id="5274" creationId="{5D3BB8C9-EE30-8685-D3E0-9B91BAA32A8C}"/>
          </ac:spMkLst>
        </pc:spChg>
        <pc:spChg chg="del mod replST">
          <ac:chgData name="Ida Ekmark" userId="ffbc62ef69d5d3dc" providerId="LiveId" clId="{38AB4D3C-B4E5-4847-ABEF-83E738C70A11}" dt="2024-05-27T11:17:24.207" v="57646" actId="478"/>
          <ac:spMkLst>
            <pc:docMk/>
            <pc:sldMk cId="2367163873" sldId="315"/>
            <ac:spMk id="5275" creationId="{6DD42E48-E619-13F4-ABF2-6EB6A355C7FE}"/>
          </ac:spMkLst>
        </pc:spChg>
        <pc:spChg chg="del mod replST">
          <ac:chgData name="Ida Ekmark" userId="ffbc62ef69d5d3dc" providerId="LiveId" clId="{38AB4D3C-B4E5-4847-ABEF-83E738C70A11}" dt="2024-05-27T11:17:24.203" v="57645" actId="478"/>
          <ac:spMkLst>
            <pc:docMk/>
            <pc:sldMk cId="2367163873" sldId="315"/>
            <ac:spMk id="5276" creationId="{B514947D-BACC-3A8C-3168-A03E0EAD35CC}"/>
          </ac:spMkLst>
        </pc:spChg>
        <pc:spChg chg="del mod replST">
          <ac:chgData name="Ida Ekmark" userId="ffbc62ef69d5d3dc" providerId="LiveId" clId="{38AB4D3C-B4E5-4847-ABEF-83E738C70A11}" dt="2024-05-27T11:17:24.203" v="57644" actId="478"/>
          <ac:spMkLst>
            <pc:docMk/>
            <pc:sldMk cId="2367163873" sldId="315"/>
            <ac:spMk id="5277" creationId="{1546B069-2C57-FEBD-54A8-DEC4418F3E76}"/>
          </ac:spMkLst>
        </pc:spChg>
        <pc:spChg chg="del mod replST">
          <ac:chgData name="Ida Ekmark" userId="ffbc62ef69d5d3dc" providerId="LiveId" clId="{38AB4D3C-B4E5-4847-ABEF-83E738C70A11}" dt="2024-05-27T11:17:24.203" v="57643" actId="478"/>
          <ac:spMkLst>
            <pc:docMk/>
            <pc:sldMk cId="2367163873" sldId="315"/>
            <ac:spMk id="5278" creationId="{4A9AB16A-10BD-B483-D013-E5CADD4087A6}"/>
          </ac:spMkLst>
        </pc:spChg>
        <pc:spChg chg="del mod replST">
          <ac:chgData name="Ida Ekmark" userId="ffbc62ef69d5d3dc" providerId="LiveId" clId="{38AB4D3C-B4E5-4847-ABEF-83E738C70A11}" dt="2024-05-27T11:17:24.203" v="57642" actId="478"/>
          <ac:spMkLst>
            <pc:docMk/>
            <pc:sldMk cId="2367163873" sldId="315"/>
            <ac:spMk id="5279" creationId="{67867EBE-9CA2-F165-5EC1-C52F7659A024}"/>
          </ac:spMkLst>
        </pc:spChg>
        <pc:spChg chg="del mod replST">
          <ac:chgData name="Ida Ekmark" userId="ffbc62ef69d5d3dc" providerId="LiveId" clId="{38AB4D3C-B4E5-4847-ABEF-83E738C70A11}" dt="2024-05-27T11:17:24.203" v="57641" actId="478"/>
          <ac:spMkLst>
            <pc:docMk/>
            <pc:sldMk cId="2367163873" sldId="315"/>
            <ac:spMk id="5280" creationId="{33EC9866-FE08-B472-0C7E-BA34D66ED567}"/>
          </ac:spMkLst>
        </pc:spChg>
        <pc:spChg chg="del mod replST">
          <ac:chgData name="Ida Ekmark" userId="ffbc62ef69d5d3dc" providerId="LiveId" clId="{38AB4D3C-B4E5-4847-ABEF-83E738C70A11}" dt="2024-05-27T11:17:24.203" v="57640" actId="478"/>
          <ac:spMkLst>
            <pc:docMk/>
            <pc:sldMk cId="2367163873" sldId="315"/>
            <ac:spMk id="5281" creationId="{A639A405-BD19-27A4-DEBE-CCAFBD976209}"/>
          </ac:spMkLst>
        </pc:spChg>
        <pc:spChg chg="del mod replST">
          <ac:chgData name="Ida Ekmark" userId="ffbc62ef69d5d3dc" providerId="LiveId" clId="{38AB4D3C-B4E5-4847-ABEF-83E738C70A11}" dt="2024-05-27T11:17:24.203" v="57639" actId="478"/>
          <ac:spMkLst>
            <pc:docMk/>
            <pc:sldMk cId="2367163873" sldId="315"/>
            <ac:spMk id="5282" creationId="{A2B0E9D8-CD23-6DAD-873C-33B614888B78}"/>
          </ac:spMkLst>
        </pc:spChg>
        <pc:spChg chg="del mod replST">
          <ac:chgData name="Ida Ekmark" userId="ffbc62ef69d5d3dc" providerId="LiveId" clId="{38AB4D3C-B4E5-4847-ABEF-83E738C70A11}" dt="2024-05-27T11:17:24.199" v="57638" actId="478"/>
          <ac:spMkLst>
            <pc:docMk/>
            <pc:sldMk cId="2367163873" sldId="315"/>
            <ac:spMk id="5283" creationId="{8D866403-BB63-6B13-7987-DDE7B0C94877}"/>
          </ac:spMkLst>
        </pc:spChg>
        <pc:spChg chg="del mod replST">
          <ac:chgData name="Ida Ekmark" userId="ffbc62ef69d5d3dc" providerId="LiveId" clId="{38AB4D3C-B4E5-4847-ABEF-83E738C70A11}" dt="2024-05-27T11:17:24.199" v="57637" actId="478"/>
          <ac:spMkLst>
            <pc:docMk/>
            <pc:sldMk cId="2367163873" sldId="315"/>
            <ac:spMk id="5284" creationId="{84880246-1160-657B-15E0-0512F0D52981}"/>
          </ac:spMkLst>
        </pc:spChg>
        <pc:spChg chg="del mod replST">
          <ac:chgData name="Ida Ekmark" userId="ffbc62ef69d5d3dc" providerId="LiveId" clId="{38AB4D3C-B4E5-4847-ABEF-83E738C70A11}" dt="2024-05-27T11:17:24.199" v="57636" actId="478"/>
          <ac:spMkLst>
            <pc:docMk/>
            <pc:sldMk cId="2367163873" sldId="315"/>
            <ac:spMk id="5285" creationId="{DF51F3E8-EF03-4020-E65D-AB86D2F9630B}"/>
          </ac:spMkLst>
        </pc:spChg>
        <pc:spChg chg="del mod replST">
          <ac:chgData name="Ida Ekmark" userId="ffbc62ef69d5d3dc" providerId="LiveId" clId="{38AB4D3C-B4E5-4847-ABEF-83E738C70A11}" dt="2024-05-27T11:17:24.199" v="57635" actId="478"/>
          <ac:spMkLst>
            <pc:docMk/>
            <pc:sldMk cId="2367163873" sldId="315"/>
            <ac:spMk id="5286" creationId="{35C263FA-108F-BD45-B8E1-46A10091573A}"/>
          </ac:spMkLst>
        </pc:spChg>
        <pc:spChg chg="del mod replST">
          <ac:chgData name="Ida Ekmark" userId="ffbc62ef69d5d3dc" providerId="LiveId" clId="{38AB4D3C-B4E5-4847-ABEF-83E738C70A11}" dt="2024-05-27T11:17:24.199" v="57634" actId="478"/>
          <ac:spMkLst>
            <pc:docMk/>
            <pc:sldMk cId="2367163873" sldId="315"/>
            <ac:spMk id="5287" creationId="{F571795E-8D74-6885-D6AA-0AFF0209B89D}"/>
          </ac:spMkLst>
        </pc:spChg>
        <pc:spChg chg="del mod replST">
          <ac:chgData name="Ida Ekmark" userId="ffbc62ef69d5d3dc" providerId="LiveId" clId="{38AB4D3C-B4E5-4847-ABEF-83E738C70A11}" dt="2024-05-27T11:17:24.199" v="57633" actId="478"/>
          <ac:spMkLst>
            <pc:docMk/>
            <pc:sldMk cId="2367163873" sldId="315"/>
            <ac:spMk id="5288" creationId="{97C86AEC-A934-B42B-1D23-559E0732A0DA}"/>
          </ac:spMkLst>
        </pc:spChg>
        <pc:spChg chg="del mod replST">
          <ac:chgData name="Ida Ekmark" userId="ffbc62ef69d5d3dc" providerId="LiveId" clId="{38AB4D3C-B4E5-4847-ABEF-83E738C70A11}" dt="2024-05-27T11:17:24.198" v="57632" actId="478"/>
          <ac:spMkLst>
            <pc:docMk/>
            <pc:sldMk cId="2367163873" sldId="315"/>
            <ac:spMk id="5289" creationId="{8B31D6BD-0A05-D1AA-420B-C51BA9532F64}"/>
          </ac:spMkLst>
        </pc:spChg>
        <pc:spChg chg="del mod replST">
          <ac:chgData name="Ida Ekmark" userId="ffbc62ef69d5d3dc" providerId="LiveId" clId="{38AB4D3C-B4E5-4847-ABEF-83E738C70A11}" dt="2024-05-27T11:17:24.198" v="57631" actId="478"/>
          <ac:spMkLst>
            <pc:docMk/>
            <pc:sldMk cId="2367163873" sldId="315"/>
            <ac:spMk id="5290" creationId="{7FB83EA7-4FDB-B002-480F-360AF12DD8F7}"/>
          </ac:spMkLst>
        </pc:spChg>
        <pc:spChg chg="del mod replST">
          <ac:chgData name="Ida Ekmark" userId="ffbc62ef69d5d3dc" providerId="LiveId" clId="{38AB4D3C-B4E5-4847-ABEF-83E738C70A11}" dt="2024-05-27T11:17:24.193" v="57630" actId="478"/>
          <ac:spMkLst>
            <pc:docMk/>
            <pc:sldMk cId="2367163873" sldId="315"/>
            <ac:spMk id="5291" creationId="{53091F75-2C2D-0EF6-0128-8393B59C993B}"/>
          </ac:spMkLst>
        </pc:spChg>
        <pc:spChg chg="del mod replST">
          <ac:chgData name="Ida Ekmark" userId="ffbc62ef69d5d3dc" providerId="LiveId" clId="{38AB4D3C-B4E5-4847-ABEF-83E738C70A11}" dt="2024-05-27T11:17:24.193" v="57629" actId="478"/>
          <ac:spMkLst>
            <pc:docMk/>
            <pc:sldMk cId="2367163873" sldId="315"/>
            <ac:spMk id="5292" creationId="{2B6E5374-A0F7-AE11-864E-7E165A1BBA32}"/>
          </ac:spMkLst>
        </pc:spChg>
        <pc:spChg chg="del mod replST">
          <ac:chgData name="Ida Ekmark" userId="ffbc62ef69d5d3dc" providerId="LiveId" clId="{38AB4D3C-B4E5-4847-ABEF-83E738C70A11}" dt="2024-05-27T11:17:24.193" v="57628" actId="478"/>
          <ac:spMkLst>
            <pc:docMk/>
            <pc:sldMk cId="2367163873" sldId="315"/>
            <ac:spMk id="5293" creationId="{21BD053B-946D-6ED3-6E2C-6507D75990B9}"/>
          </ac:spMkLst>
        </pc:spChg>
        <pc:spChg chg="del mod replST">
          <ac:chgData name="Ida Ekmark" userId="ffbc62ef69d5d3dc" providerId="LiveId" clId="{38AB4D3C-B4E5-4847-ABEF-83E738C70A11}" dt="2024-05-27T11:17:24.193" v="57627" actId="478"/>
          <ac:spMkLst>
            <pc:docMk/>
            <pc:sldMk cId="2367163873" sldId="315"/>
            <ac:spMk id="5294" creationId="{58ADDB9E-5E0C-A697-3101-8049B6E0A0BB}"/>
          </ac:spMkLst>
        </pc:spChg>
        <pc:spChg chg="del mod replST">
          <ac:chgData name="Ida Ekmark" userId="ffbc62ef69d5d3dc" providerId="LiveId" clId="{38AB4D3C-B4E5-4847-ABEF-83E738C70A11}" dt="2024-05-27T11:17:24.193" v="57626" actId="478"/>
          <ac:spMkLst>
            <pc:docMk/>
            <pc:sldMk cId="2367163873" sldId="315"/>
            <ac:spMk id="5295" creationId="{11185A62-F416-81D7-A072-A9B33DB3EEC2}"/>
          </ac:spMkLst>
        </pc:spChg>
        <pc:spChg chg="del mod replST">
          <ac:chgData name="Ida Ekmark" userId="ffbc62ef69d5d3dc" providerId="LiveId" clId="{38AB4D3C-B4E5-4847-ABEF-83E738C70A11}" dt="2024-05-27T11:17:24.193" v="57625" actId="478"/>
          <ac:spMkLst>
            <pc:docMk/>
            <pc:sldMk cId="2367163873" sldId="315"/>
            <ac:spMk id="5296" creationId="{B74207D7-88D9-519D-0FF1-66993E8310DE}"/>
          </ac:spMkLst>
        </pc:spChg>
        <pc:spChg chg="del mod replST">
          <ac:chgData name="Ida Ekmark" userId="ffbc62ef69d5d3dc" providerId="LiveId" clId="{38AB4D3C-B4E5-4847-ABEF-83E738C70A11}" dt="2024-05-27T11:17:24.193" v="57624" actId="478"/>
          <ac:spMkLst>
            <pc:docMk/>
            <pc:sldMk cId="2367163873" sldId="315"/>
            <ac:spMk id="5297" creationId="{F1C9B080-B8B3-BDAF-061D-3E4BD0E7018C}"/>
          </ac:spMkLst>
        </pc:spChg>
        <pc:spChg chg="del mod replST">
          <ac:chgData name="Ida Ekmark" userId="ffbc62ef69d5d3dc" providerId="LiveId" clId="{38AB4D3C-B4E5-4847-ABEF-83E738C70A11}" dt="2024-05-27T11:17:24.193" v="57623" actId="478"/>
          <ac:spMkLst>
            <pc:docMk/>
            <pc:sldMk cId="2367163873" sldId="315"/>
            <ac:spMk id="5298" creationId="{E5BE67EA-F5E9-61EB-2825-6D270BD8192B}"/>
          </ac:spMkLst>
        </pc:spChg>
        <pc:spChg chg="del mod replST">
          <ac:chgData name="Ida Ekmark" userId="ffbc62ef69d5d3dc" providerId="LiveId" clId="{38AB4D3C-B4E5-4847-ABEF-83E738C70A11}" dt="2024-05-27T11:17:24.188" v="57622" actId="478"/>
          <ac:spMkLst>
            <pc:docMk/>
            <pc:sldMk cId="2367163873" sldId="315"/>
            <ac:spMk id="5299" creationId="{0123A43E-CE74-18A6-C585-02DD472BF119}"/>
          </ac:spMkLst>
        </pc:spChg>
        <pc:spChg chg="del mod topLvl replST">
          <ac:chgData name="Ida Ekmark" userId="ffbc62ef69d5d3dc" providerId="LiveId" clId="{38AB4D3C-B4E5-4847-ABEF-83E738C70A11}" dt="2024-05-27T11:18:32.937" v="58289" actId="478"/>
          <ac:spMkLst>
            <pc:docMk/>
            <pc:sldMk cId="2367163873" sldId="315"/>
            <ac:spMk id="5386" creationId="{D112F9B7-2318-B3AD-0C91-9C617F31F8A0}"/>
          </ac:spMkLst>
        </pc:spChg>
        <pc:spChg chg="del mod topLvl replST">
          <ac:chgData name="Ida Ekmark" userId="ffbc62ef69d5d3dc" providerId="LiveId" clId="{38AB4D3C-B4E5-4847-ABEF-83E738C70A11}" dt="2024-05-27T11:18:32.861" v="58201" actId="478"/>
          <ac:spMkLst>
            <pc:docMk/>
            <pc:sldMk cId="2367163873" sldId="315"/>
            <ac:spMk id="5387" creationId="{585CFF4E-46A7-E0DD-18F0-FAC37F7070B1}"/>
          </ac:spMkLst>
        </pc:spChg>
        <pc:spChg chg="del mod replST">
          <ac:chgData name="Ida Ekmark" userId="ffbc62ef69d5d3dc" providerId="LiveId" clId="{38AB4D3C-B4E5-4847-ABEF-83E738C70A11}" dt="2024-05-27T11:18:32.861" v="58200" actId="478"/>
          <ac:spMkLst>
            <pc:docMk/>
            <pc:sldMk cId="2367163873" sldId="315"/>
            <ac:spMk id="5388" creationId="{EB107E37-377C-7C0B-5271-E0D44E7A4516}"/>
          </ac:spMkLst>
        </pc:spChg>
        <pc:spChg chg="del mod replST">
          <ac:chgData name="Ida Ekmark" userId="ffbc62ef69d5d3dc" providerId="LiveId" clId="{38AB4D3C-B4E5-4847-ABEF-83E738C70A11}" dt="2024-05-27T11:18:32.861" v="58199" actId="478"/>
          <ac:spMkLst>
            <pc:docMk/>
            <pc:sldMk cId="2367163873" sldId="315"/>
            <ac:spMk id="5389" creationId="{5B2A85C4-8F27-F2A3-C6D6-41DB89891BAD}"/>
          </ac:spMkLst>
        </pc:spChg>
        <pc:spChg chg="del mod replST">
          <ac:chgData name="Ida Ekmark" userId="ffbc62ef69d5d3dc" providerId="LiveId" clId="{38AB4D3C-B4E5-4847-ABEF-83E738C70A11}" dt="2024-05-27T11:18:32.859" v="58198" actId="478"/>
          <ac:spMkLst>
            <pc:docMk/>
            <pc:sldMk cId="2367163873" sldId="315"/>
            <ac:spMk id="5390" creationId="{F80D1367-3798-F078-8CD7-6D9607DC93C3}"/>
          </ac:spMkLst>
        </pc:spChg>
        <pc:spChg chg="del mod replST">
          <ac:chgData name="Ida Ekmark" userId="ffbc62ef69d5d3dc" providerId="LiveId" clId="{38AB4D3C-B4E5-4847-ABEF-83E738C70A11}" dt="2024-05-27T11:18:32.859" v="58197" actId="478"/>
          <ac:spMkLst>
            <pc:docMk/>
            <pc:sldMk cId="2367163873" sldId="315"/>
            <ac:spMk id="5391" creationId="{898D8043-1A06-2A04-BFD3-CE4E197E0DA6}"/>
          </ac:spMkLst>
        </pc:spChg>
        <pc:spChg chg="del mod replST">
          <ac:chgData name="Ida Ekmark" userId="ffbc62ef69d5d3dc" providerId="LiveId" clId="{38AB4D3C-B4E5-4847-ABEF-83E738C70A11}" dt="2024-05-27T11:18:32.859" v="58196" actId="478"/>
          <ac:spMkLst>
            <pc:docMk/>
            <pc:sldMk cId="2367163873" sldId="315"/>
            <ac:spMk id="5392" creationId="{F8527AA7-A6C6-5B85-11DA-0098CEF3CF52}"/>
          </ac:spMkLst>
        </pc:spChg>
        <pc:spChg chg="del mod replST">
          <ac:chgData name="Ida Ekmark" userId="ffbc62ef69d5d3dc" providerId="LiveId" clId="{38AB4D3C-B4E5-4847-ABEF-83E738C70A11}" dt="2024-05-27T11:18:32.859" v="58195" actId="478"/>
          <ac:spMkLst>
            <pc:docMk/>
            <pc:sldMk cId="2367163873" sldId="315"/>
            <ac:spMk id="5393" creationId="{43E49A6D-193D-3BE2-4777-CAE21B192CA9}"/>
          </ac:spMkLst>
        </pc:spChg>
        <pc:spChg chg="del mod replST">
          <ac:chgData name="Ida Ekmark" userId="ffbc62ef69d5d3dc" providerId="LiveId" clId="{38AB4D3C-B4E5-4847-ABEF-83E738C70A11}" dt="2024-05-27T11:18:32.856" v="58194" actId="478"/>
          <ac:spMkLst>
            <pc:docMk/>
            <pc:sldMk cId="2367163873" sldId="315"/>
            <ac:spMk id="5394" creationId="{38278CAE-1ABF-0AA4-C490-7C71868B1465}"/>
          </ac:spMkLst>
        </pc:spChg>
        <pc:spChg chg="del mod replST">
          <ac:chgData name="Ida Ekmark" userId="ffbc62ef69d5d3dc" providerId="LiveId" clId="{38AB4D3C-B4E5-4847-ABEF-83E738C70A11}" dt="2024-05-27T11:18:32.856" v="58193" actId="478"/>
          <ac:spMkLst>
            <pc:docMk/>
            <pc:sldMk cId="2367163873" sldId="315"/>
            <ac:spMk id="5395" creationId="{679045ED-2717-4950-A0BE-3B0F55D4B095}"/>
          </ac:spMkLst>
        </pc:spChg>
        <pc:spChg chg="del mod replST">
          <ac:chgData name="Ida Ekmark" userId="ffbc62ef69d5d3dc" providerId="LiveId" clId="{38AB4D3C-B4E5-4847-ABEF-83E738C70A11}" dt="2024-05-27T11:18:32.856" v="58192" actId="478"/>
          <ac:spMkLst>
            <pc:docMk/>
            <pc:sldMk cId="2367163873" sldId="315"/>
            <ac:spMk id="5396" creationId="{2637BE17-8DA8-0937-7FAD-0C7DC47FA6CB}"/>
          </ac:spMkLst>
        </pc:spChg>
        <pc:spChg chg="del mod replST">
          <ac:chgData name="Ida Ekmark" userId="ffbc62ef69d5d3dc" providerId="LiveId" clId="{38AB4D3C-B4E5-4847-ABEF-83E738C70A11}" dt="2024-05-27T11:18:32.856" v="58191" actId="478"/>
          <ac:spMkLst>
            <pc:docMk/>
            <pc:sldMk cId="2367163873" sldId="315"/>
            <ac:spMk id="5397" creationId="{41743316-7864-6348-94FE-8B00B52A13FB}"/>
          </ac:spMkLst>
        </pc:spChg>
        <pc:spChg chg="del mod replST">
          <ac:chgData name="Ida Ekmark" userId="ffbc62ef69d5d3dc" providerId="LiveId" clId="{38AB4D3C-B4E5-4847-ABEF-83E738C70A11}" dt="2024-05-27T11:18:32.856" v="58190" actId="478"/>
          <ac:spMkLst>
            <pc:docMk/>
            <pc:sldMk cId="2367163873" sldId="315"/>
            <ac:spMk id="5398" creationId="{36FD3997-B86C-06E4-6CF3-7E7B8B06EAE5}"/>
          </ac:spMkLst>
        </pc:spChg>
        <pc:spChg chg="del mod replST">
          <ac:chgData name="Ida Ekmark" userId="ffbc62ef69d5d3dc" providerId="LiveId" clId="{38AB4D3C-B4E5-4847-ABEF-83E738C70A11}" dt="2024-05-27T11:18:32.852" v="58189" actId="478"/>
          <ac:spMkLst>
            <pc:docMk/>
            <pc:sldMk cId="2367163873" sldId="315"/>
            <ac:spMk id="5399" creationId="{3BAB0934-D489-4752-2DF5-94BF7B06E1B5}"/>
          </ac:spMkLst>
        </pc:spChg>
        <pc:spChg chg="del mod replST">
          <ac:chgData name="Ida Ekmark" userId="ffbc62ef69d5d3dc" providerId="LiveId" clId="{38AB4D3C-B4E5-4847-ABEF-83E738C70A11}" dt="2024-05-27T11:18:32.852" v="58188" actId="478"/>
          <ac:spMkLst>
            <pc:docMk/>
            <pc:sldMk cId="2367163873" sldId="315"/>
            <ac:spMk id="5400" creationId="{2EAFA977-4035-7D86-1522-9BB57A603377}"/>
          </ac:spMkLst>
        </pc:spChg>
        <pc:spChg chg="del mod replST">
          <ac:chgData name="Ida Ekmark" userId="ffbc62ef69d5d3dc" providerId="LiveId" clId="{38AB4D3C-B4E5-4847-ABEF-83E738C70A11}" dt="2024-05-27T11:18:32.852" v="58187" actId="478"/>
          <ac:spMkLst>
            <pc:docMk/>
            <pc:sldMk cId="2367163873" sldId="315"/>
            <ac:spMk id="5401" creationId="{C291AB33-74D9-81E0-6EA2-AEF56B0371C6}"/>
          </ac:spMkLst>
        </pc:spChg>
        <pc:spChg chg="del mod replST">
          <ac:chgData name="Ida Ekmark" userId="ffbc62ef69d5d3dc" providerId="LiveId" clId="{38AB4D3C-B4E5-4847-ABEF-83E738C70A11}" dt="2024-05-27T11:18:32.852" v="58186" actId="478"/>
          <ac:spMkLst>
            <pc:docMk/>
            <pc:sldMk cId="2367163873" sldId="315"/>
            <ac:spMk id="5402" creationId="{E204B285-B7EA-D7A9-7960-F647C40188D1}"/>
          </ac:spMkLst>
        </pc:spChg>
        <pc:spChg chg="del mod replST">
          <ac:chgData name="Ida Ekmark" userId="ffbc62ef69d5d3dc" providerId="LiveId" clId="{38AB4D3C-B4E5-4847-ABEF-83E738C70A11}" dt="2024-05-27T11:18:32.852" v="58185" actId="478"/>
          <ac:spMkLst>
            <pc:docMk/>
            <pc:sldMk cId="2367163873" sldId="315"/>
            <ac:spMk id="5403" creationId="{0820E905-2A1C-F488-0F7F-66CE0376581D}"/>
          </ac:spMkLst>
        </pc:spChg>
        <pc:spChg chg="del mod replST">
          <ac:chgData name="Ida Ekmark" userId="ffbc62ef69d5d3dc" providerId="LiveId" clId="{38AB4D3C-B4E5-4847-ABEF-83E738C70A11}" dt="2024-05-27T11:18:32.852" v="58184" actId="478"/>
          <ac:spMkLst>
            <pc:docMk/>
            <pc:sldMk cId="2367163873" sldId="315"/>
            <ac:spMk id="5404" creationId="{90AA07A0-384D-75D9-7F9E-ABA02C322F31}"/>
          </ac:spMkLst>
        </pc:spChg>
        <pc:spChg chg="del mod replST">
          <ac:chgData name="Ida Ekmark" userId="ffbc62ef69d5d3dc" providerId="LiveId" clId="{38AB4D3C-B4E5-4847-ABEF-83E738C70A11}" dt="2024-05-27T11:18:32.852" v="58183" actId="478"/>
          <ac:spMkLst>
            <pc:docMk/>
            <pc:sldMk cId="2367163873" sldId="315"/>
            <ac:spMk id="5405" creationId="{570A139B-CFC1-CA51-1CE4-6AAEF9D106A1}"/>
          </ac:spMkLst>
        </pc:spChg>
        <pc:spChg chg="del mod replST">
          <ac:chgData name="Ida Ekmark" userId="ffbc62ef69d5d3dc" providerId="LiveId" clId="{38AB4D3C-B4E5-4847-ABEF-83E738C70A11}" dt="2024-05-27T11:18:32.852" v="58182" actId="478"/>
          <ac:spMkLst>
            <pc:docMk/>
            <pc:sldMk cId="2367163873" sldId="315"/>
            <ac:spMk id="5406" creationId="{1A67C39E-3832-9D16-BDA8-E9F99DAA8E4F}"/>
          </ac:spMkLst>
        </pc:spChg>
        <pc:spChg chg="del mod replST">
          <ac:chgData name="Ida Ekmark" userId="ffbc62ef69d5d3dc" providerId="LiveId" clId="{38AB4D3C-B4E5-4847-ABEF-83E738C70A11}" dt="2024-05-27T11:18:32.849" v="58181" actId="478"/>
          <ac:spMkLst>
            <pc:docMk/>
            <pc:sldMk cId="2367163873" sldId="315"/>
            <ac:spMk id="5407" creationId="{DDF088A5-4F25-88EB-3042-1C7474E4BC48}"/>
          </ac:spMkLst>
        </pc:spChg>
        <pc:spChg chg="del mod replST">
          <ac:chgData name="Ida Ekmark" userId="ffbc62ef69d5d3dc" providerId="LiveId" clId="{38AB4D3C-B4E5-4847-ABEF-83E738C70A11}" dt="2024-05-27T11:18:32.849" v="58180" actId="478"/>
          <ac:spMkLst>
            <pc:docMk/>
            <pc:sldMk cId="2367163873" sldId="315"/>
            <ac:spMk id="5408" creationId="{718B5699-D04B-3C38-CCA4-C9F7C08A4B24}"/>
          </ac:spMkLst>
        </pc:spChg>
        <pc:spChg chg="del mod replST">
          <ac:chgData name="Ida Ekmark" userId="ffbc62ef69d5d3dc" providerId="LiveId" clId="{38AB4D3C-B4E5-4847-ABEF-83E738C70A11}" dt="2024-05-27T11:18:32.849" v="58179" actId="478"/>
          <ac:spMkLst>
            <pc:docMk/>
            <pc:sldMk cId="2367163873" sldId="315"/>
            <ac:spMk id="5409" creationId="{80CE0470-D623-D752-DFA3-B00E789F6F86}"/>
          </ac:spMkLst>
        </pc:spChg>
        <pc:spChg chg="del mod replST">
          <ac:chgData name="Ida Ekmark" userId="ffbc62ef69d5d3dc" providerId="LiveId" clId="{38AB4D3C-B4E5-4847-ABEF-83E738C70A11}" dt="2024-05-27T11:18:32.849" v="58178" actId="478"/>
          <ac:spMkLst>
            <pc:docMk/>
            <pc:sldMk cId="2367163873" sldId="315"/>
            <ac:spMk id="5410" creationId="{AA810CD5-9540-C7EB-F65D-49A349A5BBBF}"/>
          </ac:spMkLst>
        </pc:spChg>
        <pc:spChg chg="del mod replST">
          <ac:chgData name="Ida Ekmark" userId="ffbc62ef69d5d3dc" providerId="LiveId" clId="{38AB4D3C-B4E5-4847-ABEF-83E738C70A11}" dt="2024-05-27T11:18:32.849" v="58177" actId="478"/>
          <ac:spMkLst>
            <pc:docMk/>
            <pc:sldMk cId="2367163873" sldId="315"/>
            <ac:spMk id="5411" creationId="{79881B83-A4CC-F635-BB84-6F6D68979A0A}"/>
          </ac:spMkLst>
        </pc:spChg>
        <pc:spChg chg="del mod replST">
          <ac:chgData name="Ida Ekmark" userId="ffbc62ef69d5d3dc" providerId="LiveId" clId="{38AB4D3C-B4E5-4847-ABEF-83E738C70A11}" dt="2024-05-27T11:18:32.849" v="58176" actId="478"/>
          <ac:spMkLst>
            <pc:docMk/>
            <pc:sldMk cId="2367163873" sldId="315"/>
            <ac:spMk id="5412" creationId="{B1BA4568-CD45-BFC3-A2E7-B206D49ED76B}"/>
          </ac:spMkLst>
        </pc:spChg>
        <pc:spChg chg="del mod replST">
          <ac:chgData name="Ida Ekmark" userId="ffbc62ef69d5d3dc" providerId="LiveId" clId="{38AB4D3C-B4E5-4847-ABEF-83E738C70A11}" dt="2024-05-27T11:18:32.849" v="58175" actId="478"/>
          <ac:spMkLst>
            <pc:docMk/>
            <pc:sldMk cId="2367163873" sldId="315"/>
            <ac:spMk id="5413" creationId="{51F22AA5-2AD3-C34D-1847-29931BD992DB}"/>
          </ac:spMkLst>
        </pc:spChg>
        <pc:spChg chg="del mod replST">
          <ac:chgData name="Ida Ekmark" userId="ffbc62ef69d5d3dc" providerId="LiveId" clId="{38AB4D3C-B4E5-4847-ABEF-83E738C70A11}" dt="2024-05-27T11:18:32.848" v="58174" actId="478"/>
          <ac:spMkLst>
            <pc:docMk/>
            <pc:sldMk cId="2367163873" sldId="315"/>
            <ac:spMk id="5414" creationId="{569EBF19-0354-8346-D397-5C7231912265}"/>
          </ac:spMkLst>
        </pc:spChg>
        <pc:spChg chg="del mod replST">
          <ac:chgData name="Ida Ekmark" userId="ffbc62ef69d5d3dc" providerId="LiveId" clId="{38AB4D3C-B4E5-4847-ABEF-83E738C70A11}" dt="2024-05-27T11:18:32.844" v="58173" actId="478"/>
          <ac:spMkLst>
            <pc:docMk/>
            <pc:sldMk cId="2367163873" sldId="315"/>
            <ac:spMk id="5415" creationId="{D81A98C9-323D-0DC6-030B-BBF43ACE83F8}"/>
          </ac:spMkLst>
        </pc:spChg>
        <pc:spChg chg="del mod replST">
          <ac:chgData name="Ida Ekmark" userId="ffbc62ef69d5d3dc" providerId="LiveId" clId="{38AB4D3C-B4E5-4847-ABEF-83E738C70A11}" dt="2024-05-27T11:18:32.844" v="58172" actId="478"/>
          <ac:spMkLst>
            <pc:docMk/>
            <pc:sldMk cId="2367163873" sldId="315"/>
            <ac:spMk id="5416" creationId="{BEE7020C-B334-1831-208E-118A81AFAABA}"/>
          </ac:spMkLst>
        </pc:spChg>
        <pc:spChg chg="del mod replST">
          <ac:chgData name="Ida Ekmark" userId="ffbc62ef69d5d3dc" providerId="LiveId" clId="{38AB4D3C-B4E5-4847-ABEF-83E738C70A11}" dt="2024-05-27T11:18:32.844" v="58171" actId="478"/>
          <ac:spMkLst>
            <pc:docMk/>
            <pc:sldMk cId="2367163873" sldId="315"/>
            <ac:spMk id="5417" creationId="{A0F5B173-1845-91C2-1D0F-E808B7DEC9BD}"/>
          </ac:spMkLst>
        </pc:spChg>
        <pc:spChg chg="del mod replST">
          <ac:chgData name="Ida Ekmark" userId="ffbc62ef69d5d3dc" providerId="LiveId" clId="{38AB4D3C-B4E5-4847-ABEF-83E738C70A11}" dt="2024-05-27T11:18:32.844" v="58170" actId="478"/>
          <ac:spMkLst>
            <pc:docMk/>
            <pc:sldMk cId="2367163873" sldId="315"/>
            <ac:spMk id="5418" creationId="{6BA45C83-05C3-1FA5-A5C9-983770969707}"/>
          </ac:spMkLst>
        </pc:spChg>
        <pc:spChg chg="del mod replST">
          <ac:chgData name="Ida Ekmark" userId="ffbc62ef69d5d3dc" providerId="LiveId" clId="{38AB4D3C-B4E5-4847-ABEF-83E738C70A11}" dt="2024-05-27T11:18:32.844" v="58169" actId="478"/>
          <ac:spMkLst>
            <pc:docMk/>
            <pc:sldMk cId="2367163873" sldId="315"/>
            <ac:spMk id="5419" creationId="{93E5B0B8-6395-441F-A79B-E2CCF56B43CA}"/>
          </ac:spMkLst>
        </pc:spChg>
        <pc:spChg chg="del mod replST">
          <ac:chgData name="Ida Ekmark" userId="ffbc62ef69d5d3dc" providerId="LiveId" clId="{38AB4D3C-B4E5-4847-ABEF-83E738C70A11}" dt="2024-05-27T11:18:32.844" v="58168" actId="478"/>
          <ac:spMkLst>
            <pc:docMk/>
            <pc:sldMk cId="2367163873" sldId="315"/>
            <ac:spMk id="5420" creationId="{2E50B528-9382-8F9D-5AA8-90AAF0863ACA}"/>
          </ac:spMkLst>
        </pc:spChg>
        <pc:spChg chg="del mod replST">
          <ac:chgData name="Ida Ekmark" userId="ffbc62ef69d5d3dc" providerId="LiveId" clId="{38AB4D3C-B4E5-4847-ABEF-83E738C70A11}" dt="2024-05-27T11:18:32.844" v="58167" actId="478"/>
          <ac:spMkLst>
            <pc:docMk/>
            <pc:sldMk cId="2367163873" sldId="315"/>
            <ac:spMk id="5421" creationId="{D83DF805-485F-DB40-C0BC-312F36C0435C}"/>
          </ac:spMkLst>
        </pc:spChg>
        <pc:spChg chg="del mod replST">
          <ac:chgData name="Ida Ekmark" userId="ffbc62ef69d5d3dc" providerId="LiveId" clId="{38AB4D3C-B4E5-4847-ABEF-83E738C70A11}" dt="2024-05-27T11:18:32.844" v="58166" actId="478"/>
          <ac:spMkLst>
            <pc:docMk/>
            <pc:sldMk cId="2367163873" sldId="315"/>
            <ac:spMk id="5422" creationId="{899B8729-1527-4DDA-F97A-FCCEF9EEAFD3}"/>
          </ac:spMkLst>
        </pc:spChg>
        <pc:spChg chg="del mod replST">
          <ac:chgData name="Ida Ekmark" userId="ffbc62ef69d5d3dc" providerId="LiveId" clId="{38AB4D3C-B4E5-4847-ABEF-83E738C70A11}" dt="2024-05-27T11:18:32.840" v="58165" actId="478"/>
          <ac:spMkLst>
            <pc:docMk/>
            <pc:sldMk cId="2367163873" sldId="315"/>
            <ac:spMk id="5423" creationId="{867958CD-2DE2-E60F-13F9-9733AA0F7F91}"/>
          </ac:spMkLst>
        </pc:spChg>
        <pc:spChg chg="del mod replST">
          <ac:chgData name="Ida Ekmark" userId="ffbc62ef69d5d3dc" providerId="LiveId" clId="{38AB4D3C-B4E5-4847-ABEF-83E738C70A11}" dt="2024-05-27T11:18:32.840" v="58164" actId="478"/>
          <ac:spMkLst>
            <pc:docMk/>
            <pc:sldMk cId="2367163873" sldId="315"/>
            <ac:spMk id="5424" creationId="{08D200C6-0331-3B2D-4F7B-0EC7056E69CA}"/>
          </ac:spMkLst>
        </pc:spChg>
        <pc:spChg chg="del mod replST">
          <ac:chgData name="Ida Ekmark" userId="ffbc62ef69d5d3dc" providerId="LiveId" clId="{38AB4D3C-B4E5-4847-ABEF-83E738C70A11}" dt="2024-05-27T11:18:32.840" v="58163" actId="478"/>
          <ac:spMkLst>
            <pc:docMk/>
            <pc:sldMk cId="2367163873" sldId="315"/>
            <ac:spMk id="5425" creationId="{31E8D80A-05F7-F96C-D2F8-0D03A9D4AB47}"/>
          </ac:spMkLst>
        </pc:spChg>
        <pc:spChg chg="del mod replST">
          <ac:chgData name="Ida Ekmark" userId="ffbc62ef69d5d3dc" providerId="LiveId" clId="{38AB4D3C-B4E5-4847-ABEF-83E738C70A11}" dt="2024-05-27T11:18:32.840" v="58162" actId="478"/>
          <ac:spMkLst>
            <pc:docMk/>
            <pc:sldMk cId="2367163873" sldId="315"/>
            <ac:spMk id="5426" creationId="{749999E6-6574-A514-79F3-5B475EC0D1BB}"/>
          </ac:spMkLst>
        </pc:spChg>
        <pc:spChg chg="del mod replST">
          <ac:chgData name="Ida Ekmark" userId="ffbc62ef69d5d3dc" providerId="LiveId" clId="{38AB4D3C-B4E5-4847-ABEF-83E738C70A11}" dt="2024-05-27T11:18:32.840" v="58161" actId="478"/>
          <ac:spMkLst>
            <pc:docMk/>
            <pc:sldMk cId="2367163873" sldId="315"/>
            <ac:spMk id="5427" creationId="{CF230CBC-F4E1-6C0A-4A72-1E777B1789AE}"/>
          </ac:spMkLst>
        </pc:spChg>
        <pc:spChg chg="del mod replST">
          <ac:chgData name="Ida Ekmark" userId="ffbc62ef69d5d3dc" providerId="LiveId" clId="{38AB4D3C-B4E5-4847-ABEF-83E738C70A11}" dt="2024-05-27T11:18:32.840" v="58160" actId="478"/>
          <ac:spMkLst>
            <pc:docMk/>
            <pc:sldMk cId="2367163873" sldId="315"/>
            <ac:spMk id="5428" creationId="{59248A48-30E5-30D9-9C7A-E71BE6252E57}"/>
          </ac:spMkLst>
        </pc:spChg>
        <pc:spChg chg="del mod replST">
          <ac:chgData name="Ida Ekmark" userId="ffbc62ef69d5d3dc" providerId="LiveId" clId="{38AB4D3C-B4E5-4847-ABEF-83E738C70A11}" dt="2024-05-27T11:18:32.840" v="58159" actId="478"/>
          <ac:spMkLst>
            <pc:docMk/>
            <pc:sldMk cId="2367163873" sldId="315"/>
            <ac:spMk id="5429" creationId="{9DBED323-C7B7-12EE-3D68-76040AD809B4}"/>
          </ac:spMkLst>
        </pc:spChg>
        <pc:spChg chg="del mod replST">
          <ac:chgData name="Ida Ekmark" userId="ffbc62ef69d5d3dc" providerId="LiveId" clId="{38AB4D3C-B4E5-4847-ABEF-83E738C70A11}" dt="2024-05-27T11:18:32.838" v="58158" actId="478"/>
          <ac:spMkLst>
            <pc:docMk/>
            <pc:sldMk cId="2367163873" sldId="315"/>
            <ac:spMk id="5430" creationId="{9F34272B-2159-F67C-C32B-5AAE24629597}"/>
          </ac:spMkLst>
        </pc:spChg>
        <pc:spChg chg="del mod replST">
          <ac:chgData name="Ida Ekmark" userId="ffbc62ef69d5d3dc" providerId="LiveId" clId="{38AB4D3C-B4E5-4847-ABEF-83E738C70A11}" dt="2024-05-27T11:18:32.838" v="58157" actId="478"/>
          <ac:spMkLst>
            <pc:docMk/>
            <pc:sldMk cId="2367163873" sldId="315"/>
            <ac:spMk id="5431" creationId="{284E7BB4-EDDC-4D36-0C36-F4FFB845F6E6}"/>
          </ac:spMkLst>
        </pc:spChg>
        <pc:spChg chg="del mod replST">
          <ac:chgData name="Ida Ekmark" userId="ffbc62ef69d5d3dc" providerId="LiveId" clId="{38AB4D3C-B4E5-4847-ABEF-83E738C70A11}" dt="2024-05-27T11:18:32.838" v="58156" actId="478"/>
          <ac:spMkLst>
            <pc:docMk/>
            <pc:sldMk cId="2367163873" sldId="315"/>
            <ac:spMk id="5432" creationId="{F3E382D6-9D2A-1DBE-10D1-EFDBEA4DD5F4}"/>
          </ac:spMkLst>
        </pc:spChg>
        <pc:spChg chg="del mod replST">
          <ac:chgData name="Ida Ekmark" userId="ffbc62ef69d5d3dc" providerId="LiveId" clId="{38AB4D3C-B4E5-4847-ABEF-83E738C70A11}" dt="2024-05-27T11:18:32.838" v="58155" actId="478"/>
          <ac:spMkLst>
            <pc:docMk/>
            <pc:sldMk cId="2367163873" sldId="315"/>
            <ac:spMk id="5433" creationId="{9F0DDF1F-F766-BBB7-B403-F825E97C8593}"/>
          </ac:spMkLst>
        </pc:spChg>
        <pc:spChg chg="del mod replST">
          <ac:chgData name="Ida Ekmark" userId="ffbc62ef69d5d3dc" providerId="LiveId" clId="{38AB4D3C-B4E5-4847-ABEF-83E738C70A11}" dt="2024-05-27T11:18:32.836" v="58154" actId="478"/>
          <ac:spMkLst>
            <pc:docMk/>
            <pc:sldMk cId="2367163873" sldId="315"/>
            <ac:spMk id="5434" creationId="{2BB7BB15-726F-4859-3378-F96BE6A59E6D}"/>
          </ac:spMkLst>
        </pc:spChg>
        <pc:spChg chg="del mod replST">
          <ac:chgData name="Ida Ekmark" userId="ffbc62ef69d5d3dc" providerId="LiveId" clId="{38AB4D3C-B4E5-4847-ABEF-83E738C70A11}" dt="2024-05-27T11:18:32.836" v="58153" actId="478"/>
          <ac:spMkLst>
            <pc:docMk/>
            <pc:sldMk cId="2367163873" sldId="315"/>
            <ac:spMk id="5435" creationId="{9909A95A-CC4F-16EB-7420-F506B25C2F09}"/>
          </ac:spMkLst>
        </pc:spChg>
        <pc:spChg chg="del mod replST">
          <ac:chgData name="Ida Ekmark" userId="ffbc62ef69d5d3dc" providerId="LiveId" clId="{38AB4D3C-B4E5-4847-ABEF-83E738C70A11}" dt="2024-05-27T11:18:32.836" v="58152" actId="478"/>
          <ac:spMkLst>
            <pc:docMk/>
            <pc:sldMk cId="2367163873" sldId="315"/>
            <ac:spMk id="5436" creationId="{C1E498BC-B51D-3919-8E75-9945C6CBDCE7}"/>
          </ac:spMkLst>
        </pc:spChg>
        <pc:spChg chg="del mod replST">
          <ac:chgData name="Ida Ekmark" userId="ffbc62ef69d5d3dc" providerId="LiveId" clId="{38AB4D3C-B4E5-4847-ABEF-83E738C70A11}" dt="2024-05-27T11:18:32.836" v="58151" actId="478"/>
          <ac:spMkLst>
            <pc:docMk/>
            <pc:sldMk cId="2367163873" sldId="315"/>
            <ac:spMk id="5437" creationId="{0D0687C8-6DFF-3F81-F39A-FFA5B0B575DF}"/>
          </ac:spMkLst>
        </pc:spChg>
        <pc:spChg chg="del mod replST">
          <ac:chgData name="Ida Ekmark" userId="ffbc62ef69d5d3dc" providerId="LiveId" clId="{38AB4D3C-B4E5-4847-ABEF-83E738C70A11}" dt="2024-05-27T11:18:32.832" v="58150" actId="478"/>
          <ac:spMkLst>
            <pc:docMk/>
            <pc:sldMk cId="2367163873" sldId="315"/>
            <ac:spMk id="5438" creationId="{F60D68F0-1A4B-76CD-1DDA-67161E65B49F}"/>
          </ac:spMkLst>
        </pc:spChg>
        <pc:spChg chg="del mod replST">
          <ac:chgData name="Ida Ekmark" userId="ffbc62ef69d5d3dc" providerId="LiveId" clId="{38AB4D3C-B4E5-4847-ABEF-83E738C70A11}" dt="2024-05-27T11:18:32.832" v="58149" actId="478"/>
          <ac:spMkLst>
            <pc:docMk/>
            <pc:sldMk cId="2367163873" sldId="315"/>
            <ac:spMk id="5439" creationId="{EBB1DAEA-828A-0F9F-99D1-091F96689011}"/>
          </ac:spMkLst>
        </pc:spChg>
        <pc:spChg chg="del mod replST">
          <ac:chgData name="Ida Ekmark" userId="ffbc62ef69d5d3dc" providerId="LiveId" clId="{38AB4D3C-B4E5-4847-ABEF-83E738C70A11}" dt="2024-05-27T11:18:32.832" v="58148" actId="478"/>
          <ac:spMkLst>
            <pc:docMk/>
            <pc:sldMk cId="2367163873" sldId="315"/>
            <ac:spMk id="5440" creationId="{A2BE2EC4-4A15-DF56-C64E-5650C6A6081E}"/>
          </ac:spMkLst>
        </pc:spChg>
        <pc:spChg chg="del mod replST">
          <ac:chgData name="Ida Ekmark" userId="ffbc62ef69d5d3dc" providerId="LiveId" clId="{38AB4D3C-B4E5-4847-ABEF-83E738C70A11}" dt="2024-05-27T11:18:32.832" v="58147" actId="478"/>
          <ac:spMkLst>
            <pc:docMk/>
            <pc:sldMk cId="2367163873" sldId="315"/>
            <ac:spMk id="5441" creationId="{4ED0F6D5-FA5E-EB4C-48AA-905A6A76776D}"/>
          </ac:spMkLst>
        </pc:spChg>
        <pc:spChg chg="del mod replST">
          <ac:chgData name="Ida Ekmark" userId="ffbc62ef69d5d3dc" providerId="LiveId" clId="{38AB4D3C-B4E5-4847-ABEF-83E738C70A11}" dt="2024-05-27T11:18:32.832" v="58146" actId="478"/>
          <ac:spMkLst>
            <pc:docMk/>
            <pc:sldMk cId="2367163873" sldId="315"/>
            <ac:spMk id="5442" creationId="{F19668ED-8D17-C033-52A0-9A6D0BF93AA1}"/>
          </ac:spMkLst>
        </pc:spChg>
        <pc:spChg chg="del mod replST">
          <ac:chgData name="Ida Ekmark" userId="ffbc62ef69d5d3dc" providerId="LiveId" clId="{38AB4D3C-B4E5-4847-ABEF-83E738C70A11}" dt="2024-05-27T11:18:32.832" v="58145" actId="478"/>
          <ac:spMkLst>
            <pc:docMk/>
            <pc:sldMk cId="2367163873" sldId="315"/>
            <ac:spMk id="5443" creationId="{1334C617-6496-07AB-0D60-AE0434164792}"/>
          </ac:spMkLst>
        </pc:spChg>
        <pc:spChg chg="del mod replST">
          <ac:chgData name="Ida Ekmark" userId="ffbc62ef69d5d3dc" providerId="LiveId" clId="{38AB4D3C-B4E5-4847-ABEF-83E738C70A11}" dt="2024-05-27T11:18:32.828" v="58144" actId="478"/>
          <ac:spMkLst>
            <pc:docMk/>
            <pc:sldMk cId="2367163873" sldId="315"/>
            <ac:spMk id="5444" creationId="{E0A1AC59-D40D-7000-E6A8-1CBBF8FEDA86}"/>
          </ac:spMkLst>
        </pc:spChg>
        <pc:spChg chg="del mod replST">
          <ac:chgData name="Ida Ekmark" userId="ffbc62ef69d5d3dc" providerId="LiveId" clId="{38AB4D3C-B4E5-4847-ABEF-83E738C70A11}" dt="2024-05-27T11:18:32.828" v="58143" actId="478"/>
          <ac:spMkLst>
            <pc:docMk/>
            <pc:sldMk cId="2367163873" sldId="315"/>
            <ac:spMk id="5445" creationId="{384AE5DB-D0C3-B9C7-F444-838098780513}"/>
          </ac:spMkLst>
        </pc:spChg>
        <pc:spChg chg="del mod replST">
          <ac:chgData name="Ida Ekmark" userId="ffbc62ef69d5d3dc" providerId="LiveId" clId="{38AB4D3C-B4E5-4847-ABEF-83E738C70A11}" dt="2024-05-27T11:18:32.828" v="58142" actId="478"/>
          <ac:spMkLst>
            <pc:docMk/>
            <pc:sldMk cId="2367163873" sldId="315"/>
            <ac:spMk id="5446" creationId="{AAFD0BBA-B2C4-8967-E5B6-81F2C3BFCCF6}"/>
          </ac:spMkLst>
        </pc:spChg>
        <pc:spChg chg="del mod replST">
          <ac:chgData name="Ida Ekmark" userId="ffbc62ef69d5d3dc" providerId="LiveId" clId="{38AB4D3C-B4E5-4847-ABEF-83E738C70A11}" dt="2024-05-27T11:18:32.828" v="58141" actId="478"/>
          <ac:spMkLst>
            <pc:docMk/>
            <pc:sldMk cId="2367163873" sldId="315"/>
            <ac:spMk id="5447" creationId="{35673E7A-7016-42D9-643A-F3A15B92D37D}"/>
          </ac:spMkLst>
        </pc:spChg>
        <pc:spChg chg="del mod replST">
          <ac:chgData name="Ida Ekmark" userId="ffbc62ef69d5d3dc" providerId="LiveId" clId="{38AB4D3C-B4E5-4847-ABEF-83E738C70A11}" dt="2024-05-27T11:18:32.828" v="58140" actId="478"/>
          <ac:spMkLst>
            <pc:docMk/>
            <pc:sldMk cId="2367163873" sldId="315"/>
            <ac:spMk id="5448" creationId="{A7DD5260-ADDE-7FCB-BFB9-9926488D6E6E}"/>
          </ac:spMkLst>
        </pc:spChg>
        <pc:spChg chg="del mod replST">
          <ac:chgData name="Ida Ekmark" userId="ffbc62ef69d5d3dc" providerId="LiveId" clId="{38AB4D3C-B4E5-4847-ABEF-83E738C70A11}" dt="2024-05-27T11:18:32.827" v="58139" actId="478"/>
          <ac:spMkLst>
            <pc:docMk/>
            <pc:sldMk cId="2367163873" sldId="315"/>
            <ac:spMk id="5449" creationId="{87664FD0-8277-FEED-DA9B-AD8F4F28D35C}"/>
          </ac:spMkLst>
        </pc:spChg>
        <pc:spChg chg="del mod replST">
          <ac:chgData name="Ida Ekmark" userId="ffbc62ef69d5d3dc" providerId="LiveId" clId="{38AB4D3C-B4E5-4847-ABEF-83E738C70A11}" dt="2024-05-27T11:18:32.827" v="58138" actId="478"/>
          <ac:spMkLst>
            <pc:docMk/>
            <pc:sldMk cId="2367163873" sldId="315"/>
            <ac:spMk id="5450" creationId="{E13F0163-D86D-42E3-37BA-5EBC380B62C9}"/>
          </ac:spMkLst>
        </pc:spChg>
        <pc:spChg chg="del mod replST">
          <ac:chgData name="Ida Ekmark" userId="ffbc62ef69d5d3dc" providerId="LiveId" clId="{38AB4D3C-B4E5-4847-ABEF-83E738C70A11}" dt="2024-05-27T11:18:32.825" v="58137" actId="478"/>
          <ac:spMkLst>
            <pc:docMk/>
            <pc:sldMk cId="2367163873" sldId="315"/>
            <ac:spMk id="5451" creationId="{325BC7B2-94A4-7417-675F-827E0EFC1415}"/>
          </ac:spMkLst>
        </pc:spChg>
        <pc:spChg chg="del mod replST">
          <ac:chgData name="Ida Ekmark" userId="ffbc62ef69d5d3dc" providerId="LiveId" clId="{38AB4D3C-B4E5-4847-ABEF-83E738C70A11}" dt="2024-05-27T11:18:32.825" v="58136" actId="478"/>
          <ac:spMkLst>
            <pc:docMk/>
            <pc:sldMk cId="2367163873" sldId="315"/>
            <ac:spMk id="5452" creationId="{DC291CF4-65B7-3EF7-29FB-56F0333A213B}"/>
          </ac:spMkLst>
        </pc:spChg>
        <pc:spChg chg="del mod replST">
          <ac:chgData name="Ida Ekmark" userId="ffbc62ef69d5d3dc" providerId="LiveId" clId="{38AB4D3C-B4E5-4847-ABEF-83E738C70A11}" dt="2024-05-27T11:18:32.825" v="58135" actId="478"/>
          <ac:spMkLst>
            <pc:docMk/>
            <pc:sldMk cId="2367163873" sldId="315"/>
            <ac:spMk id="5453" creationId="{956F30D0-159E-8419-54D1-4B3411FBD205}"/>
          </ac:spMkLst>
        </pc:spChg>
        <pc:spChg chg="del mod replST">
          <ac:chgData name="Ida Ekmark" userId="ffbc62ef69d5d3dc" providerId="LiveId" clId="{38AB4D3C-B4E5-4847-ABEF-83E738C70A11}" dt="2024-05-27T11:18:32.821" v="58134" actId="478"/>
          <ac:spMkLst>
            <pc:docMk/>
            <pc:sldMk cId="2367163873" sldId="315"/>
            <ac:spMk id="5454" creationId="{4096F210-2FE4-7F36-0580-6AC45D2BA9F1}"/>
          </ac:spMkLst>
        </pc:spChg>
        <pc:spChg chg="del mod replST">
          <ac:chgData name="Ida Ekmark" userId="ffbc62ef69d5d3dc" providerId="LiveId" clId="{38AB4D3C-B4E5-4847-ABEF-83E738C70A11}" dt="2024-05-27T11:18:32.821" v="58133" actId="478"/>
          <ac:spMkLst>
            <pc:docMk/>
            <pc:sldMk cId="2367163873" sldId="315"/>
            <ac:spMk id="5455" creationId="{D2B6D4E0-19F6-ABB8-F076-96FEE5325CF2}"/>
          </ac:spMkLst>
        </pc:spChg>
        <pc:spChg chg="del mod replST">
          <ac:chgData name="Ida Ekmark" userId="ffbc62ef69d5d3dc" providerId="LiveId" clId="{38AB4D3C-B4E5-4847-ABEF-83E738C70A11}" dt="2024-05-27T11:18:32.821" v="58132" actId="478"/>
          <ac:spMkLst>
            <pc:docMk/>
            <pc:sldMk cId="2367163873" sldId="315"/>
            <ac:spMk id="5456" creationId="{A15804BE-97B5-831A-6382-8CF48A148330}"/>
          </ac:spMkLst>
        </pc:spChg>
        <pc:spChg chg="del mod replST">
          <ac:chgData name="Ida Ekmark" userId="ffbc62ef69d5d3dc" providerId="LiveId" clId="{38AB4D3C-B4E5-4847-ABEF-83E738C70A11}" dt="2024-05-27T11:18:32.821" v="58131" actId="478"/>
          <ac:spMkLst>
            <pc:docMk/>
            <pc:sldMk cId="2367163873" sldId="315"/>
            <ac:spMk id="5457" creationId="{5F6A1D2E-282D-3531-9F08-8D0ABD5BE790}"/>
          </ac:spMkLst>
        </pc:spChg>
        <pc:spChg chg="del mod replST">
          <ac:chgData name="Ida Ekmark" userId="ffbc62ef69d5d3dc" providerId="LiveId" clId="{38AB4D3C-B4E5-4847-ABEF-83E738C70A11}" dt="2024-05-27T11:18:32.821" v="58130" actId="478"/>
          <ac:spMkLst>
            <pc:docMk/>
            <pc:sldMk cId="2367163873" sldId="315"/>
            <ac:spMk id="5458" creationId="{FECF34E5-1EDD-D27D-913C-8706247F9772}"/>
          </ac:spMkLst>
        </pc:spChg>
        <pc:spChg chg="del mod replST">
          <ac:chgData name="Ida Ekmark" userId="ffbc62ef69d5d3dc" providerId="LiveId" clId="{38AB4D3C-B4E5-4847-ABEF-83E738C70A11}" dt="2024-05-27T11:18:32.819" v="58129" actId="478"/>
          <ac:spMkLst>
            <pc:docMk/>
            <pc:sldMk cId="2367163873" sldId="315"/>
            <ac:spMk id="5459" creationId="{BF1131F5-06BA-2615-D669-CB4BBCF931D0}"/>
          </ac:spMkLst>
        </pc:spChg>
        <pc:spChg chg="del mod replST">
          <ac:chgData name="Ida Ekmark" userId="ffbc62ef69d5d3dc" providerId="LiveId" clId="{38AB4D3C-B4E5-4847-ABEF-83E738C70A11}" dt="2024-05-27T11:18:32.819" v="58128" actId="478"/>
          <ac:spMkLst>
            <pc:docMk/>
            <pc:sldMk cId="2367163873" sldId="315"/>
            <ac:spMk id="5460" creationId="{04894A7A-B2E8-7041-B45A-73398E60784F}"/>
          </ac:spMkLst>
        </pc:spChg>
        <pc:spChg chg="del mod replST">
          <ac:chgData name="Ida Ekmark" userId="ffbc62ef69d5d3dc" providerId="LiveId" clId="{38AB4D3C-B4E5-4847-ABEF-83E738C70A11}" dt="2024-05-27T11:18:32.819" v="58127" actId="478"/>
          <ac:spMkLst>
            <pc:docMk/>
            <pc:sldMk cId="2367163873" sldId="315"/>
            <ac:spMk id="5461" creationId="{2A61AB8A-0F02-A96B-E53F-CCFCACEA25BE}"/>
          </ac:spMkLst>
        </pc:spChg>
        <pc:spChg chg="del mod replST">
          <ac:chgData name="Ida Ekmark" userId="ffbc62ef69d5d3dc" providerId="LiveId" clId="{38AB4D3C-B4E5-4847-ABEF-83E738C70A11}" dt="2024-05-27T11:18:32.817" v="58126" actId="478"/>
          <ac:spMkLst>
            <pc:docMk/>
            <pc:sldMk cId="2367163873" sldId="315"/>
            <ac:spMk id="5462" creationId="{357ABEED-748D-12D7-F2D3-FD187E5A6E58}"/>
          </ac:spMkLst>
        </pc:spChg>
        <pc:spChg chg="del mod replST">
          <ac:chgData name="Ida Ekmark" userId="ffbc62ef69d5d3dc" providerId="LiveId" clId="{38AB4D3C-B4E5-4847-ABEF-83E738C70A11}" dt="2024-05-27T11:18:32.817" v="58125" actId="478"/>
          <ac:spMkLst>
            <pc:docMk/>
            <pc:sldMk cId="2367163873" sldId="315"/>
            <ac:spMk id="5463" creationId="{C21FDF15-9B29-C917-F513-424F8FA8F2DD}"/>
          </ac:spMkLst>
        </pc:spChg>
        <pc:spChg chg="del mod replST">
          <ac:chgData name="Ida Ekmark" userId="ffbc62ef69d5d3dc" providerId="LiveId" clId="{38AB4D3C-B4E5-4847-ABEF-83E738C70A11}" dt="2024-05-27T11:18:32.817" v="58124" actId="478"/>
          <ac:spMkLst>
            <pc:docMk/>
            <pc:sldMk cId="2367163873" sldId="315"/>
            <ac:spMk id="5464" creationId="{56B892E4-5216-0B04-813A-CE61672F9B79}"/>
          </ac:spMkLst>
        </pc:spChg>
        <pc:spChg chg="del mod replST">
          <ac:chgData name="Ida Ekmark" userId="ffbc62ef69d5d3dc" providerId="LiveId" clId="{38AB4D3C-B4E5-4847-ABEF-83E738C70A11}" dt="2024-05-27T11:18:32.817" v="58123" actId="478"/>
          <ac:spMkLst>
            <pc:docMk/>
            <pc:sldMk cId="2367163873" sldId="315"/>
            <ac:spMk id="5465" creationId="{149CFA32-AEC1-A62D-2230-6D3A83002F7E}"/>
          </ac:spMkLst>
        </pc:spChg>
        <pc:spChg chg="del mod replST">
          <ac:chgData name="Ida Ekmark" userId="ffbc62ef69d5d3dc" providerId="LiveId" clId="{38AB4D3C-B4E5-4847-ABEF-83E738C70A11}" dt="2024-05-27T11:18:32.813" v="58122" actId="478"/>
          <ac:spMkLst>
            <pc:docMk/>
            <pc:sldMk cId="2367163873" sldId="315"/>
            <ac:spMk id="5466" creationId="{999BC7A2-5BE4-0226-E1BB-51234AE2B864}"/>
          </ac:spMkLst>
        </pc:spChg>
        <pc:spChg chg="del mod replST">
          <ac:chgData name="Ida Ekmark" userId="ffbc62ef69d5d3dc" providerId="LiveId" clId="{38AB4D3C-B4E5-4847-ABEF-83E738C70A11}" dt="2024-05-27T11:18:32.813" v="58121" actId="478"/>
          <ac:spMkLst>
            <pc:docMk/>
            <pc:sldMk cId="2367163873" sldId="315"/>
            <ac:spMk id="5467" creationId="{23850F5D-4CF1-F995-8290-733B7CD0B5F2}"/>
          </ac:spMkLst>
        </pc:spChg>
        <pc:spChg chg="del mod replST">
          <ac:chgData name="Ida Ekmark" userId="ffbc62ef69d5d3dc" providerId="LiveId" clId="{38AB4D3C-B4E5-4847-ABEF-83E738C70A11}" dt="2024-05-27T11:18:32.813" v="58120" actId="478"/>
          <ac:spMkLst>
            <pc:docMk/>
            <pc:sldMk cId="2367163873" sldId="315"/>
            <ac:spMk id="5468" creationId="{1177AE8E-A0CA-C4E8-4645-343AB135FCBE}"/>
          </ac:spMkLst>
        </pc:spChg>
        <pc:spChg chg="del mod replST">
          <ac:chgData name="Ida Ekmark" userId="ffbc62ef69d5d3dc" providerId="LiveId" clId="{38AB4D3C-B4E5-4847-ABEF-83E738C70A11}" dt="2024-05-27T11:18:32.813" v="58119" actId="478"/>
          <ac:spMkLst>
            <pc:docMk/>
            <pc:sldMk cId="2367163873" sldId="315"/>
            <ac:spMk id="5469" creationId="{6D643C18-8338-C56D-6DE4-E506314F1CD9}"/>
          </ac:spMkLst>
        </pc:spChg>
        <pc:spChg chg="del mod replST">
          <ac:chgData name="Ida Ekmark" userId="ffbc62ef69d5d3dc" providerId="LiveId" clId="{38AB4D3C-B4E5-4847-ABEF-83E738C70A11}" dt="2024-05-27T11:18:32.813" v="58118" actId="478"/>
          <ac:spMkLst>
            <pc:docMk/>
            <pc:sldMk cId="2367163873" sldId="315"/>
            <ac:spMk id="5470" creationId="{D199236A-F582-CBE9-9DF1-ADB99A831E85}"/>
          </ac:spMkLst>
        </pc:spChg>
        <pc:spChg chg="del mod replST">
          <ac:chgData name="Ida Ekmark" userId="ffbc62ef69d5d3dc" providerId="LiveId" clId="{38AB4D3C-B4E5-4847-ABEF-83E738C70A11}" dt="2024-05-27T11:18:32.813" v="58117" actId="478"/>
          <ac:spMkLst>
            <pc:docMk/>
            <pc:sldMk cId="2367163873" sldId="315"/>
            <ac:spMk id="5471" creationId="{06EF9280-8539-886D-3A74-03AFEB6BC5C7}"/>
          </ac:spMkLst>
        </pc:spChg>
        <pc:spChg chg="del mod replST">
          <ac:chgData name="Ida Ekmark" userId="ffbc62ef69d5d3dc" providerId="LiveId" clId="{38AB4D3C-B4E5-4847-ABEF-83E738C70A11}" dt="2024-05-27T11:18:32.809" v="58116" actId="478"/>
          <ac:spMkLst>
            <pc:docMk/>
            <pc:sldMk cId="2367163873" sldId="315"/>
            <ac:spMk id="5472" creationId="{6AD95F82-C009-EC08-66D8-0258719F403C}"/>
          </ac:spMkLst>
        </pc:spChg>
        <pc:spChg chg="del mod replST">
          <ac:chgData name="Ida Ekmark" userId="ffbc62ef69d5d3dc" providerId="LiveId" clId="{38AB4D3C-B4E5-4847-ABEF-83E738C70A11}" dt="2024-05-27T11:18:32.809" v="58115" actId="478"/>
          <ac:spMkLst>
            <pc:docMk/>
            <pc:sldMk cId="2367163873" sldId="315"/>
            <ac:spMk id="5473" creationId="{62D51035-6D7A-D4C7-0121-80CDF22C91D2}"/>
          </ac:spMkLst>
        </pc:spChg>
        <pc:spChg chg="del mod replST">
          <ac:chgData name="Ida Ekmark" userId="ffbc62ef69d5d3dc" providerId="LiveId" clId="{38AB4D3C-B4E5-4847-ABEF-83E738C70A11}" dt="2024-05-27T11:18:32.809" v="58114" actId="478"/>
          <ac:spMkLst>
            <pc:docMk/>
            <pc:sldMk cId="2367163873" sldId="315"/>
            <ac:spMk id="5474" creationId="{270C19C6-3788-7312-5EB3-D23EE7EECBB9}"/>
          </ac:spMkLst>
        </pc:spChg>
        <pc:spChg chg="del mod replST">
          <ac:chgData name="Ida Ekmark" userId="ffbc62ef69d5d3dc" providerId="LiveId" clId="{38AB4D3C-B4E5-4847-ABEF-83E738C70A11}" dt="2024-05-27T11:18:32.809" v="58113" actId="478"/>
          <ac:spMkLst>
            <pc:docMk/>
            <pc:sldMk cId="2367163873" sldId="315"/>
            <ac:spMk id="5475" creationId="{2E92CF6B-A6C7-C92B-F163-2F16D2D843E4}"/>
          </ac:spMkLst>
        </pc:spChg>
        <pc:spChg chg="del mod replST">
          <ac:chgData name="Ida Ekmark" userId="ffbc62ef69d5d3dc" providerId="LiveId" clId="{38AB4D3C-B4E5-4847-ABEF-83E738C70A11}" dt="2024-05-27T11:18:32.809" v="58112" actId="478"/>
          <ac:spMkLst>
            <pc:docMk/>
            <pc:sldMk cId="2367163873" sldId="315"/>
            <ac:spMk id="5476" creationId="{AD71EB7D-71D3-33D9-D316-0B03AF1C3C11}"/>
          </ac:spMkLst>
        </pc:spChg>
        <pc:spChg chg="del mod replST">
          <ac:chgData name="Ida Ekmark" userId="ffbc62ef69d5d3dc" providerId="LiveId" clId="{38AB4D3C-B4E5-4847-ABEF-83E738C70A11}" dt="2024-05-27T11:18:32.809" v="58111" actId="478"/>
          <ac:spMkLst>
            <pc:docMk/>
            <pc:sldMk cId="2367163873" sldId="315"/>
            <ac:spMk id="5477" creationId="{22BFD4B4-7150-E3C5-0C1B-15E821BE1F74}"/>
          </ac:spMkLst>
        </pc:spChg>
        <pc:spChg chg="del mod replST">
          <ac:chgData name="Ida Ekmark" userId="ffbc62ef69d5d3dc" providerId="LiveId" clId="{38AB4D3C-B4E5-4847-ABEF-83E738C70A11}" dt="2024-05-27T11:18:32.805" v="58110" actId="478"/>
          <ac:spMkLst>
            <pc:docMk/>
            <pc:sldMk cId="2367163873" sldId="315"/>
            <ac:spMk id="5478" creationId="{B9EBB530-30AB-2FF4-CB22-5B287934829B}"/>
          </ac:spMkLst>
        </pc:spChg>
        <pc:spChg chg="del mod replST">
          <ac:chgData name="Ida Ekmark" userId="ffbc62ef69d5d3dc" providerId="LiveId" clId="{38AB4D3C-B4E5-4847-ABEF-83E738C70A11}" dt="2024-05-27T11:18:32.805" v="58109" actId="478"/>
          <ac:spMkLst>
            <pc:docMk/>
            <pc:sldMk cId="2367163873" sldId="315"/>
            <ac:spMk id="5479" creationId="{E75BD78A-13AE-1DF1-FEAE-9EF261A7394D}"/>
          </ac:spMkLst>
        </pc:spChg>
        <pc:spChg chg="del mod topLvl replST">
          <ac:chgData name="Ida Ekmark" userId="ffbc62ef69d5d3dc" providerId="LiveId" clId="{38AB4D3C-B4E5-4847-ABEF-83E738C70A11}" dt="2024-05-27T11:18:48.599" v="58770" actId="478"/>
          <ac:spMkLst>
            <pc:docMk/>
            <pc:sldMk cId="2367163873" sldId="315"/>
            <ac:spMk id="5578" creationId="{482E7300-B1C2-0E58-013A-B7091BB9493D}"/>
          </ac:spMkLst>
        </pc:spChg>
        <pc:spChg chg="del mod topLvl replST">
          <ac:chgData name="Ida Ekmark" userId="ffbc62ef69d5d3dc" providerId="LiveId" clId="{38AB4D3C-B4E5-4847-ABEF-83E738C70A11}" dt="2024-05-27T11:18:48.521" v="58680" actId="478"/>
          <ac:spMkLst>
            <pc:docMk/>
            <pc:sldMk cId="2367163873" sldId="315"/>
            <ac:spMk id="5579" creationId="{E683FD37-3B6E-2C31-D3DA-987EA70CAF0C}"/>
          </ac:spMkLst>
        </pc:spChg>
        <pc:spChg chg="del mod replST">
          <ac:chgData name="Ida Ekmark" userId="ffbc62ef69d5d3dc" providerId="LiveId" clId="{38AB4D3C-B4E5-4847-ABEF-83E738C70A11}" dt="2024-05-27T11:18:48.521" v="58679" actId="478"/>
          <ac:spMkLst>
            <pc:docMk/>
            <pc:sldMk cId="2367163873" sldId="315"/>
            <ac:spMk id="5580" creationId="{F35D2555-DB6C-6662-3049-CB7F6850890B}"/>
          </ac:spMkLst>
        </pc:spChg>
        <pc:spChg chg="del mod replST">
          <ac:chgData name="Ida Ekmark" userId="ffbc62ef69d5d3dc" providerId="LiveId" clId="{38AB4D3C-B4E5-4847-ABEF-83E738C70A11}" dt="2024-05-27T11:18:48.521" v="58678" actId="478"/>
          <ac:spMkLst>
            <pc:docMk/>
            <pc:sldMk cId="2367163873" sldId="315"/>
            <ac:spMk id="5581" creationId="{633E6996-B00D-2850-7603-9443832AE072}"/>
          </ac:spMkLst>
        </pc:spChg>
        <pc:spChg chg="del mod replST">
          <ac:chgData name="Ida Ekmark" userId="ffbc62ef69d5d3dc" providerId="LiveId" clId="{38AB4D3C-B4E5-4847-ABEF-83E738C70A11}" dt="2024-05-27T11:18:48.521" v="58677" actId="478"/>
          <ac:spMkLst>
            <pc:docMk/>
            <pc:sldMk cId="2367163873" sldId="315"/>
            <ac:spMk id="5582" creationId="{39541A6C-FA54-7112-424D-9FC5B1E9F65D}"/>
          </ac:spMkLst>
        </pc:spChg>
        <pc:spChg chg="del mod replST">
          <ac:chgData name="Ida Ekmark" userId="ffbc62ef69d5d3dc" providerId="LiveId" clId="{38AB4D3C-B4E5-4847-ABEF-83E738C70A11}" dt="2024-05-27T11:18:48.521" v="58676" actId="478"/>
          <ac:spMkLst>
            <pc:docMk/>
            <pc:sldMk cId="2367163873" sldId="315"/>
            <ac:spMk id="5583" creationId="{C5E2237F-345D-3846-42FB-64420390402C}"/>
          </ac:spMkLst>
        </pc:spChg>
        <pc:spChg chg="del mod replST">
          <ac:chgData name="Ida Ekmark" userId="ffbc62ef69d5d3dc" providerId="LiveId" clId="{38AB4D3C-B4E5-4847-ABEF-83E738C70A11}" dt="2024-05-27T11:18:48.521" v="58675" actId="478"/>
          <ac:spMkLst>
            <pc:docMk/>
            <pc:sldMk cId="2367163873" sldId="315"/>
            <ac:spMk id="5584" creationId="{6B838014-A9C6-9789-C289-9B9CE54B6778}"/>
          </ac:spMkLst>
        </pc:spChg>
        <pc:spChg chg="del mod replST">
          <ac:chgData name="Ida Ekmark" userId="ffbc62ef69d5d3dc" providerId="LiveId" clId="{38AB4D3C-B4E5-4847-ABEF-83E738C70A11}" dt="2024-05-27T11:18:48.521" v="58674" actId="478"/>
          <ac:spMkLst>
            <pc:docMk/>
            <pc:sldMk cId="2367163873" sldId="315"/>
            <ac:spMk id="5585" creationId="{CDA0B277-F74B-A551-54CA-D0EA86B15C09}"/>
          </ac:spMkLst>
        </pc:spChg>
        <pc:spChg chg="del mod replST">
          <ac:chgData name="Ida Ekmark" userId="ffbc62ef69d5d3dc" providerId="LiveId" clId="{38AB4D3C-B4E5-4847-ABEF-83E738C70A11}" dt="2024-05-27T11:18:48.521" v="58673" actId="478"/>
          <ac:spMkLst>
            <pc:docMk/>
            <pc:sldMk cId="2367163873" sldId="315"/>
            <ac:spMk id="5586" creationId="{B294D464-495D-5E52-9120-BF7DAC6CF56D}"/>
          </ac:spMkLst>
        </pc:spChg>
        <pc:spChg chg="del mod replST">
          <ac:chgData name="Ida Ekmark" userId="ffbc62ef69d5d3dc" providerId="LiveId" clId="{38AB4D3C-B4E5-4847-ABEF-83E738C70A11}" dt="2024-05-27T11:18:48.521" v="58672" actId="478"/>
          <ac:spMkLst>
            <pc:docMk/>
            <pc:sldMk cId="2367163873" sldId="315"/>
            <ac:spMk id="5587" creationId="{7E2A3063-EB36-0161-4420-0DBD87DF495A}"/>
          </ac:spMkLst>
        </pc:spChg>
        <pc:spChg chg="del mod replST">
          <ac:chgData name="Ida Ekmark" userId="ffbc62ef69d5d3dc" providerId="LiveId" clId="{38AB4D3C-B4E5-4847-ABEF-83E738C70A11}" dt="2024-05-27T11:18:48.521" v="58671" actId="478"/>
          <ac:spMkLst>
            <pc:docMk/>
            <pc:sldMk cId="2367163873" sldId="315"/>
            <ac:spMk id="5588" creationId="{666D9D9B-4064-6745-FA46-DDA878BF0455}"/>
          </ac:spMkLst>
        </pc:spChg>
        <pc:spChg chg="del mod replST">
          <ac:chgData name="Ida Ekmark" userId="ffbc62ef69d5d3dc" providerId="LiveId" clId="{38AB4D3C-B4E5-4847-ABEF-83E738C70A11}" dt="2024-05-27T11:18:48.519" v="58670" actId="478"/>
          <ac:spMkLst>
            <pc:docMk/>
            <pc:sldMk cId="2367163873" sldId="315"/>
            <ac:spMk id="5589" creationId="{3A5D3E29-AEC1-9BAE-4228-A0664369E979}"/>
          </ac:spMkLst>
        </pc:spChg>
        <pc:spChg chg="del mod replST">
          <ac:chgData name="Ida Ekmark" userId="ffbc62ef69d5d3dc" providerId="LiveId" clId="{38AB4D3C-B4E5-4847-ABEF-83E738C70A11}" dt="2024-05-27T11:18:48.519" v="58669" actId="478"/>
          <ac:spMkLst>
            <pc:docMk/>
            <pc:sldMk cId="2367163873" sldId="315"/>
            <ac:spMk id="5590" creationId="{0E809B52-C412-289E-79FC-BD300D77E1C1}"/>
          </ac:spMkLst>
        </pc:spChg>
        <pc:spChg chg="del mod replST">
          <ac:chgData name="Ida Ekmark" userId="ffbc62ef69d5d3dc" providerId="LiveId" clId="{38AB4D3C-B4E5-4847-ABEF-83E738C70A11}" dt="2024-05-27T11:18:48.519" v="58668" actId="478"/>
          <ac:spMkLst>
            <pc:docMk/>
            <pc:sldMk cId="2367163873" sldId="315"/>
            <ac:spMk id="5591" creationId="{1E2E9768-F1E9-5052-D5E4-D6B2036EBD55}"/>
          </ac:spMkLst>
        </pc:spChg>
        <pc:spChg chg="del mod replST">
          <ac:chgData name="Ida Ekmark" userId="ffbc62ef69d5d3dc" providerId="LiveId" clId="{38AB4D3C-B4E5-4847-ABEF-83E738C70A11}" dt="2024-05-27T11:18:48.519" v="58667" actId="478"/>
          <ac:spMkLst>
            <pc:docMk/>
            <pc:sldMk cId="2367163873" sldId="315"/>
            <ac:spMk id="5592" creationId="{770A1E29-E61C-282E-16BB-522E0813D583}"/>
          </ac:spMkLst>
        </pc:spChg>
        <pc:spChg chg="del mod replST">
          <ac:chgData name="Ida Ekmark" userId="ffbc62ef69d5d3dc" providerId="LiveId" clId="{38AB4D3C-B4E5-4847-ABEF-83E738C70A11}" dt="2024-05-27T11:18:48.519" v="58666" actId="478"/>
          <ac:spMkLst>
            <pc:docMk/>
            <pc:sldMk cId="2367163873" sldId="315"/>
            <ac:spMk id="5593" creationId="{319B7383-D30F-DFE9-19CD-0BDD962F870A}"/>
          </ac:spMkLst>
        </pc:spChg>
        <pc:spChg chg="del mod replST">
          <ac:chgData name="Ida Ekmark" userId="ffbc62ef69d5d3dc" providerId="LiveId" clId="{38AB4D3C-B4E5-4847-ABEF-83E738C70A11}" dt="2024-05-27T11:18:48.519" v="58665" actId="478"/>
          <ac:spMkLst>
            <pc:docMk/>
            <pc:sldMk cId="2367163873" sldId="315"/>
            <ac:spMk id="5594" creationId="{617738C5-0802-ECBD-9118-199F961EDA04}"/>
          </ac:spMkLst>
        </pc:spChg>
        <pc:spChg chg="del mod replST">
          <ac:chgData name="Ida Ekmark" userId="ffbc62ef69d5d3dc" providerId="LiveId" clId="{38AB4D3C-B4E5-4847-ABEF-83E738C70A11}" dt="2024-05-27T11:18:48.509" v="58664" actId="478"/>
          <ac:spMkLst>
            <pc:docMk/>
            <pc:sldMk cId="2367163873" sldId="315"/>
            <ac:spMk id="5595" creationId="{96CDF12F-E255-8303-0739-7F577B983095}"/>
          </ac:spMkLst>
        </pc:spChg>
        <pc:spChg chg="del mod replST">
          <ac:chgData name="Ida Ekmark" userId="ffbc62ef69d5d3dc" providerId="LiveId" clId="{38AB4D3C-B4E5-4847-ABEF-83E738C70A11}" dt="2024-05-27T11:18:48.509" v="58663" actId="478"/>
          <ac:spMkLst>
            <pc:docMk/>
            <pc:sldMk cId="2367163873" sldId="315"/>
            <ac:spMk id="5596" creationId="{351ED97E-9D15-00F1-B0DA-8593788BF6D8}"/>
          </ac:spMkLst>
        </pc:spChg>
        <pc:spChg chg="del mod replST">
          <ac:chgData name="Ida Ekmark" userId="ffbc62ef69d5d3dc" providerId="LiveId" clId="{38AB4D3C-B4E5-4847-ABEF-83E738C70A11}" dt="2024-05-27T11:18:48.509" v="58662" actId="478"/>
          <ac:spMkLst>
            <pc:docMk/>
            <pc:sldMk cId="2367163873" sldId="315"/>
            <ac:spMk id="5597" creationId="{942172AE-C815-791B-E7A2-E89CC159127C}"/>
          </ac:spMkLst>
        </pc:spChg>
        <pc:spChg chg="del mod replST">
          <ac:chgData name="Ida Ekmark" userId="ffbc62ef69d5d3dc" providerId="LiveId" clId="{38AB4D3C-B4E5-4847-ABEF-83E738C70A11}" dt="2024-05-27T11:18:48.509" v="58661" actId="478"/>
          <ac:spMkLst>
            <pc:docMk/>
            <pc:sldMk cId="2367163873" sldId="315"/>
            <ac:spMk id="5598" creationId="{A91D3450-9F7C-C0E4-EFC9-EC79CC422456}"/>
          </ac:spMkLst>
        </pc:spChg>
        <pc:spChg chg="del mod replST">
          <ac:chgData name="Ida Ekmark" userId="ffbc62ef69d5d3dc" providerId="LiveId" clId="{38AB4D3C-B4E5-4847-ABEF-83E738C70A11}" dt="2024-05-27T11:18:48.509" v="58660" actId="478"/>
          <ac:spMkLst>
            <pc:docMk/>
            <pc:sldMk cId="2367163873" sldId="315"/>
            <ac:spMk id="5599" creationId="{EDD49DF3-954A-CC1D-E1F1-632F80FF0DFB}"/>
          </ac:spMkLst>
        </pc:spChg>
        <pc:spChg chg="del mod replST">
          <ac:chgData name="Ida Ekmark" userId="ffbc62ef69d5d3dc" providerId="LiveId" clId="{38AB4D3C-B4E5-4847-ABEF-83E738C70A11}" dt="2024-05-27T11:18:48.509" v="58659" actId="478"/>
          <ac:spMkLst>
            <pc:docMk/>
            <pc:sldMk cId="2367163873" sldId="315"/>
            <ac:spMk id="5600" creationId="{6F610172-572C-FC8D-E12C-FED8AA5E3124}"/>
          </ac:spMkLst>
        </pc:spChg>
        <pc:spChg chg="del mod replST">
          <ac:chgData name="Ida Ekmark" userId="ffbc62ef69d5d3dc" providerId="LiveId" clId="{38AB4D3C-B4E5-4847-ABEF-83E738C70A11}" dt="2024-05-27T11:18:48.509" v="58658" actId="478"/>
          <ac:spMkLst>
            <pc:docMk/>
            <pc:sldMk cId="2367163873" sldId="315"/>
            <ac:spMk id="5601" creationId="{2B9E7891-A0F3-6B01-477F-A608F977F2E1}"/>
          </ac:spMkLst>
        </pc:spChg>
        <pc:spChg chg="del mod replST">
          <ac:chgData name="Ida Ekmark" userId="ffbc62ef69d5d3dc" providerId="LiveId" clId="{38AB4D3C-B4E5-4847-ABEF-83E738C70A11}" dt="2024-05-27T11:18:48.509" v="58657" actId="478"/>
          <ac:spMkLst>
            <pc:docMk/>
            <pc:sldMk cId="2367163873" sldId="315"/>
            <ac:spMk id="5602" creationId="{DA915C47-81F4-8F5A-0893-5E765B46F42B}"/>
          </ac:spMkLst>
        </pc:spChg>
        <pc:spChg chg="del mod replST">
          <ac:chgData name="Ida Ekmark" userId="ffbc62ef69d5d3dc" providerId="LiveId" clId="{38AB4D3C-B4E5-4847-ABEF-83E738C70A11}" dt="2024-05-27T11:18:48.509" v="58656" actId="478"/>
          <ac:spMkLst>
            <pc:docMk/>
            <pc:sldMk cId="2367163873" sldId="315"/>
            <ac:spMk id="5603" creationId="{60D30232-A3BE-DA65-D105-8B2BF4F5ADFC}"/>
          </ac:spMkLst>
        </pc:spChg>
        <pc:spChg chg="del mod replST">
          <ac:chgData name="Ida Ekmark" userId="ffbc62ef69d5d3dc" providerId="LiveId" clId="{38AB4D3C-B4E5-4847-ABEF-83E738C70A11}" dt="2024-05-27T11:18:48.509" v="58655" actId="478"/>
          <ac:spMkLst>
            <pc:docMk/>
            <pc:sldMk cId="2367163873" sldId="315"/>
            <ac:spMk id="5604" creationId="{436A754B-80E6-112A-E74F-78301542F5F8}"/>
          </ac:spMkLst>
        </pc:spChg>
        <pc:spChg chg="del mod replST">
          <ac:chgData name="Ida Ekmark" userId="ffbc62ef69d5d3dc" providerId="LiveId" clId="{38AB4D3C-B4E5-4847-ABEF-83E738C70A11}" dt="2024-05-27T11:18:48.509" v="58654" actId="478"/>
          <ac:spMkLst>
            <pc:docMk/>
            <pc:sldMk cId="2367163873" sldId="315"/>
            <ac:spMk id="5605" creationId="{40BF906E-4590-F50E-41AF-BB0FE4A62899}"/>
          </ac:spMkLst>
        </pc:spChg>
        <pc:spChg chg="del mod replST">
          <ac:chgData name="Ida Ekmark" userId="ffbc62ef69d5d3dc" providerId="LiveId" clId="{38AB4D3C-B4E5-4847-ABEF-83E738C70A11}" dt="2024-05-27T11:18:48.509" v="58653" actId="478"/>
          <ac:spMkLst>
            <pc:docMk/>
            <pc:sldMk cId="2367163873" sldId="315"/>
            <ac:spMk id="5606" creationId="{44FC94B5-CFC9-2D7B-D2D3-B5CD280B1776}"/>
          </ac:spMkLst>
        </pc:spChg>
        <pc:spChg chg="del mod replST">
          <ac:chgData name="Ida Ekmark" userId="ffbc62ef69d5d3dc" providerId="LiveId" clId="{38AB4D3C-B4E5-4847-ABEF-83E738C70A11}" dt="2024-05-27T11:18:48.509" v="58652" actId="478"/>
          <ac:spMkLst>
            <pc:docMk/>
            <pc:sldMk cId="2367163873" sldId="315"/>
            <ac:spMk id="5607" creationId="{61943462-E52B-A781-E520-DCBC4451E626}"/>
          </ac:spMkLst>
        </pc:spChg>
        <pc:spChg chg="del mod replST">
          <ac:chgData name="Ida Ekmark" userId="ffbc62ef69d5d3dc" providerId="LiveId" clId="{38AB4D3C-B4E5-4847-ABEF-83E738C70A11}" dt="2024-05-27T11:18:48.509" v="58651" actId="478"/>
          <ac:spMkLst>
            <pc:docMk/>
            <pc:sldMk cId="2367163873" sldId="315"/>
            <ac:spMk id="5608" creationId="{60F947C9-8E0B-5425-8CD8-F8E1BD0A7934}"/>
          </ac:spMkLst>
        </pc:spChg>
        <pc:spChg chg="del mod replST">
          <ac:chgData name="Ida Ekmark" userId="ffbc62ef69d5d3dc" providerId="LiveId" clId="{38AB4D3C-B4E5-4847-ABEF-83E738C70A11}" dt="2024-05-27T11:18:48.509" v="58650" actId="478"/>
          <ac:spMkLst>
            <pc:docMk/>
            <pc:sldMk cId="2367163873" sldId="315"/>
            <ac:spMk id="5609" creationId="{51F3854F-8D49-8875-09A9-9D26C059C9CB}"/>
          </ac:spMkLst>
        </pc:spChg>
        <pc:spChg chg="del mod replST">
          <ac:chgData name="Ida Ekmark" userId="ffbc62ef69d5d3dc" providerId="LiveId" clId="{38AB4D3C-B4E5-4847-ABEF-83E738C70A11}" dt="2024-05-27T11:18:48.509" v="58649" actId="478"/>
          <ac:spMkLst>
            <pc:docMk/>
            <pc:sldMk cId="2367163873" sldId="315"/>
            <ac:spMk id="5610" creationId="{1DF48E71-E13A-38A1-1592-5F5842CE1585}"/>
          </ac:spMkLst>
        </pc:spChg>
        <pc:spChg chg="del mod replST">
          <ac:chgData name="Ida Ekmark" userId="ffbc62ef69d5d3dc" providerId="LiveId" clId="{38AB4D3C-B4E5-4847-ABEF-83E738C70A11}" dt="2024-05-27T11:18:48.509" v="58648" actId="478"/>
          <ac:spMkLst>
            <pc:docMk/>
            <pc:sldMk cId="2367163873" sldId="315"/>
            <ac:spMk id="5611" creationId="{9423DDE1-5E42-AACA-8573-93B22553D60E}"/>
          </ac:spMkLst>
        </pc:spChg>
        <pc:spChg chg="del mod replST">
          <ac:chgData name="Ida Ekmark" userId="ffbc62ef69d5d3dc" providerId="LiveId" clId="{38AB4D3C-B4E5-4847-ABEF-83E738C70A11}" dt="2024-05-27T11:18:48.509" v="58647" actId="478"/>
          <ac:spMkLst>
            <pc:docMk/>
            <pc:sldMk cId="2367163873" sldId="315"/>
            <ac:spMk id="5612" creationId="{45B7DA5D-6DEE-A08D-144C-5FBC55562138}"/>
          </ac:spMkLst>
        </pc:spChg>
        <pc:spChg chg="del mod replST">
          <ac:chgData name="Ida Ekmark" userId="ffbc62ef69d5d3dc" providerId="LiveId" clId="{38AB4D3C-B4E5-4847-ABEF-83E738C70A11}" dt="2024-05-27T11:18:48.509" v="58646" actId="478"/>
          <ac:spMkLst>
            <pc:docMk/>
            <pc:sldMk cId="2367163873" sldId="315"/>
            <ac:spMk id="5613" creationId="{A445DAD3-D641-4C4F-253A-7F3BE2509E50}"/>
          </ac:spMkLst>
        </pc:spChg>
        <pc:spChg chg="del mod replST">
          <ac:chgData name="Ida Ekmark" userId="ffbc62ef69d5d3dc" providerId="LiveId" clId="{38AB4D3C-B4E5-4847-ABEF-83E738C70A11}" dt="2024-05-27T11:18:48.499" v="58645" actId="478"/>
          <ac:spMkLst>
            <pc:docMk/>
            <pc:sldMk cId="2367163873" sldId="315"/>
            <ac:spMk id="5614" creationId="{11F819C0-C634-4686-7283-C681FE80C65C}"/>
          </ac:spMkLst>
        </pc:spChg>
        <pc:spChg chg="del mod replST">
          <ac:chgData name="Ida Ekmark" userId="ffbc62ef69d5d3dc" providerId="LiveId" clId="{38AB4D3C-B4E5-4847-ABEF-83E738C70A11}" dt="2024-05-27T11:18:48.499" v="58644" actId="478"/>
          <ac:spMkLst>
            <pc:docMk/>
            <pc:sldMk cId="2367163873" sldId="315"/>
            <ac:spMk id="5615" creationId="{21C0A111-2DC0-36FE-F8FD-A35D5595845B}"/>
          </ac:spMkLst>
        </pc:spChg>
        <pc:spChg chg="del mod replST">
          <ac:chgData name="Ida Ekmark" userId="ffbc62ef69d5d3dc" providerId="LiveId" clId="{38AB4D3C-B4E5-4847-ABEF-83E738C70A11}" dt="2024-05-27T11:18:48.499" v="58643" actId="478"/>
          <ac:spMkLst>
            <pc:docMk/>
            <pc:sldMk cId="2367163873" sldId="315"/>
            <ac:spMk id="5616" creationId="{B1655B77-C713-989D-221D-CCB79D69528D}"/>
          </ac:spMkLst>
        </pc:spChg>
        <pc:spChg chg="del mod replST">
          <ac:chgData name="Ida Ekmark" userId="ffbc62ef69d5d3dc" providerId="LiveId" clId="{38AB4D3C-B4E5-4847-ABEF-83E738C70A11}" dt="2024-05-27T11:18:48.499" v="58642" actId="478"/>
          <ac:spMkLst>
            <pc:docMk/>
            <pc:sldMk cId="2367163873" sldId="315"/>
            <ac:spMk id="5617" creationId="{D029BACF-0D8C-11DD-FE77-B79C4C84F285}"/>
          </ac:spMkLst>
        </pc:spChg>
        <pc:spChg chg="del mod replST">
          <ac:chgData name="Ida Ekmark" userId="ffbc62ef69d5d3dc" providerId="LiveId" clId="{38AB4D3C-B4E5-4847-ABEF-83E738C70A11}" dt="2024-05-27T11:18:48.499" v="58641" actId="478"/>
          <ac:spMkLst>
            <pc:docMk/>
            <pc:sldMk cId="2367163873" sldId="315"/>
            <ac:spMk id="5618" creationId="{05C64AB0-4287-5BCE-C511-D4FC2AC3B4F7}"/>
          </ac:spMkLst>
        </pc:spChg>
        <pc:spChg chg="del mod replST">
          <ac:chgData name="Ida Ekmark" userId="ffbc62ef69d5d3dc" providerId="LiveId" clId="{38AB4D3C-B4E5-4847-ABEF-83E738C70A11}" dt="2024-05-27T11:18:48.499" v="58640" actId="478"/>
          <ac:spMkLst>
            <pc:docMk/>
            <pc:sldMk cId="2367163873" sldId="315"/>
            <ac:spMk id="5619" creationId="{3CD955FA-5DB0-3476-4361-9D4E76AA67AE}"/>
          </ac:spMkLst>
        </pc:spChg>
        <pc:spChg chg="del mod replST">
          <ac:chgData name="Ida Ekmark" userId="ffbc62ef69d5d3dc" providerId="LiveId" clId="{38AB4D3C-B4E5-4847-ABEF-83E738C70A11}" dt="2024-05-27T11:18:48.499" v="58639" actId="478"/>
          <ac:spMkLst>
            <pc:docMk/>
            <pc:sldMk cId="2367163873" sldId="315"/>
            <ac:spMk id="5620" creationId="{6AD4FDB4-D452-5C7C-E1BD-D29776E0EA93}"/>
          </ac:spMkLst>
        </pc:spChg>
        <pc:spChg chg="del mod replST">
          <ac:chgData name="Ida Ekmark" userId="ffbc62ef69d5d3dc" providerId="LiveId" clId="{38AB4D3C-B4E5-4847-ABEF-83E738C70A11}" dt="2024-05-27T11:18:48.499" v="58638" actId="478"/>
          <ac:spMkLst>
            <pc:docMk/>
            <pc:sldMk cId="2367163873" sldId="315"/>
            <ac:spMk id="5621" creationId="{872AA6C3-AEBC-9788-8E5C-6C159CCBB7B2}"/>
          </ac:spMkLst>
        </pc:spChg>
        <pc:spChg chg="del mod replST">
          <ac:chgData name="Ida Ekmark" userId="ffbc62ef69d5d3dc" providerId="LiveId" clId="{38AB4D3C-B4E5-4847-ABEF-83E738C70A11}" dt="2024-05-27T11:18:48.499" v="58637" actId="478"/>
          <ac:spMkLst>
            <pc:docMk/>
            <pc:sldMk cId="2367163873" sldId="315"/>
            <ac:spMk id="5622" creationId="{30C6BA45-F5DD-F5A7-474D-09FC5B6A972E}"/>
          </ac:spMkLst>
        </pc:spChg>
        <pc:spChg chg="del mod replST">
          <ac:chgData name="Ida Ekmark" userId="ffbc62ef69d5d3dc" providerId="LiveId" clId="{38AB4D3C-B4E5-4847-ABEF-83E738C70A11}" dt="2024-05-27T11:18:48.499" v="58636" actId="478"/>
          <ac:spMkLst>
            <pc:docMk/>
            <pc:sldMk cId="2367163873" sldId="315"/>
            <ac:spMk id="5623" creationId="{0CA086C8-0A30-7343-91A4-343820A458AB}"/>
          </ac:spMkLst>
        </pc:spChg>
        <pc:spChg chg="del mod replST">
          <ac:chgData name="Ida Ekmark" userId="ffbc62ef69d5d3dc" providerId="LiveId" clId="{38AB4D3C-B4E5-4847-ABEF-83E738C70A11}" dt="2024-05-27T11:18:48.499" v="58635" actId="478"/>
          <ac:spMkLst>
            <pc:docMk/>
            <pc:sldMk cId="2367163873" sldId="315"/>
            <ac:spMk id="5624" creationId="{EAD4A1B3-6FDB-9C92-4990-4A59FA5E9AF0}"/>
          </ac:spMkLst>
        </pc:spChg>
        <pc:spChg chg="del mod replST">
          <ac:chgData name="Ida Ekmark" userId="ffbc62ef69d5d3dc" providerId="LiveId" clId="{38AB4D3C-B4E5-4847-ABEF-83E738C70A11}" dt="2024-05-27T11:18:48.499" v="58634" actId="478"/>
          <ac:spMkLst>
            <pc:docMk/>
            <pc:sldMk cId="2367163873" sldId="315"/>
            <ac:spMk id="5625" creationId="{C37C2284-499E-B79A-62FF-54DEFEE42DBD}"/>
          </ac:spMkLst>
        </pc:spChg>
        <pc:spChg chg="del mod replST">
          <ac:chgData name="Ida Ekmark" userId="ffbc62ef69d5d3dc" providerId="LiveId" clId="{38AB4D3C-B4E5-4847-ABEF-83E738C70A11}" dt="2024-05-27T11:18:48.499" v="58633" actId="478"/>
          <ac:spMkLst>
            <pc:docMk/>
            <pc:sldMk cId="2367163873" sldId="315"/>
            <ac:spMk id="5626" creationId="{6FA37C94-AF2A-75ED-1A93-BABB7AC0AD8C}"/>
          </ac:spMkLst>
        </pc:spChg>
        <pc:spChg chg="del mod replST">
          <ac:chgData name="Ida Ekmark" userId="ffbc62ef69d5d3dc" providerId="LiveId" clId="{38AB4D3C-B4E5-4847-ABEF-83E738C70A11}" dt="2024-05-27T11:18:48.499" v="58632" actId="478"/>
          <ac:spMkLst>
            <pc:docMk/>
            <pc:sldMk cId="2367163873" sldId="315"/>
            <ac:spMk id="5627" creationId="{95AEC7B6-C00B-F767-742C-1CF7E2E87EF9}"/>
          </ac:spMkLst>
        </pc:spChg>
        <pc:spChg chg="del mod replST">
          <ac:chgData name="Ida Ekmark" userId="ffbc62ef69d5d3dc" providerId="LiveId" clId="{38AB4D3C-B4E5-4847-ABEF-83E738C70A11}" dt="2024-05-27T11:18:48.499" v="58631" actId="478"/>
          <ac:spMkLst>
            <pc:docMk/>
            <pc:sldMk cId="2367163873" sldId="315"/>
            <ac:spMk id="5628" creationId="{8B958301-333B-8AA7-FC82-BE5851EF6D42}"/>
          </ac:spMkLst>
        </pc:spChg>
        <pc:spChg chg="del mod replST">
          <ac:chgData name="Ida Ekmark" userId="ffbc62ef69d5d3dc" providerId="LiveId" clId="{38AB4D3C-B4E5-4847-ABEF-83E738C70A11}" dt="2024-05-27T11:18:48.499" v="58630" actId="478"/>
          <ac:spMkLst>
            <pc:docMk/>
            <pc:sldMk cId="2367163873" sldId="315"/>
            <ac:spMk id="5629" creationId="{7555E1CE-FDDC-37CB-C944-9FE20049FAE1}"/>
          </ac:spMkLst>
        </pc:spChg>
        <pc:spChg chg="del mod replST">
          <ac:chgData name="Ida Ekmark" userId="ffbc62ef69d5d3dc" providerId="LiveId" clId="{38AB4D3C-B4E5-4847-ABEF-83E738C70A11}" dt="2024-05-27T11:18:48.499" v="58629" actId="478"/>
          <ac:spMkLst>
            <pc:docMk/>
            <pc:sldMk cId="2367163873" sldId="315"/>
            <ac:spMk id="5630" creationId="{5D6ABA59-731A-FC34-FB2D-B2EB94028ED2}"/>
          </ac:spMkLst>
        </pc:spChg>
        <pc:spChg chg="del mod replST">
          <ac:chgData name="Ida Ekmark" userId="ffbc62ef69d5d3dc" providerId="LiveId" clId="{38AB4D3C-B4E5-4847-ABEF-83E738C70A11}" dt="2024-05-27T11:18:48.499" v="58628" actId="478"/>
          <ac:spMkLst>
            <pc:docMk/>
            <pc:sldMk cId="2367163873" sldId="315"/>
            <ac:spMk id="5631" creationId="{FE56EE6E-DCCD-FD83-EB14-0333989E4B7B}"/>
          </ac:spMkLst>
        </pc:spChg>
        <pc:spChg chg="del mod replST">
          <ac:chgData name="Ida Ekmark" userId="ffbc62ef69d5d3dc" providerId="LiveId" clId="{38AB4D3C-B4E5-4847-ABEF-83E738C70A11}" dt="2024-05-27T11:18:48.499" v="58627" actId="478"/>
          <ac:spMkLst>
            <pc:docMk/>
            <pc:sldMk cId="2367163873" sldId="315"/>
            <ac:spMk id="5632" creationId="{ACB116AA-D24C-DF8F-E6D2-681EE85CF183}"/>
          </ac:spMkLst>
        </pc:spChg>
        <pc:spChg chg="del mod replST">
          <ac:chgData name="Ida Ekmark" userId="ffbc62ef69d5d3dc" providerId="LiveId" clId="{38AB4D3C-B4E5-4847-ABEF-83E738C70A11}" dt="2024-05-27T11:18:48.496" v="58626" actId="478"/>
          <ac:spMkLst>
            <pc:docMk/>
            <pc:sldMk cId="2367163873" sldId="315"/>
            <ac:spMk id="5633" creationId="{6A62033F-4413-1998-C63C-4B300D5C0C51}"/>
          </ac:spMkLst>
        </pc:spChg>
        <pc:spChg chg="del mod replST">
          <ac:chgData name="Ida Ekmark" userId="ffbc62ef69d5d3dc" providerId="LiveId" clId="{38AB4D3C-B4E5-4847-ABEF-83E738C70A11}" dt="2024-05-27T11:18:48.496" v="58625" actId="478"/>
          <ac:spMkLst>
            <pc:docMk/>
            <pc:sldMk cId="2367163873" sldId="315"/>
            <ac:spMk id="5634" creationId="{8E9CBA88-4E1B-42EF-41AA-42A8FC6CCAA8}"/>
          </ac:spMkLst>
        </pc:spChg>
        <pc:spChg chg="del mod replST">
          <ac:chgData name="Ida Ekmark" userId="ffbc62ef69d5d3dc" providerId="LiveId" clId="{38AB4D3C-B4E5-4847-ABEF-83E738C70A11}" dt="2024-05-27T11:18:48.496" v="58624" actId="478"/>
          <ac:spMkLst>
            <pc:docMk/>
            <pc:sldMk cId="2367163873" sldId="315"/>
            <ac:spMk id="5635" creationId="{A6241834-F177-D1EE-FD02-9C5BADEAC4C6}"/>
          </ac:spMkLst>
        </pc:spChg>
        <pc:spChg chg="del mod replST">
          <ac:chgData name="Ida Ekmark" userId="ffbc62ef69d5d3dc" providerId="LiveId" clId="{38AB4D3C-B4E5-4847-ABEF-83E738C70A11}" dt="2024-05-27T11:18:48.496" v="58623" actId="478"/>
          <ac:spMkLst>
            <pc:docMk/>
            <pc:sldMk cId="2367163873" sldId="315"/>
            <ac:spMk id="5636" creationId="{DA399D0D-A4C5-1C3B-1646-A3A1E08EF139}"/>
          </ac:spMkLst>
        </pc:spChg>
        <pc:spChg chg="del mod replST">
          <ac:chgData name="Ida Ekmark" userId="ffbc62ef69d5d3dc" providerId="LiveId" clId="{38AB4D3C-B4E5-4847-ABEF-83E738C70A11}" dt="2024-05-27T11:18:48.496" v="58622" actId="478"/>
          <ac:spMkLst>
            <pc:docMk/>
            <pc:sldMk cId="2367163873" sldId="315"/>
            <ac:spMk id="5637" creationId="{8666CFBB-4262-BC20-E24F-4085A9205DED}"/>
          </ac:spMkLst>
        </pc:spChg>
        <pc:spChg chg="del mod replST">
          <ac:chgData name="Ida Ekmark" userId="ffbc62ef69d5d3dc" providerId="LiveId" clId="{38AB4D3C-B4E5-4847-ABEF-83E738C70A11}" dt="2024-05-27T11:18:48.494" v="58621" actId="478"/>
          <ac:spMkLst>
            <pc:docMk/>
            <pc:sldMk cId="2367163873" sldId="315"/>
            <ac:spMk id="5638" creationId="{12BE651F-EB25-F8E4-9CDA-54E87C797FD7}"/>
          </ac:spMkLst>
        </pc:spChg>
        <pc:spChg chg="del mod replST">
          <ac:chgData name="Ida Ekmark" userId="ffbc62ef69d5d3dc" providerId="LiveId" clId="{38AB4D3C-B4E5-4847-ABEF-83E738C70A11}" dt="2024-05-27T11:18:48.494" v="58620" actId="478"/>
          <ac:spMkLst>
            <pc:docMk/>
            <pc:sldMk cId="2367163873" sldId="315"/>
            <ac:spMk id="5639" creationId="{21A986D7-D70F-BADC-78BA-997A3295E286}"/>
          </ac:spMkLst>
        </pc:spChg>
        <pc:spChg chg="del mod replST">
          <ac:chgData name="Ida Ekmark" userId="ffbc62ef69d5d3dc" providerId="LiveId" clId="{38AB4D3C-B4E5-4847-ABEF-83E738C70A11}" dt="2024-05-27T11:18:48.494" v="58619" actId="478"/>
          <ac:spMkLst>
            <pc:docMk/>
            <pc:sldMk cId="2367163873" sldId="315"/>
            <ac:spMk id="5640" creationId="{5989F042-3AF0-E184-3581-7D35BC11C412}"/>
          </ac:spMkLst>
        </pc:spChg>
        <pc:spChg chg="del mod replST">
          <ac:chgData name="Ida Ekmark" userId="ffbc62ef69d5d3dc" providerId="LiveId" clId="{38AB4D3C-B4E5-4847-ABEF-83E738C70A11}" dt="2024-05-27T11:18:48.494" v="58618" actId="478"/>
          <ac:spMkLst>
            <pc:docMk/>
            <pc:sldMk cId="2367163873" sldId="315"/>
            <ac:spMk id="5641" creationId="{B907DB55-A04E-D56D-14A5-E87CEBCEBE13}"/>
          </ac:spMkLst>
        </pc:spChg>
        <pc:spChg chg="del mod replST">
          <ac:chgData name="Ida Ekmark" userId="ffbc62ef69d5d3dc" providerId="LiveId" clId="{38AB4D3C-B4E5-4847-ABEF-83E738C70A11}" dt="2024-05-27T11:18:48.494" v="58617" actId="478"/>
          <ac:spMkLst>
            <pc:docMk/>
            <pc:sldMk cId="2367163873" sldId="315"/>
            <ac:spMk id="5642" creationId="{21D33966-E647-F63D-3148-AC6AD5A7D4C7}"/>
          </ac:spMkLst>
        </pc:spChg>
        <pc:spChg chg="del mod replST">
          <ac:chgData name="Ida Ekmark" userId="ffbc62ef69d5d3dc" providerId="LiveId" clId="{38AB4D3C-B4E5-4847-ABEF-83E738C70A11}" dt="2024-05-27T11:18:48.489" v="58616" actId="478"/>
          <ac:spMkLst>
            <pc:docMk/>
            <pc:sldMk cId="2367163873" sldId="315"/>
            <ac:spMk id="5643" creationId="{D5D414F6-B63F-3A2D-D592-0EAAC328AE8E}"/>
          </ac:spMkLst>
        </pc:spChg>
        <pc:spChg chg="del mod replST">
          <ac:chgData name="Ida Ekmark" userId="ffbc62ef69d5d3dc" providerId="LiveId" clId="{38AB4D3C-B4E5-4847-ABEF-83E738C70A11}" dt="2024-05-27T11:18:48.489" v="58615" actId="478"/>
          <ac:spMkLst>
            <pc:docMk/>
            <pc:sldMk cId="2367163873" sldId="315"/>
            <ac:spMk id="5644" creationId="{1FFA7050-86E2-3B49-539B-87B30D5683A2}"/>
          </ac:spMkLst>
        </pc:spChg>
        <pc:spChg chg="del mod replST">
          <ac:chgData name="Ida Ekmark" userId="ffbc62ef69d5d3dc" providerId="LiveId" clId="{38AB4D3C-B4E5-4847-ABEF-83E738C70A11}" dt="2024-05-27T11:18:48.489" v="58614" actId="478"/>
          <ac:spMkLst>
            <pc:docMk/>
            <pc:sldMk cId="2367163873" sldId="315"/>
            <ac:spMk id="5645" creationId="{26963920-D27E-BDA7-619A-396FCD13C399}"/>
          </ac:spMkLst>
        </pc:spChg>
        <pc:spChg chg="del mod replST">
          <ac:chgData name="Ida Ekmark" userId="ffbc62ef69d5d3dc" providerId="LiveId" clId="{38AB4D3C-B4E5-4847-ABEF-83E738C70A11}" dt="2024-05-27T11:18:48.489" v="58613" actId="478"/>
          <ac:spMkLst>
            <pc:docMk/>
            <pc:sldMk cId="2367163873" sldId="315"/>
            <ac:spMk id="5646" creationId="{FF51970B-A81A-30EC-E277-AD4DEA0F1D1C}"/>
          </ac:spMkLst>
        </pc:spChg>
        <pc:spChg chg="del mod replST">
          <ac:chgData name="Ida Ekmark" userId="ffbc62ef69d5d3dc" providerId="LiveId" clId="{38AB4D3C-B4E5-4847-ABEF-83E738C70A11}" dt="2024-05-27T11:18:48.489" v="58612" actId="478"/>
          <ac:spMkLst>
            <pc:docMk/>
            <pc:sldMk cId="2367163873" sldId="315"/>
            <ac:spMk id="5647" creationId="{FC779CA6-FCCB-405E-9FEA-7B6D4DD7E618}"/>
          </ac:spMkLst>
        </pc:spChg>
        <pc:spChg chg="del mod replST">
          <ac:chgData name="Ida Ekmark" userId="ffbc62ef69d5d3dc" providerId="LiveId" clId="{38AB4D3C-B4E5-4847-ABEF-83E738C70A11}" dt="2024-05-27T11:18:48.489" v="58611" actId="478"/>
          <ac:spMkLst>
            <pc:docMk/>
            <pc:sldMk cId="2367163873" sldId="315"/>
            <ac:spMk id="5648" creationId="{B6B85287-665D-1607-0A05-B7F9E46AEFE7}"/>
          </ac:spMkLst>
        </pc:spChg>
        <pc:spChg chg="del mod replST">
          <ac:chgData name="Ida Ekmark" userId="ffbc62ef69d5d3dc" providerId="LiveId" clId="{38AB4D3C-B4E5-4847-ABEF-83E738C70A11}" dt="2024-05-27T11:18:48.489" v="58610" actId="478"/>
          <ac:spMkLst>
            <pc:docMk/>
            <pc:sldMk cId="2367163873" sldId="315"/>
            <ac:spMk id="5649" creationId="{21191F51-2C26-FDA7-290A-5968C52818A5}"/>
          </ac:spMkLst>
        </pc:spChg>
        <pc:spChg chg="del mod replST">
          <ac:chgData name="Ida Ekmark" userId="ffbc62ef69d5d3dc" providerId="LiveId" clId="{38AB4D3C-B4E5-4847-ABEF-83E738C70A11}" dt="2024-05-27T11:18:48.489" v="58609" actId="478"/>
          <ac:spMkLst>
            <pc:docMk/>
            <pc:sldMk cId="2367163873" sldId="315"/>
            <ac:spMk id="5650" creationId="{DFDF8339-04F2-C3C2-16DC-18DABF7F958E}"/>
          </ac:spMkLst>
        </pc:spChg>
        <pc:spChg chg="del mod replST">
          <ac:chgData name="Ida Ekmark" userId="ffbc62ef69d5d3dc" providerId="LiveId" clId="{38AB4D3C-B4E5-4847-ABEF-83E738C70A11}" dt="2024-05-27T11:18:48.484" v="58608" actId="478"/>
          <ac:spMkLst>
            <pc:docMk/>
            <pc:sldMk cId="2367163873" sldId="315"/>
            <ac:spMk id="5651" creationId="{E3102368-4EE5-A79E-F163-B6FB373C9965}"/>
          </ac:spMkLst>
        </pc:spChg>
        <pc:spChg chg="del mod replST">
          <ac:chgData name="Ida Ekmark" userId="ffbc62ef69d5d3dc" providerId="LiveId" clId="{38AB4D3C-B4E5-4847-ABEF-83E738C70A11}" dt="2024-05-27T11:18:48.484" v="58607" actId="478"/>
          <ac:spMkLst>
            <pc:docMk/>
            <pc:sldMk cId="2367163873" sldId="315"/>
            <ac:spMk id="5652" creationId="{3FEF3DE5-1AB1-FE98-D549-ECAE8259AA0F}"/>
          </ac:spMkLst>
        </pc:spChg>
        <pc:spChg chg="del mod replST">
          <ac:chgData name="Ida Ekmark" userId="ffbc62ef69d5d3dc" providerId="LiveId" clId="{38AB4D3C-B4E5-4847-ABEF-83E738C70A11}" dt="2024-05-27T11:18:48.484" v="58606" actId="478"/>
          <ac:spMkLst>
            <pc:docMk/>
            <pc:sldMk cId="2367163873" sldId="315"/>
            <ac:spMk id="5653" creationId="{FE5CEC45-3A09-D211-AFF7-1622B16FEE5D}"/>
          </ac:spMkLst>
        </pc:spChg>
        <pc:spChg chg="del mod replST">
          <ac:chgData name="Ida Ekmark" userId="ffbc62ef69d5d3dc" providerId="LiveId" clId="{38AB4D3C-B4E5-4847-ABEF-83E738C70A11}" dt="2024-05-27T11:18:48.484" v="58605" actId="478"/>
          <ac:spMkLst>
            <pc:docMk/>
            <pc:sldMk cId="2367163873" sldId="315"/>
            <ac:spMk id="5654" creationId="{278C5E9C-DC71-F30C-2C69-C1F42515E178}"/>
          </ac:spMkLst>
        </pc:spChg>
        <pc:spChg chg="del mod replST">
          <ac:chgData name="Ida Ekmark" userId="ffbc62ef69d5d3dc" providerId="LiveId" clId="{38AB4D3C-B4E5-4847-ABEF-83E738C70A11}" dt="2024-05-27T11:18:48.484" v="58604" actId="478"/>
          <ac:spMkLst>
            <pc:docMk/>
            <pc:sldMk cId="2367163873" sldId="315"/>
            <ac:spMk id="5655" creationId="{092964FA-9FA8-F93C-BBE5-473558099D64}"/>
          </ac:spMkLst>
        </pc:spChg>
        <pc:spChg chg="del mod replST">
          <ac:chgData name="Ida Ekmark" userId="ffbc62ef69d5d3dc" providerId="LiveId" clId="{38AB4D3C-B4E5-4847-ABEF-83E738C70A11}" dt="2024-05-27T11:18:48.484" v="58603" actId="478"/>
          <ac:spMkLst>
            <pc:docMk/>
            <pc:sldMk cId="2367163873" sldId="315"/>
            <ac:spMk id="5656" creationId="{757B20B3-C375-DF56-124F-12F366773304}"/>
          </ac:spMkLst>
        </pc:spChg>
        <pc:spChg chg="del mod replST">
          <ac:chgData name="Ida Ekmark" userId="ffbc62ef69d5d3dc" providerId="LiveId" clId="{38AB4D3C-B4E5-4847-ABEF-83E738C70A11}" dt="2024-05-27T11:18:48.484" v="58602" actId="478"/>
          <ac:spMkLst>
            <pc:docMk/>
            <pc:sldMk cId="2367163873" sldId="315"/>
            <ac:spMk id="5657" creationId="{F0479CC5-8309-EF83-D872-B81BC80DA068}"/>
          </ac:spMkLst>
        </pc:spChg>
        <pc:spChg chg="del mod replST">
          <ac:chgData name="Ida Ekmark" userId="ffbc62ef69d5d3dc" providerId="LiveId" clId="{38AB4D3C-B4E5-4847-ABEF-83E738C70A11}" dt="2024-05-27T11:18:48.484" v="58601" actId="478"/>
          <ac:spMkLst>
            <pc:docMk/>
            <pc:sldMk cId="2367163873" sldId="315"/>
            <ac:spMk id="5658" creationId="{D7C9DA15-80FB-4658-C3F9-609CE27F97A6}"/>
          </ac:spMkLst>
        </pc:spChg>
        <pc:spChg chg="del mod replST">
          <ac:chgData name="Ida Ekmark" userId="ffbc62ef69d5d3dc" providerId="LiveId" clId="{38AB4D3C-B4E5-4847-ABEF-83E738C70A11}" dt="2024-05-27T11:18:48.479" v="58600" actId="478"/>
          <ac:spMkLst>
            <pc:docMk/>
            <pc:sldMk cId="2367163873" sldId="315"/>
            <ac:spMk id="5659" creationId="{D0ED7BC2-45B0-5C0C-7426-8C36D3E5E7BC}"/>
          </ac:spMkLst>
        </pc:spChg>
        <pc:spChg chg="del mod replST">
          <ac:chgData name="Ida Ekmark" userId="ffbc62ef69d5d3dc" providerId="LiveId" clId="{38AB4D3C-B4E5-4847-ABEF-83E738C70A11}" dt="2024-05-27T11:18:48.479" v="58599" actId="478"/>
          <ac:spMkLst>
            <pc:docMk/>
            <pc:sldMk cId="2367163873" sldId="315"/>
            <ac:spMk id="5660" creationId="{85A0B6D0-FBA3-8CB3-6E6F-A29AC6666990}"/>
          </ac:spMkLst>
        </pc:spChg>
        <pc:spChg chg="del mod replST">
          <ac:chgData name="Ida Ekmark" userId="ffbc62ef69d5d3dc" providerId="LiveId" clId="{38AB4D3C-B4E5-4847-ABEF-83E738C70A11}" dt="2024-05-27T11:18:48.479" v="58598" actId="478"/>
          <ac:spMkLst>
            <pc:docMk/>
            <pc:sldMk cId="2367163873" sldId="315"/>
            <ac:spMk id="5661" creationId="{FED6CADB-B491-8E97-9FEA-E50DC6C150DB}"/>
          </ac:spMkLst>
        </pc:spChg>
        <pc:spChg chg="del mod replST">
          <ac:chgData name="Ida Ekmark" userId="ffbc62ef69d5d3dc" providerId="LiveId" clId="{38AB4D3C-B4E5-4847-ABEF-83E738C70A11}" dt="2024-05-27T11:18:48.479" v="58597" actId="478"/>
          <ac:spMkLst>
            <pc:docMk/>
            <pc:sldMk cId="2367163873" sldId="315"/>
            <ac:spMk id="5662" creationId="{FE89E4B0-9983-9238-18A1-11C8D8F4DE1E}"/>
          </ac:spMkLst>
        </pc:spChg>
        <pc:spChg chg="del mod replST">
          <ac:chgData name="Ida Ekmark" userId="ffbc62ef69d5d3dc" providerId="LiveId" clId="{38AB4D3C-B4E5-4847-ABEF-83E738C70A11}" dt="2024-05-27T11:18:48.479" v="58596" actId="478"/>
          <ac:spMkLst>
            <pc:docMk/>
            <pc:sldMk cId="2367163873" sldId="315"/>
            <ac:spMk id="5663" creationId="{78B49491-A3B4-682A-C41B-C2E43B4B83AA}"/>
          </ac:spMkLst>
        </pc:spChg>
        <pc:spChg chg="del mod replST">
          <ac:chgData name="Ida Ekmark" userId="ffbc62ef69d5d3dc" providerId="LiveId" clId="{38AB4D3C-B4E5-4847-ABEF-83E738C70A11}" dt="2024-05-27T11:18:48.479" v="58595" actId="478"/>
          <ac:spMkLst>
            <pc:docMk/>
            <pc:sldMk cId="2367163873" sldId="315"/>
            <ac:spMk id="5664" creationId="{DD457357-7D09-0449-F499-5405AA70353D}"/>
          </ac:spMkLst>
        </pc:spChg>
        <pc:spChg chg="del mod topLvl replST">
          <ac:chgData name="Ida Ekmark" userId="ffbc62ef69d5d3dc" providerId="LiveId" clId="{38AB4D3C-B4E5-4847-ABEF-83E738C70A11}" dt="2024-05-27T11:18:59.749" v="59265" actId="478"/>
          <ac:spMkLst>
            <pc:docMk/>
            <pc:sldMk cId="2367163873" sldId="315"/>
            <ac:spMk id="5764" creationId="{3AFB5D36-13F6-1694-B1E7-2261CB49C3B0}"/>
          </ac:spMkLst>
        </pc:spChg>
        <pc:spChg chg="del mod topLvl replST">
          <ac:chgData name="Ida Ekmark" userId="ffbc62ef69d5d3dc" providerId="LiveId" clId="{38AB4D3C-B4E5-4847-ABEF-83E738C70A11}" dt="2024-05-27T11:18:59.679" v="59172" actId="478"/>
          <ac:spMkLst>
            <pc:docMk/>
            <pc:sldMk cId="2367163873" sldId="315"/>
            <ac:spMk id="5765" creationId="{8F125B81-AA8C-53B6-CD2A-6A84837D80EC}"/>
          </ac:spMkLst>
        </pc:spChg>
        <pc:spChg chg="del mod replST">
          <ac:chgData name="Ida Ekmark" userId="ffbc62ef69d5d3dc" providerId="LiveId" clId="{38AB4D3C-B4E5-4847-ABEF-83E738C70A11}" dt="2024-05-27T11:18:59.676" v="59171" actId="478"/>
          <ac:spMkLst>
            <pc:docMk/>
            <pc:sldMk cId="2367163873" sldId="315"/>
            <ac:spMk id="5766" creationId="{D7025B52-FEB9-A4FD-E9F2-48E6C4091EFA}"/>
          </ac:spMkLst>
        </pc:spChg>
        <pc:spChg chg="del mod replST">
          <ac:chgData name="Ida Ekmark" userId="ffbc62ef69d5d3dc" providerId="LiveId" clId="{38AB4D3C-B4E5-4847-ABEF-83E738C70A11}" dt="2024-05-27T11:18:59.676" v="59170" actId="478"/>
          <ac:spMkLst>
            <pc:docMk/>
            <pc:sldMk cId="2367163873" sldId="315"/>
            <ac:spMk id="5767" creationId="{5DDD4FE1-ADCB-7565-4EAB-EC286C5DF561}"/>
          </ac:spMkLst>
        </pc:spChg>
        <pc:spChg chg="del mod replST">
          <ac:chgData name="Ida Ekmark" userId="ffbc62ef69d5d3dc" providerId="LiveId" clId="{38AB4D3C-B4E5-4847-ABEF-83E738C70A11}" dt="2024-05-27T11:18:59.676" v="59169" actId="478"/>
          <ac:spMkLst>
            <pc:docMk/>
            <pc:sldMk cId="2367163873" sldId="315"/>
            <ac:spMk id="5768" creationId="{06562917-6D9E-E690-6FE2-4B652A808A6B}"/>
          </ac:spMkLst>
        </pc:spChg>
        <pc:spChg chg="del mod replST">
          <ac:chgData name="Ida Ekmark" userId="ffbc62ef69d5d3dc" providerId="LiveId" clId="{38AB4D3C-B4E5-4847-ABEF-83E738C70A11}" dt="2024-05-27T11:18:59.676" v="59168" actId="478"/>
          <ac:spMkLst>
            <pc:docMk/>
            <pc:sldMk cId="2367163873" sldId="315"/>
            <ac:spMk id="5769" creationId="{C20B9A43-683B-AE12-FAFE-8A3A9F281F2F}"/>
          </ac:spMkLst>
        </pc:spChg>
        <pc:spChg chg="del mod replST">
          <ac:chgData name="Ida Ekmark" userId="ffbc62ef69d5d3dc" providerId="LiveId" clId="{38AB4D3C-B4E5-4847-ABEF-83E738C70A11}" dt="2024-05-27T11:18:59.676" v="59167" actId="478"/>
          <ac:spMkLst>
            <pc:docMk/>
            <pc:sldMk cId="2367163873" sldId="315"/>
            <ac:spMk id="5770" creationId="{E95864E6-8CA7-F93F-803B-3D1FCA24E5BE}"/>
          </ac:spMkLst>
        </pc:spChg>
        <pc:spChg chg="del mod replST">
          <ac:chgData name="Ida Ekmark" userId="ffbc62ef69d5d3dc" providerId="LiveId" clId="{38AB4D3C-B4E5-4847-ABEF-83E738C70A11}" dt="2024-05-27T11:18:59.676" v="59166" actId="478"/>
          <ac:spMkLst>
            <pc:docMk/>
            <pc:sldMk cId="2367163873" sldId="315"/>
            <ac:spMk id="5771" creationId="{FE4A7C42-D83F-23D2-C490-866EB3F1FD5C}"/>
          </ac:spMkLst>
        </pc:spChg>
        <pc:spChg chg="del mod replST">
          <ac:chgData name="Ida Ekmark" userId="ffbc62ef69d5d3dc" providerId="LiveId" clId="{38AB4D3C-B4E5-4847-ABEF-83E738C70A11}" dt="2024-05-27T11:18:59.670" v="59165" actId="478"/>
          <ac:spMkLst>
            <pc:docMk/>
            <pc:sldMk cId="2367163873" sldId="315"/>
            <ac:spMk id="5772" creationId="{EC9D51E8-E453-072B-CEFA-6BA1ED99D4F9}"/>
          </ac:spMkLst>
        </pc:spChg>
        <pc:spChg chg="del mod replST">
          <ac:chgData name="Ida Ekmark" userId="ffbc62ef69d5d3dc" providerId="LiveId" clId="{38AB4D3C-B4E5-4847-ABEF-83E738C70A11}" dt="2024-05-27T11:18:59.670" v="59164" actId="478"/>
          <ac:spMkLst>
            <pc:docMk/>
            <pc:sldMk cId="2367163873" sldId="315"/>
            <ac:spMk id="5773" creationId="{8B777B49-42F8-872A-458C-93B6F52D4070}"/>
          </ac:spMkLst>
        </pc:spChg>
        <pc:spChg chg="del mod replST">
          <ac:chgData name="Ida Ekmark" userId="ffbc62ef69d5d3dc" providerId="LiveId" clId="{38AB4D3C-B4E5-4847-ABEF-83E738C70A11}" dt="2024-05-27T11:18:59.670" v="59163" actId="478"/>
          <ac:spMkLst>
            <pc:docMk/>
            <pc:sldMk cId="2367163873" sldId="315"/>
            <ac:spMk id="5774" creationId="{F85E3A16-4CAD-7202-8281-A86479E40F2C}"/>
          </ac:spMkLst>
        </pc:spChg>
        <pc:spChg chg="del mod replST">
          <ac:chgData name="Ida Ekmark" userId="ffbc62ef69d5d3dc" providerId="LiveId" clId="{38AB4D3C-B4E5-4847-ABEF-83E738C70A11}" dt="2024-05-27T11:18:59.670" v="59162" actId="478"/>
          <ac:spMkLst>
            <pc:docMk/>
            <pc:sldMk cId="2367163873" sldId="315"/>
            <ac:spMk id="5775" creationId="{E279A7E5-E78A-2770-E0E4-E85B20DDCD81}"/>
          </ac:spMkLst>
        </pc:spChg>
        <pc:spChg chg="del mod replST">
          <ac:chgData name="Ida Ekmark" userId="ffbc62ef69d5d3dc" providerId="LiveId" clId="{38AB4D3C-B4E5-4847-ABEF-83E738C70A11}" dt="2024-05-27T11:18:59.670" v="59161" actId="478"/>
          <ac:spMkLst>
            <pc:docMk/>
            <pc:sldMk cId="2367163873" sldId="315"/>
            <ac:spMk id="5776" creationId="{9DF450FA-1200-AD85-B180-B2A78DF3723C}"/>
          </ac:spMkLst>
        </pc:spChg>
        <pc:spChg chg="del mod replST">
          <ac:chgData name="Ida Ekmark" userId="ffbc62ef69d5d3dc" providerId="LiveId" clId="{38AB4D3C-B4E5-4847-ABEF-83E738C70A11}" dt="2024-05-27T11:18:59.670" v="59160" actId="478"/>
          <ac:spMkLst>
            <pc:docMk/>
            <pc:sldMk cId="2367163873" sldId="315"/>
            <ac:spMk id="5777" creationId="{F8E134C5-9483-248A-FE7C-CAF76739D936}"/>
          </ac:spMkLst>
        </pc:spChg>
        <pc:spChg chg="del mod replST">
          <ac:chgData name="Ida Ekmark" userId="ffbc62ef69d5d3dc" providerId="LiveId" clId="{38AB4D3C-B4E5-4847-ABEF-83E738C70A11}" dt="2024-05-27T11:18:59.670" v="59159" actId="478"/>
          <ac:spMkLst>
            <pc:docMk/>
            <pc:sldMk cId="2367163873" sldId="315"/>
            <ac:spMk id="5778" creationId="{040C7573-99A1-B7B8-7975-BE6A7CB79BB2}"/>
          </ac:spMkLst>
        </pc:spChg>
        <pc:spChg chg="del mod replST">
          <ac:chgData name="Ida Ekmark" userId="ffbc62ef69d5d3dc" providerId="LiveId" clId="{38AB4D3C-B4E5-4847-ABEF-83E738C70A11}" dt="2024-05-27T11:18:59.670" v="59158" actId="478"/>
          <ac:spMkLst>
            <pc:docMk/>
            <pc:sldMk cId="2367163873" sldId="315"/>
            <ac:spMk id="5779" creationId="{3858C9A5-AB38-E890-FD90-E4A672BA5FC0}"/>
          </ac:spMkLst>
        </pc:spChg>
        <pc:spChg chg="del mod replST">
          <ac:chgData name="Ida Ekmark" userId="ffbc62ef69d5d3dc" providerId="LiveId" clId="{38AB4D3C-B4E5-4847-ABEF-83E738C70A11}" dt="2024-05-27T11:18:59.670" v="59157" actId="478"/>
          <ac:spMkLst>
            <pc:docMk/>
            <pc:sldMk cId="2367163873" sldId="315"/>
            <ac:spMk id="5780" creationId="{7E3729FF-8AB1-B41F-B449-A52883FBC88D}"/>
          </ac:spMkLst>
        </pc:spChg>
        <pc:spChg chg="del mod replST">
          <ac:chgData name="Ida Ekmark" userId="ffbc62ef69d5d3dc" providerId="LiveId" clId="{38AB4D3C-B4E5-4847-ABEF-83E738C70A11}" dt="2024-05-27T11:18:59.670" v="59156" actId="478"/>
          <ac:spMkLst>
            <pc:docMk/>
            <pc:sldMk cId="2367163873" sldId="315"/>
            <ac:spMk id="5781" creationId="{89B50FFB-1C1C-CAFD-C104-D958AFB77330}"/>
          </ac:spMkLst>
        </pc:spChg>
        <pc:spChg chg="del mod replST">
          <ac:chgData name="Ida Ekmark" userId="ffbc62ef69d5d3dc" providerId="LiveId" clId="{38AB4D3C-B4E5-4847-ABEF-83E738C70A11}" dt="2024-05-27T11:18:59.670" v="59155" actId="478"/>
          <ac:spMkLst>
            <pc:docMk/>
            <pc:sldMk cId="2367163873" sldId="315"/>
            <ac:spMk id="5782" creationId="{50DCAE0C-D11E-C476-0CF4-03D0F083F0DB}"/>
          </ac:spMkLst>
        </pc:spChg>
        <pc:spChg chg="del mod replST">
          <ac:chgData name="Ida Ekmark" userId="ffbc62ef69d5d3dc" providerId="LiveId" clId="{38AB4D3C-B4E5-4847-ABEF-83E738C70A11}" dt="2024-05-27T11:18:59.670" v="59154" actId="478"/>
          <ac:spMkLst>
            <pc:docMk/>
            <pc:sldMk cId="2367163873" sldId="315"/>
            <ac:spMk id="5783" creationId="{81F83380-5B06-7E37-A75D-80EA157DF173}"/>
          </ac:spMkLst>
        </pc:spChg>
        <pc:spChg chg="del mod replST">
          <ac:chgData name="Ida Ekmark" userId="ffbc62ef69d5d3dc" providerId="LiveId" clId="{38AB4D3C-B4E5-4847-ABEF-83E738C70A11}" dt="2024-05-27T11:18:59.669" v="59153" actId="478"/>
          <ac:spMkLst>
            <pc:docMk/>
            <pc:sldMk cId="2367163873" sldId="315"/>
            <ac:spMk id="5784" creationId="{7C2B3DB2-DB8E-C863-596A-190A8884D25A}"/>
          </ac:spMkLst>
        </pc:spChg>
        <pc:spChg chg="del mod replST">
          <ac:chgData name="Ida Ekmark" userId="ffbc62ef69d5d3dc" providerId="LiveId" clId="{38AB4D3C-B4E5-4847-ABEF-83E738C70A11}" dt="2024-05-27T11:18:59.669" v="59152" actId="478"/>
          <ac:spMkLst>
            <pc:docMk/>
            <pc:sldMk cId="2367163873" sldId="315"/>
            <ac:spMk id="5785" creationId="{4ADCFA7E-DD96-4E0B-A3DF-123554554E70}"/>
          </ac:spMkLst>
        </pc:spChg>
        <pc:spChg chg="del mod replST">
          <ac:chgData name="Ida Ekmark" userId="ffbc62ef69d5d3dc" providerId="LiveId" clId="{38AB4D3C-B4E5-4847-ABEF-83E738C70A11}" dt="2024-05-27T11:18:59.669" v="59151" actId="478"/>
          <ac:spMkLst>
            <pc:docMk/>
            <pc:sldMk cId="2367163873" sldId="315"/>
            <ac:spMk id="5786" creationId="{E33DA4D2-EF56-0C71-0D4E-036A168B3676}"/>
          </ac:spMkLst>
        </pc:spChg>
        <pc:spChg chg="del mod replST">
          <ac:chgData name="Ida Ekmark" userId="ffbc62ef69d5d3dc" providerId="LiveId" clId="{38AB4D3C-B4E5-4847-ABEF-83E738C70A11}" dt="2024-05-27T11:18:59.664" v="59150" actId="478"/>
          <ac:spMkLst>
            <pc:docMk/>
            <pc:sldMk cId="2367163873" sldId="315"/>
            <ac:spMk id="5787" creationId="{1157F213-BD78-8CD4-687C-CD9732BFD9DC}"/>
          </ac:spMkLst>
        </pc:spChg>
        <pc:spChg chg="del mod replST">
          <ac:chgData name="Ida Ekmark" userId="ffbc62ef69d5d3dc" providerId="LiveId" clId="{38AB4D3C-B4E5-4847-ABEF-83E738C70A11}" dt="2024-05-27T11:18:59.664" v="59149" actId="478"/>
          <ac:spMkLst>
            <pc:docMk/>
            <pc:sldMk cId="2367163873" sldId="315"/>
            <ac:spMk id="5788" creationId="{E8FE51FC-0245-FDED-970D-BDAB170764D1}"/>
          </ac:spMkLst>
        </pc:spChg>
        <pc:spChg chg="del mod replST">
          <ac:chgData name="Ida Ekmark" userId="ffbc62ef69d5d3dc" providerId="LiveId" clId="{38AB4D3C-B4E5-4847-ABEF-83E738C70A11}" dt="2024-05-27T11:18:59.664" v="59148" actId="478"/>
          <ac:spMkLst>
            <pc:docMk/>
            <pc:sldMk cId="2367163873" sldId="315"/>
            <ac:spMk id="5789" creationId="{E6808996-3760-EBC8-AFBC-521688AD0838}"/>
          </ac:spMkLst>
        </pc:spChg>
        <pc:spChg chg="del mod replST">
          <ac:chgData name="Ida Ekmark" userId="ffbc62ef69d5d3dc" providerId="LiveId" clId="{38AB4D3C-B4E5-4847-ABEF-83E738C70A11}" dt="2024-05-27T11:18:59.664" v="59147" actId="478"/>
          <ac:spMkLst>
            <pc:docMk/>
            <pc:sldMk cId="2367163873" sldId="315"/>
            <ac:spMk id="5790" creationId="{9D591891-7452-C8D4-B48C-EC469033C0C5}"/>
          </ac:spMkLst>
        </pc:spChg>
        <pc:spChg chg="del mod replST">
          <ac:chgData name="Ida Ekmark" userId="ffbc62ef69d5d3dc" providerId="LiveId" clId="{38AB4D3C-B4E5-4847-ABEF-83E738C70A11}" dt="2024-05-27T11:18:59.664" v="59146" actId="478"/>
          <ac:spMkLst>
            <pc:docMk/>
            <pc:sldMk cId="2367163873" sldId="315"/>
            <ac:spMk id="5791" creationId="{054368E4-C952-67A1-C723-A7BC8436B846}"/>
          </ac:spMkLst>
        </pc:spChg>
        <pc:spChg chg="del mod replST">
          <ac:chgData name="Ida Ekmark" userId="ffbc62ef69d5d3dc" providerId="LiveId" clId="{38AB4D3C-B4E5-4847-ABEF-83E738C70A11}" dt="2024-05-27T11:18:59.664" v="59145" actId="478"/>
          <ac:spMkLst>
            <pc:docMk/>
            <pc:sldMk cId="2367163873" sldId="315"/>
            <ac:spMk id="5792" creationId="{4C165988-E20D-E07F-335D-AC314D586190}"/>
          </ac:spMkLst>
        </pc:spChg>
        <pc:spChg chg="del mod replST">
          <ac:chgData name="Ida Ekmark" userId="ffbc62ef69d5d3dc" providerId="LiveId" clId="{38AB4D3C-B4E5-4847-ABEF-83E738C70A11}" dt="2024-05-27T11:18:59.664" v="59144" actId="478"/>
          <ac:spMkLst>
            <pc:docMk/>
            <pc:sldMk cId="2367163873" sldId="315"/>
            <ac:spMk id="5793" creationId="{D4B79910-0E79-7145-954F-E7BB11192001}"/>
          </ac:spMkLst>
        </pc:spChg>
        <pc:spChg chg="del mod replST">
          <ac:chgData name="Ida Ekmark" userId="ffbc62ef69d5d3dc" providerId="LiveId" clId="{38AB4D3C-B4E5-4847-ABEF-83E738C70A11}" dt="2024-05-27T11:18:59.664" v="59143" actId="478"/>
          <ac:spMkLst>
            <pc:docMk/>
            <pc:sldMk cId="2367163873" sldId="315"/>
            <ac:spMk id="5794" creationId="{019E3E62-3876-D353-4951-B25EC9ED813C}"/>
          </ac:spMkLst>
        </pc:spChg>
        <pc:spChg chg="del mod replST">
          <ac:chgData name="Ida Ekmark" userId="ffbc62ef69d5d3dc" providerId="LiveId" clId="{38AB4D3C-B4E5-4847-ABEF-83E738C70A11}" dt="2024-05-27T11:18:59.664" v="59142" actId="478"/>
          <ac:spMkLst>
            <pc:docMk/>
            <pc:sldMk cId="2367163873" sldId="315"/>
            <ac:spMk id="5795" creationId="{2AECB680-7BCC-755C-81FA-BBE1692D31BB}"/>
          </ac:spMkLst>
        </pc:spChg>
        <pc:spChg chg="del mod replST">
          <ac:chgData name="Ida Ekmark" userId="ffbc62ef69d5d3dc" providerId="LiveId" clId="{38AB4D3C-B4E5-4847-ABEF-83E738C70A11}" dt="2024-05-27T11:18:59.664" v="59141" actId="478"/>
          <ac:spMkLst>
            <pc:docMk/>
            <pc:sldMk cId="2367163873" sldId="315"/>
            <ac:spMk id="5796" creationId="{1FD56392-85A1-DCDD-8269-94D9A7D166E4}"/>
          </ac:spMkLst>
        </pc:spChg>
        <pc:spChg chg="del mod replST">
          <ac:chgData name="Ida Ekmark" userId="ffbc62ef69d5d3dc" providerId="LiveId" clId="{38AB4D3C-B4E5-4847-ABEF-83E738C70A11}" dt="2024-05-27T11:18:59.659" v="59140" actId="478"/>
          <ac:spMkLst>
            <pc:docMk/>
            <pc:sldMk cId="2367163873" sldId="315"/>
            <ac:spMk id="5797" creationId="{722762FC-30B4-ECA3-E455-F35DDEB218D1}"/>
          </ac:spMkLst>
        </pc:spChg>
        <pc:spChg chg="del mod replST">
          <ac:chgData name="Ida Ekmark" userId="ffbc62ef69d5d3dc" providerId="LiveId" clId="{38AB4D3C-B4E5-4847-ABEF-83E738C70A11}" dt="2024-05-27T11:18:59.659" v="59139" actId="478"/>
          <ac:spMkLst>
            <pc:docMk/>
            <pc:sldMk cId="2367163873" sldId="315"/>
            <ac:spMk id="5798" creationId="{F7183927-0C99-1416-E51F-5111012B2DA7}"/>
          </ac:spMkLst>
        </pc:spChg>
        <pc:spChg chg="del mod replST">
          <ac:chgData name="Ida Ekmark" userId="ffbc62ef69d5d3dc" providerId="LiveId" clId="{38AB4D3C-B4E5-4847-ABEF-83E738C70A11}" dt="2024-05-27T11:18:59.659" v="59138" actId="478"/>
          <ac:spMkLst>
            <pc:docMk/>
            <pc:sldMk cId="2367163873" sldId="315"/>
            <ac:spMk id="5799" creationId="{5D8F4838-A2F2-E19A-5B7C-D46C746E1BC9}"/>
          </ac:spMkLst>
        </pc:spChg>
        <pc:spChg chg="del mod replST">
          <ac:chgData name="Ida Ekmark" userId="ffbc62ef69d5d3dc" providerId="LiveId" clId="{38AB4D3C-B4E5-4847-ABEF-83E738C70A11}" dt="2024-05-27T11:18:59.659" v="59137" actId="478"/>
          <ac:spMkLst>
            <pc:docMk/>
            <pc:sldMk cId="2367163873" sldId="315"/>
            <ac:spMk id="5800" creationId="{BE886C24-6308-2698-DEFD-4AF5F0197A2C}"/>
          </ac:spMkLst>
        </pc:spChg>
        <pc:spChg chg="del mod replST">
          <ac:chgData name="Ida Ekmark" userId="ffbc62ef69d5d3dc" providerId="LiveId" clId="{38AB4D3C-B4E5-4847-ABEF-83E738C70A11}" dt="2024-05-27T11:18:59.659" v="59136" actId="478"/>
          <ac:spMkLst>
            <pc:docMk/>
            <pc:sldMk cId="2367163873" sldId="315"/>
            <ac:spMk id="5801" creationId="{690D9D7B-F788-7EF6-6F34-A53BEA2599EC}"/>
          </ac:spMkLst>
        </pc:spChg>
        <pc:spChg chg="del mod replST">
          <ac:chgData name="Ida Ekmark" userId="ffbc62ef69d5d3dc" providerId="LiveId" clId="{38AB4D3C-B4E5-4847-ABEF-83E738C70A11}" dt="2024-05-27T11:18:59.659" v="59135" actId="478"/>
          <ac:spMkLst>
            <pc:docMk/>
            <pc:sldMk cId="2367163873" sldId="315"/>
            <ac:spMk id="5802" creationId="{BF363D21-04D7-9DE3-91B5-80AF93BF7B0B}"/>
          </ac:spMkLst>
        </pc:spChg>
        <pc:spChg chg="del mod replST">
          <ac:chgData name="Ida Ekmark" userId="ffbc62ef69d5d3dc" providerId="LiveId" clId="{38AB4D3C-B4E5-4847-ABEF-83E738C70A11}" dt="2024-05-27T11:18:59.659" v="59134" actId="478"/>
          <ac:spMkLst>
            <pc:docMk/>
            <pc:sldMk cId="2367163873" sldId="315"/>
            <ac:spMk id="5803" creationId="{D0769FDA-22D6-0D36-15ED-898B1E12DC7E}"/>
          </ac:spMkLst>
        </pc:spChg>
        <pc:spChg chg="del mod replST">
          <ac:chgData name="Ida Ekmark" userId="ffbc62ef69d5d3dc" providerId="LiveId" clId="{38AB4D3C-B4E5-4847-ABEF-83E738C70A11}" dt="2024-05-27T11:18:59.659" v="59133" actId="478"/>
          <ac:spMkLst>
            <pc:docMk/>
            <pc:sldMk cId="2367163873" sldId="315"/>
            <ac:spMk id="5804" creationId="{078F48DF-A459-260F-4A0D-F38B6A4BAEBC}"/>
          </ac:spMkLst>
        </pc:spChg>
        <pc:spChg chg="del mod replST">
          <ac:chgData name="Ida Ekmark" userId="ffbc62ef69d5d3dc" providerId="LiveId" clId="{38AB4D3C-B4E5-4847-ABEF-83E738C70A11}" dt="2024-05-27T11:18:59.659" v="59132" actId="478"/>
          <ac:spMkLst>
            <pc:docMk/>
            <pc:sldMk cId="2367163873" sldId="315"/>
            <ac:spMk id="5805" creationId="{258DFBB8-099B-6041-E3B1-4B86A458DD11}"/>
          </ac:spMkLst>
        </pc:spChg>
        <pc:spChg chg="del mod replST">
          <ac:chgData name="Ida Ekmark" userId="ffbc62ef69d5d3dc" providerId="LiveId" clId="{38AB4D3C-B4E5-4847-ABEF-83E738C70A11}" dt="2024-05-27T11:18:59.659" v="59131" actId="478"/>
          <ac:spMkLst>
            <pc:docMk/>
            <pc:sldMk cId="2367163873" sldId="315"/>
            <ac:spMk id="5806" creationId="{D8816739-5683-98C5-BB15-2782BF8BA70D}"/>
          </ac:spMkLst>
        </pc:spChg>
        <pc:spChg chg="del mod replST">
          <ac:chgData name="Ida Ekmark" userId="ffbc62ef69d5d3dc" providerId="LiveId" clId="{38AB4D3C-B4E5-4847-ABEF-83E738C70A11}" dt="2024-05-27T11:18:59.652" v="59130" actId="478"/>
          <ac:spMkLst>
            <pc:docMk/>
            <pc:sldMk cId="2367163873" sldId="315"/>
            <ac:spMk id="5807" creationId="{0D36CA45-DDCC-3997-89D7-71229CA1D93F}"/>
          </ac:spMkLst>
        </pc:spChg>
        <pc:spChg chg="del mod replST">
          <ac:chgData name="Ida Ekmark" userId="ffbc62ef69d5d3dc" providerId="LiveId" clId="{38AB4D3C-B4E5-4847-ABEF-83E738C70A11}" dt="2024-05-27T11:18:59.652" v="59129" actId="478"/>
          <ac:spMkLst>
            <pc:docMk/>
            <pc:sldMk cId="2367163873" sldId="315"/>
            <ac:spMk id="5808" creationId="{B7F4E8E3-C03C-9C3B-088E-5E531A32FAFD}"/>
          </ac:spMkLst>
        </pc:spChg>
        <pc:spChg chg="del mod replST">
          <ac:chgData name="Ida Ekmark" userId="ffbc62ef69d5d3dc" providerId="LiveId" clId="{38AB4D3C-B4E5-4847-ABEF-83E738C70A11}" dt="2024-05-27T11:18:59.652" v="59128" actId="478"/>
          <ac:spMkLst>
            <pc:docMk/>
            <pc:sldMk cId="2367163873" sldId="315"/>
            <ac:spMk id="5809" creationId="{48D80A66-84DF-EA5D-7940-953665B94862}"/>
          </ac:spMkLst>
        </pc:spChg>
        <pc:spChg chg="del mod replST">
          <ac:chgData name="Ida Ekmark" userId="ffbc62ef69d5d3dc" providerId="LiveId" clId="{38AB4D3C-B4E5-4847-ABEF-83E738C70A11}" dt="2024-05-27T11:18:59.652" v="59127" actId="478"/>
          <ac:spMkLst>
            <pc:docMk/>
            <pc:sldMk cId="2367163873" sldId="315"/>
            <ac:spMk id="5810" creationId="{A57F3FD2-60C3-0EB4-7CA9-581F281C237D}"/>
          </ac:spMkLst>
        </pc:spChg>
        <pc:spChg chg="del mod replST">
          <ac:chgData name="Ida Ekmark" userId="ffbc62ef69d5d3dc" providerId="LiveId" clId="{38AB4D3C-B4E5-4847-ABEF-83E738C70A11}" dt="2024-05-27T11:18:59.652" v="59126" actId="478"/>
          <ac:spMkLst>
            <pc:docMk/>
            <pc:sldMk cId="2367163873" sldId="315"/>
            <ac:spMk id="5811" creationId="{5590728C-C364-A675-F79C-5559BB930E6F}"/>
          </ac:spMkLst>
        </pc:spChg>
        <pc:spChg chg="del mod replST">
          <ac:chgData name="Ida Ekmark" userId="ffbc62ef69d5d3dc" providerId="LiveId" clId="{38AB4D3C-B4E5-4847-ABEF-83E738C70A11}" dt="2024-05-27T11:18:59.652" v="59125" actId="478"/>
          <ac:spMkLst>
            <pc:docMk/>
            <pc:sldMk cId="2367163873" sldId="315"/>
            <ac:spMk id="5812" creationId="{FE791BEB-E1BF-E192-F9E3-DE73998EA858}"/>
          </ac:spMkLst>
        </pc:spChg>
        <pc:spChg chg="del mod replST">
          <ac:chgData name="Ida Ekmark" userId="ffbc62ef69d5d3dc" providerId="LiveId" clId="{38AB4D3C-B4E5-4847-ABEF-83E738C70A11}" dt="2024-05-27T11:18:59.652" v="59124" actId="478"/>
          <ac:spMkLst>
            <pc:docMk/>
            <pc:sldMk cId="2367163873" sldId="315"/>
            <ac:spMk id="5813" creationId="{8A461CBF-38F2-8A61-46CC-604B83180EBF}"/>
          </ac:spMkLst>
        </pc:spChg>
        <pc:spChg chg="del mod replST">
          <ac:chgData name="Ida Ekmark" userId="ffbc62ef69d5d3dc" providerId="LiveId" clId="{38AB4D3C-B4E5-4847-ABEF-83E738C70A11}" dt="2024-05-27T11:18:59.652" v="59123" actId="478"/>
          <ac:spMkLst>
            <pc:docMk/>
            <pc:sldMk cId="2367163873" sldId="315"/>
            <ac:spMk id="5814" creationId="{D14091EC-54AD-AEB6-A956-99EAB919AC95}"/>
          </ac:spMkLst>
        </pc:spChg>
        <pc:spChg chg="del mod replST">
          <ac:chgData name="Ida Ekmark" userId="ffbc62ef69d5d3dc" providerId="LiveId" clId="{38AB4D3C-B4E5-4847-ABEF-83E738C70A11}" dt="2024-05-27T11:18:59.652" v="59122" actId="478"/>
          <ac:spMkLst>
            <pc:docMk/>
            <pc:sldMk cId="2367163873" sldId="315"/>
            <ac:spMk id="5815" creationId="{B18DA608-5085-B0A6-D301-26A84052599C}"/>
          </ac:spMkLst>
        </pc:spChg>
        <pc:spChg chg="del mod replST">
          <ac:chgData name="Ida Ekmark" userId="ffbc62ef69d5d3dc" providerId="LiveId" clId="{38AB4D3C-B4E5-4847-ABEF-83E738C70A11}" dt="2024-05-27T11:18:59.652" v="59121" actId="478"/>
          <ac:spMkLst>
            <pc:docMk/>
            <pc:sldMk cId="2367163873" sldId="315"/>
            <ac:spMk id="5816" creationId="{4C878A94-F008-B54C-3C09-7A8E0D0BB45E}"/>
          </ac:spMkLst>
        </pc:spChg>
        <pc:spChg chg="del mod replST">
          <ac:chgData name="Ida Ekmark" userId="ffbc62ef69d5d3dc" providerId="LiveId" clId="{38AB4D3C-B4E5-4847-ABEF-83E738C70A11}" dt="2024-05-27T11:18:59.652" v="59120" actId="478"/>
          <ac:spMkLst>
            <pc:docMk/>
            <pc:sldMk cId="2367163873" sldId="315"/>
            <ac:spMk id="5817" creationId="{1E1C8B80-4E2A-A595-AAAD-6CD0A2B2FF99}"/>
          </ac:spMkLst>
        </pc:spChg>
        <pc:spChg chg="del mod replST">
          <ac:chgData name="Ida Ekmark" userId="ffbc62ef69d5d3dc" providerId="LiveId" clId="{38AB4D3C-B4E5-4847-ABEF-83E738C70A11}" dt="2024-05-27T11:18:59.652" v="59119" actId="478"/>
          <ac:spMkLst>
            <pc:docMk/>
            <pc:sldMk cId="2367163873" sldId="315"/>
            <ac:spMk id="5818" creationId="{4C3D6102-99B3-2153-0437-CB5861ED32DB}"/>
          </ac:spMkLst>
        </pc:spChg>
        <pc:spChg chg="del mod replST">
          <ac:chgData name="Ida Ekmark" userId="ffbc62ef69d5d3dc" providerId="LiveId" clId="{38AB4D3C-B4E5-4847-ABEF-83E738C70A11}" dt="2024-05-27T11:18:59.652" v="59118" actId="478"/>
          <ac:spMkLst>
            <pc:docMk/>
            <pc:sldMk cId="2367163873" sldId="315"/>
            <ac:spMk id="5819" creationId="{1BBA2638-064B-EE53-57CA-A8203C3EE6DB}"/>
          </ac:spMkLst>
        </pc:spChg>
        <pc:spChg chg="del mod replST">
          <ac:chgData name="Ida Ekmark" userId="ffbc62ef69d5d3dc" providerId="LiveId" clId="{38AB4D3C-B4E5-4847-ABEF-83E738C70A11}" dt="2024-05-27T11:18:59.649" v="59117" actId="478"/>
          <ac:spMkLst>
            <pc:docMk/>
            <pc:sldMk cId="2367163873" sldId="315"/>
            <ac:spMk id="5820" creationId="{027A94FF-732F-2665-DF90-4C83345A0E2B}"/>
          </ac:spMkLst>
        </pc:spChg>
        <pc:spChg chg="del mod replST">
          <ac:chgData name="Ida Ekmark" userId="ffbc62ef69d5d3dc" providerId="LiveId" clId="{38AB4D3C-B4E5-4847-ABEF-83E738C70A11}" dt="2024-05-27T11:18:59.649" v="59116" actId="478"/>
          <ac:spMkLst>
            <pc:docMk/>
            <pc:sldMk cId="2367163873" sldId="315"/>
            <ac:spMk id="5821" creationId="{64D8CB62-B4B6-26E4-B741-8B3C749B4C88}"/>
          </ac:spMkLst>
        </pc:spChg>
        <pc:spChg chg="del mod replST">
          <ac:chgData name="Ida Ekmark" userId="ffbc62ef69d5d3dc" providerId="LiveId" clId="{38AB4D3C-B4E5-4847-ABEF-83E738C70A11}" dt="2024-05-27T11:18:59.649" v="59115" actId="478"/>
          <ac:spMkLst>
            <pc:docMk/>
            <pc:sldMk cId="2367163873" sldId="315"/>
            <ac:spMk id="5822" creationId="{D74BB2EE-E1EA-1116-7EAF-5A9658869722}"/>
          </ac:spMkLst>
        </pc:spChg>
        <pc:spChg chg="del mod replST">
          <ac:chgData name="Ida Ekmark" userId="ffbc62ef69d5d3dc" providerId="LiveId" clId="{38AB4D3C-B4E5-4847-ABEF-83E738C70A11}" dt="2024-05-27T11:18:59.649" v="59114" actId="478"/>
          <ac:spMkLst>
            <pc:docMk/>
            <pc:sldMk cId="2367163873" sldId="315"/>
            <ac:spMk id="5823" creationId="{CED60B29-1CC8-D63E-2CE7-5A187CEAA515}"/>
          </ac:spMkLst>
        </pc:spChg>
        <pc:spChg chg="del mod replST">
          <ac:chgData name="Ida Ekmark" userId="ffbc62ef69d5d3dc" providerId="LiveId" clId="{38AB4D3C-B4E5-4847-ABEF-83E738C70A11}" dt="2024-05-27T11:18:59.649" v="59113" actId="478"/>
          <ac:spMkLst>
            <pc:docMk/>
            <pc:sldMk cId="2367163873" sldId="315"/>
            <ac:spMk id="5824" creationId="{A1DD8424-A2D1-0118-0FBF-F5FBD2148DE0}"/>
          </ac:spMkLst>
        </pc:spChg>
        <pc:spChg chg="del mod replST">
          <ac:chgData name="Ida Ekmark" userId="ffbc62ef69d5d3dc" providerId="LiveId" clId="{38AB4D3C-B4E5-4847-ABEF-83E738C70A11}" dt="2024-05-27T11:18:59.639" v="59112" actId="478"/>
          <ac:spMkLst>
            <pc:docMk/>
            <pc:sldMk cId="2367163873" sldId="315"/>
            <ac:spMk id="5825" creationId="{E2060509-C31A-73D0-3D62-EFE46D7C26AA}"/>
          </ac:spMkLst>
        </pc:spChg>
        <pc:spChg chg="del mod replST">
          <ac:chgData name="Ida Ekmark" userId="ffbc62ef69d5d3dc" providerId="LiveId" clId="{38AB4D3C-B4E5-4847-ABEF-83E738C70A11}" dt="2024-05-27T11:18:59.639" v="59111" actId="478"/>
          <ac:spMkLst>
            <pc:docMk/>
            <pc:sldMk cId="2367163873" sldId="315"/>
            <ac:spMk id="5826" creationId="{FC7C56AA-1D3E-5920-7D5D-E58315192CD1}"/>
          </ac:spMkLst>
        </pc:spChg>
        <pc:spChg chg="del mod replST">
          <ac:chgData name="Ida Ekmark" userId="ffbc62ef69d5d3dc" providerId="LiveId" clId="{38AB4D3C-B4E5-4847-ABEF-83E738C70A11}" dt="2024-05-27T11:18:59.639" v="59110" actId="478"/>
          <ac:spMkLst>
            <pc:docMk/>
            <pc:sldMk cId="2367163873" sldId="315"/>
            <ac:spMk id="5827" creationId="{635BFD84-39BF-E861-9F04-B261ADEE7818}"/>
          </ac:spMkLst>
        </pc:spChg>
        <pc:spChg chg="del mod replST">
          <ac:chgData name="Ida Ekmark" userId="ffbc62ef69d5d3dc" providerId="LiveId" clId="{38AB4D3C-B4E5-4847-ABEF-83E738C70A11}" dt="2024-05-27T11:18:59.639" v="59109" actId="478"/>
          <ac:spMkLst>
            <pc:docMk/>
            <pc:sldMk cId="2367163873" sldId="315"/>
            <ac:spMk id="5828" creationId="{157566C4-D9A5-0ED6-93EA-96EC80F052FE}"/>
          </ac:spMkLst>
        </pc:spChg>
        <pc:spChg chg="del mod replST">
          <ac:chgData name="Ida Ekmark" userId="ffbc62ef69d5d3dc" providerId="LiveId" clId="{38AB4D3C-B4E5-4847-ABEF-83E738C70A11}" dt="2024-05-27T11:18:59.639" v="59108" actId="478"/>
          <ac:spMkLst>
            <pc:docMk/>
            <pc:sldMk cId="2367163873" sldId="315"/>
            <ac:spMk id="5829" creationId="{8AF4746E-FF1D-CB93-57E2-B53DB03BFF8E}"/>
          </ac:spMkLst>
        </pc:spChg>
        <pc:spChg chg="del mod replST">
          <ac:chgData name="Ida Ekmark" userId="ffbc62ef69d5d3dc" providerId="LiveId" clId="{38AB4D3C-B4E5-4847-ABEF-83E738C70A11}" dt="2024-05-27T11:18:59.639" v="59107" actId="478"/>
          <ac:spMkLst>
            <pc:docMk/>
            <pc:sldMk cId="2367163873" sldId="315"/>
            <ac:spMk id="5830" creationId="{F53D7491-B19D-7397-907E-5F2BFED8D4EF}"/>
          </ac:spMkLst>
        </pc:spChg>
        <pc:spChg chg="del mod replST">
          <ac:chgData name="Ida Ekmark" userId="ffbc62ef69d5d3dc" providerId="LiveId" clId="{38AB4D3C-B4E5-4847-ABEF-83E738C70A11}" dt="2024-05-27T11:18:59.639" v="59106" actId="478"/>
          <ac:spMkLst>
            <pc:docMk/>
            <pc:sldMk cId="2367163873" sldId="315"/>
            <ac:spMk id="5831" creationId="{03FA695B-080C-D80B-264B-6F4EC1567B0C}"/>
          </ac:spMkLst>
        </pc:spChg>
        <pc:spChg chg="del mod replST">
          <ac:chgData name="Ida Ekmark" userId="ffbc62ef69d5d3dc" providerId="LiveId" clId="{38AB4D3C-B4E5-4847-ABEF-83E738C70A11}" dt="2024-05-27T11:18:59.639" v="59105" actId="478"/>
          <ac:spMkLst>
            <pc:docMk/>
            <pc:sldMk cId="2367163873" sldId="315"/>
            <ac:spMk id="5832" creationId="{46DB98C7-FC3B-EEF1-6793-8071D1DDC61A}"/>
          </ac:spMkLst>
        </pc:spChg>
        <pc:spChg chg="del mod replST">
          <ac:chgData name="Ida Ekmark" userId="ffbc62ef69d5d3dc" providerId="LiveId" clId="{38AB4D3C-B4E5-4847-ABEF-83E738C70A11}" dt="2024-05-27T11:18:59.639" v="59104" actId="478"/>
          <ac:spMkLst>
            <pc:docMk/>
            <pc:sldMk cId="2367163873" sldId="315"/>
            <ac:spMk id="5833" creationId="{0F2F7C67-E2CD-1850-4812-E22ACC09F2B5}"/>
          </ac:spMkLst>
        </pc:spChg>
        <pc:spChg chg="del mod replST">
          <ac:chgData name="Ida Ekmark" userId="ffbc62ef69d5d3dc" providerId="LiveId" clId="{38AB4D3C-B4E5-4847-ABEF-83E738C70A11}" dt="2024-05-27T11:18:59.639" v="59103" actId="478"/>
          <ac:spMkLst>
            <pc:docMk/>
            <pc:sldMk cId="2367163873" sldId="315"/>
            <ac:spMk id="5834" creationId="{B4DDA84B-C7E2-264F-C3C4-BD6B2442DD00}"/>
          </ac:spMkLst>
        </pc:spChg>
        <pc:spChg chg="del mod replST">
          <ac:chgData name="Ida Ekmark" userId="ffbc62ef69d5d3dc" providerId="LiveId" clId="{38AB4D3C-B4E5-4847-ABEF-83E738C70A11}" dt="2024-05-27T11:18:59.639" v="59102" actId="478"/>
          <ac:spMkLst>
            <pc:docMk/>
            <pc:sldMk cId="2367163873" sldId="315"/>
            <ac:spMk id="5835" creationId="{A8C42F7F-CFC7-6E8C-0DC9-8B2D52F15679}"/>
          </ac:spMkLst>
        </pc:spChg>
        <pc:spChg chg="del mod replST">
          <ac:chgData name="Ida Ekmark" userId="ffbc62ef69d5d3dc" providerId="LiveId" clId="{38AB4D3C-B4E5-4847-ABEF-83E738C70A11}" dt="2024-05-27T11:18:59.639" v="59101" actId="478"/>
          <ac:spMkLst>
            <pc:docMk/>
            <pc:sldMk cId="2367163873" sldId="315"/>
            <ac:spMk id="5836" creationId="{9BC4798F-74CD-9E80-1568-523F728E335C}"/>
          </ac:spMkLst>
        </pc:spChg>
        <pc:spChg chg="del mod replST">
          <ac:chgData name="Ida Ekmark" userId="ffbc62ef69d5d3dc" providerId="LiveId" clId="{38AB4D3C-B4E5-4847-ABEF-83E738C70A11}" dt="2024-05-27T11:18:59.639" v="59100" actId="478"/>
          <ac:spMkLst>
            <pc:docMk/>
            <pc:sldMk cId="2367163873" sldId="315"/>
            <ac:spMk id="5837" creationId="{60ADB8B4-EDA4-2E62-1FCE-AAA34F3A1F30}"/>
          </ac:spMkLst>
        </pc:spChg>
        <pc:spChg chg="del mod replST">
          <ac:chgData name="Ida Ekmark" userId="ffbc62ef69d5d3dc" providerId="LiveId" clId="{38AB4D3C-B4E5-4847-ABEF-83E738C70A11}" dt="2024-05-27T11:18:59.639" v="59099" actId="478"/>
          <ac:spMkLst>
            <pc:docMk/>
            <pc:sldMk cId="2367163873" sldId="315"/>
            <ac:spMk id="5838" creationId="{AE7D9477-39C2-BD8D-4BDE-8E0753D76E91}"/>
          </ac:spMkLst>
        </pc:spChg>
        <pc:spChg chg="del mod replST">
          <ac:chgData name="Ida Ekmark" userId="ffbc62ef69d5d3dc" providerId="LiveId" clId="{38AB4D3C-B4E5-4847-ABEF-83E738C70A11}" dt="2024-05-27T11:18:59.639" v="59098" actId="478"/>
          <ac:spMkLst>
            <pc:docMk/>
            <pc:sldMk cId="2367163873" sldId="315"/>
            <ac:spMk id="5839" creationId="{2CE56172-E3CA-7C87-2AB2-36AAA2AF32AC}"/>
          </ac:spMkLst>
        </pc:spChg>
        <pc:spChg chg="del mod replST">
          <ac:chgData name="Ida Ekmark" userId="ffbc62ef69d5d3dc" providerId="LiveId" clId="{38AB4D3C-B4E5-4847-ABEF-83E738C70A11}" dt="2024-05-27T11:18:59.639" v="59097" actId="478"/>
          <ac:spMkLst>
            <pc:docMk/>
            <pc:sldMk cId="2367163873" sldId="315"/>
            <ac:spMk id="5840" creationId="{BE97B12D-01CD-B11D-6D54-CA3F18B21361}"/>
          </ac:spMkLst>
        </pc:spChg>
        <pc:spChg chg="del mod replST">
          <ac:chgData name="Ida Ekmark" userId="ffbc62ef69d5d3dc" providerId="LiveId" clId="{38AB4D3C-B4E5-4847-ABEF-83E738C70A11}" dt="2024-05-27T11:18:59.638" v="59096" actId="478"/>
          <ac:spMkLst>
            <pc:docMk/>
            <pc:sldMk cId="2367163873" sldId="315"/>
            <ac:spMk id="5841" creationId="{97442FF0-EB70-287E-F41B-E56914D2783C}"/>
          </ac:spMkLst>
        </pc:spChg>
        <pc:spChg chg="del mod replST">
          <ac:chgData name="Ida Ekmark" userId="ffbc62ef69d5d3dc" providerId="LiveId" clId="{38AB4D3C-B4E5-4847-ABEF-83E738C70A11}" dt="2024-05-27T11:18:59.638" v="59095" actId="478"/>
          <ac:spMkLst>
            <pc:docMk/>
            <pc:sldMk cId="2367163873" sldId="315"/>
            <ac:spMk id="5842" creationId="{0C7AE95A-752B-A4F2-44D6-ADE16E600638}"/>
          </ac:spMkLst>
        </pc:spChg>
        <pc:spChg chg="del mod replST">
          <ac:chgData name="Ida Ekmark" userId="ffbc62ef69d5d3dc" providerId="LiveId" clId="{38AB4D3C-B4E5-4847-ABEF-83E738C70A11}" dt="2024-05-27T11:18:59.629" v="59094" actId="478"/>
          <ac:spMkLst>
            <pc:docMk/>
            <pc:sldMk cId="2367163873" sldId="315"/>
            <ac:spMk id="5843" creationId="{01D93EF1-2D85-3AD7-FA5A-6E1EDB75A406}"/>
          </ac:spMkLst>
        </pc:spChg>
        <pc:spChg chg="del mod replST">
          <ac:chgData name="Ida Ekmark" userId="ffbc62ef69d5d3dc" providerId="LiveId" clId="{38AB4D3C-B4E5-4847-ABEF-83E738C70A11}" dt="2024-05-27T11:18:59.629" v="59093" actId="478"/>
          <ac:spMkLst>
            <pc:docMk/>
            <pc:sldMk cId="2367163873" sldId="315"/>
            <ac:spMk id="5844" creationId="{75F85080-3D41-DFFD-AB96-CA37D2EFBF88}"/>
          </ac:spMkLst>
        </pc:spChg>
        <pc:spChg chg="del mod replST">
          <ac:chgData name="Ida Ekmark" userId="ffbc62ef69d5d3dc" providerId="LiveId" clId="{38AB4D3C-B4E5-4847-ABEF-83E738C70A11}" dt="2024-05-27T11:18:59.629" v="59092" actId="478"/>
          <ac:spMkLst>
            <pc:docMk/>
            <pc:sldMk cId="2367163873" sldId="315"/>
            <ac:spMk id="5845" creationId="{D65AC056-2943-4A4A-8A69-E3C99798F5D9}"/>
          </ac:spMkLst>
        </pc:spChg>
        <pc:spChg chg="del mod replST">
          <ac:chgData name="Ida Ekmark" userId="ffbc62ef69d5d3dc" providerId="LiveId" clId="{38AB4D3C-B4E5-4847-ABEF-83E738C70A11}" dt="2024-05-27T11:18:59.629" v="59091" actId="478"/>
          <ac:spMkLst>
            <pc:docMk/>
            <pc:sldMk cId="2367163873" sldId="315"/>
            <ac:spMk id="5846" creationId="{93E4001D-8A1C-D7EC-F19C-527C26D119AA}"/>
          </ac:spMkLst>
        </pc:spChg>
        <pc:spChg chg="del mod replST">
          <ac:chgData name="Ida Ekmark" userId="ffbc62ef69d5d3dc" providerId="LiveId" clId="{38AB4D3C-B4E5-4847-ABEF-83E738C70A11}" dt="2024-05-27T11:18:59.629" v="59090" actId="478"/>
          <ac:spMkLst>
            <pc:docMk/>
            <pc:sldMk cId="2367163873" sldId="315"/>
            <ac:spMk id="5847" creationId="{0F0600AF-136B-2F9E-492B-50106AAACAD1}"/>
          </ac:spMkLst>
        </pc:spChg>
        <pc:spChg chg="del mod replST">
          <ac:chgData name="Ida Ekmark" userId="ffbc62ef69d5d3dc" providerId="LiveId" clId="{38AB4D3C-B4E5-4847-ABEF-83E738C70A11}" dt="2024-05-27T11:18:59.629" v="59089" actId="478"/>
          <ac:spMkLst>
            <pc:docMk/>
            <pc:sldMk cId="2367163873" sldId="315"/>
            <ac:spMk id="5848" creationId="{5CA1B9D0-5897-2590-0BC8-D870B8A8E6A1}"/>
          </ac:spMkLst>
        </pc:spChg>
        <pc:spChg chg="del mod replST">
          <ac:chgData name="Ida Ekmark" userId="ffbc62ef69d5d3dc" providerId="LiveId" clId="{38AB4D3C-B4E5-4847-ABEF-83E738C70A11}" dt="2024-05-27T11:18:59.629" v="59088" actId="478"/>
          <ac:spMkLst>
            <pc:docMk/>
            <pc:sldMk cId="2367163873" sldId="315"/>
            <ac:spMk id="5849" creationId="{4C271877-57EC-9FF2-136E-96B73122570F}"/>
          </ac:spMkLst>
        </pc:spChg>
        <pc:spChg chg="del mod replST">
          <ac:chgData name="Ida Ekmark" userId="ffbc62ef69d5d3dc" providerId="LiveId" clId="{38AB4D3C-B4E5-4847-ABEF-83E738C70A11}" dt="2024-05-27T11:18:59.629" v="59087" actId="478"/>
          <ac:spMkLst>
            <pc:docMk/>
            <pc:sldMk cId="2367163873" sldId="315"/>
            <ac:spMk id="5850" creationId="{8C1A2EE3-CBF2-81E7-B08D-45D01115839D}"/>
          </ac:spMkLst>
        </pc:spChg>
        <pc:spChg chg="del mod replST">
          <ac:chgData name="Ida Ekmark" userId="ffbc62ef69d5d3dc" providerId="LiveId" clId="{38AB4D3C-B4E5-4847-ABEF-83E738C70A11}" dt="2024-05-27T11:18:59.629" v="59086" actId="478"/>
          <ac:spMkLst>
            <pc:docMk/>
            <pc:sldMk cId="2367163873" sldId="315"/>
            <ac:spMk id="5851" creationId="{9C151152-56CE-34FE-2F5C-38B3A96149CE}"/>
          </ac:spMkLst>
        </pc:spChg>
        <pc:spChg chg="del mod replST">
          <ac:chgData name="Ida Ekmark" userId="ffbc62ef69d5d3dc" providerId="LiveId" clId="{38AB4D3C-B4E5-4847-ABEF-83E738C70A11}" dt="2024-05-27T11:18:59.629" v="59085" actId="478"/>
          <ac:spMkLst>
            <pc:docMk/>
            <pc:sldMk cId="2367163873" sldId="315"/>
            <ac:spMk id="5852" creationId="{C3DED9EB-1297-D020-E14E-24BA3E189F7E}"/>
          </ac:spMkLst>
        </pc:spChg>
        <pc:spChg chg="del mod topLvl replST">
          <ac:chgData name="Ida Ekmark" userId="ffbc62ef69d5d3dc" providerId="LiveId" clId="{38AB4D3C-B4E5-4847-ABEF-83E738C70A11}" dt="2024-05-27T11:19:12.508" v="59739" actId="478"/>
          <ac:spMkLst>
            <pc:docMk/>
            <pc:sldMk cId="2367163873" sldId="315"/>
            <ac:spMk id="5945" creationId="{672ADB9A-FA21-FB17-58DC-D552721D7DBB}"/>
          </ac:spMkLst>
        </pc:spChg>
        <pc:spChg chg="del mod topLvl replST">
          <ac:chgData name="Ida Ekmark" userId="ffbc62ef69d5d3dc" providerId="LiveId" clId="{38AB4D3C-B4E5-4847-ABEF-83E738C70A11}" dt="2024-05-27T11:19:12.438" v="59652" actId="478"/>
          <ac:spMkLst>
            <pc:docMk/>
            <pc:sldMk cId="2367163873" sldId="315"/>
            <ac:spMk id="5946" creationId="{41B3DD9F-4154-330C-F264-126D6450CD7E}"/>
          </ac:spMkLst>
        </pc:spChg>
        <pc:spChg chg="del mod replST">
          <ac:chgData name="Ida Ekmark" userId="ffbc62ef69d5d3dc" providerId="LiveId" clId="{38AB4D3C-B4E5-4847-ABEF-83E738C70A11}" dt="2024-05-27T11:19:12.438" v="59651" actId="478"/>
          <ac:spMkLst>
            <pc:docMk/>
            <pc:sldMk cId="2367163873" sldId="315"/>
            <ac:spMk id="5947" creationId="{31835F3D-DAAA-B6AB-8DF2-C99B958CC306}"/>
          </ac:spMkLst>
        </pc:spChg>
        <pc:spChg chg="del mod replST">
          <ac:chgData name="Ida Ekmark" userId="ffbc62ef69d5d3dc" providerId="LiveId" clId="{38AB4D3C-B4E5-4847-ABEF-83E738C70A11}" dt="2024-05-27T11:19:12.438" v="59650" actId="478"/>
          <ac:spMkLst>
            <pc:docMk/>
            <pc:sldMk cId="2367163873" sldId="315"/>
            <ac:spMk id="5948" creationId="{01F6BEA0-78D2-3E90-F401-8A01468554C9}"/>
          </ac:spMkLst>
        </pc:spChg>
        <pc:spChg chg="del mod replST">
          <ac:chgData name="Ida Ekmark" userId="ffbc62ef69d5d3dc" providerId="LiveId" clId="{38AB4D3C-B4E5-4847-ABEF-83E738C70A11}" dt="2024-05-27T11:19:12.438" v="59649" actId="478"/>
          <ac:spMkLst>
            <pc:docMk/>
            <pc:sldMk cId="2367163873" sldId="315"/>
            <ac:spMk id="5949" creationId="{B1DCF681-8926-8250-EB6A-8ED590F36ECE}"/>
          </ac:spMkLst>
        </pc:spChg>
        <pc:spChg chg="del mod replST">
          <ac:chgData name="Ida Ekmark" userId="ffbc62ef69d5d3dc" providerId="LiveId" clId="{38AB4D3C-B4E5-4847-ABEF-83E738C70A11}" dt="2024-05-27T11:19:12.438" v="59648" actId="478"/>
          <ac:spMkLst>
            <pc:docMk/>
            <pc:sldMk cId="2367163873" sldId="315"/>
            <ac:spMk id="5950" creationId="{40D693A0-F60C-794C-8EF2-95F3B3130CCE}"/>
          </ac:spMkLst>
        </pc:spChg>
        <pc:spChg chg="del mod replST">
          <ac:chgData name="Ida Ekmark" userId="ffbc62ef69d5d3dc" providerId="LiveId" clId="{38AB4D3C-B4E5-4847-ABEF-83E738C70A11}" dt="2024-05-27T11:19:12.438" v="59647" actId="478"/>
          <ac:spMkLst>
            <pc:docMk/>
            <pc:sldMk cId="2367163873" sldId="315"/>
            <ac:spMk id="5951" creationId="{5298674C-E399-ECBB-A67F-6309F094E9A0}"/>
          </ac:spMkLst>
        </pc:spChg>
        <pc:spChg chg="del mod replST">
          <ac:chgData name="Ida Ekmark" userId="ffbc62ef69d5d3dc" providerId="LiveId" clId="{38AB4D3C-B4E5-4847-ABEF-83E738C70A11}" dt="2024-05-27T11:19:12.438" v="59646" actId="478"/>
          <ac:spMkLst>
            <pc:docMk/>
            <pc:sldMk cId="2367163873" sldId="315"/>
            <ac:spMk id="5952" creationId="{16953115-00DF-F138-C096-ED0177449A1D}"/>
          </ac:spMkLst>
        </pc:spChg>
        <pc:spChg chg="del mod replST">
          <ac:chgData name="Ida Ekmark" userId="ffbc62ef69d5d3dc" providerId="LiveId" clId="{38AB4D3C-B4E5-4847-ABEF-83E738C70A11}" dt="2024-05-27T11:19:12.438" v="59645" actId="478"/>
          <ac:spMkLst>
            <pc:docMk/>
            <pc:sldMk cId="2367163873" sldId="315"/>
            <ac:spMk id="5953" creationId="{76DF2B3F-4ECB-25C7-C0F5-30AE68C9ED38}"/>
          </ac:spMkLst>
        </pc:spChg>
        <pc:spChg chg="del mod replST">
          <ac:chgData name="Ida Ekmark" userId="ffbc62ef69d5d3dc" providerId="LiveId" clId="{38AB4D3C-B4E5-4847-ABEF-83E738C70A11}" dt="2024-05-27T11:19:12.438" v="59644" actId="478"/>
          <ac:spMkLst>
            <pc:docMk/>
            <pc:sldMk cId="2367163873" sldId="315"/>
            <ac:spMk id="5954" creationId="{70C28544-51CA-EEE5-7435-BB8E77E207C0}"/>
          </ac:spMkLst>
        </pc:spChg>
        <pc:spChg chg="del mod replST">
          <ac:chgData name="Ida Ekmark" userId="ffbc62ef69d5d3dc" providerId="LiveId" clId="{38AB4D3C-B4E5-4847-ABEF-83E738C70A11}" dt="2024-05-27T11:19:12.438" v="59643" actId="478"/>
          <ac:spMkLst>
            <pc:docMk/>
            <pc:sldMk cId="2367163873" sldId="315"/>
            <ac:spMk id="5955" creationId="{C7E47868-9F9A-C1E9-B352-A5857AB74DF2}"/>
          </ac:spMkLst>
        </pc:spChg>
        <pc:spChg chg="del mod replST">
          <ac:chgData name="Ida Ekmark" userId="ffbc62ef69d5d3dc" providerId="LiveId" clId="{38AB4D3C-B4E5-4847-ABEF-83E738C70A11}" dt="2024-05-27T11:19:12.438" v="59642" actId="478"/>
          <ac:spMkLst>
            <pc:docMk/>
            <pc:sldMk cId="2367163873" sldId="315"/>
            <ac:spMk id="5956" creationId="{29E75540-B5F9-8B13-3241-319A0EAA0250}"/>
          </ac:spMkLst>
        </pc:spChg>
        <pc:spChg chg="del mod replST">
          <ac:chgData name="Ida Ekmark" userId="ffbc62ef69d5d3dc" providerId="LiveId" clId="{38AB4D3C-B4E5-4847-ABEF-83E738C70A11}" dt="2024-05-27T11:19:12.438" v="59641" actId="478"/>
          <ac:spMkLst>
            <pc:docMk/>
            <pc:sldMk cId="2367163873" sldId="315"/>
            <ac:spMk id="5957" creationId="{9A8375A7-31D4-3008-D4FD-550E86C757AA}"/>
          </ac:spMkLst>
        </pc:spChg>
        <pc:spChg chg="del mod replST">
          <ac:chgData name="Ida Ekmark" userId="ffbc62ef69d5d3dc" providerId="LiveId" clId="{38AB4D3C-B4E5-4847-ABEF-83E738C70A11}" dt="2024-05-27T11:19:12.437" v="59640" actId="478"/>
          <ac:spMkLst>
            <pc:docMk/>
            <pc:sldMk cId="2367163873" sldId="315"/>
            <ac:spMk id="5958" creationId="{B18936DC-7566-0553-5EC5-553D4DBDBE51}"/>
          </ac:spMkLst>
        </pc:spChg>
        <pc:spChg chg="del mod replST">
          <ac:chgData name="Ida Ekmark" userId="ffbc62ef69d5d3dc" providerId="LiveId" clId="{38AB4D3C-B4E5-4847-ABEF-83E738C70A11}" dt="2024-05-27T11:19:12.437" v="59639" actId="478"/>
          <ac:spMkLst>
            <pc:docMk/>
            <pc:sldMk cId="2367163873" sldId="315"/>
            <ac:spMk id="5959" creationId="{1FFE6C76-A0EF-DF1B-8112-0887C87A7B79}"/>
          </ac:spMkLst>
        </pc:spChg>
        <pc:spChg chg="del mod replST">
          <ac:chgData name="Ida Ekmark" userId="ffbc62ef69d5d3dc" providerId="LiveId" clId="{38AB4D3C-B4E5-4847-ABEF-83E738C70A11}" dt="2024-05-27T11:19:12.437" v="59638" actId="478"/>
          <ac:spMkLst>
            <pc:docMk/>
            <pc:sldMk cId="2367163873" sldId="315"/>
            <ac:spMk id="5960" creationId="{05F84A5C-FFB2-0E01-452A-C17D40845F5D}"/>
          </ac:spMkLst>
        </pc:spChg>
        <pc:spChg chg="del mod replST">
          <ac:chgData name="Ida Ekmark" userId="ffbc62ef69d5d3dc" providerId="LiveId" clId="{38AB4D3C-B4E5-4847-ABEF-83E738C70A11}" dt="2024-05-27T11:19:12.428" v="59637" actId="478"/>
          <ac:spMkLst>
            <pc:docMk/>
            <pc:sldMk cId="2367163873" sldId="315"/>
            <ac:spMk id="5961" creationId="{AC792915-F803-76EA-45B9-9BFB2052B966}"/>
          </ac:spMkLst>
        </pc:spChg>
        <pc:spChg chg="del mod replST">
          <ac:chgData name="Ida Ekmark" userId="ffbc62ef69d5d3dc" providerId="LiveId" clId="{38AB4D3C-B4E5-4847-ABEF-83E738C70A11}" dt="2024-05-27T11:19:12.428" v="59636" actId="478"/>
          <ac:spMkLst>
            <pc:docMk/>
            <pc:sldMk cId="2367163873" sldId="315"/>
            <ac:spMk id="5962" creationId="{1371B20B-2117-6BEA-42C7-071A68EF2CE3}"/>
          </ac:spMkLst>
        </pc:spChg>
        <pc:spChg chg="del mod replST">
          <ac:chgData name="Ida Ekmark" userId="ffbc62ef69d5d3dc" providerId="LiveId" clId="{38AB4D3C-B4E5-4847-ABEF-83E738C70A11}" dt="2024-05-27T11:19:12.428" v="59635" actId="478"/>
          <ac:spMkLst>
            <pc:docMk/>
            <pc:sldMk cId="2367163873" sldId="315"/>
            <ac:spMk id="5963" creationId="{56D19C95-6E90-1464-FCAC-0EBEDD5550C2}"/>
          </ac:spMkLst>
        </pc:spChg>
        <pc:spChg chg="del mod replST">
          <ac:chgData name="Ida Ekmark" userId="ffbc62ef69d5d3dc" providerId="LiveId" clId="{38AB4D3C-B4E5-4847-ABEF-83E738C70A11}" dt="2024-05-27T11:19:12.428" v="59634" actId="478"/>
          <ac:spMkLst>
            <pc:docMk/>
            <pc:sldMk cId="2367163873" sldId="315"/>
            <ac:spMk id="5964" creationId="{3F00CAE1-E7ED-5B21-1583-99E64B6390EC}"/>
          </ac:spMkLst>
        </pc:spChg>
        <pc:spChg chg="del mod replST">
          <ac:chgData name="Ida Ekmark" userId="ffbc62ef69d5d3dc" providerId="LiveId" clId="{38AB4D3C-B4E5-4847-ABEF-83E738C70A11}" dt="2024-05-27T11:19:12.428" v="59633" actId="478"/>
          <ac:spMkLst>
            <pc:docMk/>
            <pc:sldMk cId="2367163873" sldId="315"/>
            <ac:spMk id="5965" creationId="{AF55DF9F-24F6-1F5A-5AC4-811853945F6D}"/>
          </ac:spMkLst>
        </pc:spChg>
        <pc:spChg chg="del mod replST">
          <ac:chgData name="Ida Ekmark" userId="ffbc62ef69d5d3dc" providerId="LiveId" clId="{38AB4D3C-B4E5-4847-ABEF-83E738C70A11}" dt="2024-05-27T11:19:12.428" v="59632" actId="478"/>
          <ac:spMkLst>
            <pc:docMk/>
            <pc:sldMk cId="2367163873" sldId="315"/>
            <ac:spMk id="5966" creationId="{CE2FFB26-32BA-C4B9-B717-40266ADCABB5}"/>
          </ac:spMkLst>
        </pc:spChg>
        <pc:spChg chg="del mod replST">
          <ac:chgData name="Ida Ekmark" userId="ffbc62ef69d5d3dc" providerId="LiveId" clId="{38AB4D3C-B4E5-4847-ABEF-83E738C70A11}" dt="2024-05-27T11:19:12.428" v="59631" actId="478"/>
          <ac:spMkLst>
            <pc:docMk/>
            <pc:sldMk cId="2367163873" sldId="315"/>
            <ac:spMk id="5967" creationId="{9A88CF62-2A7D-3FA6-107C-C9F8F7E4F4F8}"/>
          </ac:spMkLst>
        </pc:spChg>
        <pc:spChg chg="del mod replST">
          <ac:chgData name="Ida Ekmark" userId="ffbc62ef69d5d3dc" providerId="LiveId" clId="{38AB4D3C-B4E5-4847-ABEF-83E738C70A11}" dt="2024-05-27T11:19:12.428" v="59630" actId="478"/>
          <ac:spMkLst>
            <pc:docMk/>
            <pc:sldMk cId="2367163873" sldId="315"/>
            <ac:spMk id="5968" creationId="{7F55FCE9-295F-3236-52EC-8F900B7BF5A8}"/>
          </ac:spMkLst>
        </pc:spChg>
        <pc:spChg chg="del mod replST">
          <ac:chgData name="Ida Ekmark" userId="ffbc62ef69d5d3dc" providerId="LiveId" clId="{38AB4D3C-B4E5-4847-ABEF-83E738C70A11}" dt="2024-05-27T11:19:12.428" v="59629" actId="478"/>
          <ac:spMkLst>
            <pc:docMk/>
            <pc:sldMk cId="2367163873" sldId="315"/>
            <ac:spMk id="5969" creationId="{70936C52-4133-8FD8-5178-1FB2E4DC7CF7}"/>
          </ac:spMkLst>
        </pc:spChg>
        <pc:spChg chg="del mod replST">
          <ac:chgData name="Ida Ekmark" userId="ffbc62ef69d5d3dc" providerId="LiveId" clId="{38AB4D3C-B4E5-4847-ABEF-83E738C70A11}" dt="2024-05-27T11:19:12.428" v="59628" actId="478"/>
          <ac:spMkLst>
            <pc:docMk/>
            <pc:sldMk cId="2367163873" sldId="315"/>
            <ac:spMk id="5970" creationId="{2D3EFB15-C38E-4955-F25B-B3AF9F968EFE}"/>
          </ac:spMkLst>
        </pc:spChg>
        <pc:spChg chg="del mod replST">
          <ac:chgData name="Ida Ekmark" userId="ffbc62ef69d5d3dc" providerId="LiveId" clId="{38AB4D3C-B4E5-4847-ABEF-83E738C70A11}" dt="2024-05-27T11:19:12.428" v="59627" actId="478"/>
          <ac:spMkLst>
            <pc:docMk/>
            <pc:sldMk cId="2367163873" sldId="315"/>
            <ac:spMk id="5971" creationId="{D227A90B-3B0C-D20B-559D-877ADBEB3C3E}"/>
          </ac:spMkLst>
        </pc:spChg>
        <pc:spChg chg="del mod replST">
          <ac:chgData name="Ida Ekmark" userId="ffbc62ef69d5d3dc" providerId="LiveId" clId="{38AB4D3C-B4E5-4847-ABEF-83E738C70A11}" dt="2024-05-27T11:19:12.428" v="59626" actId="478"/>
          <ac:spMkLst>
            <pc:docMk/>
            <pc:sldMk cId="2367163873" sldId="315"/>
            <ac:spMk id="5972" creationId="{EC6B2BDF-61EF-0F55-2820-1B6130AF2535}"/>
          </ac:spMkLst>
        </pc:spChg>
        <pc:spChg chg="del mod replST">
          <ac:chgData name="Ida Ekmark" userId="ffbc62ef69d5d3dc" providerId="LiveId" clId="{38AB4D3C-B4E5-4847-ABEF-83E738C70A11}" dt="2024-05-27T11:19:12.428" v="59625" actId="478"/>
          <ac:spMkLst>
            <pc:docMk/>
            <pc:sldMk cId="2367163873" sldId="315"/>
            <ac:spMk id="5973" creationId="{B931A9B5-A57E-F426-715B-E77652FA09AC}"/>
          </ac:spMkLst>
        </pc:spChg>
        <pc:spChg chg="del mod replST">
          <ac:chgData name="Ida Ekmark" userId="ffbc62ef69d5d3dc" providerId="LiveId" clId="{38AB4D3C-B4E5-4847-ABEF-83E738C70A11}" dt="2024-05-27T11:19:12.428" v="59624" actId="478"/>
          <ac:spMkLst>
            <pc:docMk/>
            <pc:sldMk cId="2367163873" sldId="315"/>
            <ac:spMk id="5974" creationId="{C20BCF6E-0FF5-8E39-4BBE-96BCDE65FE41}"/>
          </ac:spMkLst>
        </pc:spChg>
        <pc:spChg chg="del mod replST">
          <ac:chgData name="Ida Ekmark" userId="ffbc62ef69d5d3dc" providerId="LiveId" clId="{38AB4D3C-B4E5-4847-ABEF-83E738C70A11}" dt="2024-05-27T11:19:12.428" v="59623" actId="478"/>
          <ac:spMkLst>
            <pc:docMk/>
            <pc:sldMk cId="2367163873" sldId="315"/>
            <ac:spMk id="5975" creationId="{D9160B8D-A91A-CFFE-550B-5C5012195D8E}"/>
          </ac:spMkLst>
        </pc:spChg>
        <pc:spChg chg="del mod replST">
          <ac:chgData name="Ida Ekmark" userId="ffbc62ef69d5d3dc" providerId="LiveId" clId="{38AB4D3C-B4E5-4847-ABEF-83E738C70A11}" dt="2024-05-27T11:19:12.428" v="59622" actId="478"/>
          <ac:spMkLst>
            <pc:docMk/>
            <pc:sldMk cId="2367163873" sldId="315"/>
            <ac:spMk id="5976" creationId="{BA3A15BD-F333-2AE5-791C-1412AF4E775C}"/>
          </ac:spMkLst>
        </pc:spChg>
        <pc:spChg chg="del mod replST">
          <ac:chgData name="Ida Ekmark" userId="ffbc62ef69d5d3dc" providerId="LiveId" clId="{38AB4D3C-B4E5-4847-ABEF-83E738C70A11}" dt="2024-05-27T11:19:12.428" v="59621" actId="478"/>
          <ac:spMkLst>
            <pc:docMk/>
            <pc:sldMk cId="2367163873" sldId="315"/>
            <ac:spMk id="5977" creationId="{9059B0E7-4764-7219-3AE8-9BB0BF98A0E9}"/>
          </ac:spMkLst>
        </pc:spChg>
        <pc:spChg chg="del mod replST">
          <ac:chgData name="Ida Ekmark" userId="ffbc62ef69d5d3dc" providerId="LiveId" clId="{38AB4D3C-B4E5-4847-ABEF-83E738C70A11}" dt="2024-05-27T11:19:12.422" v="59620" actId="478"/>
          <ac:spMkLst>
            <pc:docMk/>
            <pc:sldMk cId="2367163873" sldId="315"/>
            <ac:spMk id="5978" creationId="{7E407334-33D1-00CC-CC67-D4F26F520990}"/>
          </ac:spMkLst>
        </pc:spChg>
        <pc:spChg chg="del mod replST">
          <ac:chgData name="Ida Ekmark" userId="ffbc62ef69d5d3dc" providerId="LiveId" clId="{38AB4D3C-B4E5-4847-ABEF-83E738C70A11}" dt="2024-05-27T11:19:12.422" v="59619" actId="478"/>
          <ac:spMkLst>
            <pc:docMk/>
            <pc:sldMk cId="2367163873" sldId="315"/>
            <ac:spMk id="5979" creationId="{B4F52171-E33B-2CA6-3C49-5A462A2BF616}"/>
          </ac:spMkLst>
        </pc:spChg>
        <pc:spChg chg="del mod replST">
          <ac:chgData name="Ida Ekmark" userId="ffbc62ef69d5d3dc" providerId="LiveId" clId="{38AB4D3C-B4E5-4847-ABEF-83E738C70A11}" dt="2024-05-27T11:19:12.422" v="59618" actId="478"/>
          <ac:spMkLst>
            <pc:docMk/>
            <pc:sldMk cId="2367163873" sldId="315"/>
            <ac:spMk id="5980" creationId="{A1BEF6A1-F9BD-41D8-04C4-F07EB8D1174E}"/>
          </ac:spMkLst>
        </pc:spChg>
        <pc:spChg chg="del mod replST">
          <ac:chgData name="Ida Ekmark" userId="ffbc62ef69d5d3dc" providerId="LiveId" clId="{38AB4D3C-B4E5-4847-ABEF-83E738C70A11}" dt="2024-05-27T11:19:12.422" v="59617" actId="478"/>
          <ac:spMkLst>
            <pc:docMk/>
            <pc:sldMk cId="2367163873" sldId="315"/>
            <ac:spMk id="5981" creationId="{AE37A43C-F68A-E3FC-2A81-3B880E94F986}"/>
          </ac:spMkLst>
        </pc:spChg>
        <pc:spChg chg="del mod replST">
          <ac:chgData name="Ida Ekmark" userId="ffbc62ef69d5d3dc" providerId="LiveId" clId="{38AB4D3C-B4E5-4847-ABEF-83E738C70A11}" dt="2024-05-27T11:19:12.422" v="59616" actId="478"/>
          <ac:spMkLst>
            <pc:docMk/>
            <pc:sldMk cId="2367163873" sldId="315"/>
            <ac:spMk id="5982" creationId="{506B08F3-FF65-7F0F-686C-47AABF338C6D}"/>
          </ac:spMkLst>
        </pc:spChg>
        <pc:spChg chg="del mod replST">
          <ac:chgData name="Ida Ekmark" userId="ffbc62ef69d5d3dc" providerId="LiveId" clId="{38AB4D3C-B4E5-4847-ABEF-83E738C70A11}" dt="2024-05-27T11:19:12.422" v="59615" actId="478"/>
          <ac:spMkLst>
            <pc:docMk/>
            <pc:sldMk cId="2367163873" sldId="315"/>
            <ac:spMk id="5983" creationId="{6CE68BC4-479D-D05F-A863-26A70AEBA6E7}"/>
          </ac:spMkLst>
        </pc:spChg>
        <pc:spChg chg="del mod replST">
          <ac:chgData name="Ida Ekmark" userId="ffbc62ef69d5d3dc" providerId="LiveId" clId="{38AB4D3C-B4E5-4847-ABEF-83E738C70A11}" dt="2024-05-27T11:19:12.422" v="59614" actId="478"/>
          <ac:spMkLst>
            <pc:docMk/>
            <pc:sldMk cId="2367163873" sldId="315"/>
            <ac:spMk id="5984" creationId="{1505E52F-DA1D-042C-3EC4-0FA795247B34}"/>
          </ac:spMkLst>
        </pc:spChg>
        <pc:spChg chg="del mod replST">
          <ac:chgData name="Ida Ekmark" userId="ffbc62ef69d5d3dc" providerId="LiveId" clId="{38AB4D3C-B4E5-4847-ABEF-83E738C70A11}" dt="2024-05-27T11:19:12.422" v="59613" actId="478"/>
          <ac:spMkLst>
            <pc:docMk/>
            <pc:sldMk cId="2367163873" sldId="315"/>
            <ac:spMk id="5985" creationId="{2E950BBF-CFD0-7EE2-8F96-E75176D04D71}"/>
          </ac:spMkLst>
        </pc:spChg>
        <pc:spChg chg="del mod replST">
          <ac:chgData name="Ida Ekmark" userId="ffbc62ef69d5d3dc" providerId="LiveId" clId="{38AB4D3C-B4E5-4847-ABEF-83E738C70A11}" dt="2024-05-27T11:19:12.422" v="59612" actId="478"/>
          <ac:spMkLst>
            <pc:docMk/>
            <pc:sldMk cId="2367163873" sldId="315"/>
            <ac:spMk id="5986" creationId="{C793941A-6DDA-8153-C894-AE85EB44D73E}"/>
          </ac:spMkLst>
        </pc:spChg>
        <pc:spChg chg="del mod replST">
          <ac:chgData name="Ida Ekmark" userId="ffbc62ef69d5d3dc" providerId="LiveId" clId="{38AB4D3C-B4E5-4847-ABEF-83E738C70A11}" dt="2024-05-27T11:19:12.422" v="59611" actId="478"/>
          <ac:spMkLst>
            <pc:docMk/>
            <pc:sldMk cId="2367163873" sldId="315"/>
            <ac:spMk id="5987" creationId="{C29714FE-E150-FF1A-DCE4-9E2D9E92C236}"/>
          </ac:spMkLst>
        </pc:spChg>
        <pc:spChg chg="del mod replST">
          <ac:chgData name="Ida Ekmark" userId="ffbc62ef69d5d3dc" providerId="LiveId" clId="{38AB4D3C-B4E5-4847-ABEF-83E738C70A11}" dt="2024-05-27T11:19:12.422" v="59610" actId="478"/>
          <ac:spMkLst>
            <pc:docMk/>
            <pc:sldMk cId="2367163873" sldId="315"/>
            <ac:spMk id="5988" creationId="{E43269A3-CE2C-3B28-6196-DCD31F21151F}"/>
          </ac:spMkLst>
        </pc:spChg>
        <pc:spChg chg="del mod replST">
          <ac:chgData name="Ida Ekmark" userId="ffbc62ef69d5d3dc" providerId="LiveId" clId="{38AB4D3C-B4E5-4847-ABEF-83E738C70A11}" dt="2024-05-27T11:19:12.422" v="59609" actId="478"/>
          <ac:spMkLst>
            <pc:docMk/>
            <pc:sldMk cId="2367163873" sldId="315"/>
            <ac:spMk id="5989" creationId="{D1FF3573-85DF-ACAC-10F0-3494F2D2D253}"/>
          </ac:spMkLst>
        </pc:spChg>
        <pc:spChg chg="del mod replST">
          <ac:chgData name="Ida Ekmark" userId="ffbc62ef69d5d3dc" providerId="LiveId" clId="{38AB4D3C-B4E5-4847-ABEF-83E738C70A11}" dt="2024-05-27T11:19:12.418" v="59608" actId="478"/>
          <ac:spMkLst>
            <pc:docMk/>
            <pc:sldMk cId="2367163873" sldId="315"/>
            <ac:spMk id="5990" creationId="{52ED6113-E897-1176-336D-C518BAAC9EF1}"/>
          </ac:spMkLst>
        </pc:spChg>
        <pc:spChg chg="del mod replST">
          <ac:chgData name="Ida Ekmark" userId="ffbc62ef69d5d3dc" providerId="LiveId" clId="{38AB4D3C-B4E5-4847-ABEF-83E738C70A11}" dt="2024-05-27T11:19:12.418" v="59607" actId="478"/>
          <ac:spMkLst>
            <pc:docMk/>
            <pc:sldMk cId="2367163873" sldId="315"/>
            <ac:spMk id="5991" creationId="{B088549F-A383-7406-3D3E-CB234EA3A99B}"/>
          </ac:spMkLst>
        </pc:spChg>
        <pc:spChg chg="del mod replST">
          <ac:chgData name="Ida Ekmark" userId="ffbc62ef69d5d3dc" providerId="LiveId" clId="{38AB4D3C-B4E5-4847-ABEF-83E738C70A11}" dt="2024-05-27T11:19:12.418" v="59606" actId="478"/>
          <ac:spMkLst>
            <pc:docMk/>
            <pc:sldMk cId="2367163873" sldId="315"/>
            <ac:spMk id="5992" creationId="{2298D7C7-C6DF-6E2E-1E18-9C505862CA8D}"/>
          </ac:spMkLst>
        </pc:spChg>
        <pc:spChg chg="del mod replST">
          <ac:chgData name="Ida Ekmark" userId="ffbc62ef69d5d3dc" providerId="LiveId" clId="{38AB4D3C-B4E5-4847-ABEF-83E738C70A11}" dt="2024-05-27T11:19:12.418" v="59605" actId="478"/>
          <ac:spMkLst>
            <pc:docMk/>
            <pc:sldMk cId="2367163873" sldId="315"/>
            <ac:spMk id="5993" creationId="{AF007EB9-741D-49AF-A97F-420316D4FDBB}"/>
          </ac:spMkLst>
        </pc:spChg>
        <pc:spChg chg="del mod replST">
          <ac:chgData name="Ida Ekmark" userId="ffbc62ef69d5d3dc" providerId="LiveId" clId="{38AB4D3C-B4E5-4847-ABEF-83E738C70A11}" dt="2024-05-27T11:19:12.418" v="59604" actId="478"/>
          <ac:spMkLst>
            <pc:docMk/>
            <pc:sldMk cId="2367163873" sldId="315"/>
            <ac:spMk id="5994" creationId="{87B1096C-ABCD-EFE5-5F5A-9A01283951EA}"/>
          </ac:spMkLst>
        </pc:spChg>
        <pc:spChg chg="del mod replST">
          <ac:chgData name="Ida Ekmark" userId="ffbc62ef69d5d3dc" providerId="LiveId" clId="{38AB4D3C-B4E5-4847-ABEF-83E738C70A11}" dt="2024-05-27T11:19:12.418" v="59603" actId="478"/>
          <ac:spMkLst>
            <pc:docMk/>
            <pc:sldMk cId="2367163873" sldId="315"/>
            <ac:spMk id="5995" creationId="{E2C458BC-D156-8592-B966-309540DEEDEF}"/>
          </ac:spMkLst>
        </pc:spChg>
        <pc:spChg chg="del mod replST">
          <ac:chgData name="Ida Ekmark" userId="ffbc62ef69d5d3dc" providerId="LiveId" clId="{38AB4D3C-B4E5-4847-ABEF-83E738C70A11}" dt="2024-05-27T11:19:12.418" v="59602" actId="478"/>
          <ac:spMkLst>
            <pc:docMk/>
            <pc:sldMk cId="2367163873" sldId="315"/>
            <ac:spMk id="5996" creationId="{4FC85840-BA33-AA0A-4923-1F26BEBA56A4}"/>
          </ac:spMkLst>
        </pc:spChg>
        <pc:spChg chg="del mod replST">
          <ac:chgData name="Ida Ekmark" userId="ffbc62ef69d5d3dc" providerId="LiveId" clId="{38AB4D3C-B4E5-4847-ABEF-83E738C70A11}" dt="2024-05-27T11:19:12.408" v="59601" actId="478"/>
          <ac:spMkLst>
            <pc:docMk/>
            <pc:sldMk cId="2367163873" sldId="315"/>
            <ac:spMk id="5997" creationId="{6C6EF6F0-A80F-E74D-5E05-91BE97E28966}"/>
          </ac:spMkLst>
        </pc:spChg>
        <pc:spChg chg="del mod replST">
          <ac:chgData name="Ida Ekmark" userId="ffbc62ef69d5d3dc" providerId="LiveId" clId="{38AB4D3C-B4E5-4847-ABEF-83E738C70A11}" dt="2024-05-27T11:19:12.408" v="59600" actId="478"/>
          <ac:spMkLst>
            <pc:docMk/>
            <pc:sldMk cId="2367163873" sldId="315"/>
            <ac:spMk id="5998" creationId="{A2C510A8-26DF-CE82-AF01-94052071374C}"/>
          </ac:spMkLst>
        </pc:spChg>
        <pc:spChg chg="del mod replST">
          <ac:chgData name="Ida Ekmark" userId="ffbc62ef69d5d3dc" providerId="LiveId" clId="{38AB4D3C-B4E5-4847-ABEF-83E738C70A11}" dt="2024-05-27T11:19:12.408" v="59599" actId="478"/>
          <ac:spMkLst>
            <pc:docMk/>
            <pc:sldMk cId="2367163873" sldId="315"/>
            <ac:spMk id="5999" creationId="{473B236B-46D5-26A2-9392-05519E19C868}"/>
          </ac:spMkLst>
        </pc:spChg>
        <pc:spChg chg="del mod replST">
          <ac:chgData name="Ida Ekmark" userId="ffbc62ef69d5d3dc" providerId="LiveId" clId="{38AB4D3C-B4E5-4847-ABEF-83E738C70A11}" dt="2024-05-27T11:19:12.408" v="59598" actId="478"/>
          <ac:spMkLst>
            <pc:docMk/>
            <pc:sldMk cId="2367163873" sldId="315"/>
            <ac:spMk id="6000" creationId="{5D456632-3950-0227-62CE-7799103F890C}"/>
          </ac:spMkLst>
        </pc:spChg>
        <pc:spChg chg="del mod replST">
          <ac:chgData name="Ida Ekmark" userId="ffbc62ef69d5d3dc" providerId="LiveId" clId="{38AB4D3C-B4E5-4847-ABEF-83E738C70A11}" dt="2024-05-27T11:19:12.408" v="59597" actId="478"/>
          <ac:spMkLst>
            <pc:docMk/>
            <pc:sldMk cId="2367163873" sldId="315"/>
            <ac:spMk id="6001" creationId="{E6F2BFD6-C859-0EC8-1F10-D1028D10DEE3}"/>
          </ac:spMkLst>
        </pc:spChg>
        <pc:spChg chg="del mod replST">
          <ac:chgData name="Ida Ekmark" userId="ffbc62ef69d5d3dc" providerId="LiveId" clId="{38AB4D3C-B4E5-4847-ABEF-83E738C70A11}" dt="2024-05-27T11:19:12.408" v="59596" actId="478"/>
          <ac:spMkLst>
            <pc:docMk/>
            <pc:sldMk cId="2367163873" sldId="315"/>
            <ac:spMk id="6002" creationId="{EDDE9700-8572-AC78-1DD0-9BB268CE1EE4}"/>
          </ac:spMkLst>
        </pc:spChg>
        <pc:spChg chg="del mod replST">
          <ac:chgData name="Ida Ekmark" userId="ffbc62ef69d5d3dc" providerId="LiveId" clId="{38AB4D3C-B4E5-4847-ABEF-83E738C70A11}" dt="2024-05-27T11:19:12.408" v="59595" actId="478"/>
          <ac:spMkLst>
            <pc:docMk/>
            <pc:sldMk cId="2367163873" sldId="315"/>
            <ac:spMk id="6003" creationId="{10AFC0DF-258F-3EAC-076F-1AF5C5C53E88}"/>
          </ac:spMkLst>
        </pc:spChg>
        <pc:spChg chg="del mod replST">
          <ac:chgData name="Ida Ekmark" userId="ffbc62ef69d5d3dc" providerId="LiveId" clId="{38AB4D3C-B4E5-4847-ABEF-83E738C70A11}" dt="2024-05-27T11:19:12.408" v="59594" actId="478"/>
          <ac:spMkLst>
            <pc:docMk/>
            <pc:sldMk cId="2367163873" sldId="315"/>
            <ac:spMk id="6004" creationId="{7A31675F-F96D-B4F2-B7E8-86B83EAD6B8C}"/>
          </ac:spMkLst>
        </pc:spChg>
        <pc:spChg chg="del mod replST">
          <ac:chgData name="Ida Ekmark" userId="ffbc62ef69d5d3dc" providerId="LiveId" clId="{38AB4D3C-B4E5-4847-ABEF-83E738C70A11}" dt="2024-05-27T11:19:12.408" v="59593" actId="478"/>
          <ac:spMkLst>
            <pc:docMk/>
            <pc:sldMk cId="2367163873" sldId="315"/>
            <ac:spMk id="6005" creationId="{37F4B2A4-B130-76D8-3089-9F20DF418B85}"/>
          </ac:spMkLst>
        </pc:spChg>
        <pc:spChg chg="del mod replST">
          <ac:chgData name="Ida Ekmark" userId="ffbc62ef69d5d3dc" providerId="LiveId" clId="{38AB4D3C-B4E5-4847-ABEF-83E738C70A11}" dt="2024-05-27T11:19:12.408" v="59592" actId="478"/>
          <ac:spMkLst>
            <pc:docMk/>
            <pc:sldMk cId="2367163873" sldId="315"/>
            <ac:spMk id="6006" creationId="{9BE10F89-F716-CFDC-883D-8417DFDE5A84}"/>
          </ac:spMkLst>
        </pc:spChg>
        <pc:spChg chg="del mod replST">
          <ac:chgData name="Ida Ekmark" userId="ffbc62ef69d5d3dc" providerId="LiveId" clId="{38AB4D3C-B4E5-4847-ABEF-83E738C70A11}" dt="2024-05-27T11:19:12.408" v="59591" actId="478"/>
          <ac:spMkLst>
            <pc:docMk/>
            <pc:sldMk cId="2367163873" sldId="315"/>
            <ac:spMk id="6007" creationId="{526B98CB-6644-9432-301A-A3295B5605F8}"/>
          </ac:spMkLst>
        </pc:spChg>
        <pc:spChg chg="del mod replST">
          <ac:chgData name="Ida Ekmark" userId="ffbc62ef69d5d3dc" providerId="LiveId" clId="{38AB4D3C-B4E5-4847-ABEF-83E738C70A11}" dt="2024-05-27T11:19:12.408" v="59590" actId="478"/>
          <ac:spMkLst>
            <pc:docMk/>
            <pc:sldMk cId="2367163873" sldId="315"/>
            <ac:spMk id="6008" creationId="{B929C879-8633-BAD2-5133-7F23E9EEA413}"/>
          </ac:spMkLst>
        </pc:spChg>
        <pc:spChg chg="del mod replST">
          <ac:chgData name="Ida Ekmark" userId="ffbc62ef69d5d3dc" providerId="LiveId" clId="{38AB4D3C-B4E5-4847-ABEF-83E738C70A11}" dt="2024-05-27T11:19:12.408" v="59589" actId="478"/>
          <ac:spMkLst>
            <pc:docMk/>
            <pc:sldMk cId="2367163873" sldId="315"/>
            <ac:spMk id="6009" creationId="{76616F75-19FD-1996-8630-2603CF68AE7B}"/>
          </ac:spMkLst>
        </pc:spChg>
        <pc:spChg chg="del mod replST">
          <ac:chgData name="Ida Ekmark" userId="ffbc62ef69d5d3dc" providerId="LiveId" clId="{38AB4D3C-B4E5-4847-ABEF-83E738C70A11}" dt="2024-05-27T11:19:12.408" v="59588" actId="478"/>
          <ac:spMkLst>
            <pc:docMk/>
            <pc:sldMk cId="2367163873" sldId="315"/>
            <ac:spMk id="6010" creationId="{22878ACD-E6C0-FF8C-B30A-D6DC95836287}"/>
          </ac:spMkLst>
        </pc:spChg>
        <pc:spChg chg="del mod replST">
          <ac:chgData name="Ida Ekmark" userId="ffbc62ef69d5d3dc" providerId="LiveId" clId="{38AB4D3C-B4E5-4847-ABEF-83E738C70A11}" dt="2024-05-27T11:19:12.408" v="59587" actId="478"/>
          <ac:spMkLst>
            <pc:docMk/>
            <pc:sldMk cId="2367163873" sldId="315"/>
            <ac:spMk id="6011" creationId="{1018AD66-FE52-E5AF-6803-82BAF05121A5}"/>
          </ac:spMkLst>
        </pc:spChg>
        <pc:spChg chg="del mod replST">
          <ac:chgData name="Ida Ekmark" userId="ffbc62ef69d5d3dc" providerId="LiveId" clId="{38AB4D3C-B4E5-4847-ABEF-83E738C70A11}" dt="2024-05-27T11:19:12.408" v="59586" actId="478"/>
          <ac:spMkLst>
            <pc:docMk/>
            <pc:sldMk cId="2367163873" sldId="315"/>
            <ac:spMk id="6012" creationId="{31196A36-5E95-1BC9-8788-361E48749184}"/>
          </ac:spMkLst>
        </pc:spChg>
        <pc:spChg chg="del mod replST">
          <ac:chgData name="Ida Ekmark" userId="ffbc62ef69d5d3dc" providerId="LiveId" clId="{38AB4D3C-B4E5-4847-ABEF-83E738C70A11}" dt="2024-05-27T11:19:12.408" v="59585" actId="478"/>
          <ac:spMkLst>
            <pc:docMk/>
            <pc:sldMk cId="2367163873" sldId="315"/>
            <ac:spMk id="6013" creationId="{1FF0282E-AAD8-EC24-8693-B3B3B9FF8F8A}"/>
          </ac:spMkLst>
        </pc:spChg>
        <pc:spChg chg="del mod replST">
          <ac:chgData name="Ida Ekmark" userId="ffbc62ef69d5d3dc" providerId="LiveId" clId="{38AB4D3C-B4E5-4847-ABEF-83E738C70A11}" dt="2024-05-27T11:19:12.408" v="59584" actId="478"/>
          <ac:spMkLst>
            <pc:docMk/>
            <pc:sldMk cId="2367163873" sldId="315"/>
            <ac:spMk id="6014" creationId="{625281E7-6375-E118-C370-53DE0D0E9FCB}"/>
          </ac:spMkLst>
        </pc:spChg>
        <pc:spChg chg="del mod replST">
          <ac:chgData name="Ida Ekmark" userId="ffbc62ef69d5d3dc" providerId="LiveId" clId="{38AB4D3C-B4E5-4847-ABEF-83E738C70A11}" dt="2024-05-27T11:19:12.408" v="59583" actId="478"/>
          <ac:spMkLst>
            <pc:docMk/>
            <pc:sldMk cId="2367163873" sldId="315"/>
            <ac:spMk id="6015" creationId="{665C2CC1-5F36-B60D-4D98-38EC70A3CF22}"/>
          </ac:spMkLst>
        </pc:spChg>
        <pc:spChg chg="del mod replST">
          <ac:chgData name="Ida Ekmark" userId="ffbc62ef69d5d3dc" providerId="LiveId" clId="{38AB4D3C-B4E5-4847-ABEF-83E738C70A11}" dt="2024-05-27T11:19:12.399" v="59582" actId="478"/>
          <ac:spMkLst>
            <pc:docMk/>
            <pc:sldMk cId="2367163873" sldId="315"/>
            <ac:spMk id="6016" creationId="{C71548AC-A33D-6B05-B90C-F05ACBCBD637}"/>
          </ac:spMkLst>
        </pc:spChg>
        <pc:spChg chg="del mod replST">
          <ac:chgData name="Ida Ekmark" userId="ffbc62ef69d5d3dc" providerId="LiveId" clId="{38AB4D3C-B4E5-4847-ABEF-83E738C70A11}" dt="2024-05-27T11:19:12.399" v="59581" actId="478"/>
          <ac:spMkLst>
            <pc:docMk/>
            <pc:sldMk cId="2367163873" sldId="315"/>
            <ac:spMk id="6017" creationId="{2B3D6522-E6C8-C6AD-5785-93BC44A46CDF}"/>
          </ac:spMkLst>
        </pc:spChg>
        <pc:spChg chg="del mod replST">
          <ac:chgData name="Ida Ekmark" userId="ffbc62ef69d5d3dc" providerId="LiveId" clId="{38AB4D3C-B4E5-4847-ABEF-83E738C70A11}" dt="2024-05-27T11:19:12.399" v="59580" actId="478"/>
          <ac:spMkLst>
            <pc:docMk/>
            <pc:sldMk cId="2367163873" sldId="315"/>
            <ac:spMk id="6018" creationId="{88739BF3-1EBC-ECA5-2B44-8CE77E704C6C}"/>
          </ac:spMkLst>
        </pc:spChg>
        <pc:spChg chg="del mod replST">
          <ac:chgData name="Ida Ekmark" userId="ffbc62ef69d5d3dc" providerId="LiveId" clId="{38AB4D3C-B4E5-4847-ABEF-83E738C70A11}" dt="2024-05-27T11:19:12.399" v="59579" actId="478"/>
          <ac:spMkLst>
            <pc:docMk/>
            <pc:sldMk cId="2367163873" sldId="315"/>
            <ac:spMk id="6019" creationId="{0327A399-4E76-F4C3-3E96-7695226B7E31}"/>
          </ac:spMkLst>
        </pc:spChg>
        <pc:spChg chg="del mod replST">
          <ac:chgData name="Ida Ekmark" userId="ffbc62ef69d5d3dc" providerId="LiveId" clId="{38AB4D3C-B4E5-4847-ABEF-83E738C70A11}" dt="2024-05-27T11:19:12.399" v="59578" actId="478"/>
          <ac:spMkLst>
            <pc:docMk/>
            <pc:sldMk cId="2367163873" sldId="315"/>
            <ac:spMk id="6020" creationId="{6F9EC699-324B-D6B9-24C0-BE1AC738F4E4}"/>
          </ac:spMkLst>
        </pc:spChg>
        <pc:spChg chg="del mod replST">
          <ac:chgData name="Ida Ekmark" userId="ffbc62ef69d5d3dc" providerId="LiveId" clId="{38AB4D3C-B4E5-4847-ABEF-83E738C70A11}" dt="2024-05-27T11:19:12.399" v="59577" actId="478"/>
          <ac:spMkLst>
            <pc:docMk/>
            <pc:sldMk cId="2367163873" sldId="315"/>
            <ac:spMk id="6021" creationId="{E2060A64-6305-DC5B-7560-E4363C00B4C5}"/>
          </ac:spMkLst>
        </pc:spChg>
        <pc:spChg chg="del mod replST">
          <ac:chgData name="Ida Ekmark" userId="ffbc62ef69d5d3dc" providerId="LiveId" clId="{38AB4D3C-B4E5-4847-ABEF-83E738C70A11}" dt="2024-05-27T11:19:12.399" v="59576" actId="478"/>
          <ac:spMkLst>
            <pc:docMk/>
            <pc:sldMk cId="2367163873" sldId="315"/>
            <ac:spMk id="6022" creationId="{5352E5FB-DCE5-6034-4687-A96E40290935}"/>
          </ac:spMkLst>
        </pc:spChg>
        <pc:spChg chg="del mod replST">
          <ac:chgData name="Ida Ekmark" userId="ffbc62ef69d5d3dc" providerId="LiveId" clId="{38AB4D3C-B4E5-4847-ABEF-83E738C70A11}" dt="2024-05-27T11:19:12.399" v="59575" actId="478"/>
          <ac:spMkLst>
            <pc:docMk/>
            <pc:sldMk cId="2367163873" sldId="315"/>
            <ac:spMk id="6023" creationId="{57E128D3-4AF5-ABED-CC54-79D0A9F00B04}"/>
          </ac:spMkLst>
        </pc:spChg>
        <pc:spChg chg="del mod replST">
          <ac:chgData name="Ida Ekmark" userId="ffbc62ef69d5d3dc" providerId="LiveId" clId="{38AB4D3C-B4E5-4847-ABEF-83E738C70A11}" dt="2024-05-27T11:19:12.399" v="59574" actId="478"/>
          <ac:spMkLst>
            <pc:docMk/>
            <pc:sldMk cId="2367163873" sldId="315"/>
            <ac:spMk id="6024" creationId="{FBDA8526-84B1-58B5-8485-E3033A98C66A}"/>
          </ac:spMkLst>
        </pc:spChg>
        <pc:spChg chg="del mod replST">
          <ac:chgData name="Ida Ekmark" userId="ffbc62ef69d5d3dc" providerId="LiveId" clId="{38AB4D3C-B4E5-4847-ABEF-83E738C70A11}" dt="2024-05-27T11:19:12.399" v="59573" actId="478"/>
          <ac:spMkLst>
            <pc:docMk/>
            <pc:sldMk cId="2367163873" sldId="315"/>
            <ac:spMk id="6025" creationId="{8B6C1377-4F8E-BC0D-B0BA-ED3F7771F60C}"/>
          </ac:spMkLst>
        </pc:spChg>
        <pc:spChg chg="del mod replST">
          <ac:chgData name="Ida Ekmark" userId="ffbc62ef69d5d3dc" providerId="LiveId" clId="{38AB4D3C-B4E5-4847-ABEF-83E738C70A11}" dt="2024-05-27T11:19:12.399" v="59572" actId="478"/>
          <ac:spMkLst>
            <pc:docMk/>
            <pc:sldMk cId="2367163873" sldId="315"/>
            <ac:spMk id="6026" creationId="{FDACEAFC-8892-0735-85CF-3B29F2E8BEB5}"/>
          </ac:spMkLst>
        </pc:spChg>
        <pc:spChg chg="del mod replST">
          <ac:chgData name="Ida Ekmark" userId="ffbc62ef69d5d3dc" providerId="LiveId" clId="{38AB4D3C-B4E5-4847-ABEF-83E738C70A11}" dt="2024-05-27T11:19:12.399" v="59571" actId="478"/>
          <ac:spMkLst>
            <pc:docMk/>
            <pc:sldMk cId="2367163873" sldId="315"/>
            <ac:spMk id="6027" creationId="{D8E8120B-EFC0-C503-2F46-83A7EEEA3ED9}"/>
          </ac:spMkLst>
        </pc:spChg>
        <pc:spChg chg="del mod replST">
          <ac:chgData name="Ida Ekmark" userId="ffbc62ef69d5d3dc" providerId="LiveId" clId="{38AB4D3C-B4E5-4847-ABEF-83E738C70A11}" dt="2024-05-27T11:19:12.399" v="59570" actId="478"/>
          <ac:spMkLst>
            <pc:docMk/>
            <pc:sldMk cId="2367163873" sldId="315"/>
            <ac:spMk id="6028" creationId="{F460DAAB-7438-3F77-4106-417A797B6055}"/>
          </ac:spMkLst>
        </pc:spChg>
        <pc:spChg chg="del mod replST">
          <ac:chgData name="Ida Ekmark" userId="ffbc62ef69d5d3dc" providerId="LiveId" clId="{38AB4D3C-B4E5-4847-ABEF-83E738C70A11}" dt="2024-05-27T11:19:12.399" v="59569" actId="478"/>
          <ac:spMkLst>
            <pc:docMk/>
            <pc:sldMk cId="2367163873" sldId="315"/>
            <ac:spMk id="6029" creationId="{8A755178-B5E8-F159-1C99-322D1A7D6F6E}"/>
          </ac:spMkLst>
        </pc:spChg>
        <pc:spChg chg="del mod replST">
          <ac:chgData name="Ida Ekmark" userId="ffbc62ef69d5d3dc" providerId="LiveId" clId="{38AB4D3C-B4E5-4847-ABEF-83E738C70A11}" dt="2024-05-27T11:19:12.399" v="59568" actId="478"/>
          <ac:spMkLst>
            <pc:docMk/>
            <pc:sldMk cId="2367163873" sldId="315"/>
            <ac:spMk id="6030" creationId="{3F758656-B774-EF77-5C28-D5B3707DBE60}"/>
          </ac:spMkLst>
        </pc:spChg>
        <pc:spChg chg="del mod replST">
          <ac:chgData name="Ida Ekmark" userId="ffbc62ef69d5d3dc" providerId="LiveId" clId="{38AB4D3C-B4E5-4847-ABEF-83E738C70A11}" dt="2024-05-27T11:19:12.394" v="59567" actId="478"/>
          <ac:spMkLst>
            <pc:docMk/>
            <pc:sldMk cId="2367163873" sldId="315"/>
            <ac:spMk id="6031" creationId="{59EF8552-D536-1341-A4A2-F787C50D5B03}"/>
          </ac:spMkLst>
        </pc:spChg>
        <pc:spChg chg="del mod replST">
          <ac:chgData name="Ida Ekmark" userId="ffbc62ef69d5d3dc" providerId="LiveId" clId="{38AB4D3C-B4E5-4847-ABEF-83E738C70A11}" dt="2024-05-27T11:19:12.394" v="59566" actId="478"/>
          <ac:spMkLst>
            <pc:docMk/>
            <pc:sldMk cId="2367163873" sldId="315"/>
            <ac:spMk id="6032" creationId="{D17710DF-C08E-3F29-12E4-E1B63663FBD2}"/>
          </ac:spMkLst>
        </pc:spChg>
        <pc:spChg chg="del mod replST">
          <ac:chgData name="Ida Ekmark" userId="ffbc62ef69d5d3dc" providerId="LiveId" clId="{38AB4D3C-B4E5-4847-ABEF-83E738C70A11}" dt="2024-05-27T11:19:12.394" v="59565" actId="478"/>
          <ac:spMkLst>
            <pc:docMk/>
            <pc:sldMk cId="2367163873" sldId="315"/>
            <ac:spMk id="6033" creationId="{60049D3E-0C15-5D79-00AE-7BCE79113BBB}"/>
          </ac:spMkLst>
        </pc:spChg>
        <pc:spChg chg="del mod replST">
          <ac:chgData name="Ida Ekmark" userId="ffbc62ef69d5d3dc" providerId="LiveId" clId="{38AB4D3C-B4E5-4847-ABEF-83E738C70A11}" dt="2024-05-27T11:19:12.394" v="59564" actId="478"/>
          <ac:spMkLst>
            <pc:docMk/>
            <pc:sldMk cId="2367163873" sldId="315"/>
            <ac:spMk id="6034" creationId="{70B54F5B-B4F0-CA08-DC17-11F08C583DB4}"/>
          </ac:spMkLst>
        </pc:spChg>
        <pc:spChg chg="del mod replST">
          <ac:chgData name="Ida Ekmark" userId="ffbc62ef69d5d3dc" providerId="LiveId" clId="{38AB4D3C-B4E5-4847-ABEF-83E738C70A11}" dt="2024-05-27T11:19:12.394" v="59563" actId="478"/>
          <ac:spMkLst>
            <pc:docMk/>
            <pc:sldMk cId="2367163873" sldId="315"/>
            <ac:spMk id="6035" creationId="{D1D411BB-6B26-A905-43FF-CD3D389A9834}"/>
          </ac:spMkLst>
        </pc:spChg>
        <pc:spChg chg="del mod replST">
          <ac:chgData name="Ida Ekmark" userId="ffbc62ef69d5d3dc" providerId="LiveId" clId="{38AB4D3C-B4E5-4847-ABEF-83E738C70A11}" dt="2024-05-27T11:19:12.394" v="59562" actId="478"/>
          <ac:spMkLst>
            <pc:docMk/>
            <pc:sldMk cId="2367163873" sldId="315"/>
            <ac:spMk id="6036" creationId="{141B342A-329C-4DB8-4A55-AA096527C114}"/>
          </ac:spMkLst>
        </pc:spChg>
        <pc:spChg chg="del mod topLvl replST">
          <ac:chgData name="Ida Ekmark" userId="ffbc62ef69d5d3dc" providerId="LiveId" clId="{38AB4D3C-B4E5-4847-ABEF-83E738C70A11}" dt="2024-05-27T11:22:05.389" v="60303" actId="478"/>
          <ac:spMkLst>
            <pc:docMk/>
            <pc:sldMk cId="2367163873" sldId="315"/>
            <ac:spMk id="6131" creationId="{D57085F8-AD30-70D8-F226-1A5E8785AD0E}"/>
          </ac:spMkLst>
        </pc:spChg>
        <pc:spChg chg="del mod topLvl replST">
          <ac:chgData name="Ida Ekmark" userId="ffbc62ef69d5d3dc" providerId="LiveId" clId="{38AB4D3C-B4E5-4847-ABEF-83E738C70A11}" dt="2024-05-27T11:22:05.292" v="60192" actId="478"/>
          <ac:spMkLst>
            <pc:docMk/>
            <pc:sldMk cId="2367163873" sldId="315"/>
            <ac:spMk id="6132" creationId="{8D4D4CEF-BEC0-5B79-8D9E-B5DFE2BEAE41}"/>
          </ac:spMkLst>
        </pc:spChg>
        <pc:spChg chg="del mod replST">
          <ac:chgData name="Ida Ekmark" userId="ffbc62ef69d5d3dc" providerId="LiveId" clId="{38AB4D3C-B4E5-4847-ABEF-83E738C70A11}" dt="2024-05-27T11:22:05.292" v="60191" actId="478"/>
          <ac:spMkLst>
            <pc:docMk/>
            <pc:sldMk cId="2367163873" sldId="315"/>
            <ac:spMk id="6133" creationId="{C9F21917-FD39-426D-C742-DE73D5281775}"/>
          </ac:spMkLst>
        </pc:spChg>
        <pc:spChg chg="del mod replST">
          <ac:chgData name="Ida Ekmark" userId="ffbc62ef69d5d3dc" providerId="LiveId" clId="{38AB4D3C-B4E5-4847-ABEF-83E738C70A11}" dt="2024-05-27T11:22:05.292" v="60190" actId="478"/>
          <ac:spMkLst>
            <pc:docMk/>
            <pc:sldMk cId="2367163873" sldId="315"/>
            <ac:spMk id="6134" creationId="{C18E8A79-80C1-7265-28F8-4EA49D62384C}"/>
          </ac:spMkLst>
        </pc:spChg>
        <pc:spChg chg="del mod replST">
          <ac:chgData name="Ida Ekmark" userId="ffbc62ef69d5d3dc" providerId="LiveId" clId="{38AB4D3C-B4E5-4847-ABEF-83E738C70A11}" dt="2024-05-27T11:22:05.292" v="60189" actId="478"/>
          <ac:spMkLst>
            <pc:docMk/>
            <pc:sldMk cId="2367163873" sldId="315"/>
            <ac:spMk id="6135" creationId="{EABDF622-69C5-383B-5F17-9F3671ED07DD}"/>
          </ac:spMkLst>
        </pc:spChg>
        <pc:spChg chg="del mod replST">
          <ac:chgData name="Ida Ekmark" userId="ffbc62ef69d5d3dc" providerId="LiveId" clId="{38AB4D3C-B4E5-4847-ABEF-83E738C70A11}" dt="2024-05-27T11:22:05.292" v="60188" actId="478"/>
          <ac:spMkLst>
            <pc:docMk/>
            <pc:sldMk cId="2367163873" sldId="315"/>
            <ac:spMk id="6136" creationId="{D7CBCE3C-4B62-00A1-B4AD-67B7BC85CF17}"/>
          </ac:spMkLst>
        </pc:spChg>
        <pc:spChg chg="del mod replST">
          <ac:chgData name="Ida Ekmark" userId="ffbc62ef69d5d3dc" providerId="LiveId" clId="{38AB4D3C-B4E5-4847-ABEF-83E738C70A11}" dt="2024-05-27T11:22:05.292" v="60187" actId="478"/>
          <ac:spMkLst>
            <pc:docMk/>
            <pc:sldMk cId="2367163873" sldId="315"/>
            <ac:spMk id="6137" creationId="{F5DA8927-7422-B204-A099-7B4ECE793513}"/>
          </ac:spMkLst>
        </pc:spChg>
        <pc:spChg chg="del mod replST">
          <ac:chgData name="Ida Ekmark" userId="ffbc62ef69d5d3dc" providerId="LiveId" clId="{38AB4D3C-B4E5-4847-ABEF-83E738C70A11}" dt="2024-05-27T11:22:05.289" v="60186" actId="478"/>
          <ac:spMkLst>
            <pc:docMk/>
            <pc:sldMk cId="2367163873" sldId="315"/>
            <ac:spMk id="6138" creationId="{BA92EB02-1A83-A1CD-686E-8B9E382FC484}"/>
          </ac:spMkLst>
        </pc:spChg>
        <pc:spChg chg="del mod replST">
          <ac:chgData name="Ida Ekmark" userId="ffbc62ef69d5d3dc" providerId="LiveId" clId="{38AB4D3C-B4E5-4847-ABEF-83E738C70A11}" dt="2024-05-27T11:22:05.289" v="60185" actId="478"/>
          <ac:spMkLst>
            <pc:docMk/>
            <pc:sldMk cId="2367163873" sldId="315"/>
            <ac:spMk id="6139" creationId="{E150C810-C3A2-C8D3-6A67-2EFE88767436}"/>
          </ac:spMkLst>
        </pc:spChg>
        <pc:spChg chg="del mod replST">
          <ac:chgData name="Ida Ekmark" userId="ffbc62ef69d5d3dc" providerId="LiveId" clId="{38AB4D3C-B4E5-4847-ABEF-83E738C70A11}" dt="2024-05-27T11:22:05.289" v="60184" actId="478"/>
          <ac:spMkLst>
            <pc:docMk/>
            <pc:sldMk cId="2367163873" sldId="315"/>
            <ac:spMk id="6140" creationId="{8230EA03-23A8-9FB4-B50D-D7AFED3462F1}"/>
          </ac:spMkLst>
        </pc:spChg>
        <pc:spChg chg="del mod replST">
          <ac:chgData name="Ida Ekmark" userId="ffbc62ef69d5d3dc" providerId="LiveId" clId="{38AB4D3C-B4E5-4847-ABEF-83E738C70A11}" dt="2024-05-27T11:22:05.289" v="60183" actId="478"/>
          <ac:spMkLst>
            <pc:docMk/>
            <pc:sldMk cId="2367163873" sldId="315"/>
            <ac:spMk id="6141" creationId="{E74221F6-38E9-C9E7-9FD0-B8262BBE946C}"/>
          </ac:spMkLst>
        </pc:spChg>
        <pc:spChg chg="del mod replST">
          <ac:chgData name="Ida Ekmark" userId="ffbc62ef69d5d3dc" providerId="LiveId" clId="{38AB4D3C-B4E5-4847-ABEF-83E738C70A11}" dt="2024-05-27T11:22:05.289" v="60182" actId="478"/>
          <ac:spMkLst>
            <pc:docMk/>
            <pc:sldMk cId="2367163873" sldId="315"/>
            <ac:spMk id="6142" creationId="{16F6F02A-70FA-D444-8BCB-DF1E021C7810}"/>
          </ac:spMkLst>
        </pc:spChg>
        <pc:spChg chg="del mod replST">
          <ac:chgData name="Ida Ekmark" userId="ffbc62ef69d5d3dc" providerId="LiveId" clId="{38AB4D3C-B4E5-4847-ABEF-83E738C70A11}" dt="2024-05-27T11:22:05.289" v="60181" actId="478"/>
          <ac:spMkLst>
            <pc:docMk/>
            <pc:sldMk cId="2367163873" sldId="315"/>
            <ac:spMk id="6143" creationId="{68A5845F-3050-05F0-9C45-574C6E0A9153}"/>
          </ac:spMkLst>
        </pc:spChg>
        <pc:spChg chg="del mod replST">
          <ac:chgData name="Ida Ekmark" userId="ffbc62ef69d5d3dc" providerId="LiveId" clId="{38AB4D3C-B4E5-4847-ABEF-83E738C70A11}" dt="2024-05-27T11:22:05.289" v="60180" actId="478"/>
          <ac:spMkLst>
            <pc:docMk/>
            <pc:sldMk cId="2367163873" sldId="315"/>
            <ac:spMk id="6144" creationId="{A212B210-B7AD-402D-B18C-1A1E6723732B}"/>
          </ac:spMkLst>
        </pc:spChg>
        <pc:spChg chg="del mod replST">
          <ac:chgData name="Ida Ekmark" userId="ffbc62ef69d5d3dc" providerId="LiveId" clId="{38AB4D3C-B4E5-4847-ABEF-83E738C70A11}" dt="2024-05-27T11:22:05.284" v="60179" actId="478"/>
          <ac:spMkLst>
            <pc:docMk/>
            <pc:sldMk cId="2367163873" sldId="315"/>
            <ac:spMk id="6145" creationId="{27315797-6AE3-6B79-80C7-2D183756E724}"/>
          </ac:spMkLst>
        </pc:spChg>
        <pc:spChg chg="del mod replST">
          <ac:chgData name="Ida Ekmark" userId="ffbc62ef69d5d3dc" providerId="LiveId" clId="{38AB4D3C-B4E5-4847-ABEF-83E738C70A11}" dt="2024-05-27T11:22:05.284" v="60178" actId="478"/>
          <ac:spMkLst>
            <pc:docMk/>
            <pc:sldMk cId="2367163873" sldId="315"/>
            <ac:spMk id="6146" creationId="{80A82B59-C439-E262-8C41-9D98EA377ABE}"/>
          </ac:spMkLst>
        </pc:spChg>
        <pc:spChg chg="del mod replST">
          <ac:chgData name="Ida Ekmark" userId="ffbc62ef69d5d3dc" providerId="LiveId" clId="{38AB4D3C-B4E5-4847-ABEF-83E738C70A11}" dt="2024-05-27T11:22:05.284" v="60177" actId="478"/>
          <ac:spMkLst>
            <pc:docMk/>
            <pc:sldMk cId="2367163873" sldId="315"/>
            <ac:spMk id="6147" creationId="{35AC9508-641A-7FD3-50A4-4744F81A7CD6}"/>
          </ac:spMkLst>
        </pc:spChg>
        <pc:spChg chg="del mod replST">
          <ac:chgData name="Ida Ekmark" userId="ffbc62ef69d5d3dc" providerId="LiveId" clId="{38AB4D3C-B4E5-4847-ABEF-83E738C70A11}" dt="2024-05-27T11:22:05.284" v="60176" actId="478"/>
          <ac:spMkLst>
            <pc:docMk/>
            <pc:sldMk cId="2367163873" sldId="315"/>
            <ac:spMk id="6148" creationId="{C63F80B9-233D-6B12-A433-E461299D12C3}"/>
          </ac:spMkLst>
        </pc:spChg>
        <pc:spChg chg="del mod replST">
          <ac:chgData name="Ida Ekmark" userId="ffbc62ef69d5d3dc" providerId="LiveId" clId="{38AB4D3C-B4E5-4847-ABEF-83E738C70A11}" dt="2024-05-27T11:22:05.284" v="60175" actId="478"/>
          <ac:spMkLst>
            <pc:docMk/>
            <pc:sldMk cId="2367163873" sldId="315"/>
            <ac:spMk id="6149" creationId="{E07ECBD8-0FB7-B188-694C-67A41D56511D}"/>
          </ac:spMkLst>
        </pc:spChg>
        <pc:spChg chg="del mod replST">
          <ac:chgData name="Ida Ekmark" userId="ffbc62ef69d5d3dc" providerId="LiveId" clId="{38AB4D3C-B4E5-4847-ABEF-83E738C70A11}" dt="2024-05-27T11:22:05.284" v="60174" actId="478"/>
          <ac:spMkLst>
            <pc:docMk/>
            <pc:sldMk cId="2367163873" sldId="315"/>
            <ac:spMk id="6150" creationId="{EA2F129D-757F-6509-80FE-82BF4D40B8DE}"/>
          </ac:spMkLst>
        </pc:spChg>
        <pc:spChg chg="del mod replST">
          <ac:chgData name="Ida Ekmark" userId="ffbc62ef69d5d3dc" providerId="LiveId" clId="{38AB4D3C-B4E5-4847-ABEF-83E738C70A11}" dt="2024-05-27T11:22:05.284" v="60173" actId="478"/>
          <ac:spMkLst>
            <pc:docMk/>
            <pc:sldMk cId="2367163873" sldId="315"/>
            <ac:spMk id="6151" creationId="{E6855F5A-E36A-93B7-DB77-7AC90179E848}"/>
          </ac:spMkLst>
        </pc:spChg>
        <pc:spChg chg="del mod replST">
          <ac:chgData name="Ida Ekmark" userId="ffbc62ef69d5d3dc" providerId="LiveId" clId="{38AB4D3C-B4E5-4847-ABEF-83E738C70A11}" dt="2024-05-27T11:22:05.284" v="60172" actId="478"/>
          <ac:spMkLst>
            <pc:docMk/>
            <pc:sldMk cId="2367163873" sldId="315"/>
            <ac:spMk id="6152" creationId="{5F9FE8F0-4C36-62AC-8696-859EDDA7DDA4}"/>
          </ac:spMkLst>
        </pc:spChg>
        <pc:spChg chg="del mod replST">
          <ac:chgData name="Ida Ekmark" userId="ffbc62ef69d5d3dc" providerId="LiveId" clId="{38AB4D3C-B4E5-4847-ABEF-83E738C70A11}" dt="2024-05-27T11:22:05.284" v="60171" actId="478"/>
          <ac:spMkLst>
            <pc:docMk/>
            <pc:sldMk cId="2367163873" sldId="315"/>
            <ac:spMk id="6153" creationId="{2634CCB6-EDBB-5989-DFE7-FECBAC42A560}"/>
          </ac:spMkLst>
        </pc:spChg>
        <pc:spChg chg="del mod replST">
          <ac:chgData name="Ida Ekmark" userId="ffbc62ef69d5d3dc" providerId="LiveId" clId="{38AB4D3C-B4E5-4847-ABEF-83E738C70A11}" dt="2024-05-27T11:22:05.284" v="60170" actId="478"/>
          <ac:spMkLst>
            <pc:docMk/>
            <pc:sldMk cId="2367163873" sldId="315"/>
            <ac:spMk id="6154" creationId="{DA83CAD4-2029-20FC-3A21-109F87E731AC}"/>
          </ac:spMkLst>
        </pc:spChg>
        <pc:spChg chg="del mod replST">
          <ac:chgData name="Ida Ekmark" userId="ffbc62ef69d5d3dc" providerId="LiveId" clId="{38AB4D3C-B4E5-4847-ABEF-83E738C70A11}" dt="2024-05-27T11:22:05.279" v="60169" actId="478"/>
          <ac:spMkLst>
            <pc:docMk/>
            <pc:sldMk cId="2367163873" sldId="315"/>
            <ac:spMk id="6155" creationId="{19E5086A-5883-920D-621D-EF2E1834B5D8}"/>
          </ac:spMkLst>
        </pc:spChg>
        <pc:spChg chg="del mod replST">
          <ac:chgData name="Ida Ekmark" userId="ffbc62ef69d5d3dc" providerId="LiveId" clId="{38AB4D3C-B4E5-4847-ABEF-83E738C70A11}" dt="2024-05-27T11:22:05.279" v="60168" actId="478"/>
          <ac:spMkLst>
            <pc:docMk/>
            <pc:sldMk cId="2367163873" sldId="315"/>
            <ac:spMk id="6156" creationId="{B8D6352D-C596-8C25-CBC5-71D0CBA2DEC8}"/>
          </ac:spMkLst>
        </pc:spChg>
        <pc:spChg chg="del mod replST">
          <ac:chgData name="Ida Ekmark" userId="ffbc62ef69d5d3dc" providerId="LiveId" clId="{38AB4D3C-B4E5-4847-ABEF-83E738C70A11}" dt="2024-05-27T11:22:05.279" v="60167" actId="478"/>
          <ac:spMkLst>
            <pc:docMk/>
            <pc:sldMk cId="2367163873" sldId="315"/>
            <ac:spMk id="6157" creationId="{1171F881-F060-D307-04D3-343862CDBF80}"/>
          </ac:spMkLst>
        </pc:spChg>
        <pc:spChg chg="del mod replST">
          <ac:chgData name="Ida Ekmark" userId="ffbc62ef69d5d3dc" providerId="LiveId" clId="{38AB4D3C-B4E5-4847-ABEF-83E738C70A11}" dt="2024-05-27T11:22:05.279" v="60166" actId="478"/>
          <ac:spMkLst>
            <pc:docMk/>
            <pc:sldMk cId="2367163873" sldId="315"/>
            <ac:spMk id="6158" creationId="{FDBBA317-B6F1-6785-B3BB-63B17AE61E47}"/>
          </ac:spMkLst>
        </pc:spChg>
        <pc:spChg chg="del mod replST">
          <ac:chgData name="Ida Ekmark" userId="ffbc62ef69d5d3dc" providerId="LiveId" clId="{38AB4D3C-B4E5-4847-ABEF-83E738C70A11}" dt="2024-05-27T11:22:05.279" v="60165" actId="478"/>
          <ac:spMkLst>
            <pc:docMk/>
            <pc:sldMk cId="2367163873" sldId="315"/>
            <ac:spMk id="6159" creationId="{DB747952-C7C4-FF75-367D-ADF9F3D0D928}"/>
          </ac:spMkLst>
        </pc:spChg>
        <pc:spChg chg="del mod replST">
          <ac:chgData name="Ida Ekmark" userId="ffbc62ef69d5d3dc" providerId="LiveId" clId="{38AB4D3C-B4E5-4847-ABEF-83E738C70A11}" dt="2024-05-27T11:22:05.279" v="60164" actId="478"/>
          <ac:spMkLst>
            <pc:docMk/>
            <pc:sldMk cId="2367163873" sldId="315"/>
            <ac:spMk id="6160" creationId="{58CEBCD0-C04C-AAE1-9AE7-F92283A0FCA4}"/>
          </ac:spMkLst>
        </pc:spChg>
        <pc:spChg chg="del mod replST">
          <ac:chgData name="Ida Ekmark" userId="ffbc62ef69d5d3dc" providerId="LiveId" clId="{38AB4D3C-B4E5-4847-ABEF-83E738C70A11}" dt="2024-05-27T11:22:05.279" v="60163" actId="478"/>
          <ac:spMkLst>
            <pc:docMk/>
            <pc:sldMk cId="2367163873" sldId="315"/>
            <ac:spMk id="6161" creationId="{47DD6C48-2919-9465-E84C-D3DF66419669}"/>
          </ac:spMkLst>
        </pc:spChg>
        <pc:spChg chg="del mod replST">
          <ac:chgData name="Ida Ekmark" userId="ffbc62ef69d5d3dc" providerId="LiveId" clId="{38AB4D3C-B4E5-4847-ABEF-83E738C70A11}" dt="2024-05-27T11:22:05.279" v="60162" actId="478"/>
          <ac:spMkLst>
            <pc:docMk/>
            <pc:sldMk cId="2367163873" sldId="315"/>
            <ac:spMk id="6162" creationId="{04D7BA21-B393-D2B8-8AE4-FAAE6614222F}"/>
          </ac:spMkLst>
        </pc:spChg>
        <pc:spChg chg="del mod replST">
          <ac:chgData name="Ida Ekmark" userId="ffbc62ef69d5d3dc" providerId="LiveId" clId="{38AB4D3C-B4E5-4847-ABEF-83E738C70A11}" dt="2024-05-27T11:22:05.279" v="60161" actId="478"/>
          <ac:spMkLst>
            <pc:docMk/>
            <pc:sldMk cId="2367163873" sldId="315"/>
            <ac:spMk id="6163" creationId="{FB6F1AC1-3E8A-8B38-F272-C3C781A71092}"/>
          </ac:spMkLst>
        </pc:spChg>
        <pc:spChg chg="del mod replST">
          <ac:chgData name="Ida Ekmark" userId="ffbc62ef69d5d3dc" providerId="LiveId" clId="{38AB4D3C-B4E5-4847-ABEF-83E738C70A11}" dt="2024-05-27T11:22:05.279" v="60160" actId="478"/>
          <ac:spMkLst>
            <pc:docMk/>
            <pc:sldMk cId="2367163873" sldId="315"/>
            <ac:spMk id="6164" creationId="{0E9F197A-E107-FB3C-BDC6-28E41D76F6E2}"/>
          </ac:spMkLst>
        </pc:spChg>
        <pc:spChg chg="del mod replST">
          <ac:chgData name="Ida Ekmark" userId="ffbc62ef69d5d3dc" providerId="LiveId" clId="{38AB4D3C-B4E5-4847-ABEF-83E738C70A11}" dt="2024-05-27T11:22:05.276" v="60159" actId="478"/>
          <ac:spMkLst>
            <pc:docMk/>
            <pc:sldMk cId="2367163873" sldId="315"/>
            <ac:spMk id="6165" creationId="{F9076D6E-84CD-7527-7EB3-67764C392DB0}"/>
          </ac:spMkLst>
        </pc:spChg>
        <pc:spChg chg="del mod replST">
          <ac:chgData name="Ida Ekmark" userId="ffbc62ef69d5d3dc" providerId="LiveId" clId="{38AB4D3C-B4E5-4847-ABEF-83E738C70A11}" dt="2024-05-27T11:22:05.276" v="60158" actId="478"/>
          <ac:spMkLst>
            <pc:docMk/>
            <pc:sldMk cId="2367163873" sldId="315"/>
            <ac:spMk id="6166" creationId="{FB64265A-A6A0-7D02-519D-8A667A465891}"/>
          </ac:spMkLst>
        </pc:spChg>
        <pc:spChg chg="del mod replST">
          <ac:chgData name="Ida Ekmark" userId="ffbc62ef69d5d3dc" providerId="LiveId" clId="{38AB4D3C-B4E5-4847-ABEF-83E738C70A11}" dt="2024-05-27T11:22:05.276" v="60157" actId="478"/>
          <ac:spMkLst>
            <pc:docMk/>
            <pc:sldMk cId="2367163873" sldId="315"/>
            <ac:spMk id="6167" creationId="{4961189A-D865-3D24-47D2-8FF66AC3014D}"/>
          </ac:spMkLst>
        </pc:spChg>
        <pc:spChg chg="del mod replST">
          <ac:chgData name="Ida Ekmark" userId="ffbc62ef69d5d3dc" providerId="LiveId" clId="{38AB4D3C-B4E5-4847-ABEF-83E738C70A11}" dt="2024-05-27T11:22:05.276" v="60156" actId="478"/>
          <ac:spMkLst>
            <pc:docMk/>
            <pc:sldMk cId="2367163873" sldId="315"/>
            <ac:spMk id="6168" creationId="{F496CC32-E4EF-7A2E-594B-230F83AB075E}"/>
          </ac:spMkLst>
        </pc:spChg>
        <pc:spChg chg="del mod replST">
          <ac:chgData name="Ida Ekmark" userId="ffbc62ef69d5d3dc" providerId="LiveId" clId="{38AB4D3C-B4E5-4847-ABEF-83E738C70A11}" dt="2024-05-27T11:22:05.274" v="60155" actId="478"/>
          <ac:spMkLst>
            <pc:docMk/>
            <pc:sldMk cId="2367163873" sldId="315"/>
            <ac:spMk id="6169" creationId="{6178C8F1-E7CE-FE19-DD97-B1F41CEE2BD0}"/>
          </ac:spMkLst>
        </pc:spChg>
        <pc:spChg chg="del mod replST">
          <ac:chgData name="Ida Ekmark" userId="ffbc62ef69d5d3dc" providerId="LiveId" clId="{38AB4D3C-B4E5-4847-ABEF-83E738C70A11}" dt="2024-05-27T11:22:05.274" v="60154" actId="478"/>
          <ac:spMkLst>
            <pc:docMk/>
            <pc:sldMk cId="2367163873" sldId="315"/>
            <ac:spMk id="6170" creationId="{1C5894A7-4C3B-8CC8-19C2-E9261541CB07}"/>
          </ac:spMkLst>
        </pc:spChg>
        <pc:spChg chg="del mod replST">
          <ac:chgData name="Ida Ekmark" userId="ffbc62ef69d5d3dc" providerId="LiveId" clId="{38AB4D3C-B4E5-4847-ABEF-83E738C70A11}" dt="2024-05-27T11:22:05.274" v="60153" actId="478"/>
          <ac:spMkLst>
            <pc:docMk/>
            <pc:sldMk cId="2367163873" sldId="315"/>
            <ac:spMk id="6171" creationId="{994207D0-7F6E-7746-0ABB-9848084594DA}"/>
          </ac:spMkLst>
        </pc:spChg>
        <pc:spChg chg="del mod replST">
          <ac:chgData name="Ida Ekmark" userId="ffbc62ef69d5d3dc" providerId="LiveId" clId="{38AB4D3C-B4E5-4847-ABEF-83E738C70A11}" dt="2024-05-27T11:22:05.274" v="60152" actId="478"/>
          <ac:spMkLst>
            <pc:docMk/>
            <pc:sldMk cId="2367163873" sldId="315"/>
            <ac:spMk id="6172" creationId="{3180464A-506F-BC9B-7260-C283422C5B31}"/>
          </ac:spMkLst>
        </pc:spChg>
        <pc:spChg chg="del mod replST">
          <ac:chgData name="Ida Ekmark" userId="ffbc62ef69d5d3dc" providerId="LiveId" clId="{38AB4D3C-B4E5-4847-ABEF-83E738C70A11}" dt="2024-05-27T11:22:05.274" v="60151" actId="478"/>
          <ac:spMkLst>
            <pc:docMk/>
            <pc:sldMk cId="2367163873" sldId="315"/>
            <ac:spMk id="6173" creationId="{95FD6327-3CBD-9672-5B32-27DE6B20B16B}"/>
          </ac:spMkLst>
        </pc:spChg>
        <pc:spChg chg="del mod replST">
          <ac:chgData name="Ida Ekmark" userId="ffbc62ef69d5d3dc" providerId="LiveId" clId="{38AB4D3C-B4E5-4847-ABEF-83E738C70A11}" dt="2024-05-27T11:22:05.268" v="60150" actId="478"/>
          <ac:spMkLst>
            <pc:docMk/>
            <pc:sldMk cId="2367163873" sldId="315"/>
            <ac:spMk id="6174" creationId="{3B2B174A-D1C4-AA32-78D4-436C9E8D224B}"/>
          </ac:spMkLst>
        </pc:spChg>
        <pc:spChg chg="del mod replST">
          <ac:chgData name="Ida Ekmark" userId="ffbc62ef69d5d3dc" providerId="LiveId" clId="{38AB4D3C-B4E5-4847-ABEF-83E738C70A11}" dt="2024-05-27T11:22:05.268" v="60149" actId="478"/>
          <ac:spMkLst>
            <pc:docMk/>
            <pc:sldMk cId="2367163873" sldId="315"/>
            <ac:spMk id="6175" creationId="{2A015A80-3E7A-2F42-EF8A-4AB68EDACCF8}"/>
          </ac:spMkLst>
        </pc:spChg>
        <pc:spChg chg="del mod replST">
          <ac:chgData name="Ida Ekmark" userId="ffbc62ef69d5d3dc" providerId="LiveId" clId="{38AB4D3C-B4E5-4847-ABEF-83E738C70A11}" dt="2024-05-27T11:22:05.268" v="60148" actId="478"/>
          <ac:spMkLst>
            <pc:docMk/>
            <pc:sldMk cId="2367163873" sldId="315"/>
            <ac:spMk id="6176" creationId="{D97CC0C4-36D5-631B-9D53-6457314AF80F}"/>
          </ac:spMkLst>
        </pc:spChg>
        <pc:spChg chg="del mod replST">
          <ac:chgData name="Ida Ekmark" userId="ffbc62ef69d5d3dc" providerId="LiveId" clId="{38AB4D3C-B4E5-4847-ABEF-83E738C70A11}" dt="2024-05-27T11:22:05.268" v="60147" actId="478"/>
          <ac:spMkLst>
            <pc:docMk/>
            <pc:sldMk cId="2367163873" sldId="315"/>
            <ac:spMk id="6177" creationId="{F3481FAE-74F2-EE7B-4F7A-5F44C2104FB6}"/>
          </ac:spMkLst>
        </pc:spChg>
        <pc:spChg chg="del mod replST">
          <ac:chgData name="Ida Ekmark" userId="ffbc62ef69d5d3dc" providerId="LiveId" clId="{38AB4D3C-B4E5-4847-ABEF-83E738C70A11}" dt="2024-05-27T11:22:05.268" v="60146" actId="478"/>
          <ac:spMkLst>
            <pc:docMk/>
            <pc:sldMk cId="2367163873" sldId="315"/>
            <ac:spMk id="6178" creationId="{C0314FE1-4BC3-839A-8C1D-94406B484D50}"/>
          </ac:spMkLst>
        </pc:spChg>
        <pc:spChg chg="del mod replST">
          <ac:chgData name="Ida Ekmark" userId="ffbc62ef69d5d3dc" providerId="LiveId" clId="{38AB4D3C-B4E5-4847-ABEF-83E738C70A11}" dt="2024-05-27T11:22:05.268" v="60145" actId="478"/>
          <ac:spMkLst>
            <pc:docMk/>
            <pc:sldMk cId="2367163873" sldId="315"/>
            <ac:spMk id="6179" creationId="{ACC2ABB7-2FBD-92FA-82DE-568463C58621}"/>
          </ac:spMkLst>
        </pc:spChg>
        <pc:spChg chg="del mod replST">
          <ac:chgData name="Ida Ekmark" userId="ffbc62ef69d5d3dc" providerId="LiveId" clId="{38AB4D3C-B4E5-4847-ABEF-83E738C70A11}" dt="2024-05-27T11:22:05.268" v="60144" actId="478"/>
          <ac:spMkLst>
            <pc:docMk/>
            <pc:sldMk cId="2367163873" sldId="315"/>
            <ac:spMk id="6180" creationId="{5E3298DB-A32A-BF9C-90DC-035676FECC45}"/>
          </ac:spMkLst>
        </pc:spChg>
        <pc:spChg chg="del mod replST">
          <ac:chgData name="Ida Ekmark" userId="ffbc62ef69d5d3dc" providerId="LiveId" clId="{38AB4D3C-B4E5-4847-ABEF-83E738C70A11}" dt="2024-05-27T11:22:05.268" v="60143" actId="478"/>
          <ac:spMkLst>
            <pc:docMk/>
            <pc:sldMk cId="2367163873" sldId="315"/>
            <ac:spMk id="6181" creationId="{9120C4B7-90BA-6B6C-CB0C-C31943F58978}"/>
          </ac:spMkLst>
        </pc:spChg>
        <pc:spChg chg="del mod replST">
          <ac:chgData name="Ida Ekmark" userId="ffbc62ef69d5d3dc" providerId="LiveId" clId="{38AB4D3C-B4E5-4847-ABEF-83E738C70A11}" dt="2024-05-27T11:22:05.268" v="60142" actId="478"/>
          <ac:spMkLst>
            <pc:docMk/>
            <pc:sldMk cId="2367163873" sldId="315"/>
            <ac:spMk id="6182" creationId="{33F28BDA-AF69-FB61-82B0-BECDE92349D1}"/>
          </ac:spMkLst>
        </pc:spChg>
        <pc:spChg chg="del mod replST">
          <ac:chgData name="Ida Ekmark" userId="ffbc62ef69d5d3dc" providerId="LiveId" clId="{38AB4D3C-B4E5-4847-ABEF-83E738C70A11}" dt="2024-05-27T11:22:05.260" v="60141" actId="478"/>
          <ac:spMkLst>
            <pc:docMk/>
            <pc:sldMk cId="2367163873" sldId="315"/>
            <ac:spMk id="6183" creationId="{E64E9AEC-065F-5EFF-7F7D-DA2C627A3610}"/>
          </ac:spMkLst>
        </pc:spChg>
        <pc:spChg chg="del mod replST">
          <ac:chgData name="Ida Ekmark" userId="ffbc62ef69d5d3dc" providerId="LiveId" clId="{38AB4D3C-B4E5-4847-ABEF-83E738C70A11}" dt="2024-05-27T11:22:05.260" v="60140" actId="478"/>
          <ac:spMkLst>
            <pc:docMk/>
            <pc:sldMk cId="2367163873" sldId="315"/>
            <ac:spMk id="6184" creationId="{76B21A01-AA6B-5400-D6E0-EDF24831BCA3}"/>
          </ac:spMkLst>
        </pc:spChg>
        <pc:spChg chg="del mod replST">
          <ac:chgData name="Ida Ekmark" userId="ffbc62ef69d5d3dc" providerId="LiveId" clId="{38AB4D3C-B4E5-4847-ABEF-83E738C70A11}" dt="2024-05-27T11:22:05.260" v="60139" actId="478"/>
          <ac:spMkLst>
            <pc:docMk/>
            <pc:sldMk cId="2367163873" sldId="315"/>
            <ac:spMk id="6185" creationId="{0A8511B5-C3A3-B8AF-5030-88E18BABE256}"/>
          </ac:spMkLst>
        </pc:spChg>
        <pc:spChg chg="del mod replST">
          <ac:chgData name="Ida Ekmark" userId="ffbc62ef69d5d3dc" providerId="LiveId" clId="{38AB4D3C-B4E5-4847-ABEF-83E738C70A11}" dt="2024-05-27T11:22:05.260" v="60138" actId="478"/>
          <ac:spMkLst>
            <pc:docMk/>
            <pc:sldMk cId="2367163873" sldId="315"/>
            <ac:spMk id="6186" creationId="{FF6219A8-2156-0860-9461-F254117ABE89}"/>
          </ac:spMkLst>
        </pc:spChg>
        <pc:spChg chg="del mod replST">
          <ac:chgData name="Ida Ekmark" userId="ffbc62ef69d5d3dc" providerId="LiveId" clId="{38AB4D3C-B4E5-4847-ABEF-83E738C70A11}" dt="2024-05-27T11:22:05.260" v="60137" actId="478"/>
          <ac:spMkLst>
            <pc:docMk/>
            <pc:sldMk cId="2367163873" sldId="315"/>
            <ac:spMk id="6187" creationId="{03BDC654-E99C-CBC0-9CAB-7FA9AE004CAD}"/>
          </ac:spMkLst>
        </pc:spChg>
        <pc:spChg chg="del mod replST">
          <ac:chgData name="Ida Ekmark" userId="ffbc62ef69d5d3dc" providerId="LiveId" clId="{38AB4D3C-B4E5-4847-ABEF-83E738C70A11}" dt="2024-05-27T11:22:05.260" v="60136" actId="478"/>
          <ac:spMkLst>
            <pc:docMk/>
            <pc:sldMk cId="2367163873" sldId="315"/>
            <ac:spMk id="6188" creationId="{C801575B-B730-8357-5F7F-68EBC69EDE60}"/>
          </ac:spMkLst>
        </pc:spChg>
        <pc:spChg chg="del mod replST">
          <ac:chgData name="Ida Ekmark" userId="ffbc62ef69d5d3dc" providerId="LiveId" clId="{38AB4D3C-B4E5-4847-ABEF-83E738C70A11}" dt="2024-05-27T11:22:05.260" v="60135" actId="478"/>
          <ac:spMkLst>
            <pc:docMk/>
            <pc:sldMk cId="2367163873" sldId="315"/>
            <ac:spMk id="6189" creationId="{3CF828C9-BC92-B4E1-7186-DE5776A53878}"/>
          </ac:spMkLst>
        </pc:spChg>
        <pc:spChg chg="del mod replST">
          <ac:chgData name="Ida Ekmark" userId="ffbc62ef69d5d3dc" providerId="LiveId" clId="{38AB4D3C-B4E5-4847-ABEF-83E738C70A11}" dt="2024-05-27T11:22:05.260" v="60134" actId="478"/>
          <ac:spMkLst>
            <pc:docMk/>
            <pc:sldMk cId="2367163873" sldId="315"/>
            <ac:spMk id="6190" creationId="{71B5A292-6E3D-66E1-80F8-2EC3DDE59B55}"/>
          </ac:spMkLst>
        </pc:spChg>
        <pc:spChg chg="del mod replST">
          <ac:chgData name="Ida Ekmark" userId="ffbc62ef69d5d3dc" providerId="LiveId" clId="{38AB4D3C-B4E5-4847-ABEF-83E738C70A11}" dt="2024-05-27T11:22:05.260" v="60133" actId="478"/>
          <ac:spMkLst>
            <pc:docMk/>
            <pc:sldMk cId="2367163873" sldId="315"/>
            <ac:spMk id="6191" creationId="{AFF3301F-7712-BE58-C2CE-5ACFAECABCB3}"/>
          </ac:spMkLst>
        </pc:spChg>
        <pc:spChg chg="del mod replST">
          <ac:chgData name="Ida Ekmark" userId="ffbc62ef69d5d3dc" providerId="LiveId" clId="{38AB4D3C-B4E5-4847-ABEF-83E738C70A11}" dt="2024-05-27T11:22:05.260" v="60132" actId="478"/>
          <ac:spMkLst>
            <pc:docMk/>
            <pc:sldMk cId="2367163873" sldId="315"/>
            <ac:spMk id="6192" creationId="{93D449EE-BAC9-ABA9-B6A7-DF191CF6249D}"/>
          </ac:spMkLst>
        </pc:spChg>
        <pc:spChg chg="del mod replST">
          <ac:chgData name="Ida Ekmark" userId="ffbc62ef69d5d3dc" providerId="LiveId" clId="{38AB4D3C-B4E5-4847-ABEF-83E738C70A11}" dt="2024-05-27T11:22:05.260" v="60131" actId="478"/>
          <ac:spMkLst>
            <pc:docMk/>
            <pc:sldMk cId="2367163873" sldId="315"/>
            <ac:spMk id="6193" creationId="{51FD1FF3-929B-663D-6871-4B3A0D2BD2DC}"/>
          </ac:spMkLst>
        </pc:spChg>
        <pc:spChg chg="del mod replST">
          <ac:chgData name="Ida Ekmark" userId="ffbc62ef69d5d3dc" providerId="LiveId" clId="{38AB4D3C-B4E5-4847-ABEF-83E738C70A11}" dt="2024-05-27T11:22:05.260" v="60130" actId="478"/>
          <ac:spMkLst>
            <pc:docMk/>
            <pc:sldMk cId="2367163873" sldId="315"/>
            <ac:spMk id="6194" creationId="{E2251B06-8445-593E-6BC0-EE36A36DEDEE}"/>
          </ac:spMkLst>
        </pc:spChg>
        <pc:spChg chg="del mod replST">
          <ac:chgData name="Ida Ekmark" userId="ffbc62ef69d5d3dc" providerId="LiveId" clId="{38AB4D3C-B4E5-4847-ABEF-83E738C70A11}" dt="2024-05-27T11:22:05.260" v="60129" actId="478"/>
          <ac:spMkLst>
            <pc:docMk/>
            <pc:sldMk cId="2367163873" sldId="315"/>
            <ac:spMk id="6195" creationId="{8191276F-742D-9EBD-B7DF-32AC2C5055F3}"/>
          </ac:spMkLst>
        </pc:spChg>
        <pc:spChg chg="del mod replST">
          <ac:chgData name="Ida Ekmark" userId="ffbc62ef69d5d3dc" providerId="LiveId" clId="{38AB4D3C-B4E5-4847-ABEF-83E738C70A11}" dt="2024-05-27T11:22:05.260" v="60128" actId="478"/>
          <ac:spMkLst>
            <pc:docMk/>
            <pc:sldMk cId="2367163873" sldId="315"/>
            <ac:spMk id="6196" creationId="{C6CC4B51-371B-E504-9690-BDBF57191F18}"/>
          </ac:spMkLst>
        </pc:spChg>
        <pc:spChg chg="del mod replST">
          <ac:chgData name="Ida Ekmark" userId="ffbc62ef69d5d3dc" providerId="LiveId" clId="{38AB4D3C-B4E5-4847-ABEF-83E738C70A11}" dt="2024-05-27T11:22:05.260" v="60127" actId="478"/>
          <ac:spMkLst>
            <pc:docMk/>
            <pc:sldMk cId="2367163873" sldId="315"/>
            <ac:spMk id="6197" creationId="{4D26B76C-D06F-63C2-32F6-BF2661F87449}"/>
          </ac:spMkLst>
        </pc:spChg>
        <pc:spChg chg="del mod replST">
          <ac:chgData name="Ida Ekmark" userId="ffbc62ef69d5d3dc" providerId="LiveId" clId="{38AB4D3C-B4E5-4847-ABEF-83E738C70A11}" dt="2024-05-27T11:22:05.258" v="60126" actId="478"/>
          <ac:spMkLst>
            <pc:docMk/>
            <pc:sldMk cId="2367163873" sldId="315"/>
            <ac:spMk id="6198" creationId="{5186732E-FB33-E8FB-5186-E30AE0F798AC}"/>
          </ac:spMkLst>
        </pc:spChg>
        <pc:spChg chg="del mod replST">
          <ac:chgData name="Ida Ekmark" userId="ffbc62ef69d5d3dc" providerId="LiveId" clId="{38AB4D3C-B4E5-4847-ABEF-83E738C70A11}" dt="2024-05-27T11:22:05.258" v="60125" actId="478"/>
          <ac:spMkLst>
            <pc:docMk/>
            <pc:sldMk cId="2367163873" sldId="315"/>
            <ac:spMk id="6199" creationId="{F594E5CD-A77D-827A-585A-23AFCCF4471D}"/>
          </ac:spMkLst>
        </pc:spChg>
        <pc:spChg chg="del mod replST">
          <ac:chgData name="Ida Ekmark" userId="ffbc62ef69d5d3dc" providerId="LiveId" clId="{38AB4D3C-B4E5-4847-ABEF-83E738C70A11}" dt="2024-05-27T11:22:05.253" v="60124" actId="478"/>
          <ac:spMkLst>
            <pc:docMk/>
            <pc:sldMk cId="2367163873" sldId="315"/>
            <ac:spMk id="6200" creationId="{CB3EABFC-41A9-183F-6972-F68A7FB4B7D0}"/>
          </ac:spMkLst>
        </pc:spChg>
        <pc:spChg chg="del mod replST">
          <ac:chgData name="Ida Ekmark" userId="ffbc62ef69d5d3dc" providerId="LiveId" clId="{38AB4D3C-B4E5-4847-ABEF-83E738C70A11}" dt="2024-05-27T11:22:05.253" v="60123" actId="478"/>
          <ac:spMkLst>
            <pc:docMk/>
            <pc:sldMk cId="2367163873" sldId="315"/>
            <ac:spMk id="6201" creationId="{ABC8CD41-A9F7-6BB0-2C93-F3D607553840}"/>
          </ac:spMkLst>
        </pc:spChg>
        <pc:spChg chg="del mod replST">
          <ac:chgData name="Ida Ekmark" userId="ffbc62ef69d5d3dc" providerId="LiveId" clId="{38AB4D3C-B4E5-4847-ABEF-83E738C70A11}" dt="2024-05-27T11:22:05.253" v="60122" actId="478"/>
          <ac:spMkLst>
            <pc:docMk/>
            <pc:sldMk cId="2367163873" sldId="315"/>
            <ac:spMk id="6202" creationId="{A1E752E9-39E8-D987-B5E6-26B3DD9EDF39}"/>
          </ac:spMkLst>
        </pc:spChg>
        <pc:spChg chg="del mod replST">
          <ac:chgData name="Ida Ekmark" userId="ffbc62ef69d5d3dc" providerId="LiveId" clId="{38AB4D3C-B4E5-4847-ABEF-83E738C70A11}" dt="2024-05-27T11:22:05.253" v="60121" actId="478"/>
          <ac:spMkLst>
            <pc:docMk/>
            <pc:sldMk cId="2367163873" sldId="315"/>
            <ac:spMk id="6203" creationId="{25B12AF9-F1E9-65E8-59E3-EB7309F622C3}"/>
          </ac:spMkLst>
        </pc:spChg>
        <pc:spChg chg="del mod replST">
          <ac:chgData name="Ida Ekmark" userId="ffbc62ef69d5d3dc" providerId="LiveId" clId="{38AB4D3C-B4E5-4847-ABEF-83E738C70A11}" dt="2024-05-27T11:22:05.253" v="60120" actId="478"/>
          <ac:spMkLst>
            <pc:docMk/>
            <pc:sldMk cId="2367163873" sldId="315"/>
            <ac:spMk id="6204" creationId="{8AF79374-00C1-8032-98B2-B0AFE0C0ADB6}"/>
          </ac:spMkLst>
        </pc:spChg>
        <pc:spChg chg="del mod replST">
          <ac:chgData name="Ida Ekmark" userId="ffbc62ef69d5d3dc" providerId="LiveId" clId="{38AB4D3C-B4E5-4847-ABEF-83E738C70A11}" dt="2024-05-27T11:22:05.253" v="60119" actId="478"/>
          <ac:spMkLst>
            <pc:docMk/>
            <pc:sldMk cId="2367163873" sldId="315"/>
            <ac:spMk id="6205" creationId="{D0A91177-6E19-F477-88C0-FD34C22EA7B4}"/>
          </ac:spMkLst>
        </pc:spChg>
        <pc:spChg chg="del mod replST">
          <ac:chgData name="Ida Ekmark" userId="ffbc62ef69d5d3dc" providerId="LiveId" clId="{38AB4D3C-B4E5-4847-ABEF-83E738C70A11}" dt="2024-05-27T11:22:05.253" v="60118" actId="478"/>
          <ac:spMkLst>
            <pc:docMk/>
            <pc:sldMk cId="2367163873" sldId="315"/>
            <ac:spMk id="6206" creationId="{DF81A6B5-6CBB-EC12-B6A1-6A375B8A86F3}"/>
          </ac:spMkLst>
        </pc:spChg>
        <pc:spChg chg="del mod replST">
          <ac:chgData name="Ida Ekmark" userId="ffbc62ef69d5d3dc" providerId="LiveId" clId="{38AB4D3C-B4E5-4847-ABEF-83E738C70A11}" dt="2024-05-27T11:22:05.253" v="60117" actId="478"/>
          <ac:spMkLst>
            <pc:docMk/>
            <pc:sldMk cId="2367163873" sldId="315"/>
            <ac:spMk id="6207" creationId="{6F44F334-BDCC-8944-2B7D-D4B1E036840B}"/>
          </ac:spMkLst>
        </pc:spChg>
        <pc:spChg chg="del mod replST">
          <ac:chgData name="Ida Ekmark" userId="ffbc62ef69d5d3dc" providerId="LiveId" clId="{38AB4D3C-B4E5-4847-ABEF-83E738C70A11}" dt="2024-05-27T11:22:05.249" v="60116" actId="478"/>
          <ac:spMkLst>
            <pc:docMk/>
            <pc:sldMk cId="2367163873" sldId="315"/>
            <ac:spMk id="6208" creationId="{3A72AE77-20A5-C20D-E2AB-84A76E156ED1}"/>
          </ac:spMkLst>
        </pc:spChg>
        <pc:spChg chg="del mod replST">
          <ac:chgData name="Ida Ekmark" userId="ffbc62ef69d5d3dc" providerId="LiveId" clId="{38AB4D3C-B4E5-4847-ABEF-83E738C70A11}" dt="2024-05-27T11:22:05.249" v="60115" actId="478"/>
          <ac:spMkLst>
            <pc:docMk/>
            <pc:sldMk cId="2367163873" sldId="315"/>
            <ac:spMk id="6209" creationId="{38CF080B-8D4C-5F4C-CF6F-D2B3A75069E6}"/>
          </ac:spMkLst>
        </pc:spChg>
        <pc:spChg chg="del mod replST">
          <ac:chgData name="Ida Ekmark" userId="ffbc62ef69d5d3dc" providerId="LiveId" clId="{38AB4D3C-B4E5-4847-ABEF-83E738C70A11}" dt="2024-05-27T11:22:05.249" v="60114" actId="478"/>
          <ac:spMkLst>
            <pc:docMk/>
            <pc:sldMk cId="2367163873" sldId="315"/>
            <ac:spMk id="6210" creationId="{F0DA283D-43F1-582E-758F-4D83763E9710}"/>
          </ac:spMkLst>
        </pc:spChg>
        <pc:spChg chg="del mod replST">
          <ac:chgData name="Ida Ekmark" userId="ffbc62ef69d5d3dc" providerId="LiveId" clId="{38AB4D3C-B4E5-4847-ABEF-83E738C70A11}" dt="2024-05-27T11:22:05.249" v="60113" actId="478"/>
          <ac:spMkLst>
            <pc:docMk/>
            <pc:sldMk cId="2367163873" sldId="315"/>
            <ac:spMk id="6211" creationId="{BF5591FF-73D6-4C8A-E69D-BC466271862B}"/>
          </ac:spMkLst>
        </pc:spChg>
        <pc:spChg chg="del mod replST">
          <ac:chgData name="Ida Ekmark" userId="ffbc62ef69d5d3dc" providerId="LiveId" clId="{38AB4D3C-B4E5-4847-ABEF-83E738C70A11}" dt="2024-05-27T11:22:05.249" v="60112" actId="478"/>
          <ac:spMkLst>
            <pc:docMk/>
            <pc:sldMk cId="2367163873" sldId="315"/>
            <ac:spMk id="6212" creationId="{57CC6E94-C608-F7AA-453F-7108E2228B5B}"/>
          </ac:spMkLst>
        </pc:spChg>
        <pc:spChg chg="del mod replST">
          <ac:chgData name="Ida Ekmark" userId="ffbc62ef69d5d3dc" providerId="LiveId" clId="{38AB4D3C-B4E5-4847-ABEF-83E738C70A11}" dt="2024-05-27T11:22:05.249" v="60111" actId="478"/>
          <ac:spMkLst>
            <pc:docMk/>
            <pc:sldMk cId="2367163873" sldId="315"/>
            <ac:spMk id="6213" creationId="{718DAB56-5A4C-B62E-07CE-14503F85C451}"/>
          </ac:spMkLst>
        </pc:spChg>
        <pc:spChg chg="del mod replST">
          <ac:chgData name="Ida Ekmark" userId="ffbc62ef69d5d3dc" providerId="LiveId" clId="{38AB4D3C-B4E5-4847-ABEF-83E738C70A11}" dt="2024-05-27T11:22:05.249" v="60110" actId="478"/>
          <ac:spMkLst>
            <pc:docMk/>
            <pc:sldMk cId="2367163873" sldId="315"/>
            <ac:spMk id="6214" creationId="{9D4C7042-775B-ABA0-2AFC-90C84E1D8331}"/>
          </ac:spMkLst>
        </pc:spChg>
        <pc:spChg chg="del mod replST">
          <ac:chgData name="Ida Ekmark" userId="ffbc62ef69d5d3dc" providerId="LiveId" clId="{38AB4D3C-B4E5-4847-ABEF-83E738C70A11}" dt="2024-05-27T11:22:05.249" v="60109" actId="478"/>
          <ac:spMkLst>
            <pc:docMk/>
            <pc:sldMk cId="2367163873" sldId="315"/>
            <ac:spMk id="6215" creationId="{0B6B48F5-2D2B-1B10-041C-EDF18D9362CC}"/>
          </ac:spMkLst>
        </pc:spChg>
        <pc:spChg chg="del mod replST">
          <ac:chgData name="Ida Ekmark" userId="ffbc62ef69d5d3dc" providerId="LiveId" clId="{38AB4D3C-B4E5-4847-ABEF-83E738C70A11}" dt="2024-05-27T11:22:05.244" v="60108" actId="478"/>
          <ac:spMkLst>
            <pc:docMk/>
            <pc:sldMk cId="2367163873" sldId="315"/>
            <ac:spMk id="6216" creationId="{8769B611-45CC-7241-43BD-BC98BBA33BDF}"/>
          </ac:spMkLst>
        </pc:spChg>
        <pc:spChg chg="del mod topLvl replST">
          <ac:chgData name="Ida Ekmark" userId="ffbc62ef69d5d3dc" providerId="LiveId" clId="{38AB4D3C-B4E5-4847-ABEF-83E738C70A11}" dt="2024-05-27T11:22:49.274" v="60931" actId="478"/>
          <ac:spMkLst>
            <pc:docMk/>
            <pc:sldMk cId="2367163873" sldId="315"/>
            <ac:spMk id="6314" creationId="{DB59411A-B2B5-31D1-9A33-C0BAC460C113}"/>
          </ac:spMkLst>
        </pc:spChg>
        <pc:spChg chg="del mod topLvl replST">
          <ac:chgData name="Ida Ekmark" userId="ffbc62ef69d5d3dc" providerId="LiveId" clId="{38AB4D3C-B4E5-4847-ABEF-83E738C70A11}" dt="2024-05-27T11:22:49.164" v="60810" actId="478"/>
          <ac:spMkLst>
            <pc:docMk/>
            <pc:sldMk cId="2367163873" sldId="315"/>
            <ac:spMk id="6315" creationId="{4761A862-28B3-90D9-B48B-42D26280F1D0}"/>
          </ac:spMkLst>
        </pc:spChg>
        <pc:spChg chg="del mod replST">
          <ac:chgData name="Ida Ekmark" userId="ffbc62ef69d5d3dc" providerId="LiveId" clId="{38AB4D3C-B4E5-4847-ABEF-83E738C70A11}" dt="2024-05-27T11:22:49.164" v="60809" actId="478"/>
          <ac:spMkLst>
            <pc:docMk/>
            <pc:sldMk cId="2367163873" sldId="315"/>
            <ac:spMk id="6316" creationId="{BA3FFDF8-2D95-8B2F-263A-15E25D192163}"/>
          </ac:spMkLst>
        </pc:spChg>
        <pc:spChg chg="del mod replST">
          <ac:chgData name="Ida Ekmark" userId="ffbc62ef69d5d3dc" providerId="LiveId" clId="{38AB4D3C-B4E5-4847-ABEF-83E738C70A11}" dt="2024-05-27T11:22:49.164" v="60808" actId="478"/>
          <ac:spMkLst>
            <pc:docMk/>
            <pc:sldMk cId="2367163873" sldId="315"/>
            <ac:spMk id="6317" creationId="{C4BA47A2-978D-D556-23A6-BCD5DD09E4F8}"/>
          </ac:spMkLst>
        </pc:spChg>
        <pc:spChg chg="del mod replST">
          <ac:chgData name="Ida Ekmark" userId="ffbc62ef69d5d3dc" providerId="LiveId" clId="{38AB4D3C-B4E5-4847-ABEF-83E738C70A11}" dt="2024-05-27T11:22:49.164" v="60807" actId="478"/>
          <ac:spMkLst>
            <pc:docMk/>
            <pc:sldMk cId="2367163873" sldId="315"/>
            <ac:spMk id="6318" creationId="{B9F0F713-A6A0-9A6F-0193-67C16F01791A}"/>
          </ac:spMkLst>
        </pc:spChg>
        <pc:spChg chg="del mod replST">
          <ac:chgData name="Ida Ekmark" userId="ffbc62ef69d5d3dc" providerId="LiveId" clId="{38AB4D3C-B4E5-4847-ABEF-83E738C70A11}" dt="2024-05-27T11:22:49.164" v="60806" actId="478"/>
          <ac:spMkLst>
            <pc:docMk/>
            <pc:sldMk cId="2367163873" sldId="315"/>
            <ac:spMk id="6319" creationId="{D6820F1A-6D7B-2315-7E4E-E79E4AFEB3D8}"/>
          </ac:spMkLst>
        </pc:spChg>
        <pc:spChg chg="del mod replST">
          <ac:chgData name="Ida Ekmark" userId="ffbc62ef69d5d3dc" providerId="LiveId" clId="{38AB4D3C-B4E5-4847-ABEF-83E738C70A11}" dt="2024-05-27T11:22:49.159" v="60805" actId="478"/>
          <ac:spMkLst>
            <pc:docMk/>
            <pc:sldMk cId="2367163873" sldId="315"/>
            <ac:spMk id="6320" creationId="{BD744BC5-EEC0-52A1-E34E-8CBE26C0B46B}"/>
          </ac:spMkLst>
        </pc:spChg>
        <pc:spChg chg="del mod replST">
          <ac:chgData name="Ida Ekmark" userId="ffbc62ef69d5d3dc" providerId="LiveId" clId="{38AB4D3C-B4E5-4847-ABEF-83E738C70A11}" dt="2024-05-27T11:22:49.159" v="60804" actId="478"/>
          <ac:spMkLst>
            <pc:docMk/>
            <pc:sldMk cId="2367163873" sldId="315"/>
            <ac:spMk id="6321" creationId="{109F9E7A-E68F-83BD-A40D-C8F05EBC101D}"/>
          </ac:spMkLst>
        </pc:spChg>
        <pc:spChg chg="del mod replST">
          <ac:chgData name="Ida Ekmark" userId="ffbc62ef69d5d3dc" providerId="LiveId" clId="{38AB4D3C-B4E5-4847-ABEF-83E738C70A11}" dt="2024-05-27T11:22:49.159" v="60803" actId="478"/>
          <ac:spMkLst>
            <pc:docMk/>
            <pc:sldMk cId="2367163873" sldId="315"/>
            <ac:spMk id="6322" creationId="{3760CB04-1352-7EA6-0FE4-7892DCAF7524}"/>
          </ac:spMkLst>
        </pc:spChg>
        <pc:spChg chg="del mod replST">
          <ac:chgData name="Ida Ekmark" userId="ffbc62ef69d5d3dc" providerId="LiveId" clId="{38AB4D3C-B4E5-4847-ABEF-83E738C70A11}" dt="2024-05-27T11:22:49.159" v="60802" actId="478"/>
          <ac:spMkLst>
            <pc:docMk/>
            <pc:sldMk cId="2367163873" sldId="315"/>
            <ac:spMk id="6323" creationId="{66C991D2-4B32-BAE8-F5BD-AEFED59225DA}"/>
          </ac:spMkLst>
        </pc:spChg>
        <pc:spChg chg="del mod replST">
          <ac:chgData name="Ida Ekmark" userId="ffbc62ef69d5d3dc" providerId="LiveId" clId="{38AB4D3C-B4E5-4847-ABEF-83E738C70A11}" dt="2024-05-27T11:22:49.159" v="60801" actId="478"/>
          <ac:spMkLst>
            <pc:docMk/>
            <pc:sldMk cId="2367163873" sldId="315"/>
            <ac:spMk id="6324" creationId="{A5177CA9-6CA4-FDF2-BA34-1970BFEE5458}"/>
          </ac:spMkLst>
        </pc:spChg>
        <pc:spChg chg="del mod replST">
          <ac:chgData name="Ida Ekmark" userId="ffbc62ef69d5d3dc" providerId="LiveId" clId="{38AB4D3C-B4E5-4847-ABEF-83E738C70A11}" dt="2024-05-27T11:22:49.159" v="60800" actId="478"/>
          <ac:spMkLst>
            <pc:docMk/>
            <pc:sldMk cId="2367163873" sldId="315"/>
            <ac:spMk id="6325" creationId="{A1A48677-1E60-E215-4038-77679D4A0821}"/>
          </ac:spMkLst>
        </pc:spChg>
        <pc:spChg chg="del mod replST">
          <ac:chgData name="Ida Ekmark" userId="ffbc62ef69d5d3dc" providerId="LiveId" clId="{38AB4D3C-B4E5-4847-ABEF-83E738C70A11}" dt="2024-05-27T11:22:49.159" v="60799" actId="478"/>
          <ac:spMkLst>
            <pc:docMk/>
            <pc:sldMk cId="2367163873" sldId="315"/>
            <ac:spMk id="6326" creationId="{BB969817-C72D-A1AB-C744-38DD31CA0FB8}"/>
          </ac:spMkLst>
        </pc:spChg>
        <pc:spChg chg="del mod replST">
          <ac:chgData name="Ida Ekmark" userId="ffbc62ef69d5d3dc" providerId="LiveId" clId="{38AB4D3C-B4E5-4847-ABEF-83E738C70A11}" dt="2024-05-27T11:22:49.159" v="60798" actId="478"/>
          <ac:spMkLst>
            <pc:docMk/>
            <pc:sldMk cId="2367163873" sldId="315"/>
            <ac:spMk id="6327" creationId="{D8FAF5A4-4594-C974-ABA4-D2DFC326B310}"/>
          </ac:spMkLst>
        </pc:spChg>
        <pc:spChg chg="del mod replST">
          <ac:chgData name="Ida Ekmark" userId="ffbc62ef69d5d3dc" providerId="LiveId" clId="{38AB4D3C-B4E5-4847-ABEF-83E738C70A11}" dt="2024-05-27T11:22:49.159" v="60797" actId="478"/>
          <ac:spMkLst>
            <pc:docMk/>
            <pc:sldMk cId="2367163873" sldId="315"/>
            <ac:spMk id="6328" creationId="{38005FF9-D80B-F499-C977-0CECFEE0C61A}"/>
          </ac:spMkLst>
        </pc:spChg>
        <pc:spChg chg="del mod replST">
          <ac:chgData name="Ida Ekmark" userId="ffbc62ef69d5d3dc" providerId="LiveId" clId="{38AB4D3C-B4E5-4847-ABEF-83E738C70A11}" dt="2024-05-27T11:22:49.159" v="60796" actId="478"/>
          <ac:spMkLst>
            <pc:docMk/>
            <pc:sldMk cId="2367163873" sldId="315"/>
            <ac:spMk id="6329" creationId="{0EB13641-B61B-5B30-ACDD-48B8CA014473}"/>
          </ac:spMkLst>
        </pc:spChg>
        <pc:spChg chg="del mod replST">
          <ac:chgData name="Ida Ekmark" userId="ffbc62ef69d5d3dc" providerId="LiveId" clId="{38AB4D3C-B4E5-4847-ABEF-83E738C70A11}" dt="2024-05-27T11:22:49.154" v="60795" actId="478"/>
          <ac:spMkLst>
            <pc:docMk/>
            <pc:sldMk cId="2367163873" sldId="315"/>
            <ac:spMk id="6330" creationId="{5C36FC9E-39DA-AD88-091B-CC5948945AC0}"/>
          </ac:spMkLst>
        </pc:spChg>
        <pc:spChg chg="del mod replST">
          <ac:chgData name="Ida Ekmark" userId="ffbc62ef69d5d3dc" providerId="LiveId" clId="{38AB4D3C-B4E5-4847-ABEF-83E738C70A11}" dt="2024-05-27T11:22:49.154" v="60794" actId="478"/>
          <ac:spMkLst>
            <pc:docMk/>
            <pc:sldMk cId="2367163873" sldId="315"/>
            <ac:spMk id="6331" creationId="{AC6D21AA-6835-DA49-B25B-2264E10C564C}"/>
          </ac:spMkLst>
        </pc:spChg>
        <pc:spChg chg="del mod replST">
          <ac:chgData name="Ida Ekmark" userId="ffbc62ef69d5d3dc" providerId="LiveId" clId="{38AB4D3C-B4E5-4847-ABEF-83E738C70A11}" dt="2024-05-27T11:22:49.154" v="60793" actId="478"/>
          <ac:spMkLst>
            <pc:docMk/>
            <pc:sldMk cId="2367163873" sldId="315"/>
            <ac:spMk id="6332" creationId="{FCF2E4B2-0D8A-FF14-1B72-2DC6C1AC161E}"/>
          </ac:spMkLst>
        </pc:spChg>
        <pc:spChg chg="del mod replST">
          <ac:chgData name="Ida Ekmark" userId="ffbc62ef69d5d3dc" providerId="LiveId" clId="{38AB4D3C-B4E5-4847-ABEF-83E738C70A11}" dt="2024-05-27T11:22:49.154" v="60792" actId="478"/>
          <ac:spMkLst>
            <pc:docMk/>
            <pc:sldMk cId="2367163873" sldId="315"/>
            <ac:spMk id="6333" creationId="{2B1727F1-069C-4040-27AD-543533B22F3F}"/>
          </ac:spMkLst>
        </pc:spChg>
        <pc:spChg chg="del mod replST">
          <ac:chgData name="Ida Ekmark" userId="ffbc62ef69d5d3dc" providerId="LiveId" clId="{38AB4D3C-B4E5-4847-ABEF-83E738C70A11}" dt="2024-05-27T11:22:49.154" v="60791" actId="478"/>
          <ac:spMkLst>
            <pc:docMk/>
            <pc:sldMk cId="2367163873" sldId="315"/>
            <ac:spMk id="6334" creationId="{726DE0C6-1098-5779-32CA-E84D9B1E8477}"/>
          </ac:spMkLst>
        </pc:spChg>
        <pc:spChg chg="del mod replST">
          <ac:chgData name="Ida Ekmark" userId="ffbc62ef69d5d3dc" providerId="LiveId" clId="{38AB4D3C-B4E5-4847-ABEF-83E738C70A11}" dt="2024-05-27T11:22:49.154" v="60790" actId="478"/>
          <ac:spMkLst>
            <pc:docMk/>
            <pc:sldMk cId="2367163873" sldId="315"/>
            <ac:spMk id="6335" creationId="{6305113D-0C39-8285-6D9D-7BCFAE40E767}"/>
          </ac:spMkLst>
        </pc:spChg>
        <pc:spChg chg="del mod replST">
          <ac:chgData name="Ida Ekmark" userId="ffbc62ef69d5d3dc" providerId="LiveId" clId="{38AB4D3C-B4E5-4847-ABEF-83E738C70A11}" dt="2024-05-27T11:22:49.154" v="60789" actId="478"/>
          <ac:spMkLst>
            <pc:docMk/>
            <pc:sldMk cId="2367163873" sldId="315"/>
            <ac:spMk id="6336" creationId="{9A3099D2-44B8-7E4E-B835-55F9A3A1D381}"/>
          </ac:spMkLst>
        </pc:spChg>
        <pc:spChg chg="del mod replST">
          <ac:chgData name="Ida Ekmark" userId="ffbc62ef69d5d3dc" providerId="LiveId" clId="{38AB4D3C-B4E5-4847-ABEF-83E738C70A11}" dt="2024-05-27T11:22:49.154" v="60788" actId="478"/>
          <ac:spMkLst>
            <pc:docMk/>
            <pc:sldMk cId="2367163873" sldId="315"/>
            <ac:spMk id="6337" creationId="{435F2283-A5AE-821B-D5B6-2004F6647091}"/>
          </ac:spMkLst>
        </pc:spChg>
        <pc:spChg chg="del mod replST">
          <ac:chgData name="Ida Ekmark" userId="ffbc62ef69d5d3dc" providerId="LiveId" clId="{38AB4D3C-B4E5-4847-ABEF-83E738C70A11}" dt="2024-05-27T11:22:49.154" v="60787" actId="478"/>
          <ac:spMkLst>
            <pc:docMk/>
            <pc:sldMk cId="2367163873" sldId="315"/>
            <ac:spMk id="6338" creationId="{E8FB399E-083E-705F-17FC-7600C72020A6}"/>
          </ac:spMkLst>
        </pc:spChg>
        <pc:spChg chg="del mod replST">
          <ac:chgData name="Ida Ekmark" userId="ffbc62ef69d5d3dc" providerId="LiveId" clId="{38AB4D3C-B4E5-4847-ABEF-83E738C70A11}" dt="2024-05-27T11:22:49.154" v="60786" actId="478"/>
          <ac:spMkLst>
            <pc:docMk/>
            <pc:sldMk cId="2367163873" sldId="315"/>
            <ac:spMk id="6339" creationId="{A75160B7-2F12-69BE-A663-C6C7703E2E98}"/>
          </ac:spMkLst>
        </pc:spChg>
        <pc:spChg chg="del mod replST">
          <ac:chgData name="Ida Ekmark" userId="ffbc62ef69d5d3dc" providerId="LiveId" clId="{38AB4D3C-B4E5-4847-ABEF-83E738C70A11}" dt="2024-05-27T11:22:49.150" v="60785" actId="478"/>
          <ac:spMkLst>
            <pc:docMk/>
            <pc:sldMk cId="2367163873" sldId="315"/>
            <ac:spMk id="6340" creationId="{D62AFA3C-0F48-E89F-871D-446EC4954994}"/>
          </ac:spMkLst>
        </pc:spChg>
        <pc:spChg chg="del mod replST">
          <ac:chgData name="Ida Ekmark" userId="ffbc62ef69d5d3dc" providerId="LiveId" clId="{38AB4D3C-B4E5-4847-ABEF-83E738C70A11}" dt="2024-05-27T11:22:49.150" v="60784" actId="478"/>
          <ac:spMkLst>
            <pc:docMk/>
            <pc:sldMk cId="2367163873" sldId="315"/>
            <ac:spMk id="6341" creationId="{9B8A53F7-F45F-AFD5-86B5-33D270080E40}"/>
          </ac:spMkLst>
        </pc:spChg>
        <pc:spChg chg="del mod replST">
          <ac:chgData name="Ida Ekmark" userId="ffbc62ef69d5d3dc" providerId="LiveId" clId="{38AB4D3C-B4E5-4847-ABEF-83E738C70A11}" dt="2024-05-27T11:22:49.150" v="60783" actId="478"/>
          <ac:spMkLst>
            <pc:docMk/>
            <pc:sldMk cId="2367163873" sldId="315"/>
            <ac:spMk id="6342" creationId="{08A9C5CD-5F61-45AC-B434-72CBBB425843}"/>
          </ac:spMkLst>
        </pc:spChg>
        <pc:spChg chg="del mod replST">
          <ac:chgData name="Ida Ekmark" userId="ffbc62ef69d5d3dc" providerId="LiveId" clId="{38AB4D3C-B4E5-4847-ABEF-83E738C70A11}" dt="2024-05-27T11:22:49.150" v="60782" actId="478"/>
          <ac:spMkLst>
            <pc:docMk/>
            <pc:sldMk cId="2367163873" sldId="315"/>
            <ac:spMk id="6343" creationId="{AE7AA633-E071-6711-6EE0-F63BA198410B}"/>
          </ac:spMkLst>
        </pc:spChg>
        <pc:spChg chg="del mod replST">
          <ac:chgData name="Ida Ekmark" userId="ffbc62ef69d5d3dc" providerId="LiveId" clId="{38AB4D3C-B4E5-4847-ABEF-83E738C70A11}" dt="2024-05-27T11:22:49.150" v="60781" actId="478"/>
          <ac:spMkLst>
            <pc:docMk/>
            <pc:sldMk cId="2367163873" sldId="315"/>
            <ac:spMk id="6344" creationId="{8258F6A5-F999-8D88-A7BA-50D209964D8B}"/>
          </ac:spMkLst>
        </pc:spChg>
        <pc:spChg chg="del mod replST">
          <ac:chgData name="Ida Ekmark" userId="ffbc62ef69d5d3dc" providerId="LiveId" clId="{38AB4D3C-B4E5-4847-ABEF-83E738C70A11}" dt="2024-05-27T11:22:49.150" v="60780" actId="478"/>
          <ac:spMkLst>
            <pc:docMk/>
            <pc:sldMk cId="2367163873" sldId="315"/>
            <ac:spMk id="6345" creationId="{F72B8D3D-2A5D-5294-D43C-11BDDB6E3F7C}"/>
          </ac:spMkLst>
        </pc:spChg>
        <pc:spChg chg="del mod replST">
          <ac:chgData name="Ida Ekmark" userId="ffbc62ef69d5d3dc" providerId="LiveId" clId="{38AB4D3C-B4E5-4847-ABEF-83E738C70A11}" dt="2024-05-27T11:22:49.150" v="60779" actId="478"/>
          <ac:spMkLst>
            <pc:docMk/>
            <pc:sldMk cId="2367163873" sldId="315"/>
            <ac:spMk id="6346" creationId="{6B83BE69-10AC-69AF-3AA1-E4D53214190E}"/>
          </ac:spMkLst>
        </pc:spChg>
        <pc:spChg chg="del mod replST">
          <ac:chgData name="Ida Ekmark" userId="ffbc62ef69d5d3dc" providerId="LiveId" clId="{38AB4D3C-B4E5-4847-ABEF-83E738C70A11}" dt="2024-05-27T11:22:49.150" v="60778" actId="478"/>
          <ac:spMkLst>
            <pc:docMk/>
            <pc:sldMk cId="2367163873" sldId="315"/>
            <ac:spMk id="6347" creationId="{F53D06E6-68FB-0CD0-D472-8E28A89F2F61}"/>
          </ac:spMkLst>
        </pc:spChg>
        <pc:spChg chg="del mod replST">
          <ac:chgData name="Ida Ekmark" userId="ffbc62ef69d5d3dc" providerId="LiveId" clId="{38AB4D3C-B4E5-4847-ABEF-83E738C70A11}" dt="2024-05-27T11:22:49.149" v="60777" actId="478"/>
          <ac:spMkLst>
            <pc:docMk/>
            <pc:sldMk cId="2367163873" sldId="315"/>
            <ac:spMk id="6348" creationId="{0906DBF0-B527-D599-11BD-041A85E48A5C}"/>
          </ac:spMkLst>
        </pc:spChg>
        <pc:spChg chg="del mod replST">
          <ac:chgData name="Ida Ekmark" userId="ffbc62ef69d5d3dc" providerId="LiveId" clId="{38AB4D3C-B4E5-4847-ABEF-83E738C70A11}" dt="2024-05-27T11:22:49.149" v="60776" actId="478"/>
          <ac:spMkLst>
            <pc:docMk/>
            <pc:sldMk cId="2367163873" sldId="315"/>
            <ac:spMk id="6349" creationId="{E154F682-1FE3-BC88-A1F2-EBAB31742E19}"/>
          </ac:spMkLst>
        </pc:spChg>
        <pc:spChg chg="del mod replST">
          <ac:chgData name="Ida Ekmark" userId="ffbc62ef69d5d3dc" providerId="LiveId" clId="{38AB4D3C-B4E5-4847-ABEF-83E738C70A11}" dt="2024-05-27T11:22:49.149" v="60775" actId="478"/>
          <ac:spMkLst>
            <pc:docMk/>
            <pc:sldMk cId="2367163873" sldId="315"/>
            <ac:spMk id="6350" creationId="{529BA6DD-9F64-76C0-772E-C51F7F655FB1}"/>
          </ac:spMkLst>
        </pc:spChg>
        <pc:spChg chg="del mod replST">
          <ac:chgData name="Ida Ekmark" userId="ffbc62ef69d5d3dc" providerId="LiveId" clId="{38AB4D3C-B4E5-4847-ABEF-83E738C70A11}" dt="2024-05-27T11:22:49.147" v="60774" actId="478"/>
          <ac:spMkLst>
            <pc:docMk/>
            <pc:sldMk cId="2367163873" sldId="315"/>
            <ac:spMk id="6351" creationId="{66A23BE0-463C-D676-6B76-139398C8F53F}"/>
          </ac:spMkLst>
        </pc:spChg>
        <pc:spChg chg="del mod replST">
          <ac:chgData name="Ida Ekmark" userId="ffbc62ef69d5d3dc" providerId="LiveId" clId="{38AB4D3C-B4E5-4847-ABEF-83E738C70A11}" dt="2024-05-27T11:22:49.147" v="60773" actId="478"/>
          <ac:spMkLst>
            <pc:docMk/>
            <pc:sldMk cId="2367163873" sldId="315"/>
            <ac:spMk id="6352" creationId="{1FF2E045-A1B7-18C5-F4AD-CA5428BCE42E}"/>
          </ac:spMkLst>
        </pc:spChg>
        <pc:spChg chg="del mod replST">
          <ac:chgData name="Ida Ekmark" userId="ffbc62ef69d5d3dc" providerId="LiveId" clId="{38AB4D3C-B4E5-4847-ABEF-83E738C70A11}" dt="2024-05-27T11:22:49.147" v="60772" actId="478"/>
          <ac:spMkLst>
            <pc:docMk/>
            <pc:sldMk cId="2367163873" sldId="315"/>
            <ac:spMk id="6353" creationId="{1AFFFE07-9869-CC04-2A7F-1E22BF23248E}"/>
          </ac:spMkLst>
        </pc:spChg>
        <pc:spChg chg="del mod replST">
          <ac:chgData name="Ida Ekmark" userId="ffbc62ef69d5d3dc" providerId="LiveId" clId="{38AB4D3C-B4E5-4847-ABEF-83E738C70A11}" dt="2024-05-27T11:22:49.146" v="60771" actId="478"/>
          <ac:spMkLst>
            <pc:docMk/>
            <pc:sldMk cId="2367163873" sldId="315"/>
            <ac:spMk id="6354" creationId="{98E5F230-2B39-8F77-288F-920D31359274}"/>
          </ac:spMkLst>
        </pc:spChg>
        <pc:spChg chg="del mod replST">
          <ac:chgData name="Ida Ekmark" userId="ffbc62ef69d5d3dc" providerId="LiveId" clId="{38AB4D3C-B4E5-4847-ABEF-83E738C70A11}" dt="2024-05-27T11:22:49.146" v="60770" actId="478"/>
          <ac:spMkLst>
            <pc:docMk/>
            <pc:sldMk cId="2367163873" sldId="315"/>
            <ac:spMk id="6355" creationId="{2B820A35-F630-4917-7C47-0888587DB9BE}"/>
          </ac:spMkLst>
        </pc:spChg>
        <pc:spChg chg="del mod replST">
          <ac:chgData name="Ida Ekmark" userId="ffbc62ef69d5d3dc" providerId="LiveId" clId="{38AB4D3C-B4E5-4847-ABEF-83E738C70A11}" dt="2024-05-27T11:22:49.142" v="60769" actId="478"/>
          <ac:spMkLst>
            <pc:docMk/>
            <pc:sldMk cId="2367163873" sldId="315"/>
            <ac:spMk id="6356" creationId="{231F4AE9-C147-FAC4-1EDF-75B986B25F87}"/>
          </ac:spMkLst>
        </pc:spChg>
        <pc:spChg chg="del mod replST">
          <ac:chgData name="Ida Ekmark" userId="ffbc62ef69d5d3dc" providerId="LiveId" clId="{38AB4D3C-B4E5-4847-ABEF-83E738C70A11}" dt="2024-05-27T11:22:49.142" v="60768" actId="478"/>
          <ac:spMkLst>
            <pc:docMk/>
            <pc:sldMk cId="2367163873" sldId="315"/>
            <ac:spMk id="6357" creationId="{F5AAFA23-CD8D-85C0-C65D-FE3A96EEFCF8}"/>
          </ac:spMkLst>
        </pc:spChg>
        <pc:spChg chg="del mod replST">
          <ac:chgData name="Ida Ekmark" userId="ffbc62ef69d5d3dc" providerId="LiveId" clId="{38AB4D3C-B4E5-4847-ABEF-83E738C70A11}" dt="2024-05-27T11:22:49.142" v="60767" actId="478"/>
          <ac:spMkLst>
            <pc:docMk/>
            <pc:sldMk cId="2367163873" sldId="315"/>
            <ac:spMk id="6358" creationId="{6E355443-9E6B-4E6A-1716-CE5A9A5EFC7C}"/>
          </ac:spMkLst>
        </pc:spChg>
        <pc:spChg chg="del mod replST">
          <ac:chgData name="Ida Ekmark" userId="ffbc62ef69d5d3dc" providerId="LiveId" clId="{38AB4D3C-B4E5-4847-ABEF-83E738C70A11}" dt="2024-05-27T11:22:49.142" v="60766" actId="478"/>
          <ac:spMkLst>
            <pc:docMk/>
            <pc:sldMk cId="2367163873" sldId="315"/>
            <ac:spMk id="6359" creationId="{C2248697-EC3C-A122-C344-E23EBF8F0EAC}"/>
          </ac:spMkLst>
        </pc:spChg>
        <pc:spChg chg="del mod replST">
          <ac:chgData name="Ida Ekmark" userId="ffbc62ef69d5d3dc" providerId="LiveId" clId="{38AB4D3C-B4E5-4847-ABEF-83E738C70A11}" dt="2024-05-27T11:22:49.142" v="60765" actId="478"/>
          <ac:spMkLst>
            <pc:docMk/>
            <pc:sldMk cId="2367163873" sldId="315"/>
            <ac:spMk id="6360" creationId="{C89B72A7-51BC-5154-1107-95655872D229}"/>
          </ac:spMkLst>
        </pc:spChg>
        <pc:spChg chg="del mod replST">
          <ac:chgData name="Ida Ekmark" userId="ffbc62ef69d5d3dc" providerId="LiveId" clId="{38AB4D3C-B4E5-4847-ABEF-83E738C70A11}" dt="2024-05-27T11:22:49.142" v="60764" actId="478"/>
          <ac:spMkLst>
            <pc:docMk/>
            <pc:sldMk cId="2367163873" sldId="315"/>
            <ac:spMk id="6361" creationId="{42CC648C-4537-43BF-DB22-FFCB7C86141A}"/>
          </ac:spMkLst>
        </pc:spChg>
        <pc:spChg chg="del mod replST">
          <ac:chgData name="Ida Ekmark" userId="ffbc62ef69d5d3dc" providerId="LiveId" clId="{38AB4D3C-B4E5-4847-ABEF-83E738C70A11}" dt="2024-05-27T11:22:49.142" v="60763" actId="478"/>
          <ac:spMkLst>
            <pc:docMk/>
            <pc:sldMk cId="2367163873" sldId="315"/>
            <ac:spMk id="6362" creationId="{CD075EDF-6F4F-F47D-7DDB-D51C97DD0404}"/>
          </ac:spMkLst>
        </pc:spChg>
        <pc:spChg chg="del mod replST">
          <ac:chgData name="Ida Ekmark" userId="ffbc62ef69d5d3dc" providerId="LiveId" clId="{38AB4D3C-B4E5-4847-ABEF-83E738C70A11}" dt="2024-05-27T11:22:49.139" v="60762" actId="478"/>
          <ac:spMkLst>
            <pc:docMk/>
            <pc:sldMk cId="2367163873" sldId="315"/>
            <ac:spMk id="6363" creationId="{5D1B0D0F-7905-203F-9B28-419730635786}"/>
          </ac:spMkLst>
        </pc:spChg>
        <pc:spChg chg="del mod replST">
          <ac:chgData name="Ida Ekmark" userId="ffbc62ef69d5d3dc" providerId="LiveId" clId="{38AB4D3C-B4E5-4847-ABEF-83E738C70A11}" dt="2024-05-27T11:22:49.139" v="60761" actId="478"/>
          <ac:spMkLst>
            <pc:docMk/>
            <pc:sldMk cId="2367163873" sldId="315"/>
            <ac:spMk id="6364" creationId="{1E3EC91F-4DD5-FE07-E8D2-124B57224D0E}"/>
          </ac:spMkLst>
        </pc:spChg>
        <pc:spChg chg="del mod replST">
          <ac:chgData name="Ida Ekmark" userId="ffbc62ef69d5d3dc" providerId="LiveId" clId="{38AB4D3C-B4E5-4847-ABEF-83E738C70A11}" dt="2024-05-27T11:22:49.139" v="60760" actId="478"/>
          <ac:spMkLst>
            <pc:docMk/>
            <pc:sldMk cId="2367163873" sldId="315"/>
            <ac:spMk id="6365" creationId="{556EFD6C-F312-C56C-FD88-82C840CF7D38}"/>
          </ac:spMkLst>
        </pc:spChg>
        <pc:spChg chg="del mod replST">
          <ac:chgData name="Ida Ekmark" userId="ffbc62ef69d5d3dc" providerId="LiveId" clId="{38AB4D3C-B4E5-4847-ABEF-83E738C70A11}" dt="2024-05-27T11:22:49.139" v="60759" actId="478"/>
          <ac:spMkLst>
            <pc:docMk/>
            <pc:sldMk cId="2367163873" sldId="315"/>
            <ac:spMk id="6366" creationId="{DAFB6068-979F-9660-2B3D-46477C7419AF}"/>
          </ac:spMkLst>
        </pc:spChg>
        <pc:spChg chg="del mod replST">
          <ac:chgData name="Ida Ekmark" userId="ffbc62ef69d5d3dc" providerId="LiveId" clId="{38AB4D3C-B4E5-4847-ABEF-83E738C70A11}" dt="2024-05-27T11:22:49.139" v="60758" actId="478"/>
          <ac:spMkLst>
            <pc:docMk/>
            <pc:sldMk cId="2367163873" sldId="315"/>
            <ac:spMk id="6367" creationId="{876542EC-CA74-356A-AA73-B0B18D517DED}"/>
          </ac:spMkLst>
        </pc:spChg>
        <pc:spChg chg="del mod replST">
          <ac:chgData name="Ida Ekmark" userId="ffbc62ef69d5d3dc" providerId="LiveId" clId="{38AB4D3C-B4E5-4847-ABEF-83E738C70A11}" dt="2024-05-27T11:22:49.139" v="60757" actId="478"/>
          <ac:spMkLst>
            <pc:docMk/>
            <pc:sldMk cId="2367163873" sldId="315"/>
            <ac:spMk id="6368" creationId="{B63929CB-4060-14C5-FF75-084F1FA75223}"/>
          </ac:spMkLst>
        </pc:spChg>
        <pc:spChg chg="del mod replST">
          <ac:chgData name="Ida Ekmark" userId="ffbc62ef69d5d3dc" providerId="LiveId" clId="{38AB4D3C-B4E5-4847-ABEF-83E738C70A11}" dt="2024-05-27T11:22:49.138" v="60756" actId="478"/>
          <ac:spMkLst>
            <pc:docMk/>
            <pc:sldMk cId="2367163873" sldId="315"/>
            <ac:spMk id="6369" creationId="{97C14331-C147-BA36-EAC4-B20B76B9220A}"/>
          </ac:spMkLst>
        </pc:spChg>
        <pc:spChg chg="del mod replST">
          <ac:chgData name="Ida Ekmark" userId="ffbc62ef69d5d3dc" providerId="LiveId" clId="{38AB4D3C-B4E5-4847-ABEF-83E738C70A11}" dt="2024-05-27T11:22:49.138" v="60755" actId="478"/>
          <ac:spMkLst>
            <pc:docMk/>
            <pc:sldMk cId="2367163873" sldId="315"/>
            <ac:spMk id="6370" creationId="{771A1304-13A9-85A1-0EDC-D5B1E319CB26}"/>
          </ac:spMkLst>
        </pc:spChg>
        <pc:spChg chg="del mod replST">
          <ac:chgData name="Ida Ekmark" userId="ffbc62ef69d5d3dc" providerId="LiveId" clId="{38AB4D3C-B4E5-4847-ABEF-83E738C70A11}" dt="2024-05-27T11:22:49.134" v="60754" actId="478"/>
          <ac:spMkLst>
            <pc:docMk/>
            <pc:sldMk cId="2367163873" sldId="315"/>
            <ac:spMk id="6371" creationId="{7C972A81-9F5F-41F5-A2E9-AE630F98159F}"/>
          </ac:spMkLst>
        </pc:spChg>
        <pc:spChg chg="del mod replST">
          <ac:chgData name="Ida Ekmark" userId="ffbc62ef69d5d3dc" providerId="LiveId" clId="{38AB4D3C-B4E5-4847-ABEF-83E738C70A11}" dt="2024-05-27T11:22:49.134" v="60753" actId="478"/>
          <ac:spMkLst>
            <pc:docMk/>
            <pc:sldMk cId="2367163873" sldId="315"/>
            <ac:spMk id="6372" creationId="{27B5517E-2ABD-2B9E-6564-04898E3FD7B5}"/>
          </ac:spMkLst>
        </pc:spChg>
        <pc:spChg chg="del mod replST">
          <ac:chgData name="Ida Ekmark" userId="ffbc62ef69d5d3dc" providerId="LiveId" clId="{38AB4D3C-B4E5-4847-ABEF-83E738C70A11}" dt="2024-05-27T11:22:49.134" v="60752" actId="478"/>
          <ac:spMkLst>
            <pc:docMk/>
            <pc:sldMk cId="2367163873" sldId="315"/>
            <ac:spMk id="6373" creationId="{FF29CFFD-0302-6969-4271-71139FAC61F9}"/>
          </ac:spMkLst>
        </pc:spChg>
        <pc:spChg chg="del mod replST">
          <ac:chgData name="Ida Ekmark" userId="ffbc62ef69d5d3dc" providerId="LiveId" clId="{38AB4D3C-B4E5-4847-ABEF-83E738C70A11}" dt="2024-05-27T11:22:49.134" v="60751" actId="478"/>
          <ac:spMkLst>
            <pc:docMk/>
            <pc:sldMk cId="2367163873" sldId="315"/>
            <ac:spMk id="6374" creationId="{F16B6A64-C985-046A-3092-519F97781A35}"/>
          </ac:spMkLst>
        </pc:spChg>
        <pc:spChg chg="del mod replST">
          <ac:chgData name="Ida Ekmark" userId="ffbc62ef69d5d3dc" providerId="LiveId" clId="{38AB4D3C-B4E5-4847-ABEF-83E738C70A11}" dt="2024-05-27T11:22:49.134" v="60750" actId="478"/>
          <ac:spMkLst>
            <pc:docMk/>
            <pc:sldMk cId="2367163873" sldId="315"/>
            <ac:spMk id="6375" creationId="{71B62ADF-45E0-AD47-801B-17CEDC06D2D4}"/>
          </ac:spMkLst>
        </pc:spChg>
        <pc:spChg chg="del mod replST">
          <ac:chgData name="Ida Ekmark" userId="ffbc62ef69d5d3dc" providerId="LiveId" clId="{38AB4D3C-B4E5-4847-ABEF-83E738C70A11}" dt="2024-05-27T11:22:49.134" v="60749" actId="478"/>
          <ac:spMkLst>
            <pc:docMk/>
            <pc:sldMk cId="2367163873" sldId="315"/>
            <ac:spMk id="6376" creationId="{A0877A9D-605C-602A-33A3-E99302748250}"/>
          </ac:spMkLst>
        </pc:spChg>
        <pc:spChg chg="del mod replST">
          <ac:chgData name="Ida Ekmark" userId="ffbc62ef69d5d3dc" providerId="LiveId" clId="{38AB4D3C-B4E5-4847-ABEF-83E738C70A11}" dt="2024-05-27T11:22:49.134" v="60748" actId="478"/>
          <ac:spMkLst>
            <pc:docMk/>
            <pc:sldMk cId="2367163873" sldId="315"/>
            <ac:spMk id="6377" creationId="{14BAA8E6-F781-EABD-B6AD-784CF4DB49BD}"/>
          </ac:spMkLst>
        </pc:spChg>
        <pc:spChg chg="del mod replST">
          <ac:chgData name="Ida Ekmark" userId="ffbc62ef69d5d3dc" providerId="LiveId" clId="{38AB4D3C-B4E5-4847-ABEF-83E738C70A11}" dt="2024-05-27T11:22:49.129" v="60747" actId="478"/>
          <ac:spMkLst>
            <pc:docMk/>
            <pc:sldMk cId="2367163873" sldId="315"/>
            <ac:spMk id="6378" creationId="{9A7D05C4-2176-CE43-287D-00995C7EFBCC}"/>
          </ac:spMkLst>
        </pc:spChg>
        <pc:spChg chg="del mod replST">
          <ac:chgData name="Ida Ekmark" userId="ffbc62ef69d5d3dc" providerId="LiveId" clId="{38AB4D3C-B4E5-4847-ABEF-83E738C70A11}" dt="2024-05-27T11:22:49.129" v="60746" actId="478"/>
          <ac:spMkLst>
            <pc:docMk/>
            <pc:sldMk cId="2367163873" sldId="315"/>
            <ac:spMk id="6379" creationId="{78AA2414-A5CD-BA90-ABC1-41EEB2E8BEE0}"/>
          </ac:spMkLst>
        </pc:spChg>
        <pc:spChg chg="del mod replST">
          <ac:chgData name="Ida Ekmark" userId="ffbc62ef69d5d3dc" providerId="LiveId" clId="{38AB4D3C-B4E5-4847-ABEF-83E738C70A11}" dt="2024-05-27T11:22:49.129" v="60745" actId="478"/>
          <ac:spMkLst>
            <pc:docMk/>
            <pc:sldMk cId="2367163873" sldId="315"/>
            <ac:spMk id="6380" creationId="{475E10D4-96B0-21AA-F644-0144EA7AAD24}"/>
          </ac:spMkLst>
        </pc:spChg>
        <pc:spChg chg="del mod replST">
          <ac:chgData name="Ida Ekmark" userId="ffbc62ef69d5d3dc" providerId="LiveId" clId="{38AB4D3C-B4E5-4847-ABEF-83E738C70A11}" dt="2024-05-27T11:22:49.129" v="60744" actId="478"/>
          <ac:spMkLst>
            <pc:docMk/>
            <pc:sldMk cId="2367163873" sldId="315"/>
            <ac:spMk id="6381" creationId="{BE9948EE-7593-E99B-CF63-7E13DDF4BF83}"/>
          </ac:spMkLst>
        </pc:spChg>
        <pc:spChg chg="del mod replST">
          <ac:chgData name="Ida Ekmark" userId="ffbc62ef69d5d3dc" providerId="LiveId" clId="{38AB4D3C-B4E5-4847-ABEF-83E738C70A11}" dt="2024-05-27T11:22:49.129" v="60743" actId="478"/>
          <ac:spMkLst>
            <pc:docMk/>
            <pc:sldMk cId="2367163873" sldId="315"/>
            <ac:spMk id="6382" creationId="{1BA2F988-CB18-2504-9D79-313853E47238}"/>
          </ac:spMkLst>
        </pc:spChg>
        <pc:spChg chg="del mod replST">
          <ac:chgData name="Ida Ekmark" userId="ffbc62ef69d5d3dc" providerId="LiveId" clId="{38AB4D3C-B4E5-4847-ABEF-83E738C70A11}" dt="2024-05-27T11:22:49.129" v="60742" actId="478"/>
          <ac:spMkLst>
            <pc:docMk/>
            <pc:sldMk cId="2367163873" sldId="315"/>
            <ac:spMk id="6383" creationId="{C17F1008-2DC3-7F7A-DC9E-EF093FD92AA0}"/>
          </ac:spMkLst>
        </pc:spChg>
        <pc:spChg chg="del mod replST">
          <ac:chgData name="Ida Ekmark" userId="ffbc62ef69d5d3dc" providerId="LiveId" clId="{38AB4D3C-B4E5-4847-ABEF-83E738C70A11}" dt="2024-05-27T11:22:49.129" v="60741" actId="478"/>
          <ac:spMkLst>
            <pc:docMk/>
            <pc:sldMk cId="2367163873" sldId="315"/>
            <ac:spMk id="6384" creationId="{08C00412-1C1F-E36C-CA64-8C7D0825E2B3}"/>
          </ac:spMkLst>
        </pc:spChg>
        <pc:spChg chg="del mod replST">
          <ac:chgData name="Ida Ekmark" userId="ffbc62ef69d5d3dc" providerId="LiveId" clId="{38AB4D3C-B4E5-4847-ABEF-83E738C70A11}" dt="2024-05-27T11:22:49.125" v="60740" actId="478"/>
          <ac:spMkLst>
            <pc:docMk/>
            <pc:sldMk cId="2367163873" sldId="315"/>
            <ac:spMk id="6385" creationId="{F4C24159-872D-4756-6686-2BEE07AED70C}"/>
          </ac:spMkLst>
        </pc:spChg>
        <pc:spChg chg="del mod replST">
          <ac:chgData name="Ida Ekmark" userId="ffbc62ef69d5d3dc" providerId="LiveId" clId="{38AB4D3C-B4E5-4847-ABEF-83E738C70A11}" dt="2024-05-27T11:22:49.125" v="60739" actId="478"/>
          <ac:spMkLst>
            <pc:docMk/>
            <pc:sldMk cId="2367163873" sldId="315"/>
            <ac:spMk id="6386" creationId="{A69B5F1B-9618-48F0-CE52-CBC2AA0743B7}"/>
          </ac:spMkLst>
        </pc:spChg>
        <pc:spChg chg="del mod replST">
          <ac:chgData name="Ida Ekmark" userId="ffbc62ef69d5d3dc" providerId="LiveId" clId="{38AB4D3C-B4E5-4847-ABEF-83E738C70A11}" dt="2024-05-27T11:22:49.125" v="60738" actId="478"/>
          <ac:spMkLst>
            <pc:docMk/>
            <pc:sldMk cId="2367163873" sldId="315"/>
            <ac:spMk id="6387" creationId="{A3F7A7D9-327A-2315-7EA8-FEBA0125613E}"/>
          </ac:spMkLst>
        </pc:spChg>
        <pc:spChg chg="del mod replST">
          <ac:chgData name="Ida Ekmark" userId="ffbc62ef69d5d3dc" providerId="LiveId" clId="{38AB4D3C-B4E5-4847-ABEF-83E738C70A11}" dt="2024-05-27T11:22:49.125" v="60737" actId="478"/>
          <ac:spMkLst>
            <pc:docMk/>
            <pc:sldMk cId="2367163873" sldId="315"/>
            <ac:spMk id="6388" creationId="{6433F3F0-414C-4492-BA18-0EEF1A1E23A4}"/>
          </ac:spMkLst>
        </pc:spChg>
        <pc:spChg chg="del mod replST">
          <ac:chgData name="Ida Ekmark" userId="ffbc62ef69d5d3dc" providerId="LiveId" clId="{38AB4D3C-B4E5-4847-ABEF-83E738C70A11}" dt="2024-05-27T11:22:49.125" v="60736" actId="478"/>
          <ac:spMkLst>
            <pc:docMk/>
            <pc:sldMk cId="2367163873" sldId="315"/>
            <ac:spMk id="6389" creationId="{F1E675F5-87C4-2071-7D22-338BCF6A7449}"/>
          </ac:spMkLst>
        </pc:spChg>
        <pc:spChg chg="del mod replST">
          <ac:chgData name="Ida Ekmark" userId="ffbc62ef69d5d3dc" providerId="LiveId" clId="{38AB4D3C-B4E5-4847-ABEF-83E738C70A11}" dt="2024-05-27T11:22:49.125" v="60735" actId="478"/>
          <ac:spMkLst>
            <pc:docMk/>
            <pc:sldMk cId="2367163873" sldId="315"/>
            <ac:spMk id="6390" creationId="{4C5DFC61-FD36-8A27-E1B3-DF0E3BA6CEEC}"/>
          </ac:spMkLst>
        </pc:spChg>
        <pc:spChg chg="del mod replST">
          <ac:chgData name="Ida Ekmark" userId="ffbc62ef69d5d3dc" providerId="LiveId" clId="{38AB4D3C-B4E5-4847-ABEF-83E738C70A11}" dt="2024-05-27T11:22:49.121" v="60734" actId="478"/>
          <ac:spMkLst>
            <pc:docMk/>
            <pc:sldMk cId="2367163873" sldId="315"/>
            <ac:spMk id="6391" creationId="{B05B3975-CC4E-B1D0-090C-5B3C035A3182}"/>
          </ac:spMkLst>
        </pc:spChg>
        <pc:spChg chg="del mod replST">
          <ac:chgData name="Ida Ekmark" userId="ffbc62ef69d5d3dc" providerId="LiveId" clId="{38AB4D3C-B4E5-4847-ABEF-83E738C70A11}" dt="2024-05-27T11:22:49.121" v="60733" actId="478"/>
          <ac:spMkLst>
            <pc:docMk/>
            <pc:sldMk cId="2367163873" sldId="315"/>
            <ac:spMk id="6392" creationId="{33FFEBCC-D9D1-FAA1-83F2-63E9973F1119}"/>
          </ac:spMkLst>
        </pc:spChg>
        <pc:spChg chg="del mod replST">
          <ac:chgData name="Ida Ekmark" userId="ffbc62ef69d5d3dc" providerId="LiveId" clId="{38AB4D3C-B4E5-4847-ABEF-83E738C70A11}" dt="2024-05-27T11:22:49.121" v="60732" actId="478"/>
          <ac:spMkLst>
            <pc:docMk/>
            <pc:sldMk cId="2367163873" sldId="315"/>
            <ac:spMk id="6393" creationId="{011EAF7C-8047-98FD-BFE4-6861048D9D3B}"/>
          </ac:spMkLst>
        </pc:spChg>
        <pc:spChg chg="del mod replST">
          <ac:chgData name="Ida Ekmark" userId="ffbc62ef69d5d3dc" providerId="LiveId" clId="{38AB4D3C-B4E5-4847-ABEF-83E738C70A11}" dt="2024-05-27T11:22:49.121" v="60731" actId="478"/>
          <ac:spMkLst>
            <pc:docMk/>
            <pc:sldMk cId="2367163873" sldId="315"/>
            <ac:spMk id="6394" creationId="{573D2B53-CE6F-78C0-78DA-E9349B505952}"/>
          </ac:spMkLst>
        </pc:spChg>
        <pc:spChg chg="del mod replST">
          <ac:chgData name="Ida Ekmark" userId="ffbc62ef69d5d3dc" providerId="LiveId" clId="{38AB4D3C-B4E5-4847-ABEF-83E738C70A11}" dt="2024-05-27T11:22:49.121" v="60730" actId="478"/>
          <ac:spMkLst>
            <pc:docMk/>
            <pc:sldMk cId="2367163873" sldId="315"/>
            <ac:spMk id="6395" creationId="{98FA996D-90E9-278F-ACF7-B3661C38A409}"/>
          </ac:spMkLst>
        </pc:spChg>
        <pc:spChg chg="del mod replST">
          <ac:chgData name="Ida Ekmark" userId="ffbc62ef69d5d3dc" providerId="LiveId" clId="{38AB4D3C-B4E5-4847-ABEF-83E738C70A11}" dt="2024-05-27T11:22:49.121" v="60729" actId="478"/>
          <ac:spMkLst>
            <pc:docMk/>
            <pc:sldMk cId="2367163873" sldId="315"/>
            <ac:spMk id="6396" creationId="{03E38B42-C7A3-4CA3-3539-4169A416A66E}"/>
          </ac:spMkLst>
        </pc:spChg>
        <pc:spChg chg="del mod replST">
          <ac:chgData name="Ida Ekmark" userId="ffbc62ef69d5d3dc" providerId="LiveId" clId="{38AB4D3C-B4E5-4847-ABEF-83E738C70A11}" dt="2024-05-27T11:22:49.121" v="60728" actId="478"/>
          <ac:spMkLst>
            <pc:docMk/>
            <pc:sldMk cId="2367163873" sldId="315"/>
            <ac:spMk id="6397" creationId="{2990E0FB-D225-8447-3F0A-A43A7D769C11}"/>
          </ac:spMkLst>
        </pc:spChg>
        <pc:spChg chg="del mod replST">
          <ac:chgData name="Ida Ekmark" userId="ffbc62ef69d5d3dc" providerId="LiveId" clId="{38AB4D3C-B4E5-4847-ABEF-83E738C70A11}" dt="2024-05-27T11:22:49.119" v="60727" actId="478"/>
          <ac:spMkLst>
            <pc:docMk/>
            <pc:sldMk cId="2367163873" sldId="315"/>
            <ac:spMk id="6398" creationId="{274E0244-EDEB-E3A8-5E52-5CD804128196}"/>
          </ac:spMkLst>
        </pc:spChg>
        <pc:spChg chg="del mod replST">
          <ac:chgData name="Ida Ekmark" userId="ffbc62ef69d5d3dc" providerId="LiveId" clId="{38AB4D3C-B4E5-4847-ABEF-83E738C70A11}" dt="2024-05-27T11:22:49.119" v="60726" actId="478"/>
          <ac:spMkLst>
            <pc:docMk/>
            <pc:sldMk cId="2367163873" sldId="315"/>
            <ac:spMk id="6399" creationId="{C4353FF6-350C-3900-EA3F-E2C8000D348E}"/>
          </ac:spMkLst>
        </pc:spChg>
        <pc:spChg chg="del mod replST">
          <ac:chgData name="Ida Ekmark" userId="ffbc62ef69d5d3dc" providerId="LiveId" clId="{38AB4D3C-B4E5-4847-ABEF-83E738C70A11}" dt="2024-05-27T11:22:49.119" v="60725" actId="478"/>
          <ac:spMkLst>
            <pc:docMk/>
            <pc:sldMk cId="2367163873" sldId="315"/>
            <ac:spMk id="6400" creationId="{52FAC06D-E2BB-92CD-F2EB-CAB4FC143EAB}"/>
          </ac:spMkLst>
        </pc:spChg>
        <pc:spChg chg="del mod replST">
          <ac:chgData name="Ida Ekmark" userId="ffbc62ef69d5d3dc" providerId="LiveId" clId="{38AB4D3C-B4E5-4847-ABEF-83E738C70A11}" dt="2024-05-27T11:22:49.119" v="60724" actId="478"/>
          <ac:spMkLst>
            <pc:docMk/>
            <pc:sldMk cId="2367163873" sldId="315"/>
            <ac:spMk id="6401" creationId="{CE64C348-D169-62D5-03D9-322F208902A3}"/>
          </ac:spMkLst>
        </pc:spChg>
        <pc:spChg chg="del mod replST">
          <ac:chgData name="Ida Ekmark" userId="ffbc62ef69d5d3dc" providerId="LiveId" clId="{38AB4D3C-B4E5-4847-ABEF-83E738C70A11}" dt="2024-05-27T11:22:49.117" v="60723" actId="478"/>
          <ac:spMkLst>
            <pc:docMk/>
            <pc:sldMk cId="2367163873" sldId="315"/>
            <ac:spMk id="6402" creationId="{08C35039-446C-8CA4-3717-B597CDD5C72B}"/>
          </ac:spMkLst>
        </pc:spChg>
        <pc:spChg chg="del mod replST">
          <ac:chgData name="Ida Ekmark" userId="ffbc62ef69d5d3dc" providerId="LiveId" clId="{38AB4D3C-B4E5-4847-ABEF-83E738C70A11}" dt="2024-05-27T11:22:49.117" v="60722" actId="478"/>
          <ac:spMkLst>
            <pc:docMk/>
            <pc:sldMk cId="2367163873" sldId="315"/>
            <ac:spMk id="6403" creationId="{BB95965B-4452-79CB-A90E-9BF34311D7B6}"/>
          </ac:spMkLst>
        </pc:spChg>
        <pc:spChg chg="del mod replST">
          <ac:chgData name="Ida Ekmark" userId="ffbc62ef69d5d3dc" providerId="LiveId" clId="{38AB4D3C-B4E5-4847-ABEF-83E738C70A11}" dt="2024-05-27T11:22:49.117" v="60721" actId="478"/>
          <ac:spMkLst>
            <pc:docMk/>
            <pc:sldMk cId="2367163873" sldId="315"/>
            <ac:spMk id="6404" creationId="{3DA18AC1-0428-4314-24E8-F260E2D008D5}"/>
          </ac:spMkLst>
        </pc:spChg>
        <pc:spChg chg="del mod replST">
          <ac:chgData name="Ida Ekmark" userId="ffbc62ef69d5d3dc" providerId="LiveId" clId="{38AB4D3C-B4E5-4847-ABEF-83E738C70A11}" dt="2024-05-27T11:22:49.113" v="60720" actId="478"/>
          <ac:spMkLst>
            <pc:docMk/>
            <pc:sldMk cId="2367163873" sldId="315"/>
            <ac:spMk id="6405" creationId="{949AE289-180C-59A0-5FC2-C3639C717887}"/>
          </ac:spMkLst>
        </pc:spChg>
        <pc:spChg chg="del mod replST">
          <ac:chgData name="Ida Ekmark" userId="ffbc62ef69d5d3dc" providerId="LiveId" clId="{38AB4D3C-B4E5-4847-ABEF-83E738C70A11}" dt="2024-05-27T11:22:49.113" v="60719" actId="478"/>
          <ac:spMkLst>
            <pc:docMk/>
            <pc:sldMk cId="2367163873" sldId="315"/>
            <ac:spMk id="6406" creationId="{C07411B3-D310-A4D2-EA2E-149969F4F555}"/>
          </ac:spMkLst>
        </pc:spChg>
        <pc:spChg chg="del mod replST">
          <ac:chgData name="Ida Ekmark" userId="ffbc62ef69d5d3dc" providerId="LiveId" clId="{38AB4D3C-B4E5-4847-ABEF-83E738C70A11}" dt="2024-05-27T11:22:49.113" v="60718" actId="478"/>
          <ac:spMkLst>
            <pc:docMk/>
            <pc:sldMk cId="2367163873" sldId="315"/>
            <ac:spMk id="6407" creationId="{D3219218-9FCF-6ABC-B00C-B544B7BE8195}"/>
          </ac:spMkLst>
        </pc:spChg>
        <pc:spChg chg="del mod replST">
          <ac:chgData name="Ida Ekmark" userId="ffbc62ef69d5d3dc" providerId="LiveId" clId="{38AB4D3C-B4E5-4847-ABEF-83E738C70A11}" dt="2024-05-27T11:22:49.113" v="60717" actId="478"/>
          <ac:spMkLst>
            <pc:docMk/>
            <pc:sldMk cId="2367163873" sldId="315"/>
            <ac:spMk id="6408" creationId="{DACA087F-530D-5B49-71B4-59BC7A613DFB}"/>
          </ac:spMkLst>
        </pc:spChg>
        <pc:spChg chg="del mod replST">
          <ac:chgData name="Ida Ekmark" userId="ffbc62ef69d5d3dc" providerId="LiveId" clId="{38AB4D3C-B4E5-4847-ABEF-83E738C70A11}" dt="2024-05-27T11:22:49.113" v="60716" actId="478"/>
          <ac:spMkLst>
            <pc:docMk/>
            <pc:sldMk cId="2367163873" sldId="315"/>
            <ac:spMk id="6409" creationId="{A42278B8-693B-5EAA-191F-3220F0580032}"/>
          </ac:spMkLst>
        </pc:spChg>
        <pc:spChg chg="del mod replST">
          <ac:chgData name="Ida Ekmark" userId="ffbc62ef69d5d3dc" providerId="LiveId" clId="{38AB4D3C-B4E5-4847-ABEF-83E738C70A11}" dt="2024-05-27T11:22:49.113" v="60715" actId="478"/>
          <ac:spMkLst>
            <pc:docMk/>
            <pc:sldMk cId="2367163873" sldId="315"/>
            <ac:spMk id="6410" creationId="{B4852C66-F726-D8DE-2DD8-5619FE70FCB7}"/>
          </ac:spMkLst>
        </pc:spChg>
        <pc:spChg chg="del mod replST">
          <ac:chgData name="Ida Ekmark" userId="ffbc62ef69d5d3dc" providerId="LiveId" clId="{38AB4D3C-B4E5-4847-ABEF-83E738C70A11}" dt="2024-05-27T11:22:49.109" v="60714" actId="478"/>
          <ac:spMkLst>
            <pc:docMk/>
            <pc:sldMk cId="2367163873" sldId="315"/>
            <ac:spMk id="6411" creationId="{AC45505C-F0C4-CBD2-3311-EEE976BC1157}"/>
          </ac:spMkLst>
        </pc:spChg>
        <pc:spChg chg="del mod replST">
          <ac:chgData name="Ida Ekmark" userId="ffbc62ef69d5d3dc" providerId="LiveId" clId="{38AB4D3C-B4E5-4847-ABEF-83E738C70A11}" dt="2024-05-27T11:22:49.109" v="60713" actId="478"/>
          <ac:spMkLst>
            <pc:docMk/>
            <pc:sldMk cId="2367163873" sldId="315"/>
            <ac:spMk id="6412" creationId="{A26D6701-700D-15B9-FD84-8773E630641C}"/>
          </ac:spMkLst>
        </pc:spChg>
        <pc:spChg chg="del mod replST">
          <ac:chgData name="Ida Ekmark" userId="ffbc62ef69d5d3dc" providerId="LiveId" clId="{38AB4D3C-B4E5-4847-ABEF-83E738C70A11}" dt="2024-05-27T11:22:49.109" v="60712" actId="478"/>
          <ac:spMkLst>
            <pc:docMk/>
            <pc:sldMk cId="2367163873" sldId="315"/>
            <ac:spMk id="6413" creationId="{2FF7C890-C80B-F285-C615-C53E43F75E32}"/>
          </ac:spMkLst>
        </pc:spChg>
        <pc:spChg chg="del mod replST">
          <ac:chgData name="Ida Ekmark" userId="ffbc62ef69d5d3dc" providerId="LiveId" clId="{38AB4D3C-B4E5-4847-ABEF-83E738C70A11}" dt="2024-05-27T11:22:49.109" v="60711" actId="478"/>
          <ac:spMkLst>
            <pc:docMk/>
            <pc:sldMk cId="2367163873" sldId="315"/>
            <ac:spMk id="6414" creationId="{F67E21EC-FF0B-0D2A-85CE-B96124602B9C}"/>
          </ac:spMkLst>
        </pc:spChg>
        <pc:spChg chg="del mod replST">
          <ac:chgData name="Ida Ekmark" userId="ffbc62ef69d5d3dc" providerId="LiveId" clId="{38AB4D3C-B4E5-4847-ABEF-83E738C70A11}" dt="2024-05-27T11:22:49.109" v="60710" actId="478"/>
          <ac:spMkLst>
            <pc:docMk/>
            <pc:sldMk cId="2367163873" sldId="315"/>
            <ac:spMk id="6415" creationId="{6041D87F-5A79-CF36-27C5-CB859E9B158E}"/>
          </ac:spMkLst>
        </pc:spChg>
        <pc:spChg chg="del mod replST">
          <ac:chgData name="Ida Ekmark" userId="ffbc62ef69d5d3dc" providerId="LiveId" clId="{38AB4D3C-B4E5-4847-ABEF-83E738C70A11}" dt="2024-05-27T11:22:49.109" v="60709" actId="478"/>
          <ac:spMkLst>
            <pc:docMk/>
            <pc:sldMk cId="2367163873" sldId="315"/>
            <ac:spMk id="6416" creationId="{9FF581DB-2B05-A357-8F40-88926B4B211B}"/>
          </ac:spMkLst>
        </pc:spChg>
        <pc:spChg chg="del mod replST">
          <ac:chgData name="Ida Ekmark" userId="ffbc62ef69d5d3dc" providerId="LiveId" clId="{38AB4D3C-B4E5-4847-ABEF-83E738C70A11}" dt="2024-05-27T11:22:49.105" v="60708" actId="478"/>
          <ac:spMkLst>
            <pc:docMk/>
            <pc:sldMk cId="2367163873" sldId="315"/>
            <ac:spMk id="6417" creationId="{9DD137D4-E4F1-0078-5701-82D9240DB662}"/>
          </ac:spMkLst>
        </pc:spChg>
        <pc:spChg chg="del mod replST">
          <ac:chgData name="Ida Ekmark" userId="ffbc62ef69d5d3dc" providerId="LiveId" clId="{38AB4D3C-B4E5-4847-ABEF-83E738C70A11}" dt="2024-05-27T11:22:49.105" v="60707" actId="478"/>
          <ac:spMkLst>
            <pc:docMk/>
            <pc:sldMk cId="2367163873" sldId="315"/>
            <ac:spMk id="6418" creationId="{9DA91E1E-5CB9-CB84-D6A5-C08A241A3F09}"/>
          </ac:spMkLst>
        </pc:spChg>
        <pc:spChg chg="del mod replST">
          <ac:chgData name="Ida Ekmark" userId="ffbc62ef69d5d3dc" providerId="LiveId" clId="{38AB4D3C-B4E5-4847-ABEF-83E738C70A11}" dt="2024-05-27T11:22:49.105" v="60706" actId="478"/>
          <ac:spMkLst>
            <pc:docMk/>
            <pc:sldMk cId="2367163873" sldId="315"/>
            <ac:spMk id="6419" creationId="{5D97E080-5D22-8A49-FB7E-7367272B4D73}"/>
          </ac:spMkLst>
        </pc:spChg>
        <pc:spChg chg="del mod replST">
          <ac:chgData name="Ida Ekmark" userId="ffbc62ef69d5d3dc" providerId="LiveId" clId="{38AB4D3C-B4E5-4847-ABEF-83E738C70A11}" dt="2024-05-27T11:22:49.105" v="60705" actId="478"/>
          <ac:spMkLst>
            <pc:docMk/>
            <pc:sldMk cId="2367163873" sldId="315"/>
            <ac:spMk id="6420" creationId="{0151E83B-265E-1D9C-2365-408AA1D52144}"/>
          </ac:spMkLst>
        </pc:spChg>
        <pc:spChg chg="del mod replST">
          <ac:chgData name="Ida Ekmark" userId="ffbc62ef69d5d3dc" providerId="LiveId" clId="{38AB4D3C-B4E5-4847-ABEF-83E738C70A11}" dt="2024-05-27T11:22:49.105" v="60704" actId="478"/>
          <ac:spMkLst>
            <pc:docMk/>
            <pc:sldMk cId="2367163873" sldId="315"/>
            <ac:spMk id="6421" creationId="{A41510D2-28DF-3555-F7C7-228237F6A0DF}"/>
          </ac:spMkLst>
        </pc:spChg>
        <pc:spChg chg="del mod replST">
          <ac:chgData name="Ida Ekmark" userId="ffbc62ef69d5d3dc" providerId="LiveId" clId="{38AB4D3C-B4E5-4847-ABEF-83E738C70A11}" dt="2024-05-27T11:22:49.105" v="60703" actId="478"/>
          <ac:spMkLst>
            <pc:docMk/>
            <pc:sldMk cId="2367163873" sldId="315"/>
            <ac:spMk id="6422" creationId="{3C6A3F4F-4FE7-9394-EB7C-AE40694B5605}"/>
          </ac:spMkLst>
        </pc:spChg>
        <pc:spChg chg="del mod replST">
          <ac:chgData name="Ida Ekmark" userId="ffbc62ef69d5d3dc" providerId="LiveId" clId="{38AB4D3C-B4E5-4847-ABEF-83E738C70A11}" dt="2024-05-27T11:22:49.101" v="60702" actId="478"/>
          <ac:spMkLst>
            <pc:docMk/>
            <pc:sldMk cId="2367163873" sldId="315"/>
            <ac:spMk id="6423" creationId="{1675C78C-D06E-482D-74CA-544B20ACAA54}"/>
          </ac:spMkLst>
        </pc:spChg>
        <pc:spChg chg="del mod topLvl replST">
          <ac:chgData name="Ida Ekmark" userId="ffbc62ef69d5d3dc" providerId="LiveId" clId="{38AB4D3C-B4E5-4847-ABEF-83E738C70A11}" dt="2024-05-27T11:23:48.255" v="61645" actId="478"/>
          <ac:spMkLst>
            <pc:docMk/>
            <pc:sldMk cId="2367163873" sldId="315"/>
            <ac:spMk id="6515" creationId="{945051C7-E204-376C-D75A-A42EFFC4F335}"/>
          </ac:spMkLst>
        </pc:spChg>
        <pc:spChg chg="del mod topLvl replST">
          <ac:chgData name="Ida Ekmark" userId="ffbc62ef69d5d3dc" providerId="LiveId" clId="{38AB4D3C-B4E5-4847-ABEF-83E738C70A11}" dt="2024-05-27T11:23:48.130" v="61505" actId="478"/>
          <ac:spMkLst>
            <pc:docMk/>
            <pc:sldMk cId="2367163873" sldId="315"/>
            <ac:spMk id="6516" creationId="{05752266-D84A-3903-D375-9A3B394D90AC}"/>
          </ac:spMkLst>
        </pc:spChg>
        <pc:spChg chg="del mod replST">
          <ac:chgData name="Ida Ekmark" userId="ffbc62ef69d5d3dc" providerId="LiveId" clId="{38AB4D3C-B4E5-4847-ABEF-83E738C70A11}" dt="2024-05-27T11:23:48.130" v="61504" actId="478"/>
          <ac:spMkLst>
            <pc:docMk/>
            <pc:sldMk cId="2367163873" sldId="315"/>
            <ac:spMk id="6517" creationId="{C0F02506-65C4-0FD2-6064-475F090E1955}"/>
          </ac:spMkLst>
        </pc:spChg>
        <pc:spChg chg="del mod replST">
          <ac:chgData name="Ida Ekmark" userId="ffbc62ef69d5d3dc" providerId="LiveId" clId="{38AB4D3C-B4E5-4847-ABEF-83E738C70A11}" dt="2024-05-27T11:23:48.130" v="61503" actId="478"/>
          <ac:spMkLst>
            <pc:docMk/>
            <pc:sldMk cId="2367163873" sldId="315"/>
            <ac:spMk id="6518" creationId="{BCD4B46F-9A08-C5E4-C807-1337958DD05E}"/>
          </ac:spMkLst>
        </pc:spChg>
        <pc:spChg chg="del mod replST">
          <ac:chgData name="Ida Ekmark" userId="ffbc62ef69d5d3dc" providerId="LiveId" clId="{38AB4D3C-B4E5-4847-ABEF-83E738C70A11}" dt="2024-05-27T11:23:48.130" v="61502" actId="478"/>
          <ac:spMkLst>
            <pc:docMk/>
            <pc:sldMk cId="2367163873" sldId="315"/>
            <ac:spMk id="6519" creationId="{B3F21647-A041-7CAD-46D4-34B95DB52C35}"/>
          </ac:spMkLst>
        </pc:spChg>
        <pc:spChg chg="del mod replST">
          <ac:chgData name="Ida Ekmark" userId="ffbc62ef69d5d3dc" providerId="LiveId" clId="{38AB4D3C-B4E5-4847-ABEF-83E738C70A11}" dt="2024-05-27T11:23:48.130" v="61501" actId="478"/>
          <ac:spMkLst>
            <pc:docMk/>
            <pc:sldMk cId="2367163873" sldId="315"/>
            <ac:spMk id="6520" creationId="{D3C1A2D8-73A6-0F75-0268-F979559B81D9}"/>
          </ac:spMkLst>
        </pc:spChg>
        <pc:spChg chg="del mod replST">
          <ac:chgData name="Ida Ekmark" userId="ffbc62ef69d5d3dc" providerId="LiveId" clId="{38AB4D3C-B4E5-4847-ABEF-83E738C70A11}" dt="2024-05-27T11:23:48.130" v="61500" actId="478"/>
          <ac:spMkLst>
            <pc:docMk/>
            <pc:sldMk cId="2367163873" sldId="315"/>
            <ac:spMk id="6521" creationId="{5FDF6834-4D3D-35B0-E03A-952BA70C8665}"/>
          </ac:spMkLst>
        </pc:spChg>
        <pc:spChg chg="del mod replST">
          <ac:chgData name="Ida Ekmark" userId="ffbc62ef69d5d3dc" providerId="LiveId" clId="{38AB4D3C-B4E5-4847-ABEF-83E738C70A11}" dt="2024-05-27T11:23:48.130" v="61499" actId="478"/>
          <ac:spMkLst>
            <pc:docMk/>
            <pc:sldMk cId="2367163873" sldId="315"/>
            <ac:spMk id="6522" creationId="{57FFD04D-2654-3B54-0E4D-62CB2DD492EF}"/>
          </ac:spMkLst>
        </pc:spChg>
        <pc:spChg chg="del mod replST">
          <ac:chgData name="Ida Ekmark" userId="ffbc62ef69d5d3dc" providerId="LiveId" clId="{38AB4D3C-B4E5-4847-ABEF-83E738C70A11}" dt="2024-05-27T11:23:48.129" v="61498" actId="478"/>
          <ac:spMkLst>
            <pc:docMk/>
            <pc:sldMk cId="2367163873" sldId="315"/>
            <ac:spMk id="6523" creationId="{C08641BE-41CD-16A8-1DFC-D98420472530}"/>
          </ac:spMkLst>
        </pc:spChg>
        <pc:spChg chg="del mod replST">
          <ac:chgData name="Ida Ekmark" userId="ffbc62ef69d5d3dc" providerId="LiveId" clId="{38AB4D3C-B4E5-4847-ABEF-83E738C70A11}" dt="2024-05-27T11:23:48.129" v="61497" actId="478"/>
          <ac:spMkLst>
            <pc:docMk/>
            <pc:sldMk cId="2367163873" sldId="315"/>
            <ac:spMk id="6524" creationId="{ACCB9E94-3BDF-1414-72DD-91F243749310}"/>
          </ac:spMkLst>
        </pc:spChg>
        <pc:spChg chg="del mod replST">
          <ac:chgData name="Ida Ekmark" userId="ffbc62ef69d5d3dc" providerId="LiveId" clId="{38AB4D3C-B4E5-4847-ABEF-83E738C70A11}" dt="2024-05-27T11:23:48.129" v="61496" actId="478"/>
          <ac:spMkLst>
            <pc:docMk/>
            <pc:sldMk cId="2367163873" sldId="315"/>
            <ac:spMk id="6525" creationId="{D23E12BB-2C84-85AD-16E9-AA9B8FCEF807}"/>
          </ac:spMkLst>
        </pc:spChg>
        <pc:spChg chg="del mod replST">
          <ac:chgData name="Ida Ekmark" userId="ffbc62ef69d5d3dc" providerId="LiveId" clId="{38AB4D3C-B4E5-4847-ABEF-83E738C70A11}" dt="2024-05-27T11:23:48.125" v="61495" actId="478"/>
          <ac:spMkLst>
            <pc:docMk/>
            <pc:sldMk cId="2367163873" sldId="315"/>
            <ac:spMk id="6526" creationId="{FDE2CA9B-AA03-DF8C-952D-D7789597C9F1}"/>
          </ac:spMkLst>
        </pc:spChg>
        <pc:spChg chg="del mod replST">
          <ac:chgData name="Ida Ekmark" userId="ffbc62ef69d5d3dc" providerId="LiveId" clId="{38AB4D3C-B4E5-4847-ABEF-83E738C70A11}" dt="2024-05-27T11:23:48.125" v="61494" actId="478"/>
          <ac:spMkLst>
            <pc:docMk/>
            <pc:sldMk cId="2367163873" sldId="315"/>
            <ac:spMk id="6527" creationId="{0472A3EB-3CE0-8218-DAFE-A4949D83565D}"/>
          </ac:spMkLst>
        </pc:spChg>
        <pc:spChg chg="del mod replST">
          <ac:chgData name="Ida Ekmark" userId="ffbc62ef69d5d3dc" providerId="LiveId" clId="{38AB4D3C-B4E5-4847-ABEF-83E738C70A11}" dt="2024-05-27T11:23:48.125" v="61493" actId="478"/>
          <ac:spMkLst>
            <pc:docMk/>
            <pc:sldMk cId="2367163873" sldId="315"/>
            <ac:spMk id="6528" creationId="{72419D82-66C3-1376-F161-C14FE0FEFC27}"/>
          </ac:spMkLst>
        </pc:spChg>
        <pc:spChg chg="del mod replST">
          <ac:chgData name="Ida Ekmark" userId="ffbc62ef69d5d3dc" providerId="LiveId" clId="{38AB4D3C-B4E5-4847-ABEF-83E738C70A11}" dt="2024-05-27T11:23:48.125" v="61492" actId="478"/>
          <ac:spMkLst>
            <pc:docMk/>
            <pc:sldMk cId="2367163873" sldId="315"/>
            <ac:spMk id="6529" creationId="{349FD9CC-8FC8-2253-D7B9-1E3603DC5263}"/>
          </ac:spMkLst>
        </pc:spChg>
        <pc:spChg chg="del mod replST">
          <ac:chgData name="Ida Ekmark" userId="ffbc62ef69d5d3dc" providerId="LiveId" clId="{38AB4D3C-B4E5-4847-ABEF-83E738C70A11}" dt="2024-05-27T11:23:48.125" v="61491" actId="478"/>
          <ac:spMkLst>
            <pc:docMk/>
            <pc:sldMk cId="2367163873" sldId="315"/>
            <ac:spMk id="6530" creationId="{5BF8D85D-303D-12CB-614F-188BFA14FF89}"/>
          </ac:spMkLst>
        </pc:spChg>
        <pc:spChg chg="del mod replST">
          <ac:chgData name="Ida Ekmark" userId="ffbc62ef69d5d3dc" providerId="LiveId" clId="{38AB4D3C-B4E5-4847-ABEF-83E738C70A11}" dt="2024-05-27T11:23:48.125" v="61490" actId="478"/>
          <ac:spMkLst>
            <pc:docMk/>
            <pc:sldMk cId="2367163873" sldId="315"/>
            <ac:spMk id="6531" creationId="{FA79A18B-5D66-E123-F5C3-72D47B6B0BC0}"/>
          </ac:spMkLst>
        </pc:spChg>
        <pc:spChg chg="del mod replST">
          <ac:chgData name="Ida Ekmark" userId="ffbc62ef69d5d3dc" providerId="LiveId" clId="{38AB4D3C-B4E5-4847-ABEF-83E738C70A11}" dt="2024-05-27T11:23:48.121" v="61489" actId="478"/>
          <ac:spMkLst>
            <pc:docMk/>
            <pc:sldMk cId="2367163873" sldId="315"/>
            <ac:spMk id="6532" creationId="{55A4BC13-1DA4-37ED-6A7D-8B760709FCE7}"/>
          </ac:spMkLst>
        </pc:spChg>
        <pc:spChg chg="del mod replST">
          <ac:chgData name="Ida Ekmark" userId="ffbc62ef69d5d3dc" providerId="LiveId" clId="{38AB4D3C-B4E5-4847-ABEF-83E738C70A11}" dt="2024-05-27T11:23:48.121" v="61488" actId="478"/>
          <ac:spMkLst>
            <pc:docMk/>
            <pc:sldMk cId="2367163873" sldId="315"/>
            <ac:spMk id="6533" creationId="{08839699-8F1F-11F9-82BB-8E8BF2187A82}"/>
          </ac:spMkLst>
        </pc:spChg>
        <pc:spChg chg="del mod replST">
          <ac:chgData name="Ida Ekmark" userId="ffbc62ef69d5d3dc" providerId="LiveId" clId="{38AB4D3C-B4E5-4847-ABEF-83E738C70A11}" dt="2024-05-27T11:23:48.121" v="61487" actId="478"/>
          <ac:spMkLst>
            <pc:docMk/>
            <pc:sldMk cId="2367163873" sldId="315"/>
            <ac:spMk id="6534" creationId="{74620581-B29E-39E4-74F9-7F39773827DE}"/>
          </ac:spMkLst>
        </pc:spChg>
        <pc:spChg chg="del mod replST">
          <ac:chgData name="Ida Ekmark" userId="ffbc62ef69d5d3dc" providerId="LiveId" clId="{38AB4D3C-B4E5-4847-ABEF-83E738C70A11}" dt="2024-05-27T11:23:48.121" v="61486" actId="478"/>
          <ac:spMkLst>
            <pc:docMk/>
            <pc:sldMk cId="2367163873" sldId="315"/>
            <ac:spMk id="6535" creationId="{3E875B73-1722-204A-792D-5D84740B85FA}"/>
          </ac:spMkLst>
        </pc:spChg>
        <pc:spChg chg="del mod replST">
          <ac:chgData name="Ida Ekmark" userId="ffbc62ef69d5d3dc" providerId="LiveId" clId="{38AB4D3C-B4E5-4847-ABEF-83E738C70A11}" dt="2024-05-27T11:23:48.121" v="61485" actId="478"/>
          <ac:spMkLst>
            <pc:docMk/>
            <pc:sldMk cId="2367163873" sldId="315"/>
            <ac:spMk id="6536" creationId="{A8156019-8DA0-D94A-7B8A-D7C041406C63}"/>
          </ac:spMkLst>
        </pc:spChg>
        <pc:spChg chg="del mod replST">
          <ac:chgData name="Ida Ekmark" userId="ffbc62ef69d5d3dc" providerId="LiveId" clId="{38AB4D3C-B4E5-4847-ABEF-83E738C70A11}" dt="2024-05-27T11:23:48.121" v="61484" actId="478"/>
          <ac:spMkLst>
            <pc:docMk/>
            <pc:sldMk cId="2367163873" sldId="315"/>
            <ac:spMk id="6537" creationId="{ADAA1E03-28FB-F78F-16DD-E94FC8332CA6}"/>
          </ac:spMkLst>
        </pc:spChg>
        <pc:spChg chg="del mod replST">
          <ac:chgData name="Ida Ekmark" userId="ffbc62ef69d5d3dc" providerId="LiveId" clId="{38AB4D3C-B4E5-4847-ABEF-83E738C70A11}" dt="2024-05-27T11:23:48.121" v="61483" actId="478"/>
          <ac:spMkLst>
            <pc:docMk/>
            <pc:sldMk cId="2367163873" sldId="315"/>
            <ac:spMk id="6538" creationId="{631F813E-63A5-2A1D-BF59-EB89AFC0DC74}"/>
          </ac:spMkLst>
        </pc:spChg>
        <pc:spChg chg="del mod replST">
          <ac:chgData name="Ida Ekmark" userId="ffbc62ef69d5d3dc" providerId="LiveId" clId="{38AB4D3C-B4E5-4847-ABEF-83E738C70A11}" dt="2024-05-27T11:23:48.121" v="61482" actId="478"/>
          <ac:spMkLst>
            <pc:docMk/>
            <pc:sldMk cId="2367163873" sldId="315"/>
            <ac:spMk id="6539" creationId="{EF454D37-0E58-30A9-D73B-8EBEA81FBF17}"/>
          </ac:spMkLst>
        </pc:spChg>
        <pc:spChg chg="del mod replST">
          <ac:chgData name="Ida Ekmark" userId="ffbc62ef69d5d3dc" providerId="LiveId" clId="{38AB4D3C-B4E5-4847-ABEF-83E738C70A11}" dt="2024-05-27T11:23:48.119" v="61481" actId="478"/>
          <ac:spMkLst>
            <pc:docMk/>
            <pc:sldMk cId="2367163873" sldId="315"/>
            <ac:spMk id="6540" creationId="{8DEB0F87-DE74-F109-6B42-E0EB43FEA226}"/>
          </ac:spMkLst>
        </pc:spChg>
        <pc:spChg chg="del mod replST">
          <ac:chgData name="Ida Ekmark" userId="ffbc62ef69d5d3dc" providerId="LiveId" clId="{38AB4D3C-B4E5-4847-ABEF-83E738C70A11}" dt="2024-05-27T11:23:48.119" v="61480" actId="478"/>
          <ac:spMkLst>
            <pc:docMk/>
            <pc:sldMk cId="2367163873" sldId="315"/>
            <ac:spMk id="6541" creationId="{2D6CA174-1F3E-864C-B756-A0DA83E8D0B9}"/>
          </ac:spMkLst>
        </pc:spChg>
        <pc:spChg chg="del mod replST">
          <ac:chgData name="Ida Ekmark" userId="ffbc62ef69d5d3dc" providerId="LiveId" clId="{38AB4D3C-B4E5-4847-ABEF-83E738C70A11}" dt="2024-05-27T11:23:48.119" v="61479" actId="478"/>
          <ac:spMkLst>
            <pc:docMk/>
            <pc:sldMk cId="2367163873" sldId="315"/>
            <ac:spMk id="6542" creationId="{251D7929-F450-65C3-EB7A-F79B58100953}"/>
          </ac:spMkLst>
        </pc:spChg>
        <pc:spChg chg="del mod replST">
          <ac:chgData name="Ida Ekmark" userId="ffbc62ef69d5d3dc" providerId="LiveId" clId="{38AB4D3C-B4E5-4847-ABEF-83E738C70A11}" dt="2024-05-27T11:23:48.119" v="61478" actId="478"/>
          <ac:spMkLst>
            <pc:docMk/>
            <pc:sldMk cId="2367163873" sldId="315"/>
            <ac:spMk id="6543" creationId="{5327708B-3E3F-B251-3744-DDE050D9878A}"/>
          </ac:spMkLst>
        </pc:spChg>
        <pc:spChg chg="del mod replST">
          <ac:chgData name="Ida Ekmark" userId="ffbc62ef69d5d3dc" providerId="LiveId" clId="{38AB4D3C-B4E5-4847-ABEF-83E738C70A11}" dt="2024-05-27T11:23:48.119" v="61477" actId="478"/>
          <ac:spMkLst>
            <pc:docMk/>
            <pc:sldMk cId="2367163873" sldId="315"/>
            <ac:spMk id="6544" creationId="{9CC1DD79-3B28-4D9A-AB04-7841F9792C15}"/>
          </ac:spMkLst>
        </pc:spChg>
        <pc:spChg chg="del mod replST">
          <ac:chgData name="Ida Ekmark" userId="ffbc62ef69d5d3dc" providerId="LiveId" clId="{38AB4D3C-B4E5-4847-ABEF-83E738C70A11}" dt="2024-05-27T11:23:48.117" v="61476" actId="478"/>
          <ac:spMkLst>
            <pc:docMk/>
            <pc:sldMk cId="2367163873" sldId="315"/>
            <ac:spMk id="6545" creationId="{9F6DE196-A09C-F6E0-A285-23A64A37E9BF}"/>
          </ac:spMkLst>
        </pc:spChg>
        <pc:spChg chg="del mod replST">
          <ac:chgData name="Ida Ekmark" userId="ffbc62ef69d5d3dc" providerId="LiveId" clId="{38AB4D3C-B4E5-4847-ABEF-83E738C70A11}" dt="2024-05-27T11:23:48.117" v="61475" actId="478"/>
          <ac:spMkLst>
            <pc:docMk/>
            <pc:sldMk cId="2367163873" sldId="315"/>
            <ac:spMk id="6546" creationId="{C130BC87-79D7-8956-8737-888324B2CBED}"/>
          </ac:spMkLst>
        </pc:spChg>
        <pc:spChg chg="del mod replST">
          <ac:chgData name="Ida Ekmark" userId="ffbc62ef69d5d3dc" providerId="LiveId" clId="{38AB4D3C-B4E5-4847-ABEF-83E738C70A11}" dt="2024-05-27T11:23:48.117" v="61474" actId="478"/>
          <ac:spMkLst>
            <pc:docMk/>
            <pc:sldMk cId="2367163873" sldId="315"/>
            <ac:spMk id="6547" creationId="{56C1B74F-32AD-B010-D51B-8CBD984AACE0}"/>
          </ac:spMkLst>
        </pc:spChg>
        <pc:spChg chg="del mod replST">
          <ac:chgData name="Ida Ekmark" userId="ffbc62ef69d5d3dc" providerId="LiveId" clId="{38AB4D3C-B4E5-4847-ABEF-83E738C70A11}" dt="2024-05-27T11:23:48.117" v="61473" actId="478"/>
          <ac:spMkLst>
            <pc:docMk/>
            <pc:sldMk cId="2367163873" sldId="315"/>
            <ac:spMk id="6548" creationId="{E353060E-BD24-4175-C6A5-D722ACC1054D}"/>
          </ac:spMkLst>
        </pc:spChg>
        <pc:spChg chg="del mod replST">
          <ac:chgData name="Ida Ekmark" userId="ffbc62ef69d5d3dc" providerId="LiveId" clId="{38AB4D3C-B4E5-4847-ABEF-83E738C70A11}" dt="2024-05-27T11:23:48.113" v="61472" actId="478"/>
          <ac:spMkLst>
            <pc:docMk/>
            <pc:sldMk cId="2367163873" sldId="315"/>
            <ac:spMk id="6549" creationId="{17BC4621-577F-AA21-5DDC-02076B9981D1}"/>
          </ac:spMkLst>
        </pc:spChg>
        <pc:spChg chg="del mod replST">
          <ac:chgData name="Ida Ekmark" userId="ffbc62ef69d5d3dc" providerId="LiveId" clId="{38AB4D3C-B4E5-4847-ABEF-83E738C70A11}" dt="2024-05-27T11:23:48.113" v="61471" actId="478"/>
          <ac:spMkLst>
            <pc:docMk/>
            <pc:sldMk cId="2367163873" sldId="315"/>
            <ac:spMk id="6550" creationId="{3789966C-CBB5-70CF-3B5F-AA52E1416588}"/>
          </ac:spMkLst>
        </pc:spChg>
        <pc:spChg chg="del mod replST">
          <ac:chgData name="Ida Ekmark" userId="ffbc62ef69d5d3dc" providerId="LiveId" clId="{38AB4D3C-B4E5-4847-ABEF-83E738C70A11}" dt="2024-05-27T11:23:48.113" v="61470" actId="478"/>
          <ac:spMkLst>
            <pc:docMk/>
            <pc:sldMk cId="2367163873" sldId="315"/>
            <ac:spMk id="6551" creationId="{74D0BACA-90CD-199F-2B4D-2828FA93A39F}"/>
          </ac:spMkLst>
        </pc:spChg>
        <pc:spChg chg="del mod replST">
          <ac:chgData name="Ida Ekmark" userId="ffbc62ef69d5d3dc" providerId="LiveId" clId="{38AB4D3C-B4E5-4847-ABEF-83E738C70A11}" dt="2024-05-27T11:23:48.113" v="61469" actId="478"/>
          <ac:spMkLst>
            <pc:docMk/>
            <pc:sldMk cId="2367163873" sldId="315"/>
            <ac:spMk id="6552" creationId="{F14A0C56-939C-AC62-0AE4-F429FA4F8290}"/>
          </ac:spMkLst>
        </pc:spChg>
        <pc:spChg chg="del mod replST">
          <ac:chgData name="Ida Ekmark" userId="ffbc62ef69d5d3dc" providerId="LiveId" clId="{38AB4D3C-B4E5-4847-ABEF-83E738C70A11}" dt="2024-05-27T11:23:48.113" v="61468" actId="478"/>
          <ac:spMkLst>
            <pc:docMk/>
            <pc:sldMk cId="2367163873" sldId="315"/>
            <ac:spMk id="6553" creationId="{B4E254D8-4129-2CB3-69B5-FAF829C498B6}"/>
          </ac:spMkLst>
        </pc:spChg>
        <pc:spChg chg="del mod replST">
          <ac:chgData name="Ida Ekmark" userId="ffbc62ef69d5d3dc" providerId="LiveId" clId="{38AB4D3C-B4E5-4847-ABEF-83E738C70A11}" dt="2024-05-27T11:23:48.113" v="61467" actId="478"/>
          <ac:spMkLst>
            <pc:docMk/>
            <pc:sldMk cId="2367163873" sldId="315"/>
            <ac:spMk id="6554" creationId="{03EA1554-7CFD-7289-2999-F636791516FF}"/>
          </ac:spMkLst>
        </pc:spChg>
        <pc:spChg chg="del mod replST">
          <ac:chgData name="Ida Ekmark" userId="ffbc62ef69d5d3dc" providerId="LiveId" clId="{38AB4D3C-B4E5-4847-ABEF-83E738C70A11}" dt="2024-05-27T11:23:48.113" v="61466" actId="478"/>
          <ac:spMkLst>
            <pc:docMk/>
            <pc:sldMk cId="2367163873" sldId="315"/>
            <ac:spMk id="6555" creationId="{B3FB704F-5740-9F74-8C14-13F3FB8A35EE}"/>
          </ac:spMkLst>
        </pc:spChg>
        <pc:spChg chg="del mod replST">
          <ac:chgData name="Ida Ekmark" userId="ffbc62ef69d5d3dc" providerId="LiveId" clId="{38AB4D3C-B4E5-4847-ABEF-83E738C70A11}" dt="2024-05-27T11:23:48.109" v="61465" actId="478"/>
          <ac:spMkLst>
            <pc:docMk/>
            <pc:sldMk cId="2367163873" sldId="315"/>
            <ac:spMk id="6556" creationId="{E5405CAE-17BB-FA4C-C0E8-BD8E6AD1FD08}"/>
          </ac:spMkLst>
        </pc:spChg>
        <pc:spChg chg="del mod replST">
          <ac:chgData name="Ida Ekmark" userId="ffbc62ef69d5d3dc" providerId="LiveId" clId="{38AB4D3C-B4E5-4847-ABEF-83E738C70A11}" dt="2024-05-27T11:23:48.109" v="61464" actId="478"/>
          <ac:spMkLst>
            <pc:docMk/>
            <pc:sldMk cId="2367163873" sldId="315"/>
            <ac:spMk id="6557" creationId="{E6E50FD0-AAFA-D090-C107-1131B4917DAA}"/>
          </ac:spMkLst>
        </pc:spChg>
        <pc:spChg chg="del mod replST">
          <ac:chgData name="Ida Ekmark" userId="ffbc62ef69d5d3dc" providerId="LiveId" clId="{38AB4D3C-B4E5-4847-ABEF-83E738C70A11}" dt="2024-05-27T11:23:48.109" v="61463" actId="478"/>
          <ac:spMkLst>
            <pc:docMk/>
            <pc:sldMk cId="2367163873" sldId="315"/>
            <ac:spMk id="6558" creationId="{005741B5-A00A-7416-4704-3C9472793B51}"/>
          </ac:spMkLst>
        </pc:spChg>
        <pc:spChg chg="del mod replST">
          <ac:chgData name="Ida Ekmark" userId="ffbc62ef69d5d3dc" providerId="LiveId" clId="{38AB4D3C-B4E5-4847-ABEF-83E738C70A11}" dt="2024-05-27T11:23:48.109" v="61462" actId="478"/>
          <ac:spMkLst>
            <pc:docMk/>
            <pc:sldMk cId="2367163873" sldId="315"/>
            <ac:spMk id="6559" creationId="{8E5472FB-BC35-0336-6449-230CA2CDB7E6}"/>
          </ac:spMkLst>
        </pc:spChg>
        <pc:spChg chg="del mod replST">
          <ac:chgData name="Ida Ekmark" userId="ffbc62ef69d5d3dc" providerId="LiveId" clId="{38AB4D3C-B4E5-4847-ABEF-83E738C70A11}" dt="2024-05-27T11:23:48.109" v="61461" actId="478"/>
          <ac:spMkLst>
            <pc:docMk/>
            <pc:sldMk cId="2367163873" sldId="315"/>
            <ac:spMk id="6560" creationId="{5458CF61-691D-D34C-BD20-57FB94D7F2D7}"/>
          </ac:spMkLst>
        </pc:spChg>
        <pc:spChg chg="del mod replST">
          <ac:chgData name="Ida Ekmark" userId="ffbc62ef69d5d3dc" providerId="LiveId" clId="{38AB4D3C-B4E5-4847-ABEF-83E738C70A11}" dt="2024-05-27T11:23:48.109" v="61460" actId="478"/>
          <ac:spMkLst>
            <pc:docMk/>
            <pc:sldMk cId="2367163873" sldId="315"/>
            <ac:spMk id="6561" creationId="{EF41E5A7-484F-9603-911A-32D85AD9AB41}"/>
          </ac:spMkLst>
        </pc:spChg>
        <pc:spChg chg="del mod replST">
          <ac:chgData name="Ida Ekmark" userId="ffbc62ef69d5d3dc" providerId="LiveId" clId="{38AB4D3C-B4E5-4847-ABEF-83E738C70A11}" dt="2024-05-27T11:23:48.109" v="61459" actId="478"/>
          <ac:spMkLst>
            <pc:docMk/>
            <pc:sldMk cId="2367163873" sldId="315"/>
            <ac:spMk id="6562" creationId="{9715C92C-DBB9-5E0B-3A56-BC10B879BEC3}"/>
          </ac:spMkLst>
        </pc:spChg>
        <pc:spChg chg="del mod replST">
          <ac:chgData name="Ida Ekmark" userId="ffbc62ef69d5d3dc" providerId="LiveId" clId="{38AB4D3C-B4E5-4847-ABEF-83E738C70A11}" dt="2024-05-27T11:23:48.109" v="61458" actId="478"/>
          <ac:spMkLst>
            <pc:docMk/>
            <pc:sldMk cId="2367163873" sldId="315"/>
            <ac:spMk id="6563" creationId="{E875C306-E3C7-1573-E243-983A132E0F14}"/>
          </ac:spMkLst>
        </pc:spChg>
        <pc:spChg chg="del mod replST">
          <ac:chgData name="Ida Ekmark" userId="ffbc62ef69d5d3dc" providerId="LiveId" clId="{38AB4D3C-B4E5-4847-ABEF-83E738C70A11}" dt="2024-05-27T11:23:48.105" v="61457" actId="478"/>
          <ac:spMkLst>
            <pc:docMk/>
            <pc:sldMk cId="2367163873" sldId="315"/>
            <ac:spMk id="6564" creationId="{794C10F2-D9E3-995E-1220-577A104F6FCB}"/>
          </ac:spMkLst>
        </pc:spChg>
        <pc:spChg chg="del mod replST">
          <ac:chgData name="Ida Ekmark" userId="ffbc62ef69d5d3dc" providerId="LiveId" clId="{38AB4D3C-B4E5-4847-ABEF-83E738C70A11}" dt="2024-05-27T11:23:48.105" v="61456" actId="478"/>
          <ac:spMkLst>
            <pc:docMk/>
            <pc:sldMk cId="2367163873" sldId="315"/>
            <ac:spMk id="6565" creationId="{D86E3125-65F3-75EE-B4DB-E85A15132E1F}"/>
          </ac:spMkLst>
        </pc:spChg>
        <pc:spChg chg="del mod replST">
          <ac:chgData name="Ida Ekmark" userId="ffbc62ef69d5d3dc" providerId="LiveId" clId="{38AB4D3C-B4E5-4847-ABEF-83E738C70A11}" dt="2024-05-27T11:23:48.105" v="61455" actId="478"/>
          <ac:spMkLst>
            <pc:docMk/>
            <pc:sldMk cId="2367163873" sldId="315"/>
            <ac:spMk id="6566" creationId="{46F3C9E9-1EC4-C9B9-22D2-B18A20E8B0EB}"/>
          </ac:spMkLst>
        </pc:spChg>
        <pc:spChg chg="del mod replST">
          <ac:chgData name="Ida Ekmark" userId="ffbc62ef69d5d3dc" providerId="LiveId" clId="{38AB4D3C-B4E5-4847-ABEF-83E738C70A11}" dt="2024-05-27T11:23:48.105" v="61454" actId="478"/>
          <ac:spMkLst>
            <pc:docMk/>
            <pc:sldMk cId="2367163873" sldId="315"/>
            <ac:spMk id="6567" creationId="{846F303D-E421-6441-C5D1-C3700F421FA5}"/>
          </ac:spMkLst>
        </pc:spChg>
        <pc:spChg chg="del mod replST">
          <ac:chgData name="Ida Ekmark" userId="ffbc62ef69d5d3dc" providerId="LiveId" clId="{38AB4D3C-B4E5-4847-ABEF-83E738C70A11}" dt="2024-05-27T11:23:48.105" v="61453" actId="478"/>
          <ac:spMkLst>
            <pc:docMk/>
            <pc:sldMk cId="2367163873" sldId="315"/>
            <ac:spMk id="6568" creationId="{FEC370EB-53AA-B971-0439-12BBF33A22B8}"/>
          </ac:spMkLst>
        </pc:spChg>
        <pc:spChg chg="del mod replST">
          <ac:chgData name="Ida Ekmark" userId="ffbc62ef69d5d3dc" providerId="LiveId" clId="{38AB4D3C-B4E5-4847-ABEF-83E738C70A11}" dt="2024-05-27T11:23:48.105" v="61452" actId="478"/>
          <ac:spMkLst>
            <pc:docMk/>
            <pc:sldMk cId="2367163873" sldId="315"/>
            <ac:spMk id="6569" creationId="{B4DE5C5B-74F4-48A3-6E96-7DAF339A95E1}"/>
          </ac:spMkLst>
        </pc:spChg>
        <pc:spChg chg="del mod replST">
          <ac:chgData name="Ida Ekmark" userId="ffbc62ef69d5d3dc" providerId="LiveId" clId="{38AB4D3C-B4E5-4847-ABEF-83E738C70A11}" dt="2024-05-27T11:23:48.105" v="61451" actId="478"/>
          <ac:spMkLst>
            <pc:docMk/>
            <pc:sldMk cId="2367163873" sldId="315"/>
            <ac:spMk id="6570" creationId="{C229CC95-0E82-BD1F-24C8-F2503189AF0B}"/>
          </ac:spMkLst>
        </pc:spChg>
        <pc:spChg chg="del mod replST">
          <ac:chgData name="Ida Ekmark" userId="ffbc62ef69d5d3dc" providerId="LiveId" clId="{38AB4D3C-B4E5-4847-ABEF-83E738C70A11}" dt="2024-05-27T11:23:48.105" v="61450" actId="478"/>
          <ac:spMkLst>
            <pc:docMk/>
            <pc:sldMk cId="2367163873" sldId="315"/>
            <ac:spMk id="6571" creationId="{DDB6C993-3862-78B9-2200-E07D45422457}"/>
          </ac:spMkLst>
        </pc:spChg>
        <pc:spChg chg="del mod replST">
          <ac:chgData name="Ida Ekmark" userId="ffbc62ef69d5d3dc" providerId="LiveId" clId="{38AB4D3C-B4E5-4847-ABEF-83E738C70A11}" dt="2024-05-27T11:23:48.100" v="61449" actId="478"/>
          <ac:spMkLst>
            <pc:docMk/>
            <pc:sldMk cId="2367163873" sldId="315"/>
            <ac:spMk id="6572" creationId="{4AAB76AB-04D3-BA2A-0FB0-441665D6CC6E}"/>
          </ac:spMkLst>
        </pc:spChg>
        <pc:spChg chg="del mod replST">
          <ac:chgData name="Ida Ekmark" userId="ffbc62ef69d5d3dc" providerId="LiveId" clId="{38AB4D3C-B4E5-4847-ABEF-83E738C70A11}" dt="2024-05-27T11:23:48.100" v="61448" actId="478"/>
          <ac:spMkLst>
            <pc:docMk/>
            <pc:sldMk cId="2367163873" sldId="315"/>
            <ac:spMk id="6573" creationId="{74BA5217-3B32-B284-36DC-18BD4E28A9FE}"/>
          </ac:spMkLst>
        </pc:spChg>
        <pc:spChg chg="del mod replST">
          <ac:chgData name="Ida Ekmark" userId="ffbc62ef69d5d3dc" providerId="LiveId" clId="{38AB4D3C-B4E5-4847-ABEF-83E738C70A11}" dt="2024-05-27T11:23:48.100" v="61447" actId="478"/>
          <ac:spMkLst>
            <pc:docMk/>
            <pc:sldMk cId="2367163873" sldId="315"/>
            <ac:spMk id="6574" creationId="{3C10F98A-A189-4079-5665-05347817F78E}"/>
          </ac:spMkLst>
        </pc:spChg>
        <pc:spChg chg="del mod replST">
          <ac:chgData name="Ida Ekmark" userId="ffbc62ef69d5d3dc" providerId="LiveId" clId="{38AB4D3C-B4E5-4847-ABEF-83E738C70A11}" dt="2024-05-27T11:23:48.100" v="61446" actId="478"/>
          <ac:spMkLst>
            <pc:docMk/>
            <pc:sldMk cId="2367163873" sldId="315"/>
            <ac:spMk id="6575" creationId="{540439EE-3A6C-402F-4F06-B5D6DB31CF6A}"/>
          </ac:spMkLst>
        </pc:spChg>
        <pc:spChg chg="del mod replST">
          <ac:chgData name="Ida Ekmark" userId="ffbc62ef69d5d3dc" providerId="LiveId" clId="{38AB4D3C-B4E5-4847-ABEF-83E738C70A11}" dt="2024-05-27T11:23:48.100" v="61445" actId="478"/>
          <ac:spMkLst>
            <pc:docMk/>
            <pc:sldMk cId="2367163873" sldId="315"/>
            <ac:spMk id="6576" creationId="{D23B1EFE-B371-EDAA-4FC9-F3AC08DEF52B}"/>
          </ac:spMkLst>
        </pc:spChg>
        <pc:spChg chg="del mod replST">
          <ac:chgData name="Ida Ekmark" userId="ffbc62ef69d5d3dc" providerId="LiveId" clId="{38AB4D3C-B4E5-4847-ABEF-83E738C70A11}" dt="2024-05-27T11:23:48.100" v="61444" actId="478"/>
          <ac:spMkLst>
            <pc:docMk/>
            <pc:sldMk cId="2367163873" sldId="315"/>
            <ac:spMk id="6577" creationId="{AE0560E0-2DDF-D96E-1883-9E3023A74BA7}"/>
          </ac:spMkLst>
        </pc:spChg>
        <pc:spChg chg="del mod replST">
          <ac:chgData name="Ida Ekmark" userId="ffbc62ef69d5d3dc" providerId="LiveId" clId="{38AB4D3C-B4E5-4847-ABEF-83E738C70A11}" dt="2024-05-27T11:23:48.100" v="61443" actId="478"/>
          <ac:spMkLst>
            <pc:docMk/>
            <pc:sldMk cId="2367163873" sldId="315"/>
            <ac:spMk id="6578" creationId="{7F90A188-7DAC-E439-083A-2D1AB649FF35}"/>
          </ac:spMkLst>
        </pc:spChg>
        <pc:spChg chg="del mod replST">
          <ac:chgData name="Ida Ekmark" userId="ffbc62ef69d5d3dc" providerId="LiveId" clId="{38AB4D3C-B4E5-4847-ABEF-83E738C70A11}" dt="2024-05-27T11:23:48.099" v="61442" actId="478"/>
          <ac:spMkLst>
            <pc:docMk/>
            <pc:sldMk cId="2367163873" sldId="315"/>
            <ac:spMk id="6579" creationId="{FF8E12ED-B1DB-BBCA-3500-B6AF99712760}"/>
          </ac:spMkLst>
        </pc:spChg>
        <pc:spChg chg="del mod replST">
          <ac:chgData name="Ida Ekmark" userId="ffbc62ef69d5d3dc" providerId="LiveId" clId="{38AB4D3C-B4E5-4847-ABEF-83E738C70A11}" dt="2024-05-27T11:23:48.099" v="61441" actId="478"/>
          <ac:spMkLst>
            <pc:docMk/>
            <pc:sldMk cId="2367163873" sldId="315"/>
            <ac:spMk id="6580" creationId="{CFB0D04B-EAD4-18E3-4937-80F2E00DAC5D}"/>
          </ac:spMkLst>
        </pc:spChg>
        <pc:spChg chg="del mod replST">
          <ac:chgData name="Ida Ekmark" userId="ffbc62ef69d5d3dc" providerId="LiveId" clId="{38AB4D3C-B4E5-4847-ABEF-83E738C70A11}" dt="2024-05-27T11:23:48.096" v="61440" actId="478"/>
          <ac:spMkLst>
            <pc:docMk/>
            <pc:sldMk cId="2367163873" sldId="315"/>
            <ac:spMk id="6581" creationId="{0689CFF1-4604-F1D0-66EF-EC9ACEACB514}"/>
          </ac:spMkLst>
        </pc:spChg>
        <pc:spChg chg="del mod replST">
          <ac:chgData name="Ida Ekmark" userId="ffbc62ef69d5d3dc" providerId="LiveId" clId="{38AB4D3C-B4E5-4847-ABEF-83E738C70A11}" dt="2024-05-27T11:23:48.096" v="61439" actId="478"/>
          <ac:spMkLst>
            <pc:docMk/>
            <pc:sldMk cId="2367163873" sldId="315"/>
            <ac:spMk id="6582" creationId="{058742A9-8182-B023-CCCB-73627AB81A27}"/>
          </ac:spMkLst>
        </pc:spChg>
        <pc:spChg chg="del mod replST">
          <ac:chgData name="Ida Ekmark" userId="ffbc62ef69d5d3dc" providerId="LiveId" clId="{38AB4D3C-B4E5-4847-ABEF-83E738C70A11}" dt="2024-05-27T11:23:48.096" v="61438" actId="478"/>
          <ac:spMkLst>
            <pc:docMk/>
            <pc:sldMk cId="2367163873" sldId="315"/>
            <ac:spMk id="6583" creationId="{32645F8A-9C84-D598-1C44-A069F0BC6A6C}"/>
          </ac:spMkLst>
        </pc:spChg>
        <pc:spChg chg="del mod replST">
          <ac:chgData name="Ida Ekmark" userId="ffbc62ef69d5d3dc" providerId="LiveId" clId="{38AB4D3C-B4E5-4847-ABEF-83E738C70A11}" dt="2024-05-27T11:23:48.096" v="61437" actId="478"/>
          <ac:spMkLst>
            <pc:docMk/>
            <pc:sldMk cId="2367163873" sldId="315"/>
            <ac:spMk id="6584" creationId="{15BDF966-2277-C193-15DF-35B36C9C659D}"/>
          </ac:spMkLst>
        </pc:spChg>
        <pc:spChg chg="del mod replST">
          <ac:chgData name="Ida Ekmark" userId="ffbc62ef69d5d3dc" providerId="LiveId" clId="{38AB4D3C-B4E5-4847-ABEF-83E738C70A11}" dt="2024-05-27T11:23:48.096" v="61436" actId="478"/>
          <ac:spMkLst>
            <pc:docMk/>
            <pc:sldMk cId="2367163873" sldId="315"/>
            <ac:spMk id="6585" creationId="{4C7FA3DA-111F-2706-2CB3-DE972208A352}"/>
          </ac:spMkLst>
        </pc:spChg>
        <pc:spChg chg="del mod replST">
          <ac:chgData name="Ida Ekmark" userId="ffbc62ef69d5d3dc" providerId="LiveId" clId="{38AB4D3C-B4E5-4847-ABEF-83E738C70A11}" dt="2024-05-27T11:23:48.092" v="61435" actId="478"/>
          <ac:spMkLst>
            <pc:docMk/>
            <pc:sldMk cId="2367163873" sldId="315"/>
            <ac:spMk id="6586" creationId="{85493FC6-16BC-A059-D487-F5C01DA2A10D}"/>
          </ac:spMkLst>
        </pc:spChg>
        <pc:spChg chg="del mod replST">
          <ac:chgData name="Ida Ekmark" userId="ffbc62ef69d5d3dc" providerId="LiveId" clId="{38AB4D3C-B4E5-4847-ABEF-83E738C70A11}" dt="2024-05-27T11:23:48.092" v="61434" actId="478"/>
          <ac:spMkLst>
            <pc:docMk/>
            <pc:sldMk cId="2367163873" sldId="315"/>
            <ac:spMk id="6587" creationId="{1EC2EC17-1819-6508-5C7A-AF402253FE3E}"/>
          </ac:spMkLst>
        </pc:spChg>
        <pc:spChg chg="del mod replST">
          <ac:chgData name="Ida Ekmark" userId="ffbc62ef69d5d3dc" providerId="LiveId" clId="{38AB4D3C-B4E5-4847-ABEF-83E738C70A11}" dt="2024-05-27T11:23:48.092" v="61433" actId="478"/>
          <ac:spMkLst>
            <pc:docMk/>
            <pc:sldMk cId="2367163873" sldId="315"/>
            <ac:spMk id="6588" creationId="{CAF795E4-0317-3991-6571-999316710B22}"/>
          </ac:spMkLst>
        </pc:spChg>
        <pc:spChg chg="del mod replST">
          <ac:chgData name="Ida Ekmark" userId="ffbc62ef69d5d3dc" providerId="LiveId" clId="{38AB4D3C-B4E5-4847-ABEF-83E738C70A11}" dt="2024-05-27T11:23:48.092" v="61432" actId="478"/>
          <ac:spMkLst>
            <pc:docMk/>
            <pc:sldMk cId="2367163873" sldId="315"/>
            <ac:spMk id="6589" creationId="{C2FC88A8-43B8-CEF7-F7C3-3CF688E3392C}"/>
          </ac:spMkLst>
        </pc:spChg>
        <pc:spChg chg="del mod replST">
          <ac:chgData name="Ida Ekmark" userId="ffbc62ef69d5d3dc" providerId="LiveId" clId="{38AB4D3C-B4E5-4847-ABEF-83E738C70A11}" dt="2024-05-27T11:23:48.092" v="61431" actId="478"/>
          <ac:spMkLst>
            <pc:docMk/>
            <pc:sldMk cId="2367163873" sldId="315"/>
            <ac:spMk id="6590" creationId="{AE6B146C-9005-DC5C-220E-5C1E12211ED4}"/>
          </ac:spMkLst>
        </pc:spChg>
        <pc:spChg chg="del mod replST">
          <ac:chgData name="Ida Ekmark" userId="ffbc62ef69d5d3dc" providerId="LiveId" clId="{38AB4D3C-B4E5-4847-ABEF-83E738C70A11}" dt="2024-05-27T11:23:48.092" v="61430" actId="478"/>
          <ac:spMkLst>
            <pc:docMk/>
            <pc:sldMk cId="2367163873" sldId="315"/>
            <ac:spMk id="6591" creationId="{3CC308F9-87FF-F853-2797-D65F3BAB6251}"/>
          </ac:spMkLst>
        </pc:spChg>
        <pc:spChg chg="del mod replST">
          <ac:chgData name="Ida Ekmark" userId="ffbc62ef69d5d3dc" providerId="LiveId" clId="{38AB4D3C-B4E5-4847-ABEF-83E738C70A11}" dt="2024-05-27T11:23:48.089" v="61429" actId="478"/>
          <ac:spMkLst>
            <pc:docMk/>
            <pc:sldMk cId="2367163873" sldId="315"/>
            <ac:spMk id="6592" creationId="{C0D9058C-B591-DC36-C4A7-594B1F3A9128}"/>
          </ac:spMkLst>
        </pc:spChg>
        <pc:spChg chg="del mod replST">
          <ac:chgData name="Ida Ekmark" userId="ffbc62ef69d5d3dc" providerId="LiveId" clId="{38AB4D3C-B4E5-4847-ABEF-83E738C70A11}" dt="2024-05-27T11:23:48.089" v="61428" actId="478"/>
          <ac:spMkLst>
            <pc:docMk/>
            <pc:sldMk cId="2367163873" sldId="315"/>
            <ac:spMk id="6593" creationId="{7D2A2563-9BF3-4D6D-B273-447800CC50DF}"/>
          </ac:spMkLst>
        </pc:spChg>
        <pc:spChg chg="del mod replST">
          <ac:chgData name="Ida Ekmark" userId="ffbc62ef69d5d3dc" providerId="LiveId" clId="{38AB4D3C-B4E5-4847-ABEF-83E738C70A11}" dt="2024-05-27T11:23:48.089" v="61427" actId="478"/>
          <ac:spMkLst>
            <pc:docMk/>
            <pc:sldMk cId="2367163873" sldId="315"/>
            <ac:spMk id="6594" creationId="{9656E8BA-97BC-3A18-9CAA-A524FED5F6AE}"/>
          </ac:spMkLst>
        </pc:spChg>
        <pc:spChg chg="del mod replST">
          <ac:chgData name="Ida Ekmark" userId="ffbc62ef69d5d3dc" providerId="LiveId" clId="{38AB4D3C-B4E5-4847-ABEF-83E738C70A11}" dt="2024-05-27T11:23:48.089" v="61426" actId="478"/>
          <ac:spMkLst>
            <pc:docMk/>
            <pc:sldMk cId="2367163873" sldId="315"/>
            <ac:spMk id="6595" creationId="{910DC798-7225-B0FC-318A-277C07C6AE62}"/>
          </ac:spMkLst>
        </pc:spChg>
        <pc:spChg chg="del mod replST">
          <ac:chgData name="Ida Ekmark" userId="ffbc62ef69d5d3dc" providerId="LiveId" clId="{38AB4D3C-B4E5-4847-ABEF-83E738C70A11}" dt="2024-05-27T11:23:48.089" v="61425" actId="478"/>
          <ac:spMkLst>
            <pc:docMk/>
            <pc:sldMk cId="2367163873" sldId="315"/>
            <ac:spMk id="6596" creationId="{BF39B519-DE6B-BAF8-848E-D656FA84D9D0}"/>
          </ac:spMkLst>
        </pc:spChg>
        <pc:spChg chg="del mod replST">
          <ac:chgData name="Ida Ekmark" userId="ffbc62ef69d5d3dc" providerId="LiveId" clId="{38AB4D3C-B4E5-4847-ABEF-83E738C70A11}" dt="2024-05-27T11:23:48.088" v="61424" actId="478"/>
          <ac:spMkLst>
            <pc:docMk/>
            <pc:sldMk cId="2367163873" sldId="315"/>
            <ac:spMk id="6597" creationId="{CB1E8B7F-6E9A-0D55-4791-165301A9E064}"/>
          </ac:spMkLst>
        </pc:spChg>
        <pc:spChg chg="del mod replST">
          <ac:chgData name="Ida Ekmark" userId="ffbc62ef69d5d3dc" providerId="LiveId" clId="{38AB4D3C-B4E5-4847-ABEF-83E738C70A11}" dt="2024-05-27T11:23:48.084" v="61423" actId="478"/>
          <ac:spMkLst>
            <pc:docMk/>
            <pc:sldMk cId="2367163873" sldId="315"/>
            <ac:spMk id="6598" creationId="{6C062404-661E-E650-0F2B-AB50FEC78307}"/>
          </ac:spMkLst>
        </pc:spChg>
        <pc:spChg chg="del mod replST">
          <ac:chgData name="Ida Ekmark" userId="ffbc62ef69d5d3dc" providerId="LiveId" clId="{38AB4D3C-B4E5-4847-ABEF-83E738C70A11}" dt="2024-05-27T11:23:48.084" v="61422" actId="478"/>
          <ac:spMkLst>
            <pc:docMk/>
            <pc:sldMk cId="2367163873" sldId="315"/>
            <ac:spMk id="6599" creationId="{6B609F0A-AFC6-5E95-58FA-FE1C60F597BF}"/>
          </ac:spMkLst>
        </pc:spChg>
        <pc:spChg chg="del mod replST">
          <ac:chgData name="Ida Ekmark" userId="ffbc62ef69d5d3dc" providerId="LiveId" clId="{38AB4D3C-B4E5-4847-ABEF-83E738C70A11}" dt="2024-05-27T11:23:48.084" v="61421" actId="478"/>
          <ac:spMkLst>
            <pc:docMk/>
            <pc:sldMk cId="2367163873" sldId="315"/>
            <ac:spMk id="6600" creationId="{C574B034-4B0C-E2B9-D2D7-509DA72C94D4}"/>
          </ac:spMkLst>
        </pc:spChg>
        <pc:spChg chg="del mod replST">
          <ac:chgData name="Ida Ekmark" userId="ffbc62ef69d5d3dc" providerId="LiveId" clId="{38AB4D3C-B4E5-4847-ABEF-83E738C70A11}" dt="2024-05-27T11:23:48.084" v="61420" actId="478"/>
          <ac:spMkLst>
            <pc:docMk/>
            <pc:sldMk cId="2367163873" sldId="315"/>
            <ac:spMk id="6601" creationId="{B4D6E770-B1D1-C93D-FA6D-6F9B8FCAC3F2}"/>
          </ac:spMkLst>
        </pc:spChg>
        <pc:spChg chg="del mod replST">
          <ac:chgData name="Ida Ekmark" userId="ffbc62ef69d5d3dc" providerId="LiveId" clId="{38AB4D3C-B4E5-4847-ABEF-83E738C70A11}" dt="2024-05-27T11:23:48.084" v="61419" actId="478"/>
          <ac:spMkLst>
            <pc:docMk/>
            <pc:sldMk cId="2367163873" sldId="315"/>
            <ac:spMk id="6602" creationId="{1583EFA4-2B75-8449-770C-C07300E83872}"/>
          </ac:spMkLst>
        </pc:spChg>
        <pc:spChg chg="del mod replST">
          <ac:chgData name="Ida Ekmark" userId="ffbc62ef69d5d3dc" providerId="LiveId" clId="{38AB4D3C-B4E5-4847-ABEF-83E738C70A11}" dt="2024-05-27T11:23:48.084" v="61418" actId="478"/>
          <ac:spMkLst>
            <pc:docMk/>
            <pc:sldMk cId="2367163873" sldId="315"/>
            <ac:spMk id="6603" creationId="{05952B1C-9214-3258-0090-3E5AF463AF43}"/>
          </ac:spMkLst>
        </pc:spChg>
        <pc:spChg chg="del mod replST">
          <ac:chgData name="Ida Ekmark" userId="ffbc62ef69d5d3dc" providerId="LiveId" clId="{38AB4D3C-B4E5-4847-ABEF-83E738C70A11}" dt="2024-05-27T11:23:48.080" v="61417" actId="478"/>
          <ac:spMkLst>
            <pc:docMk/>
            <pc:sldMk cId="2367163873" sldId="315"/>
            <ac:spMk id="6604" creationId="{4DEDB865-1E7F-3958-5ACE-AE0B9AD8CFD9}"/>
          </ac:spMkLst>
        </pc:spChg>
        <pc:spChg chg="del mod replST">
          <ac:chgData name="Ida Ekmark" userId="ffbc62ef69d5d3dc" providerId="LiveId" clId="{38AB4D3C-B4E5-4847-ABEF-83E738C70A11}" dt="2024-05-27T11:23:48.080" v="61416" actId="478"/>
          <ac:spMkLst>
            <pc:docMk/>
            <pc:sldMk cId="2367163873" sldId="315"/>
            <ac:spMk id="6605" creationId="{17858A9C-04CC-7BDD-F534-C43A4881D86D}"/>
          </ac:spMkLst>
        </pc:spChg>
        <pc:spChg chg="del mod replST">
          <ac:chgData name="Ida Ekmark" userId="ffbc62ef69d5d3dc" providerId="LiveId" clId="{38AB4D3C-B4E5-4847-ABEF-83E738C70A11}" dt="2024-05-27T11:23:48.080" v="61415" actId="478"/>
          <ac:spMkLst>
            <pc:docMk/>
            <pc:sldMk cId="2367163873" sldId="315"/>
            <ac:spMk id="6606" creationId="{D874A3F1-D6A1-9EC1-AE66-83982336B5EC}"/>
          </ac:spMkLst>
        </pc:spChg>
        <pc:spChg chg="del mod replST">
          <ac:chgData name="Ida Ekmark" userId="ffbc62ef69d5d3dc" providerId="LiveId" clId="{38AB4D3C-B4E5-4847-ABEF-83E738C70A11}" dt="2024-05-27T11:23:48.080" v="61414" actId="478"/>
          <ac:spMkLst>
            <pc:docMk/>
            <pc:sldMk cId="2367163873" sldId="315"/>
            <ac:spMk id="6607" creationId="{7DFBCF61-4F72-43B4-7751-F903EE187805}"/>
          </ac:spMkLst>
        </pc:spChg>
        <pc:spChg chg="del mod replST">
          <ac:chgData name="Ida Ekmark" userId="ffbc62ef69d5d3dc" providerId="LiveId" clId="{38AB4D3C-B4E5-4847-ABEF-83E738C70A11}" dt="2024-05-27T11:23:48.080" v="61413" actId="478"/>
          <ac:spMkLst>
            <pc:docMk/>
            <pc:sldMk cId="2367163873" sldId="315"/>
            <ac:spMk id="6608" creationId="{658D436C-6741-E795-6FBE-32ADA12CACB4}"/>
          </ac:spMkLst>
        </pc:spChg>
        <pc:spChg chg="del mod replST">
          <ac:chgData name="Ida Ekmark" userId="ffbc62ef69d5d3dc" providerId="LiveId" clId="{38AB4D3C-B4E5-4847-ABEF-83E738C70A11}" dt="2024-05-27T11:23:48.080" v="61412" actId="478"/>
          <ac:spMkLst>
            <pc:docMk/>
            <pc:sldMk cId="2367163873" sldId="315"/>
            <ac:spMk id="6609" creationId="{849403B4-18F7-18C3-5506-0E6E1BBD82F6}"/>
          </ac:spMkLst>
        </pc:spChg>
        <pc:spChg chg="del mod replST">
          <ac:chgData name="Ida Ekmark" userId="ffbc62ef69d5d3dc" providerId="LiveId" clId="{38AB4D3C-B4E5-4847-ABEF-83E738C70A11}" dt="2024-05-27T11:23:48.080" v="61411" actId="478"/>
          <ac:spMkLst>
            <pc:docMk/>
            <pc:sldMk cId="2367163873" sldId="315"/>
            <ac:spMk id="6610" creationId="{9FE93DDD-487E-F082-1838-A9FFC4BB055A}"/>
          </ac:spMkLst>
        </pc:spChg>
        <pc:spChg chg="del mod replST">
          <ac:chgData name="Ida Ekmark" userId="ffbc62ef69d5d3dc" providerId="LiveId" clId="{38AB4D3C-B4E5-4847-ABEF-83E738C70A11}" dt="2024-05-27T11:23:48.079" v="61410" actId="478"/>
          <ac:spMkLst>
            <pc:docMk/>
            <pc:sldMk cId="2367163873" sldId="315"/>
            <ac:spMk id="6611" creationId="{7ACD9442-FC7F-2D56-9AE8-C97DBB287E39}"/>
          </ac:spMkLst>
        </pc:spChg>
        <pc:spChg chg="del mod replST">
          <ac:chgData name="Ida Ekmark" userId="ffbc62ef69d5d3dc" providerId="LiveId" clId="{38AB4D3C-B4E5-4847-ABEF-83E738C70A11}" dt="2024-05-27T11:23:48.079" v="61409" actId="478"/>
          <ac:spMkLst>
            <pc:docMk/>
            <pc:sldMk cId="2367163873" sldId="315"/>
            <ac:spMk id="6612" creationId="{8F9805AB-74AF-72F1-09E1-1B79B4BFEE8C}"/>
          </ac:spMkLst>
        </pc:spChg>
        <pc:spChg chg="del mod replST">
          <ac:chgData name="Ida Ekmark" userId="ffbc62ef69d5d3dc" providerId="LiveId" clId="{38AB4D3C-B4E5-4847-ABEF-83E738C70A11}" dt="2024-05-27T11:23:48.076" v="61408" actId="478"/>
          <ac:spMkLst>
            <pc:docMk/>
            <pc:sldMk cId="2367163873" sldId="315"/>
            <ac:spMk id="6613" creationId="{D101BC03-8DC1-792C-D56C-5180A0F4CE60}"/>
          </ac:spMkLst>
        </pc:spChg>
        <pc:spChg chg="del mod replST">
          <ac:chgData name="Ida Ekmark" userId="ffbc62ef69d5d3dc" providerId="LiveId" clId="{38AB4D3C-B4E5-4847-ABEF-83E738C70A11}" dt="2024-05-27T11:23:48.076" v="61407" actId="478"/>
          <ac:spMkLst>
            <pc:docMk/>
            <pc:sldMk cId="2367163873" sldId="315"/>
            <ac:spMk id="6614" creationId="{0E534956-50EC-2251-98E2-27B1E4FA822D}"/>
          </ac:spMkLst>
        </pc:spChg>
        <pc:spChg chg="del mod replST">
          <ac:chgData name="Ida Ekmark" userId="ffbc62ef69d5d3dc" providerId="LiveId" clId="{38AB4D3C-B4E5-4847-ABEF-83E738C70A11}" dt="2024-05-27T11:23:48.076" v="61406" actId="478"/>
          <ac:spMkLst>
            <pc:docMk/>
            <pc:sldMk cId="2367163873" sldId="315"/>
            <ac:spMk id="6615" creationId="{104962C2-00BB-B52C-701F-186E827E2A73}"/>
          </ac:spMkLst>
        </pc:spChg>
        <pc:spChg chg="del mod replST">
          <ac:chgData name="Ida Ekmark" userId="ffbc62ef69d5d3dc" providerId="LiveId" clId="{38AB4D3C-B4E5-4847-ABEF-83E738C70A11}" dt="2024-05-27T11:23:48.076" v="61405" actId="478"/>
          <ac:spMkLst>
            <pc:docMk/>
            <pc:sldMk cId="2367163873" sldId="315"/>
            <ac:spMk id="6616" creationId="{464EDB29-65B4-B78B-A5A5-E50CF58FD52E}"/>
          </ac:spMkLst>
        </pc:spChg>
        <pc:spChg chg="del mod replST">
          <ac:chgData name="Ida Ekmark" userId="ffbc62ef69d5d3dc" providerId="LiveId" clId="{38AB4D3C-B4E5-4847-ABEF-83E738C70A11}" dt="2024-05-27T11:23:48.072" v="61404" actId="478"/>
          <ac:spMkLst>
            <pc:docMk/>
            <pc:sldMk cId="2367163873" sldId="315"/>
            <ac:spMk id="6617" creationId="{B735D603-22E6-EEF3-C979-58969E72AC34}"/>
          </ac:spMkLst>
        </pc:spChg>
        <pc:spChg chg="del mod replST">
          <ac:chgData name="Ida Ekmark" userId="ffbc62ef69d5d3dc" providerId="LiveId" clId="{38AB4D3C-B4E5-4847-ABEF-83E738C70A11}" dt="2024-05-27T11:23:48.072" v="61403" actId="478"/>
          <ac:spMkLst>
            <pc:docMk/>
            <pc:sldMk cId="2367163873" sldId="315"/>
            <ac:spMk id="6618" creationId="{D08B3FFA-1370-106C-D57D-6B4E8CA8F602}"/>
          </ac:spMkLst>
        </pc:spChg>
        <pc:spChg chg="del mod replST">
          <ac:chgData name="Ida Ekmark" userId="ffbc62ef69d5d3dc" providerId="LiveId" clId="{38AB4D3C-B4E5-4847-ABEF-83E738C70A11}" dt="2024-05-27T11:23:48.072" v="61402" actId="478"/>
          <ac:spMkLst>
            <pc:docMk/>
            <pc:sldMk cId="2367163873" sldId="315"/>
            <ac:spMk id="6619" creationId="{9AABF13B-6E0F-3A3A-CAE7-A0156E471213}"/>
          </ac:spMkLst>
        </pc:spChg>
        <pc:spChg chg="del mod replST">
          <ac:chgData name="Ida Ekmark" userId="ffbc62ef69d5d3dc" providerId="LiveId" clId="{38AB4D3C-B4E5-4847-ABEF-83E738C70A11}" dt="2024-05-27T11:23:48.072" v="61401" actId="478"/>
          <ac:spMkLst>
            <pc:docMk/>
            <pc:sldMk cId="2367163873" sldId="315"/>
            <ac:spMk id="6620" creationId="{4F702800-B500-8D47-419C-685BC5DEB178}"/>
          </ac:spMkLst>
        </pc:spChg>
        <pc:spChg chg="del mod replST">
          <ac:chgData name="Ida Ekmark" userId="ffbc62ef69d5d3dc" providerId="LiveId" clId="{38AB4D3C-B4E5-4847-ABEF-83E738C70A11}" dt="2024-05-27T11:23:48.072" v="61400" actId="478"/>
          <ac:spMkLst>
            <pc:docMk/>
            <pc:sldMk cId="2367163873" sldId="315"/>
            <ac:spMk id="6621" creationId="{98EF89B2-D4DB-61BA-744B-D1FF5B36F72A}"/>
          </ac:spMkLst>
        </pc:spChg>
        <pc:spChg chg="del mod replST">
          <ac:chgData name="Ida Ekmark" userId="ffbc62ef69d5d3dc" providerId="LiveId" clId="{38AB4D3C-B4E5-4847-ABEF-83E738C70A11}" dt="2024-05-27T11:23:48.072" v="61399" actId="478"/>
          <ac:spMkLst>
            <pc:docMk/>
            <pc:sldMk cId="2367163873" sldId="315"/>
            <ac:spMk id="6622" creationId="{2E64FE41-50A9-4D50-DC9C-7965ACAE4C45}"/>
          </ac:spMkLst>
        </pc:spChg>
        <pc:spChg chg="del mod replST">
          <ac:chgData name="Ida Ekmark" userId="ffbc62ef69d5d3dc" providerId="LiveId" clId="{38AB4D3C-B4E5-4847-ABEF-83E738C70A11}" dt="2024-05-27T11:23:48.072" v="61398" actId="478"/>
          <ac:spMkLst>
            <pc:docMk/>
            <pc:sldMk cId="2367163873" sldId="315"/>
            <ac:spMk id="6623" creationId="{AFEB5BB0-4E0E-356C-E8C4-B6F4157018D6}"/>
          </ac:spMkLst>
        </pc:spChg>
        <pc:spChg chg="del mod replST">
          <ac:chgData name="Ida Ekmark" userId="ffbc62ef69d5d3dc" providerId="LiveId" clId="{38AB4D3C-B4E5-4847-ABEF-83E738C70A11}" dt="2024-05-27T11:23:48.069" v="61397" actId="478"/>
          <ac:spMkLst>
            <pc:docMk/>
            <pc:sldMk cId="2367163873" sldId="315"/>
            <ac:spMk id="6624" creationId="{71DDC8EE-4C78-92BD-CD7A-3706A98898D4}"/>
          </ac:spMkLst>
        </pc:spChg>
        <pc:spChg chg="del mod replST">
          <ac:chgData name="Ida Ekmark" userId="ffbc62ef69d5d3dc" providerId="LiveId" clId="{38AB4D3C-B4E5-4847-ABEF-83E738C70A11}" dt="2024-05-27T11:23:48.069" v="61396" actId="478"/>
          <ac:spMkLst>
            <pc:docMk/>
            <pc:sldMk cId="2367163873" sldId="315"/>
            <ac:spMk id="6625" creationId="{4043775E-981E-4E83-5D8B-FF4219F59EDC}"/>
          </ac:spMkLst>
        </pc:spChg>
        <pc:spChg chg="del mod replST">
          <ac:chgData name="Ida Ekmark" userId="ffbc62ef69d5d3dc" providerId="LiveId" clId="{38AB4D3C-B4E5-4847-ABEF-83E738C70A11}" dt="2024-05-27T11:23:48.069" v="61395" actId="478"/>
          <ac:spMkLst>
            <pc:docMk/>
            <pc:sldMk cId="2367163873" sldId="315"/>
            <ac:spMk id="6626" creationId="{64851F64-1398-4BAB-52C7-856CC45330E0}"/>
          </ac:spMkLst>
        </pc:spChg>
        <pc:spChg chg="del mod replST">
          <ac:chgData name="Ida Ekmark" userId="ffbc62ef69d5d3dc" providerId="LiveId" clId="{38AB4D3C-B4E5-4847-ABEF-83E738C70A11}" dt="2024-05-27T11:23:48.069" v="61394" actId="478"/>
          <ac:spMkLst>
            <pc:docMk/>
            <pc:sldMk cId="2367163873" sldId="315"/>
            <ac:spMk id="6627" creationId="{F4C8A4F3-532E-605A-5627-6D7B05499FC7}"/>
          </ac:spMkLst>
        </pc:spChg>
        <pc:spChg chg="del mod replST">
          <ac:chgData name="Ida Ekmark" userId="ffbc62ef69d5d3dc" providerId="LiveId" clId="{38AB4D3C-B4E5-4847-ABEF-83E738C70A11}" dt="2024-05-27T11:23:48.067" v="61393" actId="478"/>
          <ac:spMkLst>
            <pc:docMk/>
            <pc:sldMk cId="2367163873" sldId="315"/>
            <ac:spMk id="6628" creationId="{62AA798B-BAEB-6924-A75E-01162F1308B5}"/>
          </ac:spMkLst>
        </pc:spChg>
        <pc:spChg chg="del mod replST">
          <ac:chgData name="Ida Ekmark" userId="ffbc62ef69d5d3dc" providerId="LiveId" clId="{38AB4D3C-B4E5-4847-ABEF-83E738C70A11}" dt="2024-05-27T11:23:48.067" v="61392" actId="478"/>
          <ac:spMkLst>
            <pc:docMk/>
            <pc:sldMk cId="2367163873" sldId="315"/>
            <ac:spMk id="6629" creationId="{6F772E17-133F-1DBA-E960-48CC75864616}"/>
          </ac:spMkLst>
        </pc:spChg>
        <pc:spChg chg="del mod replST">
          <ac:chgData name="Ida Ekmark" userId="ffbc62ef69d5d3dc" providerId="LiveId" clId="{38AB4D3C-B4E5-4847-ABEF-83E738C70A11}" dt="2024-05-27T11:23:48.063" v="61391" actId="478"/>
          <ac:spMkLst>
            <pc:docMk/>
            <pc:sldMk cId="2367163873" sldId="315"/>
            <ac:spMk id="6630" creationId="{35A13B6D-7493-6681-58B9-35BFA25BDD3D}"/>
          </ac:spMkLst>
        </pc:spChg>
        <pc:spChg chg="del mod replST">
          <ac:chgData name="Ida Ekmark" userId="ffbc62ef69d5d3dc" providerId="LiveId" clId="{38AB4D3C-B4E5-4847-ABEF-83E738C70A11}" dt="2024-05-27T11:23:48.063" v="61390" actId="478"/>
          <ac:spMkLst>
            <pc:docMk/>
            <pc:sldMk cId="2367163873" sldId="315"/>
            <ac:spMk id="6631" creationId="{35C8E719-2202-AF1F-27EB-23558B856DB2}"/>
          </ac:spMkLst>
        </pc:spChg>
        <pc:spChg chg="del mod replST">
          <ac:chgData name="Ida Ekmark" userId="ffbc62ef69d5d3dc" providerId="LiveId" clId="{38AB4D3C-B4E5-4847-ABEF-83E738C70A11}" dt="2024-05-27T11:23:48.063" v="61389" actId="478"/>
          <ac:spMkLst>
            <pc:docMk/>
            <pc:sldMk cId="2367163873" sldId="315"/>
            <ac:spMk id="6632" creationId="{5FECEE3A-0A9B-E2F7-92E9-F2C57CB18BFC}"/>
          </ac:spMkLst>
        </pc:spChg>
        <pc:spChg chg="del mod replST">
          <ac:chgData name="Ida Ekmark" userId="ffbc62ef69d5d3dc" providerId="LiveId" clId="{38AB4D3C-B4E5-4847-ABEF-83E738C70A11}" dt="2024-05-27T11:23:48.063" v="61388" actId="478"/>
          <ac:spMkLst>
            <pc:docMk/>
            <pc:sldMk cId="2367163873" sldId="315"/>
            <ac:spMk id="6633" creationId="{105DEA10-1FD7-ED63-A3BC-4A9C6D9DC47E}"/>
          </ac:spMkLst>
        </pc:spChg>
        <pc:spChg chg="del mod replST">
          <ac:chgData name="Ida Ekmark" userId="ffbc62ef69d5d3dc" providerId="LiveId" clId="{38AB4D3C-B4E5-4847-ABEF-83E738C70A11}" dt="2024-05-27T11:23:48.063" v="61387" actId="478"/>
          <ac:spMkLst>
            <pc:docMk/>
            <pc:sldMk cId="2367163873" sldId="315"/>
            <ac:spMk id="6634" creationId="{9B5A3F3F-E925-53AF-5431-726A4E5F37A8}"/>
          </ac:spMkLst>
        </pc:spChg>
        <pc:spChg chg="del mod topLvl replST">
          <ac:chgData name="Ida Ekmark" userId="ffbc62ef69d5d3dc" providerId="LiveId" clId="{38AB4D3C-B4E5-4847-ABEF-83E738C70A11}" dt="2024-05-27T11:24:16.109" v="62414" actId="478"/>
          <ac:spMkLst>
            <pc:docMk/>
            <pc:sldMk cId="2367163873" sldId="315"/>
            <ac:spMk id="6750" creationId="{E2AC6E2B-15C2-0854-8303-4CF93939567D}"/>
          </ac:spMkLst>
        </pc:spChg>
        <pc:spChg chg="del mod topLvl replST">
          <ac:chgData name="Ida Ekmark" userId="ffbc62ef69d5d3dc" providerId="LiveId" clId="{38AB4D3C-B4E5-4847-ABEF-83E738C70A11}" dt="2024-05-27T11:24:15.974" v="62265" actId="478"/>
          <ac:spMkLst>
            <pc:docMk/>
            <pc:sldMk cId="2367163873" sldId="315"/>
            <ac:spMk id="6751" creationId="{7028AE69-3B2E-B4EC-B8CB-928B04F0FA83}"/>
          </ac:spMkLst>
        </pc:spChg>
        <pc:spChg chg="del mod replST">
          <ac:chgData name="Ida Ekmark" userId="ffbc62ef69d5d3dc" providerId="LiveId" clId="{38AB4D3C-B4E5-4847-ABEF-83E738C70A11}" dt="2024-05-27T11:24:15.974" v="62264" actId="478"/>
          <ac:spMkLst>
            <pc:docMk/>
            <pc:sldMk cId="2367163873" sldId="315"/>
            <ac:spMk id="6752" creationId="{BF985286-CA0A-0646-ACB0-CF850165E7C3}"/>
          </ac:spMkLst>
        </pc:spChg>
        <pc:spChg chg="del mod replST">
          <ac:chgData name="Ida Ekmark" userId="ffbc62ef69d5d3dc" providerId="LiveId" clId="{38AB4D3C-B4E5-4847-ABEF-83E738C70A11}" dt="2024-05-27T11:24:15.974" v="62263" actId="478"/>
          <ac:spMkLst>
            <pc:docMk/>
            <pc:sldMk cId="2367163873" sldId="315"/>
            <ac:spMk id="6753" creationId="{10B79B84-B3F5-FDCF-D8FB-8D94FA9D805D}"/>
          </ac:spMkLst>
        </pc:spChg>
        <pc:spChg chg="del mod replST">
          <ac:chgData name="Ida Ekmark" userId="ffbc62ef69d5d3dc" providerId="LiveId" clId="{38AB4D3C-B4E5-4847-ABEF-83E738C70A11}" dt="2024-05-27T11:24:15.974" v="62262" actId="478"/>
          <ac:spMkLst>
            <pc:docMk/>
            <pc:sldMk cId="2367163873" sldId="315"/>
            <ac:spMk id="6754" creationId="{CFF07877-3209-F811-FAC4-F5575A27A64E}"/>
          </ac:spMkLst>
        </pc:spChg>
        <pc:spChg chg="del mod replST">
          <ac:chgData name="Ida Ekmark" userId="ffbc62ef69d5d3dc" providerId="LiveId" clId="{38AB4D3C-B4E5-4847-ABEF-83E738C70A11}" dt="2024-05-27T11:24:15.974" v="62261" actId="478"/>
          <ac:spMkLst>
            <pc:docMk/>
            <pc:sldMk cId="2367163873" sldId="315"/>
            <ac:spMk id="6755" creationId="{94BAF71B-96A7-ECB2-F0CE-420870D393C3}"/>
          </ac:spMkLst>
        </pc:spChg>
        <pc:spChg chg="del mod replST">
          <ac:chgData name="Ida Ekmark" userId="ffbc62ef69d5d3dc" providerId="LiveId" clId="{38AB4D3C-B4E5-4847-ABEF-83E738C70A11}" dt="2024-05-27T11:24:15.969" v="62260" actId="478"/>
          <ac:spMkLst>
            <pc:docMk/>
            <pc:sldMk cId="2367163873" sldId="315"/>
            <ac:spMk id="6756" creationId="{7B6024D5-B2B4-D3B2-F068-C30F2423D37A}"/>
          </ac:spMkLst>
        </pc:spChg>
        <pc:spChg chg="del mod replST">
          <ac:chgData name="Ida Ekmark" userId="ffbc62ef69d5d3dc" providerId="LiveId" clId="{38AB4D3C-B4E5-4847-ABEF-83E738C70A11}" dt="2024-05-27T11:24:15.969" v="62259" actId="478"/>
          <ac:spMkLst>
            <pc:docMk/>
            <pc:sldMk cId="2367163873" sldId="315"/>
            <ac:spMk id="6757" creationId="{B0D41186-FD83-C4CE-0DF0-913F51C0FFE6}"/>
          </ac:spMkLst>
        </pc:spChg>
        <pc:spChg chg="del mod replST">
          <ac:chgData name="Ida Ekmark" userId="ffbc62ef69d5d3dc" providerId="LiveId" clId="{38AB4D3C-B4E5-4847-ABEF-83E738C70A11}" dt="2024-05-27T11:24:15.969" v="62258" actId="478"/>
          <ac:spMkLst>
            <pc:docMk/>
            <pc:sldMk cId="2367163873" sldId="315"/>
            <ac:spMk id="6758" creationId="{AD62B722-A55E-0F6C-9C2C-9BD8836AE7AC}"/>
          </ac:spMkLst>
        </pc:spChg>
        <pc:spChg chg="del mod replST">
          <ac:chgData name="Ida Ekmark" userId="ffbc62ef69d5d3dc" providerId="LiveId" clId="{38AB4D3C-B4E5-4847-ABEF-83E738C70A11}" dt="2024-05-27T11:24:15.969" v="62257" actId="478"/>
          <ac:spMkLst>
            <pc:docMk/>
            <pc:sldMk cId="2367163873" sldId="315"/>
            <ac:spMk id="6759" creationId="{044A1437-6581-5C93-D7BC-4DDF3D80DE15}"/>
          </ac:spMkLst>
        </pc:spChg>
        <pc:spChg chg="del mod replST">
          <ac:chgData name="Ida Ekmark" userId="ffbc62ef69d5d3dc" providerId="LiveId" clId="{38AB4D3C-B4E5-4847-ABEF-83E738C70A11}" dt="2024-05-27T11:24:15.969" v="62256" actId="478"/>
          <ac:spMkLst>
            <pc:docMk/>
            <pc:sldMk cId="2367163873" sldId="315"/>
            <ac:spMk id="6760" creationId="{46F80971-3B6A-ECB4-4284-BBA004FE4D60}"/>
          </ac:spMkLst>
        </pc:spChg>
        <pc:spChg chg="del mod replST">
          <ac:chgData name="Ida Ekmark" userId="ffbc62ef69d5d3dc" providerId="LiveId" clId="{38AB4D3C-B4E5-4847-ABEF-83E738C70A11}" dt="2024-05-27T11:24:15.969" v="62255" actId="478"/>
          <ac:spMkLst>
            <pc:docMk/>
            <pc:sldMk cId="2367163873" sldId="315"/>
            <ac:spMk id="6761" creationId="{24673980-C936-8F25-0BCF-7D8D7FDC61D0}"/>
          </ac:spMkLst>
        </pc:spChg>
        <pc:spChg chg="del mod replST">
          <ac:chgData name="Ida Ekmark" userId="ffbc62ef69d5d3dc" providerId="LiveId" clId="{38AB4D3C-B4E5-4847-ABEF-83E738C70A11}" dt="2024-05-27T11:24:15.969" v="62254" actId="478"/>
          <ac:spMkLst>
            <pc:docMk/>
            <pc:sldMk cId="2367163873" sldId="315"/>
            <ac:spMk id="6762" creationId="{998B41F1-6F84-7D24-290A-2DF981119DAA}"/>
          </ac:spMkLst>
        </pc:spChg>
        <pc:spChg chg="del mod replST">
          <ac:chgData name="Ida Ekmark" userId="ffbc62ef69d5d3dc" providerId="LiveId" clId="{38AB4D3C-B4E5-4847-ABEF-83E738C70A11}" dt="2024-05-27T11:24:15.969" v="62253" actId="478"/>
          <ac:spMkLst>
            <pc:docMk/>
            <pc:sldMk cId="2367163873" sldId="315"/>
            <ac:spMk id="6763" creationId="{C23FBE56-088F-947A-9BE4-8DE12F5A4BBF}"/>
          </ac:spMkLst>
        </pc:spChg>
        <pc:spChg chg="del mod replST">
          <ac:chgData name="Ida Ekmark" userId="ffbc62ef69d5d3dc" providerId="LiveId" clId="{38AB4D3C-B4E5-4847-ABEF-83E738C70A11}" dt="2024-05-27T11:24:15.969" v="62252" actId="478"/>
          <ac:spMkLst>
            <pc:docMk/>
            <pc:sldMk cId="2367163873" sldId="315"/>
            <ac:spMk id="6764" creationId="{E5CF412D-EA42-B9F5-BD60-53AF7AD921E0}"/>
          </ac:spMkLst>
        </pc:spChg>
        <pc:spChg chg="del mod replST">
          <ac:chgData name="Ida Ekmark" userId="ffbc62ef69d5d3dc" providerId="LiveId" clId="{38AB4D3C-B4E5-4847-ABEF-83E738C70A11}" dt="2024-05-27T11:24:15.969" v="62251" actId="478"/>
          <ac:spMkLst>
            <pc:docMk/>
            <pc:sldMk cId="2367163873" sldId="315"/>
            <ac:spMk id="6765" creationId="{BDD85109-EC12-7D68-7325-F9CB528464F1}"/>
          </ac:spMkLst>
        </pc:spChg>
        <pc:spChg chg="del mod replST">
          <ac:chgData name="Ida Ekmark" userId="ffbc62ef69d5d3dc" providerId="LiveId" clId="{38AB4D3C-B4E5-4847-ABEF-83E738C70A11}" dt="2024-05-27T11:24:15.969" v="62250" actId="478"/>
          <ac:spMkLst>
            <pc:docMk/>
            <pc:sldMk cId="2367163873" sldId="315"/>
            <ac:spMk id="6766" creationId="{1FC63458-B040-BFDC-AAA8-8DCF4DDA3344}"/>
          </ac:spMkLst>
        </pc:spChg>
        <pc:spChg chg="del mod replST">
          <ac:chgData name="Ida Ekmark" userId="ffbc62ef69d5d3dc" providerId="LiveId" clId="{38AB4D3C-B4E5-4847-ABEF-83E738C70A11}" dt="2024-05-27T11:24:15.964" v="62249" actId="478"/>
          <ac:spMkLst>
            <pc:docMk/>
            <pc:sldMk cId="2367163873" sldId="315"/>
            <ac:spMk id="6767" creationId="{B8213902-8406-8308-F9EB-5C298DA25430}"/>
          </ac:spMkLst>
        </pc:spChg>
        <pc:spChg chg="del mod replST">
          <ac:chgData name="Ida Ekmark" userId="ffbc62ef69d5d3dc" providerId="LiveId" clId="{38AB4D3C-B4E5-4847-ABEF-83E738C70A11}" dt="2024-05-27T11:24:15.964" v="62248" actId="478"/>
          <ac:spMkLst>
            <pc:docMk/>
            <pc:sldMk cId="2367163873" sldId="315"/>
            <ac:spMk id="6768" creationId="{0F1BC5BC-F256-2CE0-A572-5D55E8313892}"/>
          </ac:spMkLst>
        </pc:spChg>
        <pc:spChg chg="del mod replST">
          <ac:chgData name="Ida Ekmark" userId="ffbc62ef69d5d3dc" providerId="LiveId" clId="{38AB4D3C-B4E5-4847-ABEF-83E738C70A11}" dt="2024-05-27T11:24:15.964" v="62247" actId="478"/>
          <ac:spMkLst>
            <pc:docMk/>
            <pc:sldMk cId="2367163873" sldId="315"/>
            <ac:spMk id="6769" creationId="{21CCD723-4D61-5CD7-D34F-E80A00041AA2}"/>
          </ac:spMkLst>
        </pc:spChg>
        <pc:spChg chg="del mod replST">
          <ac:chgData name="Ida Ekmark" userId="ffbc62ef69d5d3dc" providerId="LiveId" clId="{38AB4D3C-B4E5-4847-ABEF-83E738C70A11}" dt="2024-05-27T11:24:15.964" v="62246" actId="478"/>
          <ac:spMkLst>
            <pc:docMk/>
            <pc:sldMk cId="2367163873" sldId="315"/>
            <ac:spMk id="6770" creationId="{DAC6A76A-CBB6-886B-EDE3-EE2454A5A7C4}"/>
          </ac:spMkLst>
        </pc:spChg>
        <pc:spChg chg="del mod replST">
          <ac:chgData name="Ida Ekmark" userId="ffbc62ef69d5d3dc" providerId="LiveId" clId="{38AB4D3C-B4E5-4847-ABEF-83E738C70A11}" dt="2024-05-27T11:24:15.964" v="62245" actId="478"/>
          <ac:spMkLst>
            <pc:docMk/>
            <pc:sldMk cId="2367163873" sldId="315"/>
            <ac:spMk id="6771" creationId="{54703FB3-3B6B-BE0D-39FC-977E09FEE982}"/>
          </ac:spMkLst>
        </pc:spChg>
        <pc:spChg chg="del mod replST">
          <ac:chgData name="Ida Ekmark" userId="ffbc62ef69d5d3dc" providerId="LiveId" clId="{38AB4D3C-B4E5-4847-ABEF-83E738C70A11}" dt="2024-05-27T11:24:15.964" v="62244" actId="478"/>
          <ac:spMkLst>
            <pc:docMk/>
            <pc:sldMk cId="2367163873" sldId="315"/>
            <ac:spMk id="6772" creationId="{064E24C7-F7BB-0E36-6261-1FE6CC9B0B6F}"/>
          </ac:spMkLst>
        </pc:spChg>
        <pc:spChg chg="del mod replST">
          <ac:chgData name="Ida Ekmark" userId="ffbc62ef69d5d3dc" providerId="LiveId" clId="{38AB4D3C-B4E5-4847-ABEF-83E738C70A11}" dt="2024-05-27T11:24:15.964" v="62243" actId="478"/>
          <ac:spMkLst>
            <pc:docMk/>
            <pc:sldMk cId="2367163873" sldId="315"/>
            <ac:spMk id="6773" creationId="{5FF898AC-9410-0B0E-24AE-95AD3806D782}"/>
          </ac:spMkLst>
        </pc:spChg>
        <pc:spChg chg="del mod replST">
          <ac:chgData name="Ida Ekmark" userId="ffbc62ef69d5d3dc" providerId="LiveId" clId="{38AB4D3C-B4E5-4847-ABEF-83E738C70A11}" dt="2024-05-27T11:24:15.964" v="62242" actId="478"/>
          <ac:spMkLst>
            <pc:docMk/>
            <pc:sldMk cId="2367163873" sldId="315"/>
            <ac:spMk id="6774" creationId="{CCABE2A0-19A5-6B17-4B83-E9C444DC1269}"/>
          </ac:spMkLst>
        </pc:spChg>
        <pc:spChg chg="del mod replST">
          <ac:chgData name="Ida Ekmark" userId="ffbc62ef69d5d3dc" providerId="LiveId" clId="{38AB4D3C-B4E5-4847-ABEF-83E738C70A11}" dt="2024-05-27T11:24:15.964" v="62241" actId="478"/>
          <ac:spMkLst>
            <pc:docMk/>
            <pc:sldMk cId="2367163873" sldId="315"/>
            <ac:spMk id="6775" creationId="{F3535D07-17DE-A4BE-64E9-2F0EBEF13A67}"/>
          </ac:spMkLst>
        </pc:spChg>
        <pc:spChg chg="del mod replST">
          <ac:chgData name="Ida Ekmark" userId="ffbc62ef69d5d3dc" providerId="LiveId" clId="{38AB4D3C-B4E5-4847-ABEF-83E738C70A11}" dt="2024-05-27T11:24:15.964" v="62240" actId="478"/>
          <ac:spMkLst>
            <pc:docMk/>
            <pc:sldMk cId="2367163873" sldId="315"/>
            <ac:spMk id="6776" creationId="{DF50D696-4058-316F-047C-FAEAF246579F}"/>
          </ac:spMkLst>
        </pc:spChg>
        <pc:spChg chg="del mod replST">
          <ac:chgData name="Ida Ekmark" userId="ffbc62ef69d5d3dc" providerId="LiveId" clId="{38AB4D3C-B4E5-4847-ABEF-83E738C70A11}" dt="2024-05-27T11:24:15.959" v="62239" actId="478"/>
          <ac:spMkLst>
            <pc:docMk/>
            <pc:sldMk cId="2367163873" sldId="315"/>
            <ac:spMk id="6777" creationId="{5B5BD15E-406F-E031-E175-C1E91CB4A1C5}"/>
          </ac:spMkLst>
        </pc:spChg>
        <pc:spChg chg="del mod replST">
          <ac:chgData name="Ida Ekmark" userId="ffbc62ef69d5d3dc" providerId="LiveId" clId="{38AB4D3C-B4E5-4847-ABEF-83E738C70A11}" dt="2024-05-27T11:24:15.959" v="62238" actId="478"/>
          <ac:spMkLst>
            <pc:docMk/>
            <pc:sldMk cId="2367163873" sldId="315"/>
            <ac:spMk id="6778" creationId="{0E5552F5-466F-09D7-FB65-26183CDB511B}"/>
          </ac:spMkLst>
        </pc:spChg>
        <pc:spChg chg="del mod replST">
          <ac:chgData name="Ida Ekmark" userId="ffbc62ef69d5d3dc" providerId="LiveId" clId="{38AB4D3C-B4E5-4847-ABEF-83E738C70A11}" dt="2024-05-27T11:24:15.959" v="62237" actId="478"/>
          <ac:spMkLst>
            <pc:docMk/>
            <pc:sldMk cId="2367163873" sldId="315"/>
            <ac:spMk id="6779" creationId="{3B88C578-7AAE-BFA0-5BBD-4E04A8C0B40E}"/>
          </ac:spMkLst>
        </pc:spChg>
        <pc:spChg chg="del mod replST">
          <ac:chgData name="Ida Ekmark" userId="ffbc62ef69d5d3dc" providerId="LiveId" clId="{38AB4D3C-B4E5-4847-ABEF-83E738C70A11}" dt="2024-05-27T11:24:15.959" v="62236" actId="478"/>
          <ac:spMkLst>
            <pc:docMk/>
            <pc:sldMk cId="2367163873" sldId="315"/>
            <ac:spMk id="6780" creationId="{A1DF35D1-65E2-0DF6-B11A-B06269040299}"/>
          </ac:spMkLst>
        </pc:spChg>
        <pc:spChg chg="del mod replST">
          <ac:chgData name="Ida Ekmark" userId="ffbc62ef69d5d3dc" providerId="LiveId" clId="{38AB4D3C-B4E5-4847-ABEF-83E738C70A11}" dt="2024-05-27T11:24:15.959" v="62235" actId="478"/>
          <ac:spMkLst>
            <pc:docMk/>
            <pc:sldMk cId="2367163873" sldId="315"/>
            <ac:spMk id="6781" creationId="{4561B562-B6B0-388E-FF69-9613B183DD10}"/>
          </ac:spMkLst>
        </pc:spChg>
        <pc:spChg chg="del mod replST">
          <ac:chgData name="Ida Ekmark" userId="ffbc62ef69d5d3dc" providerId="LiveId" clId="{38AB4D3C-B4E5-4847-ABEF-83E738C70A11}" dt="2024-05-27T11:24:15.959" v="62234" actId="478"/>
          <ac:spMkLst>
            <pc:docMk/>
            <pc:sldMk cId="2367163873" sldId="315"/>
            <ac:spMk id="6782" creationId="{4F447A57-DB85-821E-1CF3-BBDE14CC8C5E}"/>
          </ac:spMkLst>
        </pc:spChg>
        <pc:spChg chg="del mod replST">
          <ac:chgData name="Ida Ekmark" userId="ffbc62ef69d5d3dc" providerId="LiveId" clId="{38AB4D3C-B4E5-4847-ABEF-83E738C70A11}" dt="2024-05-27T11:24:15.959" v="62233" actId="478"/>
          <ac:spMkLst>
            <pc:docMk/>
            <pc:sldMk cId="2367163873" sldId="315"/>
            <ac:spMk id="6783" creationId="{7DEFAB42-6C3E-3DDE-D5D9-7A17814C99A8}"/>
          </ac:spMkLst>
        </pc:spChg>
        <pc:spChg chg="del mod replST">
          <ac:chgData name="Ida Ekmark" userId="ffbc62ef69d5d3dc" providerId="LiveId" clId="{38AB4D3C-B4E5-4847-ABEF-83E738C70A11}" dt="2024-05-27T11:24:15.959" v="62232" actId="478"/>
          <ac:spMkLst>
            <pc:docMk/>
            <pc:sldMk cId="2367163873" sldId="315"/>
            <ac:spMk id="6784" creationId="{3D64AF38-7FC1-6547-D114-1DE2497F2A6A}"/>
          </ac:spMkLst>
        </pc:spChg>
        <pc:spChg chg="del mod replST">
          <ac:chgData name="Ida Ekmark" userId="ffbc62ef69d5d3dc" providerId="LiveId" clId="{38AB4D3C-B4E5-4847-ABEF-83E738C70A11}" dt="2024-05-27T11:24:15.959" v="62231" actId="478"/>
          <ac:spMkLst>
            <pc:docMk/>
            <pc:sldMk cId="2367163873" sldId="315"/>
            <ac:spMk id="6785" creationId="{21EA67AA-BC95-058F-48A9-6754E8DFC7CD}"/>
          </ac:spMkLst>
        </pc:spChg>
        <pc:spChg chg="del mod replST">
          <ac:chgData name="Ida Ekmark" userId="ffbc62ef69d5d3dc" providerId="LiveId" clId="{38AB4D3C-B4E5-4847-ABEF-83E738C70A11}" dt="2024-05-27T11:24:15.959" v="62230" actId="478"/>
          <ac:spMkLst>
            <pc:docMk/>
            <pc:sldMk cId="2367163873" sldId="315"/>
            <ac:spMk id="6786" creationId="{7DF41CBA-0BA6-6D9F-1250-651599BC31BB}"/>
          </ac:spMkLst>
        </pc:spChg>
        <pc:spChg chg="del mod replST">
          <ac:chgData name="Ida Ekmark" userId="ffbc62ef69d5d3dc" providerId="LiveId" clId="{38AB4D3C-B4E5-4847-ABEF-83E738C70A11}" dt="2024-05-27T11:24:15.958" v="62229" actId="478"/>
          <ac:spMkLst>
            <pc:docMk/>
            <pc:sldMk cId="2367163873" sldId="315"/>
            <ac:spMk id="6787" creationId="{80C1CCEB-62BB-9033-4EA6-7EF00A15C23A}"/>
          </ac:spMkLst>
        </pc:spChg>
        <pc:spChg chg="del mod replST">
          <ac:chgData name="Ida Ekmark" userId="ffbc62ef69d5d3dc" providerId="LiveId" clId="{38AB4D3C-B4E5-4847-ABEF-83E738C70A11}" dt="2024-05-27T11:24:15.954" v="62228" actId="478"/>
          <ac:spMkLst>
            <pc:docMk/>
            <pc:sldMk cId="2367163873" sldId="315"/>
            <ac:spMk id="6788" creationId="{D3E9B937-D946-13E6-338D-82EBC8B77B37}"/>
          </ac:spMkLst>
        </pc:spChg>
        <pc:spChg chg="del mod replST">
          <ac:chgData name="Ida Ekmark" userId="ffbc62ef69d5d3dc" providerId="LiveId" clId="{38AB4D3C-B4E5-4847-ABEF-83E738C70A11}" dt="2024-05-27T11:24:15.954" v="62227" actId="478"/>
          <ac:spMkLst>
            <pc:docMk/>
            <pc:sldMk cId="2367163873" sldId="315"/>
            <ac:spMk id="6789" creationId="{98062BDC-791D-9712-7967-14804BB505F9}"/>
          </ac:spMkLst>
        </pc:spChg>
        <pc:spChg chg="del mod replST">
          <ac:chgData name="Ida Ekmark" userId="ffbc62ef69d5d3dc" providerId="LiveId" clId="{38AB4D3C-B4E5-4847-ABEF-83E738C70A11}" dt="2024-05-27T11:24:15.954" v="62226" actId="478"/>
          <ac:spMkLst>
            <pc:docMk/>
            <pc:sldMk cId="2367163873" sldId="315"/>
            <ac:spMk id="6790" creationId="{20F7B151-FFE9-9450-8E00-959F0F0B7518}"/>
          </ac:spMkLst>
        </pc:spChg>
        <pc:spChg chg="del mod replST">
          <ac:chgData name="Ida Ekmark" userId="ffbc62ef69d5d3dc" providerId="LiveId" clId="{38AB4D3C-B4E5-4847-ABEF-83E738C70A11}" dt="2024-05-27T11:24:15.954" v="62225" actId="478"/>
          <ac:spMkLst>
            <pc:docMk/>
            <pc:sldMk cId="2367163873" sldId="315"/>
            <ac:spMk id="6791" creationId="{61B26BD1-6F75-AFCD-2B0B-01DCD6CD43FB}"/>
          </ac:spMkLst>
        </pc:spChg>
        <pc:spChg chg="del mod replST">
          <ac:chgData name="Ida Ekmark" userId="ffbc62ef69d5d3dc" providerId="LiveId" clId="{38AB4D3C-B4E5-4847-ABEF-83E738C70A11}" dt="2024-05-27T11:24:15.954" v="62224" actId="478"/>
          <ac:spMkLst>
            <pc:docMk/>
            <pc:sldMk cId="2367163873" sldId="315"/>
            <ac:spMk id="6792" creationId="{0FE1C4E6-1E24-18E3-7BEE-AF8E42FC45D4}"/>
          </ac:spMkLst>
        </pc:spChg>
        <pc:spChg chg="del mod replST">
          <ac:chgData name="Ida Ekmark" userId="ffbc62ef69d5d3dc" providerId="LiveId" clId="{38AB4D3C-B4E5-4847-ABEF-83E738C70A11}" dt="2024-05-27T11:24:15.954" v="62223" actId="478"/>
          <ac:spMkLst>
            <pc:docMk/>
            <pc:sldMk cId="2367163873" sldId="315"/>
            <ac:spMk id="6793" creationId="{25E9438B-7435-B62A-49A6-FB4773AE1551}"/>
          </ac:spMkLst>
        </pc:spChg>
        <pc:spChg chg="del mod replST">
          <ac:chgData name="Ida Ekmark" userId="ffbc62ef69d5d3dc" providerId="LiveId" clId="{38AB4D3C-B4E5-4847-ABEF-83E738C70A11}" dt="2024-05-27T11:24:15.954" v="62222" actId="478"/>
          <ac:spMkLst>
            <pc:docMk/>
            <pc:sldMk cId="2367163873" sldId="315"/>
            <ac:spMk id="6794" creationId="{C633BC0D-35C2-B5CF-1DF0-C62B2A545FB6}"/>
          </ac:spMkLst>
        </pc:spChg>
        <pc:spChg chg="del mod replST">
          <ac:chgData name="Ida Ekmark" userId="ffbc62ef69d5d3dc" providerId="LiveId" clId="{38AB4D3C-B4E5-4847-ABEF-83E738C70A11}" dt="2024-05-27T11:24:15.954" v="62221" actId="478"/>
          <ac:spMkLst>
            <pc:docMk/>
            <pc:sldMk cId="2367163873" sldId="315"/>
            <ac:spMk id="6795" creationId="{3986D144-B475-91BE-A0B8-9175642796DB}"/>
          </ac:spMkLst>
        </pc:spChg>
        <pc:spChg chg="del mod replST">
          <ac:chgData name="Ida Ekmark" userId="ffbc62ef69d5d3dc" providerId="LiveId" clId="{38AB4D3C-B4E5-4847-ABEF-83E738C70A11}" dt="2024-05-27T11:24:15.954" v="62220" actId="478"/>
          <ac:spMkLst>
            <pc:docMk/>
            <pc:sldMk cId="2367163873" sldId="315"/>
            <ac:spMk id="6796" creationId="{8D11D4DE-DCC0-3183-0013-5A665F301CC7}"/>
          </ac:spMkLst>
        </pc:spChg>
        <pc:spChg chg="del mod replST">
          <ac:chgData name="Ida Ekmark" userId="ffbc62ef69d5d3dc" providerId="LiveId" clId="{38AB4D3C-B4E5-4847-ABEF-83E738C70A11}" dt="2024-05-27T11:24:15.949" v="62219" actId="478"/>
          <ac:spMkLst>
            <pc:docMk/>
            <pc:sldMk cId="2367163873" sldId="315"/>
            <ac:spMk id="6797" creationId="{B182F656-8321-08DA-E870-F641DEF760DC}"/>
          </ac:spMkLst>
        </pc:spChg>
        <pc:spChg chg="del mod replST">
          <ac:chgData name="Ida Ekmark" userId="ffbc62ef69d5d3dc" providerId="LiveId" clId="{38AB4D3C-B4E5-4847-ABEF-83E738C70A11}" dt="2024-05-27T11:24:15.949" v="62218" actId="478"/>
          <ac:spMkLst>
            <pc:docMk/>
            <pc:sldMk cId="2367163873" sldId="315"/>
            <ac:spMk id="6798" creationId="{75CF8913-3384-46E4-2578-F994BE75E271}"/>
          </ac:spMkLst>
        </pc:spChg>
        <pc:spChg chg="del mod replST">
          <ac:chgData name="Ida Ekmark" userId="ffbc62ef69d5d3dc" providerId="LiveId" clId="{38AB4D3C-B4E5-4847-ABEF-83E738C70A11}" dt="2024-05-27T11:24:15.949" v="62217" actId="478"/>
          <ac:spMkLst>
            <pc:docMk/>
            <pc:sldMk cId="2367163873" sldId="315"/>
            <ac:spMk id="6799" creationId="{4E9D1AA3-A5CC-D659-B8C1-D53C29D3C9EB}"/>
          </ac:spMkLst>
        </pc:spChg>
        <pc:spChg chg="del mod replST">
          <ac:chgData name="Ida Ekmark" userId="ffbc62ef69d5d3dc" providerId="LiveId" clId="{38AB4D3C-B4E5-4847-ABEF-83E738C70A11}" dt="2024-05-27T11:24:15.949" v="62216" actId="478"/>
          <ac:spMkLst>
            <pc:docMk/>
            <pc:sldMk cId="2367163873" sldId="315"/>
            <ac:spMk id="6800" creationId="{2F87DDBD-8B40-71D5-7431-0413403D6F99}"/>
          </ac:spMkLst>
        </pc:spChg>
        <pc:spChg chg="del mod replST">
          <ac:chgData name="Ida Ekmark" userId="ffbc62ef69d5d3dc" providerId="LiveId" clId="{38AB4D3C-B4E5-4847-ABEF-83E738C70A11}" dt="2024-05-27T11:24:15.949" v="62215" actId="478"/>
          <ac:spMkLst>
            <pc:docMk/>
            <pc:sldMk cId="2367163873" sldId="315"/>
            <ac:spMk id="6801" creationId="{DCD97625-C1FC-0315-375F-F5B02D27DEBC}"/>
          </ac:spMkLst>
        </pc:spChg>
        <pc:spChg chg="del mod replST">
          <ac:chgData name="Ida Ekmark" userId="ffbc62ef69d5d3dc" providerId="LiveId" clId="{38AB4D3C-B4E5-4847-ABEF-83E738C70A11}" dt="2024-05-27T11:24:15.949" v="62214" actId="478"/>
          <ac:spMkLst>
            <pc:docMk/>
            <pc:sldMk cId="2367163873" sldId="315"/>
            <ac:spMk id="6802" creationId="{F98204A1-15C3-E62D-8120-41623C4E42AA}"/>
          </ac:spMkLst>
        </pc:spChg>
        <pc:spChg chg="del mod replST">
          <ac:chgData name="Ida Ekmark" userId="ffbc62ef69d5d3dc" providerId="LiveId" clId="{38AB4D3C-B4E5-4847-ABEF-83E738C70A11}" dt="2024-05-27T11:24:15.949" v="62213" actId="478"/>
          <ac:spMkLst>
            <pc:docMk/>
            <pc:sldMk cId="2367163873" sldId="315"/>
            <ac:spMk id="6803" creationId="{5B6C1967-404D-2126-90CF-9ECB837B8A73}"/>
          </ac:spMkLst>
        </pc:spChg>
        <pc:spChg chg="del mod replST">
          <ac:chgData name="Ida Ekmark" userId="ffbc62ef69d5d3dc" providerId="LiveId" clId="{38AB4D3C-B4E5-4847-ABEF-83E738C70A11}" dt="2024-05-27T11:24:15.949" v="62212" actId="478"/>
          <ac:spMkLst>
            <pc:docMk/>
            <pc:sldMk cId="2367163873" sldId="315"/>
            <ac:spMk id="6804" creationId="{4C889D3A-3408-DB04-362A-DBB38649F842}"/>
          </ac:spMkLst>
        </pc:spChg>
        <pc:spChg chg="del mod replST">
          <ac:chgData name="Ida Ekmark" userId="ffbc62ef69d5d3dc" providerId="LiveId" clId="{38AB4D3C-B4E5-4847-ABEF-83E738C70A11}" dt="2024-05-27T11:24:15.949" v="62211" actId="478"/>
          <ac:spMkLst>
            <pc:docMk/>
            <pc:sldMk cId="2367163873" sldId="315"/>
            <ac:spMk id="6805" creationId="{58B3D9E2-F940-64D7-CCAF-5719B55418F0}"/>
          </ac:spMkLst>
        </pc:spChg>
        <pc:spChg chg="del mod replST">
          <ac:chgData name="Ida Ekmark" userId="ffbc62ef69d5d3dc" providerId="LiveId" clId="{38AB4D3C-B4E5-4847-ABEF-83E738C70A11}" dt="2024-05-27T11:24:15.942" v="62210" actId="478"/>
          <ac:spMkLst>
            <pc:docMk/>
            <pc:sldMk cId="2367163873" sldId="315"/>
            <ac:spMk id="6806" creationId="{0BFE7B41-7843-26D4-69A3-D6ACE153514A}"/>
          </ac:spMkLst>
        </pc:spChg>
        <pc:spChg chg="del mod replST">
          <ac:chgData name="Ida Ekmark" userId="ffbc62ef69d5d3dc" providerId="LiveId" clId="{38AB4D3C-B4E5-4847-ABEF-83E738C70A11}" dt="2024-05-27T11:24:15.942" v="62209" actId="478"/>
          <ac:spMkLst>
            <pc:docMk/>
            <pc:sldMk cId="2367163873" sldId="315"/>
            <ac:spMk id="6807" creationId="{B121C516-E302-E342-6B37-9883A8DB8476}"/>
          </ac:spMkLst>
        </pc:spChg>
        <pc:spChg chg="del mod replST">
          <ac:chgData name="Ida Ekmark" userId="ffbc62ef69d5d3dc" providerId="LiveId" clId="{38AB4D3C-B4E5-4847-ABEF-83E738C70A11}" dt="2024-05-27T11:24:15.942" v="62208" actId="478"/>
          <ac:spMkLst>
            <pc:docMk/>
            <pc:sldMk cId="2367163873" sldId="315"/>
            <ac:spMk id="6808" creationId="{B13730B7-19F0-58BE-8840-88C83D58926F}"/>
          </ac:spMkLst>
        </pc:spChg>
        <pc:spChg chg="del mod replST">
          <ac:chgData name="Ida Ekmark" userId="ffbc62ef69d5d3dc" providerId="LiveId" clId="{38AB4D3C-B4E5-4847-ABEF-83E738C70A11}" dt="2024-05-27T11:24:15.942" v="62207" actId="478"/>
          <ac:spMkLst>
            <pc:docMk/>
            <pc:sldMk cId="2367163873" sldId="315"/>
            <ac:spMk id="6809" creationId="{3CEB3200-344C-1BE4-C4DC-EE06F9B85672}"/>
          </ac:spMkLst>
        </pc:spChg>
        <pc:spChg chg="del mod replST">
          <ac:chgData name="Ida Ekmark" userId="ffbc62ef69d5d3dc" providerId="LiveId" clId="{38AB4D3C-B4E5-4847-ABEF-83E738C70A11}" dt="2024-05-27T11:24:15.942" v="62206" actId="478"/>
          <ac:spMkLst>
            <pc:docMk/>
            <pc:sldMk cId="2367163873" sldId="315"/>
            <ac:spMk id="6810" creationId="{3F3BB67A-F755-EB60-37CA-A0BCFCB14783}"/>
          </ac:spMkLst>
        </pc:spChg>
        <pc:spChg chg="del mod replST">
          <ac:chgData name="Ida Ekmark" userId="ffbc62ef69d5d3dc" providerId="LiveId" clId="{38AB4D3C-B4E5-4847-ABEF-83E738C70A11}" dt="2024-05-27T11:24:15.942" v="62205" actId="478"/>
          <ac:spMkLst>
            <pc:docMk/>
            <pc:sldMk cId="2367163873" sldId="315"/>
            <ac:spMk id="6811" creationId="{2B19C6D4-2E71-6BA4-D821-C004737FED7F}"/>
          </ac:spMkLst>
        </pc:spChg>
        <pc:spChg chg="del mod replST">
          <ac:chgData name="Ida Ekmark" userId="ffbc62ef69d5d3dc" providerId="LiveId" clId="{38AB4D3C-B4E5-4847-ABEF-83E738C70A11}" dt="2024-05-27T11:24:15.942" v="62204" actId="478"/>
          <ac:spMkLst>
            <pc:docMk/>
            <pc:sldMk cId="2367163873" sldId="315"/>
            <ac:spMk id="6812" creationId="{944A61A3-1B8B-3A13-E722-85C15EB56D1F}"/>
          </ac:spMkLst>
        </pc:spChg>
        <pc:spChg chg="del mod replST">
          <ac:chgData name="Ida Ekmark" userId="ffbc62ef69d5d3dc" providerId="LiveId" clId="{38AB4D3C-B4E5-4847-ABEF-83E738C70A11}" dt="2024-05-27T11:24:15.942" v="62203" actId="478"/>
          <ac:spMkLst>
            <pc:docMk/>
            <pc:sldMk cId="2367163873" sldId="315"/>
            <ac:spMk id="6813" creationId="{1C2A9DE1-543D-B5E7-20FA-0C05BA0C98B6}"/>
          </ac:spMkLst>
        </pc:spChg>
        <pc:spChg chg="del mod replST">
          <ac:chgData name="Ida Ekmark" userId="ffbc62ef69d5d3dc" providerId="LiveId" clId="{38AB4D3C-B4E5-4847-ABEF-83E738C70A11}" dt="2024-05-27T11:24:15.942" v="62202" actId="478"/>
          <ac:spMkLst>
            <pc:docMk/>
            <pc:sldMk cId="2367163873" sldId="315"/>
            <ac:spMk id="6814" creationId="{59332C6F-3653-0E43-A690-C671B761007D}"/>
          </ac:spMkLst>
        </pc:spChg>
        <pc:spChg chg="del mod replST">
          <ac:chgData name="Ida Ekmark" userId="ffbc62ef69d5d3dc" providerId="LiveId" clId="{38AB4D3C-B4E5-4847-ABEF-83E738C70A11}" dt="2024-05-27T11:24:15.942" v="62201" actId="478"/>
          <ac:spMkLst>
            <pc:docMk/>
            <pc:sldMk cId="2367163873" sldId="315"/>
            <ac:spMk id="6815" creationId="{076AED6B-BA47-A049-A4DA-C0EA5ACF0762}"/>
          </ac:spMkLst>
        </pc:spChg>
        <pc:spChg chg="del mod replST">
          <ac:chgData name="Ida Ekmark" userId="ffbc62ef69d5d3dc" providerId="LiveId" clId="{38AB4D3C-B4E5-4847-ABEF-83E738C70A11}" dt="2024-05-27T11:24:15.942" v="62200" actId="478"/>
          <ac:spMkLst>
            <pc:docMk/>
            <pc:sldMk cId="2367163873" sldId="315"/>
            <ac:spMk id="6816" creationId="{520F88E8-7BAE-C154-9A0B-362DD184D26A}"/>
          </ac:spMkLst>
        </pc:spChg>
        <pc:spChg chg="del mod replST">
          <ac:chgData name="Ida Ekmark" userId="ffbc62ef69d5d3dc" providerId="LiveId" clId="{38AB4D3C-B4E5-4847-ABEF-83E738C70A11}" dt="2024-05-27T11:24:15.939" v="62199" actId="478"/>
          <ac:spMkLst>
            <pc:docMk/>
            <pc:sldMk cId="2367163873" sldId="315"/>
            <ac:spMk id="6817" creationId="{04916165-5271-AC07-CE12-D12DFDC6A27D}"/>
          </ac:spMkLst>
        </pc:spChg>
        <pc:spChg chg="del mod replST">
          <ac:chgData name="Ida Ekmark" userId="ffbc62ef69d5d3dc" providerId="LiveId" clId="{38AB4D3C-B4E5-4847-ABEF-83E738C70A11}" dt="2024-05-27T11:24:15.939" v="62198" actId="478"/>
          <ac:spMkLst>
            <pc:docMk/>
            <pc:sldMk cId="2367163873" sldId="315"/>
            <ac:spMk id="6818" creationId="{74DA521E-F577-6D45-8951-6BD143A14623}"/>
          </ac:spMkLst>
        </pc:spChg>
        <pc:spChg chg="del mod replST">
          <ac:chgData name="Ida Ekmark" userId="ffbc62ef69d5d3dc" providerId="LiveId" clId="{38AB4D3C-B4E5-4847-ABEF-83E738C70A11}" dt="2024-05-27T11:24:15.939" v="62197" actId="478"/>
          <ac:spMkLst>
            <pc:docMk/>
            <pc:sldMk cId="2367163873" sldId="315"/>
            <ac:spMk id="6819" creationId="{06B7CC80-E046-0AF3-F8D5-A8A27C0E5D0C}"/>
          </ac:spMkLst>
        </pc:spChg>
        <pc:spChg chg="del mod replST">
          <ac:chgData name="Ida Ekmark" userId="ffbc62ef69d5d3dc" providerId="LiveId" clId="{38AB4D3C-B4E5-4847-ABEF-83E738C70A11}" dt="2024-05-27T11:24:15.939" v="62196" actId="478"/>
          <ac:spMkLst>
            <pc:docMk/>
            <pc:sldMk cId="2367163873" sldId="315"/>
            <ac:spMk id="6820" creationId="{B4C109FF-EF49-E955-CF19-5BA235C37B64}"/>
          </ac:spMkLst>
        </pc:spChg>
        <pc:spChg chg="del mod replST">
          <ac:chgData name="Ida Ekmark" userId="ffbc62ef69d5d3dc" providerId="LiveId" clId="{38AB4D3C-B4E5-4847-ABEF-83E738C70A11}" dt="2024-05-27T11:24:15.939" v="62195" actId="478"/>
          <ac:spMkLst>
            <pc:docMk/>
            <pc:sldMk cId="2367163873" sldId="315"/>
            <ac:spMk id="6821" creationId="{693F1892-291E-1B89-3ADA-58F0DD51291B}"/>
          </ac:spMkLst>
        </pc:spChg>
        <pc:spChg chg="del mod replST">
          <ac:chgData name="Ida Ekmark" userId="ffbc62ef69d5d3dc" providerId="LiveId" clId="{38AB4D3C-B4E5-4847-ABEF-83E738C70A11}" dt="2024-05-27T11:24:15.939" v="62194" actId="478"/>
          <ac:spMkLst>
            <pc:docMk/>
            <pc:sldMk cId="2367163873" sldId="315"/>
            <ac:spMk id="6822" creationId="{B550176A-C831-D1E8-A62A-70AF34EF9FAC}"/>
          </ac:spMkLst>
        </pc:spChg>
        <pc:spChg chg="del mod replST">
          <ac:chgData name="Ida Ekmark" userId="ffbc62ef69d5d3dc" providerId="LiveId" clId="{38AB4D3C-B4E5-4847-ABEF-83E738C70A11}" dt="2024-05-27T11:24:15.934" v="62193" actId="478"/>
          <ac:spMkLst>
            <pc:docMk/>
            <pc:sldMk cId="2367163873" sldId="315"/>
            <ac:spMk id="6823" creationId="{0C3E5E9D-4462-C335-1D0C-F811A01DD362}"/>
          </ac:spMkLst>
        </pc:spChg>
        <pc:spChg chg="del mod replST">
          <ac:chgData name="Ida Ekmark" userId="ffbc62ef69d5d3dc" providerId="LiveId" clId="{38AB4D3C-B4E5-4847-ABEF-83E738C70A11}" dt="2024-05-27T11:24:15.934" v="62192" actId="478"/>
          <ac:spMkLst>
            <pc:docMk/>
            <pc:sldMk cId="2367163873" sldId="315"/>
            <ac:spMk id="6824" creationId="{04FA4D8E-45BC-E6E1-2480-4B0B60819DE7}"/>
          </ac:spMkLst>
        </pc:spChg>
        <pc:spChg chg="del mod replST">
          <ac:chgData name="Ida Ekmark" userId="ffbc62ef69d5d3dc" providerId="LiveId" clId="{38AB4D3C-B4E5-4847-ABEF-83E738C70A11}" dt="2024-05-27T11:24:15.934" v="62191" actId="478"/>
          <ac:spMkLst>
            <pc:docMk/>
            <pc:sldMk cId="2367163873" sldId="315"/>
            <ac:spMk id="6825" creationId="{6D37506E-BC0A-158A-4D5C-9B1AED373692}"/>
          </ac:spMkLst>
        </pc:spChg>
        <pc:spChg chg="del mod replST">
          <ac:chgData name="Ida Ekmark" userId="ffbc62ef69d5d3dc" providerId="LiveId" clId="{38AB4D3C-B4E5-4847-ABEF-83E738C70A11}" dt="2024-05-27T11:24:15.934" v="62190" actId="478"/>
          <ac:spMkLst>
            <pc:docMk/>
            <pc:sldMk cId="2367163873" sldId="315"/>
            <ac:spMk id="6826" creationId="{CF32BA44-EB84-6524-ADB2-A8E5CCDF2EA6}"/>
          </ac:spMkLst>
        </pc:spChg>
        <pc:spChg chg="del mod replST">
          <ac:chgData name="Ida Ekmark" userId="ffbc62ef69d5d3dc" providerId="LiveId" clId="{38AB4D3C-B4E5-4847-ABEF-83E738C70A11}" dt="2024-05-27T11:24:15.934" v="62189" actId="478"/>
          <ac:spMkLst>
            <pc:docMk/>
            <pc:sldMk cId="2367163873" sldId="315"/>
            <ac:spMk id="6827" creationId="{6396FE80-48E8-B59E-93C2-5A8B337258A0}"/>
          </ac:spMkLst>
        </pc:spChg>
        <pc:spChg chg="del mod replST">
          <ac:chgData name="Ida Ekmark" userId="ffbc62ef69d5d3dc" providerId="LiveId" clId="{38AB4D3C-B4E5-4847-ABEF-83E738C70A11}" dt="2024-05-27T11:24:15.934" v="62188" actId="478"/>
          <ac:spMkLst>
            <pc:docMk/>
            <pc:sldMk cId="2367163873" sldId="315"/>
            <ac:spMk id="6828" creationId="{BA9338D2-B5A4-AA12-42A6-62484DC76478}"/>
          </ac:spMkLst>
        </pc:spChg>
        <pc:spChg chg="del mod replST">
          <ac:chgData name="Ida Ekmark" userId="ffbc62ef69d5d3dc" providerId="LiveId" clId="{38AB4D3C-B4E5-4847-ABEF-83E738C70A11}" dt="2024-05-27T11:24:15.934" v="62187" actId="478"/>
          <ac:spMkLst>
            <pc:docMk/>
            <pc:sldMk cId="2367163873" sldId="315"/>
            <ac:spMk id="6829" creationId="{8D6E1AAD-5793-7395-952C-BBAD5AAFE619}"/>
          </ac:spMkLst>
        </pc:spChg>
        <pc:spChg chg="del mod replST">
          <ac:chgData name="Ida Ekmark" userId="ffbc62ef69d5d3dc" providerId="LiveId" clId="{38AB4D3C-B4E5-4847-ABEF-83E738C70A11}" dt="2024-05-27T11:24:15.934" v="62186" actId="478"/>
          <ac:spMkLst>
            <pc:docMk/>
            <pc:sldMk cId="2367163873" sldId="315"/>
            <ac:spMk id="6830" creationId="{B67648A9-99F9-FB60-E692-A12C141B3130}"/>
          </ac:spMkLst>
        </pc:spChg>
        <pc:spChg chg="del mod replST">
          <ac:chgData name="Ida Ekmark" userId="ffbc62ef69d5d3dc" providerId="LiveId" clId="{38AB4D3C-B4E5-4847-ABEF-83E738C70A11}" dt="2024-05-27T11:24:15.934" v="62185" actId="478"/>
          <ac:spMkLst>
            <pc:docMk/>
            <pc:sldMk cId="2367163873" sldId="315"/>
            <ac:spMk id="6831" creationId="{998D643D-A2B9-BE15-99E4-2457FE943C1C}"/>
          </ac:spMkLst>
        </pc:spChg>
        <pc:spChg chg="del mod replST">
          <ac:chgData name="Ida Ekmark" userId="ffbc62ef69d5d3dc" providerId="LiveId" clId="{38AB4D3C-B4E5-4847-ABEF-83E738C70A11}" dt="2024-05-27T11:24:15.929" v="62184" actId="478"/>
          <ac:spMkLst>
            <pc:docMk/>
            <pc:sldMk cId="2367163873" sldId="315"/>
            <ac:spMk id="6832" creationId="{9E81D7C3-4BD4-F2DE-C330-0A63D792E6EE}"/>
          </ac:spMkLst>
        </pc:spChg>
        <pc:spChg chg="del mod replST">
          <ac:chgData name="Ida Ekmark" userId="ffbc62ef69d5d3dc" providerId="LiveId" clId="{38AB4D3C-B4E5-4847-ABEF-83E738C70A11}" dt="2024-05-27T11:24:15.929" v="62183" actId="478"/>
          <ac:spMkLst>
            <pc:docMk/>
            <pc:sldMk cId="2367163873" sldId="315"/>
            <ac:spMk id="6833" creationId="{9D668400-FA72-8E4B-1B71-293AF182BCD0}"/>
          </ac:spMkLst>
        </pc:spChg>
        <pc:spChg chg="del mod replST">
          <ac:chgData name="Ida Ekmark" userId="ffbc62ef69d5d3dc" providerId="LiveId" clId="{38AB4D3C-B4E5-4847-ABEF-83E738C70A11}" dt="2024-05-27T11:24:15.929" v="62182" actId="478"/>
          <ac:spMkLst>
            <pc:docMk/>
            <pc:sldMk cId="2367163873" sldId="315"/>
            <ac:spMk id="6834" creationId="{EE88D6C0-6D77-AE0C-758D-FC3DF81C6599}"/>
          </ac:spMkLst>
        </pc:spChg>
        <pc:spChg chg="del mod replST">
          <ac:chgData name="Ida Ekmark" userId="ffbc62ef69d5d3dc" providerId="LiveId" clId="{38AB4D3C-B4E5-4847-ABEF-83E738C70A11}" dt="2024-05-27T11:24:15.929" v="62181" actId="478"/>
          <ac:spMkLst>
            <pc:docMk/>
            <pc:sldMk cId="2367163873" sldId="315"/>
            <ac:spMk id="6835" creationId="{8BB1FC26-A620-39D3-91DB-B421E81DD7EA}"/>
          </ac:spMkLst>
        </pc:spChg>
        <pc:spChg chg="del mod replST">
          <ac:chgData name="Ida Ekmark" userId="ffbc62ef69d5d3dc" providerId="LiveId" clId="{38AB4D3C-B4E5-4847-ABEF-83E738C70A11}" dt="2024-05-27T11:24:15.929" v="62180" actId="478"/>
          <ac:spMkLst>
            <pc:docMk/>
            <pc:sldMk cId="2367163873" sldId="315"/>
            <ac:spMk id="6836" creationId="{08D4F037-D020-C92E-6AFD-809415544219}"/>
          </ac:spMkLst>
        </pc:spChg>
        <pc:spChg chg="del mod replST">
          <ac:chgData name="Ida Ekmark" userId="ffbc62ef69d5d3dc" providerId="LiveId" clId="{38AB4D3C-B4E5-4847-ABEF-83E738C70A11}" dt="2024-05-27T11:24:15.929" v="62179" actId="478"/>
          <ac:spMkLst>
            <pc:docMk/>
            <pc:sldMk cId="2367163873" sldId="315"/>
            <ac:spMk id="6837" creationId="{7BF1177C-8F1E-2690-3CC4-149992C45C8A}"/>
          </ac:spMkLst>
        </pc:spChg>
        <pc:spChg chg="del mod replST">
          <ac:chgData name="Ida Ekmark" userId="ffbc62ef69d5d3dc" providerId="LiveId" clId="{38AB4D3C-B4E5-4847-ABEF-83E738C70A11}" dt="2024-05-27T11:24:15.929" v="62178" actId="478"/>
          <ac:spMkLst>
            <pc:docMk/>
            <pc:sldMk cId="2367163873" sldId="315"/>
            <ac:spMk id="6838" creationId="{1222B2E9-CA0D-1ED9-178B-26C7B60019D4}"/>
          </ac:spMkLst>
        </pc:spChg>
        <pc:spChg chg="del mod replST">
          <ac:chgData name="Ida Ekmark" userId="ffbc62ef69d5d3dc" providerId="LiveId" clId="{38AB4D3C-B4E5-4847-ABEF-83E738C70A11}" dt="2024-05-27T11:24:15.929" v="62177" actId="478"/>
          <ac:spMkLst>
            <pc:docMk/>
            <pc:sldMk cId="2367163873" sldId="315"/>
            <ac:spMk id="6839" creationId="{FE748359-E013-98A5-6168-9CED6F7310FC}"/>
          </ac:spMkLst>
        </pc:spChg>
        <pc:spChg chg="del mod replST">
          <ac:chgData name="Ida Ekmark" userId="ffbc62ef69d5d3dc" providerId="LiveId" clId="{38AB4D3C-B4E5-4847-ABEF-83E738C70A11}" dt="2024-05-27T11:24:15.926" v="62176" actId="478"/>
          <ac:spMkLst>
            <pc:docMk/>
            <pc:sldMk cId="2367163873" sldId="315"/>
            <ac:spMk id="6840" creationId="{9859D3D2-699F-5BC1-B6C0-2201485710BC}"/>
          </ac:spMkLst>
        </pc:spChg>
        <pc:spChg chg="del mod replST">
          <ac:chgData name="Ida Ekmark" userId="ffbc62ef69d5d3dc" providerId="LiveId" clId="{38AB4D3C-B4E5-4847-ABEF-83E738C70A11}" dt="2024-05-27T11:24:15.926" v="62175" actId="478"/>
          <ac:spMkLst>
            <pc:docMk/>
            <pc:sldMk cId="2367163873" sldId="315"/>
            <ac:spMk id="6841" creationId="{AB6D059D-FE75-2D42-A86C-639895C355B1}"/>
          </ac:spMkLst>
        </pc:spChg>
        <pc:spChg chg="del mod replST">
          <ac:chgData name="Ida Ekmark" userId="ffbc62ef69d5d3dc" providerId="LiveId" clId="{38AB4D3C-B4E5-4847-ABEF-83E738C70A11}" dt="2024-05-27T11:24:15.926" v="62174" actId="478"/>
          <ac:spMkLst>
            <pc:docMk/>
            <pc:sldMk cId="2367163873" sldId="315"/>
            <ac:spMk id="6842" creationId="{9E33D190-6D92-0C4D-994C-CBD89EAC24B9}"/>
          </ac:spMkLst>
        </pc:spChg>
        <pc:spChg chg="del mod replST">
          <ac:chgData name="Ida Ekmark" userId="ffbc62ef69d5d3dc" providerId="LiveId" clId="{38AB4D3C-B4E5-4847-ABEF-83E738C70A11}" dt="2024-05-27T11:24:15.924" v="62173" actId="478"/>
          <ac:spMkLst>
            <pc:docMk/>
            <pc:sldMk cId="2367163873" sldId="315"/>
            <ac:spMk id="6843" creationId="{4CD024B1-3B9F-F6C3-9288-C092A53A0452}"/>
          </ac:spMkLst>
        </pc:spChg>
        <pc:spChg chg="del mod replST">
          <ac:chgData name="Ida Ekmark" userId="ffbc62ef69d5d3dc" providerId="LiveId" clId="{38AB4D3C-B4E5-4847-ABEF-83E738C70A11}" dt="2024-05-27T11:24:15.924" v="62172" actId="478"/>
          <ac:spMkLst>
            <pc:docMk/>
            <pc:sldMk cId="2367163873" sldId="315"/>
            <ac:spMk id="6844" creationId="{77E58CD8-B92A-7197-B35B-55DD190B59AB}"/>
          </ac:spMkLst>
        </pc:spChg>
        <pc:spChg chg="del mod replST">
          <ac:chgData name="Ida Ekmark" userId="ffbc62ef69d5d3dc" providerId="LiveId" clId="{38AB4D3C-B4E5-4847-ABEF-83E738C70A11}" dt="2024-05-27T11:24:15.924" v="62171" actId="478"/>
          <ac:spMkLst>
            <pc:docMk/>
            <pc:sldMk cId="2367163873" sldId="315"/>
            <ac:spMk id="6845" creationId="{731C1C8F-8F3E-6EBE-C785-16EB9D3FA9E3}"/>
          </ac:spMkLst>
        </pc:spChg>
        <pc:spChg chg="del mod replST">
          <ac:chgData name="Ida Ekmark" userId="ffbc62ef69d5d3dc" providerId="LiveId" clId="{38AB4D3C-B4E5-4847-ABEF-83E738C70A11}" dt="2024-05-27T11:24:15.924" v="62170" actId="478"/>
          <ac:spMkLst>
            <pc:docMk/>
            <pc:sldMk cId="2367163873" sldId="315"/>
            <ac:spMk id="6846" creationId="{272E5CDE-D9A2-588F-3DD0-853DC252AE52}"/>
          </ac:spMkLst>
        </pc:spChg>
        <pc:spChg chg="del mod replST">
          <ac:chgData name="Ida Ekmark" userId="ffbc62ef69d5d3dc" providerId="LiveId" clId="{38AB4D3C-B4E5-4847-ABEF-83E738C70A11}" dt="2024-05-27T11:24:15.919" v="62169" actId="478"/>
          <ac:spMkLst>
            <pc:docMk/>
            <pc:sldMk cId="2367163873" sldId="315"/>
            <ac:spMk id="6847" creationId="{7778FB80-3376-8B0C-999D-B0A8388D1B35}"/>
          </ac:spMkLst>
        </pc:spChg>
        <pc:spChg chg="del mod replST">
          <ac:chgData name="Ida Ekmark" userId="ffbc62ef69d5d3dc" providerId="LiveId" clId="{38AB4D3C-B4E5-4847-ABEF-83E738C70A11}" dt="2024-05-27T11:24:15.919" v="62168" actId="478"/>
          <ac:spMkLst>
            <pc:docMk/>
            <pc:sldMk cId="2367163873" sldId="315"/>
            <ac:spMk id="6848" creationId="{51B07426-C917-0FC4-71B4-E2F0F54A8478}"/>
          </ac:spMkLst>
        </pc:spChg>
        <pc:spChg chg="del mod replST">
          <ac:chgData name="Ida Ekmark" userId="ffbc62ef69d5d3dc" providerId="LiveId" clId="{38AB4D3C-B4E5-4847-ABEF-83E738C70A11}" dt="2024-05-27T11:24:15.919" v="62167" actId="478"/>
          <ac:spMkLst>
            <pc:docMk/>
            <pc:sldMk cId="2367163873" sldId="315"/>
            <ac:spMk id="6849" creationId="{CD5FAFEE-E23D-7698-7929-BAFC21ADAD34}"/>
          </ac:spMkLst>
        </pc:spChg>
        <pc:spChg chg="del mod replST">
          <ac:chgData name="Ida Ekmark" userId="ffbc62ef69d5d3dc" providerId="LiveId" clId="{38AB4D3C-B4E5-4847-ABEF-83E738C70A11}" dt="2024-05-27T11:24:15.919" v="62166" actId="478"/>
          <ac:spMkLst>
            <pc:docMk/>
            <pc:sldMk cId="2367163873" sldId="315"/>
            <ac:spMk id="6850" creationId="{7CBEBC5A-A0A7-8398-4823-56A8A548D843}"/>
          </ac:spMkLst>
        </pc:spChg>
        <pc:spChg chg="del mod replST">
          <ac:chgData name="Ida Ekmark" userId="ffbc62ef69d5d3dc" providerId="LiveId" clId="{38AB4D3C-B4E5-4847-ABEF-83E738C70A11}" dt="2024-05-27T11:24:15.919" v="62165" actId="478"/>
          <ac:spMkLst>
            <pc:docMk/>
            <pc:sldMk cId="2367163873" sldId="315"/>
            <ac:spMk id="6851" creationId="{5FBA15F2-5681-613A-09BD-A60C84BBB76C}"/>
          </ac:spMkLst>
        </pc:spChg>
        <pc:spChg chg="del mod replST">
          <ac:chgData name="Ida Ekmark" userId="ffbc62ef69d5d3dc" providerId="LiveId" clId="{38AB4D3C-B4E5-4847-ABEF-83E738C70A11}" dt="2024-05-27T11:24:15.919" v="62164" actId="478"/>
          <ac:spMkLst>
            <pc:docMk/>
            <pc:sldMk cId="2367163873" sldId="315"/>
            <ac:spMk id="6852" creationId="{3AC31C16-13D9-C672-F78A-546164149FDF}"/>
          </ac:spMkLst>
        </pc:spChg>
        <pc:spChg chg="del mod replST">
          <ac:chgData name="Ida Ekmark" userId="ffbc62ef69d5d3dc" providerId="LiveId" clId="{38AB4D3C-B4E5-4847-ABEF-83E738C70A11}" dt="2024-05-27T11:24:15.919" v="62163" actId="478"/>
          <ac:spMkLst>
            <pc:docMk/>
            <pc:sldMk cId="2367163873" sldId="315"/>
            <ac:spMk id="6853" creationId="{7F7FE962-9D21-13CE-D130-65D598BCF355}"/>
          </ac:spMkLst>
        </pc:spChg>
        <pc:spChg chg="del mod replST">
          <ac:chgData name="Ida Ekmark" userId="ffbc62ef69d5d3dc" providerId="LiveId" clId="{38AB4D3C-B4E5-4847-ABEF-83E738C70A11}" dt="2024-05-27T11:24:15.919" v="62162" actId="478"/>
          <ac:spMkLst>
            <pc:docMk/>
            <pc:sldMk cId="2367163873" sldId="315"/>
            <ac:spMk id="6854" creationId="{4C0924BE-4402-D3B2-9103-5AB0373B17EE}"/>
          </ac:spMkLst>
        </pc:spChg>
        <pc:spChg chg="del mod replST">
          <ac:chgData name="Ida Ekmark" userId="ffbc62ef69d5d3dc" providerId="LiveId" clId="{38AB4D3C-B4E5-4847-ABEF-83E738C70A11}" dt="2024-05-27T11:24:15.910" v="62161" actId="478"/>
          <ac:spMkLst>
            <pc:docMk/>
            <pc:sldMk cId="2367163873" sldId="315"/>
            <ac:spMk id="6855" creationId="{6EF57DE6-A1CE-420D-43A4-113A8ADDBA4A}"/>
          </ac:spMkLst>
        </pc:spChg>
        <pc:spChg chg="del mod replST">
          <ac:chgData name="Ida Ekmark" userId="ffbc62ef69d5d3dc" providerId="LiveId" clId="{38AB4D3C-B4E5-4847-ABEF-83E738C70A11}" dt="2024-05-27T11:24:15.910" v="62160" actId="478"/>
          <ac:spMkLst>
            <pc:docMk/>
            <pc:sldMk cId="2367163873" sldId="315"/>
            <ac:spMk id="6856" creationId="{AE9176D9-7455-3DF7-DBFA-608E989E4AA6}"/>
          </ac:spMkLst>
        </pc:spChg>
        <pc:spChg chg="del mod replST">
          <ac:chgData name="Ida Ekmark" userId="ffbc62ef69d5d3dc" providerId="LiveId" clId="{38AB4D3C-B4E5-4847-ABEF-83E738C70A11}" dt="2024-05-27T11:24:15.910" v="62159" actId="478"/>
          <ac:spMkLst>
            <pc:docMk/>
            <pc:sldMk cId="2367163873" sldId="315"/>
            <ac:spMk id="6857" creationId="{7A9AEE2C-6105-5992-174B-815AB412C63A}"/>
          </ac:spMkLst>
        </pc:spChg>
        <pc:spChg chg="del mod replST">
          <ac:chgData name="Ida Ekmark" userId="ffbc62ef69d5d3dc" providerId="LiveId" clId="{38AB4D3C-B4E5-4847-ABEF-83E738C70A11}" dt="2024-05-27T11:24:15.910" v="62158" actId="478"/>
          <ac:spMkLst>
            <pc:docMk/>
            <pc:sldMk cId="2367163873" sldId="315"/>
            <ac:spMk id="6858" creationId="{CAFBD14B-6DE2-FE2B-6E22-340A1BB48EE7}"/>
          </ac:spMkLst>
        </pc:spChg>
        <pc:spChg chg="del mod replST">
          <ac:chgData name="Ida Ekmark" userId="ffbc62ef69d5d3dc" providerId="LiveId" clId="{38AB4D3C-B4E5-4847-ABEF-83E738C70A11}" dt="2024-05-27T11:24:15.910" v="62157" actId="478"/>
          <ac:spMkLst>
            <pc:docMk/>
            <pc:sldMk cId="2367163873" sldId="315"/>
            <ac:spMk id="6859" creationId="{E893C8F4-5EEF-CF78-2373-199C0B2DD1B3}"/>
          </ac:spMkLst>
        </pc:spChg>
        <pc:spChg chg="del mod replST">
          <ac:chgData name="Ida Ekmark" userId="ffbc62ef69d5d3dc" providerId="LiveId" clId="{38AB4D3C-B4E5-4847-ABEF-83E738C70A11}" dt="2024-05-27T11:24:15.910" v="62156" actId="478"/>
          <ac:spMkLst>
            <pc:docMk/>
            <pc:sldMk cId="2367163873" sldId="315"/>
            <ac:spMk id="6860" creationId="{5AD8D519-3EBB-7FA0-67D3-F72202C71046}"/>
          </ac:spMkLst>
        </pc:spChg>
        <pc:spChg chg="del mod replST">
          <ac:chgData name="Ida Ekmark" userId="ffbc62ef69d5d3dc" providerId="LiveId" clId="{38AB4D3C-B4E5-4847-ABEF-83E738C70A11}" dt="2024-05-27T11:24:15.910" v="62155" actId="478"/>
          <ac:spMkLst>
            <pc:docMk/>
            <pc:sldMk cId="2367163873" sldId="315"/>
            <ac:spMk id="6861" creationId="{398CD2DC-AFE2-225A-8F25-6EFB3C022365}"/>
          </ac:spMkLst>
        </pc:spChg>
        <pc:spChg chg="del mod replST">
          <ac:chgData name="Ida Ekmark" userId="ffbc62ef69d5d3dc" providerId="LiveId" clId="{38AB4D3C-B4E5-4847-ABEF-83E738C70A11}" dt="2024-05-27T11:24:15.910" v="62154" actId="478"/>
          <ac:spMkLst>
            <pc:docMk/>
            <pc:sldMk cId="2367163873" sldId="315"/>
            <ac:spMk id="6862" creationId="{2D8530CA-A05C-D76B-3274-7C8FD247B544}"/>
          </ac:spMkLst>
        </pc:spChg>
        <pc:spChg chg="del mod replST">
          <ac:chgData name="Ida Ekmark" userId="ffbc62ef69d5d3dc" providerId="LiveId" clId="{38AB4D3C-B4E5-4847-ABEF-83E738C70A11}" dt="2024-05-27T11:24:15.910" v="62153" actId="478"/>
          <ac:spMkLst>
            <pc:docMk/>
            <pc:sldMk cId="2367163873" sldId="315"/>
            <ac:spMk id="6863" creationId="{50BC58CC-8BB0-4E50-361C-5A53B667B7CE}"/>
          </ac:spMkLst>
        </pc:spChg>
        <pc:spChg chg="del mod replST">
          <ac:chgData name="Ida Ekmark" userId="ffbc62ef69d5d3dc" providerId="LiveId" clId="{38AB4D3C-B4E5-4847-ABEF-83E738C70A11}" dt="2024-05-27T11:24:15.910" v="62152" actId="478"/>
          <ac:spMkLst>
            <pc:docMk/>
            <pc:sldMk cId="2367163873" sldId="315"/>
            <ac:spMk id="6864" creationId="{93D18E87-C1B5-0F82-F736-57899A66C40A}"/>
          </ac:spMkLst>
        </pc:spChg>
        <pc:spChg chg="del mod replST">
          <ac:chgData name="Ida Ekmark" userId="ffbc62ef69d5d3dc" providerId="LiveId" clId="{38AB4D3C-B4E5-4847-ABEF-83E738C70A11}" dt="2024-05-27T11:24:15.910" v="62151" actId="478"/>
          <ac:spMkLst>
            <pc:docMk/>
            <pc:sldMk cId="2367163873" sldId="315"/>
            <ac:spMk id="6865" creationId="{29027398-2870-3F44-D229-9428C854B7C0}"/>
          </ac:spMkLst>
        </pc:spChg>
        <pc:spChg chg="del mod replST">
          <ac:chgData name="Ida Ekmark" userId="ffbc62ef69d5d3dc" providerId="LiveId" clId="{38AB4D3C-B4E5-4847-ABEF-83E738C70A11}" dt="2024-05-27T11:24:15.910" v="62150" actId="478"/>
          <ac:spMkLst>
            <pc:docMk/>
            <pc:sldMk cId="2367163873" sldId="315"/>
            <ac:spMk id="6866" creationId="{220441C8-8A0F-9873-2697-DDAC3E489476}"/>
          </ac:spMkLst>
        </pc:spChg>
        <pc:spChg chg="del mod replST">
          <ac:chgData name="Ida Ekmark" userId="ffbc62ef69d5d3dc" providerId="LiveId" clId="{38AB4D3C-B4E5-4847-ABEF-83E738C70A11}" dt="2024-05-27T11:24:15.909" v="62149" actId="478"/>
          <ac:spMkLst>
            <pc:docMk/>
            <pc:sldMk cId="2367163873" sldId="315"/>
            <ac:spMk id="6867" creationId="{485CAAC3-0ADE-636F-01FA-BE8DCA47A86D}"/>
          </ac:spMkLst>
        </pc:spChg>
        <pc:spChg chg="del mod replST">
          <ac:chgData name="Ida Ekmark" userId="ffbc62ef69d5d3dc" providerId="LiveId" clId="{38AB4D3C-B4E5-4847-ABEF-83E738C70A11}" dt="2024-05-27T11:24:15.909" v="62148" actId="478"/>
          <ac:spMkLst>
            <pc:docMk/>
            <pc:sldMk cId="2367163873" sldId="315"/>
            <ac:spMk id="6868" creationId="{72CD942B-C00E-3F51-AA2A-95FFBB60F44B}"/>
          </ac:spMkLst>
        </pc:spChg>
        <pc:spChg chg="del mod replST">
          <ac:chgData name="Ida Ekmark" userId="ffbc62ef69d5d3dc" providerId="LiveId" clId="{38AB4D3C-B4E5-4847-ABEF-83E738C70A11}" dt="2024-05-27T11:24:15.904" v="62147" actId="478"/>
          <ac:spMkLst>
            <pc:docMk/>
            <pc:sldMk cId="2367163873" sldId="315"/>
            <ac:spMk id="6869" creationId="{100707FF-624B-0FCC-7F96-405AAA1BE8D6}"/>
          </ac:spMkLst>
        </pc:spChg>
        <pc:spChg chg="del mod replST">
          <ac:chgData name="Ida Ekmark" userId="ffbc62ef69d5d3dc" providerId="LiveId" clId="{38AB4D3C-B4E5-4847-ABEF-83E738C70A11}" dt="2024-05-27T11:24:15.904" v="62146" actId="478"/>
          <ac:spMkLst>
            <pc:docMk/>
            <pc:sldMk cId="2367163873" sldId="315"/>
            <ac:spMk id="6870" creationId="{25C3C1F7-C3BF-0332-A7E6-8E3DD4C3D2C2}"/>
          </ac:spMkLst>
        </pc:spChg>
        <pc:spChg chg="del mod replST">
          <ac:chgData name="Ida Ekmark" userId="ffbc62ef69d5d3dc" providerId="LiveId" clId="{38AB4D3C-B4E5-4847-ABEF-83E738C70A11}" dt="2024-05-27T11:24:15.904" v="62145" actId="478"/>
          <ac:spMkLst>
            <pc:docMk/>
            <pc:sldMk cId="2367163873" sldId="315"/>
            <ac:spMk id="6871" creationId="{F8E3B427-5233-4D95-647C-31D055F18BD6}"/>
          </ac:spMkLst>
        </pc:spChg>
        <pc:spChg chg="del mod replST">
          <ac:chgData name="Ida Ekmark" userId="ffbc62ef69d5d3dc" providerId="LiveId" clId="{38AB4D3C-B4E5-4847-ABEF-83E738C70A11}" dt="2024-05-27T11:24:15.904" v="62144" actId="478"/>
          <ac:spMkLst>
            <pc:docMk/>
            <pc:sldMk cId="2367163873" sldId="315"/>
            <ac:spMk id="6872" creationId="{410C9879-955B-762D-F713-5EB1D279E7F5}"/>
          </ac:spMkLst>
        </pc:spChg>
        <pc:spChg chg="del mod replST">
          <ac:chgData name="Ida Ekmark" userId="ffbc62ef69d5d3dc" providerId="LiveId" clId="{38AB4D3C-B4E5-4847-ABEF-83E738C70A11}" dt="2024-05-27T11:24:15.904" v="62143" actId="478"/>
          <ac:spMkLst>
            <pc:docMk/>
            <pc:sldMk cId="2367163873" sldId="315"/>
            <ac:spMk id="6873" creationId="{9BA2B7CF-596D-6EF9-33BE-6EC03FA2F589}"/>
          </ac:spMkLst>
        </pc:spChg>
        <pc:spChg chg="del mod replST">
          <ac:chgData name="Ida Ekmark" userId="ffbc62ef69d5d3dc" providerId="LiveId" clId="{38AB4D3C-B4E5-4847-ABEF-83E738C70A11}" dt="2024-05-27T11:24:15.904" v="62142" actId="478"/>
          <ac:spMkLst>
            <pc:docMk/>
            <pc:sldMk cId="2367163873" sldId="315"/>
            <ac:spMk id="6874" creationId="{6C8A526A-DF9C-B0D8-C98B-D64BE434E6F9}"/>
          </ac:spMkLst>
        </pc:spChg>
        <pc:spChg chg="del mod replST">
          <ac:chgData name="Ida Ekmark" userId="ffbc62ef69d5d3dc" providerId="LiveId" clId="{38AB4D3C-B4E5-4847-ABEF-83E738C70A11}" dt="2024-05-27T11:24:15.904" v="62141" actId="478"/>
          <ac:spMkLst>
            <pc:docMk/>
            <pc:sldMk cId="2367163873" sldId="315"/>
            <ac:spMk id="6875" creationId="{9BCF71E7-3C68-F452-64D7-6EB6398DE228}"/>
          </ac:spMkLst>
        </pc:spChg>
        <pc:spChg chg="del mod replST">
          <ac:chgData name="Ida Ekmark" userId="ffbc62ef69d5d3dc" providerId="LiveId" clId="{38AB4D3C-B4E5-4847-ABEF-83E738C70A11}" dt="2024-05-27T11:24:15.899" v="62140" actId="478"/>
          <ac:spMkLst>
            <pc:docMk/>
            <pc:sldMk cId="2367163873" sldId="315"/>
            <ac:spMk id="6876" creationId="{C75698E2-679B-460C-2EBC-580C33C73F99}"/>
          </ac:spMkLst>
        </pc:spChg>
        <pc:spChg chg="del mod replST">
          <ac:chgData name="Ida Ekmark" userId="ffbc62ef69d5d3dc" providerId="LiveId" clId="{38AB4D3C-B4E5-4847-ABEF-83E738C70A11}" dt="2024-05-27T11:24:15.899" v="62139" actId="478"/>
          <ac:spMkLst>
            <pc:docMk/>
            <pc:sldMk cId="2367163873" sldId="315"/>
            <ac:spMk id="6877" creationId="{9F1B12F8-0F0A-5E23-DDEF-EDCB9796FAA9}"/>
          </ac:spMkLst>
        </pc:spChg>
        <pc:spChg chg="del mod replST">
          <ac:chgData name="Ida Ekmark" userId="ffbc62ef69d5d3dc" providerId="LiveId" clId="{38AB4D3C-B4E5-4847-ABEF-83E738C70A11}" dt="2024-05-27T11:24:15.899" v="62138" actId="478"/>
          <ac:spMkLst>
            <pc:docMk/>
            <pc:sldMk cId="2367163873" sldId="315"/>
            <ac:spMk id="6878" creationId="{02C2C584-6F27-3936-EF84-430B8AEAA239}"/>
          </ac:spMkLst>
        </pc:spChg>
        <pc:spChg chg="del mod replST">
          <ac:chgData name="Ida Ekmark" userId="ffbc62ef69d5d3dc" providerId="LiveId" clId="{38AB4D3C-B4E5-4847-ABEF-83E738C70A11}" dt="2024-05-27T11:24:15.899" v="62137" actId="478"/>
          <ac:spMkLst>
            <pc:docMk/>
            <pc:sldMk cId="2367163873" sldId="315"/>
            <ac:spMk id="6879" creationId="{3EC36DD7-58BC-E15A-C9A3-72A7E9B58BF0}"/>
          </ac:spMkLst>
        </pc:spChg>
        <pc:spChg chg="del mod replST">
          <ac:chgData name="Ida Ekmark" userId="ffbc62ef69d5d3dc" providerId="LiveId" clId="{38AB4D3C-B4E5-4847-ABEF-83E738C70A11}" dt="2024-05-27T11:24:15.899" v="62136" actId="478"/>
          <ac:spMkLst>
            <pc:docMk/>
            <pc:sldMk cId="2367163873" sldId="315"/>
            <ac:spMk id="6880" creationId="{1AA7398E-BFF7-A04B-D418-46A1E743BC1C}"/>
          </ac:spMkLst>
        </pc:spChg>
        <pc:spChg chg="del mod replST">
          <ac:chgData name="Ida Ekmark" userId="ffbc62ef69d5d3dc" providerId="LiveId" clId="{38AB4D3C-B4E5-4847-ABEF-83E738C70A11}" dt="2024-05-27T11:24:15.899" v="62135" actId="478"/>
          <ac:spMkLst>
            <pc:docMk/>
            <pc:sldMk cId="2367163873" sldId="315"/>
            <ac:spMk id="6881" creationId="{9BF6A469-FC44-A4BF-7E81-A3D4CBBCB0F4}"/>
          </ac:spMkLst>
        </pc:spChg>
        <pc:spChg chg="del mod replST">
          <ac:chgData name="Ida Ekmark" userId="ffbc62ef69d5d3dc" providerId="LiveId" clId="{38AB4D3C-B4E5-4847-ABEF-83E738C70A11}" dt="2024-05-27T11:24:15.899" v="62134" actId="478"/>
          <ac:spMkLst>
            <pc:docMk/>
            <pc:sldMk cId="2367163873" sldId="315"/>
            <ac:spMk id="6882" creationId="{B90008B5-1A34-300F-0DD1-E346B0BF170A}"/>
          </ac:spMkLst>
        </pc:spChg>
        <pc:spChg chg="del mod replST">
          <ac:chgData name="Ida Ekmark" userId="ffbc62ef69d5d3dc" providerId="LiveId" clId="{38AB4D3C-B4E5-4847-ABEF-83E738C70A11}" dt="2024-05-27T11:24:15.894" v="62133" actId="478"/>
          <ac:spMkLst>
            <pc:docMk/>
            <pc:sldMk cId="2367163873" sldId="315"/>
            <ac:spMk id="6883" creationId="{916E0914-5A0A-94C8-1B44-1AC6B6EFEFE1}"/>
          </ac:spMkLst>
        </pc:spChg>
        <pc:spChg chg="del mod replST">
          <ac:chgData name="Ida Ekmark" userId="ffbc62ef69d5d3dc" providerId="LiveId" clId="{38AB4D3C-B4E5-4847-ABEF-83E738C70A11}" dt="2024-05-27T11:24:15.894" v="62132" actId="478"/>
          <ac:spMkLst>
            <pc:docMk/>
            <pc:sldMk cId="2367163873" sldId="315"/>
            <ac:spMk id="6884" creationId="{8DCCD6CA-FEA4-FB1A-28A8-EA374344753D}"/>
          </ac:spMkLst>
        </pc:spChg>
        <pc:spChg chg="del mod replST">
          <ac:chgData name="Ida Ekmark" userId="ffbc62ef69d5d3dc" providerId="LiveId" clId="{38AB4D3C-B4E5-4847-ABEF-83E738C70A11}" dt="2024-05-27T11:24:15.894" v="62131" actId="478"/>
          <ac:spMkLst>
            <pc:docMk/>
            <pc:sldMk cId="2367163873" sldId="315"/>
            <ac:spMk id="6885" creationId="{5F8A8117-4104-A36E-50C6-84F71F358E6D}"/>
          </ac:spMkLst>
        </pc:spChg>
        <pc:spChg chg="del mod replST">
          <ac:chgData name="Ida Ekmark" userId="ffbc62ef69d5d3dc" providerId="LiveId" clId="{38AB4D3C-B4E5-4847-ABEF-83E738C70A11}" dt="2024-05-27T11:24:15.894" v="62130" actId="478"/>
          <ac:spMkLst>
            <pc:docMk/>
            <pc:sldMk cId="2367163873" sldId="315"/>
            <ac:spMk id="6886" creationId="{126622E6-1EAF-0495-4ACF-DDFAFAD08511}"/>
          </ac:spMkLst>
        </pc:spChg>
        <pc:spChg chg="del mod replST">
          <ac:chgData name="Ida Ekmark" userId="ffbc62ef69d5d3dc" providerId="LiveId" clId="{38AB4D3C-B4E5-4847-ABEF-83E738C70A11}" dt="2024-05-27T11:24:15.894" v="62129" actId="478"/>
          <ac:spMkLst>
            <pc:docMk/>
            <pc:sldMk cId="2367163873" sldId="315"/>
            <ac:spMk id="6887" creationId="{020BCF03-636E-E78D-BC87-5ACB5808392D}"/>
          </ac:spMkLst>
        </pc:spChg>
        <pc:spChg chg="del mod replST">
          <ac:chgData name="Ida Ekmark" userId="ffbc62ef69d5d3dc" providerId="LiveId" clId="{38AB4D3C-B4E5-4847-ABEF-83E738C70A11}" dt="2024-05-27T11:24:15.894" v="62128" actId="478"/>
          <ac:spMkLst>
            <pc:docMk/>
            <pc:sldMk cId="2367163873" sldId="315"/>
            <ac:spMk id="6888" creationId="{5BD41DF5-7531-C48B-5010-B1757025B604}"/>
          </ac:spMkLst>
        </pc:spChg>
        <pc:spChg chg="del mod topLvl replST">
          <ac:chgData name="Ida Ekmark" userId="ffbc62ef69d5d3dc" providerId="LiveId" clId="{38AB4D3C-B4E5-4847-ABEF-83E738C70A11}" dt="2024-05-27T11:25:34.739" v="63192" actId="478"/>
          <ac:spMkLst>
            <pc:docMk/>
            <pc:sldMk cId="2367163873" sldId="315"/>
            <ac:spMk id="7014" creationId="{CC679694-36C5-540C-6450-246C3EEDE62A}"/>
          </ac:spMkLst>
        </pc:spChg>
        <pc:spChg chg="del mod topLvl replST">
          <ac:chgData name="Ida Ekmark" userId="ffbc62ef69d5d3dc" providerId="LiveId" clId="{38AB4D3C-B4E5-4847-ABEF-83E738C70A11}" dt="2024-05-27T11:25:34.605" v="63043" actId="478"/>
          <ac:spMkLst>
            <pc:docMk/>
            <pc:sldMk cId="2367163873" sldId="315"/>
            <ac:spMk id="7015" creationId="{5CD23C4B-8E5A-600D-9082-2900239D83E2}"/>
          </ac:spMkLst>
        </pc:spChg>
        <pc:spChg chg="del mod replST">
          <ac:chgData name="Ida Ekmark" userId="ffbc62ef69d5d3dc" providerId="LiveId" clId="{38AB4D3C-B4E5-4847-ABEF-83E738C70A11}" dt="2024-05-27T11:25:34.605" v="63042" actId="478"/>
          <ac:spMkLst>
            <pc:docMk/>
            <pc:sldMk cId="2367163873" sldId="315"/>
            <ac:spMk id="7016" creationId="{E6E0458F-401B-A8A1-C0DE-7A431DD84155}"/>
          </ac:spMkLst>
        </pc:spChg>
        <pc:spChg chg="del mod replST">
          <ac:chgData name="Ida Ekmark" userId="ffbc62ef69d5d3dc" providerId="LiveId" clId="{38AB4D3C-B4E5-4847-ABEF-83E738C70A11}" dt="2024-05-27T11:25:34.603" v="63041" actId="478"/>
          <ac:spMkLst>
            <pc:docMk/>
            <pc:sldMk cId="2367163873" sldId="315"/>
            <ac:spMk id="7017" creationId="{E8181487-D1AD-5DFD-6C10-C8C9C5C4A131}"/>
          </ac:spMkLst>
        </pc:spChg>
        <pc:spChg chg="del mod replST">
          <ac:chgData name="Ida Ekmark" userId="ffbc62ef69d5d3dc" providerId="LiveId" clId="{38AB4D3C-B4E5-4847-ABEF-83E738C70A11}" dt="2024-05-27T11:25:34.603" v="63040" actId="478"/>
          <ac:spMkLst>
            <pc:docMk/>
            <pc:sldMk cId="2367163873" sldId="315"/>
            <ac:spMk id="7018" creationId="{AAE6B61C-4E64-DA58-F3CE-89059C2EBE05}"/>
          </ac:spMkLst>
        </pc:spChg>
        <pc:spChg chg="del mod replST">
          <ac:chgData name="Ida Ekmark" userId="ffbc62ef69d5d3dc" providerId="LiveId" clId="{38AB4D3C-B4E5-4847-ABEF-83E738C70A11}" dt="2024-05-27T11:25:34.603" v="63039" actId="478"/>
          <ac:spMkLst>
            <pc:docMk/>
            <pc:sldMk cId="2367163873" sldId="315"/>
            <ac:spMk id="7019" creationId="{CA957E91-0383-2A83-F1AB-8677228ED5D0}"/>
          </ac:spMkLst>
        </pc:spChg>
        <pc:spChg chg="del mod replST">
          <ac:chgData name="Ida Ekmark" userId="ffbc62ef69d5d3dc" providerId="LiveId" clId="{38AB4D3C-B4E5-4847-ABEF-83E738C70A11}" dt="2024-05-27T11:25:34.603" v="63038" actId="478"/>
          <ac:spMkLst>
            <pc:docMk/>
            <pc:sldMk cId="2367163873" sldId="315"/>
            <ac:spMk id="7020" creationId="{9A27F8AD-CA1E-6BBB-210A-9C59BDE80A60}"/>
          </ac:spMkLst>
        </pc:spChg>
        <pc:spChg chg="del mod replST">
          <ac:chgData name="Ida Ekmark" userId="ffbc62ef69d5d3dc" providerId="LiveId" clId="{38AB4D3C-B4E5-4847-ABEF-83E738C70A11}" dt="2024-05-27T11:25:34.603" v="63037" actId="478"/>
          <ac:spMkLst>
            <pc:docMk/>
            <pc:sldMk cId="2367163873" sldId="315"/>
            <ac:spMk id="7021" creationId="{96228CDE-F8BA-0C41-02B7-D92E2EEB0D48}"/>
          </ac:spMkLst>
        </pc:spChg>
        <pc:spChg chg="del mod replST">
          <ac:chgData name="Ida Ekmark" userId="ffbc62ef69d5d3dc" providerId="LiveId" clId="{38AB4D3C-B4E5-4847-ABEF-83E738C70A11}" dt="2024-05-27T11:25:34.599" v="63036" actId="478"/>
          <ac:spMkLst>
            <pc:docMk/>
            <pc:sldMk cId="2367163873" sldId="315"/>
            <ac:spMk id="7022" creationId="{B053AD72-67EC-3B7E-24FA-6563BB6F13A2}"/>
          </ac:spMkLst>
        </pc:spChg>
        <pc:spChg chg="del mod replST">
          <ac:chgData name="Ida Ekmark" userId="ffbc62ef69d5d3dc" providerId="LiveId" clId="{38AB4D3C-B4E5-4847-ABEF-83E738C70A11}" dt="2024-05-27T11:25:34.599" v="63035" actId="478"/>
          <ac:spMkLst>
            <pc:docMk/>
            <pc:sldMk cId="2367163873" sldId="315"/>
            <ac:spMk id="7023" creationId="{5F97A6AD-3507-E9A7-EE2A-360AB09A0B65}"/>
          </ac:spMkLst>
        </pc:spChg>
        <pc:spChg chg="del mod replST">
          <ac:chgData name="Ida Ekmark" userId="ffbc62ef69d5d3dc" providerId="LiveId" clId="{38AB4D3C-B4E5-4847-ABEF-83E738C70A11}" dt="2024-05-27T11:25:34.599" v="63034" actId="478"/>
          <ac:spMkLst>
            <pc:docMk/>
            <pc:sldMk cId="2367163873" sldId="315"/>
            <ac:spMk id="7024" creationId="{0E80041F-294F-AFE7-98DD-397AE26D57A6}"/>
          </ac:spMkLst>
        </pc:spChg>
        <pc:spChg chg="del mod replST">
          <ac:chgData name="Ida Ekmark" userId="ffbc62ef69d5d3dc" providerId="LiveId" clId="{38AB4D3C-B4E5-4847-ABEF-83E738C70A11}" dt="2024-05-27T11:25:34.599" v="63033" actId="478"/>
          <ac:spMkLst>
            <pc:docMk/>
            <pc:sldMk cId="2367163873" sldId="315"/>
            <ac:spMk id="7025" creationId="{28A8664E-7112-B291-3314-DC70338571D2}"/>
          </ac:spMkLst>
        </pc:spChg>
        <pc:spChg chg="del mod replST">
          <ac:chgData name="Ida Ekmark" userId="ffbc62ef69d5d3dc" providerId="LiveId" clId="{38AB4D3C-B4E5-4847-ABEF-83E738C70A11}" dt="2024-05-27T11:25:34.599" v="63032" actId="478"/>
          <ac:spMkLst>
            <pc:docMk/>
            <pc:sldMk cId="2367163873" sldId="315"/>
            <ac:spMk id="7026" creationId="{3C651E3A-9696-2404-943C-CE420D7CD56C}"/>
          </ac:spMkLst>
        </pc:spChg>
        <pc:spChg chg="del mod replST">
          <ac:chgData name="Ida Ekmark" userId="ffbc62ef69d5d3dc" providerId="LiveId" clId="{38AB4D3C-B4E5-4847-ABEF-83E738C70A11}" dt="2024-05-27T11:25:34.599" v="63031" actId="478"/>
          <ac:spMkLst>
            <pc:docMk/>
            <pc:sldMk cId="2367163873" sldId="315"/>
            <ac:spMk id="7027" creationId="{99B69D21-0E91-E892-5D82-7FFBE2C18D77}"/>
          </ac:spMkLst>
        </pc:spChg>
        <pc:spChg chg="del mod replST">
          <ac:chgData name="Ida Ekmark" userId="ffbc62ef69d5d3dc" providerId="LiveId" clId="{38AB4D3C-B4E5-4847-ABEF-83E738C70A11}" dt="2024-05-27T11:25:34.599" v="63030" actId="478"/>
          <ac:spMkLst>
            <pc:docMk/>
            <pc:sldMk cId="2367163873" sldId="315"/>
            <ac:spMk id="7028" creationId="{D3DC271F-5BBB-C659-B94E-02C3481FA0E7}"/>
          </ac:spMkLst>
        </pc:spChg>
        <pc:spChg chg="del mod replST">
          <ac:chgData name="Ida Ekmark" userId="ffbc62ef69d5d3dc" providerId="LiveId" clId="{38AB4D3C-B4E5-4847-ABEF-83E738C70A11}" dt="2024-05-27T11:25:34.599" v="63029" actId="478"/>
          <ac:spMkLst>
            <pc:docMk/>
            <pc:sldMk cId="2367163873" sldId="315"/>
            <ac:spMk id="7029" creationId="{70E04C87-6B80-AA42-2C95-C4FFBEFD2B0F}"/>
          </ac:spMkLst>
        </pc:spChg>
        <pc:spChg chg="del mod replST">
          <ac:chgData name="Ida Ekmark" userId="ffbc62ef69d5d3dc" providerId="LiveId" clId="{38AB4D3C-B4E5-4847-ABEF-83E738C70A11}" dt="2024-05-27T11:25:34.599" v="63028" actId="478"/>
          <ac:spMkLst>
            <pc:docMk/>
            <pc:sldMk cId="2367163873" sldId="315"/>
            <ac:spMk id="7030" creationId="{1685D973-4470-40BF-9A3F-34CF08F505BA}"/>
          </ac:spMkLst>
        </pc:spChg>
        <pc:spChg chg="del mod replST">
          <ac:chgData name="Ida Ekmark" userId="ffbc62ef69d5d3dc" providerId="LiveId" clId="{38AB4D3C-B4E5-4847-ABEF-83E738C70A11}" dt="2024-05-27T11:25:34.595" v="63027" actId="478"/>
          <ac:spMkLst>
            <pc:docMk/>
            <pc:sldMk cId="2367163873" sldId="315"/>
            <ac:spMk id="7031" creationId="{3DCE650D-3B71-A477-8CC4-06EF5024A909}"/>
          </ac:spMkLst>
        </pc:spChg>
        <pc:spChg chg="del mod replST">
          <ac:chgData name="Ida Ekmark" userId="ffbc62ef69d5d3dc" providerId="LiveId" clId="{38AB4D3C-B4E5-4847-ABEF-83E738C70A11}" dt="2024-05-27T11:25:34.595" v="63026" actId="478"/>
          <ac:spMkLst>
            <pc:docMk/>
            <pc:sldMk cId="2367163873" sldId="315"/>
            <ac:spMk id="7032" creationId="{B25A3B9E-F68E-1EBC-D39D-0FD520C6C6C1}"/>
          </ac:spMkLst>
        </pc:spChg>
        <pc:spChg chg="del mod replST">
          <ac:chgData name="Ida Ekmark" userId="ffbc62ef69d5d3dc" providerId="LiveId" clId="{38AB4D3C-B4E5-4847-ABEF-83E738C70A11}" dt="2024-05-27T11:25:34.595" v="63025" actId="478"/>
          <ac:spMkLst>
            <pc:docMk/>
            <pc:sldMk cId="2367163873" sldId="315"/>
            <ac:spMk id="7033" creationId="{94F3115C-E77E-5193-DFFF-DA31E05F0E6A}"/>
          </ac:spMkLst>
        </pc:spChg>
        <pc:spChg chg="del mod replST">
          <ac:chgData name="Ida Ekmark" userId="ffbc62ef69d5d3dc" providerId="LiveId" clId="{38AB4D3C-B4E5-4847-ABEF-83E738C70A11}" dt="2024-05-27T11:25:34.595" v="63024" actId="478"/>
          <ac:spMkLst>
            <pc:docMk/>
            <pc:sldMk cId="2367163873" sldId="315"/>
            <ac:spMk id="7034" creationId="{B1722AEE-D2CD-A13B-690B-B126E9A3DD9A}"/>
          </ac:spMkLst>
        </pc:spChg>
        <pc:spChg chg="del mod replST">
          <ac:chgData name="Ida Ekmark" userId="ffbc62ef69d5d3dc" providerId="LiveId" clId="{38AB4D3C-B4E5-4847-ABEF-83E738C70A11}" dt="2024-05-27T11:25:34.595" v="63023" actId="478"/>
          <ac:spMkLst>
            <pc:docMk/>
            <pc:sldMk cId="2367163873" sldId="315"/>
            <ac:spMk id="7035" creationId="{2B4A218F-111A-FF4E-808A-A9822C8998D1}"/>
          </ac:spMkLst>
        </pc:spChg>
        <pc:spChg chg="del mod replST">
          <ac:chgData name="Ida Ekmark" userId="ffbc62ef69d5d3dc" providerId="LiveId" clId="{38AB4D3C-B4E5-4847-ABEF-83E738C70A11}" dt="2024-05-27T11:25:34.595" v="63022" actId="478"/>
          <ac:spMkLst>
            <pc:docMk/>
            <pc:sldMk cId="2367163873" sldId="315"/>
            <ac:spMk id="7036" creationId="{1F2E959D-44A2-37B1-F79A-E19A20E43692}"/>
          </ac:spMkLst>
        </pc:spChg>
        <pc:spChg chg="del mod replST">
          <ac:chgData name="Ida Ekmark" userId="ffbc62ef69d5d3dc" providerId="LiveId" clId="{38AB4D3C-B4E5-4847-ABEF-83E738C70A11}" dt="2024-05-27T11:25:34.595" v="63021" actId="478"/>
          <ac:spMkLst>
            <pc:docMk/>
            <pc:sldMk cId="2367163873" sldId="315"/>
            <ac:spMk id="7037" creationId="{F72BE098-C050-1F87-30E3-CFE922798C8C}"/>
          </ac:spMkLst>
        </pc:spChg>
        <pc:spChg chg="del mod replST">
          <ac:chgData name="Ida Ekmark" userId="ffbc62ef69d5d3dc" providerId="LiveId" clId="{38AB4D3C-B4E5-4847-ABEF-83E738C70A11}" dt="2024-05-27T11:25:34.591" v="63020" actId="478"/>
          <ac:spMkLst>
            <pc:docMk/>
            <pc:sldMk cId="2367163873" sldId="315"/>
            <ac:spMk id="7038" creationId="{98E8E0AB-5C6E-2644-AC6B-6D44B72A599D}"/>
          </ac:spMkLst>
        </pc:spChg>
        <pc:spChg chg="del mod replST">
          <ac:chgData name="Ida Ekmark" userId="ffbc62ef69d5d3dc" providerId="LiveId" clId="{38AB4D3C-B4E5-4847-ABEF-83E738C70A11}" dt="2024-05-27T11:25:34.591" v="63019" actId="478"/>
          <ac:spMkLst>
            <pc:docMk/>
            <pc:sldMk cId="2367163873" sldId="315"/>
            <ac:spMk id="7039" creationId="{A7868259-1C24-882B-BEBC-AD577F194FF4}"/>
          </ac:spMkLst>
        </pc:spChg>
        <pc:spChg chg="del mod replST">
          <ac:chgData name="Ida Ekmark" userId="ffbc62ef69d5d3dc" providerId="LiveId" clId="{38AB4D3C-B4E5-4847-ABEF-83E738C70A11}" dt="2024-05-27T11:25:34.591" v="63018" actId="478"/>
          <ac:spMkLst>
            <pc:docMk/>
            <pc:sldMk cId="2367163873" sldId="315"/>
            <ac:spMk id="7040" creationId="{17810763-98AA-F4C2-7D48-B20DE2114710}"/>
          </ac:spMkLst>
        </pc:spChg>
        <pc:spChg chg="del mod replST">
          <ac:chgData name="Ida Ekmark" userId="ffbc62ef69d5d3dc" providerId="LiveId" clId="{38AB4D3C-B4E5-4847-ABEF-83E738C70A11}" dt="2024-05-27T11:25:34.591" v="63017" actId="478"/>
          <ac:spMkLst>
            <pc:docMk/>
            <pc:sldMk cId="2367163873" sldId="315"/>
            <ac:spMk id="7041" creationId="{17DD5E11-BD93-48DF-4C85-88686D4AF16D}"/>
          </ac:spMkLst>
        </pc:spChg>
        <pc:spChg chg="del mod replST">
          <ac:chgData name="Ida Ekmark" userId="ffbc62ef69d5d3dc" providerId="LiveId" clId="{38AB4D3C-B4E5-4847-ABEF-83E738C70A11}" dt="2024-05-27T11:25:34.591" v="63016" actId="478"/>
          <ac:spMkLst>
            <pc:docMk/>
            <pc:sldMk cId="2367163873" sldId="315"/>
            <ac:spMk id="7042" creationId="{2775D7F2-1F04-F3E4-00A5-ED7F5211E778}"/>
          </ac:spMkLst>
        </pc:spChg>
        <pc:spChg chg="del mod replST">
          <ac:chgData name="Ida Ekmark" userId="ffbc62ef69d5d3dc" providerId="LiveId" clId="{38AB4D3C-B4E5-4847-ABEF-83E738C70A11}" dt="2024-05-27T11:25:34.591" v="63015" actId="478"/>
          <ac:spMkLst>
            <pc:docMk/>
            <pc:sldMk cId="2367163873" sldId="315"/>
            <ac:spMk id="7043" creationId="{E1D04C65-8C4F-1768-B88D-A8EFE1373DE9}"/>
          </ac:spMkLst>
        </pc:spChg>
        <pc:spChg chg="del mod replST">
          <ac:chgData name="Ida Ekmark" userId="ffbc62ef69d5d3dc" providerId="LiveId" clId="{38AB4D3C-B4E5-4847-ABEF-83E738C70A11}" dt="2024-05-27T11:25:34.591" v="63014" actId="478"/>
          <ac:spMkLst>
            <pc:docMk/>
            <pc:sldMk cId="2367163873" sldId="315"/>
            <ac:spMk id="7044" creationId="{7FCBFF6F-28A9-0C0E-DD5D-F95C957DACAA}"/>
          </ac:spMkLst>
        </pc:spChg>
        <pc:spChg chg="del mod replST">
          <ac:chgData name="Ida Ekmark" userId="ffbc62ef69d5d3dc" providerId="LiveId" clId="{38AB4D3C-B4E5-4847-ABEF-83E738C70A11}" dt="2024-05-27T11:25:34.591" v="63013" actId="478"/>
          <ac:spMkLst>
            <pc:docMk/>
            <pc:sldMk cId="2367163873" sldId="315"/>
            <ac:spMk id="7045" creationId="{427FFBBC-61F1-C34E-70D1-FE744607D4BC}"/>
          </ac:spMkLst>
        </pc:spChg>
        <pc:spChg chg="del mod replST">
          <ac:chgData name="Ida Ekmark" userId="ffbc62ef69d5d3dc" providerId="LiveId" clId="{38AB4D3C-B4E5-4847-ABEF-83E738C70A11}" dt="2024-05-27T11:25:34.591" v="63012" actId="478"/>
          <ac:spMkLst>
            <pc:docMk/>
            <pc:sldMk cId="2367163873" sldId="315"/>
            <ac:spMk id="7046" creationId="{04D0AD99-534B-50C2-614C-D10DD2005663}"/>
          </ac:spMkLst>
        </pc:spChg>
        <pc:spChg chg="del mod replST">
          <ac:chgData name="Ida Ekmark" userId="ffbc62ef69d5d3dc" providerId="LiveId" clId="{38AB4D3C-B4E5-4847-ABEF-83E738C70A11}" dt="2024-05-27T11:25:34.589" v="63011" actId="478"/>
          <ac:spMkLst>
            <pc:docMk/>
            <pc:sldMk cId="2367163873" sldId="315"/>
            <ac:spMk id="7047" creationId="{05F203A6-EBC3-368A-FCAC-BA691FC4A0FB}"/>
          </ac:spMkLst>
        </pc:spChg>
        <pc:spChg chg="del mod replST">
          <ac:chgData name="Ida Ekmark" userId="ffbc62ef69d5d3dc" providerId="LiveId" clId="{38AB4D3C-B4E5-4847-ABEF-83E738C70A11}" dt="2024-05-27T11:25:34.589" v="63010" actId="478"/>
          <ac:spMkLst>
            <pc:docMk/>
            <pc:sldMk cId="2367163873" sldId="315"/>
            <ac:spMk id="7048" creationId="{664734E0-A821-9D0B-FD3D-7640A464B6D6}"/>
          </ac:spMkLst>
        </pc:spChg>
        <pc:spChg chg="del mod replST">
          <ac:chgData name="Ida Ekmark" userId="ffbc62ef69d5d3dc" providerId="LiveId" clId="{38AB4D3C-B4E5-4847-ABEF-83E738C70A11}" dt="2024-05-27T11:25:34.586" v="63009" actId="478"/>
          <ac:spMkLst>
            <pc:docMk/>
            <pc:sldMk cId="2367163873" sldId="315"/>
            <ac:spMk id="7049" creationId="{EEAFD5E2-038A-4CF8-DB45-923EDE3B28F5}"/>
          </ac:spMkLst>
        </pc:spChg>
        <pc:spChg chg="del mod replST">
          <ac:chgData name="Ida Ekmark" userId="ffbc62ef69d5d3dc" providerId="LiveId" clId="{38AB4D3C-B4E5-4847-ABEF-83E738C70A11}" dt="2024-05-27T11:25:34.586" v="63008" actId="478"/>
          <ac:spMkLst>
            <pc:docMk/>
            <pc:sldMk cId="2367163873" sldId="315"/>
            <ac:spMk id="7050" creationId="{A798D989-1DC0-452C-C2B8-9C9BF6EF679B}"/>
          </ac:spMkLst>
        </pc:spChg>
        <pc:spChg chg="del mod replST">
          <ac:chgData name="Ida Ekmark" userId="ffbc62ef69d5d3dc" providerId="LiveId" clId="{38AB4D3C-B4E5-4847-ABEF-83E738C70A11}" dt="2024-05-27T11:25:34.586" v="63007" actId="478"/>
          <ac:spMkLst>
            <pc:docMk/>
            <pc:sldMk cId="2367163873" sldId="315"/>
            <ac:spMk id="7051" creationId="{FBD517ED-3A36-9883-52F2-56168B7EFA3D}"/>
          </ac:spMkLst>
        </pc:spChg>
        <pc:spChg chg="del mod replST">
          <ac:chgData name="Ida Ekmark" userId="ffbc62ef69d5d3dc" providerId="LiveId" clId="{38AB4D3C-B4E5-4847-ABEF-83E738C70A11}" dt="2024-05-27T11:25:34.586" v="63006" actId="478"/>
          <ac:spMkLst>
            <pc:docMk/>
            <pc:sldMk cId="2367163873" sldId="315"/>
            <ac:spMk id="7052" creationId="{51399B90-17A9-F3F7-1C09-790AE308F1D5}"/>
          </ac:spMkLst>
        </pc:spChg>
        <pc:spChg chg="del mod replST">
          <ac:chgData name="Ida Ekmark" userId="ffbc62ef69d5d3dc" providerId="LiveId" clId="{38AB4D3C-B4E5-4847-ABEF-83E738C70A11}" dt="2024-05-27T11:25:34.586" v="63005" actId="478"/>
          <ac:spMkLst>
            <pc:docMk/>
            <pc:sldMk cId="2367163873" sldId="315"/>
            <ac:spMk id="7053" creationId="{819D7E26-C561-0935-BAED-96A596406C9B}"/>
          </ac:spMkLst>
        </pc:spChg>
        <pc:spChg chg="del mod replST">
          <ac:chgData name="Ida Ekmark" userId="ffbc62ef69d5d3dc" providerId="LiveId" clId="{38AB4D3C-B4E5-4847-ABEF-83E738C70A11}" dt="2024-05-27T11:25:34.582" v="63004" actId="478"/>
          <ac:spMkLst>
            <pc:docMk/>
            <pc:sldMk cId="2367163873" sldId="315"/>
            <ac:spMk id="7054" creationId="{6C368B6C-61A4-C438-C486-C8C85B165385}"/>
          </ac:spMkLst>
        </pc:spChg>
        <pc:spChg chg="del mod replST">
          <ac:chgData name="Ida Ekmark" userId="ffbc62ef69d5d3dc" providerId="LiveId" clId="{38AB4D3C-B4E5-4847-ABEF-83E738C70A11}" dt="2024-05-27T11:25:34.582" v="63003" actId="478"/>
          <ac:spMkLst>
            <pc:docMk/>
            <pc:sldMk cId="2367163873" sldId="315"/>
            <ac:spMk id="7055" creationId="{44C61C7E-5506-429C-9010-6016BE9DF57C}"/>
          </ac:spMkLst>
        </pc:spChg>
        <pc:spChg chg="del mod replST">
          <ac:chgData name="Ida Ekmark" userId="ffbc62ef69d5d3dc" providerId="LiveId" clId="{38AB4D3C-B4E5-4847-ABEF-83E738C70A11}" dt="2024-05-27T11:25:34.582" v="63002" actId="478"/>
          <ac:spMkLst>
            <pc:docMk/>
            <pc:sldMk cId="2367163873" sldId="315"/>
            <ac:spMk id="7056" creationId="{4FEA6488-18D5-A3E2-EDB0-56FD790C8BEF}"/>
          </ac:spMkLst>
        </pc:spChg>
        <pc:spChg chg="del mod replST">
          <ac:chgData name="Ida Ekmark" userId="ffbc62ef69d5d3dc" providerId="LiveId" clId="{38AB4D3C-B4E5-4847-ABEF-83E738C70A11}" dt="2024-05-27T11:25:34.582" v="63001" actId="478"/>
          <ac:spMkLst>
            <pc:docMk/>
            <pc:sldMk cId="2367163873" sldId="315"/>
            <ac:spMk id="7057" creationId="{BD019334-6D31-023E-F64E-847BE269C3EE}"/>
          </ac:spMkLst>
        </pc:spChg>
        <pc:spChg chg="del mod replST">
          <ac:chgData name="Ida Ekmark" userId="ffbc62ef69d5d3dc" providerId="LiveId" clId="{38AB4D3C-B4E5-4847-ABEF-83E738C70A11}" dt="2024-05-27T11:25:34.582" v="63000" actId="478"/>
          <ac:spMkLst>
            <pc:docMk/>
            <pc:sldMk cId="2367163873" sldId="315"/>
            <ac:spMk id="7058" creationId="{B66F6FBE-CE1B-5C51-AD9C-1287325A00D9}"/>
          </ac:spMkLst>
        </pc:spChg>
        <pc:spChg chg="del mod replST">
          <ac:chgData name="Ida Ekmark" userId="ffbc62ef69d5d3dc" providerId="LiveId" clId="{38AB4D3C-B4E5-4847-ABEF-83E738C70A11}" dt="2024-05-27T11:25:34.582" v="62999" actId="478"/>
          <ac:spMkLst>
            <pc:docMk/>
            <pc:sldMk cId="2367163873" sldId="315"/>
            <ac:spMk id="7059" creationId="{316EAFD6-05F4-555F-F27D-C843A23D5942}"/>
          </ac:spMkLst>
        </pc:spChg>
        <pc:spChg chg="del mod replST">
          <ac:chgData name="Ida Ekmark" userId="ffbc62ef69d5d3dc" providerId="LiveId" clId="{38AB4D3C-B4E5-4847-ABEF-83E738C70A11}" dt="2024-05-27T11:25:34.582" v="62998" actId="478"/>
          <ac:spMkLst>
            <pc:docMk/>
            <pc:sldMk cId="2367163873" sldId="315"/>
            <ac:spMk id="7060" creationId="{7AD9E69E-0268-8680-3565-A339E3DB4B88}"/>
          </ac:spMkLst>
        </pc:spChg>
        <pc:spChg chg="del mod replST">
          <ac:chgData name="Ida Ekmark" userId="ffbc62ef69d5d3dc" providerId="LiveId" clId="{38AB4D3C-B4E5-4847-ABEF-83E738C70A11}" dt="2024-05-27T11:25:34.582" v="62997" actId="478"/>
          <ac:spMkLst>
            <pc:docMk/>
            <pc:sldMk cId="2367163873" sldId="315"/>
            <ac:spMk id="7061" creationId="{3854676A-8E14-AB21-D880-9D7A6A625F65}"/>
          </ac:spMkLst>
        </pc:spChg>
        <pc:spChg chg="del mod replST">
          <ac:chgData name="Ida Ekmark" userId="ffbc62ef69d5d3dc" providerId="LiveId" clId="{38AB4D3C-B4E5-4847-ABEF-83E738C70A11}" dt="2024-05-27T11:25:34.579" v="62996" actId="478"/>
          <ac:spMkLst>
            <pc:docMk/>
            <pc:sldMk cId="2367163873" sldId="315"/>
            <ac:spMk id="7062" creationId="{39E9A73C-209A-83D3-69BF-D3E8583813F7}"/>
          </ac:spMkLst>
        </pc:spChg>
        <pc:spChg chg="del mod replST">
          <ac:chgData name="Ida Ekmark" userId="ffbc62ef69d5d3dc" providerId="LiveId" clId="{38AB4D3C-B4E5-4847-ABEF-83E738C70A11}" dt="2024-05-27T11:25:34.579" v="62995" actId="478"/>
          <ac:spMkLst>
            <pc:docMk/>
            <pc:sldMk cId="2367163873" sldId="315"/>
            <ac:spMk id="7063" creationId="{AF995499-2B27-09C8-97D7-ABBC4D3EE98F}"/>
          </ac:spMkLst>
        </pc:spChg>
        <pc:spChg chg="del mod replST">
          <ac:chgData name="Ida Ekmark" userId="ffbc62ef69d5d3dc" providerId="LiveId" clId="{38AB4D3C-B4E5-4847-ABEF-83E738C70A11}" dt="2024-05-27T11:25:34.579" v="62994" actId="478"/>
          <ac:spMkLst>
            <pc:docMk/>
            <pc:sldMk cId="2367163873" sldId="315"/>
            <ac:spMk id="7064" creationId="{9883AAD0-B831-4FFA-8949-AABE4E7C1F4B}"/>
          </ac:spMkLst>
        </pc:spChg>
        <pc:spChg chg="del mod replST">
          <ac:chgData name="Ida Ekmark" userId="ffbc62ef69d5d3dc" providerId="LiveId" clId="{38AB4D3C-B4E5-4847-ABEF-83E738C70A11}" dt="2024-05-27T11:25:34.579" v="62993" actId="478"/>
          <ac:spMkLst>
            <pc:docMk/>
            <pc:sldMk cId="2367163873" sldId="315"/>
            <ac:spMk id="7065" creationId="{C76CCA0A-C735-2A7E-BCEF-A03EFDE70577}"/>
          </ac:spMkLst>
        </pc:spChg>
        <pc:spChg chg="del mod replST">
          <ac:chgData name="Ida Ekmark" userId="ffbc62ef69d5d3dc" providerId="LiveId" clId="{38AB4D3C-B4E5-4847-ABEF-83E738C70A11}" dt="2024-05-27T11:25:34.579" v="62992" actId="478"/>
          <ac:spMkLst>
            <pc:docMk/>
            <pc:sldMk cId="2367163873" sldId="315"/>
            <ac:spMk id="7066" creationId="{565DBDE4-687E-6B1F-7B73-25B0BB33B405}"/>
          </ac:spMkLst>
        </pc:spChg>
        <pc:spChg chg="del mod replST">
          <ac:chgData name="Ida Ekmark" userId="ffbc62ef69d5d3dc" providerId="LiveId" clId="{38AB4D3C-B4E5-4847-ABEF-83E738C70A11}" dt="2024-05-27T11:25:34.578" v="62991" actId="478"/>
          <ac:spMkLst>
            <pc:docMk/>
            <pc:sldMk cId="2367163873" sldId="315"/>
            <ac:spMk id="7067" creationId="{3695152D-589B-A6EB-FFBC-B0621B51FB9E}"/>
          </ac:spMkLst>
        </pc:spChg>
        <pc:spChg chg="del mod replST">
          <ac:chgData name="Ida Ekmark" userId="ffbc62ef69d5d3dc" providerId="LiveId" clId="{38AB4D3C-B4E5-4847-ABEF-83E738C70A11}" dt="2024-05-27T11:25:34.578" v="62990" actId="478"/>
          <ac:spMkLst>
            <pc:docMk/>
            <pc:sldMk cId="2367163873" sldId="315"/>
            <ac:spMk id="7068" creationId="{9FBB355F-75F6-9FC7-0DAA-4F58E40AFBD9}"/>
          </ac:spMkLst>
        </pc:spChg>
        <pc:spChg chg="del mod replST">
          <ac:chgData name="Ida Ekmark" userId="ffbc62ef69d5d3dc" providerId="LiveId" clId="{38AB4D3C-B4E5-4847-ABEF-83E738C70A11}" dt="2024-05-27T11:25:34.574" v="62989" actId="478"/>
          <ac:spMkLst>
            <pc:docMk/>
            <pc:sldMk cId="2367163873" sldId="315"/>
            <ac:spMk id="7069" creationId="{0C975DDF-F8D1-B45F-B7CD-8F0A2E85AD02}"/>
          </ac:spMkLst>
        </pc:spChg>
        <pc:spChg chg="del mod replST">
          <ac:chgData name="Ida Ekmark" userId="ffbc62ef69d5d3dc" providerId="LiveId" clId="{38AB4D3C-B4E5-4847-ABEF-83E738C70A11}" dt="2024-05-27T11:25:34.574" v="62988" actId="478"/>
          <ac:spMkLst>
            <pc:docMk/>
            <pc:sldMk cId="2367163873" sldId="315"/>
            <ac:spMk id="7070" creationId="{A91834A3-3D16-3E49-C300-FC49E61CD1A8}"/>
          </ac:spMkLst>
        </pc:spChg>
        <pc:spChg chg="del mod replST">
          <ac:chgData name="Ida Ekmark" userId="ffbc62ef69d5d3dc" providerId="LiveId" clId="{38AB4D3C-B4E5-4847-ABEF-83E738C70A11}" dt="2024-05-27T11:25:34.574" v="62987" actId="478"/>
          <ac:spMkLst>
            <pc:docMk/>
            <pc:sldMk cId="2367163873" sldId="315"/>
            <ac:spMk id="7071" creationId="{83FEC433-B0F8-2DBE-61B9-7B75B8CA290A}"/>
          </ac:spMkLst>
        </pc:spChg>
        <pc:spChg chg="del mod replST">
          <ac:chgData name="Ida Ekmark" userId="ffbc62ef69d5d3dc" providerId="LiveId" clId="{38AB4D3C-B4E5-4847-ABEF-83E738C70A11}" dt="2024-05-27T11:25:34.574" v="62986" actId="478"/>
          <ac:spMkLst>
            <pc:docMk/>
            <pc:sldMk cId="2367163873" sldId="315"/>
            <ac:spMk id="7072" creationId="{D34016CA-7B4B-BF1C-0E90-635FBCD1F8D9}"/>
          </ac:spMkLst>
        </pc:spChg>
        <pc:spChg chg="del mod replST">
          <ac:chgData name="Ida Ekmark" userId="ffbc62ef69d5d3dc" providerId="LiveId" clId="{38AB4D3C-B4E5-4847-ABEF-83E738C70A11}" dt="2024-05-27T11:25:34.574" v="62985" actId="478"/>
          <ac:spMkLst>
            <pc:docMk/>
            <pc:sldMk cId="2367163873" sldId="315"/>
            <ac:spMk id="7073" creationId="{06878286-73FC-34B2-7E64-5CFA2543DF73}"/>
          </ac:spMkLst>
        </pc:spChg>
        <pc:spChg chg="del mod replST">
          <ac:chgData name="Ida Ekmark" userId="ffbc62ef69d5d3dc" providerId="LiveId" clId="{38AB4D3C-B4E5-4847-ABEF-83E738C70A11}" dt="2024-05-27T11:25:34.574" v="62984" actId="478"/>
          <ac:spMkLst>
            <pc:docMk/>
            <pc:sldMk cId="2367163873" sldId="315"/>
            <ac:spMk id="7074" creationId="{4790EDDB-3670-86C3-ED63-2F27CF62E513}"/>
          </ac:spMkLst>
        </pc:spChg>
        <pc:spChg chg="del mod replST">
          <ac:chgData name="Ida Ekmark" userId="ffbc62ef69d5d3dc" providerId="LiveId" clId="{38AB4D3C-B4E5-4847-ABEF-83E738C70A11}" dt="2024-05-27T11:25:34.574" v="62983" actId="478"/>
          <ac:spMkLst>
            <pc:docMk/>
            <pc:sldMk cId="2367163873" sldId="315"/>
            <ac:spMk id="7075" creationId="{DEEB57CC-F4C2-7573-CEFC-5442A46805E4}"/>
          </ac:spMkLst>
        </pc:spChg>
        <pc:spChg chg="del mod replST">
          <ac:chgData name="Ida Ekmark" userId="ffbc62ef69d5d3dc" providerId="LiveId" clId="{38AB4D3C-B4E5-4847-ABEF-83E738C70A11}" dt="2024-05-27T11:25:34.569" v="62982" actId="478"/>
          <ac:spMkLst>
            <pc:docMk/>
            <pc:sldMk cId="2367163873" sldId="315"/>
            <ac:spMk id="7076" creationId="{B93D145C-2E94-9C4D-8C48-E7B1CE02241C}"/>
          </ac:spMkLst>
        </pc:spChg>
        <pc:spChg chg="del mod replST">
          <ac:chgData name="Ida Ekmark" userId="ffbc62ef69d5d3dc" providerId="LiveId" clId="{38AB4D3C-B4E5-4847-ABEF-83E738C70A11}" dt="2024-05-27T11:25:34.569" v="62981" actId="478"/>
          <ac:spMkLst>
            <pc:docMk/>
            <pc:sldMk cId="2367163873" sldId="315"/>
            <ac:spMk id="7077" creationId="{8F96ADD6-78A2-345F-8A24-D9C9889F9C5A}"/>
          </ac:spMkLst>
        </pc:spChg>
        <pc:spChg chg="del mod replST">
          <ac:chgData name="Ida Ekmark" userId="ffbc62ef69d5d3dc" providerId="LiveId" clId="{38AB4D3C-B4E5-4847-ABEF-83E738C70A11}" dt="2024-05-27T11:25:34.569" v="62980" actId="478"/>
          <ac:spMkLst>
            <pc:docMk/>
            <pc:sldMk cId="2367163873" sldId="315"/>
            <ac:spMk id="7078" creationId="{1D77C6B9-FF29-BEEC-CFFC-DE01152243AB}"/>
          </ac:spMkLst>
        </pc:spChg>
        <pc:spChg chg="del mod replST">
          <ac:chgData name="Ida Ekmark" userId="ffbc62ef69d5d3dc" providerId="LiveId" clId="{38AB4D3C-B4E5-4847-ABEF-83E738C70A11}" dt="2024-05-27T11:25:34.569" v="62979" actId="478"/>
          <ac:spMkLst>
            <pc:docMk/>
            <pc:sldMk cId="2367163873" sldId="315"/>
            <ac:spMk id="7079" creationId="{67C5BA8C-042A-7EAC-88C1-178D61D76126}"/>
          </ac:spMkLst>
        </pc:spChg>
        <pc:spChg chg="del mod replST">
          <ac:chgData name="Ida Ekmark" userId="ffbc62ef69d5d3dc" providerId="LiveId" clId="{38AB4D3C-B4E5-4847-ABEF-83E738C70A11}" dt="2024-05-27T11:25:34.569" v="62978" actId="478"/>
          <ac:spMkLst>
            <pc:docMk/>
            <pc:sldMk cId="2367163873" sldId="315"/>
            <ac:spMk id="7080" creationId="{8D403F7D-2A6D-845A-16D4-9C6E8A7FCA99}"/>
          </ac:spMkLst>
        </pc:spChg>
        <pc:spChg chg="del mod replST">
          <ac:chgData name="Ida Ekmark" userId="ffbc62ef69d5d3dc" providerId="LiveId" clId="{38AB4D3C-B4E5-4847-ABEF-83E738C70A11}" dt="2024-05-27T11:25:34.569" v="62977" actId="478"/>
          <ac:spMkLst>
            <pc:docMk/>
            <pc:sldMk cId="2367163873" sldId="315"/>
            <ac:spMk id="7081" creationId="{FBC7F0E6-C1C5-7903-8BF0-BA86DA075F26}"/>
          </ac:spMkLst>
        </pc:spChg>
        <pc:spChg chg="del mod replST">
          <ac:chgData name="Ida Ekmark" userId="ffbc62ef69d5d3dc" providerId="LiveId" clId="{38AB4D3C-B4E5-4847-ABEF-83E738C70A11}" dt="2024-05-27T11:25:34.569" v="62976" actId="478"/>
          <ac:spMkLst>
            <pc:docMk/>
            <pc:sldMk cId="2367163873" sldId="315"/>
            <ac:spMk id="7082" creationId="{C9155F1C-29A0-A7D4-1C21-CBB4138FEF01}"/>
          </ac:spMkLst>
        </pc:spChg>
        <pc:spChg chg="del mod replST">
          <ac:chgData name="Ida Ekmark" userId="ffbc62ef69d5d3dc" providerId="LiveId" clId="{38AB4D3C-B4E5-4847-ABEF-83E738C70A11}" dt="2024-05-27T11:25:34.569" v="62975" actId="478"/>
          <ac:spMkLst>
            <pc:docMk/>
            <pc:sldMk cId="2367163873" sldId="315"/>
            <ac:spMk id="7083" creationId="{1AD5332D-FB69-092D-0407-B1601B604912}"/>
          </ac:spMkLst>
        </pc:spChg>
        <pc:spChg chg="del mod replST">
          <ac:chgData name="Ida Ekmark" userId="ffbc62ef69d5d3dc" providerId="LiveId" clId="{38AB4D3C-B4E5-4847-ABEF-83E738C70A11}" dt="2024-05-27T11:25:34.565" v="62974" actId="478"/>
          <ac:spMkLst>
            <pc:docMk/>
            <pc:sldMk cId="2367163873" sldId="315"/>
            <ac:spMk id="7084" creationId="{F8F4361C-0E14-7A01-0057-1D2E5AAF44F0}"/>
          </ac:spMkLst>
        </pc:spChg>
        <pc:spChg chg="del mod replST">
          <ac:chgData name="Ida Ekmark" userId="ffbc62ef69d5d3dc" providerId="LiveId" clId="{38AB4D3C-B4E5-4847-ABEF-83E738C70A11}" dt="2024-05-27T11:25:34.565" v="62973" actId="478"/>
          <ac:spMkLst>
            <pc:docMk/>
            <pc:sldMk cId="2367163873" sldId="315"/>
            <ac:spMk id="7085" creationId="{3DFFBC7E-F8C6-C248-1453-3C513309EF7F}"/>
          </ac:spMkLst>
        </pc:spChg>
        <pc:spChg chg="del mod replST">
          <ac:chgData name="Ida Ekmark" userId="ffbc62ef69d5d3dc" providerId="LiveId" clId="{38AB4D3C-B4E5-4847-ABEF-83E738C70A11}" dt="2024-05-27T11:25:34.565" v="62972" actId="478"/>
          <ac:spMkLst>
            <pc:docMk/>
            <pc:sldMk cId="2367163873" sldId="315"/>
            <ac:spMk id="7086" creationId="{DEF1B98E-19E5-4A6E-DBA6-E102EE19F2C4}"/>
          </ac:spMkLst>
        </pc:spChg>
        <pc:spChg chg="del mod replST">
          <ac:chgData name="Ida Ekmark" userId="ffbc62ef69d5d3dc" providerId="LiveId" clId="{38AB4D3C-B4E5-4847-ABEF-83E738C70A11}" dt="2024-05-27T11:25:34.565" v="62971" actId="478"/>
          <ac:spMkLst>
            <pc:docMk/>
            <pc:sldMk cId="2367163873" sldId="315"/>
            <ac:spMk id="7087" creationId="{1FD5D675-EF51-6177-C95A-5AE10EE7B450}"/>
          </ac:spMkLst>
        </pc:spChg>
        <pc:spChg chg="del mod replST">
          <ac:chgData name="Ida Ekmark" userId="ffbc62ef69d5d3dc" providerId="LiveId" clId="{38AB4D3C-B4E5-4847-ABEF-83E738C70A11}" dt="2024-05-27T11:25:34.565" v="62970" actId="478"/>
          <ac:spMkLst>
            <pc:docMk/>
            <pc:sldMk cId="2367163873" sldId="315"/>
            <ac:spMk id="7088" creationId="{2C34B8DF-1C74-9158-7837-CDE3669C5F81}"/>
          </ac:spMkLst>
        </pc:spChg>
        <pc:spChg chg="del mod replST">
          <ac:chgData name="Ida Ekmark" userId="ffbc62ef69d5d3dc" providerId="LiveId" clId="{38AB4D3C-B4E5-4847-ABEF-83E738C70A11}" dt="2024-05-27T11:25:34.565" v="62969" actId="478"/>
          <ac:spMkLst>
            <pc:docMk/>
            <pc:sldMk cId="2367163873" sldId="315"/>
            <ac:spMk id="7089" creationId="{459440AF-C26D-4C2E-A189-47A9B4F828CC}"/>
          </ac:spMkLst>
        </pc:spChg>
        <pc:spChg chg="del mod replST">
          <ac:chgData name="Ida Ekmark" userId="ffbc62ef69d5d3dc" providerId="LiveId" clId="{38AB4D3C-B4E5-4847-ABEF-83E738C70A11}" dt="2024-05-27T11:25:34.561" v="62968" actId="478"/>
          <ac:spMkLst>
            <pc:docMk/>
            <pc:sldMk cId="2367163873" sldId="315"/>
            <ac:spMk id="7090" creationId="{CCBF93CA-CC8F-FF68-EA11-CE8F6D5809DC}"/>
          </ac:spMkLst>
        </pc:spChg>
        <pc:spChg chg="del mod replST">
          <ac:chgData name="Ida Ekmark" userId="ffbc62ef69d5d3dc" providerId="LiveId" clId="{38AB4D3C-B4E5-4847-ABEF-83E738C70A11}" dt="2024-05-27T11:25:34.561" v="62967" actId="478"/>
          <ac:spMkLst>
            <pc:docMk/>
            <pc:sldMk cId="2367163873" sldId="315"/>
            <ac:spMk id="7091" creationId="{D22D1C38-DFB3-79BE-3A44-81855B1D36E6}"/>
          </ac:spMkLst>
        </pc:spChg>
        <pc:spChg chg="del mod replST">
          <ac:chgData name="Ida Ekmark" userId="ffbc62ef69d5d3dc" providerId="LiveId" clId="{38AB4D3C-B4E5-4847-ABEF-83E738C70A11}" dt="2024-05-27T11:25:34.561" v="62966" actId="478"/>
          <ac:spMkLst>
            <pc:docMk/>
            <pc:sldMk cId="2367163873" sldId="315"/>
            <ac:spMk id="7092" creationId="{AC04E4A9-4985-A340-7891-C8DE645D0529}"/>
          </ac:spMkLst>
        </pc:spChg>
        <pc:spChg chg="del mod replST">
          <ac:chgData name="Ida Ekmark" userId="ffbc62ef69d5d3dc" providerId="LiveId" clId="{38AB4D3C-B4E5-4847-ABEF-83E738C70A11}" dt="2024-05-27T11:25:34.561" v="62965" actId="478"/>
          <ac:spMkLst>
            <pc:docMk/>
            <pc:sldMk cId="2367163873" sldId="315"/>
            <ac:spMk id="7093" creationId="{0564ADF4-361B-C69A-81C5-96B614BD87E5}"/>
          </ac:spMkLst>
        </pc:spChg>
        <pc:spChg chg="del mod replST">
          <ac:chgData name="Ida Ekmark" userId="ffbc62ef69d5d3dc" providerId="LiveId" clId="{38AB4D3C-B4E5-4847-ABEF-83E738C70A11}" dt="2024-05-27T11:25:34.561" v="62964" actId="478"/>
          <ac:spMkLst>
            <pc:docMk/>
            <pc:sldMk cId="2367163873" sldId="315"/>
            <ac:spMk id="7094" creationId="{A86444C0-B784-BFA8-AF20-FC3F1B101ACF}"/>
          </ac:spMkLst>
        </pc:spChg>
        <pc:spChg chg="del mod replST">
          <ac:chgData name="Ida Ekmark" userId="ffbc62ef69d5d3dc" providerId="LiveId" clId="{38AB4D3C-B4E5-4847-ABEF-83E738C70A11}" dt="2024-05-27T11:25:34.561" v="62963" actId="478"/>
          <ac:spMkLst>
            <pc:docMk/>
            <pc:sldMk cId="2367163873" sldId="315"/>
            <ac:spMk id="7095" creationId="{E79E1876-1C80-9066-1FEF-D65EC0EA9A13}"/>
          </ac:spMkLst>
        </pc:spChg>
        <pc:spChg chg="del mod replST">
          <ac:chgData name="Ida Ekmark" userId="ffbc62ef69d5d3dc" providerId="LiveId" clId="{38AB4D3C-B4E5-4847-ABEF-83E738C70A11}" dt="2024-05-27T11:25:34.561" v="62962" actId="478"/>
          <ac:spMkLst>
            <pc:docMk/>
            <pc:sldMk cId="2367163873" sldId="315"/>
            <ac:spMk id="7096" creationId="{5F6021C5-A2C1-999F-4CCF-954C68D8E28F}"/>
          </ac:spMkLst>
        </pc:spChg>
        <pc:spChg chg="del mod replST">
          <ac:chgData name="Ida Ekmark" userId="ffbc62ef69d5d3dc" providerId="LiveId" clId="{38AB4D3C-B4E5-4847-ABEF-83E738C70A11}" dt="2024-05-27T11:25:34.559" v="62961" actId="478"/>
          <ac:spMkLst>
            <pc:docMk/>
            <pc:sldMk cId="2367163873" sldId="315"/>
            <ac:spMk id="7097" creationId="{DD8C8A9C-FEDE-894B-F5AD-D6C78CE7B2F0}"/>
          </ac:spMkLst>
        </pc:spChg>
        <pc:spChg chg="del mod replST">
          <ac:chgData name="Ida Ekmark" userId="ffbc62ef69d5d3dc" providerId="LiveId" clId="{38AB4D3C-B4E5-4847-ABEF-83E738C70A11}" dt="2024-05-27T11:25:34.559" v="62960" actId="478"/>
          <ac:spMkLst>
            <pc:docMk/>
            <pc:sldMk cId="2367163873" sldId="315"/>
            <ac:spMk id="7098" creationId="{2B1752B6-EDAB-27E7-7E39-784E6B8C4E1A}"/>
          </ac:spMkLst>
        </pc:spChg>
        <pc:spChg chg="del mod replST">
          <ac:chgData name="Ida Ekmark" userId="ffbc62ef69d5d3dc" providerId="LiveId" clId="{38AB4D3C-B4E5-4847-ABEF-83E738C70A11}" dt="2024-05-27T11:25:34.559" v="62959" actId="478"/>
          <ac:spMkLst>
            <pc:docMk/>
            <pc:sldMk cId="2367163873" sldId="315"/>
            <ac:spMk id="7099" creationId="{66198FC9-ADEE-8CB4-6E33-99150251E395}"/>
          </ac:spMkLst>
        </pc:spChg>
        <pc:spChg chg="del mod replST">
          <ac:chgData name="Ida Ekmark" userId="ffbc62ef69d5d3dc" providerId="LiveId" clId="{38AB4D3C-B4E5-4847-ABEF-83E738C70A11}" dt="2024-05-27T11:25:34.557" v="62958" actId="478"/>
          <ac:spMkLst>
            <pc:docMk/>
            <pc:sldMk cId="2367163873" sldId="315"/>
            <ac:spMk id="7100" creationId="{09695678-EB28-1CEB-A57B-E050C356F2A1}"/>
          </ac:spMkLst>
        </pc:spChg>
        <pc:spChg chg="del mod replST">
          <ac:chgData name="Ida Ekmark" userId="ffbc62ef69d5d3dc" providerId="LiveId" clId="{38AB4D3C-B4E5-4847-ABEF-83E738C70A11}" dt="2024-05-27T11:25:34.557" v="62957" actId="478"/>
          <ac:spMkLst>
            <pc:docMk/>
            <pc:sldMk cId="2367163873" sldId="315"/>
            <ac:spMk id="7101" creationId="{07478A10-FA6D-5A85-FABE-961B96FD4CCE}"/>
          </ac:spMkLst>
        </pc:spChg>
        <pc:spChg chg="del mod replST">
          <ac:chgData name="Ida Ekmark" userId="ffbc62ef69d5d3dc" providerId="LiveId" clId="{38AB4D3C-B4E5-4847-ABEF-83E738C70A11}" dt="2024-05-27T11:25:34.557" v="62956" actId="478"/>
          <ac:spMkLst>
            <pc:docMk/>
            <pc:sldMk cId="2367163873" sldId="315"/>
            <ac:spMk id="7102" creationId="{CC097607-5206-CD2D-77EE-9601754953AD}"/>
          </ac:spMkLst>
        </pc:spChg>
        <pc:spChg chg="del mod replST">
          <ac:chgData name="Ida Ekmark" userId="ffbc62ef69d5d3dc" providerId="LiveId" clId="{38AB4D3C-B4E5-4847-ABEF-83E738C70A11}" dt="2024-05-27T11:25:34.553" v="62955" actId="478"/>
          <ac:spMkLst>
            <pc:docMk/>
            <pc:sldMk cId="2367163873" sldId="315"/>
            <ac:spMk id="7103" creationId="{BB99B538-7700-2345-F776-D93BCD3138DE}"/>
          </ac:spMkLst>
        </pc:spChg>
        <pc:spChg chg="del mod replST">
          <ac:chgData name="Ida Ekmark" userId="ffbc62ef69d5d3dc" providerId="LiveId" clId="{38AB4D3C-B4E5-4847-ABEF-83E738C70A11}" dt="2024-05-27T11:25:34.553" v="62954" actId="478"/>
          <ac:spMkLst>
            <pc:docMk/>
            <pc:sldMk cId="2367163873" sldId="315"/>
            <ac:spMk id="7104" creationId="{A2DC1A4F-8A7E-D81A-396A-8C5C404EAB22}"/>
          </ac:spMkLst>
        </pc:spChg>
        <pc:spChg chg="del mod replST">
          <ac:chgData name="Ida Ekmark" userId="ffbc62ef69d5d3dc" providerId="LiveId" clId="{38AB4D3C-B4E5-4847-ABEF-83E738C70A11}" dt="2024-05-27T11:25:34.553" v="62953" actId="478"/>
          <ac:spMkLst>
            <pc:docMk/>
            <pc:sldMk cId="2367163873" sldId="315"/>
            <ac:spMk id="7105" creationId="{8CFD00A4-5892-3B6B-4A8D-8795BE27BDB4}"/>
          </ac:spMkLst>
        </pc:spChg>
        <pc:spChg chg="del mod replST">
          <ac:chgData name="Ida Ekmark" userId="ffbc62ef69d5d3dc" providerId="LiveId" clId="{38AB4D3C-B4E5-4847-ABEF-83E738C70A11}" dt="2024-05-27T11:25:34.553" v="62952" actId="478"/>
          <ac:spMkLst>
            <pc:docMk/>
            <pc:sldMk cId="2367163873" sldId="315"/>
            <ac:spMk id="7106" creationId="{1D722AA3-B464-7A02-449B-7FAB107FFF2D}"/>
          </ac:spMkLst>
        </pc:spChg>
        <pc:spChg chg="del mod replST">
          <ac:chgData name="Ida Ekmark" userId="ffbc62ef69d5d3dc" providerId="LiveId" clId="{38AB4D3C-B4E5-4847-ABEF-83E738C70A11}" dt="2024-05-27T11:25:34.553" v="62951" actId="478"/>
          <ac:spMkLst>
            <pc:docMk/>
            <pc:sldMk cId="2367163873" sldId="315"/>
            <ac:spMk id="7107" creationId="{75C8661B-A455-BD5E-3AEB-EF8ACAE166CC}"/>
          </ac:spMkLst>
        </pc:spChg>
        <pc:spChg chg="del mod replST">
          <ac:chgData name="Ida Ekmark" userId="ffbc62ef69d5d3dc" providerId="LiveId" clId="{38AB4D3C-B4E5-4847-ABEF-83E738C70A11}" dt="2024-05-27T11:25:34.553" v="62950" actId="478"/>
          <ac:spMkLst>
            <pc:docMk/>
            <pc:sldMk cId="2367163873" sldId="315"/>
            <ac:spMk id="7108" creationId="{60A1FFC6-83E8-8C42-13FC-DC9B8FBBE6D4}"/>
          </ac:spMkLst>
        </pc:spChg>
        <pc:spChg chg="del mod replST">
          <ac:chgData name="Ida Ekmark" userId="ffbc62ef69d5d3dc" providerId="LiveId" clId="{38AB4D3C-B4E5-4847-ABEF-83E738C70A11}" dt="2024-05-27T11:25:34.549" v="62949" actId="478"/>
          <ac:spMkLst>
            <pc:docMk/>
            <pc:sldMk cId="2367163873" sldId="315"/>
            <ac:spMk id="7109" creationId="{B4E9B82C-C382-7866-9051-E4C0CFE44C49}"/>
          </ac:spMkLst>
        </pc:spChg>
        <pc:spChg chg="del mod replST">
          <ac:chgData name="Ida Ekmark" userId="ffbc62ef69d5d3dc" providerId="LiveId" clId="{38AB4D3C-B4E5-4847-ABEF-83E738C70A11}" dt="2024-05-27T11:25:34.549" v="62948" actId="478"/>
          <ac:spMkLst>
            <pc:docMk/>
            <pc:sldMk cId="2367163873" sldId="315"/>
            <ac:spMk id="7110" creationId="{51276CF8-7E79-81D2-2E47-D193FDE9C49E}"/>
          </ac:spMkLst>
        </pc:spChg>
        <pc:spChg chg="del mod replST">
          <ac:chgData name="Ida Ekmark" userId="ffbc62ef69d5d3dc" providerId="LiveId" clId="{38AB4D3C-B4E5-4847-ABEF-83E738C70A11}" dt="2024-05-27T11:25:34.549" v="62947" actId="478"/>
          <ac:spMkLst>
            <pc:docMk/>
            <pc:sldMk cId="2367163873" sldId="315"/>
            <ac:spMk id="7111" creationId="{9CF0264C-B276-D466-186F-10C705E9F005}"/>
          </ac:spMkLst>
        </pc:spChg>
        <pc:spChg chg="del mod replST">
          <ac:chgData name="Ida Ekmark" userId="ffbc62ef69d5d3dc" providerId="LiveId" clId="{38AB4D3C-B4E5-4847-ABEF-83E738C70A11}" dt="2024-05-27T11:25:34.549" v="62946" actId="478"/>
          <ac:spMkLst>
            <pc:docMk/>
            <pc:sldMk cId="2367163873" sldId="315"/>
            <ac:spMk id="7112" creationId="{178BC290-87E1-1BF4-3F74-86F7258A6CF9}"/>
          </ac:spMkLst>
        </pc:spChg>
        <pc:spChg chg="del mod replST">
          <ac:chgData name="Ida Ekmark" userId="ffbc62ef69d5d3dc" providerId="LiveId" clId="{38AB4D3C-B4E5-4847-ABEF-83E738C70A11}" dt="2024-05-27T11:25:34.549" v="62945" actId="478"/>
          <ac:spMkLst>
            <pc:docMk/>
            <pc:sldMk cId="2367163873" sldId="315"/>
            <ac:spMk id="7113" creationId="{4E64907C-1284-6783-D2FC-03DED72B6B90}"/>
          </ac:spMkLst>
        </pc:spChg>
        <pc:spChg chg="del mod replST">
          <ac:chgData name="Ida Ekmark" userId="ffbc62ef69d5d3dc" providerId="LiveId" clId="{38AB4D3C-B4E5-4847-ABEF-83E738C70A11}" dt="2024-05-27T11:25:34.549" v="62944" actId="478"/>
          <ac:spMkLst>
            <pc:docMk/>
            <pc:sldMk cId="2367163873" sldId="315"/>
            <ac:spMk id="7114" creationId="{3577B62B-F2C3-4C14-188A-D3CBBA349958}"/>
          </ac:spMkLst>
        </pc:spChg>
        <pc:spChg chg="del mod replST">
          <ac:chgData name="Ida Ekmark" userId="ffbc62ef69d5d3dc" providerId="LiveId" clId="{38AB4D3C-B4E5-4847-ABEF-83E738C70A11}" dt="2024-05-27T11:25:34.545" v="62943" actId="478"/>
          <ac:spMkLst>
            <pc:docMk/>
            <pc:sldMk cId="2367163873" sldId="315"/>
            <ac:spMk id="7115" creationId="{FC376523-FEC2-25C1-A15C-C82D7D8A387E}"/>
          </ac:spMkLst>
        </pc:spChg>
        <pc:spChg chg="del mod replST">
          <ac:chgData name="Ida Ekmark" userId="ffbc62ef69d5d3dc" providerId="LiveId" clId="{38AB4D3C-B4E5-4847-ABEF-83E738C70A11}" dt="2024-05-27T11:25:34.545" v="62942" actId="478"/>
          <ac:spMkLst>
            <pc:docMk/>
            <pc:sldMk cId="2367163873" sldId="315"/>
            <ac:spMk id="7116" creationId="{D472ACE2-2BE0-BF4E-9621-8CAD3A5A44DF}"/>
          </ac:spMkLst>
        </pc:spChg>
        <pc:spChg chg="del mod replST">
          <ac:chgData name="Ida Ekmark" userId="ffbc62ef69d5d3dc" providerId="LiveId" clId="{38AB4D3C-B4E5-4847-ABEF-83E738C70A11}" dt="2024-05-27T11:25:34.545" v="62941" actId="478"/>
          <ac:spMkLst>
            <pc:docMk/>
            <pc:sldMk cId="2367163873" sldId="315"/>
            <ac:spMk id="7117" creationId="{336CC416-3AF5-3D4F-A4BC-52257F659C43}"/>
          </ac:spMkLst>
        </pc:spChg>
        <pc:spChg chg="del mod replST">
          <ac:chgData name="Ida Ekmark" userId="ffbc62ef69d5d3dc" providerId="LiveId" clId="{38AB4D3C-B4E5-4847-ABEF-83E738C70A11}" dt="2024-05-27T11:25:34.545" v="62940" actId="478"/>
          <ac:spMkLst>
            <pc:docMk/>
            <pc:sldMk cId="2367163873" sldId="315"/>
            <ac:spMk id="7118" creationId="{CB8CAE63-E6DA-6F33-5CE5-BFE64E43D080}"/>
          </ac:spMkLst>
        </pc:spChg>
        <pc:spChg chg="del mod replST">
          <ac:chgData name="Ida Ekmark" userId="ffbc62ef69d5d3dc" providerId="LiveId" clId="{38AB4D3C-B4E5-4847-ABEF-83E738C70A11}" dt="2024-05-27T11:25:34.545" v="62939" actId="478"/>
          <ac:spMkLst>
            <pc:docMk/>
            <pc:sldMk cId="2367163873" sldId="315"/>
            <ac:spMk id="7119" creationId="{0CAFC2AF-A2F7-DEAB-9D15-EB6B97580A1A}"/>
          </ac:spMkLst>
        </pc:spChg>
        <pc:spChg chg="del mod replST">
          <ac:chgData name="Ida Ekmark" userId="ffbc62ef69d5d3dc" providerId="LiveId" clId="{38AB4D3C-B4E5-4847-ABEF-83E738C70A11}" dt="2024-05-27T11:25:34.541" v="62938" actId="478"/>
          <ac:spMkLst>
            <pc:docMk/>
            <pc:sldMk cId="2367163873" sldId="315"/>
            <ac:spMk id="7120" creationId="{D25173E6-013C-1417-8ED5-ECD3C65B4D43}"/>
          </ac:spMkLst>
        </pc:spChg>
        <pc:spChg chg="del mod replST">
          <ac:chgData name="Ida Ekmark" userId="ffbc62ef69d5d3dc" providerId="LiveId" clId="{38AB4D3C-B4E5-4847-ABEF-83E738C70A11}" dt="2024-05-27T11:25:34.541" v="62937" actId="478"/>
          <ac:spMkLst>
            <pc:docMk/>
            <pc:sldMk cId="2367163873" sldId="315"/>
            <ac:spMk id="7121" creationId="{3998B1F0-7AC4-8360-1197-9B7BBFD00460}"/>
          </ac:spMkLst>
        </pc:spChg>
        <pc:spChg chg="del mod replST">
          <ac:chgData name="Ida Ekmark" userId="ffbc62ef69d5d3dc" providerId="LiveId" clId="{38AB4D3C-B4E5-4847-ABEF-83E738C70A11}" dt="2024-05-27T11:25:34.541" v="62936" actId="478"/>
          <ac:spMkLst>
            <pc:docMk/>
            <pc:sldMk cId="2367163873" sldId="315"/>
            <ac:spMk id="7122" creationId="{0D6C7743-E99F-27FE-D1C9-BE76673C7CAD}"/>
          </ac:spMkLst>
        </pc:spChg>
        <pc:spChg chg="del mod replST">
          <ac:chgData name="Ida Ekmark" userId="ffbc62ef69d5d3dc" providerId="LiveId" clId="{38AB4D3C-B4E5-4847-ABEF-83E738C70A11}" dt="2024-05-27T11:25:34.541" v="62935" actId="478"/>
          <ac:spMkLst>
            <pc:docMk/>
            <pc:sldMk cId="2367163873" sldId="315"/>
            <ac:spMk id="7123" creationId="{4982A5BF-FFE2-57BA-3A88-0A7B2D8D7E06}"/>
          </ac:spMkLst>
        </pc:spChg>
        <pc:spChg chg="del mod replST">
          <ac:chgData name="Ida Ekmark" userId="ffbc62ef69d5d3dc" providerId="LiveId" clId="{38AB4D3C-B4E5-4847-ABEF-83E738C70A11}" dt="2024-05-27T11:25:34.541" v="62934" actId="478"/>
          <ac:spMkLst>
            <pc:docMk/>
            <pc:sldMk cId="2367163873" sldId="315"/>
            <ac:spMk id="7124" creationId="{2C438DFA-4361-8AA4-AB4B-F63BAEA930BC}"/>
          </ac:spMkLst>
        </pc:spChg>
        <pc:spChg chg="del mod replST">
          <ac:chgData name="Ida Ekmark" userId="ffbc62ef69d5d3dc" providerId="LiveId" clId="{38AB4D3C-B4E5-4847-ABEF-83E738C70A11}" dt="2024-05-27T11:25:34.541" v="62933" actId="478"/>
          <ac:spMkLst>
            <pc:docMk/>
            <pc:sldMk cId="2367163873" sldId="315"/>
            <ac:spMk id="7125" creationId="{708EF236-C7DE-DB81-AE41-5FE0F4DE326F}"/>
          </ac:spMkLst>
        </pc:spChg>
        <pc:spChg chg="del mod replST">
          <ac:chgData name="Ida Ekmark" userId="ffbc62ef69d5d3dc" providerId="LiveId" clId="{38AB4D3C-B4E5-4847-ABEF-83E738C70A11}" dt="2024-05-27T11:25:34.539" v="62932" actId="478"/>
          <ac:spMkLst>
            <pc:docMk/>
            <pc:sldMk cId="2367163873" sldId="315"/>
            <ac:spMk id="7126" creationId="{53899B13-779E-E063-6E13-54AFA26C09CF}"/>
          </ac:spMkLst>
        </pc:spChg>
        <pc:spChg chg="del mod replST">
          <ac:chgData name="Ida Ekmark" userId="ffbc62ef69d5d3dc" providerId="LiveId" clId="{38AB4D3C-B4E5-4847-ABEF-83E738C70A11}" dt="2024-05-27T11:25:34.539" v="62931" actId="478"/>
          <ac:spMkLst>
            <pc:docMk/>
            <pc:sldMk cId="2367163873" sldId="315"/>
            <ac:spMk id="7127" creationId="{9DF7B660-663C-0D15-A13B-0602C974FDDA}"/>
          </ac:spMkLst>
        </pc:spChg>
        <pc:spChg chg="del mod replST">
          <ac:chgData name="Ida Ekmark" userId="ffbc62ef69d5d3dc" providerId="LiveId" clId="{38AB4D3C-B4E5-4847-ABEF-83E738C70A11}" dt="2024-05-27T11:25:34.539" v="62930" actId="478"/>
          <ac:spMkLst>
            <pc:docMk/>
            <pc:sldMk cId="2367163873" sldId="315"/>
            <ac:spMk id="7128" creationId="{F1A0ECCB-BB85-BD98-7EF8-D89A7FF5C677}"/>
          </ac:spMkLst>
        </pc:spChg>
        <pc:spChg chg="del mod replST">
          <ac:chgData name="Ida Ekmark" userId="ffbc62ef69d5d3dc" providerId="LiveId" clId="{38AB4D3C-B4E5-4847-ABEF-83E738C70A11}" dt="2024-05-27T11:25:34.537" v="62929" actId="478"/>
          <ac:spMkLst>
            <pc:docMk/>
            <pc:sldMk cId="2367163873" sldId="315"/>
            <ac:spMk id="7129" creationId="{1CD62A91-CC28-71FA-D5D3-590E3CCA3C2C}"/>
          </ac:spMkLst>
        </pc:spChg>
        <pc:spChg chg="del mod replST">
          <ac:chgData name="Ida Ekmark" userId="ffbc62ef69d5d3dc" providerId="LiveId" clId="{38AB4D3C-B4E5-4847-ABEF-83E738C70A11}" dt="2024-05-27T11:25:34.537" v="62928" actId="478"/>
          <ac:spMkLst>
            <pc:docMk/>
            <pc:sldMk cId="2367163873" sldId="315"/>
            <ac:spMk id="7130" creationId="{A8740E44-E1A1-322D-DC6C-0B138B4B86BB}"/>
          </ac:spMkLst>
        </pc:spChg>
        <pc:spChg chg="del mod replST">
          <ac:chgData name="Ida Ekmark" userId="ffbc62ef69d5d3dc" providerId="LiveId" clId="{38AB4D3C-B4E5-4847-ABEF-83E738C70A11}" dt="2024-05-27T11:25:34.537" v="62927" actId="478"/>
          <ac:spMkLst>
            <pc:docMk/>
            <pc:sldMk cId="2367163873" sldId="315"/>
            <ac:spMk id="7131" creationId="{05C9E3BC-FF55-F7FA-47FB-53FF165E1306}"/>
          </ac:spMkLst>
        </pc:spChg>
        <pc:spChg chg="del mod replST">
          <ac:chgData name="Ida Ekmark" userId="ffbc62ef69d5d3dc" providerId="LiveId" clId="{38AB4D3C-B4E5-4847-ABEF-83E738C70A11}" dt="2024-05-27T11:25:34.533" v="62926" actId="478"/>
          <ac:spMkLst>
            <pc:docMk/>
            <pc:sldMk cId="2367163873" sldId="315"/>
            <ac:spMk id="7132" creationId="{BBC6B600-0F41-092D-6CC7-5E5ABFAA6A62}"/>
          </ac:spMkLst>
        </pc:spChg>
        <pc:spChg chg="del mod replST">
          <ac:chgData name="Ida Ekmark" userId="ffbc62ef69d5d3dc" providerId="LiveId" clId="{38AB4D3C-B4E5-4847-ABEF-83E738C70A11}" dt="2024-05-27T11:25:34.533" v="62925" actId="478"/>
          <ac:spMkLst>
            <pc:docMk/>
            <pc:sldMk cId="2367163873" sldId="315"/>
            <ac:spMk id="7133" creationId="{FA61F3A4-7DBE-CCA8-5441-7F8F6CC447FD}"/>
          </ac:spMkLst>
        </pc:spChg>
        <pc:spChg chg="del mod replST">
          <ac:chgData name="Ida Ekmark" userId="ffbc62ef69d5d3dc" providerId="LiveId" clId="{38AB4D3C-B4E5-4847-ABEF-83E738C70A11}" dt="2024-05-27T11:25:34.533" v="62924" actId="478"/>
          <ac:spMkLst>
            <pc:docMk/>
            <pc:sldMk cId="2367163873" sldId="315"/>
            <ac:spMk id="7134" creationId="{B5860934-36FA-03BA-8DFC-1682C72C0F43}"/>
          </ac:spMkLst>
        </pc:spChg>
        <pc:spChg chg="del mod replST">
          <ac:chgData name="Ida Ekmark" userId="ffbc62ef69d5d3dc" providerId="LiveId" clId="{38AB4D3C-B4E5-4847-ABEF-83E738C70A11}" dt="2024-05-27T11:25:34.533" v="62923" actId="478"/>
          <ac:spMkLst>
            <pc:docMk/>
            <pc:sldMk cId="2367163873" sldId="315"/>
            <ac:spMk id="7135" creationId="{9540C089-EB1B-4B8F-1EA4-599317FC8303}"/>
          </ac:spMkLst>
        </pc:spChg>
        <pc:spChg chg="del mod replST">
          <ac:chgData name="Ida Ekmark" userId="ffbc62ef69d5d3dc" providerId="LiveId" clId="{38AB4D3C-B4E5-4847-ABEF-83E738C70A11}" dt="2024-05-27T11:25:34.533" v="62922" actId="478"/>
          <ac:spMkLst>
            <pc:docMk/>
            <pc:sldMk cId="2367163873" sldId="315"/>
            <ac:spMk id="7136" creationId="{CDAAA5C9-36FF-6A95-C083-C2BAD39640F7}"/>
          </ac:spMkLst>
        </pc:spChg>
        <pc:spChg chg="del mod replST">
          <ac:chgData name="Ida Ekmark" userId="ffbc62ef69d5d3dc" providerId="LiveId" clId="{38AB4D3C-B4E5-4847-ABEF-83E738C70A11}" dt="2024-05-27T11:25:34.533" v="62921" actId="478"/>
          <ac:spMkLst>
            <pc:docMk/>
            <pc:sldMk cId="2367163873" sldId="315"/>
            <ac:spMk id="7137" creationId="{EDE81296-1462-B403-DA9A-DA3C003AE4E2}"/>
          </ac:spMkLst>
        </pc:spChg>
        <pc:spChg chg="del mod replST">
          <ac:chgData name="Ida Ekmark" userId="ffbc62ef69d5d3dc" providerId="LiveId" clId="{38AB4D3C-B4E5-4847-ABEF-83E738C70A11}" dt="2024-05-27T11:25:34.529" v="62920" actId="478"/>
          <ac:spMkLst>
            <pc:docMk/>
            <pc:sldMk cId="2367163873" sldId="315"/>
            <ac:spMk id="7138" creationId="{36F399A7-AB5A-A07B-4452-F0AB879BD677}"/>
          </ac:spMkLst>
        </pc:spChg>
        <pc:spChg chg="del mod replST">
          <ac:chgData name="Ida Ekmark" userId="ffbc62ef69d5d3dc" providerId="LiveId" clId="{38AB4D3C-B4E5-4847-ABEF-83E738C70A11}" dt="2024-05-27T11:25:34.529" v="62919" actId="478"/>
          <ac:spMkLst>
            <pc:docMk/>
            <pc:sldMk cId="2367163873" sldId="315"/>
            <ac:spMk id="7139" creationId="{FE9615BF-0CA7-4FAF-088D-2C96A3F200B0}"/>
          </ac:spMkLst>
        </pc:spChg>
        <pc:spChg chg="del mod replST">
          <ac:chgData name="Ida Ekmark" userId="ffbc62ef69d5d3dc" providerId="LiveId" clId="{38AB4D3C-B4E5-4847-ABEF-83E738C70A11}" dt="2024-05-27T11:25:34.529" v="62918" actId="478"/>
          <ac:spMkLst>
            <pc:docMk/>
            <pc:sldMk cId="2367163873" sldId="315"/>
            <ac:spMk id="7140" creationId="{1D6D839B-6203-4ECD-552A-47A2F23C3B9E}"/>
          </ac:spMkLst>
        </pc:spChg>
        <pc:spChg chg="del mod replST">
          <ac:chgData name="Ida Ekmark" userId="ffbc62ef69d5d3dc" providerId="LiveId" clId="{38AB4D3C-B4E5-4847-ABEF-83E738C70A11}" dt="2024-05-27T11:25:34.529" v="62917" actId="478"/>
          <ac:spMkLst>
            <pc:docMk/>
            <pc:sldMk cId="2367163873" sldId="315"/>
            <ac:spMk id="7141" creationId="{3F90CB29-8804-DEEB-11F4-1DDF3ACACF78}"/>
          </ac:spMkLst>
        </pc:spChg>
        <pc:spChg chg="del mod replST">
          <ac:chgData name="Ida Ekmark" userId="ffbc62ef69d5d3dc" providerId="LiveId" clId="{38AB4D3C-B4E5-4847-ABEF-83E738C70A11}" dt="2024-05-27T11:25:34.529" v="62916" actId="478"/>
          <ac:spMkLst>
            <pc:docMk/>
            <pc:sldMk cId="2367163873" sldId="315"/>
            <ac:spMk id="7142" creationId="{C5180575-EE5D-9D77-2FFC-CAE72A13EBFC}"/>
          </ac:spMkLst>
        </pc:spChg>
        <pc:spChg chg="del mod replST">
          <ac:chgData name="Ida Ekmark" userId="ffbc62ef69d5d3dc" providerId="LiveId" clId="{38AB4D3C-B4E5-4847-ABEF-83E738C70A11}" dt="2024-05-27T11:25:34.524" v="62915" actId="478"/>
          <ac:spMkLst>
            <pc:docMk/>
            <pc:sldMk cId="2367163873" sldId="315"/>
            <ac:spMk id="7143" creationId="{EA006B3F-AAFA-A4F0-F214-28D09850BBAC}"/>
          </ac:spMkLst>
        </pc:spChg>
        <pc:spChg chg="del mod replST">
          <ac:chgData name="Ida Ekmark" userId="ffbc62ef69d5d3dc" providerId="LiveId" clId="{38AB4D3C-B4E5-4847-ABEF-83E738C70A11}" dt="2024-05-27T11:25:34.524" v="62914" actId="478"/>
          <ac:spMkLst>
            <pc:docMk/>
            <pc:sldMk cId="2367163873" sldId="315"/>
            <ac:spMk id="7144" creationId="{65A0B3E5-5B78-908D-12A3-86C8A9319705}"/>
          </ac:spMkLst>
        </pc:spChg>
        <pc:spChg chg="del mod replST">
          <ac:chgData name="Ida Ekmark" userId="ffbc62ef69d5d3dc" providerId="LiveId" clId="{38AB4D3C-B4E5-4847-ABEF-83E738C70A11}" dt="2024-05-27T11:25:34.524" v="62913" actId="478"/>
          <ac:spMkLst>
            <pc:docMk/>
            <pc:sldMk cId="2367163873" sldId="315"/>
            <ac:spMk id="7145" creationId="{98A3EE2B-819C-BE4A-FC64-B93D2E4D409B}"/>
          </ac:spMkLst>
        </pc:spChg>
        <pc:spChg chg="del mod replST">
          <ac:chgData name="Ida Ekmark" userId="ffbc62ef69d5d3dc" providerId="LiveId" clId="{38AB4D3C-B4E5-4847-ABEF-83E738C70A11}" dt="2024-05-27T11:25:34.524" v="62912" actId="478"/>
          <ac:spMkLst>
            <pc:docMk/>
            <pc:sldMk cId="2367163873" sldId="315"/>
            <ac:spMk id="7146" creationId="{C049BDA1-4D6F-4599-F113-B0D4B547948E}"/>
          </ac:spMkLst>
        </pc:spChg>
        <pc:spChg chg="del mod replST">
          <ac:chgData name="Ida Ekmark" userId="ffbc62ef69d5d3dc" providerId="LiveId" clId="{38AB4D3C-B4E5-4847-ABEF-83E738C70A11}" dt="2024-05-27T11:25:34.524" v="62911" actId="478"/>
          <ac:spMkLst>
            <pc:docMk/>
            <pc:sldMk cId="2367163873" sldId="315"/>
            <ac:spMk id="7147" creationId="{82122532-D7F7-33BF-BCC5-E5B4A36342ED}"/>
          </ac:spMkLst>
        </pc:spChg>
        <pc:spChg chg="del mod replST">
          <ac:chgData name="Ida Ekmark" userId="ffbc62ef69d5d3dc" providerId="LiveId" clId="{38AB4D3C-B4E5-4847-ABEF-83E738C70A11}" dt="2024-05-27T11:25:34.524" v="62910" actId="478"/>
          <ac:spMkLst>
            <pc:docMk/>
            <pc:sldMk cId="2367163873" sldId="315"/>
            <ac:spMk id="7148" creationId="{A462AE1B-85AC-9E75-16D8-03155B897807}"/>
          </ac:spMkLst>
        </pc:spChg>
        <pc:spChg chg="del mod replST">
          <ac:chgData name="Ida Ekmark" userId="ffbc62ef69d5d3dc" providerId="LiveId" clId="{38AB4D3C-B4E5-4847-ABEF-83E738C70A11}" dt="2024-05-27T11:25:34.524" v="62909" actId="478"/>
          <ac:spMkLst>
            <pc:docMk/>
            <pc:sldMk cId="2367163873" sldId="315"/>
            <ac:spMk id="7149" creationId="{DE48EE9E-FA2D-5F93-AD83-8B6490DA4864}"/>
          </ac:spMkLst>
        </pc:spChg>
        <pc:spChg chg="del mod replST">
          <ac:chgData name="Ida Ekmark" userId="ffbc62ef69d5d3dc" providerId="LiveId" clId="{38AB4D3C-B4E5-4847-ABEF-83E738C70A11}" dt="2024-05-27T11:25:34.520" v="62908" actId="478"/>
          <ac:spMkLst>
            <pc:docMk/>
            <pc:sldMk cId="2367163873" sldId="315"/>
            <ac:spMk id="7150" creationId="{A29F351C-1DBC-A29C-51F4-A97000853370}"/>
          </ac:spMkLst>
        </pc:spChg>
        <pc:spChg chg="del mod replST">
          <ac:chgData name="Ida Ekmark" userId="ffbc62ef69d5d3dc" providerId="LiveId" clId="{38AB4D3C-B4E5-4847-ABEF-83E738C70A11}" dt="2024-05-27T11:25:34.520" v="62907" actId="478"/>
          <ac:spMkLst>
            <pc:docMk/>
            <pc:sldMk cId="2367163873" sldId="315"/>
            <ac:spMk id="7151" creationId="{67C6675F-9F53-3F0B-602F-377188402D77}"/>
          </ac:spMkLst>
        </pc:spChg>
        <pc:spChg chg="del mod replST">
          <ac:chgData name="Ida Ekmark" userId="ffbc62ef69d5d3dc" providerId="LiveId" clId="{38AB4D3C-B4E5-4847-ABEF-83E738C70A11}" dt="2024-05-27T11:25:34.520" v="62906" actId="478"/>
          <ac:spMkLst>
            <pc:docMk/>
            <pc:sldMk cId="2367163873" sldId="315"/>
            <ac:spMk id="7152" creationId="{3622B2DE-011F-ED52-7FA7-2745A468BA20}"/>
          </ac:spMkLst>
        </pc:spChg>
        <pc:spChg chg="del mod replST">
          <ac:chgData name="Ida Ekmark" userId="ffbc62ef69d5d3dc" providerId="LiveId" clId="{38AB4D3C-B4E5-4847-ABEF-83E738C70A11}" dt="2024-05-27T11:25:34.520" v="62905" actId="478"/>
          <ac:spMkLst>
            <pc:docMk/>
            <pc:sldMk cId="2367163873" sldId="315"/>
            <ac:spMk id="7153" creationId="{FB4383BF-88E2-301D-CD4C-5BEAAE577169}"/>
          </ac:spMkLst>
        </pc:spChg>
        <pc:spChg chg="del mod replST">
          <ac:chgData name="Ida Ekmark" userId="ffbc62ef69d5d3dc" providerId="LiveId" clId="{38AB4D3C-B4E5-4847-ABEF-83E738C70A11}" dt="2024-05-27T11:25:34.520" v="62904" actId="478"/>
          <ac:spMkLst>
            <pc:docMk/>
            <pc:sldMk cId="2367163873" sldId="315"/>
            <ac:spMk id="7154" creationId="{9D055F6E-CC5A-F90D-8E9A-DE2C705428C3}"/>
          </ac:spMkLst>
        </pc:spChg>
        <pc:spChg chg="del mod replST">
          <ac:chgData name="Ida Ekmark" userId="ffbc62ef69d5d3dc" providerId="LiveId" clId="{38AB4D3C-B4E5-4847-ABEF-83E738C70A11}" dt="2024-05-27T11:25:34.519" v="62903" actId="478"/>
          <ac:spMkLst>
            <pc:docMk/>
            <pc:sldMk cId="2367163873" sldId="315"/>
            <ac:spMk id="7155" creationId="{7FB40D30-2C20-B1D2-6537-AA5D93803A04}"/>
          </ac:spMkLst>
        </pc:spChg>
        <pc:spChg chg="del mod replST">
          <ac:chgData name="Ida Ekmark" userId="ffbc62ef69d5d3dc" providerId="LiveId" clId="{38AB4D3C-B4E5-4847-ABEF-83E738C70A11}" dt="2024-05-27T11:25:34.516" v="62902" actId="478"/>
          <ac:spMkLst>
            <pc:docMk/>
            <pc:sldMk cId="2367163873" sldId="315"/>
            <ac:spMk id="7156" creationId="{7D2C6869-13AB-C893-0F6E-91D991073265}"/>
          </ac:spMkLst>
        </pc:spChg>
        <pc:spChg chg="del mod replST">
          <ac:chgData name="Ida Ekmark" userId="ffbc62ef69d5d3dc" providerId="LiveId" clId="{38AB4D3C-B4E5-4847-ABEF-83E738C70A11}" dt="2024-05-27T11:25:34.516" v="62901" actId="478"/>
          <ac:spMkLst>
            <pc:docMk/>
            <pc:sldMk cId="2367163873" sldId="315"/>
            <ac:spMk id="7157" creationId="{C23537BC-00F6-41E2-3B22-42B3D63073CB}"/>
          </ac:spMkLst>
        </pc:spChg>
        <pc:spChg chg="del mod replST">
          <ac:chgData name="Ida Ekmark" userId="ffbc62ef69d5d3dc" providerId="LiveId" clId="{38AB4D3C-B4E5-4847-ABEF-83E738C70A11}" dt="2024-05-27T11:25:34.516" v="62900" actId="478"/>
          <ac:spMkLst>
            <pc:docMk/>
            <pc:sldMk cId="2367163873" sldId="315"/>
            <ac:spMk id="7158" creationId="{99EF0E04-7A44-287E-D945-076A97B3C861}"/>
          </ac:spMkLst>
        </pc:spChg>
        <pc:spChg chg="del mod replST">
          <ac:chgData name="Ida Ekmark" userId="ffbc62ef69d5d3dc" providerId="LiveId" clId="{38AB4D3C-B4E5-4847-ABEF-83E738C70A11}" dt="2024-05-27T11:25:34.516" v="62899" actId="478"/>
          <ac:spMkLst>
            <pc:docMk/>
            <pc:sldMk cId="2367163873" sldId="315"/>
            <ac:spMk id="7159" creationId="{F0E22E0E-5A40-F5A5-EEEF-F6A3895C80B4}"/>
          </ac:spMkLst>
        </pc:spChg>
        <pc:spChg chg="del mod replST">
          <ac:chgData name="Ida Ekmark" userId="ffbc62ef69d5d3dc" providerId="LiveId" clId="{38AB4D3C-B4E5-4847-ABEF-83E738C70A11}" dt="2024-05-27T11:25:34.512" v="62898" actId="478"/>
          <ac:spMkLst>
            <pc:docMk/>
            <pc:sldMk cId="2367163873" sldId="315"/>
            <ac:spMk id="7160" creationId="{CBEB6BC5-EB1B-512B-FCA4-B53AA798D25A}"/>
          </ac:spMkLst>
        </pc:spChg>
        <pc:spChg chg="del mod replST">
          <ac:chgData name="Ida Ekmark" userId="ffbc62ef69d5d3dc" providerId="LiveId" clId="{38AB4D3C-B4E5-4847-ABEF-83E738C70A11}" dt="2024-05-27T11:25:34.512" v="62897" actId="478"/>
          <ac:spMkLst>
            <pc:docMk/>
            <pc:sldMk cId="2367163873" sldId="315"/>
            <ac:spMk id="7161" creationId="{AE8261E6-0EF9-5FED-FDD1-640E999B28F9}"/>
          </ac:spMkLst>
        </pc:spChg>
        <pc:spChg chg="del mod topLvl replST">
          <ac:chgData name="Ida Ekmark" userId="ffbc62ef69d5d3dc" providerId="LiveId" clId="{38AB4D3C-B4E5-4847-ABEF-83E738C70A11}" dt="2024-05-27T11:25:52.032" v="63978" actId="478"/>
          <ac:spMkLst>
            <pc:docMk/>
            <pc:sldMk cId="2367163873" sldId="315"/>
            <ac:spMk id="7306" creationId="{42A1ABD3-3FE8-967C-7346-1F4C1C793D0C}"/>
          </ac:spMkLst>
        </pc:spChg>
        <pc:spChg chg="del mod topLvl replST">
          <ac:chgData name="Ida Ekmark" userId="ffbc62ef69d5d3dc" providerId="LiveId" clId="{38AB4D3C-B4E5-4847-ABEF-83E738C70A11}" dt="2024-05-27T11:25:51.893" v="63827" actId="478"/>
          <ac:spMkLst>
            <pc:docMk/>
            <pc:sldMk cId="2367163873" sldId="315"/>
            <ac:spMk id="7307" creationId="{631A6F0D-9FBF-02E3-4C40-673DF6E3CB58}"/>
          </ac:spMkLst>
        </pc:spChg>
        <pc:spChg chg="del mod replST">
          <ac:chgData name="Ida Ekmark" userId="ffbc62ef69d5d3dc" providerId="LiveId" clId="{38AB4D3C-B4E5-4847-ABEF-83E738C70A11}" dt="2024-05-27T11:25:51.893" v="63826" actId="478"/>
          <ac:spMkLst>
            <pc:docMk/>
            <pc:sldMk cId="2367163873" sldId="315"/>
            <ac:spMk id="7308" creationId="{DB31FF8E-AF33-5C17-D1C6-07ED82A035E2}"/>
          </ac:spMkLst>
        </pc:spChg>
        <pc:spChg chg="del mod replST">
          <ac:chgData name="Ida Ekmark" userId="ffbc62ef69d5d3dc" providerId="LiveId" clId="{38AB4D3C-B4E5-4847-ABEF-83E738C70A11}" dt="2024-05-27T11:25:51.893" v="63825" actId="478"/>
          <ac:spMkLst>
            <pc:docMk/>
            <pc:sldMk cId="2367163873" sldId="315"/>
            <ac:spMk id="7309" creationId="{A6A0C3FB-3E16-F2CD-8051-BFD125FD46DE}"/>
          </ac:spMkLst>
        </pc:spChg>
        <pc:spChg chg="del mod replST">
          <ac:chgData name="Ida Ekmark" userId="ffbc62ef69d5d3dc" providerId="LiveId" clId="{38AB4D3C-B4E5-4847-ABEF-83E738C70A11}" dt="2024-05-27T11:25:51.893" v="63824" actId="478"/>
          <ac:spMkLst>
            <pc:docMk/>
            <pc:sldMk cId="2367163873" sldId="315"/>
            <ac:spMk id="7310" creationId="{E22ECC4D-B85A-9B4A-36C2-9BB05E6290CD}"/>
          </ac:spMkLst>
        </pc:spChg>
        <pc:spChg chg="del mod replST">
          <ac:chgData name="Ida Ekmark" userId="ffbc62ef69d5d3dc" providerId="LiveId" clId="{38AB4D3C-B4E5-4847-ABEF-83E738C70A11}" dt="2024-05-27T11:25:51.893" v="63823" actId="478"/>
          <ac:spMkLst>
            <pc:docMk/>
            <pc:sldMk cId="2367163873" sldId="315"/>
            <ac:spMk id="7311" creationId="{8D31DD5A-C1CF-D554-F092-AD62345DDDE7}"/>
          </ac:spMkLst>
        </pc:spChg>
        <pc:spChg chg="del mod replST">
          <ac:chgData name="Ida Ekmark" userId="ffbc62ef69d5d3dc" providerId="LiveId" clId="{38AB4D3C-B4E5-4847-ABEF-83E738C70A11}" dt="2024-05-27T11:25:51.893" v="63822" actId="478"/>
          <ac:spMkLst>
            <pc:docMk/>
            <pc:sldMk cId="2367163873" sldId="315"/>
            <ac:spMk id="7312" creationId="{2FA48803-CB86-911F-B121-775B547B205D}"/>
          </ac:spMkLst>
        </pc:spChg>
        <pc:spChg chg="del mod replST">
          <ac:chgData name="Ida Ekmark" userId="ffbc62ef69d5d3dc" providerId="LiveId" clId="{38AB4D3C-B4E5-4847-ABEF-83E738C70A11}" dt="2024-05-27T11:25:51.893" v="63821" actId="478"/>
          <ac:spMkLst>
            <pc:docMk/>
            <pc:sldMk cId="2367163873" sldId="315"/>
            <ac:spMk id="7313" creationId="{3C3BC0BA-8A43-84C8-F895-376C6E2DBA53}"/>
          </ac:spMkLst>
        </pc:spChg>
        <pc:spChg chg="del mod replST">
          <ac:chgData name="Ida Ekmark" userId="ffbc62ef69d5d3dc" providerId="LiveId" clId="{38AB4D3C-B4E5-4847-ABEF-83E738C70A11}" dt="2024-05-27T11:25:51.893" v="63820" actId="478"/>
          <ac:spMkLst>
            <pc:docMk/>
            <pc:sldMk cId="2367163873" sldId="315"/>
            <ac:spMk id="7314" creationId="{F59CDAFA-6D5E-AA72-503C-ADC942FBF54E}"/>
          </ac:spMkLst>
        </pc:spChg>
        <pc:spChg chg="del mod replST">
          <ac:chgData name="Ida Ekmark" userId="ffbc62ef69d5d3dc" providerId="LiveId" clId="{38AB4D3C-B4E5-4847-ABEF-83E738C70A11}" dt="2024-05-27T11:25:51.889" v="63819" actId="478"/>
          <ac:spMkLst>
            <pc:docMk/>
            <pc:sldMk cId="2367163873" sldId="315"/>
            <ac:spMk id="7315" creationId="{D0B2E122-9395-8E25-14E4-270EF88C8ED0}"/>
          </ac:spMkLst>
        </pc:spChg>
        <pc:spChg chg="del mod replST">
          <ac:chgData name="Ida Ekmark" userId="ffbc62ef69d5d3dc" providerId="LiveId" clId="{38AB4D3C-B4E5-4847-ABEF-83E738C70A11}" dt="2024-05-27T11:25:51.889" v="63818" actId="478"/>
          <ac:spMkLst>
            <pc:docMk/>
            <pc:sldMk cId="2367163873" sldId="315"/>
            <ac:spMk id="7316" creationId="{AE5C4421-A992-9E15-ECE2-CD8A25400A37}"/>
          </ac:spMkLst>
        </pc:spChg>
        <pc:spChg chg="del mod replST">
          <ac:chgData name="Ida Ekmark" userId="ffbc62ef69d5d3dc" providerId="LiveId" clId="{38AB4D3C-B4E5-4847-ABEF-83E738C70A11}" dt="2024-05-27T11:25:51.889" v="63817" actId="478"/>
          <ac:spMkLst>
            <pc:docMk/>
            <pc:sldMk cId="2367163873" sldId="315"/>
            <ac:spMk id="7317" creationId="{EF1B85E5-11B4-B356-4B55-4C7CE0D809AD}"/>
          </ac:spMkLst>
        </pc:spChg>
        <pc:spChg chg="del mod replST">
          <ac:chgData name="Ida Ekmark" userId="ffbc62ef69d5d3dc" providerId="LiveId" clId="{38AB4D3C-B4E5-4847-ABEF-83E738C70A11}" dt="2024-05-27T11:25:51.889" v="63816" actId="478"/>
          <ac:spMkLst>
            <pc:docMk/>
            <pc:sldMk cId="2367163873" sldId="315"/>
            <ac:spMk id="7318" creationId="{C3590BB9-87BF-35FA-D1DC-67569B5E0051}"/>
          </ac:spMkLst>
        </pc:spChg>
        <pc:spChg chg="del mod replST">
          <ac:chgData name="Ida Ekmark" userId="ffbc62ef69d5d3dc" providerId="LiveId" clId="{38AB4D3C-B4E5-4847-ABEF-83E738C70A11}" dt="2024-05-27T11:25:51.889" v="63815" actId="478"/>
          <ac:spMkLst>
            <pc:docMk/>
            <pc:sldMk cId="2367163873" sldId="315"/>
            <ac:spMk id="7319" creationId="{83B55CA2-35FF-2D22-074B-542E75AE8D5F}"/>
          </ac:spMkLst>
        </pc:spChg>
        <pc:spChg chg="del mod replST">
          <ac:chgData name="Ida Ekmark" userId="ffbc62ef69d5d3dc" providerId="LiveId" clId="{38AB4D3C-B4E5-4847-ABEF-83E738C70A11}" dt="2024-05-27T11:25:51.889" v="63814" actId="478"/>
          <ac:spMkLst>
            <pc:docMk/>
            <pc:sldMk cId="2367163873" sldId="315"/>
            <ac:spMk id="7320" creationId="{7800CFBE-318D-056A-1161-3A850C4DB4CC}"/>
          </ac:spMkLst>
        </pc:spChg>
        <pc:spChg chg="del mod replST">
          <ac:chgData name="Ida Ekmark" userId="ffbc62ef69d5d3dc" providerId="LiveId" clId="{38AB4D3C-B4E5-4847-ABEF-83E738C70A11}" dt="2024-05-27T11:25:51.889" v="63813" actId="478"/>
          <ac:spMkLst>
            <pc:docMk/>
            <pc:sldMk cId="2367163873" sldId="315"/>
            <ac:spMk id="7321" creationId="{DEB83CB9-21D0-6EED-65C6-A0C0B83B7D9B}"/>
          </ac:spMkLst>
        </pc:spChg>
        <pc:spChg chg="del mod replST">
          <ac:chgData name="Ida Ekmark" userId="ffbc62ef69d5d3dc" providerId="LiveId" clId="{38AB4D3C-B4E5-4847-ABEF-83E738C70A11}" dt="2024-05-27T11:25:51.889" v="63812" actId="478"/>
          <ac:spMkLst>
            <pc:docMk/>
            <pc:sldMk cId="2367163873" sldId="315"/>
            <ac:spMk id="7322" creationId="{5C104066-922F-A63F-2220-703E8033BC85}"/>
          </ac:spMkLst>
        </pc:spChg>
        <pc:spChg chg="del mod replST">
          <ac:chgData name="Ida Ekmark" userId="ffbc62ef69d5d3dc" providerId="LiveId" clId="{38AB4D3C-B4E5-4847-ABEF-83E738C70A11}" dt="2024-05-27T11:25:51.886" v="63811" actId="478"/>
          <ac:spMkLst>
            <pc:docMk/>
            <pc:sldMk cId="2367163873" sldId="315"/>
            <ac:spMk id="7323" creationId="{6C2AF30A-7AD9-0CC2-35B6-B7A1509FF697}"/>
          </ac:spMkLst>
        </pc:spChg>
        <pc:spChg chg="del mod replST">
          <ac:chgData name="Ida Ekmark" userId="ffbc62ef69d5d3dc" providerId="LiveId" clId="{38AB4D3C-B4E5-4847-ABEF-83E738C70A11}" dt="2024-05-27T11:25:51.886" v="63810" actId="478"/>
          <ac:spMkLst>
            <pc:docMk/>
            <pc:sldMk cId="2367163873" sldId="315"/>
            <ac:spMk id="7324" creationId="{036CE299-7029-51B3-DC8A-4B4FEA47B670}"/>
          </ac:spMkLst>
        </pc:spChg>
        <pc:spChg chg="del mod replST">
          <ac:chgData name="Ida Ekmark" userId="ffbc62ef69d5d3dc" providerId="LiveId" clId="{38AB4D3C-B4E5-4847-ABEF-83E738C70A11}" dt="2024-05-27T11:25:51.886" v="63809" actId="478"/>
          <ac:spMkLst>
            <pc:docMk/>
            <pc:sldMk cId="2367163873" sldId="315"/>
            <ac:spMk id="7325" creationId="{1CEAA05B-958B-019F-06CE-6E9B2818253A}"/>
          </ac:spMkLst>
        </pc:spChg>
        <pc:spChg chg="del mod replST">
          <ac:chgData name="Ida Ekmark" userId="ffbc62ef69d5d3dc" providerId="LiveId" clId="{38AB4D3C-B4E5-4847-ABEF-83E738C70A11}" dt="2024-05-27T11:25:51.886" v="63808" actId="478"/>
          <ac:spMkLst>
            <pc:docMk/>
            <pc:sldMk cId="2367163873" sldId="315"/>
            <ac:spMk id="7326" creationId="{9B7D523F-7DFC-A60C-9ADF-DB91E8260BE7}"/>
          </ac:spMkLst>
        </pc:spChg>
        <pc:spChg chg="del mod replST">
          <ac:chgData name="Ida Ekmark" userId="ffbc62ef69d5d3dc" providerId="LiveId" clId="{38AB4D3C-B4E5-4847-ABEF-83E738C70A11}" dt="2024-05-27T11:25:51.886" v="63807" actId="478"/>
          <ac:spMkLst>
            <pc:docMk/>
            <pc:sldMk cId="2367163873" sldId="315"/>
            <ac:spMk id="7327" creationId="{5A5E2F7C-4C32-2F54-14A4-A78D6700B540}"/>
          </ac:spMkLst>
        </pc:spChg>
        <pc:spChg chg="del mod replST">
          <ac:chgData name="Ida Ekmark" userId="ffbc62ef69d5d3dc" providerId="LiveId" clId="{38AB4D3C-B4E5-4847-ABEF-83E738C70A11}" dt="2024-05-27T11:25:51.886" v="63806" actId="478"/>
          <ac:spMkLst>
            <pc:docMk/>
            <pc:sldMk cId="2367163873" sldId="315"/>
            <ac:spMk id="7328" creationId="{DBA783A3-3473-4C9C-D659-AC3C3713B6D8}"/>
          </ac:spMkLst>
        </pc:spChg>
        <pc:spChg chg="del mod replST">
          <ac:chgData name="Ida Ekmark" userId="ffbc62ef69d5d3dc" providerId="LiveId" clId="{38AB4D3C-B4E5-4847-ABEF-83E738C70A11}" dt="2024-05-27T11:25:51.886" v="63805" actId="478"/>
          <ac:spMkLst>
            <pc:docMk/>
            <pc:sldMk cId="2367163873" sldId="315"/>
            <ac:spMk id="7329" creationId="{08FD5714-5D39-7F19-E365-31EBE11FEFCC}"/>
          </ac:spMkLst>
        </pc:spChg>
        <pc:spChg chg="del mod replST">
          <ac:chgData name="Ida Ekmark" userId="ffbc62ef69d5d3dc" providerId="LiveId" clId="{38AB4D3C-B4E5-4847-ABEF-83E738C70A11}" dt="2024-05-27T11:25:51.886" v="63804" actId="478"/>
          <ac:spMkLst>
            <pc:docMk/>
            <pc:sldMk cId="2367163873" sldId="315"/>
            <ac:spMk id="7330" creationId="{F5D7A60A-E26B-096B-A4F5-4D3ACB18B822}"/>
          </ac:spMkLst>
        </pc:spChg>
        <pc:spChg chg="del mod replST">
          <ac:chgData name="Ida Ekmark" userId="ffbc62ef69d5d3dc" providerId="LiveId" clId="{38AB4D3C-B4E5-4847-ABEF-83E738C70A11}" dt="2024-05-27T11:25:51.881" v="63803" actId="478"/>
          <ac:spMkLst>
            <pc:docMk/>
            <pc:sldMk cId="2367163873" sldId="315"/>
            <ac:spMk id="7331" creationId="{9A6386BF-30D0-9943-5BC5-2E2BD9E42FC3}"/>
          </ac:spMkLst>
        </pc:spChg>
        <pc:spChg chg="del mod replST">
          <ac:chgData name="Ida Ekmark" userId="ffbc62ef69d5d3dc" providerId="LiveId" clId="{38AB4D3C-B4E5-4847-ABEF-83E738C70A11}" dt="2024-05-27T11:25:51.881" v="63802" actId="478"/>
          <ac:spMkLst>
            <pc:docMk/>
            <pc:sldMk cId="2367163873" sldId="315"/>
            <ac:spMk id="7332" creationId="{46EAB779-0271-4B0A-4CC7-417200C7D84F}"/>
          </ac:spMkLst>
        </pc:spChg>
        <pc:spChg chg="del mod replST">
          <ac:chgData name="Ida Ekmark" userId="ffbc62ef69d5d3dc" providerId="LiveId" clId="{38AB4D3C-B4E5-4847-ABEF-83E738C70A11}" dt="2024-05-27T11:25:51.881" v="63801" actId="478"/>
          <ac:spMkLst>
            <pc:docMk/>
            <pc:sldMk cId="2367163873" sldId="315"/>
            <ac:spMk id="7333" creationId="{84382C64-C139-32FD-870E-A1887B19A5C3}"/>
          </ac:spMkLst>
        </pc:spChg>
        <pc:spChg chg="del mod replST">
          <ac:chgData name="Ida Ekmark" userId="ffbc62ef69d5d3dc" providerId="LiveId" clId="{38AB4D3C-B4E5-4847-ABEF-83E738C70A11}" dt="2024-05-27T11:25:51.881" v="63800" actId="478"/>
          <ac:spMkLst>
            <pc:docMk/>
            <pc:sldMk cId="2367163873" sldId="315"/>
            <ac:spMk id="7334" creationId="{F6815D3F-F6E4-F304-A73A-A550E6174B55}"/>
          </ac:spMkLst>
        </pc:spChg>
        <pc:spChg chg="del mod replST">
          <ac:chgData name="Ida Ekmark" userId="ffbc62ef69d5d3dc" providerId="LiveId" clId="{38AB4D3C-B4E5-4847-ABEF-83E738C70A11}" dt="2024-05-27T11:25:51.881" v="63799" actId="478"/>
          <ac:spMkLst>
            <pc:docMk/>
            <pc:sldMk cId="2367163873" sldId="315"/>
            <ac:spMk id="7335" creationId="{86F950D7-C723-83A5-7750-70ACEA1F0951}"/>
          </ac:spMkLst>
        </pc:spChg>
        <pc:spChg chg="del mod replST">
          <ac:chgData name="Ida Ekmark" userId="ffbc62ef69d5d3dc" providerId="LiveId" clId="{38AB4D3C-B4E5-4847-ABEF-83E738C70A11}" dt="2024-05-27T11:25:51.881" v="63798" actId="478"/>
          <ac:spMkLst>
            <pc:docMk/>
            <pc:sldMk cId="2367163873" sldId="315"/>
            <ac:spMk id="7336" creationId="{218F43B8-7348-474D-40FC-1FF4F697BFD7}"/>
          </ac:spMkLst>
        </pc:spChg>
        <pc:spChg chg="del mod replST">
          <ac:chgData name="Ida Ekmark" userId="ffbc62ef69d5d3dc" providerId="LiveId" clId="{38AB4D3C-B4E5-4847-ABEF-83E738C70A11}" dt="2024-05-27T11:25:51.881" v="63797" actId="478"/>
          <ac:spMkLst>
            <pc:docMk/>
            <pc:sldMk cId="2367163873" sldId="315"/>
            <ac:spMk id="7337" creationId="{67896797-1C12-E8AE-E958-A6A248F4C807}"/>
          </ac:spMkLst>
        </pc:spChg>
        <pc:spChg chg="del mod replST">
          <ac:chgData name="Ida Ekmark" userId="ffbc62ef69d5d3dc" providerId="LiveId" clId="{38AB4D3C-B4E5-4847-ABEF-83E738C70A11}" dt="2024-05-27T11:25:51.881" v="63796" actId="478"/>
          <ac:spMkLst>
            <pc:docMk/>
            <pc:sldMk cId="2367163873" sldId="315"/>
            <ac:spMk id="7338" creationId="{E686A53E-1A33-5A9A-F936-DB4FC9551059}"/>
          </ac:spMkLst>
        </pc:spChg>
        <pc:spChg chg="del mod replST">
          <ac:chgData name="Ida Ekmark" userId="ffbc62ef69d5d3dc" providerId="LiveId" clId="{38AB4D3C-B4E5-4847-ABEF-83E738C70A11}" dt="2024-05-27T11:25:51.879" v="63795" actId="478"/>
          <ac:spMkLst>
            <pc:docMk/>
            <pc:sldMk cId="2367163873" sldId="315"/>
            <ac:spMk id="7339" creationId="{0888DA9F-E289-669E-7108-913978097BD6}"/>
          </ac:spMkLst>
        </pc:spChg>
        <pc:spChg chg="del mod replST">
          <ac:chgData name="Ida Ekmark" userId="ffbc62ef69d5d3dc" providerId="LiveId" clId="{38AB4D3C-B4E5-4847-ABEF-83E738C70A11}" dt="2024-05-27T11:25:51.879" v="63794" actId="478"/>
          <ac:spMkLst>
            <pc:docMk/>
            <pc:sldMk cId="2367163873" sldId="315"/>
            <ac:spMk id="7340" creationId="{4679B4CB-FE39-87DD-6E03-909A8930E4BC}"/>
          </ac:spMkLst>
        </pc:spChg>
        <pc:spChg chg="del mod replST">
          <ac:chgData name="Ida Ekmark" userId="ffbc62ef69d5d3dc" providerId="LiveId" clId="{38AB4D3C-B4E5-4847-ABEF-83E738C70A11}" dt="2024-05-27T11:25:51.879" v="63793" actId="478"/>
          <ac:spMkLst>
            <pc:docMk/>
            <pc:sldMk cId="2367163873" sldId="315"/>
            <ac:spMk id="7341" creationId="{4654DD99-80DF-C0A4-F25E-0672D70984E5}"/>
          </ac:spMkLst>
        </pc:spChg>
        <pc:spChg chg="del mod replST">
          <ac:chgData name="Ida Ekmark" userId="ffbc62ef69d5d3dc" providerId="LiveId" clId="{38AB4D3C-B4E5-4847-ABEF-83E738C70A11}" dt="2024-05-27T11:25:51.879" v="63792" actId="478"/>
          <ac:spMkLst>
            <pc:docMk/>
            <pc:sldMk cId="2367163873" sldId="315"/>
            <ac:spMk id="7342" creationId="{0C8206AE-CDBF-20DE-3A9E-F3FF33FB3885}"/>
          </ac:spMkLst>
        </pc:spChg>
        <pc:spChg chg="del mod replST">
          <ac:chgData name="Ida Ekmark" userId="ffbc62ef69d5d3dc" providerId="LiveId" clId="{38AB4D3C-B4E5-4847-ABEF-83E738C70A11}" dt="2024-05-27T11:25:51.879" v="63791" actId="478"/>
          <ac:spMkLst>
            <pc:docMk/>
            <pc:sldMk cId="2367163873" sldId="315"/>
            <ac:spMk id="7343" creationId="{5942D02E-6543-8046-4391-F2EFFD26D11D}"/>
          </ac:spMkLst>
        </pc:spChg>
        <pc:spChg chg="del mod replST">
          <ac:chgData name="Ida Ekmark" userId="ffbc62ef69d5d3dc" providerId="LiveId" clId="{38AB4D3C-B4E5-4847-ABEF-83E738C70A11}" dt="2024-05-27T11:25:51.877" v="63790" actId="478"/>
          <ac:spMkLst>
            <pc:docMk/>
            <pc:sldMk cId="2367163873" sldId="315"/>
            <ac:spMk id="7344" creationId="{8FA7A58D-D682-8ECD-B323-F2F77E741DCC}"/>
          </ac:spMkLst>
        </pc:spChg>
        <pc:spChg chg="del mod replST">
          <ac:chgData name="Ida Ekmark" userId="ffbc62ef69d5d3dc" providerId="LiveId" clId="{38AB4D3C-B4E5-4847-ABEF-83E738C70A11}" dt="2024-05-27T11:25:51.877" v="63789" actId="478"/>
          <ac:spMkLst>
            <pc:docMk/>
            <pc:sldMk cId="2367163873" sldId="315"/>
            <ac:spMk id="7345" creationId="{2EE1EF3D-8DD7-4536-C741-CF1AC487555E}"/>
          </ac:spMkLst>
        </pc:spChg>
        <pc:spChg chg="del mod replST">
          <ac:chgData name="Ida Ekmark" userId="ffbc62ef69d5d3dc" providerId="LiveId" clId="{38AB4D3C-B4E5-4847-ABEF-83E738C70A11}" dt="2024-05-27T11:25:51.877" v="63788" actId="478"/>
          <ac:spMkLst>
            <pc:docMk/>
            <pc:sldMk cId="2367163873" sldId="315"/>
            <ac:spMk id="7346" creationId="{CD6C095B-BBC8-2E3D-6368-A6D25AB487F1}"/>
          </ac:spMkLst>
        </pc:spChg>
        <pc:spChg chg="del mod replST">
          <ac:chgData name="Ida Ekmark" userId="ffbc62ef69d5d3dc" providerId="LiveId" clId="{38AB4D3C-B4E5-4847-ABEF-83E738C70A11}" dt="2024-05-27T11:25:51.873" v="63787" actId="478"/>
          <ac:spMkLst>
            <pc:docMk/>
            <pc:sldMk cId="2367163873" sldId="315"/>
            <ac:spMk id="7347" creationId="{4B01B63D-2CA4-2456-3B5A-4A2D98D9E47F}"/>
          </ac:spMkLst>
        </pc:spChg>
        <pc:spChg chg="del mod replST">
          <ac:chgData name="Ida Ekmark" userId="ffbc62ef69d5d3dc" providerId="LiveId" clId="{38AB4D3C-B4E5-4847-ABEF-83E738C70A11}" dt="2024-05-27T11:25:51.873" v="63786" actId="478"/>
          <ac:spMkLst>
            <pc:docMk/>
            <pc:sldMk cId="2367163873" sldId="315"/>
            <ac:spMk id="7348" creationId="{928BFACF-64A4-C4AD-D4CE-D433C85ED2FC}"/>
          </ac:spMkLst>
        </pc:spChg>
        <pc:spChg chg="del mod replST">
          <ac:chgData name="Ida Ekmark" userId="ffbc62ef69d5d3dc" providerId="LiveId" clId="{38AB4D3C-B4E5-4847-ABEF-83E738C70A11}" dt="2024-05-27T11:25:51.873" v="63785" actId="478"/>
          <ac:spMkLst>
            <pc:docMk/>
            <pc:sldMk cId="2367163873" sldId="315"/>
            <ac:spMk id="7349" creationId="{064FFD20-DF91-AFA9-8494-8CE33A50C438}"/>
          </ac:spMkLst>
        </pc:spChg>
        <pc:spChg chg="del mod replST">
          <ac:chgData name="Ida Ekmark" userId="ffbc62ef69d5d3dc" providerId="LiveId" clId="{38AB4D3C-B4E5-4847-ABEF-83E738C70A11}" dt="2024-05-27T11:25:51.873" v="63784" actId="478"/>
          <ac:spMkLst>
            <pc:docMk/>
            <pc:sldMk cId="2367163873" sldId="315"/>
            <ac:spMk id="7350" creationId="{EDA0BEF8-A4F1-E95C-130B-9FB7CFD55A88}"/>
          </ac:spMkLst>
        </pc:spChg>
        <pc:spChg chg="del mod replST">
          <ac:chgData name="Ida Ekmark" userId="ffbc62ef69d5d3dc" providerId="LiveId" clId="{38AB4D3C-B4E5-4847-ABEF-83E738C70A11}" dt="2024-05-27T11:25:51.873" v="63783" actId="478"/>
          <ac:spMkLst>
            <pc:docMk/>
            <pc:sldMk cId="2367163873" sldId="315"/>
            <ac:spMk id="7351" creationId="{ABE5E910-5C7C-00FE-DB36-34D9B2EEFF93}"/>
          </ac:spMkLst>
        </pc:spChg>
        <pc:spChg chg="del mod replST">
          <ac:chgData name="Ida Ekmark" userId="ffbc62ef69d5d3dc" providerId="LiveId" clId="{38AB4D3C-B4E5-4847-ABEF-83E738C70A11}" dt="2024-05-27T11:25:51.873" v="63782" actId="478"/>
          <ac:spMkLst>
            <pc:docMk/>
            <pc:sldMk cId="2367163873" sldId="315"/>
            <ac:spMk id="7352" creationId="{D4A76426-216C-7258-ACBC-DC09DECAF30C}"/>
          </ac:spMkLst>
        </pc:spChg>
        <pc:spChg chg="del mod replST">
          <ac:chgData name="Ida Ekmark" userId="ffbc62ef69d5d3dc" providerId="LiveId" clId="{38AB4D3C-B4E5-4847-ABEF-83E738C70A11}" dt="2024-05-27T11:25:51.873" v="63781" actId="478"/>
          <ac:spMkLst>
            <pc:docMk/>
            <pc:sldMk cId="2367163873" sldId="315"/>
            <ac:spMk id="7353" creationId="{46BA8DB8-5E41-AE8B-E2A2-C04E0AA007E4}"/>
          </ac:spMkLst>
        </pc:spChg>
        <pc:spChg chg="del mod replST">
          <ac:chgData name="Ida Ekmark" userId="ffbc62ef69d5d3dc" providerId="LiveId" clId="{38AB4D3C-B4E5-4847-ABEF-83E738C70A11}" dt="2024-05-27T11:25:51.869" v="63780" actId="478"/>
          <ac:spMkLst>
            <pc:docMk/>
            <pc:sldMk cId="2367163873" sldId="315"/>
            <ac:spMk id="7354" creationId="{420D4C4C-0C45-2F67-90FC-2A2824F1373F}"/>
          </ac:spMkLst>
        </pc:spChg>
        <pc:spChg chg="del mod replST">
          <ac:chgData name="Ida Ekmark" userId="ffbc62ef69d5d3dc" providerId="LiveId" clId="{38AB4D3C-B4E5-4847-ABEF-83E738C70A11}" dt="2024-05-27T11:25:51.869" v="63779" actId="478"/>
          <ac:spMkLst>
            <pc:docMk/>
            <pc:sldMk cId="2367163873" sldId="315"/>
            <ac:spMk id="7355" creationId="{963F6F3E-960A-1D35-7400-6A9D3805D884}"/>
          </ac:spMkLst>
        </pc:spChg>
        <pc:spChg chg="del mod replST">
          <ac:chgData name="Ida Ekmark" userId="ffbc62ef69d5d3dc" providerId="LiveId" clId="{38AB4D3C-B4E5-4847-ABEF-83E738C70A11}" dt="2024-05-27T11:25:51.869" v="63778" actId="478"/>
          <ac:spMkLst>
            <pc:docMk/>
            <pc:sldMk cId="2367163873" sldId="315"/>
            <ac:spMk id="7356" creationId="{81E5F17E-308C-6D02-AF5F-77415FF2649E}"/>
          </ac:spMkLst>
        </pc:spChg>
        <pc:spChg chg="del mod replST">
          <ac:chgData name="Ida Ekmark" userId="ffbc62ef69d5d3dc" providerId="LiveId" clId="{38AB4D3C-B4E5-4847-ABEF-83E738C70A11}" dt="2024-05-27T11:25:51.869" v="63777" actId="478"/>
          <ac:spMkLst>
            <pc:docMk/>
            <pc:sldMk cId="2367163873" sldId="315"/>
            <ac:spMk id="7357" creationId="{E762C022-0986-3DB0-CF14-44328143FECE}"/>
          </ac:spMkLst>
        </pc:spChg>
        <pc:spChg chg="del mod replST">
          <ac:chgData name="Ida Ekmark" userId="ffbc62ef69d5d3dc" providerId="LiveId" clId="{38AB4D3C-B4E5-4847-ABEF-83E738C70A11}" dt="2024-05-27T11:25:51.869" v="63776" actId="478"/>
          <ac:spMkLst>
            <pc:docMk/>
            <pc:sldMk cId="2367163873" sldId="315"/>
            <ac:spMk id="7358" creationId="{154F4273-7131-A7B3-722F-9D9B4513DC63}"/>
          </ac:spMkLst>
        </pc:spChg>
        <pc:spChg chg="del mod replST">
          <ac:chgData name="Ida Ekmark" userId="ffbc62ef69d5d3dc" providerId="LiveId" clId="{38AB4D3C-B4E5-4847-ABEF-83E738C70A11}" dt="2024-05-27T11:25:51.869" v="63775" actId="478"/>
          <ac:spMkLst>
            <pc:docMk/>
            <pc:sldMk cId="2367163873" sldId="315"/>
            <ac:spMk id="7359" creationId="{99E2E0F8-59AE-21DC-47A7-CC9EF2FBAABA}"/>
          </ac:spMkLst>
        </pc:spChg>
        <pc:spChg chg="del mod replST">
          <ac:chgData name="Ida Ekmark" userId="ffbc62ef69d5d3dc" providerId="LiveId" clId="{38AB4D3C-B4E5-4847-ABEF-83E738C70A11}" dt="2024-05-27T11:25:51.869" v="63774" actId="478"/>
          <ac:spMkLst>
            <pc:docMk/>
            <pc:sldMk cId="2367163873" sldId="315"/>
            <ac:spMk id="7360" creationId="{7836E9D6-547F-3F51-B40E-9DE050746E45}"/>
          </ac:spMkLst>
        </pc:spChg>
        <pc:spChg chg="del mod replST">
          <ac:chgData name="Ida Ekmark" userId="ffbc62ef69d5d3dc" providerId="LiveId" clId="{38AB4D3C-B4E5-4847-ABEF-83E738C70A11}" dt="2024-05-27T11:25:51.865" v="63773" actId="478"/>
          <ac:spMkLst>
            <pc:docMk/>
            <pc:sldMk cId="2367163873" sldId="315"/>
            <ac:spMk id="7361" creationId="{197B57FA-8D68-42EA-C324-F64789976718}"/>
          </ac:spMkLst>
        </pc:spChg>
        <pc:spChg chg="del mod replST">
          <ac:chgData name="Ida Ekmark" userId="ffbc62ef69d5d3dc" providerId="LiveId" clId="{38AB4D3C-B4E5-4847-ABEF-83E738C70A11}" dt="2024-05-27T11:25:51.865" v="63772" actId="478"/>
          <ac:spMkLst>
            <pc:docMk/>
            <pc:sldMk cId="2367163873" sldId="315"/>
            <ac:spMk id="7362" creationId="{DBE4720B-E2E7-E79E-D694-B0881F17D8C6}"/>
          </ac:spMkLst>
        </pc:spChg>
        <pc:spChg chg="del mod replST">
          <ac:chgData name="Ida Ekmark" userId="ffbc62ef69d5d3dc" providerId="LiveId" clId="{38AB4D3C-B4E5-4847-ABEF-83E738C70A11}" dt="2024-05-27T11:25:51.865" v="63771" actId="478"/>
          <ac:spMkLst>
            <pc:docMk/>
            <pc:sldMk cId="2367163873" sldId="315"/>
            <ac:spMk id="7363" creationId="{661B47E5-B91A-00F7-21CF-0BA1307ABB2E}"/>
          </ac:spMkLst>
        </pc:spChg>
        <pc:spChg chg="del mod replST">
          <ac:chgData name="Ida Ekmark" userId="ffbc62ef69d5d3dc" providerId="LiveId" clId="{38AB4D3C-B4E5-4847-ABEF-83E738C70A11}" dt="2024-05-27T11:25:51.865" v="63770" actId="478"/>
          <ac:spMkLst>
            <pc:docMk/>
            <pc:sldMk cId="2367163873" sldId="315"/>
            <ac:spMk id="7364" creationId="{CEA77123-4A2F-3812-1EA3-F7263EF8D0B3}"/>
          </ac:spMkLst>
        </pc:spChg>
        <pc:spChg chg="del mod replST">
          <ac:chgData name="Ida Ekmark" userId="ffbc62ef69d5d3dc" providerId="LiveId" clId="{38AB4D3C-B4E5-4847-ABEF-83E738C70A11}" dt="2024-05-27T11:25:51.865" v="63769" actId="478"/>
          <ac:spMkLst>
            <pc:docMk/>
            <pc:sldMk cId="2367163873" sldId="315"/>
            <ac:spMk id="7365" creationId="{60A37831-6C00-70EA-DFC1-89C19462272B}"/>
          </ac:spMkLst>
        </pc:spChg>
        <pc:spChg chg="del mod replST">
          <ac:chgData name="Ida Ekmark" userId="ffbc62ef69d5d3dc" providerId="LiveId" clId="{38AB4D3C-B4E5-4847-ABEF-83E738C70A11}" dt="2024-05-27T11:25:51.865" v="63768" actId="478"/>
          <ac:spMkLst>
            <pc:docMk/>
            <pc:sldMk cId="2367163873" sldId="315"/>
            <ac:spMk id="7366" creationId="{2DB4E737-F6A8-CCF4-CB84-313B360ACA5E}"/>
          </ac:spMkLst>
        </pc:spChg>
        <pc:spChg chg="del mod replST">
          <ac:chgData name="Ida Ekmark" userId="ffbc62ef69d5d3dc" providerId="LiveId" clId="{38AB4D3C-B4E5-4847-ABEF-83E738C70A11}" dt="2024-05-27T11:25:51.865" v="63767" actId="478"/>
          <ac:spMkLst>
            <pc:docMk/>
            <pc:sldMk cId="2367163873" sldId="315"/>
            <ac:spMk id="7367" creationId="{FAE32DD6-7D85-624C-81C1-42211CDF432D}"/>
          </ac:spMkLst>
        </pc:spChg>
        <pc:spChg chg="del mod replST">
          <ac:chgData name="Ida Ekmark" userId="ffbc62ef69d5d3dc" providerId="LiveId" clId="{38AB4D3C-B4E5-4847-ABEF-83E738C70A11}" dt="2024-05-27T11:25:51.861" v="63766" actId="478"/>
          <ac:spMkLst>
            <pc:docMk/>
            <pc:sldMk cId="2367163873" sldId="315"/>
            <ac:spMk id="7368" creationId="{289C8A84-A986-1E75-F0E6-2701720D2F2B}"/>
          </ac:spMkLst>
        </pc:spChg>
        <pc:spChg chg="del mod replST">
          <ac:chgData name="Ida Ekmark" userId="ffbc62ef69d5d3dc" providerId="LiveId" clId="{38AB4D3C-B4E5-4847-ABEF-83E738C70A11}" dt="2024-05-27T11:25:51.861" v="63765" actId="478"/>
          <ac:spMkLst>
            <pc:docMk/>
            <pc:sldMk cId="2367163873" sldId="315"/>
            <ac:spMk id="7369" creationId="{821BA06E-6088-DE32-DE6E-2BF113FF1ABD}"/>
          </ac:spMkLst>
        </pc:spChg>
        <pc:spChg chg="del mod replST">
          <ac:chgData name="Ida Ekmark" userId="ffbc62ef69d5d3dc" providerId="LiveId" clId="{38AB4D3C-B4E5-4847-ABEF-83E738C70A11}" dt="2024-05-27T11:25:51.861" v="63764" actId="478"/>
          <ac:spMkLst>
            <pc:docMk/>
            <pc:sldMk cId="2367163873" sldId="315"/>
            <ac:spMk id="7370" creationId="{BCA81275-31E2-73B6-319F-8002C9809A0B}"/>
          </ac:spMkLst>
        </pc:spChg>
        <pc:spChg chg="del mod replST">
          <ac:chgData name="Ida Ekmark" userId="ffbc62ef69d5d3dc" providerId="LiveId" clId="{38AB4D3C-B4E5-4847-ABEF-83E738C70A11}" dt="2024-05-27T11:25:51.861" v="63763" actId="478"/>
          <ac:spMkLst>
            <pc:docMk/>
            <pc:sldMk cId="2367163873" sldId="315"/>
            <ac:spMk id="7371" creationId="{0054A44A-41C5-3938-1081-57EB0AC4EA38}"/>
          </ac:spMkLst>
        </pc:spChg>
        <pc:spChg chg="del mod replST">
          <ac:chgData name="Ida Ekmark" userId="ffbc62ef69d5d3dc" providerId="LiveId" clId="{38AB4D3C-B4E5-4847-ABEF-83E738C70A11}" dt="2024-05-27T11:25:51.861" v="63762" actId="478"/>
          <ac:spMkLst>
            <pc:docMk/>
            <pc:sldMk cId="2367163873" sldId="315"/>
            <ac:spMk id="7372" creationId="{D19669E2-2BAF-9E80-84CF-55B90710C9BC}"/>
          </ac:spMkLst>
        </pc:spChg>
        <pc:spChg chg="del mod replST">
          <ac:chgData name="Ida Ekmark" userId="ffbc62ef69d5d3dc" providerId="LiveId" clId="{38AB4D3C-B4E5-4847-ABEF-83E738C70A11}" dt="2024-05-27T11:25:51.861" v="63761" actId="478"/>
          <ac:spMkLst>
            <pc:docMk/>
            <pc:sldMk cId="2367163873" sldId="315"/>
            <ac:spMk id="7373" creationId="{22FF6673-2FF6-DB08-A0BD-D644D5926AA7}"/>
          </ac:spMkLst>
        </pc:spChg>
        <pc:spChg chg="del mod replST">
          <ac:chgData name="Ida Ekmark" userId="ffbc62ef69d5d3dc" providerId="LiveId" clId="{38AB4D3C-B4E5-4847-ABEF-83E738C70A11}" dt="2024-05-27T11:25:51.861" v="63760" actId="478"/>
          <ac:spMkLst>
            <pc:docMk/>
            <pc:sldMk cId="2367163873" sldId="315"/>
            <ac:spMk id="7374" creationId="{CC74A33F-987C-DDC8-7EC3-995795C58AE0}"/>
          </ac:spMkLst>
        </pc:spChg>
        <pc:spChg chg="del mod replST">
          <ac:chgData name="Ida Ekmark" userId="ffbc62ef69d5d3dc" providerId="LiveId" clId="{38AB4D3C-B4E5-4847-ABEF-83E738C70A11}" dt="2024-05-27T11:25:51.859" v="63759" actId="478"/>
          <ac:spMkLst>
            <pc:docMk/>
            <pc:sldMk cId="2367163873" sldId="315"/>
            <ac:spMk id="7375" creationId="{5A3CF2BE-901F-6C47-A48D-3DAAB1D216D7}"/>
          </ac:spMkLst>
        </pc:spChg>
        <pc:spChg chg="del mod replST">
          <ac:chgData name="Ida Ekmark" userId="ffbc62ef69d5d3dc" providerId="LiveId" clId="{38AB4D3C-B4E5-4847-ABEF-83E738C70A11}" dt="2024-05-27T11:25:51.859" v="63758" actId="478"/>
          <ac:spMkLst>
            <pc:docMk/>
            <pc:sldMk cId="2367163873" sldId="315"/>
            <ac:spMk id="7376" creationId="{4B11EB34-BEA9-0FAE-6BCE-7F4AFA26EBA7}"/>
          </ac:spMkLst>
        </pc:spChg>
        <pc:spChg chg="del mod replST">
          <ac:chgData name="Ida Ekmark" userId="ffbc62ef69d5d3dc" providerId="LiveId" clId="{38AB4D3C-B4E5-4847-ABEF-83E738C70A11}" dt="2024-05-27T11:25:51.859" v="63757" actId="478"/>
          <ac:spMkLst>
            <pc:docMk/>
            <pc:sldMk cId="2367163873" sldId="315"/>
            <ac:spMk id="7377" creationId="{95F67969-9BE8-4741-474C-68F7DFCE7039}"/>
          </ac:spMkLst>
        </pc:spChg>
        <pc:spChg chg="del mod replST">
          <ac:chgData name="Ida Ekmark" userId="ffbc62ef69d5d3dc" providerId="LiveId" clId="{38AB4D3C-B4E5-4847-ABEF-83E738C70A11}" dt="2024-05-27T11:25:51.859" v="63756" actId="478"/>
          <ac:spMkLst>
            <pc:docMk/>
            <pc:sldMk cId="2367163873" sldId="315"/>
            <ac:spMk id="7378" creationId="{CA9459E2-C5E1-9020-7C19-372A43875C8A}"/>
          </ac:spMkLst>
        </pc:spChg>
        <pc:spChg chg="del mod replST">
          <ac:chgData name="Ida Ekmark" userId="ffbc62ef69d5d3dc" providerId="LiveId" clId="{38AB4D3C-B4E5-4847-ABEF-83E738C70A11}" dt="2024-05-27T11:25:51.857" v="63755" actId="478"/>
          <ac:spMkLst>
            <pc:docMk/>
            <pc:sldMk cId="2367163873" sldId="315"/>
            <ac:spMk id="7379" creationId="{35788975-C96B-6F4D-B5B4-7F8071BEB0AD}"/>
          </ac:spMkLst>
        </pc:spChg>
        <pc:spChg chg="del mod replST">
          <ac:chgData name="Ida Ekmark" userId="ffbc62ef69d5d3dc" providerId="LiveId" clId="{38AB4D3C-B4E5-4847-ABEF-83E738C70A11}" dt="2024-05-27T11:25:51.857" v="63754" actId="478"/>
          <ac:spMkLst>
            <pc:docMk/>
            <pc:sldMk cId="2367163873" sldId="315"/>
            <ac:spMk id="7380" creationId="{7E5F6EE6-85AD-EE33-B96D-97253C782633}"/>
          </ac:spMkLst>
        </pc:spChg>
        <pc:spChg chg="del mod replST">
          <ac:chgData name="Ida Ekmark" userId="ffbc62ef69d5d3dc" providerId="LiveId" clId="{38AB4D3C-B4E5-4847-ABEF-83E738C70A11}" dt="2024-05-27T11:25:51.857" v="63753" actId="478"/>
          <ac:spMkLst>
            <pc:docMk/>
            <pc:sldMk cId="2367163873" sldId="315"/>
            <ac:spMk id="7381" creationId="{926057B1-3139-FDE5-5F05-4A34CEB74D13}"/>
          </ac:spMkLst>
        </pc:spChg>
        <pc:spChg chg="del mod replST">
          <ac:chgData name="Ida Ekmark" userId="ffbc62ef69d5d3dc" providerId="LiveId" clId="{38AB4D3C-B4E5-4847-ABEF-83E738C70A11}" dt="2024-05-27T11:25:51.853" v="63752" actId="478"/>
          <ac:spMkLst>
            <pc:docMk/>
            <pc:sldMk cId="2367163873" sldId="315"/>
            <ac:spMk id="7382" creationId="{5A147337-DDAA-8049-462B-999755F90169}"/>
          </ac:spMkLst>
        </pc:spChg>
        <pc:spChg chg="del mod replST">
          <ac:chgData name="Ida Ekmark" userId="ffbc62ef69d5d3dc" providerId="LiveId" clId="{38AB4D3C-B4E5-4847-ABEF-83E738C70A11}" dt="2024-05-27T11:25:51.853" v="63751" actId="478"/>
          <ac:spMkLst>
            <pc:docMk/>
            <pc:sldMk cId="2367163873" sldId="315"/>
            <ac:spMk id="7383" creationId="{3599C527-2355-004C-7D49-842A191859D5}"/>
          </ac:spMkLst>
        </pc:spChg>
        <pc:spChg chg="del mod replST">
          <ac:chgData name="Ida Ekmark" userId="ffbc62ef69d5d3dc" providerId="LiveId" clId="{38AB4D3C-B4E5-4847-ABEF-83E738C70A11}" dt="2024-05-27T11:25:51.853" v="63750" actId="478"/>
          <ac:spMkLst>
            <pc:docMk/>
            <pc:sldMk cId="2367163873" sldId="315"/>
            <ac:spMk id="7384" creationId="{7025DE8B-5C67-39CF-742F-BEDA75B3B18E}"/>
          </ac:spMkLst>
        </pc:spChg>
        <pc:spChg chg="del mod replST">
          <ac:chgData name="Ida Ekmark" userId="ffbc62ef69d5d3dc" providerId="LiveId" clId="{38AB4D3C-B4E5-4847-ABEF-83E738C70A11}" dt="2024-05-27T11:25:51.853" v="63749" actId="478"/>
          <ac:spMkLst>
            <pc:docMk/>
            <pc:sldMk cId="2367163873" sldId="315"/>
            <ac:spMk id="7385" creationId="{81268704-E602-F339-0949-2C82AFE4A4DC}"/>
          </ac:spMkLst>
        </pc:spChg>
        <pc:spChg chg="del mod replST">
          <ac:chgData name="Ida Ekmark" userId="ffbc62ef69d5d3dc" providerId="LiveId" clId="{38AB4D3C-B4E5-4847-ABEF-83E738C70A11}" dt="2024-05-27T11:25:51.853" v="63748" actId="478"/>
          <ac:spMkLst>
            <pc:docMk/>
            <pc:sldMk cId="2367163873" sldId="315"/>
            <ac:spMk id="7386" creationId="{81E24B1E-9387-22D5-6929-0EE74093B2EE}"/>
          </ac:spMkLst>
        </pc:spChg>
        <pc:spChg chg="del mod replST">
          <ac:chgData name="Ida Ekmark" userId="ffbc62ef69d5d3dc" providerId="LiveId" clId="{38AB4D3C-B4E5-4847-ABEF-83E738C70A11}" dt="2024-05-27T11:25:51.853" v="63747" actId="478"/>
          <ac:spMkLst>
            <pc:docMk/>
            <pc:sldMk cId="2367163873" sldId="315"/>
            <ac:spMk id="7387" creationId="{EF418C8F-CDCA-E445-A5AF-F8282EAE86DC}"/>
          </ac:spMkLst>
        </pc:spChg>
        <pc:spChg chg="del mod replST">
          <ac:chgData name="Ida Ekmark" userId="ffbc62ef69d5d3dc" providerId="LiveId" clId="{38AB4D3C-B4E5-4847-ABEF-83E738C70A11}" dt="2024-05-27T11:25:51.849" v="63746" actId="478"/>
          <ac:spMkLst>
            <pc:docMk/>
            <pc:sldMk cId="2367163873" sldId="315"/>
            <ac:spMk id="7388" creationId="{776AEC2B-CF38-620A-25E9-95AD4E3DC982}"/>
          </ac:spMkLst>
        </pc:spChg>
        <pc:spChg chg="del mod replST">
          <ac:chgData name="Ida Ekmark" userId="ffbc62ef69d5d3dc" providerId="LiveId" clId="{38AB4D3C-B4E5-4847-ABEF-83E738C70A11}" dt="2024-05-27T11:25:51.849" v="63745" actId="478"/>
          <ac:spMkLst>
            <pc:docMk/>
            <pc:sldMk cId="2367163873" sldId="315"/>
            <ac:spMk id="7389" creationId="{F361353B-C935-A320-CAD2-9D18AFDC1DBA}"/>
          </ac:spMkLst>
        </pc:spChg>
        <pc:spChg chg="del mod replST">
          <ac:chgData name="Ida Ekmark" userId="ffbc62ef69d5d3dc" providerId="LiveId" clId="{38AB4D3C-B4E5-4847-ABEF-83E738C70A11}" dt="2024-05-27T11:25:51.849" v="63744" actId="478"/>
          <ac:spMkLst>
            <pc:docMk/>
            <pc:sldMk cId="2367163873" sldId="315"/>
            <ac:spMk id="7390" creationId="{64260E08-B49B-13AF-24E9-5C47B50DF137}"/>
          </ac:spMkLst>
        </pc:spChg>
        <pc:spChg chg="del mod replST">
          <ac:chgData name="Ida Ekmark" userId="ffbc62ef69d5d3dc" providerId="LiveId" clId="{38AB4D3C-B4E5-4847-ABEF-83E738C70A11}" dt="2024-05-27T11:25:51.849" v="63743" actId="478"/>
          <ac:spMkLst>
            <pc:docMk/>
            <pc:sldMk cId="2367163873" sldId="315"/>
            <ac:spMk id="7391" creationId="{D25842D4-9193-2B64-FB9E-824D43350A78}"/>
          </ac:spMkLst>
        </pc:spChg>
        <pc:spChg chg="del mod replST">
          <ac:chgData name="Ida Ekmark" userId="ffbc62ef69d5d3dc" providerId="LiveId" clId="{38AB4D3C-B4E5-4847-ABEF-83E738C70A11}" dt="2024-05-27T11:25:51.849" v="63742" actId="478"/>
          <ac:spMkLst>
            <pc:docMk/>
            <pc:sldMk cId="2367163873" sldId="315"/>
            <ac:spMk id="7392" creationId="{3BF94D40-3614-D409-9B71-FDE86B4E6B0A}"/>
          </ac:spMkLst>
        </pc:spChg>
        <pc:spChg chg="del mod replST">
          <ac:chgData name="Ida Ekmark" userId="ffbc62ef69d5d3dc" providerId="LiveId" clId="{38AB4D3C-B4E5-4847-ABEF-83E738C70A11}" dt="2024-05-27T11:25:51.849" v="63741" actId="478"/>
          <ac:spMkLst>
            <pc:docMk/>
            <pc:sldMk cId="2367163873" sldId="315"/>
            <ac:spMk id="7393" creationId="{C6CE4155-51C1-49B1-C287-5F5FD9D0AF22}"/>
          </ac:spMkLst>
        </pc:spChg>
        <pc:spChg chg="del mod replST">
          <ac:chgData name="Ida Ekmark" userId="ffbc62ef69d5d3dc" providerId="LiveId" clId="{38AB4D3C-B4E5-4847-ABEF-83E738C70A11}" dt="2024-05-27T11:25:51.849" v="63740" actId="478"/>
          <ac:spMkLst>
            <pc:docMk/>
            <pc:sldMk cId="2367163873" sldId="315"/>
            <ac:spMk id="7394" creationId="{BAFFFB91-678C-47D9-566B-D8A0ECCB1C40}"/>
          </ac:spMkLst>
        </pc:spChg>
        <pc:spChg chg="del mod replST">
          <ac:chgData name="Ida Ekmark" userId="ffbc62ef69d5d3dc" providerId="LiveId" clId="{38AB4D3C-B4E5-4847-ABEF-83E738C70A11}" dt="2024-05-27T11:25:51.844" v="63739" actId="478"/>
          <ac:spMkLst>
            <pc:docMk/>
            <pc:sldMk cId="2367163873" sldId="315"/>
            <ac:spMk id="7395" creationId="{1EC8CFBE-2483-8AA5-B0BB-8EB4B306A8D7}"/>
          </ac:spMkLst>
        </pc:spChg>
        <pc:spChg chg="del mod replST">
          <ac:chgData name="Ida Ekmark" userId="ffbc62ef69d5d3dc" providerId="LiveId" clId="{38AB4D3C-B4E5-4847-ABEF-83E738C70A11}" dt="2024-05-27T11:25:51.844" v="63738" actId="478"/>
          <ac:spMkLst>
            <pc:docMk/>
            <pc:sldMk cId="2367163873" sldId="315"/>
            <ac:spMk id="7396" creationId="{091FD145-EFC9-E12C-126D-B90E89247BA8}"/>
          </ac:spMkLst>
        </pc:spChg>
        <pc:spChg chg="del mod replST">
          <ac:chgData name="Ida Ekmark" userId="ffbc62ef69d5d3dc" providerId="LiveId" clId="{38AB4D3C-B4E5-4847-ABEF-83E738C70A11}" dt="2024-05-27T11:25:51.844" v="63737" actId="478"/>
          <ac:spMkLst>
            <pc:docMk/>
            <pc:sldMk cId="2367163873" sldId="315"/>
            <ac:spMk id="7397" creationId="{B565C16C-CDBC-FCF8-0AC4-846016D23B2C}"/>
          </ac:spMkLst>
        </pc:spChg>
        <pc:spChg chg="del mod replST">
          <ac:chgData name="Ida Ekmark" userId="ffbc62ef69d5d3dc" providerId="LiveId" clId="{38AB4D3C-B4E5-4847-ABEF-83E738C70A11}" dt="2024-05-27T11:25:51.844" v="63736" actId="478"/>
          <ac:spMkLst>
            <pc:docMk/>
            <pc:sldMk cId="2367163873" sldId="315"/>
            <ac:spMk id="7398" creationId="{B29F7585-FF59-85E3-4763-F014A4266E8D}"/>
          </ac:spMkLst>
        </pc:spChg>
        <pc:spChg chg="del mod replST">
          <ac:chgData name="Ida Ekmark" userId="ffbc62ef69d5d3dc" providerId="LiveId" clId="{38AB4D3C-B4E5-4847-ABEF-83E738C70A11}" dt="2024-05-27T11:25:51.844" v="63735" actId="478"/>
          <ac:spMkLst>
            <pc:docMk/>
            <pc:sldMk cId="2367163873" sldId="315"/>
            <ac:spMk id="7399" creationId="{D53E0359-202F-BB42-7780-CF645E610F4E}"/>
          </ac:spMkLst>
        </pc:spChg>
        <pc:spChg chg="del mod replST">
          <ac:chgData name="Ida Ekmark" userId="ffbc62ef69d5d3dc" providerId="LiveId" clId="{38AB4D3C-B4E5-4847-ABEF-83E738C70A11}" dt="2024-05-27T11:25:51.844" v="63734" actId="478"/>
          <ac:spMkLst>
            <pc:docMk/>
            <pc:sldMk cId="2367163873" sldId="315"/>
            <ac:spMk id="7400" creationId="{3D0CA4F9-E885-FDBB-85E9-08FC75A46FF4}"/>
          </ac:spMkLst>
        </pc:spChg>
        <pc:spChg chg="del mod replST">
          <ac:chgData name="Ida Ekmark" userId="ffbc62ef69d5d3dc" providerId="LiveId" clId="{38AB4D3C-B4E5-4847-ABEF-83E738C70A11}" dt="2024-05-27T11:25:51.844" v="63733" actId="478"/>
          <ac:spMkLst>
            <pc:docMk/>
            <pc:sldMk cId="2367163873" sldId="315"/>
            <ac:spMk id="7401" creationId="{40438034-31C7-849E-3A74-892F08D2111E}"/>
          </ac:spMkLst>
        </pc:spChg>
        <pc:spChg chg="del mod replST">
          <ac:chgData name="Ida Ekmark" userId="ffbc62ef69d5d3dc" providerId="LiveId" clId="{38AB4D3C-B4E5-4847-ABEF-83E738C70A11}" dt="2024-05-27T11:25:51.840" v="63732" actId="478"/>
          <ac:spMkLst>
            <pc:docMk/>
            <pc:sldMk cId="2367163873" sldId="315"/>
            <ac:spMk id="7402" creationId="{FC9AA200-0AFB-ACA6-BAB3-1714219EF19E}"/>
          </ac:spMkLst>
        </pc:spChg>
        <pc:spChg chg="del mod replST">
          <ac:chgData name="Ida Ekmark" userId="ffbc62ef69d5d3dc" providerId="LiveId" clId="{38AB4D3C-B4E5-4847-ABEF-83E738C70A11}" dt="2024-05-27T11:25:51.840" v="63731" actId="478"/>
          <ac:spMkLst>
            <pc:docMk/>
            <pc:sldMk cId="2367163873" sldId="315"/>
            <ac:spMk id="7403" creationId="{F18E8B23-E958-343F-997D-8BA88237B188}"/>
          </ac:spMkLst>
        </pc:spChg>
        <pc:spChg chg="del mod replST">
          <ac:chgData name="Ida Ekmark" userId="ffbc62ef69d5d3dc" providerId="LiveId" clId="{38AB4D3C-B4E5-4847-ABEF-83E738C70A11}" dt="2024-05-27T11:25:51.840" v="63730" actId="478"/>
          <ac:spMkLst>
            <pc:docMk/>
            <pc:sldMk cId="2367163873" sldId="315"/>
            <ac:spMk id="7404" creationId="{A68455CA-EEB8-0ABB-CD70-0454BF117B84}"/>
          </ac:spMkLst>
        </pc:spChg>
        <pc:spChg chg="del mod replST">
          <ac:chgData name="Ida Ekmark" userId="ffbc62ef69d5d3dc" providerId="LiveId" clId="{38AB4D3C-B4E5-4847-ABEF-83E738C70A11}" dt="2024-05-27T11:25:51.840" v="63729" actId="478"/>
          <ac:spMkLst>
            <pc:docMk/>
            <pc:sldMk cId="2367163873" sldId="315"/>
            <ac:spMk id="7405" creationId="{8D28F5CA-4743-871B-2191-2AF5B9F3ADBF}"/>
          </ac:spMkLst>
        </pc:spChg>
        <pc:spChg chg="del mod replST">
          <ac:chgData name="Ida Ekmark" userId="ffbc62ef69d5d3dc" providerId="LiveId" clId="{38AB4D3C-B4E5-4847-ABEF-83E738C70A11}" dt="2024-05-27T11:25:51.840" v="63728" actId="478"/>
          <ac:spMkLst>
            <pc:docMk/>
            <pc:sldMk cId="2367163873" sldId="315"/>
            <ac:spMk id="7406" creationId="{AF8D6BEF-6C1E-7D06-2364-4DFBE2361B7A}"/>
          </ac:spMkLst>
        </pc:spChg>
        <pc:spChg chg="del mod replST">
          <ac:chgData name="Ida Ekmark" userId="ffbc62ef69d5d3dc" providerId="LiveId" clId="{38AB4D3C-B4E5-4847-ABEF-83E738C70A11}" dt="2024-05-27T11:25:51.840" v="63727" actId="478"/>
          <ac:spMkLst>
            <pc:docMk/>
            <pc:sldMk cId="2367163873" sldId="315"/>
            <ac:spMk id="7407" creationId="{BF700223-8A7C-82BE-9148-80EDD8E70952}"/>
          </ac:spMkLst>
        </pc:spChg>
        <pc:spChg chg="del mod replST">
          <ac:chgData name="Ida Ekmark" userId="ffbc62ef69d5d3dc" providerId="LiveId" clId="{38AB4D3C-B4E5-4847-ABEF-83E738C70A11}" dt="2024-05-27T11:25:51.839" v="63726" actId="478"/>
          <ac:spMkLst>
            <pc:docMk/>
            <pc:sldMk cId="2367163873" sldId="315"/>
            <ac:spMk id="7408" creationId="{9AD445BE-C218-53A0-F26A-DC8CF86DBC68}"/>
          </ac:spMkLst>
        </pc:spChg>
        <pc:spChg chg="del mod replST">
          <ac:chgData name="Ida Ekmark" userId="ffbc62ef69d5d3dc" providerId="LiveId" clId="{38AB4D3C-B4E5-4847-ABEF-83E738C70A11}" dt="2024-05-27T11:25:51.839" v="63725" actId="478"/>
          <ac:spMkLst>
            <pc:docMk/>
            <pc:sldMk cId="2367163873" sldId="315"/>
            <ac:spMk id="7409" creationId="{D8E116A1-FCDD-2DBC-3DF4-616B96AA51E5}"/>
          </ac:spMkLst>
        </pc:spChg>
        <pc:spChg chg="del mod replST">
          <ac:chgData name="Ida Ekmark" userId="ffbc62ef69d5d3dc" providerId="LiveId" clId="{38AB4D3C-B4E5-4847-ABEF-83E738C70A11}" dt="2024-05-27T11:25:51.836" v="63724" actId="478"/>
          <ac:spMkLst>
            <pc:docMk/>
            <pc:sldMk cId="2367163873" sldId="315"/>
            <ac:spMk id="7410" creationId="{0FBE7990-0A12-4F3D-B9FD-64ED83142CDD}"/>
          </ac:spMkLst>
        </pc:spChg>
        <pc:spChg chg="del mod replST">
          <ac:chgData name="Ida Ekmark" userId="ffbc62ef69d5d3dc" providerId="LiveId" clId="{38AB4D3C-B4E5-4847-ABEF-83E738C70A11}" dt="2024-05-27T11:25:51.836" v="63723" actId="478"/>
          <ac:spMkLst>
            <pc:docMk/>
            <pc:sldMk cId="2367163873" sldId="315"/>
            <ac:spMk id="7411" creationId="{E6DDCD14-4C6F-C3AD-7A1B-904BDAF92B40}"/>
          </ac:spMkLst>
        </pc:spChg>
        <pc:spChg chg="del mod replST">
          <ac:chgData name="Ida Ekmark" userId="ffbc62ef69d5d3dc" providerId="LiveId" clId="{38AB4D3C-B4E5-4847-ABEF-83E738C70A11}" dt="2024-05-27T11:25:51.836" v="63722" actId="478"/>
          <ac:spMkLst>
            <pc:docMk/>
            <pc:sldMk cId="2367163873" sldId="315"/>
            <ac:spMk id="7412" creationId="{5EF09A80-1BEC-216D-284B-51760CDD3986}"/>
          </ac:spMkLst>
        </pc:spChg>
        <pc:spChg chg="del mod replST">
          <ac:chgData name="Ida Ekmark" userId="ffbc62ef69d5d3dc" providerId="LiveId" clId="{38AB4D3C-B4E5-4847-ABEF-83E738C70A11}" dt="2024-05-27T11:25:51.836" v="63721" actId="478"/>
          <ac:spMkLst>
            <pc:docMk/>
            <pc:sldMk cId="2367163873" sldId="315"/>
            <ac:spMk id="7413" creationId="{CB904BE6-622E-1615-7E61-0ACC5966DFDC}"/>
          </ac:spMkLst>
        </pc:spChg>
        <pc:spChg chg="del mod replST">
          <ac:chgData name="Ida Ekmark" userId="ffbc62ef69d5d3dc" providerId="LiveId" clId="{38AB4D3C-B4E5-4847-ABEF-83E738C70A11}" dt="2024-05-27T11:25:51.836" v="63720" actId="478"/>
          <ac:spMkLst>
            <pc:docMk/>
            <pc:sldMk cId="2367163873" sldId="315"/>
            <ac:spMk id="7414" creationId="{0DB8428A-5401-1286-EBA8-B9DA0FBBD2C4}"/>
          </ac:spMkLst>
        </pc:spChg>
        <pc:spChg chg="del mod replST">
          <ac:chgData name="Ida Ekmark" userId="ffbc62ef69d5d3dc" providerId="LiveId" clId="{38AB4D3C-B4E5-4847-ABEF-83E738C70A11}" dt="2024-05-27T11:25:51.831" v="63719" actId="478"/>
          <ac:spMkLst>
            <pc:docMk/>
            <pc:sldMk cId="2367163873" sldId="315"/>
            <ac:spMk id="7415" creationId="{D137F916-51F1-125F-0915-2255C163CC96}"/>
          </ac:spMkLst>
        </pc:spChg>
        <pc:spChg chg="del mod replST">
          <ac:chgData name="Ida Ekmark" userId="ffbc62ef69d5d3dc" providerId="LiveId" clId="{38AB4D3C-B4E5-4847-ABEF-83E738C70A11}" dt="2024-05-27T11:25:51.831" v="63718" actId="478"/>
          <ac:spMkLst>
            <pc:docMk/>
            <pc:sldMk cId="2367163873" sldId="315"/>
            <ac:spMk id="7416" creationId="{8040D6D3-6B99-B186-4C52-0E1442654596}"/>
          </ac:spMkLst>
        </pc:spChg>
        <pc:spChg chg="del mod replST">
          <ac:chgData name="Ida Ekmark" userId="ffbc62ef69d5d3dc" providerId="LiveId" clId="{38AB4D3C-B4E5-4847-ABEF-83E738C70A11}" dt="2024-05-27T11:25:51.831" v="63717" actId="478"/>
          <ac:spMkLst>
            <pc:docMk/>
            <pc:sldMk cId="2367163873" sldId="315"/>
            <ac:spMk id="7417" creationId="{3D12AEB9-F99B-E417-9C40-3599D0CBFE43}"/>
          </ac:spMkLst>
        </pc:spChg>
        <pc:spChg chg="del mod replST">
          <ac:chgData name="Ida Ekmark" userId="ffbc62ef69d5d3dc" providerId="LiveId" clId="{38AB4D3C-B4E5-4847-ABEF-83E738C70A11}" dt="2024-05-27T11:25:51.831" v="63716" actId="478"/>
          <ac:spMkLst>
            <pc:docMk/>
            <pc:sldMk cId="2367163873" sldId="315"/>
            <ac:spMk id="7418" creationId="{EA68815B-62E1-0480-8EFA-A7368527BB2E}"/>
          </ac:spMkLst>
        </pc:spChg>
        <pc:spChg chg="del mod replST">
          <ac:chgData name="Ida Ekmark" userId="ffbc62ef69d5d3dc" providerId="LiveId" clId="{38AB4D3C-B4E5-4847-ABEF-83E738C70A11}" dt="2024-05-27T11:25:51.831" v="63715" actId="478"/>
          <ac:spMkLst>
            <pc:docMk/>
            <pc:sldMk cId="2367163873" sldId="315"/>
            <ac:spMk id="7419" creationId="{2CE89186-98F6-767E-44EE-F0CA12B7E512}"/>
          </ac:spMkLst>
        </pc:spChg>
        <pc:spChg chg="del mod replST">
          <ac:chgData name="Ida Ekmark" userId="ffbc62ef69d5d3dc" providerId="LiveId" clId="{38AB4D3C-B4E5-4847-ABEF-83E738C70A11}" dt="2024-05-27T11:25:51.831" v="63714" actId="478"/>
          <ac:spMkLst>
            <pc:docMk/>
            <pc:sldMk cId="2367163873" sldId="315"/>
            <ac:spMk id="7420" creationId="{B074E9AD-7A85-542D-0B2D-648A01D69699}"/>
          </ac:spMkLst>
        </pc:spChg>
        <pc:spChg chg="del mod replST">
          <ac:chgData name="Ida Ekmark" userId="ffbc62ef69d5d3dc" providerId="LiveId" clId="{38AB4D3C-B4E5-4847-ABEF-83E738C70A11}" dt="2024-05-27T11:25:51.829" v="63713" actId="478"/>
          <ac:spMkLst>
            <pc:docMk/>
            <pc:sldMk cId="2367163873" sldId="315"/>
            <ac:spMk id="7421" creationId="{242223F3-3935-E4BF-D787-509BD47EF3EC}"/>
          </ac:spMkLst>
        </pc:spChg>
        <pc:spChg chg="del mod replST">
          <ac:chgData name="Ida Ekmark" userId="ffbc62ef69d5d3dc" providerId="LiveId" clId="{38AB4D3C-B4E5-4847-ABEF-83E738C70A11}" dt="2024-05-27T11:25:51.829" v="63712" actId="478"/>
          <ac:spMkLst>
            <pc:docMk/>
            <pc:sldMk cId="2367163873" sldId="315"/>
            <ac:spMk id="7422" creationId="{39511995-4B1A-7C76-9FE2-2165EEA0932B}"/>
          </ac:spMkLst>
        </pc:spChg>
        <pc:spChg chg="del mod replST">
          <ac:chgData name="Ida Ekmark" userId="ffbc62ef69d5d3dc" providerId="LiveId" clId="{38AB4D3C-B4E5-4847-ABEF-83E738C70A11}" dt="2024-05-27T11:25:51.829" v="63711" actId="478"/>
          <ac:spMkLst>
            <pc:docMk/>
            <pc:sldMk cId="2367163873" sldId="315"/>
            <ac:spMk id="7423" creationId="{9F501595-D452-6C40-D9EF-24A19F34C1D2}"/>
          </ac:spMkLst>
        </pc:spChg>
        <pc:spChg chg="del mod replST">
          <ac:chgData name="Ida Ekmark" userId="ffbc62ef69d5d3dc" providerId="LiveId" clId="{38AB4D3C-B4E5-4847-ABEF-83E738C70A11}" dt="2024-05-27T11:25:51.829" v="63710" actId="478"/>
          <ac:spMkLst>
            <pc:docMk/>
            <pc:sldMk cId="2367163873" sldId="315"/>
            <ac:spMk id="7424" creationId="{F2882240-9E65-EC0E-BF0D-02E83F91A523}"/>
          </ac:spMkLst>
        </pc:spChg>
        <pc:spChg chg="del mod replST">
          <ac:chgData name="Ida Ekmark" userId="ffbc62ef69d5d3dc" providerId="LiveId" clId="{38AB4D3C-B4E5-4847-ABEF-83E738C70A11}" dt="2024-05-27T11:25:51.827" v="63709" actId="478"/>
          <ac:spMkLst>
            <pc:docMk/>
            <pc:sldMk cId="2367163873" sldId="315"/>
            <ac:spMk id="7425" creationId="{A153C650-B274-ADD6-890D-179ECBA91170}"/>
          </ac:spMkLst>
        </pc:spChg>
        <pc:spChg chg="del mod replST">
          <ac:chgData name="Ida Ekmark" userId="ffbc62ef69d5d3dc" providerId="LiveId" clId="{38AB4D3C-B4E5-4847-ABEF-83E738C70A11}" dt="2024-05-27T11:25:51.827" v="63708" actId="478"/>
          <ac:spMkLst>
            <pc:docMk/>
            <pc:sldMk cId="2367163873" sldId="315"/>
            <ac:spMk id="7426" creationId="{C2F7915A-21A4-4B10-BE24-17423019FE99}"/>
          </ac:spMkLst>
        </pc:spChg>
        <pc:spChg chg="del mod replST">
          <ac:chgData name="Ida Ekmark" userId="ffbc62ef69d5d3dc" providerId="LiveId" clId="{38AB4D3C-B4E5-4847-ABEF-83E738C70A11}" dt="2024-05-27T11:25:51.827" v="63707" actId="478"/>
          <ac:spMkLst>
            <pc:docMk/>
            <pc:sldMk cId="2367163873" sldId="315"/>
            <ac:spMk id="7427" creationId="{BE6A2D2C-335F-284D-8B57-78CEABCBF3A5}"/>
          </ac:spMkLst>
        </pc:spChg>
        <pc:spChg chg="del mod replST">
          <ac:chgData name="Ida Ekmark" userId="ffbc62ef69d5d3dc" providerId="LiveId" clId="{38AB4D3C-B4E5-4847-ABEF-83E738C70A11}" dt="2024-05-27T11:25:51.823" v="63706" actId="478"/>
          <ac:spMkLst>
            <pc:docMk/>
            <pc:sldMk cId="2367163873" sldId="315"/>
            <ac:spMk id="7428" creationId="{CAE06676-E687-E743-F2DA-66C03AB5A95C}"/>
          </ac:spMkLst>
        </pc:spChg>
        <pc:spChg chg="del mod replST">
          <ac:chgData name="Ida Ekmark" userId="ffbc62ef69d5d3dc" providerId="LiveId" clId="{38AB4D3C-B4E5-4847-ABEF-83E738C70A11}" dt="2024-05-27T11:25:51.823" v="63705" actId="478"/>
          <ac:spMkLst>
            <pc:docMk/>
            <pc:sldMk cId="2367163873" sldId="315"/>
            <ac:spMk id="7429" creationId="{97AA7022-4673-A631-587F-36EFEB45F833}"/>
          </ac:spMkLst>
        </pc:spChg>
        <pc:spChg chg="del mod replST">
          <ac:chgData name="Ida Ekmark" userId="ffbc62ef69d5d3dc" providerId="LiveId" clId="{38AB4D3C-B4E5-4847-ABEF-83E738C70A11}" dt="2024-05-27T11:25:51.823" v="63704" actId="478"/>
          <ac:spMkLst>
            <pc:docMk/>
            <pc:sldMk cId="2367163873" sldId="315"/>
            <ac:spMk id="7430" creationId="{F149561A-088D-B891-B994-87E9B4B43154}"/>
          </ac:spMkLst>
        </pc:spChg>
        <pc:spChg chg="del mod replST">
          <ac:chgData name="Ida Ekmark" userId="ffbc62ef69d5d3dc" providerId="LiveId" clId="{38AB4D3C-B4E5-4847-ABEF-83E738C70A11}" dt="2024-05-27T11:25:51.823" v="63703" actId="478"/>
          <ac:spMkLst>
            <pc:docMk/>
            <pc:sldMk cId="2367163873" sldId="315"/>
            <ac:spMk id="7431" creationId="{746DA736-DD7B-255C-AC76-EFF349A8FC7B}"/>
          </ac:spMkLst>
        </pc:spChg>
        <pc:spChg chg="del mod replST">
          <ac:chgData name="Ida Ekmark" userId="ffbc62ef69d5d3dc" providerId="LiveId" clId="{38AB4D3C-B4E5-4847-ABEF-83E738C70A11}" dt="2024-05-27T11:25:51.823" v="63702" actId="478"/>
          <ac:spMkLst>
            <pc:docMk/>
            <pc:sldMk cId="2367163873" sldId="315"/>
            <ac:spMk id="7432" creationId="{B1F108CF-5276-4E74-725D-BE1A50C72552}"/>
          </ac:spMkLst>
        </pc:spChg>
        <pc:spChg chg="del mod replST">
          <ac:chgData name="Ida Ekmark" userId="ffbc62ef69d5d3dc" providerId="LiveId" clId="{38AB4D3C-B4E5-4847-ABEF-83E738C70A11}" dt="2024-05-27T11:25:51.819" v="63701" actId="478"/>
          <ac:spMkLst>
            <pc:docMk/>
            <pc:sldMk cId="2367163873" sldId="315"/>
            <ac:spMk id="7433" creationId="{8B1810D2-89D9-06D3-C9AE-5769CEBAC225}"/>
          </ac:spMkLst>
        </pc:spChg>
        <pc:spChg chg="del mod replST">
          <ac:chgData name="Ida Ekmark" userId="ffbc62ef69d5d3dc" providerId="LiveId" clId="{38AB4D3C-B4E5-4847-ABEF-83E738C70A11}" dt="2024-05-27T11:25:51.819" v="63700" actId="478"/>
          <ac:spMkLst>
            <pc:docMk/>
            <pc:sldMk cId="2367163873" sldId="315"/>
            <ac:spMk id="7434" creationId="{ADB545D2-B7C2-7922-0BC1-68B47BCF0C61}"/>
          </ac:spMkLst>
        </pc:spChg>
        <pc:spChg chg="del mod replST">
          <ac:chgData name="Ida Ekmark" userId="ffbc62ef69d5d3dc" providerId="LiveId" clId="{38AB4D3C-B4E5-4847-ABEF-83E738C70A11}" dt="2024-05-27T11:25:51.819" v="63699" actId="478"/>
          <ac:spMkLst>
            <pc:docMk/>
            <pc:sldMk cId="2367163873" sldId="315"/>
            <ac:spMk id="7435" creationId="{C584CEFB-E6DB-4050-F187-27551BA49A32}"/>
          </ac:spMkLst>
        </pc:spChg>
        <pc:spChg chg="del mod replST">
          <ac:chgData name="Ida Ekmark" userId="ffbc62ef69d5d3dc" providerId="LiveId" clId="{38AB4D3C-B4E5-4847-ABEF-83E738C70A11}" dt="2024-05-27T11:25:51.819" v="63698" actId="478"/>
          <ac:spMkLst>
            <pc:docMk/>
            <pc:sldMk cId="2367163873" sldId="315"/>
            <ac:spMk id="7436" creationId="{573B34FB-73A2-EA6A-6A64-324CD37B379E}"/>
          </ac:spMkLst>
        </pc:spChg>
        <pc:spChg chg="del mod replST">
          <ac:chgData name="Ida Ekmark" userId="ffbc62ef69d5d3dc" providerId="LiveId" clId="{38AB4D3C-B4E5-4847-ABEF-83E738C70A11}" dt="2024-05-27T11:25:51.819" v="63697" actId="478"/>
          <ac:spMkLst>
            <pc:docMk/>
            <pc:sldMk cId="2367163873" sldId="315"/>
            <ac:spMk id="7437" creationId="{208ACC8B-018D-5011-2EED-6CD02461DA63}"/>
          </ac:spMkLst>
        </pc:spChg>
        <pc:spChg chg="del mod replST">
          <ac:chgData name="Ida Ekmark" userId="ffbc62ef69d5d3dc" providerId="LiveId" clId="{38AB4D3C-B4E5-4847-ABEF-83E738C70A11}" dt="2024-05-27T11:25:51.819" v="63696" actId="478"/>
          <ac:spMkLst>
            <pc:docMk/>
            <pc:sldMk cId="2367163873" sldId="315"/>
            <ac:spMk id="7438" creationId="{3CD38126-4487-28DB-2DDA-F4BFE9B1D54C}"/>
          </ac:spMkLst>
        </pc:spChg>
        <pc:spChg chg="del mod replST">
          <ac:chgData name="Ida Ekmark" userId="ffbc62ef69d5d3dc" providerId="LiveId" clId="{38AB4D3C-B4E5-4847-ABEF-83E738C70A11}" dt="2024-05-27T11:25:51.814" v="63695" actId="478"/>
          <ac:spMkLst>
            <pc:docMk/>
            <pc:sldMk cId="2367163873" sldId="315"/>
            <ac:spMk id="7439" creationId="{7A6F7FAF-FBE9-4FA3-0F2F-D6BF84357B97}"/>
          </ac:spMkLst>
        </pc:spChg>
        <pc:spChg chg="del mod replST">
          <ac:chgData name="Ida Ekmark" userId="ffbc62ef69d5d3dc" providerId="LiveId" clId="{38AB4D3C-B4E5-4847-ABEF-83E738C70A11}" dt="2024-05-27T11:25:51.814" v="63694" actId="478"/>
          <ac:spMkLst>
            <pc:docMk/>
            <pc:sldMk cId="2367163873" sldId="315"/>
            <ac:spMk id="7440" creationId="{94147A30-7645-2021-5E2F-98B44FDCF51D}"/>
          </ac:spMkLst>
        </pc:spChg>
        <pc:spChg chg="del mod replST">
          <ac:chgData name="Ida Ekmark" userId="ffbc62ef69d5d3dc" providerId="LiveId" clId="{38AB4D3C-B4E5-4847-ABEF-83E738C70A11}" dt="2024-05-27T11:25:51.814" v="63693" actId="478"/>
          <ac:spMkLst>
            <pc:docMk/>
            <pc:sldMk cId="2367163873" sldId="315"/>
            <ac:spMk id="7441" creationId="{B4E44E49-FFD4-4D80-7168-F85E640F20B3}"/>
          </ac:spMkLst>
        </pc:spChg>
        <pc:spChg chg="del mod replST">
          <ac:chgData name="Ida Ekmark" userId="ffbc62ef69d5d3dc" providerId="LiveId" clId="{38AB4D3C-B4E5-4847-ABEF-83E738C70A11}" dt="2024-05-27T11:25:51.814" v="63692" actId="478"/>
          <ac:spMkLst>
            <pc:docMk/>
            <pc:sldMk cId="2367163873" sldId="315"/>
            <ac:spMk id="7442" creationId="{0BDC519F-D750-91C8-2A64-184F7F15BE9B}"/>
          </ac:spMkLst>
        </pc:spChg>
        <pc:spChg chg="del mod replST">
          <ac:chgData name="Ida Ekmark" userId="ffbc62ef69d5d3dc" providerId="LiveId" clId="{38AB4D3C-B4E5-4847-ABEF-83E738C70A11}" dt="2024-05-27T11:25:51.814" v="63691" actId="478"/>
          <ac:spMkLst>
            <pc:docMk/>
            <pc:sldMk cId="2367163873" sldId="315"/>
            <ac:spMk id="7443" creationId="{8ABCFD07-B008-C56F-E1ED-0B90F93CD5F1}"/>
          </ac:spMkLst>
        </pc:spChg>
        <pc:spChg chg="del mod replST">
          <ac:chgData name="Ida Ekmark" userId="ffbc62ef69d5d3dc" providerId="LiveId" clId="{38AB4D3C-B4E5-4847-ABEF-83E738C70A11}" dt="2024-05-27T11:25:51.814" v="63690" actId="478"/>
          <ac:spMkLst>
            <pc:docMk/>
            <pc:sldMk cId="2367163873" sldId="315"/>
            <ac:spMk id="7444" creationId="{A245BD80-5FD1-A98A-8F20-3F12D4A0A925}"/>
          </ac:spMkLst>
        </pc:spChg>
        <pc:spChg chg="del mod replST">
          <ac:chgData name="Ida Ekmark" userId="ffbc62ef69d5d3dc" providerId="LiveId" clId="{38AB4D3C-B4E5-4847-ABEF-83E738C70A11}" dt="2024-05-27T11:25:51.810" v="63689" actId="478"/>
          <ac:spMkLst>
            <pc:docMk/>
            <pc:sldMk cId="2367163873" sldId="315"/>
            <ac:spMk id="7445" creationId="{65CB719D-8F38-DCB7-1E49-BC654C1EBCB8}"/>
          </ac:spMkLst>
        </pc:spChg>
        <pc:spChg chg="del mod replST">
          <ac:chgData name="Ida Ekmark" userId="ffbc62ef69d5d3dc" providerId="LiveId" clId="{38AB4D3C-B4E5-4847-ABEF-83E738C70A11}" dt="2024-05-27T11:25:51.810" v="63688" actId="478"/>
          <ac:spMkLst>
            <pc:docMk/>
            <pc:sldMk cId="2367163873" sldId="315"/>
            <ac:spMk id="7446" creationId="{DA0FF054-CC37-56E8-8A25-560661685858}"/>
          </ac:spMkLst>
        </pc:spChg>
        <pc:spChg chg="del mod replST">
          <ac:chgData name="Ida Ekmark" userId="ffbc62ef69d5d3dc" providerId="LiveId" clId="{38AB4D3C-B4E5-4847-ABEF-83E738C70A11}" dt="2024-05-27T11:25:51.810" v="63687" actId="478"/>
          <ac:spMkLst>
            <pc:docMk/>
            <pc:sldMk cId="2367163873" sldId="315"/>
            <ac:spMk id="7447" creationId="{C022CB66-73AB-6B4E-5B30-B3D0A759DA2F}"/>
          </ac:spMkLst>
        </pc:spChg>
        <pc:spChg chg="del mod replST">
          <ac:chgData name="Ida Ekmark" userId="ffbc62ef69d5d3dc" providerId="LiveId" clId="{38AB4D3C-B4E5-4847-ABEF-83E738C70A11}" dt="2024-05-27T11:25:51.810" v="63686" actId="478"/>
          <ac:spMkLst>
            <pc:docMk/>
            <pc:sldMk cId="2367163873" sldId="315"/>
            <ac:spMk id="7448" creationId="{0B243BC1-C460-8D1A-331F-7C3DAF05F361}"/>
          </ac:spMkLst>
        </pc:spChg>
        <pc:spChg chg="del mod replST">
          <ac:chgData name="Ida Ekmark" userId="ffbc62ef69d5d3dc" providerId="LiveId" clId="{38AB4D3C-B4E5-4847-ABEF-83E738C70A11}" dt="2024-05-27T11:25:51.810" v="63685" actId="478"/>
          <ac:spMkLst>
            <pc:docMk/>
            <pc:sldMk cId="2367163873" sldId="315"/>
            <ac:spMk id="7449" creationId="{A817761F-3719-28F2-04AE-4F0D04D00466}"/>
          </ac:spMkLst>
        </pc:spChg>
        <pc:spChg chg="del mod replST">
          <ac:chgData name="Ida Ekmark" userId="ffbc62ef69d5d3dc" providerId="LiveId" clId="{38AB4D3C-B4E5-4847-ABEF-83E738C70A11}" dt="2024-05-27T11:25:51.809" v="63684" actId="478"/>
          <ac:spMkLst>
            <pc:docMk/>
            <pc:sldMk cId="2367163873" sldId="315"/>
            <ac:spMk id="7450" creationId="{E64926D9-44B0-D2B5-C641-91D6102996AD}"/>
          </ac:spMkLst>
        </pc:spChg>
        <pc:spChg chg="del mod replST">
          <ac:chgData name="Ida Ekmark" userId="ffbc62ef69d5d3dc" providerId="LiveId" clId="{38AB4D3C-B4E5-4847-ABEF-83E738C70A11}" dt="2024-05-27T11:25:51.809" v="63683" actId="478"/>
          <ac:spMkLst>
            <pc:docMk/>
            <pc:sldMk cId="2367163873" sldId="315"/>
            <ac:spMk id="7451" creationId="{24C1675C-36EB-BEB0-EAFE-B17C6B266600}"/>
          </ac:spMkLst>
        </pc:spChg>
        <pc:spChg chg="del mod replST">
          <ac:chgData name="Ida Ekmark" userId="ffbc62ef69d5d3dc" providerId="LiveId" clId="{38AB4D3C-B4E5-4847-ABEF-83E738C70A11}" dt="2024-05-27T11:25:51.806" v="63682" actId="478"/>
          <ac:spMkLst>
            <pc:docMk/>
            <pc:sldMk cId="2367163873" sldId="315"/>
            <ac:spMk id="7452" creationId="{A9A90DB6-D5BD-77A4-5161-59C775322F1C}"/>
          </ac:spMkLst>
        </pc:spChg>
        <pc:spChg chg="del mod replST">
          <ac:chgData name="Ida Ekmark" userId="ffbc62ef69d5d3dc" providerId="LiveId" clId="{38AB4D3C-B4E5-4847-ABEF-83E738C70A11}" dt="2024-05-27T11:25:51.806" v="63681" actId="478"/>
          <ac:spMkLst>
            <pc:docMk/>
            <pc:sldMk cId="2367163873" sldId="315"/>
            <ac:spMk id="7453" creationId="{710D3519-2CE9-2E3E-656B-F72DF7495CC0}"/>
          </ac:spMkLst>
        </pc:spChg>
        <pc:spChg chg="del mod topLvl replST">
          <ac:chgData name="Ida Ekmark" userId="ffbc62ef69d5d3dc" providerId="LiveId" clId="{38AB4D3C-B4E5-4847-ABEF-83E738C70A11}" dt="2024-05-27T11:27:10.369" v="64971" actId="478"/>
          <ac:spMkLst>
            <pc:docMk/>
            <pc:sldMk cId="2367163873" sldId="315"/>
            <ac:spMk id="7607" creationId="{2DB134E7-5DD4-6F76-F314-74B4981B9118}"/>
          </ac:spMkLst>
        </pc:spChg>
        <pc:spChg chg="del mod topLvl replST">
          <ac:chgData name="Ida Ekmark" userId="ffbc62ef69d5d3dc" providerId="LiveId" clId="{38AB4D3C-B4E5-4847-ABEF-83E738C70A11}" dt="2024-05-27T11:27:10.179" v="64769" actId="478"/>
          <ac:spMkLst>
            <pc:docMk/>
            <pc:sldMk cId="2367163873" sldId="315"/>
            <ac:spMk id="7608" creationId="{AB22184B-767D-D69D-E202-00063C01E459}"/>
          </ac:spMkLst>
        </pc:spChg>
        <pc:spChg chg="del mod replST">
          <ac:chgData name="Ida Ekmark" userId="ffbc62ef69d5d3dc" providerId="LiveId" clId="{38AB4D3C-B4E5-4847-ABEF-83E738C70A11}" dt="2024-05-27T11:27:10.179" v="64768" actId="478"/>
          <ac:spMkLst>
            <pc:docMk/>
            <pc:sldMk cId="2367163873" sldId="315"/>
            <ac:spMk id="7609" creationId="{D8DFB670-9F0F-47A3-4D1E-FE6F38FFE933}"/>
          </ac:spMkLst>
        </pc:spChg>
        <pc:spChg chg="del mod replST">
          <ac:chgData name="Ida Ekmark" userId="ffbc62ef69d5d3dc" providerId="LiveId" clId="{38AB4D3C-B4E5-4847-ABEF-83E738C70A11}" dt="2024-05-27T11:27:10.179" v="64767" actId="478"/>
          <ac:spMkLst>
            <pc:docMk/>
            <pc:sldMk cId="2367163873" sldId="315"/>
            <ac:spMk id="7610" creationId="{144D9DB2-F98E-708F-A1F6-A13A45A893D4}"/>
          </ac:spMkLst>
        </pc:spChg>
        <pc:spChg chg="del mod replST">
          <ac:chgData name="Ida Ekmark" userId="ffbc62ef69d5d3dc" providerId="LiveId" clId="{38AB4D3C-B4E5-4847-ABEF-83E738C70A11}" dt="2024-05-27T11:27:10.179" v="64766" actId="478"/>
          <ac:spMkLst>
            <pc:docMk/>
            <pc:sldMk cId="2367163873" sldId="315"/>
            <ac:spMk id="7611" creationId="{3965EBBE-E202-BCAD-1DC5-61AFE5F6303B}"/>
          </ac:spMkLst>
        </pc:spChg>
        <pc:spChg chg="del mod replST">
          <ac:chgData name="Ida Ekmark" userId="ffbc62ef69d5d3dc" providerId="LiveId" clId="{38AB4D3C-B4E5-4847-ABEF-83E738C70A11}" dt="2024-05-27T11:27:10.179" v="64765" actId="478"/>
          <ac:spMkLst>
            <pc:docMk/>
            <pc:sldMk cId="2367163873" sldId="315"/>
            <ac:spMk id="7612" creationId="{D1E92514-E929-B82D-B3A4-9B7C65CD40BA}"/>
          </ac:spMkLst>
        </pc:spChg>
        <pc:spChg chg="del mod replST">
          <ac:chgData name="Ida Ekmark" userId="ffbc62ef69d5d3dc" providerId="LiveId" clId="{38AB4D3C-B4E5-4847-ABEF-83E738C70A11}" dt="2024-05-27T11:27:10.179" v="64764" actId="478"/>
          <ac:spMkLst>
            <pc:docMk/>
            <pc:sldMk cId="2367163873" sldId="315"/>
            <ac:spMk id="7613" creationId="{E4D211E1-D90A-6A70-905B-025552554EDC}"/>
          </ac:spMkLst>
        </pc:spChg>
        <pc:spChg chg="del mod replST">
          <ac:chgData name="Ida Ekmark" userId="ffbc62ef69d5d3dc" providerId="LiveId" clId="{38AB4D3C-B4E5-4847-ABEF-83E738C70A11}" dt="2024-05-27T11:27:10.179" v="64763" actId="478"/>
          <ac:spMkLst>
            <pc:docMk/>
            <pc:sldMk cId="2367163873" sldId="315"/>
            <ac:spMk id="7614" creationId="{1BC9005B-A6B5-8ED8-D3B9-61BCB055458F}"/>
          </ac:spMkLst>
        </pc:spChg>
        <pc:spChg chg="del mod replST">
          <ac:chgData name="Ida Ekmark" userId="ffbc62ef69d5d3dc" providerId="LiveId" clId="{38AB4D3C-B4E5-4847-ABEF-83E738C70A11}" dt="2024-05-27T11:27:10.179" v="64762" actId="478"/>
          <ac:spMkLst>
            <pc:docMk/>
            <pc:sldMk cId="2367163873" sldId="315"/>
            <ac:spMk id="7615" creationId="{B08B83C4-9E44-ED1E-14EE-EB7D40C77E46}"/>
          </ac:spMkLst>
        </pc:spChg>
        <pc:spChg chg="del mod replST">
          <ac:chgData name="Ida Ekmark" userId="ffbc62ef69d5d3dc" providerId="LiveId" clId="{38AB4D3C-B4E5-4847-ABEF-83E738C70A11}" dt="2024-05-27T11:27:10.179" v="64761" actId="478"/>
          <ac:spMkLst>
            <pc:docMk/>
            <pc:sldMk cId="2367163873" sldId="315"/>
            <ac:spMk id="7616" creationId="{7824CB59-B8C8-25A4-1BFB-261E8A81C121}"/>
          </ac:spMkLst>
        </pc:spChg>
        <pc:spChg chg="del mod replST">
          <ac:chgData name="Ida Ekmark" userId="ffbc62ef69d5d3dc" providerId="LiveId" clId="{38AB4D3C-B4E5-4847-ABEF-83E738C70A11}" dt="2024-05-27T11:27:10.179" v="64760" actId="478"/>
          <ac:spMkLst>
            <pc:docMk/>
            <pc:sldMk cId="2367163873" sldId="315"/>
            <ac:spMk id="7617" creationId="{9C73153A-B19F-883B-F6C6-2547392CDAD5}"/>
          </ac:spMkLst>
        </pc:spChg>
        <pc:spChg chg="del mod replST">
          <ac:chgData name="Ida Ekmark" userId="ffbc62ef69d5d3dc" providerId="LiveId" clId="{38AB4D3C-B4E5-4847-ABEF-83E738C70A11}" dt="2024-05-27T11:27:10.177" v="64759" actId="478"/>
          <ac:spMkLst>
            <pc:docMk/>
            <pc:sldMk cId="2367163873" sldId="315"/>
            <ac:spMk id="7618" creationId="{16E3277F-D7D7-C400-30AF-31AB6173FA85}"/>
          </ac:spMkLst>
        </pc:spChg>
        <pc:spChg chg="del mod replST">
          <ac:chgData name="Ida Ekmark" userId="ffbc62ef69d5d3dc" providerId="LiveId" clId="{38AB4D3C-B4E5-4847-ABEF-83E738C70A11}" dt="2024-05-27T11:27:10.177" v="64758" actId="478"/>
          <ac:spMkLst>
            <pc:docMk/>
            <pc:sldMk cId="2367163873" sldId="315"/>
            <ac:spMk id="7619" creationId="{C8C01190-20DF-658C-A5D8-17577FA3D01E}"/>
          </ac:spMkLst>
        </pc:spChg>
        <pc:spChg chg="del mod replST">
          <ac:chgData name="Ida Ekmark" userId="ffbc62ef69d5d3dc" providerId="LiveId" clId="{38AB4D3C-B4E5-4847-ABEF-83E738C70A11}" dt="2024-05-27T11:27:10.177" v="64757" actId="478"/>
          <ac:spMkLst>
            <pc:docMk/>
            <pc:sldMk cId="2367163873" sldId="315"/>
            <ac:spMk id="7620" creationId="{B9780D5D-0848-61D7-8361-33DEFE3E6D69}"/>
          </ac:spMkLst>
        </pc:spChg>
        <pc:spChg chg="del mod replST">
          <ac:chgData name="Ida Ekmark" userId="ffbc62ef69d5d3dc" providerId="LiveId" clId="{38AB4D3C-B4E5-4847-ABEF-83E738C70A11}" dt="2024-05-27T11:27:10.177" v="64756" actId="478"/>
          <ac:spMkLst>
            <pc:docMk/>
            <pc:sldMk cId="2367163873" sldId="315"/>
            <ac:spMk id="7621" creationId="{69C9A68D-9EBE-8EBC-834D-D0F9D6D46BA6}"/>
          </ac:spMkLst>
        </pc:spChg>
        <pc:spChg chg="del mod replST">
          <ac:chgData name="Ida Ekmark" userId="ffbc62ef69d5d3dc" providerId="LiveId" clId="{38AB4D3C-B4E5-4847-ABEF-83E738C70A11}" dt="2024-05-27T11:27:10.169" v="64755" actId="478"/>
          <ac:spMkLst>
            <pc:docMk/>
            <pc:sldMk cId="2367163873" sldId="315"/>
            <ac:spMk id="7622" creationId="{A9F1F010-CF3F-8CA7-0B2A-8142BBB2C209}"/>
          </ac:spMkLst>
        </pc:spChg>
        <pc:spChg chg="del mod replST">
          <ac:chgData name="Ida Ekmark" userId="ffbc62ef69d5d3dc" providerId="LiveId" clId="{38AB4D3C-B4E5-4847-ABEF-83E738C70A11}" dt="2024-05-27T11:27:10.169" v="64754" actId="478"/>
          <ac:spMkLst>
            <pc:docMk/>
            <pc:sldMk cId="2367163873" sldId="315"/>
            <ac:spMk id="7623" creationId="{558CC79F-A636-2AAF-4024-FF7776AB8424}"/>
          </ac:spMkLst>
        </pc:spChg>
        <pc:spChg chg="del mod replST">
          <ac:chgData name="Ida Ekmark" userId="ffbc62ef69d5d3dc" providerId="LiveId" clId="{38AB4D3C-B4E5-4847-ABEF-83E738C70A11}" dt="2024-05-27T11:27:10.169" v="64753" actId="478"/>
          <ac:spMkLst>
            <pc:docMk/>
            <pc:sldMk cId="2367163873" sldId="315"/>
            <ac:spMk id="7624" creationId="{9EC77786-E498-C234-7DA7-30CE6D68D345}"/>
          </ac:spMkLst>
        </pc:spChg>
        <pc:spChg chg="del mod replST">
          <ac:chgData name="Ida Ekmark" userId="ffbc62ef69d5d3dc" providerId="LiveId" clId="{38AB4D3C-B4E5-4847-ABEF-83E738C70A11}" dt="2024-05-27T11:27:10.169" v="64752" actId="478"/>
          <ac:spMkLst>
            <pc:docMk/>
            <pc:sldMk cId="2367163873" sldId="315"/>
            <ac:spMk id="7625" creationId="{BF3F2A1F-FE14-2AC4-7261-2B7DD25FB6C5}"/>
          </ac:spMkLst>
        </pc:spChg>
        <pc:spChg chg="del mod replST">
          <ac:chgData name="Ida Ekmark" userId="ffbc62ef69d5d3dc" providerId="LiveId" clId="{38AB4D3C-B4E5-4847-ABEF-83E738C70A11}" dt="2024-05-27T11:27:10.169" v="64751" actId="478"/>
          <ac:spMkLst>
            <pc:docMk/>
            <pc:sldMk cId="2367163873" sldId="315"/>
            <ac:spMk id="7626" creationId="{C8448A89-1B37-3D1D-7F7A-F4606FEBCD7B}"/>
          </ac:spMkLst>
        </pc:spChg>
        <pc:spChg chg="del mod replST">
          <ac:chgData name="Ida Ekmark" userId="ffbc62ef69d5d3dc" providerId="LiveId" clId="{38AB4D3C-B4E5-4847-ABEF-83E738C70A11}" dt="2024-05-27T11:27:10.169" v="64750" actId="478"/>
          <ac:spMkLst>
            <pc:docMk/>
            <pc:sldMk cId="2367163873" sldId="315"/>
            <ac:spMk id="7627" creationId="{F2A62D0B-812F-0816-2A5E-0ED73380AD92}"/>
          </ac:spMkLst>
        </pc:spChg>
        <pc:spChg chg="del mod replST">
          <ac:chgData name="Ida Ekmark" userId="ffbc62ef69d5d3dc" providerId="LiveId" clId="{38AB4D3C-B4E5-4847-ABEF-83E738C70A11}" dt="2024-05-27T11:27:10.169" v="64749" actId="478"/>
          <ac:spMkLst>
            <pc:docMk/>
            <pc:sldMk cId="2367163873" sldId="315"/>
            <ac:spMk id="7628" creationId="{FD2F2121-5648-58A1-B92B-E3601A9BFC5B}"/>
          </ac:spMkLst>
        </pc:spChg>
        <pc:spChg chg="del mod replST">
          <ac:chgData name="Ida Ekmark" userId="ffbc62ef69d5d3dc" providerId="LiveId" clId="{38AB4D3C-B4E5-4847-ABEF-83E738C70A11}" dt="2024-05-27T11:27:10.169" v="64748" actId="478"/>
          <ac:spMkLst>
            <pc:docMk/>
            <pc:sldMk cId="2367163873" sldId="315"/>
            <ac:spMk id="7629" creationId="{0FA36F51-396F-5D82-419F-E88A119EFFBE}"/>
          </ac:spMkLst>
        </pc:spChg>
        <pc:spChg chg="del mod replST">
          <ac:chgData name="Ida Ekmark" userId="ffbc62ef69d5d3dc" providerId="LiveId" clId="{38AB4D3C-B4E5-4847-ABEF-83E738C70A11}" dt="2024-05-27T11:27:10.169" v="64747" actId="478"/>
          <ac:spMkLst>
            <pc:docMk/>
            <pc:sldMk cId="2367163873" sldId="315"/>
            <ac:spMk id="7630" creationId="{C63C0CD1-72B2-348F-A711-AEE976562DA2}"/>
          </ac:spMkLst>
        </pc:spChg>
        <pc:spChg chg="del mod replST">
          <ac:chgData name="Ida Ekmark" userId="ffbc62ef69d5d3dc" providerId="LiveId" clId="{38AB4D3C-B4E5-4847-ABEF-83E738C70A11}" dt="2024-05-27T11:27:10.169" v="64746" actId="478"/>
          <ac:spMkLst>
            <pc:docMk/>
            <pc:sldMk cId="2367163873" sldId="315"/>
            <ac:spMk id="7631" creationId="{F132481D-0798-0133-7C9F-BDDB607C1958}"/>
          </ac:spMkLst>
        </pc:spChg>
        <pc:spChg chg="del mod replST">
          <ac:chgData name="Ida Ekmark" userId="ffbc62ef69d5d3dc" providerId="LiveId" clId="{38AB4D3C-B4E5-4847-ABEF-83E738C70A11}" dt="2024-05-27T11:27:10.169" v="64745" actId="478"/>
          <ac:spMkLst>
            <pc:docMk/>
            <pc:sldMk cId="2367163873" sldId="315"/>
            <ac:spMk id="7632" creationId="{0604B8C0-1B4E-6949-5E8D-86AD36925A37}"/>
          </ac:spMkLst>
        </pc:spChg>
        <pc:spChg chg="del mod replST">
          <ac:chgData name="Ida Ekmark" userId="ffbc62ef69d5d3dc" providerId="LiveId" clId="{38AB4D3C-B4E5-4847-ABEF-83E738C70A11}" dt="2024-05-27T11:27:10.169" v="64744" actId="478"/>
          <ac:spMkLst>
            <pc:docMk/>
            <pc:sldMk cId="2367163873" sldId="315"/>
            <ac:spMk id="7633" creationId="{8AD61687-77AD-A893-9613-DE3C47E1C68C}"/>
          </ac:spMkLst>
        </pc:spChg>
        <pc:spChg chg="del mod replST">
          <ac:chgData name="Ida Ekmark" userId="ffbc62ef69d5d3dc" providerId="LiveId" clId="{38AB4D3C-B4E5-4847-ABEF-83E738C70A11}" dt="2024-05-27T11:27:10.169" v="64743" actId="478"/>
          <ac:spMkLst>
            <pc:docMk/>
            <pc:sldMk cId="2367163873" sldId="315"/>
            <ac:spMk id="7634" creationId="{9675D289-3AA7-2B15-8C4F-D5AC6B971D88}"/>
          </ac:spMkLst>
        </pc:spChg>
        <pc:spChg chg="del mod replST">
          <ac:chgData name="Ida Ekmark" userId="ffbc62ef69d5d3dc" providerId="LiveId" clId="{38AB4D3C-B4E5-4847-ABEF-83E738C70A11}" dt="2024-05-27T11:27:10.169" v="64742" actId="478"/>
          <ac:spMkLst>
            <pc:docMk/>
            <pc:sldMk cId="2367163873" sldId="315"/>
            <ac:spMk id="7635" creationId="{E8378F30-8A73-F3C3-B3A5-B038A7E94109}"/>
          </ac:spMkLst>
        </pc:spChg>
        <pc:spChg chg="del mod replST">
          <ac:chgData name="Ida Ekmark" userId="ffbc62ef69d5d3dc" providerId="LiveId" clId="{38AB4D3C-B4E5-4847-ABEF-83E738C70A11}" dt="2024-05-27T11:27:10.169" v="64741" actId="478"/>
          <ac:spMkLst>
            <pc:docMk/>
            <pc:sldMk cId="2367163873" sldId="315"/>
            <ac:spMk id="7636" creationId="{CE9C88F5-E569-FB8F-13C5-F9631234D00D}"/>
          </ac:spMkLst>
        </pc:spChg>
        <pc:spChg chg="del mod replST">
          <ac:chgData name="Ida Ekmark" userId="ffbc62ef69d5d3dc" providerId="LiveId" clId="{38AB4D3C-B4E5-4847-ABEF-83E738C70A11}" dt="2024-05-27T11:27:10.169" v="64740" actId="478"/>
          <ac:spMkLst>
            <pc:docMk/>
            <pc:sldMk cId="2367163873" sldId="315"/>
            <ac:spMk id="7637" creationId="{B49F8460-4D7C-C921-E691-1994D2A6BE00}"/>
          </ac:spMkLst>
        </pc:spChg>
        <pc:spChg chg="del mod replST">
          <ac:chgData name="Ida Ekmark" userId="ffbc62ef69d5d3dc" providerId="LiveId" clId="{38AB4D3C-B4E5-4847-ABEF-83E738C70A11}" dt="2024-05-27T11:27:10.161" v="64739" actId="478"/>
          <ac:spMkLst>
            <pc:docMk/>
            <pc:sldMk cId="2367163873" sldId="315"/>
            <ac:spMk id="7638" creationId="{C4CD3790-60A6-BF8E-656B-88846ED7BB4F}"/>
          </ac:spMkLst>
        </pc:spChg>
        <pc:spChg chg="del mod replST">
          <ac:chgData name="Ida Ekmark" userId="ffbc62ef69d5d3dc" providerId="LiveId" clId="{38AB4D3C-B4E5-4847-ABEF-83E738C70A11}" dt="2024-05-27T11:27:10.161" v="64738" actId="478"/>
          <ac:spMkLst>
            <pc:docMk/>
            <pc:sldMk cId="2367163873" sldId="315"/>
            <ac:spMk id="7639" creationId="{191D62CE-7CCA-4CFE-E8CB-EB07AECDD870}"/>
          </ac:spMkLst>
        </pc:spChg>
        <pc:spChg chg="del mod replST">
          <ac:chgData name="Ida Ekmark" userId="ffbc62ef69d5d3dc" providerId="LiveId" clId="{38AB4D3C-B4E5-4847-ABEF-83E738C70A11}" dt="2024-05-27T11:27:10.161" v="64737" actId="478"/>
          <ac:spMkLst>
            <pc:docMk/>
            <pc:sldMk cId="2367163873" sldId="315"/>
            <ac:spMk id="7640" creationId="{B72EBD3E-5581-7573-BB7E-7D9C3456325D}"/>
          </ac:spMkLst>
        </pc:spChg>
        <pc:spChg chg="del mod replST">
          <ac:chgData name="Ida Ekmark" userId="ffbc62ef69d5d3dc" providerId="LiveId" clId="{38AB4D3C-B4E5-4847-ABEF-83E738C70A11}" dt="2024-05-27T11:27:10.161" v="64736" actId="478"/>
          <ac:spMkLst>
            <pc:docMk/>
            <pc:sldMk cId="2367163873" sldId="315"/>
            <ac:spMk id="7641" creationId="{BE4647B1-FDC6-E972-E4B9-B133B21E26A0}"/>
          </ac:spMkLst>
        </pc:spChg>
        <pc:spChg chg="del mod replST">
          <ac:chgData name="Ida Ekmark" userId="ffbc62ef69d5d3dc" providerId="LiveId" clId="{38AB4D3C-B4E5-4847-ABEF-83E738C70A11}" dt="2024-05-27T11:27:10.161" v="64735" actId="478"/>
          <ac:spMkLst>
            <pc:docMk/>
            <pc:sldMk cId="2367163873" sldId="315"/>
            <ac:spMk id="7642" creationId="{795FF93A-5FDE-3B05-DA55-CEE5B0B86257}"/>
          </ac:spMkLst>
        </pc:spChg>
        <pc:spChg chg="del mod replST">
          <ac:chgData name="Ida Ekmark" userId="ffbc62ef69d5d3dc" providerId="LiveId" clId="{38AB4D3C-B4E5-4847-ABEF-83E738C70A11}" dt="2024-05-27T11:27:10.161" v="64734" actId="478"/>
          <ac:spMkLst>
            <pc:docMk/>
            <pc:sldMk cId="2367163873" sldId="315"/>
            <ac:spMk id="7643" creationId="{F1B2AE2F-9A78-9397-CBE1-110B748DA900}"/>
          </ac:spMkLst>
        </pc:spChg>
        <pc:spChg chg="del mod replST">
          <ac:chgData name="Ida Ekmark" userId="ffbc62ef69d5d3dc" providerId="LiveId" clId="{38AB4D3C-B4E5-4847-ABEF-83E738C70A11}" dt="2024-05-27T11:27:10.161" v="64733" actId="478"/>
          <ac:spMkLst>
            <pc:docMk/>
            <pc:sldMk cId="2367163873" sldId="315"/>
            <ac:spMk id="7644" creationId="{250CF8EA-0092-7CB7-F378-2E3A06657269}"/>
          </ac:spMkLst>
        </pc:spChg>
        <pc:spChg chg="del mod replST">
          <ac:chgData name="Ida Ekmark" userId="ffbc62ef69d5d3dc" providerId="LiveId" clId="{38AB4D3C-B4E5-4847-ABEF-83E738C70A11}" dt="2024-05-27T11:27:10.161" v="64732" actId="478"/>
          <ac:spMkLst>
            <pc:docMk/>
            <pc:sldMk cId="2367163873" sldId="315"/>
            <ac:spMk id="7645" creationId="{09C586DF-B51C-E10B-7196-384A3D4CB1B3}"/>
          </ac:spMkLst>
        </pc:spChg>
        <pc:spChg chg="del mod replST">
          <ac:chgData name="Ida Ekmark" userId="ffbc62ef69d5d3dc" providerId="LiveId" clId="{38AB4D3C-B4E5-4847-ABEF-83E738C70A11}" dt="2024-05-27T11:27:10.161" v="64731" actId="478"/>
          <ac:spMkLst>
            <pc:docMk/>
            <pc:sldMk cId="2367163873" sldId="315"/>
            <ac:spMk id="7646" creationId="{CC587BB7-9794-B4F9-3BD5-480AFA94F15F}"/>
          </ac:spMkLst>
        </pc:spChg>
        <pc:spChg chg="del mod replST">
          <ac:chgData name="Ida Ekmark" userId="ffbc62ef69d5d3dc" providerId="LiveId" clId="{38AB4D3C-B4E5-4847-ABEF-83E738C70A11}" dt="2024-05-27T11:27:10.161" v="64730" actId="478"/>
          <ac:spMkLst>
            <pc:docMk/>
            <pc:sldMk cId="2367163873" sldId="315"/>
            <ac:spMk id="7647" creationId="{D496F2B3-2FCD-D61D-EF9B-ACF54E2B57C9}"/>
          </ac:spMkLst>
        </pc:spChg>
        <pc:spChg chg="del mod replST">
          <ac:chgData name="Ida Ekmark" userId="ffbc62ef69d5d3dc" providerId="LiveId" clId="{38AB4D3C-B4E5-4847-ABEF-83E738C70A11}" dt="2024-05-27T11:27:10.161" v="64729" actId="478"/>
          <ac:spMkLst>
            <pc:docMk/>
            <pc:sldMk cId="2367163873" sldId="315"/>
            <ac:spMk id="7648" creationId="{B4005A38-8BFC-A923-FDDA-EA37C4C93CD6}"/>
          </ac:spMkLst>
        </pc:spChg>
        <pc:spChg chg="del mod replST">
          <ac:chgData name="Ida Ekmark" userId="ffbc62ef69d5d3dc" providerId="LiveId" clId="{38AB4D3C-B4E5-4847-ABEF-83E738C70A11}" dt="2024-05-27T11:27:10.161" v="64728" actId="478"/>
          <ac:spMkLst>
            <pc:docMk/>
            <pc:sldMk cId="2367163873" sldId="315"/>
            <ac:spMk id="7649" creationId="{3B326F88-30AF-38BF-B52C-93E86CD4AF0E}"/>
          </ac:spMkLst>
        </pc:spChg>
        <pc:spChg chg="del mod replST">
          <ac:chgData name="Ida Ekmark" userId="ffbc62ef69d5d3dc" providerId="LiveId" clId="{38AB4D3C-B4E5-4847-ABEF-83E738C70A11}" dt="2024-05-27T11:27:10.161" v="64727" actId="478"/>
          <ac:spMkLst>
            <pc:docMk/>
            <pc:sldMk cId="2367163873" sldId="315"/>
            <ac:spMk id="7650" creationId="{DC1CCF3F-F90C-11C8-1EF0-995A80EDE978}"/>
          </ac:spMkLst>
        </pc:spChg>
        <pc:spChg chg="del mod replST">
          <ac:chgData name="Ida Ekmark" userId="ffbc62ef69d5d3dc" providerId="LiveId" clId="{38AB4D3C-B4E5-4847-ABEF-83E738C70A11}" dt="2024-05-27T11:27:10.161" v="64726" actId="478"/>
          <ac:spMkLst>
            <pc:docMk/>
            <pc:sldMk cId="2367163873" sldId="315"/>
            <ac:spMk id="7651" creationId="{30A3A2BF-88B7-287C-50E1-4C9200EA1D43}"/>
          </ac:spMkLst>
        </pc:spChg>
        <pc:spChg chg="del mod replST">
          <ac:chgData name="Ida Ekmark" userId="ffbc62ef69d5d3dc" providerId="LiveId" clId="{38AB4D3C-B4E5-4847-ABEF-83E738C70A11}" dt="2024-05-27T11:27:10.161" v="64725" actId="478"/>
          <ac:spMkLst>
            <pc:docMk/>
            <pc:sldMk cId="2367163873" sldId="315"/>
            <ac:spMk id="7652" creationId="{F70FA76F-D77F-AA33-D7B4-C86604F6FCF2}"/>
          </ac:spMkLst>
        </pc:spChg>
        <pc:spChg chg="del mod replST">
          <ac:chgData name="Ida Ekmark" userId="ffbc62ef69d5d3dc" providerId="LiveId" clId="{38AB4D3C-B4E5-4847-ABEF-83E738C70A11}" dt="2024-05-27T11:27:10.159" v="64724" actId="478"/>
          <ac:spMkLst>
            <pc:docMk/>
            <pc:sldMk cId="2367163873" sldId="315"/>
            <ac:spMk id="7653" creationId="{4C388648-9BA3-25AC-D3D8-1BD5A08C04B1}"/>
          </ac:spMkLst>
        </pc:spChg>
        <pc:spChg chg="del mod replST">
          <ac:chgData name="Ida Ekmark" userId="ffbc62ef69d5d3dc" providerId="LiveId" clId="{38AB4D3C-B4E5-4847-ABEF-83E738C70A11}" dt="2024-05-27T11:27:10.159" v="64723" actId="478"/>
          <ac:spMkLst>
            <pc:docMk/>
            <pc:sldMk cId="2367163873" sldId="315"/>
            <ac:spMk id="7654" creationId="{A869E005-5845-BDE8-82DA-5737CD4CA55E}"/>
          </ac:spMkLst>
        </pc:spChg>
        <pc:spChg chg="del mod replST">
          <ac:chgData name="Ida Ekmark" userId="ffbc62ef69d5d3dc" providerId="LiveId" clId="{38AB4D3C-B4E5-4847-ABEF-83E738C70A11}" dt="2024-05-27T11:27:10.159" v="64722" actId="478"/>
          <ac:spMkLst>
            <pc:docMk/>
            <pc:sldMk cId="2367163873" sldId="315"/>
            <ac:spMk id="7655" creationId="{B393B5D1-11C0-F0B5-B410-D3B8294E6ED6}"/>
          </ac:spMkLst>
        </pc:spChg>
        <pc:spChg chg="del mod replST">
          <ac:chgData name="Ida Ekmark" userId="ffbc62ef69d5d3dc" providerId="LiveId" clId="{38AB4D3C-B4E5-4847-ABEF-83E738C70A11}" dt="2024-05-27T11:27:10.159" v="64721" actId="478"/>
          <ac:spMkLst>
            <pc:docMk/>
            <pc:sldMk cId="2367163873" sldId="315"/>
            <ac:spMk id="7656" creationId="{380DD9B8-4B3E-EFB0-CAEE-52A303B705DF}"/>
          </ac:spMkLst>
        </pc:spChg>
        <pc:spChg chg="del mod replST">
          <ac:chgData name="Ida Ekmark" userId="ffbc62ef69d5d3dc" providerId="LiveId" clId="{38AB4D3C-B4E5-4847-ABEF-83E738C70A11}" dt="2024-05-27T11:27:10.150" v="64720" actId="478"/>
          <ac:spMkLst>
            <pc:docMk/>
            <pc:sldMk cId="2367163873" sldId="315"/>
            <ac:spMk id="7657" creationId="{986F3D22-30F2-72B2-FE96-499EA0A2FE9D}"/>
          </ac:spMkLst>
        </pc:spChg>
        <pc:spChg chg="del mod replST">
          <ac:chgData name="Ida Ekmark" userId="ffbc62ef69d5d3dc" providerId="LiveId" clId="{38AB4D3C-B4E5-4847-ABEF-83E738C70A11}" dt="2024-05-27T11:27:10.150" v="64719" actId="478"/>
          <ac:spMkLst>
            <pc:docMk/>
            <pc:sldMk cId="2367163873" sldId="315"/>
            <ac:spMk id="7658" creationId="{BCC6AAF9-30A4-E9BD-C9BD-03965E73B43A}"/>
          </ac:spMkLst>
        </pc:spChg>
        <pc:spChg chg="del mod replST">
          <ac:chgData name="Ida Ekmark" userId="ffbc62ef69d5d3dc" providerId="LiveId" clId="{38AB4D3C-B4E5-4847-ABEF-83E738C70A11}" dt="2024-05-27T11:27:10.150" v="64718" actId="478"/>
          <ac:spMkLst>
            <pc:docMk/>
            <pc:sldMk cId="2367163873" sldId="315"/>
            <ac:spMk id="7659" creationId="{3155BA43-B3BF-E47D-175B-19A2E7BBEDE5}"/>
          </ac:spMkLst>
        </pc:spChg>
        <pc:spChg chg="del mod replST">
          <ac:chgData name="Ida Ekmark" userId="ffbc62ef69d5d3dc" providerId="LiveId" clId="{38AB4D3C-B4E5-4847-ABEF-83E738C70A11}" dt="2024-05-27T11:27:10.150" v="64717" actId="478"/>
          <ac:spMkLst>
            <pc:docMk/>
            <pc:sldMk cId="2367163873" sldId="315"/>
            <ac:spMk id="7660" creationId="{2BF28D26-7638-8FAE-A306-45178557A24C}"/>
          </ac:spMkLst>
        </pc:spChg>
        <pc:spChg chg="del mod replST">
          <ac:chgData name="Ida Ekmark" userId="ffbc62ef69d5d3dc" providerId="LiveId" clId="{38AB4D3C-B4E5-4847-ABEF-83E738C70A11}" dt="2024-05-27T11:27:10.150" v="64716" actId="478"/>
          <ac:spMkLst>
            <pc:docMk/>
            <pc:sldMk cId="2367163873" sldId="315"/>
            <ac:spMk id="7661" creationId="{ABD39DD9-723C-8DE4-1A53-19172DADB92B}"/>
          </ac:spMkLst>
        </pc:spChg>
        <pc:spChg chg="del mod replST">
          <ac:chgData name="Ida Ekmark" userId="ffbc62ef69d5d3dc" providerId="LiveId" clId="{38AB4D3C-B4E5-4847-ABEF-83E738C70A11}" dt="2024-05-27T11:27:10.150" v="64715" actId="478"/>
          <ac:spMkLst>
            <pc:docMk/>
            <pc:sldMk cId="2367163873" sldId="315"/>
            <ac:spMk id="7662" creationId="{456CC0AC-06E0-7CD4-473D-FC8347C72A3D}"/>
          </ac:spMkLst>
        </pc:spChg>
        <pc:spChg chg="del mod replST">
          <ac:chgData name="Ida Ekmark" userId="ffbc62ef69d5d3dc" providerId="LiveId" clId="{38AB4D3C-B4E5-4847-ABEF-83E738C70A11}" dt="2024-05-27T11:27:10.150" v="64714" actId="478"/>
          <ac:spMkLst>
            <pc:docMk/>
            <pc:sldMk cId="2367163873" sldId="315"/>
            <ac:spMk id="7663" creationId="{CE01BD34-C061-CF57-A6E5-E485B7C3C1C4}"/>
          </ac:spMkLst>
        </pc:spChg>
        <pc:spChg chg="del mod replST">
          <ac:chgData name="Ida Ekmark" userId="ffbc62ef69d5d3dc" providerId="LiveId" clId="{38AB4D3C-B4E5-4847-ABEF-83E738C70A11}" dt="2024-05-27T11:27:10.150" v="64713" actId="478"/>
          <ac:spMkLst>
            <pc:docMk/>
            <pc:sldMk cId="2367163873" sldId="315"/>
            <ac:spMk id="7664" creationId="{973E2224-F1DC-4A8E-D9F9-5A2E6450916E}"/>
          </ac:spMkLst>
        </pc:spChg>
        <pc:spChg chg="del mod replST">
          <ac:chgData name="Ida Ekmark" userId="ffbc62ef69d5d3dc" providerId="LiveId" clId="{38AB4D3C-B4E5-4847-ABEF-83E738C70A11}" dt="2024-05-27T11:27:10.150" v="64712" actId="478"/>
          <ac:spMkLst>
            <pc:docMk/>
            <pc:sldMk cId="2367163873" sldId="315"/>
            <ac:spMk id="7665" creationId="{AFCB830E-7E69-EEC1-E4CD-CDDBF479A8F4}"/>
          </ac:spMkLst>
        </pc:spChg>
        <pc:spChg chg="del mod replST">
          <ac:chgData name="Ida Ekmark" userId="ffbc62ef69d5d3dc" providerId="LiveId" clId="{38AB4D3C-B4E5-4847-ABEF-83E738C70A11}" dt="2024-05-27T11:27:10.150" v="64711" actId="478"/>
          <ac:spMkLst>
            <pc:docMk/>
            <pc:sldMk cId="2367163873" sldId="315"/>
            <ac:spMk id="7666" creationId="{51E393F8-6FAF-F822-312B-8FB59F258F02}"/>
          </ac:spMkLst>
        </pc:spChg>
        <pc:spChg chg="del mod replST">
          <ac:chgData name="Ida Ekmark" userId="ffbc62ef69d5d3dc" providerId="LiveId" clId="{38AB4D3C-B4E5-4847-ABEF-83E738C70A11}" dt="2024-05-27T11:27:10.150" v="64710" actId="478"/>
          <ac:spMkLst>
            <pc:docMk/>
            <pc:sldMk cId="2367163873" sldId="315"/>
            <ac:spMk id="7667" creationId="{BA07EA8F-3041-8DC0-0D78-5ABB6FE60842}"/>
          </ac:spMkLst>
        </pc:spChg>
        <pc:spChg chg="del mod replST">
          <ac:chgData name="Ida Ekmark" userId="ffbc62ef69d5d3dc" providerId="LiveId" clId="{38AB4D3C-B4E5-4847-ABEF-83E738C70A11}" dt="2024-05-27T11:27:10.150" v="64709" actId="478"/>
          <ac:spMkLst>
            <pc:docMk/>
            <pc:sldMk cId="2367163873" sldId="315"/>
            <ac:spMk id="7668" creationId="{9E914B91-0C25-60B8-908D-C6C9127E7E52}"/>
          </ac:spMkLst>
        </pc:spChg>
        <pc:spChg chg="del mod replST">
          <ac:chgData name="Ida Ekmark" userId="ffbc62ef69d5d3dc" providerId="LiveId" clId="{38AB4D3C-B4E5-4847-ABEF-83E738C70A11}" dt="2024-05-27T11:27:10.150" v="64708" actId="478"/>
          <ac:spMkLst>
            <pc:docMk/>
            <pc:sldMk cId="2367163873" sldId="315"/>
            <ac:spMk id="7669" creationId="{72C39820-50E1-4B2B-1514-B93CC1127898}"/>
          </ac:spMkLst>
        </pc:spChg>
        <pc:spChg chg="del mod replST">
          <ac:chgData name="Ida Ekmark" userId="ffbc62ef69d5d3dc" providerId="LiveId" clId="{38AB4D3C-B4E5-4847-ABEF-83E738C70A11}" dt="2024-05-27T11:27:10.150" v="64707" actId="478"/>
          <ac:spMkLst>
            <pc:docMk/>
            <pc:sldMk cId="2367163873" sldId="315"/>
            <ac:spMk id="7670" creationId="{5999D615-2812-C7A6-95A9-97B7C015E86D}"/>
          </ac:spMkLst>
        </pc:spChg>
        <pc:spChg chg="del mod replST">
          <ac:chgData name="Ida Ekmark" userId="ffbc62ef69d5d3dc" providerId="LiveId" clId="{38AB4D3C-B4E5-4847-ABEF-83E738C70A11}" dt="2024-05-27T11:27:10.150" v="64706" actId="478"/>
          <ac:spMkLst>
            <pc:docMk/>
            <pc:sldMk cId="2367163873" sldId="315"/>
            <ac:spMk id="7671" creationId="{2B2DDEC7-1A86-EEBA-5A9B-71E9E0713C90}"/>
          </ac:spMkLst>
        </pc:spChg>
        <pc:spChg chg="del mod replST">
          <ac:chgData name="Ida Ekmark" userId="ffbc62ef69d5d3dc" providerId="LiveId" clId="{38AB4D3C-B4E5-4847-ABEF-83E738C70A11}" dt="2024-05-27T11:27:10.149" v="64705" actId="478"/>
          <ac:spMkLst>
            <pc:docMk/>
            <pc:sldMk cId="2367163873" sldId="315"/>
            <ac:spMk id="7672" creationId="{6E4C5266-7F3B-0AE5-CD40-343A273BFEC6}"/>
          </ac:spMkLst>
        </pc:spChg>
        <pc:spChg chg="del mod replST">
          <ac:chgData name="Ida Ekmark" userId="ffbc62ef69d5d3dc" providerId="LiveId" clId="{38AB4D3C-B4E5-4847-ABEF-83E738C70A11}" dt="2024-05-27T11:27:10.149" v="64704" actId="478"/>
          <ac:spMkLst>
            <pc:docMk/>
            <pc:sldMk cId="2367163873" sldId="315"/>
            <ac:spMk id="7673" creationId="{8665A135-B188-579B-3CED-68F5BF0B6390}"/>
          </ac:spMkLst>
        </pc:spChg>
        <pc:spChg chg="del mod replST">
          <ac:chgData name="Ida Ekmark" userId="ffbc62ef69d5d3dc" providerId="LiveId" clId="{38AB4D3C-B4E5-4847-ABEF-83E738C70A11}" dt="2024-05-27T11:27:10.145" v="64703" actId="478"/>
          <ac:spMkLst>
            <pc:docMk/>
            <pc:sldMk cId="2367163873" sldId="315"/>
            <ac:spMk id="7674" creationId="{B3CB1871-F0AF-B4B2-138A-31DC748A250D}"/>
          </ac:spMkLst>
        </pc:spChg>
        <pc:spChg chg="del mod replST">
          <ac:chgData name="Ida Ekmark" userId="ffbc62ef69d5d3dc" providerId="LiveId" clId="{38AB4D3C-B4E5-4847-ABEF-83E738C70A11}" dt="2024-05-27T11:27:10.145" v="64702" actId="478"/>
          <ac:spMkLst>
            <pc:docMk/>
            <pc:sldMk cId="2367163873" sldId="315"/>
            <ac:spMk id="7675" creationId="{FCF83B10-838A-F21E-3FD1-76CCE000AD8C}"/>
          </ac:spMkLst>
        </pc:spChg>
        <pc:spChg chg="del mod replST">
          <ac:chgData name="Ida Ekmark" userId="ffbc62ef69d5d3dc" providerId="LiveId" clId="{38AB4D3C-B4E5-4847-ABEF-83E738C70A11}" dt="2024-05-27T11:27:10.145" v="64701" actId="478"/>
          <ac:spMkLst>
            <pc:docMk/>
            <pc:sldMk cId="2367163873" sldId="315"/>
            <ac:spMk id="7676" creationId="{D2A95FCA-214D-FE41-6C6B-FF58FD60F438}"/>
          </ac:spMkLst>
        </pc:spChg>
        <pc:spChg chg="del mod replST">
          <ac:chgData name="Ida Ekmark" userId="ffbc62ef69d5d3dc" providerId="LiveId" clId="{38AB4D3C-B4E5-4847-ABEF-83E738C70A11}" dt="2024-05-27T11:27:10.145" v="64700" actId="478"/>
          <ac:spMkLst>
            <pc:docMk/>
            <pc:sldMk cId="2367163873" sldId="315"/>
            <ac:spMk id="7677" creationId="{C8526569-5718-14DD-E09F-238DF4151FB0}"/>
          </ac:spMkLst>
        </pc:spChg>
        <pc:spChg chg="del mod replST">
          <ac:chgData name="Ida Ekmark" userId="ffbc62ef69d5d3dc" providerId="LiveId" clId="{38AB4D3C-B4E5-4847-ABEF-83E738C70A11}" dt="2024-05-27T11:27:10.145" v="64699" actId="478"/>
          <ac:spMkLst>
            <pc:docMk/>
            <pc:sldMk cId="2367163873" sldId="315"/>
            <ac:spMk id="7678" creationId="{616A0624-4D78-644F-05EA-0FB79C8C07E0}"/>
          </ac:spMkLst>
        </pc:spChg>
        <pc:spChg chg="del mod replST">
          <ac:chgData name="Ida Ekmark" userId="ffbc62ef69d5d3dc" providerId="LiveId" clId="{38AB4D3C-B4E5-4847-ABEF-83E738C70A11}" dt="2024-05-27T11:27:10.145" v="64698" actId="478"/>
          <ac:spMkLst>
            <pc:docMk/>
            <pc:sldMk cId="2367163873" sldId="315"/>
            <ac:spMk id="7679" creationId="{2FC3A008-8836-D9AD-9548-05CFAF560FD5}"/>
          </ac:spMkLst>
        </pc:spChg>
        <pc:spChg chg="del mod replST">
          <ac:chgData name="Ida Ekmark" userId="ffbc62ef69d5d3dc" providerId="LiveId" clId="{38AB4D3C-B4E5-4847-ABEF-83E738C70A11}" dt="2024-05-27T11:27:10.139" v="64697" actId="478"/>
          <ac:spMkLst>
            <pc:docMk/>
            <pc:sldMk cId="2367163873" sldId="315"/>
            <ac:spMk id="7680" creationId="{F111AB33-E1AC-5C30-3550-1FF13ADC1C3B}"/>
          </ac:spMkLst>
        </pc:spChg>
        <pc:spChg chg="del mod replST">
          <ac:chgData name="Ida Ekmark" userId="ffbc62ef69d5d3dc" providerId="LiveId" clId="{38AB4D3C-B4E5-4847-ABEF-83E738C70A11}" dt="2024-05-27T11:27:10.139" v="64696" actId="478"/>
          <ac:spMkLst>
            <pc:docMk/>
            <pc:sldMk cId="2367163873" sldId="315"/>
            <ac:spMk id="7681" creationId="{A40A6306-AFDC-61A6-C9C6-1A92DC87AAF5}"/>
          </ac:spMkLst>
        </pc:spChg>
        <pc:spChg chg="del mod replST">
          <ac:chgData name="Ida Ekmark" userId="ffbc62ef69d5d3dc" providerId="LiveId" clId="{38AB4D3C-B4E5-4847-ABEF-83E738C70A11}" dt="2024-05-27T11:27:10.139" v="64695" actId="478"/>
          <ac:spMkLst>
            <pc:docMk/>
            <pc:sldMk cId="2367163873" sldId="315"/>
            <ac:spMk id="7682" creationId="{458B598E-D8B9-F580-DD3B-C911FE44DE23}"/>
          </ac:spMkLst>
        </pc:spChg>
        <pc:spChg chg="del mod replST">
          <ac:chgData name="Ida Ekmark" userId="ffbc62ef69d5d3dc" providerId="LiveId" clId="{38AB4D3C-B4E5-4847-ABEF-83E738C70A11}" dt="2024-05-27T11:27:10.139" v="64694" actId="478"/>
          <ac:spMkLst>
            <pc:docMk/>
            <pc:sldMk cId="2367163873" sldId="315"/>
            <ac:spMk id="7683" creationId="{4AAC9778-F440-781C-F7E5-BB32C330E964}"/>
          </ac:spMkLst>
        </pc:spChg>
        <pc:spChg chg="del mod replST">
          <ac:chgData name="Ida Ekmark" userId="ffbc62ef69d5d3dc" providerId="LiveId" clId="{38AB4D3C-B4E5-4847-ABEF-83E738C70A11}" dt="2024-05-27T11:27:10.139" v="64693" actId="478"/>
          <ac:spMkLst>
            <pc:docMk/>
            <pc:sldMk cId="2367163873" sldId="315"/>
            <ac:spMk id="7684" creationId="{808A6DE2-D7F5-8C6E-98C8-AD927613F8E4}"/>
          </ac:spMkLst>
        </pc:spChg>
        <pc:spChg chg="del mod replST">
          <ac:chgData name="Ida Ekmark" userId="ffbc62ef69d5d3dc" providerId="LiveId" clId="{38AB4D3C-B4E5-4847-ABEF-83E738C70A11}" dt="2024-05-27T11:27:10.139" v="64692" actId="478"/>
          <ac:spMkLst>
            <pc:docMk/>
            <pc:sldMk cId="2367163873" sldId="315"/>
            <ac:spMk id="7685" creationId="{79D1BA3C-46B9-D22F-7CEB-212F28AA2DA9}"/>
          </ac:spMkLst>
        </pc:spChg>
        <pc:spChg chg="del mod replST">
          <ac:chgData name="Ida Ekmark" userId="ffbc62ef69d5d3dc" providerId="LiveId" clId="{38AB4D3C-B4E5-4847-ABEF-83E738C70A11}" dt="2024-05-27T11:27:10.139" v="64691" actId="478"/>
          <ac:spMkLst>
            <pc:docMk/>
            <pc:sldMk cId="2367163873" sldId="315"/>
            <ac:spMk id="7686" creationId="{CC6E57FB-18B2-38A1-777E-7FD0894A84CE}"/>
          </ac:spMkLst>
        </pc:spChg>
        <pc:spChg chg="del mod replST">
          <ac:chgData name="Ida Ekmark" userId="ffbc62ef69d5d3dc" providerId="LiveId" clId="{38AB4D3C-B4E5-4847-ABEF-83E738C70A11}" dt="2024-05-27T11:27:10.139" v="64690" actId="478"/>
          <ac:spMkLst>
            <pc:docMk/>
            <pc:sldMk cId="2367163873" sldId="315"/>
            <ac:spMk id="7687" creationId="{0B519D6C-AFF6-BE13-793E-2642C906025C}"/>
          </ac:spMkLst>
        </pc:spChg>
        <pc:spChg chg="del mod replST">
          <ac:chgData name="Ida Ekmark" userId="ffbc62ef69d5d3dc" providerId="LiveId" clId="{38AB4D3C-B4E5-4847-ABEF-83E738C70A11}" dt="2024-05-27T11:27:10.139" v="64689" actId="478"/>
          <ac:spMkLst>
            <pc:docMk/>
            <pc:sldMk cId="2367163873" sldId="315"/>
            <ac:spMk id="7688" creationId="{240997C1-9DDE-2037-E8DD-A6B10985D2C8}"/>
          </ac:spMkLst>
        </pc:spChg>
        <pc:spChg chg="del mod replST">
          <ac:chgData name="Ida Ekmark" userId="ffbc62ef69d5d3dc" providerId="LiveId" clId="{38AB4D3C-B4E5-4847-ABEF-83E738C70A11}" dt="2024-05-27T11:27:10.139" v="64688" actId="478"/>
          <ac:spMkLst>
            <pc:docMk/>
            <pc:sldMk cId="2367163873" sldId="315"/>
            <ac:spMk id="7689" creationId="{B94F7762-7D22-FED9-BF06-CA7E00B9115C}"/>
          </ac:spMkLst>
        </pc:spChg>
        <pc:spChg chg="del mod replST">
          <ac:chgData name="Ida Ekmark" userId="ffbc62ef69d5d3dc" providerId="LiveId" clId="{38AB4D3C-B4E5-4847-ABEF-83E738C70A11}" dt="2024-05-27T11:27:10.129" v="64687" actId="478"/>
          <ac:spMkLst>
            <pc:docMk/>
            <pc:sldMk cId="2367163873" sldId="315"/>
            <ac:spMk id="7690" creationId="{79A549E1-7563-C634-0B41-A12A503C95C8}"/>
          </ac:spMkLst>
        </pc:spChg>
        <pc:spChg chg="del mod replST">
          <ac:chgData name="Ida Ekmark" userId="ffbc62ef69d5d3dc" providerId="LiveId" clId="{38AB4D3C-B4E5-4847-ABEF-83E738C70A11}" dt="2024-05-27T11:27:10.129" v="64686" actId="478"/>
          <ac:spMkLst>
            <pc:docMk/>
            <pc:sldMk cId="2367163873" sldId="315"/>
            <ac:spMk id="7691" creationId="{958B6983-FDE5-9221-8925-70089E2275AC}"/>
          </ac:spMkLst>
        </pc:spChg>
        <pc:spChg chg="del mod replST">
          <ac:chgData name="Ida Ekmark" userId="ffbc62ef69d5d3dc" providerId="LiveId" clId="{38AB4D3C-B4E5-4847-ABEF-83E738C70A11}" dt="2024-05-27T11:27:10.129" v="64685" actId="478"/>
          <ac:spMkLst>
            <pc:docMk/>
            <pc:sldMk cId="2367163873" sldId="315"/>
            <ac:spMk id="7692" creationId="{BEFD8601-A7B2-6FCF-381E-7864BD75C989}"/>
          </ac:spMkLst>
        </pc:spChg>
        <pc:spChg chg="del mod replST">
          <ac:chgData name="Ida Ekmark" userId="ffbc62ef69d5d3dc" providerId="LiveId" clId="{38AB4D3C-B4E5-4847-ABEF-83E738C70A11}" dt="2024-05-27T11:27:10.129" v="64684" actId="478"/>
          <ac:spMkLst>
            <pc:docMk/>
            <pc:sldMk cId="2367163873" sldId="315"/>
            <ac:spMk id="7693" creationId="{06A82A55-15DB-0AEF-C6FD-1BA40219542D}"/>
          </ac:spMkLst>
        </pc:spChg>
        <pc:spChg chg="del mod replST">
          <ac:chgData name="Ida Ekmark" userId="ffbc62ef69d5d3dc" providerId="LiveId" clId="{38AB4D3C-B4E5-4847-ABEF-83E738C70A11}" dt="2024-05-27T11:27:10.129" v="64683" actId="478"/>
          <ac:spMkLst>
            <pc:docMk/>
            <pc:sldMk cId="2367163873" sldId="315"/>
            <ac:spMk id="7694" creationId="{1DCFA1A2-BD77-762C-FA4D-E3539AB7498F}"/>
          </ac:spMkLst>
        </pc:spChg>
        <pc:spChg chg="del mod replST">
          <ac:chgData name="Ida Ekmark" userId="ffbc62ef69d5d3dc" providerId="LiveId" clId="{38AB4D3C-B4E5-4847-ABEF-83E738C70A11}" dt="2024-05-27T11:27:10.129" v="64682" actId="478"/>
          <ac:spMkLst>
            <pc:docMk/>
            <pc:sldMk cId="2367163873" sldId="315"/>
            <ac:spMk id="7695" creationId="{06F88FFF-F09F-B237-C881-36B31A5062CB}"/>
          </ac:spMkLst>
        </pc:spChg>
        <pc:spChg chg="del mod replST">
          <ac:chgData name="Ida Ekmark" userId="ffbc62ef69d5d3dc" providerId="LiveId" clId="{38AB4D3C-B4E5-4847-ABEF-83E738C70A11}" dt="2024-05-27T11:27:10.129" v="64681" actId="478"/>
          <ac:spMkLst>
            <pc:docMk/>
            <pc:sldMk cId="2367163873" sldId="315"/>
            <ac:spMk id="7696" creationId="{033E30EE-995C-FEEC-E337-9CC8A332EA1B}"/>
          </ac:spMkLst>
        </pc:spChg>
        <pc:spChg chg="del mod replST">
          <ac:chgData name="Ida Ekmark" userId="ffbc62ef69d5d3dc" providerId="LiveId" clId="{38AB4D3C-B4E5-4847-ABEF-83E738C70A11}" dt="2024-05-27T11:27:10.129" v="64680" actId="478"/>
          <ac:spMkLst>
            <pc:docMk/>
            <pc:sldMk cId="2367163873" sldId="315"/>
            <ac:spMk id="7697" creationId="{2FF3D98F-7DF7-1D41-B329-7C2B2B772AD2}"/>
          </ac:spMkLst>
        </pc:spChg>
        <pc:spChg chg="del mod replST">
          <ac:chgData name="Ida Ekmark" userId="ffbc62ef69d5d3dc" providerId="LiveId" clId="{38AB4D3C-B4E5-4847-ABEF-83E738C70A11}" dt="2024-05-27T11:27:10.129" v="64679" actId="478"/>
          <ac:spMkLst>
            <pc:docMk/>
            <pc:sldMk cId="2367163873" sldId="315"/>
            <ac:spMk id="7698" creationId="{7CD22D61-F9EE-A0AF-ACBC-B6AF4523CE46}"/>
          </ac:spMkLst>
        </pc:spChg>
        <pc:spChg chg="del mod replST">
          <ac:chgData name="Ida Ekmark" userId="ffbc62ef69d5d3dc" providerId="LiveId" clId="{38AB4D3C-B4E5-4847-ABEF-83E738C70A11}" dt="2024-05-27T11:27:10.129" v="64678" actId="478"/>
          <ac:spMkLst>
            <pc:docMk/>
            <pc:sldMk cId="2367163873" sldId="315"/>
            <ac:spMk id="7699" creationId="{3E8F4AC7-F735-95ED-FB5F-E597D2564AEF}"/>
          </ac:spMkLst>
        </pc:spChg>
        <pc:spChg chg="del mod replST">
          <ac:chgData name="Ida Ekmark" userId="ffbc62ef69d5d3dc" providerId="LiveId" clId="{38AB4D3C-B4E5-4847-ABEF-83E738C70A11}" dt="2024-05-27T11:27:10.129" v="64677" actId="478"/>
          <ac:spMkLst>
            <pc:docMk/>
            <pc:sldMk cId="2367163873" sldId="315"/>
            <ac:spMk id="7700" creationId="{389239A1-26B3-045F-27BC-BDC05352FCA2}"/>
          </ac:spMkLst>
        </pc:spChg>
        <pc:spChg chg="del mod replST">
          <ac:chgData name="Ida Ekmark" userId="ffbc62ef69d5d3dc" providerId="LiveId" clId="{38AB4D3C-B4E5-4847-ABEF-83E738C70A11}" dt="2024-05-27T11:27:10.129" v="64676" actId="478"/>
          <ac:spMkLst>
            <pc:docMk/>
            <pc:sldMk cId="2367163873" sldId="315"/>
            <ac:spMk id="7701" creationId="{83675569-57A0-CE75-6BDD-20C98EF9CCA0}"/>
          </ac:spMkLst>
        </pc:spChg>
        <pc:spChg chg="del mod replST">
          <ac:chgData name="Ida Ekmark" userId="ffbc62ef69d5d3dc" providerId="LiveId" clId="{38AB4D3C-B4E5-4847-ABEF-83E738C70A11}" dt="2024-05-27T11:27:10.129" v="64675" actId="478"/>
          <ac:spMkLst>
            <pc:docMk/>
            <pc:sldMk cId="2367163873" sldId="315"/>
            <ac:spMk id="7702" creationId="{52231196-1E74-B507-6E36-9833B9BDC014}"/>
          </ac:spMkLst>
        </pc:spChg>
        <pc:spChg chg="del mod replST">
          <ac:chgData name="Ida Ekmark" userId="ffbc62ef69d5d3dc" providerId="LiveId" clId="{38AB4D3C-B4E5-4847-ABEF-83E738C70A11}" dt="2024-05-27T11:27:10.129" v="64674" actId="478"/>
          <ac:spMkLst>
            <pc:docMk/>
            <pc:sldMk cId="2367163873" sldId="315"/>
            <ac:spMk id="7703" creationId="{76D80E60-8C10-3E34-AA7B-9045D6465A73}"/>
          </ac:spMkLst>
        </pc:spChg>
        <pc:spChg chg="del mod replST">
          <ac:chgData name="Ida Ekmark" userId="ffbc62ef69d5d3dc" providerId="LiveId" clId="{38AB4D3C-B4E5-4847-ABEF-83E738C70A11}" dt="2024-05-27T11:27:10.129" v="64673" actId="478"/>
          <ac:spMkLst>
            <pc:docMk/>
            <pc:sldMk cId="2367163873" sldId="315"/>
            <ac:spMk id="7704" creationId="{36345305-4D96-B324-422A-82B3E3B1BEB2}"/>
          </ac:spMkLst>
        </pc:spChg>
        <pc:spChg chg="del mod replST">
          <ac:chgData name="Ida Ekmark" userId="ffbc62ef69d5d3dc" providerId="LiveId" clId="{38AB4D3C-B4E5-4847-ABEF-83E738C70A11}" dt="2024-05-27T11:27:10.119" v="64672" actId="478"/>
          <ac:spMkLst>
            <pc:docMk/>
            <pc:sldMk cId="2367163873" sldId="315"/>
            <ac:spMk id="7705" creationId="{90EE1E53-63E2-20C9-7764-EF70CEA248FE}"/>
          </ac:spMkLst>
        </pc:spChg>
        <pc:spChg chg="del mod replST">
          <ac:chgData name="Ida Ekmark" userId="ffbc62ef69d5d3dc" providerId="LiveId" clId="{38AB4D3C-B4E5-4847-ABEF-83E738C70A11}" dt="2024-05-27T11:27:10.119" v="64671" actId="478"/>
          <ac:spMkLst>
            <pc:docMk/>
            <pc:sldMk cId="2367163873" sldId="315"/>
            <ac:spMk id="7706" creationId="{6A43365E-F536-E484-8305-533B10702299}"/>
          </ac:spMkLst>
        </pc:spChg>
        <pc:spChg chg="del mod replST">
          <ac:chgData name="Ida Ekmark" userId="ffbc62ef69d5d3dc" providerId="LiveId" clId="{38AB4D3C-B4E5-4847-ABEF-83E738C70A11}" dt="2024-05-27T11:27:10.119" v="64670" actId="478"/>
          <ac:spMkLst>
            <pc:docMk/>
            <pc:sldMk cId="2367163873" sldId="315"/>
            <ac:spMk id="7707" creationId="{CF5C166E-3BB2-E14F-4A56-3B978FD2F0A8}"/>
          </ac:spMkLst>
        </pc:spChg>
        <pc:spChg chg="del mod replST">
          <ac:chgData name="Ida Ekmark" userId="ffbc62ef69d5d3dc" providerId="LiveId" clId="{38AB4D3C-B4E5-4847-ABEF-83E738C70A11}" dt="2024-05-27T11:27:10.119" v="64669" actId="478"/>
          <ac:spMkLst>
            <pc:docMk/>
            <pc:sldMk cId="2367163873" sldId="315"/>
            <ac:spMk id="7708" creationId="{A9D3CB7A-6843-8119-2C83-60AB50C304CB}"/>
          </ac:spMkLst>
        </pc:spChg>
        <pc:spChg chg="del mod replST">
          <ac:chgData name="Ida Ekmark" userId="ffbc62ef69d5d3dc" providerId="LiveId" clId="{38AB4D3C-B4E5-4847-ABEF-83E738C70A11}" dt="2024-05-27T11:27:10.119" v="64668" actId="478"/>
          <ac:spMkLst>
            <pc:docMk/>
            <pc:sldMk cId="2367163873" sldId="315"/>
            <ac:spMk id="7709" creationId="{FF37B912-DDDD-13BE-8AE3-B8A0296DAA46}"/>
          </ac:spMkLst>
        </pc:spChg>
        <pc:spChg chg="del mod replST">
          <ac:chgData name="Ida Ekmark" userId="ffbc62ef69d5d3dc" providerId="LiveId" clId="{38AB4D3C-B4E5-4847-ABEF-83E738C70A11}" dt="2024-05-27T11:27:10.119" v="64667" actId="478"/>
          <ac:spMkLst>
            <pc:docMk/>
            <pc:sldMk cId="2367163873" sldId="315"/>
            <ac:spMk id="7710" creationId="{C446A3C0-CB88-4098-EABF-7CEDBB291EB8}"/>
          </ac:spMkLst>
        </pc:spChg>
        <pc:spChg chg="del mod replST">
          <ac:chgData name="Ida Ekmark" userId="ffbc62ef69d5d3dc" providerId="LiveId" clId="{38AB4D3C-B4E5-4847-ABEF-83E738C70A11}" dt="2024-05-27T11:27:10.119" v="64666" actId="478"/>
          <ac:spMkLst>
            <pc:docMk/>
            <pc:sldMk cId="2367163873" sldId="315"/>
            <ac:spMk id="7711" creationId="{E4DDC554-6017-7C86-1246-9BF12BA605C7}"/>
          </ac:spMkLst>
        </pc:spChg>
        <pc:spChg chg="del mod replST">
          <ac:chgData name="Ida Ekmark" userId="ffbc62ef69d5d3dc" providerId="LiveId" clId="{38AB4D3C-B4E5-4847-ABEF-83E738C70A11}" dt="2024-05-27T11:27:10.119" v="64665" actId="478"/>
          <ac:spMkLst>
            <pc:docMk/>
            <pc:sldMk cId="2367163873" sldId="315"/>
            <ac:spMk id="7712" creationId="{5F62ABD1-0D21-80DE-759B-2FC7720E70C8}"/>
          </ac:spMkLst>
        </pc:spChg>
        <pc:spChg chg="del mod replST">
          <ac:chgData name="Ida Ekmark" userId="ffbc62ef69d5d3dc" providerId="LiveId" clId="{38AB4D3C-B4E5-4847-ABEF-83E738C70A11}" dt="2024-05-27T11:27:10.119" v="64664" actId="478"/>
          <ac:spMkLst>
            <pc:docMk/>
            <pc:sldMk cId="2367163873" sldId="315"/>
            <ac:spMk id="7713" creationId="{5EF0067C-8BA2-3433-D049-3D739BE29C8C}"/>
          </ac:spMkLst>
        </pc:spChg>
        <pc:spChg chg="del mod replST">
          <ac:chgData name="Ida Ekmark" userId="ffbc62ef69d5d3dc" providerId="LiveId" clId="{38AB4D3C-B4E5-4847-ABEF-83E738C70A11}" dt="2024-05-27T11:27:10.119" v="64663" actId="478"/>
          <ac:spMkLst>
            <pc:docMk/>
            <pc:sldMk cId="2367163873" sldId="315"/>
            <ac:spMk id="7714" creationId="{BC7E4830-A9A0-73ED-A5B8-B97EAD635077}"/>
          </ac:spMkLst>
        </pc:spChg>
        <pc:spChg chg="del mod replST">
          <ac:chgData name="Ida Ekmark" userId="ffbc62ef69d5d3dc" providerId="LiveId" clId="{38AB4D3C-B4E5-4847-ABEF-83E738C70A11}" dt="2024-05-27T11:27:10.119" v="64662" actId="478"/>
          <ac:spMkLst>
            <pc:docMk/>
            <pc:sldMk cId="2367163873" sldId="315"/>
            <ac:spMk id="7715" creationId="{88E34C34-569E-C237-1740-2104706A96B7}"/>
          </ac:spMkLst>
        </pc:spChg>
        <pc:spChg chg="del mod replST">
          <ac:chgData name="Ida Ekmark" userId="ffbc62ef69d5d3dc" providerId="LiveId" clId="{38AB4D3C-B4E5-4847-ABEF-83E738C70A11}" dt="2024-05-27T11:27:10.119" v="64661" actId="478"/>
          <ac:spMkLst>
            <pc:docMk/>
            <pc:sldMk cId="2367163873" sldId="315"/>
            <ac:spMk id="7716" creationId="{08E43FC0-E474-516D-B005-29B50407C3C4}"/>
          </ac:spMkLst>
        </pc:spChg>
        <pc:spChg chg="del mod replST">
          <ac:chgData name="Ida Ekmark" userId="ffbc62ef69d5d3dc" providerId="LiveId" clId="{38AB4D3C-B4E5-4847-ABEF-83E738C70A11}" dt="2024-05-27T11:27:10.119" v="64660" actId="478"/>
          <ac:spMkLst>
            <pc:docMk/>
            <pc:sldMk cId="2367163873" sldId="315"/>
            <ac:spMk id="7717" creationId="{E7397EB6-716B-E300-D48C-143987CF1683}"/>
          </ac:spMkLst>
        </pc:spChg>
        <pc:spChg chg="del mod replST">
          <ac:chgData name="Ida Ekmark" userId="ffbc62ef69d5d3dc" providerId="LiveId" clId="{38AB4D3C-B4E5-4847-ABEF-83E738C70A11}" dt="2024-05-27T11:27:10.119" v="64659" actId="478"/>
          <ac:spMkLst>
            <pc:docMk/>
            <pc:sldMk cId="2367163873" sldId="315"/>
            <ac:spMk id="7718" creationId="{F72D71C9-7B2E-4B92-71FB-C1288D325E63}"/>
          </ac:spMkLst>
        </pc:spChg>
        <pc:spChg chg="del mod replST">
          <ac:chgData name="Ida Ekmark" userId="ffbc62ef69d5d3dc" providerId="LiveId" clId="{38AB4D3C-B4E5-4847-ABEF-83E738C70A11}" dt="2024-05-27T11:27:10.119" v="64658" actId="478"/>
          <ac:spMkLst>
            <pc:docMk/>
            <pc:sldMk cId="2367163873" sldId="315"/>
            <ac:spMk id="7719" creationId="{03CAA66C-3F95-12DC-82AA-D9F37854031E}"/>
          </ac:spMkLst>
        </pc:spChg>
        <pc:spChg chg="del mod replST">
          <ac:chgData name="Ida Ekmark" userId="ffbc62ef69d5d3dc" providerId="LiveId" clId="{38AB4D3C-B4E5-4847-ABEF-83E738C70A11}" dt="2024-05-27T11:27:10.113" v="64657" actId="478"/>
          <ac:spMkLst>
            <pc:docMk/>
            <pc:sldMk cId="2367163873" sldId="315"/>
            <ac:spMk id="7720" creationId="{3F6859FA-DFCC-DB52-A02A-A640AC6D941C}"/>
          </ac:spMkLst>
        </pc:spChg>
        <pc:spChg chg="del mod replST">
          <ac:chgData name="Ida Ekmark" userId="ffbc62ef69d5d3dc" providerId="LiveId" clId="{38AB4D3C-B4E5-4847-ABEF-83E738C70A11}" dt="2024-05-27T11:27:10.113" v="64656" actId="478"/>
          <ac:spMkLst>
            <pc:docMk/>
            <pc:sldMk cId="2367163873" sldId="315"/>
            <ac:spMk id="7721" creationId="{C09086EE-1189-63BE-7705-7FC06CA79A44}"/>
          </ac:spMkLst>
        </pc:spChg>
        <pc:spChg chg="del mod replST">
          <ac:chgData name="Ida Ekmark" userId="ffbc62ef69d5d3dc" providerId="LiveId" clId="{38AB4D3C-B4E5-4847-ABEF-83E738C70A11}" dt="2024-05-27T11:27:10.113" v="64655" actId="478"/>
          <ac:spMkLst>
            <pc:docMk/>
            <pc:sldMk cId="2367163873" sldId="315"/>
            <ac:spMk id="7722" creationId="{17DEDA7C-9606-F7FB-9C19-FF59F5060965}"/>
          </ac:spMkLst>
        </pc:spChg>
        <pc:spChg chg="del mod replST">
          <ac:chgData name="Ida Ekmark" userId="ffbc62ef69d5d3dc" providerId="LiveId" clId="{38AB4D3C-B4E5-4847-ABEF-83E738C70A11}" dt="2024-05-27T11:27:10.113" v="64654" actId="478"/>
          <ac:spMkLst>
            <pc:docMk/>
            <pc:sldMk cId="2367163873" sldId="315"/>
            <ac:spMk id="7723" creationId="{B5AEE5E7-E85A-1E1C-DF62-DFD4DCF0A2DB}"/>
          </ac:spMkLst>
        </pc:spChg>
        <pc:spChg chg="del mod replST">
          <ac:chgData name="Ida Ekmark" userId="ffbc62ef69d5d3dc" providerId="LiveId" clId="{38AB4D3C-B4E5-4847-ABEF-83E738C70A11}" dt="2024-05-27T11:27:10.113" v="64653" actId="478"/>
          <ac:spMkLst>
            <pc:docMk/>
            <pc:sldMk cId="2367163873" sldId="315"/>
            <ac:spMk id="7724" creationId="{AD06792E-4363-235B-D7EC-81438834C4B3}"/>
          </ac:spMkLst>
        </pc:spChg>
        <pc:spChg chg="del mod replST">
          <ac:chgData name="Ida Ekmark" userId="ffbc62ef69d5d3dc" providerId="LiveId" clId="{38AB4D3C-B4E5-4847-ABEF-83E738C70A11}" dt="2024-05-27T11:27:10.113" v="64652" actId="478"/>
          <ac:spMkLst>
            <pc:docMk/>
            <pc:sldMk cId="2367163873" sldId="315"/>
            <ac:spMk id="7725" creationId="{025BB250-F915-B5AC-D25B-F2436448B7F0}"/>
          </ac:spMkLst>
        </pc:spChg>
        <pc:spChg chg="del mod replST">
          <ac:chgData name="Ida Ekmark" userId="ffbc62ef69d5d3dc" providerId="LiveId" clId="{38AB4D3C-B4E5-4847-ABEF-83E738C70A11}" dt="2024-05-27T11:27:10.113" v="64651" actId="478"/>
          <ac:spMkLst>
            <pc:docMk/>
            <pc:sldMk cId="2367163873" sldId="315"/>
            <ac:spMk id="7726" creationId="{844EDC85-CC89-84DE-1493-28D2D2651029}"/>
          </ac:spMkLst>
        </pc:spChg>
        <pc:spChg chg="del mod replST">
          <ac:chgData name="Ida Ekmark" userId="ffbc62ef69d5d3dc" providerId="LiveId" clId="{38AB4D3C-B4E5-4847-ABEF-83E738C70A11}" dt="2024-05-27T11:27:10.113" v="64650" actId="478"/>
          <ac:spMkLst>
            <pc:docMk/>
            <pc:sldMk cId="2367163873" sldId="315"/>
            <ac:spMk id="7727" creationId="{326DD4DF-F7FA-1449-B425-F3EA0330B965}"/>
          </ac:spMkLst>
        </pc:spChg>
        <pc:spChg chg="del mod replST">
          <ac:chgData name="Ida Ekmark" userId="ffbc62ef69d5d3dc" providerId="LiveId" clId="{38AB4D3C-B4E5-4847-ABEF-83E738C70A11}" dt="2024-05-27T11:27:10.113" v="64649" actId="478"/>
          <ac:spMkLst>
            <pc:docMk/>
            <pc:sldMk cId="2367163873" sldId="315"/>
            <ac:spMk id="7728" creationId="{1437A76C-814C-8CC4-9906-13E9B668F53D}"/>
          </ac:spMkLst>
        </pc:spChg>
        <pc:spChg chg="del mod replST">
          <ac:chgData name="Ida Ekmark" userId="ffbc62ef69d5d3dc" providerId="LiveId" clId="{38AB4D3C-B4E5-4847-ABEF-83E738C70A11}" dt="2024-05-27T11:27:10.109" v="64648" actId="478"/>
          <ac:spMkLst>
            <pc:docMk/>
            <pc:sldMk cId="2367163873" sldId="315"/>
            <ac:spMk id="7729" creationId="{098D0481-923D-B266-A839-27C09DB8067D}"/>
          </ac:spMkLst>
        </pc:spChg>
        <pc:spChg chg="del mod replST">
          <ac:chgData name="Ida Ekmark" userId="ffbc62ef69d5d3dc" providerId="LiveId" clId="{38AB4D3C-B4E5-4847-ABEF-83E738C70A11}" dt="2024-05-27T11:27:10.109" v="64647" actId="478"/>
          <ac:spMkLst>
            <pc:docMk/>
            <pc:sldMk cId="2367163873" sldId="315"/>
            <ac:spMk id="7730" creationId="{CD7328E4-1FC6-D7BD-751F-DAB9B4718762}"/>
          </ac:spMkLst>
        </pc:spChg>
        <pc:spChg chg="del mod replST">
          <ac:chgData name="Ida Ekmark" userId="ffbc62ef69d5d3dc" providerId="LiveId" clId="{38AB4D3C-B4E5-4847-ABEF-83E738C70A11}" dt="2024-05-27T11:27:10.109" v="64646" actId="478"/>
          <ac:spMkLst>
            <pc:docMk/>
            <pc:sldMk cId="2367163873" sldId="315"/>
            <ac:spMk id="7731" creationId="{5FFC9ADA-26F0-853F-70FD-FB879497D373}"/>
          </ac:spMkLst>
        </pc:spChg>
        <pc:spChg chg="del mod replST">
          <ac:chgData name="Ida Ekmark" userId="ffbc62ef69d5d3dc" providerId="LiveId" clId="{38AB4D3C-B4E5-4847-ABEF-83E738C70A11}" dt="2024-05-27T11:27:10.109" v="64645" actId="478"/>
          <ac:spMkLst>
            <pc:docMk/>
            <pc:sldMk cId="2367163873" sldId="315"/>
            <ac:spMk id="7732" creationId="{BE30BF76-ADBB-64D4-EFF9-BEAB3289EDC5}"/>
          </ac:spMkLst>
        </pc:spChg>
        <pc:spChg chg="del mod replST">
          <ac:chgData name="Ida Ekmark" userId="ffbc62ef69d5d3dc" providerId="LiveId" clId="{38AB4D3C-B4E5-4847-ABEF-83E738C70A11}" dt="2024-05-27T11:27:10.109" v="64644" actId="478"/>
          <ac:spMkLst>
            <pc:docMk/>
            <pc:sldMk cId="2367163873" sldId="315"/>
            <ac:spMk id="7733" creationId="{D2EAD319-D816-BF14-FBB1-769A06233BBC}"/>
          </ac:spMkLst>
        </pc:spChg>
        <pc:spChg chg="del mod replST">
          <ac:chgData name="Ida Ekmark" userId="ffbc62ef69d5d3dc" providerId="LiveId" clId="{38AB4D3C-B4E5-4847-ABEF-83E738C70A11}" dt="2024-05-27T11:27:10.099" v="64643" actId="478"/>
          <ac:spMkLst>
            <pc:docMk/>
            <pc:sldMk cId="2367163873" sldId="315"/>
            <ac:spMk id="7734" creationId="{E0EFAD5E-8C8D-1813-3B35-180A44741D83}"/>
          </ac:spMkLst>
        </pc:spChg>
        <pc:spChg chg="del mod replST">
          <ac:chgData name="Ida Ekmark" userId="ffbc62ef69d5d3dc" providerId="LiveId" clId="{38AB4D3C-B4E5-4847-ABEF-83E738C70A11}" dt="2024-05-27T11:27:10.099" v="64642" actId="478"/>
          <ac:spMkLst>
            <pc:docMk/>
            <pc:sldMk cId="2367163873" sldId="315"/>
            <ac:spMk id="7735" creationId="{ECFAAA06-F889-66F8-4016-2DA8ADE8D5D5}"/>
          </ac:spMkLst>
        </pc:spChg>
        <pc:spChg chg="del mod replST">
          <ac:chgData name="Ida Ekmark" userId="ffbc62ef69d5d3dc" providerId="LiveId" clId="{38AB4D3C-B4E5-4847-ABEF-83E738C70A11}" dt="2024-05-27T11:27:10.099" v="64641" actId="478"/>
          <ac:spMkLst>
            <pc:docMk/>
            <pc:sldMk cId="2367163873" sldId="315"/>
            <ac:spMk id="7736" creationId="{BB8C68A3-31AA-F7BF-77BC-28EED1BF0E12}"/>
          </ac:spMkLst>
        </pc:spChg>
        <pc:spChg chg="del mod replST">
          <ac:chgData name="Ida Ekmark" userId="ffbc62ef69d5d3dc" providerId="LiveId" clId="{38AB4D3C-B4E5-4847-ABEF-83E738C70A11}" dt="2024-05-27T11:27:10.099" v="64640" actId="478"/>
          <ac:spMkLst>
            <pc:docMk/>
            <pc:sldMk cId="2367163873" sldId="315"/>
            <ac:spMk id="7737" creationId="{FC6F995E-44C7-2521-B3F6-14882F913710}"/>
          </ac:spMkLst>
        </pc:spChg>
        <pc:spChg chg="del mod replST">
          <ac:chgData name="Ida Ekmark" userId="ffbc62ef69d5d3dc" providerId="LiveId" clId="{38AB4D3C-B4E5-4847-ABEF-83E738C70A11}" dt="2024-05-27T11:27:10.099" v="64639" actId="478"/>
          <ac:spMkLst>
            <pc:docMk/>
            <pc:sldMk cId="2367163873" sldId="315"/>
            <ac:spMk id="7738" creationId="{91930413-FDB4-BA21-2663-84D0690045F1}"/>
          </ac:spMkLst>
        </pc:spChg>
        <pc:spChg chg="del mod replST">
          <ac:chgData name="Ida Ekmark" userId="ffbc62ef69d5d3dc" providerId="LiveId" clId="{38AB4D3C-B4E5-4847-ABEF-83E738C70A11}" dt="2024-05-27T11:27:10.099" v="64638" actId="478"/>
          <ac:spMkLst>
            <pc:docMk/>
            <pc:sldMk cId="2367163873" sldId="315"/>
            <ac:spMk id="7739" creationId="{D5FE18BC-0081-5343-C6EA-12D12DBED7F9}"/>
          </ac:spMkLst>
        </pc:spChg>
        <pc:spChg chg="del mod replST">
          <ac:chgData name="Ida Ekmark" userId="ffbc62ef69d5d3dc" providerId="LiveId" clId="{38AB4D3C-B4E5-4847-ABEF-83E738C70A11}" dt="2024-05-27T11:27:10.099" v="64637" actId="478"/>
          <ac:spMkLst>
            <pc:docMk/>
            <pc:sldMk cId="2367163873" sldId="315"/>
            <ac:spMk id="7740" creationId="{F34A5C9D-E5C7-4BC4-705B-795DECE7EEF2}"/>
          </ac:spMkLst>
        </pc:spChg>
        <pc:spChg chg="del mod replST">
          <ac:chgData name="Ida Ekmark" userId="ffbc62ef69d5d3dc" providerId="LiveId" clId="{38AB4D3C-B4E5-4847-ABEF-83E738C70A11}" dt="2024-05-27T11:27:10.099" v="64636" actId="478"/>
          <ac:spMkLst>
            <pc:docMk/>
            <pc:sldMk cId="2367163873" sldId="315"/>
            <ac:spMk id="7741" creationId="{B4A04F3A-FFF2-A3E5-E39F-9E4643EFC287}"/>
          </ac:spMkLst>
        </pc:spChg>
        <pc:spChg chg="del mod replST">
          <ac:chgData name="Ida Ekmark" userId="ffbc62ef69d5d3dc" providerId="LiveId" clId="{38AB4D3C-B4E5-4847-ABEF-83E738C70A11}" dt="2024-05-27T11:27:10.099" v="64635" actId="478"/>
          <ac:spMkLst>
            <pc:docMk/>
            <pc:sldMk cId="2367163873" sldId="315"/>
            <ac:spMk id="7742" creationId="{BC89F17D-C8E0-3C28-19CA-6DD64C0E3410}"/>
          </ac:spMkLst>
        </pc:spChg>
        <pc:spChg chg="del mod replST">
          <ac:chgData name="Ida Ekmark" userId="ffbc62ef69d5d3dc" providerId="LiveId" clId="{38AB4D3C-B4E5-4847-ABEF-83E738C70A11}" dt="2024-05-27T11:27:10.099" v="64634" actId="478"/>
          <ac:spMkLst>
            <pc:docMk/>
            <pc:sldMk cId="2367163873" sldId="315"/>
            <ac:spMk id="7743" creationId="{6378FAD7-4AA4-3758-86E4-8E75D2D39485}"/>
          </ac:spMkLst>
        </pc:spChg>
        <pc:spChg chg="del mod replST">
          <ac:chgData name="Ida Ekmark" userId="ffbc62ef69d5d3dc" providerId="LiveId" clId="{38AB4D3C-B4E5-4847-ABEF-83E738C70A11}" dt="2024-05-27T11:27:10.099" v="64633" actId="478"/>
          <ac:spMkLst>
            <pc:docMk/>
            <pc:sldMk cId="2367163873" sldId="315"/>
            <ac:spMk id="7744" creationId="{27DABA2C-4451-B079-75B4-D95A54997ABE}"/>
          </ac:spMkLst>
        </pc:spChg>
        <pc:spChg chg="del mod replST">
          <ac:chgData name="Ida Ekmark" userId="ffbc62ef69d5d3dc" providerId="LiveId" clId="{38AB4D3C-B4E5-4847-ABEF-83E738C70A11}" dt="2024-05-27T11:27:10.099" v="64632" actId="478"/>
          <ac:spMkLst>
            <pc:docMk/>
            <pc:sldMk cId="2367163873" sldId="315"/>
            <ac:spMk id="7745" creationId="{848C99F6-3BBC-3058-3792-B064EB1B4EA2}"/>
          </ac:spMkLst>
        </pc:spChg>
        <pc:spChg chg="del mod replST">
          <ac:chgData name="Ida Ekmark" userId="ffbc62ef69d5d3dc" providerId="LiveId" clId="{38AB4D3C-B4E5-4847-ABEF-83E738C70A11}" dt="2024-05-27T11:27:10.099" v="64631" actId="478"/>
          <ac:spMkLst>
            <pc:docMk/>
            <pc:sldMk cId="2367163873" sldId="315"/>
            <ac:spMk id="7746" creationId="{8033EDEB-6479-6AF7-1A7F-29C99F0FCA75}"/>
          </ac:spMkLst>
        </pc:spChg>
        <pc:spChg chg="del mod replST">
          <ac:chgData name="Ida Ekmark" userId="ffbc62ef69d5d3dc" providerId="LiveId" clId="{38AB4D3C-B4E5-4847-ABEF-83E738C70A11}" dt="2024-05-27T11:27:10.099" v="64630" actId="478"/>
          <ac:spMkLst>
            <pc:docMk/>
            <pc:sldMk cId="2367163873" sldId="315"/>
            <ac:spMk id="7747" creationId="{21E7AC22-E687-88BE-B0CE-8ABEA2048BB5}"/>
          </ac:spMkLst>
        </pc:spChg>
        <pc:spChg chg="del mod replST">
          <ac:chgData name="Ida Ekmark" userId="ffbc62ef69d5d3dc" providerId="LiveId" clId="{38AB4D3C-B4E5-4847-ABEF-83E738C70A11}" dt="2024-05-27T11:27:10.097" v="64629" actId="478"/>
          <ac:spMkLst>
            <pc:docMk/>
            <pc:sldMk cId="2367163873" sldId="315"/>
            <ac:spMk id="7748" creationId="{7FAE29A2-F087-5E9A-F07B-685CC3A15A89}"/>
          </ac:spMkLst>
        </pc:spChg>
        <pc:spChg chg="del mod replST">
          <ac:chgData name="Ida Ekmark" userId="ffbc62ef69d5d3dc" providerId="LiveId" clId="{38AB4D3C-B4E5-4847-ABEF-83E738C70A11}" dt="2024-05-27T11:27:10.097" v="64628" actId="478"/>
          <ac:spMkLst>
            <pc:docMk/>
            <pc:sldMk cId="2367163873" sldId="315"/>
            <ac:spMk id="7749" creationId="{2FDEF1DE-4189-DA14-DE88-D33C7AA62B31}"/>
          </ac:spMkLst>
        </pc:spChg>
        <pc:spChg chg="del mod replST">
          <ac:chgData name="Ida Ekmark" userId="ffbc62ef69d5d3dc" providerId="LiveId" clId="{38AB4D3C-B4E5-4847-ABEF-83E738C70A11}" dt="2024-05-27T11:27:10.097" v="64627" actId="478"/>
          <ac:spMkLst>
            <pc:docMk/>
            <pc:sldMk cId="2367163873" sldId="315"/>
            <ac:spMk id="7750" creationId="{FDA00B52-7F57-DBBA-4463-1125230F1507}"/>
          </ac:spMkLst>
        </pc:spChg>
        <pc:spChg chg="del mod replST">
          <ac:chgData name="Ida Ekmark" userId="ffbc62ef69d5d3dc" providerId="LiveId" clId="{38AB4D3C-B4E5-4847-ABEF-83E738C70A11}" dt="2024-05-27T11:27:10.089" v="64626" actId="478"/>
          <ac:spMkLst>
            <pc:docMk/>
            <pc:sldMk cId="2367163873" sldId="315"/>
            <ac:spMk id="7751" creationId="{FD293E6A-8B28-F80B-0751-24CCDE1051A8}"/>
          </ac:spMkLst>
        </pc:spChg>
        <pc:spChg chg="del mod replST">
          <ac:chgData name="Ida Ekmark" userId="ffbc62ef69d5d3dc" providerId="LiveId" clId="{38AB4D3C-B4E5-4847-ABEF-83E738C70A11}" dt="2024-05-27T11:27:10.089" v="64625" actId="478"/>
          <ac:spMkLst>
            <pc:docMk/>
            <pc:sldMk cId="2367163873" sldId="315"/>
            <ac:spMk id="7752" creationId="{351BDAC5-D747-C1C8-5081-BD2E1F94E56C}"/>
          </ac:spMkLst>
        </pc:spChg>
        <pc:spChg chg="del mod replST">
          <ac:chgData name="Ida Ekmark" userId="ffbc62ef69d5d3dc" providerId="LiveId" clId="{38AB4D3C-B4E5-4847-ABEF-83E738C70A11}" dt="2024-05-27T11:27:10.089" v="64624" actId="478"/>
          <ac:spMkLst>
            <pc:docMk/>
            <pc:sldMk cId="2367163873" sldId="315"/>
            <ac:spMk id="7753" creationId="{F7224550-0CA7-FE06-8313-F85477571177}"/>
          </ac:spMkLst>
        </pc:spChg>
        <pc:spChg chg="del mod replST">
          <ac:chgData name="Ida Ekmark" userId="ffbc62ef69d5d3dc" providerId="LiveId" clId="{38AB4D3C-B4E5-4847-ABEF-83E738C70A11}" dt="2024-05-27T11:27:10.089" v="64623" actId="478"/>
          <ac:spMkLst>
            <pc:docMk/>
            <pc:sldMk cId="2367163873" sldId="315"/>
            <ac:spMk id="7754" creationId="{F67B01F0-EC54-76FA-6886-EE3A2DED48B9}"/>
          </ac:spMkLst>
        </pc:spChg>
        <pc:spChg chg="del mod replST">
          <ac:chgData name="Ida Ekmark" userId="ffbc62ef69d5d3dc" providerId="LiveId" clId="{38AB4D3C-B4E5-4847-ABEF-83E738C70A11}" dt="2024-05-27T11:27:10.089" v="64622" actId="478"/>
          <ac:spMkLst>
            <pc:docMk/>
            <pc:sldMk cId="2367163873" sldId="315"/>
            <ac:spMk id="7755" creationId="{A443C1BD-DC42-B979-78CB-6A4D6F68DE7C}"/>
          </ac:spMkLst>
        </pc:spChg>
        <pc:spChg chg="del mod replST">
          <ac:chgData name="Ida Ekmark" userId="ffbc62ef69d5d3dc" providerId="LiveId" clId="{38AB4D3C-B4E5-4847-ABEF-83E738C70A11}" dt="2024-05-27T11:27:10.089" v="64621" actId="478"/>
          <ac:spMkLst>
            <pc:docMk/>
            <pc:sldMk cId="2367163873" sldId="315"/>
            <ac:spMk id="7756" creationId="{53B993FE-65BE-4EF0-A911-A80961A2E8BD}"/>
          </ac:spMkLst>
        </pc:spChg>
        <pc:spChg chg="del mod topLvl replST">
          <ac:chgData name="Ida Ekmark" userId="ffbc62ef69d5d3dc" providerId="LiveId" clId="{38AB4D3C-B4E5-4847-ABEF-83E738C70A11}" dt="2024-05-27T11:28:01.531" v="66030" actId="478"/>
          <ac:spMkLst>
            <pc:docMk/>
            <pc:sldMk cId="2367163873" sldId="315"/>
            <ac:spMk id="7910" creationId="{BC102B73-248A-C7C2-1396-05A7E53AF8EF}"/>
          </ac:spMkLst>
        </pc:spChg>
        <pc:spChg chg="del mod topLvl replST">
          <ac:chgData name="Ida Ekmark" userId="ffbc62ef69d5d3dc" providerId="LiveId" clId="{38AB4D3C-B4E5-4847-ABEF-83E738C70A11}" dt="2024-05-27T11:28:01.332" v="65824" actId="478"/>
          <ac:spMkLst>
            <pc:docMk/>
            <pc:sldMk cId="2367163873" sldId="315"/>
            <ac:spMk id="7911" creationId="{08235853-F738-B86A-D6BB-967D4F54E933}"/>
          </ac:spMkLst>
        </pc:spChg>
        <pc:spChg chg="del mod replST">
          <ac:chgData name="Ida Ekmark" userId="ffbc62ef69d5d3dc" providerId="LiveId" clId="{38AB4D3C-B4E5-4847-ABEF-83E738C70A11}" dt="2024-05-27T11:28:01.332" v="65823" actId="478"/>
          <ac:spMkLst>
            <pc:docMk/>
            <pc:sldMk cId="2367163873" sldId="315"/>
            <ac:spMk id="7912" creationId="{20AD9677-4B53-B033-201E-9A93CEB6B0EC}"/>
          </ac:spMkLst>
        </pc:spChg>
        <pc:spChg chg="del mod replST">
          <ac:chgData name="Ida Ekmark" userId="ffbc62ef69d5d3dc" providerId="LiveId" clId="{38AB4D3C-B4E5-4847-ABEF-83E738C70A11}" dt="2024-05-27T11:28:01.332" v="65822" actId="478"/>
          <ac:spMkLst>
            <pc:docMk/>
            <pc:sldMk cId="2367163873" sldId="315"/>
            <ac:spMk id="7913" creationId="{7F03FB58-ECCD-8FA3-D9B4-A9D48FB353B2}"/>
          </ac:spMkLst>
        </pc:spChg>
        <pc:spChg chg="del mod replST">
          <ac:chgData name="Ida Ekmark" userId="ffbc62ef69d5d3dc" providerId="LiveId" clId="{38AB4D3C-B4E5-4847-ABEF-83E738C70A11}" dt="2024-05-27T11:28:01.332" v="65821" actId="478"/>
          <ac:spMkLst>
            <pc:docMk/>
            <pc:sldMk cId="2367163873" sldId="315"/>
            <ac:spMk id="7914" creationId="{B23160EE-63E7-2822-F31C-E0C01CD13F6C}"/>
          </ac:spMkLst>
        </pc:spChg>
        <pc:spChg chg="del mod replST">
          <ac:chgData name="Ida Ekmark" userId="ffbc62ef69d5d3dc" providerId="LiveId" clId="{38AB4D3C-B4E5-4847-ABEF-83E738C70A11}" dt="2024-05-27T11:28:01.332" v="65820" actId="478"/>
          <ac:spMkLst>
            <pc:docMk/>
            <pc:sldMk cId="2367163873" sldId="315"/>
            <ac:spMk id="7915" creationId="{895EC6FF-2DD9-3C52-5301-C9A1F99E730A}"/>
          </ac:spMkLst>
        </pc:spChg>
        <pc:spChg chg="del mod replST">
          <ac:chgData name="Ida Ekmark" userId="ffbc62ef69d5d3dc" providerId="LiveId" clId="{38AB4D3C-B4E5-4847-ABEF-83E738C70A11}" dt="2024-05-27T11:28:01.332" v="65819" actId="478"/>
          <ac:spMkLst>
            <pc:docMk/>
            <pc:sldMk cId="2367163873" sldId="315"/>
            <ac:spMk id="7916" creationId="{F04DF217-4665-662D-0BEA-4822F1D18531}"/>
          </ac:spMkLst>
        </pc:spChg>
        <pc:spChg chg="del mod replST">
          <ac:chgData name="Ida Ekmark" userId="ffbc62ef69d5d3dc" providerId="LiveId" clId="{38AB4D3C-B4E5-4847-ABEF-83E738C70A11}" dt="2024-05-27T11:28:01.332" v="65818" actId="478"/>
          <ac:spMkLst>
            <pc:docMk/>
            <pc:sldMk cId="2367163873" sldId="315"/>
            <ac:spMk id="7917" creationId="{B6AF4B6C-E8A2-60C1-A2E8-BCE738CA36AB}"/>
          </ac:spMkLst>
        </pc:spChg>
        <pc:spChg chg="del mod replST">
          <ac:chgData name="Ida Ekmark" userId="ffbc62ef69d5d3dc" providerId="LiveId" clId="{38AB4D3C-B4E5-4847-ABEF-83E738C70A11}" dt="2024-05-27T11:28:01.332" v="65817" actId="478"/>
          <ac:spMkLst>
            <pc:docMk/>
            <pc:sldMk cId="2367163873" sldId="315"/>
            <ac:spMk id="7918" creationId="{87656FD0-FCA3-7F75-3951-9428109ED1DA}"/>
          </ac:spMkLst>
        </pc:spChg>
        <pc:spChg chg="del mod replST">
          <ac:chgData name="Ida Ekmark" userId="ffbc62ef69d5d3dc" providerId="LiveId" clId="{38AB4D3C-B4E5-4847-ABEF-83E738C70A11}" dt="2024-05-27T11:28:01.332" v="65816" actId="478"/>
          <ac:spMkLst>
            <pc:docMk/>
            <pc:sldMk cId="2367163873" sldId="315"/>
            <ac:spMk id="7919" creationId="{0ACA8401-D75F-9664-FC6F-5C1E79123CB9}"/>
          </ac:spMkLst>
        </pc:spChg>
        <pc:spChg chg="del mod replST">
          <ac:chgData name="Ida Ekmark" userId="ffbc62ef69d5d3dc" providerId="LiveId" clId="{38AB4D3C-B4E5-4847-ABEF-83E738C70A11}" dt="2024-05-27T11:28:01.332" v="65815" actId="478"/>
          <ac:spMkLst>
            <pc:docMk/>
            <pc:sldMk cId="2367163873" sldId="315"/>
            <ac:spMk id="7920" creationId="{592E3A47-1F19-3FEC-3D72-A5A3BBDF81CB}"/>
          </ac:spMkLst>
        </pc:spChg>
        <pc:spChg chg="del mod replST">
          <ac:chgData name="Ida Ekmark" userId="ffbc62ef69d5d3dc" providerId="LiveId" clId="{38AB4D3C-B4E5-4847-ABEF-83E738C70A11}" dt="2024-05-27T11:28:01.332" v="65814" actId="478"/>
          <ac:spMkLst>
            <pc:docMk/>
            <pc:sldMk cId="2367163873" sldId="315"/>
            <ac:spMk id="7921" creationId="{8A5A3C01-3909-42AA-4E24-46BD0732D4C1}"/>
          </ac:spMkLst>
        </pc:spChg>
        <pc:spChg chg="del mod replST">
          <ac:chgData name="Ida Ekmark" userId="ffbc62ef69d5d3dc" providerId="LiveId" clId="{38AB4D3C-B4E5-4847-ABEF-83E738C70A11}" dt="2024-05-27T11:28:01.332" v="65813" actId="478"/>
          <ac:spMkLst>
            <pc:docMk/>
            <pc:sldMk cId="2367163873" sldId="315"/>
            <ac:spMk id="7922" creationId="{678DE2D5-B245-45C4-1298-51DAA1B8B525}"/>
          </ac:spMkLst>
        </pc:spChg>
        <pc:spChg chg="del mod replST">
          <ac:chgData name="Ida Ekmark" userId="ffbc62ef69d5d3dc" providerId="LiveId" clId="{38AB4D3C-B4E5-4847-ABEF-83E738C70A11}" dt="2024-05-27T11:28:01.332" v="65812" actId="478"/>
          <ac:spMkLst>
            <pc:docMk/>
            <pc:sldMk cId="2367163873" sldId="315"/>
            <ac:spMk id="7923" creationId="{8990115D-FA77-BCB3-0E4D-F840420E4654}"/>
          </ac:spMkLst>
        </pc:spChg>
        <pc:spChg chg="del mod replST">
          <ac:chgData name="Ida Ekmark" userId="ffbc62ef69d5d3dc" providerId="LiveId" clId="{38AB4D3C-B4E5-4847-ABEF-83E738C70A11}" dt="2024-05-27T11:28:01.332" v="65811" actId="478"/>
          <ac:spMkLst>
            <pc:docMk/>
            <pc:sldMk cId="2367163873" sldId="315"/>
            <ac:spMk id="7924" creationId="{91AAEBCE-DC66-A1D2-CE24-FD5F8EE60E09}"/>
          </ac:spMkLst>
        </pc:spChg>
        <pc:spChg chg="del mod replST">
          <ac:chgData name="Ida Ekmark" userId="ffbc62ef69d5d3dc" providerId="LiveId" clId="{38AB4D3C-B4E5-4847-ABEF-83E738C70A11}" dt="2024-05-27T11:28:01.330" v="65810" actId="478"/>
          <ac:spMkLst>
            <pc:docMk/>
            <pc:sldMk cId="2367163873" sldId="315"/>
            <ac:spMk id="7925" creationId="{2F682E55-0B6D-3036-B5A0-93DBCF37AB16}"/>
          </ac:spMkLst>
        </pc:spChg>
        <pc:spChg chg="del mod replST">
          <ac:chgData name="Ida Ekmark" userId="ffbc62ef69d5d3dc" providerId="LiveId" clId="{38AB4D3C-B4E5-4847-ABEF-83E738C70A11}" dt="2024-05-27T11:28:01.330" v="65809" actId="478"/>
          <ac:spMkLst>
            <pc:docMk/>
            <pc:sldMk cId="2367163873" sldId="315"/>
            <ac:spMk id="7926" creationId="{B5359DB9-C65C-92D5-22D3-D26B0A5986A5}"/>
          </ac:spMkLst>
        </pc:spChg>
        <pc:spChg chg="del mod replST">
          <ac:chgData name="Ida Ekmark" userId="ffbc62ef69d5d3dc" providerId="LiveId" clId="{38AB4D3C-B4E5-4847-ABEF-83E738C70A11}" dt="2024-05-27T11:28:01.330" v="65808" actId="478"/>
          <ac:spMkLst>
            <pc:docMk/>
            <pc:sldMk cId="2367163873" sldId="315"/>
            <ac:spMk id="7927" creationId="{FB927E4C-98D3-5464-5703-0435ECEC752E}"/>
          </ac:spMkLst>
        </pc:spChg>
        <pc:spChg chg="del mod replST">
          <ac:chgData name="Ida Ekmark" userId="ffbc62ef69d5d3dc" providerId="LiveId" clId="{38AB4D3C-B4E5-4847-ABEF-83E738C70A11}" dt="2024-05-27T11:28:01.329" v="65807" actId="478"/>
          <ac:spMkLst>
            <pc:docMk/>
            <pc:sldMk cId="2367163873" sldId="315"/>
            <ac:spMk id="7928" creationId="{170B558B-28C6-B89C-EB90-F0F5401FC120}"/>
          </ac:spMkLst>
        </pc:spChg>
        <pc:spChg chg="del mod replST">
          <ac:chgData name="Ida Ekmark" userId="ffbc62ef69d5d3dc" providerId="LiveId" clId="{38AB4D3C-B4E5-4847-ABEF-83E738C70A11}" dt="2024-05-27T11:28:01.329" v="65806" actId="478"/>
          <ac:spMkLst>
            <pc:docMk/>
            <pc:sldMk cId="2367163873" sldId="315"/>
            <ac:spMk id="7929" creationId="{C0FBEDDC-50C8-0EAF-1762-15ACC7577B09}"/>
          </ac:spMkLst>
        </pc:spChg>
        <pc:spChg chg="del mod replST">
          <ac:chgData name="Ida Ekmark" userId="ffbc62ef69d5d3dc" providerId="LiveId" clId="{38AB4D3C-B4E5-4847-ABEF-83E738C70A11}" dt="2024-05-27T11:28:01.319" v="65805" actId="478"/>
          <ac:spMkLst>
            <pc:docMk/>
            <pc:sldMk cId="2367163873" sldId="315"/>
            <ac:spMk id="7930" creationId="{ABF4B19E-DC0D-4EEA-BA07-6843D713AF39}"/>
          </ac:spMkLst>
        </pc:spChg>
        <pc:spChg chg="del mod replST">
          <ac:chgData name="Ida Ekmark" userId="ffbc62ef69d5d3dc" providerId="LiveId" clId="{38AB4D3C-B4E5-4847-ABEF-83E738C70A11}" dt="2024-05-27T11:28:01.319" v="65804" actId="478"/>
          <ac:spMkLst>
            <pc:docMk/>
            <pc:sldMk cId="2367163873" sldId="315"/>
            <ac:spMk id="7931" creationId="{E27FDC42-DE7A-7E6E-42FF-407B16726A32}"/>
          </ac:spMkLst>
        </pc:spChg>
        <pc:spChg chg="del mod replST">
          <ac:chgData name="Ida Ekmark" userId="ffbc62ef69d5d3dc" providerId="LiveId" clId="{38AB4D3C-B4E5-4847-ABEF-83E738C70A11}" dt="2024-05-27T11:28:01.319" v="65803" actId="478"/>
          <ac:spMkLst>
            <pc:docMk/>
            <pc:sldMk cId="2367163873" sldId="315"/>
            <ac:spMk id="7932" creationId="{B3F765D6-A401-0757-B3AE-637B6C7BE177}"/>
          </ac:spMkLst>
        </pc:spChg>
        <pc:spChg chg="del mod replST">
          <ac:chgData name="Ida Ekmark" userId="ffbc62ef69d5d3dc" providerId="LiveId" clId="{38AB4D3C-B4E5-4847-ABEF-83E738C70A11}" dt="2024-05-27T11:28:01.319" v="65802" actId="478"/>
          <ac:spMkLst>
            <pc:docMk/>
            <pc:sldMk cId="2367163873" sldId="315"/>
            <ac:spMk id="7933" creationId="{F4DA1B02-22B4-A321-F6B9-933CC0493688}"/>
          </ac:spMkLst>
        </pc:spChg>
        <pc:spChg chg="del mod replST">
          <ac:chgData name="Ida Ekmark" userId="ffbc62ef69d5d3dc" providerId="LiveId" clId="{38AB4D3C-B4E5-4847-ABEF-83E738C70A11}" dt="2024-05-27T11:28:01.319" v="65801" actId="478"/>
          <ac:spMkLst>
            <pc:docMk/>
            <pc:sldMk cId="2367163873" sldId="315"/>
            <ac:spMk id="7934" creationId="{77665C9C-DEE2-FF66-DA17-F1F0197C7D29}"/>
          </ac:spMkLst>
        </pc:spChg>
        <pc:spChg chg="del mod replST">
          <ac:chgData name="Ida Ekmark" userId="ffbc62ef69d5d3dc" providerId="LiveId" clId="{38AB4D3C-B4E5-4847-ABEF-83E738C70A11}" dt="2024-05-27T11:28:01.319" v="65800" actId="478"/>
          <ac:spMkLst>
            <pc:docMk/>
            <pc:sldMk cId="2367163873" sldId="315"/>
            <ac:spMk id="7935" creationId="{F554B8AA-DAA5-8312-89B8-06F3EEC94056}"/>
          </ac:spMkLst>
        </pc:spChg>
        <pc:spChg chg="del mod replST">
          <ac:chgData name="Ida Ekmark" userId="ffbc62ef69d5d3dc" providerId="LiveId" clId="{38AB4D3C-B4E5-4847-ABEF-83E738C70A11}" dt="2024-05-27T11:28:01.319" v="65799" actId="478"/>
          <ac:spMkLst>
            <pc:docMk/>
            <pc:sldMk cId="2367163873" sldId="315"/>
            <ac:spMk id="7936" creationId="{C67C9CBB-EB40-645F-777F-CCFD21FA7179}"/>
          </ac:spMkLst>
        </pc:spChg>
        <pc:spChg chg="del mod replST">
          <ac:chgData name="Ida Ekmark" userId="ffbc62ef69d5d3dc" providerId="LiveId" clId="{38AB4D3C-B4E5-4847-ABEF-83E738C70A11}" dt="2024-05-27T11:28:01.319" v="65798" actId="478"/>
          <ac:spMkLst>
            <pc:docMk/>
            <pc:sldMk cId="2367163873" sldId="315"/>
            <ac:spMk id="7937" creationId="{761CF2BE-B965-CB87-315E-78F613C01C5D}"/>
          </ac:spMkLst>
        </pc:spChg>
        <pc:spChg chg="del mod replST">
          <ac:chgData name="Ida Ekmark" userId="ffbc62ef69d5d3dc" providerId="LiveId" clId="{38AB4D3C-B4E5-4847-ABEF-83E738C70A11}" dt="2024-05-27T11:28:01.319" v="65797" actId="478"/>
          <ac:spMkLst>
            <pc:docMk/>
            <pc:sldMk cId="2367163873" sldId="315"/>
            <ac:spMk id="7938" creationId="{4E8C93EB-DDA8-A159-CFCD-742C8289FF76}"/>
          </ac:spMkLst>
        </pc:spChg>
        <pc:spChg chg="del mod replST">
          <ac:chgData name="Ida Ekmark" userId="ffbc62ef69d5d3dc" providerId="LiveId" clId="{38AB4D3C-B4E5-4847-ABEF-83E738C70A11}" dt="2024-05-27T11:28:01.319" v="65796" actId="478"/>
          <ac:spMkLst>
            <pc:docMk/>
            <pc:sldMk cId="2367163873" sldId="315"/>
            <ac:spMk id="7939" creationId="{80D28636-7980-3EEC-E830-4C5386F25EB5}"/>
          </ac:spMkLst>
        </pc:spChg>
        <pc:spChg chg="del mod replST">
          <ac:chgData name="Ida Ekmark" userId="ffbc62ef69d5d3dc" providerId="LiveId" clId="{38AB4D3C-B4E5-4847-ABEF-83E738C70A11}" dt="2024-05-27T11:28:01.319" v="65795" actId="478"/>
          <ac:spMkLst>
            <pc:docMk/>
            <pc:sldMk cId="2367163873" sldId="315"/>
            <ac:spMk id="7940" creationId="{B1876487-FE7A-D18F-769C-6050ADA03952}"/>
          </ac:spMkLst>
        </pc:spChg>
        <pc:spChg chg="del mod replST">
          <ac:chgData name="Ida Ekmark" userId="ffbc62ef69d5d3dc" providerId="LiveId" clId="{38AB4D3C-B4E5-4847-ABEF-83E738C70A11}" dt="2024-05-27T11:28:01.319" v="65794" actId="478"/>
          <ac:spMkLst>
            <pc:docMk/>
            <pc:sldMk cId="2367163873" sldId="315"/>
            <ac:spMk id="7941" creationId="{DC32B15C-21F1-D8C7-CDCD-EEA85A3D64E5}"/>
          </ac:spMkLst>
        </pc:spChg>
        <pc:spChg chg="del mod replST">
          <ac:chgData name="Ida Ekmark" userId="ffbc62ef69d5d3dc" providerId="LiveId" clId="{38AB4D3C-B4E5-4847-ABEF-83E738C70A11}" dt="2024-05-27T11:28:01.319" v="65793" actId="478"/>
          <ac:spMkLst>
            <pc:docMk/>
            <pc:sldMk cId="2367163873" sldId="315"/>
            <ac:spMk id="7942" creationId="{6EE7180D-54AD-3F14-1FC8-B22AB737F1A0}"/>
          </ac:spMkLst>
        </pc:spChg>
        <pc:spChg chg="del mod replST">
          <ac:chgData name="Ida Ekmark" userId="ffbc62ef69d5d3dc" providerId="LiveId" clId="{38AB4D3C-B4E5-4847-ABEF-83E738C70A11}" dt="2024-05-27T11:28:01.319" v="65792" actId="478"/>
          <ac:spMkLst>
            <pc:docMk/>
            <pc:sldMk cId="2367163873" sldId="315"/>
            <ac:spMk id="7943" creationId="{FFA1F0E6-69D4-0C4B-2AFA-AE4A7FBAA5C9}"/>
          </ac:spMkLst>
        </pc:spChg>
        <pc:spChg chg="del mod replST">
          <ac:chgData name="Ida Ekmark" userId="ffbc62ef69d5d3dc" providerId="LiveId" clId="{38AB4D3C-B4E5-4847-ABEF-83E738C70A11}" dt="2024-05-27T11:28:01.319" v="65791" actId="478"/>
          <ac:spMkLst>
            <pc:docMk/>
            <pc:sldMk cId="2367163873" sldId="315"/>
            <ac:spMk id="7944" creationId="{7398DC26-22A9-3A64-0441-E057095A059A}"/>
          </ac:spMkLst>
        </pc:spChg>
        <pc:spChg chg="del mod replST">
          <ac:chgData name="Ida Ekmark" userId="ffbc62ef69d5d3dc" providerId="LiveId" clId="{38AB4D3C-B4E5-4847-ABEF-83E738C70A11}" dt="2024-05-27T11:28:01.319" v="65790" actId="478"/>
          <ac:spMkLst>
            <pc:docMk/>
            <pc:sldMk cId="2367163873" sldId="315"/>
            <ac:spMk id="7945" creationId="{46CE0457-D6FF-2857-E0D8-32650653EF52}"/>
          </ac:spMkLst>
        </pc:spChg>
        <pc:spChg chg="del mod replST">
          <ac:chgData name="Ida Ekmark" userId="ffbc62ef69d5d3dc" providerId="LiveId" clId="{38AB4D3C-B4E5-4847-ABEF-83E738C70A11}" dt="2024-05-27T11:28:01.319" v="65789" actId="478"/>
          <ac:spMkLst>
            <pc:docMk/>
            <pc:sldMk cId="2367163873" sldId="315"/>
            <ac:spMk id="7946" creationId="{4B4B56F4-88F0-F274-2EAF-96FD324CCD68}"/>
          </ac:spMkLst>
        </pc:spChg>
        <pc:spChg chg="del mod replST">
          <ac:chgData name="Ida Ekmark" userId="ffbc62ef69d5d3dc" providerId="LiveId" clId="{38AB4D3C-B4E5-4847-ABEF-83E738C70A11}" dt="2024-05-27T11:28:01.319" v="65788" actId="478"/>
          <ac:spMkLst>
            <pc:docMk/>
            <pc:sldMk cId="2367163873" sldId="315"/>
            <ac:spMk id="7947" creationId="{91C881CB-4331-9D5A-4A8A-D2BCCBF9E80E}"/>
          </ac:spMkLst>
        </pc:spChg>
        <pc:spChg chg="del mod replST">
          <ac:chgData name="Ida Ekmark" userId="ffbc62ef69d5d3dc" providerId="LiveId" clId="{38AB4D3C-B4E5-4847-ABEF-83E738C70A11}" dt="2024-05-27T11:28:01.319" v="65787" actId="478"/>
          <ac:spMkLst>
            <pc:docMk/>
            <pc:sldMk cId="2367163873" sldId="315"/>
            <ac:spMk id="7948" creationId="{B5371609-AC63-4098-DC3C-0A5FBC8825A3}"/>
          </ac:spMkLst>
        </pc:spChg>
        <pc:spChg chg="del mod replST">
          <ac:chgData name="Ida Ekmark" userId="ffbc62ef69d5d3dc" providerId="LiveId" clId="{38AB4D3C-B4E5-4847-ABEF-83E738C70A11}" dt="2024-05-27T11:28:01.316" v="65786" actId="478"/>
          <ac:spMkLst>
            <pc:docMk/>
            <pc:sldMk cId="2367163873" sldId="315"/>
            <ac:spMk id="7949" creationId="{86C37A96-4CA5-35C3-D76C-1F1A1CD69AC7}"/>
          </ac:spMkLst>
        </pc:spChg>
        <pc:spChg chg="del mod replST">
          <ac:chgData name="Ida Ekmark" userId="ffbc62ef69d5d3dc" providerId="LiveId" clId="{38AB4D3C-B4E5-4847-ABEF-83E738C70A11}" dt="2024-05-27T11:28:01.316" v="65785" actId="478"/>
          <ac:spMkLst>
            <pc:docMk/>
            <pc:sldMk cId="2367163873" sldId="315"/>
            <ac:spMk id="7950" creationId="{1B931B57-8F9E-9EEA-4BDC-62C8E07EB4AE}"/>
          </ac:spMkLst>
        </pc:spChg>
        <pc:spChg chg="del mod replST">
          <ac:chgData name="Ida Ekmark" userId="ffbc62ef69d5d3dc" providerId="LiveId" clId="{38AB4D3C-B4E5-4847-ABEF-83E738C70A11}" dt="2024-05-27T11:28:01.316" v="65784" actId="478"/>
          <ac:spMkLst>
            <pc:docMk/>
            <pc:sldMk cId="2367163873" sldId="315"/>
            <ac:spMk id="7951" creationId="{6DB0F670-46F0-9CD2-78C8-609D2DEFFF32}"/>
          </ac:spMkLst>
        </pc:spChg>
        <pc:spChg chg="del mod replST">
          <ac:chgData name="Ida Ekmark" userId="ffbc62ef69d5d3dc" providerId="LiveId" clId="{38AB4D3C-B4E5-4847-ABEF-83E738C70A11}" dt="2024-05-27T11:28:01.316" v="65783" actId="478"/>
          <ac:spMkLst>
            <pc:docMk/>
            <pc:sldMk cId="2367163873" sldId="315"/>
            <ac:spMk id="7952" creationId="{68AD6036-4696-A043-814E-477365E78BBE}"/>
          </ac:spMkLst>
        </pc:spChg>
        <pc:spChg chg="del mod replST">
          <ac:chgData name="Ida Ekmark" userId="ffbc62ef69d5d3dc" providerId="LiveId" clId="{38AB4D3C-B4E5-4847-ABEF-83E738C70A11}" dt="2024-05-27T11:28:01.314" v="65782" actId="478"/>
          <ac:spMkLst>
            <pc:docMk/>
            <pc:sldMk cId="2367163873" sldId="315"/>
            <ac:spMk id="7953" creationId="{F10A3C41-FEC2-8752-AE12-0C13308CBB11}"/>
          </ac:spMkLst>
        </pc:spChg>
        <pc:spChg chg="del mod replST">
          <ac:chgData name="Ida Ekmark" userId="ffbc62ef69d5d3dc" providerId="LiveId" clId="{38AB4D3C-B4E5-4847-ABEF-83E738C70A11}" dt="2024-05-27T11:28:01.314" v="65781" actId="478"/>
          <ac:spMkLst>
            <pc:docMk/>
            <pc:sldMk cId="2367163873" sldId="315"/>
            <ac:spMk id="7954" creationId="{F8EE5A76-91E3-52E4-7BFD-47696FFD038A}"/>
          </ac:spMkLst>
        </pc:spChg>
        <pc:spChg chg="del mod replST">
          <ac:chgData name="Ida Ekmark" userId="ffbc62ef69d5d3dc" providerId="LiveId" clId="{38AB4D3C-B4E5-4847-ABEF-83E738C70A11}" dt="2024-05-27T11:28:01.314" v="65780" actId="478"/>
          <ac:spMkLst>
            <pc:docMk/>
            <pc:sldMk cId="2367163873" sldId="315"/>
            <ac:spMk id="7955" creationId="{164BD425-F745-C1C6-6EFD-E7B2BF0696D9}"/>
          </ac:spMkLst>
        </pc:spChg>
        <pc:spChg chg="del mod replST">
          <ac:chgData name="Ida Ekmark" userId="ffbc62ef69d5d3dc" providerId="LiveId" clId="{38AB4D3C-B4E5-4847-ABEF-83E738C70A11}" dt="2024-05-27T11:28:01.314" v="65779" actId="478"/>
          <ac:spMkLst>
            <pc:docMk/>
            <pc:sldMk cId="2367163873" sldId="315"/>
            <ac:spMk id="7956" creationId="{1D4A44CF-324B-A4AD-A76F-B294929CC21F}"/>
          </ac:spMkLst>
        </pc:spChg>
        <pc:spChg chg="del mod replST">
          <ac:chgData name="Ida Ekmark" userId="ffbc62ef69d5d3dc" providerId="LiveId" clId="{38AB4D3C-B4E5-4847-ABEF-83E738C70A11}" dt="2024-05-27T11:28:01.309" v="65778" actId="478"/>
          <ac:spMkLst>
            <pc:docMk/>
            <pc:sldMk cId="2367163873" sldId="315"/>
            <ac:spMk id="7957" creationId="{7356823C-6044-9F49-CE15-AB0DF860EE76}"/>
          </ac:spMkLst>
        </pc:spChg>
        <pc:spChg chg="del mod replST">
          <ac:chgData name="Ida Ekmark" userId="ffbc62ef69d5d3dc" providerId="LiveId" clId="{38AB4D3C-B4E5-4847-ABEF-83E738C70A11}" dt="2024-05-27T11:28:01.309" v="65777" actId="478"/>
          <ac:spMkLst>
            <pc:docMk/>
            <pc:sldMk cId="2367163873" sldId="315"/>
            <ac:spMk id="7958" creationId="{EF05E78A-E349-AED5-5680-49CE9A248553}"/>
          </ac:spMkLst>
        </pc:spChg>
        <pc:spChg chg="del mod replST">
          <ac:chgData name="Ida Ekmark" userId="ffbc62ef69d5d3dc" providerId="LiveId" clId="{38AB4D3C-B4E5-4847-ABEF-83E738C70A11}" dt="2024-05-27T11:28:01.309" v="65776" actId="478"/>
          <ac:spMkLst>
            <pc:docMk/>
            <pc:sldMk cId="2367163873" sldId="315"/>
            <ac:spMk id="7959" creationId="{9CD48C45-D52B-3198-0914-FCDBEB166DF2}"/>
          </ac:spMkLst>
        </pc:spChg>
        <pc:spChg chg="del mod replST">
          <ac:chgData name="Ida Ekmark" userId="ffbc62ef69d5d3dc" providerId="LiveId" clId="{38AB4D3C-B4E5-4847-ABEF-83E738C70A11}" dt="2024-05-27T11:28:01.309" v="65775" actId="478"/>
          <ac:spMkLst>
            <pc:docMk/>
            <pc:sldMk cId="2367163873" sldId="315"/>
            <ac:spMk id="7960" creationId="{E9389D35-0F5A-6088-2C3B-9012A36153A7}"/>
          </ac:spMkLst>
        </pc:spChg>
        <pc:spChg chg="del mod replST">
          <ac:chgData name="Ida Ekmark" userId="ffbc62ef69d5d3dc" providerId="LiveId" clId="{38AB4D3C-B4E5-4847-ABEF-83E738C70A11}" dt="2024-05-27T11:28:01.309" v="65774" actId="478"/>
          <ac:spMkLst>
            <pc:docMk/>
            <pc:sldMk cId="2367163873" sldId="315"/>
            <ac:spMk id="7961" creationId="{64EEC313-C9C4-F47F-F37A-F152FAF7D677}"/>
          </ac:spMkLst>
        </pc:spChg>
        <pc:spChg chg="del mod replST">
          <ac:chgData name="Ida Ekmark" userId="ffbc62ef69d5d3dc" providerId="LiveId" clId="{38AB4D3C-B4E5-4847-ABEF-83E738C70A11}" dt="2024-05-27T11:28:01.309" v="65773" actId="478"/>
          <ac:spMkLst>
            <pc:docMk/>
            <pc:sldMk cId="2367163873" sldId="315"/>
            <ac:spMk id="7962" creationId="{F104B855-1973-4014-A056-50CEA58AE42F}"/>
          </ac:spMkLst>
        </pc:spChg>
        <pc:spChg chg="del mod replST">
          <ac:chgData name="Ida Ekmark" userId="ffbc62ef69d5d3dc" providerId="LiveId" clId="{38AB4D3C-B4E5-4847-ABEF-83E738C70A11}" dt="2024-05-27T11:28:01.309" v="65772" actId="478"/>
          <ac:spMkLst>
            <pc:docMk/>
            <pc:sldMk cId="2367163873" sldId="315"/>
            <ac:spMk id="7963" creationId="{E96AEE80-931B-F7B3-84C1-132142E6936B}"/>
          </ac:spMkLst>
        </pc:spChg>
        <pc:spChg chg="del mod replST">
          <ac:chgData name="Ida Ekmark" userId="ffbc62ef69d5d3dc" providerId="LiveId" clId="{38AB4D3C-B4E5-4847-ABEF-83E738C70A11}" dt="2024-05-27T11:28:01.309" v="65771" actId="478"/>
          <ac:spMkLst>
            <pc:docMk/>
            <pc:sldMk cId="2367163873" sldId="315"/>
            <ac:spMk id="7964" creationId="{BDFA8ECC-938B-0639-183E-52C35F955FF6}"/>
          </ac:spMkLst>
        </pc:spChg>
        <pc:spChg chg="del mod replST">
          <ac:chgData name="Ida Ekmark" userId="ffbc62ef69d5d3dc" providerId="LiveId" clId="{38AB4D3C-B4E5-4847-ABEF-83E738C70A11}" dt="2024-05-27T11:28:01.309" v="65770" actId="478"/>
          <ac:spMkLst>
            <pc:docMk/>
            <pc:sldMk cId="2367163873" sldId="315"/>
            <ac:spMk id="7965" creationId="{241E6895-8070-091B-A787-112F4811E6B7}"/>
          </ac:spMkLst>
        </pc:spChg>
        <pc:spChg chg="del mod replST">
          <ac:chgData name="Ida Ekmark" userId="ffbc62ef69d5d3dc" providerId="LiveId" clId="{38AB4D3C-B4E5-4847-ABEF-83E738C70A11}" dt="2024-05-27T11:28:01.301" v="65769" actId="478"/>
          <ac:spMkLst>
            <pc:docMk/>
            <pc:sldMk cId="2367163873" sldId="315"/>
            <ac:spMk id="7966" creationId="{328B8E8E-E718-040A-2873-34F0C0CA0A54}"/>
          </ac:spMkLst>
        </pc:spChg>
        <pc:spChg chg="del mod replST">
          <ac:chgData name="Ida Ekmark" userId="ffbc62ef69d5d3dc" providerId="LiveId" clId="{38AB4D3C-B4E5-4847-ABEF-83E738C70A11}" dt="2024-05-27T11:28:01.301" v="65768" actId="478"/>
          <ac:spMkLst>
            <pc:docMk/>
            <pc:sldMk cId="2367163873" sldId="315"/>
            <ac:spMk id="7967" creationId="{480AF1E8-3DAD-F304-35D6-2150C6AF5B0C}"/>
          </ac:spMkLst>
        </pc:spChg>
        <pc:spChg chg="del mod replST">
          <ac:chgData name="Ida Ekmark" userId="ffbc62ef69d5d3dc" providerId="LiveId" clId="{38AB4D3C-B4E5-4847-ABEF-83E738C70A11}" dt="2024-05-27T11:28:01.301" v="65767" actId="478"/>
          <ac:spMkLst>
            <pc:docMk/>
            <pc:sldMk cId="2367163873" sldId="315"/>
            <ac:spMk id="7968" creationId="{543669A1-48D9-8DD6-67E0-B946EA8C863A}"/>
          </ac:spMkLst>
        </pc:spChg>
        <pc:spChg chg="del mod replST">
          <ac:chgData name="Ida Ekmark" userId="ffbc62ef69d5d3dc" providerId="LiveId" clId="{38AB4D3C-B4E5-4847-ABEF-83E738C70A11}" dt="2024-05-27T11:28:01.301" v="65766" actId="478"/>
          <ac:spMkLst>
            <pc:docMk/>
            <pc:sldMk cId="2367163873" sldId="315"/>
            <ac:spMk id="7969" creationId="{0A44B285-A5B5-FDA6-96B3-BF77C40D8FC2}"/>
          </ac:spMkLst>
        </pc:spChg>
        <pc:spChg chg="del mod replST">
          <ac:chgData name="Ida Ekmark" userId="ffbc62ef69d5d3dc" providerId="LiveId" clId="{38AB4D3C-B4E5-4847-ABEF-83E738C70A11}" dt="2024-05-27T11:28:01.301" v="65765" actId="478"/>
          <ac:spMkLst>
            <pc:docMk/>
            <pc:sldMk cId="2367163873" sldId="315"/>
            <ac:spMk id="7970" creationId="{2C30E592-A525-40D9-DE41-A02107F42D1B}"/>
          </ac:spMkLst>
        </pc:spChg>
        <pc:spChg chg="del mod replST">
          <ac:chgData name="Ida Ekmark" userId="ffbc62ef69d5d3dc" providerId="LiveId" clId="{38AB4D3C-B4E5-4847-ABEF-83E738C70A11}" dt="2024-05-27T11:28:01.301" v="65764" actId="478"/>
          <ac:spMkLst>
            <pc:docMk/>
            <pc:sldMk cId="2367163873" sldId="315"/>
            <ac:spMk id="7971" creationId="{882EC7EC-C26F-DEB7-AAD7-AC42C37D44A3}"/>
          </ac:spMkLst>
        </pc:spChg>
        <pc:spChg chg="del mod replST">
          <ac:chgData name="Ida Ekmark" userId="ffbc62ef69d5d3dc" providerId="LiveId" clId="{38AB4D3C-B4E5-4847-ABEF-83E738C70A11}" dt="2024-05-27T11:28:01.301" v="65763" actId="478"/>
          <ac:spMkLst>
            <pc:docMk/>
            <pc:sldMk cId="2367163873" sldId="315"/>
            <ac:spMk id="7972" creationId="{15098FA3-ACD9-C0B0-4FE5-9FD2F45D986D}"/>
          </ac:spMkLst>
        </pc:spChg>
        <pc:spChg chg="del mod replST">
          <ac:chgData name="Ida Ekmark" userId="ffbc62ef69d5d3dc" providerId="LiveId" clId="{38AB4D3C-B4E5-4847-ABEF-83E738C70A11}" dt="2024-05-27T11:28:01.301" v="65762" actId="478"/>
          <ac:spMkLst>
            <pc:docMk/>
            <pc:sldMk cId="2367163873" sldId="315"/>
            <ac:spMk id="7973" creationId="{1541307F-5BB6-D003-E3DC-816535C11831}"/>
          </ac:spMkLst>
        </pc:spChg>
        <pc:spChg chg="del mod replST">
          <ac:chgData name="Ida Ekmark" userId="ffbc62ef69d5d3dc" providerId="LiveId" clId="{38AB4D3C-B4E5-4847-ABEF-83E738C70A11}" dt="2024-05-27T11:28:01.301" v="65761" actId="478"/>
          <ac:spMkLst>
            <pc:docMk/>
            <pc:sldMk cId="2367163873" sldId="315"/>
            <ac:spMk id="7974" creationId="{88BEE673-9EFE-DE8F-8A03-DF1689ECC75D}"/>
          </ac:spMkLst>
        </pc:spChg>
        <pc:spChg chg="del mod replST">
          <ac:chgData name="Ida Ekmark" userId="ffbc62ef69d5d3dc" providerId="LiveId" clId="{38AB4D3C-B4E5-4847-ABEF-83E738C70A11}" dt="2024-05-27T11:28:01.301" v="65760" actId="478"/>
          <ac:spMkLst>
            <pc:docMk/>
            <pc:sldMk cId="2367163873" sldId="315"/>
            <ac:spMk id="7975" creationId="{9B762C01-A81C-7F2A-7E87-7186CA9DF7A2}"/>
          </ac:spMkLst>
        </pc:spChg>
        <pc:spChg chg="del mod replST">
          <ac:chgData name="Ida Ekmark" userId="ffbc62ef69d5d3dc" providerId="LiveId" clId="{38AB4D3C-B4E5-4847-ABEF-83E738C70A11}" dt="2024-05-27T11:28:01.301" v="65759" actId="478"/>
          <ac:spMkLst>
            <pc:docMk/>
            <pc:sldMk cId="2367163873" sldId="315"/>
            <ac:spMk id="7976" creationId="{2B442FB9-B527-0796-714C-4959A33E7BE6}"/>
          </ac:spMkLst>
        </pc:spChg>
        <pc:spChg chg="del mod replST">
          <ac:chgData name="Ida Ekmark" userId="ffbc62ef69d5d3dc" providerId="LiveId" clId="{38AB4D3C-B4E5-4847-ABEF-83E738C70A11}" dt="2024-05-27T11:28:01.301" v="65758" actId="478"/>
          <ac:spMkLst>
            <pc:docMk/>
            <pc:sldMk cId="2367163873" sldId="315"/>
            <ac:spMk id="7977" creationId="{821C1054-9C75-5211-E492-C83E020E19AD}"/>
          </ac:spMkLst>
        </pc:spChg>
        <pc:spChg chg="del mod replST">
          <ac:chgData name="Ida Ekmark" userId="ffbc62ef69d5d3dc" providerId="LiveId" clId="{38AB4D3C-B4E5-4847-ABEF-83E738C70A11}" dt="2024-05-27T11:28:01.301" v="65757" actId="478"/>
          <ac:spMkLst>
            <pc:docMk/>
            <pc:sldMk cId="2367163873" sldId="315"/>
            <ac:spMk id="7978" creationId="{B75E466C-7B60-2AEF-3C93-3C172093C87B}"/>
          </ac:spMkLst>
        </pc:spChg>
        <pc:spChg chg="del mod replST">
          <ac:chgData name="Ida Ekmark" userId="ffbc62ef69d5d3dc" providerId="LiveId" clId="{38AB4D3C-B4E5-4847-ABEF-83E738C70A11}" dt="2024-05-27T11:28:01.299" v="65756" actId="478"/>
          <ac:spMkLst>
            <pc:docMk/>
            <pc:sldMk cId="2367163873" sldId="315"/>
            <ac:spMk id="7979" creationId="{4310D508-3F63-95CC-3199-9E595BA5C296}"/>
          </ac:spMkLst>
        </pc:spChg>
        <pc:spChg chg="del mod replST">
          <ac:chgData name="Ida Ekmark" userId="ffbc62ef69d5d3dc" providerId="LiveId" clId="{38AB4D3C-B4E5-4847-ABEF-83E738C70A11}" dt="2024-05-27T11:28:01.299" v="65755" actId="478"/>
          <ac:spMkLst>
            <pc:docMk/>
            <pc:sldMk cId="2367163873" sldId="315"/>
            <ac:spMk id="7980" creationId="{78C9E41A-34A6-9770-B906-A22ACC47573A}"/>
          </ac:spMkLst>
        </pc:spChg>
        <pc:spChg chg="del mod replST">
          <ac:chgData name="Ida Ekmark" userId="ffbc62ef69d5d3dc" providerId="LiveId" clId="{38AB4D3C-B4E5-4847-ABEF-83E738C70A11}" dt="2024-05-27T11:28:01.299" v="65754" actId="478"/>
          <ac:spMkLst>
            <pc:docMk/>
            <pc:sldMk cId="2367163873" sldId="315"/>
            <ac:spMk id="7981" creationId="{AC2366E2-89B1-71D3-083E-CE1323212A46}"/>
          </ac:spMkLst>
        </pc:spChg>
        <pc:spChg chg="del mod replST">
          <ac:chgData name="Ida Ekmark" userId="ffbc62ef69d5d3dc" providerId="LiveId" clId="{38AB4D3C-B4E5-4847-ABEF-83E738C70A11}" dt="2024-05-27T11:28:01.289" v="65753" actId="478"/>
          <ac:spMkLst>
            <pc:docMk/>
            <pc:sldMk cId="2367163873" sldId="315"/>
            <ac:spMk id="7982" creationId="{02434797-FD9B-463B-AD56-ABE05FE43D8F}"/>
          </ac:spMkLst>
        </pc:spChg>
        <pc:spChg chg="del mod replST">
          <ac:chgData name="Ida Ekmark" userId="ffbc62ef69d5d3dc" providerId="LiveId" clId="{38AB4D3C-B4E5-4847-ABEF-83E738C70A11}" dt="2024-05-27T11:28:01.289" v="65752" actId="478"/>
          <ac:spMkLst>
            <pc:docMk/>
            <pc:sldMk cId="2367163873" sldId="315"/>
            <ac:spMk id="7983" creationId="{7F9BBC6E-1663-12C7-4BC9-45931B6646DB}"/>
          </ac:spMkLst>
        </pc:spChg>
        <pc:spChg chg="del mod replST">
          <ac:chgData name="Ida Ekmark" userId="ffbc62ef69d5d3dc" providerId="LiveId" clId="{38AB4D3C-B4E5-4847-ABEF-83E738C70A11}" dt="2024-05-27T11:28:01.289" v="65751" actId="478"/>
          <ac:spMkLst>
            <pc:docMk/>
            <pc:sldMk cId="2367163873" sldId="315"/>
            <ac:spMk id="7984" creationId="{4CCF64AE-057E-6D40-E1B3-78785883EC1D}"/>
          </ac:spMkLst>
        </pc:spChg>
        <pc:spChg chg="del mod replST">
          <ac:chgData name="Ida Ekmark" userId="ffbc62ef69d5d3dc" providerId="LiveId" clId="{38AB4D3C-B4E5-4847-ABEF-83E738C70A11}" dt="2024-05-27T11:28:01.289" v="65750" actId="478"/>
          <ac:spMkLst>
            <pc:docMk/>
            <pc:sldMk cId="2367163873" sldId="315"/>
            <ac:spMk id="7985" creationId="{09D9F009-461B-3A38-9ACE-764B5EE6BAA2}"/>
          </ac:spMkLst>
        </pc:spChg>
        <pc:spChg chg="del mod replST">
          <ac:chgData name="Ida Ekmark" userId="ffbc62ef69d5d3dc" providerId="LiveId" clId="{38AB4D3C-B4E5-4847-ABEF-83E738C70A11}" dt="2024-05-27T11:28:01.289" v="65749" actId="478"/>
          <ac:spMkLst>
            <pc:docMk/>
            <pc:sldMk cId="2367163873" sldId="315"/>
            <ac:spMk id="7986" creationId="{113B3FFB-FA94-F699-838C-99E7F614491E}"/>
          </ac:spMkLst>
        </pc:spChg>
        <pc:spChg chg="del mod replST">
          <ac:chgData name="Ida Ekmark" userId="ffbc62ef69d5d3dc" providerId="LiveId" clId="{38AB4D3C-B4E5-4847-ABEF-83E738C70A11}" dt="2024-05-27T11:28:01.289" v="65748" actId="478"/>
          <ac:spMkLst>
            <pc:docMk/>
            <pc:sldMk cId="2367163873" sldId="315"/>
            <ac:spMk id="7987" creationId="{D659F7AF-7F2D-31CF-52E2-E46EF74B4C54}"/>
          </ac:spMkLst>
        </pc:spChg>
        <pc:spChg chg="del mod replST">
          <ac:chgData name="Ida Ekmark" userId="ffbc62ef69d5d3dc" providerId="LiveId" clId="{38AB4D3C-B4E5-4847-ABEF-83E738C70A11}" dt="2024-05-27T11:28:01.289" v="65747" actId="478"/>
          <ac:spMkLst>
            <pc:docMk/>
            <pc:sldMk cId="2367163873" sldId="315"/>
            <ac:spMk id="7988" creationId="{B791EB67-5B3F-DB3C-DB09-ADC04E57A759}"/>
          </ac:spMkLst>
        </pc:spChg>
        <pc:spChg chg="del mod replST">
          <ac:chgData name="Ida Ekmark" userId="ffbc62ef69d5d3dc" providerId="LiveId" clId="{38AB4D3C-B4E5-4847-ABEF-83E738C70A11}" dt="2024-05-27T11:28:01.289" v="65746" actId="478"/>
          <ac:spMkLst>
            <pc:docMk/>
            <pc:sldMk cId="2367163873" sldId="315"/>
            <ac:spMk id="7989" creationId="{207BF7C5-58F1-AE5A-43E3-FF416BD471DA}"/>
          </ac:spMkLst>
        </pc:spChg>
        <pc:spChg chg="del mod replST">
          <ac:chgData name="Ida Ekmark" userId="ffbc62ef69d5d3dc" providerId="LiveId" clId="{38AB4D3C-B4E5-4847-ABEF-83E738C70A11}" dt="2024-05-27T11:28:01.289" v="65745" actId="478"/>
          <ac:spMkLst>
            <pc:docMk/>
            <pc:sldMk cId="2367163873" sldId="315"/>
            <ac:spMk id="7990" creationId="{EF27347B-6DF3-A9A7-DC93-7642EA29AFD9}"/>
          </ac:spMkLst>
        </pc:spChg>
        <pc:spChg chg="del mod replST">
          <ac:chgData name="Ida Ekmark" userId="ffbc62ef69d5d3dc" providerId="LiveId" clId="{38AB4D3C-B4E5-4847-ABEF-83E738C70A11}" dt="2024-05-27T11:28:01.289" v="65744" actId="478"/>
          <ac:spMkLst>
            <pc:docMk/>
            <pc:sldMk cId="2367163873" sldId="315"/>
            <ac:spMk id="7991" creationId="{46C9C4FF-A4AE-2937-4319-3D1C8FFF6B3F}"/>
          </ac:spMkLst>
        </pc:spChg>
        <pc:spChg chg="del mod replST">
          <ac:chgData name="Ida Ekmark" userId="ffbc62ef69d5d3dc" providerId="LiveId" clId="{38AB4D3C-B4E5-4847-ABEF-83E738C70A11}" dt="2024-05-27T11:28:01.289" v="65743" actId="478"/>
          <ac:spMkLst>
            <pc:docMk/>
            <pc:sldMk cId="2367163873" sldId="315"/>
            <ac:spMk id="7992" creationId="{E3AC3C9A-E679-67CF-38D4-0DE09C83C12E}"/>
          </ac:spMkLst>
        </pc:spChg>
        <pc:spChg chg="del mod replST">
          <ac:chgData name="Ida Ekmark" userId="ffbc62ef69d5d3dc" providerId="LiveId" clId="{38AB4D3C-B4E5-4847-ABEF-83E738C70A11}" dt="2024-05-27T11:28:01.289" v="65742" actId="478"/>
          <ac:spMkLst>
            <pc:docMk/>
            <pc:sldMk cId="2367163873" sldId="315"/>
            <ac:spMk id="7993" creationId="{42E44726-7D63-E694-3CB4-2793AE648F67}"/>
          </ac:spMkLst>
        </pc:spChg>
        <pc:spChg chg="del mod replST">
          <ac:chgData name="Ida Ekmark" userId="ffbc62ef69d5d3dc" providerId="LiveId" clId="{38AB4D3C-B4E5-4847-ABEF-83E738C70A11}" dt="2024-05-27T11:28:01.289" v="65741" actId="478"/>
          <ac:spMkLst>
            <pc:docMk/>
            <pc:sldMk cId="2367163873" sldId="315"/>
            <ac:spMk id="7994" creationId="{79E074AC-AEAF-9725-7413-608D7CC58E4C}"/>
          </ac:spMkLst>
        </pc:spChg>
        <pc:spChg chg="del mod replST">
          <ac:chgData name="Ida Ekmark" userId="ffbc62ef69d5d3dc" providerId="LiveId" clId="{38AB4D3C-B4E5-4847-ABEF-83E738C70A11}" dt="2024-05-27T11:28:01.289" v="65740" actId="478"/>
          <ac:spMkLst>
            <pc:docMk/>
            <pc:sldMk cId="2367163873" sldId="315"/>
            <ac:spMk id="7995" creationId="{BDED14E4-899F-93BE-883D-052EEB7AA00F}"/>
          </ac:spMkLst>
        </pc:spChg>
        <pc:spChg chg="del mod replST">
          <ac:chgData name="Ida Ekmark" userId="ffbc62ef69d5d3dc" providerId="LiveId" clId="{38AB4D3C-B4E5-4847-ABEF-83E738C70A11}" dt="2024-05-27T11:28:01.289" v="65739" actId="478"/>
          <ac:spMkLst>
            <pc:docMk/>
            <pc:sldMk cId="2367163873" sldId="315"/>
            <ac:spMk id="7996" creationId="{DA1FAD22-33C6-C528-A87E-43EF6131D73F}"/>
          </ac:spMkLst>
        </pc:spChg>
        <pc:spChg chg="del mod replST">
          <ac:chgData name="Ida Ekmark" userId="ffbc62ef69d5d3dc" providerId="LiveId" clId="{38AB4D3C-B4E5-4847-ABEF-83E738C70A11}" dt="2024-05-27T11:28:01.289" v="65738" actId="478"/>
          <ac:spMkLst>
            <pc:docMk/>
            <pc:sldMk cId="2367163873" sldId="315"/>
            <ac:spMk id="7997" creationId="{86BA7831-8D80-5E7E-DF5B-72F0C5FE9466}"/>
          </ac:spMkLst>
        </pc:spChg>
        <pc:spChg chg="del mod replST">
          <ac:chgData name="Ida Ekmark" userId="ffbc62ef69d5d3dc" providerId="LiveId" clId="{38AB4D3C-B4E5-4847-ABEF-83E738C70A11}" dt="2024-05-27T11:28:01.286" v="65737" actId="478"/>
          <ac:spMkLst>
            <pc:docMk/>
            <pc:sldMk cId="2367163873" sldId="315"/>
            <ac:spMk id="7998" creationId="{3B6CA7D2-4D0F-C1E1-F107-91D02580905C}"/>
          </ac:spMkLst>
        </pc:spChg>
        <pc:spChg chg="del mod replST">
          <ac:chgData name="Ida Ekmark" userId="ffbc62ef69d5d3dc" providerId="LiveId" clId="{38AB4D3C-B4E5-4847-ABEF-83E738C70A11}" dt="2024-05-27T11:28:01.286" v="65736" actId="478"/>
          <ac:spMkLst>
            <pc:docMk/>
            <pc:sldMk cId="2367163873" sldId="315"/>
            <ac:spMk id="7999" creationId="{B5EDADD4-2F28-FEE2-7257-08CDDAAD8971}"/>
          </ac:spMkLst>
        </pc:spChg>
        <pc:spChg chg="del mod replST">
          <ac:chgData name="Ida Ekmark" userId="ffbc62ef69d5d3dc" providerId="LiveId" clId="{38AB4D3C-B4E5-4847-ABEF-83E738C70A11}" dt="2024-05-27T11:28:01.286" v="65735" actId="478"/>
          <ac:spMkLst>
            <pc:docMk/>
            <pc:sldMk cId="2367163873" sldId="315"/>
            <ac:spMk id="8000" creationId="{E8779A53-FE1F-1A62-7CC1-B799A970E690}"/>
          </ac:spMkLst>
        </pc:spChg>
        <pc:spChg chg="del mod replST">
          <ac:chgData name="Ida Ekmark" userId="ffbc62ef69d5d3dc" providerId="LiveId" clId="{38AB4D3C-B4E5-4847-ABEF-83E738C70A11}" dt="2024-05-27T11:28:01.286" v="65734" actId="478"/>
          <ac:spMkLst>
            <pc:docMk/>
            <pc:sldMk cId="2367163873" sldId="315"/>
            <ac:spMk id="8001" creationId="{44803442-E3F2-DF8D-E85F-FB4C69BCE78A}"/>
          </ac:spMkLst>
        </pc:spChg>
        <pc:spChg chg="del mod replST">
          <ac:chgData name="Ida Ekmark" userId="ffbc62ef69d5d3dc" providerId="LiveId" clId="{38AB4D3C-B4E5-4847-ABEF-83E738C70A11}" dt="2024-05-27T11:28:01.286" v="65733" actId="478"/>
          <ac:spMkLst>
            <pc:docMk/>
            <pc:sldMk cId="2367163873" sldId="315"/>
            <ac:spMk id="8002" creationId="{C8BA7B20-BD2D-8AC3-DD1C-702F7370055E}"/>
          </ac:spMkLst>
        </pc:spChg>
        <pc:spChg chg="del mod replST">
          <ac:chgData name="Ida Ekmark" userId="ffbc62ef69d5d3dc" providerId="LiveId" clId="{38AB4D3C-B4E5-4847-ABEF-83E738C70A11}" dt="2024-05-27T11:28:01.279" v="65732" actId="478"/>
          <ac:spMkLst>
            <pc:docMk/>
            <pc:sldMk cId="2367163873" sldId="315"/>
            <ac:spMk id="8003" creationId="{570EDB15-4874-47B5-79BF-A86C8F109914}"/>
          </ac:spMkLst>
        </pc:spChg>
        <pc:spChg chg="del mod replST">
          <ac:chgData name="Ida Ekmark" userId="ffbc62ef69d5d3dc" providerId="LiveId" clId="{38AB4D3C-B4E5-4847-ABEF-83E738C70A11}" dt="2024-05-27T11:28:01.279" v="65731" actId="478"/>
          <ac:spMkLst>
            <pc:docMk/>
            <pc:sldMk cId="2367163873" sldId="315"/>
            <ac:spMk id="8004" creationId="{ED08BEE9-CC27-C270-CF6C-C4F5CE3EFF21}"/>
          </ac:spMkLst>
        </pc:spChg>
        <pc:spChg chg="del mod replST">
          <ac:chgData name="Ida Ekmark" userId="ffbc62ef69d5d3dc" providerId="LiveId" clId="{38AB4D3C-B4E5-4847-ABEF-83E738C70A11}" dt="2024-05-27T11:28:01.279" v="65730" actId="478"/>
          <ac:spMkLst>
            <pc:docMk/>
            <pc:sldMk cId="2367163873" sldId="315"/>
            <ac:spMk id="8005" creationId="{7652C8A0-394E-8A7D-FFC4-58167559CCCF}"/>
          </ac:spMkLst>
        </pc:spChg>
        <pc:spChg chg="del mod replST">
          <ac:chgData name="Ida Ekmark" userId="ffbc62ef69d5d3dc" providerId="LiveId" clId="{38AB4D3C-B4E5-4847-ABEF-83E738C70A11}" dt="2024-05-27T11:28:01.279" v="65729" actId="478"/>
          <ac:spMkLst>
            <pc:docMk/>
            <pc:sldMk cId="2367163873" sldId="315"/>
            <ac:spMk id="8006" creationId="{33EB8787-0431-D47B-6CAA-75528D707E76}"/>
          </ac:spMkLst>
        </pc:spChg>
        <pc:spChg chg="del mod replST">
          <ac:chgData name="Ida Ekmark" userId="ffbc62ef69d5d3dc" providerId="LiveId" clId="{38AB4D3C-B4E5-4847-ABEF-83E738C70A11}" dt="2024-05-27T11:28:01.279" v="65728" actId="478"/>
          <ac:spMkLst>
            <pc:docMk/>
            <pc:sldMk cId="2367163873" sldId="315"/>
            <ac:spMk id="8007" creationId="{066495D5-F9B0-E14C-40FC-67FB79F5C72F}"/>
          </ac:spMkLst>
        </pc:spChg>
        <pc:spChg chg="del mod replST">
          <ac:chgData name="Ida Ekmark" userId="ffbc62ef69d5d3dc" providerId="LiveId" clId="{38AB4D3C-B4E5-4847-ABEF-83E738C70A11}" dt="2024-05-27T11:28:01.279" v="65727" actId="478"/>
          <ac:spMkLst>
            <pc:docMk/>
            <pc:sldMk cId="2367163873" sldId="315"/>
            <ac:spMk id="8008" creationId="{6D665DDB-EB5A-C002-4DA9-638BF58C2446}"/>
          </ac:spMkLst>
        </pc:spChg>
        <pc:spChg chg="del mod replST">
          <ac:chgData name="Ida Ekmark" userId="ffbc62ef69d5d3dc" providerId="LiveId" clId="{38AB4D3C-B4E5-4847-ABEF-83E738C70A11}" dt="2024-05-27T11:28:01.279" v="65726" actId="478"/>
          <ac:spMkLst>
            <pc:docMk/>
            <pc:sldMk cId="2367163873" sldId="315"/>
            <ac:spMk id="8009" creationId="{9D649396-FFA1-2303-7A57-8617E70223A3}"/>
          </ac:spMkLst>
        </pc:spChg>
        <pc:spChg chg="del mod replST">
          <ac:chgData name="Ida Ekmark" userId="ffbc62ef69d5d3dc" providerId="LiveId" clId="{38AB4D3C-B4E5-4847-ABEF-83E738C70A11}" dt="2024-05-27T11:28:01.279" v="65725" actId="478"/>
          <ac:spMkLst>
            <pc:docMk/>
            <pc:sldMk cId="2367163873" sldId="315"/>
            <ac:spMk id="8010" creationId="{42F67891-C9C5-E032-6E12-CAD8F6400944}"/>
          </ac:spMkLst>
        </pc:spChg>
        <pc:spChg chg="del mod replST">
          <ac:chgData name="Ida Ekmark" userId="ffbc62ef69d5d3dc" providerId="LiveId" clId="{38AB4D3C-B4E5-4847-ABEF-83E738C70A11}" dt="2024-05-27T11:28:01.279" v="65724" actId="478"/>
          <ac:spMkLst>
            <pc:docMk/>
            <pc:sldMk cId="2367163873" sldId="315"/>
            <ac:spMk id="8011" creationId="{5D1CC36D-423E-0EEE-0785-A7B69EFBF580}"/>
          </ac:spMkLst>
        </pc:spChg>
        <pc:spChg chg="del mod replST">
          <ac:chgData name="Ida Ekmark" userId="ffbc62ef69d5d3dc" providerId="LiveId" clId="{38AB4D3C-B4E5-4847-ABEF-83E738C70A11}" dt="2024-05-27T11:28:01.279" v="65723" actId="478"/>
          <ac:spMkLst>
            <pc:docMk/>
            <pc:sldMk cId="2367163873" sldId="315"/>
            <ac:spMk id="8012" creationId="{02DF8E70-4F54-D020-8EA6-6D997A83A281}"/>
          </ac:spMkLst>
        </pc:spChg>
        <pc:spChg chg="del mod replST">
          <ac:chgData name="Ida Ekmark" userId="ffbc62ef69d5d3dc" providerId="LiveId" clId="{38AB4D3C-B4E5-4847-ABEF-83E738C70A11}" dt="2024-05-27T11:28:01.270" v="65722" actId="478"/>
          <ac:spMkLst>
            <pc:docMk/>
            <pc:sldMk cId="2367163873" sldId="315"/>
            <ac:spMk id="8013" creationId="{FAA288FF-3BFF-4553-B62B-3C94CE6B97EF}"/>
          </ac:spMkLst>
        </pc:spChg>
        <pc:spChg chg="del mod replST">
          <ac:chgData name="Ida Ekmark" userId="ffbc62ef69d5d3dc" providerId="LiveId" clId="{38AB4D3C-B4E5-4847-ABEF-83E738C70A11}" dt="2024-05-27T11:28:01.270" v="65721" actId="478"/>
          <ac:spMkLst>
            <pc:docMk/>
            <pc:sldMk cId="2367163873" sldId="315"/>
            <ac:spMk id="8014" creationId="{FC2C342E-382B-1385-97BF-7032B1CA9DD2}"/>
          </ac:spMkLst>
        </pc:spChg>
        <pc:spChg chg="del mod replST">
          <ac:chgData name="Ida Ekmark" userId="ffbc62ef69d5d3dc" providerId="LiveId" clId="{38AB4D3C-B4E5-4847-ABEF-83E738C70A11}" dt="2024-05-27T11:28:01.270" v="65720" actId="478"/>
          <ac:spMkLst>
            <pc:docMk/>
            <pc:sldMk cId="2367163873" sldId="315"/>
            <ac:spMk id="8015" creationId="{5F217EF2-4274-A905-D804-DA2420C78AA5}"/>
          </ac:spMkLst>
        </pc:spChg>
        <pc:spChg chg="del mod replST">
          <ac:chgData name="Ida Ekmark" userId="ffbc62ef69d5d3dc" providerId="LiveId" clId="{38AB4D3C-B4E5-4847-ABEF-83E738C70A11}" dt="2024-05-27T11:28:01.270" v="65719" actId="478"/>
          <ac:spMkLst>
            <pc:docMk/>
            <pc:sldMk cId="2367163873" sldId="315"/>
            <ac:spMk id="8016" creationId="{3531E3B7-E9F1-2570-259D-C91A635A14D7}"/>
          </ac:spMkLst>
        </pc:spChg>
        <pc:spChg chg="del mod replST">
          <ac:chgData name="Ida Ekmark" userId="ffbc62ef69d5d3dc" providerId="LiveId" clId="{38AB4D3C-B4E5-4847-ABEF-83E738C70A11}" dt="2024-05-27T11:28:01.270" v="65718" actId="478"/>
          <ac:spMkLst>
            <pc:docMk/>
            <pc:sldMk cId="2367163873" sldId="315"/>
            <ac:spMk id="8017" creationId="{828ED8E6-5C8D-86AD-98E5-48D04719B1B8}"/>
          </ac:spMkLst>
        </pc:spChg>
        <pc:spChg chg="del mod replST">
          <ac:chgData name="Ida Ekmark" userId="ffbc62ef69d5d3dc" providerId="LiveId" clId="{38AB4D3C-B4E5-4847-ABEF-83E738C70A11}" dt="2024-05-27T11:28:01.270" v="65717" actId="478"/>
          <ac:spMkLst>
            <pc:docMk/>
            <pc:sldMk cId="2367163873" sldId="315"/>
            <ac:spMk id="8018" creationId="{07993876-9041-A3F8-EE73-A1718811E9C3}"/>
          </ac:spMkLst>
        </pc:spChg>
        <pc:spChg chg="del mod replST">
          <ac:chgData name="Ida Ekmark" userId="ffbc62ef69d5d3dc" providerId="LiveId" clId="{38AB4D3C-B4E5-4847-ABEF-83E738C70A11}" dt="2024-05-27T11:28:01.270" v="65716" actId="478"/>
          <ac:spMkLst>
            <pc:docMk/>
            <pc:sldMk cId="2367163873" sldId="315"/>
            <ac:spMk id="8019" creationId="{FFBA10EC-ED65-D722-787A-264FB6E14D40}"/>
          </ac:spMkLst>
        </pc:spChg>
        <pc:spChg chg="del mod replST">
          <ac:chgData name="Ida Ekmark" userId="ffbc62ef69d5d3dc" providerId="LiveId" clId="{38AB4D3C-B4E5-4847-ABEF-83E738C70A11}" dt="2024-05-27T11:28:01.270" v="65715" actId="478"/>
          <ac:spMkLst>
            <pc:docMk/>
            <pc:sldMk cId="2367163873" sldId="315"/>
            <ac:spMk id="8020" creationId="{F9460BB3-8FE7-0A2B-A9D6-8A68AE607EAB}"/>
          </ac:spMkLst>
        </pc:spChg>
        <pc:spChg chg="del mod replST">
          <ac:chgData name="Ida Ekmark" userId="ffbc62ef69d5d3dc" providerId="LiveId" clId="{38AB4D3C-B4E5-4847-ABEF-83E738C70A11}" dt="2024-05-27T11:28:01.270" v="65714" actId="478"/>
          <ac:spMkLst>
            <pc:docMk/>
            <pc:sldMk cId="2367163873" sldId="315"/>
            <ac:spMk id="8021" creationId="{C20F3A17-590B-73B0-DCCA-1BD195CED5EA}"/>
          </ac:spMkLst>
        </pc:spChg>
        <pc:spChg chg="del mod replST">
          <ac:chgData name="Ida Ekmark" userId="ffbc62ef69d5d3dc" providerId="LiveId" clId="{38AB4D3C-B4E5-4847-ABEF-83E738C70A11}" dt="2024-05-27T11:28:01.270" v="65713" actId="478"/>
          <ac:spMkLst>
            <pc:docMk/>
            <pc:sldMk cId="2367163873" sldId="315"/>
            <ac:spMk id="8022" creationId="{1BE96B8B-4D19-761C-E63D-B5C7766E1E95}"/>
          </ac:spMkLst>
        </pc:spChg>
        <pc:spChg chg="del mod replST">
          <ac:chgData name="Ida Ekmark" userId="ffbc62ef69d5d3dc" providerId="LiveId" clId="{38AB4D3C-B4E5-4847-ABEF-83E738C70A11}" dt="2024-05-27T11:28:01.270" v="65712" actId="478"/>
          <ac:spMkLst>
            <pc:docMk/>
            <pc:sldMk cId="2367163873" sldId="315"/>
            <ac:spMk id="8023" creationId="{F44527F2-5C52-B15C-A9B9-33703FE7E32F}"/>
          </ac:spMkLst>
        </pc:spChg>
        <pc:spChg chg="del mod replST">
          <ac:chgData name="Ida Ekmark" userId="ffbc62ef69d5d3dc" providerId="LiveId" clId="{38AB4D3C-B4E5-4847-ABEF-83E738C70A11}" dt="2024-05-27T11:28:01.270" v="65711" actId="478"/>
          <ac:spMkLst>
            <pc:docMk/>
            <pc:sldMk cId="2367163873" sldId="315"/>
            <ac:spMk id="8024" creationId="{BC122E56-2339-D126-241A-0F9F062427CF}"/>
          </ac:spMkLst>
        </pc:spChg>
        <pc:spChg chg="del mod replST">
          <ac:chgData name="Ida Ekmark" userId="ffbc62ef69d5d3dc" providerId="LiveId" clId="{38AB4D3C-B4E5-4847-ABEF-83E738C70A11}" dt="2024-05-27T11:28:01.269" v="65710" actId="478"/>
          <ac:spMkLst>
            <pc:docMk/>
            <pc:sldMk cId="2367163873" sldId="315"/>
            <ac:spMk id="8025" creationId="{5176FFC2-52B0-D278-B6A7-4BDB8BD85CCB}"/>
          </ac:spMkLst>
        </pc:spChg>
        <pc:spChg chg="del mod replST">
          <ac:chgData name="Ida Ekmark" userId="ffbc62ef69d5d3dc" providerId="LiveId" clId="{38AB4D3C-B4E5-4847-ABEF-83E738C70A11}" dt="2024-05-27T11:28:01.269" v="65709" actId="478"/>
          <ac:spMkLst>
            <pc:docMk/>
            <pc:sldMk cId="2367163873" sldId="315"/>
            <ac:spMk id="8026" creationId="{6112DB7E-2ACF-AE0E-42B1-9B774ED3087E}"/>
          </ac:spMkLst>
        </pc:spChg>
        <pc:spChg chg="del mod replST">
          <ac:chgData name="Ida Ekmark" userId="ffbc62ef69d5d3dc" providerId="LiveId" clId="{38AB4D3C-B4E5-4847-ABEF-83E738C70A11}" dt="2024-05-27T11:28:01.259" v="65708" actId="478"/>
          <ac:spMkLst>
            <pc:docMk/>
            <pc:sldMk cId="2367163873" sldId="315"/>
            <ac:spMk id="8027" creationId="{18A263C5-25A4-1814-911C-E563E53CEA98}"/>
          </ac:spMkLst>
        </pc:spChg>
        <pc:spChg chg="del mod replST">
          <ac:chgData name="Ida Ekmark" userId="ffbc62ef69d5d3dc" providerId="LiveId" clId="{38AB4D3C-B4E5-4847-ABEF-83E738C70A11}" dt="2024-05-27T11:28:01.259" v="65707" actId="478"/>
          <ac:spMkLst>
            <pc:docMk/>
            <pc:sldMk cId="2367163873" sldId="315"/>
            <ac:spMk id="8028" creationId="{B4614FEC-672F-E0B4-2B89-7DB48A4B8CF5}"/>
          </ac:spMkLst>
        </pc:spChg>
        <pc:spChg chg="del mod replST">
          <ac:chgData name="Ida Ekmark" userId="ffbc62ef69d5d3dc" providerId="LiveId" clId="{38AB4D3C-B4E5-4847-ABEF-83E738C70A11}" dt="2024-05-27T11:28:01.259" v="65706" actId="478"/>
          <ac:spMkLst>
            <pc:docMk/>
            <pc:sldMk cId="2367163873" sldId="315"/>
            <ac:spMk id="8029" creationId="{0E7B1F44-0AD3-D0EC-0A32-DFC790D89B0A}"/>
          </ac:spMkLst>
        </pc:spChg>
        <pc:spChg chg="del mod replST">
          <ac:chgData name="Ida Ekmark" userId="ffbc62ef69d5d3dc" providerId="LiveId" clId="{38AB4D3C-B4E5-4847-ABEF-83E738C70A11}" dt="2024-05-27T11:28:01.259" v="65705" actId="478"/>
          <ac:spMkLst>
            <pc:docMk/>
            <pc:sldMk cId="2367163873" sldId="315"/>
            <ac:spMk id="8030" creationId="{D072F108-AE08-874E-84B7-B0D9FBDAF3E6}"/>
          </ac:spMkLst>
        </pc:spChg>
        <pc:spChg chg="del mod replST">
          <ac:chgData name="Ida Ekmark" userId="ffbc62ef69d5d3dc" providerId="LiveId" clId="{38AB4D3C-B4E5-4847-ABEF-83E738C70A11}" dt="2024-05-27T11:28:01.259" v="65704" actId="478"/>
          <ac:spMkLst>
            <pc:docMk/>
            <pc:sldMk cId="2367163873" sldId="315"/>
            <ac:spMk id="8031" creationId="{863162BB-7341-AABD-8FD4-F027108FAF36}"/>
          </ac:spMkLst>
        </pc:spChg>
        <pc:spChg chg="del mod replST">
          <ac:chgData name="Ida Ekmark" userId="ffbc62ef69d5d3dc" providerId="LiveId" clId="{38AB4D3C-B4E5-4847-ABEF-83E738C70A11}" dt="2024-05-27T11:28:01.259" v="65703" actId="478"/>
          <ac:spMkLst>
            <pc:docMk/>
            <pc:sldMk cId="2367163873" sldId="315"/>
            <ac:spMk id="8032" creationId="{9F5D504E-D4CC-DC82-7156-5B8F47C9D182}"/>
          </ac:spMkLst>
        </pc:spChg>
        <pc:spChg chg="del mod replST">
          <ac:chgData name="Ida Ekmark" userId="ffbc62ef69d5d3dc" providerId="LiveId" clId="{38AB4D3C-B4E5-4847-ABEF-83E738C70A11}" dt="2024-05-27T11:28:01.259" v="65702" actId="478"/>
          <ac:spMkLst>
            <pc:docMk/>
            <pc:sldMk cId="2367163873" sldId="315"/>
            <ac:spMk id="8033" creationId="{071337C0-3D43-DE82-0C22-9A998F3AC83A}"/>
          </ac:spMkLst>
        </pc:spChg>
        <pc:spChg chg="del mod replST">
          <ac:chgData name="Ida Ekmark" userId="ffbc62ef69d5d3dc" providerId="LiveId" clId="{38AB4D3C-B4E5-4847-ABEF-83E738C70A11}" dt="2024-05-27T11:28:01.259" v="65701" actId="478"/>
          <ac:spMkLst>
            <pc:docMk/>
            <pc:sldMk cId="2367163873" sldId="315"/>
            <ac:spMk id="8034" creationId="{EBBD7DD9-1979-A2C6-7D9F-48B1F015E9EE}"/>
          </ac:spMkLst>
        </pc:spChg>
        <pc:spChg chg="del mod replST">
          <ac:chgData name="Ida Ekmark" userId="ffbc62ef69d5d3dc" providerId="LiveId" clId="{38AB4D3C-B4E5-4847-ABEF-83E738C70A11}" dt="2024-05-27T11:28:01.259" v="65700" actId="478"/>
          <ac:spMkLst>
            <pc:docMk/>
            <pc:sldMk cId="2367163873" sldId="315"/>
            <ac:spMk id="8035" creationId="{A2BC26D8-5740-2969-2C1A-258E0EEF2770}"/>
          </ac:spMkLst>
        </pc:spChg>
        <pc:spChg chg="del mod replST">
          <ac:chgData name="Ida Ekmark" userId="ffbc62ef69d5d3dc" providerId="LiveId" clId="{38AB4D3C-B4E5-4847-ABEF-83E738C70A11}" dt="2024-05-27T11:28:01.259" v="65699" actId="478"/>
          <ac:spMkLst>
            <pc:docMk/>
            <pc:sldMk cId="2367163873" sldId="315"/>
            <ac:spMk id="8036" creationId="{390D332E-D4F0-802F-9CBD-460808201FB0}"/>
          </ac:spMkLst>
        </pc:spChg>
        <pc:spChg chg="del mod replST">
          <ac:chgData name="Ida Ekmark" userId="ffbc62ef69d5d3dc" providerId="LiveId" clId="{38AB4D3C-B4E5-4847-ABEF-83E738C70A11}" dt="2024-05-27T11:28:01.259" v="65698" actId="478"/>
          <ac:spMkLst>
            <pc:docMk/>
            <pc:sldMk cId="2367163873" sldId="315"/>
            <ac:spMk id="8037" creationId="{0CFC4917-EC6A-D871-8E2F-6A498FFAA90A}"/>
          </ac:spMkLst>
        </pc:spChg>
        <pc:spChg chg="del mod replST">
          <ac:chgData name="Ida Ekmark" userId="ffbc62ef69d5d3dc" providerId="LiveId" clId="{38AB4D3C-B4E5-4847-ABEF-83E738C70A11}" dt="2024-05-27T11:28:01.259" v="65697" actId="478"/>
          <ac:spMkLst>
            <pc:docMk/>
            <pc:sldMk cId="2367163873" sldId="315"/>
            <ac:spMk id="8038" creationId="{804E057F-4460-C2DE-E7BF-C1C882278165}"/>
          </ac:spMkLst>
        </pc:spChg>
        <pc:spChg chg="del mod replST">
          <ac:chgData name="Ida Ekmark" userId="ffbc62ef69d5d3dc" providerId="LiveId" clId="{38AB4D3C-B4E5-4847-ABEF-83E738C70A11}" dt="2024-05-27T11:28:01.259" v="65696" actId="478"/>
          <ac:spMkLst>
            <pc:docMk/>
            <pc:sldMk cId="2367163873" sldId="315"/>
            <ac:spMk id="8039" creationId="{42A574CA-B58A-FD6F-E286-C355326031D4}"/>
          </ac:spMkLst>
        </pc:spChg>
        <pc:spChg chg="del mod replST">
          <ac:chgData name="Ida Ekmark" userId="ffbc62ef69d5d3dc" providerId="LiveId" clId="{38AB4D3C-B4E5-4847-ABEF-83E738C70A11}" dt="2024-05-27T11:28:01.259" v="65695" actId="478"/>
          <ac:spMkLst>
            <pc:docMk/>
            <pc:sldMk cId="2367163873" sldId="315"/>
            <ac:spMk id="8040" creationId="{25E163D3-0770-12BD-5056-1EF8F5612DD1}"/>
          </ac:spMkLst>
        </pc:spChg>
        <pc:spChg chg="del mod replST">
          <ac:chgData name="Ida Ekmark" userId="ffbc62ef69d5d3dc" providerId="LiveId" clId="{38AB4D3C-B4E5-4847-ABEF-83E738C70A11}" dt="2024-05-27T11:28:01.259" v="65694" actId="478"/>
          <ac:spMkLst>
            <pc:docMk/>
            <pc:sldMk cId="2367163873" sldId="315"/>
            <ac:spMk id="8041" creationId="{56C2D36C-3DBF-0D70-4FED-6B593B5072A8}"/>
          </ac:spMkLst>
        </pc:spChg>
        <pc:spChg chg="del mod replST">
          <ac:chgData name="Ida Ekmark" userId="ffbc62ef69d5d3dc" providerId="LiveId" clId="{38AB4D3C-B4E5-4847-ABEF-83E738C70A11}" dt="2024-05-27T11:28:01.255" v="65693" actId="478"/>
          <ac:spMkLst>
            <pc:docMk/>
            <pc:sldMk cId="2367163873" sldId="315"/>
            <ac:spMk id="8042" creationId="{E07267C8-4077-F2FB-6F99-849B994F9CDB}"/>
          </ac:spMkLst>
        </pc:spChg>
        <pc:spChg chg="del mod replST">
          <ac:chgData name="Ida Ekmark" userId="ffbc62ef69d5d3dc" providerId="LiveId" clId="{38AB4D3C-B4E5-4847-ABEF-83E738C70A11}" dt="2024-05-27T11:28:01.255" v="65692" actId="478"/>
          <ac:spMkLst>
            <pc:docMk/>
            <pc:sldMk cId="2367163873" sldId="315"/>
            <ac:spMk id="8043" creationId="{6F00DBCB-DE1E-17C3-EE85-82FAD2EAE97E}"/>
          </ac:spMkLst>
        </pc:spChg>
        <pc:spChg chg="del mod replST">
          <ac:chgData name="Ida Ekmark" userId="ffbc62ef69d5d3dc" providerId="LiveId" clId="{38AB4D3C-B4E5-4847-ABEF-83E738C70A11}" dt="2024-05-27T11:28:01.255" v="65691" actId="478"/>
          <ac:spMkLst>
            <pc:docMk/>
            <pc:sldMk cId="2367163873" sldId="315"/>
            <ac:spMk id="8044" creationId="{B54CEA94-ADBE-4D39-8727-E344F7188D02}"/>
          </ac:spMkLst>
        </pc:spChg>
        <pc:spChg chg="del mod replST">
          <ac:chgData name="Ida Ekmark" userId="ffbc62ef69d5d3dc" providerId="LiveId" clId="{38AB4D3C-B4E5-4847-ABEF-83E738C70A11}" dt="2024-05-27T11:28:01.255" v="65690" actId="478"/>
          <ac:spMkLst>
            <pc:docMk/>
            <pc:sldMk cId="2367163873" sldId="315"/>
            <ac:spMk id="8045" creationId="{0244F0AB-7707-54E1-D46C-F5B170588FF4}"/>
          </ac:spMkLst>
        </pc:spChg>
        <pc:spChg chg="del mod replST">
          <ac:chgData name="Ida Ekmark" userId="ffbc62ef69d5d3dc" providerId="LiveId" clId="{38AB4D3C-B4E5-4847-ABEF-83E738C70A11}" dt="2024-05-27T11:28:01.255" v="65689" actId="478"/>
          <ac:spMkLst>
            <pc:docMk/>
            <pc:sldMk cId="2367163873" sldId="315"/>
            <ac:spMk id="8046" creationId="{957AE0D6-7C8E-8900-F99D-7527A51E63D6}"/>
          </ac:spMkLst>
        </pc:spChg>
        <pc:spChg chg="del mod replST">
          <ac:chgData name="Ida Ekmark" userId="ffbc62ef69d5d3dc" providerId="LiveId" clId="{38AB4D3C-B4E5-4847-ABEF-83E738C70A11}" dt="2024-05-27T11:28:01.254" v="65688" actId="478"/>
          <ac:spMkLst>
            <pc:docMk/>
            <pc:sldMk cId="2367163873" sldId="315"/>
            <ac:spMk id="8047" creationId="{C6F441D1-8A0B-253D-B92C-6514D7C8EAD6}"/>
          </ac:spMkLst>
        </pc:spChg>
        <pc:spChg chg="del mod replST">
          <ac:chgData name="Ida Ekmark" userId="ffbc62ef69d5d3dc" providerId="LiveId" clId="{38AB4D3C-B4E5-4847-ABEF-83E738C70A11}" dt="2024-05-27T11:28:01.249" v="65687" actId="478"/>
          <ac:spMkLst>
            <pc:docMk/>
            <pc:sldMk cId="2367163873" sldId="315"/>
            <ac:spMk id="8048" creationId="{1CC8443C-F562-359C-B6C3-4816A3292A68}"/>
          </ac:spMkLst>
        </pc:spChg>
        <pc:spChg chg="del mod replST">
          <ac:chgData name="Ida Ekmark" userId="ffbc62ef69d5d3dc" providerId="LiveId" clId="{38AB4D3C-B4E5-4847-ABEF-83E738C70A11}" dt="2024-05-27T11:28:01.249" v="65686" actId="478"/>
          <ac:spMkLst>
            <pc:docMk/>
            <pc:sldMk cId="2367163873" sldId="315"/>
            <ac:spMk id="8049" creationId="{215F7CA4-B568-84B9-9FA5-2A9E9B9BA65D}"/>
          </ac:spMkLst>
        </pc:spChg>
        <pc:spChg chg="del mod replST">
          <ac:chgData name="Ida Ekmark" userId="ffbc62ef69d5d3dc" providerId="LiveId" clId="{38AB4D3C-B4E5-4847-ABEF-83E738C70A11}" dt="2024-05-27T11:28:01.249" v="65685" actId="478"/>
          <ac:spMkLst>
            <pc:docMk/>
            <pc:sldMk cId="2367163873" sldId="315"/>
            <ac:spMk id="8050" creationId="{56F7B40B-0E08-C122-5591-07025915CF6E}"/>
          </ac:spMkLst>
        </pc:spChg>
        <pc:spChg chg="del mod replST">
          <ac:chgData name="Ida Ekmark" userId="ffbc62ef69d5d3dc" providerId="LiveId" clId="{38AB4D3C-B4E5-4847-ABEF-83E738C70A11}" dt="2024-05-27T11:28:01.249" v="65684" actId="478"/>
          <ac:spMkLst>
            <pc:docMk/>
            <pc:sldMk cId="2367163873" sldId="315"/>
            <ac:spMk id="8051" creationId="{2052E45B-0A13-2F8F-8A37-45CAD0AA6899}"/>
          </ac:spMkLst>
        </pc:spChg>
        <pc:spChg chg="del mod replST">
          <ac:chgData name="Ida Ekmark" userId="ffbc62ef69d5d3dc" providerId="LiveId" clId="{38AB4D3C-B4E5-4847-ABEF-83E738C70A11}" dt="2024-05-27T11:28:01.249" v="65683" actId="478"/>
          <ac:spMkLst>
            <pc:docMk/>
            <pc:sldMk cId="2367163873" sldId="315"/>
            <ac:spMk id="8052" creationId="{C5E3F1EE-A48C-01C8-AC91-CC527502ED1E}"/>
          </ac:spMkLst>
        </pc:spChg>
        <pc:spChg chg="del mod replST">
          <ac:chgData name="Ida Ekmark" userId="ffbc62ef69d5d3dc" providerId="LiveId" clId="{38AB4D3C-B4E5-4847-ABEF-83E738C70A11}" dt="2024-05-27T11:28:01.249" v="65682" actId="478"/>
          <ac:spMkLst>
            <pc:docMk/>
            <pc:sldMk cId="2367163873" sldId="315"/>
            <ac:spMk id="8053" creationId="{412FED7D-FF15-6BA3-5EDD-DB9AC1DB9B0D}"/>
          </ac:spMkLst>
        </pc:spChg>
        <pc:spChg chg="del mod replST">
          <ac:chgData name="Ida Ekmark" userId="ffbc62ef69d5d3dc" providerId="LiveId" clId="{38AB4D3C-B4E5-4847-ABEF-83E738C70A11}" dt="2024-05-27T11:28:01.249" v="65681" actId="478"/>
          <ac:spMkLst>
            <pc:docMk/>
            <pc:sldMk cId="2367163873" sldId="315"/>
            <ac:spMk id="8054" creationId="{11D0B6ED-3A68-05FB-AE5F-CC86D8F0E69B}"/>
          </ac:spMkLst>
        </pc:spChg>
        <pc:spChg chg="del mod replST">
          <ac:chgData name="Ida Ekmark" userId="ffbc62ef69d5d3dc" providerId="LiveId" clId="{38AB4D3C-B4E5-4847-ABEF-83E738C70A11}" dt="2024-05-27T11:28:01.240" v="65680" actId="478"/>
          <ac:spMkLst>
            <pc:docMk/>
            <pc:sldMk cId="2367163873" sldId="315"/>
            <ac:spMk id="8055" creationId="{7190451F-D35B-3824-184E-51395ED5DD72}"/>
          </ac:spMkLst>
        </pc:spChg>
        <pc:spChg chg="del mod replST">
          <ac:chgData name="Ida Ekmark" userId="ffbc62ef69d5d3dc" providerId="LiveId" clId="{38AB4D3C-B4E5-4847-ABEF-83E738C70A11}" dt="2024-05-27T11:28:01.240" v="65679" actId="478"/>
          <ac:spMkLst>
            <pc:docMk/>
            <pc:sldMk cId="2367163873" sldId="315"/>
            <ac:spMk id="8056" creationId="{1DC8727E-F6C1-3404-7D55-E19A4C7BBE6E}"/>
          </ac:spMkLst>
        </pc:spChg>
        <pc:spChg chg="del mod replST">
          <ac:chgData name="Ida Ekmark" userId="ffbc62ef69d5d3dc" providerId="LiveId" clId="{38AB4D3C-B4E5-4847-ABEF-83E738C70A11}" dt="2024-05-27T11:28:01.240" v="65678" actId="478"/>
          <ac:spMkLst>
            <pc:docMk/>
            <pc:sldMk cId="2367163873" sldId="315"/>
            <ac:spMk id="8057" creationId="{9CEFE80B-4DFA-CF0B-9CD2-DB4B4FBF85BA}"/>
          </ac:spMkLst>
        </pc:spChg>
        <pc:spChg chg="del mod replST">
          <ac:chgData name="Ida Ekmark" userId="ffbc62ef69d5d3dc" providerId="LiveId" clId="{38AB4D3C-B4E5-4847-ABEF-83E738C70A11}" dt="2024-05-27T11:28:01.240" v="65677" actId="478"/>
          <ac:spMkLst>
            <pc:docMk/>
            <pc:sldMk cId="2367163873" sldId="315"/>
            <ac:spMk id="8058" creationId="{F4E43559-D222-ECED-BAD3-C5177AD0DC61}"/>
          </ac:spMkLst>
        </pc:spChg>
        <pc:spChg chg="del mod replST">
          <ac:chgData name="Ida Ekmark" userId="ffbc62ef69d5d3dc" providerId="LiveId" clId="{38AB4D3C-B4E5-4847-ABEF-83E738C70A11}" dt="2024-05-27T11:28:01.240" v="65676" actId="478"/>
          <ac:spMkLst>
            <pc:docMk/>
            <pc:sldMk cId="2367163873" sldId="315"/>
            <ac:spMk id="8059" creationId="{E394F3CE-39E1-55A3-46B4-ACAA008F4110}"/>
          </ac:spMkLst>
        </pc:spChg>
        <pc:spChg chg="del mod replST">
          <ac:chgData name="Ida Ekmark" userId="ffbc62ef69d5d3dc" providerId="LiveId" clId="{38AB4D3C-B4E5-4847-ABEF-83E738C70A11}" dt="2024-05-27T11:28:01.240" v="65675" actId="478"/>
          <ac:spMkLst>
            <pc:docMk/>
            <pc:sldMk cId="2367163873" sldId="315"/>
            <ac:spMk id="8060" creationId="{614AD955-07BB-A842-7892-30180B76294F}"/>
          </ac:spMkLst>
        </pc:spChg>
        <pc:spChg chg="del mod replST">
          <ac:chgData name="Ida Ekmark" userId="ffbc62ef69d5d3dc" providerId="LiveId" clId="{38AB4D3C-B4E5-4847-ABEF-83E738C70A11}" dt="2024-05-27T11:28:01.240" v="65674" actId="478"/>
          <ac:spMkLst>
            <pc:docMk/>
            <pc:sldMk cId="2367163873" sldId="315"/>
            <ac:spMk id="8061" creationId="{214BD130-94AD-B46B-4410-DCD2D3D2A7F7}"/>
          </ac:spMkLst>
        </pc:spChg>
        <pc:spChg chg="del mod replST">
          <ac:chgData name="Ida Ekmark" userId="ffbc62ef69d5d3dc" providerId="LiveId" clId="{38AB4D3C-B4E5-4847-ABEF-83E738C70A11}" dt="2024-05-27T11:28:01.240" v="65673" actId="478"/>
          <ac:spMkLst>
            <pc:docMk/>
            <pc:sldMk cId="2367163873" sldId="315"/>
            <ac:spMk id="8062" creationId="{897EC162-BD7F-8809-A8FE-340A51E14F1E}"/>
          </ac:spMkLst>
        </pc:spChg>
        <pc:spChg chg="del mod replST">
          <ac:chgData name="Ida Ekmark" userId="ffbc62ef69d5d3dc" providerId="LiveId" clId="{38AB4D3C-B4E5-4847-ABEF-83E738C70A11}" dt="2024-05-27T11:28:01.240" v="65672" actId="478"/>
          <ac:spMkLst>
            <pc:docMk/>
            <pc:sldMk cId="2367163873" sldId="315"/>
            <ac:spMk id="8063" creationId="{51951589-8AF9-F020-D3B5-4B73DFDA12B9}"/>
          </ac:spMkLst>
        </pc:spChg>
        <pc:spChg chg="del mod replST">
          <ac:chgData name="Ida Ekmark" userId="ffbc62ef69d5d3dc" providerId="LiveId" clId="{38AB4D3C-B4E5-4847-ABEF-83E738C70A11}" dt="2024-05-27T11:28:01.240" v="65671" actId="478"/>
          <ac:spMkLst>
            <pc:docMk/>
            <pc:sldMk cId="2367163873" sldId="315"/>
            <ac:spMk id="8064" creationId="{250FB86B-3726-3BD5-B22D-502C4D8A9E97}"/>
          </ac:spMkLst>
        </pc:spChg>
        <pc:spChg chg="del mod replST">
          <ac:chgData name="Ida Ekmark" userId="ffbc62ef69d5d3dc" providerId="LiveId" clId="{38AB4D3C-B4E5-4847-ABEF-83E738C70A11}" dt="2024-05-27T11:28:01.240" v="65670" actId="478"/>
          <ac:spMkLst>
            <pc:docMk/>
            <pc:sldMk cId="2367163873" sldId="315"/>
            <ac:spMk id="8065" creationId="{7FD67A9A-BA86-E603-A62D-D370D7F755E5}"/>
          </ac:spMkLst>
        </pc:spChg>
        <pc:spChg chg="del mod replST">
          <ac:chgData name="Ida Ekmark" userId="ffbc62ef69d5d3dc" providerId="LiveId" clId="{38AB4D3C-B4E5-4847-ABEF-83E738C70A11}" dt="2024-05-27T11:28:01.240" v="65669" actId="478"/>
          <ac:spMkLst>
            <pc:docMk/>
            <pc:sldMk cId="2367163873" sldId="315"/>
            <ac:spMk id="8066" creationId="{8787299B-B13F-F4A9-CB16-ADB18E94F914}"/>
          </ac:spMkLst>
        </pc:spChg>
        <pc:spChg chg="del mod replST">
          <ac:chgData name="Ida Ekmark" userId="ffbc62ef69d5d3dc" providerId="LiveId" clId="{38AB4D3C-B4E5-4847-ABEF-83E738C70A11}" dt="2024-05-27T11:28:01.239" v="65668" actId="478"/>
          <ac:spMkLst>
            <pc:docMk/>
            <pc:sldMk cId="2367163873" sldId="315"/>
            <ac:spMk id="8067" creationId="{C2CB2E5C-C204-66BD-80D2-8BBF3E340714}"/>
          </ac:spMkLst>
        </pc:spChg>
        <pc:spChg chg="del mod replST">
          <ac:chgData name="Ida Ekmark" userId="ffbc62ef69d5d3dc" providerId="LiveId" clId="{38AB4D3C-B4E5-4847-ABEF-83E738C70A11}" dt="2024-05-27T11:28:01.230" v="65667" actId="478"/>
          <ac:spMkLst>
            <pc:docMk/>
            <pc:sldMk cId="2367163873" sldId="315"/>
            <ac:spMk id="8068" creationId="{620701B3-573B-8D38-12B1-AA876F7B571C}"/>
          </ac:spMkLst>
        </pc:spChg>
        <pc:spChg chg="del mod replST">
          <ac:chgData name="Ida Ekmark" userId="ffbc62ef69d5d3dc" providerId="LiveId" clId="{38AB4D3C-B4E5-4847-ABEF-83E738C70A11}" dt="2024-05-27T11:28:01.230" v="65666" actId="478"/>
          <ac:spMkLst>
            <pc:docMk/>
            <pc:sldMk cId="2367163873" sldId="315"/>
            <ac:spMk id="8069" creationId="{65276682-1DAF-FFB8-95D2-56A1A0456036}"/>
          </ac:spMkLst>
        </pc:spChg>
        <pc:spChg chg="del mod replST">
          <ac:chgData name="Ida Ekmark" userId="ffbc62ef69d5d3dc" providerId="LiveId" clId="{38AB4D3C-B4E5-4847-ABEF-83E738C70A11}" dt="2024-05-27T11:28:01.230" v="65665" actId="478"/>
          <ac:spMkLst>
            <pc:docMk/>
            <pc:sldMk cId="2367163873" sldId="315"/>
            <ac:spMk id="8070" creationId="{1A01A289-81F0-BCAB-24FE-CBF41B89334F}"/>
          </ac:spMkLst>
        </pc:spChg>
        <pc:spChg chg="del mod replST">
          <ac:chgData name="Ida Ekmark" userId="ffbc62ef69d5d3dc" providerId="LiveId" clId="{38AB4D3C-B4E5-4847-ABEF-83E738C70A11}" dt="2024-05-27T11:28:01.230" v="65664" actId="478"/>
          <ac:spMkLst>
            <pc:docMk/>
            <pc:sldMk cId="2367163873" sldId="315"/>
            <ac:spMk id="8071" creationId="{FB4F4E20-9F38-2CAD-2F64-6B95D7085EB6}"/>
          </ac:spMkLst>
        </pc:spChg>
        <pc:spChg chg="del mod replST">
          <ac:chgData name="Ida Ekmark" userId="ffbc62ef69d5d3dc" providerId="LiveId" clId="{38AB4D3C-B4E5-4847-ABEF-83E738C70A11}" dt="2024-05-27T11:28:01.230" v="65663" actId="478"/>
          <ac:spMkLst>
            <pc:docMk/>
            <pc:sldMk cId="2367163873" sldId="315"/>
            <ac:spMk id="8072" creationId="{3F7A18D3-5517-43DE-9068-C66103B82571}"/>
          </ac:spMkLst>
        </pc:spChg>
        <pc:spChg chg="del mod replST">
          <ac:chgData name="Ida Ekmark" userId="ffbc62ef69d5d3dc" providerId="LiveId" clId="{38AB4D3C-B4E5-4847-ABEF-83E738C70A11}" dt="2024-05-27T11:28:01.230" v="65662" actId="478"/>
          <ac:spMkLst>
            <pc:docMk/>
            <pc:sldMk cId="2367163873" sldId="315"/>
            <ac:spMk id="8073" creationId="{B2031124-F8C1-D4D5-605B-896FBDF8B3A6}"/>
          </ac:spMkLst>
        </pc:spChg>
        <pc:spChg chg="del mod replST">
          <ac:chgData name="Ida Ekmark" userId="ffbc62ef69d5d3dc" providerId="LiveId" clId="{38AB4D3C-B4E5-4847-ABEF-83E738C70A11}" dt="2024-05-27T11:28:01.230" v="65661" actId="478"/>
          <ac:spMkLst>
            <pc:docMk/>
            <pc:sldMk cId="2367163873" sldId="315"/>
            <ac:spMk id="8074" creationId="{F621C2AD-22BF-FC3A-4E2D-E24D9EC5126A}"/>
          </ac:spMkLst>
        </pc:spChg>
        <pc:spChg chg="del mod replST">
          <ac:chgData name="Ida Ekmark" userId="ffbc62ef69d5d3dc" providerId="LiveId" clId="{38AB4D3C-B4E5-4847-ABEF-83E738C70A11}" dt="2024-05-27T11:28:01.230" v="65660" actId="478"/>
          <ac:spMkLst>
            <pc:docMk/>
            <pc:sldMk cId="2367163873" sldId="315"/>
            <ac:spMk id="8075" creationId="{73FB3F10-221E-2A93-0FC3-F5A1208CDFBA}"/>
          </ac:spMkLst>
        </pc:spChg>
        <pc:spChg chg="del mod replST">
          <ac:chgData name="Ida Ekmark" userId="ffbc62ef69d5d3dc" providerId="LiveId" clId="{38AB4D3C-B4E5-4847-ABEF-83E738C70A11}" dt="2024-05-27T11:28:01.230" v="65659" actId="478"/>
          <ac:spMkLst>
            <pc:docMk/>
            <pc:sldMk cId="2367163873" sldId="315"/>
            <ac:spMk id="8076" creationId="{ED48F20E-8122-C1B9-A8F4-61A62E5C1596}"/>
          </ac:spMkLst>
        </pc:spChg>
        <pc:spChg chg="del mod replST">
          <ac:chgData name="Ida Ekmark" userId="ffbc62ef69d5d3dc" providerId="LiveId" clId="{38AB4D3C-B4E5-4847-ABEF-83E738C70A11}" dt="2024-05-27T11:28:01.230" v="65658" actId="478"/>
          <ac:spMkLst>
            <pc:docMk/>
            <pc:sldMk cId="2367163873" sldId="315"/>
            <ac:spMk id="8077" creationId="{D142F1BE-364E-B697-AA65-7E09C07617E8}"/>
          </ac:spMkLst>
        </pc:spChg>
        <pc:spChg chg="del mod replST">
          <ac:chgData name="Ida Ekmark" userId="ffbc62ef69d5d3dc" providerId="LiveId" clId="{38AB4D3C-B4E5-4847-ABEF-83E738C70A11}" dt="2024-05-27T11:28:01.230" v="65657" actId="478"/>
          <ac:spMkLst>
            <pc:docMk/>
            <pc:sldMk cId="2367163873" sldId="315"/>
            <ac:spMk id="8078" creationId="{866CF7DA-E8F1-B395-575B-FAB5756D9715}"/>
          </ac:spMkLst>
        </pc:spChg>
        <pc:spChg chg="del mod replST">
          <ac:chgData name="Ida Ekmark" userId="ffbc62ef69d5d3dc" providerId="LiveId" clId="{38AB4D3C-B4E5-4847-ABEF-83E738C70A11}" dt="2024-05-27T11:28:01.230" v="65656" actId="478"/>
          <ac:spMkLst>
            <pc:docMk/>
            <pc:sldMk cId="2367163873" sldId="315"/>
            <ac:spMk id="8079" creationId="{0CC9F3CF-C339-6D4B-7316-F5B7AD4AC5FE}"/>
          </ac:spMkLst>
        </pc:spChg>
        <pc:spChg chg="del mod replST">
          <ac:chgData name="Ida Ekmark" userId="ffbc62ef69d5d3dc" providerId="LiveId" clId="{38AB4D3C-B4E5-4847-ABEF-83E738C70A11}" dt="2024-05-27T11:28:01.224" v="65655" actId="478"/>
          <ac:spMkLst>
            <pc:docMk/>
            <pc:sldMk cId="2367163873" sldId="315"/>
            <ac:spMk id="8080" creationId="{68A242B1-5E93-25F6-3973-DBF14B583AF7}"/>
          </ac:spMkLst>
        </pc:spChg>
        <pc:spChg chg="del mod replST">
          <ac:chgData name="Ida Ekmark" userId="ffbc62ef69d5d3dc" providerId="LiveId" clId="{38AB4D3C-B4E5-4847-ABEF-83E738C70A11}" dt="2024-05-27T11:28:01.224" v="65654" actId="478"/>
          <ac:spMkLst>
            <pc:docMk/>
            <pc:sldMk cId="2367163873" sldId="315"/>
            <ac:spMk id="8081" creationId="{A45CE750-89AC-96DF-3398-8B7BDB5C0CEB}"/>
          </ac:spMkLst>
        </pc:spChg>
        <pc:spChg chg="del mod replST">
          <ac:chgData name="Ida Ekmark" userId="ffbc62ef69d5d3dc" providerId="LiveId" clId="{38AB4D3C-B4E5-4847-ABEF-83E738C70A11}" dt="2024-05-27T11:28:01.224" v="65653" actId="478"/>
          <ac:spMkLst>
            <pc:docMk/>
            <pc:sldMk cId="2367163873" sldId="315"/>
            <ac:spMk id="8082" creationId="{4EBC5366-6D71-0418-DA6A-4CAFDB0C0F1D}"/>
          </ac:spMkLst>
        </pc:spChg>
        <pc:spChg chg="del mod replST">
          <ac:chgData name="Ida Ekmark" userId="ffbc62ef69d5d3dc" providerId="LiveId" clId="{38AB4D3C-B4E5-4847-ABEF-83E738C70A11}" dt="2024-05-27T11:28:01.224" v="65652" actId="478"/>
          <ac:spMkLst>
            <pc:docMk/>
            <pc:sldMk cId="2367163873" sldId="315"/>
            <ac:spMk id="8083" creationId="{7A185376-C632-04D7-E201-171057505BC0}"/>
          </ac:spMkLst>
        </pc:spChg>
        <pc:spChg chg="del mod replST">
          <ac:chgData name="Ida Ekmark" userId="ffbc62ef69d5d3dc" providerId="LiveId" clId="{38AB4D3C-B4E5-4847-ABEF-83E738C70A11}" dt="2024-05-27T11:28:01.224" v="65651" actId="478"/>
          <ac:spMkLst>
            <pc:docMk/>
            <pc:sldMk cId="2367163873" sldId="315"/>
            <ac:spMk id="8084" creationId="{DE97338D-CD5E-4B9A-3425-BA16DFEFC0DD}"/>
          </ac:spMkLst>
        </pc:spChg>
        <pc:spChg chg="del mod replST">
          <ac:chgData name="Ida Ekmark" userId="ffbc62ef69d5d3dc" providerId="LiveId" clId="{38AB4D3C-B4E5-4847-ABEF-83E738C70A11}" dt="2024-05-27T11:28:01.224" v="65650" actId="478"/>
          <ac:spMkLst>
            <pc:docMk/>
            <pc:sldMk cId="2367163873" sldId="315"/>
            <ac:spMk id="8085" creationId="{B49B2989-802E-88EE-24BD-2DC2C0BE72F5}"/>
          </ac:spMkLst>
        </pc:spChg>
        <pc:spChg chg="del mod replST">
          <ac:chgData name="Ida Ekmark" userId="ffbc62ef69d5d3dc" providerId="LiveId" clId="{38AB4D3C-B4E5-4847-ABEF-83E738C70A11}" dt="2024-05-27T11:28:01.219" v="65649" actId="478"/>
          <ac:spMkLst>
            <pc:docMk/>
            <pc:sldMk cId="2367163873" sldId="315"/>
            <ac:spMk id="8086" creationId="{1B676930-F6C9-DDDF-FEF8-1F8CEF2B1722}"/>
          </ac:spMkLst>
        </pc:spChg>
        <pc:spChg chg="del mod replST">
          <ac:chgData name="Ida Ekmark" userId="ffbc62ef69d5d3dc" providerId="LiveId" clId="{38AB4D3C-B4E5-4847-ABEF-83E738C70A11}" dt="2024-05-27T11:28:01.219" v="65648" actId="478"/>
          <ac:spMkLst>
            <pc:docMk/>
            <pc:sldMk cId="2367163873" sldId="315"/>
            <ac:spMk id="8087" creationId="{5F778755-E5EC-DAE7-CE12-1D6EFEE23F0F}"/>
          </ac:spMkLst>
        </pc:spChg>
        <pc:spChg chg="del mod replST">
          <ac:chgData name="Ida Ekmark" userId="ffbc62ef69d5d3dc" providerId="LiveId" clId="{38AB4D3C-B4E5-4847-ABEF-83E738C70A11}" dt="2024-05-27T11:28:01.219" v="65647" actId="478"/>
          <ac:spMkLst>
            <pc:docMk/>
            <pc:sldMk cId="2367163873" sldId="315"/>
            <ac:spMk id="8088" creationId="{3D1D4B07-F777-B897-420D-043B272E14C0}"/>
          </ac:spMkLst>
        </pc:spChg>
        <pc:spChg chg="del mod replST">
          <ac:chgData name="Ida Ekmark" userId="ffbc62ef69d5d3dc" providerId="LiveId" clId="{38AB4D3C-B4E5-4847-ABEF-83E738C70A11}" dt="2024-05-27T11:28:01.219" v="65646" actId="478"/>
          <ac:spMkLst>
            <pc:docMk/>
            <pc:sldMk cId="2367163873" sldId="315"/>
            <ac:spMk id="8089" creationId="{E8AC6E00-FB14-55F6-6ACE-1AE9A66BFA61}"/>
          </ac:spMkLst>
        </pc:spChg>
        <pc:spChg chg="del mod replST">
          <ac:chgData name="Ida Ekmark" userId="ffbc62ef69d5d3dc" providerId="LiveId" clId="{38AB4D3C-B4E5-4847-ABEF-83E738C70A11}" dt="2024-05-27T11:28:01.219" v="65645" actId="478"/>
          <ac:spMkLst>
            <pc:docMk/>
            <pc:sldMk cId="2367163873" sldId="315"/>
            <ac:spMk id="8090" creationId="{C7CBD77F-4D63-9021-7425-82071EC9B98F}"/>
          </ac:spMkLst>
        </pc:spChg>
        <pc:spChg chg="del mod replST">
          <ac:chgData name="Ida Ekmark" userId="ffbc62ef69d5d3dc" providerId="LiveId" clId="{38AB4D3C-B4E5-4847-ABEF-83E738C70A11}" dt="2024-05-27T11:28:01.219" v="65644" actId="478"/>
          <ac:spMkLst>
            <pc:docMk/>
            <pc:sldMk cId="2367163873" sldId="315"/>
            <ac:spMk id="8091" creationId="{F8AAC488-B0BF-9B7B-DD4C-7C78A02FC898}"/>
          </ac:spMkLst>
        </pc:spChg>
        <pc:spChg chg="del mod replST">
          <ac:chgData name="Ida Ekmark" userId="ffbc62ef69d5d3dc" providerId="LiveId" clId="{38AB4D3C-B4E5-4847-ABEF-83E738C70A11}" dt="2024-05-27T11:28:01.219" v="65643" actId="478"/>
          <ac:spMkLst>
            <pc:docMk/>
            <pc:sldMk cId="2367163873" sldId="315"/>
            <ac:spMk id="8092" creationId="{0F08635F-8FBF-8101-61C9-BE6F9A259DDA}"/>
          </ac:spMkLst>
        </pc:spChg>
        <pc:spChg chg="del mod replST">
          <ac:chgData name="Ida Ekmark" userId="ffbc62ef69d5d3dc" providerId="LiveId" clId="{38AB4D3C-B4E5-4847-ABEF-83E738C70A11}" dt="2024-05-27T11:28:01.214" v="65642" actId="478"/>
          <ac:spMkLst>
            <pc:docMk/>
            <pc:sldMk cId="2367163873" sldId="315"/>
            <ac:spMk id="8093" creationId="{A2AD096C-3608-147F-DA39-B1F79BD35D25}"/>
          </ac:spMkLst>
        </pc:spChg>
        <pc:spChg chg="del mod replST">
          <ac:chgData name="Ida Ekmark" userId="ffbc62ef69d5d3dc" providerId="LiveId" clId="{38AB4D3C-B4E5-4847-ABEF-83E738C70A11}" dt="2024-05-27T11:28:01.214" v="65641" actId="478"/>
          <ac:spMkLst>
            <pc:docMk/>
            <pc:sldMk cId="2367163873" sldId="315"/>
            <ac:spMk id="8094" creationId="{C2579283-D9C1-416C-2E0A-9F0784770FB3}"/>
          </ac:spMkLst>
        </pc:spChg>
        <pc:spChg chg="del mod replST">
          <ac:chgData name="Ida Ekmark" userId="ffbc62ef69d5d3dc" providerId="LiveId" clId="{38AB4D3C-B4E5-4847-ABEF-83E738C70A11}" dt="2024-05-27T11:28:01.214" v="65640" actId="478"/>
          <ac:spMkLst>
            <pc:docMk/>
            <pc:sldMk cId="2367163873" sldId="315"/>
            <ac:spMk id="8095" creationId="{90B90FBD-3634-DF64-5CA5-D5B164BB0832}"/>
          </ac:spMkLst>
        </pc:spChg>
        <pc:spChg chg="del mod replST">
          <ac:chgData name="Ida Ekmark" userId="ffbc62ef69d5d3dc" providerId="LiveId" clId="{38AB4D3C-B4E5-4847-ABEF-83E738C70A11}" dt="2024-05-27T11:28:01.214" v="65639" actId="478"/>
          <ac:spMkLst>
            <pc:docMk/>
            <pc:sldMk cId="2367163873" sldId="315"/>
            <ac:spMk id="8096" creationId="{A3DB2692-4352-0F6E-E8E1-090432C24148}"/>
          </ac:spMkLst>
        </pc:spChg>
        <pc:spChg chg="del mod replST">
          <ac:chgData name="Ida Ekmark" userId="ffbc62ef69d5d3dc" providerId="LiveId" clId="{38AB4D3C-B4E5-4847-ABEF-83E738C70A11}" dt="2024-05-27T11:28:01.214" v="65638" actId="478"/>
          <ac:spMkLst>
            <pc:docMk/>
            <pc:sldMk cId="2367163873" sldId="315"/>
            <ac:spMk id="8097" creationId="{B0A9B370-3227-49E7-75B3-B3DD1097F97A}"/>
          </ac:spMkLst>
        </pc:spChg>
        <pc:spChg chg="del mod replST">
          <ac:chgData name="Ida Ekmark" userId="ffbc62ef69d5d3dc" providerId="LiveId" clId="{38AB4D3C-B4E5-4847-ABEF-83E738C70A11}" dt="2024-05-27T11:28:01.209" v="65637" actId="478"/>
          <ac:spMkLst>
            <pc:docMk/>
            <pc:sldMk cId="2367163873" sldId="315"/>
            <ac:spMk id="8098" creationId="{6B1008B7-B9B2-929B-556D-508AAA72ABC0}"/>
          </ac:spMkLst>
        </pc:spChg>
        <pc:spChg chg="del mod replST">
          <ac:chgData name="Ida Ekmark" userId="ffbc62ef69d5d3dc" providerId="LiveId" clId="{38AB4D3C-B4E5-4847-ABEF-83E738C70A11}" dt="2024-05-27T11:28:01.209" v="65636" actId="478"/>
          <ac:spMkLst>
            <pc:docMk/>
            <pc:sldMk cId="2367163873" sldId="315"/>
            <ac:spMk id="8099" creationId="{279BCC24-04E0-E97E-FD3E-6B9CDC66EBB1}"/>
          </ac:spMkLst>
        </pc:spChg>
        <pc:spChg chg="del mod replST">
          <ac:chgData name="Ida Ekmark" userId="ffbc62ef69d5d3dc" providerId="LiveId" clId="{38AB4D3C-B4E5-4847-ABEF-83E738C70A11}" dt="2024-05-27T11:28:01.209" v="65635" actId="478"/>
          <ac:spMkLst>
            <pc:docMk/>
            <pc:sldMk cId="2367163873" sldId="315"/>
            <ac:spMk id="8100" creationId="{C24602B6-C339-1959-3D93-E8E13889D54D}"/>
          </ac:spMkLst>
        </pc:spChg>
        <pc:spChg chg="del mod replST">
          <ac:chgData name="Ida Ekmark" userId="ffbc62ef69d5d3dc" providerId="LiveId" clId="{38AB4D3C-B4E5-4847-ABEF-83E738C70A11}" dt="2024-05-27T11:28:01.209" v="65634" actId="478"/>
          <ac:spMkLst>
            <pc:docMk/>
            <pc:sldMk cId="2367163873" sldId="315"/>
            <ac:spMk id="8101" creationId="{717B532A-3494-4890-B4B4-046C8BB0A513}"/>
          </ac:spMkLst>
        </pc:spChg>
        <pc:spChg chg="del mod replST">
          <ac:chgData name="Ida Ekmark" userId="ffbc62ef69d5d3dc" providerId="LiveId" clId="{38AB4D3C-B4E5-4847-ABEF-83E738C70A11}" dt="2024-05-27T11:28:01.209" v="65633" actId="478"/>
          <ac:spMkLst>
            <pc:docMk/>
            <pc:sldMk cId="2367163873" sldId="315"/>
            <ac:spMk id="8102" creationId="{5AE1A707-DD44-B3C2-7187-2B672B406C82}"/>
          </ac:spMkLst>
        </pc:spChg>
        <pc:spChg chg="del mod replST">
          <ac:chgData name="Ida Ekmark" userId="ffbc62ef69d5d3dc" providerId="LiveId" clId="{38AB4D3C-B4E5-4847-ABEF-83E738C70A11}" dt="2024-05-27T11:28:01.209" v="65632" actId="478"/>
          <ac:spMkLst>
            <pc:docMk/>
            <pc:sldMk cId="2367163873" sldId="315"/>
            <ac:spMk id="8103" creationId="{CD62DFE6-B96C-D5AC-5137-25C0EF7C057D}"/>
          </ac:spMkLst>
        </pc:spChg>
        <pc:spChg chg="del mod replST">
          <ac:chgData name="Ida Ekmark" userId="ffbc62ef69d5d3dc" providerId="LiveId" clId="{38AB4D3C-B4E5-4847-ABEF-83E738C70A11}" dt="2024-05-27T11:28:01.204" v="65631" actId="478"/>
          <ac:spMkLst>
            <pc:docMk/>
            <pc:sldMk cId="2367163873" sldId="315"/>
            <ac:spMk id="8104" creationId="{C9E7547D-1B06-0C31-5C07-57872E8FC5DA}"/>
          </ac:spMkLst>
        </pc:spChg>
        <pc:spChg chg="del mod replST">
          <ac:chgData name="Ida Ekmark" userId="ffbc62ef69d5d3dc" providerId="LiveId" clId="{38AB4D3C-B4E5-4847-ABEF-83E738C70A11}" dt="2024-05-27T11:28:01.204" v="65630" actId="478"/>
          <ac:spMkLst>
            <pc:docMk/>
            <pc:sldMk cId="2367163873" sldId="315"/>
            <ac:spMk id="8105" creationId="{B2AB9A82-484E-4AC7-5408-6684F1DB7295}"/>
          </ac:spMkLst>
        </pc:spChg>
        <pc:spChg chg="del mod replST">
          <ac:chgData name="Ida Ekmark" userId="ffbc62ef69d5d3dc" providerId="LiveId" clId="{38AB4D3C-B4E5-4847-ABEF-83E738C70A11}" dt="2024-05-27T11:28:01.204" v="65629" actId="478"/>
          <ac:spMkLst>
            <pc:docMk/>
            <pc:sldMk cId="2367163873" sldId="315"/>
            <ac:spMk id="8106" creationId="{D818F8A1-6A8C-A6C2-C398-8A475CB77EA1}"/>
          </ac:spMkLst>
        </pc:spChg>
        <pc:spChg chg="del mod replST">
          <ac:chgData name="Ida Ekmark" userId="ffbc62ef69d5d3dc" providerId="LiveId" clId="{38AB4D3C-B4E5-4847-ABEF-83E738C70A11}" dt="2024-05-27T11:28:01.204" v="65628" actId="478"/>
          <ac:spMkLst>
            <pc:docMk/>
            <pc:sldMk cId="2367163873" sldId="315"/>
            <ac:spMk id="8107" creationId="{BB76B7AF-504A-8535-8BFC-C014FA639EF7}"/>
          </ac:spMkLst>
        </pc:spChg>
        <pc:spChg chg="del mod replST">
          <ac:chgData name="Ida Ekmark" userId="ffbc62ef69d5d3dc" providerId="LiveId" clId="{38AB4D3C-B4E5-4847-ABEF-83E738C70A11}" dt="2024-05-27T11:28:01.204" v="65627" actId="478"/>
          <ac:spMkLst>
            <pc:docMk/>
            <pc:sldMk cId="2367163873" sldId="315"/>
            <ac:spMk id="8108" creationId="{5D27A01D-00DA-9A89-D5D0-AD02E175050C}"/>
          </ac:spMkLst>
        </pc:spChg>
        <pc:spChg chg="del mod replST">
          <ac:chgData name="Ida Ekmark" userId="ffbc62ef69d5d3dc" providerId="LiveId" clId="{38AB4D3C-B4E5-4847-ABEF-83E738C70A11}" dt="2024-05-27T11:28:01.204" v="65626" actId="478"/>
          <ac:spMkLst>
            <pc:docMk/>
            <pc:sldMk cId="2367163873" sldId="315"/>
            <ac:spMk id="8109" creationId="{1E8D5E0D-1167-7502-F45C-FC1CC2BD5368}"/>
          </ac:spMkLst>
        </pc:spChg>
        <pc:spChg chg="del mod replST">
          <ac:chgData name="Ida Ekmark" userId="ffbc62ef69d5d3dc" providerId="LiveId" clId="{38AB4D3C-B4E5-4847-ABEF-83E738C70A11}" dt="2024-05-27T11:28:01.199" v="65625" actId="478"/>
          <ac:spMkLst>
            <pc:docMk/>
            <pc:sldMk cId="2367163873" sldId="315"/>
            <ac:spMk id="8110" creationId="{0A37EE8C-122E-7CA4-97F6-4D8F3EC0646C}"/>
          </ac:spMkLst>
        </pc:spChg>
        <pc:spChg chg="del mod topLvl replST">
          <ac:chgData name="Ida Ekmark" userId="ffbc62ef69d5d3dc" providerId="LiveId" clId="{38AB4D3C-B4E5-4847-ABEF-83E738C70A11}" dt="2024-05-27T11:28:26.470" v="67093" actId="478"/>
          <ac:spMkLst>
            <pc:docMk/>
            <pc:sldMk cId="2367163873" sldId="315"/>
            <ac:spMk id="8266" creationId="{EA6739B6-DE09-47E7-0991-9E8EAEE94B1A}"/>
          </ac:spMkLst>
        </pc:spChg>
        <pc:spChg chg="del mod topLvl replST">
          <ac:chgData name="Ida Ekmark" userId="ffbc62ef69d5d3dc" providerId="LiveId" clId="{38AB4D3C-B4E5-4847-ABEF-83E738C70A11}" dt="2024-05-27T11:28:26.268" v="66887" actId="478"/>
          <ac:spMkLst>
            <pc:docMk/>
            <pc:sldMk cId="2367163873" sldId="315"/>
            <ac:spMk id="8267" creationId="{3C3C511F-FED0-0553-84BF-313A0E9334D4}"/>
          </ac:spMkLst>
        </pc:spChg>
        <pc:spChg chg="del mod replST">
          <ac:chgData name="Ida Ekmark" userId="ffbc62ef69d5d3dc" providerId="LiveId" clId="{38AB4D3C-B4E5-4847-ABEF-83E738C70A11}" dt="2024-05-27T11:28:26.267" v="66886" actId="478"/>
          <ac:spMkLst>
            <pc:docMk/>
            <pc:sldMk cId="2367163873" sldId="315"/>
            <ac:spMk id="8268" creationId="{8B44B913-41C7-0C7E-6091-6F5177F5A63F}"/>
          </ac:spMkLst>
        </pc:spChg>
        <pc:spChg chg="del mod replST">
          <ac:chgData name="Ida Ekmark" userId="ffbc62ef69d5d3dc" providerId="LiveId" clId="{38AB4D3C-B4E5-4847-ABEF-83E738C70A11}" dt="2024-05-27T11:28:26.267" v="66885" actId="478"/>
          <ac:spMkLst>
            <pc:docMk/>
            <pc:sldMk cId="2367163873" sldId="315"/>
            <ac:spMk id="8269" creationId="{70D1EED7-0AB7-A3B7-FCB9-92A4B6BD62C5}"/>
          </ac:spMkLst>
        </pc:spChg>
        <pc:spChg chg="del mod replST">
          <ac:chgData name="Ida Ekmark" userId="ffbc62ef69d5d3dc" providerId="LiveId" clId="{38AB4D3C-B4E5-4847-ABEF-83E738C70A11}" dt="2024-05-27T11:28:26.266" v="66884" actId="478"/>
          <ac:spMkLst>
            <pc:docMk/>
            <pc:sldMk cId="2367163873" sldId="315"/>
            <ac:spMk id="8270" creationId="{F846F1CD-8B42-5435-2DA7-C89810BC6CD8}"/>
          </ac:spMkLst>
        </pc:spChg>
        <pc:spChg chg="del mod replST">
          <ac:chgData name="Ida Ekmark" userId="ffbc62ef69d5d3dc" providerId="LiveId" clId="{38AB4D3C-B4E5-4847-ABEF-83E738C70A11}" dt="2024-05-27T11:28:26.265" v="66883" actId="478"/>
          <ac:spMkLst>
            <pc:docMk/>
            <pc:sldMk cId="2367163873" sldId="315"/>
            <ac:spMk id="8271" creationId="{FD3F2134-6E75-5085-79A4-162A105E5C4F}"/>
          </ac:spMkLst>
        </pc:spChg>
        <pc:spChg chg="del mod replST">
          <ac:chgData name="Ida Ekmark" userId="ffbc62ef69d5d3dc" providerId="LiveId" clId="{38AB4D3C-B4E5-4847-ABEF-83E738C70A11}" dt="2024-05-27T11:28:26.265" v="66882" actId="478"/>
          <ac:spMkLst>
            <pc:docMk/>
            <pc:sldMk cId="2367163873" sldId="315"/>
            <ac:spMk id="8272" creationId="{12754F81-7DD5-464D-65B0-5E856432A723}"/>
          </ac:spMkLst>
        </pc:spChg>
        <pc:spChg chg="del mod replST">
          <ac:chgData name="Ida Ekmark" userId="ffbc62ef69d5d3dc" providerId="LiveId" clId="{38AB4D3C-B4E5-4847-ABEF-83E738C70A11}" dt="2024-05-27T11:28:26.264" v="66881" actId="478"/>
          <ac:spMkLst>
            <pc:docMk/>
            <pc:sldMk cId="2367163873" sldId="315"/>
            <ac:spMk id="8273" creationId="{D9AB9CDB-980F-542D-3835-25FE891A9AFF}"/>
          </ac:spMkLst>
        </pc:spChg>
        <pc:spChg chg="del mod replST">
          <ac:chgData name="Ida Ekmark" userId="ffbc62ef69d5d3dc" providerId="LiveId" clId="{38AB4D3C-B4E5-4847-ABEF-83E738C70A11}" dt="2024-05-27T11:28:26.264" v="66880" actId="478"/>
          <ac:spMkLst>
            <pc:docMk/>
            <pc:sldMk cId="2367163873" sldId="315"/>
            <ac:spMk id="8274" creationId="{F53B4001-21A9-F32F-1364-91E0C06FB2C1}"/>
          </ac:spMkLst>
        </pc:spChg>
        <pc:spChg chg="del mod replST">
          <ac:chgData name="Ida Ekmark" userId="ffbc62ef69d5d3dc" providerId="LiveId" clId="{38AB4D3C-B4E5-4847-ABEF-83E738C70A11}" dt="2024-05-27T11:28:26.263" v="66879" actId="478"/>
          <ac:spMkLst>
            <pc:docMk/>
            <pc:sldMk cId="2367163873" sldId="315"/>
            <ac:spMk id="8275" creationId="{BCD38F60-E5EE-FC52-42BC-7A21626B02D7}"/>
          </ac:spMkLst>
        </pc:spChg>
        <pc:spChg chg="del mod replST">
          <ac:chgData name="Ida Ekmark" userId="ffbc62ef69d5d3dc" providerId="LiveId" clId="{38AB4D3C-B4E5-4847-ABEF-83E738C70A11}" dt="2024-05-27T11:28:26.263" v="66878" actId="478"/>
          <ac:spMkLst>
            <pc:docMk/>
            <pc:sldMk cId="2367163873" sldId="315"/>
            <ac:spMk id="8276" creationId="{7E50D789-CB6C-9DCE-E45E-D77C727BB8D9}"/>
          </ac:spMkLst>
        </pc:spChg>
        <pc:spChg chg="del mod replST">
          <ac:chgData name="Ida Ekmark" userId="ffbc62ef69d5d3dc" providerId="LiveId" clId="{38AB4D3C-B4E5-4847-ABEF-83E738C70A11}" dt="2024-05-27T11:28:26.262" v="66877" actId="478"/>
          <ac:spMkLst>
            <pc:docMk/>
            <pc:sldMk cId="2367163873" sldId="315"/>
            <ac:spMk id="8277" creationId="{DD538B76-AF47-E9D2-B750-D5A991DB788B}"/>
          </ac:spMkLst>
        </pc:spChg>
        <pc:spChg chg="del mod replST">
          <ac:chgData name="Ida Ekmark" userId="ffbc62ef69d5d3dc" providerId="LiveId" clId="{38AB4D3C-B4E5-4847-ABEF-83E738C70A11}" dt="2024-05-27T11:28:26.262" v="66876" actId="478"/>
          <ac:spMkLst>
            <pc:docMk/>
            <pc:sldMk cId="2367163873" sldId="315"/>
            <ac:spMk id="8278" creationId="{F9DA4076-0DA4-34CE-0584-5825D01F454C}"/>
          </ac:spMkLst>
        </pc:spChg>
        <pc:spChg chg="del mod replST">
          <ac:chgData name="Ida Ekmark" userId="ffbc62ef69d5d3dc" providerId="LiveId" clId="{38AB4D3C-B4E5-4847-ABEF-83E738C70A11}" dt="2024-05-27T11:28:26.261" v="66875" actId="478"/>
          <ac:spMkLst>
            <pc:docMk/>
            <pc:sldMk cId="2367163873" sldId="315"/>
            <ac:spMk id="8279" creationId="{B17A4367-D100-EE50-F520-6836FD19E3B7}"/>
          </ac:spMkLst>
        </pc:spChg>
        <pc:spChg chg="del mod replST">
          <ac:chgData name="Ida Ekmark" userId="ffbc62ef69d5d3dc" providerId="LiveId" clId="{38AB4D3C-B4E5-4847-ABEF-83E738C70A11}" dt="2024-05-27T11:28:26.261" v="66874" actId="478"/>
          <ac:spMkLst>
            <pc:docMk/>
            <pc:sldMk cId="2367163873" sldId="315"/>
            <ac:spMk id="8280" creationId="{54CC4F62-ABF9-6AB6-1E94-B9AA7C50A895}"/>
          </ac:spMkLst>
        </pc:spChg>
        <pc:spChg chg="del mod replST">
          <ac:chgData name="Ida Ekmark" userId="ffbc62ef69d5d3dc" providerId="LiveId" clId="{38AB4D3C-B4E5-4847-ABEF-83E738C70A11}" dt="2024-05-27T11:28:26.260" v="66873" actId="478"/>
          <ac:spMkLst>
            <pc:docMk/>
            <pc:sldMk cId="2367163873" sldId="315"/>
            <ac:spMk id="8281" creationId="{0EC9DE20-48B6-E524-B603-07376B112BA0}"/>
          </ac:spMkLst>
        </pc:spChg>
        <pc:spChg chg="del mod replST">
          <ac:chgData name="Ida Ekmark" userId="ffbc62ef69d5d3dc" providerId="LiveId" clId="{38AB4D3C-B4E5-4847-ABEF-83E738C70A11}" dt="2024-05-27T11:28:26.260" v="66872" actId="478"/>
          <ac:spMkLst>
            <pc:docMk/>
            <pc:sldMk cId="2367163873" sldId="315"/>
            <ac:spMk id="8282" creationId="{9B225BFA-33B8-20C1-8566-9297C5106F7D}"/>
          </ac:spMkLst>
        </pc:spChg>
        <pc:spChg chg="del mod replST">
          <ac:chgData name="Ida Ekmark" userId="ffbc62ef69d5d3dc" providerId="LiveId" clId="{38AB4D3C-B4E5-4847-ABEF-83E738C70A11}" dt="2024-05-27T11:28:26.259" v="66871" actId="478"/>
          <ac:spMkLst>
            <pc:docMk/>
            <pc:sldMk cId="2367163873" sldId="315"/>
            <ac:spMk id="8283" creationId="{CBABB50A-9212-9382-1060-8E2D278B7B55}"/>
          </ac:spMkLst>
        </pc:spChg>
        <pc:spChg chg="del mod replST">
          <ac:chgData name="Ida Ekmark" userId="ffbc62ef69d5d3dc" providerId="LiveId" clId="{38AB4D3C-B4E5-4847-ABEF-83E738C70A11}" dt="2024-05-27T11:28:26.259" v="66870" actId="478"/>
          <ac:spMkLst>
            <pc:docMk/>
            <pc:sldMk cId="2367163873" sldId="315"/>
            <ac:spMk id="8284" creationId="{541C94C0-003F-C90F-88CA-78402F54FA37}"/>
          </ac:spMkLst>
        </pc:spChg>
        <pc:spChg chg="del mod replST">
          <ac:chgData name="Ida Ekmark" userId="ffbc62ef69d5d3dc" providerId="LiveId" clId="{38AB4D3C-B4E5-4847-ABEF-83E738C70A11}" dt="2024-05-27T11:28:26.257" v="66869" actId="478"/>
          <ac:spMkLst>
            <pc:docMk/>
            <pc:sldMk cId="2367163873" sldId="315"/>
            <ac:spMk id="8285" creationId="{190AF66A-1509-A237-559B-3401A0C688DE}"/>
          </ac:spMkLst>
        </pc:spChg>
        <pc:spChg chg="del mod replST">
          <ac:chgData name="Ida Ekmark" userId="ffbc62ef69d5d3dc" providerId="LiveId" clId="{38AB4D3C-B4E5-4847-ABEF-83E738C70A11}" dt="2024-05-27T11:28:26.257" v="66868" actId="478"/>
          <ac:spMkLst>
            <pc:docMk/>
            <pc:sldMk cId="2367163873" sldId="315"/>
            <ac:spMk id="8286" creationId="{1F52FB76-80D9-626D-37E1-C5F42C04A9D2}"/>
          </ac:spMkLst>
        </pc:spChg>
        <pc:spChg chg="del mod replST">
          <ac:chgData name="Ida Ekmark" userId="ffbc62ef69d5d3dc" providerId="LiveId" clId="{38AB4D3C-B4E5-4847-ABEF-83E738C70A11}" dt="2024-05-27T11:28:26.257" v="66867" actId="478"/>
          <ac:spMkLst>
            <pc:docMk/>
            <pc:sldMk cId="2367163873" sldId="315"/>
            <ac:spMk id="8287" creationId="{1F44625D-7685-4C13-76EF-00FCF70150DE}"/>
          </ac:spMkLst>
        </pc:spChg>
        <pc:spChg chg="del mod replST">
          <ac:chgData name="Ida Ekmark" userId="ffbc62ef69d5d3dc" providerId="LiveId" clId="{38AB4D3C-B4E5-4847-ABEF-83E738C70A11}" dt="2024-05-27T11:28:26.256" v="66866" actId="478"/>
          <ac:spMkLst>
            <pc:docMk/>
            <pc:sldMk cId="2367163873" sldId="315"/>
            <ac:spMk id="8288" creationId="{858C37EF-2C3C-4FCB-8017-78AF1BD8C274}"/>
          </ac:spMkLst>
        </pc:spChg>
        <pc:spChg chg="del mod replST">
          <ac:chgData name="Ida Ekmark" userId="ffbc62ef69d5d3dc" providerId="LiveId" clId="{38AB4D3C-B4E5-4847-ABEF-83E738C70A11}" dt="2024-05-27T11:28:26.256" v="66865" actId="478"/>
          <ac:spMkLst>
            <pc:docMk/>
            <pc:sldMk cId="2367163873" sldId="315"/>
            <ac:spMk id="8289" creationId="{C7A6BA9D-5FBD-E881-159F-042773D2426F}"/>
          </ac:spMkLst>
        </pc:spChg>
        <pc:spChg chg="del mod replST">
          <ac:chgData name="Ida Ekmark" userId="ffbc62ef69d5d3dc" providerId="LiveId" clId="{38AB4D3C-B4E5-4847-ABEF-83E738C70A11}" dt="2024-05-27T11:28:26.255" v="66864" actId="478"/>
          <ac:spMkLst>
            <pc:docMk/>
            <pc:sldMk cId="2367163873" sldId="315"/>
            <ac:spMk id="8290" creationId="{2A88BAD8-14DF-D5FA-3602-48D302A1C31B}"/>
          </ac:spMkLst>
        </pc:spChg>
        <pc:spChg chg="del mod replST">
          <ac:chgData name="Ida Ekmark" userId="ffbc62ef69d5d3dc" providerId="LiveId" clId="{38AB4D3C-B4E5-4847-ABEF-83E738C70A11}" dt="2024-05-27T11:28:26.255" v="66863" actId="478"/>
          <ac:spMkLst>
            <pc:docMk/>
            <pc:sldMk cId="2367163873" sldId="315"/>
            <ac:spMk id="8291" creationId="{234434AF-7821-365C-81C3-EDE4302C94F0}"/>
          </ac:spMkLst>
        </pc:spChg>
        <pc:spChg chg="del mod replST">
          <ac:chgData name="Ida Ekmark" userId="ffbc62ef69d5d3dc" providerId="LiveId" clId="{38AB4D3C-B4E5-4847-ABEF-83E738C70A11}" dt="2024-05-27T11:28:26.254" v="66862" actId="478"/>
          <ac:spMkLst>
            <pc:docMk/>
            <pc:sldMk cId="2367163873" sldId="315"/>
            <ac:spMk id="8292" creationId="{EBAD0E60-3B67-147E-5960-E6D360857A5A}"/>
          </ac:spMkLst>
        </pc:spChg>
        <pc:spChg chg="del mod replST">
          <ac:chgData name="Ida Ekmark" userId="ffbc62ef69d5d3dc" providerId="LiveId" clId="{38AB4D3C-B4E5-4847-ABEF-83E738C70A11}" dt="2024-05-27T11:28:26.254" v="66861" actId="478"/>
          <ac:spMkLst>
            <pc:docMk/>
            <pc:sldMk cId="2367163873" sldId="315"/>
            <ac:spMk id="8293" creationId="{130582E8-D1AD-097F-0E24-7F36E1A3CC28}"/>
          </ac:spMkLst>
        </pc:spChg>
        <pc:spChg chg="del mod replST">
          <ac:chgData name="Ida Ekmark" userId="ffbc62ef69d5d3dc" providerId="LiveId" clId="{38AB4D3C-B4E5-4847-ABEF-83E738C70A11}" dt="2024-05-27T11:28:26.253" v="66860" actId="478"/>
          <ac:spMkLst>
            <pc:docMk/>
            <pc:sldMk cId="2367163873" sldId="315"/>
            <ac:spMk id="8294" creationId="{5EEDF8DA-53CE-85DC-28F0-18DC91C24C5D}"/>
          </ac:spMkLst>
        </pc:spChg>
        <pc:spChg chg="del mod replST">
          <ac:chgData name="Ida Ekmark" userId="ffbc62ef69d5d3dc" providerId="LiveId" clId="{38AB4D3C-B4E5-4847-ABEF-83E738C70A11}" dt="2024-05-27T11:28:26.253" v="66859" actId="478"/>
          <ac:spMkLst>
            <pc:docMk/>
            <pc:sldMk cId="2367163873" sldId="315"/>
            <ac:spMk id="8295" creationId="{E1BE8AF1-C20D-B42B-6D02-6E50F790BDF4}"/>
          </ac:spMkLst>
        </pc:spChg>
        <pc:spChg chg="del mod replST">
          <ac:chgData name="Ida Ekmark" userId="ffbc62ef69d5d3dc" providerId="LiveId" clId="{38AB4D3C-B4E5-4847-ABEF-83E738C70A11}" dt="2024-05-27T11:28:26.252" v="66858" actId="478"/>
          <ac:spMkLst>
            <pc:docMk/>
            <pc:sldMk cId="2367163873" sldId="315"/>
            <ac:spMk id="8296" creationId="{0833AD13-758F-CC08-9586-3645038C8FB5}"/>
          </ac:spMkLst>
        </pc:spChg>
        <pc:spChg chg="del mod replST">
          <ac:chgData name="Ida Ekmark" userId="ffbc62ef69d5d3dc" providerId="LiveId" clId="{38AB4D3C-B4E5-4847-ABEF-83E738C70A11}" dt="2024-05-27T11:28:26.251" v="66857" actId="478"/>
          <ac:spMkLst>
            <pc:docMk/>
            <pc:sldMk cId="2367163873" sldId="315"/>
            <ac:spMk id="8297" creationId="{4B918AAE-E54A-BA42-1CB6-60C482BD1379}"/>
          </ac:spMkLst>
        </pc:spChg>
        <pc:spChg chg="del mod replST">
          <ac:chgData name="Ida Ekmark" userId="ffbc62ef69d5d3dc" providerId="LiveId" clId="{38AB4D3C-B4E5-4847-ABEF-83E738C70A11}" dt="2024-05-27T11:28:26.251" v="66856" actId="478"/>
          <ac:spMkLst>
            <pc:docMk/>
            <pc:sldMk cId="2367163873" sldId="315"/>
            <ac:spMk id="8298" creationId="{461B8E54-2335-42D5-12CF-ECAC5DC388DA}"/>
          </ac:spMkLst>
        </pc:spChg>
        <pc:spChg chg="del mod replST">
          <ac:chgData name="Ida Ekmark" userId="ffbc62ef69d5d3dc" providerId="LiveId" clId="{38AB4D3C-B4E5-4847-ABEF-83E738C70A11}" dt="2024-05-27T11:28:26.250" v="66855" actId="478"/>
          <ac:spMkLst>
            <pc:docMk/>
            <pc:sldMk cId="2367163873" sldId="315"/>
            <ac:spMk id="8299" creationId="{F5BC300F-A746-F7AB-A1B8-C551A6CE5300}"/>
          </ac:spMkLst>
        </pc:spChg>
        <pc:spChg chg="del mod replST">
          <ac:chgData name="Ida Ekmark" userId="ffbc62ef69d5d3dc" providerId="LiveId" clId="{38AB4D3C-B4E5-4847-ABEF-83E738C70A11}" dt="2024-05-27T11:28:26.250" v="66854" actId="478"/>
          <ac:spMkLst>
            <pc:docMk/>
            <pc:sldMk cId="2367163873" sldId="315"/>
            <ac:spMk id="8300" creationId="{472F97BD-6AAC-216B-E33F-6E211E7F5AD7}"/>
          </ac:spMkLst>
        </pc:spChg>
        <pc:spChg chg="del mod replST">
          <ac:chgData name="Ida Ekmark" userId="ffbc62ef69d5d3dc" providerId="LiveId" clId="{38AB4D3C-B4E5-4847-ABEF-83E738C70A11}" dt="2024-05-27T11:28:26.249" v="66853" actId="478"/>
          <ac:spMkLst>
            <pc:docMk/>
            <pc:sldMk cId="2367163873" sldId="315"/>
            <ac:spMk id="8301" creationId="{4E02183A-3DEA-00A8-D4DC-1974F5873FE0}"/>
          </ac:spMkLst>
        </pc:spChg>
        <pc:spChg chg="del mod replST">
          <ac:chgData name="Ida Ekmark" userId="ffbc62ef69d5d3dc" providerId="LiveId" clId="{38AB4D3C-B4E5-4847-ABEF-83E738C70A11}" dt="2024-05-27T11:28:26.249" v="66852" actId="478"/>
          <ac:spMkLst>
            <pc:docMk/>
            <pc:sldMk cId="2367163873" sldId="315"/>
            <ac:spMk id="8302" creationId="{4368CB06-D72D-FD3A-8A53-7E8754CFA6FE}"/>
          </ac:spMkLst>
        </pc:spChg>
        <pc:spChg chg="del mod replST">
          <ac:chgData name="Ida Ekmark" userId="ffbc62ef69d5d3dc" providerId="LiveId" clId="{38AB4D3C-B4E5-4847-ABEF-83E738C70A11}" dt="2024-05-27T11:28:26.249" v="66851" actId="478"/>
          <ac:spMkLst>
            <pc:docMk/>
            <pc:sldMk cId="2367163873" sldId="315"/>
            <ac:spMk id="8303" creationId="{D3CEC115-4A4F-414D-CA71-457BC7BA1432}"/>
          </ac:spMkLst>
        </pc:spChg>
        <pc:spChg chg="del mod replST">
          <ac:chgData name="Ida Ekmark" userId="ffbc62ef69d5d3dc" providerId="LiveId" clId="{38AB4D3C-B4E5-4847-ABEF-83E738C70A11}" dt="2024-05-27T11:28:26.248" v="66850" actId="478"/>
          <ac:spMkLst>
            <pc:docMk/>
            <pc:sldMk cId="2367163873" sldId="315"/>
            <ac:spMk id="8304" creationId="{23BE0682-4EFD-2D03-D61F-6BB6B6BCE037}"/>
          </ac:spMkLst>
        </pc:spChg>
        <pc:spChg chg="del mod replST">
          <ac:chgData name="Ida Ekmark" userId="ffbc62ef69d5d3dc" providerId="LiveId" clId="{38AB4D3C-B4E5-4847-ABEF-83E738C70A11}" dt="2024-05-27T11:28:26.247" v="66849" actId="478"/>
          <ac:spMkLst>
            <pc:docMk/>
            <pc:sldMk cId="2367163873" sldId="315"/>
            <ac:spMk id="8305" creationId="{D045F848-1EE3-BAB5-906F-1741FB28F264}"/>
          </ac:spMkLst>
        </pc:spChg>
        <pc:spChg chg="del mod replST">
          <ac:chgData name="Ida Ekmark" userId="ffbc62ef69d5d3dc" providerId="LiveId" clId="{38AB4D3C-B4E5-4847-ABEF-83E738C70A11}" dt="2024-05-27T11:28:26.247" v="66848" actId="478"/>
          <ac:spMkLst>
            <pc:docMk/>
            <pc:sldMk cId="2367163873" sldId="315"/>
            <ac:spMk id="8306" creationId="{B280C405-4993-4850-A759-28651A0E5EC7}"/>
          </ac:spMkLst>
        </pc:spChg>
        <pc:spChg chg="del mod replST">
          <ac:chgData name="Ida Ekmark" userId="ffbc62ef69d5d3dc" providerId="LiveId" clId="{38AB4D3C-B4E5-4847-ABEF-83E738C70A11}" dt="2024-05-27T11:28:26.246" v="66847" actId="478"/>
          <ac:spMkLst>
            <pc:docMk/>
            <pc:sldMk cId="2367163873" sldId="315"/>
            <ac:spMk id="8307" creationId="{1D44B3C0-53FB-E36D-4801-0E56ED319B18}"/>
          </ac:spMkLst>
        </pc:spChg>
        <pc:spChg chg="del mod replST">
          <ac:chgData name="Ida Ekmark" userId="ffbc62ef69d5d3dc" providerId="LiveId" clId="{38AB4D3C-B4E5-4847-ABEF-83E738C70A11}" dt="2024-05-27T11:28:26.246" v="66846" actId="478"/>
          <ac:spMkLst>
            <pc:docMk/>
            <pc:sldMk cId="2367163873" sldId="315"/>
            <ac:spMk id="8308" creationId="{C846936E-0F67-FCB7-6AD5-650EA6F9BA02}"/>
          </ac:spMkLst>
        </pc:spChg>
        <pc:spChg chg="del mod replST">
          <ac:chgData name="Ida Ekmark" userId="ffbc62ef69d5d3dc" providerId="LiveId" clId="{38AB4D3C-B4E5-4847-ABEF-83E738C70A11}" dt="2024-05-27T11:28:26.245" v="66845" actId="478"/>
          <ac:spMkLst>
            <pc:docMk/>
            <pc:sldMk cId="2367163873" sldId="315"/>
            <ac:spMk id="8309" creationId="{B5DCD184-64C5-741F-AF0C-83563F579A48}"/>
          </ac:spMkLst>
        </pc:spChg>
        <pc:spChg chg="del mod replST">
          <ac:chgData name="Ida Ekmark" userId="ffbc62ef69d5d3dc" providerId="LiveId" clId="{38AB4D3C-B4E5-4847-ABEF-83E738C70A11}" dt="2024-05-27T11:28:26.245" v="66844" actId="478"/>
          <ac:spMkLst>
            <pc:docMk/>
            <pc:sldMk cId="2367163873" sldId="315"/>
            <ac:spMk id="8310" creationId="{AC284677-D715-AF48-B83C-D2BD3D575483}"/>
          </ac:spMkLst>
        </pc:spChg>
        <pc:spChg chg="del mod replST">
          <ac:chgData name="Ida Ekmark" userId="ffbc62ef69d5d3dc" providerId="LiveId" clId="{38AB4D3C-B4E5-4847-ABEF-83E738C70A11}" dt="2024-05-27T11:28:26.244" v="66843" actId="478"/>
          <ac:spMkLst>
            <pc:docMk/>
            <pc:sldMk cId="2367163873" sldId="315"/>
            <ac:spMk id="8311" creationId="{0CAD64AD-AE51-F440-2F99-067CBE82E1F1}"/>
          </ac:spMkLst>
        </pc:spChg>
        <pc:spChg chg="del mod replST">
          <ac:chgData name="Ida Ekmark" userId="ffbc62ef69d5d3dc" providerId="LiveId" clId="{38AB4D3C-B4E5-4847-ABEF-83E738C70A11}" dt="2024-05-27T11:28:26.244" v="66842" actId="478"/>
          <ac:spMkLst>
            <pc:docMk/>
            <pc:sldMk cId="2367163873" sldId="315"/>
            <ac:spMk id="8312" creationId="{42993FE4-D859-C9C4-4D06-E5CA51E40014}"/>
          </ac:spMkLst>
        </pc:spChg>
        <pc:spChg chg="del mod replST">
          <ac:chgData name="Ida Ekmark" userId="ffbc62ef69d5d3dc" providerId="LiveId" clId="{38AB4D3C-B4E5-4847-ABEF-83E738C70A11}" dt="2024-05-27T11:28:26.243" v="66841" actId="478"/>
          <ac:spMkLst>
            <pc:docMk/>
            <pc:sldMk cId="2367163873" sldId="315"/>
            <ac:spMk id="8313" creationId="{6DCBF127-4F26-7065-42C9-F3C12B52EA2E}"/>
          </ac:spMkLst>
        </pc:spChg>
        <pc:spChg chg="del mod replST">
          <ac:chgData name="Ida Ekmark" userId="ffbc62ef69d5d3dc" providerId="LiveId" clId="{38AB4D3C-B4E5-4847-ABEF-83E738C70A11}" dt="2024-05-27T11:28:26.242" v="66840" actId="478"/>
          <ac:spMkLst>
            <pc:docMk/>
            <pc:sldMk cId="2367163873" sldId="315"/>
            <ac:spMk id="8314" creationId="{27644EAC-A910-19D5-BB68-51DAC7DBB0F2}"/>
          </ac:spMkLst>
        </pc:spChg>
        <pc:spChg chg="del mod replST">
          <ac:chgData name="Ida Ekmark" userId="ffbc62ef69d5d3dc" providerId="LiveId" clId="{38AB4D3C-B4E5-4847-ABEF-83E738C70A11}" dt="2024-05-27T11:28:26.242" v="66839" actId="478"/>
          <ac:spMkLst>
            <pc:docMk/>
            <pc:sldMk cId="2367163873" sldId="315"/>
            <ac:spMk id="8315" creationId="{892A36F5-CFE6-9267-87B6-82961F77FD03}"/>
          </ac:spMkLst>
        </pc:spChg>
        <pc:spChg chg="del mod replST">
          <ac:chgData name="Ida Ekmark" userId="ffbc62ef69d5d3dc" providerId="LiveId" clId="{38AB4D3C-B4E5-4847-ABEF-83E738C70A11}" dt="2024-05-27T11:28:26.241" v="66838" actId="478"/>
          <ac:spMkLst>
            <pc:docMk/>
            <pc:sldMk cId="2367163873" sldId="315"/>
            <ac:spMk id="8316" creationId="{A94F5B05-652C-4FF3-CC9F-039B45779C53}"/>
          </ac:spMkLst>
        </pc:spChg>
        <pc:spChg chg="del mod replST">
          <ac:chgData name="Ida Ekmark" userId="ffbc62ef69d5d3dc" providerId="LiveId" clId="{38AB4D3C-B4E5-4847-ABEF-83E738C70A11}" dt="2024-05-27T11:28:26.241" v="66837" actId="478"/>
          <ac:spMkLst>
            <pc:docMk/>
            <pc:sldMk cId="2367163873" sldId="315"/>
            <ac:spMk id="8317" creationId="{EE860794-02AA-2CFE-50E4-3D2935BE2E3F}"/>
          </ac:spMkLst>
        </pc:spChg>
        <pc:spChg chg="del mod replST">
          <ac:chgData name="Ida Ekmark" userId="ffbc62ef69d5d3dc" providerId="LiveId" clId="{38AB4D3C-B4E5-4847-ABEF-83E738C70A11}" dt="2024-05-27T11:28:26.240" v="66836" actId="478"/>
          <ac:spMkLst>
            <pc:docMk/>
            <pc:sldMk cId="2367163873" sldId="315"/>
            <ac:spMk id="8318" creationId="{5E5C6FE5-D916-EE8A-CF66-57C3EA649755}"/>
          </ac:spMkLst>
        </pc:spChg>
        <pc:spChg chg="del mod replST">
          <ac:chgData name="Ida Ekmark" userId="ffbc62ef69d5d3dc" providerId="LiveId" clId="{38AB4D3C-B4E5-4847-ABEF-83E738C70A11}" dt="2024-05-27T11:28:26.239" v="66835" actId="478"/>
          <ac:spMkLst>
            <pc:docMk/>
            <pc:sldMk cId="2367163873" sldId="315"/>
            <ac:spMk id="8319" creationId="{4D178BB0-F3E4-05CE-D5BE-276D9E91E06B}"/>
          </ac:spMkLst>
        </pc:spChg>
        <pc:spChg chg="del mod replST">
          <ac:chgData name="Ida Ekmark" userId="ffbc62ef69d5d3dc" providerId="LiveId" clId="{38AB4D3C-B4E5-4847-ABEF-83E738C70A11}" dt="2024-05-27T11:28:26.239" v="66834" actId="478"/>
          <ac:spMkLst>
            <pc:docMk/>
            <pc:sldMk cId="2367163873" sldId="315"/>
            <ac:spMk id="8320" creationId="{89FA51C6-D712-4E0D-A798-7D17AD66F0A7}"/>
          </ac:spMkLst>
        </pc:spChg>
        <pc:spChg chg="del mod replST">
          <ac:chgData name="Ida Ekmark" userId="ffbc62ef69d5d3dc" providerId="LiveId" clId="{38AB4D3C-B4E5-4847-ABEF-83E738C70A11}" dt="2024-05-27T11:28:26.237" v="66833" actId="478"/>
          <ac:spMkLst>
            <pc:docMk/>
            <pc:sldMk cId="2367163873" sldId="315"/>
            <ac:spMk id="8321" creationId="{3727DAAC-839D-DAB7-97F9-A437C6293238}"/>
          </ac:spMkLst>
        </pc:spChg>
        <pc:spChg chg="del mod replST">
          <ac:chgData name="Ida Ekmark" userId="ffbc62ef69d5d3dc" providerId="LiveId" clId="{38AB4D3C-B4E5-4847-ABEF-83E738C70A11}" dt="2024-05-27T11:28:26.237" v="66832" actId="478"/>
          <ac:spMkLst>
            <pc:docMk/>
            <pc:sldMk cId="2367163873" sldId="315"/>
            <ac:spMk id="8322" creationId="{776176CB-2042-D086-559C-0E56DF2F29A6}"/>
          </ac:spMkLst>
        </pc:spChg>
        <pc:spChg chg="del mod replST">
          <ac:chgData name="Ida Ekmark" userId="ffbc62ef69d5d3dc" providerId="LiveId" clId="{38AB4D3C-B4E5-4847-ABEF-83E738C70A11}" dt="2024-05-27T11:28:26.237" v="66831" actId="478"/>
          <ac:spMkLst>
            <pc:docMk/>
            <pc:sldMk cId="2367163873" sldId="315"/>
            <ac:spMk id="8323" creationId="{F13A2E9E-8EDB-3B0A-67D2-29D9766DE3CA}"/>
          </ac:spMkLst>
        </pc:spChg>
        <pc:spChg chg="del mod replST">
          <ac:chgData name="Ida Ekmark" userId="ffbc62ef69d5d3dc" providerId="LiveId" clId="{38AB4D3C-B4E5-4847-ABEF-83E738C70A11}" dt="2024-05-27T11:28:26.236" v="66830" actId="478"/>
          <ac:spMkLst>
            <pc:docMk/>
            <pc:sldMk cId="2367163873" sldId="315"/>
            <ac:spMk id="8324" creationId="{FE1411C1-6C20-8825-02B9-DEBC5741AC9B}"/>
          </ac:spMkLst>
        </pc:spChg>
        <pc:spChg chg="del mod replST">
          <ac:chgData name="Ida Ekmark" userId="ffbc62ef69d5d3dc" providerId="LiveId" clId="{38AB4D3C-B4E5-4847-ABEF-83E738C70A11}" dt="2024-05-27T11:28:26.235" v="66829" actId="478"/>
          <ac:spMkLst>
            <pc:docMk/>
            <pc:sldMk cId="2367163873" sldId="315"/>
            <ac:spMk id="8325" creationId="{FF96CDF6-AE2F-DAA5-9D55-8B9B0719B9D7}"/>
          </ac:spMkLst>
        </pc:spChg>
        <pc:spChg chg="del mod replST">
          <ac:chgData name="Ida Ekmark" userId="ffbc62ef69d5d3dc" providerId="LiveId" clId="{38AB4D3C-B4E5-4847-ABEF-83E738C70A11}" dt="2024-05-27T11:28:26.235" v="66828" actId="478"/>
          <ac:spMkLst>
            <pc:docMk/>
            <pc:sldMk cId="2367163873" sldId="315"/>
            <ac:spMk id="8326" creationId="{0C6C6D00-D467-C707-9738-24635392E8A5}"/>
          </ac:spMkLst>
        </pc:spChg>
        <pc:spChg chg="del mod replST">
          <ac:chgData name="Ida Ekmark" userId="ffbc62ef69d5d3dc" providerId="LiveId" clId="{38AB4D3C-B4E5-4847-ABEF-83E738C70A11}" dt="2024-05-27T11:28:26.234" v="66827" actId="478"/>
          <ac:spMkLst>
            <pc:docMk/>
            <pc:sldMk cId="2367163873" sldId="315"/>
            <ac:spMk id="8327" creationId="{1EE89324-6585-4382-146B-6E74B7782887}"/>
          </ac:spMkLst>
        </pc:spChg>
        <pc:spChg chg="del mod replST">
          <ac:chgData name="Ida Ekmark" userId="ffbc62ef69d5d3dc" providerId="LiveId" clId="{38AB4D3C-B4E5-4847-ABEF-83E738C70A11}" dt="2024-05-27T11:28:26.234" v="66826" actId="478"/>
          <ac:spMkLst>
            <pc:docMk/>
            <pc:sldMk cId="2367163873" sldId="315"/>
            <ac:spMk id="8328" creationId="{97BE43CB-D173-D433-13B5-E1F268C9124B}"/>
          </ac:spMkLst>
        </pc:spChg>
        <pc:spChg chg="del mod replST">
          <ac:chgData name="Ida Ekmark" userId="ffbc62ef69d5d3dc" providerId="LiveId" clId="{38AB4D3C-B4E5-4847-ABEF-83E738C70A11}" dt="2024-05-27T11:28:26.233" v="66825" actId="478"/>
          <ac:spMkLst>
            <pc:docMk/>
            <pc:sldMk cId="2367163873" sldId="315"/>
            <ac:spMk id="8329" creationId="{3F81B9CB-4D46-3A3F-5D06-41927DE6632A}"/>
          </ac:spMkLst>
        </pc:spChg>
        <pc:spChg chg="del mod replST">
          <ac:chgData name="Ida Ekmark" userId="ffbc62ef69d5d3dc" providerId="LiveId" clId="{38AB4D3C-B4E5-4847-ABEF-83E738C70A11}" dt="2024-05-27T11:28:26.232" v="66824" actId="478"/>
          <ac:spMkLst>
            <pc:docMk/>
            <pc:sldMk cId="2367163873" sldId="315"/>
            <ac:spMk id="8330" creationId="{05150F79-C69A-7C25-6300-4CCA33A4C2CC}"/>
          </ac:spMkLst>
        </pc:spChg>
        <pc:spChg chg="del mod replST">
          <ac:chgData name="Ida Ekmark" userId="ffbc62ef69d5d3dc" providerId="LiveId" clId="{38AB4D3C-B4E5-4847-ABEF-83E738C70A11}" dt="2024-05-27T11:28:26.232" v="66823" actId="478"/>
          <ac:spMkLst>
            <pc:docMk/>
            <pc:sldMk cId="2367163873" sldId="315"/>
            <ac:spMk id="8331" creationId="{6C91E322-E3EA-E936-D1CC-37B49A0E9D46}"/>
          </ac:spMkLst>
        </pc:spChg>
        <pc:spChg chg="del mod replST">
          <ac:chgData name="Ida Ekmark" userId="ffbc62ef69d5d3dc" providerId="LiveId" clId="{38AB4D3C-B4E5-4847-ABEF-83E738C70A11}" dt="2024-05-27T11:28:26.231" v="66822" actId="478"/>
          <ac:spMkLst>
            <pc:docMk/>
            <pc:sldMk cId="2367163873" sldId="315"/>
            <ac:spMk id="8332" creationId="{6BA5FEF4-4E47-AB0D-88D8-8B6B04741DA6}"/>
          </ac:spMkLst>
        </pc:spChg>
        <pc:spChg chg="del mod replST">
          <ac:chgData name="Ida Ekmark" userId="ffbc62ef69d5d3dc" providerId="LiveId" clId="{38AB4D3C-B4E5-4847-ABEF-83E738C70A11}" dt="2024-05-27T11:28:26.230" v="66821" actId="478"/>
          <ac:spMkLst>
            <pc:docMk/>
            <pc:sldMk cId="2367163873" sldId="315"/>
            <ac:spMk id="8333" creationId="{CF773B3A-8299-38B7-7E0E-04575E2EDB57}"/>
          </ac:spMkLst>
        </pc:spChg>
        <pc:spChg chg="del mod replST">
          <ac:chgData name="Ida Ekmark" userId="ffbc62ef69d5d3dc" providerId="LiveId" clId="{38AB4D3C-B4E5-4847-ABEF-83E738C70A11}" dt="2024-05-27T11:28:26.230" v="66820" actId="478"/>
          <ac:spMkLst>
            <pc:docMk/>
            <pc:sldMk cId="2367163873" sldId="315"/>
            <ac:spMk id="8334" creationId="{A822F120-7A17-7601-4397-365B0650E10F}"/>
          </ac:spMkLst>
        </pc:spChg>
        <pc:spChg chg="del mod replST">
          <ac:chgData name="Ida Ekmark" userId="ffbc62ef69d5d3dc" providerId="LiveId" clId="{38AB4D3C-B4E5-4847-ABEF-83E738C70A11}" dt="2024-05-27T11:28:26.229" v="66819" actId="478"/>
          <ac:spMkLst>
            <pc:docMk/>
            <pc:sldMk cId="2367163873" sldId="315"/>
            <ac:spMk id="8335" creationId="{AA860A9A-A7C3-BD38-27B1-AD293AA56D2E}"/>
          </ac:spMkLst>
        </pc:spChg>
        <pc:spChg chg="del mod replST">
          <ac:chgData name="Ida Ekmark" userId="ffbc62ef69d5d3dc" providerId="LiveId" clId="{38AB4D3C-B4E5-4847-ABEF-83E738C70A11}" dt="2024-05-27T11:28:26.229" v="66818" actId="478"/>
          <ac:spMkLst>
            <pc:docMk/>
            <pc:sldMk cId="2367163873" sldId="315"/>
            <ac:spMk id="8336" creationId="{42AB6F9F-DB66-FCDA-18FD-0FDC13CE6801}"/>
          </ac:spMkLst>
        </pc:spChg>
        <pc:spChg chg="del mod replST">
          <ac:chgData name="Ida Ekmark" userId="ffbc62ef69d5d3dc" providerId="LiveId" clId="{38AB4D3C-B4E5-4847-ABEF-83E738C70A11}" dt="2024-05-27T11:28:26.228" v="66817" actId="478"/>
          <ac:spMkLst>
            <pc:docMk/>
            <pc:sldMk cId="2367163873" sldId="315"/>
            <ac:spMk id="8337" creationId="{1E7CD58B-4CF8-5E23-B24E-D9BEAB3F4B2F}"/>
          </ac:spMkLst>
        </pc:spChg>
        <pc:spChg chg="del mod replST">
          <ac:chgData name="Ida Ekmark" userId="ffbc62ef69d5d3dc" providerId="LiveId" clId="{38AB4D3C-B4E5-4847-ABEF-83E738C70A11}" dt="2024-05-27T11:28:26.228" v="66816" actId="478"/>
          <ac:spMkLst>
            <pc:docMk/>
            <pc:sldMk cId="2367163873" sldId="315"/>
            <ac:spMk id="8338" creationId="{294E50DA-D8A7-6844-F0E7-57CC8985A13C}"/>
          </ac:spMkLst>
        </pc:spChg>
        <pc:spChg chg="del mod replST">
          <ac:chgData name="Ida Ekmark" userId="ffbc62ef69d5d3dc" providerId="LiveId" clId="{38AB4D3C-B4E5-4847-ABEF-83E738C70A11}" dt="2024-05-27T11:28:26.227" v="66815" actId="478"/>
          <ac:spMkLst>
            <pc:docMk/>
            <pc:sldMk cId="2367163873" sldId="315"/>
            <ac:spMk id="8339" creationId="{0C35B800-8AA5-F9BD-B50F-E212A788C4C7}"/>
          </ac:spMkLst>
        </pc:spChg>
        <pc:spChg chg="del mod replST">
          <ac:chgData name="Ida Ekmark" userId="ffbc62ef69d5d3dc" providerId="LiveId" clId="{38AB4D3C-B4E5-4847-ABEF-83E738C70A11}" dt="2024-05-27T11:28:26.227" v="66814" actId="478"/>
          <ac:spMkLst>
            <pc:docMk/>
            <pc:sldMk cId="2367163873" sldId="315"/>
            <ac:spMk id="8340" creationId="{F63CEE39-E811-EF64-DF11-30D7D52113CA}"/>
          </ac:spMkLst>
        </pc:spChg>
        <pc:spChg chg="del mod replST">
          <ac:chgData name="Ida Ekmark" userId="ffbc62ef69d5d3dc" providerId="LiveId" clId="{38AB4D3C-B4E5-4847-ABEF-83E738C70A11}" dt="2024-05-27T11:28:26.226" v="66813" actId="478"/>
          <ac:spMkLst>
            <pc:docMk/>
            <pc:sldMk cId="2367163873" sldId="315"/>
            <ac:spMk id="8341" creationId="{05800FE1-317E-D468-629D-DEEED7D302CB}"/>
          </ac:spMkLst>
        </pc:spChg>
        <pc:spChg chg="del mod replST">
          <ac:chgData name="Ida Ekmark" userId="ffbc62ef69d5d3dc" providerId="LiveId" clId="{38AB4D3C-B4E5-4847-ABEF-83E738C70A11}" dt="2024-05-27T11:28:26.225" v="66812" actId="478"/>
          <ac:spMkLst>
            <pc:docMk/>
            <pc:sldMk cId="2367163873" sldId="315"/>
            <ac:spMk id="8342" creationId="{D5DA4653-DFDD-8717-3A5D-8B405A0E798A}"/>
          </ac:spMkLst>
        </pc:spChg>
        <pc:spChg chg="del mod replST">
          <ac:chgData name="Ida Ekmark" userId="ffbc62ef69d5d3dc" providerId="LiveId" clId="{38AB4D3C-B4E5-4847-ABEF-83E738C70A11}" dt="2024-05-27T11:28:26.225" v="66811" actId="478"/>
          <ac:spMkLst>
            <pc:docMk/>
            <pc:sldMk cId="2367163873" sldId="315"/>
            <ac:spMk id="8343" creationId="{7F05C0E2-C9EA-32D9-75D7-76F681B8A70C}"/>
          </ac:spMkLst>
        </pc:spChg>
        <pc:spChg chg="del mod replST">
          <ac:chgData name="Ida Ekmark" userId="ffbc62ef69d5d3dc" providerId="LiveId" clId="{38AB4D3C-B4E5-4847-ABEF-83E738C70A11}" dt="2024-05-27T11:28:26.224" v="66810" actId="478"/>
          <ac:spMkLst>
            <pc:docMk/>
            <pc:sldMk cId="2367163873" sldId="315"/>
            <ac:spMk id="8344" creationId="{3303A798-264E-B45C-1776-CF5DFC6FAD03}"/>
          </ac:spMkLst>
        </pc:spChg>
        <pc:spChg chg="del mod replST">
          <ac:chgData name="Ida Ekmark" userId="ffbc62ef69d5d3dc" providerId="LiveId" clId="{38AB4D3C-B4E5-4847-ABEF-83E738C70A11}" dt="2024-05-27T11:28:26.223" v="66809" actId="478"/>
          <ac:spMkLst>
            <pc:docMk/>
            <pc:sldMk cId="2367163873" sldId="315"/>
            <ac:spMk id="8345" creationId="{31F1BBB9-41D8-3D30-52AC-79D67369E20F}"/>
          </ac:spMkLst>
        </pc:spChg>
        <pc:spChg chg="del mod replST">
          <ac:chgData name="Ida Ekmark" userId="ffbc62ef69d5d3dc" providerId="LiveId" clId="{38AB4D3C-B4E5-4847-ABEF-83E738C70A11}" dt="2024-05-27T11:28:26.223" v="66808" actId="478"/>
          <ac:spMkLst>
            <pc:docMk/>
            <pc:sldMk cId="2367163873" sldId="315"/>
            <ac:spMk id="8346" creationId="{B319A08D-4F4B-A0FC-6613-EF50AAC5D9F6}"/>
          </ac:spMkLst>
        </pc:spChg>
        <pc:spChg chg="del mod replST">
          <ac:chgData name="Ida Ekmark" userId="ffbc62ef69d5d3dc" providerId="LiveId" clId="{38AB4D3C-B4E5-4847-ABEF-83E738C70A11}" dt="2024-05-27T11:28:26.222" v="66807" actId="478"/>
          <ac:spMkLst>
            <pc:docMk/>
            <pc:sldMk cId="2367163873" sldId="315"/>
            <ac:spMk id="8347" creationId="{35566CA9-66A9-B665-8B26-18423ACA96EE}"/>
          </ac:spMkLst>
        </pc:spChg>
        <pc:spChg chg="del mod replST">
          <ac:chgData name="Ida Ekmark" userId="ffbc62ef69d5d3dc" providerId="LiveId" clId="{38AB4D3C-B4E5-4847-ABEF-83E738C70A11}" dt="2024-05-27T11:28:26.221" v="66806" actId="478"/>
          <ac:spMkLst>
            <pc:docMk/>
            <pc:sldMk cId="2367163873" sldId="315"/>
            <ac:spMk id="8348" creationId="{CF41A77A-D3E7-DDDC-612C-81DB1DD676FF}"/>
          </ac:spMkLst>
        </pc:spChg>
        <pc:spChg chg="del mod replST">
          <ac:chgData name="Ida Ekmark" userId="ffbc62ef69d5d3dc" providerId="LiveId" clId="{38AB4D3C-B4E5-4847-ABEF-83E738C70A11}" dt="2024-05-27T11:28:26.221" v="66805" actId="478"/>
          <ac:spMkLst>
            <pc:docMk/>
            <pc:sldMk cId="2367163873" sldId="315"/>
            <ac:spMk id="8349" creationId="{887B8954-9A36-50C7-829B-FD054CB56C0B}"/>
          </ac:spMkLst>
        </pc:spChg>
        <pc:spChg chg="del mod replST">
          <ac:chgData name="Ida Ekmark" userId="ffbc62ef69d5d3dc" providerId="LiveId" clId="{38AB4D3C-B4E5-4847-ABEF-83E738C70A11}" dt="2024-05-27T11:28:26.220" v="66804" actId="478"/>
          <ac:spMkLst>
            <pc:docMk/>
            <pc:sldMk cId="2367163873" sldId="315"/>
            <ac:spMk id="8350" creationId="{FB766145-310B-2982-A748-784F7CA42C43}"/>
          </ac:spMkLst>
        </pc:spChg>
        <pc:spChg chg="del mod replST">
          <ac:chgData name="Ida Ekmark" userId="ffbc62ef69d5d3dc" providerId="LiveId" clId="{38AB4D3C-B4E5-4847-ABEF-83E738C70A11}" dt="2024-05-27T11:28:26.219" v="66803" actId="478"/>
          <ac:spMkLst>
            <pc:docMk/>
            <pc:sldMk cId="2367163873" sldId="315"/>
            <ac:spMk id="8351" creationId="{403E0598-2267-E25A-D0C2-8653268D50C9}"/>
          </ac:spMkLst>
        </pc:spChg>
        <pc:spChg chg="del mod replST">
          <ac:chgData name="Ida Ekmark" userId="ffbc62ef69d5d3dc" providerId="LiveId" clId="{38AB4D3C-B4E5-4847-ABEF-83E738C70A11}" dt="2024-05-27T11:28:26.218" v="66802" actId="478"/>
          <ac:spMkLst>
            <pc:docMk/>
            <pc:sldMk cId="2367163873" sldId="315"/>
            <ac:spMk id="8352" creationId="{966F291E-AA26-E1E0-A2F9-822229089C0A}"/>
          </ac:spMkLst>
        </pc:spChg>
        <pc:spChg chg="del mod replST">
          <ac:chgData name="Ida Ekmark" userId="ffbc62ef69d5d3dc" providerId="LiveId" clId="{38AB4D3C-B4E5-4847-ABEF-83E738C70A11}" dt="2024-05-27T11:28:26.218" v="66801" actId="478"/>
          <ac:spMkLst>
            <pc:docMk/>
            <pc:sldMk cId="2367163873" sldId="315"/>
            <ac:spMk id="8353" creationId="{9B6F9BE1-3D82-FE79-C427-F664B7E40068}"/>
          </ac:spMkLst>
        </pc:spChg>
        <pc:spChg chg="del mod replST">
          <ac:chgData name="Ida Ekmark" userId="ffbc62ef69d5d3dc" providerId="LiveId" clId="{38AB4D3C-B4E5-4847-ABEF-83E738C70A11}" dt="2024-05-27T11:28:26.217" v="66800" actId="478"/>
          <ac:spMkLst>
            <pc:docMk/>
            <pc:sldMk cId="2367163873" sldId="315"/>
            <ac:spMk id="8354" creationId="{C2EC548C-D5EC-43B2-FBA1-90FA5AD5ACBA}"/>
          </ac:spMkLst>
        </pc:spChg>
        <pc:spChg chg="del mod replST">
          <ac:chgData name="Ida Ekmark" userId="ffbc62ef69d5d3dc" providerId="LiveId" clId="{38AB4D3C-B4E5-4847-ABEF-83E738C70A11}" dt="2024-05-27T11:28:26.216" v="66799" actId="478"/>
          <ac:spMkLst>
            <pc:docMk/>
            <pc:sldMk cId="2367163873" sldId="315"/>
            <ac:spMk id="8355" creationId="{BB7F6600-7A96-78A5-037A-F72143EDE327}"/>
          </ac:spMkLst>
        </pc:spChg>
        <pc:spChg chg="del mod replST">
          <ac:chgData name="Ida Ekmark" userId="ffbc62ef69d5d3dc" providerId="LiveId" clId="{38AB4D3C-B4E5-4847-ABEF-83E738C70A11}" dt="2024-05-27T11:28:26.216" v="66798" actId="478"/>
          <ac:spMkLst>
            <pc:docMk/>
            <pc:sldMk cId="2367163873" sldId="315"/>
            <ac:spMk id="8356" creationId="{D38794DB-CBD3-629E-C558-B05AC3A99EAB}"/>
          </ac:spMkLst>
        </pc:spChg>
        <pc:spChg chg="del mod replST">
          <ac:chgData name="Ida Ekmark" userId="ffbc62ef69d5d3dc" providerId="LiveId" clId="{38AB4D3C-B4E5-4847-ABEF-83E738C70A11}" dt="2024-05-27T11:28:26.215" v="66797" actId="478"/>
          <ac:spMkLst>
            <pc:docMk/>
            <pc:sldMk cId="2367163873" sldId="315"/>
            <ac:spMk id="8357" creationId="{AB10AAD1-104B-32F5-622E-D293B759592F}"/>
          </ac:spMkLst>
        </pc:spChg>
        <pc:spChg chg="del mod replST">
          <ac:chgData name="Ida Ekmark" userId="ffbc62ef69d5d3dc" providerId="LiveId" clId="{38AB4D3C-B4E5-4847-ABEF-83E738C70A11}" dt="2024-05-27T11:28:26.214" v="66796" actId="478"/>
          <ac:spMkLst>
            <pc:docMk/>
            <pc:sldMk cId="2367163873" sldId="315"/>
            <ac:spMk id="8358" creationId="{5EC5A09D-9F9F-4E6E-6A06-9B4EC87A6E39}"/>
          </ac:spMkLst>
        </pc:spChg>
        <pc:spChg chg="del mod replST">
          <ac:chgData name="Ida Ekmark" userId="ffbc62ef69d5d3dc" providerId="LiveId" clId="{38AB4D3C-B4E5-4847-ABEF-83E738C70A11}" dt="2024-05-27T11:28:26.214" v="66795" actId="478"/>
          <ac:spMkLst>
            <pc:docMk/>
            <pc:sldMk cId="2367163873" sldId="315"/>
            <ac:spMk id="8359" creationId="{3D7341F9-F78F-E397-41A1-9C680439A49C}"/>
          </ac:spMkLst>
        </pc:spChg>
        <pc:spChg chg="del mod replST">
          <ac:chgData name="Ida Ekmark" userId="ffbc62ef69d5d3dc" providerId="LiveId" clId="{38AB4D3C-B4E5-4847-ABEF-83E738C70A11}" dt="2024-05-27T11:28:26.213" v="66794" actId="478"/>
          <ac:spMkLst>
            <pc:docMk/>
            <pc:sldMk cId="2367163873" sldId="315"/>
            <ac:spMk id="8360" creationId="{CDD351B1-0B61-658E-68FC-860BF288D798}"/>
          </ac:spMkLst>
        </pc:spChg>
        <pc:spChg chg="del mod replST">
          <ac:chgData name="Ida Ekmark" userId="ffbc62ef69d5d3dc" providerId="LiveId" clId="{38AB4D3C-B4E5-4847-ABEF-83E738C70A11}" dt="2024-05-27T11:28:26.212" v="66793" actId="478"/>
          <ac:spMkLst>
            <pc:docMk/>
            <pc:sldMk cId="2367163873" sldId="315"/>
            <ac:spMk id="8361" creationId="{ABFE66C3-C5FE-E0D5-8B05-32E8EA656D32}"/>
          </ac:spMkLst>
        </pc:spChg>
        <pc:spChg chg="del mod replST">
          <ac:chgData name="Ida Ekmark" userId="ffbc62ef69d5d3dc" providerId="LiveId" clId="{38AB4D3C-B4E5-4847-ABEF-83E738C70A11}" dt="2024-05-27T11:28:26.212" v="66792" actId="478"/>
          <ac:spMkLst>
            <pc:docMk/>
            <pc:sldMk cId="2367163873" sldId="315"/>
            <ac:spMk id="8362" creationId="{2A97F3D6-549A-732E-BDBD-46F96D3B195A}"/>
          </ac:spMkLst>
        </pc:spChg>
        <pc:spChg chg="del mod replST">
          <ac:chgData name="Ida Ekmark" userId="ffbc62ef69d5d3dc" providerId="LiveId" clId="{38AB4D3C-B4E5-4847-ABEF-83E738C70A11}" dt="2024-05-27T11:28:26.211" v="66791" actId="478"/>
          <ac:spMkLst>
            <pc:docMk/>
            <pc:sldMk cId="2367163873" sldId="315"/>
            <ac:spMk id="8363" creationId="{7B4D8677-075B-A9A3-D4DE-5D2E09C90940}"/>
          </ac:spMkLst>
        </pc:spChg>
        <pc:spChg chg="del mod replST">
          <ac:chgData name="Ida Ekmark" userId="ffbc62ef69d5d3dc" providerId="LiveId" clId="{38AB4D3C-B4E5-4847-ABEF-83E738C70A11}" dt="2024-05-27T11:28:26.211" v="66790" actId="478"/>
          <ac:spMkLst>
            <pc:docMk/>
            <pc:sldMk cId="2367163873" sldId="315"/>
            <ac:spMk id="8364" creationId="{DF7630CB-540C-0490-F676-1E05BCDF7889}"/>
          </ac:spMkLst>
        </pc:spChg>
        <pc:spChg chg="del mod replST">
          <ac:chgData name="Ida Ekmark" userId="ffbc62ef69d5d3dc" providerId="LiveId" clId="{38AB4D3C-B4E5-4847-ABEF-83E738C70A11}" dt="2024-05-27T11:28:26.210" v="66789" actId="478"/>
          <ac:spMkLst>
            <pc:docMk/>
            <pc:sldMk cId="2367163873" sldId="315"/>
            <ac:spMk id="8365" creationId="{ABD4E60E-5B42-FF32-F297-BEA28566913B}"/>
          </ac:spMkLst>
        </pc:spChg>
        <pc:spChg chg="del mod replST">
          <ac:chgData name="Ida Ekmark" userId="ffbc62ef69d5d3dc" providerId="LiveId" clId="{38AB4D3C-B4E5-4847-ABEF-83E738C70A11}" dt="2024-05-27T11:28:26.209" v="66788" actId="478"/>
          <ac:spMkLst>
            <pc:docMk/>
            <pc:sldMk cId="2367163873" sldId="315"/>
            <ac:spMk id="8366" creationId="{E95D2A72-4BBA-895B-3B4E-814470BECD71}"/>
          </ac:spMkLst>
        </pc:spChg>
        <pc:spChg chg="del mod replST">
          <ac:chgData name="Ida Ekmark" userId="ffbc62ef69d5d3dc" providerId="LiveId" clId="{38AB4D3C-B4E5-4847-ABEF-83E738C70A11}" dt="2024-05-27T11:28:26.207" v="66787" actId="478"/>
          <ac:spMkLst>
            <pc:docMk/>
            <pc:sldMk cId="2367163873" sldId="315"/>
            <ac:spMk id="8367" creationId="{89CBF752-82AC-8053-80A8-5533ECBDA532}"/>
          </ac:spMkLst>
        </pc:spChg>
        <pc:spChg chg="del mod replST">
          <ac:chgData name="Ida Ekmark" userId="ffbc62ef69d5d3dc" providerId="LiveId" clId="{38AB4D3C-B4E5-4847-ABEF-83E738C70A11}" dt="2024-05-27T11:28:26.207" v="66786" actId="478"/>
          <ac:spMkLst>
            <pc:docMk/>
            <pc:sldMk cId="2367163873" sldId="315"/>
            <ac:spMk id="8368" creationId="{0A079948-13E7-4320-5869-9606E7FAB92C}"/>
          </ac:spMkLst>
        </pc:spChg>
        <pc:spChg chg="del mod replST">
          <ac:chgData name="Ida Ekmark" userId="ffbc62ef69d5d3dc" providerId="LiveId" clId="{38AB4D3C-B4E5-4847-ABEF-83E738C70A11}" dt="2024-05-27T11:28:26.206" v="66785" actId="478"/>
          <ac:spMkLst>
            <pc:docMk/>
            <pc:sldMk cId="2367163873" sldId="315"/>
            <ac:spMk id="8369" creationId="{780CF473-3CA0-9DAD-C305-FC7982584F67}"/>
          </ac:spMkLst>
        </pc:spChg>
        <pc:spChg chg="del mod replST">
          <ac:chgData name="Ida Ekmark" userId="ffbc62ef69d5d3dc" providerId="LiveId" clId="{38AB4D3C-B4E5-4847-ABEF-83E738C70A11}" dt="2024-05-27T11:28:26.206" v="66784" actId="478"/>
          <ac:spMkLst>
            <pc:docMk/>
            <pc:sldMk cId="2367163873" sldId="315"/>
            <ac:spMk id="8370" creationId="{97C69FC5-90F6-AE24-CA87-DC9695AD2287}"/>
          </ac:spMkLst>
        </pc:spChg>
        <pc:spChg chg="del mod replST">
          <ac:chgData name="Ida Ekmark" userId="ffbc62ef69d5d3dc" providerId="LiveId" clId="{38AB4D3C-B4E5-4847-ABEF-83E738C70A11}" dt="2024-05-27T11:28:26.205" v="66783" actId="478"/>
          <ac:spMkLst>
            <pc:docMk/>
            <pc:sldMk cId="2367163873" sldId="315"/>
            <ac:spMk id="8371" creationId="{1CBD7E6B-302C-FAA6-A936-DA7108A3F5AC}"/>
          </ac:spMkLst>
        </pc:spChg>
        <pc:spChg chg="del mod replST">
          <ac:chgData name="Ida Ekmark" userId="ffbc62ef69d5d3dc" providerId="LiveId" clId="{38AB4D3C-B4E5-4847-ABEF-83E738C70A11}" dt="2024-05-27T11:28:26.204" v="66782" actId="478"/>
          <ac:spMkLst>
            <pc:docMk/>
            <pc:sldMk cId="2367163873" sldId="315"/>
            <ac:spMk id="8372" creationId="{927231B4-A6F1-3DB1-940E-ED46CD54D183}"/>
          </ac:spMkLst>
        </pc:spChg>
        <pc:spChg chg="del mod replST">
          <ac:chgData name="Ida Ekmark" userId="ffbc62ef69d5d3dc" providerId="LiveId" clId="{38AB4D3C-B4E5-4847-ABEF-83E738C70A11}" dt="2024-05-27T11:28:26.204" v="66781" actId="478"/>
          <ac:spMkLst>
            <pc:docMk/>
            <pc:sldMk cId="2367163873" sldId="315"/>
            <ac:spMk id="8373" creationId="{500DCD9B-48BF-2561-E0CE-97FCA1109B9C}"/>
          </ac:spMkLst>
        </pc:spChg>
        <pc:spChg chg="del mod replST">
          <ac:chgData name="Ida Ekmark" userId="ffbc62ef69d5d3dc" providerId="LiveId" clId="{38AB4D3C-B4E5-4847-ABEF-83E738C70A11}" dt="2024-05-27T11:28:26.203" v="66780" actId="478"/>
          <ac:spMkLst>
            <pc:docMk/>
            <pc:sldMk cId="2367163873" sldId="315"/>
            <ac:spMk id="8374" creationId="{D2C79032-2FB2-F623-497E-CFA51BB3DB31}"/>
          </ac:spMkLst>
        </pc:spChg>
        <pc:spChg chg="del mod replST">
          <ac:chgData name="Ida Ekmark" userId="ffbc62ef69d5d3dc" providerId="LiveId" clId="{38AB4D3C-B4E5-4847-ABEF-83E738C70A11}" dt="2024-05-27T11:28:26.202" v="66779" actId="478"/>
          <ac:spMkLst>
            <pc:docMk/>
            <pc:sldMk cId="2367163873" sldId="315"/>
            <ac:spMk id="8375" creationId="{1BCA639B-9E18-A486-35D6-7DDA2D5B52F8}"/>
          </ac:spMkLst>
        </pc:spChg>
        <pc:spChg chg="del mod replST">
          <ac:chgData name="Ida Ekmark" userId="ffbc62ef69d5d3dc" providerId="LiveId" clId="{38AB4D3C-B4E5-4847-ABEF-83E738C70A11}" dt="2024-05-27T11:28:26.202" v="66778" actId="478"/>
          <ac:spMkLst>
            <pc:docMk/>
            <pc:sldMk cId="2367163873" sldId="315"/>
            <ac:spMk id="8376" creationId="{CE683FBF-003A-E654-EF15-2D102C0294A0}"/>
          </ac:spMkLst>
        </pc:spChg>
        <pc:spChg chg="del mod replST">
          <ac:chgData name="Ida Ekmark" userId="ffbc62ef69d5d3dc" providerId="LiveId" clId="{38AB4D3C-B4E5-4847-ABEF-83E738C70A11}" dt="2024-05-27T11:28:26.201" v="66777" actId="478"/>
          <ac:spMkLst>
            <pc:docMk/>
            <pc:sldMk cId="2367163873" sldId="315"/>
            <ac:spMk id="8377" creationId="{1941A245-85FA-04DF-D6EF-DAED1F06E95F}"/>
          </ac:spMkLst>
        </pc:spChg>
        <pc:spChg chg="del mod replST">
          <ac:chgData name="Ida Ekmark" userId="ffbc62ef69d5d3dc" providerId="LiveId" clId="{38AB4D3C-B4E5-4847-ABEF-83E738C70A11}" dt="2024-05-27T11:28:26.200" v="66776" actId="478"/>
          <ac:spMkLst>
            <pc:docMk/>
            <pc:sldMk cId="2367163873" sldId="315"/>
            <ac:spMk id="8378" creationId="{624673BF-FEE3-E184-2F95-9390468E036B}"/>
          </ac:spMkLst>
        </pc:spChg>
        <pc:spChg chg="del mod replST">
          <ac:chgData name="Ida Ekmark" userId="ffbc62ef69d5d3dc" providerId="LiveId" clId="{38AB4D3C-B4E5-4847-ABEF-83E738C70A11}" dt="2024-05-27T11:28:26.199" v="66775" actId="478"/>
          <ac:spMkLst>
            <pc:docMk/>
            <pc:sldMk cId="2367163873" sldId="315"/>
            <ac:spMk id="8379" creationId="{F20A9F80-DDB4-722F-35E8-34A0060CD4A4}"/>
          </ac:spMkLst>
        </pc:spChg>
        <pc:spChg chg="del mod replST">
          <ac:chgData name="Ida Ekmark" userId="ffbc62ef69d5d3dc" providerId="LiveId" clId="{38AB4D3C-B4E5-4847-ABEF-83E738C70A11}" dt="2024-05-27T11:28:26.199" v="66774" actId="478"/>
          <ac:spMkLst>
            <pc:docMk/>
            <pc:sldMk cId="2367163873" sldId="315"/>
            <ac:spMk id="8380" creationId="{F72468C3-7EE1-EC1F-4C45-D6500DACFC58}"/>
          </ac:spMkLst>
        </pc:spChg>
        <pc:spChg chg="del mod replST">
          <ac:chgData name="Ida Ekmark" userId="ffbc62ef69d5d3dc" providerId="LiveId" clId="{38AB4D3C-B4E5-4847-ABEF-83E738C70A11}" dt="2024-05-27T11:28:26.198" v="66773" actId="478"/>
          <ac:spMkLst>
            <pc:docMk/>
            <pc:sldMk cId="2367163873" sldId="315"/>
            <ac:spMk id="8381" creationId="{62842018-0B38-E3F9-0EB3-7CB52AF2026E}"/>
          </ac:spMkLst>
        </pc:spChg>
        <pc:spChg chg="del mod replST">
          <ac:chgData name="Ida Ekmark" userId="ffbc62ef69d5d3dc" providerId="LiveId" clId="{38AB4D3C-B4E5-4847-ABEF-83E738C70A11}" dt="2024-05-27T11:28:26.198" v="66772" actId="478"/>
          <ac:spMkLst>
            <pc:docMk/>
            <pc:sldMk cId="2367163873" sldId="315"/>
            <ac:spMk id="8382" creationId="{3A944552-3ED4-8834-27CF-3E87818E1389}"/>
          </ac:spMkLst>
        </pc:spChg>
        <pc:spChg chg="del mod replST">
          <ac:chgData name="Ida Ekmark" userId="ffbc62ef69d5d3dc" providerId="LiveId" clId="{38AB4D3C-B4E5-4847-ABEF-83E738C70A11}" dt="2024-05-27T11:28:26.197" v="66771" actId="478"/>
          <ac:spMkLst>
            <pc:docMk/>
            <pc:sldMk cId="2367163873" sldId="315"/>
            <ac:spMk id="8383" creationId="{43DA72F1-A0BB-46E7-4FC6-2F414BA06E5F}"/>
          </ac:spMkLst>
        </pc:spChg>
        <pc:spChg chg="del mod replST">
          <ac:chgData name="Ida Ekmark" userId="ffbc62ef69d5d3dc" providerId="LiveId" clId="{38AB4D3C-B4E5-4847-ABEF-83E738C70A11}" dt="2024-05-27T11:28:26.196" v="66770" actId="478"/>
          <ac:spMkLst>
            <pc:docMk/>
            <pc:sldMk cId="2367163873" sldId="315"/>
            <ac:spMk id="8384" creationId="{CEFE3595-E0BC-D53E-89B6-C8CB129AC96D}"/>
          </ac:spMkLst>
        </pc:spChg>
        <pc:spChg chg="del mod replST">
          <ac:chgData name="Ida Ekmark" userId="ffbc62ef69d5d3dc" providerId="LiveId" clId="{38AB4D3C-B4E5-4847-ABEF-83E738C70A11}" dt="2024-05-27T11:28:26.196" v="66769" actId="478"/>
          <ac:spMkLst>
            <pc:docMk/>
            <pc:sldMk cId="2367163873" sldId="315"/>
            <ac:spMk id="8385" creationId="{2C514BD0-F28A-09DC-D69A-9153C0B6BF5B}"/>
          </ac:spMkLst>
        </pc:spChg>
        <pc:spChg chg="del mod replST">
          <ac:chgData name="Ida Ekmark" userId="ffbc62ef69d5d3dc" providerId="LiveId" clId="{38AB4D3C-B4E5-4847-ABEF-83E738C70A11}" dt="2024-05-27T11:28:26.195" v="66768" actId="478"/>
          <ac:spMkLst>
            <pc:docMk/>
            <pc:sldMk cId="2367163873" sldId="315"/>
            <ac:spMk id="8386" creationId="{2AB294E0-356E-E1F5-05B4-ABAFAB8E186D}"/>
          </ac:spMkLst>
        </pc:spChg>
        <pc:spChg chg="del mod replST">
          <ac:chgData name="Ida Ekmark" userId="ffbc62ef69d5d3dc" providerId="LiveId" clId="{38AB4D3C-B4E5-4847-ABEF-83E738C70A11}" dt="2024-05-27T11:28:26.194" v="66767" actId="478"/>
          <ac:spMkLst>
            <pc:docMk/>
            <pc:sldMk cId="2367163873" sldId="315"/>
            <ac:spMk id="8387" creationId="{92DA214D-7465-E91A-13CB-BF118A54B692}"/>
          </ac:spMkLst>
        </pc:spChg>
        <pc:spChg chg="del mod replST">
          <ac:chgData name="Ida Ekmark" userId="ffbc62ef69d5d3dc" providerId="LiveId" clId="{38AB4D3C-B4E5-4847-ABEF-83E738C70A11}" dt="2024-05-27T11:28:26.194" v="66766" actId="478"/>
          <ac:spMkLst>
            <pc:docMk/>
            <pc:sldMk cId="2367163873" sldId="315"/>
            <ac:spMk id="8388" creationId="{3C5E69A0-DA79-2717-8964-DB7F657EDF44}"/>
          </ac:spMkLst>
        </pc:spChg>
        <pc:spChg chg="del mod replST">
          <ac:chgData name="Ida Ekmark" userId="ffbc62ef69d5d3dc" providerId="LiveId" clId="{38AB4D3C-B4E5-4847-ABEF-83E738C70A11}" dt="2024-05-27T11:28:26.193" v="66765" actId="478"/>
          <ac:spMkLst>
            <pc:docMk/>
            <pc:sldMk cId="2367163873" sldId="315"/>
            <ac:spMk id="8389" creationId="{4CC39343-EC5B-EF5E-1DEA-4D56CAFB3874}"/>
          </ac:spMkLst>
        </pc:spChg>
        <pc:spChg chg="del mod replST">
          <ac:chgData name="Ida Ekmark" userId="ffbc62ef69d5d3dc" providerId="LiveId" clId="{38AB4D3C-B4E5-4847-ABEF-83E738C70A11}" dt="2024-05-27T11:28:26.192" v="66764" actId="478"/>
          <ac:spMkLst>
            <pc:docMk/>
            <pc:sldMk cId="2367163873" sldId="315"/>
            <ac:spMk id="8390" creationId="{D5F3879F-C847-5847-64B9-44AED5B7CAE6}"/>
          </ac:spMkLst>
        </pc:spChg>
        <pc:spChg chg="del mod replST">
          <ac:chgData name="Ida Ekmark" userId="ffbc62ef69d5d3dc" providerId="LiveId" clId="{38AB4D3C-B4E5-4847-ABEF-83E738C70A11}" dt="2024-05-27T11:28:26.191" v="66763" actId="478"/>
          <ac:spMkLst>
            <pc:docMk/>
            <pc:sldMk cId="2367163873" sldId="315"/>
            <ac:spMk id="8391" creationId="{761DF620-F1A6-5B29-7028-845BCA35E571}"/>
          </ac:spMkLst>
        </pc:spChg>
        <pc:spChg chg="del mod replST">
          <ac:chgData name="Ida Ekmark" userId="ffbc62ef69d5d3dc" providerId="LiveId" clId="{38AB4D3C-B4E5-4847-ABEF-83E738C70A11}" dt="2024-05-27T11:28:26.191" v="66762" actId="478"/>
          <ac:spMkLst>
            <pc:docMk/>
            <pc:sldMk cId="2367163873" sldId="315"/>
            <ac:spMk id="8392" creationId="{926D0267-2F24-70F5-12B8-393CA5E14081}"/>
          </ac:spMkLst>
        </pc:spChg>
        <pc:spChg chg="del mod replST">
          <ac:chgData name="Ida Ekmark" userId="ffbc62ef69d5d3dc" providerId="LiveId" clId="{38AB4D3C-B4E5-4847-ABEF-83E738C70A11}" dt="2024-05-27T11:28:26.190" v="66761" actId="478"/>
          <ac:spMkLst>
            <pc:docMk/>
            <pc:sldMk cId="2367163873" sldId="315"/>
            <ac:spMk id="8393" creationId="{1AA4F643-C5AC-D9E5-6B4C-C1AC9115307D}"/>
          </ac:spMkLst>
        </pc:spChg>
        <pc:spChg chg="del mod replST">
          <ac:chgData name="Ida Ekmark" userId="ffbc62ef69d5d3dc" providerId="LiveId" clId="{38AB4D3C-B4E5-4847-ABEF-83E738C70A11}" dt="2024-05-27T11:28:26.189" v="66760" actId="478"/>
          <ac:spMkLst>
            <pc:docMk/>
            <pc:sldMk cId="2367163873" sldId="315"/>
            <ac:spMk id="8394" creationId="{CA534354-181E-818C-16D2-4D9881520F91}"/>
          </ac:spMkLst>
        </pc:spChg>
        <pc:spChg chg="del mod replST">
          <ac:chgData name="Ida Ekmark" userId="ffbc62ef69d5d3dc" providerId="LiveId" clId="{38AB4D3C-B4E5-4847-ABEF-83E738C70A11}" dt="2024-05-27T11:28:26.187" v="66759" actId="478"/>
          <ac:spMkLst>
            <pc:docMk/>
            <pc:sldMk cId="2367163873" sldId="315"/>
            <ac:spMk id="8395" creationId="{511CDAB5-703B-24E3-E492-2AD0BF2AF399}"/>
          </ac:spMkLst>
        </pc:spChg>
        <pc:spChg chg="del mod replST">
          <ac:chgData name="Ida Ekmark" userId="ffbc62ef69d5d3dc" providerId="LiveId" clId="{38AB4D3C-B4E5-4847-ABEF-83E738C70A11}" dt="2024-05-27T11:28:26.187" v="66758" actId="478"/>
          <ac:spMkLst>
            <pc:docMk/>
            <pc:sldMk cId="2367163873" sldId="315"/>
            <ac:spMk id="8396" creationId="{525BABDC-0E60-F314-7158-18074F43D6D1}"/>
          </ac:spMkLst>
        </pc:spChg>
        <pc:spChg chg="del mod replST">
          <ac:chgData name="Ida Ekmark" userId="ffbc62ef69d5d3dc" providerId="LiveId" clId="{38AB4D3C-B4E5-4847-ABEF-83E738C70A11}" dt="2024-05-27T11:28:26.186" v="66757" actId="478"/>
          <ac:spMkLst>
            <pc:docMk/>
            <pc:sldMk cId="2367163873" sldId="315"/>
            <ac:spMk id="8397" creationId="{2F2D3367-A7CD-67D3-F99E-412C5CED18C1}"/>
          </ac:spMkLst>
        </pc:spChg>
        <pc:spChg chg="del mod replST">
          <ac:chgData name="Ida Ekmark" userId="ffbc62ef69d5d3dc" providerId="LiveId" clId="{38AB4D3C-B4E5-4847-ABEF-83E738C70A11}" dt="2024-05-27T11:28:26.186" v="66756" actId="478"/>
          <ac:spMkLst>
            <pc:docMk/>
            <pc:sldMk cId="2367163873" sldId="315"/>
            <ac:spMk id="8398" creationId="{E3113DD2-ED3B-BFCD-4F4E-86D07627CFD2}"/>
          </ac:spMkLst>
        </pc:spChg>
        <pc:spChg chg="del mod replST">
          <ac:chgData name="Ida Ekmark" userId="ffbc62ef69d5d3dc" providerId="LiveId" clId="{38AB4D3C-B4E5-4847-ABEF-83E738C70A11}" dt="2024-05-27T11:28:26.185" v="66755" actId="478"/>
          <ac:spMkLst>
            <pc:docMk/>
            <pc:sldMk cId="2367163873" sldId="315"/>
            <ac:spMk id="8399" creationId="{F43FD2AB-9378-7AF7-A2DA-88833E4C2335}"/>
          </ac:spMkLst>
        </pc:spChg>
        <pc:spChg chg="del mod replST">
          <ac:chgData name="Ida Ekmark" userId="ffbc62ef69d5d3dc" providerId="LiveId" clId="{38AB4D3C-B4E5-4847-ABEF-83E738C70A11}" dt="2024-05-27T11:28:26.184" v="66754" actId="478"/>
          <ac:spMkLst>
            <pc:docMk/>
            <pc:sldMk cId="2367163873" sldId="315"/>
            <ac:spMk id="8400" creationId="{DD682E35-9C81-38C0-008C-6B3DB453E97B}"/>
          </ac:spMkLst>
        </pc:spChg>
        <pc:spChg chg="del mod replST">
          <ac:chgData name="Ida Ekmark" userId="ffbc62ef69d5d3dc" providerId="LiveId" clId="{38AB4D3C-B4E5-4847-ABEF-83E738C70A11}" dt="2024-05-27T11:28:26.184" v="66753" actId="478"/>
          <ac:spMkLst>
            <pc:docMk/>
            <pc:sldMk cId="2367163873" sldId="315"/>
            <ac:spMk id="8401" creationId="{282F3F6C-6DDF-1AC7-63BD-A316B0E2FE46}"/>
          </ac:spMkLst>
        </pc:spChg>
        <pc:spChg chg="del mod replST">
          <ac:chgData name="Ida Ekmark" userId="ffbc62ef69d5d3dc" providerId="LiveId" clId="{38AB4D3C-B4E5-4847-ABEF-83E738C70A11}" dt="2024-05-27T11:28:26.183" v="66752" actId="478"/>
          <ac:spMkLst>
            <pc:docMk/>
            <pc:sldMk cId="2367163873" sldId="315"/>
            <ac:spMk id="8402" creationId="{46A515CC-F5E0-7438-ED74-E15893913018}"/>
          </ac:spMkLst>
        </pc:spChg>
        <pc:spChg chg="del mod replST">
          <ac:chgData name="Ida Ekmark" userId="ffbc62ef69d5d3dc" providerId="LiveId" clId="{38AB4D3C-B4E5-4847-ABEF-83E738C70A11}" dt="2024-05-27T11:28:26.182" v="66751" actId="478"/>
          <ac:spMkLst>
            <pc:docMk/>
            <pc:sldMk cId="2367163873" sldId="315"/>
            <ac:spMk id="8403" creationId="{7B5F3DE6-998F-14E2-518D-A9090D6484D4}"/>
          </ac:spMkLst>
        </pc:spChg>
        <pc:spChg chg="del mod replST">
          <ac:chgData name="Ida Ekmark" userId="ffbc62ef69d5d3dc" providerId="LiveId" clId="{38AB4D3C-B4E5-4847-ABEF-83E738C70A11}" dt="2024-05-27T11:28:26.181" v="66750" actId="478"/>
          <ac:spMkLst>
            <pc:docMk/>
            <pc:sldMk cId="2367163873" sldId="315"/>
            <ac:spMk id="8404" creationId="{149E9A6B-8BDF-7EE0-3A0F-C39C0A2CE952}"/>
          </ac:spMkLst>
        </pc:spChg>
        <pc:spChg chg="del mod replST">
          <ac:chgData name="Ida Ekmark" userId="ffbc62ef69d5d3dc" providerId="LiveId" clId="{38AB4D3C-B4E5-4847-ABEF-83E738C70A11}" dt="2024-05-27T11:28:26.180" v="66749" actId="478"/>
          <ac:spMkLst>
            <pc:docMk/>
            <pc:sldMk cId="2367163873" sldId="315"/>
            <ac:spMk id="8405" creationId="{421ABB0A-1352-787C-EEC9-689D72D9322D}"/>
          </ac:spMkLst>
        </pc:spChg>
        <pc:spChg chg="del mod replST">
          <ac:chgData name="Ida Ekmark" userId="ffbc62ef69d5d3dc" providerId="LiveId" clId="{38AB4D3C-B4E5-4847-ABEF-83E738C70A11}" dt="2024-05-27T11:28:26.180" v="66748" actId="478"/>
          <ac:spMkLst>
            <pc:docMk/>
            <pc:sldMk cId="2367163873" sldId="315"/>
            <ac:spMk id="8406" creationId="{52E0C20D-0F06-8D69-ECFB-AE7B87E5290E}"/>
          </ac:spMkLst>
        </pc:spChg>
        <pc:spChg chg="del mod replST">
          <ac:chgData name="Ida Ekmark" userId="ffbc62ef69d5d3dc" providerId="LiveId" clId="{38AB4D3C-B4E5-4847-ABEF-83E738C70A11}" dt="2024-05-27T11:28:26.179" v="66747" actId="478"/>
          <ac:spMkLst>
            <pc:docMk/>
            <pc:sldMk cId="2367163873" sldId="315"/>
            <ac:spMk id="8407" creationId="{324BE0F8-63AA-63EE-64B7-3F44E7B7E274}"/>
          </ac:spMkLst>
        </pc:spChg>
        <pc:spChg chg="del mod replST">
          <ac:chgData name="Ida Ekmark" userId="ffbc62ef69d5d3dc" providerId="LiveId" clId="{38AB4D3C-B4E5-4847-ABEF-83E738C70A11}" dt="2024-05-27T11:28:26.179" v="66746" actId="478"/>
          <ac:spMkLst>
            <pc:docMk/>
            <pc:sldMk cId="2367163873" sldId="315"/>
            <ac:spMk id="8408" creationId="{AC0188B1-B07E-C132-5A48-599D15876E9E}"/>
          </ac:spMkLst>
        </pc:spChg>
        <pc:spChg chg="del mod replST">
          <ac:chgData name="Ida Ekmark" userId="ffbc62ef69d5d3dc" providerId="LiveId" clId="{38AB4D3C-B4E5-4847-ABEF-83E738C70A11}" dt="2024-05-27T11:28:26.178" v="66745" actId="478"/>
          <ac:spMkLst>
            <pc:docMk/>
            <pc:sldMk cId="2367163873" sldId="315"/>
            <ac:spMk id="8409" creationId="{C60D1DE3-F917-F681-2D14-1A68ABA3B390}"/>
          </ac:spMkLst>
        </pc:spChg>
        <pc:spChg chg="del mod replST">
          <ac:chgData name="Ida Ekmark" userId="ffbc62ef69d5d3dc" providerId="LiveId" clId="{38AB4D3C-B4E5-4847-ABEF-83E738C70A11}" dt="2024-05-27T11:28:26.177" v="66744" actId="478"/>
          <ac:spMkLst>
            <pc:docMk/>
            <pc:sldMk cId="2367163873" sldId="315"/>
            <ac:spMk id="8410" creationId="{F16EED58-7FB6-DC0D-CCC0-16DC20852A90}"/>
          </ac:spMkLst>
        </pc:spChg>
        <pc:spChg chg="del mod replST">
          <ac:chgData name="Ida Ekmark" userId="ffbc62ef69d5d3dc" providerId="LiveId" clId="{38AB4D3C-B4E5-4847-ABEF-83E738C70A11}" dt="2024-05-27T11:28:26.176" v="66743" actId="478"/>
          <ac:spMkLst>
            <pc:docMk/>
            <pc:sldMk cId="2367163873" sldId="315"/>
            <ac:spMk id="8411" creationId="{D87470A0-D448-6626-F7FE-1B9A484DB3E2}"/>
          </ac:spMkLst>
        </pc:spChg>
        <pc:spChg chg="del mod replST">
          <ac:chgData name="Ida Ekmark" userId="ffbc62ef69d5d3dc" providerId="LiveId" clId="{38AB4D3C-B4E5-4847-ABEF-83E738C70A11}" dt="2024-05-27T11:28:26.175" v="66742" actId="478"/>
          <ac:spMkLst>
            <pc:docMk/>
            <pc:sldMk cId="2367163873" sldId="315"/>
            <ac:spMk id="8412" creationId="{FA38D169-EE7F-7CB7-90DA-4E5A1957737F}"/>
          </ac:spMkLst>
        </pc:spChg>
        <pc:spChg chg="del mod replST">
          <ac:chgData name="Ida Ekmark" userId="ffbc62ef69d5d3dc" providerId="LiveId" clId="{38AB4D3C-B4E5-4847-ABEF-83E738C70A11}" dt="2024-05-27T11:28:26.175" v="66741" actId="478"/>
          <ac:spMkLst>
            <pc:docMk/>
            <pc:sldMk cId="2367163873" sldId="315"/>
            <ac:spMk id="8413" creationId="{16FC7687-1C96-FB35-E72F-61962D7BE1AE}"/>
          </ac:spMkLst>
        </pc:spChg>
        <pc:spChg chg="del mod replST">
          <ac:chgData name="Ida Ekmark" userId="ffbc62ef69d5d3dc" providerId="LiveId" clId="{38AB4D3C-B4E5-4847-ABEF-83E738C70A11}" dt="2024-05-27T11:28:26.174" v="66740" actId="478"/>
          <ac:spMkLst>
            <pc:docMk/>
            <pc:sldMk cId="2367163873" sldId="315"/>
            <ac:spMk id="8414" creationId="{D322E319-5F84-B911-64F0-9446C12C06E2}"/>
          </ac:spMkLst>
        </pc:spChg>
        <pc:spChg chg="del mod replST">
          <ac:chgData name="Ida Ekmark" userId="ffbc62ef69d5d3dc" providerId="LiveId" clId="{38AB4D3C-B4E5-4847-ABEF-83E738C70A11}" dt="2024-05-27T11:28:26.173" v="66739" actId="478"/>
          <ac:spMkLst>
            <pc:docMk/>
            <pc:sldMk cId="2367163873" sldId="315"/>
            <ac:spMk id="8415" creationId="{BA31DB75-41F2-DBED-F607-EFB9902D3CFE}"/>
          </ac:spMkLst>
        </pc:spChg>
        <pc:spChg chg="del mod replST">
          <ac:chgData name="Ida Ekmark" userId="ffbc62ef69d5d3dc" providerId="LiveId" clId="{38AB4D3C-B4E5-4847-ABEF-83E738C70A11}" dt="2024-05-27T11:28:26.172" v="66738" actId="478"/>
          <ac:spMkLst>
            <pc:docMk/>
            <pc:sldMk cId="2367163873" sldId="315"/>
            <ac:spMk id="8416" creationId="{F6C6F0E6-D351-4A37-41FE-38B7EC3D63EF}"/>
          </ac:spMkLst>
        </pc:spChg>
        <pc:spChg chg="del mod replST">
          <ac:chgData name="Ida Ekmark" userId="ffbc62ef69d5d3dc" providerId="LiveId" clId="{38AB4D3C-B4E5-4847-ABEF-83E738C70A11}" dt="2024-05-27T11:28:26.172" v="66737" actId="478"/>
          <ac:spMkLst>
            <pc:docMk/>
            <pc:sldMk cId="2367163873" sldId="315"/>
            <ac:spMk id="8417" creationId="{E9E47135-51E1-CE16-7CBB-4FF2025A30F7}"/>
          </ac:spMkLst>
        </pc:spChg>
        <pc:spChg chg="del mod replST">
          <ac:chgData name="Ida Ekmark" userId="ffbc62ef69d5d3dc" providerId="LiveId" clId="{38AB4D3C-B4E5-4847-ABEF-83E738C70A11}" dt="2024-05-27T11:28:26.171" v="66736" actId="478"/>
          <ac:spMkLst>
            <pc:docMk/>
            <pc:sldMk cId="2367163873" sldId="315"/>
            <ac:spMk id="8418" creationId="{F99E96EA-62C0-606C-0DDB-346F394B5168}"/>
          </ac:spMkLst>
        </pc:spChg>
        <pc:spChg chg="del mod replST">
          <ac:chgData name="Ida Ekmark" userId="ffbc62ef69d5d3dc" providerId="LiveId" clId="{38AB4D3C-B4E5-4847-ABEF-83E738C70A11}" dt="2024-05-27T11:28:26.170" v="66735" actId="478"/>
          <ac:spMkLst>
            <pc:docMk/>
            <pc:sldMk cId="2367163873" sldId="315"/>
            <ac:spMk id="8419" creationId="{4FD3BE22-CCFA-0861-62BA-8579C12BEE92}"/>
          </ac:spMkLst>
        </pc:spChg>
        <pc:spChg chg="del mod replST">
          <ac:chgData name="Ida Ekmark" userId="ffbc62ef69d5d3dc" providerId="LiveId" clId="{38AB4D3C-B4E5-4847-ABEF-83E738C70A11}" dt="2024-05-27T11:28:26.169" v="66734" actId="478"/>
          <ac:spMkLst>
            <pc:docMk/>
            <pc:sldMk cId="2367163873" sldId="315"/>
            <ac:spMk id="8420" creationId="{1EE6B192-286C-775B-656D-E1ED83673AA1}"/>
          </ac:spMkLst>
        </pc:spChg>
        <pc:spChg chg="del mod replST">
          <ac:chgData name="Ida Ekmark" userId="ffbc62ef69d5d3dc" providerId="LiveId" clId="{38AB4D3C-B4E5-4847-ABEF-83E738C70A11}" dt="2024-05-27T11:28:26.167" v="66733" actId="478"/>
          <ac:spMkLst>
            <pc:docMk/>
            <pc:sldMk cId="2367163873" sldId="315"/>
            <ac:spMk id="8421" creationId="{CBC4B468-1032-8D56-0F1D-79BE380D30D3}"/>
          </ac:spMkLst>
        </pc:spChg>
        <pc:spChg chg="del mod replST">
          <ac:chgData name="Ida Ekmark" userId="ffbc62ef69d5d3dc" providerId="LiveId" clId="{38AB4D3C-B4E5-4847-ABEF-83E738C70A11}" dt="2024-05-27T11:28:26.167" v="66732" actId="478"/>
          <ac:spMkLst>
            <pc:docMk/>
            <pc:sldMk cId="2367163873" sldId="315"/>
            <ac:spMk id="8422" creationId="{2745EB89-1820-FEEF-FF4A-9D4A606A2F49}"/>
          </ac:spMkLst>
        </pc:spChg>
        <pc:spChg chg="del mod replST">
          <ac:chgData name="Ida Ekmark" userId="ffbc62ef69d5d3dc" providerId="LiveId" clId="{38AB4D3C-B4E5-4847-ABEF-83E738C70A11}" dt="2024-05-27T11:28:26.166" v="66731" actId="478"/>
          <ac:spMkLst>
            <pc:docMk/>
            <pc:sldMk cId="2367163873" sldId="315"/>
            <ac:spMk id="8423" creationId="{8BDB635A-D36D-1AE6-970C-7002DABF5C7C}"/>
          </ac:spMkLst>
        </pc:spChg>
        <pc:spChg chg="del mod replST">
          <ac:chgData name="Ida Ekmark" userId="ffbc62ef69d5d3dc" providerId="LiveId" clId="{38AB4D3C-B4E5-4847-ABEF-83E738C70A11}" dt="2024-05-27T11:28:26.166" v="66730" actId="478"/>
          <ac:spMkLst>
            <pc:docMk/>
            <pc:sldMk cId="2367163873" sldId="315"/>
            <ac:spMk id="8424" creationId="{BFD01BE7-7A3D-4C14-92FE-01156AC6EE7E}"/>
          </ac:spMkLst>
        </pc:spChg>
        <pc:spChg chg="del mod replST">
          <ac:chgData name="Ida Ekmark" userId="ffbc62ef69d5d3dc" providerId="LiveId" clId="{38AB4D3C-B4E5-4847-ABEF-83E738C70A11}" dt="2024-05-27T11:28:26.165" v="66729" actId="478"/>
          <ac:spMkLst>
            <pc:docMk/>
            <pc:sldMk cId="2367163873" sldId="315"/>
            <ac:spMk id="8425" creationId="{B527AA4A-47F0-C392-1DB4-014DA389E0F3}"/>
          </ac:spMkLst>
        </pc:spChg>
        <pc:spChg chg="del mod replST">
          <ac:chgData name="Ida Ekmark" userId="ffbc62ef69d5d3dc" providerId="LiveId" clId="{38AB4D3C-B4E5-4847-ABEF-83E738C70A11}" dt="2024-05-27T11:28:26.164" v="66728" actId="478"/>
          <ac:spMkLst>
            <pc:docMk/>
            <pc:sldMk cId="2367163873" sldId="315"/>
            <ac:spMk id="8426" creationId="{0D8EC79D-4E92-1587-3503-FDF778E75182}"/>
          </ac:spMkLst>
        </pc:spChg>
        <pc:spChg chg="del mod replST">
          <ac:chgData name="Ida Ekmark" userId="ffbc62ef69d5d3dc" providerId="LiveId" clId="{38AB4D3C-B4E5-4847-ABEF-83E738C70A11}" dt="2024-05-27T11:28:26.163" v="66727" actId="478"/>
          <ac:spMkLst>
            <pc:docMk/>
            <pc:sldMk cId="2367163873" sldId="315"/>
            <ac:spMk id="8427" creationId="{DB6516BA-9482-989B-1A86-C0AA2E663512}"/>
          </ac:spMkLst>
        </pc:spChg>
        <pc:spChg chg="del mod replST">
          <ac:chgData name="Ida Ekmark" userId="ffbc62ef69d5d3dc" providerId="LiveId" clId="{38AB4D3C-B4E5-4847-ABEF-83E738C70A11}" dt="2024-05-27T11:28:26.163" v="66726" actId="478"/>
          <ac:spMkLst>
            <pc:docMk/>
            <pc:sldMk cId="2367163873" sldId="315"/>
            <ac:spMk id="8428" creationId="{5CD5476F-7888-C88F-8079-1813287CB6B5}"/>
          </ac:spMkLst>
        </pc:spChg>
        <pc:spChg chg="del mod replST">
          <ac:chgData name="Ida Ekmark" userId="ffbc62ef69d5d3dc" providerId="LiveId" clId="{38AB4D3C-B4E5-4847-ABEF-83E738C70A11}" dt="2024-05-27T11:28:26.162" v="66725" actId="478"/>
          <ac:spMkLst>
            <pc:docMk/>
            <pc:sldMk cId="2367163873" sldId="315"/>
            <ac:spMk id="8429" creationId="{38D1C1FB-A019-A9BE-1C2F-9A624871C1C1}"/>
          </ac:spMkLst>
        </pc:spChg>
        <pc:spChg chg="del mod replST">
          <ac:chgData name="Ida Ekmark" userId="ffbc62ef69d5d3dc" providerId="LiveId" clId="{38AB4D3C-B4E5-4847-ABEF-83E738C70A11}" dt="2024-05-27T11:28:26.161" v="66724" actId="478"/>
          <ac:spMkLst>
            <pc:docMk/>
            <pc:sldMk cId="2367163873" sldId="315"/>
            <ac:spMk id="8430" creationId="{E320D1C3-DFE0-479D-2464-C605B51B78E3}"/>
          </ac:spMkLst>
        </pc:spChg>
        <pc:spChg chg="del mod replST">
          <ac:chgData name="Ida Ekmark" userId="ffbc62ef69d5d3dc" providerId="LiveId" clId="{38AB4D3C-B4E5-4847-ABEF-83E738C70A11}" dt="2024-05-27T11:28:26.160" v="66723" actId="478"/>
          <ac:spMkLst>
            <pc:docMk/>
            <pc:sldMk cId="2367163873" sldId="315"/>
            <ac:spMk id="8431" creationId="{008EE161-4CB6-7D14-A0C2-FF13B7BC1F97}"/>
          </ac:spMkLst>
        </pc:spChg>
        <pc:spChg chg="del mod replST">
          <ac:chgData name="Ida Ekmark" userId="ffbc62ef69d5d3dc" providerId="LiveId" clId="{38AB4D3C-B4E5-4847-ABEF-83E738C70A11}" dt="2024-05-27T11:28:26.159" v="66722" actId="478"/>
          <ac:spMkLst>
            <pc:docMk/>
            <pc:sldMk cId="2367163873" sldId="315"/>
            <ac:spMk id="8432" creationId="{80E75A18-1EE0-8068-12C4-F1D08F0807F1}"/>
          </ac:spMkLst>
        </pc:spChg>
        <pc:spChg chg="del mod replST">
          <ac:chgData name="Ida Ekmark" userId="ffbc62ef69d5d3dc" providerId="LiveId" clId="{38AB4D3C-B4E5-4847-ABEF-83E738C70A11}" dt="2024-05-27T11:28:26.159" v="66721" actId="478"/>
          <ac:spMkLst>
            <pc:docMk/>
            <pc:sldMk cId="2367163873" sldId="315"/>
            <ac:spMk id="8433" creationId="{8F6F01C8-062C-CCB5-3403-C96E5A1BDF62}"/>
          </ac:spMkLst>
        </pc:spChg>
        <pc:spChg chg="del mod replST">
          <ac:chgData name="Ida Ekmark" userId="ffbc62ef69d5d3dc" providerId="LiveId" clId="{38AB4D3C-B4E5-4847-ABEF-83E738C70A11}" dt="2024-05-27T11:28:26.158" v="66720" actId="478"/>
          <ac:spMkLst>
            <pc:docMk/>
            <pc:sldMk cId="2367163873" sldId="315"/>
            <ac:spMk id="8434" creationId="{5706CD43-568C-B29E-ED9B-9BE004A90196}"/>
          </ac:spMkLst>
        </pc:spChg>
        <pc:spChg chg="del mod replST">
          <ac:chgData name="Ida Ekmark" userId="ffbc62ef69d5d3dc" providerId="LiveId" clId="{38AB4D3C-B4E5-4847-ABEF-83E738C70A11}" dt="2024-05-27T11:28:26.157" v="66719" actId="478"/>
          <ac:spMkLst>
            <pc:docMk/>
            <pc:sldMk cId="2367163873" sldId="315"/>
            <ac:spMk id="8435" creationId="{34BBB2A7-C259-D78A-E521-AB7BC068F9F2}"/>
          </ac:spMkLst>
        </pc:spChg>
        <pc:spChg chg="del mod replST">
          <ac:chgData name="Ida Ekmark" userId="ffbc62ef69d5d3dc" providerId="LiveId" clId="{38AB4D3C-B4E5-4847-ABEF-83E738C70A11}" dt="2024-05-27T11:28:26.157" v="66718" actId="478"/>
          <ac:spMkLst>
            <pc:docMk/>
            <pc:sldMk cId="2367163873" sldId="315"/>
            <ac:spMk id="8436" creationId="{55E99B99-68A7-5585-DC2B-10AC5520AEF7}"/>
          </ac:spMkLst>
        </pc:spChg>
        <pc:spChg chg="del mod replST">
          <ac:chgData name="Ida Ekmark" userId="ffbc62ef69d5d3dc" providerId="LiveId" clId="{38AB4D3C-B4E5-4847-ABEF-83E738C70A11}" dt="2024-05-27T11:28:26.156" v="66717" actId="478"/>
          <ac:spMkLst>
            <pc:docMk/>
            <pc:sldMk cId="2367163873" sldId="315"/>
            <ac:spMk id="8437" creationId="{DF1276C5-D896-720A-666B-A421CE1BB720}"/>
          </ac:spMkLst>
        </pc:spChg>
        <pc:spChg chg="del mod replST">
          <ac:chgData name="Ida Ekmark" userId="ffbc62ef69d5d3dc" providerId="LiveId" clId="{38AB4D3C-B4E5-4847-ABEF-83E738C70A11}" dt="2024-05-27T11:28:26.155" v="66716" actId="478"/>
          <ac:spMkLst>
            <pc:docMk/>
            <pc:sldMk cId="2367163873" sldId="315"/>
            <ac:spMk id="8438" creationId="{B59942ED-F611-51D5-B1FB-9D92163CDA1C}"/>
          </ac:spMkLst>
        </pc:spChg>
        <pc:spChg chg="del mod replST">
          <ac:chgData name="Ida Ekmark" userId="ffbc62ef69d5d3dc" providerId="LiveId" clId="{38AB4D3C-B4E5-4847-ABEF-83E738C70A11}" dt="2024-05-27T11:28:26.154" v="66715" actId="478"/>
          <ac:spMkLst>
            <pc:docMk/>
            <pc:sldMk cId="2367163873" sldId="315"/>
            <ac:spMk id="8439" creationId="{D5C884DB-66EE-CD29-D1CE-639EC8F1FF00}"/>
          </ac:spMkLst>
        </pc:spChg>
        <pc:spChg chg="del mod replST">
          <ac:chgData name="Ida Ekmark" userId="ffbc62ef69d5d3dc" providerId="LiveId" clId="{38AB4D3C-B4E5-4847-ABEF-83E738C70A11}" dt="2024-05-27T11:28:26.153" v="66714" actId="478"/>
          <ac:spMkLst>
            <pc:docMk/>
            <pc:sldMk cId="2367163873" sldId="315"/>
            <ac:spMk id="8440" creationId="{771DD099-B016-8700-A833-348F19A3A7E1}"/>
          </ac:spMkLst>
        </pc:spChg>
        <pc:spChg chg="del mod replST">
          <ac:chgData name="Ida Ekmark" userId="ffbc62ef69d5d3dc" providerId="LiveId" clId="{38AB4D3C-B4E5-4847-ABEF-83E738C70A11}" dt="2024-05-27T11:28:26.153" v="66713" actId="478"/>
          <ac:spMkLst>
            <pc:docMk/>
            <pc:sldMk cId="2367163873" sldId="315"/>
            <ac:spMk id="8441" creationId="{4DB8BC86-DBE5-48D1-16B9-3F28CAA9DE40}"/>
          </ac:spMkLst>
        </pc:spChg>
        <pc:spChg chg="del mod replST">
          <ac:chgData name="Ida Ekmark" userId="ffbc62ef69d5d3dc" providerId="LiveId" clId="{38AB4D3C-B4E5-4847-ABEF-83E738C70A11}" dt="2024-05-27T11:28:26.152" v="66712" actId="478"/>
          <ac:spMkLst>
            <pc:docMk/>
            <pc:sldMk cId="2367163873" sldId="315"/>
            <ac:spMk id="8442" creationId="{1BBA2EDF-D01F-C843-BEED-98BD940D8BC9}"/>
          </ac:spMkLst>
        </pc:spChg>
        <pc:spChg chg="del mod replST">
          <ac:chgData name="Ida Ekmark" userId="ffbc62ef69d5d3dc" providerId="LiveId" clId="{38AB4D3C-B4E5-4847-ABEF-83E738C70A11}" dt="2024-05-27T11:28:26.151" v="66711" actId="478"/>
          <ac:spMkLst>
            <pc:docMk/>
            <pc:sldMk cId="2367163873" sldId="315"/>
            <ac:spMk id="8443" creationId="{460F73A6-45CF-0DEA-2C02-A612CEF978D4}"/>
          </ac:spMkLst>
        </pc:spChg>
        <pc:spChg chg="del mod replST">
          <ac:chgData name="Ida Ekmark" userId="ffbc62ef69d5d3dc" providerId="LiveId" clId="{38AB4D3C-B4E5-4847-ABEF-83E738C70A11}" dt="2024-05-27T11:28:26.149" v="66710" actId="478"/>
          <ac:spMkLst>
            <pc:docMk/>
            <pc:sldMk cId="2367163873" sldId="315"/>
            <ac:spMk id="8444" creationId="{746FAE91-2EC5-66E1-79FB-799715A9AC70}"/>
          </ac:spMkLst>
        </pc:spChg>
        <pc:spChg chg="del mod replST">
          <ac:chgData name="Ida Ekmark" userId="ffbc62ef69d5d3dc" providerId="LiveId" clId="{38AB4D3C-B4E5-4847-ABEF-83E738C70A11}" dt="2024-05-27T11:28:26.149" v="66709" actId="478"/>
          <ac:spMkLst>
            <pc:docMk/>
            <pc:sldMk cId="2367163873" sldId="315"/>
            <ac:spMk id="8445" creationId="{C62315CA-BE87-73C8-616F-35FFC8FB2EF6}"/>
          </ac:spMkLst>
        </pc:spChg>
        <pc:spChg chg="del mod replST">
          <ac:chgData name="Ida Ekmark" userId="ffbc62ef69d5d3dc" providerId="LiveId" clId="{38AB4D3C-B4E5-4847-ABEF-83E738C70A11}" dt="2024-05-27T11:28:26.148" v="66708" actId="478"/>
          <ac:spMkLst>
            <pc:docMk/>
            <pc:sldMk cId="2367163873" sldId="315"/>
            <ac:spMk id="8446" creationId="{C3EBE3D1-6610-34B8-D067-1C847EE87F56}"/>
          </ac:spMkLst>
        </pc:spChg>
        <pc:spChg chg="del mod replST">
          <ac:chgData name="Ida Ekmark" userId="ffbc62ef69d5d3dc" providerId="LiveId" clId="{38AB4D3C-B4E5-4847-ABEF-83E738C70A11}" dt="2024-05-27T11:28:26.147" v="66707" actId="478"/>
          <ac:spMkLst>
            <pc:docMk/>
            <pc:sldMk cId="2367163873" sldId="315"/>
            <ac:spMk id="8447" creationId="{0D6ACAE8-5640-4D78-D9AD-AE7C549B710E}"/>
          </ac:spMkLst>
        </pc:spChg>
        <pc:spChg chg="del mod replST">
          <ac:chgData name="Ida Ekmark" userId="ffbc62ef69d5d3dc" providerId="LiveId" clId="{38AB4D3C-B4E5-4847-ABEF-83E738C70A11}" dt="2024-05-27T11:28:26.146" v="66706" actId="478"/>
          <ac:spMkLst>
            <pc:docMk/>
            <pc:sldMk cId="2367163873" sldId="315"/>
            <ac:spMk id="8448" creationId="{BFB78B59-D03A-B6DC-D9AB-016E9ADA0B5E}"/>
          </ac:spMkLst>
        </pc:spChg>
        <pc:spChg chg="del mod replST">
          <ac:chgData name="Ida Ekmark" userId="ffbc62ef69d5d3dc" providerId="LiveId" clId="{38AB4D3C-B4E5-4847-ABEF-83E738C70A11}" dt="2024-05-27T11:28:26.145" v="66705" actId="478"/>
          <ac:spMkLst>
            <pc:docMk/>
            <pc:sldMk cId="2367163873" sldId="315"/>
            <ac:spMk id="8449" creationId="{CDF0528F-2A74-8980-768A-BCC8874864FD}"/>
          </ac:spMkLst>
        </pc:spChg>
        <pc:spChg chg="del mod replST">
          <ac:chgData name="Ida Ekmark" userId="ffbc62ef69d5d3dc" providerId="LiveId" clId="{38AB4D3C-B4E5-4847-ABEF-83E738C70A11}" dt="2024-05-27T11:28:26.145" v="66704" actId="478"/>
          <ac:spMkLst>
            <pc:docMk/>
            <pc:sldMk cId="2367163873" sldId="315"/>
            <ac:spMk id="8450" creationId="{F9CAA8CB-A09D-32B6-23BB-874C7A7A72CD}"/>
          </ac:spMkLst>
        </pc:spChg>
        <pc:spChg chg="del mod replST">
          <ac:chgData name="Ida Ekmark" userId="ffbc62ef69d5d3dc" providerId="LiveId" clId="{38AB4D3C-B4E5-4847-ABEF-83E738C70A11}" dt="2024-05-27T11:28:26.144" v="66703" actId="478"/>
          <ac:spMkLst>
            <pc:docMk/>
            <pc:sldMk cId="2367163873" sldId="315"/>
            <ac:spMk id="8451" creationId="{4F822D80-A26A-05DB-A587-DCE17EB497AD}"/>
          </ac:spMkLst>
        </pc:spChg>
        <pc:spChg chg="del mod replST">
          <ac:chgData name="Ida Ekmark" userId="ffbc62ef69d5d3dc" providerId="LiveId" clId="{38AB4D3C-B4E5-4847-ABEF-83E738C70A11}" dt="2024-05-27T11:28:26.143" v="66702" actId="478"/>
          <ac:spMkLst>
            <pc:docMk/>
            <pc:sldMk cId="2367163873" sldId="315"/>
            <ac:spMk id="8452" creationId="{53A922D0-135E-0DE9-0046-0A39BDE38EBC}"/>
          </ac:spMkLst>
        </pc:spChg>
        <pc:spChg chg="del mod replST">
          <ac:chgData name="Ida Ekmark" userId="ffbc62ef69d5d3dc" providerId="LiveId" clId="{38AB4D3C-B4E5-4847-ABEF-83E738C70A11}" dt="2024-05-27T11:28:26.142" v="66701" actId="478"/>
          <ac:spMkLst>
            <pc:docMk/>
            <pc:sldMk cId="2367163873" sldId="315"/>
            <ac:spMk id="8453" creationId="{531BF424-1D0F-781D-F661-8A22E246B38E}"/>
          </ac:spMkLst>
        </pc:spChg>
        <pc:spChg chg="del mod replST">
          <ac:chgData name="Ida Ekmark" userId="ffbc62ef69d5d3dc" providerId="LiveId" clId="{38AB4D3C-B4E5-4847-ABEF-83E738C70A11}" dt="2024-05-27T11:28:26.141" v="66700" actId="478"/>
          <ac:spMkLst>
            <pc:docMk/>
            <pc:sldMk cId="2367163873" sldId="315"/>
            <ac:spMk id="8454" creationId="{5127BB99-3D94-71F2-A340-DF906E11A8E6}"/>
          </ac:spMkLst>
        </pc:spChg>
        <pc:spChg chg="del mod replST">
          <ac:chgData name="Ida Ekmark" userId="ffbc62ef69d5d3dc" providerId="LiveId" clId="{38AB4D3C-B4E5-4847-ABEF-83E738C70A11}" dt="2024-05-27T11:28:26.140" v="66699" actId="478"/>
          <ac:spMkLst>
            <pc:docMk/>
            <pc:sldMk cId="2367163873" sldId="315"/>
            <ac:spMk id="8455" creationId="{413E9920-0233-105F-7919-43B8773D6E5D}"/>
          </ac:spMkLst>
        </pc:spChg>
        <pc:spChg chg="del mod replST">
          <ac:chgData name="Ida Ekmark" userId="ffbc62ef69d5d3dc" providerId="LiveId" clId="{38AB4D3C-B4E5-4847-ABEF-83E738C70A11}" dt="2024-05-27T11:28:26.139" v="66698" actId="478"/>
          <ac:spMkLst>
            <pc:docMk/>
            <pc:sldMk cId="2367163873" sldId="315"/>
            <ac:spMk id="8456" creationId="{6BC81F6A-3771-6FEC-5EF1-EC7157952761}"/>
          </ac:spMkLst>
        </pc:spChg>
        <pc:spChg chg="del mod replST">
          <ac:chgData name="Ida Ekmark" userId="ffbc62ef69d5d3dc" providerId="LiveId" clId="{38AB4D3C-B4E5-4847-ABEF-83E738C70A11}" dt="2024-05-27T11:28:26.139" v="66697" actId="478"/>
          <ac:spMkLst>
            <pc:docMk/>
            <pc:sldMk cId="2367163873" sldId="315"/>
            <ac:spMk id="8457" creationId="{4367964A-913D-FFD4-310D-3C34956C5583}"/>
          </ac:spMkLst>
        </pc:spChg>
        <pc:spChg chg="del mod replST">
          <ac:chgData name="Ida Ekmark" userId="ffbc62ef69d5d3dc" providerId="LiveId" clId="{38AB4D3C-B4E5-4847-ABEF-83E738C70A11}" dt="2024-05-27T11:28:26.138" v="66696" actId="478"/>
          <ac:spMkLst>
            <pc:docMk/>
            <pc:sldMk cId="2367163873" sldId="315"/>
            <ac:spMk id="8458" creationId="{3B480F47-DE8E-3B98-1731-23E124B1325A}"/>
          </ac:spMkLst>
        </pc:spChg>
        <pc:spChg chg="del mod replST">
          <ac:chgData name="Ida Ekmark" userId="ffbc62ef69d5d3dc" providerId="LiveId" clId="{38AB4D3C-B4E5-4847-ABEF-83E738C70A11}" dt="2024-05-27T11:28:26.137" v="66695" actId="478"/>
          <ac:spMkLst>
            <pc:docMk/>
            <pc:sldMk cId="2367163873" sldId="315"/>
            <ac:spMk id="8459" creationId="{F55C9BEA-CE18-1026-3E7E-8ECE6DCEDB5B}"/>
          </ac:spMkLst>
        </pc:spChg>
        <pc:spChg chg="del mod replST">
          <ac:chgData name="Ida Ekmark" userId="ffbc62ef69d5d3dc" providerId="LiveId" clId="{38AB4D3C-B4E5-4847-ABEF-83E738C70A11}" dt="2024-05-27T11:28:26.136" v="66694" actId="478"/>
          <ac:spMkLst>
            <pc:docMk/>
            <pc:sldMk cId="2367163873" sldId="315"/>
            <ac:spMk id="8460" creationId="{5B9D4DF7-8AB2-3255-96B4-6D5998A08F9A}"/>
          </ac:spMkLst>
        </pc:spChg>
        <pc:spChg chg="del mod replST">
          <ac:chgData name="Ida Ekmark" userId="ffbc62ef69d5d3dc" providerId="LiveId" clId="{38AB4D3C-B4E5-4847-ABEF-83E738C70A11}" dt="2024-05-27T11:28:26.135" v="66693" actId="478"/>
          <ac:spMkLst>
            <pc:docMk/>
            <pc:sldMk cId="2367163873" sldId="315"/>
            <ac:spMk id="8461" creationId="{A2FDAB1C-A4F9-A5A3-361D-6B3B88629964}"/>
          </ac:spMkLst>
        </pc:spChg>
        <pc:spChg chg="del mod replST">
          <ac:chgData name="Ida Ekmark" userId="ffbc62ef69d5d3dc" providerId="LiveId" clId="{38AB4D3C-B4E5-4847-ABEF-83E738C70A11}" dt="2024-05-27T11:28:26.134" v="66692" actId="478"/>
          <ac:spMkLst>
            <pc:docMk/>
            <pc:sldMk cId="2367163873" sldId="315"/>
            <ac:spMk id="8462" creationId="{DE46B109-1196-34C6-8371-33709AF1910B}"/>
          </ac:spMkLst>
        </pc:spChg>
        <pc:spChg chg="del mod replST">
          <ac:chgData name="Ida Ekmark" userId="ffbc62ef69d5d3dc" providerId="LiveId" clId="{38AB4D3C-B4E5-4847-ABEF-83E738C70A11}" dt="2024-05-27T11:28:26.134" v="66691" actId="478"/>
          <ac:spMkLst>
            <pc:docMk/>
            <pc:sldMk cId="2367163873" sldId="315"/>
            <ac:spMk id="8463" creationId="{293C688D-7031-6274-68D9-A13FE5C641A8}"/>
          </ac:spMkLst>
        </pc:spChg>
        <pc:spChg chg="del mod replST">
          <ac:chgData name="Ida Ekmark" userId="ffbc62ef69d5d3dc" providerId="LiveId" clId="{38AB4D3C-B4E5-4847-ABEF-83E738C70A11}" dt="2024-05-27T11:28:26.132" v="66690" actId="478"/>
          <ac:spMkLst>
            <pc:docMk/>
            <pc:sldMk cId="2367163873" sldId="315"/>
            <ac:spMk id="8464" creationId="{E7FCCF80-5F54-D1AB-A40B-FB9F1A8A061D}"/>
          </ac:spMkLst>
        </pc:spChg>
        <pc:spChg chg="del mod replST">
          <ac:chgData name="Ida Ekmark" userId="ffbc62ef69d5d3dc" providerId="LiveId" clId="{38AB4D3C-B4E5-4847-ABEF-83E738C70A11}" dt="2024-05-27T11:28:26.132" v="66689" actId="478"/>
          <ac:spMkLst>
            <pc:docMk/>
            <pc:sldMk cId="2367163873" sldId="315"/>
            <ac:spMk id="8465" creationId="{576830E9-A0E0-B0ED-4F18-75963B6B6A07}"/>
          </ac:spMkLst>
        </pc:spChg>
        <pc:spChg chg="del mod replST">
          <ac:chgData name="Ida Ekmark" userId="ffbc62ef69d5d3dc" providerId="LiveId" clId="{38AB4D3C-B4E5-4847-ABEF-83E738C70A11}" dt="2024-05-27T11:28:26.131" v="66688" actId="478"/>
          <ac:spMkLst>
            <pc:docMk/>
            <pc:sldMk cId="2367163873" sldId="315"/>
            <ac:spMk id="8466" creationId="{E591CD85-D8D8-5B7F-B0A8-FB509BE31F6A}"/>
          </ac:spMkLst>
        </pc:spChg>
        <pc:spChg chg="del mod replST">
          <ac:chgData name="Ida Ekmark" userId="ffbc62ef69d5d3dc" providerId="LiveId" clId="{38AB4D3C-B4E5-4847-ABEF-83E738C70A11}" dt="2024-05-27T11:28:26.130" v="66687" actId="478"/>
          <ac:spMkLst>
            <pc:docMk/>
            <pc:sldMk cId="2367163873" sldId="315"/>
            <ac:spMk id="8467" creationId="{4061195D-8E55-F4AC-7C78-D2C0DCFF5E31}"/>
          </ac:spMkLst>
        </pc:spChg>
        <pc:spChg chg="del mod replST">
          <ac:chgData name="Ida Ekmark" userId="ffbc62ef69d5d3dc" providerId="LiveId" clId="{38AB4D3C-B4E5-4847-ABEF-83E738C70A11}" dt="2024-05-27T11:28:26.129" v="66686" actId="478"/>
          <ac:spMkLst>
            <pc:docMk/>
            <pc:sldMk cId="2367163873" sldId="315"/>
            <ac:spMk id="8468" creationId="{A7906436-55F4-9F57-39F4-6F23190EE2E2}"/>
          </ac:spMkLst>
        </pc:spChg>
        <pc:spChg chg="del mod replST">
          <ac:chgData name="Ida Ekmark" userId="ffbc62ef69d5d3dc" providerId="LiveId" clId="{38AB4D3C-B4E5-4847-ABEF-83E738C70A11}" dt="2024-05-27T11:28:26.127" v="66685" actId="478"/>
          <ac:spMkLst>
            <pc:docMk/>
            <pc:sldMk cId="2367163873" sldId="315"/>
            <ac:spMk id="8469" creationId="{B057189B-1758-5EA2-F90F-8734774869A0}"/>
          </ac:spMkLst>
        </pc:spChg>
        <pc:spChg chg="del mod replST">
          <ac:chgData name="Ida Ekmark" userId="ffbc62ef69d5d3dc" providerId="LiveId" clId="{38AB4D3C-B4E5-4847-ABEF-83E738C70A11}" dt="2024-05-27T11:28:26.126" v="66684" actId="478"/>
          <ac:spMkLst>
            <pc:docMk/>
            <pc:sldMk cId="2367163873" sldId="315"/>
            <ac:spMk id="8470" creationId="{13A00BE6-C450-F641-E19C-7A2F05DC989B}"/>
          </ac:spMkLst>
        </pc:spChg>
        <pc:spChg chg="del mod topLvl replST">
          <ac:chgData name="Ida Ekmark" userId="ffbc62ef69d5d3dc" providerId="LiveId" clId="{38AB4D3C-B4E5-4847-ABEF-83E738C70A11}" dt="2024-05-27T11:29:14.841" v="68188" actId="478"/>
          <ac:spMkLst>
            <pc:docMk/>
            <pc:sldMk cId="2367163873" sldId="315"/>
            <ac:spMk id="8677" creationId="{C3E658AF-A663-D7D4-FF6D-F757B05B5B60}"/>
          </ac:spMkLst>
        </pc:spChg>
        <pc:spChg chg="del mod topLvl replST">
          <ac:chgData name="Ida Ekmark" userId="ffbc62ef69d5d3dc" providerId="LiveId" clId="{38AB4D3C-B4E5-4847-ABEF-83E738C70A11}" dt="2024-05-27T11:29:14.635" v="67974" actId="478"/>
          <ac:spMkLst>
            <pc:docMk/>
            <pc:sldMk cId="2367163873" sldId="315"/>
            <ac:spMk id="8678" creationId="{1BEC501B-CD74-E865-D253-BB27CFD78BCE}"/>
          </ac:spMkLst>
        </pc:spChg>
        <pc:spChg chg="del mod replST">
          <ac:chgData name="Ida Ekmark" userId="ffbc62ef69d5d3dc" providerId="LiveId" clId="{38AB4D3C-B4E5-4847-ABEF-83E738C70A11}" dt="2024-05-27T11:29:14.635" v="67973" actId="478"/>
          <ac:spMkLst>
            <pc:docMk/>
            <pc:sldMk cId="2367163873" sldId="315"/>
            <ac:spMk id="8679" creationId="{7A6A55F2-C996-3358-F8CC-83033F5536D6}"/>
          </ac:spMkLst>
        </pc:spChg>
        <pc:spChg chg="del mod replST">
          <ac:chgData name="Ida Ekmark" userId="ffbc62ef69d5d3dc" providerId="LiveId" clId="{38AB4D3C-B4E5-4847-ABEF-83E738C70A11}" dt="2024-05-27T11:29:14.635" v="67972" actId="478"/>
          <ac:spMkLst>
            <pc:docMk/>
            <pc:sldMk cId="2367163873" sldId="315"/>
            <ac:spMk id="8680" creationId="{9E14E158-FA49-B845-F9D7-43819449E034}"/>
          </ac:spMkLst>
        </pc:spChg>
        <pc:spChg chg="del mod replST">
          <ac:chgData name="Ida Ekmark" userId="ffbc62ef69d5d3dc" providerId="LiveId" clId="{38AB4D3C-B4E5-4847-ABEF-83E738C70A11}" dt="2024-05-27T11:29:14.631" v="67971" actId="478"/>
          <ac:spMkLst>
            <pc:docMk/>
            <pc:sldMk cId="2367163873" sldId="315"/>
            <ac:spMk id="8681" creationId="{4B4CF9FD-0EDE-E299-EDB2-1EBCDC61B1DC}"/>
          </ac:spMkLst>
        </pc:spChg>
        <pc:spChg chg="del mod replST">
          <ac:chgData name="Ida Ekmark" userId="ffbc62ef69d5d3dc" providerId="LiveId" clId="{38AB4D3C-B4E5-4847-ABEF-83E738C70A11}" dt="2024-05-27T11:29:14.631" v="67970" actId="478"/>
          <ac:spMkLst>
            <pc:docMk/>
            <pc:sldMk cId="2367163873" sldId="315"/>
            <ac:spMk id="8682" creationId="{1DE7B62C-497B-8841-3520-A4E5E9EF77DB}"/>
          </ac:spMkLst>
        </pc:spChg>
        <pc:spChg chg="del mod replST">
          <ac:chgData name="Ida Ekmark" userId="ffbc62ef69d5d3dc" providerId="LiveId" clId="{38AB4D3C-B4E5-4847-ABEF-83E738C70A11}" dt="2024-05-27T11:29:14.631" v="67969" actId="478"/>
          <ac:spMkLst>
            <pc:docMk/>
            <pc:sldMk cId="2367163873" sldId="315"/>
            <ac:spMk id="8683" creationId="{4B86C519-84F9-C776-95BE-A4DCCF61087D}"/>
          </ac:spMkLst>
        </pc:spChg>
        <pc:spChg chg="del mod replST">
          <ac:chgData name="Ida Ekmark" userId="ffbc62ef69d5d3dc" providerId="LiveId" clId="{38AB4D3C-B4E5-4847-ABEF-83E738C70A11}" dt="2024-05-27T11:29:14.631" v="67968" actId="478"/>
          <ac:spMkLst>
            <pc:docMk/>
            <pc:sldMk cId="2367163873" sldId="315"/>
            <ac:spMk id="8684" creationId="{41233DB8-95DC-98EC-5999-38DEA6EAEE35}"/>
          </ac:spMkLst>
        </pc:spChg>
        <pc:spChg chg="del mod replST">
          <ac:chgData name="Ida Ekmark" userId="ffbc62ef69d5d3dc" providerId="LiveId" clId="{38AB4D3C-B4E5-4847-ABEF-83E738C70A11}" dt="2024-05-27T11:29:14.631" v="67967" actId="478"/>
          <ac:spMkLst>
            <pc:docMk/>
            <pc:sldMk cId="2367163873" sldId="315"/>
            <ac:spMk id="8685" creationId="{3BF185D1-3D9F-9017-AD0E-AA3B1449CB52}"/>
          </ac:spMkLst>
        </pc:spChg>
        <pc:spChg chg="del mod replST">
          <ac:chgData name="Ida Ekmark" userId="ffbc62ef69d5d3dc" providerId="LiveId" clId="{38AB4D3C-B4E5-4847-ABEF-83E738C70A11}" dt="2024-05-27T11:29:14.631" v="67966" actId="478"/>
          <ac:spMkLst>
            <pc:docMk/>
            <pc:sldMk cId="2367163873" sldId="315"/>
            <ac:spMk id="8686" creationId="{A0A3189A-A623-0EB6-A173-CD8ABE99D347}"/>
          </ac:spMkLst>
        </pc:spChg>
        <pc:spChg chg="del mod replST">
          <ac:chgData name="Ida Ekmark" userId="ffbc62ef69d5d3dc" providerId="LiveId" clId="{38AB4D3C-B4E5-4847-ABEF-83E738C70A11}" dt="2024-05-27T11:29:14.631" v="67965" actId="478"/>
          <ac:spMkLst>
            <pc:docMk/>
            <pc:sldMk cId="2367163873" sldId="315"/>
            <ac:spMk id="8687" creationId="{A7DD297C-6F7E-5A01-AD5E-D0229E45D072}"/>
          </ac:spMkLst>
        </pc:spChg>
        <pc:spChg chg="del mod replST">
          <ac:chgData name="Ida Ekmark" userId="ffbc62ef69d5d3dc" providerId="LiveId" clId="{38AB4D3C-B4E5-4847-ABEF-83E738C70A11}" dt="2024-05-27T11:29:14.631" v="67964" actId="478"/>
          <ac:spMkLst>
            <pc:docMk/>
            <pc:sldMk cId="2367163873" sldId="315"/>
            <ac:spMk id="8688" creationId="{3F0EC9A3-2F46-C167-53B3-8E27FC0E6A68}"/>
          </ac:spMkLst>
        </pc:spChg>
        <pc:spChg chg="del mod replST">
          <ac:chgData name="Ida Ekmark" userId="ffbc62ef69d5d3dc" providerId="LiveId" clId="{38AB4D3C-B4E5-4847-ABEF-83E738C70A11}" dt="2024-05-27T11:29:14.629" v="67963" actId="478"/>
          <ac:spMkLst>
            <pc:docMk/>
            <pc:sldMk cId="2367163873" sldId="315"/>
            <ac:spMk id="8689" creationId="{7782CE22-D48B-C874-67B4-F3B08316034E}"/>
          </ac:spMkLst>
        </pc:spChg>
        <pc:spChg chg="del mod replST">
          <ac:chgData name="Ida Ekmark" userId="ffbc62ef69d5d3dc" providerId="LiveId" clId="{38AB4D3C-B4E5-4847-ABEF-83E738C70A11}" dt="2024-05-27T11:29:14.629" v="67962" actId="478"/>
          <ac:spMkLst>
            <pc:docMk/>
            <pc:sldMk cId="2367163873" sldId="315"/>
            <ac:spMk id="8690" creationId="{3301D23F-26CE-839F-7328-02359F9DDD87}"/>
          </ac:spMkLst>
        </pc:spChg>
        <pc:spChg chg="del mod replST">
          <ac:chgData name="Ida Ekmark" userId="ffbc62ef69d5d3dc" providerId="LiveId" clId="{38AB4D3C-B4E5-4847-ABEF-83E738C70A11}" dt="2024-05-27T11:29:14.629" v="67961" actId="478"/>
          <ac:spMkLst>
            <pc:docMk/>
            <pc:sldMk cId="2367163873" sldId="315"/>
            <ac:spMk id="8691" creationId="{9F899D11-BDF0-BF5A-C626-C20F2EC01358}"/>
          </ac:spMkLst>
        </pc:spChg>
        <pc:spChg chg="del mod replST">
          <ac:chgData name="Ida Ekmark" userId="ffbc62ef69d5d3dc" providerId="LiveId" clId="{38AB4D3C-B4E5-4847-ABEF-83E738C70A11}" dt="2024-05-27T11:29:14.629" v="67960" actId="478"/>
          <ac:spMkLst>
            <pc:docMk/>
            <pc:sldMk cId="2367163873" sldId="315"/>
            <ac:spMk id="8692" creationId="{9906AF00-C43D-A137-1D79-D81DF2552B7F}"/>
          </ac:spMkLst>
        </pc:spChg>
        <pc:spChg chg="del mod replST">
          <ac:chgData name="Ida Ekmark" userId="ffbc62ef69d5d3dc" providerId="LiveId" clId="{38AB4D3C-B4E5-4847-ABEF-83E738C70A11}" dt="2024-05-27T11:29:14.627" v="67959" actId="478"/>
          <ac:spMkLst>
            <pc:docMk/>
            <pc:sldMk cId="2367163873" sldId="315"/>
            <ac:spMk id="8693" creationId="{9026756B-1632-B913-F8F9-60294FEBC0E0}"/>
          </ac:spMkLst>
        </pc:spChg>
        <pc:spChg chg="del mod replST">
          <ac:chgData name="Ida Ekmark" userId="ffbc62ef69d5d3dc" providerId="LiveId" clId="{38AB4D3C-B4E5-4847-ABEF-83E738C70A11}" dt="2024-05-27T11:29:14.627" v="67958" actId="478"/>
          <ac:spMkLst>
            <pc:docMk/>
            <pc:sldMk cId="2367163873" sldId="315"/>
            <ac:spMk id="8694" creationId="{DBE76197-7A6C-5A93-E9D3-3D4786D4048B}"/>
          </ac:spMkLst>
        </pc:spChg>
        <pc:spChg chg="del mod replST">
          <ac:chgData name="Ida Ekmark" userId="ffbc62ef69d5d3dc" providerId="LiveId" clId="{38AB4D3C-B4E5-4847-ABEF-83E738C70A11}" dt="2024-05-27T11:29:14.627" v="67957" actId="478"/>
          <ac:spMkLst>
            <pc:docMk/>
            <pc:sldMk cId="2367163873" sldId="315"/>
            <ac:spMk id="8695" creationId="{2C10A7F7-4C75-E53B-2633-9347870D4737}"/>
          </ac:spMkLst>
        </pc:spChg>
        <pc:spChg chg="del mod replST">
          <ac:chgData name="Ida Ekmark" userId="ffbc62ef69d5d3dc" providerId="LiveId" clId="{38AB4D3C-B4E5-4847-ABEF-83E738C70A11}" dt="2024-05-27T11:29:14.627" v="67956" actId="478"/>
          <ac:spMkLst>
            <pc:docMk/>
            <pc:sldMk cId="2367163873" sldId="315"/>
            <ac:spMk id="8696" creationId="{C0073D6E-C2E3-6169-530D-FE875428FE94}"/>
          </ac:spMkLst>
        </pc:spChg>
        <pc:spChg chg="del mod replST">
          <ac:chgData name="Ida Ekmark" userId="ffbc62ef69d5d3dc" providerId="LiveId" clId="{38AB4D3C-B4E5-4847-ABEF-83E738C70A11}" dt="2024-05-27T11:29:14.623" v="67955" actId="478"/>
          <ac:spMkLst>
            <pc:docMk/>
            <pc:sldMk cId="2367163873" sldId="315"/>
            <ac:spMk id="8697" creationId="{F708A0B2-897B-4016-E29C-B5F52E033188}"/>
          </ac:spMkLst>
        </pc:spChg>
        <pc:spChg chg="del mod replST">
          <ac:chgData name="Ida Ekmark" userId="ffbc62ef69d5d3dc" providerId="LiveId" clId="{38AB4D3C-B4E5-4847-ABEF-83E738C70A11}" dt="2024-05-27T11:29:14.623" v="67954" actId="478"/>
          <ac:spMkLst>
            <pc:docMk/>
            <pc:sldMk cId="2367163873" sldId="315"/>
            <ac:spMk id="8698" creationId="{5C98D24D-00F2-BD81-01A4-E61F7FFB01F8}"/>
          </ac:spMkLst>
        </pc:spChg>
        <pc:spChg chg="del mod replST">
          <ac:chgData name="Ida Ekmark" userId="ffbc62ef69d5d3dc" providerId="LiveId" clId="{38AB4D3C-B4E5-4847-ABEF-83E738C70A11}" dt="2024-05-27T11:29:14.623" v="67953" actId="478"/>
          <ac:spMkLst>
            <pc:docMk/>
            <pc:sldMk cId="2367163873" sldId="315"/>
            <ac:spMk id="8699" creationId="{A13D200B-0C7C-DF8D-09CC-A04C0126F9C9}"/>
          </ac:spMkLst>
        </pc:spChg>
        <pc:spChg chg="del mod replST">
          <ac:chgData name="Ida Ekmark" userId="ffbc62ef69d5d3dc" providerId="LiveId" clId="{38AB4D3C-B4E5-4847-ABEF-83E738C70A11}" dt="2024-05-27T11:29:14.623" v="67952" actId="478"/>
          <ac:spMkLst>
            <pc:docMk/>
            <pc:sldMk cId="2367163873" sldId="315"/>
            <ac:spMk id="8700" creationId="{2490C222-32A5-68B3-64BF-118675285059}"/>
          </ac:spMkLst>
        </pc:spChg>
        <pc:spChg chg="del mod replST">
          <ac:chgData name="Ida Ekmark" userId="ffbc62ef69d5d3dc" providerId="LiveId" clId="{38AB4D3C-B4E5-4847-ABEF-83E738C70A11}" dt="2024-05-27T11:29:14.623" v="67951" actId="478"/>
          <ac:spMkLst>
            <pc:docMk/>
            <pc:sldMk cId="2367163873" sldId="315"/>
            <ac:spMk id="8701" creationId="{C2C82C6F-E357-F4DC-EE7A-D39C932AF83A}"/>
          </ac:spMkLst>
        </pc:spChg>
        <pc:spChg chg="del mod replST">
          <ac:chgData name="Ida Ekmark" userId="ffbc62ef69d5d3dc" providerId="LiveId" clId="{38AB4D3C-B4E5-4847-ABEF-83E738C70A11}" dt="2024-05-27T11:29:14.623" v="67950" actId="478"/>
          <ac:spMkLst>
            <pc:docMk/>
            <pc:sldMk cId="2367163873" sldId="315"/>
            <ac:spMk id="8702" creationId="{896C2694-DBC0-F355-E361-F11B107B48C5}"/>
          </ac:spMkLst>
        </pc:spChg>
        <pc:spChg chg="del mod replST">
          <ac:chgData name="Ida Ekmark" userId="ffbc62ef69d5d3dc" providerId="LiveId" clId="{38AB4D3C-B4E5-4847-ABEF-83E738C70A11}" dt="2024-05-27T11:29:14.623" v="67949" actId="478"/>
          <ac:spMkLst>
            <pc:docMk/>
            <pc:sldMk cId="2367163873" sldId="315"/>
            <ac:spMk id="8703" creationId="{11586179-BBB3-2F49-1AC3-E73DB22201E7}"/>
          </ac:spMkLst>
        </pc:spChg>
        <pc:spChg chg="del mod replST">
          <ac:chgData name="Ida Ekmark" userId="ffbc62ef69d5d3dc" providerId="LiveId" clId="{38AB4D3C-B4E5-4847-ABEF-83E738C70A11}" dt="2024-05-27T11:29:14.623" v="67948" actId="478"/>
          <ac:spMkLst>
            <pc:docMk/>
            <pc:sldMk cId="2367163873" sldId="315"/>
            <ac:spMk id="8704" creationId="{71D032D3-FAFA-8BC1-7C9A-269D68BDDE6B}"/>
          </ac:spMkLst>
        </pc:spChg>
        <pc:spChg chg="del mod replST">
          <ac:chgData name="Ida Ekmark" userId="ffbc62ef69d5d3dc" providerId="LiveId" clId="{38AB4D3C-B4E5-4847-ABEF-83E738C70A11}" dt="2024-05-27T11:29:14.619" v="67947" actId="478"/>
          <ac:spMkLst>
            <pc:docMk/>
            <pc:sldMk cId="2367163873" sldId="315"/>
            <ac:spMk id="8705" creationId="{0B541553-31B9-FD89-779E-0BA146E72F25}"/>
          </ac:spMkLst>
        </pc:spChg>
        <pc:spChg chg="del mod replST">
          <ac:chgData name="Ida Ekmark" userId="ffbc62ef69d5d3dc" providerId="LiveId" clId="{38AB4D3C-B4E5-4847-ABEF-83E738C70A11}" dt="2024-05-27T11:29:14.619" v="67946" actId="478"/>
          <ac:spMkLst>
            <pc:docMk/>
            <pc:sldMk cId="2367163873" sldId="315"/>
            <ac:spMk id="8706" creationId="{9F558F93-BA9E-F432-64BC-4D88D020A765}"/>
          </ac:spMkLst>
        </pc:spChg>
        <pc:spChg chg="del mod replST">
          <ac:chgData name="Ida Ekmark" userId="ffbc62ef69d5d3dc" providerId="LiveId" clId="{38AB4D3C-B4E5-4847-ABEF-83E738C70A11}" dt="2024-05-27T11:29:14.619" v="67945" actId="478"/>
          <ac:spMkLst>
            <pc:docMk/>
            <pc:sldMk cId="2367163873" sldId="315"/>
            <ac:spMk id="8707" creationId="{930BABE6-9D1D-2B30-CC3C-BB64A56F6FDC}"/>
          </ac:spMkLst>
        </pc:spChg>
        <pc:spChg chg="del mod replST">
          <ac:chgData name="Ida Ekmark" userId="ffbc62ef69d5d3dc" providerId="LiveId" clId="{38AB4D3C-B4E5-4847-ABEF-83E738C70A11}" dt="2024-05-27T11:29:14.619" v="67944" actId="478"/>
          <ac:spMkLst>
            <pc:docMk/>
            <pc:sldMk cId="2367163873" sldId="315"/>
            <ac:spMk id="8708" creationId="{693375B2-834B-ACBC-F952-AF93BF32FB56}"/>
          </ac:spMkLst>
        </pc:spChg>
        <pc:spChg chg="del mod replST">
          <ac:chgData name="Ida Ekmark" userId="ffbc62ef69d5d3dc" providerId="LiveId" clId="{38AB4D3C-B4E5-4847-ABEF-83E738C70A11}" dt="2024-05-27T11:29:14.619" v="67943" actId="478"/>
          <ac:spMkLst>
            <pc:docMk/>
            <pc:sldMk cId="2367163873" sldId="315"/>
            <ac:spMk id="8709" creationId="{A460431C-DEFC-8BF1-8C62-F44E07AB7E6B}"/>
          </ac:spMkLst>
        </pc:spChg>
        <pc:spChg chg="del mod replST">
          <ac:chgData name="Ida Ekmark" userId="ffbc62ef69d5d3dc" providerId="LiveId" clId="{38AB4D3C-B4E5-4847-ABEF-83E738C70A11}" dt="2024-05-27T11:29:14.619" v="67942" actId="478"/>
          <ac:spMkLst>
            <pc:docMk/>
            <pc:sldMk cId="2367163873" sldId="315"/>
            <ac:spMk id="8710" creationId="{54A8F93F-FF48-9237-E545-2E2A73B70268}"/>
          </ac:spMkLst>
        </pc:spChg>
        <pc:spChg chg="del mod replST">
          <ac:chgData name="Ida Ekmark" userId="ffbc62ef69d5d3dc" providerId="LiveId" clId="{38AB4D3C-B4E5-4847-ABEF-83E738C70A11}" dt="2024-05-27T11:29:14.615" v="67941" actId="478"/>
          <ac:spMkLst>
            <pc:docMk/>
            <pc:sldMk cId="2367163873" sldId="315"/>
            <ac:spMk id="8711" creationId="{338BF8A0-4E6D-3AFA-989A-18C401432D79}"/>
          </ac:spMkLst>
        </pc:spChg>
        <pc:spChg chg="del mod replST">
          <ac:chgData name="Ida Ekmark" userId="ffbc62ef69d5d3dc" providerId="LiveId" clId="{38AB4D3C-B4E5-4847-ABEF-83E738C70A11}" dt="2024-05-27T11:29:14.615" v="67940" actId="478"/>
          <ac:spMkLst>
            <pc:docMk/>
            <pc:sldMk cId="2367163873" sldId="315"/>
            <ac:spMk id="8712" creationId="{DF8648CA-8CE3-CAFA-27F9-FC4C6A5FF762}"/>
          </ac:spMkLst>
        </pc:spChg>
        <pc:spChg chg="del mod replST">
          <ac:chgData name="Ida Ekmark" userId="ffbc62ef69d5d3dc" providerId="LiveId" clId="{38AB4D3C-B4E5-4847-ABEF-83E738C70A11}" dt="2024-05-27T11:29:14.615" v="67939" actId="478"/>
          <ac:spMkLst>
            <pc:docMk/>
            <pc:sldMk cId="2367163873" sldId="315"/>
            <ac:spMk id="8713" creationId="{B9A360C5-88EB-21B1-522F-EED952FFC108}"/>
          </ac:spMkLst>
        </pc:spChg>
        <pc:spChg chg="del mod replST">
          <ac:chgData name="Ida Ekmark" userId="ffbc62ef69d5d3dc" providerId="LiveId" clId="{38AB4D3C-B4E5-4847-ABEF-83E738C70A11}" dt="2024-05-27T11:29:14.615" v="67938" actId="478"/>
          <ac:spMkLst>
            <pc:docMk/>
            <pc:sldMk cId="2367163873" sldId="315"/>
            <ac:spMk id="8714" creationId="{E231219C-E2C1-B1AB-0891-5E80762AD90F}"/>
          </ac:spMkLst>
        </pc:spChg>
        <pc:spChg chg="del mod replST">
          <ac:chgData name="Ida Ekmark" userId="ffbc62ef69d5d3dc" providerId="LiveId" clId="{38AB4D3C-B4E5-4847-ABEF-83E738C70A11}" dt="2024-05-27T11:29:14.615" v="67937" actId="478"/>
          <ac:spMkLst>
            <pc:docMk/>
            <pc:sldMk cId="2367163873" sldId="315"/>
            <ac:spMk id="8715" creationId="{37B843FE-1D71-2609-C62C-CF1BF891BA08}"/>
          </ac:spMkLst>
        </pc:spChg>
        <pc:spChg chg="del mod replST">
          <ac:chgData name="Ida Ekmark" userId="ffbc62ef69d5d3dc" providerId="LiveId" clId="{38AB4D3C-B4E5-4847-ABEF-83E738C70A11}" dt="2024-05-27T11:29:14.615" v="67936" actId="478"/>
          <ac:spMkLst>
            <pc:docMk/>
            <pc:sldMk cId="2367163873" sldId="315"/>
            <ac:spMk id="8716" creationId="{8E131BFE-F470-E337-DCE3-57107436B583}"/>
          </ac:spMkLst>
        </pc:spChg>
        <pc:spChg chg="del mod replST">
          <ac:chgData name="Ida Ekmark" userId="ffbc62ef69d5d3dc" providerId="LiveId" clId="{38AB4D3C-B4E5-4847-ABEF-83E738C70A11}" dt="2024-05-27T11:29:14.615" v="67935" actId="478"/>
          <ac:spMkLst>
            <pc:docMk/>
            <pc:sldMk cId="2367163873" sldId="315"/>
            <ac:spMk id="8717" creationId="{775051FD-646B-47D3-5C95-65283CBF7890}"/>
          </ac:spMkLst>
        </pc:spChg>
        <pc:spChg chg="del mod replST">
          <ac:chgData name="Ida Ekmark" userId="ffbc62ef69d5d3dc" providerId="LiveId" clId="{38AB4D3C-B4E5-4847-ABEF-83E738C70A11}" dt="2024-05-27T11:29:14.615" v="67934" actId="478"/>
          <ac:spMkLst>
            <pc:docMk/>
            <pc:sldMk cId="2367163873" sldId="315"/>
            <ac:spMk id="8718" creationId="{C4044A89-C2A9-FBE1-74D5-9C581CF598D8}"/>
          </ac:spMkLst>
        </pc:spChg>
        <pc:spChg chg="del mod replST">
          <ac:chgData name="Ida Ekmark" userId="ffbc62ef69d5d3dc" providerId="LiveId" clId="{38AB4D3C-B4E5-4847-ABEF-83E738C70A11}" dt="2024-05-27T11:29:14.611" v="67933" actId="478"/>
          <ac:spMkLst>
            <pc:docMk/>
            <pc:sldMk cId="2367163873" sldId="315"/>
            <ac:spMk id="8719" creationId="{41103866-8171-A249-3564-2582A9504E31}"/>
          </ac:spMkLst>
        </pc:spChg>
        <pc:spChg chg="del mod replST">
          <ac:chgData name="Ida Ekmark" userId="ffbc62ef69d5d3dc" providerId="LiveId" clId="{38AB4D3C-B4E5-4847-ABEF-83E738C70A11}" dt="2024-05-27T11:29:14.611" v="67932" actId="478"/>
          <ac:spMkLst>
            <pc:docMk/>
            <pc:sldMk cId="2367163873" sldId="315"/>
            <ac:spMk id="8720" creationId="{85A71C07-4A70-6CB0-278B-1FC44F274682}"/>
          </ac:spMkLst>
        </pc:spChg>
        <pc:spChg chg="del mod replST">
          <ac:chgData name="Ida Ekmark" userId="ffbc62ef69d5d3dc" providerId="LiveId" clId="{38AB4D3C-B4E5-4847-ABEF-83E738C70A11}" dt="2024-05-27T11:29:14.611" v="67931" actId="478"/>
          <ac:spMkLst>
            <pc:docMk/>
            <pc:sldMk cId="2367163873" sldId="315"/>
            <ac:spMk id="8721" creationId="{4EB15088-952B-59DF-B680-18A3B04D1FD1}"/>
          </ac:spMkLst>
        </pc:spChg>
        <pc:spChg chg="del mod replST">
          <ac:chgData name="Ida Ekmark" userId="ffbc62ef69d5d3dc" providerId="LiveId" clId="{38AB4D3C-B4E5-4847-ABEF-83E738C70A11}" dt="2024-05-27T11:29:14.611" v="67930" actId="478"/>
          <ac:spMkLst>
            <pc:docMk/>
            <pc:sldMk cId="2367163873" sldId="315"/>
            <ac:spMk id="8722" creationId="{30818693-8E35-05BE-BF32-11C6A75776C8}"/>
          </ac:spMkLst>
        </pc:spChg>
        <pc:spChg chg="del mod replST">
          <ac:chgData name="Ida Ekmark" userId="ffbc62ef69d5d3dc" providerId="LiveId" clId="{38AB4D3C-B4E5-4847-ABEF-83E738C70A11}" dt="2024-05-27T11:29:14.611" v="67929" actId="478"/>
          <ac:spMkLst>
            <pc:docMk/>
            <pc:sldMk cId="2367163873" sldId="315"/>
            <ac:spMk id="8723" creationId="{A5B9926F-F124-25CA-DD51-A8D5610A2D23}"/>
          </ac:spMkLst>
        </pc:spChg>
        <pc:spChg chg="del mod replST">
          <ac:chgData name="Ida Ekmark" userId="ffbc62ef69d5d3dc" providerId="LiveId" clId="{38AB4D3C-B4E5-4847-ABEF-83E738C70A11}" dt="2024-05-27T11:29:14.611" v="67928" actId="478"/>
          <ac:spMkLst>
            <pc:docMk/>
            <pc:sldMk cId="2367163873" sldId="315"/>
            <ac:spMk id="8724" creationId="{6ED0717C-F8DC-8155-A1D1-D533A3AA68EA}"/>
          </ac:spMkLst>
        </pc:spChg>
        <pc:spChg chg="del mod replST">
          <ac:chgData name="Ida Ekmark" userId="ffbc62ef69d5d3dc" providerId="LiveId" clId="{38AB4D3C-B4E5-4847-ABEF-83E738C70A11}" dt="2024-05-27T11:29:14.611" v="67927" actId="478"/>
          <ac:spMkLst>
            <pc:docMk/>
            <pc:sldMk cId="2367163873" sldId="315"/>
            <ac:spMk id="8725" creationId="{AA716A7D-C17F-34EE-2D4E-55FB84A6E917}"/>
          </ac:spMkLst>
        </pc:spChg>
        <pc:spChg chg="del mod replST">
          <ac:chgData name="Ida Ekmark" userId="ffbc62ef69d5d3dc" providerId="LiveId" clId="{38AB4D3C-B4E5-4847-ABEF-83E738C70A11}" dt="2024-05-27T11:29:14.609" v="67926" actId="478"/>
          <ac:spMkLst>
            <pc:docMk/>
            <pc:sldMk cId="2367163873" sldId="315"/>
            <ac:spMk id="8726" creationId="{DC04D86B-6270-874F-3251-70E1C5E8B34D}"/>
          </ac:spMkLst>
        </pc:spChg>
        <pc:spChg chg="del mod replST">
          <ac:chgData name="Ida Ekmark" userId="ffbc62ef69d5d3dc" providerId="LiveId" clId="{38AB4D3C-B4E5-4847-ABEF-83E738C70A11}" dt="2024-05-27T11:29:14.609" v="67925" actId="478"/>
          <ac:spMkLst>
            <pc:docMk/>
            <pc:sldMk cId="2367163873" sldId="315"/>
            <ac:spMk id="8727" creationId="{9B7A4D74-9FFB-ED35-6886-A9C761F9A313}"/>
          </ac:spMkLst>
        </pc:spChg>
        <pc:spChg chg="del mod replST">
          <ac:chgData name="Ida Ekmark" userId="ffbc62ef69d5d3dc" providerId="LiveId" clId="{38AB4D3C-B4E5-4847-ABEF-83E738C70A11}" dt="2024-05-27T11:29:14.609" v="67924" actId="478"/>
          <ac:spMkLst>
            <pc:docMk/>
            <pc:sldMk cId="2367163873" sldId="315"/>
            <ac:spMk id="8728" creationId="{872904C4-65E7-489D-4488-7E4A3497689F}"/>
          </ac:spMkLst>
        </pc:spChg>
        <pc:spChg chg="del mod replST">
          <ac:chgData name="Ida Ekmark" userId="ffbc62ef69d5d3dc" providerId="LiveId" clId="{38AB4D3C-B4E5-4847-ABEF-83E738C70A11}" dt="2024-05-27T11:29:14.609" v="67923" actId="478"/>
          <ac:spMkLst>
            <pc:docMk/>
            <pc:sldMk cId="2367163873" sldId="315"/>
            <ac:spMk id="8729" creationId="{2EAD9424-6071-EEB4-12DF-E16E3A695C81}"/>
          </ac:spMkLst>
        </pc:spChg>
        <pc:spChg chg="del mod replST">
          <ac:chgData name="Ida Ekmark" userId="ffbc62ef69d5d3dc" providerId="LiveId" clId="{38AB4D3C-B4E5-4847-ABEF-83E738C70A11}" dt="2024-05-27T11:29:14.607" v="67922" actId="478"/>
          <ac:spMkLst>
            <pc:docMk/>
            <pc:sldMk cId="2367163873" sldId="315"/>
            <ac:spMk id="8730" creationId="{C8C80463-0F48-DEE0-37FC-2FBC304C6AEB}"/>
          </ac:spMkLst>
        </pc:spChg>
        <pc:spChg chg="del mod replST">
          <ac:chgData name="Ida Ekmark" userId="ffbc62ef69d5d3dc" providerId="LiveId" clId="{38AB4D3C-B4E5-4847-ABEF-83E738C70A11}" dt="2024-05-27T11:29:14.607" v="67921" actId="478"/>
          <ac:spMkLst>
            <pc:docMk/>
            <pc:sldMk cId="2367163873" sldId="315"/>
            <ac:spMk id="8731" creationId="{4F09B878-E7BC-1322-3DAE-7217C54741FD}"/>
          </ac:spMkLst>
        </pc:spChg>
        <pc:spChg chg="del mod replST">
          <ac:chgData name="Ida Ekmark" userId="ffbc62ef69d5d3dc" providerId="LiveId" clId="{38AB4D3C-B4E5-4847-ABEF-83E738C70A11}" dt="2024-05-27T11:29:14.607" v="67920" actId="478"/>
          <ac:spMkLst>
            <pc:docMk/>
            <pc:sldMk cId="2367163873" sldId="315"/>
            <ac:spMk id="8732" creationId="{939326F5-419D-BED1-6A77-8E8D2AC865B9}"/>
          </ac:spMkLst>
        </pc:spChg>
        <pc:spChg chg="del mod replST">
          <ac:chgData name="Ida Ekmark" userId="ffbc62ef69d5d3dc" providerId="LiveId" clId="{38AB4D3C-B4E5-4847-ABEF-83E738C70A11}" dt="2024-05-27T11:29:14.603" v="67919" actId="478"/>
          <ac:spMkLst>
            <pc:docMk/>
            <pc:sldMk cId="2367163873" sldId="315"/>
            <ac:spMk id="8733" creationId="{CD5BCE22-C455-3A62-BA41-E2E9B6FFE9B3}"/>
          </ac:spMkLst>
        </pc:spChg>
        <pc:spChg chg="del mod replST">
          <ac:chgData name="Ida Ekmark" userId="ffbc62ef69d5d3dc" providerId="LiveId" clId="{38AB4D3C-B4E5-4847-ABEF-83E738C70A11}" dt="2024-05-27T11:29:14.603" v="67918" actId="478"/>
          <ac:spMkLst>
            <pc:docMk/>
            <pc:sldMk cId="2367163873" sldId="315"/>
            <ac:spMk id="8734" creationId="{963ECA53-28BA-9419-CBDF-07F0CA0E1D1E}"/>
          </ac:spMkLst>
        </pc:spChg>
        <pc:spChg chg="del mod replST">
          <ac:chgData name="Ida Ekmark" userId="ffbc62ef69d5d3dc" providerId="LiveId" clId="{38AB4D3C-B4E5-4847-ABEF-83E738C70A11}" dt="2024-05-27T11:29:14.603" v="67917" actId="478"/>
          <ac:spMkLst>
            <pc:docMk/>
            <pc:sldMk cId="2367163873" sldId="315"/>
            <ac:spMk id="8735" creationId="{D91F40F0-E6B5-9B27-16B6-30820190A435}"/>
          </ac:spMkLst>
        </pc:spChg>
        <pc:spChg chg="del mod replST">
          <ac:chgData name="Ida Ekmark" userId="ffbc62ef69d5d3dc" providerId="LiveId" clId="{38AB4D3C-B4E5-4847-ABEF-83E738C70A11}" dt="2024-05-27T11:29:14.603" v="67916" actId="478"/>
          <ac:spMkLst>
            <pc:docMk/>
            <pc:sldMk cId="2367163873" sldId="315"/>
            <ac:spMk id="8736" creationId="{9A717A4A-8A18-E864-30E7-CADA047953EB}"/>
          </ac:spMkLst>
        </pc:spChg>
        <pc:spChg chg="del mod replST">
          <ac:chgData name="Ida Ekmark" userId="ffbc62ef69d5d3dc" providerId="LiveId" clId="{38AB4D3C-B4E5-4847-ABEF-83E738C70A11}" dt="2024-05-27T11:29:14.603" v="67915" actId="478"/>
          <ac:spMkLst>
            <pc:docMk/>
            <pc:sldMk cId="2367163873" sldId="315"/>
            <ac:spMk id="8737" creationId="{2DE11B2F-4FB7-75AD-CAC1-FB53A50FA811}"/>
          </ac:spMkLst>
        </pc:spChg>
        <pc:spChg chg="del mod replST">
          <ac:chgData name="Ida Ekmark" userId="ffbc62ef69d5d3dc" providerId="LiveId" clId="{38AB4D3C-B4E5-4847-ABEF-83E738C70A11}" dt="2024-05-27T11:29:14.603" v="67914" actId="478"/>
          <ac:spMkLst>
            <pc:docMk/>
            <pc:sldMk cId="2367163873" sldId="315"/>
            <ac:spMk id="8738" creationId="{73CF0E24-ECC7-057D-2D0D-74C9CEAAE4EB}"/>
          </ac:spMkLst>
        </pc:spChg>
        <pc:spChg chg="del mod replST">
          <ac:chgData name="Ida Ekmark" userId="ffbc62ef69d5d3dc" providerId="LiveId" clId="{38AB4D3C-B4E5-4847-ABEF-83E738C70A11}" dt="2024-05-27T11:29:14.599" v="67913" actId="478"/>
          <ac:spMkLst>
            <pc:docMk/>
            <pc:sldMk cId="2367163873" sldId="315"/>
            <ac:spMk id="8739" creationId="{BC84F610-61C7-E7CA-3A5B-AA897B315F69}"/>
          </ac:spMkLst>
        </pc:spChg>
        <pc:spChg chg="del mod replST">
          <ac:chgData name="Ida Ekmark" userId="ffbc62ef69d5d3dc" providerId="LiveId" clId="{38AB4D3C-B4E5-4847-ABEF-83E738C70A11}" dt="2024-05-27T11:29:14.599" v="67912" actId="478"/>
          <ac:spMkLst>
            <pc:docMk/>
            <pc:sldMk cId="2367163873" sldId="315"/>
            <ac:spMk id="8740" creationId="{4BCA1BEC-2323-664C-1A63-E6B28B458055}"/>
          </ac:spMkLst>
        </pc:spChg>
        <pc:spChg chg="del mod replST">
          <ac:chgData name="Ida Ekmark" userId="ffbc62ef69d5d3dc" providerId="LiveId" clId="{38AB4D3C-B4E5-4847-ABEF-83E738C70A11}" dt="2024-05-27T11:29:14.599" v="67911" actId="478"/>
          <ac:spMkLst>
            <pc:docMk/>
            <pc:sldMk cId="2367163873" sldId="315"/>
            <ac:spMk id="8741" creationId="{74F22800-BE08-5851-15CA-B18F96C297A6}"/>
          </ac:spMkLst>
        </pc:spChg>
        <pc:spChg chg="del mod replST">
          <ac:chgData name="Ida Ekmark" userId="ffbc62ef69d5d3dc" providerId="LiveId" clId="{38AB4D3C-B4E5-4847-ABEF-83E738C70A11}" dt="2024-05-27T11:29:14.599" v="67910" actId="478"/>
          <ac:spMkLst>
            <pc:docMk/>
            <pc:sldMk cId="2367163873" sldId="315"/>
            <ac:spMk id="8742" creationId="{FC4736E5-F182-4ADC-85A6-EDC14BC8263F}"/>
          </ac:spMkLst>
        </pc:spChg>
        <pc:spChg chg="del mod replST">
          <ac:chgData name="Ida Ekmark" userId="ffbc62ef69d5d3dc" providerId="LiveId" clId="{38AB4D3C-B4E5-4847-ABEF-83E738C70A11}" dt="2024-05-27T11:29:14.599" v="67909" actId="478"/>
          <ac:spMkLst>
            <pc:docMk/>
            <pc:sldMk cId="2367163873" sldId="315"/>
            <ac:spMk id="8743" creationId="{995C42B0-DB3C-BE29-5C05-6400DF2FF9ED}"/>
          </ac:spMkLst>
        </pc:spChg>
        <pc:spChg chg="del mod replST">
          <ac:chgData name="Ida Ekmark" userId="ffbc62ef69d5d3dc" providerId="LiveId" clId="{38AB4D3C-B4E5-4847-ABEF-83E738C70A11}" dt="2024-05-27T11:29:14.599" v="67908" actId="478"/>
          <ac:spMkLst>
            <pc:docMk/>
            <pc:sldMk cId="2367163873" sldId="315"/>
            <ac:spMk id="8744" creationId="{75F672B0-F181-C945-2142-BDCA0547F491}"/>
          </ac:spMkLst>
        </pc:spChg>
        <pc:spChg chg="del mod replST">
          <ac:chgData name="Ida Ekmark" userId="ffbc62ef69d5d3dc" providerId="LiveId" clId="{38AB4D3C-B4E5-4847-ABEF-83E738C70A11}" dt="2024-05-27T11:29:14.599" v="67907" actId="478"/>
          <ac:spMkLst>
            <pc:docMk/>
            <pc:sldMk cId="2367163873" sldId="315"/>
            <ac:spMk id="8745" creationId="{CDC7481A-D9C8-09EC-5F64-B7D9049A738F}"/>
          </ac:spMkLst>
        </pc:spChg>
        <pc:spChg chg="del mod replST">
          <ac:chgData name="Ida Ekmark" userId="ffbc62ef69d5d3dc" providerId="LiveId" clId="{38AB4D3C-B4E5-4847-ABEF-83E738C70A11}" dt="2024-05-27T11:29:14.595" v="67906" actId="478"/>
          <ac:spMkLst>
            <pc:docMk/>
            <pc:sldMk cId="2367163873" sldId="315"/>
            <ac:spMk id="8746" creationId="{0CE03A8E-4116-2921-D9C8-8A0EE08DA7BE}"/>
          </ac:spMkLst>
        </pc:spChg>
        <pc:spChg chg="del mod replST">
          <ac:chgData name="Ida Ekmark" userId="ffbc62ef69d5d3dc" providerId="LiveId" clId="{38AB4D3C-B4E5-4847-ABEF-83E738C70A11}" dt="2024-05-27T11:29:14.595" v="67905" actId="478"/>
          <ac:spMkLst>
            <pc:docMk/>
            <pc:sldMk cId="2367163873" sldId="315"/>
            <ac:spMk id="8747" creationId="{6A98230F-9792-1157-4B84-8FA301DB7F5C}"/>
          </ac:spMkLst>
        </pc:spChg>
        <pc:spChg chg="del mod replST">
          <ac:chgData name="Ida Ekmark" userId="ffbc62ef69d5d3dc" providerId="LiveId" clId="{38AB4D3C-B4E5-4847-ABEF-83E738C70A11}" dt="2024-05-27T11:29:14.595" v="67904" actId="478"/>
          <ac:spMkLst>
            <pc:docMk/>
            <pc:sldMk cId="2367163873" sldId="315"/>
            <ac:spMk id="8748" creationId="{A00F6354-6BC9-0AD7-B9D3-D0745A06728A}"/>
          </ac:spMkLst>
        </pc:spChg>
        <pc:spChg chg="del mod replST">
          <ac:chgData name="Ida Ekmark" userId="ffbc62ef69d5d3dc" providerId="LiveId" clId="{38AB4D3C-B4E5-4847-ABEF-83E738C70A11}" dt="2024-05-27T11:29:14.595" v="67903" actId="478"/>
          <ac:spMkLst>
            <pc:docMk/>
            <pc:sldMk cId="2367163873" sldId="315"/>
            <ac:spMk id="8749" creationId="{6868A6DD-6A10-42E6-26E1-5A29661A1EF1}"/>
          </ac:spMkLst>
        </pc:spChg>
        <pc:spChg chg="del mod replST">
          <ac:chgData name="Ida Ekmark" userId="ffbc62ef69d5d3dc" providerId="LiveId" clId="{38AB4D3C-B4E5-4847-ABEF-83E738C70A11}" dt="2024-05-27T11:29:14.595" v="67902" actId="478"/>
          <ac:spMkLst>
            <pc:docMk/>
            <pc:sldMk cId="2367163873" sldId="315"/>
            <ac:spMk id="8750" creationId="{DDB3A363-D2EA-FB68-DB9E-F57BD6A254A6}"/>
          </ac:spMkLst>
        </pc:spChg>
        <pc:spChg chg="del mod replST">
          <ac:chgData name="Ida Ekmark" userId="ffbc62ef69d5d3dc" providerId="LiveId" clId="{38AB4D3C-B4E5-4847-ABEF-83E738C70A11}" dt="2024-05-27T11:29:14.595" v="67901" actId="478"/>
          <ac:spMkLst>
            <pc:docMk/>
            <pc:sldMk cId="2367163873" sldId="315"/>
            <ac:spMk id="8751" creationId="{5A42E664-C5F2-0E0A-9CBF-87BF90BF6872}"/>
          </ac:spMkLst>
        </pc:spChg>
        <pc:spChg chg="del mod replST">
          <ac:chgData name="Ida Ekmark" userId="ffbc62ef69d5d3dc" providerId="LiveId" clId="{38AB4D3C-B4E5-4847-ABEF-83E738C70A11}" dt="2024-05-27T11:29:14.595" v="67900" actId="478"/>
          <ac:spMkLst>
            <pc:docMk/>
            <pc:sldMk cId="2367163873" sldId="315"/>
            <ac:spMk id="8752" creationId="{4C4313C4-8F15-B6E9-AA7C-AB3892768274}"/>
          </ac:spMkLst>
        </pc:spChg>
        <pc:spChg chg="del mod replST">
          <ac:chgData name="Ida Ekmark" userId="ffbc62ef69d5d3dc" providerId="LiveId" clId="{38AB4D3C-B4E5-4847-ABEF-83E738C70A11}" dt="2024-05-27T11:29:14.591" v="67899" actId="478"/>
          <ac:spMkLst>
            <pc:docMk/>
            <pc:sldMk cId="2367163873" sldId="315"/>
            <ac:spMk id="8753" creationId="{CF372C14-708B-CE4E-B835-F774F7982123}"/>
          </ac:spMkLst>
        </pc:spChg>
        <pc:spChg chg="del mod replST">
          <ac:chgData name="Ida Ekmark" userId="ffbc62ef69d5d3dc" providerId="LiveId" clId="{38AB4D3C-B4E5-4847-ABEF-83E738C70A11}" dt="2024-05-27T11:29:14.591" v="67898" actId="478"/>
          <ac:spMkLst>
            <pc:docMk/>
            <pc:sldMk cId="2367163873" sldId="315"/>
            <ac:spMk id="8754" creationId="{6EDC056A-B629-09FB-FF93-C632F8CD8DE2}"/>
          </ac:spMkLst>
        </pc:spChg>
        <pc:spChg chg="del mod replST">
          <ac:chgData name="Ida Ekmark" userId="ffbc62ef69d5d3dc" providerId="LiveId" clId="{38AB4D3C-B4E5-4847-ABEF-83E738C70A11}" dt="2024-05-27T11:29:14.591" v="67897" actId="478"/>
          <ac:spMkLst>
            <pc:docMk/>
            <pc:sldMk cId="2367163873" sldId="315"/>
            <ac:spMk id="8755" creationId="{BEBE63B6-3A35-804E-29DC-1F1E2EA0C9B8}"/>
          </ac:spMkLst>
        </pc:spChg>
        <pc:spChg chg="del mod replST">
          <ac:chgData name="Ida Ekmark" userId="ffbc62ef69d5d3dc" providerId="LiveId" clId="{38AB4D3C-B4E5-4847-ABEF-83E738C70A11}" dt="2024-05-27T11:29:14.591" v="67896" actId="478"/>
          <ac:spMkLst>
            <pc:docMk/>
            <pc:sldMk cId="2367163873" sldId="315"/>
            <ac:spMk id="8756" creationId="{285B82A9-9075-9C5E-C51C-56D18C05B564}"/>
          </ac:spMkLst>
        </pc:spChg>
        <pc:spChg chg="del mod replST">
          <ac:chgData name="Ida Ekmark" userId="ffbc62ef69d5d3dc" providerId="LiveId" clId="{38AB4D3C-B4E5-4847-ABEF-83E738C70A11}" dt="2024-05-27T11:29:14.591" v="67895" actId="478"/>
          <ac:spMkLst>
            <pc:docMk/>
            <pc:sldMk cId="2367163873" sldId="315"/>
            <ac:spMk id="8757" creationId="{AC518B0B-B53E-BF81-9422-E9AF4344483E}"/>
          </ac:spMkLst>
        </pc:spChg>
        <pc:spChg chg="del mod replST">
          <ac:chgData name="Ida Ekmark" userId="ffbc62ef69d5d3dc" providerId="LiveId" clId="{38AB4D3C-B4E5-4847-ABEF-83E738C70A11}" dt="2024-05-27T11:29:14.591" v="67894" actId="478"/>
          <ac:spMkLst>
            <pc:docMk/>
            <pc:sldMk cId="2367163873" sldId="315"/>
            <ac:spMk id="8758" creationId="{BF447A96-0DEB-53D5-0C59-941398FABC10}"/>
          </ac:spMkLst>
        </pc:spChg>
        <pc:spChg chg="del mod replST">
          <ac:chgData name="Ida Ekmark" userId="ffbc62ef69d5d3dc" providerId="LiveId" clId="{38AB4D3C-B4E5-4847-ABEF-83E738C70A11}" dt="2024-05-27T11:29:14.589" v="67893" actId="478"/>
          <ac:spMkLst>
            <pc:docMk/>
            <pc:sldMk cId="2367163873" sldId="315"/>
            <ac:spMk id="8759" creationId="{998E22F4-80B0-C213-C433-4F24C72B8FCB}"/>
          </ac:spMkLst>
        </pc:spChg>
        <pc:spChg chg="del mod replST">
          <ac:chgData name="Ida Ekmark" userId="ffbc62ef69d5d3dc" providerId="LiveId" clId="{38AB4D3C-B4E5-4847-ABEF-83E738C70A11}" dt="2024-05-27T11:29:14.589" v="67892" actId="478"/>
          <ac:spMkLst>
            <pc:docMk/>
            <pc:sldMk cId="2367163873" sldId="315"/>
            <ac:spMk id="8760" creationId="{2C7B1888-C90C-A9C8-0854-6D5C40A4A387}"/>
          </ac:spMkLst>
        </pc:spChg>
        <pc:spChg chg="del mod replST">
          <ac:chgData name="Ida Ekmark" userId="ffbc62ef69d5d3dc" providerId="LiveId" clId="{38AB4D3C-B4E5-4847-ABEF-83E738C70A11}" dt="2024-05-27T11:29:14.589" v="67891" actId="478"/>
          <ac:spMkLst>
            <pc:docMk/>
            <pc:sldMk cId="2367163873" sldId="315"/>
            <ac:spMk id="8761" creationId="{38450215-D9D6-D822-9E20-BD4EDF00B13B}"/>
          </ac:spMkLst>
        </pc:spChg>
        <pc:spChg chg="del mod replST">
          <ac:chgData name="Ida Ekmark" userId="ffbc62ef69d5d3dc" providerId="LiveId" clId="{38AB4D3C-B4E5-4847-ABEF-83E738C70A11}" dt="2024-05-27T11:29:14.587" v="67890" actId="478"/>
          <ac:spMkLst>
            <pc:docMk/>
            <pc:sldMk cId="2367163873" sldId="315"/>
            <ac:spMk id="8762" creationId="{B61A0001-FD68-93CB-7AC8-A960184F1B12}"/>
          </ac:spMkLst>
        </pc:spChg>
        <pc:spChg chg="del mod replST">
          <ac:chgData name="Ida Ekmark" userId="ffbc62ef69d5d3dc" providerId="LiveId" clId="{38AB4D3C-B4E5-4847-ABEF-83E738C70A11}" dt="2024-05-27T11:29:14.587" v="67889" actId="478"/>
          <ac:spMkLst>
            <pc:docMk/>
            <pc:sldMk cId="2367163873" sldId="315"/>
            <ac:spMk id="8763" creationId="{8E3F121B-7EEA-6A15-0A1A-5D8E61500E8E}"/>
          </ac:spMkLst>
        </pc:spChg>
        <pc:spChg chg="del mod replST">
          <ac:chgData name="Ida Ekmark" userId="ffbc62ef69d5d3dc" providerId="LiveId" clId="{38AB4D3C-B4E5-4847-ABEF-83E738C70A11}" dt="2024-05-27T11:29:14.587" v="67888" actId="478"/>
          <ac:spMkLst>
            <pc:docMk/>
            <pc:sldMk cId="2367163873" sldId="315"/>
            <ac:spMk id="8764" creationId="{C0ED7DEC-48E5-6CDB-FA2B-08C2BC9E7B00}"/>
          </ac:spMkLst>
        </pc:spChg>
        <pc:spChg chg="del mod replST">
          <ac:chgData name="Ida Ekmark" userId="ffbc62ef69d5d3dc" providerId="LiveId" clId="{38AB4D3C-B4E5-4847-ABEF-83E738C70A11}" dt="2024-05-27T11:29:14.583" v="67887" actId="478"/>
          <ac:spMkLst>
            <pc:docMk/>
            <pc:sldMk cId="2367163873" sldId="315"/>
            <ac:spMk id="8765" creationId="{AF805016-B8FF-AEB2-56C3-78B04662E125}"/>
          </ac:spMkLst>
        </pc:spChg>
        <pc:spChg chg="del mod replST">
          <ac:chgData name="Ida Ekmark" userId="ffbc62ef69d5d3dc" providerId="LiveId" clId="{38AB4D3C-B4E5-4847-ABEF-83E738C70A11}" dt="2024-05-27T11:29:14.583" v="67886" actId="478"/>
          <ac:spMkLst>
            <pc:docMk/>
            <pc:sldMk cId="2367163873" sldId="315"/>
            <ac:spMk id="8766" creationId="{0048495E-6CBA-1C9E-E1E8-BFAB9288685F}"/>
          </ac:spMkLst>
        </pc:spChg>
        <pc:spChg chg="del mod replST">
          <ac:chgData name="Ida Ekmark" userId="ffbc62ef69d5d3dc" providerId="LiveId" clId="{38AB4D3C-B4E5-4847-ABEF-83E738C70A11}" dt="2024-05-27T11:29:14.583" v="67885" actId="478"/>
          <ac:spMkLst>
            <pc:docMk/>
            <pc:sldMk cId="2367163873" sldId="315"/>
            <ac:spMk id="8767" creationId="{D11A0710-16C7-1B90-1526-703FED4AC8A9}"/>
          </ac:spMkLst>
        </pc:spChg>
        <pc:spChg chg="del mod replST">
          <ac:chgData name="Ida Ekmark" userId="ffbc62ef69d5d3dc" providerId="LiveId" clId="{38AB4D3C-B4E5-4847-ABEF-83E738C70A11}" dt="2024-05-27T11:29:14.583" v="67884" actId="478"/>
          <ac:spMkLst>
            <pc:docMk/>
            <pc:sldMk cId="2367163873" sldId="315"/>
            <ac:spMk id="8768" creationId="{71DCB1E8-21F5-CB4A-7092-A79403A62AF2}"/>
          </ac:spMkLst>
        </pc:spChg>
        <pc:spChg chg="del mod replST">
          <ac:chgData name="Ida Ekmark" userId="ffbc62ef69d5d3dc" providerId="LiveId" clId="{38AB4D3C-B4E5-4847-ABEF-83E738C70A11}" dt="2024-05-27T11:29:14.583" v="67883" actId="478"/>
          <ac:spMkLst>
            <pc:docMk/>
            <pc:sldMk cId="2367163873" sldId="315"/>
            <ac:spMk id="8769" creationId="{FFA29E8E-A276-83A0-A944-308237EDBA67}"/>
          </ac:spMkLst>
        </pc:spChg>
        <pc:spChg chg="del mod replST">
          <ac:chgData name="Ida Ekmark" userId="ffbc62ef69d5d3dc" providerId="LiveId" clId="{38AB4D3C-B4E5-4847-ABEF-83E738C70A11}" dt="2024-05-27T11:29:14.583" v="67882" actId="478"/>
          <ac:spMkLst>
            <pc:docMk/>
            <pc:sldMk cId="2367163873" sldId="315"/>
            <ac:spMk id="8770" creationId="{3F93242A-D78A-C387-10EC-A521F01188B0}"/>
          </ac:spMkLst>
        </pc:spChg>
        <pc:spChg chg="del mod replST">
          <ac:chgData name="Ida Ekmark" userId="ffbc62ef69d5d3dc" providerId="LiveId" clId="{38AB4D3C-B4E5-4847-ABEF-83E738C70A11}" dt="2024-05-27T11:29:14.579" v="67881" actId="478"/>
          <ac:spMkLst>
            <pc:docMk/>
            <pc:sldMk cId="2367163873" sldId="315"/>
            <ac:spMk id="8771" creationId="{C54DB4ED-3C1C-0E66-0301-EADC3463B206}"/>
          </ac:spMkLst>
        </pc:spChg>
        <pc:spChg chg="del mod replST">
          <ac:chgData name="Ida Ekmark" userId="ffbc62ef69d5d3dc" providerId="LiveId" clId="{38AB4D3C-B4E5-4847-ABEF-83E738C70A11}" dt="2024-05-27T11:29:14.579" v="67880" actId="478"/>
          <ac:spMkLst>
            <pc:docMk/>
            <pc:sldMk cId="2367163873" sldId="315"/>
            <ac:spMk id="8772" creationId="{D4A87F21-2F5F-FE92-0826-A07598394D0B}"/>
          </ac:spMkLst>
        </pc:spChg>
        <pc:spChg chg="del mod replST">
          <ac:chgData name="Ida Ekmark" userId="ffbc62ef69d5d3dc" providerId="LiveId" clId="{38AB4D3C-B4E5-4847-ABEF-83E738C70A11}" dt="2024-05-27T11:29:14.579" v="67879" actId="478"/>
          <ac:spMkLst>
            <pc:docMk/>
            <pc:sldMk cId="2367163873" sldId="315"/>
            <ac:spMk id="8773" creationId="{26CB5B92-C456-3417-DE39-708E7548FE5C}"/>
          </ac:spMkLst>
        </pc:spChg>
        <pc:spChg chg="del mod replST">
          <ac:chgData name="Ida Ekmark" userId="ffbc62ef69d5d3dc" providerId="LiveId" clId="{38AB4D3C-B4E5-4847-ABEF-83E738C70A11}" dt="2024-05-27T11:29:14.579" v="67878" actId="478"/>
          <ac:spMkLst>
            <pc:docMk/>
            <pc:sldMk cId="2367163873" sldId="315"/>
            <ac:spMk id="8774" creationId="{691EAC6F-BF9F-035B-70C0-A9A617513AEF}"/>
          </ac:spMkLst>
        </pc:spChg>
        <pc:spChg chg="del mod replST">
          <ac:chgData name="Ida Ekmark" userId="ffbc62ef69d5d3dc" providerId="LiveId" clId="{38AB4D3C-B4E5-4847-ABEF-83E738C70A11}" dt="2024-05-27T11:29:14.579" v="67877" actId="478"/>
          <ac:spMkLst>
            <pc:docMk/>
            <pc:sldMk cId="2367163873" sldId="315"/>
            <ac:spMk id="8775" creationId="{79E0EAF7-5B6E-B4C4-82BB-1737529D718A}"/>
          </ac:spMkLst>
        </pc:spChg>
        <pc:spChg chg="del mod replST">
          <ac:chgData name="Ida Ekmark" userId="ffbc62ef69d5d3dc" providerId="LiveId" clId="{38AB4D3C-B4E5-4847-ABEF-83E738C70A11}" dt="2024-05-27T11:29:14.579" v="67876" actId="478"/>
          <ac:spMkLst>
            <pc:docMk/>
            <pc:sldMk cId="2367163873" sldId="315"/>
            <ac:spMk id="8776" creationId="{5F870E45-4480-B8C0-E617-FD064BEC50EA}"/>
          </ac:spMkLst>
        </pc:spChg>
        <pc:spChg chg="del mod replST">
          <ac:chgData name="Ida Ekmark" userId="ffbc62ef69d5d3dc" providerId="LiveId" clId="{38AB4D3C-B4E5-4847-ABEF-83E738C70A11}" dt="2024-05-27T11:29:14.575" v="67875" actId="478"/>
          <ac:spMkLst>
            <pc:docMk/>
            <pc:sldMk cId="2367163873" sldId="315"/>
            <ac:spMk id="8777" creationId="{6B308E97-49C8-C6EE-50C8-D809C0AAEA48}"/>
          </ac:spMkLst>
        </pc:spChg>
        <pc:spChg chg="del mod replST">
          <ac:chgData name="Ida Ekmark" userId="ffbc62ef69d5d3dc" providerId="LiveId" clId="{38AB4D3C-B4E5-4847-ABEF-83E738C70A11}" dt="2024-05-27T11:29:14.575" v="67874" actId="478"/>
          <ac:spMkLst>
            <pc:docMk/>
            <pc:sldMk cId="2367163873" sldId="315"/>
            <ac:spMk id="8778" creationId="{6E2E169A-461F-B9DD-3EF7-55F3A96A6DB0}"/>
          </ac:spMkLst>
        </pc:spChg>
        <pc:spChg chg="del mod replST">
          <ac:chgData name="Ida Ekmark" userId="ffbc62ef69d5d3dc" providerId="LiveId" clId="{38AB4D3C-B4E5-4847-ABEF-83E738C70A11}" dt="2024-05-27T11:29:14.575" v="67873" actId="478"/>
          <ac:spMkLst>
            <pc:docMk/>
            <pc:sldMk cId="2367163873" sldId="315"/>
            <ac:spMk id="8779" creationId="{15B2D3AB-E127-6C81-4BD5-B92F36EEFC21}"/>
          </ac:spMkLst>
        </pc:spChg>
        <pc:spChg chg="del mod replST">
          <ac:chgData name="Ida Ekmark" userId="ffbc62ef69d5d3dc" providerId="LiveId" clId="{38AB4D3C-B4E5-4847-ABEF-83E738C70A11}" dt="2024-05-27T11:29:14.575" v="67872" actId="478"/>
          <ac:spMkLst>
            <pc:docMk/>
            <pc:sldMk cId="2367163873" sldId="315"/>
            <ac:spMk id="8780" creationId="{F6C27682-B3B6-9400-C30A-6E81694950FE}"/>
          </ac:spMkLst>
        </pc:spChg>
        <pc:spChg chg="del mod replST">
          <ac:chgData name="Ida Ekmark" userId="ffbc62ef69d5d3dc" providerId="LiveId" clId="{38AB4D3C-B4E5-4847-ABEF-83E738C70A11}" dt="2024-05-27T11:29:14.575" v="67871" actId="478"/>
          <ac:spMkLst>
            <pc:docMk/>
            <pc:sldMk cId="2367163873" sldId="315"/>
            <ac:spMk id="8781" creationId="{7E01A11E-6155-C751-C73F-EFC42B6B2F86}"/>
          </ac:spMkLst>
        </pc:spChg>
        <pc:spChg chg="del mod replST">
          <ac:chgData name="Ida Ekmark" userId="ffbc62ef69d5d3dc" providerId="LiveId" clId="{38AB4D3C-B4E5-4847-ABEF-83E738C70A11}" dt="2024-05-27T11:29:14.571" v="67870" actId="478"/>
          <ac:spMkLst>
            <pc:docMk/>
            <pc:sldMk cId="2367163873" sldId="315"/>
            <ac:spMk id="8782" creationId="{D7E7A62E-B3FF-64EF-3449-ADB0BD0234D9}"/>
          </ac:spMkLst>
        </pc:spChg>
        <pc:spChg chg="del mod replST">
          <ac:chgData name="Ida Ekmark" userId="ffbc62ef69d5d3dc" providerId="LiveId" clId="{38AB4D3C-B4E5-4847-ABEF-83E738C70A11}" dt="2024-05-27T11:29:14.571" v="67869" actId="478"/>
          <ac:spMkLst>
            <pc:docMk/>
            <pc:sldMk cId="2367163873" sldId="315"/>
            <ac:spMk id="8783" creationId="{0513124E-98B4-6F46-1C25-37F597910553}"/>
          </ac:spMkLst>
        </pc:spChg>
        <pc:spChg chg="del mod replST">
          <ac:chgData name="Ida Ekmark" userId="ffbc62ef69d5d3dc" providerId="LiveId" clId="{38AB4D3C-B4E5-4847-ABEF-83E738C70A11}" dt="2024-05-27T11:29:14.571" v="67868" actId="478"/>
          <ac:spMkLst>
            <pc:docMk/>
            <pc:sldMk cId="2367163873" sldId="315"/>
            <ac:spMk id="8784" creationId="{D262A8FE-1544-5318-0B5A-0C140268C968}"/>
          </ac:spMkLst>
        </pc:spChg>
        <pc:spChg chg="del mod replST">
          <ac:chgData name="Ida Ekmark" userId="ffbc62ef69d5d3dc" providerId="LiveId" clId="{38AB4D3C-B4E5-4847-ABEF-83E738C70A11}" dt="2024-05-27T11:29:14.571" v="67867" actId="478"/>
          <ac:spMkLst>
            <pc:docMk/>
            <pc:sldMk cId="2367163873" sldId="315"/>
            <ac:spMk id="8785" creationId="{210F6D48-4E16-A8E8-0BBC-0CDA54BE2EFF}"/>
          </ac:spMkLst>
        </pc:spChg>
        <pc:spChg chg="del mod replST">
          <ac:chgData name="Ida Ekmark" userId="ffbc62ef69d5d3dc" providerId="LiveId" clId="{38AB4D3C-B4E5-4847-ABEF-83E738C70A11}" dt="2024-05-27T11:29:14.571" v="67866" actId="478"/>
          <ac:spMkLst>
            <pc:docMk/>
            <pc:sldMk cId="2367163873" sldId="315"/>
            <ac:spMk id="8786" creationId="{1C041FC9-E961-48C9-056D-59D405A21871}"/>
          </ac:spMkLst>
        </pc:spChg>
        <pc:spChg chg="del mod replST">
          <ac:chgData name="Ida Ekmark" userId="ffbc62ef69d5d3dc" providerId="LiveId" clId="{38AB4D3C-B4E5-4847-ABEF-83E738C70A11}" dt="2024-05-27T11:29:14.571" v="67865" actId="478"/>
          <ac:spMkLst>
            <pc:docMk/>
            <pc:sldMk cId="2367163873" sldId="315"/>
            <ac:spMk id="8787" creationId="{78332AF6-C8FE-6D7A-5170-BBC7693886C5}"/>
          </ac:spMkLst>
        </pc:spChg>
        <pc:spChg chg="del mod replST">
          <ac:chgData name="Ida Ekmark" userId="ffbc62ef69d5d3dc" providerId="LiveId" clId="{38AB4D3C-B4E5-4847-ABEF-83E738C70A11}" dt="2024-05-27T11:29:14.569" v="67864" actId="478"/>
          <ac:spMkLst>
            <pc:docMk/>
            <pc:sldMk cId="2367163873" sldId="315"/>
            <ac:spMk id="8788" creationId="{20C9F33D-1C8F-6291-C0DA-CE3E367E2653}"/>
          </ac:spMkLst>
        </pc:spChg>
        <pc:spChg chg="del mod replST">
          <ac:chgData name="Ida Ekmark" userId="ffbc62ef69d5d3dc" providerId="LiveId" clId="{38AB4D3C-B4E5-4847-ABEF-83E738C70A11}" dt="2024-05-27T11:29:14.569" v="67863" actId="478"/>
          <ac:spMkLst>
            <pc:docMk/>
            <pc:sldMk cId="2367163873" sldId="315"/>
            <ac:spMk id="8789" creationId="{1E212061-8B01-D9D0-4163-7BEC308932B1}"/>
          </ac:spMkLst>
        </pc:spChg>
        <pc:spChg chg="del mod replST">
          <ac:chgData name="Ida Ekmark" userId="ffbc62ef69d5d3dc" providerId="LiveId" clId="{38AB4D3C-B4E5-4847-ABEF-83E738C70A11}" dt="2024-05-27T11:29:14.569" v="67862" actId="478"/>
          <ac:spMkLst>
            <pc:docMk/>
            <pc:sldMk cId="2367163873" sldId="315"/>
            <ac:spMk id="8790" creationId="{45DE1524-167A-E482-41BB-38CA2455268B}"/>
          </ac:spMkLst>
        </pc:spChg>
        <pc:spChg chg="del mod replST">
          <ac:chgData name="Ida Ekmark" userId="ffbc62ef69d5d3dc" providerId="LiveId" clId="{38AB4D3C-B4E5-4847-ABEF-83E738C70A11}" dt="2024-05-27T11:29:14.569" v="67861" actId="478"/>
          <ac:spMkLst>
            <pc:docMk/>
            <pc:sldMk cId="2367163873" sldId="315"/>
            <ac:spMk id="8791" creationId="{2FC29D81-36EA-957A-24CD-DC7955CE6BA7}"/>
          </ac:spMkLst>
        </pc:spChg>
        <pc:spChg chg="del mod replST">
          <ac:chgData name="Ida Ekmark" userId="ffbc62ef69d5d3dc" providerId="LiveId" clId="{38AB4D3C-B4E5-4847-ABEF-83E738C70A11}" dt="2024-05-27T11:29:14.567" v="67860" actId="478"/>
          <ac:spMkLst>
            <pc:docMk/>
            <pc:sldMk cId="2367163873" sldId="315"/>
            <ac:spMk id="8792" creationId="{C2405CDC-2420-F7B0-A2C1-385296F3D750}"/>
          </ac:spMkLst>
        </pc:spChg>
        <pc:spChg chg="del mod replST">
          <ac:chgData name="Ida Ekmark" userId="ffbc62ef69d5d3dc" providerId="LiveId" clId="{38AB4D3C-B4E5-4847-ABEF-83E738C70A11}" dt="2024-05-27T11:29:14.567" v="67859" actId="478"/>
          <ac:spMkLst>
            <pc:docMk/>
            <pc:sldMk cId="2367163873" sldId="315"/>
            <ac:spMk id="8793" creationId="{56BB059B-FA6D-4572-76D1-5CD80C4A701B}"/>
          </ac:spMkLst>
        </pc:spChg>
        <pc:spChg chg="del mod replST">
          <ac:chgData name="Ida Ekmark" userId="ffbc62ef69d5d3dc" providerId="LiveId" clId="{38AB4D3C-B4E5-4847-ABEF-83E738C70A11}" dt="2024-05-27T11:29:14.563" v="67858" actId="478"/>
          <ac:spMkLst>
            <pc:docMk/>
            <pc:sldMk cId="2367163873" sldId="315"/>
            <ac:spMk id="8794" creationId="{6AD82F6D-6283-B882-631C-67DABCE903B0}"/>
          </ac:spMkLst>
        </pc:spChg>
        <pc:spChg chg="del mod replST">
          <ac:chgData name="Ida Ekmark" userId="ffbc62ef69d5d3dc" providerId="LiveId" clId="{38AB4D3C-B4E5-4847-ABEF-83E738C70A11}" dt="2024-05-27T11:29:14.563" v="67857" actId="478"/>
          <ac:spMkLst>
            <pc:docMk/>
            <pc:sldMk cId="2367163873" sldId="315"/>
            <ac:spMk id="8795" creationId="{20002D5D-C883-1767-E80F-DB49774AE2DF}"/>
          </ac:spMkLst>
        </pc:spChg>
        <pc:spChg chg="del mod replST">
          <ac:chgData name="Ida Ekmark" userId="ffbc62ef69d5d3dc" providerId="LiveId" clId="{38AB4D3C-B4E5-4847-ABEF-83E738C70A11}" dt="2024-05-27T11:29:14.563" v="67856" actId="478"/>
          <ac:spMkLst>
            <pc:docMk/>
            <pc:sldMk cId="2367163873" sldId="315"/>
            <ac:spMk id="8796" creationId="{B511CF16-0240-662A-0548-208DDC438A23}"/>
          </ac:spMkLst>
        </pc:spChg>
        <pc:spChg chg="del mod replST">
          <ac:chgData name="Ida Ekmark" userId="ffbc62ef69d5d3dc" providerId="LiveId" clId="{38AB4D3C-B4E5-4847-ABEF-83E738C70A11}" dt="2024-05-27T11:29:14.563" v="67855" actId="478"/>
          <ac:spMkLst>
            <pc:docMk/>
            <pc:sldMk cId="2367163873" sldId="315"/>
            <ac:spMk id="8797" creationId="{43D62186-C25F-3B92-7F8C-C05B145B744A}"/>
          </ac:spMkLst>
        </pc:spChg>
        <pc:spChg chg="del mod replST">
          <ac:chgData name="Ida Ekmark" userId="ffbc62ef69d5d3dc" providerId="LiveId" clId="{38AB4D3C-B4E5-4847-ABEF-83E738C70A11}" dt="2024-05-27T11:29:14.563" v="67854" actId="478"/>
          <ac:spMkLst>
            <pc:docMk/>
            <pc:sldMk cId="2367163873" sldId="315"/>
            <ac:spMk id="8798" creationId="{2EB7299A-B17D-0705-1CCE-AD127451F575}"/>
          </ac:spMkLst>
        </pc:spChg>
        <pc:spChg chg="del mod replST">
          <ac:chgData name="Ida Ekmark" userId="ffbc62ef69d5d3dc" providerId="LiveId" clId="{38AB4D3C-B4E5-4847-ABEF-83E738C70A11}" dt="2024-05-27T11:29:14.563" v="67853" actId="478"/>
          <ac:spMkLst>
            <pc:docMk/>
            <pc:sldMk cId="2367163873" sldId="315"/>
            <ac:spMk id="8799" creationId="{C1B2AA1C-A87C-C437-A31E-BBC343E16F55}"/>
          </ac:spMkLst>
        </pc:spChg>
        <pc:spChg chg="del mod replST">
          <ac:chgData name="Ida Ekmark" userId="ffbc62ef69d5d3dc" providerId="LiveId" clId="{38AB4D3C-B4E5-4847-ABEF-83E738C70A11}" dt="2024-05-27T11:29:14.559" v="67852" actId="478"/>
          <ac:spMkLst>
            <pc:docMk/>
            <pc:sldMk cId="2367163873" sldId="315"/>
            <ac:spMk id="8800" creationId="{6CD6451F-791B-3C2E-314F-59C9CA6C8F18}"/>
          </ac:spMkLst>
        </pc:spChg>
        <pc:spChg chg="del mod replST">
          <ac:chgData name="Ida Ekmark" userId="ffbc62ef69d5d3dc" providerId="LiveId" clId="{38AB4D3C-B4E5-4847-ABEF-83E738C70A11}" dt="2024-05-27T11:29:14.559" v="67851" actId="478"/>
          <ac:spMkLst>
            <pc:docMk/>
            <pc:sldMk cId="2367163873" sldId="315"/>
            <ac:spMk id="8801" creationId="{8DCBB14B-E91D-6A97-48F0-0226961D7880}"/>
          </ac:spMkLst>
        </pc:spChg>
        <pc:spChg chg="del mod replST">
          <ac:chgData name="Ida Ekmark" userId="ffbc62ef69d5d3dc" providerId="LiveId" clId="{38AB4D3C-B4E5-4847-ABEF-83E738C70A11}" dt="2024-05-27T11:29:14.559" v="67850" actId="478"/>
          <ac:spMkLst>
            <pc:docMk/>
            <pc:sldMk cId="2367163873" sldId="315"/>
            <ac:spMk id="8802" creationId="{5B9ED292-6222-DAF4-C0B8-886002ABEDAE}"/>
          </ac:spMkLst>
        </pc:spChg>
        <pc:spChg chg="del mod replST">
          <ac:chgData name="Ida Ekmark" userId="ffbc62ef69d5d3dc" providerId="LiveId" clId="{38AB4D3C-B4E5-4847-ABEF-83E738C70A11}" dt="2024-05-27T11:29:14.559" v="67849" actId="478"/>
          <ac:spMkLst>
            <pc:docMk/>
            <pc:sldMk cId="2367163873" sldId="315"/>
            <ac:spMk id="8803" creationId="{8F2CD071-8E9E-7DEE-2783-66A4F8A30F52}"/>
          </ac:spMkLst>
        </pc:spChg>
        <pc:spChg chg="del mod replST">
          <ac:chgData name="Ida Ekmark" userId="ffbc62ef69d5d3dc" providerId="LiveId" clId="{38AB4D3C-B4E5-4847-ABEF-83E738C70A11}" dt="2024-05-27T11:29:14.559" v="67848" actId="478"/>
          <ac:spMkLst>
            <pc:docMk/>
            <pc:sldMk cId="2367163873" sldId="315"/>
            <ac:spMk id="8804" creationId="{A20AA2C4-C89D-C756-0B41-87367A8A0384}"/>
          </ac:spMkLst>
        </pc:spChg>
        <pc:spChg chg="del mod replST">
          <ac:chgData name="Ida Ekmark" userId="ffbc62ef69d5d3dc" providerId="LiveId" clId="{38AB4D3C-B4E5-4847-ABEF-83E738C70A11}" dt="2024-05-27T11:29:14.556" v="67847" actId="478"/>
          <ac:spMkLst>
            <pc:docMk/>
            <pc:sldMk cId="2367163873" sldId="315"/>
            <ac:spMk id="8805" creationId="{400A5801-CF25-5914-A8B7-33DE8B0979C5}"/>
          </ac:spMkLst>
        </pc:spChg>
        <pc:spChg chg="del mod replST">
          <ac:chgData name="Ida Ekmark" userId="ffbc62ef69d5d3dc" providerId="LiveId" clId="{38AB4D3C-B4E5-4847-ABEF-83E738C70A11}" dt="2024-05-27T11:29:14.556" v="67846" actId="478"/>
          <ac:spMkLst>
            <pc:docMk/>
            <pc:sldMk cId="2367163873" sldId="315"/>
            <ac:spMk id="8806" creationId="{F3DBBA72-9FFD-B0A4-CB18-BC3A6A47BE6A}"/>
          </ac:spMkLst>
        </pc:spChg>
        <pc:spChg chg="del mod replST">
          <ac:chgData name="Ida Ekmark" userId="ffbc62ef69d5d3dc" providerId="LiveId" clId="{38AB4D3C-B4E5-4847-ABEF-83E738C70A11}" dt="2024-05-27T11:29:14.556" v="67845" actId="478"/>
          <ac:spMkLst>
            <pc:docMk/>
            <pc:sldMk cId="2367163873" sldId="315"/>
            <ac:spMk id="8807" creationId="{F124B5B8-0E9E-F438-6D2A-EA906F8738EF}"/>
          </ac:spMkLst>
        </pc:spChg>
        <pc:spChg chg="del mod replST">
          <ac:chgData name="Ida Ekmark" userId="ffbc62ef69d5d3dc" providerId="LiveId" clId="{38AB4D3C-B4E5-4847-ABEF-83E738C70A11}" dt="2024-05-27T11:29:14.556" v="67844" actId="478"/>
          <ac:spMkLst>
            <pc:docMk/>
            <pc:sldMk cId="2367163873" sldId="315"/>
            <ac:spMk id="8808" creationId="{B3053456-73A9-4853-35CB-B2B121E59D33}"/>
          </ac:spMkLst>
        </pc:spChg>
        <pc:spChg chg="del mod replST">
          <ac:chgData name="Ida Ekmark" userId="ffbc62ef69d5d3dc" providerId="LiveId" clId="{38AB4D3C-B4E5-4847-ABEF-83E738C70A11}" dt="2024-05-27T11:29:14.556" v="67843" actId="478"/>
          <ac:spMkLst>
            <pc:docMk/>
            <pc:sldMk cId="2367163873" sldId="315"/>
            <ac:spMk id="8809" creationId="{9DB7399D-6BA5-8FDA-82E2-AFE6DF2FE446}"/>
          </ac:spMkLst>
        </pc:spChg>
        <pc:spChg chg="del mod replST">
          <ac:chgData name="Ida Ekmark" userId="ffbc62ef69d5d3dc" providerId="LiveId" clId="{38AB4D3C-B4E5-4847-ABEF-83E738C70A11}" dt="2024-05-27T11:29:14.552" v="67842" actId="478"/>
          <ac:spMkLst>
            <pc:docMk/>
            <pc:sldMk cId="2367163873" sldId="315"/>
            <ac:spMk id="8810" creationId="{FFD687FB-FF3C-88F0-DD74-72728357D694}"/>
          </ac:spMkLst>
        </pc:spChg>
        <pc:spChg chg="del mod replST">
          <ac:chgData name="Ida Ekmark" userId="ffbc62ef69d5d3dc" providerId="LiveId" clId="{38AB4D3C-B4E5-4847-ABEF-83E738C70A11}" dt="2024-05-27T11:29:14.552" v="67841" actId="478"/>
          <ac:spMkLst>
            <pc:docMk/>
            <pc:sldMk cId="2367163873" sldId="315"/>
            <ac:spMk id="8811" creationId="{9BE28403-2F71-5CBF-E293-62E5BFC8B782}"/>
          </ac:spMkLst>
        </pc:spChg>
        <pc:spChg chg="del mod replST">
          <ac:chgData name="Ida Ekmark" userId="ffbc62ef69d5d3dc" providerId="LiveId" clId="{38AB4D3C-B4E5-4847-ABEF-83E738C70A11}" dt="2024-05-27T11:29:14.552" v="67840" actId="478"/>
          <ac:spMkLst>
            <pc:docMk/>
            <pc:sldMk cId="2367163873" sldId="315"/>
            <ac:spMk id="8812" creationId="{23D34745-9DFB-F2E9-53CB-A8BAB94CDBF3}"/>
          </ac:spMkLst>
        </pc:spChg>
        <pc:spChg chg="del mod replST">
          <ac:chgData name="Ida Ekmark" userId="ffbc62ef69d5d3dc" providerId="LiveId" clId="{38AB4D3C-B4E5-4847-ABEF-83E738C70A11}" dt="2024-05-27T11:29:14.552" v="67839" actId="478"/>
          <ac:spMkLst>
            <pc:docMk/>
            <pc:sldMk cId="2367163873" sldId="315"/>
            <ac:spMk id="8813" creationId="{C0BDFEA5-7E6D-7295-4D98-04F80285CCBA}"/>
          </ac:spMkLst>
        </pc:spChg>
        <pc:spChg chg="del mod replST">
          <ac:chgData name="Ida Ekmark" userId="ffbc62ef69d5d3dc" providerId="LiveId" clId="{38AB4D3C-B4E5-4847-ABEF-83E738C70A11}" dt="2024-05-27T11:29:14.552" v="67838" actId="478"/>
          <ac:spMkLst>
            <pc:docMk/>
            <pc:sldMk cId="2367163873" sldId="315"/>
            <ac:spMk id="8814" creationId="{56D15EB8-0DF3-8343-4745-131B7B9AE668}"/>
          </ac:spMkLst>
        </pc:spChg>
        <pc:spChg chg="del mod replST">
          <ac:chgData name="Ida Ekmark" userId="ffbc62ef69d5d3dc" providerId="LiveId" clId="{38AB4D3C-B4E5-4847-ABEF-83E738C70A11}" dt="2024-05-27T11:29:14.549" v="67837" actId="478"/>
          <ac:spMkLst>
            <pc:docMk/>
            <pc:sldMk cId="2367163873" sldId="315"/>
            <ac:spMk id="8815" creationId="{1FBEFB15-1CDD-B2A2-4F92-EEA94CE3269E}"/>
          </ac:spMkLst>
        </pc:spChg>
        <pc:spChg chg="del mod replST">
          <ac:chgData name="Ida Ekmark" userId="ffbc62ef69d5d3dc" providerId="LiveId" clId="{38AB4D3C-B4E5-4847-ABEF-83E738C70A11}" dt="2024-05-27T11:29:14.549" v="67836" actId="478"/>
          <ac:spMkLst>
            <pc:docMk/>
            <pc:sldMk cId="2367163873" sldId="315"/>
            <ac:spMk id="8816" creationId="{41182A10-3E12-FB6A-8286-2087FEB560B1}"/>
          </ac:spMkLst>
        </pc:spChg>
        <pc:spChg chg="del mod replST">
          <ac:chgData name="Ida Ekmark" userId="ffbc62ef69d5d3dc" providerId="LiveId" clId="{38AB4D3C-B4E5-4847-ABEF-83E738C70A11}" dt="2024-05-27T11:29:14.549" v="67835" actId="478"/>
          <ac:spMkLst>
            <pc:docMk/>
            <pc:sldMk cId="2367163873" sldId="315"/>
            <ac:spMk id="8817" creationId="{C441D5EF-5BF2-ED03-3B6B-101B8217F404}"/>
          </ac:spMkLst>
        </pc:spChg>
        <pc:spChg chg="del mod replST">
          <ac:chgData name="Ida Ekmark" userId="ffbc62ef69d5d3dc" providerId="LiveId" clId="{38AB4D3C-B4E5-4847-ABEF-83E738C70A11}" dt="2024-05-27T11:29:14.548" v="67834" actId="478"/>
          <ac:spMkLst>
            <pc:docMk/>
            <pc:sldMk cId="2367163873" sldId="315"/>
            <ac:spMk id="8818" creationId="{6647CC3F-7D15-8338-53F3-94B5EDC6BB3D}"/>
          </ac:spMkLst>
        </pc:spChg>
        <pc:spChg chg="del mod replST">
          <ac:chgData name="Ida Ekmark" userId="ffbc62ef69d5d3dc" providerId="LiveId" clId="{38AB4D3C-B4E5-4847-ABEF-83E738C70A11}" dt="2024-05-27T11:29:14.548" v="67833" actId="478"/>
          <ac:spMkLst>
            <pc:docMk/>
            <pc:sldMk cId="2367163873" sldId="315"/>
            <ac:spMk id="8819" creationId="{BF5C51D9-A25A-39FB-7F60-2DDE0106370F}"/>
          </ac:spMkLst>
        </pc:spChg>
        <pc:spChg chg="del mod replST">
          <ac:chgData name="Ida Ekmark" userId="ffbc62ef69d5d3dc" providerId="LiveId" clId="{38AB4D3C-B4E5-4847-ABEF-83E738C70A11}" dt="2024-05-27T11:29:14.544" v="67832" actId="478"/>
          <ac:spMkLst>
            <pc:docMk/>
            <pc:sldMk cId="2367163873" sldId="315"/>
            <ac:spMk id="8820" creationId="{79747E12-6E22-009A-A6FB-40E858D03ACA}"/>
          </ac:spMkLst>
        </pc:spChg>
        <pc:spChg chg="del mod replST">
          <ac:chgData name="Ida Ekmark" userId="ffbc62ef69d5d3dc" providerId="LiveId" clId="{38AB4D3C-B4E5-4847-ABEF-83E738C70A11}" dt="2024-05-27T11:29:14.544" v="67831" actId="478"/>
          <ac:spMkLst>
            <pc:docMk/>
            <pc:sldMk cId="2367163873" sldId="315"/>
            <ac:spMk id="8821" creationId="{942BC39A-DB3E-B0B3-92E9-14100FE4826E}"/>
          </ac:spMkLst>
        </pc:spChg>
        <pc:spChg chg="del mod replST">
          <ac:chgData name="Ida Ekmark" userId="ffbc62ef69d5d3dc" providerId="LiveId" clId="{38AB4D3C-B4E5-4847-ABEF-83E738C70A11}" dt="2024-05-27T11:29:14.544" v="67830" actId="478"/>
          <ac:spMkLst>
            <pc:docMk/>
            <pc:sldMk cId="2367163873" sldId="315"/>
            <ac:spMk id="8822" creationId="{D8872C42-1612-8E5B-F57D-92DC37691E9B}"/>
          </ac:spMkLst>
        </pc:spChg>
        <pc:spChg chg="del mod replST">
          <ac:chgData name="Ida Ekmark" userId="ffbc62ef69d5d3dc" providerId="LiveId" clId="{38AB4D3C-B4E5-4847-ABEF-83E738C70A11}" dt="2024-05-27T11:29:14.544" v="67829" actId="478"/>
          <ac:spMkLst>
            <pc:docMk/>
            <pc:sldMk cId="2367163873" sldId="315"/>
            <ac:spMk id="8823" creationId="{2D0CBC9B-844E-7D3B-2EBD-AB6F465321DB}"/>
          </ac:spMkLst>
        </pc:spChg>
        <pc:spChg chg="del mod replST">
          <ac:chgData name="Ida Ekmark" userId="ffbc62ef69d5d3dc" providerId="LiveId" clId="{38AB4D3C-B4E5-4847-ABEF-83E738C70A11}" dt="2024-05-27T11:29:14.544" v="67828" actId="478"/>
          <ac:spMkLst>
            <pc:docMk/>
            <pc:sldMk cId="2367163873" sldId="315"/>
            <ac:spMk id="8824" creationId="{1DBD3269-7B05-C977-C639-44D7839A3286}"/>
          </ac:spMkLst>
        </pc:spChg>
        <pc:spChg chg="del mod replST">
          <ac:chgData name="Ida Ekmark" userId="ffbc62ef69d5d3dc" providerId="LiveId" clId="{38AB4D3C-B4E5-4847-ABEF-83E738C70A11}" dt="2024-05-27T11:29:14.540" v="67827" actId="478"/>
          <ac:spMkLst>
            <pc:docMk/>
            <pc:sldMk cId="2367163873" sldId="315"/>
            <ac:spMk id="8825" creationId="{805CB99B-1003-3772-A9EB-D146548B8BB2}"/>
          </ac:spMkLst>
        </pc:spChg>
        <pc:spChg chg="del mod replST">
          <ac:chgData name="Ida Ekmark" userId="ffbc62ef69d5d3dc" providerId="LiveId" clId="{38AB4D3C-B4E5-4847-ABEF-83E738C70A11}" dt="2024-05-27T11:29:14.540" v="67826" actId="478"/>
          <ac:spMkLst>
            <pc:docMk/>
            <pc:sldMk cId="2367163873" sldId="315"/>
            <ac:spMk id="8826" creationId="{75F68A73-E5B1-2D95-9914-3F593E5FD5F4}"/>
          </ac:spMkLst>
        </pc:spChg>
        <pc:spChg chg="del mod replST">
          <ac:chgData name="Ida Ekmark" userId="ffbc62ef69d5d3dc" providerId="LiveId" clId="{38AB4D3C-B4E5-4847-ABEF-83E738C70A11}" dt="2024-05-27T11:29:14.540" v="67825" actId="478"/>
          <ac:spMkLst>
            <pc:docMk/>
            <pc:sldMk cId="2367163873" sldId="315"/>
            <ac:spMk id="8827" creationId="{EFDDF621-EC0D-94CD-B85F-44CE88A54E26}"/>
          </ac:spMkLst>
        </pc:spChg>
        <pc:spChg chg="del mod replST">
          <ac:chgData name="Ida Ekmark" userId="ffbc62ef69d5d3dc" providerId="LiveId" clId="{38AB4D3C-B4E5-4847-ABEF-83E738C70A11}" dt="2024-05-27T11:29:14.540" v="67824" actId="478"/>
          <ac:spMkLst>
            <pc:docMk/>
            <pc:sldMk cId="2367163873" sldId="315"/>
            <ac:spMk id="8828" creationId="{9D1AF905-CCD0-1B40-AF3F-FE0834BBB577}"/>
          </ac:spMkLst>
        </pc:spChg>
        <pc:spChg chg="del mod replST">
          <ac:chgData name="Ida Ekmark" userId="ffbc62ef69d5d3dc" providerId="LiveId" clId="{38AB4D3C-B4E5-4847-ABEF-83E738C70A11}" dt="2024-05-27T11:29:14.540" v="67823" actId="478"/>
          <ac:spMkLst>
            <pc:docMk/>
            <pc:sldMk cId="2367163873" sldId="315"/>
            <ac:spMk id="8829" creationId="{C3570864-FC06-DBA2-D590-F961DF5CDCB0}"/>
          </ac:spMkLst>
        </pc:spChg>
        <pc:spChg chg="del mod replST">
          <ac:chgData name="Ida Ekmark" userId="ffbc62ef69d5d3dc" providerId="LiveId" clId="{38AB4D3C-B4E5-4847-ABEF-83E738C70A11}" dt="2024-05-27T11:29:14.539" v="67822" actId="478"/>
          <ac:spMkLst>
            <pc:docMk/>
            <pc:sldMk cId="2367163873" sldId="315"/>
            <ac:spMk id="8830" creationId="{BEF013DB-D590-F965-B785-DF0DCB19AFC2}"/>
          </ac:spMkLst>
        </pc:spChg>
        <pc:spChg chg="del mod replST">
          <ac:chgData name="Ida Ekmark" userId="ffbc62ef69d5d3dc" providerId="LiveId" clId="{38AB4D3C-B4E5-4847-ABEF-83E738C70A11}" dt="2024-05-27T11:29:14.536" v="67821" actId="478"/>
          <ac:spMkLst>
            <pc:docMk/>
            <pc:sldMk cId="2367163873" sldId="315"/>
            <ac:spMk id="8831" creationId="{2BC28191-7A08-6C52-62B0-CC1DF2A24260}"/>
          </ac:spMkLst>
        </pc:spChg>
        <pc:spChg chg="del mod replST">
          <ac:chgData name="Ida Ekmark" userId="ffbc62ef69d5d3dc" providerId="LiveId" clId="{38AB4D3C-B4E5-4847-ABEF-83E738C70A11}" dt="2024-05-27T11:29:14.536" v="67820" actId="478"/>
          <ac:spMkLst>
            <pc:docMk/>
            <pc:sldMk cId="2367163873" sldId="315"/>
            <ac:spMk id="8832" creationId="{DBB9F0BE-7E2A-69C6-57CE-B3C2E7ED01DA}"/>
          </ac:spMkLst>
        </pc:spChg>
        <pc:spChg chg="del mod replST">
          <ac:chgData name="Ida Ekmark" userId="ffbc62ef69d5d3dc" providerId="LiveId" clId="{38AB4D3C-B4E5-4847-ABEF-83E738C70A11}" dt="2024-05-27T11:29:14.536" v="67819" actId="478"/>
          <ac:spMkLst>
            <pc:docMk/>
            <pc:sldMk cId="2367163873" sldId="315"/>
            <ac:spMk id="8833" creationId="{09EDAA7F-0B61-BAAA-C4A8-F5286C3FCAF7}"/>
          </ac:spMkLst>
        </pc:spChg>
        <pc:spChg chg="del mod replST">
          <ac:chgData name="Ida Ekmark" userId="ffbc62ef69d5d3dc" providerId="LiveId" clId="{38AB4D3C-B4E5-4847-ABEF-83E738C70A11}" dt="2024-05-27T11:29:14.536" v="67818" actId="478"/>
          <ac:spMkLst>
            <pc:docMk/>
            <pc:sldMk cId="2367163873" sldId="315"/>
            <ac:spMk id="8834" creationId="{F32B1AB5-F232-FC7F-03ED-13AD356620B0}"/>
          </ac:spMkLst>
        </pc:spChg>
        <pc:spChg chg="del mod replST">
          <ac:chgData name="Ida Ekmark" userId="ffbc62ef69d5d3dc" providerId="LiveId" clId="{38AB4D3C-B4E5-4847-ABEF-83E738C70A11}" dt="2024-05-27T11:29:14.532" v="67817" actId="478"/>
          <ac:spMkLst>
            <pc:docMk/>
            <pc:sldMk cId="2367163873" sldId="315"/>
            <ac:spMk id="8835" creationId="{CAFC90DE-E4C4-6A84-5468-B01B55A44386}"/>
          </ac:spMkLst>
        </pc:spChg>
        <pc:spChg chg="del mod replST">
          <ac:chgData name="Ida Ekmark" userId="ffbc62ef69d5d3dc" providerId="LiveId" clId="{38AB4D3C-B4E5-4847-ABEF-83E738C70A11}" dt="2024-05-27T11:29:14.532" v="67816" actId="478"/>
          <ac:spMkLst>
            <pc:docMk/>
            <pc:sldMk cId="2367163873" sldId="315"/>
            <ac:spMk id="8836" creationId="{CF57A078-1273-B737-CB5C-F1D4D4D1AAEA}"/>
          </ac:spMkLst>
        </pc:spChg>
        <pc:spChg chg="del mod replST">
          <ac:chgData name="Ida Ekmark" userId="ffbc62ef69d5d3dc" providerId="LiveId" clId="{38AB4D3C-B4E5-4847-ABEF-83E738C70A11}" dt="2024-05-27T11:29:14.532" v="67815" actId="478"/>
          <ac:spMkLst>
            <pc:docMk/>
            <pc:sldMk cId="2367163873" sldId="315"/>
            <ac:spMk id="8837" creationId="{422F14EB-A2AD-7271-3CEB-B93B9E76E4B3}"/>
          </ac:spMkLst>
        </pc:spChg>
        <pc:spChg chg="del mod replST">
          <ac:chgData name="Ida Ekmark" userId="ffbc62ef69d5d3dc" providerId="LiveId" clId="{38AB4D3C-B4E5-4847-ABEF-83E738C70A11}" dt="2024-05-27T11:29:14.532" v="67814" actId="478"/>
          <ac:spMkLst>
            <pc:docMk/>
            <pc:sldMk cId="2367163873" sldId="315"/>
            <ac:spMk id="8838" creationId="{3FD6681F-0A1E-FE25-6493-CB7E529A5798}"/>
          </ac:spMkLst>
        </pc:spChg>
        <pc:spChg chg="del mod replST">
          <ac:chgData name="Ida Ekmark" userId="ffbc62ef69d5d3dc" providerId="LiveId" clId="{38AB4D3C-B4E5-4847-ABEF-83E738C70A11}" dt="2024-05-27T11:29:14.532" v="67813" actId="478"/>
          <ac:spMkLst>
            <pc:docMk/>
            <pc:sldMk cId="2367163873" sldId="315"/>
            <ac:spMk id="8839" creationId="{0350211C-16E8-B6CD-1CF6-ADE4940D4B9F}"/>
          </ac:spMkLst>
        </pc:spChg>
        <pc:spChg chg="del mod replST">
          <ac:chgData name="Ida Ekmark" userId="ffbc62ef69d5d3dc" providerId="LiveId" clId="{38AB4D3C-B4E5-4847-ABEF-83E738C70A11}" dt="2024-05-27T11:29:14.529" v="67812" actId="478"/>
          <ac:spMkLst>
            <pc:docMk/>
            <pc:sldMk cId="2367163873" sldId="315"/>
            <ac:spMk id="8840" creationId="{6B7F7F06-65C0-D0C9-FF7E-621985EF77D3}"/>
          </ac:spMkLst>
        </pc:spChg>
        <pc:spChg chg="del mod replST">
          <ac:chgData name="Ida Ekmark" userId="ffbc62ef69d5d3dc" providerId="LiveId" clId="{38AB4D3C-B4E5-4847-ABEF-83E738C70A11}" dt="2024-05-27T11:29:14.529" v="67811" actId="478"/>
          <ac:spMkLst>
            <pc:docMk/>
            <pc:sldMk cId="2367163873" sldId="315"/>
            <ac:spMk id="8841" creationId="{96191596-0111-D862-7435-55D8F47B31F8}"/>
          </ac:spMkLst>
        </pc:spChg>
        <pc:spChg chg="del mod replST">
          <ac:chgData name="Ida Ekmark" userId="ffbc62ef69d5d3dc" providerId="LiveId" clId="{38AB4D3C-B4E5-4847-ABEF-83E738C70A11}" dt="2024-05-27T11:29:14.529" v="67810" actId="478"/>
          <ac:spMkLst>
            <pc:docMk/>
            <pc:sldMk cId="2367163873" sldId="315"/>
            <ac:spMk id="8842" creationId="{03582EB1-03B7-011B-6C17-D4F235BA6CD4}"/>
          </ac:spMkLst>
        </pc:spChg>
        <pc:spChg chg="del mod replST">
          <ac:chgData name="Ida Ekmark" userId="ffbc62ef69d5d3dc" providerId="LiveId" clId="{38AB4D3C-B4E5-4847-ABEF-83E738C70A11}" dt="2024-05-27T11:29:14.529" v="67809" actId="478"/>
          <ac:spMkLst>
            <pc:docMk/>
            <pc:sldMk cId="2367163873" sldId="315"/>
            <ac:spMk id="8843" creationId="{F069B139-FACA-3129-0E8A-7F89F70501D7}"/>
          </ac:spMkLst>
        </pc:spChg>
        <pc:spChg chg="del mod replST">
          <ac:chgData name="Ida Ekmark" userId="ffbc62ef69d5d3dc" providerId="LiveId" clId="{38AB4D3C-B4E5-4847-ABEF-83E738C70A11}" dt="2024-05-27T11:29:14.528" v="67808" actId="478"/>
          <ac:spMkLst>
            <pc:docMk/>
            <pc:sldMk cId="2367163873" sldId="315"/>
            <ac:spMk id="8844" creationId="{2B018D7C-6198-9F5F-B764-10D9C26702A8}"/>
          </ac:spMkLst>
        </pc:spChg>
        <pc:spChg chg="del mod replST">
          <ac:chgData name="Ida Ekmark" userId="ffbc62ef69d5d3dc" providerId="LiveId" clId="{38AB4D3C-B4E5-4847-ABEF-83E738C70A11}" dt="2024-05-27T11:29:14.524" v="67807" actId="478"/>
          <ac:spMkLst>
            <pc:docMk/>
            <pc:sldMk cId="2367163873" sldId="315"/>
            <ac:spMk id="8845" creationId="{C7EABC68-24EA-AA6B-6BD3-4F03FBE8FEC3}"/>
          </ac:spMkLst>
        </pc:spChg>
        <pc:spChg chg="del mod replST">
          <ac:chgData name="Ida Ekmark" userId="ffbc62ef69d5d3dc" providerId="LiveId" clId="{38AB4D3C-B4E5-4847-ABEF-83E738C70A11}" dt="2024-05-27T11:29:14.524" v="67806" actId="478"/>
          <ac:spMkLst>
            <pc:docMk/>
            <pc:sldMk cId="2367163873" sldId="315"/>
            <ac:spMk id="8846" creationId="{EF07C5CE-20EB-4B25-FC34-556CF393689D}"/>
          </ac:spMkLst>
        </pc:spChg>
        <pc:spChg chg="del mod replST">
          <ac:chgData name="Ida Ekmark" userId="ffbc62ef69d5d3dc" providerId="LiveId" clId="{38AB4D3C-B4E5-4847-ABEF-83E738C70A11}" dt="2024-05-27T11:29:14.524" v="67805" actId="478"/>
          <ac:spMkLst>
            <pc:docMk/>
            <pc:sldMk cId="2367163873" sldId="315"/>
            <ac:spMk id="8847" creationId="{766839A1-2D6A-ED7F-440C-C2FC99C31AFB}"/>
          </ac:spMkLst>
        </pc:spChg>
        <pc:spChg chg="del mod replST">
          <ac:chgData name="Ida Ekmark" userId="ffbc62ef69d5d3dc" providerId="LiveId" clId="{38AB4D3C-B4E5-4847-ABEF-83E738C70A11}" dt="2024-05-27T11:29:14.524" v="67804" actId="478"/>
          <ac:spMkLst>
            <pc:docMk/>
            <pc:sldMk cId="2367163873" sldId="315"/>
            <ac:spMk id="8848" creationId="{22FD901E-BFD5-72B7-42A4-222DC90DC723}"/>
          </ac:spMkLst>
        </pc:spChg>
        <pc:spChg chg="del mod replST">
          <ac:chgData name="Ida Ekmark" userId="ffbc62ef69d5d3dc" providerId="LiveId" clId="{38AB4D3C-B4E5-4847-ABEF-83E738C70A11}" dt="2024-05-27T11:29:14.524" v="67803" actId="478"/>
          <ac:spMkLst>
            <pc:docMk/>
            <pc:sldMk cId="2367163873" sldId="315"/>
            <ac:spMk id="8849" creationId="{729D2B10-D366-538D-5E98-C93190DB3746}"/>
          </ac:spMkLst>
        </pc:spChg>
        <pc:spChg chg="del mod replST">
          <ac:chgData name="Ida Ekmark" userId="ffbc62ef69d5d3dc" providerId="LiveId" clId="{38AB4D3C-B4E5-4847-ABEF-83E738C70A11}" dt="2024-05-27T11:29:14.520" v="67802" actId="478"/>
          <ac:spMkLst>
            <pc:docMk/>
            <pc:sldMk cId="2367163873" sldId="315"/>
            <ac:spMk id="8850" creationId="{00BA3AED-06BB-D0D8-779B-F7D803BDC75C}"/>
          </ac:spMkLst>
        </pc:spChg>
        <pc:spChg chg="del mod replST">
          <ac:chgData name="Ida Ekmark" userId="ffbc62ef69d5d3dc" providerId="LiveId" clId="{38AB4D3C-B4E5-4847-ABEF-83E738C70A11}" dt="2024-05-27T11:29:14.520" v="67801" actId="478"/>
          <ac:spMkLst>
            <pc:docMk/>
            <pc:sldMk cId="2367163873" sldId="315"/>
            <ac:spMk id="8851" creationId="{BA6FCB0A-2BF9-5FA6-A92F-17E0B2C74D1D}"/>
          </ac:spMkLst>
        </pc:spChg>
        <pc:spChg chg="del mod replST">
          <ac:chgData name="Ida Ekmark" userId="ffbc62ef69d5d3dc" providerId="LiveId" clId="{38AB4D3C-B4E5-4847-ABEF-83E738C70A11}" dt="2024-05-27T11:29:14.520" v="67800" actId="478"/>
          <ac:spMkLst>
            <pc:docMk/>
            <pc:sldMk cId="2367163873" sldId="315"/>
            <ac:spMk id="8852" creationId="{30545CFD-41F7-65AA-DD98-C28517CDFFAA}"/>
          </ac:spMkLst>
        </pc:spChg>
        <pc:spChg chg="del mod replST">
          <ac:chgData name="Ida Ekmark" userId="ffbc62ef69d5d3dc" providerId="LiveId" clId="{38AB4D3C-B4E5-4847-ABEF-83E738C70A11}" dt="2024-05-27T11:29:14.520" v="67799" actId="478"/>
          <ac:spMkLst>
            <pc:docMk/>
            <pc:sldMk cId="2367163873" sldId="315"/>
            <ac:spMk id="8853" creationId="{2151A255-45FA-6E86-495A-035E8AD0B381}"/>
          </ac:spMkLst>
        </pc:spChg>
        <pc:spChg chg="del mod replST">
          <ac:chgData name="Ida Ekmark" userId="ffbc62ef69d5d3dc" providerId="LiveId" clId="{38AB4D3C-B4E5-4847-ABEF-83E738C70A11}" dt="2024-05-27T11:29:14.520" v="67798" actId="478"/>
          <ac:spMkLst>
            <pc:docMk/>
            <pc:sldMk cId="2367163873" sldId="315"/>
            <ac:spMk id="8854" creationId="{84ECF820-AE17-DA78-287B-0C27644A75FF}"/>
          </ac:spMkLst>
        </pc:spChg>
        <pc:spChg chg="del mod replST">
          <ac:chgData name="Ida Ekmark" userId="ffbc62ef69d5d3dc" providerId="LiveId" clId="{38AB4D3C-B4E5-4847-ABEF-83E738C70A11}" dt="2024-05-27T11:29:14.519" v="67797" actId="478"/>
          <ac:spMkLst>
            <pc:docMk/>
            <pc:sldMk cId="2367163873" sldId="315"/>
            <ac:spMk id="8855" creationId="{01BAD8B7-7EB0-BA21-2AD9-002414626F5B}"/>
          </ac:spMkLst>
        </pc:spChg>
        <pc:spChg chg="del mod replST">
          <ac:chgData name="Ida Ekmark" userId="ffbc62ef69d5d3dc" providerId="LiveId" clId="{38AB4D3C-B4E5-4847-ABEF-83E738C70A11}" dt="2024-05-27T11:29:14.516" v="67796" actId="478"/>
          <ac:spMkLst>
            <pc:docMk/>
            <pc:sldMk cId="2367163873" sldId="315"/>
            <ac:spMk id="8856" creationId="{D90C4A79-BBE2-FFB4-BB64-3E0A605751BF}"/>
          </ac:spMkLst>
        </pc:spChg>
        <pc:spChg chg="del mod replST">
          <ac:chgData name="Ida Ekmark" userId="ffbc62ef69d5d3dc" providerId="LiveId" clId="{38AB4D3C-B4E5-4847-ABEF-83E738C70A11}" dt="2024-05-27T11:29:14.516" v="67795" actId="478"/>
          <ac:spMkLst>
            <pc:docMk/>
            <pc:sldMk cId="2367163873" sldId="315"/>
            <ac:spMk id="8857" creationId="{11FDEF00-5BCE-CA62-8987-D2E54FE0C3C2}"/>
          </ac:spMkLst>
        </pc:spChg>
        <pc:spChg chg="del mod replST">
          <ac:chgData name="Ida Ekmark" userId="ffbc62ef69d5d3dc" providerId="LiveId" clId="{38AB4D3C-B4E5-4847-ABEF-83E738C70A11}" dt="2024-05-27T11:29:14.516" v="67794" actId="478"/>
          <ac:spMkLst>
            <pc:docMk/>
            <pc:sldMk cId="2367163873" sldId="315"/>
            <ac:spMk id="8858" creationId="{1E1E6107-DDB8-965D-CC3F-D639C1700B3B}"/>
          </ac:spMkLst>
        </pc:spChg>
        <pc:spChg chg="del mod replST">
          <ac:chgData name="Ida Ekmark" userId="ffbc62ef69d5d3dc" providerId="LiveId" clId="{38AB4D3C-B4E5-4847-ABEF-83E738C70A11}" dt="2024-05-27T11:29:14.516" v="67793" actId="478"/>
          <ac:spMkLst>
            <pc:docMk/>
            <pc:sldMk cId="2367163873" sldId="315"/>
            <ac:spMk id="8859" creationId="{7E728F76-0770-5A2F-946C-5FABF807F1E4}"/>
          </ac:spMkLst>
        </pc:spChg>
        <pc:spChg chg="del mod replST">
          <ac:chgData name="Ida Ekmark" userId="ffbc62ef69d5d3dc" providerId="LiveId" clId="{38AB4D3C-B4E5-4847-ABEF-83E738C70A11}" dt="2024-05-27T11:29:14.512" v="67792" actId="478"/>
          <ac:spMkLst>
            <pc:docMk/>
            <pc:sldMk cId="2367163873" sldId="315"/>
            <ac:spMk id="8860" creationId="{11205413-E562-0B14-9DA5-DD20E5F0EAC7}"/>
          </ac:spMkLst>
        </pc:spChg>
        <pc:spChg chg="del mod replST">
          <ac:chgData name="Ida Ekmark" userId="ffbc62ef69d5d3dc" providerId="LiveId" clId="{38AB4D3C-B4E5-4847-ABEF-83E738C70A11}" dt="2024-05-27T11:29:14.512" v="67791" actId="478"/>
          <ac:spMkLst>
            <pc:docMk/>
            <pc:sldMk cId="2367163873" sldId="315"/>
            <ac:spMk id="8861" creationId="{0204EFE2-C212-0DC4-9AAF-30713B16EFB7}"/>
          </ac:spMkLst>
        </pc:spChg>
        <pc:spChg chg="del mod replST">
          <ac:chgData name="Ida Ekmark" userId="ffbc62ef69d5d3dc" providerId="LiveId" clId="{38AB4D3C-B4E5-4847-ABEF-83E738C70A11}" dt="2024-05-27T11:29:14.512" v="67790" actId="478"/>
          <ac:spMkLst>
            <pc:docMk/>
            <pc:sldMk cId="2367163873" sldId="315"/>
            <ac:spMk id="8862" creationId="{B757AEC8-E3BF-24A9-AF9C-FE96B181F686}"/>
          </ac:spMkLst>
        </pc:spChg>
        <pc:spChg chg="del mod replST">
          <ac:chgData name="Ida Ekmark" userId="ffbc62ef69d5d3dc" providerId="LiveId" clId="{38AB4D3C-B4E5-4847-ABEF-83E738C70A11}" dt="2024-05-27T11:29:14.512" v="67789" actId="478"/>
          <ac:spMkLst>
            <pc:docMk/>
            <pc:sldMk cId="2367163873" sldId="315"/>
            <ac:spMk id="8863" creationId="{20125CA4-5226-284F-47F3-4633D83A7A06}"/>
          </ac:spMkLst>
        </pc:spChg>
        <pc:spChg chg="del mod replST">
          <ac:chgData name="Ida Ekmark" userId="ffbc62ef69d5d3dc" providerId="LiveId" clId="{38AB4D3C-B4E5-4847-ABEF-83E738C70A11}" dt="2024-05-27T11:29:14.512" v="67788" actId="478"/>
          <ac:spMkLst>
            <pc:docMk/>
            <pc:sldMk cId="2367163873" sldId="315"/>
            <ac:spMk id="8864" creationId="{A48406C2-EDDA-26E7-CAAF-E8C8E28304CE}"/>
          </ac:spMkLst>
        </pc:spChg>
        <pc:spChg chg="del mod replST">
          <ac:chgData name="Ida Ekmark" userId="ffbc62ef69d5d3dc" providerId="LiveId" clId="{38AB4D3C-B4E5-4847-ABEF-83E738C70A11}" dt="2024-05-27T11:29:14.509" v="67787" actId="478"/>
          <ac:spMkLst>
            <pc:docMk/>
            <pc:sldMk cId="2367163873" sldId="315"/>
            <ac:spMk id="8865" creationId="{FEB582B3-9A4A-2254-12E0-88F385B39B7D}"/>
          </ac:spMkLst>
        </pc:spChg>
        <pc:spChg chg="del mod replST">
          <ac:chgData name="Ida Ekmark" userId="ffbc62ef69d5d3dc" providerId="LiveId" clId="{38AB4D3C-B4E5-4847-ABEF-83E738C70A11}" dt="2024-05-27T11:29:14.509" v="67786" actId="478"/>
          <ac:spMkLst>
            <pc:docMk/>
            <pc:sldMk cId="2367163873" sldId="315"/>
            <ac:spMk id="8866" creationId="{D381AC81-62B7-CC6A-1BCB-104013C0E3A3}"/>
          </ac:spMkLst>
        </pc:spChg>
        <pc:spChg chg="del mod replST">
          <ac:chgData name="Ida Ekmark" userId="ffbc62ef69d5d3dc" providerId="LiveId" clId="{38AB4D3C-B4E5-4847-ABEF-83E738C70A11}" dt="2024-05-27T11:29:14.509" v="67785" actId="478"/>
          <ac:spMkLst>
            <pc:docMk/>
            <pc:sldMk cId="2367163873" sldId="315"/>
            <ac:spMk id="8867" creationId="{15DE9FD2-579E-9307-8D28-74DE34186180}"/>
          </ac:spMkLst>
        </pc:spChg>
        <pc:spChg chg="del mod replST">
          <ac:chgData name="Ida Ekmark" userId="ffbc62ef69d5d3dc" providerId="LiveId" clId="{38AB4D3C-B4E5-4847-ABEF-83E738C70A11}" dt="2024-05-27T11:29:14.508" v="67784" actId="478"/>
          <ac:spMkLst>
            <pc:docMk/>
            <pc:sldMk cId="2367163873" sldId="315"/>
            <ac:spMk id="8868" creationId="{11278360-AB49-F215-D1BD-180E8A9200D8}"/>
          </ac:spMkLst>
        </pc:spChg>
        <pc:spChg chg="del mod replST">
          <ac:chgData name="Ida Ekmark" userId="ffbc62ef69d5d3dc" providerId="LiveId" clId="{38AB4D3C-B4E5-4847-ABEF-83E738C70A11}" dt="2024-05-27T11:29:14.504" v="67783" actId="478"/>
          <ac:spMkLst>
            <pc:docMk/>
            <pc:sldMk cId="2367163873" sldId="315"/>
            <ac:spMk id="8869" creationId="{58B342F3-1785-B68F-F1A1-07F6136B6FD6}"/>
          </ac:spMkLst>
        </pc:spChg>
        <pc:spChg chg="del mod replST">
          <ac:chgData name="Ida Ekmark" userId="ffbc62ef69d5d3dc" providerId="LiveId" clId="{38AB4D3C-B4E5-4847-ABEF-83E738C70A11}" dt="2024-05-27T11:29:14.504" v="67782" actId="478"/>
          <ac:spMkLst>
            <pc:docMk/>
            <pc:sldMk cId="2367163873" sldId="315"/>
            <ac:spMk id="8870" creationId="{65271E8F-E302-785E-174E-E4830FCA70F7}"/>
          </ac:spMkLst>
        </pc:spChg>
        <pc:spChg chg="del mod replST">
          <ac:chgData name="Ida Ekmark" userId="ffbc62ef69d5d3dc" providerId="LiveId" clId="{38AB4D3C-B4E5-4847-ABEF-83E738C70A11}" dt="2024-05-27T11:29:14.504" v="67781" actId="478"/>
          <ac:spMkLst>
            <pc:docMk/>
            <pc:sldMk cId="2367163873" sldId="315"/>
            <ac:spMk id="8871" creationId="{EF05BB5B-1841-4BFC-AFF8-376C11F37F09}"/>
          </ac:spMkLst>
        </pc:spChg>
        <pc:spChg chg="del mod replST">
          <ac:chgData name="Ida Ekmark" userId="ffbc62ef69d5d3dc" providerId="LiveId" clId="{38AB4D3C-B4E5-4847-ABEF-83E738C70A11}" dt="2024-05-27T11:29:14.504" v="67780" actId="478"/>
          <ac:spMkLst>
            <pc:docMk/>
            <pc:sldMk cId="2367163873" sldId="315"/>
            <ac:spMk id="8872" creationId="{3B809B17-842E-5CC5-EDFB-A17EE3557AE2}"/>
          </ac:spMkLst>
        </pc:spChg>
        <pc:spChg chg="del mod replST">
          <ac:chgData name="Ida Ekmark" userId="ffbc62ef69d5d3dc" providerId="LiveId" clId="{38AB4D3C-B4E5-4847-ABEF-83E738C70A11}" dt="2024-05-27T11:29:14.504" v="67779" actId="478"/>
          <ac:spMkLst>
            <pc:docMk/>
            <pc:sldMk cId="2367163873" sldId="315"/>
            <ac:spMk id="8873" creationId="{5D469ECE-F91D-EE7A-461C-99389A7133FB}"/>
          </ac:spMkLst>
        </pc:spChg>
        <pc:spChg chg="del mod replST">
          <ac:chgData name="Ida Ekmark" userId="ffbc62ef69d5d3dc" providerId="LiveId" clId="{38AB4D3C-B4E5-4847-ABEF-83E738C70A11}" dt="2024-05-27T11:29:14.500" v="67778" actId="478"/>
          <ac:spMkLst>
            <pc:docMk/>
            <pc:sldMk cId="2367163873" sldId="315"/>
            <ac:spMk id="8874" creationId="{43CA691D-5D6A-46BE-BA04-0BD32E950511}"/>
          </ac:spMkLst>
        </pc:spChg>
        <pc:spChg chg="del mod replST">
          <ac:chgData name="Ida Ekmark" userId="ffbc62ef69d5d3dc" providerId="LiveId" clId="{38AB4D3C-B4E5-4847-ABEF-83E738C70A11}" dt="2024-05-27T11:29:14.500" v="67777" actId="478"/>
          <ac:spMkLst>
            <pc:docMk/>
            <pc:sldMk cId="2367163873" sldId="315"/>
            <ac:spMk id="8875" creationId="{015D81EA-35C5-9E87-F967-0C7C5A09C468}"/>
          </ac:spMkLst>
        </pc:spChg>
        <pc:spChg chg="del mod replST">
          <ac:chgData name="Ida Ekmark" userId="ffbc62ef69d5d3dc" providerId="LiveId" clId="{38AB4D3C-B4E5-4847-ABEF-83E738C70A11}" dt="2024-05-27T11:29:14.500" v="67776" actId="478"/>
          <ac:spMkLst>
            <pc:docMk/>
            <pc:sldMk cId="2367163873" sldId="315"/>
            <ac:spMk id="8876" creationId="{46D92815-FAA8-A443-A3B7-E57393EBA109}"/>
          </ac:spMkLst>
        </pc:spChg>
        <pc:spChg chg="del mod replST">
          <ac:chgData name="Ida Ekmark" userId="ffbc62ef69d5d3dc" providerId="LiveId" clId="{38AB4D3C-B4E5-4847-ABEF-83E738C70A11}" dt="2024-05-27T11:29:14.500" v="67775" actId="478"/>
          <ac:spMkLst>
            <pc:docMk/>
            <pc:sldMk cId="2367163873" sldId="315"/>
            <ac:spMk id="8877" creationId="{74461494-9D06-AA44-1812-AF1B0C072861}"/>
          </ac:spMkLst>
        </pc:spChg>
        <pc:spChg chg="del mod replST">
          <ac:chgData name="Ida Ekmark" userId="ffbc62ef69d5d3dc" providerId="LiveId" clId="{38AB4D3C-B4E5-4847-ABEF-83E738C70A11}" dt="2024-05-27T11:29:14.500" v="67774" actId="478"/>
          <ac:spMkLst>
            <pc:docMk/>
            <pc:sldMk cId="2367163873" sldId="315"/>
            <ac:spMk id="8878" creationId="{57F5C341-CF51-1CAE-C57E-2C7046FFEBD1}"/>
          </ac:spMkLst>
        </pc:spChg>
        <pc:spChg chg="del mod replST">
          <ac:chgData name="Ida Ekmark" userId="ffbc62ef69d5d3dc" providerId="LiveId" clId="{38AB4D3C-B4E5-4847-ABEF-83E738C70A11}" dt="2024-05-27T11:29:14.499" v="67773" actId="478"/>
          <ac:spMkLst>
            <pc:docMk/>
            <pc:sldMk cId="2367163873" sldId="315"/>
            <ac:spMk id="8879" creationId="{25B6610C-CA40-A6AA-0023-A9BEA4B0419E}"/>
          </ac:spMkLst>
        </pc:spChg>
        <pc:spChg chg="del mod replST">
          <ac:chgData name="Ida Ekmark" userId="ffbc62ef69d5d3dc" providerId="LiveId" clId="{38AB4D3C-B4E5-4847-ABEF-83E738C70A11}" dt="2024-05-27T11:29:14.496" v="67772" actId="478"/>
          <ac:spMkLst>
            <pc:docMk/>
            <pc:sldMk cId="2367163873" sldId="315"/>
            <ac:spMk id="8880" creationId="{78656A82-2621-F1BF-EF74-F671FDB8375D}"/>
          </ac:spMkLst>
        </pc:spChg>
        <pc:spChg chg="del mod replST">
          <ac:chgData name="Ida Ekmark" userId="ffbc62ef69d5d3dc" providerId="LiveId" clId="{38AB4D3C-B4E5-4847-ABEF-83E738C70A11}" dt="2024-05-27T11:29:14.496" v="67771" actId="478"/>
          <ac:spMkLst>
            <pc:docMk/>
            <pc:sldMk cId="2367163873" sldId="315"/>
            <ac:spMk id="8881" creationId="{734A336B-4D61-5632-DA2A-06EE487A05F0}"/>
          </ac:spMkLst>
        </pc:spChg>
        <pc:spChg chg="del mod topLvl replST">
          <ac:chgData name="Ida Ekmark" userId="ffbc62ef69d5d3dc" providerId="LiveId" clId="{38AB4D3C-B4E5-4847-ABEF-83E738C70A11}" dt="2024-05-27T11:29:48.341" v="69371" actId="478"/>
          <ac:spMkLst>
            <pc:docMk/>
            <pc:sldMk cId="2367163873" sldId="315"/>
            <ac:spMk id="9092" creationId="{A123959F-CDE1-ACF1-2F4C-88E8C3C3D003}"/>
          </ac:spMkLst>
        </pc:spChg>
        <pc:spChg chg="del mod topLvl replST">
          <ac:chgData name="Ida Ekmark" userId="ffbc62ef69d5d3dc" providerId="LiveId" clId="{38AB4D3C-B4E5-4847-ABEF-83E738C70A11}" dt="2024-05-27T11:29:48.109" v="69137" actId="478"/>
          <ac:spMkLst>
            <pc:docMk/>
            <pc:sldMk cId="2367163873" sldId="315"/>
            <ac:spMk id="9093" creationId="{55D733EF-28C7-0F58-CF3C-2C5692F6F924}"/>
          </ac:spMkLst>
        </pc:spChg>
        <pc:spChg chg="del mod replST">
          <ac:chgData name="Ida Ekmark" userId="ffbc62ef69d5d3dc" providerId="LiveId" clId="{38AB4D3C-B4E5-4847-ABEF-83E738C70A11}" dt="2024-05-27T11:29:48.109" v="69136" actId="478"/>
          <ac:spMkLst>
            <pc:docMk/>
            <pc:sldMk cId="2367163873" sldId="315"/>
            <ac:spMk id="9094" creationId="{5E5B1CD9-D544-43FF-D98D-8E094884F261}"/>
          </ac:spMkLst>
        </pc:spChg>
        <pc:spChg chg="del mod replST">
          <ac:chgData name="Ida Ekmark" userId="ffbc62ef69d5d3dc" providerId="LiveId" clId="{38AB4D3C-B4E5-4847-ABEF-83E738C70A11}" dt="2024-05-27T11:29:48.109" v="69135" actId="478"/>
          <ac:spMkLst>
            <pc:docMk/>
            <pc:sldMk cId="2367163873" sldId="315"/>
            <ac:spMk id="9095" creationId="{572442C9-E016-C8F8-F2EC-19FAE016E8AE}"/>
          </ac:spMkLst>
        </pc:spChg>
        <pc:spChg chg="del mod replST">
          <ac:chgData name="Ida Ekmark" userId="ffbc62ef69d5d3dc" providerId="LiveId" clId="{38AB4D3C-B4E5-4847-ABEF-83E738C70A11}" dt="2024-05-27T11:29:48.109" v="69134" actId="478"/>
          <ac:spMkLst>
            <pc:docMk/>
            <pc:sldMk cId="2367163873" sldId="315"/>
            <ac:spMk id="9096" creationId="{4F7156FE-FE24-D51C-C949-6193C804FB77}"/>
          </ac:spMkLst>
        </pc:spChg>
        <pc:spChg chg="del mod replST">
          <ac:chgData name="Ida Ekmark" userId="ffbc62ef69d5d3dc" providerId="LiveId" clId="{38AB4D3C-B4E5-4847-ABEF-83E738C70A11}" dt="2024-05-27T11:29:48.105" v="69133" actId="478"/>
          <ac:spMkLst>
            <pc:docMk/>
            <pc:sldMk cId="2367163873" sldId="315"/>
            <ac:spMk id="9097" creationId="{D4C04BD0-EB87-A51C-EDB2-865B78BECCD7}"/>
          </ac:spMkLst>
        </pc:spChg>
        <pc:spChg chg="del mod replST">
          <ac:chgData name="Ida Ekmark" userId="ffbc62ef69d5d3dc" providerId="LiveId" clId="{38AB4D3C-B4E5-4847-ABEF-83E738C70A11}" dt="2024-05-27T11:29:48.105" v="69132" actId="478"/>
          <ac:spMkLst>
            <pc:docMk/>
            <pc:sldMk cId="2367163873" sldId="315"/>
            <ac:spMk id="9098" creationId="{D4CE455F-62B7-6582-4EF5-5E22F5A949E1}"/>
          </ac:spMkLst>
        </pc:spChg>
        <pc:spChg chg="del mod replST">
          <ac:chgData name="Ida Ekmark" userId="ffbc62ef69d5d3dc" providerId="LiveId" clId="{38AB4D3C-B4E5-4847-ABEF-83E738C70A11}" dt="2024-05-27T11:29:48.105" v="69131" actId="478"/>
          <ac:spMkLst>
            <pc:docMk/>
            <pc:sldMk cId="2367163873" sldId="315"/>
            <ac:spMk id="9099" creationId="{C1D93F58-3FAA-657B-FE5C-B546020DB5CC}"/>
          </ac:spMkLst>
        </pc:spChg>
        <pc:spChg chg="del mod replST">
          <ac:chgData name="Ida Ekmark" userId="ffbc62ef69d5d3dc" providerId="LiveId" clId="{38AB4D3C-B4E5-4847-ABEF-83E738C70A11}" dt="2024-05-27T11:29:48.105" v="69130" actId="478"/>
          <ac:spMkLst>
            <pc:docMk/>
            <pc:sldMk cId="2367163873" sldId="315"/>
            <ac:spMk id="9100" creationId="{EEDD90F6-0C36-B956-63BB-8D82E412E9DB}"/>
          </ac:spMkLst>
        </pc:spChg>
        <pc:spChg chg="del mod replST">
          <ac:chgData name="Ida Ekmark" userId="ffbc62ef69d5d3dc" providerId="LiveId" clId="{38AB4D3C-B4E5-4847-ABEF-83E738C70A11}" dt="2024-05-27T11:29:48.105" v="69129" actId="478"/>
          <ac:spMkLst>
            <pc:docMk/>
            <pc:sldMk cId="2367163873" sldId="315"/>
            <ac:spMk id="9101" creationId="{7150BF68-8740-340E-07C0-945B9FD0EDC7}"/>
          </ac:spMkLst>
        </pc:spChg>
        <pc:spChg chg="del mod replST">
          <ac:chgData name="Ida Ekmark" userId="ffbc62ef69d5d3dc" providerId="LiveId" clId="{38AB4D3C-B4E5-4847-ABEF-83E738C70A11}" dt="2024-05-27T11:29:48.105" v="69128" actId="478"/>
          <ac:spMkLst>
            <pc:docMk/>
            <pc:sldMk cId="2367163873" sldId="315"/>
            <ac:spMk id="9102" creationId="{C5ECE7A5-E32E-6A14-5C2A-AC0F251A5AD9}"/>
          </ac:spMkLst>
        </pc:spChg>
        <pc:spChg chg="del mod replST">
          <ac:chgData name="Ida Ekmark" userId="ffbc62ef69d5d3dc" providerId="LiveId" clId="{38AB4D3C-B4E5-4847-ABEF-83E738C70A11}" dt="2024-05-27T11:29:48.105" v="69127" actId="478"/>
          <ac:spMkLst>
            <pc:docMk/>
            <pc:sldMk cId="2367163873" sldId="315"/>
            <ac:spMk id="9103" creationId="{AF18C465-4574-C089-FE07-873198C87EC7}"/>
          </ac:spMkLst>
        </pc:spChg>
        <pc:spChg chg="del mod replST">
          <ac:chgData name="Ida Ekmark" userId="ffbc62ef69d5d3dc" providerId="LiveId" clId="{38AB4D3C-B4E5-4847-ABEF-83E738C70A11}" dt="2024-05-27T11:29:48.105" v="69126" actId="478"/>
          <ac:spMkLst>
            <pc:docMk/>
            <pc:sldMk cId="2367163873" sldId="315"/>
            <ac:spMk id="9104" creationId="{F4852802-2951-C589-6E37-0C53F4224522}"/>
          </ac:spMkLst>
        </pc:spChg>
        <pc:spChg chg="del mod replST">
          <ac:chgData name="Ida Ekmark" userId="ffbc62ef69d5d3dc" providerId="LiveId" clId="{38AB4D3C-B4E5-4847-ABEF-83E738C70A11}" dt="2024-05-27T11:29:48.105" v="69125" actId="478"/>
          <ac:spMkLst>
            <pc:docMk/>
            <pc:sldMk cId="2367163873" sldId="315"/>
            <ac:spMk id="9105" creationId="{CA8963B5-3C07-12E8-EB92-B95C1CDD72A6}"/>
          </ac:spMkLst>
        </pc:spChg>
        <pc:spChg chg="del mod replST">
          <ac:chgData name="Ida Ekmark" userId="ffbc62ef69d5d3dc" providerId="LiveId" clId="{38AB4D3C-B4E5-4847-ABEF-83E738C70A11}" dt="2024-05-27T11:29:48.101" v="69124" actId="478"/>
          <ac:spMkLst>
            <pc:docMk/>
            <pc:sldMk cId="2367163873" sldId="315"/>
            <ac:spMk id="9106" creationId="{7E4116DA-6911-D7E8-6CE6-0E7CE3FC0E33}"/>
          </ac:spMkLst>
        </pc:spChg>
        <pc:spChg chg="del mod replST">
          <ac:chgData name="Ida Ekmark" userId="ffbc62ef69d5d3dc" providerId="LiveId" clId="{38AB4D3C-B4E5-4847-ABEF-83E738C70A11}" dt="2024-05-27T11:29:48.101" v="69123" actId="478"/>
          <ac:spMkLst>
            <pc:docMk/>
            <pc:sldMk cId="2367163873" sldId="315"/>
            <ac:spMk id="9107" creationId="{613B120B-A18C-BCE5-1AEC-941FC72E17B0}"/>
          </ac:spMkLst>
        </pc:spChg>
        <pc:spChg chg="del mod replST">
          <ac:chgData name="Ida Ekmark" userId="ffbc62ef69d5d3dc" providerId="LiveId" clId="{38AB4D3C-B4E5-4847-ABEF-83E738C70A11}" dt="2024-05-27T11:29:48.101" v="69122" actId="478"/>
          <ac:spMkLst>
            <pc:docMk/>
            <pc:sldMk cId="2367163873" sldId="315"/>
            <ac:spMk id="9108" creationId="{0F444FB8-B82C-13A7-84D2-245DE8140DD9}"/>
          </ac:spMkLst>
        </pc:spChg>
        <pc:spChg chg="del mod replST">
          <ac:chgData name="Ida Ekmark" userId="ffbc62ef69d5d3dc" providerId="LiveId" clId="{38AB4D3C-B4E5-4847-ABEF-83E738C70A11}" dt="2024-05-27T11:29:48.101" v="69121" actId="478"/>
          <ac:spMkLst>
            <pc:docMk/>
            <pc:sldMk cId="2367163873" sldId="315"/>
            <ac:spMk id="9109" creationId="{371F4E2E-642F-4BB2-B888-83F2AF71D72B}"/>
          </ac:spMkLst>
        </pc:spChg>
        <pc:spChg chg="del mod replST">
          <ac:chgData name="Ida Ekmark" userId="ffbc62ef69d5d3dc" providerId="LiveId" clId="{38AB4D3C-B4E5-4847-ABEF-83E738C70A11}" dt="2024-05-27T11:29:48.101" v="69120" actId="478"/>
          <ac:spMkLst>
            <pc:docMk/>
            <pc:sldMk cId="2367163873" sldId="315"/>
            <ac:spMk id="9110" creationId="{006A3991-E4A8-13D5-6EF1-A0C07B9C5066}"/>
          </ac:spMkLst>
        </pc:spChg>
        <pc:spChg chg="del mod replST">
          <ac:chgData name="Ida Ekmark" userId="ffbc62ef69d5d3dc" providerId="LiveId" clId="{38AB4D3C-B4E5-4847-ABEF-83E738C70A11}" dt="2024-05-27T11:29:48.101" v="69119" actId="478"/>
          <ac:spMkLst>
            <pc:docMk/>
            <pc:sldMk cId="2367163873" sldId="315"/>
            <ac:spMk id="9111" creationId="{B9F556EE-5FDC-C921-4218-F0E2B9F83CAF}"/>
          </ac:spMkLst>
        </pc:spChg>
        <pc:spChg chg="del mod replST">
          <ac:chgData name="Ida Ekmark" userId="ffbc62ef69d5d3dc" providerId="LiveId" clId="{38AB4D3C-B4E5-4847-ABEF-83E738C70A11}" dt="2024-05-27T11:29:48.101" v="69118" actId="478"/>
          <ac:spMkLst>
            <pc:docMk/>
            <pc:sldMk cId="2367163873" sldId="315"/>
            <ac:spMk id="9112" creationId="{88685730-0B42-591B-C299-4D7CA8A64316}"/>
          </ac:spMkLst>
        </pc:spChg>
        <pc:spChg chg="del mod replST">
          <ac:chgData name="Ida Ekmark" userId="ffbc62ef69d5d3dc" providerId="LiveId" clId="{38AB4D3C-B4E5-4847-ABEF-83E738C70A11}" dt="2024-05-27T11:29:48.101" v="69117" actId="478"/>
          <ac:spMkLst>
            <pc:docMk/>
            <pc:sldMk cId="2367163873" sldId="315"/>
            <ac:spMk id="9113" creationId="{0C696439-5DBD-A5C0-2854-F6EC04CD4112}"/>
          </ac:spMkLst>
        </pc:spChg>
        <pc:spChg chg="del mod replST">
          <ac:chgData name="Ida Ekmark" userId="ffbc62ef69d5d3dc" providerId="LiveId" clId="{38AB4D3C-B4E5-4847-ABEF-83E738C70A11}" dt="2024-05-27T11:29:48.099" v="69116" actId="478"/>
          <ac:spMkLst>
            <pc:docMk/>
            <pc:sldMk cId="2367163873" sldId="315"/>
            <ac:spMk id="9114" creationId="{B208B996-59C0-7B62-C7FA-B3D6A469F277}"/>
          </ac:spMkLst>
        </pc:spChg>
        <pc:spChg chg="del mod replST">
          <ac:chgData name="Ida Ekmark" userId="ffbc62ef69d5d3dc" providerId="LiveId" clId="{38AB4D3C-B4E5-4847-ABEF-83E738C70A11}" dt="2024-05-27T11:29:48.099" v="69115" actId="478"/>
          <ac:spMkLst>
            <pc:docMk/>
            <pc:sldMk cId="2367163873" sldId="315"/>
            <ac:spMk id="9115" creationId="{1EAA5EA4-DEDC-3D5D-D1A2-3C0F00C27A3E}"/>
          </ac:spMkLst>
        </pc:spChg>
        <pc:spChg chg="del mod replST">
          <ac:chgData name="Ida Ekmark" userId="ffbc62ef69d5d3dc" providerId="LiveId" clId="{38AB4D3C-B4E5-4847-ABEF-83E738C70A11}" dt="2024-05-27T11:29:48.099" v="69114" actId="478"/>
          <ac:spMkLst>
            <pc:docMk/>
            <pc:sldMk cId="2367163873" sldId="315"/>
            <ac:spMk id="9116" creationId="{9DE4E0EE-AB03-CEFD-B67A-DEF69E5254F4}"/>
          </ac:spMkLst>
        </pc:spChg>
        <pc:spChg chg="del mod replST">
          <ac:chgData name="Ida Ekmark" userId="ffbc62ef69d5d3dc" providerId="LiveId" clId="{38AB4D3C-B4E5-4847-ABEF-83E738C70A11}" dt="2024-05-27T11:29:48.096" v="69113" actId="478"/>
          <ac:spMkLst>
            <pc:docMk/>
            <pc:sldMk cId="2367163873" sldId="315"/>
            <ac:spMk id="9117" creationId="{1A9D62E9-E9E1-018D-9E20-8D4640B8AFAC}"/>
          </ac:spMkLst>
        </pc:spChg>
        <pc:spChg chg="del mod replST">
          <ac:chgData name="Ida Ekmark" userId="ffbc62ef69d5d3dc" providerId="LiveId" clId="{38AB4D3C-B4E5-4847-ABEF-83E738C70A11}" dt="2024-05-27T11:29:48.096" v="69112" actId="478"/>
          <ac:spMkLst>
            <pc:docMk/>
            <pc:sldMk cId="2367163873" sldId="315"/>
            <ac:spMk id="9118" creationId="{A15DCE83-F498-A4C7-0FA5-55592EC4098D}"/>
          </ac:spMkLst>
        </pc:spChg>
        <pc:spChg chg="del mod replST">
          <ac:chgData name="Ida Ekmark" userId="ffbc62ef69d5d3dc" providerId="LiveId" clId="{38AB4D3C-B4E5-4847-ABEF-83E738C70A11}" dt="2024-05-27T11:29:48.096" v="69111" actId="478"/>
          <ac:spMkLst>
            <pc:docMk/>
            <pc:sldMk cId="2367163873" sldId="315"/>
            <ac:spMk id="9119" creationId="{CD5F1C97-C0DE-2740-4342-8254E7F7B275}"/>
          </ac:spMkLst>
        </pc:spChg>
        <pc:spChg chg="del mod replST">
          <ac:chgData name="Ida Ekmark" userId="ffbc62ef69d5d3dc" providerId="LiveId" clId="{38AB4D3C-B4E5-4847-ABEF-83E738C70A11}" dt="2024-05-27T11:29:48.096" v="69110" actId="478"/>
          <ac:spMkLst>
            <pc:docMk/>
            <pc:sldMk cId="2367163873" sldId="315"/>
            <ac:spMk id="9120" creationId="{4A534BE0-C9B8-D152-5144-54932D9A3F24}"/>
          </ac:spMkLst>
        </pc:spChg>
        <pc:spChg chg="del mod replST">
          <ac:chgData name="Ida Ekmark" userId="ffbc62ef69d5d3dc" providerId="LiveId" clId="{38AB4D3C-B4E5-4847-ABEF-83E738C70A11}" dt="2024-05-27T11:29:48.096" v="69109" actId="478"/>
          <ac:spMkLst>
            <pc:docMk/>
            <pc:sldMk cId="2367163873" sldId="315"/>
            <ac:spMk id="9121" creationId="{2877ABD0-BC27-3EBA-62B9-0BD21ACFE402}"/>
          </ac:spMkLst>
        </pc:spChg>
        <pc:spChg chg="del mod replST">
          <ac:chgData name="Ida Ekmark" userId="ffbc62ef69d5d3dc" providerId="LiveId" clId="{38AB4D3C-B4E5-4847-ABEF-83E738C70A11}" dt="2024-05-27T11:29:48.092" v="69108" actId="478"/>
          <ac:spMkLst>
            <pc:docMk/>
            <pc:sldMk cId="2367163873" sldId="315"/>
            <ac:spMk id="9122" creationId="{F7C9D990-E8E0-94A9-D461-C12A4EB2DFC1}"/>
          </ac:spMkLst>
        </pc:spChg>
        <pc:spChg chg="del mod replST">
          <ac:chgData name="Ida Ekmark" userId="ffbc62ef69d5d3dc" providerId="LiveId" clId="{38AB4D3C-B4E5-4847-ABEF-83E738C70A11}" dt="2024-05-27T11:29:48.092" v="69107" actId="478"/>
          <ac:spMkLst>
            <pc:docMk/>
            <pc:sldMk cId="2367163873" sldId="315"/>
            <ac:spMk id="9123" creationId="{FE44E0D7-EF0F-6814-A4A8-CA45DE8EA664}"/>
          </ac:spMkLst>
        </pc:spChg>
        <pc:spChg chg="del mod replST">
          <ac:chgData name="Ida Ekmark" userId="ffbc62ef69d5d3dc" providerId="LiveId" clId="{38AB4D3C-B4E5-4847-ABEF-83E738C70A11}" dt="2024-05-27T11:29:48.092" v="69106" actId="478"/>
          <ac:spMkLst>
            <pc:docMk/>
            <pc:sldMk cId="2367163873" sldId="315"/>
            <ac:spMk id="9124" creationId="{6D134701-C46D-D0EF-6139-2D5DF79E6892}"/>
          </ac:spMkLst>
        </pc:spChg>
        <pc:spChg chg="del mod replST">
          <ac:chgData name="Ida Ekmark" userId="ffbc62ef69d5d3dc" providerId="LiveId" clId="{38AB4D3C-B4E5-4847-ABEF-83E738C70A11}" dt="2024-05-27T11:29:48.092" v="69105" actId="478"/>
          <ac:spMkLst>
            <pc:docMk/>
            <pc:sldMk cId="2367163873" sldId="315"/>
            <ac:spMk id="9125" creationId="{BD7CBCD0-4F9A-6549-A217-3737ADE5F7F8}"/>
          </ac:spMkLst>
        </pc:spChg>
        <pc:spChg chg="del mod replST">
          <ac:chgData name="Ida Ekmark" userId="ffbc62ef69d5d3dc" providerId="LiveId" clId="{38AB4D3C-B4E5-4847-ABEF-83E738C70A11}" dt="2024-05-27T11:29:48.092" v="69104" actId="478"/>
          <ac:spMkLst>
            <pc:docMk/>
            <pc:sldMk cId="2367163873" sldId="315"/>
            <ac:spMk id="9126" creationId="{95ACDAB2-4C06-6808-40F3-2FFC22A80C37}"/>
          </ac:spMkLst>
        </pc:spChg>
        <pc:spChg chg="del mod replST">
          <ac:chgData name="Ida Ekmark" userId="ffbc62ef69d5d3dc" providerId="LiveId" clId="{38AB4D3C-B4E5-4847-ABEF-83E738C70A11}" dt="2024-05-27T11:29:48.092" v="69103" actId="478"/>
          <ac:spMkLst>
            <pc:docMk/>
            <pc:sldMk cId="2367163873" sldId="315"/>
            <ac:spMk id="9127" creationId="{2C65C941-5728-0D14-47F5-B967F485890C}"/>
          </ac:spMkLst>
        </pc:spChg>
        <pc:spChg chg="del mod replST">
          <ac:chgData name="Ida Ekmark" userId="ffbc62ef69d5d3dc" providerId="LiveId" clId="{38AB4D3C-B4E5-4847-ABEF-83E738C70A11}" dt="2024-05-27T11:29:48.092" v="69102" actId="478"/>
          <ac:spMkLst>
            <pc:docMk/>
            <pc:sldMk cId="2367163873" sldId="315"/>
            <ac:spMk id="9128" creationId="{D4CB30F8-C62E-8E52-73EA-1FAC8A2A2737}"/>
          </ac:spMkLst>
        </pc:spChg>
        <pc:spChg chg="del mod replST">
          <ac:chgData name="Ida Ekmark" userId="ffbc62ef69d5d3dc" providerId="LiveId" clId="{38AB4D3C-B4E5-4847-ABEF-83E738C70A11}" dt="2024-05-27T11:29:48.092" v="69101" actId="478"/>
          <ac:spMkLst>
            <pc:docMk/>
            <pc:sldMk cId="2367163873" sldId="315"/>
            <ac:spMk id="9129" creationId="{0D9F0E1C-B62D-933C-64D1-345C4C85A972}"/>
          </ac:spMkLst>
        </pc:spChg>
        <pc:spChg chg="del mod replST">
          <ac:chgData name="Ida Ekmark" userId="ffbc62ef69d5d3dc" providerId="LiveId" clId="{38AB4D3C-B4E5-4847-ABEF-83E738C70A11}" dt="2024-05-27T11:29:48.089" v="69100" actId="478"/>
          <ac:spMkLst>
            <pc:docMk/>
            <pc:sldMk cId="2367163873" sldId="315"/>
            <ac:spMk id="9130" creationId="{AB4A421F-6F32-5066-3198-37B4D7B7F35F}"/>
          </ac:spMkLst>
        </pc:spChg>
        <pc:spChg chg="del mod replST">
          <ac:chgData name="Ida Ekmark" userId="ffbc62ef69d5d3dc" providerId="LiveId" clId="{38AB4D3C-B4E5-4847-ABEF-83E738C70A11}" dt="2024-05-27T11:29:48.089" v="69099" actId="478"/>
          <ac:spMkLst>
            <pc:docMk/>
            <pc:sldMk cId="2367163873" sldId="315"/>
            <ac:spMk id="9131" creationId="{01A0113A-12AB-0522-B6D5-758BE751C1D4}"/>
          </ac:spMkLst>
        </pc:spChg>
        <pc:spChg chg="del mod replST">
          <ac:chgData name="Ida Ekmark" userId="ffbc62ef69d5d3dc" providerId="LiveId" clId="{38AB4D3C-B4E5-4847-ABEF-83E738C70A11}" dt="2024-05-27T11:29:48.089" v="69098" actId="478"/>
          <ac:spMkLst>
            <pc:docMk/>
            <pc:sldMk cId="2367163873" sldId="315"/>
            <ac:spMk id="9132" creationId="{8F2CFBCB-3D84-EE26-9D75-80DB61991ACD}"/>
          </ac:spMkLst>
        </pc:spChg>
        <pc:spChg chg="del mod replST">
          <ac:chgData name="Ida Ekmark" userId="ffbc62ef69d5d3dc" providerId="LiveId" clId="{38AB4D3C-B4E5-4847-ABEF-83E738C70A11}" dt="2024-05-27T11:29:48.089" v="69097" actId="478"/>
          <ac:spMkLst>
            <pc:docMk/>
            <pc:sldMk cId="2367163873" sldId="315"/>
            <ac:spMk id="9133" creationId="{4E6EC46A-12AF-1111-2315-B425F550E471}"/>
          </ac:spMkLst>
        </pc:spChg>
        <pc:spChg chg="del mod replST">
          <ac:chgData name="Ida Ekmark" userId="ffbc62ef69d5d3dc" providerId="LiveId" clId="{38AB4D3C-B4E5-4847-ABEF-83E738C70A11}" dt="2024-05-27T11:29:48.089" v="69096" actId="478"/>
          <ac:spMkLst>
            <pc:docMk/>
            <pc:sldMk cId="2367163873" sldId="315"/>
            <ac:spMk id="9134" creationId="{6EFCE0BA-B010-A34B-B3C2-B8C718C2B0D8}"/>
          </ac:spMkLst>
        </pc:spChg>
        <pc:spChg chg="del mod replST">
          <ac:chgData name="Ida Ekmark" userId="ffbc62ef69d5d3dc" providerId="LiveId" clId="{38AB4D3C-B4E5-4847-ABEF-83E738C70A11}" dt="2024-05-27T11:29:48.088" v="69095" actId="478"/>
          <ac:spMkLst>
            <pc:docMk/>
            <pc:sldMk cId="2367163873" sldId="315"/>
            <ac:spMk id="9135" creationId="{30B75760-497F-C3A7-0809-5AB441453DF1}"/>
          </ac:spMkLst>
        </pc:spChg>
        <pc:spChg chg="del mod replST">
          <ac:chgData name="Ida Ekmark" userId="ffbc62ef69d5d3dc" providerId="LiveId" clId="{38AB4D3C-B4E5-4847-ABEF-83E738C70A11}" dt="2024-05-27T11:29:48.088" v="69094" actId="478"/>
          <ac:spMkLst>
            <pc:docMk/>
            <pc:sldMk cId="2367163873" sldId="315"/>
            <ac:spMk id="9136" creationId="{B0F90024-A043-F1FB-5246-4A49AECA4B7B}"/>
          </ac:spMkLst>
        </pc:spChg>
        <pc:spChg chg="del mod replST">
          <ac:chgData name="Ida Ekmark" userId="ffbc62ef69d5d3dc" providerId="LiveId" clId="{38AB4D3C-B4E5-4847-ABEF-83E738C70A11}" dt="2024-05-27T11:29:48.084" v="69093" actId="478"/>
          <ac:spMkLst>
            <pc:docMk/>
            <pc:sldMk cId="2367163873" sldId="315"/>
            <ac:spMk id="9137" creationId="{86E48986-938E-A49E-6DE3-A99E52D9A840}"/>
          </ac:spMkLst>
        </pc:spChg>
        <pc:spChg chg="del mod replST">
          <ac:chgData name="Ida Ekmark" userId="ffbc62ef69d5d3dc" providerId="LiveId" clId="{38AB4D3C-B4E5-4847-ABEF-83E738C70A11}" dt="2024-05-27T11:29:48.084" v="69092" actId="478"/>
          <ac:spMkLst>
            <pc:docMk/>
            <pc:sldMk cId="2367163873" sldId="315"/>
            <ac:spMk id="9138" creationId="{6573C78A-FFFF-01D8-B947-8C33F429BDA0}"/>
          </ac:spMkLst>
        </pc:spChg>
        <pc:spChg chg="del mod replST">
          <ac:chgData name="Ida Ekmark" userId="ffbc62ef69d5d3dc" providerId="LiveId" clId="{38AB4D3C-B4E5-4847-ABEF-83E738C70A11}" dt="2024-05-27T11:29:48.084" v="69091" actId="478"/>
          <ac:spMkLst>
            <pc:docMk/>
            <pc:sldMk cId="2367163873" sldId="315"/>
            <ac:spMk id="9139" creationId="{83E18A99-5111-F262-A570-0A3873A980D2}"/>
          </ac:spMkLst>
        </pc:spChg>
        <pc:spChg chg="del mod replST">
          <ac:chgData name="Ida Ekmark" userId="ffbc62ef69d5d3dc" providerId="LiveId" clId="{38AB4D3C-B4E5-4847-ABEF-83E738C70A11}" dt="2024-05-27T11:29:48.084" v="69090" actId="478"/>
          <ac:spMkLst>
            <pc:docMk/>
            <pc:sldMk cId="2367163873" sldId="315"/>
            <ac:spMk id="9140" creationId="{4F75CADE-D973-5EA3-A77B-6C5FCFA17E79}"/>
          </ac:spMkLst>
        </pc:spChg>
        <pc:spChg chg="del mod replST">
          <ac:chgData name="Ida Ekmark" userId="ffbc62ef69d5d3dc" providerId="LiveId" clId="{38AB4D3C-B4E5-4847-ABEF-83E738C70A11}" dt="2024-05-27T11:29:48.084" v="69089" actId="478"/>
          <ac:spMkLst>
            <pc:docMk/>
            <pc:sldMk cId="2367163873" sldId="315"/>
            <ac:spMk id="9141" creationId="{DCB600F4-C463-E57B-9300-CE00CDFA1309}"/>
          </ac:spMkLst>
        </pc:spChg>
        <pc:spChg chg="del mod replST">
          <ac:chgData name="Ida Ekmark" userId="ffbc62ef69d5d3dc" providerId="LiveId" clId="{38AB4D3C-B4E5-4847-ABEF-83E738C70A11}" dt="2024-05-27T11:29:48.084" v="69088" actId="478"/>
          <ac:spMkLst>
            <pc:docMk/>
            <pc:sldMk cId="2367163873" sldId="315"/>
            <ac:spMk id="9142" creationId="{FD09BEFF-FFC8-C4F3-F80D-63CE4437FDDB}"/>
          </ac:spMkLst>
        </pc:spChg>
        <pc:spChg chg="del mod replST">
          <ac:chgData name="Ida Ekmark" userId="ffbc62ef69d5d3dc" providerId="LiveId" clId="{38AB4D3C-B4E5-4847-ABEF-83E738C70A11}" dt="2024-05-27T11:29:48.084" v="69087" actId="478"/>
          <ac:spMkLst>
            <pc:docMk/>
            <pc:sldMk cId="2367163873" sldId="315"/>
            <ac:spMk id="9143" creationId="{A582904E-5C9F-39FA-352E-72E8A0DB4CE4}"/>
          </ac:spMkLst>
        </pc:spChg>
        <pc:spChg chg="del mod replST">
          <ac:chgData name="Ida Ekmark" userId="ffbc62ef69d5d3dc" providerId="LiveId" clId="{38AB4D3C-B4E5-4847-ABEF-83E738C70A11}" dt="2024-05-27T11:29:48.079" v="69086" actId="478"/>
          <ac:spMkLst>
            <pc:docMk/>
            <pc:sldMk cId="2367163873" sldId="315"/>
            <ac:spMk id="9144" creationId="{78A95624-C098-833C-5263-DDB6305C36BB}"/>
          </ac:spMkLst>
        </pc:spChg>
        <pc:spChg chg="del mod replST">
          <ac:chgData name="Ida Ekmark" userId="ffbc62ef69d5d3dc" providerId="LiveId" clId="{38AB4D3C-B4E5-4847-ABEF-83E738C70A11}" dt="2024-05-27T11:29:48.079" v="69085" actId="478"/>
          <ac:spMkLst>
            <pc:docMk/>
            <pc:sldMk cId="2367163873" sldId="315"/>
            <ac:spMk id="9145" creationId="{22E9B9A6-441B-55CF-E409-A1D9324FAEFC}"/>
          </ac:spMkLst>
        </pc:spChg>
        <pc:spChg chg="del mod replST">
          <ac:chgData name="Ida Ekmark" userId="ffbc62ef69d5d3dc" providerId="LiveId" clId="{38AB4D3C-B4E5-4847-ABEF-83E738C70A11}" dt="2024-05-27T11:29:48.079" v="69084" actId="478"/>
          <ac:spMkLst>
            <pc:docMk/>
            <pc:sldMk cId="2367163873" sldId="315"/>
            <ac:spMk id="9146" creationId="{5B9C3E3A-5A49-30AA-82D9-34276D61AEF9}"/>
          </ac:spMkLst>
        </pc:spChg>
        <pc:spChg chg="del mod replST">
          <ac:chgData name="Ida Ekmark" userId="ffbc62ef69d5d3dc" providerId="LiveId" clId="{38AB4D3C-B4E5-4847-ABEF-83E738C70A11}" dt="2024-05-27T11:29:48.079" v="69083" actId="478"/>
          <ac:spMkLst>
            <pc:docMk/>
            <pc:sldMk cId="2367163873" sldId="315"/>
            <ac:spMk id="9147" creationId="{01EE53CF-435A-FEB4-7555-09FD4DAD3A1C}"/>
          </ac:spMkLst>
        </pc:spChg>
        <pc:spChg chg="del mod replST">
          <ac:chgData name="Ida Ekmark" userId="ffbc62ef69d5d3dc" providerId="LiveId" clId="{38AB4D3C-B4E5-4847-ABEF-83E738C70A11}" dt="2024-05-27T11:29:48.079" v="69082" actId="478"/>
          <ac:spMkLst>
            <pc:docMk/>
            <pc:sldMk cId="2367163873" sldId="315"/>
            <ac:spMk id="9148" creationId="{C4C9C8AD-A21A-7EE6-57CE-8445D3C44342}"/>
          </ac:spMkLst>
        </pc:spChg>
        <pc:spChg chg="del mod replST">
          <ac:chgData name="Ida Ekmark" userId="ffbc62ef69d5d3dc" providerId="LiveId" clId="{38AB4D3C-B4E5-4847-ABEF-83E738C70A11}" dt="2024-05-27T11:29:48.079" v="69081" actId="478"/>
          <ac:spMkLst>
            <pc:docMk/>
            <pc:sldMk cId="2367163873" sldId="315"/>
            <ac:spMk id="9149" creationId="{5E37C40E-7488-10B4-864D-1525E09F42E4}"/>
          </ac:spMkLst>
        </pc:spChg>
        <pc:spChg chg="del mod replST">
          <ac:chgData name="Ida Ekmark" userId="ffbc62ef69d5d3dc" providerId="LiveId" clId="{38AB4D3C-B4E5-4847-ABEF-83E738C70A11}" dt="2024-05-27T11:29:48.079" v="69080" actId="478"/>
          <ac:spMkLst>
            <pc:docMk/>
            <pc:sldMk cId="2367163873" sldId="315"/>
            <ac:spMk id="9150" creationId="{D12C7810-DD62-368E-43AB-3656EAB51BA8}"/>
          </ac:spMkLst>
        </pc:spChg>
        <pc:spChg chg="del mod replST">
          <ac:chgData name="Ida Ekmark" userId="ffbc62ef69d5d3dc" providerId="LiveId" clId="{38AB4D3C-B4E5-4847-ABEF-83E738C70A11}" dt="2024-05-27T11:29:48.079" v="69079" actId="478"/>
          <ac:spMkLst>
            <pc:docMk/>
            <pc:sldMk cId="2367163873" sldId="315"/>
            <ac:spMk id="9151" creationId="{BFC94370-E6E6-6A9A-4B74-C092A052B636}"/>
          </ac:spMkLst>
        </pc:spChg>
        <pc:spChg chg="del mod replST">
          <ac:chgData name="Ida Ekmark" userId="ffbc62ef69d5d3dc" providerId="LiveId" clId="{38AB4D3C-B4E5-4847-ABEF-83E738C70A11}" dt="2024-05-27T11:29:48.076" v="69078" actId="478"/>
          <ac:spMkLst>
            <pc:docMk/>
            <pc:sldMk cId="2367163873" sldId="315"/>
            <ac:spMk id="9152" creationId="{5D805575-DD4E-2170-33DD-DD3869F88B3E}"/>
          </ac:spMkLst>
        </pc:spChg>
        <pc:spChg chg="del mod replST">
          <ac:chgData name="Ida Ekmark" userId="ffbc62ef69d5d3dc" providerId="LiveId" clId="{38AB4D3C-B4E5-4847-ABEF-83E738C70A11}" dt="2024-05-27T11:29:48.076" v="69077" actId="478"/>
          <ac:spMkLst>
            <pc:docMk/>
            <pc:sldMk cId="2367163873" sldId="315"/>
            <ac:spMk id="9153" creationId="{FB14A276-67AC-1098-CFDF-A349D7971CD0}"/>
          </ac:spMkLst>
        </pc:spChg>
        <pc:spChg chg="del mod replST">
          <ac:chgData name="Ida Ekmark" userId="ffbc62ef69d5d3dc" providerId="LiveId" clId="{38AB4D3C-B4E5-4847-ABEF-83E738C70A11}" dt="2024-05-27T11:29:48.076" v="69076" actId="478"/>
          <ac:spMkLst>
            <pc:docMk/>
            <pc:sldMk cId="2367163873" sldId="315"/>
            <ac:spMk id="9154" creationId="{F6A85C8E-59B8-1DFB-C656-7714E9B708E0}"/>
          </ac:spMkLst>
        </pc:spChg>
        <pc:spChg chg="del mod replST">
          <ac:chgData name="Ida Ekmark" userId="ffbc62ef69d5d3dc" providerId="LiveId" clId="{38AB4D3C-B4E5-4847-ABEF-83E738C70A11}" dt="2024-05-27T11:29:48.076" v="69075" actId="478"/>
          <ac:spMkLst>
            <pc:docMk/>
            <pc:sldMk cId="2367163873" sldId="315"/>
            <ac:spMk id="9155" creationId="{35FDBE79-ADAE-D5B0-64CE-1999D2CC72DF}"/>
          </ac:spMkLst>
        </pc:spChg>
        <pc:spChg chg="del mod replST">
          <ac:chgData name="Ida Ekmark" userId="ffbc62ef69d5d3dc" providerId="LiveId" clId="{38AB4D3C-B4E5-4847-ABEF-83E738C70A11}" dt="2024-05-27T11:29:48.076" v="69074" actId="478"/>
          <ac:spMkLst>
            <pc:docMk/>
            <pc:sldMk cId="2367163873" sldId="315"/>
            <ac:spMk id="9156" creationId="{B75D3BB9-2592-8B4B-0E34-4E03677E0CE3}"/>
          </ac:spMkLst>
        </pc:spChg>
        <pc:spChg chg="del mod replST">
          <ac:chgData name="Ida Ekmark" userId="ffbc62ef69d5d3dc" providerId="LiveId" clId="{38AB4D3C-B4E5-4847-ABEF-83E738C70A11}" dt="2024-05-27T11:29:48.076" v="69073" actId="478"/>
          <ac:spMkLst>
            <pc:docMk/>
            <pc:sldMk cId="2367163873" sldId="315"/>
            <ac:spMk id="9157" creationId="{572BD6EF-60D9-0BD5-E7FD-CF5A894A6409}"/>
          </ac:spMkLst>
        </pc:spChg>
        <pc:spChg chg="del mod replST">
          <ac:chgData name="Ida Ekmark" userId="ffbc62ef69d5d3dc" providerId="LiveId" clId="{38AB4D3C-B4E5-4847-ABEF-83E738C70A11}" dt="2024-05-27T11:29:48.072" v="69072" actId="478"/>
          <ac:spMkLst>
            <pc:docMk/>
            <pc:sldMk cId="2367163873" sldId="315"/>
            <ac:spMk id="9158" creationId="{9356B234-947A-8432-1090-916949D02DBF}"/>
          </ac:spMkLst>
        </pc:spChg>
        <pc:spChg chg="del mod replST">
          <ac:chgData name="Ida Ekmark" userId="ffbc62ef69d5d3dc" providerId="LiveId" clId="{38AB4D3C-B4E5-4847-ABEF-83E738C70A11}" dt="2024-05-27T11:29:48.072" v="69071" actId="478"/>
          <ac:spMkLst>
            <pc:docMk/>
            <pc:sldMk cId="2367163873" sldId="315"/>
            <ac:spMk id="9159" creationId="{82396F27-28BA-89D0-07A4-2A4ADCADC152}"/>
          </ac:spMkLst>
        </pc:spChg>
        <pc:spChg chg="del mod replST">
          <ac:chgData name="Ida Ekmark" userId="ffbc62ef69d5d3dc" providerId="LiveId" clId="{38AB4D3C-B4E5-4847-ABEF-83E738C70A11}" dt="2024-05-27T11:29:48.072" v="69070" actId="478"/>
          <ac:spMkLst>
            <pc:docMk/>
            <pc:sldMk cId="2367163873" sldId="315"/>
            <ac:spMk id="9160" creationId="{519520AD-5212-036D-2689-09C75132E847}"/>
          </ac:spMkLst>
        </pc:spChg>
        <pc:spChg chg="del mod replST">
          <ac:chgData name="Ida Ekmark" userId="ffbc62ef69d5d3dc" providerId="LiveId" clId="{38AB4D3C-B4E5-4847-ABEF-83E738C70A11}" dt="2024-05-27T11:29:48.072" v="69069" actId="478"/>
          <ac:spMkLst>
            <pc:docMk/>
            <pc:sldMk cId="2367163873" sldId="315"/>
            <ac:spMk id="9161" creationId="{94C77D96-97F7-29A2-2FF3-0357CE53B465}"/>
          </ac:spMkLst>
        </pc:spChg>
        <pc:spChg chg="del mod replST">
          <ac:chgData name="Ida Ekmark" userId="ffbc62ef69d5d3dc" providerId="LiveId" clId="{38AB4D3C-B4E5-4847-ABEF-83E738C70A11}" dt="2024-05-27T11:29:48.072" v="69068" actId="478"/>
          <ac:spMkLst>
            <pc:docMk/>
            <pc:sldMk cId="2367163873" sldId="315"/>
            <ac:spMk id="9162" creationId="{20FF71A9-5A2F-D143-0E2E-799134E3F956}"/>
          </ac:spMkLst>
        </pc:spChg>
        <pc:spChg chg="del mod replST">
          <ac:chgData name="Ida Ekmark" userId="ffbc62ef69d5d3dc" providerId="LiveId" clId="{38AB4D3C-B4E5-4847-ABEF-83E738C70A11}" dt="2024-05-27T11:29:48.072" v="69067" actId="478"/>
          <ac:spMkLst>
            <pc:docMk/>
            <pc:sldMk cId="2367163873" sldId="315"/>
            <ac:spMk id="9163" creationId="{E98D4573-A72A-70DE-562E-D4E7E5DF3458}"/>
          </ac:spMkLst>
        </pc:spChg>
        <pc:spChg chg="del mod replST">
          <ac:chgData name="Ida Ekmark" userId="ffbc62ef69d5d3dc" providerId="LiveId" clId="{38AB4D3C-B4E5-4847-ABEF-83E738C70A11}" dt="2024-05-27T11:29:48.072" v="69066" actId="478"/>
          <ac:spMkLst>
            <pc:docMk/>
            <pc:sldMk cId="2367163873" sldId="315"/>
            <ac:spMk id="9164" creationId="{37E676FB-2632-9B67-C93E-133607434A22}"/>
          </ac:spMkLst>
        </pc:spChg>
        <pc:spChg chg="del mod replST">
          <ac:chgData name="Ida Ekmark" userId="ffbc62ef69d5d3dc" providerId="LiveId" clId="{38AB4D3C-B4E5-4847-ABEF-83E738C70A11}" dt="2024-05-27T11:29:48.069" v="69065" actId="478"/>
          <ac:spMkLst>
            <pc:docMk/>
            <pc:sldMk cId="2367163873" sldId="315"/>
            <ac:spMk id="9165" creationId="{3EAEC892-C960-0914-5CA8-A3B0EA45DDF1}"/>
          </ac:spMkLst>
        </pc:spChg>
        <pc:spChg chg="del mod replST">
          <ac:chgData name="Ida Ekmark" userId="ffbc62ef69d5d3dc" providerId="LiveId" clId="{38AB4D3C-B4E5-4847-ABEF-83E738C70A11}" dt="2024-05-27T11:29:48.069" v="69064" actId="478"/>
          <ac:spMkLst>
            <pc:docMk/>
            <pc:sldMk cId="2367163873" sldId="315"/>
            <ac:spMk id="9166" creationId="{37352BAA-32B1-030C-A459-0E56607D4B17}"/>
          </ac:spMkLst>
        </pc:spChg>
        <pc:spChg chg="del mod replST">
          <ac:chgData name="Ida Ekmark" userId="ffbc62ef69d5d3dc" providerId="LiveId" clId="{38AB4D3C-B4E5-4847-ABEF-83E738C70A11}" dt="2024-05-27T11:29:48.069" v="69063" actId="478"/>
          <ac:spMkLst>
            <pc:docMk/>
            <pc:sldMk cId="2367163873" sldId="315"/>
            <ac:spMk id="9167" creationId="{25E49BAF-BCA7-B36A-F7D8-A4EC6627B76E}"/>
          </ac:spMkLst>
        </pc:spChg>
        <pc:spChg chg="del mod replST">
          <ac:chgData name="Ida Ekmark" userId="ffbc62ef69d5d3dc" providerId="LiveId" clId="{38AB4D3C-B4E5-4847-ABEF-83E738C70A11}" dt="2024-05-27T11:29:48.069" v="69062" actId="478"/>
          <ac:spMkLst>
            <pc:docMk/>
            <pc:sldMk cId="2367163873" sldId="315"/>
            <ac:spMk id="9168" creationId="{5954E4D1-D5D7-A633-9663-7D9B2F409CBD}"/>
          </ac:spMkLst>
        </pc:spChg>
        <pc:spChg chg="del mod replST">
          <ac:chgData name="Ida Ekmark" userId="ffbc62ef69d5d3dc" providerId="LiveId" clId="{38AB4D3C-B4E5-4847-ABEF-83E738C70A11}" dt="2024-05-27T11:29:48.067" v="69061" actId="478"/>
          <ac:spMkLst>
            <pc:docMk/>
            <pc:sldMk cId="2367163873" sldId="315"/>
            <ac:spMk id="9169" creationId="{087DAAD1-5600-8E0B-2FE5-FEDB8092F144}"/>
          </ac:spMkLst>
        </pc:spChg>
        <pc:spChg chg="del mod replST">
          <ac:chgData name="Ida Ekmark" userId="ffbc62ef69d5d3dc" providerId="LiveId" clId="{38AB4D3C-B4E5-4847-ABEF-83E738C70A11}" dt="2024-05-27T11:29:48.067" v="69060" actId="478"/>
          <ac:spMkLst>
            <pc:docMk/>
            <pc:sldMk cId="2367163873" sldId="315"/>
            <ac:spMk id="9170" creationId="{9F22B704-61C7-775B-B1E2-AF6F99157C21}"/>
          </ac:spMkLst>
        </pc:spChg>
        <pc:spChg chg="del mod replST">
          <ac:chgData name="Ida Ekmark" userId="ffbc62ef69d5d3dc" providerId="LiveId" clId="{38AB4D3C-B4E5-4847-ABEF-83E738C70A11}" dt="2024-05-27T11:29:48.063" v="69059" actId="478"/>
          <ac:spMkLst>
            <pc:docMk/>
            <pc:sldMk cId="2367163873" sldId="315"/>
            <ac:spMk id="9171" creationId="{9282C863-B6D5-4520-3492-FC0A95BB7BE4}"/>
          </ac:spMkLst>
        </pc:spChg>
        <pc:spChg chg="del mod replST">
          <ac:chgData name="Ida Ekmark" userId="ffbc62ef69d5d3dc" providerId="LiveId" clId="{38AB4D3C-B4E5-4847-ABEF-83E738C70A11}" dt="2024-05-27T11:29:48.063" v="69058" actId="478"/>
          <ac:spMkLst>
            <pc:docMk/>
            <pc:sldMk cId="2367163873" sldId="315"/>
            <ac:spMk id="9172" creationId="{2DA1CB1E-687D-C46B-6366-16747F83E03C}"/>
          </ac:spMkLst>
        </pc:spChg>
        <pc:spChg chg="del mod replST">
          <ac:chgData name="Ida Ekmark" userId="ffbc62ef69d5d3dc" providerId="LiveId" clId="{38AB4D3C-B4E5-4847-ABEF-83E738C70A11}" dt="2024-05-27T11:29:48.063" v="69057" actId="478"/>
          <ac:spMkLst>
            <pc:docMk/>
            <pc:sldMk cId="2367163873" sldId="315"/>
            <ac:spMk id="9173" creationId="{C4E40765-989A-4729-3E31-554F56C88180}"/>
          </ac:spMkLst>
        </pc:spChg>
        <pc:spChg chg="del mod replST">
          <ac:chgData name="Ida Ekmark" userId="ffbc62ef69d5d3dc" providerId="LiveId" clId="{38AB4D3C-B4E5-4847-ABEF-83E738C70A11}" dt="2024-05-27T11:29:48.063" v="69056" actId="478"/>
          <ac:spMkLst>
            <pc:docMk/>
            <pc:sldMk cId="2367163873" sldId="315"/>
            <ac:spMk id="9174" creationId="{CC3E4DA9-0DA8-9F64-54BE-CCD91EEE0DB1}"/>
          </ac:spMkLst>
        </pc:spChg>
        <pc:spChg chg="del mod replST">
          <ac:chgData name="Ida Ekmark" userId="ffbc62ef69d5d3dc" providerId="LiveId" clId="{38AB4D3C-B4E5-4847-ABEF-83E738C70A11}" dt="2024-05-27T11:29:48.063" v="69055" actId="478"/>
          <ac:spMkLst>
            <pc:docMk/>
            <pc:sldMk cId="2367163873" sldId="315"/>
            <ac:spMk id="9175" creationId="{01B907A2-2285-8567-2119-0C88FF430AB0}"/>
          </ac:spMkLst>
        </pc:spChg>
        <pc:spChg chg="del mod replST">
          <ac:chgData name="Ida Ekmark" userId="ffbc62ef69d5d3dc" providerId="LiveId" clId="{38AB4D3C-B4E5-4847-ABEF-83E738C70A11}" dt="2024-05-27T11:29:48.063" v="69054" actId="478"/>
          <ac:spMkLst>
            <pc:docMk/>
            <pc:sldMk cId="2367163873" sldId="315"/>
            <ac:spMk id="9176" creationId="{25E5F223-4031-BC94-4849-D2A6AAFD7DDD}"/>
          </ac:spMkLst>
        </pc:spChg>
        <pc:spChg chg="del mod replST">
          <ac:chgData name="Ida Ekmark" userId="ffbc62ef69d5d3dc" providerId="LiveId" clId="{38AB4D3C-B4E5-4847-ABEF-83E738C70A11}" dt="2024-05-27T11:29:48.060" v="69053" actId="478"/>
          <ac:spMkLst>
            <pc:docMk/>
            <pc:sldMk cId="2367163873" sldId="315"/>
            <ac:spMk id="9177" creationId="{927C434D-C6AA-F381-6522-D14883B6F947}"/>
          </ac:spMkLst>
        </pc:spChg>
        <pc:spChg chg="del mod replST">
          <ac:chgData name="Ida Ekmark" userId="ffbc62ef69d5d3dc" providerId="LiveId" clId="{38AB4D3C-B4E5-4847-ABEF-83E738C70A11}" dt="2024-05-27T11:29:48.060" v="69052" actId="478"/>
          <ac:spMkLst>
            <pc:docMk/>
            <pc:sldMk cId="2367163873" sldId="315"/>
            <ac:spMk id="9178" creationId="{34B375BB-27AD-55F3-BD31-F487EC6BA9D5}"/>
          </ac:spMkLst>
        </pc:spChg>
        <pc:spChg chg="del mod replST">
          <ac:chgData name="Ida Ekmark" userId="ffbc62ef69d5d3dc" providerId="LiveId" clId="{38AB4D3C-B4E5-4847-ABEF-83E738C70A11}" dt="2024-05-27T11:29:48.060" v="69051" actId="478"/>
          <ac:spMkLst>
            <pc:docMk/>
            <pc:sldMk cId="2367163873" sldId="315"/>
            <ac:spMk id="9179" creationId="{B599F698-0D63-DD5D-C189-30B24CB0F115}"/>
          </ac:spMkLst>
        </pc:spChg>
        <pc:spChg chg="del mod replST">
          <ac:chgData name="Ida Ekmark" userId="ffbc62ef69d5d3dc" providerId="LiveId" clId="{38AB4D3C-B4E5-4847-ABEF-83E738C70A11}" dt="2024-05-27T11:29:48.060" v="69050" actId="478"/>
          <ac:spMkLst>
            <pc:docMk/>
            <pc:sldMk cId="2367163873" sldId="315"/>
            <ac:spMk id="9180" creationId="{4A94719E-7274-79AC-39BA-9B44DF406D94}"/>
          </ac:spMkLst>
        </pc:spChg>
        <pc:spChg chg="del mod replST">
          <ac:chgData name="Ida Ekmark" userId="ffbc62ef69d5d3dc" providerId="LiveId" clId="{38AB4D3C-B4E5-4847-ABEF-83E738C70A11}" dt="2024-05-27T11:29:48.060" v="69049" actId="478"/>
          <ac:spMkLst>
            <pc:docMk/>
            <pc:sldMk cId="2367163873" sldId="315"/>
            <ac:spMk id="9181" creationId="{05B61729-C119-5360-1F19-C942FD867D63}"/>
          </ac:spMkLst>
        </pc:spChg>
        <pc:spChg chg="del mod replST">
          <ac:chgData name="Ida Ekmark" userId="ffbc62ef69d5d3dc" providerId="LiveId" clId="{38AB4D3C-B4E5-4847-ABEF-83E738C70A11}" dt="2024-05-27T11:29:48.060" v="69048" actId="478"/>
          <ac:spMkLst>
            <pc:docMk/>
            <pc:sldMk cId="2367163873" sldId="315"/>
            <ac:spMk id="9182" creationId="{2059DF95-CAC3-238B-11CA-EE18B7869499}"/>
          </ac:spMkLst>
        </pc:spChg>
        <pc:spChg chg="del mod replST">
          <ac:chgData name="Ida Ekmark" userId="ffbc62ef69d5d3dc" providerId="LiveId" clId="{38AB4D3C-B4E5-4847-ABEF-83E738C70A11}" dt="2024-05-27T11:29:48.059" v="69047" actId="478"/>
          <ac:spMkLst>
            <pc:docMk/>
            <pc:sldMk cId="2367163873" sldId="315"/>
            <ac:spMk id="9183" creationId="{69E0A047-4C5A-9C5C-ABA0-0606853A79D9}"/>
          </ac:spMkLst>
        </pc:spChg>
        <pc:spChg chg="del mod replST">
          <ac:chgData name="Ida Ekmark" userId="ffbc62ef69d5d3dc" providerId="LiveId" clId="{38AB4D3C-B4E5-4847-ABEF-83E738C70A11}" dt="2024-05-27T11:29:48.055" v="69046" actId="478"/>
          <ac:spMkLst>
            <pc:docMk/>
            <pc:sldMk cId="2367163873" sldId="315"/>
            <ac:spMk id="9184" creationId="{2A53976A-5F21-BDC3-23D6-8207B9F30573}"/>
          </ac:spMkLst>
        </pc:spChg>
        <pc:spChg chg="del mod replST">
          <ac:chgData name="Ida Ekmark" userId="ffbc62ef69d5d3dc" providerId="LiveId" clId="{38AB4D3C-B4E5-4847-ABEF-83E738C70A11}" dt="2024-05-27T11:29:48.055" v="69045" actId="478"/>
          <ac:spMkLst>
            <pc:docMk/>
            <pc:sldMk cId="2367163873" sldId="315"/>
            <ac:spMk id="9185" creationId="{BF6BADFC-442A-3020-A790-95273287C8D3}"/>
          </ac:spMkLst>
        </pc:spChg>
        <pc:spChg chg="del mod replST">
          <ac:chgData name="Ida Ekmark" userId="ffbc62ef69d5d3dc" providerId="LiveId" clId="{38AB4D3C-B4E5-4847-ABEF-83E738C70A11}" dt="2024-05-27T11:29:48.055" v="69044" actId="478"/>
          <ac:spMkLst>
            <pc:docMk/>
            <pc:sldMk cId="2367163873" sldId="315"/>
            <ac:spMk id="9186" creationId="{DA2F8848-531B-A05A-0368-F44E835F2382}"/>
          </ac:spMkLst>
        </pc:spChg>
        <pc:spChg chg="del mod replST">
          <ac:chgData name="Ida Ekmark" userId="ffbc62ef69d5d3dc" providerId="LiveId" clId="{38AB4D3C-B4E5-4847-ABEF-83E738C70A11}" dt="2024-05-27T11:29:48.055" v="69043" actId="478"/>
          <ac:spMkLst>
            <pc:docMk/>
            <pc:sldMk cId="2367163873" sldId="315"/>
            <ac:spMk id="9187" creationId="{86A7AED6-A419-4CE6-C9B5-3907BE201F67}"/>
          </ac:spMkLst>
        </pc:spChg>
        <pc:spChg chg="del mod replST">
          <ac:chgData name="Ida Ekmark" userId="ffbc62ef69d5d3dc" providerId="LiveId" clId="{38AB4D3C-B4E5-4847-ABEF-83E738C70A11}" dt="2024-05-27T11:29:48.055" v="69042" actId="478"/>
          <ac:spMkLst>
            <pc:docMk/>
            <pc:sldMk cId="2367163873" sldId="315"/>
            <ac:spMk id="9188" creationId="{2EA65F6F-666B-CB25-E860-3AA4A23F5F19}"/>
          </ac:spMkLst>
        </pc:spChg>
        <pc:spChg chg="del mod replST">
          <ac:chgData name="Ida Ekmark" userId="ffbc62ef69d5d3dc" providerId="LiveId" clId="{38AB4D3C-B4E5-4847-ABEF-83E738C70A11}" dt="2024-05-27T11:29:48.055" v="69041" actId="478"/>
          <ac:spMkLst>
            <pc:docMk/>
            <pc:sldMk cId="2367163873" sldId="315"/>
            <ac:spMk id="9189" creationId="{C477F26A-8169-6951-59CE-552459B29E24}"/>
          </ac:spMkLst>
        </pc:spChg>
        <pc:spChg chg="del mod replST">
          <ac:chgData name="Ida Ekmark" userId="ffbc62ef69d5d3dc" providerId="LiveId" clId="{38AB4D3C-B4E5-4847-ABEF-83E738C70A11}" dt="2024-05-27T11:29:48.051" v="69040" actId="478"/>
          <ac:spMkLst>
            <pc:docMk/>
            <pc:sldMk cId="2367163873" sldId="315"/>
            <ac:spMk id="9190" creationId="{D9D2388A-AB5F-3E02-EFDF-67829B7A8D5E}"/>
          </ac:spMkLst>
        </pc:spChg>
        <pc:spChg chg="del mod replST">
          <ac:chgData name="Ida Ekmark" userId="ffbc62ef69d5d3dc" providerId="LiveId" clId="{38AB4D3C-B4E5-4847-ABEF-83E738C70A11}" dt="2024-05-27T11:29:48.051" v="69039" actId="478"/>
          <ac:spMkLst>
            <pc:docMk/>
            <pc:sldMk cId="2367163873" sldId="315"/>
            <ac:spMk id="9191" creationId="{89CDBA7D-2B57-062B-14A8-9C117F735726}"/>
          </ac:spMkLst>
        </pc:spChg>
        <pc:spChg chg="del mod replST">
          <ac:chgData name="Ida Ekmark" userId="ffbc62ef69d5d3dc" providerId="LiveId" clId="{38AB4D3C-B4E5-4847-ABEF-83E738C70A11}" dt="2024-05-27T11:29:48.051" v="69038" actId="478"/>
          <ac:spMkLst>
            <pc:docMk/>
            <pc:sldMk cId="2367163873" sldId="315"/>
            <ac:spMk id="9192" creationId="{56E04D86-90FB-362C-7D83-65F20776B430}"/>
          </ac:spMkLst>
        </pc:spChg>
        <pc:spChg chg="del mod replST">
          <ac:chgData name="Ida Ekmark" userId="ffbc62ef69d5d3dc" providerId="LiveId" clId="{38AB4D3C-B4E5-4847-ABEF-83E738C70A11}" dt="2024-05-27T11:29:48.051" v="69037" actId="478"/>
          <ac:spMkLst>
            <pc:docMk/>
            <pc:sldMk cId="2367163873" sldId="315"/>
            <ac:spMk id="9193" creationId="{78745BDA-808F-1545-C910-AB8DB7EC58BE}"/>
          </ac:spMkLst>
        </pc:spChg>
        <pc:spChg chg="del mod replST">
          <ac:chgData name="Ida Ekmark" userId="ffbc62ef69d5d3dc" providerId="LiveId" clId="{38AB4D3C-B4E5-4847-ABEF-83E738C70A11}" dt="2024-05-27T11:29:48.051" v="69036" actId="478"/>
          <ac:spMkLst>
            <pc:docMk/>
            <pc:sldMk cId="2367163873" sldId="315"/>
            <ac:spMk id="9194" creationId="{9D7F06DD-DE90-8AAB-F667-584F44CEABC0}"/>
          </ac:spMkLst>
        </pc:spChg>
        <pc:spChg chg="del mod replST">
          <ac:chgData name="Ida Ekmark" userId="ffbc62ef69d5d3dc" providerId="LiveId" clId="{38AB4D3C-B4E5-4847-ABEF-83E738C70A11}" dt="2024-05-27T11:29:48.051" v="69035" actId="478"/>
          <ac:spMkLst>
            <pc:docMk/>
            <pc:sldMk cId="2367163873" sldId="315"/>
            <ac:spMk id="9195" creationId="{E02AC38F-93C8-B7FD-E772-B26B173B6AA7}"/>
          </ac:spMkLst>
        </pc:spChg>
        <pc:spChg chg="del mod replST">
          <ac:chgData name="Ida Ekmark" userId="ffbc62ef69d5d3dc" providerId="LiveId" clId="{38AB4D3C-B4E5-4847-ABEF-83E738C70A11}" dt="2024-05-27T11:29:48.049" v="69034" actId="478"/>
          <ac:spMkLst>
            <pc:docMk/>
            <pc:sldMk cId="2367163873" sldId="315"/>
            <ac:spMk id="9196" creationId="{C87C2129-B221-B165-E1E5-084A59D2B306}"/>
          </ac:spMkLst>
        </pc:spChg>
        <pc:spChg chg="del mod replST">
          <ac:chgData name="Ida Ekmark" userId="ffbc62ef69d5d3dc" providerId="LiveId" clId="{38AB4D3C-B4E5-4847-ABEF-83E738C70A11}" dt="2024-05-27T11:29:48.047" v="69033" actId="478"/>
          <ac:spMkLst>
            <pc:docMk/>
            <pc:sldMk cId="2367163873" sldId="315"/>
            <ac:spMk id="9197" creationId="{7D9180B2-EF39-5983-48AF-CCAC9067D61E}"/>
          </ac:spMkLst>
        </pc:spChg>
        <pc:spChg chg="del mod replST">
          <ac:chgData name="Ida Ekmark" userId="ffbc62ef69d5d3dc" providerId="LiveId" clId="{38AB4D3C-B4E5-4847-ABEF-83E738C70A11}" dt="2024-05-27T11:29:48.047" v="69032" actId="478"/>
          <ac:spMkLst>
            <pc:docMk/>
            <pc:sldMk cId="2367163873" sldId="315"/>
            <ac:spMk id="9198" creationId="{EAF4EC9A-7774-5E05-16DF-D67BE8221193}"/>
          </ac:spMkLst>
        </pc:spChg>
        <pc:spChg chg="del mod replST">
          <ac:chgData name="Ida Ekmark" userId="ffbc62ef69d5d3dc" providerId="LiveId" clId="{38AB4D3C-B4E5-4847-ABEF-83E738C70A11}" dt="2024-05-27T11:29:48.047" v="69031" actId="478"/>
          <ac:spMkLst>
            <pc:docMk/>
            <pc:sldMk cId="2367163873" sldId="315"/>
            <ac:spMk id="9199" creationId="{FB5871E5-0E76-902D-C00D-1CBCBB0CAA94}"/>
          </ac:spMkLst>
        </pc:spChg>
        <pc:spChg chg="del mod replST">
          <ac:chgData name="Ida Ekmark" userId="ffbc62ef69d5d3dc" providerId="LiveId" clId="{38AB4D3C-B4E5-4847-ABEF-83E738C70A11}" dt="2024-05-27T11:29:48.047" v="69030" actId="478"/>
          <ac:spMkLst>
            <pc:docMk/>
            <pc:sldMk cId="2367163873" sldId="315"/>
            <ac:spMk id="9200" creationId="{125AF75C-7A0B-E4BA-D18A-DF7AA756DDB1}"/>
          </ac:spMkLst>
        </pc:spChg>
        <pc:spChg chg="del mod replST">
          <ac:chgData name="Ida Ekmark" userId="ffbc62ef69d5d3dc" providerId="LiveId" clId="{38AB4D3C-B4E5-4847-ABEF-83E738C70A11}" dt="2024-05-27T11:29:48.042" v="69029" actId="478"/>
          <ac:spMkLst>
            <pc:docMk/>
            <pc:sldMk cId="2367163873" sldId="315"/>
            <ac:spMk id="9201" creationId="{DA29CC41-6502-68A1-FFF9-5E7D7DC2D8A3}"/>
          </ac:spMkLst>
        </pc:spChg>
        <pc:spChg chg="del mod replST">
          <ac:chgData name="Ida Ekmark" userId="ffbc62ef69d5d3dc" providerId="LiveId" clId="{38AB4D3C-B4E5-4847-ABEF-83E738C70A11}" dt="2024-05-27T11:29:48.042" v="69028" actId="478"/>
          <ac:spMkLst>
            <pc:docMk/>
            <pc:sldMk cId="2367163873" sldId="315"/>
            <ac:spMk id="9202" creationId="{2FE3D8CB-742F-BE4C-5CB1-A03E2B1EEFB5}"/>
          </ac:spMkLst>
        </pc:spChg>
        <pc:spChg chg="del mod replST">
          <ac:chgData name="Ida Ekmark" userId="ffbc62ef69d5d3dc" providerId="LiveId" clId="{38AB4D3C-B4E5-4847-ABEF-83E738C70A11}" dt="2024-05-27T11:29:48.042" v="69027" actId="478"/>
          <ac:spMkLst>
            <pc:docMk/>
            <pc:sldMk cId="2367163873" sldId="315"/>
            <ac:spMk id="9203" creationId="{95DE3F7B-8CEA-1412-1932-F79278B5549D}"/>
          </ac:spMkLst>
        </pc:spChg>
        <pc:spChg chg="del mod replST">
          <ac:chgData name="Ida Ekmark" userId="ffbc62ef69d5d3dc" providerId="LiveId" clId="{38AB4D3C-B4E5-4847-ABEF-83E738C70A11}" dt="2024-05-27T11:29:48.042" v="69026" actId="478"/>
          <ac:spMkLst>
            <pc:docMk/>
            <pc:sldMk cId="2367163873" sldId="315"/>
            <ac:spMk id="9204" creationId="{73ADAA2E-435C-7D34-6A5E-F8A811BDC168}"/>
          </ac:spMkLst>
        </pc:spChg>
        <pc:spChg chg="del mod replST">
          <ac:chgData name="Ida Ekmark" userId="ffbc62ef69d5d3dc" providerId="LiveId" clId="{38AB4D3C-B4E5-4847-ABEF-83E738C70A11}" dt="2024-05-27T11:29:48.042" v="69025" actId="478"/>
          <ac:spMkLst>
            <pc:docMk/>
            <pc:sldMk cId="2367163873" sldId="315"/>
            <ac:spMk id="9205" creationId="{BFAA0E3B-2EF9-5AE6-5BE8-7BD645D5D8E9}"/>
          </ac:spMkLst>
        </pc:spChg>
        <pc:spChg chg="del mod replST">
          <ac:chgData name="Ida Ekmark" userId="ffbc62ef69d5d3dc" providerId="LiveId" clId="{38AB4D3C-B4E5-4847-ABEF-83E738C70A11}" dt="2024-05-27T11:29:48.042" v="69024" actId="478"/>
          <ac:spMkLst>
            <pc:docMk/>
            <pc:sldMk cId="2367163873" sldId="315"/>
            <ac:spMk id="9206" creationId="{9942EC69-9B80-CE25-CBF4-69BC04B160C6}"/>
          </ac:spMkLst>
        </pc:spChg>
        <pc:spChg chg="del mod replST">
          <ac:chgData name="Ida Ekmark" userId="ffbc62ef69d5d3dc" providerId="LiveId" clId="{38AB4D3C-B4E5-4847-ABEF-83E738C70A11}" dt="2024-05-27T11:29:48.039" v="69023" actId="478"/>
          <ac:spMkLst>
            <pc:docMk/>
            <pc:sldMk cId="2367163873" sldId="315"/>
            <ac:spMk id="9207" creationId="{F9CCC309-485D-105E-E51E-EF8B524AE90A}"/>
          </ac:spMkLst>
        </pc:spChg>
        <pc:spChg chg="del mod replST">
          <ac:chgData name="Ida Ekmark" userId="ffbc62ef69d5d3dc" providerId="LiveId" clId="{38AB4D3C-B4E5-4847-ABEF-83E738C70A11}" dt="2024-05-27T11:29:48.039" v="69022" actId="478"/>
          <ac:spMkLst>
            <pc:docMk/>
            <pc:sldMk cId="2367163873" sldId="315"/>
            <ac:spMk id="9208" creationId="{F3E337F8-F844-671B-2624-3B7EC61FEBAC}"/>
          </ac:spMkLst>
        </pc:spChg>
        <pc:spChg chg="del mod replST">
          <ac:chgData name="Ida Ekmark" userId="ffbc62ef69d5d3dc" providerId="LiveId" clId="{38AB4D3C-B4E5-4847-ABEF-83E738C70A11}" dt="2024-05-27T11:29:48.039" v="69021" actId="478"/>
          <ac:spMkLst>
            <pc:docMk/>
            <pc:sldMk cId="2367163873" sldId="315"/>
            <ac:spMk id="9209" creationId="{7691B650-479E-6281-B2C6-FE814FF55183}"/>
          </ac:spMkLst>
        </pc:spChg>
        <pc:spChg chg="del mod replST">
          <ac:chgData name="Ida Ekmark" userId="ffbc62ef69d5d3dc" providerId="LiveId" clId="{38AB4D3C-B4E5-4847-ABEF-83E738C70A11}" dt="2024-05-27T11:29:48.039" v="69020" actId="478"/>
          <ac:spMkLst>
            <pc:docMk/>
            <pc:sldMk cId="2367163873" sldId="315"/>
            <ac:spMk id="9210" creationId="{219C4F7A-2498-DBE8-A6AD-6B82EF2E7907}"/>
          </ac:spMkLst>
        </pc:spChg>
        <pc:spChg chg="del mod replST">
          <ac:chgData name="Ida Ekmark" userId="ffbc62ef69d5d3dc" providerId="LiveId" clId="{38AB4D3C-B4E5-4847-ABEF-83E738C70A11}" dt="2024-05-27T11:29:48.039" v="69019" actId="478"/>
          <ac:spMkLst>
            <pc:docMk/>
            <pc:sldMk cId="2367163873" sldId="315"/>
            <ac:spMk id="9211" creationId="{8092054A-696F-20FE-759D-5D25EBAECFF4}"/>
          </ac:spMkLst>
        </pc:spChg>
        <pc:spChg chg="del mod replST">
          <ac:chgData name="Ida Ekmark" userId="ffbc62ef69d5d3dc" providerId="LiveId" clId="{38AB4D3C-B4E5-4847-ABEF-83E738C70A11}" dt="2024-05-27T11:29:48.038" v="69018" actId="478"/>
          <ac:spMkLst>
            <pc:docMk/>
            <pc:sldMk cId="2367163873" sldId="315"/>
            <ac:spMk id="9212" creationId="{DE829D3A-CA9F-81BE-D861-57345105F6B5}"/>
          </ac:spMkLst>
        </pc:spChg>
        <pc:spChg chg="del mod replST">
          <ac:chgData name="Ida Ekmark" userId="ffbc62ef69d5d3dc" providerId="LiveId" clId="{38AB4D3C-B4E5-4847-ABEF-83E738C70A11}" dt="2024-05-27T11:29:48.034" v="69017" actId="478"/>
          <ac:spMkLst>
            <pc:docMk/>
            <pc:sldMk cId="2367163873" sldId="315"/>
            <ac:spMk id="9213" creationId="{0E46AA29-458B-D511-B57B-2D4E21E0750D}"/>
          </ac:spMkLst>
        </pc:spChg>
        <pc:spChg chg="del mod replST">
          <ac:chgData name="Ida Ekmark" userId="ffbc62ef69d5d3dc" providerId="LiveId" clId="{38AB4D3C-B4E5-4847-ABEF-83E738C70A11}" dt="2024-05-27T11:29:48.034" v="69016" actId="478"/>
          <ac:spMkLst>
            <pc:docMk/>
            <pc:sldMk cId="2367163873" sldId="315"/>
            <ac:spMk id="9214" creationId="{02C01B8F-7AE5-F616-16A9-2297B877A6A3}"/>
          </ac:spMkLst>
        </pc:spChg>
        <pc:spChg chg="del mod replST">
          <ac:chgData name="Ida Ekmark" userId="ffbc62ef69d5d3dc" providerId="LiveId" clId="{38AB4D3C-B4E5-4847-ABEF-83E738C70A11}" dt="2024-05-27T11:29:48.034" v="69015" actId="478"/>
          <ac:spMkLst>
            <pc:docMk/>
            <pc:sldMk cId="2367163873" sldId="315"/>
            <ac:spMk id="9215" creationId="{8F70DB4E-0AD6-65FC-CAC3-CD643EEE1D71}"/>
          </ac:spMkLst>
        </pc:spChg>
        <pc:spChg chg="del mod replST">
          <ac:chgData name="Ida Ekmark" userId="ffbc62ef69d5d3dc" providerId="LiveId" clId="{38AB4D3C-B4E5-4847-ABEF-83E738C70A11}" dt="2024-05-27T11:29:48.034" v="69014" actId="478"/>
          <ac:spMkLst>
            <pc:docMk/>
            <pc:sldMk cId="2367163873" sldId="315"/>
            <ac:spMk id="9216" creationId="{4700B89F-E4A7-7227-4AED-FCDD9CABE1D7}"/>
          </ac:spMkLst>
        </pc:spChg>
        <pc:spChg chg="del mod replST">
          <ac:chgData name="Ida Ekmark" userId="ffbc62ef69d5d3dc" providerId="LiveId" clId="{38AB4D3C-B4E5-4847-ABEF-83E738C70A11}" dt="2024-05-27T11:29:48.034" v="69013" actId="478"/>
          <ac:spMkLst>
            <pc:docMk/>
            <pc:sldMk cId="2367163873" sldId="315"/>
            <ac:spMk id="9217" creationId="{E6B0FC56-BE07-8102-92FD-DD9E93284766}"/>
          </ac:spMkLst>
        </pc:spChg>
        <pc:spChg chg="del mod replST">
          <ac:chgData name="Ida Ekmark" userId="ffbc62ef69d5d3dc" providerId="LiveId" clId="{38AB4D3C-B4E5-4847-ABEF-83E738C70A11}" dt="2024-05-27T11:29:48.034" v="69012" actId="478"/>
          <ac:spMkLst>
            <pc:docMk/>
            <pc:sldMk cId="2367163873" sldId="315"/>
            <ac:spMk id="9218" creationId="{CF757C9B-4B89-8095-8BF1-4695AE7D68E4}"/>
          </ac:spMkLst>
        </pc:spChg>
        <pc:spChg chg="del mod replST">
          <ac:chgData name="Ida Ekmark" userId="ffbc62ef69d5d3dc" providerId="LiveId" clId="{38AB4D3C-B4E5-4847-ABEF-83E738C70A11}" dt="2024-05-27T11:29:48.030" v="69011" actId="478"/>
          <ac:spMkLst>
            <pc:docMk/>
            <pc:sldMk cId="2367163873" sldId="315"/>
            <ac:spMk id="9219" creationId="{FBCB24BD-581A-965D-7DFA-AC32DA2CAFE5}"/>
          </ac:spMkLst>
        </pc:spChg>
        <pc:spChg chg="del mod replST">
          <ac:chgData name="Ida Ekmark" userId="ffbc62ef69d5d3dc" providerId="LiveId" clId="{38AB4D3C-B4E5-4847-ABEF-83E738C70A11}" dt="2024-05-27T11:29:48.030" v="69010" actId="478"/>
          <ac:spMkLst>
            <pc:docMk/>
            <pc:sldMk cId="2367163873" sldId="315"/>
            <ac:spMk id="9220" creationId="{B6114185-9DB3-4C16-D99A-499D06B529F5}"/>
          </ac:spMkLst>
        </pc:spChg>
        <pc:spChg chg="del mod replST">
          <ac:chgData name="Ida Ekmark" userId="ffbc62ef69d5d3dc" providerId="LiveId" clId="{38AB4D3C-B4E5-4847-ABEF-83E738C70A11}" dt="2024-05-27T11:29:48.030" v="69009" actId="478"/>
          <ac:spMkLst>
            <pc:docMk/>
            <pc:sldMk cId="2367163873" sldId="315"/>
            <ac:spMk id="9221" creationId="{14F0B7C6-E647-B6F8-0CF0-EEFE97C95915}"/>
          </ac:spMkLst>
        </pc:spChg>
        <pc:spChg chg="del mod replST">
          <ac:chgData name="Ida Ekmark" userId="ffbc62ef69d5d3dc" providerId="LiveId" clId="{38AB4D3C-B4E5-4847-ABEF-83E738C70A11}" dt="2024-05-27T11:29:48.030" v="69008" actId="478"/>
          <ac:spMkLst>
            <pc:docMk/>
            <pc:sldMk cId="2367163873" sldId="315"/>
            <ac:spMk id="9222" creationId="{3332086D-2CB6-0778-7D06-2B98AD6F6705}"/>
          </ac:spMkLst>
        </pc:spChg>
        <pc:spChg chg="del mod replST">
          <ac:chgData name="Ida Ekmark" userId="ffbc62ef69d5d3dc" providerId="LiveId" clId="{38AB4D3C-B4E5-4847-ABEF-83E738C70A11}" dt="2024-05-27T11:29:48.030" v="69007" actId="478"/>
          <ac:spMkLst>
            <pc:docMk/>
            <pc:sldMk cId="2367163873" sldId="315"/>
            <ac:spMk id="9223" creationId="{628BD75D-6918-6AF3-B364-C6B1E7C81A01}"/>
          </ac:spMkLst>
        </pc:spChg>
        <pc:spChg chg="del mod replST">
          <ac:chgData name="Ida Ekmark" userId="ffbc62ef69d5d3dc" providerId="LiveId" clId="{38AB4D3C-B4E5-4847-ABEF-83E738C70A11}" dt="2024-05-27T11:29:48.029" v="69006" actId="478"/>
          <ac:spMkLst>
            <pc:docMk/>
            <pc:sldMk cId="2367163873" sldId="315"/>
            <ac:spMk id="9224" creationId="{883EF5F6-48E1-0418-7ABF-67C7B174CBB7}"/>
          </ac:spMkLst>
        </pc:spChg>
        <pc:spChg chg="del mod replST">
          <ac:chgData name="Ida Ekmark" userId="ffbc62ef69d5d3dc" providerId="LiveId" clId="{38AB4D3C-B4E5-4847-ABEF-83E738C70A11}" dt="2024-05-27T11:29:48.026" v="69005" actId="478"/>
          <ac:spMkLst>
            <pc:docMk/>
            <pc:sldMk cId="2367163873" sldId="315"/>
            <ac:spMk id="9225" creationId="{86155DEC-C824-2721-C94D-7ADF90DB5CB1}"/>
          </ac:spMkLst>
        </pc:spChg>
        <pc:spChg chg="del mod replST">
          <ac:chgData name="Ida Ekmark" userId="ffbc62ef69d5d3dc" providerId="LiveId" clId="{38AB4D3C-B4E5-4847-ABEF-83E738C70A11}" dt="2024-05-27T11:29:48.026" v="69004" actId="478"/>
          <ac:spMkLst>
            <pc:docMk/>
            <pc:sldMk cId="2367163873" sldId="315"/>
            <ac:spMk id="9226" creationId="{D7BBAE49-61DA-2576-F51D-6256F95A0E2B}"/>
          </ac:spMkLst>
        </pc:spChg>
        <pc:spChg chg="del mod replST">
          <ac:chgData name="Ida Ekmark" userId="ffbc62ef69d5d3dc" providerId="LiveId" clId="{38AB4D3C-B4E5-4847-ABEF-83E738C70A11}" dt="2024-05-27T11:29:48.026" v="69003" actId="478"/>
          <ac:spMkLst>
            <pc:docMk/>
            <pc:sldMk cId="2367163873" sldId="315"/>
            <ac:spMk id="9227" creationId="{40E02830-EAF6-CF18-6517-926B27012BDF}"/>
          </ac:spMkLst>
        </pc:spChg>
        <pc:spChg chg="del mod replST">
          <ac:chgData name="Ida Ekmark" userId="ffbc62ef69d5d3dc" providerId="LiveId" clId="{38AB4D3C-B4E5-4847-ABEF-83E738C70A11}" dt="2024-05-27T11:29:48.026" v="69002" actId="478"/>
          <ac:spMkLst>
            <pc:docMk/>
            <pc:sldMk cId="2367163873" sldId="315"/>
            <ac:spMk id="9228" creationId="{E2193186-E010-0EFD-7CD3-AD59CD76D4C1}"/>
          </ac:spMkLst>
        </pc:spChg>
        <pc:spChg chg="del mod replST">
          <ac:chgData name="Ida Ekmark" userId="ffbc62ef69d5d3dc" providerId="LiveId" clId="{38AB4D3C-B4E5-4847-ABEF-83E738C70A11}" dt="2024-05-27T11:29:48.022" v="69001" actId="478"/>
          <ac:spMkLst>
            <pc:docMk/>
            <pc:sldMk cId="2367163873" sldId="315"/>
            <ac:spMk id="9229" creationId="{16B0E715-71DA-52EB-978B-CC07F44588C8}"/>
          </ac:spMkLst>
        </pc:spChg>
        <pc:spChg chg="del mod replST">
          <ac:chgData name="Ida Ekmark" userId="ffbc62ef69d5d3dc" providerId="LiveId" clId="{38AB4D3C-B4E5-4847-ABEF-83E738C70A11}" dt="2024-05-27T11:29:48.022" v="69000" actId="478"/>
          <ac:spMkLst>
            <pc:docMk/>
            <pc:sldMk cId="2367163873" sldId="315"/>
            <ac:spMk id="9230" creationId="{206E9495-E1EE-0191-79CA-F41FFDF0EE2A}"/>
          </ac:spMkLst>
        </pc:spChg>
        <pc:spChg chg="del mod replST">
          <ac:chgData name="Ida Ekmark" userId="ffbc62ef69d5d3dc" providerId="LiveId" clId="{38AB4D3C-B4E5-4847-ABEF-83E738C70A11}" dt="2024-05-27T11:29:48.022" v="68999" actId="478"/>
          <ac:spMkLst>
            <pc:docMk/>
            <pc:sldMk cId="2367163873" sldId="315"/>
            <ac:spMk id="9231" creationId="{7412AD7C-CEF8-7267-CE4F-5A01CE2CBC6A}"/>
          </ac:spMkLst>
        </pc:spChg>
        <pc:spChg chg="del mod replST">
          <ac:chgData name="Ida Ekmark" userId="ffbc62ef69d5d3dc" providerId="LiveId" clId="{38AB4D3C-B4E5-4847-ABEF-83E738C70A11}" dt="2024-05-27T11:29:48.022" v="68998" actId="478"/>
          <ac:spMkLst>
            <pc:docMk/>
            <pc:sldMk cId="2367163873" sldId="315"/>
            <ac:spMk id="9232" creationId="{5A571D18-5FA4-3772-23B8-19B9D9CA5F40}"/>
          </ac:spMkLst>
        </pc:spChg>
        <pc:spChg chg="del mod replST">
          <ac:chgData name="Ida Ekmark" userId="ffbc62ef69d5d3dc" providerId="LiveId" clId="{38AB4D3C-B4E5-4847-ABEF-83E738C70A11}" dt="2024-05-27T11:29:48.022" v="68997" actId="478"/>
          <ac:spMkLst>
            <pc:docMk/>
            <pc:sldMk cId="2367163873" sldId="315"/>
            <ac:spMk id="9233" creationId="{63D4BE46-8790-4489-FA6A-F07372B0F876}"/>
          </ac:spMkLst>
        </pc:spChg>
        <pc:spChg chg="del mod replST">
          <ac:chgData name="Ida Ekmark" userId="ffbc62ef69d5d3dc" providerId="LiveId" clId="{38AB4D3C-B4E5-4847-ABEF-83E738C70A11}" dt="2024-05-27T11:29:48.022" v="68996" actId="478"/>
          <ac:spMkLst>
            <pc:docMk/>
            <pc:sldMk cId="2367163873" sldId="315"/>
            <ac:spMk id="9234" creationId="{1EE94C51-E2B9-9D9F-AD8F-117C9B0C3F47}"/>
          </ac:spMkLst>
        </pc:spChg>
        <pc:spChg chg="del mod replST">
          <ac:chgData name="Ida Ekmark" userId="ffbc62ef69d5d3dc" providerId="LiveId" clId="{38AB4D3C-B4E5-4847-ABEF-83E738C70A11}" dt="2024-05-27T11:29:48.019" v="68995" actId="478"/>
          <ac:spMkLst>
            <pc:docMk/>
            <pc:sldMk cId="2367163873" sldId="315"/>
            <ac:spMk id="9235" creationId="{35DEC85C-53BB-4636-539B-7AF7004DE6B0}"/>
          </ac:spMkLst>
        </pc:spChg>
        <pc:spChg chg="del mod replST">
          <ac:chgData name="Ida Ekmark" userId="ffbc62ef69d5d3dc" providerId="LiveId" clId="{38AB4D3C-B4E5-4847-ABEF-83E738C70A11}" dt="2024-05-27T11:29:48.019" v="68994" actId="478"/>
          <ac:spMkLst>
            <pc:docMk/>
            <pc:sldMk cId="2367163873" sldId="315"/>
            <ac:spMk id="9236" creationId="{CB8C2090-120A-752C-D82C-3F7CF6980227}"/>
          </ac:spMkLst>
        </pc:spChg>
        <pc:spChg chg="del mod replST">
          <ac:chgData name="Ida Ekmark" userId="ffbc62ef69d5d3dc" providerId="LiveId" clId="{38AB4D3C-B4E5-4847-ABEF-83E738C70A11}" dt="2024-05-27T11:29:48.019" v="68993" actId="478"/>
          <ac:spMkLst>
            <pc:docMk/>
            <pc:sldMk cId="2367163873" sldId="315"/>
            <ac:spMk id="9237" creationId="{1EA48449-D698-E417-0368-A1452393ED47}"/>
          </ac:spMkLst>
        </pc:spChg>
        <pc:spChg chg="del mod replST">
          <ac:chgData name="Ida Ekmark" userId="ffbc62ef69d5d3dc" providerId="LiveId" clId="{38AB4D3C-B4E5-4847-ABEF-83E738C70A11}" dt="2024-05-27T11:29:48.017" v="68992" actId="478"/>
          <ac:spMkLst>
            <pc:docMk/>
            <pc:sldMk cId="2367163873" sldId="315"/>
            <ac:spMk id="9238" creationId="{FAE834D3-8EA9-0098-624B-9F8237A3F59C}"/>
          </ac:spMkLst>
        </pc:spChg>
        <pc:spChg chg="del mod replST">
          <ac:chgData name="Ida Ekmark" userId="ffbc62ef69d5d3dc" providerId="LiveId" clId="{38AB4D3C-B4E5-4847-ABEF-83E738C70A11}" dt="2024-05-27T11:29:48.017" v="68991" actId="478"/>
          <ac:spMkLst>
            <pc:docMk/>
            <pc:sldMk cId="2367163873" sldId="315"/>
            <ac:spMk id="9239" creationId="{C3BFFE7A-EEAA-202E-6F29-BD897850EF00}"/>
          </ac:spMkLst>
        </pc:spChg>
        <pc:spChg chg="del mod replST">
          <ac:chgData name="Ida Ekmark" userId="ffbc62ef69d5d3dc" providerId="LiveId" clId="{38AB4D3C-B4E5-4847-ABEF-83E738C70A11}" dt="2024-05-27T11:29:48.013" v="68990" actId="478"/>
          <ac:spMkLst>
            <pc:docMk/>
            <pc:sldMk cId="2367163873" sldId="315"/>
            <ac:spMk id="9240" creationId="{5D003245-EC05-E5D5-856C-B3C50918D864}"/>
          </ac:spMkLst>
        </pc:spChg>
        <pc:spChg chg="del mod replST">
          <ac:chgData name="Ida Ekmark" userId="ffbc62ef69d5d3dc" providerId="LiveId" clId="{38AB4D3C-B4E5-4847-ABEF-83E738C70A11}" dt="2024-05-27T11:29:48.013" v="68989" actId="478"/>
          <ac:spMkLst>
            <pc:docMk/>
            <pc:sldMk cId="2367163873" sldId="315"/>
            <ac:spMk id="9241" creationId="{8B335EFA-505B-61D1-43BE-81C5C590EB85}"/>
          </ac:spMkLst>
        </pc:spChg>
        <pc:spChg chg="del mod replST">
          <ac:chgData name="Ida Ekmark" userId="ffbc62ef69d5d3dc" providerId="LiveId" clId="{38AB4D3C-B4E5-4847-ABEF-83E738C70A11}" dt="2024-05-27T11:29:48.013" v="68988" actId="478"/>
          <ac:spMkLst>
            <pc:docMk/>
            <pc:sldMk cId="2367163873" sldId="315"/>
            <ac:spMk id="9242" creationId="{91225D3F-5572-46B2-1EE4-62F77E6243D1}"/>
          </ac:spMkLst>
        </pc:spChg>
        <pc:spChg chg="del mod replST">
          <ac:chgData name="Ida Ekmark" userId="ffbc62ef69d5d3dc" providerId="LiveId" clId="{38AB4D3C-B4E5-4847-ABEF-83E738C70A11}" dt="2024-05-27T11:29:48.013" v="68987" actId="478"/>
          <ac:spMkLst>
            <pc:docMk/>
            <pc:sldMk cId="2367163873" sldId="315"/>
            <ac:spMk id="9243" creationId="{94281B34-3C5F-DB65-80A3-36F85EFDAE20}"/>
          </ac:spMkLst>
        </pc:spChg>
        <pc:spChg chg="del mod replST">
          <ac:chgData name="Ida Ekmark" userId="ffbc62ef69d5d3dc" providerId="LiveId" clId="{38AB4D3C-B4E5-4847-ABEF-83E738C70A11}" dt="2024-05-27T11:29:48.013" v="68986" actId="478"/>
          <ac:spMkLst>
            <pc:docMk/>
            <pc:sldMk cId="2367163873" sldId="315"/>
            <ac:spMk id="9244" creationId="{B7BC2639-206D-8C01-2CEB-EBE97D59A64E}"/>
          </ac:spMkLst>
        </pc:spChg>
        <pc:spChg chg="del mod replST">
          <ac:chgData name="Ida Ekmark" userId="ffbc62ef69d5d3dc" providerId="LiveId" clId="{38AB4D3C-B4E5-4847-ABEF-83E738C70A11}" dt="2024-05-27T11:29:48.010" v="68985" actId="478"/>
          <ac:spMkLst>
            <pc:docMk/>
            <pc:sldMk cId="2367163873" sldId="315"/>
            <ac:spMk id="9245" creationId="{3ACCFBA6-3BA4-4928-4E0C-2E0F01433478}"/>
          </ac:spMkLst>
        </pc:spChg>
        <pc:spChg chg="del mod replST">
          <ac:chgData name="Ida Ekmark" userId="ffbc62ef69d5d3dc" providerId="LiveId" clId="{38AB4D3C-B4E5-4847-ABEF-83E738C70A11}" dt="2024-05-27T11:29:48.010" v="68984" actId="478"/>
          <ac:spMkLst>
            <pc:docMk/>
            <pc:sldMk cId="2367163873" sldId="315"/>
            <ac:spMk id="9246" creationId="{1B66A619-0110-1A1C-79DC-637A7D9EA5C3}"/>
          </ac:spMkLst>
        </pc:spChg>
        <pc:spChg chg="del mod replST">
          <ac:chgData name="Ida Ekmark" userId="ffbc62ef69d5d3dc" providerId="LiveId" clId="{38AB4D3C-B4E5-4847-ABEF-83E738C70A11}" dt="2024-05-27T11:29:48.010" v="68983" actId="478"/>
          <ac:spMkLst>
            <pc:docMk/>
            <pc:sldMk cId="2367163873" sldId="315"/>
            <ac:spMk id="9247" creationId="{B68AD804-7B11-7141-B6A7-AF57C948EAAF}"/>
          </ac:spMkLst>
        </pc:spChg>
        <pc:spChg chg="del mod replST">
          <ac:chgData name="Ida Ekmark" userId="ffbc62ef69d5d3dc" providerId="LiveId" clId="{38AB4D3C-B4E5-4847-ABEF-83E738C70A11}" dt="2024-05-27T11:29:48.010" v="68982" actId="478"/>
          <ac:spMkLst>
            <pc:docMk/>
            <pc:sldMk cId="2367163873" sldId="315"/>
            <ac:spMk id="9248" creationId="{AFC2B662-D884-8ACB-2596-B20E4DCFD628}"/>
          </ac:spMkLst>
        </pc:spChg>
        <pc:spChg chg="del mod replST">
          <ac:chgData name="Ida Ekmark" userId="ffbc62ef69d5d3dc" providerId="LiveId" clId="{38AB4D3C-B4E5-4847-ABEF-83E738C70A11}" dt="2024-05-27T11:29:48.009" v="68981" actId="478"/>
          <ac:spMkLst>
            <pc:docMk/>
            <pc:sldMk cId="2367163873" sldId="315"/>
            <ac:spMk id="9249" creationId="{DE80FD85-435E-5700-659B-F3B5D062103A}"/>
          </ac:spMkLst>
        </pc:spChg>
        <pc:spChg chg="del mod replST">
          <ac:chgData name="Ida Ekmark" userId="ffbc62ef69d5d3dc" providerId="LiveId" clId="{38AB4D3C-B4E5-4847-ABEF-83E738C70A11}" dt="2024-05-27T11:29:48.005" v="68980" actId="478"/>
          <ac:spMkLst>
            <pc:docMk/>
            <pc:sldMk cId="2367163873" sldId="315"/>
            <ac:spMk id="9250" creationId="{C950D32A-CF05-1130-541A-527D405246A6}"/>
          </ac:spMkLst>
        </pc:spChg>
        <pc:spChg chg="del mod replST">
          <ac:chgData name="Ida Ekmark" userId="ffbc62ef69d5d3dc" providerId="LiveId" clId="{38AB4D3C-B4E5-4847-ABEF-83E738C70A11}" dt="2024-05-27T11:29:48.005" v="68979" actId="478"/>
          <ac:spMkLst>
            <pc:docMk/>
            <pc:sldMk cId="2367163873" sldId="315"/>
            <ac:spMk id="9251" creationId="{4C9AF17F-1A90-22D5-A35E-79825B779EA6}"/>
          </ac:spMkLst>
        </pc:spChg>
        <pc:spChg chg="del mod replST">
          <ac:chgData name="Ida Ekmark" userId="ffbc62ef69d5d3dc" providerId="LiveId" clId="{38AB4D3C-B4E5-4847-ABEF-83E738C70A11}" dt="2024-05-27T11:29:48.005" v="68978" actId="478"/>
          <ac:spMkLst>
            <pc:docMk/>
            <pc:sldMk cId="2367163873" sldId="315"/>
            <ac:spMk id="9252" creationId="{23AC1DD5-FB69-B413-2674-8E729C3ECAA3}"/>
          </ac:spMkLst>
        </pc:spChg>
        <pc:spChg chg="del mod replST">
          <ac:chgData name="Ida Ekmark" userId="ffbc62ef69d5d3dc" providerId="LiveId" clId="{38AB4D3C-B4E5-4847-ABEF-83E738C70A11}" dt="2024-05-27T11:29:48.005" v="68977" actId="478"/>
          <ac:spMkLst>
            <pc:docMk/>
            <pc:sldMk cId="2367163873" sldId="315"/>
            <ac:spMk id="9253" creationId="{0B47BE3B-8670-93AF-57E6-1B5402704EDB}"/>
          </ac:spMkLst>
        </pc:spChg>
        <pc:spChg chg="del mod replST">
          <ac:chgData name="Ida Ekmark" userId="ffbc62ef69d5d3dc" providerId="LiveId" clId="{38AB4D3C-B4E5-4847-ABEF-83E738C70A11}" dt="2024-05-27T11:29:48.005" v="68976" actId="478"/>
          <ac:spMkLst>
            <pc:docMk/>
            <pc:sldMk cId="2367163873" sldId="315"/>
            <ac:spMk id="9254" creationId="{E70575F2-EDD0-52C3-6413-5E7B4F2214D3}"/>
          </ac:spMkLst>
        </pc:spChg>
        <pc:spChg chg="del mod replST">
          <ac:chgData name="Ida Ekmark" userId="ffbc62ef69d5d3dc" providerId="LiveId" clId="{38AB4D3C-B4E5-4847-ABEF-83E738C70A11}" dt="2024-05-27T11:29:48.001" v="68975" actId="478"/>
          <ac:spMkLst>
            <pc:docMk/>
            <pc:sldMk cId="2367163873" sldId="315"/>
            <ac:spMk id="9255" creationId="{7A68E6F4-3F76-F7CB-C281-75D19E08F56F}"/>
          </ac:spMkLst>
        </pc:spChg>
        <pc:spChg chg="del mod replST">
          <ac:chgData name="Ida Ekmark" userId="ffbc62ef69d5d3dc" providerId="LiveId" clId="{38AB4D3C-B4E5-4847-ABEF-83E738C70A11}" dt="2024-05-27T11:29:48.001" v="68974" actId="478"/>
          <ac:spMkLst>
            <pc:docMk/>
            <pc:sldMk cId="2367163873" sldId="315"/>
            <ac:spMk id="9256" creationId="{75363084-D062-5D8F-F470-4FB88C760881}"/>
          </ac:spMkLst>
        </pc:spChg>
        <pc:spChg chg="del mod replST">
          <ac:chgData name="Ida Ekmark" userId="ffbc62ef69d5d3dc" providerId="LiveId" clId="{38AB4D3C-B4E5-4847-ABEF-83E738C70A11}" dt="2024-05-27T11:29:48.001" v="68973" actId="478"/>
          <ac:spMkLst>
            <pc:docMk/>
            <pc:sldMk cId="2367163873" sldId="315"/>
            <ac:spMk id="9257" creationId="{E416B48E-4990-7A80-9E88-E646ACF12272}"/>
          </ac:spMkLst>
        </pc:spChg>
        <pc:spChg chg="del mod replST">
          <ac:chgData name="Ida Ekmark" userId="ffbc62ef69d5d3dc" providerId="LiveId" clId="{38AB4D3C-B4E5-4847-ABEF-83E738C70A11}" dt="2024-05-27T11:29:48.001" v="68972" actId="478"/>
          <ac:spMkLst>
            <pc:docMk/>
            <pc:sldMk cId="2367163873" sldId="315"/>
            <ac:spMk id="9258" creationId="{0AC878A6-ECE6-8DDE-614C-3F651D59230B}"/>
          </ac:spMkLst>
        </pc:spChg>
        <pc:spChg chg="del mod replST">
          <ac:chgData name="Ida Ekmark" userId="ffbc62ef69d5d3dc" providerId="LiveId" clId="{38AB4D3C-B4E5-4847-ABEF-83E738C70A11}" dt="2024-05-27T11:29:48.001" v="68971" actId="478"/>
          <ac:spMkLst>
            <pc:docMk/>
            <pc:sldMk cId="2367163873" sldId="315"/>
            <ac:spMk id="9259" creationId="{70EAF129-9E3F-5DF1-E1E7-2BE5AD91178A}"/>
          </ac:spMkLst>
        </pc:spChg>
        <pc:spChg chg="del mod replST">
          <ac:chgData name="Ida Ekmark" userId="ffbc62ef69d5d3dc" providerId="LiveId" clId="{38AB4D3C-B4E5-4847-ABEF-83E738C70A11}" dt="2024-05-27T11:29:47.999" v="68970" actId="478"/>
          <ac:spMkLst>
            <pc:docMk/>
            <pc:sldMk cId="2367163873" sldId="315"/>
            <ac:spMk id="9260" creationId="{529E5565-A237-4540-E9DA-CBED81961F93}"/>
          </ac:spMkLst>
        </pc:spChg>
        <pc:spChg chg="del mod replST">
          <ac:chgData name="Ida Ekmark" userId="ffbc62ef69d5d3dc" providerId="LiveId" clId="{38AB4D3C-B4E5-4847-ABEF-83E738C70A11}" dt="2024-05-27T11:29:47.999" v="68969" actId="478"/>
          <ac:spMkLst>
            <pc:docMk/>
            <pc:sldMk cId="2367163873" sldId="315"/>
            <ac:spMk id="9261" creationId="{E9442AFD-0B9C-EEA3-1CC7-31F7D29F9364}"/>
          </ac:spMkLst>
        </pc:spChg>
        <pc:spChg chg="del mod replST">
          <ac:chgData name="Ida Ekmark" userId="ffbc62ef69d5d3dc" providerId="LiveId" clId="{38AB4D3C-B4E5-4847-ABEF-83E738C70A11}" dt="2024-05-27T11:29:47.997" v="68968" actId="478"/>
          <ac:spMkLst>
            <pc:docMk/>
            <pc:sldMk cId="2367163873" sldId="315"/>
            <ac:spMk id="9262" creationId="{EA89D19C-9E7B-9ED8-450B-0D90F262E470}"/>
          </ac:spMkLst>
        </pc:spChg>
        <pc:spChg chg="del mod replST">
          <ac:chgData name="Ida Ekmark" userId="ffbc62ef69d5d3dc" providerId="LiveId" clId="{38AB4D3C-B4E5-4847-ABEF-83E738C70A11}" dt="2024-05-27T11:29:47.997" v="68967" actId="478"/>
          <ac:spMkLst>
            <pc:docMk/>
            <pc:sldMk cId="2367163873" sldId="315"/>
            <ac:spMk id="9263" creationId="{742F1F09-DEEA-306E-A6CA-BB229F3EB9A7}"/>
          </ac:spMkLst>
        </pc:spChg>
        <pc:spChg chg="del mod replST">
          <ac:chgData name="Ida Ekmark" userId="ffbc62ef69d5d3dc" providerId="LiveId" clId="{38AB4D3C-B4E5-4847-ABEF-83E738C70A11}" dt="2024-05-27T11:29:47.997" v="68966" actId="478"/>
          <ac:spMkLst>
            <pc:docMk/>
            <pc:sldMk cId="2367163873" sldId="315"/>
            <ac:spMk id="9264" creationId="{2D8BE13C-792A-4EB4-F61E-0008479C96E8}"/>
          </ac:spMkLst>
        </pc:spChg>
        <pc:spChg chg="del mod replST">
          <ac:chgData name="Ida Ekmark" userId="ffbc62ef69d5d3dc" providerId="LiveId" clId="{38AB4D3C-B4E5-4847-ABEF-83E738C70A11}" dt="2024-05-27T11:29:47.993" v="68965" actId="478"/>
          <ac:spMkLst>
            <pc:docMk/>
            <pc:sldMk cId="2367163873" sldId="315"/>
            <ac:spMk id="9265" creationId="{2B627C3F-E3B1-CF63-EC85-CD1CE8AE64F5}"/>
          </ac:spMkLst>
        </pc:spChg>
        <pc:spChg chg="del mod replST">
          <ac:chgData name="Ida Ekmark" userId="ffbc62ef69d5d3dc" providerId="LiveId" clId="{38AB4D3C-B4E5-4847-ABEF-83E738C70A11}" dt="2024-05-27T11:29:47.993" v="68964" actId="478"/>
          <ac:spMkLst>
            <pc:docMk/>
            <pc:sldMk cId="2367163873" sldId="315"/>
            <ac:spMk id="9266" creationId="{607D94D6-92CD-50A8-429E-2EE075C869EB}"/>
          </ac:spMkLst>
        </pc:spChg>
        <pc:spChg chg="del mod replST">
          <ac:chgData name="Ida Ekmark" userId="ffbc62ef69d5d3dc" providerId="LiveId" clId="{38AB4D3C-B4E5-4847-ABEF-83E738C70A11}" dt="2024-05-27T11:29:47.993" v="68963" actId="478"/>
          <ac:spMkLst>
            <pc:docMk/>
            <pc:sldMk cId="2367163873" sldId="315"/>
            <ac:spMk id="9267" creationId="{539C24A8-FB3E-96A9-E2A0-5C19B8B77C6C}"/>
          </ac:spMkLst>
        </pc:spChg>
        <pc:spChg chg="del mod replST">
          <ac:chgData name="Ida Ekmark" userId="ffbc62ef69d5d3dc" providerId="LiveId" clId="{38AB4D3C-B4E5-4847-ABEF-83E738C70A11}" dt="2024-05-27T11:29:47.993" v="68962" actId="478"/>
          <ac:spMkLst>
            <pc:docMk/>
            <pc:sldMk cId="2367163873" sldId="315"/>
            <ac:spMk id="9268" creationId="{C619F0E9-C454-7305-01CC-C75B73099692}"/>
          </ac:spMkLst>
        </pc:spChg>
        <pc:spChg chg="del mod replST">
          <ac:chgData name="Ida Ekmark" userId="ffbc62ef69d5d3dc" providerId="LiveId" clId="{38AB4D3C-B4E5-4847-ABEF-83E738C70A11}" dt="2024-05-27T11:29:47.989" v="68961" actId="478"/>
          <ac:spMkLst>
            <pc:docMk/>
            <pc:sldMk cId="2367163873" sldId="315"/>
            <ac:spMk id="9269" creationId="{4E67E74B-200D-2978-857B-7CDAA0010D13}"/>
          </ac:spMkLst>
        </pc:spChg>
        <pc:spChg chg="del mod replST">
          <ac:chgData name="Ida Ekmark" userId="ffbc62ef69d5d3dc" providerId="LiveId" clId="{38AB4D3C-B4E5-4847-ABEF-83E738C70A11}" dt="2024-05-27T11:29:47.989" v="68960" actId="478"/>
          <ac:spMkLst>
            <pc:docMk/>
            <pc:sldMk cId="2367163873" sldId="315"/>
            <ac:spMk id="9270" creationId="{873111D1-F07E-2A74-5D61-D2A230EA151C}"/>
          </ac:spMkLst>
        </pc:spChg>
        <pc:spChg chg="del mod replST">
          <ac:chgData name="Ida Ekmark" userId="ffbc62ef69d5d3dc" providerId="LiveId" clId="{38AB4D3C-B4E5-4847-ABEF-83E738C70A11}" dt="2024-05-27T11:29:47.989" v="68959" actId="478"/>
          <ac:spMkLst>
            <pc:docMk/>
            <pc:sldMk cId="2367163873" sldId="315"/>
            <ac:spMk id="9271" creationId="{2143F21F-4ECA-F4D4-E865-85EFFDC2CE1E}"/>
          </ac:spMkLst>
        </pc:spChg>
        <pc:spChg chg="del mod replST">
          <ac:chgData name="Ida Ekmark" userId="ffbc62ef69d5d3dc" providerId="LiveId" clId="{38AB4D3C-B4E5-4847-ABEF-83E738C70A11}" dt="2024-05-27T11:29:47.989" v="68958" actId="478"/>
          <ac:spMkLst>
            <pc:docMk/>
            <pc:sldMk cId="2367163873" sldId="315"/>
            <ac:spMk id="9272" creationId="{7589F51A-8338-CDEE-81D7-96A4335FB5CF}"/>
          </ac:spMkLst>
        </pc:spChg>
        <pc:spChg chg="del mod replST">
          <ac:chgData name="Ida Ekmark" userId="ffbc62ef69d5d3dc" providerId="LiveId" clId="{38AB4D3C-B4E5-4847-ABEF-83E738C70A11}" dt="2024-05-27T11:29:47.988" v="68957" actId="478"/>
          <ac:spMkLst>
            <pc:docMk/>
            <pc:sldMk cId="2367163873" sldId="315"/>
            <ac:spMk id="9273" creationId="{CE19B20B-3C7A-6C6C-313C-639A9A99604C}"/>
          </ac:spMkLst>
        </pc:spChg>
        <pc:spChg chg="del mod replST">
          <ac:chgData name="Ida Ekmark" userId="ffbc62ef69d5d3dc" providerId="LiveId" clId="{38AB4D3C-B4E5-4847-ABEF-83E738C70A11}" dt="2024-05-27T11:29:47.984" v="68956" actId="478"/>
          <ac:spMkLst>
            <pc:docMk/>
            <pc:sldMk cId="2367163873" sldId="315"/>
            <ac:spMk id="9274" creationId="{9CA3991F-2687-06C5-813A-12122DE475AF}"/>
          </ac:spMkLst>
        </pc:spChg>
        <pc:spChg chg="del mod replST">
          <ac:chgData name="Ida Ekmark" userId="ffbc62ef69d5d3dc" providerId="LiveId" clId="{38AB4D3C-B4E5-4847-ABEF-83E738C70A11}" dt="2024-05-27T11:29:47.984" v="68955" actId="478"/>
          <ac:spMkLst>
            <pc:docMk/>
            <pc:sldMk cId="2367163873" sldId="315"/>
            <ac:spMk id="9275" creationId="{A5DA8B1C-7988-2903-3C47-8C2B1FC74C03}"/>
          </ac:spMkLst>
        </pc:spChg>
        <pc:spChg chg="del mod replST">
          <ac:chgData name="Ida Ekmark" userId="ffbc62ef69d5d3dc" providerId="LiveId" clId="{38AB4D3C-B4E5-4847-ABEF-83E738C70A11}" dt="2024-05-27T11:29:47.984" v="68954" actId="478"/>
          <ac:spMkLst>
            <pc:docMk/>
            <pc:sldMk cId="2367163873" sldId="315"/>
            <ac:spMk id="9276" creationId="{6B694F60-B47A-C9D8-8F20-AC5D51B7797A}"/>
          </ac:spMkLst>
        </pc:spChg>
        <pc:spChg chg="del mod replST">
          <ac:chgData name="Ida Ekmark" userId="ffbc62ef69d5d3dc" providerId="LiveId" clId="{38AB4D3C-B4E5-4847-ABEF-83E738C70A11}" dt="2024-05-27T11:29:47.984" v="68953" actId="478"/>
          <ac:spMkLst>
            <pc:docMk/>
            <pc:sldMk cId="2367163873" sldId="315"/>
            <ac:spMk id="9277" creationId="{0A9E2A4C-7900-A26E-E055-BE879D5537E2}"/>
          </ac:spMkLst>
        </pc:spChg>
        <pc:spChg chg="del mod replST">
          <ac:chgData name="Ida Ekmark" userId="ffbc62ef69d5d3dc" providerId="LiveId" clId="{38AB4D3C-B4E5-4847-ABEF-83E738C70A11}" dt="2024-05-27T11:29:47.980" v="68952" actId="478"/>
          <ac:spMkLst>
            <pc:docMk/>
            <pc:sldMk cId="2367163873" sldId="315"/>
            <ac:spMk id="9278" creationId="{E8853039-F468-D21D-3126-204DD7531A7F}"/>
          </ac:spMkLst>
        </pc:spChg>
        <pc:spChg chg="del mod replST">
          <ac:chgData name="Ida Ekmark" userId="ffbc62ef69d5d3dc" providerId="LiveId" clId="{38AB4D3C-B4E5-4847-ABEF-83E738C70A11}" dt="2024-05-27T11:29:47.980" v="68951" actId="478"/>
          <ac:spMkLst>
            <pc:docMk/>
            <pc:sldMk cId="2367163873" sldId="315"/>
            <ac:spMk id="9279" creationId="{D8A54E7F-6724-D761-AECF-D847D93660BC}"/>
          </ac:spMkLst>
        </pc:spChg>
        <pc:spChg chg="del mod replST">
          <ac:chgData name="Ida Ekmark" userId="ffbc62ef69d5d3dc" providerId="LiveId" clId="{38AB4D3C-B4E5-4847-ABEF-83E738C70A11}" dt="2024-05-27T11:29:47.980" v="68950" actId="478"/>
          <ac:spMkLst>
            <pc:docMk/>
            <pc:sldMk cId="2367163873" sldId="315"/>
            <ac:spMk id="9280" creationId="{E94BF072-8E98-2998-F4FC-86AAB73BB614}"/>
          </ac:spMkLst>
        </pc:spChg>
        <pc:spChg chg="del mod replST">
          <ac:chgData name="Ida Ekmark" userId="ffbc62ef69d5d3dc" providerId="LiveId" clId="{38AB4D3C-B4E5-4847-ABEF-83E738C70A11}" dt="2024-05-27T11:29:47.980" v="68949" actId="478"/>
          <ac:spMkLst>
            <pc:docMk/>
            <pc:sldMk cId="2367163873" sldId="315"/>
            <ac:spMk id="9281" creationId="{3D5657AE-EB2C-26EB-C477-5BC4D03DF9A4}"/>
          </ac:spMkLst>
        </pc:spChg>
        <pc:spChg chg="del mod replST">
          <ac:chgData name="Ida Ekmark" userId="ffbc62ef69d5d3dc" providerId="LiveId" clId="{38AB4D3C-B4E5-4847-ABEF-83E738C70A11}" dt="2024-05-27T11:29:47.980" v="68948" actId="478"/>
          <ac:spMkLst>
            <pc:docMk/>
            <pc:sldMk cId="2367163873" sldId="315"/>
            <ac:spMk id="9282" creationId="{1BA43744-1565-FCF9-5600-B9B3E82EA5E7}"/>
          </ac:spMkLst>
        </pc:spChg>
        <pc:spChg chg="del mod replST">
          <ac:chgData name="Ida Ekmark" userId="ffbc62ef69d5d3dc" providerId="LiveId" clId="{38AB4D3C-B4E5-4847-ABEF-83E738C70A11}" dt="2024-05-27T11:29:47.979" v="68947" actId="478"/>
          <ac:spMkLst>
            <pc:docMk/>
            <pc:sldMk cId="2367163873" sldId="315"/>
            <ac:spMk id="9283" creationId="{811C3A23-F807-7316-381F-3E0DAA48F9F9}"/>
          </ac:spMkLst>
        </pc:spChg>
        <pc:spChg chg="del mod replST">
          <ac:chgData name="Ida Ekmark" userId="ffbc62ef69d5d3dc" providerId="LiveId" clId="{38AB4D3C-B4E5-4847-ABEF-83E738C70A11}" dt="2024-05-27T11:29:47.976" v="68946" actId="478"/>
          <ac:spMkLst>
            <pc:docMk/>
            <pc:sldMk cId="2367163873" sldId="315"/>
            <ac:spMk id="9284" creationId="{22BE9D2A-F170-61EF-EA2A-8BE676FDA9F0}"/>
          </ac:spMkLst>
        </pc:spChg>
        <pc:spChg chg="del mod replST">
          <ac:chgData name="Ida Ekmark" userId="ffbc62ef69d5d3dc" providerId="LiveId" clId="{38AB4D3C-B4E5-4847-ABEF-83E738C70A11}" dt="2024-05-27T11:29:47.976" v="68945" actId="478"/>
          <ac:spMkLst>
            <pc:docMk/>
            <pc:sldMk cId="2367163873" sldId="315"/>
            <ac:spMk id="9285" creationId="{037A398F-DBEA-9A24-72AB-009430ED0799}"/>
          </ac:spMkLst>
        </pc:spChg>
        <pc:spChg chg="del mod replST">
          <ac:chgData name="Ida Ekmark" userId="ffbc62ef69d5d3dc" providerId="LiveId" clId="{38AB4D3C-B4E5-4847-ABEF-83E738C70A11}" dt="2024-05-27T11:29:47.976" v="68944" actId="478"/>
          <ac:spMkLst>
            <pc:docMk/>
            <pc:sldMk cId="2367163873" sldId="315"/>
            <ac:spMk id="9286" creationId="{A91E84DE-A6CD-21AA-40E9-1A575AE30441}"/>
          </ac:spMkLst>
        </pc:spChg>
        <pc:spChg chg="del mod replST">
          <ac:chgData name="Ida Ekmark" userId="ffbc62ef69d5d3dc" providerId="LiveId" clId="{38AB4D3C-B4E5-4847-ABEF-83E738C70A11}" dt="2024-05-27T11:29:47.976" v="68943" actId="478"/>
          <ac:spMkLst>
            <pc:docMk/>
            <pc:sldMk cId="2367163873" sldId="315"/>
            <ac:spMk id="9287" creationId="{A1A83365-4342-FFD9-3E93-AF0D0B52CA2D}"/>
          </ac:spMkLst>
        </pc:spChg>
        <pc:spChg chg="del mod replST">
          <ac:chgData name="Ida Ekmark" userId="ffbc62ef69d5d3dc" providerId="LiveId" clId="{38AB4D3C-B4E5-4847-ABEF-83E738C70A11}" dt="2024-05-27T11:29:47.972" v="68942" actId="478"/>
          <ac:spMkLst>
            <pc:docMk/>
            <pc:sldMk cId="2367163873" sldId="315"/>
            <ac:spMk id="9288" creationId="{E2B06199-C7C8-AE95-08F7-00E18B55E48D}"/>
          </ac:spMkLst>
        </pc:spChg>
        <pc:spChg chg="del mod replST">
          <ac:chgData name="Ida Ekmark" userId="ffbc62ef69d5d3dc" providerId="LiveId" clId="{38AB4D3C-B4E5-4847-ABEF-83E738C70A11}" dt="2024-05-27T11:29:47.972" v="68941" actId="478"/>
          <ac:spMkLst>
            <pc:docMk/>
            <pc:sldMk cId="2367163873" sldId="315"/>
            <ac:spMk id="9289" creationId="{BFEFD67B-9A0D-F41F-FC8E-B40768E71BD8}"/>
          </ac:spMkLst>
        </pc:spChg>
        <pc:spChg chg="del mod replST">
          <ac:chgData name="Ida Ekmark" userId="ffbc62ef69d5d3dc" providerId="LiveId" clId="{38AB4D3C-B4E5-4847-ABEF-83E738C70A11}" dt="2024-05-27T11:29:47.972" v="68940" actId="478"/>
          <ac:spMkLst>
            <pc:docMk/>
            <pc:sldMk cId="2367163873" sldId="315"/>
            <ac:spMk id="9290" creationId="{FA7BF7D4-DAFB-C116-27A2-3DFF99F28F74}"/>
          </ac:spMkLst>
        </pc:spChg>
        <pc:spChg chg="del mod replST">
          <ac:chgData name="Ida Ekmark" userId="ffbc62ef69d5d3dc" providerId="LiveId" clId="{38AB4D3C-B4E5-4847-ABEF-83E738C70A11}" dt="2024-05-27T11:29:47.972" v="68939" actId="478"/>
          <ac:spMkLst>
            <pc:docMk/>
            <pc:sldMk cId="2367163873" sldId="315"/>
            <ac:spMk id="9291" creationId="{3E3E4FAE-3CA9-54E5-6D74-C8CE00C7A2D7}"/>
          </ac:spMkLst>
        </pc:spChg>
        <pc:spChg chg="del mod replST">
          <ac:chgData name="Ida Ekmark" userId="ffbc62ef69d5d3dc" providerId="LiveId" clId="{38AB4D3C-B4E5-4847-ABEF-83E738C70A11}" dt="2024-05-27T11:29:47.969" v="68938" actId="478"/>
          <ac:spMkLst>
            <pc:docMk/>
            <pc:sldMk cId="2367163873" sldId="315"/>
            <ac:spMk id="9292" creationId="{80F01B7F-862E-57BC-3E68-BB8557B88854}"/>
          </ac:spMkLst>
        </pc:spChg>
        <pc:spChg chg="del mod replST">
          <ac:chgData name="Ida Ekmark" userId="ffbc62ef69d5d3dc" providerId="LiveId" clId="{38AB4D3C-B4E5-4847-ABEF-83E738C70A11}" dt="2024-05-27T11:29:47.969" v="68937" actId="478"/>
          <ac:spMkLst>
            <pc:docMk/>
            <pc:sldMk cId="2367163873" sldId="315"/>
            <ac:spMk id="9293" creationId="{AD0AEE24-C9CB-52D3-990D-2DA860F78106}"/>
          </ac:spMkLst>
        </pc:spChg>
        <pc:spChg chg="del mod replST">
          <ac:chgData name="Ida Ekmark" userId="ffbc62ef69d5d3dc" providerId="LiveId" clId="{38AB4D3C-B4E5-4847-ABEF-83E738C70A11}" dt="2024-05-27T11:29:47.969" v="68936" actId="478"/>
          <ac:spMkLst>
            <pc:docMk/>
            <pc:sldMk cId="2367163873" sldId="315"/>
            <ac:spMk id="9294" creationId="{12822414-3293-0BF7-ACA0-D6425C623D5D}"/>
          </ac:spMkLst>
        </pc:spChg>
        <pc:spChg chg="del mod replST">
          <ac:chgData name="Ida Ekmark" userId="ffbc62ef69d5d3dc" providerId="LiveId" clId="{38AB4D3C-B4E5-4847-ABEF-83E738C70A11}" dt="2024-05-27T11:29:47.967" v="68935" actId="478"/>
          <ac:spMkLst>
            <pc:docMk/>
            <pc:sldMk cId="2367163873" sldId="315"/>
            <ac:spMk id="9295" creationId="{88075994-290D-B232-EB6B-AEDFF8054074}"/>
          </ac:spMkLst>
        </pc:spChg>
        <pc:spChg chg="del mod replST">
          <ac:chgData name="Ida Ekmark" userId="ffbc62ef69d5d3dc" providerId="LiveId" clId="{38AB4D3C-B4E5-4847-ABEF-83E738C70A11}" dt="2024-05-27T11:29:47.967" v="68934" actId="478"/>
          <ac:spMkLst>
            <pc:docMk/>
            <pc:sldMk cId="2367163873" sldId="315"/>
            <ac:spMk id="9296" creationId="{B867E85E-B90F-29E3-5ABD-26BDFA348F83}"/>
          </ac:spMkLst>
        </pc:spChg>
        <pc:spChg chg="del mod replST">
          <ac:chgData name="Ida Ekmark" userId="ffbc62ef69d5d3dc" providerId="LiveId" clId="{38AB4D3C-B4E5-4847-ABEF-83E738C70A11}" dt="2024-05-27T11:29:47.963" v="68933" actId="478"/>
          <ac:spMkLst>
            <pc:docMk/>
            <pc:sldMk cId="2367163873" sldId="315"/>
            <ac:spMk id="9297" creationId="{6762E2AD-0B1D-08C1-45BB-9AB08D369ACB}"/>
          </ac:spMkLst>
        </pc:spChg>
        <pc:spChg chg="del mod replST">
          <ac:chgData name="Ida Ekmark" userId="ffbc62ef69d5d3dc" providerId="LiveId" clId="{38AB4D3C-B4E5-4847-ABEF-83E738C70A11}" dt="2024-05-27T11:29:47.963" v="68932" actId="478"/>
          <ac:spMkLst>
            <pc:docMk/>
            <pc:sldMk cId="2367163873" sldId="315"/>
            <ac:spMk id="9298" creationId="{997A5F1C-B304-BC86-DB00-8F92BF9F3A71}"/>
          </ac:spMkLst>
        </pc:spChg>
        <pc:spChg chg="del mod replST">
          <ac:chgData name="Ida Ekmark" userId="ffbc62ef69d5d3dc" providerId="LiveId" clId="{38AB4D3C-B4E5-4847-ABEF-83E738C70A11}" dt="2024-05-27T11:29:47.963" v="68931" actId="478"/>
          <ac:spMkLst>
            <pc:docMk/>
            <pc:sldMk cId="2367163873" sldId="315"/>
            <ac:spMk id="9299" creationId="{20FB2596-CF3A-D24F-F807-3637BF5F7174}"/>
          </ac:spMkLst>
        </pc:spChg>
        <pc:spChg chg="del mod replST">
          <ac:chgData name="Ida Ekmark" userId="ffbc62ef69d5d3dc" providerId="LiveId" clId="{38AB4D3C-B4E5-4847-ABEF-83E738C70A11}" dt="2024-05-27T11:29:47.963" v="68930" actId="478"/>
          <ac:spMkLst>
            <pc:docMk/>
            <pc:sldMk cId="2367163873" sldId="315"/>
            <ac:spMk id="9300" creationId="{B30B7EB0-B707-A587-B03C-5C89753E0D28}"/>
          </ac:spMkLst>
        </pc:spChg>
        <pc:spChg chg="del mod replST">
          <ac:chgData name="Ida Ekmark" userId="ffbc62ef69d5d3dc" providerId="LiveId" clId="{38AB4D3C-B4E5-4847-ABEF-83E738C70A11}" dt="2024-05-27T11:29:47.959" v="68929" actId="478"/>
          <ac:spMkLst>
            <pc:docMk/>
            <pc:sldMk cId="2367163873" sldId="315"/>
            <ac:spMk id="9301" creationId="{BF7F0F98-D056-628D-01B3-FC034CD05ABE}"/>
          </ac:spMkLst>
        </pc:spChg>
        <pc:spChg chg="del mod replST">
          <ac:chgData name="Ida Ekmark" userId="ffbc62ef69d5d3dc" providerId="LiveId" clId="{38AB4D3C-B4E5-4847-ABEF-83E738C70A11}" dt="2024-05-27T11:29:47.959" v="68928" actId="478"/>
          <ac:spMkLst>
            <pc:docMk/>
            <pc:sldMk cId="2367163873" sldId="315"/>
            <ac:spMk id="9302" creationId="{EC8A0A1E-B4FE-4284-F67D-23DFDEEC6F38}"/>
          </ac:spMkLst>
        </pc:spChg>
        <pc:spChg chg="del mod replST">
          <ac:chgData name="Ida Ekmark" userId="ffbc62ef69d5d3dc" providerId="LiveId" clId="{38AB4D3C-B4E5-4847-ABEF-83E738C70A11}" dt="2024-05-27T11:29:47.959" v="68927" actId="478"/>
          <ac:spMkLst>
            <pc:docMk/>
            <pc:sldMk cId="2367163873" sldId="315"/>
            <ac:spMk id="9303" creationId="{671F06F7-00BA-E43C-13C8-F7B870EFC2D4}"/>
          </ac:spMkLst>
        </pc:spChg>
        <pc:spChg chg="del mod replST">
          <ac:chgData name="Ida Ekmark" userId="ffbc62ef69d5d3dc" providerId="LiveId" clId="{38AB4D3C-B4E5-4847-ABEF-83E738C70A11}" dt="2024-05-27T11:29:47.959" v="68926" actId="478"/>
          <ac:spMkLst>
            <pc:docMk/>
            <pc:sldMk cId="2367163873" sldId="315"/>
            <ac:spMk id="9304" creationId="{0782BB62-035C-6DB3-AB1A-948CA31BD390}"/>
          </ac:spMkLst>
        </pc:spChg>
        <pc:spChg chg="del mod topLvl replST">
          <ac:chgData name="Ida Ekmark" userId="ffbc62ef69d5d3dc" providerId="LiveId" clId="{38AB4D3C-B4E5-4847-ABEF-83E738C70A11}" dt="2024-05-27T11:30:22.342" v="70575" actId="478"/>
          <ac:spMkLst>
            <pc:docMk/>
            <pc:sldMk cId="2367163873" sldId="315"/>
            <ac:spMk id="9515" creationId="{E50D4DB5-8E95-0055-9DB1-5FCFF4A1B9E0}"/>
          </ac:spMkLst>
        </pc:spChg>
        <pc:spChg chg="del mod topLvl replST">
          <ac:chgData name="Ida Ekmark" userId="ffbc62ef69d5d3dc" providerId="LiveId" clId="{38AB4D3C-B4E5-4847-ABEF-83E738C70A11}" dt="2024-05-27T11:30:22.103" v="70341" actId="478"/>
          <ac:spMkLst>
            <pc:docMk/>
            <pc:sldMk cId="2367163873" sldId="315"/>
            <ac:spMk id="9516" creationId="{9A042745-3C72-31E5-9E81-E83E1E2D1B1F}"/>
          </ac:spMkLst>
        </pc:spChg>
        <pc:spChg chg="del mod replST">
          <ac:chgData name="Ida Ekmark" userId="ffbc62ef69d5d3dc" providerId="LiveId" clId="{38AB4D3C-B4E5-4847-ABEF-83E738C70A11}" dt="2024-05-27T11:30:22.103" v="70340" actId="478"/>
          <ac:spMkLst>
            <pc:docMk/>
            <pc:sldMk cId="2367163873" sldId="315"/>
            <ac:spMk id="9517" creationId="{5EDF38BB-1118-9438-2775-18ECACD104B2}"/>
          </ac:spMkLst>
        </pc:spChg>
        <pc:spChg chg="del mod replST">
          <ac:chgData name="Ida Ekmark" userId="ffbc62ef69d5d3dc" providerId="LiveId" clId="{38AB4D3C-B4E5-4847-ABEF-83E738C70A11}" dt="2024-05-27T11:30:22.102" v="70339" actId="478"/>
          <ac:spMkLst>
            <pc:docMk/>
            <pc:sldMk cId="2367163873" sldId="315"/>
            <ac:spMk id="9518" creationId="{59D73752-F90E-1DA3-E352-517537784216}"/>
          </ac:spMkLst>
        </pc:spChg>
        <pc:spChg chg="del mod replST">
          <ac:chgData name="Ida Ekmark" userId="ffbc62ef69d5d3dc" providerId="LiveId" clId="{38AB4D3C-B4E5-4847-ABEF-83E738C70A11}" dt="2024-05-27T11:30:22.102" v="70338" actId="478"/>
          <ac:spMkLst>
            <pc:docMk/>
            <pc:sldMk cId="2367163873" sldId="315"/>
            <ac:spMk id="9519" creationId="{A4E869D0-ECC8-D6B6-72DC-C4C9CC5C0320}"/>
          </ac:spMkLst>
        </pc:spChg>
        <pc:spChg chg="del mod replST">
          <ac:chgData name="Ida Ekmark" userId="ffbc62ef69d5d3dc" providerId="LiveId" clId="{38AB4D3C-B4E5-4847-ABEF-83E738C70A11}" dt="2024-05-27T11:30:22.101" v="70337" actId="478"/>
          <ac:spMkLst>
            <pc:docMk/>
            <pc:sldMk cId="2367163873" sldId="315"/>
            <ac:spMk id="9520" creationId="{824ACBF5-CCDE-7979-B67D-B9EE570A790E}"/>
          </ac:spMkLst>
        </pc:spChg>
        <pc:spChg chg="del mod replST">
          <ac:chgData name="Ida Ekmark" userId="ffbc62ef69d5d3dc" providerId="LiveId" clId="{38AB4D3C-B4E5-4847-ABEF-83E738C70A11}" dt="2024-05-27T11:30:22.101" v="70336" actId="478"/>
          <ac:spMkLst>
            <pc:docMk/>
            <pc:sldMk cId="2367163873" sldId="315"/>
            <ac:spMk id="9521" creationId="{2881D307-7309-4461-70A9-BE724493D067}"/>
          </ac:spMkLst>
        </pc:spChg>
        <pc:spChg chg="del mod replST">
          <ac:chgData name="Ida Ekmark" userId="ffbc62ef69d5d3dc" providerId="LiveId" clId="{38AB4D3C-B4E5-4847-ABEF-83E738C70A11}" dt="2024-05-27T11:30:22.100" v="70335" actId="478"/>
          <ac:spMkLst>
            <pc:docMk/>
            <pc:sldMk cId="2367163873" sldId="315"/>
            <ac:spMk id="9522" creationId="{AAD6331D-BB3A-F993-99B0-62A510640FB0}"/>
          </ac:spMkLst>
        </pc:spChg>
        <pc:spChg chg="del mod replST">
          <ac:chgData name="Ida Ekmark" userId="ffbc62ef69d5d3dc" providerId="LiveId" clId="{38AB4D3C-B4E5-4847-ABEF-83E738C70A11}" dt="2024-05-27T11:30:22.100" v="70334" actId="478"/>
          <ac:spMkLst>
            <pc:docMk/>
            <pc:sldMk cId="2367163873" sldId="315"/>
            <ac:spMk id="9523" creationId="{FE206D7E-FA41-B7F7-9CE6-FD396DF2DF76}"/>
          </ac:spMkLst>
        </pc:spChg>
        <pc:spChg chg="del mod replST">
          <ac:chgData name="Ida Ekmark" userId="ffbc62ef69d5d3dc" providerId="LiveId" clId="{38AB4D3C-B4E5-4847-ABEF-83E738C70A11}" dt="2024-05-27T11:30:22.099" v="70333" actId="478"/>
          <ac:spMkLst>
            <pc:docMk/>
            <pc:sldMk cId="2367163873" sldId="315"/>
            <ac:spMk id="9524" creationId="{8777FED9-AC06-416D-6D04-7B6FD40DEAD1}"/>
          </ac:spMkLst>
        </pc:spChg>
        <pc:spChg chg="del mod replST">
          <ac:chgData name="Ida Ekmark" userId="ffbc62ef69d5d3dc" providerId="LiveId" clId="{38AB4D3C-B4E5-4847-ABEF-83E738C70A11}" dt="2024-05-27T11:30:22.099" v="70332" actId="478"/>
          <ac:spMkLst>
            <pc:docMk/>
            <pc:sldMk cId="2367163873" sldId="315"/>
            <ac:spMk id="9525" creationId="{56130A3C-774A-1461-2916-5D595657917C}"/>
          </ac:spMkLst>
        </pc:spChg>
        <pc:spChg chg="del mod replST">
          <ac:chgData name="Ida Ekmark" userId="ffbc62ef69d5d3dc" providerId="LiveId" clId="{38AB4D3C-B4E5-4847-ABEF-83E738C70A11}" dt="2024-05-27T11:30:22.099" v="70331" actId="478"/>
          <ac:spMkLst>
            <pc:docMk/>
            <pc:sldMk cId="2367163873" sldId="315"/>
            <ac:spMk id="9526" creationId="{7EA199BF-2A72-AE6E-0FBB-3225A24C7834}"/>
          </ac:spMkLst>
        </pc:spChg>
        <pc:spChg chg="del mod replST">
          <ac:chgData name="Ida Ekmark" userId="ffbc62ef69d5d3dc" providerId="LiveId" clId="{38AB4D3C-B4E5-4847-ABEF-83E738C70A11}" dt="2024-05-27T11:30:22.098" v="70330" actId="478"/>
          <ac:spMkLst>
            <pc:docMk/>
            <pc:sldMk cId="2367163873" sldId="315"/>
            <ac:spMk id="9527" creationId="{8383865E-E652-F48E-3BF3-69F4DFB38F87}"/>
          </ac:spMkLst>
        </pc:spChg>
        <pc:spChg chg="del mod replST">
          <ac:chgData name="Ida Ekmark" userId="ffbc62ef69d5d3dc" providerId="LiveId" clId="{38AB4D3C-B4E5-4847-ABEF-83E738C70A11}" dt="2024-05-27T11:30:22.098" v="70329" actId="478"/>
          <ac:spMkLst>
            <pc:docMk/>
            <pc:sldMk cId="2367163873" sldId="315"/>
            <ac:spMk id="9528" creationId="{492BA524-60B9-829A-0570-F8AC17267104}"/>
          </ac:spMkLst>
        </pc:spChg>
        <pc:spChg chg="del mod replST">
          <ac:chgData name="Ida Ekmark" userId="ffbc62ef69d5d3dc" providerId="LiveId" clId="{38AB4D3C-B4E5-4847-ABEF-83E738C70A11}" dt="2024-05-27T11:30:22.097" v="70328" actId="478"/>
          <ac:spMkLst>
            <pc:docMk/>
            <pc:sldMk cId="2367163873" sldId="315"/>
            <ac:spMk id="9529" creationId="{B28B3E90-CFE1-B986-3E36-4EA8921F3408}"/>
          </ac:spMkLst>
        </pc:spChg>
        <pc:spChg chg="del mod replST">
          <ac:chgData name="Ida Ekmark" userId="ffbc62ef69d5d3dc" providerId="LiveId" clId="{38AB4D3C-B4E5-4847-ABEF-83E738C70A11}" dt="2024-05-27T11:30:22.097" v="70327" actId="478"/>
          <ac:spMkLst>
            <pc:docMk/>
            <pc:sldMk cId="2367163873" sldId="315"/>
            <ac:spMk id="9530" creationId="{240AA999-4FD4-E968-DAC3-F5C12A423A71}"/>
          </ac:spMkLst>
        </pc:spChg>
        <pc:spChg chg="del mod replST">
          <ac:chgData name="Ida Ekmark" userId="ffbc62ef69d5d3dc" providerId="LiveId" clId="{38AB4D3C-B4E5-4847-ABEF-83E738C70A11}" dt="2024-05-27T11:30:22.096" v="70326" actId="478"/>
          <ac:spMkLst>
            <pc:docMk/>
            <pc:sldMk cId="2367163873" sldId="315"/>
            <ac:spMk id="9531" creationId="{B2F4D9FA-CA16-883D-8475-B361B138BF86}"/>
          </ac:spMkLst>
        </pc:spChg>
        <pc:spChg chg="del mod replST">
          <ac:chgData name="Ida Ekmark" userId="ffbc62ef69d5d3dc" providerId="LiveId" clId="{38AB4D3C-B4E5-4847-ABEF-83E738C70A11}" dt="2024-05-27T11:30:22.096" v="70325" actId="478"/>
          <ac:spMkLst>
            <pc:docMk/>
            <pc:sldMk cId="2367163873" sldId="315"/>
            <ac:spMk id="9532" creationId="{35E9322A-5158-73F3-01CA-BD3B0B9C5466}"/>
          </ac:spMkLst>
        </pc:spChg>
        <pc:spChg chg="del mod replST">
          <ac:chgData name="Ida Ekmark" userId="ffbc62ef69d5d3dc" providerId="LiveId" clId="{38AB4D3C-B4E5-4847-ABEF-83E738C70A11}" dt="2024-05-27T11:30:22.095" v="70324" actId="478"/>
          <ac:spMkLst>
            <pc:docMk/>
            <pc:sldMk cId="2367163873" sldId="315"/>
            <ac:spMk id="9533" creationId="{D488BDB1-B2D0-1F3C-1575-1BD03CEEA447}"/>
          </ac:spMkLst>
        </pc:spChg>
        <pc:spChg chg="del mod replST">
          <ac:chgData name="Ida Ekmark" userId="ffbc62ef69d5d3dc" providerId="LiveId" clId="{38AB4D3C-B4E5-4847-ABEF-83E738C70A11}" dt="2024-05-27T11:30:22.095" v="70323" actId="478"/>
          <ac:spMkLst>
            <pc:docMk/>
            <pc:sldMk cId="2367163873" sldId="315"/>
            <ac:spMk id="9534" creationId="{BFA5713E-E10F-CEC9-4758-7CAD255E4009}"/>
          </ac:spMkLst>
        </pc:spChg>
        <pc:spChg chg="del mod replST">
          <ac:chgData name="Ida Ekmark" userId="ffbc62ef69d5d3dc" providerId="LiveId" clId="{38AB4D3C-B4E5-4847-ABEF-83E738C70A11}" dt="2024-05-27T11:30:22.094" v="70322" actId="478"/>
          <ac:spMkLst>
            <pc:docMk/>
            <pc:sldMk cId="2367163873" sldId="315"/>
            <ac:spMk id="9535" creationId="{6A174893-51E6-5AAF-228E-A69140BCCACA}"/>
          </ac:spMkLst>
        </pc:spChg>
        <pc:spChg chg="del mod replST">
          <ac:chgData name="Ida Ekmark" userId="ffbc62ef69d5d3dc" providerId="LiveId" clId="{38AB4D3C-B4E5-4847-ABEF-83E738C70A11}" dt="2024-05-27T11:30:22.094" v="70321" actId="478"/>
          <ac:spMkLst>
            <pc:docMk/>
            <pc:sldMk cId="2367163873" sldId="315"/>
            <ac:spMk id="9536" creationId="{B3C1D48B-057D-FBAD-4D90-FDBDC75FEF48}"/>
          </ac:spMkLst>
        </pc:spChg>
        <pc:spChg chg="del mod replST">
          <ac:chgData name="Ida Ekmark" userId="ffbc62ef69d5d3dc" providerId="LiveId" clId="{38AB4D3C-B4E5-4847-ABEF-83E738C70A11}" dt="2024-05-27T11:30:22.093" v="70320" actId="478"/>
          <ac:spMkLst>
            <pc:docMk/>
            <pc:sldMk cId="2367163873" sldId="315"/>
            <ac:spMk id="9537" creationId="{D25F2E1F-2278-962E-6638-E2F5A1DBF4D2}"/>
          </ac:spMkLst>
        </pc:spChg>
        <pc:spChg chg="del mod replST">
          <ac:chgData name="Ida Ekmark" userId="ffbc62ef69d5d3dc" providerId="LiveId" clId="{38AB4D3C-B4E5-4847-ABEF-83E738C70A11}" dt="2024-05-27T11:30:22.093" v="70319" actId="478"/>
          <ac:spMkLst>
            <pc:docMk/>
            <pc:sldMk cId="2367163873" sldId="315"/>
            <ac:spMk id="9538" creationId="{9652D9FC-68E9-80F1-6D3E-63B3A690FD29}"/>
          </ac:spMkLst>
        </pc:spChg>
        <pc:spChg chg="del mod replST">
          <ac:chgData name="Ida Ekmark" userId="ffbc62ef69d5d3dc" providerId="LiveId" clId="{38AB4D3C-B4E5-4847-ABEF-83E738C70A11}" dt="2024-05-27T11:30:22.092" v="70318" actId="478"/>
          <ac:spMkLst>
            <pc:docMk/>
            <pc:sldMk cId="2367163873" sldId="315"/>
            <ac:spMk id="9539" creationId="{9016A418-511D-4189-1E55-F4ED46CCF330}"/>
          </ac:spMkLst>
        </pc:spChg>
        <pc:spChg chg="del mod replST">
          <ac:chgData name="Ida Ekmark" userId="ffbc62ef69d5d3dc" providerId="LiveId" clId="{38AB4D3C-B4E5-4847-ABEF-83E738C70A11}" dt="2024-05-27T11:30:22.092" v="70317" actId="478"/>
          <ac:spMkLst>
            <pc:docMk/>
            <pc:sldMk cId="2367163873" sldId="315"/>
            <ac:spMk id="9540" creationId="{1FDAF867-B8EB-217F-1296-C2FBD27F5E05}"/>
          </ac:spMkLst>
        </pc:spChg>
        <pc:spChg chg="del mod replST">
          <ac:chgData name="Ida Ekmark" userId="ffbc62ef69d5d3dc" providerId="LiveId" clId="{38AB4D3C-B4E5-4847-ABEF-83E738C70A11}" dt="2024-05-27T11:30:22.091" v="70316" actId="478"/>
          <ac:spMkLst>
            <pc:docMk/>
            <pc:sldMk cId="2367163873" sldId="315"/>
            <ac:spMk id="9541" creationId="{8BE5399C-E267-61FA-8D82-7857ECAA04E1}"/>
          </ac:spMkLst>
        </pc:spChg>
        <pc:spChg chg="del mod replST">
          <ac:chgData name="Ida Ekmark" userId="ffbc62ef69d5d3dc" providerId="LiveId" clId="{38AB4D3C-B4E5-4847-ABEF-83E738C70A11}" dt="2024-05-27T11:30:22.091" v="70315" actId="478"/>
          <ac:spMkLst>
            <pc:docMk/>
            <pc:sldMk cId="2367163873" sldId="315"/>
            <ac:spMk id="9542" creationId="{6665A697-1684-A7F2-D5FE-6DEA20B740BA}"/>
          </ac:spMkLst>
        </pc:spChg>
        <pc:spChg chg="del mod replST">
          <ac:chgData name="Ida Ekmark" userId="ffbc62ef69d5d3dc" providerId="LiveId" clId="{38AB4D3C-B4E5-4847-ABEF-83E738C70A11}" dt="2024-05-27T11:30:22.090" v="70314" actId="478"/>
          <ac:spMkLst>
            <pc:docMk/>
            <pc:sldMk cId="2367163873" sldId="315"/>
            <ac:spMk id="9543" creationId="{9E3F2481-C807-1A2D-F34D-D9F05D0758BE}"/>
          </ac:spMkLst>
        </pc:spChg>
        <pc:spChg chg="del mod replST">
          <ac:chgData name="Ida Ekmark" userId="ffbc62ef69d5d3dc" providerId="LiveId" clId="{38AB4D3C-B4E5-4847-ABEF-83E738C70A11}" dt="2024-05-27T11:30:22.089" v="70313" actId="478"/>
          <ac:spMkLst>
            <pc:docMk/>
            <pc:sldMk cId="2367163873" sldId="315"/>
            <ac:spMk id="9544" creationId="{6CBFE82C-7621-8FC6-201A-8F33B0B79E8D}"/>
          </ac:spMkLst>
        </pc:spChg>
        <pc:spChg chg="del mod replST">
          <ac:chgData name="Ida Ekmark" userId="ffbc62ef69d5d3dc" providerId="LiveId" clId="{38AB4D3C-B4E5-4847-ABEF-83E738C70A11}" dt="2024-05-27T11:30:22.089" v="70312" actId="478"/>
          <ac:spMkLst>
            <pc:docMk/>
            <pc:sldMk cId="2367163873" sldId="315"/>
            <ac:spMk id="9545" creationId="{E3DACA93-16B6-0C3E-80C2-60AD692925DA}"/>
          </ac:spMkLst>
        </pc:spChg>
        <pc:spChg chg="del mod replST">
          <ac:chgData name="Ida Ekmark" userId="ffbc62ef69d5d3dc" providerId="LiveId" clId="{38AB4D3C-B4E5-4847-ABEF-83E738C70A11}" dt="2024-05-27T11:30:22.087" v="70311" actId="478"/>
          <ac:spMkLst>
            <pc:docMk/>
            <pc:sldMk cId="2367163873" sldId="315"/>
            <ac:spMk id="9546" creationId="{AB842FFD-EC11-274C-B065-DA7327594F61}"/>
          </ac:spMkLst>
        </pc:spChg>
        <pc:spChg chg="del mod replST">
          <ac:chgData name="Ida Ekmark" userId="ffbc62ef69d5d3dc" providerId="LiveId" clId="{38AB4D3C-B4E5-4847-ABEF-83E738C70A11}" dt="2024-05-27T11:30:22.087" v="70310" actId="478"/>
          <ac:spMkLst>
            <pc:docMk/>
            <pc:sldMk cId="2367163873" sldId="315"/>
            <ac:spMk id="9547" creationId="{8447AC2A-8E8D-5CFB-3F90-D43D40870E8A}"/>
          </ac:spMkLst>
        </pc:spChg>
        <pc:spChg chg="del mod replST">
          <ac:chgData name="Ida Ekmark" userId="ffbc62ef69d5d3dc" providerId="LiveId" clId="{38AB4D3C-B4E5-4847-ABEF-83E738C70A11}" dt="2024-05-27T11:30:22.087" v="70309" actId="478"/>
          <ac:spMkLst>
            <pc:docMk/>
            <pc:sldMk cId="2367163873" sldId="315"/>
            <ac:spMk id="9548" creationId="{BDD6D1B6-5893-149F-230B-101CB2A35083}"/>
          </ac:spMkLst>
        </pc:spChg>
        <pc:spChg chg="del mod replST">
          <ac:chgData name="Ida Ekmark" userId="ffbc62ef69d5d3dc" providerId="LiveId" clId="{38AB4D3C-B4E5-4847-ABEF-83E738C70A11}" dt="2024-05-27T11:30:22.086" v="70308" actId="478"/>
          <ac:spMkLst>
            <pc:docMk/>
            <pc:sldMk cId="2367163873" sldId="315"/>
            <ac:spMk id="9549" creationId="{0DEEB0D1-D87D-26BF-7ACE-3EBCDDE6F04D}"/>
          </ac:spMkLst>
        </pc:spChg>
        <pc:spChg chg="del mod replST">
          <ac:chgData name="Ida Ekmark" userId="ffbc62ef69d5d3dc" providerId="LiveId" clId="{38AB4D3C-B4E5-4847-ABEF-83E738C70A11}" dt="2024-05-27T11:30:22.086" v="70307" actId="478"/>
          <ac:spMkLst>
            <pc:docMk/>
            <pc:sldMk cId="2367163873" sldId="315"/>
            <ac:spMk id="9550" creationId="{B0313450-85CF-C9A9-540B-81C2A770F31C}"/>
          </ac:spMkLst>
        </pc:spChg>
        <pc:spChg chg="del mod replST">
          <ac:chgData name="Ida Ekmark" userId="ffbc62ef69d5d3dc" providerId="LiveId" clId="{38AB4D3C-B4E5-4847-ABEF-83E738C70A11}" dt="2024-05-27T11:30:22.085" v="70306" actId="478"/>
          <ac:spMkLst>
            <pc:docMk/>
            <pc:sldMk cId="2367163873" sldId="315"/>
            <ac:spMk id="9551" creationId="{82E1F303-5FA6-35FA-BB20-E18EAF2B1978}"/>
          </ac:spMkLst>
        </pc:spChg>
        <pc:spChg chg="del mod replST">
          <ac:chgData name="Ida Ekmark" userId="ffbc62ef69d5d3dc" providerId="LiveId" clId="{38AB4D3C-B4E5-4847-ABEF-83E738C70A11}" dt="2024-05-27T11:30:22.085" v="70305" actId="478"/>
          <ac:spMkLst>
            <pc:docMk/>
            <pc:sldMk cId="2367163873" sldId="315"/>
            <ac:spMk id="9552" creationId="{DB3B7916-8AE1-2F3B-7B31-E89550FB9F0F}"/>
          </ac:spMkLst>
        </pc:spChg>
        <pc:spChg chg="del mod replST">
          <ac:chgData name="Ida Ekmark" userId="ffbc62ef69d5d3dc" providerId="LiveId" clId="{38AB4D3C-B4E5-4847-ABEF-83E738C70A11}" dt="2024-05-27T11:30:22.084" v="70304" actId="478"/>
          <ac:spMkLst>
            <pc:docMk/>
            <pc:sldMk cId="2367163873" sldId="315"/>
            <ac:spMk id="9553" creationId="{FB4CD0D0-2035-1F70-5729-9A21220865E1}"/>
          </ac:spMkLst>
        </pc:spChg>
        <pc:spChg chg="del mod replST">
          <ac:chgData name="Ida Ekmark" userId="ffbc62ef69d5d3dc" providerId="LiveId" clId="{38AB4D3C-B4E5-4847-ABEF-83E738C70A11}" dt="2024-05-27T11:30:22.084" v="70303" actId="478"/>
          <ac:spMkLst>
            <pc:docMk/>
            <pc:sldMk cId="2367163873" sldId="315"/>
            <ac:spMk id="9554" creationId="{38DBD0FB-655B-B151-AEC0-D680D85B89E8}"/>
          </ac:spMkLst>
        </pc:spChg>
        <pc:spChg chg="del mod replST">
          <ac:chgData name="Ida Ekmark" userId="ffbc62ef69d5d3dc" providerId="LiveId" clId="{38AB4D3C-B4E5-4847-ABEF-83E738C70A11}" dt="2024-05-27T11:30:22.083" v="70302" actId="478"/>
          <ac:spMkLst>
            <pc:docMk/>
            <pc:sldMk cId="2367163873" sldId="315"/>
            <ac:spMk id="9555" creationId="{64138F04-B049-0C5E-9497-7060359D9ED0}"/>
          </ac:spMkLst>
        </pc:spChg>
        <pc:spChg chg="del mod replST">
          <ac:chgData name="Ida Ekmark" userId="ffbc62ef69d5d3dc" providerId="LiveId" clId="{38AB4D3C-B4E5-4847-ABEF-83E738C70A11}" dt="2024-05-27T11:30:22.082" v="70301" actId="478"/>
          <ac:spMkLst>
            <pc:docMk/>
            <pc:sldMk cId="2367163873" sldId="315"/>
            <ac:spMk id="9556" creationId="{A3BAF841-0921-793D-4123-86F540C4E45E}"/>
          </ac:spMkLst>
        </pc:spChg>
        <pc:spChg chg="del mod replST">
          <ac:chgData name="Ida Ekmark" userId="ffbc62ef69d5d3dc" providerId="LiveId" clId="{38AB4D3C-B4E5-4847-ABEF-83E738C70A11}" dt="2024-05-27T11:30:22.082" v="70300" actId="478"/>
          <ac:spMkLst>
            <pc:docMk/>
            <pc:sldMk cId="2367163873" sldId="315"/>
            <ac:spMk id="9557" creationId="{B92D63DF-5DD2-F13F-2125-1FE55CB097C5}"/>
          </ac:spMkLst>
        </pc:spChg>
        <pc:spChg chg="del mod replST">
          <ac:chgData name="Ida Ekmark" userId="ffbc62ef69d5d3dc" providerId="LiveId" clId="{38AB4D3C-B4E5-4847-ABEF-83E738C70A11}" dt="2024-05-27T11:30:22.081" v="70299" actId="478"/>
          <ac:spMkLst>
            <pc:docMk/>
            <pc:sldMk cId="2367163873" sldId="315"/>
            <ac:spMk id="9558" creationId="{2FC40292-8EDD-D920-AFEB-8AB219D660A0}"/>
          </ac:spMkLst>
        </pc:spChg>
        <pc:spChg chg="del mod replST">
          <ac:chgData name="Ida Ekmark" userId="ffbc62ef69d5d3dc" providerId="LiveId" clId="{38AB4D3C-B4E5-4847-ABEF-83E738C70A11}" dt="2024-05-27T11:30:22.081" v="70298" actId="478"/>
          <ac:spMkLst>
            <pc:docMk/>
            <pc:sldMk cId="2367163873" sldId="315"/>
            <ac:spMk id="9559" creationId="{4A2AF14D-E0E9-40DB-D793-CA377A79778E}"/>
          </ac:spMkLst>
        </pc:spChg>
        <pc:spChg chg="del mod replST">
          <ac:chgData name="Ida Ekmark" userId="ffbc62ef69d5d3dc" providerId="LiveId" clId="{38AB4D3C-B4E5-4847-ABEF-83E738C70A11}" dt="2024-05-27T11:30:22.080" v="70297" actId="478"/>
          <ac:spMkLst>
            <pc:docMk/>
            <pc:sldMk cId="2367163873" sldId="315"/>
            <ac:spMk id="9560" creationId="{BFB07D43-8B3C-65BE-98DD-0F94438012FF}"/>
          </ac:spMkLst>
        </pc:spChg>
        <pc:spChg chg="del mod replST">
          <ac:chgData name="Ida Ekmark" userId="ffbc62ef69d5d3dc" providerId="LiveId" clId="{38AB4D3C-B4E5-4847-ABEF-83E738C70A11}" dt="2024-05-27T11:30:22.080" v="70296" actId="478"/>
          <ac:spMkLst>
            <pc:docMk/>
            <pc:sldMk cId="2367163873" sldId="315"/>
            <ac:spMk id="9561" creationId="{0E6CF280-9610-340C-A956-93732434F973}"/>
          </ac:spMkLst>
        </pc:spChg>
        <pc:spChg chg="del mod replST">
          <ac:chgData name="Ida Ekmark" userId="ffbc62ef69d5d3dc" providerId="LiveId" clId="{38AB4D3C-B4E5-4847-ABEF-83E738C70A11}" dt="2024-05-27T11:30:22.079" v="70295" actId="478"/>
          <ac:spMkLst>
            <pc:docMk/>
            <pc:sldMk cId="2367163873" sldId="315"/>
            <ac:spMk id="9562" creationId="{29F2FAA4-D0F4-28DA-3205-A6730914BC32}"/>
          </ac:spMkLst>
        </pc:spChg>
        <pc:spChg chg="del mod replST">
          <ac:chgData name="Ida Ekmark" userId="ffbc62ef69d5d3dc" providerId="LiveId" clId="{38AB4D3C-B4E5-4847-ABEF-83E738C70A11}" dt="2024-05-27T11:30:22.079" v="70294" actId="478"/>
          <ac:spMkLst>
            <pc:docMk/>
            <pc:sldMk cId="2367163873" sldId="315"/>
            <ac:spMk id="9563" creationId="{9A89218A-8105-7044-1E38-9C850778877A}"/>
          </ac:spMkLst>
        </pc:spChg>
        <pc:spChg chg="del mod replST">
          <ac:chgData name="Ida Ekmark" userId="ffbc62ef69d5d3dc" providerId="LiveId" clId="{38AB4D3C-B4E5-4847-ABEF-83E738C70A11}" dt="2024-05-27T11:30:22.078" v="70293" actId="478"/>
          <ac:spMkLst>
            <pc:docMk/>
            <pc:sldMk cId="2367163873" sldId="315"/>
            <ac:spMk id="9564" creationId="{0C977071-FEB0-A81A-C1AF-7C1091B4EBA0}"/>
          </ac:spMkLst>
        </pc:spChg>
        <pc:spChg chg="del mod replST">
          <ac:chgData name="Ida Ekmark" userId="ffbc62ef69d5d3dc" providerId="LiveId" clId="{38AB4D3C-B4E5-4847-ABEF-83E738C70A11}" dt="2024-05-27T11:30:22.078" v="70292" actId="478"/>
          <ac:spMkLst>
            <pc:docMk/>
            <pc:sldMk cId="2367163873" sldId="315"/>
            <ac:spMk id="9565" creationId="{311152E8-3504-6B9E-86CB-E66E0C22F27B}"/>
          </ac:spMkLst>
        </pc:spChg>
        <pc:spChg chg="del mod replST">
          <ac:chgData name="Ida Ekmark" userId="ffbc62ef69d5d3dc" providerId="LiveId" clId="{38AB4D3C-B4E5-4847-ABEF-83E738C70A11}" dt="2024-05-27T11:30:22.077" v="70291" actId="478"/>
          <ac:spMkLst>
            <pc:docMk/>
            <pc:sldMk cId="2367163873" sldId="315"/>
            <ac:spMk id="9566" creationId="{A88FB465-DCBA-97FC-33AE-C332AB699CA4}"/>
          </ac:spMkLst>
        </pc:spChg>
        <pc:spChg chg="del mod replST">
          <ac:chgData name="Ida Ekmark" userId="ffbc62ef69d5d3dc" providerId="LiveId" clId="{38AB4D3C-B4E5-4847-ABEF-83E738C70A11}" dt="2024-05-27T11:30:22.077" v="70290" actId="478"/>
          <ac:spMkLst>
            <pc:docMk/>
            <pc:sldMk cId="2367163873" sldId="315"/>
            <ac:spMk id="9567" creationId="{85407B77-8156-B817-C09C-521B56A74F1D}"/>
          </ac:spMkLst>
        </pc:spChg>
        <pc:spChg chg="del mod replST">
          <ac:chgData name="Ida Ekmark" userId="ffbc62ef69d5d3dc" providerId="LiveId" clId="{38AB4D3C-B4E5-4847-ABEF-83E738C70A11}" dt="2024-05-27T11:30:22.076" v="70289" actId="478"/>
          <ac:spMkLst>
            <pc:docMk/>
            <pc:sldMk cId="2367163873" sldId="315"/>
            <ac:spMk id="9568" creationId="{943EC3A8-D1B9-F597-0EE4-B091B9D51CFA}"/>
          </ac:spMkLst>
        </pc:spChg>
        <pc:spChg chg="del mod replST">
          <ac:chgData name="Ida Ekmark" userId="ffbc62ef69d5d3dc" providerId="LiveId" clId="{38AB4D3C-B4E5-4847-ABEF-83E738C70A11}" dt="2024-05-27T11:30:22.076" v="70288" actId="478"/>
          <ac:spMkLst>
            <pc:docMk/>
            <pc:sldMk cId="2367163873" sldId="315"/>
            <ac:spMk id="9569" creationId="{110611CC-0158-00FB-2439-47C17FE628F9}"/>
          </ac:spMkLst>
        </pc:spChg>
        <pc:spChg chg="del mod replST">
          <ac:chgData name="Ida Ekmark" userId="ffbc62ef69d5d3dc" providerId="LiveId" clId="{38AB4D3C-B4E5-4847-ABEF-83E738C70A11}" dt="2024-05-27T11:30:22.075" v="70287" actId="478"/>
          <ac:spMkLst>
            <pc:docMk/>
            <pc:sldMk cId="2367163873" sldId="315"/>
            <ac:spMk id="9570" creationId="{C4A4F84E-1F45-2CDC-C616-DA5F5E131577}"/>
          </ac:spMkLst>
        </pc:spChg>
        <pc:spChg chg="del mod replST">
          <ac:chgData name="Ida Ekmark" userId="ffbc62ef69d5d3dc" providerId="LiveId" clId="{38AB4D3C-B4E5-4847-ABEF-83E738C70A11}" dt="2024-05-27T11:30:22.074" v="70286" actId="478"/>
          <ac:spMkLst>
            <pc:docMk/>
            <pc:sldMk cId="2367163873" sldId="315"/>
            <ac:spMk id="9571" creationId="{733999E5-A8F5-C8C4-F405-DFE56E105377}"/>
          </ac:spMkLst>
        </pc:spChg>
        <pc:spChg chg="del mod replST">
          <ac:chgData name="Ida Ekmark" userId="ffbc62ef69d5d3dc" providerId="LiveId" clId="{38AB4D3C-B4E5-4847-ABEF-83E738C70A11}" dt="2024-05-27T11:30:22.074" v="70285" actId="478"/>
          <ac:spMkLst>
            <pc:docMk/>
            <pc:sldMk cId="2367163873" sldId="315"/>
            <ac:spMk id="9572" creationId="{1FAD3859-850F-71F2-675A-87C6EBF45679}"/>
          </ac:spMkLst>
        </pc:spChg>
        <pc:spChg chg="del mod replST">
          <ac:chgData name="Ida Ekmark" userId="ffbc62ef69d5d3dc" providerId="LiveId" clId="{38AB4D3C-B4E5-4847-ABEF-83E738C70A11}" dt="2024-05-27T11:30:22.073" v="70284" actId="478"/>
          <ac:spMkLst>
            <pc:docMk/>
            <pc:sldMk cId="2367163873" sldId="315"/>
            <ac:spMk id="9573" creationId="{D21E6238-5576-867C-1583-83416C538060}"/>
          </ac:spMkLst>
        </pc:spChg>
        <pc:spChg chg="del mod replST">
          <ac:chgData name="Ida Ekmark" userId="ffbc62ef69d5d3dc" providerId="LiveId" clId="{38AB4D3C-B4E5-4847-ABEF-83E738C70A11}" dt="2024-05-27T11:30:22.073" v="70283" actId="478"/>
          <ac:spMkLst>
            <pc:docMk/>
            <pc:sldMk cId="2367163873" sldId="315"/>
            <ac:spMk id="9574" creationId="{87C010FE-B8A8-16B6-7875-6C84B4A3CF79}"/>
          </ac:spMkLst>
        </pc:spChg>
        <pc:spChg chg="del mod replST">
          <ac:chgData name="Ida Ekmark" userId="ffbc62ef69d5d3dc" providerId="LiveId" clId="{38AB4D3C-B4E5-4847-ABEF-83E738C70A11}" dt="2024-05-27T11:30:22.072" v="70282" actId="478"/>
          <ac:spMkLst>
            <pc:docMk/>
            <pc:sldMk cId="2367163873" sldId="315"/>
            <ac:spMk id="9575" creationId="{2B18CCF7-D954-4BF2-E646-833FCF8677A1}"/>
          </ac:spMkLst>
        </pc:spChg>
        <pc:spChg chg="del mod replST">
          <ac:chgData name="Ida Ekmark" userId="ffbc62ef69d5d3dc" providerId="LiveId" clId="{38AB4D3C-B4E5-4847-ABEF-83E738C70A11}" dt="2024-05-27T11:30:22.071" v="70281" actId="478"/>
          <ac:spMkLst>
            <pc:docMk/>
            <pc:sldMk cId="2367163873" sldId="315"/>
            <ac:spMk id="9576" creationId="{A2E938E3-DA7D-85D7-7643-4F8132535C87}"/>
          </ac:spMkLst>
        </pc:spChg>
        <pc:spChg chg="del mod replST">
          <ac:chgData name="Ida Ekmark" userId="ffbc62ef69d5d3dc" providerId="LiveId" clId="{38AB4D3C-B4E5-4847-ABEF-83E738C70A11}" dt="2024-05-27T11:30:22.071" v="70280" actId="478"/>
          <ac:spMkLst>
            <pc:docMk/>
            <pc:sldMk cId="2367163873" sldId="315"/>
            <ac:spMk id="9577" creationId="{9C4A48F8-0845-F2D4-B2F7-32E656356807}"/>
          </ac:spMkLst>
        </pc:spChg>
        <pc:spChg chg="del mod replST">
          <ac:chgData name="Ida Ekmark" userId="ffbc62ef69d5d3dc" providerId="LiveId" clId="{38AB4D3C-B4E5-4847-ABEF-83E738C70A11}" dt="2024-05-27T11:30:22.070" v="70279" actId="478"/>
          <ac:spMkLst>
            <pc:docMk/>
            <pc:sldMk cId="2367163873" sldId="315"/>
            <ac:spMk id="9578" creationId="{AFFCE03A-6813-E93F-CC39-FEEA6894C0F2}"/>
          </ac:spMkLst>
        </pc:spChg>
        <pc:spChg chg="del mod replST">
          <ac:chgData name="Ida Ekmark" userId="ffbc62ef69d5d3dc" providerId="LiveId" clId="{38AB4D3C-B4E5-4847-ABEF-83E738C70A11}" dt="2024-05-27T11:30:22.070" v="70278" actId="478"/>
          <ac:spMkLst>
            <pc:docMk/>
            <pc:sldMk cId="2367163873" sldId="315"/>
            <ac:spMk id="9579" creationId="{F227C554-FB1A-941F-87E0-E012F4B9C3F6}"/>
          </ac:spMkLst>
        </pc:spChg>
        <pc:spChg chg="del mod replST">
          <ac:chgData name="Ida Ekmark" userId="ffbc62ef69d5d3dc" providerId="LiveId" clId="{38AB4D3C-B4E5-4847-ABEF-83E738C70A11}" dt="2024-05-27T11:30:22.069" v="70277" actId="478"/>
          <ac:spMkLst>
            <pc:docMk/>
            <pc:sldMk cId="2367163873" sldId="315"/>
            <ac:spMk id="9580" creationId="{B1990E65-3568-1979-C476-D5FDF3054531}"/>
          </ac:spMkLst>
        </pc:spChg>
        <pc:spChg chg="del mod replST">
          <ac:chgData name="Ida Ekmark" userId="ffbc62ef69d5d3dc" providerId="LiveId" clId="{38AB4D3C-B4E5-4847-ABEF-83E738C70A11}" dt="2024-05-27T11:30:22.067" v="70276" actId="478"/>
          <ac:spMkLst>
            <pc:docMk/>
            <pc:sldMk cId="2367163873" sldId="315"/>
            <ac:spMk id="9581" creationId="{7689955D-7736-83E8-459D-1B2F16C202E8}"/>
          </ac:spMkLst>
        </pc:spChg>
        <pc:spChg chg="del mod replST">
          <ac:chgData name="Ida Ekmark" userId="ffbc62ef69d5d3dc" providerId="LiveId" clId="{38AB4D3C-B4E5-4847-ABEF-83E738C70A11}" dt="2024-05-27T11:30:22.067" v="70275" actId="478"/>
          <ac:spMkLst>
            <pc:docMk/>
            <pc:sldMk cId="2367163873" sldId="315"/>
            <ac:spMk id="9582" creationId="{FCBE8DBC-D610-4493-3997-EE069696A864}"/>
          </ac:spMkLst>
        </pc:spChg>
        <pc:spChg chg="del mod replST">
          <ac:chgData name="Ida Ekmark" userId="ffbc62ef69d5d3dc" providerId="LiveId" clId="{38AB4D3C-B4E5-4847-ABEF-83E738C70A11}" dt="2024-05-27T11:30:22.067" v="70274" actId="478"/>
          <ac:spMkLst>
            <pc:docMk/>
            <pc:sldMk cId="2367163873" sldId="315"/>
            <ac:spMk id="9583" creationId="{9F62FF3A-2E9D-5A25-7BC1-56E30A592EB6}"/>
          </ac:spMkLst>
        </pc:spChg>
        <pc:spChg chg="del mod replST">
          <ac:chgData name="Ida Ekmark" userId="ffbc62ef69d5d3dc" providerId="LiveId" clId="{38AB4D3C-B4E5-4847-ABEF-83E738C70A11}" dt="2024-05-27T11:30:22.066" v="70273" actId="478"/>
          <ac:spMkLst>
            <pc:docMk/>
            <pc:sldMk cId="2367163873" sldId="315"/>
            <ac:spMk id="9584" creationId="{797BCAC6-0005-5FF9-F3DB-5D4F661E4985}"/>
          </ac:spMkLst>
        </pc:spChg>
        <pc:spChg chg="del mod replST">
          <ac:chgData name="Ida Ekmark" userId="ffbc62ef69d5d3dc" providerId="LiveId" clId="{38AB4D3C-B4E5-4847-ABEF-83E738C70A11}" dt="2024-05-27T11:30:22.065" v="70272" actId="478"/>
          <ac:spMkLst>
            <pc:docMk/>
            <pc:sldMk cId="2367163873" sldId="315"/>
            <ac:spMk id="9585" creationId="{57B639C0-1D8A-9FF3-050C-F4C208C0A1F6}"/>
          </ac:spMkLst>
        </pc:spChg>
        <pc:spChg chg="del mod replST">
          <ac:chgData name="Ida Ekmark" userId="ffbc62ef69d5d3dc" providerId="LiveId" clId="{38AB4D3C-B4E5-4847-ABEF-83E738C70A11}" dt="2024-05-27T11:30:22.065" v="70271" actId="478"/>
          <ac:spMkLst>
            <pc:docMk/>
            <pc:sldMk cId="2367163873" sldId="315"/>
            <ac:spMk id="9586" creationId="{E5C7323A-4850-C877-966C-ACA272F9E4C1}"/>
          </ac:spMkLst>
        </pc:spChg>
        <pc:spChg chg="del mod replST">
          <ac:chgData name="Ida Ekmark" userId="ffbc62ef69d5d3dc" providerId="LiveId" clId="{38AB4D3C-B4E5-4847-ABEF-83E738C70A11}" dt="2024-05-27T11:30:22.064" v="70270" actId="478"/>
          <ac:spMkLst>
            <pc:docMk/>
            <pc:sldMk cId="2367163873" sldId="315"/>
            <ac:spMk id="9587" creationId="{DA0D8930-4FE9-33C7-ACE7-BC21B5AA01CD}"/>
          </ac:spMkLst>
        </pc:spChg>
        <pc:spChg chg="del mod replST">
          <ac:chgData name="Ida Ekmark" userId="ffbc62ef69d5d3dc" providerId="LiveId" clId="{38AB4D3C-B4E5-4847-ABEF-83E738C70A11}" dt="2024-05-27T11:30:22.063" v="70269" actId="478"/>
          <ac:spMkLst>
            <pc:docMk/>
            <pc:sldMk cId="2367163873" sldId="315"/>
            <ac:spMk id="9588" creationId="{44451A63-4464-3A1B-E3FE-0BDB0A97A843}"/>
          </ac:spMkLst>
        </pc:spChg>
        <pc:spChg chg="del mod replST">
          <ac:chgData name="Ida Ekmark" userId="ffbc62ef69d5d3dc" providerId="LiveId" clId="{38AB4D3C-B4E5-4847-ABEF-83E738C70A11}" dt="2024-05-27T11:30:22.063" v="70268" actId="478"/>
          <ac:spMkLst>
            <pc:docMk/>
            <pc:sldMk cId="2367163873" sldId="315"/>
            <ac:spMk id="9589" creationId="{A47F1E02-8691-BC0E-77AB-765804C363B5}"/>
          </ac:spMkLst>
        </pc:spChg>
        <pc:spChg chg="del mod replST">
          <ac:chgData name="Ida Ekmark" userId="ffbc62ef69d5d3dc" providerId="LiveId" clId="{38AB4D3C-B4E5-4847-ABEF-83E738C70A11}" dt="2024-05-27T11:30:22.062" v="70267" actId="478"/>
          <ac:spMkLst>
            <pc:docMk/>
            <pc:sldMk cId="2367163873" sldId="315"/>
            <ac:spMk id="9590" creationId="{39BCA187-128D-8D26-94BA-806A068D207E}"/>
          </ac:spMkLst>
        </pc:spChg>
        <pc:spChg chg="del mod replST">
          <ac:chgData name="Ida Ekmark" userId="ffbc62ef69d5d3dc" providerId="LiveId" clId="{38AB4D3C-B4E5-4847-ABEF-83E738C70A11}" dt="2024-05-27T11:30:22.062" v="70266" actId="478"/>
          <ac:spMkLst>
            <pc:docMk/>
            <pc:sldMk cId="2367163873" sldId="315"/>
            <ac:spMk id="9591" creationId="{CFCDAB46-ED69-DC1C-544E-AD318E4262D3}"/>
          </ac:spMkLst>
        </pc:spChg>
        <pc:spChg chg="del mod replST">
          <ac:chgData name="Ida Ekmark" userId="ffbc62ef69d5d3dc" providerId="LiveId" clId="{38AB4D3C-B4E5-4847-ABEF-83E738C70A11}" dt="2024-05-27T11:30:22.061" v="70265" actId="478"/>
          <ac:spMkLst>
            <pc:docMk/>
            <pc:sldMk cId="2367163873" sldId="315"/>
            <ac:spMk id="9592" creationId="{A972B388-4C4A-B8A0-CD12-375EAA6B544C}"/>
          </ac:spMkLst>
        </pc:spChg>
        <pc:spChg chg="del mod replST">
          <ac:chgData name="Ida Ekmark" userId="ffbc62ef69d5d3dc" providerId="LiveId" clId="{38AB4D3C-B4E5-4847-ABEF-83E738C70A11}" dt="2024-05-27T11:30:22.060" v="70264" actId="478"/>
          <ac:spMkLst>
            <pc:docMk/>
            <pc:sldMk cId="2367163873" sldId="315"/>
            <ac:spMk id="9593" creationId="{B0DDC4B2-2A4A-2CD9-C562-5F092712A7DE}"/>
          </ac:spMkLst>
        </pc:spChg>
        <pc:spChg chg="del mod replST">
          <ac:chgData name="Ida Ekmark" userId="ffbc62ef69d5d3dc" providerId="LiveId" clId="{38AB4D3C-B4E5-4847-ABEF-83E738C70A11}" dt="2024-05-27T11:30:22.060" v="70263" actId="478"/>
          <ac:spMkLst>
            <pc:docMk/>
            <pc:sldMk cId="2367163873" sldId="315"/>
            <ac:spMk id="9594" creationId="{7DC82A31-9019-1FC1-DFE6-D10DCFA04FD1}"/>
          </ac:spMkLst>
        </pc:spChg>
        <pc:spChg chg="del mod replST">
          <ac:chgData name="Ida Ekmark" userId="ffbc62ef69d5d3dc" providerId="LiveId" clId="{38AB4D3C-B4E5-4847-ABEF-83E738C70A11}" dt="2024-05-27T11:30:22.059" v="70262" actId="478"/>
          <ac:spMkLst>
            <pc:docMk/>
            <pc:sldMk cId="2367163873" sldId="315"/>
            <ac:spMk id="9595" creationId="{D46C81FE-8598-6C1E-E4CD-85F0F2EA26B0}"/>
          </ac:spMkLst>
        </pc:spChg>
        <pc:spChg chg="del mod replST">
          <ac:chgData name="Ida Ekmark" userId="ffbc62ef69d5d3dc" providerId="LiveId" clId="{38AB4D3C-B4E5-4847-ABEF-83E738C70A11}" dt="2024-05-27T11:30:22.059" v="70261" actId="478"/>
          <ac:spMkLst>
            <pc:docMk/>
            <pc:sldMk cId="2367163873" sldId="315"/>
            <ac:spMk id="9596" creationId="{97E7FC8B-AF25-2416-0DE8-DA4A61BCC959}"/>
          </ac:spMkLst>
        </pc:spChg>
        <pc:spChg chg="del mod replST">
          <ac:chgData name="Ida Ekmark" userId="ffbc62ef69d5d3dc" providerId="LiveId" clId="{38AB4D3C-B4E5-4847-ABEF-83E738C70A11}" dt="2024-05-27T11:30:22.057" v="70260" actId="478"/>
          <ac:spMkLst>
            <pc:docMk/>
            <pc:sldMk cId="2367163873" sldId="315"/>
            <ac:spMk id="9597" creationId="{2E49FE67-03D7-5451-9B6E-CA8DFF43B932}"/>
          </ac:spMkLst>
        </pc:spChg>
        <pc:spChg chg="del mod replST">
          <ac:chgData name="Ida Ekmark" userId="ffbc62ef69d5d3dc" providerId="LiveId" clId="{38AB4D3C-B4E5-4847-ABEF-83E738C70A11}" dt="2024-05-27T11:30:22.057" v="70259" actId="478"/>
          <ac:spMkLst>
            <pc:docMk/>
            <pc:sldMk cId="2367163873" sldId="315"/>
            <ac:spMk id="9598" creationId="{FC94A96F-E2FB-C4D6-F9EA-A4F98EE7C634}"/>
          </ac:spMkLst>
        </pc:spChg>
        <pc:spChg chg="del mod replST">
          <ac:chgData name="Ida Ekmark" userId="ffbc62ef69d5d3dc" providerId="LiveId" clId="{38AB4D3C-B4E5-4847-ABEF-83E738C70A11}" dt="2024-05-27T11:30:22.056" v="70258" actId="478"/>
          <ac:spMkLst>
            <pc:docMk/>
            <pc:sldMk cId="2367163873" sldId="315"/>
            <ac:spMk id="9599" creationId="{030C2AC0-AF5E-CF30-8466-AC936B35CD25}"/>
          </ac:spMkLst>
        </pc:spChg>
        <pc:spChg chg="del mod replST">
          <ac:chgData name="Ida Ekmark" userId="ffbc62ef69d5d3dc" providerId="LiveId" clId="{38AB4D3C-B4E5-4847-ABEF-83E738C70A11}" dt="2024-05-27T11:30:22.056" v="70257" actId="478"/>
          <ac:spMkLst>
            <pc:docMk/>
            <pc:sldMk cId="2367163873" sldId="315"/>
            <ac:spMk id="9600" creationId="{0A5005B0-8CC0-C892-014D-D14077E1262E}"/>
          </ac:spMkLst>
        </pc:spChg>
        <pc:spChg chg="del mod replST">
          <ac:chgData name="Ida Ekmark" userId="ffbc62ef69d5d3dc" providerId="LiveId" clId="{38AB4D3C-B4E5-4847-ABEF-83E738C70A11}" dt="2024-05-27T11:30:22.055" v="70256" actId="478"/>
          <ac:spMkLst>
            <pc:docMk/>
            <pc:sldMk cId="2367163873" sldId="315"/>
            <ac:spMk id="9601" creationId="{14BADD28-63A6-DD56-995C-240EFA7867C0}"/>
          </ac:spMkLst>
        </pc:spChg>
        <pc:spChg chg="del mod replST">
          <ac:chgData name="Ida Ekmark" userId="ffbc62ef69d5d3dc" providerId="LiveId" clId="{38AB4D3C-B4E5-4847-ABEF-83E738C70A11}" dt="2024-05-27T11:30:22.054" v="70255" actId="478"/>
          <ac:spMkLst>
            <pc:docMk/>
            <pc:sldMk cId="2367163873" sldId="315"/>
            <ac:spMk id="9602" creationId="{A1906FBB-5C46-E751-C684-CFB87C582E12}"/>
          </ac:spMkLst>
        </pc:spChg>
        <pc:spChg chg="del mod replST">
          <ac:chgData name="Ida Ekmark" userId="ffbc62ef69d5d3dc" providerId="LiveId" clId="{38AB4D3C-B4E5-4847-ABEF-83E738C70A11}" dt="2024-05-27T11:30:22.054" v="70254" actId="478"/>
          <ac:spMkLst>
            <pc:docMk/>
            <pc:sldMk cId="2367163873" sldId="315"/>
            <ac:spMk id="9603" creationId="{4B027DF7-C193-AA93-BE7F-109BB1ADF935}"/>
          </ac:spMkLst>
        </pc:spChg>
        <pc:spChg chg="del mod replST">
          <ac:chgData name="Ida Ekmark" userId="ffbc62ef69d5d3dc" providerId="LiveId" clId="{38AB4D3C-B4E5-4847-ABEF-83E738C70A11}" dt="2024-05-27T11:30:22.053" v="70253" actId="478"/>
          <ac:spMkLst>
            <pc:docMk/>
            <pc:sldMk cId="2367163873" sldId="315"/>
            <ac:spMk id="9604" creationId="{637493EF-0631-2D3C-C83C-CCDAC8BC8D46}"/>
          </ac:spMkLst>
        </pc:spChg>
        <pc:spChg chg="del mod replST">
          <ac:chgData name="Ida Ekmark" userId="ffbc62ef69d5d3dc" providerId="LiveId" clId="{38AB4D3C-B4E5-4847-ABEF-83E738C70A11}" dt="2024-05-27T11:30:22.053" v="70252" actId="478"/>
          <ac:spMkLst>
            <pc:docMk/>
            <pc:sldMk cId="2367163873" sldId="315"/>
            <ac:spMk id="9605" creationId="{FF92F2D9-3534-3CCA-35D5-E80386310F36}"/>
          </ac:spMkLst>
        </pc:spChg>
        <pc:spChg chg="del mod replST">
          <ac:chgData name="Ida Ekmark" userId="ffbc62ef69d5d3dc" providerId="LiveId" clId="{38AB4D3C-B4E5-4847-ABEF-83E738C70A11}" dt="2024-05-27T11:30:22.052" v="70251" actId="478"/>
          <ac:spMkLst>
            <pc:docMk/>
            <pc:sldMk cId="2367163873" sldId="315"/>
            <ac:spMk id="9606" creationId="{BE2B3922-526F-DEB5-8916-F2C7EF32C7C3}"/>
          </ac:spMkLst>
        </pc:spChg>
        <pc:spChg chg="del mod replST">
          <ac:chgData name="Ida Ekmark" userId="ffbc62ef69d5d3dc" providerId="LiveId" clId="{38AB4D3C-B4E5-4847-ABEF-83E738C70A11}" dt="2024-05-27T11:30:22.051" v="70250" actId="478"/>
          <ac:spMkLst>
            <pc:docMk/>
            <pc:sldMk cId="2367163873" sldId="315"/>
            <ac:spMk id="9607" creationId="{F742EAAB-53AA-7FDA-EB1F-5DD38D16E707}"/>
          </ac:spMkLst>
        </pc:spChg>
        <pc:spChg chg="del mod replST">
          <ac:chgData name="Ida Ekmark" userId="ffbc62ef69d5d3dc" providerId="LiveId" clId="{38AB4D3C-B4E5-4847-ABEF-83E738C70A11}" dt="2024-05-27T11:30:22.051" v="70249" actId="478"/>
          <ac:spMkLst>
            <pc:docMk/>
            <pc:sldMk cId="2367163873" sldId="315"/>
            <ac:spMk id="9608" creationId="{D91AB66C-54AF-7696-35FF-E41848874BB6}"/>
          </ac:spMkLst>
        </pc:spChg>
        <pc:spChg chg="del mod replST">
          <ac:chgData name="Ida Ekmark" userId="ffbc62ef69d5d3dc" providerId="LiveId" clId="{38AB4D3C-B4E5-4847-ABEF-83E738C70A11}" dt="2024-05-27T11:30:22.050" v="70248" actId="478"/>
          <ac:spMkLst>
            <pc:docMk/>
            <pc:sldMk cId="2367163873" sldId="315"/>
            <ac:spMk id="9609" creationId="{E3758AFC-1246-6856-0DDB-EAD045504EC9}"/>
          </ac:spMkLst>
        </pc:spChg>
        <pc:spChg chg="del mod replST">
          <ac:chgData name="Ida Ekmark" userId="ffbc62ef69d5d3dc" providerId="LiveId" clId="{38AB4D3C-B4E5-4847-ABEF-83E738C70A11}" dt="2024-05-27T11:30:22.049" v="70247" actId="478"/>
          <ac:spMkLst>
            <pc:docMk/>
            <pc:sldMk cId="2367163873" sldId="315"/>
            <ac:spMk id="9610" creationId="{8BD96FA6-4C6E-3D5F-D60A-466CE5C233F9}"/>
          </ac:spMkLst>
        </pc:spChg>
        <pc:spChg chg="del mod replST">
          <ac:chgData name="Ida Ekmark" userId="ffbc62ef69d5d3dc" providerId="LiveId" clId="{38AB4D3C-B4E5-4847-ABEF-83E738C70A11}" dt="2024-05-27T11:30:22.049" v="70246" actId="478"/>
          <ac:spMkLst>
            <pc:docMk/>
            <pc:sldMk cId="2367163873" sldId="315"/>
            <ac:spMk id="9611" creationId="{7DF2EE7B-A7A0-9AB6-44C5-E2978A6DA0DF}"/>
          </ac:spMkLst>
        </pc:spChg>
        <pc:spChg chg="del mod replST">
          <ac:chgData name="Ida Ekmark" userId="ffbc62ef69d5d3dc" providerId="LiveId" clId="{38AB4D3C-B4E5-4847-ABEF-83E738C70A11}" dt="2024-05-27T11:30:22.048" v="70245" actId="478"/>
          <ac:spMkLst>
            <pc:docMk/>
            <pc:sldMk cId="2367163873" sldId="315"/>
            <ac:spMk id="9612" creationId="{57B40979-58E1-B719-B472-6D0E788C13FC}"/>
          </ac:spMkLst>
        </pc:spChg>
        <pc:spChg chg="del mod replST">
          <ac:chgData name="Ida Ekmark" userId="ffbc62ef69d5d3dc" providerId="LiveId" clId="{38AB4D3C-B4E5-4847-ABEF-83E738C70A11}" dt="2024-05-27T11:30:22.048" v="70244" actId="478"/>
          <ac:spMkLst>
            <pc:docMk/>
            <pc:sldMk cId="2367163873" sldId="315"/>
            <ac:spMk id="9613" creationId="{94D123AB-4065-791B-7101-9779427EC667}"/>
          </ac:spMkLst>
        </pc:spChg>
        <pc:spChg chg="del mod replST">
          <ac:chgData name="Ida Ekmark" userId="ffbc62ef69d5d3dc" providerId="LiveId" clId="{38AB4D3C-B4E5-4847-ABEF-83E738C70A11}" dt="2024-05-27T11:30:22.047" v="70243" actId="478"/>
          <ac:spMkLst>
            <pc:docMk/>
            <pc:sldMk cId="2367163873" sldId="315"/>
            <ac:spMk id="9614" creationId="{7ED8FD11-7D5B-A280-F12D-F25884F9646B}"/>
          </ac:spMkLst>
        </pc:spChg>
        <pc:spChg chg="del mod replST">
          <ac:chgData name="Ida Ekmark" userId="ffbc62ef69d5d3dc" providerId="LiveId" clId="{38AB4D3C-B4E5-4847-ABEF-83E738C70A11}" dt="2024-05-27T11:30:22.046" v="70242" actId="478"/>
          <ac:spMkLst>
            <pc:docMk/>
            <pc:sldMk cId="2367163873" sldId="315"/>
            <ac:spMk id="9615" creationId="{AA902755-2A55-4602-5AA7-FB14180FDD8C}"/>
          </ac:spMkLst>
        </pc:spChg>
        <pc:spChg chg="del mod replST">
          <ac:chgData name="Ida Ekmark" userId="ffbc62ef69d5d3dc" providerId="LiveId" clId="{38AB4D3C-B4E5-4847-ABEF-83E738C70A11}" dt="2024-05-27T11:30:22.046" v="70241" actId="478"/>
          <ac:spMkLst>
            <pc:docMk/>
            <pc:sldMk cId="2367163873" sldId="315"/>
            <ac:spMk id="9616" creationId="{A87197B7-5EBD-51A0-0EDC-67F2626A7388}"/>
          </ac:spMkLst>
        </pc:spChg>
        <pc:spChg chg="del mod replST">
          <ac:chgData name="Ida Ekmark" userId="ffbc62ef69d5d3dc" providerId="LiveId" clId="{38AB4D3C-B4E5-4847-ABEF-83E738C70A11}" dt="2024-05-27T11:30:22.045" v="70240" actId="478"/>
          <ac:spMkLst>
            <pc:docMk/>
            <pc:sldMk cId="2367163873" sldId="315"/>
            <ac:spMk id="9617" creationId="{0ABDF9F9-43BA-EAD2-BF35-624BDDB0385A}"/>
          </ac:spMkLst>
        </pc:spChg>
        <pc:spChg chg="del mod replST">
          <ac:chgData name="Ida Ekmark" userId="ffbc62ef69d5d3dc" providerId="LiveId" clId="{38AB4D3C-B4E5-4847-ABEF-83E738C70A11}" dt="2024-05-27T11:30:22.044" v="70239" actId="478"/>
          <ac:spMkLst>
            <pc:docMk/>
            <pc:sldMk cId="2367163873" sldId="315"/>
            <ac:spMk id="9618" creationId="{12A80D64-F581-B135-989A-38E5E3909010}"/>
          </ac:spMkLst>
        </pc:spChg>
        <pc:spChg chg="del mod replST">
          <ac:chgData name="Ida Ekmark" userId="ffbc62ef69d5d3dc" providerId="LiveId" clId="{38AB4D3C-B4E5-4847-ABEF-83E738C70A11}" dt="2024-05-27T11:30:22.044" v="70238" actId="478"/>
          <ac:spMkLst>
            <pc:docMk/>
            <pc:sldMk cId="2367163873" sldId="315"/>
            <ac:spMk id="9619" creationId="{AD4A04DB-6BD6-745D-B600-BB874B49B21C}"/>
          </ac:spMkLst>
        </pc:spChg>
        <pc:spChg chg="del mod replST">
          <ac:chgData name="Ida Ekmark" userId="ffbc62ef69d5d3dc" providerId="LiveId" clId="{38AB4D3C-B4E5-4847-ABEF-83E738C70A11}" dt="2024-05-27T11:30:22.043" v="70237" actId="478"/>
          <ac:spMkLst>
            <pc:docMk/>
            <pc:sldMk cId="2367163873" sldId="315"/>
            <ac:spMk id="9620" creationId="{5B1CBBE6-FE57-C49D-609A-E0BB54D1226D}"/>
          </ac:spMkLst>
        </pc:spChg>
        <pc:spChg chg="del mod replST">
          <ac:chgData name="Ida Ekmark" userId="ffbc62ef69d5d3dc" providerId="LiveId" clId="{38AB4D3C-B4E5-4847-ABEF-83E738C70A11}" dt="2024-05-27T11:30:22.042" v="70236" actId="478"/>
          <ac:spMkLst>
            <pc:docMk/>
            <pc:sldMk cId="2367163873" sldId="315"/>
            <ac:spMk id="9621" creationId="{414DAD0B-282D-2871-F637-38896F855F29}"/>
          </ac:spMkLst>
        </pc:spChg>
        <pc:spChg chg="del mod replST">
          <ac:chgData name="Ida Ekmark" userId="ffbc62ef69d5d3dc" providerId="LiveId" clId="{38AB4D3C-B4E5-4847-ABEF-83E738C70A11}" dt="2024-05-27T11:30:22.042" v="70235" actId="478"/>
          <ac:spMkLst>
            <pc:docMk/>
            <pc:sldMk cId="2367163873" sldId="315"/>
            <ac:spMk id="9622" creationId="{15A836F3-E008-66B7-3FD1-56B4676068BD}"/>
          </ac:spMkLst>
        </pc:spChg>
        <pc:spChg chg="del mod replST">
          <ac:chgData name="Ida Ekmark" userId="ffbc62ef69d5d3dc" providerId="LiveId" clId="{38AB4D3C-B4E5-4847-ABEF-83E738C70A11}" dt="2024-05-27T11:30:22.041" v="70234" actId="478"/>
          <ac:spMkLst>
            <pc:docMk/>
            <pc:sldMk cId="2367163873" sldId="315"/>
            <ac:spMk id="9623" creationId="{7EB6BF9E-D243-300A-40EE-8FCBE3E48446}"/>
          </ac:spMkLst>
        </pc:spChg>
        <pc:spChg chg="del mod replST">
          <ac:chgData name="Ida Ekmark" userId="ffbc62ef69d5d3dc" providerId="LiveId" clId="{38AB4D3C-B4E5-4847-ABEF-83E738C70A11}" dt="2024-05-27T11:30:22.040" v="70233" actId="478"/>
          <ac:spMkLst>
            <pc:docMk/>
            <pc:sldMk cId="2367163873" sldId="315"/>
            <ac:spMk id="9624" creationId="{90ED54EA-6DEB-847C-35CF-01A84FA6E6C5}"/>
          </ac:spMkLst>
        </pc:spChg>
        <pc:spChg chg="del mod replST">
          <ac:chgData name="Ida Ekmark" userId="ffbc62ef69d5d3dc" providerId="LiveId" clId="{38AB4D3C-B4E5-4847-ABEF-83E738C70A11}" dt="2024-05-27T11:30:22.040" v="70232" actId="478"/>
          <ac:spMkLst>
            <pc:docMk/>
            <pc:sldMk cId="2367163873" sldId="315"/>
            <ac:spMk id="9625" creationId="{30645334-7393-5BBC-7ED7-A58BA8A57B79}"/>
          </ac:spMkLst>
        </pc:spChg>
        <pc:spChg chg="del mod replST">
          <ac:chgData name="Ida Ekmark" userId="ffbc62ef69d5d3dc" providerId="LiveId" clId="{38AB4D3C-B4E5-4847-ABEF-83E738C70A11}" dt="2024-05-27T11:30:22.038" v="70231" actId="478"/>
          <ac:spMkLst>
            <pc:docMk/>
            <pc:sldMk cId="2367163873" sldId="315"/>
            <ac:spMk id="9626" creationId="{B085D19E-8ADC-0278-9A07-5EF8D909E2FA}"/>
          </ac:spMkLst>
        </pc:spChg>
        <pc:spChg chg="del mod replST">
          <ac:chgData name="Ida Ekmark" userId="ffbc62ef69d5d3dc" providerId="LiveId" clId="{38AB4D3C-B4E5-4847-ABEF-83E738C70A11}" dt="2024-05-27T11:30:22.038" v="70230" actId="478"/>
          <ac:spMkLst>
            <pc:docMk/>
            <pc:sldMk cId="2367163873" sldId="315"/>
            <ac:spMk id="9627" creationId="{C829C7F7-7650-CF1D-F274-9D5D8080854C}"/>
          </ac:spMkLst>
        </pc:spChg>
        <pc:spChg chg="del mod replST">
          <ac:chgData name="Ida Ekmark" userId="ffbc62ef69d5d3dc" providerId="LiveId" clId="{38AB4D3C-B4E5-4847-ABEF-83E738C70A11}" dt="2024-05-27T11:30:22.037" v="70229" actId="478"/>
          <ac:spMkLst>
            <pc:docMk/>
            <pc:sldMk cId="2367163873" sldId="315"/>
            <ac:spMk id="9628" creationId="{91807F77-D96F-BD61-88A9-370C9FAC1328}"/>
          </ac:spMkLst>
        </pc:spChg>
        <pc:spChg chg="del mod replST">
          <ac:chgData name="Ida Ekmark" userId="ffbc62ef69d5d3dc" providerId="LiveId" clId="{38AB4D3C-B4E5-4847-ABEF-83E738C70A11}" dt="2024-05-27T11:30:22.036" v="70228" actId="478"/>
          <ac:spMkLst>
            <pc:docMk/>
            <pc:sldMk cId="2367163873" sldId="315"/>
            <ac:spMk id="9629" creationId="{1131540C-CA60-E1B9-25EE-451A70552A21}"/>
          </ac:spMkLst>
        </pc:spChg>
        <pc:spChg chg="del mod replST">
          <ac:chgData name="Ida Ekmark" userId="ffbc62ef69d5d3dc" providerId="LiveId" clId="{38AB4D3C-B4E5-4847-ABEF-83E738C70A11}" dt="2024-05-27T11:30:22.035" v="70227" actId="478"/>
          <ac:spMkLst>
            <pc:docMk/>
            <pc:sldMk cId="2367163873" sldId="315"/>
            <ac:spMk id="9630" creationId="{3AE764C9-9276-7CC3-7202-359E104C1372}"/>
          </ac:spMkLst>
        </pc:spChg>
        <pc:spChg chg="del mod replST">
          <ac:chgData name="Ida Ekmark" userId="ffbc62ef69d5d3dc" providerId="LiveId" clId="{38AB4D3C-B4E5-4847-ABEF-83E738C70A11}" dt="2024-05-27T11:30:22.035" v="70226" actId="478"/>
          <ac:spMkLst>
            <pc:docMk/>
            <pc:sldMk cId="2367163873" sldId="315"/>
            <ac:spMk id="9631" creationId="{961341D6-8915-3296-A7F9-F73C81A1FCEF}"/>
          </ac:spMkLst>
        </pc:spChg>
        <pc:spChg chg="del mod replST">
          <ac:chgData name="Ida Ekmark" userId="ffbc62ef69d5d3dc" providerId="LiveId" clId="{38AB4D3C-B4E5-4847-ABEF-83E738C70A11}" dt="2024-05-27T11:30:22.034" v="70225" actId="478"/>
          <ac:spMkLst>
            <pc:docMk/>
            <pc:sldMk cId="2367163873" sldId="315"/>
            <ac:spMk id="9632" creationId="{751E25A5-DBB2-9D9D-0030-5FB5C10E964D}"/>
          </ac:spMkLst>
        </pc:spChg>
        <pc:spChg chg="del mod replST">
          <ac:chgData name="Ida Ekmark" userId="ffbc62ef69d5d3dc" providerId="LiveId" clId="{38AB4D3C-B4E5-4847-ABEF-83E738C70A11}" dt="2024-05-27T11:30:22.033" v="70224" actId="478"/>
          <ac:spMkLst>
            <pc:docMk/>
            <pc:sldMk cId="2367163873" sldId="315"/>
            <ac:spMk id="9633" creationId="{24F1C1E5-BEDF-846C-206D-F19F89719DB0}"/>
          </ac:spMkLst>
        </pc:spChg>
        <pc:spChg chg="del mod replST">
          <ac:chgData name="Ida Ekmark" userId="ffbc62ef69d5d3dc" providerId="LiveId" clId="{38AB4D3C-B4E5-4847-ABEF-83E738C70A11}" dt="2024-05-27T11:30:22.032" v="70223" actId="478"/>
          <ac:spMkLst>
            <pc:docMk/>
            <pc:sldMk cId="2367163873" sldId="315"/>
            <ac:spMk id="9634" creationId="{4C5E532B-2012-78E7-D04F-5683CFC39D9E}"/>
          </ac:spMkLst>
        </pc:spChg>
        <pc:spChg chg="del mod replST">
          <ac:chgData name="Ida Ekmark" userId="ffbc62ef69d5d3dc" providerId="LiveId" clId="{38AB4D3C-B4E5-4847-ABEF-83E738C70A11}" dt="2024-05-27T11:30:22.032" v="70222" actId="478"/>
          <ac:spMkLst>
            <pc:docMk/>
            <pc:sldMk cId="2367163873" sldId="315"/>
            <ac:spMk id="9635" creationId="{278241B6-6722-1E77-647E-AFA7A5E750B9}"/>
          </ac:spMkLst>
        </pc:spChg>
        <pc:spChg chg="del mod replST">
          <ac:chgData name="Ida Ekmark" userId="ffbc62ef69d5d3dc" providerId="LiveId" clId="{38AB4D3C-B4E5-4847-ABEF-83E738C70A11}" dt="2024-05-27T11:30:22.031" v="70221" actId="478"/>
          <ac:spMkLst>
            <pc:docMk/>
            <pc:sldMk cId="2367163873" sldId="315"/>
            <ac:spMk id="9636" creationId="{69AC7333-97D1-5C81-3269-E27B51EEEFC6}"/>
          </ac:spMkLst>
        </pc:spChg>
        <pc:spChg chg="del mod replST">
          <ac:chgData name="Ida Ekmark" userId="ffbc62ef69d5d3dc" providerId="LiveId" clId="{38AB4D3C-B4E5-4847-ABEF-83E738C70A11}" dt="2024-05-27T11:30:22.030" v="70220" actId="478"/>
          <ac:spMkLst>
            <pc:docMk/>
            <pc:sldMk cId="2367163873" sldId="315"/>
            <ac:spMk id="9637" creationId="{A848F179-2CE2-ADDD-C6EC-D39E45C41FBE}"/>
          </ac:spMkLst>
        </pc:spChg>
        <pc:spChg chg="del mod replST">
          <ac:chgData name="Ida Ekmark" userId="ffbc62ef69d5d3dc" providerId="LiveId" clId="{38AB4D3C-B4E5-4847-ABEF-83E738C70A11}" dt="2024-05-27T11:30:22.030" v="70219" actId="478"/>
          <ac:spMkLst>
            <pc:docMk/>
            <pc:sldMk cId="2367163873" sldId="315"/>
            <ac:spMk id="9638" creationId="{5B7C9714-89C7-975F-688B-ADB675AF6C38}"/>
          </ac:spMkLst>
        </pc:spChg>
        <pc:spChg chg="del mod replST">
          <ac:chgData name="Ida Ekmark" userId="ffbc62ef69d5d3dc" providerId="LiveId" clId="{38AB4D3C-B4E5-4847-ABEF-83E738C70A11}" dt="2024-05-27T11:30:22.029" v="70218" actId="478"/>
          <ac:spMkLst>
            <pc:docMk/>
            <pc:sldMk cId="2367163873" sldId="315"/>
            <ac:spMk id="9639" creationId="{B4E1E40E-989D-C3B5-A30A-B74B873C78EB}"/>
          </ac:spMkLst>
        </pc:spChg>
        <pc:spChg chg="del mod replST">
          <ac:chgData name="Ida Ekmark" userId="ffbc62ef69d5d3dc" providerId="LiveId" clId="{38AB4D3C-B4E5-4847-ABEF-83E738C70A11}" dt="2024-05-27T11:30:22.028" v="70217" actId="478"/>
          <ac:spMkLst>
            <pc:docMk/>
            <pc:sldMk cId="2367163873" sldId="315"/>
            <ac:spMk id="9640" creationId="{1A4C3151-4BDF-46A4-32CF-D487B3A5693F}"/>
          </ac:spMkLst>
        </pc:spChg>
        <pc:spChg chg="del mod replST">
          <ac:chgData name="Ida Ekmark" userId="ffbc62ef69d5d3dc" providerId="LiveId" clId="{38AB4D3C-B4E5-4847-ABEF-83E738C70A11}" dt="2024-05-27T11:30:22.028" v="70216" actId="478"/>
          <ac:spMkLst>
            <pc:docMk/>
            <pc:sldMk cId="2367163873" sldId="315"/>
            <ac:spMk id="9641" creationId="{DD247153-0842-A61D-968A-26CBFDC5AF14}"/>
          </ac:spMkLst>
        </pc:spChg>
        <pc:spChg chg="del mod replST">
          <ac:chgData name="Ida Ekmark" userId="ffbc62ef69d5d3dc" providerId="LiveId" clId="{38AB4D3C-B4E5-4847-ABEF-83E738C70A11}" dt="2024-05-27T11:30:22.027" v="70215" actId="478"/>
          <ac:spMkLst>
            <pc:docMk/>
            <pc:sldMk cId="2367163873" sldId="315"/>
            <ac:spMk id="9642" creationId="{1E8E2D07-8D6E-CF5E-3887-FD5A65043663}"/>
          </ac:spMkLst>
        </pc:spChg>
        <pc:spChg chg="del mod replST">
          <ac:chgData name="Ida Ekmark" userId="ffbc62ef69d5d3dc" providerId="LiveId" clId="{38AB4D3C-B4E5-4847-ABEF-83E738C70A11}" dt="2024-05-27T11:30:22.027" v="70214" actId="478"/>
          <ac:spMkLst>
            <pc:docMk/>
            <pc:sldMk cId="2367163873" sldId="315"/>
            <ac:spMk id="9643" creationId="{2C66AB7C-52AA-4770-3A16-23068E1D0235}"/>
          </ac:spMkLst>
        </pc:spChg>
        <pc:spChg chg="del mod replST">
          <ac:chgData name="Ida Ekmark" userId="ffbc62ef69d5d3dc" providerId="LiveId" clId="{38AB4D3C-B4E5-4847-ABEF-83E738C70A11}" dt="2024-05-27T11:30:22.026" v="70213" actId="478"/>
          <ac:spMkLst>
            <pc:docMk/>
            <pc:sldMk cId="2367163873" sldId="315"/>
            <ac:spMk id="9644" creationId="{C4D8803E-8B24-601F-53CE-0FA88A4A5945}"/>
          </ac:spMkLst>
        </pc:spChg>
        <pc:spChg chg="del mod replST">
          <ac:chgData name="Ida Ekmark" userId="ffbc62ef69d5d3dc" providerId="LiveId" clId="{38AB4D3C-B4E5-4847-ABEF-83E738C70A11}" dt="2024-05-27T11:30:22.025" v="70212" actId="478"/>
          <ac:spMkLst>
            <pc:docMk/>
            <pc:sldMk cId="2367163873" sldId="315"/>
            <ac:spMk id="9645" creationId="{498D01E7-B692-4BDE-3C3D-A99A90C478F5}"/>
          </ac:spMkLst>
        </pc:spChg>
        <pc:spChg chg="del mod replST">
          <ac:chgData name="Ida Ekmark" userId="ffbc62ef69d5d3dc" providerId="LiveId" clId="{38AB4D3C-B4E5-4847-ABEF-83E738C70A11}" dt="2024-05-27T11:30:22.024" v="70211" actId="478"/>
          <ac:spMkLst>
            <pc:docMk/>
            <pc:sldMk cId="2367163873" sldId="315"/>
            <ac:spMk id="9646" creationId="{9DF2C702-C2E8-1FDE-E8F8-5D429E15279A}"/>
          </ac:spMkLst>
        </pc:spChg>
        <pc:spChg chg="del mod replST">
          <ac:chgData name="Ida Ekmark" userId="ffbc62ef69d5d3dc" providerId="LiveId" clId="{38AB4D3C-B4E5-4847-ABEF-83E738C70A11}" dt="2024-05-27T11:30:22.024" v="70210" actId="478"/>
          <ac:spMkLst>
            <pc:docMk/>
            <pc:sldMk cId="2367163873" sldId="315"/>
            <ac:spMk id="9647" creationId="{06D3D380-1877-8A80-15BE-E0A14ED887FA}"/>
          </ac:spMkLst>
        </pc:spChg>
        <pc:spChg chg="del mod replST">
          <ac:chgData name="Ida Ekmark" userId="ffbc62ef69d5d3dc" providerId="LiveId" clId="{38AB4D3C-B4E5-4847-ABEF-83E738C70A11}" dt="2024-05-27T11:30:22.023" v="70209" actId="478"/>
          <ac:spMkLst>
            <pc:docMk/>
            <pc:sldMk cId="2367163873" sldId="315"/>
            <ac:spMk id="9648" creationId="{627F6EDE-CD98-7DA7-1E32-3DE951AAC0CB}"/>
          </ac:spMkLst>
        </pc:spChg>
        <pc:spChg chg="del mod replST">
          <ac:chgData name="Ida Ekmark" userId="ffbc62ef69d5d3dc" providerId="LiveId" clId="{38AB4D3C-B4E5-4847-ABEF-83E738C70A11}" dt="2024-05-27T11:30:22.022" v="70208" actId="478"/>
          <ac:spMkLst>
            <pc:docMk/>
            <pc:sldMk cId="2367163873" sldId="315"/>
            <ac:spMk id="9649" creationId="{D7341F6B-AA2F-9632-E8EE-1D13D1300F7D}"/>
          </ac:spMkLst>
        </pc:spChg>
        <pc:spChg chg="del mod replST">
          <ac:chgData name="Ida Ekmark" userId="ffbc62ef69d5d3dc" providerId="LiveId" clId="{38AB4D3C-B4E5-4847-ABEF-83E738C70A11}" dt="2024-05-27T11:30:22.021" v="70207" actId="478"/>
          <ac:spMkLst>
            <pc:docMk/>
            <pc:sldMk cId="2367163873" sldId="315"/>
            <ac:spMk id="9650" creationId="{B6948356-3388-F355-A7BD-EEE63AB8A3FA}"/>
          </ac:spMkLst>
        </pc:spChg>
        <pc:spChg chg="del mod replST">
          <ac:chgData name="Ida Ekmark" userId="ffbc62ef69d5d3dc" providerId="LiveId" clId="{38AB4D3C-B4E5-4847-ABEF-83E738C70A11}" dt="2024-05-27T11:30:22.021" v="70206" actId="478"/>
          <ac:spMkLst>
            <pc:docMk/>
            <pc:sldMk cId="2367163873" sldId="315"/>
            <ac:spMk id="9651" creationId="{A54A0B7E-8982-EDAF-B85B-80E8D4FEC153}"/>
          </ac:spMkLst>
        </pc:spChg>
        <pc:spChg chg="del mod replST">
          <ac:chgData name="Ida Ekmark" userId="ffbc62ef69d5d3dc" providerId="LiveId" clId="{38AB4D3C-B4E5-4847-ABEF-83E738C70A11}" dt="2024-05-27T11:30:22.020" v="70205" actId="478"/>
          <ac:spMkLst>
            <pc:docMk/>
            <pc:sldMk cId="2367163873" sldId="315"/>
            <ac:spMk id="9652" creationId="{AA82A317-627E-0CFA-5021-1447BC0CD8BF}"/>
          </ac:spMkLst>
        </pc:spChg>
        <pc:spChg chg="del mod replST">
          <ac:chgData name="Ida Ekmark" userId="ffbc62ef69d5d3dc" providerId="LiveId" clId="{38AB4D3C-B4E5-4847-ABEF-83E738C70A11}" dt="2024-05-27T11:30:22.019" v="70204" actId="478"/>
          <ac:spMkLst>
            <pc:docMk/>
            <pc:sldMk cId="2367163873" sldId="315"/>
            <ac:spMk id="9653" creationId="{B2158AC4-54CD-3CE7-D371-AF7973A92532}"/>
          </ac:spMkLst>
        </pc:spChg>
        <pc:spChg chg="del mod replST">
          <ac:chgData name="Ida Ekmark" userId="ffbc62ef69d5d3dc" providerId="LiveId" clId="{38AB4D3C-B4E5-4847-ABEF-83E738C70A11}" dt="2024-05-27T11:30:22.018" v="70203" actId="478"/>
          <ac:spMkLst>
            <pc:docMk/>
            <pc:sldMk cId="2367163873" sldId="315"/>
            <ac:spMk id="9654" creationId="{EC9593DB-B8D0-FA48-A326-6680DBB4A963}"/>
          </ac:spMkLst>
        </pc:spChg>
        <pc:spChg chg="del mod replST">
          <ac:chgData name="Ida Ekmark" userId="ffbc62ef69d5d3dc" providerId="LiveId" clId="{38AB4D3C-B4E5-4847-ABEF-83E738C70A11}" dt="2024-05-27T11:30:22.017" v="70202" actId="478"/>
          <ac:spMkLst>
            <pc:docMk/>
            <pc:sldMk cId="2367163873" sldId="315"/>
            <ac:spMk id="9655" creationId="{3653E149-4460-44C0-1C50-D73AC279439C}"/>
          </ac:spMkLst>
        </pc:spChg>
        <pc:spChg chg="del mod replST">
          <ac:chgData name="Ida Ekmark" userId="ffbc62ef69d5d3dc" providerId="LiveId" clId="{38AB4D3C-B4E5-4847-ABEF-83E738C70A11}" dt="2024-05-27T11:30:22.016" v="70201" actId="478"/>
          <ac:spMkLst>
            <pc:docMk/>
            <pc:sldMk cId="2367163873" sldId="315"/>
            <ac:spMk id="9656" creationId="{FB360EE5-C58B-2A5D-1691-DA1DDD94A0B6}"/>
          </ac:spMkLst>
        </pc:spChg>
        <pc:spChg chg="del mod replST">
          <ac:chgData name="Ida Ekmark" userId="ffbc62ef69d5d3dc" providerId="LiveId" clId="{38AB4D3C-B4E5-4847-ABEF-83E738C70A11}" dt="2024-05-27T11:30:22.015" v="70200" actId="478"/>
          <ac:spMkLst>
            <pc:docMk/>
            <pc:sldMk cId="2367163873" sldId="315"/>
            <ac:spMk id="9657" creationId="{50104AA4-87DC-1DBE-ACE1-C13D890678D6}"/>
          </ac:spMkLst>
        </pc:spChg>
        <pc:spChg chg="del mod replST">
          <ac:chgData name="Ida Ekmark" userId="ffbc62ef69d5d3dc" providerId="LiveId" clId="{38AB4D3C-B4E5-4847-ABEF-83E738C70A11}" dt="2024-05-27T11:30:22.014" v="70199" actId="478"/>
          <ac:spMkLst>
            <pc:docMk/>
            <pc:sldMk cId="2367163873" sldId="315"/>
            <ac:spMk id="9658" creationId="{BB646834-542A-2192-C9F8-FD7204237C90}"/>
          </ac:spMkLst>
        </pc:spChg>
        <pc:spChg chg="del mod replST">
          <ac:chgData name="Ida Ekmark" userId="ffbc62ef69d5d3dc" providerId="LiveId" clId="{38AB4D3C-B4E5-4847-ABEF-83E738C70A11}" dt="2024-05-27T11:30:22.013" v="70198" actId="478"/>
          <ac:spMkLst>
            <pc:docMk/>
            <pc:sldMk cId="2367163873" sldId="315"/>
            <ac:spMk id="9659" creationId="{CC920AEC-2168-C9B3-FD7C-8640119290AC}"/>
          </ac:spMkLst>
        </pc:spChg>
        <pc:spChg chg="del mod replST">
          <ac:chgData name="Ida Ekmark" userId="ffbc62ef69d5d3dc" providerId="LiveId" clId="{38AB4D3C-B4E5-4847-ABEF-83E738C70A11}" dt="2024-05-27T11:30:22.012" v="70197" actId="478"/>
          <ac:spMkLst>
            <pc:docMk/>
            <pc:sldMk cId="2367163873" sldId="315"/>
            <ac:spMk id="9660" creationId="{74730383-D038-1E53-5B99-FDB70EF2F9CB}"/>
          </ac:spMkLst>
        </pc:spChg>
        <pc:spChg chg="del mod replST">
          <ac:chgData name="Ida Ekmark" userId="ffbc62ef69d5d3dc" providerId="LiveId" clId="{38AB4D3C-B4E5-4847-ABEF-83E738C70A11}" dt="2024-05-27T11:30:22.011" v="70196" actId="478"/>
          <ac:spMkLst>
            <pc:docMk/>
            <pc:sldMk cId="2367163873" sldId="315"/>
            <ac:spMk id="9661" creationId="{729A8DB4-695E-C3D6-47FB-20BADFEE73D8}"/>
          </ac:spMkLst>
        </pc:spChg>
        <pc:spChg chg="del mod replST">
          <ac:chgData name="Ida Ekmark" userId="ffbc62ef69d5d3dc" providerId="LiveId" clId="{38AB4D3C-B4E5-4847-ABEF-83E738C70A11}" dt="2024-05-27T11:30:22.010" v="70195" actId="478"/>
          <ac:spMkLst>
            <pc:docMk/>
            <pc:sldMk cId="2367163873" sldId="315"/>
            <ac:spMk id="9662" creationId="{95EAABE2-1E24-6D2B-99C1-CA835C0832B2}"/>
          </ac:spMkLst>
        </pc:spChg>
        <pc:spChg chg="del mod replST">
          <ac:chgData name="Ida Ekmark" userId="ffbc62ef69d5d3dc" providerId="LiveId" clId="{38AB4D3C-B4E5-4847-ABEF-83E738C70A11}" dt="2024-05-27T11:30:22.008" v="70194" actId="478"/>
          <ac:spMkLst>
            <pc:docMk/>
            <pc:sldMk cId="2367163873" sldId="315"/>
            <ac:spMk id="9663" creationId="{3C08F9AC-CA1F-EA0E-E159-3077512A4D8E}"/>
          </ac:spMkLst>
        </pc:spChg>
        <pc:spChg chg="del mod replST">
          <ac:chgData name="Ida Ekmark" userId="ffbc62ef69d5d3dc" providerId="LiveId" clId="{38AB4D3C-B4E5-4847-ABEF-83E738C70A11}" dt="2024-05-27T11:30:22.008" v="70193" actId="478"/>
          <ac:spMkLst>
            <pc:docMk/>
            <pc:sldMk cId="2367163873" sldId="315"/>
            <ac:spMk id="9664" creationId="{BE8FF1AF-0391-DCDC-2995-D54DD10451CC}"/>
          </ac:spMkLst>
        </pc:spChg>
        <pc:spChg chg="del mod replST">
          <ac:chgData name="Ida Ekmark" userId="ffbc62ef69d5d3dc" providerId="LiveId" clId="{38AB4D3C-B4E5-4847-ABEF-83E738C70A11}" dt="2024-05-27T11:30:22.007" v="70192" actId="478"/>
          <ac:spMkLst>
            <pc:docMk/>
            <pc:sldMk cId="2367163873" sldId="315"/>
            <ac:spMk id="9665" creationId="{97B26C1A-E329-F4DF-8B39-97B192477CBC}"/>
          </ac:spMkLst>
        </pc:spChg>
        <pc:spChg chg="del mod replST">
          <ac:chgData name="Ida Ekmark" userId="ffbc62ef69d5d3dc" providerId="LiveId" clId="{38AB4D3C-B4E5-4847-ABEF-83E738C70A11}" dt="2024-05-27T11:30:22.006" v="70191" actId="478"/>
          <ac:spMkLst>
            <pc:docMk/>
            <pc:sldMk cId="2367163873" sldId="315"/>
            <ac:spMk id="9666" creationId="{C1D1DB90-2B8D-9EB7-4DCA-E252FB9973FF}"/>
          </ac:spMkLst>
        </pc:spChg>
        <pc:spChg chg="del mod replST">
          <ac:chgData name="Ida Ekmark" userId="ffbc62ef69d5d3dc" providerId="LiveId" clId="{38AB4D3C-B4E5-4847-ABEF-83E738C70A11}" dt="2024-05-27T11:30:22.005" v="70190" actId="478"/>
          <ac:spMkLst>
            <pc:docMk/>
            <pc:sldMk cId="2367163873" sldId="315"/>
            <ac:spMk id="9667" creationId="{75F83CA3-48B1-9E0D-F62D-860FEBB9FE77}"/>
          </ac:spMkLst>
        </pc:spChg>
        <pc:spChg chg="del mod replST">
          <ac:chgData name="Ida Ekmark" userId="ffbc62ef69d5d3dc" providerId="LiveId" clId="{38AB4D3C-B4E5-4847-ABEF-83E738C70A11}" dt="2024-05-27T11:30:22.004" v="70189" actId="478"/>
          <ac:spMkLst>
            <pc:docMk/>
            <pc:sldMk cId="2367163873" sldId="315"/>
            <ac:spMk id="9668" creationId="{2F4B7654-4381-0573-6C5D-F0C78712AA48}"/>
          </ac:spMkLst>
        </pc:spChg>
        <pc:spChg chg="del mod replST">
          <ac:chgData name="Ida Ekmark" userId="ffbc62ef69d5d3dc" providerId="LiveId" clId="{38AB4D3C-B4E5-4847-ABEF-83E738C70A11}" dt="2024-05-27T11:30:22.004" v="70188" actId="478"/>
          <ac:spMkLst>
            <pc:docMk/>
            <pc:sldMk cId="2367163873" sldId="315"/>
            <ac:spMk id="9669" creationId="{B41B2150-2626-4621-0DC9-A3E5D867042E}"/>
          </ac:spMkLst>
        </pc:spChg>
        <pc:spChg chg="del mod replST">
          <ac:chgData name="Ida Ekmark" userId="ffbc62ef69d5d3dc" providerId="LiveId" clId="{38AB4D3C-B4E5-4847-ABEF-83E738C70A11}" dt="2024-05-27T11:30:22.003" v="70187" actId="478"/>
          <ac:spMkLst>
            <pc:docMk/>
            <pc:sldMk cId="2367163873" sldId="315"/>
            <ac:spMk id="9670" creationId="{60619FE4-AC18-6BAB-FEE0-70B26B3700DF}"/>
          </ac:spMkLst>
        </pc:spChg>
        <pc:spChg chg="del mod replST">
          <ac:chgData name="Ida Ekmark" userId="ffbc62ef69d5d3dc" providerId="LiveId" clId="{38AB4D3C-B4E5-4847-ABEF-83E738C70A11}" dt="2024-05-27T11:30:22.002" v="70186" actId="478"/>
          <ac:spMkLst>
            <pc:docMk/>
            <pc:sldMk cId="2367163873" sldId="315"/>
            <ac:spMk id="9671" creationId="{098ECAC1-65D1-7C4F-4209-9527E5D1ACC2}"/>
          </ac:spMkLst>
        </pc:spChg>
        <pc:spChg chg="del mod replST">
          <ac:chgData name="Ida Ekmark" userId="ffbc62ef69d5d3dc" providerId="LiveId" clId="{38AB4D3C-B4E5-4847-ABEF-83E738C70A11}" dt="2024-05-27T11:30:22.001" v="70185" actId="478"/>
          <ac:spMkLst>
            <pc:docMk/>
            <pc:sldMk cId="2367163873" sldId="315"/>
            <ac:spMk id="9672" creationId="{7755A5AE-0091-DE95-CB22-D98D3D012FAB}"/>
          </ac:spMkLst>
        </pc:spChg>
        <pc:spChg chg="del mod replST">
          <ac:chgData name="Ida Ekmark" userId="ffbc62ef69d5d3dc" providerId="LiveId" clId="{38AB4D3C-B4E5-4847-ABEF-83E738C70A11}" dt="2024-05-27T11:30:22" v="70184" actId="478"/>
          <ac:spMkLst>
            <pc:docMk/>
            <pc:sldMk cId="2367163873" sldId="315"/>
            <ac:spMk id="9673" creationId="{4EEE4DD9-A2C0-19E6-21D8-200EAD49BB0F}"/>
          </ac:spMkLst>
        </pc:spChg>
        <pc:spChg chg="del mod replST">
          <ac:chgData name="Ida Ekmark" userId="ffbc62ef69d5d3dc" providerId="LiveId" clId="{38AB4D3C-B4E5-4847-ABEF-83E738C70A11}" dt="2024-05-27T11:30:21.999" v="70183" actId="478"/>
          <ac:spMkLst>
            <pc:docMk/>
            <pc:sldMk cId="2367163873" sldId="315"/>
            <ac:spMk id="9674" creationId="{A05A7BD8-4CC9-B633-0D2B-796EF994F433}"/>
          </ac:spMkLst>
        </pc:spChg>
        <pc:spChg chg="del mod replST">
          <ac:chgData name="Ida Ekmark" userId="ffbc62ef69d5d3dc" providerId="LiveId" clId="{38AB4D3C-B4E5-4847-ABEF-83E738C70A11}" dt="2024-05-27T11:30:21.998" v="70182" actId="478"/>
          <ac:spMkLst>
            <pc:docMk/>
            <pc:sldMk cId="2367163873" sldId="315"/>
            <ac:spMk id="9675" creationId="{81007ACD-2D8A-9EF0-F3B6-5ED3DAA15436}"/>
          </ac:spMkLst>
        </pc:spChg>
        <pc:spChg chg="del mod replST">
          <ac:chgData name="Ida Ekmark" userId="ffbc62ef69d5d3dc" providerId="LiveId" clId="{38AB4D3C-B4E5-4847-ABEF-83E738C70A11}" dt="2024-05-27T11:30:21.997" v="70181" actId="478"/>
          <ac:spMkLst>
            <pc:docMk/>
            <pc:sldMk cId="2367163873" sldId="315"/>
            <ac:spMk id="9676" creationId="{DF95A722-9F6C-7F9C-174B-04BDA566C7D9}"/>
          </ac:spMkLst>
        </pc:spChg>
        <pc:spChg chg="del mod replST">
          <ac:chgData name="Ida Ekmark" userId="ffbc62ef69d5d3dc" providerId="LiveId" clId="{38AB4D3C-B4E5-4847-ABEF-83E738C70A11}" dt="2024-05-27T11:30:21.997" v="70180" actId="478"/>
          <ac:spMkLst>
            <pc:docMk/>
            <pc:sldMk cId="2367163873" sldId="315"/>
            <ac:spMk id="9677" creationId="{C0B8783A-2C3C-F5A5-4D61-501E59E4DB15}"/>
          </ac:spMkLst>
        </pc:spChg>
        <pc:spChg chg="del mod replST">
          <ac:chgData name="Ida Ekmark" userId="ffbc62ef69d5d3dc" providerId="LiveId" clId="{38AB4D3C-B4E5-4847-ABEF-83E738C70A11}" dt="2024-05-27T11:30:21.996" v="70179" actId="478"/>
          <ac:spMkLst>
            <pc:docMk/>
            <pc:sldMk cId="2367163873" sldId="315"/>
            <ac:spMk id="9678" creationId="{CC8D87EC-876F-9515-3A16-10EE77C0A159}"/>
          </ac:spMkLst>
        </pc:spChg>
        <pc:spChg chg="del mod replST">
          <ac:chgData name="Ida Ekmark" userId="ffbc62ef69d5d3dc" providerId="LiveId" clId="{38AB4D3C-B4E5-4847-ABEF-83E738C70A11}" dt="2024-05-27T11:30:21.995" v="70178" actId="478"/>
          <ac:spMkLst>
            <pc:docMk/>
            <pc:sldMk cId="2367163873" sldId="315"/>
            <ac:spMk id="9679" creationId="{058E434D-DF74-A6A3-ADCE-39D72F8FE7D5}"/>
          </ac:spMkLst>
        </pc:spChg>
        <pc:spChg chg="del mod replST">
          <ac:chgData name="Ida Ekmark" userId="ffbc62ef69d5d3dc" providerId="LiveId" clId="{38AB4D3C-B4E5-4847-ABEF-83E738C70A11}" dt="2024-05-27T11:30:21.994" v="70177" actId="478"/>
          <ac:spMkLst>
            <pc:docMk/>
            <pc:sldMk cId="2367163873" sldId="315"/>
            <ac:spMk id="9680" creationId="{A016913A-A210-9E60-067E-2A8E5AB7E421}"/>
          </ac:spMkLst>
        </pc:spChg>
        <pc:spChg chg="del mod replST">
          <ac:chgData name="Ida Ekmark" userId="ffbc62ef69d5d3dc" providerId="LiveId" clId="{38AB4D3C-B4E5-4847-ABEF-83E738C70A11}" dt="2024-05-27T11:30:21.993" v="70176" actId="478"/>
          <ac:spMkLst>
            <pc:docMk/>
            <pc:sldMk cId="2367163873" sldId="315"/>
            <ac:spMk id="9681" creationId="{43DE54D1-A51A-F4F8-3B92-9950AA17A164}"/>
          </ac:spMkLst>
        </pc:spChg>
        <pc:spChg chg="del mod replST">
          <ac:chgData name="Ida Ekmark" userId="ffbc62ef69d5d3dc" providerId="LiveId" clId="{38AB4D3C-B4E5-4847-ABEF-83E738C70A11}" dt="2024-05-27T11:30:21.992" v="70175" actId="478"/>
          <ac:spMkLst>
            <pc:docMk/>
            <pc:sldMk cId="2367163873" sldId="315"/>
            <ac:spMk id="9682" creationId="{132A7BFC-F0F9-7AE3-59CE-3BD8E6352728}"/>
          </ac:spMkLst>
        </pc:spChg>
        <pc:spChg chg="del mod replST">
          <ac:chgData name="Ida Ekmark" userId="ffbc62ef69d5d3dc" providerId="LiveId" clId="{38AB4D3C-B4E5-4847-ABEF-83E738C70A11}" dt="2024-05-27T11:30:21.992" v="70174" actId="478"/>
          <ac:spMkLst>
            <pc:docMk/>
            <pc:sldMk cId="2367163873" sldId="315"/>
            <ac:spMk id="9683" creationId="{E97BDCB1-0DD2-24CD-A059-75007AA5A95C}"/>
          </ac:spMkLst>
        </pc:spChg>
        <pc:spChg chg="del mod replST">
          <ac:chgData name="Ida Ekmark" userId="ffbc62ef69d5d3dc" providerId="LiveId" clId="{38AB4D3C-B4E5-4847-ABEF-83E738C70A11}" dt="2024-05-27T11:30:21.991" v="70173" actId="478"/>
          <ac:spMkLst>
            <pc:docMk/>
            <pc:sldMk cId="2367163873" sldId="315"/>
            <ac:spMk id="9684" creationId="{09917170-1DEC-654B-8C08-B2716F1038CB}"/>
          </ac:spMkLst>
        </pc:spChg>
        <pc:spChg chg="del mod replST">
          <ac:chgData name="Ida Ekmark" userId="ffbc62ef69d5d3dc" providerId="LiveId" clId="{38AB4D3C-B4E5-4847-ABEF-83E738C70A11}" dt="2024-05-27T11:30:21.990" v="70172" actId="478"/>
          <ac:spMkLst>
            <pc:docMk/>
            <pc:sldMk cId="2367163873" sldId="315"/>
            <ac:spMk id="9685" creationId="{3CB6DE76-F26B-7971-E299-55DF18067E8F}"/>
          </ac:spMkLst>
        </pc:spChg>
        <pc:spChg chg="del mod replST">
          <ac:chgData name="Ida Ekmark" userId="ffbc62ef69d5d3dc" providerId="LiveId" clId="{38AB4D3C-B4E5-4847-ABEF-83E738C70A11}" dt="2024-05-27T11:30:21.989" v="70171" actId="478"/>
          <ac:spMkLst>
            <pc:docMk/>
            <pc:sldMk cId="2367163873" sldId="315"/>
            <ac:spMk id="9686" creationId="{2EA6BC12-D5C8-A405-C67C-68878A38E379}"/>
          </ac:spMkLst>
        </pc:spChg>
        <pc:spChg chg="del mod replST">
          <ac:chgData name="Ida Ekmark" userId="ffbc62ef69d5d3dc" providerId="LiveId" clId="{38AB4D3C-B4E5-4847-ABEF-83E738C70A11}" dt="2024-05-27T11:30:21.988" v="70170" actId="478"/>
          <ac:spMkLst>
            <pc:docMk/>
            <pc:sldMk cId="2367163873" sldId="315"/>
            <ac:spMk id="9687" creationId="{AEF2A098-D022-B46F-2E1C-86FAA24E3EDD}"/>
          </ac:spMkLst>
        </pc:spChg>
        <pc:spChg chg="del mod replST">
          <ac:chgData name="Ida Ekmark" userId="ffbc62ef69d5d3dc" providerId="LiveId" clId="{38AB4D3C-B4E5-4847-ABEF-83E738C70A11}" dt="2024-05-27T11:30:21.988" v="70169" actId="478"/>
          <ac:spMkLst>
            <pc:docMk/>
            <pc:sldMk cId="2367163873" sldId="315"/>
            <ac:spMk id="9688" creationId="{E03DA54D-FA97-EB7B-E95F-8759F093BD00}"/>
          </ac:spMkLst>
        </pc:spChg>
        <pc:spChg chg="del mod replST">
          <ac:chgData name="Ida Ekmark" userId="ffbc62ef69d5d3dc" providerId="LiveId" clId="{38AB4D3C-B4E5-4847-ABEF-83E738C70A11}" dt="2024-05-27T11:30:21.987" v="70168" actId="478"/>
          <ac:spMkLst>
            <pc:docMk/>
            <pc:sldMk cId="2367163873" sldId="315"/>
            <ac:spMk id="9689" creationId="{BBB9B8DA-4FCA-55F3-888F-584A52FA4F3C}"/>
          </ac:spMkLst>
        </pc:spChg>
        <pc:spChg chg="del mod replST">
          <ac:chgData name="Ida Ekmark" userId="ffbc62ef69d5d3dc" providerId="LiveId" clId="{38AB4D3C-B4E5-4847-ABEF-83E738C70A11}" dt="2024-05-27T11:30:21.986" v="70167" actId="478"/>
          <ac:spMkLst>
            <pc:docMk/>
            <pc:sldMk cId="2367163873" sldId="315"/>
            <ac:spMk id="9690" creationId="{63442A50-90EF-9F45-F0EF-C3E90C886F8D}"/>
          </ac:spMkLst>
        </pc:spChg>
        <pc:spChg chg="del mod replST">
          <ac:chgData name="Ida Ekmark" userId="ffbc62ef69d5d3dc" providerId="LiveId" clId="{38AB4D3C-B4E5-4847-ABEF-83E738C70A11}" dt="2024-05-27T11:30:21.985" v="70166" actId="478"/>
          <ac:spMkLst>
            <pc:docMk/>
            <pc:sldMk cId="2367163873" sldId="315"/>
            <ac:spMk id="9691" creationId="{904583AE-35ED-03E0-CB0A-694A8C1F19D2}"/>
          </ac:spMkLst>
        </pc:spChg>
        <pc:spChg chg="del mod replST">
          <ac:chgData name="Ida Ekmark" userId="ffbc62ef69d5d3dc" providerId="LiveId" clId="{38AB4D3C-B4E5-4847-ABEF-83E738C70A11}" dt="2024-05-27T11:30:21.985" v="70165" actId="478"/>
          <ac:spMkLst>
            <pc:docMk/>
            <pc:sldMk cId="2367163873" sldId="315"/>
            <ac:spMk id="9692" creationId="{7531708D-C834-6F9F-FAB3-CFF310578A91}"/>
          </ac:spMkLst>
        </pc:spChg>
        <pc:spChg chg="del mod replST">
          <ac:chgData name="Ida Ekmark" userId="ffbc62ef69d5d3dc" providerId="LiveId" clId="{38AB4D3C-B4E5-4847-ABEF-83E738C70A11}" dt="2024-05-27T11:30:21.984" v="70164" actId="478"/>
          <ac:spMkLst>
            <pc:docMk/>
            <pc:sldMk cId="2367163873" sldId="315"/>
            <ac:spMk id="9693" creationId="{F8670350-169A-C286-606C-63FBD5A1700F}"/>
          </ac:spMkLst>
        </pc:spChg>
        <pc:spChg chg="del mod replST">
          <ac:chgData name="Ida Ekmark" userId="ffbc62ef69d5d3dc" providerId="LiveId" clId="{38AB4D3C-B4E5-4847-ABEF-83E738C70A11}" dt="2024-05-27T11:30:21.983" v="70163" actId="478"/>
          <ac:spMkLst>
            <pc:docMk/>
            <pc:sldMk cId="2367163873" sldId="315"/>
            <ac:spMk id="9694" creationId="{AFFF0529-F036-CD60-C201-835F77A26474}"/>
          </ac:spMkLst>
        </pc:spChg>
        <pc:spChg chg="del mod replST">
          <ac:chgData name="Ida Ekmark" userId="ffbc62ef69d5d3dc" providerId="LiveId" clId="{38AB4D3C-B4E5-4847-ABEF-83E738C70A11}" dt="2024-05-27T11:30:21.982" v="70162" actId="478"/>
          <ac:spMkLst>
            <pc:docMk/>
            <pc:sldMk cId="2367163873" sldId="315"/>
            <ac:spMk id="9695" creationId="{431D0BBC-73D9-2361-5323-4B8C5E94EB1C}"/>
          </ac:spMkLst>
        </pc:spChg>
        <pc:spChg chg="del mod replST">
          <ac:chgData name="Ida Ekmark" userId="ffbc62ef69d5d3dc" providerId="LiveId" clId="{38AB4D3C-B4E5-4847-ABEF-83E738C70A11}" dt="2024-05-27T11:30:21.981" v="70161" actId="478"/>
          <ac:spMkLst>
            <pc:docMk/>
            <pc:sldMk cId="2367163873" sldId="315"/>
            <ac:spMk id="9696" creationId="{23BEC2DC-49F0-BA8C-CF5E-EDCE3D50416C}"/>
          </ac:spMkLst>
        </pc:spChg>
        <pc:spChg chg="del mod replST">
          <ac:chgData name="Ida Ekmark" userId="ffbc62ef69d5d3dc" providerId="LiveId" clId="{38AB4D3C-B4E5-4847-ABEF-83E738C70A11}" dt="2024-05-27T11:30:21.980" v="70160" actId="478"/>
          <ac:spMkLst>
            <pc:docMk/>
            <pc:sldMk cId="2367163873" sldId="315"/>
            <ac:spMk id="9697" creationId="{F25DDF93-89C4-DEB1-BF77-304E0EB0C813}"/>
          </ac:spMkLst>
        </pc:spChg>
        <pc:spChg chg="del mod replST">
          <ac:chgData name="Ida Ekmark" userId="ffbc62ef69d5d3dc" providerId="LiveId" clId="{38AB4D3C-B4E5-4847-ABEF-83E738C70A11}" dt="2024-05-27T11:30:21.979" v="70159" actId="478"/>
          <ac:spMkLst>
            <pc:docMk/>
            <pc:sldMk cId="2367163873" sldId="315"/>
            <ac:spMk id="9698" creationId="{0EAE6A7F-AB5F-F9E0-DBE9-45B56E78B25A}"/>
          </ac:spMkLst>
        </pc:spChg>
        <pc:spChg chg="del mod replST">
          <ac:chgData name="Ida Ekmark" userId="ffbc62ef69d5d3dc" providerId="LiveId" clId="{38AB4D3C-B4E5-4847-ABEF-83E738C70A11}" dt="2024-05-27T11:30:21.978" v="70158" actId="478"/>
          <ac:spMkLst>
            <pc:docMk/>
            <pc:sldMk cId="2367163873" sldId="315"/>
            <ac:spMk id="9699" creationId="{34FFFE10-EA42-4F44-EBC9-065F44B26402}"/>
          </ac:spMkLst>
        </pc:spChg>
        <pc:spChg chg="del mod replST">
          <ac:chgData name="Ida Ekmark" userId="ffbc62ef69d5d3dc" providerId="LiveId" clId="{38AB4D3C-B4E5-4847-ABEF-83E738C70A11}" dt="2024-05-27T11:30:21.977" v="70157" actId="478"/>
          <ac:spMkLst>
            <pc:docMk/>
            <pc:sldMk cId="2367163873" sldId="315"/>
            <ac:spMk id="9700" creationId="{DAD12001-B8CA-438C-7B9D-C15C7DE7F71C}"/>
          </ac:spMkLst>
        </pc:spChg>
        <pc:spChg chg="del mod replST">
          <ac:chgData name="Ida Ekmark" userId="ffbc62ef69d5d3dc" providerId="LiveId" clId="{38AB4D3C-B4E5-4847-ABEF-83E738C70A11}" dt="2024-05-27T11:30:21.976" v="70156" actId="478"/>
          <ac:spMkLst>
            <pc:docMk/>
            <pc:sldMk cId="2367163873" sldId="315"/>
            <ac:spMk id="9701" creationId="{82BDDE7D-EBD3-2FB1-3455-8C541FADA1BE}"/>
          </ac:spMkLst>
        </pc:spChg>
        <pc:spChg chg="del mod replST">
          <ac:chgData name="Ida Ekmark" userId="ffbc62ef69d5d3dc" providerId="LiveId" clId="{38AB4D3C-B4E5-4847-ABEF-83E738C70A11}" dt="2024-05-27T11:30:21.976" v="70155" actId="478"/>
          <ac:spMkLst>
            <pc:docMk/>
            <pc:sldMk cId="2367163873" sldId="315"/>
            <ac:spMk id="9702" creationId="{2BBED378-AD3E-7890-7E31-B763C0517527}"/>
          </ac:spMkLst>
        </pc:spChg>
        <pc:spChg chg="del mod replST">
          <ac:chgData name="Ida Ekmark" userId="ffbc62ef69d5d3dc" providerId="LiveId" clId="{38AB4D3C-B4E5-4847-ABEF-83E738C70A11}" dt="2024-05-27T11:30:21.975" v="70154" actId="478"/>
          <ac:spMkLst>
            <pc:docMk/>
            <pc:sldMk cId="2367163873" sldId="315"/>
            <ac:spMk id="9703" creationId="{EABEE954-6B9B-BD6C-8BDC-342F83BBC442}"/>
          </ac:spMkLst>
        </pc:spChg>
        <pc:spChg chg="del mod replST">
          <ac:chgData name="Ida Ekmark" userId="ffbc62ef69d5d3dc" providerId="LiveId" clId="{38AB4D3C-B4E5-4847-ABEF-83E738C70A11}" dt="2024-05-27T11:30:21.974" v="70153" actId="478"/>
          <ac:spMkLst>
            <pc:docMk/>
            <pc:sldMk cId="2367163873" sldId="315"/>
            <ac:spMk id="9704" creationId="{0067E082-BE43-58A2-5FEA-153BE9129B48}"/>
          </ac:spMkLst>
        </pc:spChg>
        <pc:spChg chg="del mod replST">
          <ac:chgData name="Ida Ekmark" userId="ffbc62ef69d5d3dc" providerId="LiveId" clId="{38AB4D3C-B4E5-4847-ABEF-83E738C70A11}" dt="2024-05-27T11:30:21.973" v="70152" actId="478"/>
          <ac:spMkLst>
            <pc:docMk/>
            <pc:sldMk cId="2367163873" sldId="315"/>
            <ac:spMk id="9705" creationId="{144BE42B-C4D2-BFD6-726B-262E0B96BBC0}"/>
          </ac:spMkLst>
        </pc:spChg>
        <pc:spChg chg="del mod replST">
          <ac:chgData name="Ida Ekmark" userId="ffbc62ef69d5d3dc" providerId="LiveId" clId="{38AB4D3C-B4E5-4847-ABEF-83E738C70A11}" dt="2024-05-27T11:30:21.972" v="70151" actId="478"/>
          <ac:spMkLst>
            <pc:docMk/>
            <pc:sldMk cId="2367163873" sldId="315"/>
            <ac:spMk id="9706" creationId="{03E94C18-AA8D-FB58-AD2E-6CB83E8751C1}"/>
          </ac:spMkLst>
        </pc:spChg>
        <pc:spChg chg="del mod replST">
          <ac:chgData name="Ida Ekmark" userId="ffbc62ef69d5d3dc" providerId="LiveId" clId="{38AB4D3C-B4E5-4847-ABEF-83E738C70A11}" dt="2024-05-27T11:30:21.971" v="70150" actId="478"/>
          <ac:spMkLst>
            <pc:docMk/>
            <pc:sldMk cId="2367163873" sldId="315"/>
            <ac:spMk id="9707" creationId="{98EFE05D-20F7-9D52-B079-3BE7999AECAA}"/>
          </ac:spMkLst>
        </pc:spChg>
        <pc:spChg chg="del mod replST">
          <ac:chgData name="Ida Ekmark" userId="ffbc62ef69d5d3dc" providerId="LiveId" clId="{38AB4D3C-B4E5-4847-ABEF-83E738C70A11}" dt="2024-05-27T11:30:21.970" v="70149" actId="478"/>
          <ac:spMkLst>
            <pc:docMk/>
            <pc:sldMk cId="2367163873" sldId="315"/>
            <ac:spMk id="9708" creationId="{1F72D1E9-4D9D-4514-00AF-CB7C85E3DC37}"/>
          </ac:spMkLst>
        </pc:spChg>
        <pc:spChg chg="del mod replST">
          <ac:chgData name="Ida Ekmark" userId="ffbc62ef69d5d3dc" providerId="LiveId" clId="{38AB4D3C-B4E5-4847-ABEF-83E738C70A11}" dt="2024-05-27T11:30:21.969" v="70148" actId="478"/>
          <ac:spMkLst>
            <pc:docMk/>
            <pc:sldMk cId="2367163873" sldId="315"/>
            <ac:spMk id="9709" creationId="{D334872D-6F2B-B296-5B29-E1530FAC106E}"/>
          </ac:spMkLst>
        </pc:spChg>
        <pc:spChg chg="del mod replST">
          <ac:chgData name="Ida Ekmark" userId="ffbc62ef69d5d3dc" providerId="LiveId" clId="{38AB4D3C-B4E5-4847-ABEF-83E738C70A11}" dt="2024-05-27T11:30:21.969" v="70147" actId="478"/>
          <ac:spMkLst>
            <pc:docMk/>
            <pc:sldMk cId="2367163873" sldId="315"/>
            <ac:spMk id="9710" creationId="{A0521299-7E57-64B9-02BD-B0EEA62604D6}"/>
          </ac:spMkLst>
        </pc:spChg>
        <pc:spChg chg="del mod replST">
          <ac:chgData name="Ida Ekmark" userId="ffbc62ef69d5d3dc" providerId="LiveId" clId="{38AB4D3C-B4E5-4847-ABEF-83E738C70A11}" dt="2024-05-27T11:30:21.968" v="70146" actId="478"/>
          <ac:spMkLst>
            <pc:docMk/>
            <pc:sldMk cId="2367163873" sldId="315"/>
            <ac:spMk id="9711" creationId="{9485C87A-BEBB-2A37-FF46-E8F000BF4D54}"/>
          </ac:spMkLst>
        </pc:spChg>
        <pc:spChg chg="del mod replST">
          <ac:chgData name="Ida Ekmark" userId="ffbc62ef69d5d3dc" providerId="LiveId" clId="{38AB4D3C-B4E5-4847-ABEF-83E738C70A11}" dt="2024-05-27T11:30:21.967" v="70145" actId="478"/>
          <ac:spMkLst>
            <pc:docMk/>
            <pc:sldMk cId="2367163873" sldId="315"/>
            <ac:spMk id="9712" creationId="{F1CDA92E-F997-592C-8480-7BD5AABA9B75}"/>
          </ac:spMkLst>
        </pc:spChg>
        <pc:spChg chg="del mod replST">
          <ac:chgData name="Ida Ekmark" userId="ffbc62ef69d5d3dc" providerId="LiveId" clId="{38AB4D3C-B4E5-4847-ABEF-83E738C70A11}" dt="2024-05-27T11:30:21.966" v="70144" actId="478"/>
          <ac:spMkLst>
            <pc:docMk/>
            <pc:sldMk cId="2367163873" sldId="315"/>
            <ac:spMk id="9713" creationId="{C7761497-3FC6-9593-7CD5-F049E7731EAB}"/>
          </ac:spMkLst>
        </pc:spChg>
        <pc:spChg chg="del mod replST">
          <ac:chgData name="Ida Ekmark" userId="ffbc62ef69d5d3dc" providerId="LiveId" clId="{38AB4D3C-B4E5-4847-ABEF-83E738C70A11}" dt="2024-05-27T11:30:21.965" v="70143" actId="478"/>
          <ac:spMkLst>
            <pc:docMk/>
            <pc:sldMk cId="2367163873" sldId="315"/>
            <ac:spMk id="9714" creationId="{E88F53C1-B073-5D45-C9F8-9F5E526ECB94}"/>
          </ac:spMkLst>
        </pc:spChg>
        <pc:spChg chg="del mod replST">
          <ac:chgData name="Ida Ekmark" userId="ffbc62ef69d5d3dc" providerId="LiveId" clId="{38AB4D3C-B4E5-4847-ABEF-83E738C70A11}" dt="2024-05-27T11:30:21.965" v="70142" actId="478"/>
          <ac:spMkLst>
            <pc:docMk/>
            <pc:sldMk cId="2367163873" sldId="315"/>
            <ac:spMk id="9715" creationId="{FDA8967D-2255-4F32-B524-9BCC89E2C400}"/>
          </ac:spMkLst>
        </pc:spChg>
        <pc:spChg chg="del mod replST">
          <ac:chgData name="Ida Ekmark" userId="ffbc62ef69d5d3dc" providerId="LiveId" clId="{38AB4D3C-B4E5-4847-ABEF-83E738C70A11}" dt="2024-05-27T11:30:21.964" v="70141" actId="478"/>
          <ac:spMkLst>
            <pc:docMk/>
            <pc:sldMk cId="2367163873" sldId="315"/>
            <ac:spMk id="9716" creationId="{7AF420B5-CEF2-D99F-F586-108B60053536}"/>
          </ac:spMkLst>
        </pc:spChg>
        <pc:spChg chg="del mod replST">
          <ac:chgData name="Ida Ekmark" userId="ffbc62ef69d5d3dc" providerId="LiveId" clId="{38AB4D3C-B4E5-4847-ABEF-83E738C70A11}" dt="2024-05-27T11:30:21.963" v="70140" actId="478"/>
          <ac:spMkLst>
            <pc:docMk/>
            <pc:sldMk cId="2367163873" sldId="315"/>
            <ac:spMk id="9717" creationId="{E7A45CEB-3707-3D43-5EB4-45B57E771FFB}"/>
          </ac:spMkLst>
        </pc:spChg>
        <pc:spChg chg="del mod replST">
          <ac:chgData name="Ida Ekmark" userId="ffbc62ef69d5d3dc" providerId="LiveId" clId="{38AB4D3C-B4E5-4847-ABEF-83E738C70A11}" dt="2024-05-27T11:30:21.962" v="70139" actId="478"/>
          <ac:spMkLst>
            <pc:docMk/>
            <pc:sldMk cId="2367163873" sldId="315"/>
            <ac:spMk id="9718" creationId="{31F29F15-B220-BEA4-8530-7608F4FCDAB3}"/>
          </ac:spMkLst>
        </pc:spChg>
        <pc:spChg chg="del mod replST">
          <ac:chgData name="Ida Ekmark" userId="ffbc62ef69d5d3dc" providerId="LiveId" clId="{38AB4D3C-B4E5-4847-ABEF-83E738C70A11}" dt="2024-05-27T11:30:21.961" v="70138" actId="478"/>
          <ac:spMkLst>
            <pc:docMk/>
            <pc:sldMk cId="2367163873" sldId="315"/>
            <ac:spMk id="9719" creationId="{6A9AD59F-C238-94D3-AF67-F0A04D2C0608}"/>
          </ac:spMkLst>
        </pc:spChg>
        <pc:spChg chg="del mod replST">
          <ac:chgData name="Ida Ekmark" userId="ffbc62ef69d5d3dc" providerId="LiveId" clId="{38AB4D3C-B4E5-4847-ABEF-83E738C70A11}" dt="2024-05-27T11:30:21.960" v="70137" actId="478"/>
          <ac:spMkLst>
            <pc:docMk/>
            <pc:sldMk cId="2367163873" sldId="315"/>
            <ac:spMk id="9720" creationId="{5AD69877-5853-DBC4-CD8B-2AB5FC9794F1}"/>
          </ac:spMkLst>
        </pc:spChg>
        <pc:spChg chg="del mod replST">
          <ac:chgData name="Ida Ekmark" userId="ffbc62ef69d5d3dc" providerId="LiveId" clId="{38AB4D3C-B4E5-4847-ABEF-83E738C70A11}" dt="2024-05-27T11:30:21.959" v="70136" actId="478"/>
          <ac:spMkLst>
            <pc:docMk/>
            <pc:sldMk cId="2367163873" sldId="315"/>
            <ac:spMk id="9721" creationId="{8D116AF6-E819-5A85-1612-723050C29B33}"/>
          </ac:spMkLst>
        </pc:spChg>
        <pc:spChg chg="del mod replST">
          <ac:chgData name="Ida Ekmark" userId="ffbc62ef69d5d3dc" providerId="LiveId" clId="{38AB4D3C-B4E5-4847-ABEF-83E738C70A11}" dt="2024-05-27T11:30:21.958" v="70135" actId="478"/>
          <ac:spMkLst>
            <pc:docMk/>
            <pc:sldMk cId="2367163873" sldId="315"/>
            <ac:spMk id="9722" creationId="{B770C08B-39F4-09CD-2264-ADB36E4209FA}"/>
          </ac:spMkLst>
        </pc:spChg>
        <pc:spChg chg="del mod replST">
          <ac:chgData name="Ida Ekmark" userId="ffbc62ef69d5d3dc" providerId="LiveId" clId="{38AB4D3C-B4E5-4847-ABEF-83E738C70A11}" dt="2024-05-27T11:30:21.956" v="70134" actId="478"/>
          <ac:spMkLst>
            <pc:docMk/>
            <pc:sldMk cId="2367163873" sldId="315"/>
            <ac:spMk id="9723" creationId="{2843CC98-4662-2662-6269-418D8E2783AA}"/>
          </ac:spMkLst>
        </pc:spChg>
        <pc:spChg chg="del mod replST">
          <ac:chgData name="Ida Ekmark" userId="ffbc62ef69d5d3dc" providerId="LiveId" clId="{38AB4D3C-B4E5-4847-ABEF-83E738C70A11}" dt="2024-05-27T11:30:21.955" v="70133" actId="478"/>
          <ac:spMkLst>
            <pc:docMk/>
            <pc:sldMk cId="2367163873" sldId="315"/>
            <ac:spMk id="9724" creationId="{3EBAFFF6-3AF4-AA0C-4BE0-7DFDB1882234}"/>
          </ac:spMkLst>
        </pc:spChg>
        <pc:spChg chg="del mod replST">
          <ac:chgData name="Ida Ekmark" userId="ffbc62ef69d5d3dc" providerId="LiveId" clId="{38AB4D3C-B4E5-4847-ABEF-83E738C70A11}" dt="2024-05-27T11:30:21.954" v="70132" actId="478"/>
          <ac:spMkLst>
            <pc:docMk/>
            <pc:sldMk cId="2367163873" sldId="315"/>
            <ac:spMk id="9725" creationId="{CB999BC0-FD12-6FAD-565D-36BF6FF03178}"/>
          </ac:spMkLst>
        </pc:spChg>
        <pc:spChg chg="del mod replST">
          <ac:chgData name="Ida Ekmark" userId="ffbc62ef69d5d3dc" providerId="LiveId" clId="{38AB4D3C-B4E5-4847-ABEF-83E738C70A11}" dt="2024-05-27T11:30:21.953" v="70131" actId="478"/>
          <ac:spMkLst>
            <pc:docMk/>
            <pc:sldMk cId="2367163873" sldId="315"/>
            <ac:spMk id="9726" creationId="{CCCF6385-0BD8-1A1F-444A-AF592F84CF03}"/>
          </ac:spMkLst>
        </pc:spChg>
        <pc:spChg chg="del mod replST">
          <ac:chgData name="Ida Ekmark" userId="ffbc62ef69d5d3dc" providerId="LiveId" clId="{38AB4D3C-B4E5-4847-ABEF-83E738C70A11}" dt="2024-05-27T11:30:21.952" v="70130" actId="478"/>
          <ac:spMkLst>
            <pc:docMk/>
            <pc:sldMk cId="2367163873" sldId="315"/>
            <ac:spMk id="9727" creationId="{A4247E37-0909-27D7-35E0-33885CCF6E51}"/>
          </ac:spMkLst>
        </pc:spChg>
        <pc:spChg chg="del mod replST">
          <ac:chgData name="Ida Ekmark" userId="ffbc62ef69d5d3dc" providerId="LiveId" clId="{38AB4D3C-B4E5-4847-ABEF-83E738C70A11}" dt="2024-05-27T11:30:21.952" v="70129" actId="478"/>
          <ac:spMkLst>
            <pc:docMk/>
            <pc:sldMk cId="2367163873" sldId="315"/>
            <ac:spMk id="9728" creationId="{B7CFDB5F-2DB5-CA6A-E41D-C87923F87964}"/>
          </ac:spMkLst>
        </pc:spChg>
        <pc:spChg chg="del mod replST">
          <ac:chgData name="Ida Ekmark" userId="ffbc62ef69d5d3dc" providerId="LiveId" clId="{38AB4D3C-B4E5-4847-ABEF-83E738C70A11}" dt="2024-05-27T11:30:21.951" v="70128" actId="478"/>
          <ac:spMkLst>
            <pc:docMk/>
            <pc:sldMk cId="2367163873" sldId="315"/>
            <ac:spMk id="9729" creationId="{1C17D070-B6FD-0A42-C6CC-63DD76CB9196}"/>
          </ac:spMkLst>
        </pc:spChg>
        <pc:spChg chg="del mod replST">
          <ac:chgData name="Ida Ekmark" userId="ffbc62ef69d5d3dc" providerId="LiveId" clId="{38AB4D3C-B4E5-4847-ABEF-83E738C70A11}" dt="2024-05-27T11:30:21.950" v="70127" actId="478"/>
          <ac:spMkLst>
            <pc:docMk/>
            <pc:sldMk cId="2367163873" sldId="315"/>
            <ac:spMk id="9730" creationId="{CF81166C-5BEE-D70B-D49A-0EF1D584CA93}"/>
          </ac:spMkLst>
        </pc:spChg>
        <pc:spChg chg="del mod replST">
          <ac:chgData name="Ida Ekmark" userId="ffbc62ef69d5d3dc" providerId="LiveId" clId="{38AB4D3C-B4E5-4847-ABEF-83E738C70A11}" dt="2024-05-27T11:30:21.949" v="70126" actId="478"/>
          <ac:spMkLst>
            <pc:docMk/>
            <pc:sldMk cId="2367163873" sldId="315"/>
            <ac:spMk id="9731" creationId="{09FF2863-56AB-4CC2-03AE-B4E26D0DE3E2}"/>
          </ac:spMkLst>
        </pc:spChg>
        <pc:spChg chg="del mod replST">
          <ac:chgData name="Ida Ekmark" userId="ffbc62ef69d5d3dc" providerId="LiveId" clId="{38AB4D3C-B4E5-4847-ABEF-83E738C70A11}" dt="2024-05-27T11:30:21.948" v="70125" actId="478"/>
          <ac:spMkLst>
            <pc:docMk/>
            <pc:sldMk cId="2367163873" sldId="315"/>
            <ac:spMk id="9732" creationId="{0EEDDC15-EB02-7E5A-1A35-BA2C66B40B6F}"/>
          </ac:spMkLst>
        </pc:spChg>
        <pc:spChg chg="del mod replST">
          <ac:chgData name="Ida Ekmark" userId="ffbc62ef69d5d3dc" providerId="LiveId" clId="{38AB4D3C-B4E5-4847-ABEF-83E738C70A11}" dt="2024-05-27T11:30:21.947" v="70124" actId="478"/>
          <ac:spMkLst>
            <pc:docMk/>
            <pc:sldMk cId="2367163873" sldId="315"/>
            <ac:spMk id="9733" creationId="{EF2EE8A6-FE5F-0D30-5861-E1DCB3B480A5}"/>
          </ac:spMkLst>
        </pc:spChg>
        <pc:spChg chg="del mod replST">
          <ac:chgData name="Ida Ekmark" userId="ffbc62ef69d5d3dc" providerId="LiveId" clId="{38AB4D3C-B4E5-4847-ABEF-83E738C70A11}" dt="2024-05-27T11:30:21.946" v="70123" actId="478"/>
          <ac:spMkLst>
            <pc:docMk/>
            <pc:sldMk cId="2367163873" sldId="315"/>
            <ac:spMk id="9734" creationId="{F1781943-70C6-2DD5-BF6B-90D68EC54B01}"/>
          </ac:spMkLst>
        </pc:spChg>
        <pc:spChg chg="del mod replST">
          <ac:chgData name="Ida Ekmark" userId="ffbc62ef69d5d3dc" providerId="LiveId" clId="{38AB4D3C-B4E5-4847-ABEF-83E738C70A11}" dt="2024-05-27T11:30:21.945" v="70122" actId="478"/>
          <ac:spMkLst>
            <pc:docMk/>
            <pc:sldMk cId="2367163873" sldId="315"/>
            <ac:spMk id="9735" creationId="{81B927D1-B555-6440-DCA4-9F52F98F66DF}"/>
          </ac:spMkLst>
        </pc:spChg>
        <pc:spChg chg="del mod replST">
          <ac:chgData name="Ida Ekmark" userId="ffbc62ef69d5d3dc" providerId="LiveId" clId="{38AB4D3C-B4E5-4847-ABEF-83E738C70A11}" dt="2024-05-27T11:30:21.944" v="70121" actId="478"/>
          <ac:spMkLst>
            <pc:docMk/>
            <pc:sldMk cId="2367163873" sldId="315"/>
            <ac:spMk id="9736" creationId="{686B9F8A-2E97-4C51-4A1E-0ED2EF4F73BC}"/>
          </ac:spMkLst>
        </pc:spChg>
        <pc:spChg chg="del mod replST">
          <ac:chgData name="Ida Ekmark" userId="ffbc62ef69d5d3dc" providerId="LiveId" clId="{38AB4D3C-B4E5-4847-ABEF-83E738C70A11}" dt="2024-05-27T11:30:21.943" v="70120" actId="478"/>
          <ac:spMkLst>
            <pc:docMk/>
            <pc:sldMk cId="2367163873" sldId="315"/>
            <ac:spMk id="9737" creationId="{CC476294-7398-252A-D9A4-979E168DA792}"/>
          </ac:spMkLst>
        </pc:spChg>
        <pc:spChg chg="del mod replST">
          <ac:chgData name="Ida Ekmark" userId="ffbc62ef69d5d3dc" providerId="LiveId" clId="{38AB4D3C-B4E5-4847-ABEF-83E738C70A11}" dt="2024-05-27T11:30:21.942" v="70119" actId="478"/>
          <ac:spMkLst>
            <pc:docMk/>
            <pc:sldMk cId="2367163873" sldId="315"/>
            <ac:spMk id="9738" creationId="{3B6F2339-6655-9281-A639-D50F0DB489B6}"/>
          </ac:spMkLst>
        </pc:spChg>
        <pc:spChg chg="del mod replST">
          <ac:chgData name="Ida Ekmark" userId="ffbc62ef69d5d3dc" providerId="LiveId" clId="{38AB4D3C-B4E5-4847-ABEF-83E738C70A11}" dt="2024-05-27T11:30:21.941" v="70118" actId="478"/>
          <ac:spMkLst>
            <pc:docMk/>
            <pc:sldMk cId="2367163873" sldId="315"/>
            <ac:spMk id="9739" creationId="{1466D2B1-0CE1-7C70-E602-1E6EC38061AF}"/>
          </ac:spMkLst>
        </pc:spChg>
        <pc:spChg chg="del mod replST">
          <ac:chgData name="Ida Ekmark" userId="ffbc62ef69d5d3dc" providerId="LiveId" clId="{38AB4D3C-B4E5-4847-ABEF-83E738C70A11}" dt="2024-05-27T11:30:21.940" v="70117" actId="478"/>
          <ac:spMkLst>
            <pc:docMk/>
            <pc:sldMk cId="2367163873" sldId="315"/>
            <ac:spMk id="9740" creationId="{C87FA057-0361-DB37-7F05-32C46FB3AE47}"/>
          </ac:spMkLst>
        </pc:spChg>
        <pc:spChg chg="del mod replST">
          <ac:chgData name="Ida Ekmark" userId="ffbc62ef69d5d3dc" providerId="LiveId" clId="{38AB4D3C-B4E5-4847-ABEF-83E738C70A11}" dt="2024-05-27T11:30:21.939" v="70116" actId="478"/>
          <ac:spMkLst>
            <pc:docMk/>
            <pc:sldMk cId="2367163873" sldId="315"/>
            <ac:spMk id="9741" creationId="{2D457375-5DEE-541F-06A2-5967028434F4}"/>
          </ac:spMkLst>
        </pc:spChg>
        <pc:spChg chg="del mod replST">
          <ac:chgData name="Ida Ekmark" userId="ffbc62ef69d5d3dc" providerId="LiveId" clId="{38AB4D3C-B4E5-4847-ABEF-83E738C70A11}" dt="2024-05-27T11:30:21.937" v="70115" actId="478"/>
          <ac:spMkLst>
            <pc:docMk/>
            <pc:sldMk cId="2367163873" sldId="315"/>
            <ac:spMk id="9742" creationId="{B15FD578-0A39-EA31-24C2-53CECDC94855}"/>
          </ac:spMkLst>
        </pc:spChg>
        <pc:spChg chg="del mod replST">
          <ac:chgData name="Ida Ekmark" userId="ffbc62ef69d5d3dc" providerId="LiveId" clId="{38AB4D3C-B4E5-4847-ABEF-83E738C70A11}" dt="2024-05-27T11:30:21.937" v="70114" actId="478"/>
          <ac:spMkLst>
            <pc:docMk/>
            <pc:sldMk cId="2367163873" sldId="315"/>
            <ac:spMk id="9743" creationId="{E70BBE32-F7FC-3B52-457F-63A48C07C293}"/>
          </ac:spMkLst>
        </pc:spChg>
        <pc:spChg chg="del mod replST">
          <ac:chgData name="Ida Ekmark" userId="ffbc62ef69d5d3dc" providerId="LiveId" clId="{38AB4D3C-B4E5-4847-ABEF-83E738C70A11}" dt="2024-05-27T11:30:21.936" v="70113" actId="478"/>
          <ac:spMkLst>
            <pc:docMk/>
            <pc:sldMk cId="2367163873" sldId="315"/>
            <ac:spMk id="9744" creationId="{D0826CBD-8A2F-5737-BAB2-625827B38453}"/>
          </ac:spMkLst>
        </pc:spChg>
        <pc:spChg chg="del mod replST">
          <ac:chgData name="Ida Ekmark" userId="ffbc62ef69d5d3dc" providerId="LiveId" clId="{38AB4D3C-B4E5-4847-ABEF-83E738C70A11}" dt="2024-05-27T11:30:21.935" v="70112" actId="478"/>
          <ac:spMkLst>
            <pc:docMk/>
            <pc:sldMk cId="2367163873" sldId="315"/>
            <ac:spMk id="9745" creationId="{82FCAB39-0108-185E-83E8-BFA536B6A050}"/>
          </ac:spMkLst>
        </pc:spChg>
        <pc:spChg chg="del mod replST">
          <ac:chgData name="Ida Ekmark" userId="ffbc62ef69d5d3dc" providerId="LiveId" clId="{38AB4D3C-B4E5-4847-ABEF-83E738C70A11}" dt="2024-05-27T11:30:21.934" v="70111" actId="478"/>
          <ac:spMkLst>
            <pc:docMk/>
            <pc:sldMk cId="2367163873" sldId="315"/>
            <ac:spMk id="9746" creationId="{D23C8424-2303-3052-5FA5-A3B9C5406A38}"/>
          </ac:spMkLst>
        </pc:spChg>
        <pc:spChg chg="del mod replST">
          <ac:chgData name="Ida Ekmark" userId="ffbc62ef69d5d3dc" providerId="LiveId" clId="{38AB4D3C-B4E5-4847-ABEF-83E738C70A11}" dt="2024-05-27T11:30:21.933" v="70110" actId="478"/>
          <ac:spMkLst>
            <pc:docMk/>
            <pc:sldMk cId="2367163873" sldId="315"/>
            <ac:spMk id="9747" creationId="{30D40BFE-C68F-3E1A-E375-502C407DBC85}"/>
          </ac:spMkLst>
        </pc:spChg>
        <pc:spChg chg="del mod topLvl replST">
          <ac:chgData name="Ida Ekmark" userId="ffbc62ef69d5d3dc" providerId="LiveId" clId="{38AB4D3C-B4E5-4847-ABEF-83E738C70A11}" dt="2024-05-27T11:30:38.020" v="71778" actId="478"/>
          <ac:spMkLst>
            <pc:docMk/>
            <pc:sldMk cId="2367163873" sldId="315"/>
            <ac:spMk id="9966" creationId="{3DBEF41F-D44F-54C4-31B6-322E0531D99F}"/>
          </ac:spMkLst>
        </pc:spChg>
        <pc:spChg chg="del mod topLvl replST">
          <ac:chgData name="Ida Ekmark" userId="ffbc62ef69d5d3dc" providerId="LiveId" clId="{38AB4D3C-B4E5-4847-ABEF-83E738C70A11}" dt="2024-05-27T11:30:37.795" v="71544" actId="478"/>
          <ac:spMkLst>
            <pc:docMk/>
            <pc:sldMk cId="2367163873" sldId="315"/>
            <ac:spMk id="9967" creationId="{7E8ECBE0-2F0B-E562-272D-B8A42BF56BE9}"/>
          </ac:spMkLst>
        </pc:spChg>
        <pc:spChg chg="del mod replST">
          <ac:chgData name="Ida Ekmark" userId="ffbc62ef69d5d3dc" providerId="LiveId" clId="{38AB4D3C-B4E5-4847-ABEF-83E738C70A11}" dt="2024-05-27T11:30:37.795" v="71543" actId="478"/>
          <ac:spMkLst>
            <pc:docMk/>
            <pc:sldMk cId="2367163873" sldId="315"/>
            <ac:spMk id="9968" creationId="{8C605D4D-6EF8-FAC6-30EF-DA843D813E7D}"/>
          </ac:spMkLst>
        </pc:spChg>
        <pc:spChg chg="del mod replST">
          <ac:chgData name="Ida Ekmark" userId="ffbc62ef69d5d3dc" providerId="LiveId" clId="{38AB4D3C-B4E5-4847-ABEF-83E738C70A11}" dt="2024-05-27T11:30:37.795" v="71542" actId="478"/>
          <ac:spMkLst>
            <pc:docMk/>
            <pc:sldMk cId="2367163873" sldId="315"/>
            <ac:spMk id="9969" creationId="{AEFD7D9E-3A40-E09B-2ABF-992D4AF4CB62}"/>
          </ac:spMkLst>
        </pc:spChg>
        <pc:spChg chg="del mod replST">
          <ac:chgData name="Ida Ekmark" userId="ffbc62ef69d5d3dc" providerId="LiveId" clId="{38AB4D3C-B4E5-4847-ABEF-83E738C70A11}" dt="2024-05-27T11:30:37.791" v="71541" actId="478"/>
          <ac:spMkLst>
            <pc:docMk/>
            <pc:sldMk cId="2367163873" sldId="315"/>
            <ac:spMk id="9970" creationId="{2909754B-BF47-145A-44CB-13A81C4ACC6E}"/>
          </ac:spMkLst>
        </pc:spChg>
        <pc:spChg chg="del mod replST">
          <ac:chgData name="Ida Ekmark" userId="ffbc62ef69d5d3dc" providerId="LiveId" clId="{38AB4D3C-B4E5-4847-ABEF-83E738C70A11}" dt="2024-05-27T11:30:37.791" v="71540" actId="478"/>
          <ac:spMkLst>
            <pc:docMk/>
            <pc:sldMk cId="2367163873" sldId="315"/>
            <ac:spMk id="9971" creationId="{32C3EF7E-88A6-C319-57F0-10A85259D250}"/>
          </ac:spMkLst>
        </pc:spChg>
        <pc:spChg chg="del mod replST">
          <ac:chgData name="Ida Ekmark" userId="ffbc62ef69d5d3dc" providerId="LiveId" clId="{38AB4D3C-B4E5-4847-ABEF-83E738C70A11}" dt="2024-05-27T11:30:37.791" v="71539" actId="478"/>
          <ac:spMkLst>
            <pc:docMk/>
            <pc:sldMk cId="2367163873" sldId="315"/>
            <ac:spMk id="9972" creationId="{6B95CF30-216E-C5CC-603D-DA1977095CE1}"/>
          </ac:spMkLst>
        </pc:spChg>
        <pc:spChg chg="del mod replST">
          <ac:chgData name="Ida Ekmark" userId="ffbc62ef69d5d3dc" providerId="LiveId" clId="{38AB4D3C-B4E5-4847-ABEF-83E738C70A11}" dt="2024-05-27T11:30:37.791" v="71538" actId="478"/>
          <ac:spMkLst>
            <pc:docMk/>
            <pc:sldMk cId="2367163873" sldId="315"/>
            <ac:spMk id="9973" creationId="{CA56A1D9-505C-C360-01B9-4BE893CF704F}"/>
          </ac:spMkLst>
        </pc:spChg>
        <pc:spChg chg="del mod replST">
          <ac:chgData name="Ida Ekmark" userId="ffbc62ef69d5d3dc" providerId="LiveId" clId="{38AB4D3C-B4E5-4847-ABEF-83E738C70A11}" dt="2024-05-27T11:30:37.791" v="71537" actId="478"/>
          <ac:spMkLst>
            <pc:docMk/>
            <pc:sldMk cId="2367163873" sldId="315"/>
            <ac:spMk id="9974" creationId="{D3F02C76-95AF-5560-C17C-6ECBDB7ABDB2}"/>
          </ac:spMkLst>
        </pc:spChg>
        <pc:spChg chg="del mod replST">
          <ac:chgData name="Ida Ekmark" userId="ffbc62ef69d5d3dc" providerId="LiveId" clId="{38AB4D3C-B4E5-4847-ABEF-83E738C70A11}" dt="2024-05-27T11:30:37.791" v="71536" actId="478"/>
          <ac:spMkLst>
            <pc:docMk/>
            <pc:sldMk cId="2367163873" sldId="315"/>
            <ac:spMk id="9975" creationId="{2CEADD3F-3724-8EBB-AED3-3E8C3EDDF018}"/>
          </ac:spMkLst>
        </pc:spChg>
        <pc:spChg chg="del mod replST">
          <ac:chgData name="Ida Ekmark" userId="ffbc62ef69d5d3dc" providerId="LiveId" clId="{38AB4D3C-B4E5-4847-ABEF-83E738C70A11}" dt="2024-05-27T11:30:37.791" v="71535" actId="478"/>
          <ac:spMkLst>
            <pc:docMk/>
            <pc:sldMk cId="2367163873" sldId="315"/>
            <ac:spMk id="9976" creationId="{FA4C4F45-261F-70FA-159D-905F36A11555}"/>
          </ac:spMkLst>
        </pc:spChg>
        <pc:spChg chg="del mod replST">
          <ac:chgData name="Ida Ekmark" userId="ffbc62ef69d5d3dc" providerId="LiveId" clId="{38AB4D3C-B4E5-4847-ABEF-83E738C70A11}" dt="2024-05-27T11:30:37.791" v="71534" actId="478"/>
          <ac:spMkLst>
            <pc:docMk/>
            <pc:sldMk cId="2367163873" sldId="315"/>
            <ac:spMk id="9977" creationId="{5C987447-18E0-D9BD-CF72-A47E87A0E1F7}"/>
          </ac:spMkLst>
        </pc:spChg>
        <pc:spChg chg="del mod replST">
          <ac:chgData name="Ida Ekmark" userId="ffbc62ef69d5d3dc" providerId="LiveId" clId="{38AB4D3C-B4E5-4847-ABEF-83E738C70A11}" dt="2024-05-27T11:30:37.789" v="71533" actId="478"/>
          <ac:spMkLst>
            <pc:docMk/>
            <pc:sldMk cId="2367163873" sldId="315"/>
            <ac:spMk id="9978" creationId="{7AEF84FA-79B9-6378-C710-6C6394B0D08E}"/>
          </ac:spMkLst>
        </pc:spChg>
        <pc:spChg chg="del mod replST">
          <ac:chgData name="Ida Ekmark" userId="ffbc62ef69d5d3dc" providerId="LiveId" clId="{38AB4D3C-B4E5-4847-ABEF-83E738C70A11}" dt="2024-05-27T11:30:37.789" v="71532" actId="478"/>
          <ac:spMkLst>
            <pc:docMk/>
            <pc:sldMk cId="2367163873" sldId="315"/>
            <ac:spMk id="9979" creationId="{5503BC0C-092E-AC6A-D81A-A62A607DCE1D}"/>
          </ac:spMkLst>
        </pc:spChg>
        <pc:spChg chg="del mod replST">
          <ac:chgData name="Ida Ekmark" userId="ffbc62ef69d5d3dc" providerId="LiveId" clId="{38AB4D3C-B4E5-4847-ABEF-83E738C70A11}" dt="2024-05-27T11:30:37.789" v="71531" actId="478"/>
          <ac:spMkLst>
            <pc:docMk/>
            <pc:sldMk cId="2367163873" sldId="315"/>
            <ac:spMk id="9980" creationId="{35C41589-8C38-9EA6-136D-6326327D06F2}"/>
          </ac:spMkLst>
        </pc:spChg>
        <pc:spChg chg="del mod replST">
          <ac:chgData name="Ida Ekmark" userId="ffbc62ef69d5d3dc" providerId="LiveId" clId="{38AB4D3C-B4E5-4847-ABEF-83E738C70A11}" dt="2024-05-27T11:30:37.789" v="71530" actId="478"/>
          <ac:spMkLst>
            <pc:docMk/>
            <pc:sldMk cId="2367163873" sldId="315"/>
            <ac:spMk id="9981" creationId="{29BB8B8F-E471-8440-1A4F-18E8B3A62931}"/>
          </ac:spMkLst>
        </pc:spChg>
        <pc:spChg chg="del mod replST">
          <ac:chgData name="Ida Ekmark" userId="ffbc62ef69d5d3dc" providerId="LiveId" clId="{38AB4D3C-B4E5-4847-ABEF-83E738C70A11}" dt="2024-05-27T11:30:37.789" v="71529" actId="478"/>
          <ac:spMkLst>
            <pc:docMk/>
            <pc:sldMk cId="2367163873" sldId="315"/>
            <ac:spMk id="9982" creationId="{4277929F-6E9B-63E3-7196-9190665752D7}"/>
          </ac:spMkLst>
        </pc:spChg>
        <pc:spChg chg="del mod replST">
          <ac:chgData name="Ida Ekmark" userId="ffbc62ef69d5d3dc" providerId="LiveId" clId="{38AB4D3C-B4E5-4847-ABEF-83E738C70A11}" dt="2024-05-27T11:30:37.787" v="71528" actId="478"/>
          <ac:spMkLst>
            <pc:docMk/>
            <pc:sldMk cId="2367163873" sldId="315"/>
            <ac:spMk id="9983" creationId="{6760870B-C535-B56C-D1E9-0851A90EF282}"/>
          </ac:spMkLst>
        </pc:spChg>
        <pc:spChg chg="del mod replST">
          <ac:chgData name="Ida Ekmark" userId="ffbc62ef69d5d3dc" providerId="LiveId" clId="{38AB4D3C-B4E5-4847-ABEF-83E738C70A11}" dt="2024-05-27T11:30:37.787" v="71527" actId="478"/>
          <ac:spMkLst>
            <pc:docMk/>
            <pc:sldMk cId="2367163873" sldId="315"/>
            <ac:spMk id="9984" creationId="{FAA72D70-0807-AF5F-79A0-F7B185BAA868}"/>
          </ac:spMkLst>
        </pc:spChg>
        <pc:spChg chg="del mod replST">
          <ac:chgData name="Ida Ekmark" userId="ffbc62ef69d5d3dc" providerId="LiveId" clId="{38AB4D3C-B4E5-4847-ABEF-83E738C70A11}" dt="2024-05-27T11:30:37.787" v="71526" actId="478"/>
          <ac:spMkLst>
            <pc:docMk/>
            <pc:sldMk cId="2367163873" sldId="315"/>
            <ac:spMk id="9985" creationId="{3A8F693A-4D76-323F-CC24-1D2E75CABFA9}"/>
          </ac:spMkLst>
        </pc:spChg>
        <pc:spChg chg="del mod replST">
          <ac:chgData name="Ida Ekmark" userId="ffbc62ef69d5d3dc" providerId="LiveId" clId="{38AB4D3C-B4E5-4847-ABEF-83E738C70A11}" dt="2024-05-27T11:30:37.787" v="71525" actId="478"/>
          <ac:spMkLst>
            <pc:docMk/>
            <pc:sldMk cId="2367163873" sldId="315"/>
            <ac:spMk id="9986" creationId="{80F853EE-CBA9-28D4-49CF-823E60BCE940}"/>
          </ac:spMkLst>
        </pc:spChg>
        <pc:spChg chg="del mod replST">
          <ac:chgData name="Ida Ekmark" userId="ffbc62ef69d5d3dc" providerId="LiveId" clId="{38AB4D3C-B4E5-4847-ABEF-83E738C70A11}" dt="2024-05-27T11:30:37.783" v="71524" actId="478"/>
          <ac:spMkLst>
            <pc:docMk/>
            <pc:sldMk cId="2367163873" sldId="315"/>
            <ac:spMk id="9987" creationId="{5212D58D-EC34-3123-5853-09B8F501ACA4}"/>
          </ac:spMkLst>
        </pc:spChg>
        <pc:spChg chg="del mod replST">
          <ac:chgData name="Ida Ekmark" userId="ffbc62ef69d5d3dc" providerId="LiveId" clId="{38AB4D3C-B4E5-4847-ABEF-83E738C70A11}" dt="2024-05-27T11:30:37.783" v="71523" actId="478"/>
          <ac:spMkLst>
            <pc:docMk/>
            <pc:sldMk cId="2367163873" sldId="315"/>
            <ac:spMk id="9988" creationId="{DD079148-0DCE-4035-A8E5-42DE3F847364}"/>
          </ac:spMkLst>
        </pc:spChg>
        <pc:spChg chg="del mod replST">
          <ac:chgData name="Ida Ekmark" userId="ffbc62ef69d5d3dc" providerId="LiveId" clId="{38AB4D3C-B4E5-4847-ABEF-83E738C70A11}" dt="2024-05-27T11:30:37.783" v="71522" actId="478"/>
          <ac:spMkLst>
            <pc:docMk/>
            <pc:sldMk cId="2367163873" sldId="315"/>
            <ac:spMk id="9989" creationId="{9BED89C6-DEE3-43F7-8B21-89BF31D0C60D}"/>
          </ac:spMkLst>
        </pc:spChg>
        <pc:spChg chg="del mod replST">
          <ac:chgData name="Ida Ekmark" userId="ffbc62ef69d5d3dc" providerId="LiveId" clId="{38AB4D3C-B4E5-4847-ABEF-83E738C70A11}" dt="2024-05-27T11:30:37.783" v="71521" actId="478"/>
          <ac:spMkLst>
            <pc:docMk/>
            <pc:sldMk cId="2367163873" sldId="315"/>
            <ac:spMk id="9990" creationId="{8133B49D-4A3C-3F51-DCF2-F65B5DDE6DE8}"/>
          </ac:spMkLst>
        </pc:spChg>
        <pc:spChg chg="del mod replST">
          <ac:chgData name="Ida Ekmark" userId="ffbc62ef69d5d3dc" providerId="LiveId" clId="{38AB4D3C-B4E5-4847-ABEF-83E738C70A11}" dt="2024-05-27T11:30:37.783" v="71520" actId="478"/>
          <ac:spMkLst>
            <pc:docMk/>
            <pc:sldMk cId="2367163873" sldId="315"/>
            <ac:spMk id="9991" creationId="{C5139B2B-AF61-1321-B321-F35CECFE91B8}"/>
          </ac:spMkLst>
        </pc:spChg>
        <pc:spChg chg="del mod replST">
          <ac:chgData name="Ida Ekmark" userId="ffbc62ef69d5d3dc" providerId="LiveId" clId="{38AB4D3C-B4E5-4847-ABEF-83E738C70A11}" dt="2024-05-27T11:30:37.783" v="71519" actId="478"/>
          <ac:spMkLst>
            <pc:docMk/>
            <pc:sldMk cId="2367163873" sldId="315"/>
            <ac:spMk id="9992" creationId="{848F145D-A4A1-84B2-7C52-5105A599EEE3}"/>
          </ac:spMkLst>
        </pc:spChg>
        <pc:spChg chg="del mod replST">
          <ac:chgData name="Ida Ekmark" userId="ffbc62ef69d5d3dc" providerId="LiveId" clId="{38AB4D3C-B4E5-4847-ABEF-83E738C70A11}" dt="2024-05-27T11:30:37.783" v="71518" actId="478"/>
          <ac:spMkLst>
            <pc:docMk/>
            <pc:sldMk cId="2367163873" sldId="315"/>
            <ac:spMk id="9993" creationId="{EF014C0E-9CE3-A28C-7C75-09C6174BEEB7}"/>
          </ac:spMkLst>
        </pc:spChg>
        <pc:spChg chg="del mod replST">
          <ac:chgData name="Ida Ekmark" userId="ffbc62ef69d5d3dc" providerId="LiveId" clId="{38AB4D3C-B4E5-4847-ABEF-83E738C70A11}" dt="2024-05-27T11:30:37.783" v="71517" actId="478"/>
          <ac:spMkLst>
            <pc:docMk/>
            <pc:sldMk cId="2367163873" sldId="315"/>
            <ac:spMk id="9994" creationId="{7FAD05D4-7E04-A20B-36C8-51265983B951}"/>
          </ac:spMkLst>
        </pc:spChg>
        <pc:spChg chg="del mod replST">
          <ac:chgData name="Ida Ekmark" userId="ffbc62ef69d5d3dc" providerId="LiveId" clId="{38AB4D3C-B4E5-4847-ABEF-83E738C70A11}" dt="2024-05-27T11:30:37.779" v="71516" actId="478"/>
          <ac:spMkLst>
            <pc:docMk/>
            <pc:sldMk cId="2367163873" sldId="315"/>
            <ac:spMk id="9995" creationId="{6A6D059C-5810-B3A0-E1AE-D7C2343AA3A1}"/>
          </ac:spMkLst>
        </pc:spChg>
        <pc:spChg chg="del mod replST">
          <ac:chgData name="Ida Ekmark" userId="ffbc62ef69d5d3dc" providerId="LiveId" clId="{38AB4D3C-B4E5-4847-ABEF-83E738C70A11}" dt="2024-05-27T11:30:37.779" v="71515" actId="478"/>
          <ac:spMkLst>
            <pc:docMk/>
            <pc:sldMk cId="2367163873" sldId="315"/>
            <ac:spMk id="9996" creationId="{F0773D19-0C2C-C792-0ECA-03BD1293FD38}"/>
          </ac:spMkLst>
        </pc:spChg>
        <pc:spChg chg="del mod replST">
          <ac:chgData name="Ida Ekmark" userId="ffbc62ef69d5d3dc" providerId="LiveId" clId="{38AB4D3C-B4E5-4847-ABEF-83E738C70A11}" dt="2024-05-27T11:30:37.779" v="71514" actId="478"/>
          <ac:spMkLst>
            <pc:docMk/>
            <pc:sldMk cId="2367163873" sldId="315"/>
            <ac:spMk id="9997" creationId="{11C9FF7F-1BEA-3CCB-BF90-50C4A7C16C73}"/>
          </ac:spMkLst>
        </pc:spChg>
        <pc:spChg chg="del mod replST">
          <ac:chgData name="Ida Ekmark" userId="ffbc62ef69d5d3dc" providerId="LiveId" clId="{38AB4D3C-B4E5-4847-ABEF-83E738C70A11}" dt="2024-05-27T11:30:37.779" v="71513" actId="478"/>
          <ac:spMkLst>
            <pc:docMk/>
            <pc:sldMk cId="2367163873" sldId="315"/>
            <ac:spMk id="9998" creationId="{289881E8-7148-02DF-9CEE-97120FD8FBC5}"/>
          </ac:spMkLst>
        </pc:spChg>
        <pc:spChg chg="del mod replST">
          <ac:chgData name="Ida Ekmark" userId="ffbc62ef69d5d3dc" providerId="LiveId" clId="{38AB4D3C-B4E5-4847-ABEF-83E738C70A11}" dt="2024-05-27T11:30:37.779" v="71512" actId="478"/>
          <ac:spMkLst>
            <pc:docMk/>
            <pc:sldMk cId="2367163873" sldId="315"/>
            <ac:spMk id="9999" creationId="{66FAFAC8-F9EB-0B46-364B-C826BCE91026}"/>
          </ac:spMkLst>
        </pc:spChg>
        <pc:spChg chg="del mod replST">
          <ac:chgData name="Ida Ekmark" userId="ffbc62ef69d5d3dc" providerId="LiveId" clId="{38AB4D3C-B4E5-4847-ABEF-83E738C70A11}" dt="2024-05-27T11:30:37.779" v="71511" actId="478"/>
          <ac:spMkLst>
            <pc:docMk/>
            <pc:sldMk cId="2367163873" sldId="315"/>
            <ac:spMk id="10000" creationId="{781A3AC0-D75F-B632-637D-BDDACBA35C85}"/>
          </ac:spMkLst>
        </pc:spChg>
        <pc:spChg chg="del mod replST">
          <ac:chgData name="Ida Ekmark" userId="ffbc62ef69d5d3dc" providerId="LiveId" clId="{38AB4D3C-B4E5-4847-ABEF-83E738C70A11}" dt="2024-05-27T11:30:37.779" v="71510" actId="478"/>
          <ac:spMkLst>
            <pc:docMk/>
            <pc:sldMk cId="2367163873" sldId="315"/>
            <ac:spMk id="10001" creationId="{F8FCEDAE-7A06-7DC7-CB7D-9D7D6784F4F3}"/>
          </ac:spMkLst>
        </pc:spChg>
        <pc:spChg chg="del mod replST">
          <ac:chgData name="Ida Ekmark" userId="ffbc62ef69d5d3dc" providerId="LiveId" clId="{38AB4D3C-B4E5-4847-ABEF-83E738C70A11}" dt="2024-05-27T11:30:37.778" v="71509" actId="478"/>
          <ac:spMkLst>
            <pc:docMk/>
            <pc:sldMk cId="2367163873" sldId="315"/>
            <ac:spMk id="10002" creationId="{B5EF1E18-21A3-6AC0-78AD-9297389E74BD}"/>
          </ac:spMkLst>
        </pc:spChg>
        <pc:spChg chg="del mod replST">
          <ac:chgData name="Ida Ekmark" userId="ffbc62ef69d5d3dc" providerId="LiveId" clId="{38AB4D3C-B4E5-4847-ABEF-83E738C70A11}" dt="2024-05-27T11:30:37.778" v="71508" actId="478"/>
          <ac:spMkLst>
            <pc:docMk/>
            <pc:sldMk cId="2367163873" sldId="315"/>
            <ac:spMk id="10003" creationId="{0DC07118-A60A-7F18-3E97-2D2662208385}"/>
          </ac:spMkLst>
        </pc:spChg>
        <pc:spChg chg="del mod replST">
          <ac:chgData name="Ida Ekmark" userId="ffbc62ef69d5d3dc" providerId="LiveId" clId="{38AB4D3C-B4E5-4847-ABEF-83E738C70A11}" dt="2024-05-27T11:30:37.778" v="71507" actId="478"/>
          <ac:spMkLst>
            <pc:docMk/>
            <pc:sldMk cId="2367163873" sldId="315"/>
            <ac:spMk id="10004" creationId="{64099760-13A2-CC60-071C-7AB40F1C8408}"/>
          </ac:spMkLst>
        </pc:spChg>
        <pc:spChg chg="del mod replST">
          <ac:chgData name="Ida Ekmark" userId="ffbc62ef69d5d3dc" providerId="LiveId" clId="{38AB4D3C-B4E5-4847-ABEF-83E738C70A11}" dt="2024-05-27T11:30:37.775" v="71506" actId="478"/>
          <ac:spMkLst>
            <pc:docMk/>
            <pc:sldMk cId="2367163873" sldId="315"/>
            <ac:spMk id="10005" creationId="{B02045A7-B0A9-0B3E-F25B-80B3F2742E49}"/>
          </ac:spMkLst>
        </pc:spChg>
        <pc:spChg chg="del mod replST">
          <ac:chgData name="Ida Ekmark" userId="ffbc62ef69d5d3dc" providerId="LiveId" clId="{38AB4D3C-B4E5-4847-ABEF-83E738C70A11}" dt="2024-05-27T11:30:37.775" v="71505" actId="478"/>
          <ac:spMkLst>
            <pc:docMk/>
            <pc:sldMk cId="2367163873" sldId="315"/>
            <ac:spMk id="10006" creationId="{98AFDDEA-CD3E-092F-142B-B45C906B0C4A}"/>
          </ac:spMkLst>
        </pc:spChg>
        <pc:spChg chg="del mod replST">
          <ac:chgData name="Ida Ekmark" userId="ffbc62ef69d5d3dc" providerId="LiveId" clId="{38AB4D3C-B4E5-4847-ABEF-83E738C70A11}" dt="2024-05-27T11:30:37.775" v="71504" actId="478"/>
          <ac:spMkLst>
            <pc:docMk/>
            <pc:sldMk cId="2367163873" sldId="315"/>
            <ac:spMk id="10007" creationId="{7DA37314-D5E8-5750-53A1-47071E352DA6}"/>
          </ac:spMkLst>
        </pc:spChg>
        <pc:spChg chg="del mod replST">
          <ac:chgData name="Ida Ekmark" userId="ffbc62ef69d5d3dc" providerId="LiveId" clId="{38AB4D3C-B4E5-4847-ABEF-83E738C70A11}" dt="2024-05-27T11:30:37.775" v="71503" actId="478"/>
          <ac:spMkLst>
            <pc:docMk/>
            <pc:sldMk cId="2367163873" sldId="315"/>
            <ac:spMk id="10008" creationId="{8F4C0B42-5B2C-0944-6B88-F4C5D6E42F73}"/>
          </ac:spMkLst>
        </pc:spChg>
        <pc:spChg chg="del mod replST">
          <ac:chgData name="Ida Ekmark" userId="ffbc62ef69d5d3dc" providerId="LiveId" clId="{38AB4D3C-B4E5-4847-ABEF-83E738C70A11}" dt="2024-05-27T11:30:37.771" v="71502" actId="478"/>
          <ac:spMkLst>
            <pc:docMk/>
            <pc:sldMk cId="2367163873" sldId="315"/>
            <ac:spMk id="10009" creationId="{B4D6CA73-94D7-4345-D3D6-C5300D4EF9AF}"/>
          </ac:spMkLst>
        </pc:spChg>
        <pc:spChg chg="del mod replST">
          <ac:chgData name="Ida Ekmark" userId="ffbc62ef69d5d3dc" providerId="LiveId" clId="{38AB4D3C-B4E5-4847-ABEF-83E738C70A11}" dt="2024-05-27T11:30:37.771" v="71501" actId="478"/>
          <ac:spMkLst>
            <pc:docMk/>
            <pc:sldMk cId="2367163873" sldId="315"/>
            <ac:spMk id="10010" creationId="{D2E82643-9307-BD82-1169-1F300B6EBAF7}"/>
          </ac:spMkLst>
        </pc:spChg>
        <pc:spChg chg="del mod replST">
          <ac:chgData name="Ida Ekmark" userId="ffbc62ef69d5d3dc" providerId="LiveId" clId="{38AB4D3C-B4E5-4847-ABEF-83E738C70A11}" dt="2024-05-27T11:30:37.771" v="71500" actId="478"/>
          <ac:spMkLst>
            <pc:docMk/>
            <pc:sldMk cId="2367163873" sldId="315"/>
            <ac:spMk id="10011" creationId="{201C591A-8882-0121-8088-A9CC206BC6B8}"/>
          </ac:spMkLst>
        </pc:spChg>
        <pc:spChg chg="del mod replST">
          <ac:chgData name="Ida Ekmark" userId="ffbc62ef69d5d3dc" providerId="LiveId" clId="{38AB4D3C-B4E5-4847-ABEF-83E738C70A11}" dt="2024-05-27T11:30:37.771" v="71499" actId="478"/>
          <ac:spMkLst>
            <pc:docMk/>
            <pc:sldMk cId="2367163873" sldId="315"/>
            <ac:spMk id="10012" creationId="{24ADF578-C071-75D2-BFF3-27441D72B867}"/>
          </ac:spMkLst>
        </pc:spChg>
        <pc:spChg chg="del mod replST">
          <ac:chgData name="Ida Ekmark" userId="ffbc62ef69d5d3dc" providerId="LiveId" clId="{38AB4D3C-B4E5-4847-ABEF-83E738C70A11}" dt="2024-05-27T11:30:37.771" v="71498" actId="478"/>
          <ac:spMkLst>
            <pc:docMk/>
            <pc:sldMk cId="2367163873" sldId="315"/>
            <ac:spMk id="10013" creationId="{0A69235E-6813-2A5A-5045-63EE42E936A4}"/>
          </ac:spMkLst>
        </pc:spChg>
        <pc:spChg chg="del mod replST">
          <ac:chgData name="Ida Ekmark" userId="ffbc62ef69d5d3dc" providerId="LiveId" clId="{38AB4D3C-B4E5-4847-ABEF-83E738C70A11}" dt="2024-05-27T11:30:37.771" v="71497" actId="478"/>
          <ac:spMkLst>
            <pc:docMk/>
            <pc:sldMk cId="2367163873" sldId="315"/>
            <ac:spMk id="10014" creationId="{1D79E287-CCF8-9A2D-EAA3-6CC0A02FE2EE}"/>
          </ac:spMkLst>
        </pc:spChg>
        <pc:spChg chg="del mod replST">
          <ac:chgData name="Ida Ekmark" userId="ffbc62ef69d5d3dc" providerId="LiveId" clId="{38AB4D3C-B4E5-4847-ABEF-83E738C70A11}" dt="2024-05-27T11:30:37.771" v="71496" actId="478"/>
          <ac:spMkLst>
            <pc:docMk/>
            <pc:sldMk cId="2367163873" sldId="315"/>
            <ac:spMk id="10015" creationId="{326E17B6-75CA-B6A3-ABFC-2C99897CD21D}"/>
          </ac:spMkLst>
        </pc:spChg>
        <pc:spChg chg="del mod replST">
          <ac:chgData name="Ida Ekmark" userId="ffbc62ef69d5d3dc" providerId="LiveId" clId="{38AB4D3C-B4E5-4847-ABEF-83E738C70A11}" dt="2024-05-27T11:30:37.771" v="71495" actId="478"/>
          <ac:spMkLst>
            <pc:docMk/>
            <pc:sldMk cId="2367163873" sldId="315"/>
            <ac:spMk id="10016" creationId="{48F6DCFD-9DEE-C1B0-171C-E0E25C900CB2}"/>
          </ac:spMkLst>
        </pc:spChg>
        <pc:spChg chg="del mod replST">
          <ac:chgData name="Ida Ekmark" userId="ffbc62ef69d5d3dc" providerId="LiveId" clId="{38AB4D3C-B4E5-4847-ABEF-83E738C70A11}" dt="2024-05-27T11:30:37.769" v="71494" actId="478"/>
          <ac:spMkLst>
            <pc:docMk/>
            <pc:sldMk cId="2367163873" sldId="315"/>
            <ac:spMk id="10017" creationId="{446B0E4E-F6B8-96DF-BED4-9C1CC600A36B}"/>
          </ac:spMkLst>
        </pc:spChg>
        <pc:spChg chg="del mod replST">
          <ac:chgData name="Ida Ekmark" userId="ffbc62ef69d5d3dc" providerId="LiveId" clId="{38AB4D3C-B4E5-4847-ABEF-83E738C70A11}" dt="2024-05-27T11:30:37.769" v="71493" actId="478"/>
          <ac:spMkLst>
            <pc:docMk/>
            <pc:sldMk cId="2367163873" sldId="315"/>
            <ac:spMk id="10018" creationId="{50989EEE-BC48-552D-34BC-459DF34DEFAF}"/>
          </ac:spMkLst>
        </pc:spChg>
        <pc:spChg chg="del mod replST">
          <ac:chgData name="Ida Ekmark" userId="ffbc62ef69d5d3dc" providerId="LiveId" clId="{38AB4D3C-B4E5-4847-ABEF-83E738C70A11}" dt="2024-05-27T11:30:37.769" v="71492" actId="478"/>
          <ac:spMkLst>
            <pc:docMk/>
            <pc:sldMk cId="2367163873" sldId="315"/>
            <ac:spMk id="10019" creationId="{A5A54F98-F852-D170-78E0-1D7A433D86D4}"/>
          </ac:spMkLst>
        </pc:spChg>
        <pc:spChg chg="del mod replST">
          <ac:chgData name="Ida Ekmark" userId="ffbc62ef69d5d3dc" providerId="LiveId" clId="{38AB4D3C-B4E5-4847-ABEF-83E738C70A11}" dt="2024-05-27T11:30:37.769" v="71491" actId="478"/>
          <ac:spMkLst>
            <pc:docMk/>
            <pc:sldMk cId="2367163873" sldId="315"/>
            <ac:spMk id="10020" creationId="{578735CA-CFC8-B49E-E71B-E9E9B8E0F1EB}"/>
          </ac:spMkLst>
        </pc:spChg>
        <pc:spChg chg="del mod replST">
          <ac:chgData name="Ida Ekmark" userId="ffbc62ef69d5d3dc" providerId="LiveId" clId="{38AB4D3C-B4E5-4847-ABEF-83E738C70A11}" dt="2024-05-27T11:30:37.767" v="71490" actId="478"/>
          <ac:spMkLst>
            <pc:docMk/>
            <pc:sldMk cId="2367163873" sldId="315"/>
            <ac:spMk id="10021" creationId="{813EEA0B-0FB9-679B-E89E-AFD8FE0AD593}"/>
          </ac:spMkLst>
        </pc:spChg>
        <pc:spChg chg="del mod replST">
          <ac:chgData name="Ida Ekmark" userId="ffbc62ef69d5d3dc" providerId="LiveId" clId="{38AB4D3C-B4E5-4847-ABEF-83E738C70A11}" dt="2024-05-27T11:30:37.767" v="71489" actId="478"/>
          <ac:spMkLst>
            <pc:docMk/>
            <pc:sldMk cId="2367163873" sldId="315"/>
            <ac:spMk id="10022" creationId="{8EEA9130-A7EE-E0B5-D0AC-6DD3EA955DD3}"/>
          </ac:spMkLst>
        </pc:spChg>
        <pc:spChg chg="del mod replST">
          <ac:chgData name="Ida Ekmark" userId="ffbc62ef69d5d3dc" providerId="LiveId" clId="{38AB4D3C-B4E5-4847-ABEF-83E738C70A11}" dt="2024-05-27T11:30:37.767" v="71488" actId="478"/>
          <ac:spMkLst>
            <pc:docMk/>
            <pc:sldMk cId="2367163873" sldId="315"/>
            <ac:spMk id="10023" creationId="{058CF4A1-3311-7465-0CFE-5BDAEC709A86}"/>
          </ac:spMkLst>
        </pc:spChg>
        <pc:spChg chg="del mod replST">
          <ac:chgData name="Ida Ekmark" userId="ffbc62ef69d5d3dc" providerId="LiveId" clId="{38AB4D3C-B4E5-4847-ABEF-83E738C70A11}" dt="2024-05-27T11:30:37.763" v="71487" actId="478"/>
          <ac:spMkLst>
            <pc:docMk/>
            <pc:sldMk cId="2367163873" sldId="315"/>
            <ac:spMk id="10024" creationId="{0F3663D9-ED96-C14A-FAAC-6D6011075CA9}"/>
          </ac:spMkLst>
        </pc:spChg>
        <pc:spChg chg="del mod replST">
          <ac:chgData name="Ida Ekmark" userId="ffbc62ef69d5d3dc" providerId="LiveId" clId="{38AB4D3C-B4E5-4847-ABEF-83E738C70A11}" dt="2024-05-27T11:30:37.763" v="71486" actId="478"/>
          <ac:spMkLst>
            <pc:docMk/>
            <pc:sldMk cId="2367163873" sldId="315"/>
            <ac:spMk id="10025" creationId="{7B10A4D8-4B3C-FDE6-6B2B-79162EAB8D55}"/>
          </ac:spMkLst>
        </pc:spChg>
        <pc:spChg chg="del mod replST">
          <ac:chgData name="Ida Ekmark" userId="ffbc62ef69d5d3dc" providerId="LiveId" clId="{38AB4D3C-B4E5-4847-ABEF-83E738C70A11}" dt="2024-05-27T11:30:37.763" v="71485" actId="478"/>
          <ac:spMkLst>
            <pc:docMk/>
            <pc:sldMk cId="2367163873" sldId="315"/>
            <ac:spMk id="10026" creationId="{1184B41B-AC46-78A8-F5B2-54F239CA1FCC}"/>
          </ac:spMkLst>
        </pc:spChg>
        <pc:spChg chg="del mod replST">
          <ac:chgData name="Ida Ekmark" userId="ffbc62ef69d5d3dc" providerId="LiveId" clId="{38AB4D3C-B4E5-4847-ABEF-83E738C70A11}" dt="2024-05-27T11:30:37.763" v="71484" actId="478"/>
          <ac:spMkLst>
            <pc:docMk/>
            <pc:sldMk cId="2367163873" sldId="315"/>
            <ac:spMk id="10027" creationId="{7A871CD7-D23C-930A-EC63-0469989F643E}"/>
          </ac:spMkLst>
        </pc:spChg>
        <pc:spChg chg="del mod replST">
          <ac:chgData name="Ida Ekmark" userId="ffbc62ef69d5d3dc" providerId="LiveId" clId="{38AB4D3C-B4E5-4847-ABEF-83E738C70A11}" dt="2024-05-27T11:30:37.763" v="71483" actId="478"/>
          <ac:spMkLst>
            <pc:docMk/>
            <pc:sldMk cId="2367163873" sldId="315"/>
            <ac:spMk id="10028" creationId="{C97542F8-57BC-CD9B-64E2-871DE4EC485F}"/>
          </ac:spMkLst>
        </pc:spChg>
        <pc:spChg chg="del mod replST">
          <ac:chgData name="Ida Ekmark" userId="ffbc62ef69d5d3dc" providerId="LiveId" clId="{38AB4D3C-B4E5-4847-ABEF-83E738C70A11}" dt="2024-05-27T11:30:37.763" v="71482" actId="478"/>
          <ac:spMkLst>
            <pc:docMk/>
            <pc:sldMk cId="2367163873" sldId="315"/>
            <ac:spMk id="10029" creationId="{6E6B72DC-50FF-55F7-276B-F5F7F1485BCD}"/>
          </ac:spMkLst>
        </pc:spChg>
        <pc:spChg chg="del mod replST">
          <ac:chgData name="Ida Ekmark" userId="ffbc62ef69d5d3dc" providerId="LiveId" clId="{38AB4D3C-B4E5-4847-ABEF-83E738C70A11}" dt="2024-05-27T11:30:37.763" v="71481" actId="478"/>
          <ac:spMkLst>
            <pc:docMk/>
            <pc:sldMk cId="2367163873" sldId="315"/>
            <ac:spMk id="10030" creationId="{D2E1488E-432D-C50C-09C4-A8BFABDE0097}"/>
          </ac:spMkLst>
        </pc:spChg>
        <pc:spChg chg="del mod replST">
          <ac:chgData name="Ida Ekmark" userId="ffbc62ef69d5d3dc" providerId="LiveId" clId="{38AB4D3C-B4E5-4847-ABEF-83E738C70A11}" dt="2024-05-27T11:30:37.759" v="71480" actId="478"/>
          <ac:spMkLst>
            <pc:docMk/>
            <pc:sldMk cId="2367163873" sldId="315"/>
            <ac:spMk id="10031" creationId="{6A49456D-238F-E1FF-25C7-326B4E7AD6C5}"/>
          </ac:spMkLst>
        </pc:spChg>
        <pc:spChg chg="del mod replST">
          <ac:chgData name="Ida Ekmark" userId="ffbc62ef69d5d3dc" providerId="LiveId" clId="{38AB4D3C-B4E5-4847-ABEF-83E738C70A11}" dt="2024-05-27T11:30:37.759" v="71479" actId="478"/>
          <ac:spMkLst>
            <pc:docMk/>
            <pc:sldMk cId="2367163873" sldId="315"/>
            <ac:spMk id="10032" creationId="{CBC04D66-886A-E63F-A256-05DAA70B9A4E}"/>
          </ac:spMkLst>
        </pc:spChg>
        <pc:spChg chg="del mod replST">
          <ac:chgData name="Ida Ekmark" userId="ffbc62ef69d5d3dc" providerId="LiveId" clId="{38AB4D3C-B4E5-4847-ABEF-83E738C70A11}" dt="2024-05-27T11:30:37.759" v="71478" actId="478"/>
          <ac:spMkLst>
            <pc:docMk/>
            <pc:sldMk cId="2367163873" sldId="315"/>
            <ac:spMk id="10033" creationId="{526B7E52-1DED-53B9-FD9C-52304DA3B4FD}"/>
          </ac:spMkLst>
        </pc:spChg>
        <pc:spChg chg="del mod replST">
          <ac:chgData name="Ida Ekmark" userId="ffbc62ef69d5d3dc" providerId="LiveId" clId="{38AB4D3C-B4E5-4847-ABEF-83E738C70A11}" dt="2024-05-27T11:30:37.759" v="71477" actId="478"/>
          <ac:spMkLst>
            <pc:docMk/>
            <pc:sldMk cId="2367163873" sldId="315"/>
            <ac:spMk id="10034" creationId="{05C12FFB-1BEA-C6A9-76F3-705911A0F456}"/>
          </ac:spMkLst>
        </pc:spChg>
        <pc:spChg chg="del mod replST">
          <ac:chgData name="Ida Ekmark" userId="ffbc62ef69d5d3dc" providerId="LiveId" clId="{38AB4D3C-B4E5-4847-ABEF-83E738C70A11}" dt="2024-05-27T11:30:37.759" v="71476" actId="478"/>
          <ac:spMkLst>
            <pc:docMk/>
            <pc:sldMk cId="2367163873" sldId="315"/>
            <ac:spMk id="10035" creationId="{A09C98C2-D0E5-C901-D6F3-55AD9F2EE248}"/>
          </ac:spMkLst>
        </pc:spChg>
        <pc:spChg chg="del mod replST">
          <ac:chgData name="Ida Ekmark" userId="ffbc62ef69d5d3dc" providerId="LiveId" clId="{38AB4D3C-B4E5-4847-ABEF-83E738C70A11}" dt="2024-05-27T11:30:37.759" v="71475" actId="478"/>
          <ac:spMkLst>
            <pc:docMk/>
            <pc:sldMk cId="2367163873" sldId="315"/>
            <ac:spMk id="10036" creationId="{FEBF82F1-D742-44E0-EB8B-E8E88B295E06}"/>
          </ac:spMkLst>
        </pc:spChg>
        <pc:spChg chg="del mod replST">
          <ac:chgData name="Ida Ekmark" userId="ffbc62ef69d5d3dc" providerId="LiveId" clId="{38AB4D3C-B4E5-4847-ABEF-83E738C70A11}" dt="2024-05-27T11:30:37.759" v="71474" actId="478"/>
          <ac:spMkLst>
            <pc:docMk/>
            <pc:sldMk cId="2367163873" sldId="315"/>
            <ac:spMk id="10037" creationId="{0A312772-7C4C-6EB7-05AB-4527172BA082}"/>
          </ac:spMkLst>
        </pc:spChg>
        <pc:spChg chg="del mod replST">
          <ac:chgData name="Ida Ekmark" userId="ffbc62ef69d5d3dc" providerId="LiveId" clId="{38AB4D3C-B4E5-4847-ABEF-83E738C70A11}" dt="2024-05-27T11:30:37.755" v="71473" actId="478"/>
          <ac:spMkLst>
            <pc:docMk/>
            <pc:sldMk cId="2367163873" sldId="315"/>
            <ac:spMk id="10038" creationId="{B1F50534-5F58-4D39-B25A-DD8BBDDD8423}"/>
          </ac:spMkLst>
        </pc:spChg>
        <pc:spChg chg="del mod replST">
          <ac:chgData name="Ida Ekmark" userId="ffbc62ef69d5d3dc" providerId="LiveId" clId="{38AB4D3C-B4E5-4847-ABEF-83E738C70A11}" dt="2024-05-27T11:30:37.755" v="71472" actId="478"/>
          <ac:spMkLst>
            <pc:docMk/>
            <pc:sldMk cId="2367163873" sldId="315"/>
            <ac:spMk id="10039" creationId="{6CA071DA-C914-70D5-5C4F-275ACA68E0BD}"/>
          </ac:spMkLst>
        </pc:spChg>
        <pc:spChg chg="del mod replST">
          <ac:chgData name="Ida Ekmark" userId="ffbc62ef69d5d3dc" providerId="LiveId" clId="{38AB4D3C-B4E5-4847-ABEF-83E738C70A11}" dt="2024-05-27T11:30:37.755" v="71471" actId="478"/>
          <ac:spMkLst>
            <pc:docMk/>
            <pc:sldMk cId="2367163873" sldId="315"/>
            <ac:spMk id="10040" creationId="{86FFD0DF-61EE-FBE4-E2E8-BAE1BB597282}"/>
          </ac:spMkLst>
        </pc:spChg>
        <pc:spChg chg="del mod replST">
          <ac:chgData name="Ida Ekmark" userId="ffbc62ef69d5d3dc" providerId="LiveId" clId="{38AB4D3C-B4E5-4847-ABEF-83E738C70A11}" dt="2024-05-27T11:30:37.755" v="71470" actId="478"/>
          <ac:spMkLst>
            <pc:docMk/>
            <pc:sldMk cId="2367163873" sldId="315"/>
            <ac:spMk id="10041" creationId="{117700B6-09EE-9C81-108A-50956742142C}"/>
          </ac:spMkLst>
        </pc:spChg>
        <pc:spChg chg="del mod replST">
          <ac:chgData name="Ida Ekmark" userId="ffbc62ef69d5d3dc" providerId="LiveId" clId="{38AB4D3C-B4E5-4847-ABEF-83E738C70A11}" dt="2024-05-27T11:30:37.755" v="71469" actId="478"/>
          <ac:spMkLst>
            <pc:docMk/>
            <pc:sldMk cId="2367163873" sldId="315"/>
            <ac:spMk id="10042" creationId="{4283836F-5B7D-FED0-60E8-BDAB8ED037FF}"/>
          </ac:spMkLst>
        </pc:spChg>
        <pc:spChg chg="del mod replST">
          <ac:chgData name="Ida Ekmark" userId="ffbc62ef69d5d3dc" providerId="LiveId" clId="{38AB4D3C-B4E5-4847-ABEF-83E738C70A11}" dt="2024-05-27T11:30:37.755" v="71468" actId="478"/>
          <ac:spMkLst>
            <pc:docMk/>
            <pc:sldMk cId="2367163873" sldId="315"/>
            <ac:spMk id="10043" creationId="{36187A93-FE73-9A59-393A-045E2D536161}"/>
          </ac:spMkLst>
        </pc:spChg>
        <pc:spChg chg="del mod replST">
          <ac:chgData name="Ida Ekmark" userId="ffbc62ef69d5d3dc" providerId="LiveId" clId="{38AB4D3C-B4E5-4847-ABEF-83E738C70A11}" dt="2024-05-27T11:30:37.751" v="71467" actId="478"/>
          <ac:spMkLst>
            <pc:docMk/>
            <pc:sldMk cId="2367163873" sldId="315"/>
            <ac:spMk id="10044" creationId="{A24D9541-15D4-5013-2E85-BF6385F9D66F}"/>
          </ac:spMkLst>
        </pc:spChg>
        <pc:spChg chg="del mod replST">
          <ac:chgData name="Ida Ekmark" userId="ffbc62ef69d5d3dc" providerId="LiveId" clId="{38AB4D3C-B4E5-4847-ABEF-83E738C70A11}" dt="2024-05-27T11:30:37.751" v="71466" actId="478"/>
          <ac:spMkLst>
            <pc:docMk/>
            <pc:sldMk cId="2367163873" sldId="315"/>
            <ac:spMk id="10045" creationId="{E9ACC682-2BA0-D2B2-B47D-D932FD02FCB5}"/>
          </ac:spMkLst>
        </pc:spChg>
        <pc:spChg chg="del mod replST">
          <ac:chgData name="Ida Ekmark" userId="ffbc62ef69d5d3dc" providerId="LiveId" clId="{38AB4D3C-B4E5-4847-ABEF-83E738C70A11}" dt="2024-05-27T11:30:37.751" v="71465" actId="478"/>
          <ac:spMkLst>
            <pc:docMk/>
            <pc:sldMk cId="2367163873" sldId="315"/>
            <ac:spMk id="10046" creationId="{0E8AEB4E-C8F7-0A03-3C26-B673B79056BA}"/>
          </ac:spMkLst>
        </pc:spChg>
        <pc:spChg chg="del mod replST">
          <ac:chgData name="Ida Ekmark" userId="ffbc62ef69d5d3dc" providerId="LiveId" clId="{38AB4D3C-B4E5-4847-ABEF-83E738C70A11}" dt="2024-05-27T11:30:37.751" v="71464" actId="478"/>
          <ac:spMkLst>
            <pc:docMk/>
            <pc:sldMk cId="2367163873" sldId="315"/>
            <ac:spMk id="10047" creationId="{6DFE5DCD-B148-D070-F5E0-E1A644217B48}"/>
          </ac:spMkLst>
        </pc:spChg>
        <pc:spChg chg="del mod replST">
          <ac:chgData name="Ida Ekmark" userId="ffbc62ef69d5d3dc" providerId="LiveId" clId="{38AB4D3C-B4E5-4847-ABEF-83E738C70A11}" dt="2024-05-27T11:30:37.751" v="71463" actId="478"/>
          <ac:spMkLst>
            <pc:docMk/>
            <pc:sldMk cId="2367163873" sldId="315"/>
            <ac:spMk id="10048" creationId="{FDDF5D4C-52DC-BE50-1303-53D25F6EB1FE}"/>
          </ac:spMkLst>
        </pc:spChg>
        <pc:spChg chg="del mod replST">
          <ac:chgData name="Ida Ekmark" userId="ffbc62ef69d5d3dc" providerId="LiveId" clId="{38AB4D3C-B4E5-4847-ABEF-83E738C70A11}" dt="2024-05-27T11:30:37.751" v="71462" actId="478"/>
          <ac:spMkLst>
            <pc:docMk/>
            <pc:sldMk cId="2367163873" sldId="315"/>
            <ac:spMk id="10049" creationId="{9E5DB386-33C2-EC98-CCCD-C40E8EA8C953}"/>
          </ac:spMkLst>
        </pc:spChg>
        <pc:spChg chg="del mod replST">
          <ac:chgData name="Ida Ekmark" userId="ffbc62ef69d5d3dc" providerId="LiveId" clId="{38AB4D3C-B4E5-4847-ABEF-83E738C70A11}" dt="2024-05-27T11:30:37.751" v="71461" actId="478"/>
          <ac:spMkLst>
            <pc:docMk/>
            <pc:sldMk cId="2367163873" sldId="315"/>
            <ac:spMk id="10050" creationId="{B403CB22-33FC-3A7A-8E12-ACA40E29DBEB}"/>
          </ac:spMkLst>
        </pc:spChg>
        <pc:spChg chg="del mod replST">
          <ac:chgData name="Ida Ekmark" userId="ffbc62ef69d5d3dc" providerId="LiveId" clId="{38AB4D3C-B4E5-4847-ABEF-83E738C70A11}" dt="2024-05-27T11:30:37.749" v="71460" actId="478"/>
          <ac:spMkLst>
            <pc:docMk/>
            <pc:sldMk cId="2367163873" sldId="315"/>
            <ac:spMk id="10051" creationId="{2D88E484-910C-B594-281F-0D4BF6C2F6FB}"/>
          </ac:spMkLst>
        </pc:spChg>
        <pc:spChg chg="del mod replST">
          <ac:chgData name="Ida Ekmark" userId="ffbc62ef69d5d3dc" providerId="LiveId" clId="{38AB4D3C-B4E5-4847-ABEF-83E738C70A11}" dt="2024-05-27T11:30:37.749" v="71459" actId="478"/>
          <ac:spMkLst>
            <pc:docMk/>
            <pc:sldMk cId="2367163873" sldId="315"/>
            <ac:spMk id="10052" creationId="{6B07294E-7E8A-EB58-89DE-D3DA6BE968F7}"/>
          </ac:spMkLst>
        </pc:spChg>
        <pc:spChg chg="del mod replST">
          <ac:chgData name="Ida Ekmark" userId="ffbc62ef69d5d3dc" providerId="LiveId" clId="{38AB4D3C-B4E5-4847-ABEF-83E738C70A11}" dt="2024-05-27T11:30:37.749" v="71458" actId="478"/>
          <ac:spMkLst>
            <pc:docMk/>
            <pc:sldMk cId="2367163873" sldId="315"/>
            <ac:spMk id="10053" creationId="{F04C6CE5-7C58-396A-D32D-AF669AFC3504}"/>
          </ac:spMkLst>
        </pc:spChg>
        <pc:spChg chg="del mod replST">
          <ac:chgData name="Ida Ekmark" userId="ffbc62ef69d5d3dc" providerId="LiveId" clId="{38AB4D3C-B4E5-4847-ABEF-83E738C70A11}" dt="2024-05-27T11:30:37.747" v="71457" actId="478"/>
          <ac:spMkLst>
            <pc:docMk/>
            <pc:sldMk cId="2367163873" sldId="315"/>
            <ac:spMk id="10054" creationId="{FBDD553E-DD44-4E39-9F4A-D9A4A3AD3B20}"/>
          </ac:spMkLst>
        </pc:spChg>
        <pc:spChg chg="del mod replST">
          <ac:chgData name="Ida Ekmark" userId="ffbc62ef69d5d3dc" providerId="LiveId" clId="{38AB4D3C-B4E5-4847-ABEF-83E738C70A11}" dt="2024-05-27T11:30:37.747" v="71456" actId="478"/>
          <ac:spMkLst>
            <pc:docMk/>
            <pc:sldMk cId="2367163873" sldId="315"/>
            <ac:spMk id="10055" creationId="{579F018E-3626-AE72-AC92-980697BE526E}"/>
          </ac:spMkLst>
        </pc:spChg>
        <pc:spChg chg="del mod replST">
          <ac:chgData name="Ida Ekmark" userId="ffbc62ef69d5d3dc" providerId="LiveId" clId="{38AB4D3C-B4E5-4847-ABEF-83E738C70A11}" dt="2024-05-27T11:30:37.747" v="71455" actId="478"/>
          <ac:spMkLst>
            <pc:docMk/>
            <pc:sldMk cId="2367163873" sldId="315"/>
            <ac:spMk id="10056" creationId="{DFB189D7-3131-F4A5-4957-64D25E8EE8F5}"/>
          </ac:spMkLst>
        </pc:spChg>
        <pc:spChg chg="del mod replST">
          <ac:chgData name="Ida Ekmark" userId="ffbc62ef69d5d3dc" providerId="LiveId" clId="{38AB4D3C-B4E5-4847-ABEF-83E738C70A11}" dt="2024-05-27T11:30:37.743" v="71454" actId="478"/>
          <ac:spMkLst>
            <pc:docMk/>
            <pc:sldMk cId="2367163873" sldId="315"/>
            <ac:spMk id="10057" creationId="{4C078118-9B22-CC81-A5A2-93FF7683D135}"/>
          </ac:spMkLst>
        </pc:spChg>
        <pc:spChg chg="del mod replST">
          <ac:chgData name="Ida Ekmark" userId="ffbc62ef69d5d3dc" providerId="LiveId" clId="{38AB4D3C-B4E5-4847-ABEF-83E738C70A11}" dt="2024-05-27T11:30:37.743" v="71453" actId="478"/>
          <ac:spMkLst>
            <pc:docMk/>
            <pc:sldMk cId="2367163873" sldId="315"/>
            <ac:spMk id="10058" creationId="{AEE4DF81-E551-6261-572D-0D5F2DC68983}"/>
          </ac:spMkLst>
        </pc:spChg>
        <pc:spChg chg="del mod replST">
          <ac:chgData name="Ida Ekmark" userId="ffbc62ef69d5d3dc" providerId="LiveId" clId="{38AB4D3C-B4E5-4847-ABEF-83E738C70A11}" dt="2024-05-27T11:30:37.743" v="71452" actId="478"/>
          <ac:spMkLst>
            <pc:docMk/>
            <pc:sldMk cId="2367163873" sldId="315"/>
            <ac:spMk id="10059" creationId="{AEB660CD-48BE-13F2-C00C-5EBAE314538F}"/>
          </ac:spMkLst>
        </pc:spChg>
        <pc:spChg chg="del mod replST">
          <ac:chgData name="Ida Ekmark" userId="ffbc62ef69d5d3dc" providerId="LiveId" clId="{38AB4D3C-B4E5-4847-ABEF-83E738C70A11}" dt="2024-05-27T11:30:37.743" v="71451" actId="478"/>
          <ac:spMkLst>
            <pc:docMk/>
            <pc:sldMk cId="2367163873" sldId="315"/>
            <ac:spMk id="10060" creationId="{953ED285-97D2-F7BC-024C-3D13FC4C2A5D}"/>
          </ac:spMkLst>
        </pc:spChg>
        <pc:spChg chg="del mod replST">
          <ac:chgData name="Ida Ekmark" userId="ffbc62ef69d5d3dc" providerId="LiveId" clId="{38AB4D3C-B4E5-4847-ABEF-83E738C70A11}" dt="2024-05-27T11:30:37.743" v="71450" actId="478"/>
          <ac:spMkLst>
            <pc:docMk/>
            <pc:sldMk cId="2367163873" sldId="315"/>
            <ac:spMk id="10061" creationId="{71F0E961-8DDB-14E8-A0AE-46896C1A99C8}"/>
          </ac:spMkLst>
        </pc:spChg>
        <pc:spChg chg="del mod replST">
          <ac:chgData name="Ida Ekmark" userId="ffbc62ef69d5d3dc" providerId="LiveId" clId="{38AB4D3C-B4E5-4847-ABEF-83E738C70A11}" dt="2024-05-27T11:30:37.743" v="71449" actId="478"/>
          <ac:spMkLst>
            <pc:docMk/>
            <pc:sldMk cId="2367163873" sldId="315"/>
            <ac:spMk id="10062" creationId="{CEAB71B5-EF70-82E0-92BC-F152641F21A9}"/>
          </ac:spMkLst>
        </pc:spChg>
        <pc:spChg chg="del mod replST">
          <ac:chgData name="Ida Ekmark" userId="ffbc62ef69d5d3dc" providerId="LiveId" clId="{38AB4D3C-B4E5-4847-ABEF-83E738C70A11}" dt="2024-05-27T11:30:37.743" v="71448" actId="478"/>
          <ac:spMkLst>
            <pc:docMk/>
            <pc:sldMk cId="2367163873" sldId="315"/>
            <ac:spMk id="10063" creationId="{518B6E94-0221-157E-0339-8C318BFCFA0D}"/>
          </ac:spMkLst>
        </pc:spChg>
        <pc:spChg chg="del mod replST">
          <ac:chgData name="Ida Ekmark" userId="ffbc62ef69d5d3dc" providerId="LiveId" clId="{38AB4D3C-B4E5-4847-ABEF-83E738C70A11}" dt="2024-05-27T11:30:37.739" v="71447" actId="478"/>
          <ac:spMkLst>
            <pc:docMk/>
            <pc:sldMk cId="2367163873" sldId="315"/>
            <ac:spMk id="10064" creationId="{1F7F72D5-C72D-A0C9-426F-839172082377}"/>
          </ac:spMkLst>
        </pc:spChg>
        <pc:spChg chg="del mod replST">
          <ac:chgData name="Ida Ekmark" userId="ffbc62ef69d5d3dc" providerId="LiveId" clId="{38AB4D3C-B4E5-4847-ABEF-83E738C70A11}" dt="2024-05-27T11:30:37.739" v="71446" actId="478"/>
          <ac:spMkLst>
            <pc:docMk/>
            <pc:sldMk cId="2367163873" sldId="315"/>
            <ac:spMk id="10065" creationId="{FF0E510B-2940-341F-9C28-5150E020A61B}"/>
          </ac:spMkLst>
        </pc:spChg>
        <pc:spChg chg="del mod replST">
          <ac:chgData name="Ida Ekmark" userId="ffbc62ef69d5d3dc" providerId="LiveId" clId="{38AB4D3C-B4E5-4847-ABEF-83E738C70A11}" dt="2024-05-27T11:30:37.739" v="71445" actId="478"/>
          <ac:spMkLst>
            <pc:docMk/>
            <pc:sldMk cId="2367163873" sldId="315"/>
            <ac:spMk id="10066" creationId="{1E35648D-7D7E-3DD7-58EE-BDF65685B958}"/>
          </ac:spMkLst>
        </pc:spChg>
        <pc:spChg chg="del mod replST">
          <ac:chgData name="Ida Ekmark" userId="ffbc62ef69d5d3dc" providerId="LiveId" clId="{38AB4D3C-B4E5-4847-ABEF-83E738C70A11}" dt="2024-05-27T11:30:37.739" v="71444" actId="478"/>
          <ac:spMkLst>
            <pc:docMk/>
            <pc:sldMk cId="2367163873" sldId="315"/>
            <ac:spMk id="10067" creationId="{DC37D799-E63B-C940-5F86-8ED412226CA4}"/>
          </ac:spMkLst>
        </pc:spChg>
        <pc:spChg chg="del mod replST">
          <ac:chgData name="Ida Ekmark" userId="ffbc62ef69d5d3dc" providerId="LiveId" clId="{38AB4D3C-B4E5-4847-ABEF-83E738C70A11}" dt="2024-05-27T11:30:37.739" v="71443" actId="478"/>
          <ac:spMkLst>
            <pc:docMk/>
            <pc:sldMk cId="2367163873" sldId="315"/>
            <ac:spMk id="10068" creationId="{2633F633-DA1A-775E-2230-6A2B84562CD6}"/>
          </ac:spMkLst>
        </pc:spChg>
        <pc:spChg chg="del mod replST">
          <ac:chgData name="Ida Ekmark" userId="ffbc62ef69d5d3dc" providerId="LiveId" clId="{38AB4D3C-B4E5-4847-ABEF-83E738C70A11}" dt="2024-05-27T11:30:37.735" v="71442" actId="478"/>
          <ac:spMkLst>
            <pc:docMk/>
            <pc:sldMk cId="2367163873" sldId="315"/>
            <ac:spMk id="10069" creationId="{BFAC6F93-0382-0DEB-68C0-19147A983596}"/>
          </ac:spMkLst>
        </pc:spChg>
        <pc:spChg chg="del mod replST">
          <ac:chgData name="Ida Ekmark" userId="ffbc62ef69d5d3dc" providerId="LiveId" clId="{38AB4D3C-B4E5-4847-ABEF-83E738C70A11}" dt="2024-05-27T11:30:37.735" v="71441" actId="478"/>
          <ac:spMkLst>
            <pc:docMk/>
            <pc:sldMk cId="2367163873" sldId="315"/>
            <ac:spMk id="10070" creationId="{2FB3DA40-5B0F-5003-7E38-3F9386249BA8}"/>
          </ac:spMkLst>
        </pc:spChg>
        <pc:spChg chg="del mod replST">
          <ac:chgData name="Ida Ekmark" userId="ffbc62ef69d5d3dc" providerId="LiveId" clId="{38AB4D3C-B4E5-4847-ABEF-83E738C70A11}" dt="2024-05-27T11:30:37.735" v="71440" actId="478"/>
          <ac:spMkLst>
            <pc:docMk/>
            <pc:sldMk cId="2367163873" sldId="315"/>
            <ac:spMk id="10071" creationId="{151883C5-E7BA-3DC2-5C39-384E59B716BA}"/>
          </ac:spMkLst>
        </pc:spChg>
        <pc:spChg chg="del mod replST">
          <ac:chgData name="Ida Ekmark" userId="ffbc62ef69d5d3dc" providerId="LiveId" clId="{38AB4D3C-B4E5-4847-ABEF-83E738C70A11}" dt="2024-05-27T11:30:37.735" v="71439" actId="478"/>
          <ac:spMkLst>
            <pc:docMk/>
            <pc:sldMk cId="2367163873" sldId="315"/>
            <ac:spMk id="10072" creationId="{C36CF589-6913-D292-DBF7-DA283243D85E}"/>
          </ac:spMkLst>
        </pc:spChg>
        <pc:spChg chg="del mod replST">
          <ac:chgData name="Ida Ekmark" userId="ffbc62ef69d5d3dc" providerId="LiveId" clId="{38AB4D3C-B4E5-4847-ABEF-83E738C70A11}" dt="2024-05-27T11:30:37.735" v="71438" actId="478"/>
          <ac:spMkLst>
            <pc:docMk/>
            <pc:sldMk cId="2367163873" sldId="315"/>
            <ac:spMk id="10073" creationId="{2E926495-F453-E100-BDAB-853C84D2214B}"/>
          </ac:spMkLst>
        </pc:spChg>
        <pc:spChg chg="del mod replST">
          <ac:chgData name="Ida Ekmark" userId="ffbc62ef69d5d3dc" providerId="LiveId" clId="{38AB4D3C-B4E5-4847-ABEF-83E738C70A11}" dt="2024-05-27T11:30:37.731" v="71437" actId="478"/>
          <ac:spMkLst>
            <pc:docMk/>
            <pc:sldMk cId="2367163873" sldId="315"/>
            <ac:spMk id="10074" creationId="{59038C31-0461-8506-4EB5-1905BF51F5D0}"/>
          </ac:spMkLst>
        </pc:spChg>
        <pc:spChg chg="del mod replST">
          <ac:chgData name="Ida Ekmark" userId="ffbc62ef69d5d3dc" providerId="LiveId" clId="{38AB4D3C-B4E5-4847-ABEF-83E738C70A11}" dt="2024-05-27T11:30:37.731" v="71436" actId="478"/>
          <ac:spMkLst>
            <pc:docMk/>
            <pc:sldMk cId="2367163873" sldId="315"/>
            <ac:spMk id="10075" creationId="{27F6AF0C-8DA6-6A1E-A380-5272DE51D52E}"/>
          </ac:spMkLst>
        </pc:spChg>
        <pc:spChg chg="del mod replST">
          <ac:chgData name="Ida Ekmark" userId="ffbc62ef69d5d3dc" providerId="LiveId" clId="{38AB4D3C-B4E5-4847-ABEF-83E738C70A11}" dt="2024-05-27T11:30:37.731" v="71435" actId="478"/>
          <ac:spMkLst>
            <pc:docMk/>
            <pc:sldMk cId="2367163873" sldId="315"/>
            <ac:spMk id="10076" creationId="{6CF098B6-E801-C21D-53D0-E6D14A998C84}"/>
          </ac:spMkLst>
        </pc:spChg>
        <pc:spChg chg="del mod replST">
          <ac:chgData name="Ida Ekmark" userId="ffbc62ef69d5d3dc" providerId="LiveId" clId="{38AB4D3C-B4E5-4847-ABEF-83E738C70A11}" dt="2024-05-27T11:30:37.731" v="71434" actId="478"/>
          <ac:spMkLst>
            <pc:docMk/>
            <pc:sldMk cId="2367163873" sldId="315"/>
            <ac:spMk id="10077" creationId="{CD7ADD77-3C51-4D4B-AFE2-38E7CB0E7CA0}"/>
          </ac:spMkLst>
        </pc:spChg>
        <pc:spChg chg="del mod replST">
          <ac:chgData name="Ida Ekmark" userId="ffbc62ef69d5d3dc" providerId="LiveId" clId="{38AB4D3C-B4E5-4847-ABEF-83E738C70A11}" dt="2024-05-27T11:30:37.731" v="71433" actId="478"/>
          <ac:spMkLst>
            <pc:docMk/>
            <pc:sldMk cId="2367163873" sldId="315"/>
            <ac:spMk id="10078" creationId="{AC810065-A3DA-E4C8-1694-03667DAB3644}"/>
          </ac:spMkLst>
        </pc:spChg>
        <pc:spChg chg="del mod replST">
          <ac:chgData name="Ida Ekmark" userId="ffbc62ef69d5d3dc" providerId="LiveId" clId="{38AB4D3C-B4E5-4847-ABEF-83E738C70A11}" dt="2024-05-27T11:30:37.731" v="71432" actId="478"/>
          <ac:spMkLst>
            <pc:docMk/>
            <pc:sldMk cId="2367163873" sldId="315"/>
            <ac:spMk id="10079" creationId="{0B3FA45A-AB38-6784-0DC8-B11FB6526D2F}"/>
          </ac:spMkLst>
        </pc:spChg>
        <pc:spChg chg="del mod replST">
          <ac:chgData name="Ida Ekmark" userId="ffbc62ef69d5d3dc" providerId="LiveId" clId="{38AB4D3C-B4E5-4847-ABEF-83E738C70A11}" dt="2024-05-27T11:30:37.731" v="71431" actId="478"/>
          <ac:spMkLst>
            <pc:docMk/>
            <pc:sldMk cId="2367163873" sldId="315"/>
            <ac:spMk id="10080" creationId="{AFA98C42-DE8C-33AB-F1CA-7D76C0572A36}"/>
          </ac:spMkLst>
        </pc:spChg>
        <pc:spChg chg="del mod replST">
          <ac:chgData name="Ida Ekmark" userId="ffbc62ef69d5d3dc" providerId="LiveId" clId="{38AB4D3C-B4E5-4847-ABEF-83E738C70A11}" dt="2024-05-27T11:30:37.729" v="71430" actId="478"/>
          <ac:spMkLst>
            <pc:docMk/>
            <pc:sldMk cId="2367163873" sldId="315"/>
            <ac:spMk id="10081" creationId="{C6785566-0064-FA9E-B368-E4579EF5DC46}"/>
          </ac:spMkLst>
        </pc:spChg>
        <pc:spChg chg="del mod replST">
          <ac:chgData name="Ida Ekmark" userId="ffbc62ef69d5d3dc" providerId="LiveId" clId="{38AB4D3C-B4E5-4847-ABEF-83E738C70A11}" dt="2024-05-27T11:30:37.729" v="71429" actId="478"/>
          <ac:spMkLst>
            <pc:docMk/>
            <pc:sldMk cId="2367163873" sldId="315"/>
            <ac:spMk id="10082" creationId="{951FA777-5A6F-34DE-BBB7-6C4C9A68B3A2}"/>
          </ac:spMkLst>
        </pc:spChg>
        <pc:spChg chg="del mod replST">
          <ac:chgData name="Ida Ekmark" userId="ffbc62ef69d5d3dc" providerId="LiveId" clId="{38AB4D3C-B4E5-4847-ABEF-83E738C70A11}" dt="2024-05-27T11:30:37.729" v="71428" actId="478"/>
          <ac:spMkLst>
            <pc:docMk/>
            <pc:sldMk cId="2367163873" sldId="315"/>
            <ac:spMk id="10083" creationId="{82BD0663-53F8-1097-9C3F-535B06E869CB}"/>
          </ac:spMkLst>
        </pc:spChg>
        <pc:spChg chg="del mod replST">
          <ac:chgData name="Ida Ekmark" userId="ffbc62ef69d5d3dc" providerId="LiveId" clId="{38AB4D3C-B4E5-4847-ABEF-83E738C70A11}" dt="2024-05-27T11:30:37.727" v="71427" actId="478"/>
          <ac:spMkLst>
            <pc:docMk/>
            <pc:sldMk cId="2367163873" sldId="315"/>
            <ac:spMk id="10084" creationId="{924C6828-BB28-3112-9911-17FBE120E03D}"/>
          </ac:spMkLst>
        </pc:spChg>
        <pc:spChg chg="del mod replST">
          <ac:chgData name="Ida Ekmark" userId="ffbc62ef69d5d3dc" providerId="LiveId" clId="{38AB4D3C-B4E5-4847-ABEF-83E738C70A11}" dt="2024-05-27T11:30:37.727" v="71426" actId="478"/>
          <ac:spMkLst>
            <pc:docMk/>
            <pc:sldMk cId="2367163873" sldId="315"/>
            <ac:spMk id="10085" creationId="{3D421399-3DFC-FA22-1726-354C40A3819F}"/>
          </ac:spMkLst>
        </pc:spChg>
        <pc:spChg chg="del mod replST">
          <ac:chgData name="Ida Ekmark" userId="ffbc62ef69d5d3dc" providerId="LiveId" clId="{38AB4D3C-B4E5-4847-ABEF-83E738C70A11}" dt="2024-05-27T11:30:37.723" v="71425" actId="478"/>
          <ac:spMkLst>
            <pc:docMk/>
            <pc:sldMk cId="2367163873" sldId="315"/>
            <ac:spMk id="10086" creationId="{452A4CBC-E8CA-4688-ECF9-5524CF76E1F8}"/>
          </ac:spMkLst>
        </pc:spChg>
        <pc:spChg chg="del mod replST">
          <ac:chgData name="Ida Ekmark" userId="ffbc62ef69d5d3dc" providerId="LiveId" clId="{38AB4D3C-B4E5-4847-ABEF-83E738C70A11}" dt="2024-05-27T11:30:37.723" v="71424" actId="478"/>
          <ac:spMkLst>
            <pc:docMk/>
            <pc:sldMk cId="2367163873" sldId="315"/>
            <ac:spMk id="10087" creationId="{FDC3998F-A5D2-8179-035F-5D1A7C825EC9}"/>
          </ac:spMkLst>
        </pc:spChg>
        <pc:spChg chg="del mod replST">
          <ac:chgData name="Ida Ekmark" userId="ffbc62ef69d5d3dc" providerId="LiveId" clId="{38AB4D3C-B4E5-4847-ABEF-83E738C70A11}" dt="2024-05-27T11:30:37.723" v="71423" actId="478"/>
          <ac:spMkLst>
            <pc:docMk/>
            <pc:sldMk cId="2367163873" sldId="315"/>
            <ac:spMk id="10088" creationId="{B2B3F145-4426-4D19-EFBD-D095491347EC}"/>
          </ac:spMkLst>
        </pc:spChg>
        <pc:spChg chg="del mod replST">
          <ac:chgData name="Ida Ekmark" userId="ffbc62ef69d5d3dc" providerId="LiveId" clId="{38AB4D3C-B4E5-4847-ABEF-83E738C70A11}" dt="2024-05-27T11:30:37.723" v="71422" actId="478"/>
          <ac:spMkLst>
            <pc:docMk/>
            <pc:sldMk cId="2367163873" sldId="315"/>
            <ac:spMk id="10089" creationId="{D4401804-FC15-BDAA-49A5-229BE45C7D60}"/>
          </ac:spMkLst>
        </pc:spChg>
        <pc:spChg chg="del mod replST">
          <ac:chgData name="Ida Ekmark" userId="ffbc62ef69d5d3dc" providerId="LiveId" clId="{38AB4D3C-B4E5-4847-ABEF-83E738C70A11}" dt="2024-05-27T11:30:37.723" v="71421" actId="478"/>
          <ac:spMkLst>
            <pc:docMk/>
            <pc:sldMk cId="2367163873" sldId="315"/>
            <ac:spMk id="10090" creationId="{CBCF364A-35D4-08CB-35D8-1DEBBD886C44}"/>
          </ac:spMkLst>
        </pc:spChg>
        <pc:spChg chg="del mod replST">
          <ac:chgData name="Ida Ekmark" userId="ffbc62ef69d5d3dc" providerId="LiveId" clId="{38AB4D3C-B4E5-4847-ABEF-83E738C70A11}" dt="2024-05-27T11:30:37.723" v="71420" actId="478"/>
          <ac:spMkLst>
            <pc:docMk/>
            <pc:sldMk cId="2367163873" sldId="315"/>
            <ac:spMk id="10091" creationId="{3431D72D-3B1A-072D-A6A9-C678D53DC441}"/>
          </ac:spMkLst>
        </pc:spChg>
        <pc:spChg chg="del mod replST">
          <ac:chgData name="Ida Ekmark" userId="ffbc62ef69d5d3dc" providerId="LiveId" clId="{38AB4D3C-B4E5-4847-ABEF-83E738C70A11}" dt="2024-05-27T11:30:37.719" v="71419" actId="478"/>
          <ac:spMkLst>
            <pc:docMk/>
            <pc:sldMk cId="2367163873" sldId="315"/>
            <ac:spMk id="10092" creationId="{F04E7505-6973-0BBD-1BEF-73EA5990FA2F}"/>
          </ac:spMkLst>
        </pc:spChg>
        <pc:spChg chg="del mod replST">
          <ac:chgData name="Ida Ekmark" userId="ffbc62ef69d5d3dc" providerId="LiveId" clId="{38AB4D3C-B4E5-4847-ABEF-83E738C70A11}" dt="2024-05-27T11:30:37.719" v="71418" actId="478"/>
          <ac:spMkLst>
            <pc:docMk/>
            <pc:sldMk cId="2367163873" sldId="315"/>
            <ac:spMk id="10093" creationId="{5FFFB617-6A53-8E5F-1A46-7D117E226013}"/>
          </ac:spMkLst>
        </pc:spChg>
        <pc:spChg chg="del mod replST">
          <ac:chgData name="Ida Ekmark" userId="ffbc62ef69d5d3dc" providerId="LiveId" clId="{38AB4D3C-B4E5-4847-ABEF-83E738C70A11}" dt="2024-05-27T11:30:37.719" v="71417" actId="478"/>
          <ac:spMkLst>
            <pc:docMk/>
            <pc:sldMk cId="2367163873" sldId="315"/>
            <ac:spMk id="10094" creationId="{0E93EA70-5C4C-19DE-4988-663A284DE847}"/>
          </ac:spMkLst>
        </pc:spChg>
        <pc:spChg chg="del mod replST">
          <ac:chgData name="Ida Ekmark" userId="ffbc62ef69d5d3dc" providerId="LiveId" clId="{38AB4D3C-B4E5-4847-ABEF-83E738C70A11}" dt="2024-05-27T11:30:37.719" v="71416" actId="478"/>
          <ac:spMkLst>
            <pc:docMk/>
            <pc:sldMk cId="2367163873" sldId="315"/>
            <ac:spMk id="10095" creationId="{5B3B0D5A-CC09-BA1A-0461-8686F239DE4C}"/>
          </ac:spMkLst>
        </pc:spChg>
        <pc:spChg chg="del mod replST">
          <ac:chgData name="Ida Ekmark" userId="ffbc62ef69d5d3dc" providerId="LiveId" clId="{38AB4D3C-B4E5-4847-ABEF-83E738C70A11}" dt="2024-05-27T11:30:37.719" v="71415" actId="478"/>
          <ac:spMkLst>
            <pc:docMk/>
            <pc:sldMk cId="2367163873" sldId="315"/>
            <ac:spMk id="10096" creationId="{4919B0E3-2480-BAAF-16D5-4DF96DCF8977}"/>
          </ac:spMkLst>
        </pc:spChg>
        <pc:spChg chg="del mod replST">
          <ac:chgData name="Ida Ekmark" userId="ffbc62ef69d5d3dc" providerId="LiveId" clId="{38AB4D3C-B4E5-4847-ABEF-83E738C70A11}" dt="2024-05-27T11:30:37.719" v="71414" actId="478"/>
          <ac:spMkLst>
            <pc:docMk/>
            <pc:sldMk cId="2367163873" sldId="315"/>
            <ac:spMk id="10097" creationId="{8BA96F51-1938-9785-7E1A-F64255D8C7EC}"/>
          </ac:spMkLst>
        </pc:spChg>
        <pc:spChg chg="del mod replST">
          <ac:chgData name="Ida Ekmark" userId="ffbc62ef69d5d3dc" providerId="LiveId" clId="{38AB4D3C-B4E5-4847-ABEF-83E738C70A11}" dt="2024-05-27T11:30:37.715" v="71413" actId="478"/>
          <ac:spMkLst>
            <pc:docMk/>
            <pc:sldMk cId="2367163873" sldId="315"/>
            <ac:spMk id="10098" creationId="{638D8F3F-2CA3-BB9D-E07D-E7F95E788071}"/>
          </ac:spMkLst>
        </pc:spChg>
        <pc:spChg chg="del mod replST">
          <ac:chgData name="Ida Ekmark" userId="ffbc62ef69d5d3dc" providerId="LiveId" clId="{38AB4D3C-B4E5-4847-ABEF-83E738C70A11}" dt="2024-05-27T11:30:37.715" v="71412" actId="478"/>
          <ac:spMkLst>
            <pc:docMk/>
            <pc:sldMk cId="2367163873" sldId="315"/>
            <ac:spMk id="10099" creationId="{59B4DB9D-BD91-1EB3-7A23-8FAABA02FC6A}"/>
          </ac:spMkLst>
        </pc:spChg>
        <pc:spChg chg="del mod replST">
          <ac:chgData name="Ida Ekmark" userId="ffbc62ef69d5d3dc" providerId="LiveId" clId="{38AB4D3C-B4E5-4847-ABEF-83E738C70A11}" dt="2024-05-27T11:30:37.715" v="71411" actId="478"/>
          <ac:spMkLst>
            <pc:docMk/>
            <pc:sldMk cId="2367163873" sldId="315"/>
            <ac:spMk id="10100" creationId="{6C7FD545-3F5C-E01D-8DB3-0F64DBDD2708}"/>
          </ac:spMkLst>
        </pc:spChg>
        <pc:spChg chg="del mod replST">
          <ac:chgData name="Ida Ekmark" userId="ffbc62ef69d5d3dc" providerId="LiveId" clId="{38AB4D3C-B4E5-4847-ABEF-83E738C70A11}" dt="2024-05-27T11:30:37.715" v="71410" actId="478"/>
          <ac:spMkLst>
            <pc:docMk/>
            <pc:sldMk cId="2367163873" sldId="315"/>
            <ac:spMk id="10101" creationId="{9DA31820-A7B3-AB58-CC33-0C1372862B41}"/>
          </ac:spMkLst>
        </pc:spChg>
        <pc:spChg chg="del mod replST">
          <ac:chgData name="Ida Ekmark" userId="ffbc62ef69d5d3dc" providerId="LiveId" clId="{38AB4D3C-B4E5-4847-ABEF-83E738C70A11}" dt="2024-05-27T11:30:37.715" v="71409" actId="478"/>
          <ac:spMkLst>
            <pc:docMk/>
            <pc:sldMk cId="2367163873" sldId="315"/>
            <ac:spMk id="10102" creationId="{9EA9493C-16DB-57F7-1139-17493F5A5DBC}"/>
          </ac:spMkLst>
        </pc:spChg>
        <pc:spChg chg="del mod replST">
          <ac:chgData name="Ida Ekmark" userId="ffbc62ef69d5d3dc" providerId="LiveId" clId="{38AB4D3C-B4E5-4847-ABEF-83E738C70A11}" dt="2024-05-27T11:30:37.711" v="71408" actId="478"/>
          <ac:spMkLst>
            <pc:docMk/>
            <pc:sldMk cId="2367163873" sldId="315"/>
            <ac:spMk id="10103" creationId="{77828DE2-0BAA-EB11-F54A-47A11124A831}"/>
          </ac:spMkLst>
        </pc:spChg>
        <pc:spChg chg="del mod replST">
          <ac:chgData name="Ida Ekmark" userId="ffbc62ef69d5d3dc" providerId="LiveId" clId="{38AB4D3C-B4E5-4847-ABEF-83E738C70A11}" dt="2024-05-27T11:30:37.711" v="71407" actId="478"/>
          <ac:spMkLst>
            <pc:docMk/>
            <pc:sldMk cId="2367163873" sldId="315"/>
            <ac:spMk id="10104" creationId="{321204F3-AC18-E973-42C6-AB444695AF2B}"/>
          </ac:spMkLst>
        </pc:spChg>
        <pc:spChg chg="del mod replST">
          <ac:chgData name="Ida Ekmark" userId="ffbc62ef69d5d3dc" providerId="LiveId" clId="{38AB4D3C-B4E5-4847-ABEF-83E738C70A11}" dt="2024-05-27T11:30:37.711" v="71406" actId="478"/>
          <ac:spMkLst>
            <pc:docMk/>
            <pc:sldMk cId="2367163873" sldId="315"/>
            <ac:spMk id="10105" creationId="{4383C1A6-441C-7198-7EE6-FAD836B0F958}"/>
          </ac:spMkLst>
        </pc:spChg>
        <pc:spChg chg="del mod replST">
          <ac:chgData name="Ida Ekmark" userId="ffbc62ef69d5d3dc" providerId="LiveId" clId="{38AB4D3C-B4E5-4847-ABEF-83E738C70A11}" dt="2024-05-27T11:30:37.711" v="71405" actId="478"/>
          <ac:spMkLst>
            <pc:docMk/>
            <pc:sldMk cId="2367163873" sldId="315"/>
            <ac:spMk id="10106" creationId="{B9724265-2A1D-3B85-2187-7CD67A46D955}"/>
          </ac:spMkLst>
        </pc:spChg>
        <pc:spChg chg="del mod replST">
          <ac:chgData name="Ida Ekmark" userId="ffbc62ef69d5d3dc" providerId="LiveId" clId="{38AB4D3C-B4E5-4847-ABEF-83E738C70A11}" dt="2024-05-27T11:30:37.711" v="71404" actId="478"/>
          <ac:spMkLst>
            <pc:docMk/>
            <pc:sldMk cId="2367163873" sldId="315"/>
            <ac:spMk id="10107" creationId="{428D5297-8F9D-A468-FE19-863B34AB2F51}"/>
          </ac:spMkLst>
        </pc:spChg>
        <pc:spChg chg="del mod replST">
          <ac:chgData name="Ida Ekmark" userId="ffbc62ef69d5d3dc" providerId="LiveId" clId="{38AB4D3C-B4E5-4847-ABEF-83E738C70A11}" dt="2024-05-27T11:30:37.709" v="71403" actId="478"/>
          <ac:spMkLst>
            <pc:docMk/>
            <pc:sldMk cId="2367163873" sldId="315"/>
            <ac:spMk id="10108" creationId="{B6A2CB32-BE04-9DF4-0B45-5DCCF42232B3}"/>
          </ac:spMkLst>
        </pc:spChg>
        <pc:spChg chg="del mod replST">
          <ac:chgData name="Ida Ekmark" userId="ffbc62ef69d5d3dc" providerId="LiveId" clId="{38AB4D3C-B4E5-4847-ABEF-83E738C70A11}" dt="2024-05-27T11:30:37.709" v="71402" actId="478"/>
          <ac:spMkLst>
            <pc:docMk/>
            <pc:sldMk cId="2367163873" sldId="315"/>
            <ac:spMk id="10109" creationId="{9FCCCB03-CFB2-AEE9-D9A0-1AB065A39369}"/>
          </ac:spMkLst>
        </pc:spChg>
        <pc:spChg chg="del mod replST">
          <ac:chgData name="Ida Ekmark" userId="ffbc62ef69d5d3dc" providerId="LiveId" clId="{38AB4D3C-B4E5-4847-ABEF-83E738C70A11}" dt="2024-05-27T11:30:37.709" v="71401" actId="478"/>
          <ac:spMkLst>
            <pc:docMk/>
            <pc:sldMk cId="2367163873" sldId="315"/>
            <ac:spMk id="10110" creationId="{1C80D192-E2F6-36E2-C7E4-401125FC4CD9}"/>
          </ac:spMkLst>
        </pc:spChg>
        <pc:spChg chg="del mod replST">
          <ac:chgData name="Ida Ekmark" userId="ffbc62ef69d5d3dc" providerId="LiveId" clId="{38AB4D3C-B4E5-4847-ABEF-83E738C70A11}" dt="2024-05-27T11:30:37.707" v="71400" actId="478"/>
          <ac:spMkLst>
            <pc:docMk/>
            <pc:sldMk cId="2367163873" sldId="315"/>
            <ac:spMk id="10111" creationId="{32E84987-C05F-935F-FB98-6540C4BBD89B}"/>
          </ac:spMkLst>
        </pc:spChg>
        <pc:spChg chg="del mod replST">
          <ac:chgData name="Ida Ekmark" userId="ffbc62ef69d5d3dc" providerId="LiveId" clId="{38AB4D3C-B4E5-4847-ABEF-83E738C70A11}" dt="2024-05-27T11:30:37.707" v="71399" actId="478"/>
          <ac:spMkLst>
            <pc:docMk/>
            <pc:sldMk cId="2367163873" sldId="315"/>
            <ac:spMk id="10112" creationId="{81A964AE-E113-5571-3002-6D9812F236D4}"/>
          </ac:spMkLst>
        </pc:spChg>
        <pc:spChg chg="del mod replST">
          <ac:chgData name="Ida Ekmark" userId="ffbc62ef69d5d3dc" providerId="LiveId" clId="{38AB4D3C-B4E5-4847-ABEF-83E738C70A11}" dt="2024-05-27T11:30:37.703" v="71398" actId="478"/>
          <ac:spMkLst>
            <pc:docMk/>
            <pc:sldMk cId="2367163873" sldId="315"/>
            <ac:spMk id="10113" creationId="{C15C00EB-FBEE-011E-224A-AB0E304FEC43}"/>
          </ac:spMkLst>
        </pc:spChg>
        <pc:spChg chg="del mod replST">
          <ac:chgData name="Ida Ekmark" userId="ffbc62ef69d5d3dc" providerId="LiveId" clId="{38AB4D3C-B4E5-4847-ABEF-83E738C70A11}" dt="2024-05-27T11:30:37.703" v="71397" actId="478"/>
          <ac:spMkLst>
            <pc:docMk/>
            <pc:sldMk cId="2367163873" sldId="315"/>
            <ac:spMk id="10114" creationId="{C3576084-7B3D-DA5C-05CD-920CE84BD870}"/>
          </ac:spMkLst>
        </pc:spChg>
        <pc:spChg chg="del mod replST">
          <ac:chgData name="Ida Ekmark" userId="ffbc62ef69d5d3dc" providerId="LiveId" clId="{38AB4D3C-B4E5-4847-ABEF-83E738C70A11}" dt="2024-05-27T11:30:37.703" v="71396" actId="478"/>
          <ac:spMkLst>
            <pc:docMk/>
            <pc:sldMk cId="2367163873" sldId="315"/>
            <ac:spMk id="10115" creationId="{100B7B04-C752-C88F-DB97-AE26838115CD}"/>
          </ac:spMkLst>
        </pc:spChg>
        <pc:spChg chg="del mod replST">
          <ac:chgData name="Ida Ekmark" userId="ffbc62ef69d5d3dc" providerId="LiveId" clId="{38AB4D3C-B4E5-4847-ABEF-83E738C70A11}" dt="2024-05-27T11:30:37.703" v="71395" actId="478"/>
          <ac:spMkLst>
            <pc:docMk/>
            <pc:sldMk cId="2367163873" sldId="315"/>
            <ac:spMk id="10116" creationId="{05A4D95C-BCEC-BF3B-FE0A-0E66BF88CA60}"/>
          </ac:spMkLst>
        </pc:spChg>
        <pc:spChg chg="del mod replST">
          <ac:chgData name="Ida Ekmark" userId="ffbc62ef69d5d3dc" providerId="LiveId" clId="{38AB4D3C-B4E5-4847-ABEF-83E738C70A11}" dt="2024-05-27T11:30:37.703" v="71394" actId="478"/>
          <ac:spMkLst>
            <pc:docMk/>
            <pc:sldMk cId="2367163873" sldId="315"/>
            <ac:spMk id="10117" creationId="{D3D4A6D3-E541-EE05-0D0B-08C014998A22}"/>
          </ac:spMkLst>
        </pc:spChg>
        <pc:spChg chg="del mod replST">
          <ac:chgData name="Ida Ekmark" userId="ffbc62ef69d5d3dc" providerId="LiveId" clId="{38AB4D3C-B4E5-4847-ABEF-83E738C70A11}" dt="2024-05-27T11:30:37.703" v="71393" actId="478"/>
          <ac:spMkLst>
            <pc:docMk/>
            <pc:sldMk cId="2367163873" sldId="315"/>
            <ac:spMk id="10118" creationId="{DBFB8983-0E7A-F6AD-0FE9-5689C1679CE4}"/>
          </ac:spMkLst>
        </pc:spChg>
        <pc:spChg chg="del mod replST">
          <ac:chgData name="Ida Ekmark" userId="ffbc62ef69d5d3dc" providerId="LiveId" clId="{38AB4D3C-B4E5-4847-ABEF-83E738C70A11}" dt="2024-05-27T11:30:37.699" v="71392" actId="478"/>
          <ac:spMkLst>
            <pc:docMk/>
            <pc:sldMk cId="2367163873" sldId="315"/>
            <ac:spMk id="10119" creationId="{1D24EF8D-45E7-5FBF-AAA3-FBC8E0C81BD8}"/>
          </ac:spMkLst>
        </pc:spChg>
        <pc:spChg chg="del mod replST">
          <ac:chgData name="Ida Ekmark" userId="ffbc62ef69d5d3dc" providerId="LiveId" clId="{38AB4D3C-B4E5-4847-ABEF-83E738C70A11}" dt="2024-05-27T11:30:37.699" v="71391" actId="478"/>
          <ac:spMkLst>
            <pc:docMk/>
            <pc:sldMk cId="2367163873" sldId="315"/>
            <ac:spMk id="10120" creationId="{8C12016E-9E02-CD53-913A-0C960E816790}"/>
          </ac:spMkLst>
        </pc:spChg>
        <pc:spChg chg="del mod replST">
          <ac:chgData name="Ida Ekmark" userId="ffbc62ef69d5d3dc" providerId="LiveId" clId="{38AB4D3C-B4E5-4847-ABEF-83E738C70A11}" dt="2024-05-27T11:30:37.699" v="71390" actId="478"/>
          <ac:spMkLst>
            <pc:docMk/>
            <pc:sldMk cId="2367163873" sldId="315"/>
            <ac:spMk id="10121" creationId="{62F0C67E-C3ED-09B7-453A-4463AF00207A}"/>
          </ac:spMkLst>
        </pc:spChg>
        <pc:spChg chg="del mod replST">
          <ac:chgData name="Ida Ekmark" userId="ffbc62ef69d5d3dc" providerId="LiveId" clId="{38AB4D3C-B4E5-4847-ABEF-83E738C70A11}" dt="2024-05-27T11:30:37.699" v="71389" actId="478"/>
          <ac:spMkLst>
            <pc:docMk/>
            <pc:sldMk cId="2367163873" sldId="315"/>
            <ac:spMk id="10122" creationId="{EBD0E804-28D9-F2F5-DA73-F758904BC9C5}"/>
          </ac:spMkLst>
        </pc:spChg>
        <pc:spChg chg="del mod replST">
          <ac:chgData name="Ida Ekmark" userId="ffbc62ef69d5d3dc" providerId="LiveId" clId="{38AB4D3C-B4E5-4847-ABEF-83E738C70A11}" dt="2024-05-27T11:30:37.699" v="71388" actId="478"/>
          <ac:spMkLst>
            <pc:docMk/>
            <pc:sldMk cId="2367163873" sldId="315"/>
            <ac:spMk id="10123" creationId="{66470A79-FF2F-CA80-3509-CEE2D2CB990F}"/>
          </ac:spMkLst>
        </pc:spChg>
        <pc:spChg chg="del mod replST">
          <ac:chgData name="Ida Ekmark" userId="ffbc62ef69d5d3dc" providerId="LiveId" clId="{38AB4D3C-B4E5-4847-ABEF-83E738C70A11}" dt="2024-05-27T11:30:37.695" v="71387" actId="478"/>
          <ac:spMkLst>
            <pc:docMk/>
            <pc:sldMk cId="2367163873" sldId="315"/>
            <ac:spMk id="10124" creationId="{8D69FDA5-508C-D910-759F-BBA6D48DA028}"/>
          </ac:spMkLst>
        </pc:spChg>
        <pc:spChg chg="del mod replST">
          <ac:chgData name="Ida Ekmark" userId="ffbc62ef69d5d3dc" providerId="LiveId" clId="{38AB4D3C-B4E5-4847-ABEF-83E738C70A11}" dt="2024-05-27T11:30:37.695" v="71386" actId="478"/>
          <ac:spMkLst>
            <pc:docMk/>
            <pc:sldMk cId="2367163873" sldId="315"/>
            <ac:spMk id="10125" creationId="{D468B25B-EC56-4D36-3CD5-E8BFF4B70C17}"/>
          </ac:spMkLst>
        </pc:spChg>
        <pc:spChg chg="del mod replST">
          <ac:chgData name="Ida Ekmark" userId="ffbc62ef69d5d3dc" providerId="LiveId" clId="{38AB4D3C-B4E5-4847-ABEF-83E738C70A11}" dt="2024-05-27T11:30:37.695" v="71385" actId="478"/>
          <ac:spMkLst>
            <pc:docMk/>
            <pc:sldMk cId="2367163873" sldId="315"/>
            <ac:spMk id="10126" creationId="{90089344-FD8F-DB8D-5365-7968BEC1F507}"/>
          </ac:spMkLst>
        </pc:spChg>
        <pc:spChg chg="del mod replST">
          <ac:chgData name="Ida Ekmark" userId="ffbc62ef69d5d3dc" providerId="LiveId" clId="{38AB4D3C-B4E5-4847-ABEF-83E738C70A11}" dt="2024-05-27T11:30:37.695" v="71384" actId="478"/>
          <ac:spMkLst>
            <pc:docMk/>
            <pc:sldMk cId="2367163873" sldId="315"/>
            <ac:spMk id="10127" creationId="{E8A9C391-ACCA-14EB-3550-1D6F7441D123}"/>
          </ac:spMkLst>
        </pc:spChg>
        <pc:spChg chg="del mod replST">
          <ac:chgData name="Ida Ekmark" userId="ffbc62ef69d5d3dc" providerId="LiveId" clId="{38AB4D3C-B4E5-4847-ABEF-83E738C70A11}" dt="2024-05-27T11:30:37.695" v="71383" actId="478"/>
          <ac:spMkLst>
            <pc:docMk/>
            <pc:sldMk cId="2367163873" sldId="315"/>
            <ac:spMk id="10128" creationId="{A26F41C0-EB7C-FFC0-66DB-3AFD52F900DA}"/>
          </ac:spMkLst>
        </pc:spChg>
        <pc:spChg chg="del mod replST">
          <ac:chgData name="Ida Ekmark" userId="ffbc62ef69d5d3dc" providerId="LiveId" clId="{38AB4D3C-B4E5-4847-ABEF-83E738C70A11}" dt="2024-05-27T11:30:37.691" v="71382" actId="478"/>
          <ac:spMkLst>
            <pc:docMk/>
            <pc:sldMk cId="2367163873" sldId="315"/>
            <ac:spMk id="10129" creationId="{AACE738D-A99E-21C2-E0C2-94BA59EBD12D}"/>
          </ac:spMkLst>
        </pc:spChg>
        <pc:spChg chg="del mod replST">
          <ac:chgData name="Ida Ekmark" userId="ffbc62ef69d5d3dc" providerId="LiveId" clId="{38AB4D3C-B4E5-4847-ABEF-83E738C70A11}" dt="2024-05-27T11:30:37.691" v="71381" actId="478"/>
          <ac:spMkLst>
            <pc:docMk/>
            <pc:sldMk cId="2367163873" sldId="315"/>
            <ac:spMk id="10130" creationId="{6BE29FD3-0C6C-6BFE-CA07-BC7137A04886}"/>
          </ac:spMkLst>
        </pc:spChg>
        <pc:spChg chg="del mod replST">
          <ac:chgData name="Ida Ekmark" userId="ffbc62ef69d5d3dc" providerId="LiveId" clId="{38AB4D3C-B4E5-4847-ABEF-83E738C70A11}" dt="2024-05-27T11:30:37.691" v="71380" actId="478"/>
          <ac:spMkLst>
            <pc:docMk/>
            <pc:sldMk cId="2367163873" sldId="315"/>
            <ac:spMk id="10131" creationId="{D09E6D1D-BE62-C3EE-4AE1-E1028B254691}"/>
          </ac:spMkLst>
        </pc:spChg>
        <pc:spChg chg="del mod replST">
          <ac:chgData name="Ida Ekmark" userId="ffbc62ef69d5d3dc" providerId="LiveId" clId="{38AB4D3C-B4E5-4847-ABEF-83E738C70A11}" dt="2024-05-27T11:30:37.691" v="71379" actId="478"/>
          <ac:spMkLst>
            <pc:docMk/>
            <pc:sldMk cId="2367163873" sldId="315"/>
            <ac:spMk id="10132" creationId="{E6DC2987-37C1-D6B4-0D45-EE9F9B990141}"/>
          </ac:spMkLst>
        </pc:spChg>
        <pc:spChg chg="del mod replST">
          <ac:chgData name="Ida Ekmark" userId="ffbc62ef69d5d3dc" providerId="LiveId" clId="{38AB4D3C-B4E5-4847-ABEF-83E738C70A11}" dt="2024-05-27T11:30:37.691" v="71378" actId="478"/>
          <ac:spMkLst>
            <pc:docMk/>
            <pc:sldMk cId="2367163873" sldId="315"/>
            <ac:spMk id="10133" creationId="{78B97EF1-62BC-5436-17D9-A9335EA72584}"/>
          </ac:spMkLst>
        </pc:spChg>
        <pc:spChg chg="del mod replST">
          <ac:chgData name="Ida Ekmark" userId="ffbc62ef69d5d3dc" providerId="LiveId" clId="{38AB4D3C-B4E5-4847-ABEF-83E738C70A11}" dt="2024-05-27T11:30:37.689" v="71377" actId="478"/>
          <ac:spMkLst>
            <pc:docMk/>
            <pc:sldMk cId="2367163873" sldId="315"/>
            <ac:spMk id="10134" creationId="{864223E2-A3F2-760A-9054-D946C7156603}"/>
          </ac:spMkLst>
        </pc:spChg>
        <pc:spChg chg="del mod replST">
          <ac:chgData name="Ida Ekmark" userId="ffbc62ef69d5d3dc" providerId="LiveId" clId="{38AB4D3C-B4E5-4847-ABEF-83E738C70A11}" dt="2024-05-27T11:30:37.689" v="71376" actId="478"/>
          <ac:spMkLst>
            <pc:docMk/>
            <pc:sldMk cId="2367163873" sldId="315"/>
            <ac:spMk id="10135" creationId="{BFBD5FE4-EBE4-B012-007B-C3493EA14498}"/>
          </ac:spMkLst>
        </pc:spChg>
        <pc:spChg chg="del mod replST">
          <ac:chgData name="Ida Ekmark" userId="ffbc62ef69d5d3dc" providerId="LiveId" clId="{38AB4D3C-B4E5-4847-ABEF-83E738C70A11}" dt="2024-05-27T11:30:37.687" v="71375" actId="478"/>
          <ac:spMkLst>
            <pc:docMk/>
            <pc:sldMk cId="2367163873" sldId="315"/>
            <ac:spMk id="10136" creationId="{B7AF76C8-1D99-788C-E1F2-7547330BC452}"/>
          </ac:spMkLst>
        </pc:spChg>
        <pc:spChg chg="del mod replST">
          <ac:chgData name="Ida Ekmark" userId="ffbc62ef69d5d3dc" providerId="LiveId" clId="{38AB4D3C-B4E5-4847-ABEF-83E738C70A11}" dt="2024-05-27T11:30:37.687" v="71374" actId="478"/>
          <ac:spMkLst>
            <pc:docMk/>
            <pc:sldMk cId="2367163873" sldId="315"/>
            <ac:spMk id="10137" creationId="{07F992F7-66D9-1EDE-08AA-E3FD4A63E658}"/>
          </ac:spMkLst>
        </pc:spChg>
        <pc:spChg chg="del mod replST">
          <ac:chgData name="Ida Ekmark" userId="ffbc62ef69d5d3dc" providerId="LiveId" clId="{38AB4D3C-B4E5-4847-ABEF-83E738C70A11}" dt="2024-05-27T11:30:37.687" v="71373" actId="478"/>
          <ac:spMkLst>
            <pc:docMk/>
            <pc:sldMk cId="2367163873" sldId="315"/>
            <ac:spMk id="10138" creationId="{90287F14-8E8E-69B2-202E-DAF57EE3BBF3}"/>
          </ac:spMkLst>
        </pc:spChg>
        <pc:spChg chg="del mod replST">
          <ac:chgData name="Ida Ekmark" userId="ffbc62ef69d5d3dc" providerId="LiveId" clId="{38AB4D3C-B4E5-4847-ABEF-83E738C70A11}" dt="2024-05-27T11:30:37.683" v="71372" actId="478"/>
          <ac:spMkLst>
            <pc:docMk/>
            <pc:sldMk cId="2367163873" sldId="315"/>
            <ac:spMk id="10139" creationId="{25F6D1F8-1C76-01FC-BDC3-106BA31CDCE2}"/>
          </ac:spMkLst>
        </pc:spChg>
        <pc:spChg chg="del mod replST">
          <ac:chgData name="Ida Ekmark" userId="ffbc62ef69d5d3dc" providerId="LiveId" clId="{38AB4D3C-B4E5-4847-ABEF-83E738C70A11}" dt="2024-05-27T11:30:37.683" v="71371" actId="478"/>
          <ac:spMkLst>
            <pc:docMk/>
            <pc:sldMk cId="2367163873" sldId="315"/>
            <ac:spMk id="10140" creationId="{1C4B47B9-51C0-F054-AD2F-BCDA87BB9BDD}"/>
          </ac:spMkLst>
        </pc:spChg>
        <pc:spChg chg="del mod replST">
          <ac:chgData name="Ida Ekmark" userId="ffbc62ef69d5d3dc" providerId="LiveId" clId="{38AB4D3C-B4E5-4847-ABEF-83E738C70A11}" dt="2024-05-27T11:30:37.683" v="71370" actId="478"/>
          <ac:spMkLst>
            <pc:docMk/>
            <pc:sldMk cId="2367163873" sldId="315"/>
            <ac:spMk id="10141" creationId="{1B26CCDE-9ABE-86F2-333F-189342292035}"/>
          </ac:spMkLst>
        </pc:spChg>
        <pc:spChg chg="del mod replST">
          <ac:chgData name="Ida Ekmark" userId="ffbc62ef69d5d3dc" providerId="LiveId" clId="{38AB4D3C-B4E5-4847-ABEF-83E738C70A11}" dt="2024-05-27T11:30:37.683" v="71369" actId="478"/>
          <ac:spMkLst>
            <pc:docMk/>
            <pc:sldMk cId="2367163873" sldId="315"/>
            <ac:spMk id="10142" creationId="{A7904E1D-059A-7443-54C9-125536FB5400}"/>
          </ac:spMkLst>
        </pc:spChg>
        <pc:spChg chg="del mod replST">
          <ac:chgData name="Ida Ekmark" userId="ffbc62ef69d5d3dc" providerId="LiveId" clId="{38AB4D3C-B4E5-4847-ABEF-83E738C70A11}" dt="2024-05-27T11:30:37.683" v="71368" actId="478"/>
          <ac:spMkLst>
            <pc:docMk/>
            <pc:sldMk cId="2367163873" sldId="315"/>
            <ac:spMk id="10143" creationId="{A09735EC-ACB5-A858-8241-BDF91902E4B6}"/>
          </ac:spMkLst>
        </pc:spChg>
        <pc:spChg chg="del mod replST">
          <ac:chgData name="Ida Ekmark" userId="ffbc62ef69d5d3dc" providerId="LiveId" clId="{38AB4D3C-B4E5-4847-ABEF-83E738C70A11}" dt="2024-05-27T11:30:37.679" v="71367" actId="478"/>
          <ac:spMkLst>
            <pc:docMk/>
            <pc:sldMk cId="2367163873" sldId="315"/>
            <ac:spMk id="10144" creationId="{7C088A4B-433C-4A4F-A8C1-B731A5691CEA}"/>
          </ac:spMkLst>
        </pc:spChg>
        <pc:spChg chg="del mod replST">
          <ac:chgData name="Ida Ekmark" userId="ffbc62ef69d5d3dc" providerId="LiveId" clId="{38AB4D3C-B4E5-4847-ABEF-83E738C70A11}" dt="2024-05-27T11:30:37.679" v="71366" actId="478"/>
          <ac:spMkLst>
            <pc:docMk/>
            <pc:sldMk cId="2367163873" sldId="315"/>
            <ac:spMk id="10145" creationId="{BBD7617C-08FE-D5F7-1A4F-6EDE5E0C7FEF}"/>
          </ac:spMkLst>
        </pc:spChg>
        <pc:spChg chg="del mod replST">
          <ac:chgData name="Ida Ekmark" userId="ffbc62ef69d5d3dc" providerId="LiveId" clId="{38AB4D3C-B4E5-4847-ABEF-83E738C70A11}" dt="2024-05-27T11:30:37.679" v="71365" actId="478"/>
          <ac:spMkLst>
            <pc:docMk/>
            <pc:sldMk cId="2367163873" sldId="315"/>
            <ac:spMk id="10146" creationId="{7D0CB4F8-A1F5-2764-AA17-E7E764303CA9}"/>
          </ac:spMkLst>
        </pc:spChg>
        <pc:spChg chg="del mod replST">
          <ac:chgData name="Ida Ekmark" userId="ffbc62ef69d5d3dc" providerId="LiveId" clId="{38AB4D3C-B4E5-4847-ABEF-83E738C70A11}" dt="2024-05-27T11:30:37.679" v="71364" actId="478"/>
          <ac:spMkLst>
            <pc:docMk/>
            <pc:sldMk cId="2367163873" sldId="315"/>
            <ac:spMk id="10147" creationId="{343254EC-D93B-282F-AF6E-FA2116817A3B}"/>
          </ac:spMkLst>
        </pc:spChg>
        <pc:spChg chg="del mod replST">
          <ac:chgData name="Ida Ekmark" userId="ffbc62ef69d5d3dc" providerId="LiveId" clId="{38AB4D3C-B4E5-4847-ABEF-83E738C70A11}" dt="2024-05-27T11:30:37.678" v="71363" actId="478"/>
          <ac:spMkLst>
            <pc:docMk/>
            <pc:sldMk cId="2367163873" sldId="315"/>
            <ac:spMk id="10148" creationId="{C3A38225-7ECE-7E69-424D-1B9C85092DFB}"/>
          </ac:spMkLst>
        </pc:spChg>
        <pc:spChg chg="del mod replST">
          <ac:chgData name="Ida Ekmark" userId="ffbc62ef69d5d3dc" providerId="LiveId" clId="{38AB4D3C-B4E5-4847-ABEF-83E738C70A11}" dt="2024-05-27T11:30:37.678" v="71362" actId="478"/>
          <ac:spMkLst>
            <pc:docMk/>
            <pc:sldMk cId="2367163873" sldId="315"/>
            <ac:spMk id="10149" creationId="{5DABFA64-EE1B-DEDA-8C9B-6E503092F40E}"/>
          </ac:spMkLst>
        </pc:spChg>
        <pc:spChg chg="del mod replST">
          <ac:chgData name="Ida Ekmark" userId="ffbc62ef69d5d3dc" providerId="LiveId" clId="{38AB4D3C-B4E5-4847-ABEF-83E738C70A11}" dt="2024-05-27T11:30:37.675" v="71361" actId="478"/>
          <ac:spMkLst>
            <pc:docMk/>
            <pc:sldMk cId="2367163873" sldId="315"/>
            <ac:spMk id="10150" creationId="{09D705CF-6F85-86ED-B168-62F9A7120084}"/>
          </ac:spMkLst>
        </pc:spChg>
        <pc:spChg chg="del mod replST">
          <ac:chgData name="Ida Ekmark" userId="ffbc62ef69d5d3dc" providerId="LiveId" clId="{38AB4D3C-B4E5-4847-ABEF-83E738C70A11}" dt="2024-05-27T11:30:37.675" v="71360" actId="478"/>
          <ac:spMkLst>
            <pc:docMk/>
            <pc:sldMk cId="2367163873" sldId="315"/>
            <ac:spMk id="10151" creationId="{E719B737-78FB-F0C9-2D5E-9747721053A7}"/>
          </ac:spMkLst>
        </pc:spChg>
        <pc:spChg chg="del mod replST">
          <ac:chgData name="Ida Ekmark" userId="ffbc62ef69d5d3dc" providerId="LiveId" clId="{38AB4D3C-B4E5-4847-ABEF-83E738C70A11}" dt="2024-05-27T11:30:37.675" v="71359" actId="478"/>
          <ac:spMkLst>
            <pc:docMk/>
            <pc:sldMk cId="2367163873" sldId="315"/>
            <ac:spMk id="10152" creationId="{17283275-48D6-9864-14BE-5BA06A6E5BA5}"/>
          </ac:spMkLst>
        </pc:spChg>
        <pc:spChg chg="del mod replST">
          <ac:chgData name="Ida Ekmark" userId="ffbc62ef69d5d3dc" providerId="LiveId" clId="{38AB4D3C-B4E5-4847-ABEF-83E738C70A11}" dt="2024-05-27T11:30:37.671" v="71358" actId="478"/>
          <ac:spMkLst>
            <pc:docMk/>
            <pc:sldMk cId="2367163873" sldId="315"/>
            <ac:spMk id="10153" creationId="{E10992F5-9200-C515-84F7-297B92AF963A}"/>
          </ac:spMkLst>
        </pc:spChg>
        <pc:spChg chg="del mod replST">
          <ac:chgData name="Ida Ekmark" userId="ffbc62ef69d5d3dc" providerId="LiveId" clId="{38AB4D3C-B4E5-4847-ABEF-83E738C70A11}" dt="2024-05-27T11:30:37.671" v="71357" actId="478"/>
          <ac:spMkLst>
            <pc:docMk/>
            <pc:sldMk cId="2367163873" sldId="315"/>
            <ac:spMk id="10154" creationId="{FEC7ED35-56A2-86E4-B8A4-97CD04C694CA}"/>
          </ac:spMkLst>
        </pc:spChg>
        <pc:spChg chg="del mod replST">
          <ac:chgData name="Ida Ekmark" userId="ffbc62ef69d5d3dc" providerId="LiveId" clId="{38AB4D3C-B4E5-4847-ABEF-83E738C70A11}" dt="2024-05-27T11:30:37.671" v="71356" actId="478"/>
          <ac:spMkLst>
            <pc:docMk/>
            <pc:sldMk cId="2367163873" sldId="315"/>
            <ac:spMk id="10155" creationId="{66462FD5-A4D2-6E85-0C90-EC196904D0F5}"/>
          </ac:spMkLst>
        </pc:spChg>
        <pc:spChg chg="del mod replST">
          <ac:chgData name="Ida Ekmark" userId="ffbc62ef69d5d3dc" providerId="LiveId" clId="{38AB4D3C-B4E5-4847-ABEF-83E738C70A11}" dt="2024-05-27T11:30:37.671" v="71355" actId="478"/>
          <ac:spMkLst>
            <pc:docMk/>
            <pc:sldMk cId="2367163873" sldId="315"/>
            <ac:spMk id="10156" creationId="{2D708C74-D260-0BB2-5FB8-C9D3224BD4B2}"/>
          </ac:spMkLst>
        </pc:spChg>
        <pc:spChg chg="del mod replST">
          <ac:chgData name="Ida Ekmark" userId="ffbc62ef69d5d3dc" providerId="LiveId" clId="{38AB4D3C-B4E5-4847-ABEF-83E738C70A11}" dt="2024-05-27T11:30:37.669" v="71354" actId="478"/>
          <ac:spMkLst>
            <pc:docMk/>
            <pc:sldMk cId="2367163873" sldId="315"/>
            <ac:spMk id="10157" creationId="{DCA9F019-A32A-A72B-69D3-C176BBD1CCDB}"/>
          </ac:spMkLst>
        </pc:spChg>
        <pc:spChg chg="del mod replST">
          <ac:chgData name="Ida Ekmark" userId="ffbc62ef69d5d3dc" providerId="LiveId" clId="{38AB4D3C-B4E5-4847-ABEF-83E738C70A11}" dt="2024-05-27T11:30:37.669" v="71353" actId="478"/>
          <ac:spMkLst>
            <pc:docMk/>
            <pc:sldMk cId="2367163873" sldId="315"/>
            <ac:spMk id="10158" creationId="{8B411468-4A10-908E-CDE5-2FF0230BE66A}"/>
          </ac:spMkLst>
        </pc:spChg>
        <pc:spChg chg="del mod replST">
          <ac:chgData name="Ida Ekmark" userId="ffbc62ef69d5d3dc" providerId="LiveId" clId="{38AB4D3C-B4E5-4847-ABEF-83E738C70A11}" dt="2024-05-27T11:30:37.669" v="71352" actId="478"/>
          <ac:spMkLst>
            <pc:docMk/>
            <pc:sldMk cId="2367163873" sldId="315"/>
            <ac:spMk id="10159" creationId="{B7CC56BD-1DB5-9C7E-EB1A-67F9E7D94962}"/>
          </ac:spMkLst>
        </pc:spChg>
        <pc:spChg chg="del mod replST">
          <ac:chgData name="Ida Ekmark" userId="ffbc62ef69d5d3dc" providerId="LiveId" clId="{38AB4D3C-B4E5-4847-ABEF-83E738C70A11}" dt="2024-05-27T11:30:37.667" v="71351" actId="478"/>
          <ac:spMkLst>
            <pc:docMk/>
            <pc:sldMk cId="2367163873" sldId="315"/>
            <ac:spMk id="10160" creationId="{975C408B-09A5-AEB1-9B30-73D05C8C5B76}"/>
          </ac:spMkLst>
        </pc:spChg>
        <pc:spChg chg="del mod replST">
          <ac:chgData name="Ida Ekmark" userId="ffbc62ef69d5d3dc" providerId="LiveId" clId="{38AB4D3C-B4E5-4847-ABEF-83E738C70A11}" dt="2024-05-27T11:30:37.667" v="71350" actId="478"/>
          <ac:spMkLst>
            <pc:docMk/>
            <pc:sldMk cId="2367163873" sldId="315"/>
            <ac:spMk id="10161" creationId="{4ECDE0D7-3A1D-F781-25CE-AEF16BB45E11}"/>
          </ac:spMkLst>
        </pc:spChg>
        <pc:spChg chg="del mod replST">
          <ac:chgData name="Ida Ekmark" userId="ffbc62ef69d5d3dc" providerId="LiveId" clId="{38AB4D3C-B4E5-4847-ABEF-83E738C70A11}" dt="2024-05-27T11:30:37.663" v="71349" actId="478"/>
          <ac:spMkLst>
            <pc:docMk/>
            <pc:sldMk cId="2367163873" sldId="315"/>
            <ac:spMk id="10162" creationId="{64EDA824-D3B7-D7B7-275B-AEF0A956D02F}"/>
          </ac:spMkLst>
        </pc:spChg>
        <pc:spChg chg="del mod replST">
          <ac:chgData name="Ida Ekmark" userId="ffbc62ef69d5d3dc" providerId="LiveId" clId="{38AB4D3C-B4E5-4847-ABEF-83E738C70A11}" dt="2024-05-27T11:30:37.663" v="71348" actId="478"/>
          <ac:spMkLst>
            <pc:docMk/>
            <pc:sldMk cId="2367163873" sldId="315"/>
            <ac:spMk id="10163" creationId="{949714F3-A53C-9A4B-97DB-B07687605511}"/>
          </ac:spMkLst>
        </pc:spChg>
        <pc:spChg chg="del mod replST">
          <ac:chgData name="Ida Ekmark" userId="ffbc62ef69d5d3dc" providerId="LiveId" clId="{38AB4D3C-B4E5-4847-ABEF-83E738C70A11}" dt="2024-05-27T11:30:37.663" v="71347" actId="478"/>
          <ac:spMkLst>
            <pc:docMk/>
            <pc:sldMk cId="2367163873" sldId="315"/>
            <ac:spMk id="10164" creationId="{2B8263E5-6418-CDDE-7AFA-9616672FBF0D}"/>
          </ac:spMkLst>
        </pc:spChg>
        <pc:spChg chg="del mod replST">
          <ac:chgData name="Ida Ekmark" userId="ffbc62ef69d5d3dc" providerId="LiveId" clId="{38AB4D3C-B4E5-4847-ABEF-83E738C70A11}" dt="2024-05-27T11:30:37.663" v="71346" actId="478"/>
          <ac:spMkLst>
            <pc:docMk/>
            <pc:sldMk cId="2367163873" sldId="315"/>
            <ac:spMk id="10165" creationId="{413B19BA-2DFA-ED9A-55E6-20EB1F2DA20D}"/>
          </ac:spMkLst>
        </pc:spChg>
        <pc:spChg chg="del mod replST">
          <ac:chgData name="Ida Ekmark" userId="ffbc62ef69d5d3dc" providerId="LiveId" clId="{38AB4D3C-B4E5-4847-ABEF-83E738C70A11}" dt="2024-05-27T11:30:37.663" v="71345" actId="478"/>
          <ac:spMkLst>
            <pc:docMk/>
            <pc:sldMk cId="2367163873" sldId="315"/>
            <ac:spMk id="10166" creationId="{FD92130B-03E1-929E-AA9D-F93CF40D0523}"/>
          </ac:spMkLst>
        </pc:spChg>
        <pc:spChg chg="del mod replST">
          <ac:chgData name="Ida Ekmark" userId="ffbc62ef69d5d3dc" providerId="LiveId" clId="{38AB4D3C-B4E5-4847-ABEF-83E738C70A11}" dt="2024-05-27T11:30:37.659" v="71344" actId="478"/>
          <ac:spMkLst>
            <pc:docMk/>
            <pc:sldMk cId="2367163873" sldId="315"/>
            <ac:spMk id="10167" creationId="{A573F38E-EF5E-2307-4317-D0458DB2FD91}"/>
          </ac:spMkLst>
        </pc:spChg>
        <pc:spChg chg="del mod replST">
          <ac:chgData name="Ida Ekmark" userId="ffbc62ef69d5d3dc" providerId="LiveId" clId="{38AB4D3C-B4E5-4847-ABEF-83E738C70A11}" dt="2024-05-27T11:30:37.659" v="71343" actId="478"/>
          <ac:spMkLst>
            <pc:docMk/>
            <pc:sldMk cId="2367163873" sldId="315"/>
            <ac:spMk id="10168" creationId="{30CE4E9A-4728-3CAD-2612-F3318A6DCEF1}"/>
          </ac:spMkLst>
        </pc:spChg>
        <pc:spChg chg="del mod replST">
          <ac:chgData name="Ida Ekmark" userId="ffbc62ef69d5d3dc" providerId="LiveId" clId="{38AB4D3C-B4E5-4847-ABEF-83E738C70A11}" dt="2024-05-27T11:30:37.659" v="71342" actId="478"/>
          <ac:spMkLst>
            <pc:docMk/>
            <pc:sldMk cId="2367163873" sldId="315"/>
            <ac:spMk id="10169" creationId="{BF63F7F6-CBDC-EE6A-99C4-67BBC7A3888B}"/>
          </ac:spMkLst>
        </pc:spChg>
        <pc:spChg chg="del mod replST">
          <ac:chgData name="Ida Ekmark" userId="ffbc62ef69d5d3dc" providerId="LiveId" clId="{38AB4D3C-B4E5-4847-ABEF-83E738C70A11}" dt="2024-05-27T11:30:37.659" v="71341" actId="478"/>
          <ac:spMkLst>
            <pc:docMk/>
            <pc:sldMk cId="2367163873" sldId="315"/>
            <ac:spMk id="10170" creationId="{779FCC55-86EA-25E6-49FB-DE62D9245658}"/>
          </ac:spMkLst>
        </pc:spChg>
        <pc:spChg chg="del mod replST">
          <ac:chgData name="Ida Ekmark" userId="ffbc62ef69d5d3dc" providerId="LiveId" clId="{38AB4D3C-B4E5-4847-ABEF-83E738C70A11}" dt="2024-05-27T11:30:37.655" v="71340" actId="478"/>
          <ac:spMkLst>
            <pc:docMk/>
            <pc:sldMk cId="2367163873" sldId="315"/>
            <ac:spMk id="10171" creationId="{BFD1A7B5-357B-1246-3CF8-417EC3F89811}"/>
          </ac:spMkLst>
        </pc:spChg>
        <pc:spChg chg="del mod replST">
          <ac:chgData name="Ida Ekmark" userId="ffbc62ef69d5d3dc" providerId="LiveId" clId="{38AB4D3C-B4E5-4847-ABEF-83E738C70A11}" dt="2024-05-27T11:30:37.655" v="71339" actId="478"/>
          <ac:spMkLst>
            <pc:docMk/>
            <pc:sldMk cId="2367163873" sldId="315"/>
            <ac:spMk id="10172" creationId="{B39C7B6C-A932-C73B-90EA-0256F847E162}"/>
          </ac:spMkLst>
        </pc:spChg>
        <pc:spChg chg="del mod replST">
          <ac:chgData name="Ida Ekmark" userId="ffbc62ef69d5d3dc" providerId="LiveId" clId="{38AB4D3C-B4E5-4847-ABEF-83E738C70A11}" dt="2024-05-27T11:30:37.655" v="71338" actId="478"/>
          <ac:spMkLst>
            <pc:docMk/>
            <pc:sldMk cId="2367163873" sldId="315"/>
            <ac:spMk id="10173" creationId="{3D2B5F48-123D-3A7D-C845-201895970BD4}"/>
          </ac:spMkLst>
        </pc:spChg>
        <pc:spChg chg="del mod replST">
          <ac:chgData name="Ida Ekmark" userId="ffbc62ef69d5d3dc" providerId="LiveId" clId="{38AB4D3C-B4E5-4847-ABEF-83E738C70A11}" dt="2024-05-27T11:30:37.655" v="71337" actId="478"/>
          <ac:spMkLst>
            <pc:docMk/>
            <pc:sldMk cId="2367163873" sldId="315"/>
            <ac:spMk id="10174" creationId="{9C785839-46D9-DD38-128E-18EC539E5734}"/>
          </ac:spMkLst>
        </pc:spChg>
        <pc:spChg chg="del mod replST">
          <ac:chgData name="Ida Ekmark" userId="ffbc62ef69d5d3dc" providerId="LiveId" clId="{38AB4D3C-B4E5-4847-ABEF-83E738C70A11}" dt="2024-05-27T11:30:37.655" v="71336" actId="478"/>
          <ac:spMkLst>
            <pc:docMk/>
            <pc:sldMk cId="2367163873" sldId="315"/>
            <ac:spMk id="10175" creationId="{01BCE717-77FC-871E-7D5A-2C73DAF9085A}"/>
          </ac:spMkLst>
        </pc:spChg>
        <pc:spChg chg="del mod replST">
          <ac:chgData name="Ida Ekmark" userId="ffbc62ef69d5d3dc" providerId="LiveId" clId="{38AB4D3C-B4E5-4847-ABEF-83E738C70A11}" dt="2024-05-27T11:30:37.651" v="71335" actId="478"/>
          <ac:spMkLst>
            <pc:docMk/>
            <pc:sldMk cId="2367163873" sldId="315"/>
            <ac:spMk id="10176" creationId="{32BEE709-9C31-7CC4-BA86-35DDCCFA2C3B}"/>
          </ac:spMkLst>
        </pc:spChg>
        <pc:spChg chg="del mod replST">
          <ac:chgData name="Ida Ekmark" userId="ffbc62ef69d5d3dc" providerId="LiveId" clId="{38AB4D3C-B4E5-4847-ABEF-83E738C70A11}" dt="2024-05-27T11:30:37.651" v="71334" actId="478"/>
          <ac:spMkLst>
            <pc:docMk/>
            <pc:sldMk cId="2367163873" sldId="315"/>
            <ac:spMk id="10177" creationId="{D5C664D1-8F26-019E-E29E-8768BF037CF7}"/>
          </ac:spMkLst>
        </pc:spChg>
        <pc:spChg chg="del mod replST">
          <ac:chgData name="Ida Ekmark" userId="ffbc62ef69d5d3dc" providerId="LiveId" clId="{38AB4D3C-B4E5-4847-ABEF-83E738C70A11}" dt="2024-05-27T11:30:37.651" v="71333" actId="478"/>
          <ac:spMkLst>
            <pc:docMk/>
            <pc:sldMk cId="2367163873" sldId="315"/>
            <ac:spMk id="10178" creationId="{ECDEBE45-0B87-F87F-EE58-EF771F506A0F}"/>
          </ac:spMkLst>
        </pc:spChg>
        <pc:spChg chg="del mod replST">
          <ac:chgData name="Ida Ekmark" userId="ffbc62ef69d5d3dc" providerId="LiveId" clId="{38AB4D3C-B4E5-4847-ABEF-83E738C70A11}" dt="2024-05-27T11:30:37.651" v="71332" actId="478"/>
          <ac:spMkLst>
            <pc:docMk/>
            <pc:sldMk cId="2367163873" sldId="315"/>
            <ac:spMk id="10179" creationId="{EE9EE21A-58FC-A734-920F-B0EE93560947}"/>
          </ac:spMkLst>
        </pc:spChg>
        <pc:spChg chg="del mod replST">
          <ac:chgData name="Ida Ekmark" userId="ffbc62ef69d5d3dc" providerId="LiveId" clId="{38AB4D3C-B4E5-4847-ABEF-83E738C70A11}" dt="2024-05-27T11:30:37.649" v="71331" actId="478"/>
          <ac:spMkLst>
            <pc:docMk/>
            <pc:sldMk cId="2367163873" sldId="315"/>
            <ac:spMk id="10180" creationId="{63A5A15B-F4F8-6F53-9E5D-128AF03239DF}"/>
          </ac:spMkLst>
        </pc:spChg>
        <pc:spChg chg="del mod replST">
          <ac:chgData name="Ida Ekmark" userId="ffbc62ef69d5d3dc" providerId="LiveId" clId="{38AB4D3C-B4E5-4847-ABEF-83E738C70A11}" dt="2024-05-27T11:30:37.649" v="71330" actId="478"/>
          <ac:spMkLst>
            <pc:docMk/>
            <pc:sldMk cId="2367163873" sldId="315"/>
            <ac:spMk id="10181" creationId="{BADCF155-A0C3-CA81-0A6A-05E0B0247539}"/>
          </ac:spMkLst>
        </pc:spChg>
        <pc:spChg chg="del mod replST">
          <ac:chgData name="Ida Ekmark" userId="ffbc62ef69d5d3dc" providerId="LiveId" clId="{38AB4D3C-B4E5-4847-ABEF-83E738C70A11}" dt="2024-05-27T11:30:37.647" v="71329" actId="478"/>
          <ac:spMkLst>
            <pc:docMk/>
            <pc:sldMk cId="2367163873" sldId="315"/>
            <ac:spMk id="10182" creationId="{6318546C-76F5-00CA-BDE7-5829F272F28F}"/>
          </ac:spMkLst>
        </pc:spChg>
        <pc:spChg chg="del mod replST">
          <ac:chgData name="Ida Ekmark" userId="ffbc62ef69d5d3dc" providerId="LiveId" clId="{38AB4D3C-B4E5-4847-ABEF-83E738C70A11}" dt="2024-05-27T11:30:37.647" v="71328" actId="478"/>
          <ac:spMkLst>
            <pc:docMk/>
            <pc:sldMk cId="2367163873" sldId="315"/>
            <ac:spMk id="10183" creationId="{299F5060-3382-7EDC-EBC1-38D4AA303851}"/>
          </ac:spMkLst>
        </pc:spChg>
        <pc:spChg chg="del mod replST">
          <ac:chgData name="Ida Ekmark" userId="ffbc62ef69d5d3dc" providerId="LiveId" clId="{38AB4D3C-B4E5-4847-ABEF-83E738C70A11}" dt="2024-05-27T11:30:37.643" v="71327" actId="478"/>
          <ac:spMkLst>
            <pc:docMk/>
            <pc:sldMk cId="2367163873" sldId="315"/>
            <ac:spMk id="10184" creationId="{60D06A40-D3ED-CFCF-F3C8-00A729C4FF39}"/>
          </ac:spMkLst>
        </pc:spChg>
        <pc:spChg chg="del mod replST">
          <ac:chgData name="Ida Ekmark" userId="ffbc62ef69d5d3dc" providerId="LiveId" clId="{38AB4D3C-B4E5-4847-ABEF-83E738C70A11}" dt="2024-05-27T11:30:37.643" v="71326" actId="478"/>
          <ac:spMkLst>
            <pc:docMk/>
            <pc:sldMk cId="2367163873" sldId="315"/>
            <ac:spMk id="10185" creationId="{7AF60B79-B903-2AFB-079B-2141DB07BD5C}"/>
          </ac:spMkLst>
        </pc:spChg>
        <pc:spChg chg="del mod replST">
          <ac:chgData name="Ida Ekmark" userId="ffbc62ef69d5d3dc" providerId="LiveId" clId="{38AB4D3C-B4E5-4847-ABEF-83E738C70A11}" dt="2024-05-27T11:30:37.643" v="71325" actId="478"/>
          <ac:spMkLst>
            <pc:docMk/>
            <pc:sldMk cId="2367163873" sldId="315"/>
            <ac:spMk id="10186" creationId="{A55886E1-39FE-FA6D-909C-F74B6BB82755}"/>
          </ac:spMkLst>
        </pc:spChg>
        <pc:spChg chg="del mod replST">
          <ac:chgData name="Ida Ekmark" userId="ffbc62ef69d5d3dc" providerId="LiveId" clId="{38AB4D3C-B4E5-4847-ABEF-83E738C70A11}" dt="2024-05-27T11:30:37.643" v="71324" actId="478"/>
          <ac:spMkLst>
            <pc:docMk/>
            <pc:sldMk cId="2367163873" sldId="315"/>
            <ac:spMk id="10187" creationId="{81D3EA7A-B318-29FD-2C2D-E70A8CE7C19A}"/>
          </ac:spMkLst>
        </pc:spChg>
        <pc:spChg chg="del mod replST">
          <ac:chgData name="Ida Ekmark" userId="ffbc62ef69d5d3dc" providerId="LiveId" clId="{38AB4D3C-B4E5-4847-ABEF-83E738C70A11}" dt="2024-05-27T11:30:37.643" v="71323" actId="478"/>
          <ac:spMkLst>
            <pc:docMk/>
            <pc:sldMk cId="2367163873" sldId="315"/>
            <ac:spMk id="10188" creationId="{55251225-AF4E-7FBF-1EEA-AB58BF0DD2D2}"/>
          </ac:spMkLst>
        </pc:spChg>
        <pc:spChg chg="del mod replST">
          <ac:chgData name="Ida Ekmark" userId="ffbc62ef69d5d3dc" providerId="LiveId" clId="{38AB4D3C-B4E5-4847-ABEF-83E738C70A11}" dt="2024-05-27T11:30:37.640" v="71322" actId="478"/>
          <ac:spMkLst>
            <pc:docMk/>
            <pc:sldMk cId="2367163873" sldId="315"/>
            <ac:spMk id="10189" creationId="{7B3E185F-A60F-EB9D-1F56-0EB0CAC11DD0}"/>
          </ac:spMkLst>
        </pc:spChg>
        <pc:spChg chg="del mod replST">
          <ac:chgData name="Ida Ekmark" userId="ffbc62ef69d5d3dc" providerId="LiveId" clId="{38AB4D3C-B4E5-4847-ABEF-83E738C70A11}" dt="2024-05-27T11:30:37.640" v="71321" actId="478"/>
          <ac:spMkLst>
            <pc:docMk/>
            <pc:sldMk cId="2367163873" sldId="315"/>
            <ac:spMk id="10190" creationId="{4DED18B3-BE04-3029-500A-29951E2D67C3}"/>
          </ac:spMkLst>
        </pc:spChg>
        <pc:spChg chg="del mod replST">
          <ac:chgData name="Ida Ekmark" userId="ffbc62ef69d5d3dc" providerId="LiveId" clId="{38AB4D3C-B4E5-4847-ABEF-83E738C70A11}" dt="2024-05-27T11:30:37.640" v="71320" actId="478"/>
          <ac:spMkLst>
            <pc:docMk/>
            <pc:sldMk cId="2367163873" sldId="315"/>
            <ac:spMk id="10191" creationId="{28770BB1-A766-547D-603F-D854C23A40AF}"/>
          </ac:spMkLst>
        </pc:spChg>
        <pc:spChg chg="del mod replST">
          <ac:chgData name="Ida Ekmark" userId="ffbc62ef69d5d3dc" providerId="LiveId" clId="{38AB4D3C-B4E5-4847-ABEF-83E738C70A11}" dt="2024-05-27T11:30:37.640" v="71319" actId="478"/>
          <ac:spMkLst>
            <pc:docMk/>
            <pc:sldMk cId="2367163873" sldId="315"/>
            <ac:spMk id="10192" creationId="{9D7E22B8-4DBA-BFEE-20D4-D16589F4BC29}"/>
          </ac:spMkLst>
        </pc:spChg>
        <pc:spChg chg="del mod replST">
          <ac:chgData name="Ida Ekmark" userId="ffbc62ef69d5d3dc" providerId="LiveId" clId="{38AB4D3C-B4E5-4847-ABEF-83E738C70A11}" dt="2024-05-27T11:30:37.635" v="71318" actId="478"/>
          <ac:spMkLst>
            <pc:docMk/>
            <pc:sldMk cId="2367163873" sldId="315"/>
            <ac:spMk id="10193" creationId="{E1D8401F-B05D-C858-32BD-1121103C3D8D}"/>
          </ac:spMkLst>
        </pc:spChg>
        <pc:spChg chg="del mod replST">
          <ac:chgData name="Ida Ekmark" userId="ffbc62ef69d5d3dc" providerId="LiveId" clId="{38AB4D3C-B4E5-4847-ABEF-83E738C70A11}" dt="2024-05-27T11:30:37.635" v="71317" actId="478"/>
          <ac:spMkLst>
            <pc:docMk/>
            <pc:sldMk cId="2367163873" sldId="315"/>
            <ac:spMk id="10194" creationId="{BAA1E236-2567-486F-E58B-F090E05EB125}"/>
          </ac:spMkLst>
        </pc:spChg>
        <pc:spChg chg="del mod replST">
          <ac:chgData name="Ida Ekmark" userId="ffbc62ef69d5d3dc" providerId="LiveId" clId="{38AB4D3C-B4E5-4847-ABEF-83E738C70A11}" dt="2024-05-27T11:30:37.635" v="71316" actId="478"/>
          <ac:spMkLst>
            <pc:docMk/>
            <pc:sldMk cId="2367163873" sldId="315"/>
            <ac:spMk id="10195" creationId="{03931ECC-6F1A-D304-2F07-C0E49B551EA1}"/>
          </ac:spMkLst>
        </pc:spChg>
        <pc:spChg chg="del mod replST">
          <ac:chgData name="Ida Ekmark" userId="ffbc62ef69d5d3dc" providerId="LiveId" clId="{38AB4D3C-B4E5-4847-ABEF-83E738C70A11}" dt="2024-05-27T11:30:37.635" v="71315" actId="478"/>
          <ac:spMkLst>
            <pc:docMk/>
            <pc:sldMk cId="2367163873" sldId="315"/>
            <ac:spMk id="10196" creationId="{73FA7043-1734-EE21-4800-158BB34D5A82}"/>
          </ac:spMkLst>
        </pc:spChg>
        <pc:spChg chg="del mod replST">
          <ac:chgData name="Ida Ekmark" userId="ffbc62ef69d5d3dc" providerId="LiveId" clId="{38AB4D3C-B4E5-4847-ABEF-83E738C70A11}" dt="2024-05-27T11:30:37.635" v="71314" actId="478"/>
          <ac:spMkLst>
            <pc:docMk/>
            <pc:sldMk cId="2367163873" sldId="315"/>
            <ac:spMk id="10197" creationId="{213B32B3-3629-B44E-CA10-8B8B58EC8488}"/>
          </ac:spMkLst>
        </pc:spChg>
        <pc:spChg chg="del mod replST">
          <ac:chgData name="Ida Ekmark" userId="ffbc62ef69d5d3dc" providerId="LiveId" clId="{38AB4D3C-B4E5-4847-ABEF-83E738C70A11}" dt="2024-05-27T11:30:37.631" v="71313" actId="478"/>
          <ac:spMkLst>
            <pc:docMk/>
            <pc:sldMk cId="2367163873" sldId="315"/>
            <ac:spMk id="10198" creationId="{E9907DF3-1FDF-5D9B-35BE-D3DEC899616A}"/>
          </ac:spMkLst>
        </pc:spChg>
        <pc:spChg chg="del mod topLvl replST">
          <ac:chgData name="Ida Ekmark" userId="ffbc62ef69d5d3dc" providerId="LiveId" clId="{38AB4D3C-B4E5-4847-ABEF-83E738C70A11}" dt="2024-05-27T11:30:51.333" v="72981" actId="478"/>
          <ac:spMkLst>
            <pc:docMk/>
            <pc:sldMk cId="2367163873" sldId="315"/>
            <ac:spMk id="10437" creationId="{9475919C-76D3-F6E2-6D95-60AE986BDE24}"/>
          </ac:spMkLst>
        </pc:spChg>
        <pc:spChg chg="del mod topLvl replST">
          <ac:chgData name="Ida Ekmark" userId="ffbc62ef69d5d3dc" providerId="LiveId" clId="{38AB4D3C-B4E5-4847-ABEF-83E738C70A11}" dt="2024-05-27T11:30:51.101" v="72747" actId="478"/>
          <ac:spMkLst>
            <pc:docMk/>
            <pc:sldMk cId="2367163873" sldId="315"/>
            <ac:spMk id="10438" creationId="{20B3296A-17CF-616C-BFA8-8158463D54F1}"/>
          </ac:spMkLst>
        </pc:spChg>
        <pc:spChg chg="del mod replST">
          <ac:chgData name="Ida Ekmark" userId="ffbc62ef69d5d3dc" providerId="LiveId" clId="{38AB4D3C-B4E5-4847-ABEF-83E738C70A11}" dt="2024-05-27T11:30:51.101" v="72746" actId="478"/>
          <ac:spMkLst>
            <pc:docMk/>
            <pc:sldMk cId="2367163873" sldId="315"/>
            <ac:spMk id="10439" creationId="{B6E977F3-B920-BAA7-0716-113003C8578E}"/>
          </ac:spMkLst>
        </pc:spChg>
        <pc:spChg chg="del mod replST">
          <ac:chgData name="Ida Ekmark" userId="ffbc62ef69d5d3dc" providerId="LiveId" clId="{38AB4D3C-B4E5-4847-ABEF-83E738C70A11}" dt="2024-05-27T11:30:51.101" v="72745" actId="478"/>
          <ac:spMkLst>
            <pc:docMk/>
            <pc:sldMk cId="2367163873" sldId="315"/>
            <ac:spMk id="10440" creationId="{D0A41B78-AF16-B2CC-CB71-E93A1F640170}"/>
          </ac:spMkLst>
        </pc:spChg>
        <pc:spChg chg="del mod replST">
          <ac:chgData name="Ida Ekmark" userId="ffbc62ef69d5d3dc" providerId="LiveId" clId="{38AB4D3C-B4E5-4847-ABEF-83E738C70A11}" dt="2024-05-27T11:30:51.101" v="72744" actId="478"/>
          <ac:spMkLst>
            <pc:docMk/>
            <pc:sldMk cId="2367163873" sldId="315"/>
            <ac:spMk id="10441" creationId="{2D0FD983-523E-E45C-4DB7-C396F24D4060}"/>
          </ac:spMkLst>
        </pc:spChg>
        <pc:spChg chg="del mod replST">
          <ac:chgData name="Ida Ekmark" userId="ffbc62ef69d5d3dc" providerId="LiveId" clId="{38AB4D3C-B4E5-4847-ABEF-83E738C70A11}" dt="2024-05-27T11:30:51.101" v="72743" actId="478"/>
          <ac:spMkLst>
            <pc:docMk/>
            <pc:sldMk cId="2367163873" sldId="315"/>
            <ac:spMk id="10442" creationId="{3997CDC5-AF6B-4D10-2177-CF18ECF0CCC1}"/>
          </ac:spMkLst>
        </pc:spChg>
        <pc:spChg chg="del mod replST">
          <ac:chgData name="Ida Ekmark" userId="ffbc62ef69d5d3dc" providerId="LiveId" clId="{38AB4D3C-B4E5-4847-ABEF-83E738C70A11}" dt="2024-05-27T11:30:51.099" v="72742" actId="478"/>
          <ac:spMkLst>
            <pc:docMk/>
            <pc:sldMk cId="2367163873" sldId="315"/>
            <ac:spMk id="10443" creationId="{0D1934EC-7174-804C-3180-26B3D47EBA0B}"/>
          </ac:spMkLst>
        </pc:spChg>
        <pc:spChg chg="del mod replST">
          <ac:chgData name="Ida Ekmark" userId="ffbc62ef69d5d3dc" providerId="LiveId" clId="{38AB4D3C-B4E5-4847-ABEF-83E738C70A11}" dt="2024-05-27T11:30:51.099" v="72741" actId="478"/>
          <ac:spMkLst>
            <pc:docMk/>
            <pc:sldMk cId="2367163873" sldId="315"/>
            <ac:spMk id="10444" creationId="{5D1203A3-CB12-F5EF-0BC2-5D01B8DEB375}"/>
          </ac:spMkLst>
        </pc:spChg>
        <pc:spChg chg="del mod replST">
          <ac:chgData name="Ida Ekmark" userId="ffbc62ef69d5d3dc" providerId="LiveId" clId="{38AB4D3C-B4E5-4847-ABEF-83E738C70A11}" dt="2024-05-27T11:30:51.099" v="72740" actId="478"/>
          <ac:spMkLst>
            <pc:docMk/>
            <pc:sldMk cId="2367163873" sldId="315"/>
            <ac:spMk id="10445" creationId="{7A75C903-9B66-2832-FABE-A086978B6485}"/>
          </ac:spMkLst>
        </pc:spChg>
        <pc:spChg chg="del mod replST">
          <ac:chgData name="Ida Ekmark" userId="ffbc62ef69d5d3dc" providerId="LiveId" clId="{38AB4D3C-B4E5-4847-ABEF-83E738C70A11}" dt="2024-05-27T11:30:51.099" v="72739" actId="478"/>
          <ac:spMkLst>
            <pc:docMk/>
            <pc:sldMk cId="2367163873" sldId="315"/>
            <ac:spMk id="10446" creationId="{D86F10A1-3310-336C-CF2C-B527A6B427C9}"/>
          </ac:spMkLst>
        </pc:spChg>
        <pc:spChg chg="del mod replST">
          <ac:chgData name="Ida Ekmark" userId="ffbc62ef69d5d3dc" providerId="LiveId" clId="{38AB4D3C-B4E5-4847-ABEF-83E738C70A11}" dt="2024-05-27T11:30:51.097" v="72738" actId="478"/>
          <ac:spMkLst>
            <pc:docMk/>
            <pc:sldMk cId="2367163873" sldId="315"/>
            <ac:spMk id="10447" creationId="{E9711C11-51CF-5FFA-D287-5680189001BF}"/>
          </ac:spMkLst>
        </pc:spChg>
        <pc:spChg chg="del mod replST">
          <ac:chgData name="Ida Ekmark" userId="ffbc62ef69d5d3dc" providerId="LiveId" clId="{38AB4D3C-B4E5-4847-ABEF-83E738C70A11}" dt="2024-05-27T11:30:51.097" v="72737" actId="478"/>
          <ac:spMkLst>
            <pc:docMk/>
            <pc:sldMk cId="2367163873" sldId="315"/>
            <ac:spMk id="10448" creationId="{65C36047-C696-DAB6-F587-6731A9D8CFE3}"/>
          </ac:spMkLst>
        </pc:spChg>
        <pc:spChg chg="del mod replST">
          <ac:chgData name="Ida Ekmark" userId="ffbc62ef69d5d3dc" providerId="LiveId" clId="{38AB4D3C-B4E5-4847-ABEF-83E738C70A11}" dt="2024-05-27T11:30:51.097" v="72736" actId="478"/>
          <ac:spMkLst>
            <pc:docMk/>
            <pc:sldMk cId="2367163873" sldId="315"/>
            <ac:spMk id="10449" creationId="{AA92B2A4-02EC-32D5-B79F-AE2149EA9AF4}"/>
          </ac:spMkLst>
        </pc:spChg>
        <pc:spChg chg="del mod replST">
          <ac:chgData name="Ida Ekmark" userId="ffbc62ef69d5d3dc" providerId="LiveId" clId="{38AB4D3C-B4E5-4847-ABEF-83E738C70A11}" dt="2024-05-27T11:30:51.097" v="72735" actId="478"/>
          <ac:spMkLst>
            <pc:docMk/>
            <pc:sldMk cId="2367163873" sldId="315"/>
            <ac:spMk id="10450" creationId="{D142B144-4649-79A4-8170-E626433BC033}"/>
          </ac:spMkLst>
        </pc:spChg>
        <pc:spChg chg="del mod replST">
          <ac:chgData name="Ida Ekmark" userId="ffbc62ef69d5d3dc" providerId="LiveId" clId="{38AB4D3C-B4E5-4847-ABEF-83E738C70A11}" dt="2024-05-27T11:30:51.093" v="72734" actId="478"/>
          <ac:spMkLst>
            <pc:docMk/>
            <pc:sldMk cId="2367163873" sldId="315"/>
            <ac:spMk id="10451" creationId="{1617806E-78D1-633A-EA69-09BBEF097E37}"/>
          </ac:spMkLst>
        </pc:spChg>
        <pc:spChg chg="del mod replST">
          <ac:chgData name="Ida Ekmark" userId="ffbc62ef69d5d3dc" providerId="LiveId" clId="{38AB4D3C-B4E5-4847-ABEF-83E738C70A11}" dt="2024-05-27T11:30:51.093" v="72733" actId="478"/>
          <ac:spMkLst>
            <pc:docMk/>
            <pc:sldMk cId="2367163873" sldId="315"/>
            <ac:spMk id="10452" creationId="{951437F9-CDE6-63B2-917A-CC2003FE5B2C}"/>
          </ac:spMkLst>
        </pc:spChg>
        <pc:spChg chg="del mod replST">
          <ac:chgData name="Ida Ekmark" userId="ffbc62ef69d5d3dc" providerId="LiveId" clId="{38AB4D3C-B4E5-4847-ABEF-83E738C70A11}" dt="2024-05-27T11:30:51.093" v="72732" actId="478"/>
          <ac:spMkLst>
            <pc:docMk/>
            <pc:sldMk cId="2367163873" sldId="315"/>
            <ac:spMk id="10453" creationId="{A7975613-A017-854F-7F85-13389AD3AD4F}"/>
          </ac:spMkLst>
        </pc:spChg>
        <pc:spChg chg="del mod replST">
          <ac:chgData name="Ida Ekmark" userId="ffbc62ef69d5d3dc" providerId="LiveId" clId="{38AB4D3C-B4E5-4847-ABEF-83E738C70A11}" dt="2024-05-27T11:30:51.093" v="72731" actId="478"/>
          <ac:spMkLst>
            <pc:docMk/>
            <pc:sldMk cId="2367163873" sldId="315"/>
            <ac:spMk id="10454" creationId="{2446DE13-DC44-974A-2EFD-72B6E8FCC385}"/>
          </ac:spMkLst>
        </pc:spChg>
        <pc:spChg chg="del mod replST">
          <ac:chgData name="Ida Ekmark" userId="ffbc62ef69d5d3dc" providerId="LiveId" clId="{38AB4D3C-B4E5-4847-ABEF-83E738C70A11}" dt="2024-05-27T11:30:51.093" v="72730" actId="478"/>
          <ac:spMkLst>
            <pc:docMk/>
            <pc:sldMk cId="2367163873" sldId="315"/>
            <ac:spMk id="10455" creationId="{D6F09B4E-0252-9652-64E1-0F91968A04FD}"/>
          </ac:spMkLst>
        </pc:spChg>
        <pc:spChg chg="del mod replST">
          <ac:chgData name="Ida Ekmark" userId="ffbc62ef69d5d3dc" providerId="LiveId" clId="{38AB4D3C-B4E5-4847-ABEF-83E738C70A11}" dt="2024-05-27T11:30:51.093" v="72729" actId="478"/>
          <ac:spMkLst>
            <pc:docMk/>
            <pc:sldMk cId="2367163873" sldId="315"/>
            <ac:spMk id="10456" creationId="{5E2EF804-2BAA-991C-ADCA-07FBDCC2ABBE}"/>
          </ac:spMkLst>
        </pc:spChg>
        <pc:spChg chg="del mod replST">
          <ac:chgData name="Ida Ekmark" userId="ffbc62ef69d5d3dc" providerId="LiveId" clId="{38AB4D3C-B4E5-4847-ABEF-83E738C70A11}" dt="2024-05-27T11:30:51.093" v="72728" actId="478"/>
          <ac:spMkLst>
            <pc:docMk/>
            <pc:sldMk cId="2367163873" sldId="315"/>
            <ac:spMk id="10457" creationId="{670BAC99-2174-26EC-4E8C-841DD70A1616}"/>
          </ac:spMkLst>
        </pc:spChg>
        <pc:spChg chg="del mod replST">
          <ac:chgData name="Ida Ekmark" userId="ffbc62ef69d5d3dc" providerId="LiveId" clId="{38AB4D3C-B4E5-4847-ABEF-83E738C70A11}" dt="2024-05-27T11:30:51.093" v="72727" actId="478"/>
          <ac:spMkLst>
            <pc:docMk/>
            <pc:sldMk cId="2367163873" sldId="315"/>
            <ac:spMk id="10458" creationId="{135D85DE-53E2-EEED-C173-F7D3C2393DEE}"/>
          </ac:spMkLst>
        </pc:spChg>
        <pc:spChg chg="del mod replST">
          <ac:chgData name="Ida Ekmark" userId="ffbc62ef69d5d3dc" providerId="LiveId" clId="{38AB4D3C-B4E5-4847-ABEF-83E738C70A11}" dt="2024-05-27T11:30:51.093" v="72726" actId="478"/>
          <ac:spMkLst>
            <pc:docMk/>
            <pc:sldMk cId="2367163873" sldId="315"/>
            <ac:spMk id="10459" creationId="{2F00D0C7-18B7-FF81-90CD-F828E5A8A30D}"/>
          </ac:spMkLst>
        </pc:spChg>
        <pc:spChg chg="del mod replST">
          <ac:chgData name="Ida Ekmark" userId="ffbc62ef69d5d3dc" providerId="LiveId" clId="{38AB4D3C-B4E5-4847-ABEF-83E738C70A11}" dt="2024-05-27T11:30:51.091" v="72725" actId="478"/>
          <ac:spMkLst>
            <pc:docMk/>
            <pc:sldMk cId="2367163873" sldId="315"/>
            <ac:spMk id="10460" creationId="{78C02F05-34BC-3A49-D6A5-63CE517C42B5}"/>
          </ac:spMkLst>
        </pc:spChg>
        <pc:spChg chg="del mod replST">
          <ac:chgData name="Ida Ekmark" userId="ffbc62ef69d5d3dc" providerId="LiveId" clId="{38AB4D3C-B4E5-4847-ABEF-83E738C70A11}" dt="2024-05-27T11:30:51.091" v="72724" actId="478"/>
          <ac:spMkLst>
            <pc:docMk/>
            <pc:sldMk cId="2367163873" sldId="315"/>
            <ac:spMk id="10461" creationId="{D5F0B2D8-66D0-6DE6-B125-ACBFBB9972D0}"/>
          </ac:spMkLst>
        </pc:spChg>
        <pc:spChg chg="del mod replST">
          <ac:chgData name="Ida Ekmark" userId="ffbc62ef69d5d3dc" providerId="LiveId" clId="{38AB4D3C-B4E5-4847-ABEF-83E738C70A11}" dt="2024-05-27T11:30:51.091" v="72723" actId="478"/>
          <ac:spMkLst>
            <pc:docMk/>
            <pc:sldMk cId="2367163873" sldId="315"/>
            <ac:spMk id="10462" creationId="{75F9ED5B-13D5-8458-2A08-31135FDD9386}"/>
          </ac:spMkLst>
        </pc:spChg>
        <pc:spChg chg="del mod replST">
          <ac:chgData name="Ida Ekmark" userId="ffbc62ef69d5d3dc" providerId="LiveId" clId="{38AB4D3C-B4E5-4847-ABEF-83E738C70A11}" dt="2024-05-27T11:30:51.091" v="72722" actId="478"/>
          <ac:spMkLst>
            <pc:docMk/>
            <pc:sldMk cId="2367163873" sldId="315"/>
            <ac:spMk id="10463" creationId="{3B785A9B-0642-0873-FE69-C52A688E27EA}"/>
          </ac:spMkLst>
        </pc:spChg>
        <pc:spChg chg="del mod replST">
          <ac:chgData name="Ida Ekmark" userId="ffbc62ef69d5d3dc" providerId="LiveId" clId="{38AB4D3C-B4E5-4847-ABEF-83E738C70A11}" dt="2024-05-27T11:30:51.091" v="72721" actId="478"/>
          <ac:spMkLst>
            <pc:docMk/>
            <pc:sldMk cId="2367163873" sldId="315"/>
            <ac:spMk id="10464" creationId="{ABD303F9-C264-F91F-B59A-A5698AEE0A1A}"/>
          </ac:spMkLst>
        </pc:spChg>
        <pc:spChg chg="del mod replST">
          <ac:chgData name="Ida Ekmark" userId="ffbc62ef69d5d3dc" providerId="LiveId" clId="{38AB4D3C-B4E5-4847-ABEF-83E738C70A11}" dt="2024-05-27T11:30:51.089" v="72720" actId="478"/>
          <ac:spMkLst>
            <pc:docMk/>
            <pc:sldMk cId="2367163873" sldId="315"/>
            <ac:spMk id="10465" creationId="{B3B491B3-4585-21DA-E7FC-DB2943A95340}"/>
          </ac:spMkLst>
        </pc:spChg>
        <pc:spChg chg="del mod replST">
          <ac:chgData name="Ida Ekmark" userId="ffbc62ef69d5d3dc" providerId="LiveId" clId="{38AB4D3C-B4E5-4847-ABEF-83E738C70A11}" dt="2024-05-27T11:30:51.089" v="72719" actId="478"/>
          <ac:spMkLst>
            <pc:docMk/>
            <pc:sldMk cId="2367163873" sldId="315"/>
            <ac:spMk id="10466" creationId="{22C0D7AC-AA57-135D-22BD-1D781A2970B1}"/>
          </ac:spMkLst>
        </pc:spChg>
        <pc:spChg chg="del mod replST">
          <ac:chgData name="Ida Ekmark" userId="ffbc62ef69d5d3dc" providerId="LiveId" clId="{38AB4D3C-B4E5-4847-ABEF-83E738C70A11}" dt="2024-05-27T11:30:51.089" v="72718" actId="478"/>
          <ac:spMkLst>
            <pc:docMk/>
            <pc:sldMk cId="2367163873" sldId="315"/>
            <ac:spMk id="10467" creationId="{991AB91D-72B5-0F8A-66FD-BB99909CCF93}"/>
          </ac:spMkLst>
        </pc:spChg>
        <pc:spChg chg="del mod replST">
          <ac:chgData name="Ida Ekmark" userId="ffbc62ef69d5d3dc" providerId="LiveId" clId="{38AB4D3C-B4E5-4847-ABEF-83E738C70A11}" dt="2024-05-27T11:30:51.085" v="72717" actId="478"/>
          <ac:spMkLst>
            <pc:docMk/>
            <pc:sldMk cId="2367163873" sldId="315"/>
            <ac:spMk id="10468" creationId="{2F1AC977-58A8-4C16-6FD0-0DE1132C2DC0}"/>
          </ac:spMkLst>
        </pc:spChg>
        <pc:spChg chg="del mod replST">
          <ac:chgData name="Ida Ekmark" userId="ffbc62ef69d5d3dc" providerId="LiveId" clId="{38AB4D3C-B4E5-4847-ABEF-83E738C70A11}" dt="2024-05-27T11:30:51.085" v="72716" actId="478"/>
          <ac:spMkLst>
            <pc:docMk/>
            <pc:sldMk cId="2367163873" sldId="315"/>
            <ac:spMk id="10469" creationId="{33E2F830-5408-A9EC-5130-0D9B36211642}"/>
          </ac:spMkLst>
        </pc:spChg>
        <pc:spChg chg="del mod replST">
          <ac:chgData name="Ida Ekmark" userId="ffbc62ef69d5d3dc" providerId="LiveId" clId="{38AB4D3C-B4E5-4847-ABEF-83E738C70A11}" dt="2024-05-27T11:30:51.085" v="72715" actId="478"/>
          <ac:spMkLst>
            <pc:docMk/>
            <pc:sldMk cId="2367163873" sldId="315"/>
            <ac:spMk id="10470" creationId="{4F92F5CA-DBD1-19EE-EAFD-BBD2FAFED02E}"/>
          </ac:spMkLst>
        </pc:spChg>
        <pc:spChg chg="del mod replST">
          <ac:chgData name="Ida Ekmark" userId="ffbc62ef69d5d3dc" providerId="LiveId" clId="{38AB4D3C-B4E5-4847-ABEF-83E738C70A11}" dt="2024-05-27T11:30:51.085" v="72714" actId="478"/>
          <ac:spMkLst>
            <pc:docMk/>
            <pc:sldMk cId="2367163873" sldId="315"/>
            <ac:spMk id="10471" creationId="{B094609B-5270-D8AD-11EB-C20DFEDAC8BE}"/>
          </ac:spMkLst>
        </pc:spChg>
        <pc:spChg chg="del mod replST">
          <ac:chgData name="Ida Ekmark" userId="ffbc62ef69d5d3dc" providerId="LiveId" clId="{38AB4D3C-B4E5-4847-ABEF-83E738C70A11}" dt="2024-05-27T11:30:51.085" v="72713" actId="478"/>
          <ac:spMkLst>
            <pc:docMk/>
            <pc:sldMk cId="2367163873" sldId="315"/>
            <ac:spMk id="10472" creationId="{3E08CC7D-4EAD-65DB-747A-94AC1F697C2F}"/>
          </ac:spMkLst>
        </pc:spChg>
        <pc:spChg chg="del mod replST">
          <ac:chgData name="Ida Ekmark" userId="ffbc62ef69d5d3dc" providerId="LiveId" clId="{38AB4D3C-B4E5-4847-ABEF-83E738C70A11}" dt="2024-05-27T11:30:51.085" v="72712" actId="478"/>
          <ac:spMkLst>
            <pc:docMk/>
            <pc:sldMk cId="2367163873" sldId="315"/>
            <ac:spMk id="10473" creationId="{2E1DCE7B-11EE-6EDF-C2D3-B21D520C5B3C}"/>
          </ac:spMkLst>
        </pc:spChg>
        <pc:spChg chg="del mod replST">
          <ac:chgData name="Ida Ekmark" userId="ffbc62ef69d5d3dc" providerId="LiveId" clId="{38AB4D3C-B4E5-4847-ABEF-83E738C70A11}" dt="2024-05-27T11:30:51.085" v="72711" actId="478"/>
          <ac:spMkLst>
            <pc:docMk/>
            <pc:sldMk cId="2367163873" sldId="315"/>
            <ac:spMk id="10474" creationId="{81FF4D27-05AD-483C-3682-783FF5C3679D}"/>
          </ac:spMkLst>
        </pc:spChg>
        <pc:spChg chg="del mod replST">
          <ac:chgData name="Ida Ekmark" userId="ffbc62ef69d5d3dc" providerId="LiveId" clId="{38AB4D3C-B4E5-4847-ABEF-83E738C70A11}" dt="2024-05-27T11:30:51.085" v="72710" actId="478"/>
          <ac:spMkLst>
            <pc:docMk/>
            <pc:sldMk cId="2367163873" sldId="315"/>
            <ac:spMk id="10475" creationId="{74FD93DA-1949-5A08-B57E-C435411B71D5}"/>
          </ac:spMkLst>
        </pc:spChg>
        <pc:spChg chg="del mod replST">
          <ac:chgData name="Ida Ekmark" userId="ffbc62ef69d5d3dc" providerId="LiveId" clId="{38AB4D3C-B4E5-4847-ABEF-83E738C70A11}" dt="2024-05-27T11:30:51.081" v="72709" actId="478"/>
          <ac:spMkLst>
            <pc:docMk/>
            <pc:sldMk cId="2367163873" sldId="315"/>
            <ac:spMk id="10476" creationId="{C0FA1545-8955-C127-61E5-C97649D331F9}"/>
          </ac:spMkLst>
        </pc:spChg>
        <pc:spChg chg="del mod replST">
          <ac:chgData name="Ida Ekmark" userId="ffbc62ef69d5d3dc" providerId="LiveId" clId="{38AB4D3C-B4E5-4847-ABEF-83E738C70A11}" dt="2024-05-27T11:30:51.081" v="72708" actId="478"/>
          <ac:spMkLst>
            <pc:docMk/>
            <pc:sldMk cId="2367163873" sldId="315"/>
            <ac:spMk id="10477" creationId="{C0CADE14-E4DC-4330-C1B9-F80AFAA72690}"/>
          </ac:spMkLst>
        </pc:spChg>
        <pc:spChg chg="del mod replST">
          <ac:chgData name="Ida Ekmark" userId="ffbc62ef69d5d3dc" providerId="LiveId" clId="{38AB4D3C-B4E5-4847-ABEF-83E738C70A11}" dt="2024-05-27T11:30:51.081" v="72707" actId="478"/>
          <ac:spMkLst>
            <pc:docMk/>
            <pc:sldMk cId="2367163873" sldId="315"/>
            <ac:spMk id="10478" creationId="{8995FBE3-91DC-0AE0-6B4D-AE153575E95C}"/>
          </ac:spMkLst>
        </pc:spChg>
        <pc:spChg chg="del mod replST">
          <ac:chgData name="Ida Ekmark" userId="ffbc62ef69d5d3dc" providerId="LiveId" clId="{38AB4D3C-B4E5-4847-ABEF-83E738C70A11}" dt="2024-05-27T11:30:51.081" v="72706" actId="478"/>
          <ac:spMkLst>
            <pc:docMk/>
            <pc:sldMk cId="2367163873" sldId="315"/>
            <ac:spMk id="10479" creationId="{74A1AA90-0972-46ED-A11D-0D56409AD4BA}"/>
          </ac:spMkLst>
        </pc:spChg>
        <pc:spChg chg="del mod replST">
          <ac:chgData name="Ida Ekmark" userId="ffbc62ef69d5d3dc" providerId="LiveId" clId="{38AB4D3C-B4E5-4847-ABEF-83E738C70A11}" dt="2024-05-27T11:30:51.081" v="72705" actId="478"/>
          <ac:spMkLst>
            <pc:docMk/>
            <pc:sldMk cId="2367163873" sldId="315"/>
            <ac:spMk id="10480" creationId="{1E0353E6-C5DF-EF5D-E9FD-51E13D7B6C24}"/>
          </ac:spMkLst>
        </pc:spChg>
        <pc:spChg chg="del mod replST">
          <ac:chgData name="Ida Ekmark" userId="ffbc62ef69d5d3dc" providerId="LiveId" clId="{38AB4D3C-B4E5-4847-ABEF-83E738C70A11}" dt="2024-05-27T11:30:51.081" v="72704" actId="478"/>
          <ac:spMkLst>
            <pc:docMk/>
            <pc:sldMk cId="2367163873" sldId="315"/>
            <ac:spMk id="10481" creationId="{F1130C4E-24C6-28D6-2200-202424B981B2}"/>
          </ac:spMkLst>
        </pc:spChg>
        <pc:spChg chg="del mod replST">
          <ac:chgData name="Ida Ekmark" userId="ffbc62ef69d5d3dc" providerId="LiveId" clId="{38AB4D3C-B4E5-4847-ABEF-83E738C70A11}" dt="2024-05-27T11:30:51.081" v="72703" actId="478"/>
          <ac:spMkLst>
            <pc:docMk/>
            <pc:sldMk cId="2367163873" sldId="315"/>
            <ac:spMk id="10482" creationId="{087533B3-D8F8-EE35-3C9C-5DDE317B6A21}"/>
          </ac:spMkLst>
        </pc:spChg>
        <pc:spChg chg="del mod replST">
          <ac:chgData name="Ida Ekmark" userId="ffbc62ef69d5d3dc" providerId="LiveId" clId="{38AB4D3C-B4E5-4847-ABEF-83E738C70A11}" dt="2024-05-27T11:30:51.079" v="72702" actId="478"/>
          <ac:spMkLst>
            <pc:docMk/>
            <pc:sldMk cId="2367163873" sldId="315"/>
            <ac:spMk id="10483" creationId="{62E7666B-88D0-6A1D-B836-5A86F0D9A0D1}"/>
          </ac:spMkLst>
        </pc:spChg>
        <pc:spChg chg="del mod replST">
          <ac:chgData name="Ida Ekmark" userId="ffbc62ef69d5d3dc" providerId="LiveId" clId="{38AB4D3C-B4E5-4847-ABEF-83E738C70A11}" dt="2024-05-27T11:30:51.079" v="72701" actId="478"/>
          <ac:spMkLst>
            <pc:docMk/>
            <pc:sldMk cId="2367163873" sldId="315"/>
            <ac:spMk id="10484" creationId="{F171452C-958E-1884-7EAB-305DD857A1EC}"/>
          </ac:spMkLst>
        </pc:spChg>
        <pc:spChg chg="del mod replST">
          <ac:chgData name="Ida Ekmark" userId="ffbc62ef69d5d3dc" providerId="LiveId" clId="{38AB4D3C-B4E5-4847-ABEF-83E738C70A11}" dt="2024-05-27T11:30:51.079" v="72700" actId="478"/>
          <ac:spMkLst>
            <pc:docMk/>
            <pc:sldMk cId="2367163873" sldId="315"/>
            <ac:spMk id="10485" creationId="{FDEC4E1D-940B-100E-8B8C-FC4C361AE820}"/>
          </ac:spMkLst>
        </pc:spChg>
        <pc:spChg chg="del mod replST">
          <ac:chgData name="Ida Ekmark" userId="ffbc62ef69d5d3dc" providerId="LiveId" clId="{38AB4D3C-B4E5-4847-ABEF-83E738C70A11}" dt="2024-05-27T11:30:51.079" v="72699" actId="478"/>
          <ac:spMkLst>
            <pc:docMk/>
            <pc:sldMk cId="2367163873" sldId="315"/>
            <ac:spMk id="10486" creationId="{AC2F45A3-A94F-DB6A-CF05-933EAAE30B36}"/>
          </ac:spMkLst>
        </pc:spChg>
        <pc:spChg chg="del mod replST">
          <ac:chgData name="Ida Ekmark" userId="ffbc62ef69d5d3dc" providerId="LiveId" clId="{38AB4D3C-B4E5-4847-ABEF-83E738C70A11}" dt="2024-05-27T11:30:51.077" v="72698" actId="478"/>
          <ac:spMkLst>
            <pc:docMk/>
            <pc:sldMk cId="2367163873" sldId="315"/>
            <ac:spMk id="10487" creationId="{5D441776-3735-9669-1F41-1BB8562BCD5A}"/>
          </ac:spMkLst>
        </pc:spChg>
        <pc:spChg chg="del mod replST">
          <ac:chgData name="Ida Ekmark" userId="ffbc62ef69d5d3dc" providerId="LiveId" clId="{38AB4D3C-B4E5-4847-ABEF-83E738C70A11}" dt="2024-05-27T11:30:51.077" v="72697" actId="478"/>
          <ac:spMkLst>
            <pc:docMk/>
            <pc:sldMk cId="2367163873" sldId="315"/>
            <ac:spMk id="10488" creationId="{76125754-31B2-5862-78E1-D88CADAA7D13}"/>
          </ac:spMkLst>
        </pc:spChg>
        <pc:spChg chg="del mod replST">
          <ac:chgData name="Ida Ekmark" userId="ffbc62ef69d5d3dc" providerId="LiveId" clId="{38AB4D3C-B4E5-4847-ABEF-83E738C70A11}" dt="2024-05-27T11:30:51.077" v="72696" actId="478"/>
          <ac:spMkLst>
            <pc:docMk/>
            <pc:sldMk cId="2367163873" sldId="315"/>
            <ac:spMk id="10489" creationId="{E0042B3C-347A-F434-0A6E-A5844C3A0665}"/>
          </ac:spMkLst>
        </pc:spChg>
        <pc:spChg chg="del mod replST">
          <ac:chgData name="Ida Ekmark" userId="ffbc62ef69d5d3dc" providerId="LiveId" clId="{38AB4D3C-B4E5-4847-ABEF-83E738C70A11}" dt="2024-05-27T11:30:51.073" v="72695" actId="478"/>
          <ac:spMkLst>
            <pc:docMk/>
            <pc:sldMk cId="2367163873" sldId="315"/>
            <ac:spMk id="10490" creationId="{142D28CE-55DF-F649-0731-2AF2C7BC3905}"/>
          </ac:spMkLst>
        </pc:spChg>
        <pc:spChg chg="del mod replST">
          <ac:chgData name="Ida Ekmark" userId="ffbc62ef69d5d3dc" providerId="LiveId" clId="{38AB4D3C-B4E5-4847-ABEF-83E738C70A11}" dt="2024-05-27T11:30:51.073" v="72694" actId="478"/>
          <ac:spMkLst>
            <pc:docMk/>
            <pc:sldMk cId="2367163873" sldId="315"/>
            <ac:spMk id="10491" creationId="{36FAF171-B10E-4A0E-1D76-AE921AAC8BD0}"/>
          </ac:spMkLst>
        </pc:spChg>
        <pc:spChg chg="del mod replST">
          <ac:chgData name="Ida Ekmark" userId="ffbc62ef69d5d3dc" providerId="LiveId" clId="{38AB4D3C-B4E5-4847-ABEF-83E738C70A11}" dt="2024-05-27T11:30:51.073" v="72693" actId="478"/>
          <ac:spMkLst>
            <pc:docMk/>
            <pc:sldMk cId="2367163873" sldId="315"/>
            <ac:spMk id="10492" creationId="{2D585812-CFD3-15FE-3B2B-540AE6BEE813}"/>
          </ac:spMkLst>
        </pc:spChg>
        <pc:spChg chg="del mod replST">
          <ac:chgData name="Ida Ekmark" userId="ffbc62ef69d5d3dc" providerId="LiveId" clId="{38AB4D3C-B4E5-4847-ABEF-83E738C70A11}" dt="2024-05-27T11:30:51.073" v="72692" actId="478"/>
          <ac:spMkLst>
            <pc:docMk/>
            <pc:sldMk cId="2367163873" sldId="315"/>
            <ac:spMk id="10493" creationId="{26159B49-8C74-2281-7B1B-8C6F3141BB16}"/>
          </ac:spMkLst>
        </pc:spChg>
        <pc:spChg chg="del mod replST">
          <ac:chgData name="Ida Ekmark" userId="ffbc62ef69d5d3dc" providerId="LiveId" clId="{38AB4D3C-B4E5-4847-ABEF-83E738C70A11}" dt="2024-05-27T11:30:51.073" v="72691" actId="478"/>
          <ac:spMkLst>
            <pc:docMk/>
            <pc:sldMk cId="2367163873" sldId="315"/>
            <ac:spMk id="10494" creationId="{FAB0A0C2-C10D-281D-19A0-856630966276}"/>
          </ac:spMkLst>
        </pc:spChg>
        <pc:spChg chg="del mod replST">
          <ac:chgData name="Ida Ekmark" userId="ffbc62ef69d5d3dc" providerId="LiveId" clId="{38AB4D3C-B4E5-4847-ABEF-83E738C70A11}" dt="2024-05-27T11:30:51.073" v="72690" actId="478"/>
          <ac:spMkLst>
            <pc:docMk/>
            <pc:sldMk cId="2367163873" sldId="315"/>
            <ac:spMk id="10495" creationId="{B1E3A39F-9A68-B35F-17BF-D2A34F3B5D3F}"/>
          </ac:spMkLst>
        </pc:spChg>
        <pc:spChg chg="del mod replST">
          <ac:chgData name="Ida Ekmark" userId="ffbc62ef69d5d3dc" providerId="LiveId" clId="{38AB4D3C-B4E5-4847-ABEF-83E738C70A11}" dt="2024-05-27T11:30:51.073" v="72689" actId="478"/>
          <ac:spMkLst>
            <pc:docMk/>
            <pc:sldMk cId="2367163873" sldId="315"/>
            <ac:spMk id="10496" creationId="{9D0A03E4-3F87-143D-4DC8-D8693109F47A}"/>
          </ac:spMkLst>
        </pc:spChg>
        <pc:spChg chg="del mod replST">
          <ac:chgData name="Ida Ekmark" userId="ffbc62ef69d5d3dc" providerId="LiveId" clId="{38AB4D3C-B4E5-4847-ABEF-83E738C70A11}" dt="2024-05-27T11:30:51.069" v="72688" actId="478"/>
          <ac:spMkLst>
            <pc:docMk/>
            <pc:sldMk cId="2367163873" sldId="315"/>
            <ac:spMk id="10497" creationId="{C0018F57-0676-E823-6CE2-89F2CD4739C7}"/>
          </ac:spMkLst>
        </pc:spChg>
        <pc:spChg chg="del mod replST">
          <ac:chgData name="Ida Ekmark" userId="ffbc62ef69d5d3dc" providerId="LiveId" clId="{38AB4D3C-B4E5-4847-ABEF-83E738C70A11}" dt="2024-05-27T11:30:51.069" v="72687" actId="478"/>
          <ac:spMkLst>
            <pc:docMk/>
            <pc:sldMk cId="2367163873" sldId="315"/>
            <ac:spMk id="10498" creationId="{2C442A2F-08DF-1C70-7BC2-AD822977E855}"/>
          </ac:spMkLst>
        </pc:spChg>
        <pc:spChg chg="del mod replST">
          <ac:chgData name="Ida Ekmark" userId="ffbc62ef69d5d3dc" providerId="LiveId" clId="{38AB4D3C-B4E5-4847-ABEF-83E738C70A11}" dt="2024-05-27T11:30:51.069" v="72686" actId="478"/>
          <ac:spMkLst>
            <pc:docMk/>
            <pc:sldMk cId="2367163873" sldId="315"/>
            <ac:spMk id="10499" creationId="{B3F5194D-AC58-762F-6E1B-2DF59F66324D}"/>
          </ac:spMkLst>
        </pc:spChg>
        <pc:spChg chg="del mod replST">
          <ac:chgData name="Ida Ekmark" userId="ffbc62ef69d5d3dc" providerId="LiveId" clId="{38AB4D3C-B4E5-4847-ABEF-83E738C70A11}" dt="2024-05-27T11:30:51.069" v="72685" actId="478"/>
          <ac:spMkLst>
            <pc:docMk/>
            <pc:sldMk cId="2367163873" sldId="315"/>
            <ac:spMk id="10500" creationId="{522ED1DB-D4F6-D20F-A8C1-4E8E6B9A80F4}"/>
          </ac:spMkLst>
        </pc:spChg>
        <pc:spChg chg="del mod replST">
          <ac:chgData name="Ida Ekmark" userId="ffbc62ef69d5d3dc" providerId="LiveId" clId="{38AB4D3C-B4E5-4847-ABEF-83E738C70A11}" dt="2024-05-27T11:30:51.069" v="72684" actId="478"/>
          <ac:spMkLst>
            <pc:docMk/>
            <pc:sldMk cId="2367163873" sldId="315"/>
            <ac:spMk id="10501" creationId="{32750E90-F57B-7408-3F7B-F951ED95665F}"/>
          </ac:spMkLst>
        </pc:spChg>
        <pc:spChg chg="del mod replST">
          <ac:chgData name="Ida Ekmark" userId="ffbc62ef69d5d3dc" providerId="LiveId" clId="{38AB4D3C-B4E5-4847-ABEF-83E738C70A11}" dt="2024-05-27T11:30:51.069" v="72683" actId="478"/>
          <ac:spMkLst>
            <pc:docMk/>
            <pc:sldMk cId="2367163873" sldId="315"/>
            <ac:spMk id="10502" creationId="{86657410-E06E-198F-61B9-EE142DA325E2}"/>
          </ac:spMkLst>
        </pc:spChg>
        <pc:spChg chg="del mod replST">
          <ac:chgData name="Ida Ekmark" userId="ffbc62ef69d5d3dc" providerId="LiveId" clId="{38AB4D3C-B4E5-4847-ABEF-83E738C70A11}" dt="2024-05-27T11:30:51.069" v="72682" actId="478"/>
          <ac:spMkLst>
            <pc:docMk/>
            <pc:sldMk cId="2367163873" sldId="315"/>
            <ac:spMk id="10503" creationId="{1B7CE369-2E09-5F1F-D9F1-D5E9999EFADA}"/>
          </ac:spMkLst>
        </pc:spChg>
        <pc:spChg chg="del mod replST">
          <ac:chgData name="Ida Ekmark" userId="ffbc62ef69d5d3dc" providerId="LiveId" clId="{38AB4D3C-B4E5-4847-ABEF-83E738C70A11}" dt="2024-05-27T11:30:51.065" v="72681" actId="478"/>
          <ac:spMkLst>
            <pc:docMk/>
            <pc:sldMk cId="2367163873" sldId="315"/>
            <ac:spMk id="10504" creationId="{1567B666-BF41-4012-5C24-86D8661425A4}"/>
          </ac:spMkLst>
        </pc:spChg>
        <pc:spChg chg="del mod replST">
          <ac:chgData name="Ida Ekmark" userId="ffbc62ef69d5d3dc" providerId="LiveId" clId="{38AB4D3C-B4E5-4847-ABEF-83E738C70A11}" dt="2024-05-27T11:30:51.065" v="72680" actId="478"/>
          <ac:spMkLst>
            <pc:docMk/>
            <pc:sldMk cId="2367163873" sldId="315"/>
            <ac:spMk id="10505" creationId="{1C9071F3-9650-E456-71F4-F17B991E50D6}"/>
          </ac:spMkLst>
        </pc:spChg>
        <pc:spChg chg="del mod replST">
          <ac:chgData name="Ida Ekmark" userId="ffbc62ef69d5d3dc" providerId="LiveId" clId="{38AB4D3C-B4E5-4847-ABEF-83E738C70A11}" dt="2024-05-27T11:30:51.065" v="72679" actId="478"/>
          <ac:spMkLst>
            <pc:docMk/>
            <pc:sldMk cId="2367163873" sldId="315"/>
            <ac:spMk id="10506" creationId="{0F687E57-1366-FD4E-306E-FBA6EF8400E4}"/>
          </ac:spMkLst>
        </pc:spChg>
        <pc:spChg chg="del mod replST">
          <ac:chgData name="Ida Ekmark" userId="ffbc62ef69d5d3dc" providerId="LiveId" clId="{38AB4D3C-B4E5-4847-ABEF-83E738C70A11}" dt="2024-05-27T11:30:51.065" v="72678" actId="478"/>
          <ac:spMkLst>
            <pc:docMk/>
            <pc:sldMk cId="2367163873" sldId="315"/>
            <ac:spMk id="10507" creationId="{D98B5AFD-470F-A14D-1582-EBB689BCC177}"/>
          </ac:spMkLst>
        </pc:spChg>
        <pc:spChg chg="del mod replST">
          <ac:chgData name="Ida Ekmark" userId="ffbc62ef69d5d3dc" providerId="LiveId" clId="{38AB4D3C-B4E5-4847-ABEF-83E738C70A11}" dt="2024-05-27T11:30:51.065" v="72677" actId="478"/>
          <ac:spMkLst>
            <pc:docMk/>
            <pc:sldMk cId="2367163873" sldId="315"/>
            <ac:spMk id="10508" creationId="{DE3DCF24-AC26-E677-54A8-83FE5944AD9C}"/>
          </ac:spMkLst>
        </pc:spChg>
        <pc:spChg chg="del mod replST">
          <ac:chgData name="Ida Ekmark" userId="ffbc62ef69d5d3dc" providerId="LiveId" clId="{38AB4D3C-B4E5-4847-ABEF-83E738C70A11}" dt="2024-05-27T11:30:51.065" v="72676" actId="478"/>
          <ac:spMkLst>
            <pc:docMk/>
            <pc:sldMk cId="2367163873" sldId="315"/>
            <ac:spMk id="10509" creationId="{49ADB6E0-8A48-8A52-F8CE-568D6E782B18}"/>
          </ac:spMkLst>
        </pc:spChg>
        <pc:spChg chg="del mod replST">
          <ac:chgData name="Ida Ekmark" userId="ffbc62ef69d5d3dc" providerId="LiveId" clId="{38AB4D3C-B4E5-4847-ABEF-83E738C70A11}" dt="2024-05-27T11:30:51.065" v="72675" actId="478"/>
          <ac:spMkLst>
            <pc:docMk/>
            <pc:sldMk cId="2367163873" sldId="315"/>
            <ac:spMk id="10510" creationId="{7338FFC5-D8BA-BAC7-AC50-B6FDBBB35DE4}"/>
          </ac:spMkLst>
        </pc:spChg>
        <pc:spChg chg="del mod replST">
          <ac:chgData name="Ida Ekmark" userId="ffbc62ef69d5d3dc" providerId="LiveId" clId="{38AB4D3C-B4E5-4847-ABEF-83E738C70A11}" dt="2024-05-27T11:30:51.061" v="72674" actId="478"/>
          <ac:spMkLst>
            <pc:docMk/>
            <pc:sldMk cId="2367163873" sldId="315"/>
            <ac:spMk id="10511" creationId="{7568A972-CF32-A757-DA22-0FBC9B767B20}"/>
          </ac:spMkLst>
        </pc:spChg>
        <pc:spChg chg="del mod replST">
          <ac:chgData name="Ida Ekmark" userId="ffbc62ef69d5d3dc" providerId="LiveId" clId="{38AB4D3C-B4E5-4847-ABEF-83E738C70A11}" dt="2024-05-27T11:30:51.061" v="72673" actId="478"/>
          <ac:spMkLst>
            <pc:docMk/>
            <pc:sldMk cId="2367163873" sldId="315"/>
            <ac:spMk id="10512" creationId="{429D2CE3-6577-5E16-7EEA-14F03B7E69BF}"/>
          </ac:spMkLst>
        </pc:spChg>
        <pc:spChg chg="del mod replST">
          <ac:chgData name="Ida Ekmark" userId="ffbc62ef69d5d3dc" providerId="LiveId" clId="{38AB4D3C-B4E5-4847-ABEF-83E738C70A11}" dt="2024-05-27T11:30:51.061" v="72672" actId="478"/>
          <ac:spMkLst>
            <pc:docMk/>
            <pc:sldMk cId="2367163873" sldId="315"/>
            <ac:spMk id="10513" creationId="{C9AE7590-0E70-D721-BBB8-9C2F470543B2}"/>
          </ac:spMkLst>
        </pc:spChg>
        <pc:spChg chg="del mod replST">
          <ac:chgData name="Ida Ekmark" userId="ffbc62ef69d5d3dc" providerId="LiveId" clId="{38AB4D3C-B4E5-4847-ABEF-83E738C70A11}" dt="2024-05-27T11:30:51.061" v="72671" actId="478"/>
          <ac:spMkLst>
            <pc:docMk/>
            <pc:sldMk cId="2367163873" sldId="315"/>
            <ac:spMk id="10514" creationId="{2FE55DD5-BE1E-0A95-3CE5-D422EB428011}"/>
          </ac:spMkLst>
        </pc:spChg>
        <pc:spChg chg="del mod replST">
          <ac:chgData name="Ida Ekmark" userId="ffbc62ef69d5d3dc" providerId="LiveId" clId="{38AB4D3C-B4E5-4847-ABEF-83E738C70A11}" dt="2024-05-27T11:30:51.061" v="72670" actId="478"/>
          <ac:spMkLst>
            <pc:docMk/>
            <pc:sldMk cId="2367163873" sldId="315"/>
            <ac:spMk id="10515" creationId="{FA5E2823-0A76-3BAA-CBCC-9DFA488F9A98}"/>
          </ac:spMkLst>
        </pc:spChg>
        <pc:spChg chg="del mod replST">
          <ac:chgData name="Ida Ekmark" userId="ffbc62ef69d5d3dc" providerId="LiveId" clId="{38AB4D3C-B4E5-4847-ABEF-83E738C70A11}" dt="2024-05-27T11:30:51.061" v="72669" actId="478"/>
          <ac:spMkLst>
            <pc:docMk/>
            <pc:sldMk cId="2367163873" sldId="315"/>
            <ac:spMk id="10516" creationId="{816711DA-EB6A-C80E-9946-26F058EBAC1D}"/>
          </ac:spMkLst>
        </pc:spChg>
        <pc:spChg chg="del mod replST">
          <ac:chgData name="Ida Ekmark" userId="ffbc62ef69d5d3dc" providerId="LiveId" clId="{38AB4D3C-B4E5-4847-ABEF-83E738C70A11}" dt="2024-05-27T11:30:51.059" v="72668" actId="478"/>
          <ac:spMkLst>
            <pc:docMk/>
            <pc:sldMk cId="2367163873" sldId="315"/>
            <ac:spMk id="10517" creationId="{05262CE1-4DBF-A4B7-13B7-AE09FB1023D0}"/>
          </ac:spMkLst>
        </pc:spChg>
        <pc:spChg chg="del mod replST">
          <ac:chgData name="Ida Ekmark" userId="ffbc62ef69d5d3dc" providerId="LiveId" clId="{38AB4D3C-B4E5-4847-ABEF-83E738C70A11}" dt="2024-05-27T11:30:51.059" v="72667" actId="478"/>
          <ac:spMkLst>
            <pc:docMk/>
            <pc:sldMk cId="2367163873" sldId="315"/>
            <ac:spMk id="10518" creationId="{2F0A867C-FEE4-377B-DCEE-98080CF5F779}"/>
          </ac:spMkLst>
        </pc:spChg>
        <pc:spChg chg="del mod replST">
          <ac:chgData name="Ida Ekmark" userId="ffbc62ef69d5d3dc" providerId="LiveId" clId="{38AB4D3C-B4E5-4847-ABEF-83E738C70A11}" dt="2024-05-27T11:30:51.059" v="72666" actId="478"/>
          <ac:spMkLst>
            <pc:docMk/>
            <pc:sldMk cId="2367163873" sldId="315"/>
            <ac:spMk id="10519" creationId="{B49911FE-4494-BB7F-DDBD-3A449E6F822C}"/>
          </ac:spMkLst>
        </pc:spChg>
        <pc:spChg chg="del mod replST">
          <ac:chgData name="Ida Ekmark" userId="ffbc62ef69d5d3dc" providerId="LiveId" clId="{38AB4D3C-B4E5-4847-ABEF-83E738C70A11}" dt="2024-05-27T11:30:51.059" v="72665" actId="478"/>
          <ac:spMkLst>
            <pc:docMk/>
            <pc:sldMk cId="2367163873" sldId="315"/>
            <ac:spMk id="10520" creationId="{20BC97D8-258F-5654-5D37-B43CCD953EB8}"/>
          </ac:spMkLst>
        </pc:spChg>
        <pc:spChg chg="del mod replST">
          <ac:chgData name="Ida Ekmark" userId="ffbc62ef69d5d3dc" providerId="LiveId" clId="{38AB4D3C-B4E5-4847-ABEF-83E738C70A11}" dt="2024-05-27T11:30:51.057" v="72664" actId="478"/>
          <ac:spMkLst>
            <pc:docMk/>
            <pc:sldMk cId="2367163873" sldId="315"/>
            <ac:spMk id="10521" creationId="{2685CFE0-E9CD-303B-1BAD-C146CC6F2E38}"/>
          </ac:spMkLst>
        </pc:spChg>
        <pc:spChg chg="del mod replST">
          <ac:chgData name="Ida Ekmark" userId="ffbc62ef69d5d3dc" providerId="LiveId" clId="{38AB4D3C-B4E5-4847-ABEF-83E738C70A11}" dt="2024-05-27T11:30:51.057" v="72663" actId="478"/>
          <ac:spMkLst>
            <pc:docMk/>
            <pc:sldMk cId="2367163873" sldId="315"/>
            <ac:spMk id="10522" creationId="{61D01CF9-3690-4A21-ACD3-A6FC01559F8A}"/>
          </ac:spMkLst>
        </pc:spChg>
        <pc:spChg chg="del mod replST">
          <ac:chgData name="Ida Ekmark" userId="ffbc62ef69d5d3dc" providerId="LiveId" clId="{38AB4D3C-B4E5-4847-ABEF-83E738C70A11}" dt="2024-05-27T11:30:51.057" v="72662" actId="478"/>
          <ac:spMkLst>
            <pc:docMk/>
            <pc:sldMk cId="2367163873" sldId="315"/>
            <ac:spMk id="10523" creationId="{4CBEE272-337A-6B22-8FA0-8F31D9B96606}"/>
          </ac:spMkLst>
        </pc:spChg>
        <pc:spChg chg="del mod replST">
          <ac:chgData name="Ida Ekmark" userId="ffbc62ef69d5d3dc" providerId="LiveId" clId="{38AB4D3C-B4E5-4847-ABEF-83E738C70A11}" dt="2024-05-27T11:30:51.053" v="72661" actId="478"/>
          <ac:spMkLst>
            <pc:docMk/>
            <pc:sldMk cId="2367163873" sldId="315"/>
            <ac:spMk id="10524" creationId="{B90557CA-DA8A-A431-8ADB-3267C150C2BF}"/>
          </ac:spMkLst>
        </pc:spChg>
        <pc:spChg chg="del mod replST">
          <ac:chgData name="Ida Ekmark" userId="ffbc62ef69d5d3dc" providerId="LiveId" clId="{38AB4D3C-B4E5-4847-ABEF-83E738C70A11}" dt="2024-05-27T11:30:51.053" v="72660" actId="478"/>
          <ac:spMkLst>
            <pc:docMk/>
            <pc:sldMk cId="2367163873" sldId="315"/>
            <ac:spMk id="10525" creationId="{758B6AE8-6983-6CFC-1041-38E116D03524}"/>
          </ac:spMkLst>
        </pc:spChg>
        <pc:spChg chg="del mod replST">
          <ac:chgData name="Ida Ekmark" userId="ffbc62ef69d5d3dc" providerId="LiveId" clId="{38AB4D3C-B4E5-4847-ABEF-83E738C70A11}" dt="2024-05-27T11:30:51.053" v="72659" actId="478"/>
          <ac:spMkLst>
            <pc:docMk/>
            <pc:sldMk cId="2367163873" sldId="315"/>
            <ac:spMk id="10526" creationId="{58E9F8AD-F8DA-A657-10D9-6883C43547D6}"/>
          </ac:spMkLst>
        </pc:spChg>
        <pc:spChg chg="del mod replST">
          <ac:chgData name="Ida Ekmark" userId="ffbc62ef69d5d3dc" providerId="LiveId" clId="{38AB4D3C-B4E5-4847-ABEF-83E738C70A11}" dt="2024-05-27T11:30:51.053" v="72658" actId="478"/>
          <ac:spMkLst>
            <pc:docMk/>
            <pc:sldMk cId="2367163873" sldId="315"/>
            <ac:spMk id="10527" creationId="{44A7EA67-516F-09C9-1564-6C2D421F0D03}"/>
          </ac:spMkLst>
        </pc:spChg>
        <pc:spChg chg="del mod replST">
          <ac:chgData name="Ida Ekmark" userId="ffbc62ef69d5d3dc" providerId="LiveId" clId="{38AB4D3C-B4E5-4847-ABEF-83E738C70A11}" dt="2024-05-27T11:30:51.053" v="72657" actId="478"/>
          <ac:spMkLst>
            <pc:docMk/>
            <pc:sldMk cId="2367163873" sldId="315"/>
            <ac:spMk id="10528" creationId="{022D11F8-4C68-AF7C-4AEB-EDBE8B2E9EC9}"/>
          </ac:spMkLst>
        </pc:spChg>
        <pc:spChg chg="del mod replST">
          <ac:chgData name="Ida Ekmark" userId="ffbc62ef69d5d3dc" providerId="LiveId" clId="{38AB4D3C-B4E5-4847-ABEF-83E738C70A11}" dt="2024-05-27T11:30:51.053" v="72656" actId="478"/>
          <ac:spMkLst>
            <pc:docMk/>
            <pc:sldMk cId="2367163873" sldId="315"/>
            <ac:spMk id="10529" creationId="{507F986C-1614-1824-7912-FBC8E475E172}"/>
          </ac:spMkLst>
        </pc:spChg>
        <pc:spChg chg="del mod replST">
          <ac:chgData name="Ida Ekmark" userId="ffbc62ef69d5d3dc" providerId="LiveId" clId="{38AB4D3C-B4E5-4847-ABEF-83E738C70A11}" dt="2024-05-27T11:30:51.049" v="72655" actId="478"/>
          <ac:spMkLst>
            <pc:docMk/>
            <pc:sldMk cId="2367163873" sldId="315"/>
            <ac:spMk id="10530" creationId="{F6000A5F-3848-9CB3-08A4-71C4205EB679}"/>
          </ac:spMkLst>
        </pc:spChg>
        <pc:spChg chg="del mod replST">
          <ac:chgData name="Ida Ekmark" userId="ffbc62ef69d5d3dc" providerId="LiveId" clId="{38AB4D3C-B4E5-4847-ABEF-83E738C70A11}" dt="2024-05-27T11:30:51.049" v="72654" actId="478"/>
          <ac:spMkLst>
            <pc:docMk/>
            <pc:sldMk cId="2367163873" sldId="315"/>
            <ac:spMk id="10531" creationId="{788CCD1B-58AD-276F-432B-B04D11B62F3F}"/>
          </ac:spMkLst>
        </pc:spChg>
        <pc:spChg chg="del mod replST">
          <ac:chgData name="Ida Ekmark" userId="ffbc62ef69d5d3dc" providerId="LiveId" clId="{38AB4D3C-B4E5-4847-ABEF-83E738C70A11}" dt="2024-05-27T11:30:51.049" v="72653" actId="478"/>
          <ac:spMkLst>
            <pc:docMk/>
            <pc:sldMk cId="2367163873" sldId="315"/>
            <ac:spMk id="10532" creationId="{BD3ACCC7-625A-239C-1E73-D90D0A881E7A}"/>
          </ac:spMkLst>
        </pc:spChg>
        <pc:spChg chg="del mod replST">
          <ac:chgData name="Ida Ekmark" userId="ffbc62ef69d5d3dc" providerId="LiveId" clId="{38AB4D3C-B4E5-4847-ABEF-83E738C70A11}" dt="2024-05-27T11:30:51.049" v="72652" actId="478"/>
          <ac:spMkLst>
            <pc:docMk/>
            <pc:sldMk cId="2367163873" sldId="315"/>
            <ac:spMk id="10533" creationId="{248EB8CB-2FD7-F1DE-EB0F-8E57B6CEB0E2}"/>
          </ac:spMkLst>
        </pc:spChg>
        <pc:spChg chg="del mod replST">
          <ac:chgData name="Ida Ekmark" userId="ffbc62ef69d5d3dc" providerId="LiveId" clId="{38AB4D3C-B4E5-4847-ABEF-83E738C70A11}" dt="2024-05-27T11:30:51.049" v="72651" actId="478"/>
          <ac:spMkLst>
            <pc:docMk/>
            <pc:sldMk cId="2367163873" sldId="315"/>
            <ac:spMk id="10534" creationId="{C7402373-6534-B537-5BBF-E2C619D16078}"/>
          </ac:spMkLst>
        </pc:spChg>
        <pc:spChg chg="del mod replST">
          <ac:chgData name="Ida Ekmark" userId="ffbc62ef69d5d3dc" providerId="LiveId" clId="{38AB4D3C-B4E5-4847-ABEF-83E738C70A11}" dt="2024-05-27T11:30:51.045" v="72650" actId="478"/>
          <ac:spMkLst>
            <pc:docMk/>
            <pc:sldMk cId="2367163873" sldId="315"/>
            <ac:spMk id="10535" creationId="{7342EEE3-45C0-C86D-9AA2-8A50D4023EBC}"/>
          </ac:spMkLst>
        </pc:spChg>
        <pc:spChg chg="del mod replST">
          <ac:chgData name="Ida Ekmark" userId="ffbc62ef69d5d3dc" providerId="LiveId" clId="{38AB4D3C-B4E5-4847-ABEF-83E738C70A11}" dt="2024-05-27T11:30:51.045" v="72649" actId="478"/>
          <ac:spMkLst>
            <pc:docMk/>
            <pc:sldMk cId="2367163873" sldId="315"/>
            <ac:spMk id="10536" creationId="{4B35615D-1E8F-0D1F-2E56-FB71D9549C09}"/>
          </ac:spMkLst>
        </pc:spChg>
        <pc:spChg chg="del mod replST">
          <ac:chgData name="Ida Ekmark" userId="ffbc62ef69d5d3dc" providerId="LiveId" clId="{38AB4D3C-B4E5-4847-ABEF-83E738C70A11}" dt="2024-05-27T11:30:51.045" v="72648" actId="478"/>
          <ac:spMkLst>
            <pc:docMk/>
            <pc:sldMk cId="2367163873" sldId="315"/>
            <ac:spMk id="10537" creationId="{6E484E9A-72CF-2675-758D-80AE423423E3}"/>
          </ac:spMkLst>
        </pc:spChg>
        <pc:spChg chg="del mod replST">
          <ac:chgData name="Ida Ekmark" userId="ffbc62ef69d5d3dc" providerId="LiveId" clId="{38AB4D3C-B4E5-4847-ABEF-83E738C70A11}" dt="2024-05-27T11:30:51.045" v="72647" actId="478"/>
          <ac:spMkLst>
            <pc:docMk/>
            <pc:sldMk cId="2367163873" sldId="315"/>
            <ac:spMk id="10538" creationId="{A56AE82B-15D3-5329-7A11-AE771E895F3A}"/>
          </ac:spMkLst>
        </pc:spChg>
        <pc:spChg chg="del mod replST">
          <ac:chgData name="Ida Ekmark" userId="ffbc62ef69d5d3dc" providerId="LiveId" clId="{38AB4D3C-B4E5-4847-ABEF-83E738C70A11}" dt="2024-05-27T11:30:51.045" v="72646" actId="478"/>
          <ac:spMkLst>
            <pc:docMk/>
            <pc:sldMk cId="2367163873" sldId="315"/>
            <ac:spMk id="10539" creationId="{CFE90D9E-CD4B-8A8A-DF2C-18C1BF1EB657}"/>
          </ac:spMkLst>
        </pc:spChg>
        <pc:spChg chg="del mod replST">
          <ac:chgData name="Ida Ekmark" userId="ffbc62ef69d5d3dc" providerId="LiveId" clId="{38AB4D3C-B4E5-4847-ABEF-83E738C70A11}" dt="2024-05-27T11:30:51.045" v="72645" actId="478"/>
          <ac:spMkLst>
            <pc:docMk/>
            <pc:sldMk cId="2367163873" sldId="315"/>
            <ac:spMk id="10540" creationId="{0CD84575-8CC6-BAA8-4F4C-90F3FA7A41FE}"/>
          </ac:spMkLst>
        </pc:spChg>
        <pc:spChg chg="del mod replST">
          <ac:chgData name="Ida Ekmark" userId="ffbc62ef69d5d3dc" providerId="LiveId" clId="{38AB4D3C-B4E5-4847-ABEF-83E738C70A11}" dt="2024-05-27T11:30:51.041" v="72644" actId="478"/>
          <ac:spMkLst>
            <pc:docMk/>
            <pc:sldMk cId="2367163873" sldId="315"/>
            <ac:spMk id="10541" creationId="{2FC17A05-0C40-E388-DEF9-30536C7757D9}"/>
          </ac:spMkLst>
        </pc:spChg>
        <pc:spChg chg="del mod replST">
          <ac:chgData name="Ida Ekmark" userId="ffbc62ef69d5d3dc" providerId="LiveId" clId="{38AB4D3C-B4E5-4847-ABEF-83E738C70A11}" dt="2024-05-27T11:30:51.041" v="72643" actId="478"/>
          <ac:spMkLst>
            <pc:docMk/>
            <pc:sldMk cId="2367163873" sldId="315"/>
            <ac:spMk id="10542" creationId="{BB664B63-C4FD-0D63-A5DB-C506E948466F}"/>
          </ac:spMkLst>
        </pc:spChg>
        <pc:spChg chg="del mod replST">
          <ac:chgData name="Ida Ekmark" userId="ffbc62ef69d5d3dc" providerId="LiveId" clId="{38AB4D3C-B4E5-4847-ABEF-83E738C70A11}" dt="2024-05-27T11:30:51.041" v="72642" actId="478"/>
          <ac:spMkLst>
            <pc:docMk/>
            <pc:sldMk cId="2367163873" sldId="315"/>
            <ac:spMk id="10543" creationId="{5B507BC8-86A4-1AB4-2156-BEA91FCEB094}"/>
          </ac:spMkLst>
        </pc:spChg>
        <pc:spChg chg="del mod replST">
          <ac:chgData name="Ida Ekmark" userId="ffbc62ef69d5d3dc" providerId="LiveId" clId="{38AB4D3C-B4E5-4847-ABEF-83E738C70A11}" dt="2024-05-27T11:30:51.041" v="72641" actId="478"/>
          <ac:spMkLst>
            <pc:docMk/>
            <pc:sldMk cId="2367163873" sldId="315"/>
            <ac:spMk id="10544" creationId="{5EE6348C-1E74-DD73-C948-1DD489512D05}"/>
          </ac:spMkLst>
        </pc:spChg>
        <pc:spChg chg="del mod replST">
          <ac:chgData name="Ida Ekmark" userId="ffbc62ef69d5d3dc" providerId="LiveId" clId="{38AB4D3C-B4E5-4847-ABEF-83E738C70A11}" dt="2024-05-27T11:30:51.041" v="72640" actId="478"/>
          <ac:spMkLst>
            <pc:docMk/>
            <pc:sldMk cId="2367163873" sldId="315"/>
            <ac:spMk id="10545" creationId="{7196EC4A-FD4A-E61F-BFE8-CF983202575B}"/>
          </ac:spMkLst>
        </pc:spChg>
        <pc:spChg chg="del mod replST">
          <ac:chgData name="Ida Ekmark" userId="ffbc62ef69d5d3dc" providerId="LiveId" clId="{38AB4D3C-B4E5-4847-ABEF-83E738C70A11}" dt="2024-05-27T11:30:51.041" v="72639" actId="478"/>
          <ac:spMkLst>
            <pc:docMk/>
            <pc:sldMk cId="2367163873" sldId="315"/>
            <ac:spMk id="10546" creationId="{E41F6808-5DB0-C729-EC97-84666A666524}"/>
          </ac:spMkLst>
        </pc:spChg>
        <pc:spChg chg="del mod replST">
          <ac:chgData name="Ida Ekmark" userId="ffbc62ef69d5d3dc" providerId="LiveId" clId="{38AB4D3C-B4E5-4847-ABEF-83E738C70A11}" dt="2024-05-27T11:30:51.039" v="72638" actId="478"/>
          <ac:spMkLst>
            <pc:docMk/>
            <pc:sldMk cId="2367163873" sldId="315"/>
            <ac:spMk id="10547" creationId="{F7DDC7BA-05C3-2012-BC9E-D4A4908EE04C}"/>
          </ac:spMkLst>
        </pc:spChg>
        <pc:spChg chg="del mod replST">
          <ac:chgData name="Ida Ekmark" userId="ffbc62ef69d5d3dc" providerId="LiveId" clId="{38AB4D3C-B4E5-4847-ABEF-83E738C70A11}" dt="2024-05-27T11:30:51.039" v="72637" actId="478"/>
          <ac:spMkLst>
            <pc:docMk/>
            <pc:sldMk cId="2367163873" sldId="315"/>
            <ac:spMk id="10548" creationId="{ADE93FF7-70BC-2708-571E-568259AFB293}"/>
          </ac:spMkLst>
        </pc:spChg>
        <pc:spChg chg="del mod replST">
          <ac:chgData name="Ida Ekmark" userId="ffbc62ef69d5d3dc" providerId="LiveId" clId="{38AB4D3C-B4E5-4847-ABEF-83E738C70A11}" dt="2024-05-27T11:30:51.039" v="72636" actId="478"/>
          <ac:spMkLst>
            <pc:docMk/>
            <pc:sldMk cId="2367163873" sldId="315"/>
            <ac:spMk id="10549" creationId="{06B6BDEF-CCA7-F68D-54E5-9692E0C99782}"/>
          </ac:spMkLst>
        </pc:spChg>
        <pc:spChg chg="del mod replST">
          <ac:chgData name="Ida Ekmark" userId="ffbc62ef69d5d3dc" providerId="LiveId" clId="{38AB4D3C-B4E5-4847-ABEF-83E738C70A11}" dt="2024-05-27T11:30:51.037" v="72635" actId="478"/>
          <ac:spMkLst>
            <pc:docMk/>
            <pc:sldMk cId="2367163873" sldId="315"/>
            <ac:spMk id="10550" creationId="{DCA436E7-FBE5-100A-A5B6-014FC3968C58}"/>
          </ac:spMkLst>
        </pc:spChg>
        <pc:spChg chg="del mod replST">
          <ac:chgData name="Ida Ekmark" userId="ffbc62ef69d5d3dc" providerId="LiveId" clId="{38AB4D3C-B4E5-4847-ABEF-83E738C70A11}" dt="2024-05-27T11:30:51.037" v="72634" actId="478"/>
          <ac:spMkLst>
            <pc:docMk/>
            <pc:sldMk cId="2367163873" sldId="315"/>
            <ac:spMk id="10551" creationId="{83DCB86C-2D7E-C211-F25E-5CAC004BC380}"/>
          </ac:spMkLst>
        </pc:spChg>
        <pc:spChg chg="del mod replST">
          <ac:chgData name="Ida Ekmark" userId="ffbc62ef69d5d3dc" providerId="LiveId" clId="{38AB4D3C-B4E5-4847-ABEF-83E738C70A11}" dt="2024-05-27T11:30:51.037" v="72633" actId="478"/>
          <ac:spMkLst>
            <pc:docMk/>
            <pc:sldMk cId="2367163873" sldId="315"/>
            <ac:spMk id="10552" creationId="{4F45B109-3D23-BE3B-605C-B17EE7770BD2}"/>
          </ac:spMkLst>
        </pc:spChg>
        <pc:spChg chg="del mod replST">
          <ac:chgData name="Ida Ekmark" userId="ffbc62ef69d5d3dc" providerId="LiveId" clId="{38AB4D3C-B4E5-4847-ABEF-83E738C70A11}" dt="2024-05-27T11:30:51.033" v="72632" actId="478"/>
          <ac:spMkLst>
            <pc:docMk/>
            <pc:sldMk cId="2367163873" sldId="315"/>
            <ac:spMk id="10553" creationId="{5F146FC9-48BB-1E28-E34C-9747BE75B4B1}"/>
          </ac:spMkLst>
        </pc:spChg>
        <pc:spChg chg="del mod replST">
          <ac:chgData name="Ida Ekmark" userId="ffbc62ef69d5d3dc" providerId="LiveId" clId="{38AB4D3C-B4E5-4847-ABEF-83E738C70A11}" dt="2024-05-27T11:30:51.033" v="72631" actId="478"/>
          <ac:spMkLst>
            <pc:docMk/>
            <pc:sldMk cId="2367163873" sldId="315"/>
            <ac:spMk id="10554" creationId="{D655E140-25D4-AE4C-749A-BE59195947C5}"/>
          </ac:spMkLst>
        </pc:spChg>
        <pc:spChg chg="del mod replST">
          <ac:chgData name="Ida Ekmark" userId="ffbc62ef69d5d3dc" providerId="LiveId" clId="{38AB4D3C-B4E5-4847-ABEF-83E738C70A11}" dt="2024-05-27T11:30:51.033" v="72630" actId="478"/>
          <ac:spMkLst>
            <pc:docMk/>
            <pc:sldMk cId="2367163873" sldId="315"/>
            <ac:spMk id="10555" creationId="{784134F0-F3BC-FD76-AD78-A0CA4D105DB7}"/>
          </ac:spMkLst>
        </pc:spChg>
        <pc:spChg chg="del mod replST">
          <ac:chgData name="Ida Ekmark" userId="ffbc62ef69d5d3dc" providerId="LiveId" clId="{38AB4D3C-B4E5-4847-ABEF-83E738C70A11}" dt="2024-05-27T11:30:51.033" v="72629" actId="478"/>
          <ac:spMkLst>
            <pc:docMk/>
            <pc:sldMk cId="2367163873" sldId="315"/>
            <ac:spMk id="10556" creationId="{E4A96F50-9F56-E18D-2E85-AADA25D74557}"/>
          </ac:spMkLst>
        </pc:spChg>
        <pc:spChg chg="del mod replST">
          <ac:chgData name="Ida Ekmark" userId="ffbc62ef69d5d3dc" providerId="LiveId" clId="{38AB4D3C-B4E5-4847-ABEF-83E738C70A11}" dt="2024-05-27T11:30:51.033" v="72628" actId="478"/>
          <ac:spMkLst>
            <pc:docMk/>
            <pc:sldMk cId="2367163873" sldId="315"/>
            <ac:spMk id="10557" creationId="{CDCE49F2-DAC2-2A79-EE13-64AB262A599F}"/>
          </ac:spMkLst>
        </pc:spChg>
        <pc:spChg chg="del mod replST">
          <ac:chgData name="Ida Ekmark" userId="ffbc62ef69d5d3dc" providerId="LiveId" clId="{38AB4D3C-B4E5-4847-ABEF-83E738C70A11}" dt="2024-05-27T11:30:51.030" v="72627" actId="478"/>
          <ac:spMkLst>
            <pc:docMk/>
            <pc:sldMk cId="2367163873" sldId="315"/>
            <ac:spMk id="10558" creationId="{A98CB806-82C3-72C8-024D-862B5198A66D}"/>
          </ac:spMkLst>
        </pc:spChg>
        <pc:spChg chg="del mod replST">
          <ac:chgData name="Ida Ekmark" userId="ffbc62ef69d5d3dc" providerId="LiveId" clId="{38AB4D3C-B4E5-4847-ABEF-83E738C70A11}" dt="2024-05-27T11:30:51.030" v="72626" actId="478"/>
          <ac:spMkLst>
            <pc:docMk/>
            <pc:sldMk cId="2367163873" sldId="315"/>
            <ac:spMk id="10559" creationId="{C3E12300-E69B-0490-2403-F264162FD3F5}"/>
          </ac:spMkLst>
        </pc:spChg>
        <pc:spChg chg="del mod replST">
          <ac:chgData name="Ida Ekmark" userId="ffbc62ef69d5d3dc" providerId="LiveId" clId="{38AB4D3C-B4E5-4847-ABEF-83E738C70A11}" dt="2024-05-27T11:30:51.030" v="72625" actId="478"/>
          <ac:spMkLst>
            <pc:docMk/>
            <pc:sldMk cId="2367163873" sldId="315"/>
            <ac:spMk id="10560" creationId="{F9633704-E12A-DA4D-C21A-EDEC4DF29F4A}"/>
          </ac:spMkLst>
        </pc:spChg>
        <pc:spChg chg="del mod replST">
          <ac:chgData name="Ida Ekmark" userId="ffbc62ef69d5d3dc" providerId="LiveId" clId="{38AB4D3C-B4E5-4847-ABEF-83E738C70A11}" dt="2024-05-27T11:30:51.030" v="72624" actId="478"/>
          <ac:spMkLst>
            <pc:docMk/>
            <pc:sldMk cId="2367163873" sldId="315"/>
            <ac:spMk id="10561" creationId="{750C79F6-19E5-8578-C8AF-34A0B9288EC9}"/>
          </ac:spMkLst>
        </pc:spChg>
        <pc:spChg chg="del mod replST">
          <ac:chgData name="Ida Ekmark" userId="ffbc62ef69d5d3dc" providerId="LiveId" clId="{38AB4D3C-B4E5-4847-ABEF-83E738C70A11}" dt="2024-05-27T11:30:51.030" v="72623" actId="478"/>
          <ac:spMkLst>
            <pc:docMk/>
            <pc:sldMk cId="2367163873" sldId="315"/>
            <ac:spMk id="10562" creationId="{2676C416-40C2-63A7-27AF-BE54A6C2DE5D}"/>
          </ac:spMkLst>
        </pc:spChg>
        <pc:spChg chg="del mod replST">
          <ac:chgData name="Ida Ekmark" userId="ffbc62ef69d5d3dc" providerId="LiveId" clId="{38AB4D3C-B4E5-4847-ABEF-83E738C70A11}" dt="2024-05-27T11:30:51.029" v="72622" actId="478"/>
          <ac:spMkLst>
            <pc:docMk/>
            <pc:sldMk cId="2367163873" sldId="315"/>
            <ac:spMk id="10563" creationId="{72D8E7CA-5D2D-CB99-C435-96037BE437E1}"/>
          </ac:spMkLst>
        </pc:spChg>
        <pc:spChg chg="del mod replST">
          <ac:chgData name="Ida Ekmark" userId="ffbc62ef69d5d3dc" providerId="LiveId" clId="{38AB4D3C-B4E5-4847-ABEF-83E738C70A11}" dt="2024-05-27T11:30:51.025" v="72621" actId="478"/>
          <ac:spMkLst>
            <pc:docMk/>
            <pc:sldMk cId="2367163873" sldId="315"/>
            <ac:spMk id="10564" creationId="{2ED16790-BD01-B685-EC26-28E60D8765D3}"/>
          </ac:spMkLst>
        </pc:spChg>
        <pc:spChg chg="del mod replST">
          <ac:chgData name="Ida Ekmark" userId="ffbc62ef69d5d3dc" providerId="LiveId" clId="{38AB4D3C-B4E5-4847-ABEF-83E738C70A11}" dt="2024-05-27T11:30:51.025" v="72620" actId="478"/>
          <ac:spMkLst>
            <pc:docMk/>
            <pc:sldMk cId="2367163873" sldId="315"/>
            <ac:spMk id="10565" creationId="{A1F83C61-090F-05C3-144B-0A019F7BFE65}"/>
          </ac:spMkLst>
        </pc:spChg>
        <pc:spChg chg="del mod replST">
          <ac:chgData name="Ida Ekmark" userId="ffbc62ef69d5d3dc" providerId="LiveId" clId="{38AB4D3C-B4E5-4847-ABEF-83E738C70A11}" dt="2024-05-27T11:30:51.025" v="72619" actId="478"/>
          <ac:spMkLst>
            <pc:docMk/>
            <pc:sldMk cId="2367163873" sldId="315"/>
            <ac:spMk id="10566" creationId="{DAD71AD8-EBC1-C7A7-7BE6-56FF1E161B8A}"/>
          </ac:spMkLst>
        </pc:spChg>
        <pc:spChg chg="del mod replST">
          <ac:chgData name="Ida Ekmark" userId="ffbc62ef69d5d3dc" providerId="LiveId" clId="{38AB4D3C-B4E5-4847-ABEF-83E738C70A11}" dt="2024-05-27T11:30:51.025" v="72618" actId="478"/>
          <ac:spMkLst>
            <pc:docMk/>
            <pc:sldMk cId="2367163873" sldId="315"/>
            <ac:spMk id="10567" creationId="{AA8281EB-024C-B70D-FDA1-ACF5FF7B8AEE}"/>
          </ac:spMkLst>
        </pc:spChg>
        <pc:spChg chg="del mod replST">
          <ac:chgData name="Ida Ekmark" userId="ffbc62ef69d5d3dc" providerId="LiveId" clId="{38AB4D3C-B4E5-4847-ABEF-83E738C70A11}" dt="2024-05-27T11:30:51.025" v="72617" actId="478"/>
          <ac:spMkLst>
            <pc:docMk/>
            <pc:sldMk cId="2367163873" sldId="315"/>
            <ac:spMk id="10568" creationId="{34EAF4BD-C4C9-D20B-C453-8A9BC70F8BC7}"/>
          </ac:spMkLst>
        </pc:spChg>
        <pc:spChg chg="del mod replST">
          <ac:chgData name="Ida Ekmark" userId="ffbc62ef69d5d3dc" providerId="LiveId" clId="{38AB4D3C-B4E5-4847-ABEF-83E738C70A11}" dt="2024-05-27T11:30:51.025" v="72616" actId="478"/>
          <ac:spMkLst>
            <pc:docMk/>
            <pc:sldMk cId="2367163873" sldId="315"/>
            <ac:spMk id="10569" creationId="{6808EF1C-F5B0-3D59-30EA-04E0086DAF53}"/>
          </ac:spMkLst>
        </pc:spChg>
        <pc:spChg chg="del mod replST">
          <ac:chgData name="Ida Ekmark" userId="ffbc62ef69d5d3dc" providerId="LiveId" clId="{38AB4D3C-B4E5-4847-ABEF-83E738C70A11}" dt="2024-05-27T11:30:51.021" v="72615" actId="478"/>
          <ac:spMkLst>
            <pc:docMk/>
            <pc:sldMk cId="2367163873" sldId="315"/>
            <ac:spMk id="10570" creationId="{2A2A1781-974A-A276-2BFA-4A310EDA9AEF}"/>
          </ac:spMkLst>
        </pc:spChg>
        <pc:spChg chg="del mod replST">
          <ac:chgData name="Ida Ekmark" userId="ffbc62ef69d5d3dc" providerId="LiveId" clId="{38AB4D3C-B4E5-4847-ABEF-83E738C70A11}" dt="2024-05-27T11:30:51.021" v="72614" actId="478"/>
          <ac:spMkLst>
            <pc:docMk/>
            <pc:sldMk cId="2367163873" sldId="315"/>
            <ac:spMk id="10571" creationId="{B4531C7B-3552-C0ED-E9FD-F7FCB4F54D83}"/>
          </ac:spMkLst>
        </pc:spChg>
        <pc:spChg chg="del mod replST">
          <ac:chgData name="Ida Ekmark" userId="ffbc62ef69d5d3dc" providerId="LiveId" clId="{38AB4D3C-B4E5-4847-ABEF-83E738C70A11}" dt="2024-05-27T11:30:51.021" v="72613" actId="478"/>
          <ac:spMkLst>
            <pc:docMk/>
            <pc:sldMk cId="2367163873" sldId="315"/>
            <ac:spMk id="10572" creationId="{5E278D78-3989-60E6-BA71-20F00362943E}"/>
          </ac:spMkLst>
        </pc:spChg>
        <pc:spChg chg="del mod replST">
          <ac:chgData name="Ida Ekmark" userId="ffbc62ef69d5d3dc" providerId="LiveId" clId="{38AB4D3C-B4E5-4847-ABEF-83E738C70A11}" dt="2024-05-27T11:30:51.021" v="72612" actId="478"/>
          <ac:spMkLst>
            <pc:docMk/>
            <pc:sldMk cId="2367163873" sldId="315"/>
            <ac:spMk id="10573" creationId="{84114445-FA5F-46A3-C751-D8D46B443974}"/>
          </ac:spMkLst>
        </pc:spChg>
        <pc:spChg chg="del mod replST">
          <ac:chgData name="Ida Ekmark" userId="ffbc62ef69d5d3dc" providerId="LiveId" clId="{38AB4D3C-B4E5-4847-ABEF-83E738C70A11}" dt="2024-05-27T11:30:51.021" v="72611" actId="478"/>
          <ac:spMkLst>
            <pc:docMk/>
            <pc:sldMk cId="2367163873" sldId="315"/>
            <ac:spMk id="10574" creationId="{D39356F4-3C93-517D-233B-F79854BC378F}"/>
          </ac:spMkLst>
        </pc:spChg>
        <pc:spChg chg="del mod replST">
          <ac:chgData name="Ida Ekmark" userId="ffbc62ef69d5d3dc" providerId="LiveId" clId="{38AB4D3C-B4E5-4847-ABEF-83E738C70A11}" dt="2024-05-27T11:30:51.019" v="72610" actId="478"/>
          <ac:spMkLst>
            <pc:docMk/>
            <pc:sldMk cId="2367163873" sldId="315"/>
            <ac:spMk id="10575" creationId="{E5DBD660-DC0E-B902-6F1E-E979BCF737FF}"/>
          </ac:spMkLst>
        </pc:spChg>
        <pc:spChg chg="del mod replST">
          <ac:chgData name="Ida Ekmark" userId="ffbc62ef69d5d3dc" providerId="LiveId" clId="{38AB4D3C-B4E5-4847-ABEF-83E738C70A11}" dt="2024-05-27T11:30:51.019" v="72609" actId="478"/>
          <ac:spMkLst>
            <pc:docMk/>
            <pc:sldMk cId="2367163873" sldId="315"/>
            <ac:spMk id="10576" creationId="{CEEF10AD-522A-4F37-1911-E427B5345FBA}"/>
          </ac:spMkLst>
        </pc:spChg>
        <pc:spChg chg="del mod replST">
          <ac:chgData name="Ida Ekmark" userId="ffbc62ef69d5d3dc" providerId="LiveId" clId="{38AB4D3C-B4E5-4847-ABEF-83E738C70A11}" dt="2024-05-27T11:30:51.019" v="72608" actId="478"/>
          <ac:spMkLst>
            <pc:docMk/>
            <pc:sldMk cId="2367163873" sldId="315"/>
            <ac:spMk id="10577" creationId="{C72C9DD8-0A2D-E989-4550-B0BA1E5CBA18}"/>
          </ac:spMkLst>
        </pc:spChg>
        <pc:spChg chg="del mod replST">
          <ac:chgData name="Ida Ekmark" userId="ffbc62ef69d5d3dc" providerId="LiveId" clId="{38AB4D3C-B4E5-4847-ABEF-83E738C70A11}" dt="2024-05-27T11:30:51.017" v="72607" actId="478"/>
          <ac:spMkLst>
            <pc:docMk/>
            <pc:sldMk cId="2367163873" sldId="315"/>
            <ac:spMk id="10578" creationId="{94A0151E-BCEF-5BD7-89D4-84AEBD12110E}"/>
          </ac:spMkLst>
        </pc:spChg>
        <pc:spChg chg="del mod replST">
          <ac:chgData name="Ida Ekmark" userId="ffbc62ef69d5d3dc" providerId="LiveId" clId="{38AB4D3C-B4E5-4847-ABEF-83E738C70A11}" dt="2024-05-27T11:30:51.017" v="72606" actId="478"/>
          <ac:spMkLst>
            <pc:docMk/>
            <pc:sldMk cId="2367163873" sldId="315"/>
            <ac:spMk id="10579" creationId="{0E079C4D-CF80-1DDD-8EFB-68D4CEF861D6}"/>
          </ac:spMkLst>
        </pc:spChg>
        <pc:spChg chg="del mod replST">
          <ac:chgData name="Ida Ekmark" userId="ffbc62ef69d5d3dc" providerId="LiveId" clId="{38AB4D3C-B4E5-4847-ABEF-83E738C70A11}" dt="2024-05-27T11:30:51.013" v="72605" actId="478"/>
          <ac:spMkLst>
            <pc:docMk/>
            <pc:sldMk cId="2367163873" sldId="315"/>
            <ac:spMk id="10580" creationId="{5488BE54-77F1-E8A4-4110-5C9E0A5805E4}"/>
          </ac:spMkLst>
        </pc:spChg>
        <pc:spChg chg="del mod replST">
          <ac:chgData name="Ida Ekmark" userId="ffbc62ef69d5d3dc" providerId="LiveId" clId="{38AB4D3C-B4E5-4847-ABEF-83E738C70A11}" dt="2024-05-27T11:30:51.013" v="72604" actId="478"/>
          <ac:spMkLst>
            <pc:docMk/>
            <pc:sldMk cId="2367163873" sldId="315"/>
            <ac:spMk id="10581" creationId="{634CC64C-AD18-025F-70E4-2F7066F6AA47}"/>
          </ac:spMkLst>
        </pc:spChg>
        <pc:spChg chg="del mod replST">
          <ac:chgData name="Ida Ekmark" userId="ffbc62ef69d5d3dc" providerId="LiveId" clId="{38AB4D3C-B4E5-4847-ABEF-83E738C70A11}" dt="2024-05-27T11:30:51.013" v="72603" actId="478"/>
          <ac:spMkLst>
            <pc:docMk/>
            <pc:sldMk cId="2367163873" sldId="315"/>
            <ac:spMk id="10582" creationId="{EED5F39C-AAA7-DA60-7471-29EF67A77486}"/>
          </ac:spMkLst>
        </pc:spChg>
        <pc:spChg chg="del mod replST">
          <ac:chgData name="Ida Ekmark" userId="ffbc62ef69d5d3dc" providerId="LiveId" clId="{38AB4D3C-B4E5-4847-ABEF-83E738C70A11}" dt="2024-05-27T11:30:51.013" v="72602" actId="478"/>
          <ac:spMkLst>
            <pc:docMk/>
            <pc:sldMk cId="2367163873" sldId="315"/>
            <ac:spMk id="10583" creationId="{CE9FD22E-D41D-5926-CF7C-8436D36229B7}"/>
          </ac:spMkLst>
        </pc:spChg>
        <pc:spChg chg="del mod replST">
          <ac:chgData name="Ida Ekmark" userId="ffbc62ef69d5d3dc" providerId="LiveId" clId="{38AB4D3C-B4E5-4847-ABEF-83E738C70A11}" dt="2024-05-27T11:30:51.013" v="72601" actId="478"/>
          <ac:spMkLst>
            <pc:docMk/>
            <pc:sldMk cId="2367163873" sldId="315"/>
            <ac:spMk id="10584" creationId="{D27BC3AA-1449-DE98-A86B-DAEACEC062A3}"/>
          </ac:spMkLst>
        </pc:spChg>
        <pc:spChg chg="del mod replST">
          <ac:chgData name="Ida Ekmark" userId="ffbc62ef69d5d3dc" providerId="LiveId" clId="{38AB4D3C-B4E5-4847-ABEF-83E738C70A11}" dt="2024-05-27T11:30:51.013" v="72600" actId="478"/>
          <ac:spMkLst>
            <pc:docMk/>
            <pc:sldMk cId="2367163873" sldId="315"/>
            <ac:spMk id="10585" creationId="{C92EDE59-86BF-CCDF-B493-1EC1358868C3}"/>
          </ac:spMkLst>
        </pc:spChg>
        <pc:spChg chg="del mod replST">
          <ac:chgData name="Ida Ekmark" userId="ffbc62ef69d5d3dc" providerId="LiveId" clId="{38AB4D3C-B4E5-4847-ABEF-83E738C70A11}" dt="2024-05-27T11:30:51.010" v="72599" actId="478"/>
          <ac:spMkLst>
            <pc:docMk/>
            <pc:sldMk cId="2367163873" sldId="315"/>
            <ac:spMk id="10586" creationId="{668280E9-4934-6B3F-60DD-1D74552C90B3}"/>
          </ac:spMkLst>
        </pc:spChg>
        <pc:spChg chg="del mod replST">
          <ac:chgData name="Ida Ekmark" userId="ffbc62ef69d5d3dc" providerId="LiveId" clId="{38AB4D3C-B4E5-4847-ABEF-83E738C70A11}" dt="2024-05-27T11:30:51.010" v="72598" actId="478"/>
          <ac:spMkLst>
            <pc:docMk/>
            <pc:sldMk cId="2367163873" sldId="315"/>
            <ac:spMk id="10587" creationId="{0852F5D0-A780-1D2F-EB16-1A9E9883B699}"/>
          </ac:spMkLst>
        </pc:spChg>
        <pc:spChg chg="del mod replST">
          <ac:chgData name="Ida Ekmark" userId="ffbc62ef69d5d3dc" providerId="LiveId" clId="{38AB4D3C-B4E5-4847-ABEF-83E738C70A11}" dt="2024-05-27T11:30:51.010" v="72597" actId="478"/>
          <ac:spMkLst>
            <pc:docMk/>
            <pc:sldMk cId="2367163873" sldId="315"/>
            <ac:spMk id="10588" creationId="{1125026F-EB71-BD3E-CFAE-662778E5CA27}"/>
          </ac:spMkLst>
        </pc:spChg>
        <pc:spChg chg="del mod replST">
          <ac:chgData name="Ida Ekmark" userId="ffbc62ef69d5d3dc" providerId="LiveId" clId="{38AB4D3C-B4E5-4847-ABEF-83E738C70A11}" dt="2024-05-27T11:30:51.010" v="72596" actId="478"/>
          <ac:spMkLst>
            <pc:docMk/>
            <pc:sldMk cId="2367163873" sldId="315"/>
            <ac:spMk id="10589" creationId="{BE42BB47-BDE5-742F-D458-79B4EEF880B8}"/>
          </ac:spMkLst>
        </pc:spChg>
        <pc:spChg chg="del mod replST">
          <ac:chgData name="Ida Ekmark" userId="ffbc62ef69d5d3dc" providerId="LiveId" clId="{38AB4D3C-B4E5-4847-ABEF-83E738C70A11}" dt="2024-05-27T11:30:51.009" v="72595" actId="478"/>
          <ac:spMkLst>
            <pc:docMk/>
            <pc:sldMk cId="2367163873" sldId="315"/>
            <ac:spMk id="10590" creationId="{BD440163-680E-18B5-ACB2-1116CCD6037A}"/>
          </ac:spMkLst>
        </pc:spChg>
        <pc:spChg chg="del mod replST">
          <ac:chgData name="Ida Ekmark" userId="ffbc62ef69d5d3dc" providerId="LiveId" clId="{38AB4D3C-B4E5-4847-ABEF-83E738C70A11}" dt="2024-05-27T11:30:51.005" v="72594" actId="478"/>
          <ac:spMkLst>
            <pc:docMk/>
            <pc:sldMk cId="2367163873" sldId="315"/>
            <ac:spMk id="10591" creationId="{43F3055F-80C2-D66B-AFE9-380A791BB30B}"/>
          </ac:spMkLst>
        </pc:spChg>
        <pc:spChg chg="del mod replST">
          <ac:chgData name="Ida Ekmark" userId="ffbc62ef69d5d3dc" providerId="LiveId" clId="{38AB4D3C-B4E5-4847-ABEF-83E738C70A11}" dt="2024-05-27T11:30:51.005" v="72593" actId="478"/>
          <ac:spMkLst>
            <pc:docMk/>
            <pc:sldMk cId="2367163873" sldId="315"/>
            <ac:spMk id="10592" creationId="{C96B668F-3D11-DE8C-CDC4-3734B697B10A}"/>
          </ac:spMkLst>
        </pc:spChg>
        <pc:spChg chg="del mod replST">
          <ac:chgData name="Ida Ekmark" userId="ffbc62ef69d5d3dc" providerId="LiveId" clId="{38AB4D3C-B4E5-4847-ABEF-83E738C70A11}" dt="2024-05-27T11:30:51.005" v="72592" actId="478"/>
          <ac:spMkLst>
            <pc:docMk/>
            <pc:sldMk cId="2367163873" sldId="315"/>
            <ac:spMk id="10593" creationId="{DA23460C-E0D0-D087-FA2A-24A44924673C}"/>
          </ac:spMkLst>
        </pc:spChg>
        <pc:spChg chg="del mod replST">
          <ac:chgData name="Ida Ekmark" userId="ffbc62ef69d5d3dc" providerId="LiveId" clId="{38AB4D3C-B4E5-4847-ABEF-83E738C70A11}" dt="2024-05-27T11:30:51.005" v="72591" actId="478"/>
          <ac:spMkLst>
            <pc:docMk/>
            <pc:sldMk cId="2367163873" sldId="315"/>
            <ac:spMk id="10594" creationId="{1E86F3D9-9F43-A0E7-7F50-A9E89AB3EB52}"/>
          </ac:spMkLst>
        </pc:spChg>
        <pc:spChg chg="del mod replST">
          <ac:chgData name="Ida Ekmark" userId="ffbc62ef69d5d3dc" providerId="LiveId" clId="{38AB4D3C-B4E5-4847-ABEF-83E738C70A11}" dt="2024-05-27T11:30:51.005" v="72590" actId="478"/>
          <ac:spMkLst>
            <pc:docMk/>
            <pc:sldMk cId="2367163873" sldId="315"/>
            <ac:spMk id="10595" creationId="{1B0213A9-5E1C-E60C-05F8-038734AB62E5}"/>
          </ac:spMkLst>
        </pc:spChg>
        <pc:spChg chg="del mod replST">
          <ac:chgData name="Ida Ekmark" userId="ffbc62ef69d5d3dc" providerId="LiveId" clId="{38AB4D3C-B4E5-4847-ABEF-83E738C70A11}" dt="2024-05-27T11:30:51.001" v="72589" actId="478"/>
          <ac:spMkLst>
            <pc:docMk/>
            <pc:sldMk cId="2367163873" sldId="315"/>
            <ac:spMk id="10596" creationId="{62C2C9FC-2D35-E10B-4082-62E40752801E}"/>
          </ac:spMkLst>
        </pc:spChg>
        <pc:spChg chg="del mod replST">
          <ac:chgData name="Ida Ekmark" userId="ffbc62ef69d5d3dc" providerId="LiveId" clId="{38AB4D3C-B4E5-4847-ABEF-83E738C70A11}" dt="2024-05-27T11:30:51.001" v="72588" actId="478"/>
          <ac:spMkLst>
            <pc:docMk/>
            <pc:sldMk cId="2367163873" sldId="315"/>
            <ac:spMk id="10597" creationId="{733CCD8F-14A6-CAD3-02FC-066A774CA5AF}"/>
          </ac:spMkLst>
        </pc:spChg>
        <pc:spChg chg="del mod replST">
          <ac:chgData name="Ida Ekmark" userId="ffbc62ef69d5d3dc" providerId="LiveId" clId="{38AB4D3C-B4E5-4847-ABEF-83E738C70A11}" dt="2024-05-27T11:30:51.001" v="72587" actId="478"/>
          <ac:spMkLst>
            <pc:docMk/>
            <pc:sldMk cId="2367163873" sldId="315"/>
            <ac:spMk id="10598" creationId="{7E7B7363-F12B-E6EC-86EC-0B5AE036E129}"/>
          </ac:spMkLst>
        </pc:spChg>
        <pc:spChg chg="del mod replST">
          <ac:chgData name="Ida Ekmark" userId="ffbc62ef69d5d3dc" providerId="LiveId" clId="{38AB4D3C-B4E5-4847-ABEF-83E738C70A11}" dt="2024-05-27T11:30:51.001" v="72586" actId="478"/>
          <ac:spMkLst>
            <pc:docMk/>
            <pc:sldMk cId="2367163873" sldId="315"/>
            <ac:spMk id="10599" creationId="{9BE6A1BD-834C-24E7-EAAD-2121C7958219}"/>
          </ac:spMkLst>
        </pc:spChg>
        <pc:spChg chg="del mod replST">
          <ac:chgData name="Ida Ekmark" userId="ffbc62ef69d5d3dc" providerId="LiveId" clId="{38AB4D3C-B4E5-4847-ABEF-83E738C70A11}" dt="2024-05-27T11:30:51.001" v="72585" actId="478"/>
          <ac:spMkLst>
            <pc:docMk/>
            <pc:sldMk cId="2367163873" sldId="315"/>
            <ac:spMk id="10600" creationId="{89F056D4-293D-68D0-ED1A-81BB6E6246F3}"/>
          </ac:spMkLst>
        </pc:spChg>
        <pc:spChg chg="del mod replST">
          <ac:chgData name="Ida Ekmark" userId="ffbc62ef69d5d3dc" providerId="LiveId" clId="{38AB4D3C-B4E5-4847-ABEF-83E738C70A11}" dt="2024-05-27T11:30:50.999" v="72584" actId="478"/>
          <ac:spMkLst>
            <pc:docMk/>
            <pc:sldMk cId="2367163873" sldId="315"/>
            <ac:spMk id="10601" creationId="{3D5AE5AF-5499-DDE8-D8F6-2ED84347E644}"/>
          </ac:spMkLst>
        </pc:spChg>
        <pc:spChg chg="del mod replST">
          <ac:chgData name="Ida Ekmark" userId="ffbc62ef69d5d3dc" providerId="LiveId" clId="{38AB4D3C-B4E5-4847-ABEF-83E738C70A11}" dt="2024-05-27T11:30:50.999" v="72583" actId="478"/>
          <ac:spMkLst>
            <pc:docMk/>
            <pc:sldMk cId="2367163873" sldId="315"/>
            <ac:spMk id="10602" creationId="{08B924D4-B013-8E6F-98C2-53D666DDCBB6}"/>
          </ac:spMkLst>
        </pc:spChg>
        <pc:spChg chg="del mod replST">
          <ac:chgData name="Ida Ekmark" userId="ffbc62ef69d5d3dc" providerId="LiveId" clId="{38AB4D3C-B4E5-4847-ABEF-83E738C70A11}" dt="2024-05-27T11:30:50.999" v="72582" actId="478"/>
          <ac:spMkLst>
            <pc:docMk/>
            <pc:sldMk cId="2367163873" sldId="315"/>
            <ac:spMk id="10603" creationId="{4843793F-56CE-E26E-319F-263CFDBB3EC2}"/>
          </ac:spMkLst>
        </pc:spChg>
        <pc:spChg chg="del mod replST">
          <ac:chgData name="Ida Ekmark" userId="ffbc62ef69d5d3dc" providerId="LiveId" clId="{38AB4D3C-B4E5-4847-ABEF-83E738C70A11}" dt="2024-05-27T11:30:50.997" v="72581" actId="478"/>
          <ac:spMkLst>
            <pc:docMk/>
            <pc:sldMk cId="2367163873" sldId="315"/>
            <ac:spMk id="10604" creationId="{8CEF04BE-D566-6168-1E0E-03BFCEF40CD5}"/>
          </ac:spMkLst>
        </pc:spChg>
        <pc:spChg chg="del mod replST">
          <ac:chgData name="Ida Ekmark" userId="ffbc62ef69d5d3dc" providerId="LiveId" clId="{38AB4D3C-B4E5-4847-ABEF-83E738C70A11}" dt="2024-05-27T11:30:50.997" v="72580" actId="478"/>
          <ac:spMkLst>
            <pc:docMk/>
            <pc:sldMk cId="2367163873" sldId="315"/>
            <ac:spMk id="10605" creationId="{5CD3B709-5CF1-50AD-3580-D2F4690A63BE}"/>
          </ac:spMkLst>
        </pc:spChg>
        <pc:spChg chg="del mod replST">
          <ac:chgData name="Ida Ekmark" userId="ffbc62ef69d5d3dc" providerId="LiveId" clId="{38AB4D3C-B4E5-4847-ABEF-83E738C70A11}" dt="2024-05-27T11:30:50.997" v="72579" actId="478"/>
          <ac:spMkLst>
            <pc:docMk/>
            <pc:sldMk cId="2367163873" sldId="315"/>
            <ac:spMk id="10606" creationId="{30E5B4B2-3485-7909-129B-502B73BAB12B}"/>
          </ac:spMkLst>
        </pc:spChg>
        <pc:spChg chg="del mod replST">
          <ac:chgData name="Ida Ekmark" userId="ffbc62ef69d5d3dc" providerId="LiveId" clId="{38AB4D3C-B4E5-4847-ABEF-83E738C70A11}" dt="2024-05-27T11:30:50.993" v="72578" actId="478"/>
          <ac:spMkLst>
            <pc:docMk/>
            <pc:sldMk cId="2367163873" sldId="315"/>
            <ac:spMk id="10607" creationId="{B4557123-0FF3-9C24-7752-4DF1373D23CD}"/>
          </ac:spMkLst>
        </pc:spChg>
        <pc:spChg chg="del mod replST">
          <ac:chgData name="Ida Ekmark" userId="ffbc62ef69d5d3dc" providerId="LiveId" clId="{38AB4D3C-B4E5-4847-ABEF-83E738C70A11}" dt="2024-05-27T11:30:50.993" v="72577" actId="478"/>
          <ac:spMkLst>
            <pc:docMk/>
            <pc:sldMk cId="2367163873" sldId="315"/>
            <ac:spMk id="10608" creationId="{8C562FC8-0B7E-112D-BEAD-AF69EA314EDD}"/>
          </ac:spMkLst>
        </pc:spChg>
        <pc:spChg chg="del mod replST">
          <ac:chgData name="Ida Ekmark" userId="ffbc62ef69d5d3dc" providerId="LiveId" clId="{38AB4D3C-B4E5-4847-ABEF-83E738C70A11}" dt="2024-05-27T11:30:50.993" v="72576" actId="478"/>
          <ac:spMkLst>
            <pc:docMk/>
            <pc:sldMk cId="2367163873" sldId="315"/>
            <ac:spMk id="10609" creationId="{32459FAD-7353-EFC0-D766-F6DDD034C350}"/>
          </ac:spMkLst>
        </pc:spChg>
        <pc:spChg chg="del mod replST">
          <ac:chgData name="Ida Ekmark" userId="ffbc62ef69d5d3dc" providerId="LiveId" clId="{38AB4D3C-B4E5-4847-ABEF-83E738C70A11}" dt="2024-05-27T11:30:50.993" v="72575" actId="478"/>
          <ac:spMkLst>
            <pc:docMk/>
            <pc:sldMk cId="2367163873" sldId="315"/>
            <ac:spMk id="10610" creationId="{3ACEA667-A76E-3615-B3E8-740B4ACDFA39}"/>
          </ac:spMkLst>
        </pc:spChg>
        <pc:spChg chg="del mod replST">
          <ac:chgData name="Ida Ekmark" userId="ffbc62ef69d5d3dc" providerId="LiveId" clId="{38AB4D3C-B4E5-4847-ABEF-83E738C70A11}" dt="2024-05-27T11:30:50.993" v="72574" actId="478"/>
          <ac:spMkLst>
            <pc:docMk/>
            <pc:sldMk cId="2367163873" sldId="315"/>
            <ac:spMk id="10611" creationId="{EADF18F0-9549-1BAA-F10E-73045AF39537}"/>
          </ac:spMkLst>
        </pc:spChg>
        <pc:spChg chg="del mod replST">
          <ac:chgData name="Ida Ekmark" userId="ffbc62ef69d5d3dc" providerId="LiveId" clId="{38AB4D3C-B4E5-4847-ABEF-83E738C70A11}" dt="2024-05-27T11:30:50.991" v="72573" actId="478"/>
          <ac:spMkLst>
            <pc:docMk/>
            <pc:sldMk cId="2367163873" sldId="315"/>
            <ac:spMk id="10612" creationId="{2BD72152-BDB2-F009-E458-0BDE5A3A091A}"/>
          </ac:spMkLst>
        </pc:spChg>
        <pc:spChg chg="del mod replST">
          <ac:chgData name="Ida Ekmark" userId="ffbc62ef69d5d3dc" providerId="LiveId" clId="{38AB4D3C-B4E5-4847-ABEF-83E738C70A11}" dt="2024-05-27T11:30:50.991" v="72572" actId="478"/>
          <ac:spMkLst>
            <pc:docMk/>
            <pc:sldMk cId="2367163873" sldId="315"/>
            <ac:spMk id="10613" creationId="{73ED6EDF-5B66-8048-AFD9-E76D4C278975}"/>
          </ac:spMkLst>
        </pc:spChg>
        <pc:spChg chg="del mod replST">
          <ac:chgData name="Ida Ekmark" userId="ffbc62ef69d5d3dc" providerId="LiveId" clId="{38AB4D3C-B4E5-4847-ABEF-83E738C70A11}" dt="2024-05-27T11:30:50.991" v="72571" actId="478"/>
          <ac:spMkLst>
            <pc:docMk/>
            <pc:sldMk cId="2367163873" sldId="315"/>
            <ac:spMk id="10614" creationId="{A5AC7FAC-5985-48D0-1AD3-70144E5DFBCD}"/>
          </ac:spMkLst>
        </pc:spChg>
        <pc:spChg chg="del mod replST">
          <ac:chgData name="Ida Ekmark" userId="ffbc62ef69d5d3dc" providerId="LiveId" clId="{38AB4D3C-B4E5-4847-ABEF-83E738C70A11}" dt="2024-05-27T11:30:50.990" v="72570" actId="478"/>
          <ac:spMkLst>
            <pc:docMk/>
            <pc:sldMk cId="2367163873" sldId="315"/>
            <ac:spMk id="10615" creationId="{5CF3D015-A085-4438-098B-46631EEDE34F}"/>
          </ac:spMkLst>
        </pc:spChg>
        <pc:spChg chg="del mod replST">
          <ac:chgData name="Ida Ekmark" userId="ffbc62ef69d5d3dc" providerId="LiveId" clId="{38AB4D3C-B4E5-4847-ABEF-83E738C70A11}" dt="2024-05-27T11:30:50.985" v="72569" actId="478"/>
          <ac:spMkLst>
            <pc:docMk/>
            <pc:sldMk cId="2367163873" sldId="315"/>
            <ac:spMk id="10616" creationId="{E5BCD415-B734-0E9B-3E68-04153D51EBF3}"/>
          </ac:spMkLst>
        </pc:spChg>
        <pc:spChg chg="del mod replST">
          <ac:chgData name="Ida Ekmark" userId="ffbc62ef69d5d3dc" providerId="LiveId" clId="{38AB4D3C-B4E5-4847-ABEF-83E738C70A11}" dt="2024-05-27T11:30:50.985" v="72568" actId="478"/>
          <ac:spMkLst>
            <pc:docMk/>
            <pc:sldMk cId="2367163873" sldId="315"/>
            <ac:spMk id="10617" creationId="{094838D1-C00D-D423-AC32-2F54EFEE2476}"/>
          </ac:spMkLst>
        </pc:spChg>
        <pc:spChg chg="del mod replST">
          <ac:chgData name="Ida Ekmark" userId="ffbc62ef69d5d3dc" providerId="LiveId" clId="{38AB4D3C-B4E5-4847-ABEF-83E738C70A11}" dt="2024-05-27T11:30:50.985" v="72567" actId="478"/>
          <ac:spMkLst>
            <pc:docMk/>
            <pc:sldMk cId="2367163873" sldId="315"/>
            <ac:spMk id="10618" creationId="{1269F706-E906-F140-4647-5BA948941BB4}"/>
          </ac:spMkLst>
        </pc:spChg>
        <pc:spChg chg="del mod replST">
          <ac:chgData name="Ida Ekmark" userId="ffbc62ef69d5d3dc" providerId="LiveId" clId="{38AB4D3C-B4E5-4847-ABEF-83E738C70A11}" dt="2024-05-27T11:30:50.985" v="72566" actId="478"/>
          <ac:spMkLst>
            <pc:docMk/>
            <pc:sldMk cId="2367163873" sldId="315"/>
            <ac:spMk id="10619" creationId="{E83040AC-8D2F-13BF-DC39-01528D97C276}"/>
          </ac:spMkLst>
        </pc:spChg>
        <pc:spChg chg="del mod replST">
          <ac:chgData name="Ida Ekmark" userId="ffbc62ef69d5d3dc" providerId="LiveId" clId="{38AB4D3C-B4E5-4847-ABEF-83E738C70A11}" dt="2024-05-27T11:30:50.985" v="72565" actId="478"/>
          <ac:spMkLst>
            <pc:docMk/>
            <pc:sldMk cId="2367163873" sldId="315"/>
            <ac:spMk id="10620" creationId="{DC41154D-138F-5B6B-2221-8B082BEA8170}"/>
          </ac:spMkLst>
        </pc:spChg>
        <pc:spChg chg="del mod replST">
          <ac:chgData name="Ida Ekmark" userId="ffbc62ef69d5d3dc" providerId="LiveId" clId="{38AB4D3C-B4E5-4847-ABEF-83E738C70A11}" dt="2024-05-27T11:30:50.981" v="72564" actId="478"/>
          <ac:spMkLst>
            <pc:docMk/>
            <pc:sldMk cId="2367163873" sldId="315"/>
            <ac:spMk id="10621" creationId="{7F847CA3-82FF-2F67-83F2-BE1988370629}"/>
          </ac:spMkLst>
        </pc:spChg>
        <pc:spChg chg="del mod replST">
          <ac:chgData name="Ida Ekmark" userId="ffbc62ef69d5d3dc" providerId="LiveId" clId="{38AB4D3C-B4E5-4847-ABEF-83E738C70A11}" dt="2024-05-27T11:30:50.981" v="72563" actId="478"/>
          <ac:spMkLst>
            <pc:docMk/>
            <pc:sldMk cId="2367163873" sldId="315"/>
            <ac:spMk id="10622" creationId="{E043D1F9-EF2D-23C5-3246-FEAD235E1974}"/>
          </ac:spMkLst>
        </pc:spChg>
        <pc:spChg chg="del mod replST">
          <ac:chgData name="Ida Ekmark" userId="ffbc62ef69d5d3dc" providerId="LiveId" clId="{38AB4D3C-B4E5-4847-ABEF-83E738C70A11}" dt="2024-05-27T11:30:50.981" v="72562" actId="478"/>
          <ac:spMkLst>
            <pc:docMk/>
            <pc:sldMk cId="2367163873" sldId="315"/>
            <ac:spMk id="10623" creationId="{971713D3-D044-9C3A-1C30-E94B1F7F9908}"/>
          </ac:spMkLst>
        </pc:spChg>
        <pc:spChg chg="del mod replST">
          <ac:chgData name="Ida Ekmark" userId="ffbc62ef69d5d3dc" providerId="LiveId" clId="{38AB4D3C-B4E5-4847-ABEF-83E738C70A11}" dt="2024-05-27T11:30:50.981" v="72561" actId="478"/>
          <ac:spMkLst>
            <pc:docMk/>
            <pc:sldMk cId="2367163873" sldId="315"/>
            <ac:spMk id="10624" creationId="{C6604580-F96C-6E1A-C36D-B89FED46A19E}"/>
          </ac:spMkLst>
        </pc:spChg>
        <pc:spChg chg="del mod replST">
          <ac:chgData name="Ida Ekmark" userId="ffbc62ef69d5d3dc" providerId="LiveId" clId="{38AB4D3C-B4E5-4847-ABEF-83E738C70A11}" dt="2024-05-27T11:30:50.981" v="72560" actId="478"/>
          <ac:spMkLst>
            <pc:docMk/>
            <pc:sldMk cId="2367163873" sldId="315"/>
            <ac:spMk id="10625" creationId="{984BD7C1-D456-E449-6D08-5CA90A4128B2}"/>
          </ac:spMkLst>
        </pc:spChg>
        <pc:spChg chg="del mod replST">
          <ac:chgData name="Ida Ekmark" userId="ffbc62ef69d5d3dc" providerId="LiveId" clId="{38AB4D3C-B4E5-4847-ABEF-83E738C70A11}" dt="2024-05-27T11:30:50.979" v="72559" actId="478"/>
          <ac:spMkLst>
            <pc:docMk/>
            <pc:sldMk cId="2367163873" sldId="315"/>
            <ac:spMk id="10626" creationId="{1E58A7A1-BB89-713A-875C-4C66176145DA}"/>
          </ac:spMkLst>
        </pc:spChg>
        <pc:spChg chg="del mod replST">
          <ac:chgData name="Ida Ekmark" userId="ffbc62ef69d5d3dc" providerId="LiveId" clId="{38AB4D3C-B4E5-4847-ABEF-83E738C70A11}" dt="2024-05-27T11:30:50.979" v="72558" actId="478"/>
          <ac:spMkLst>
            <pc:docMk/>
            <pc:sldMk cId="2367163873" sldId="315"/>
            <ac:spMk id="10627" creationId="{FC7F5770-1FAA-079D-6491-2AD7AC9182D8}"/>
          </ac:spMkLst>
        </pc:spChg>
        <pc:spChg chg="del mod replST">
          <ac:chgData name="Ida Ekmark" userId="ffbc62ef69d5d3dc" providerId="LiveId" clId="{38AB4D3C-B4E5-4847-ABEF-83E738C70A11}" dt="2024-05-27T11:30:50.977" v="72557" actId="478"/>
          <ac:spMkLst>
            <pc:docMk/>
            <pc:sldMk cId="2367163873" sldId="315"/>
            <ac:spMk id="10628" creationId="{44934E97-B6F8-7E9B-D31C-86478A33C432}"/>
          </ac:spMkLst>
        </pc:spChg>
        <pc:spChg chg="del mod replST">
          <ac:chgData name="Ida Ekmark" userId="ffbc62ef69d5d3dc" providerId="LiveId" clId="{38AB4D3C-B4E5-4847-ABEF-83E738C70A11}" dt="2024-05-27T11:30:50.977" v="72556" actId="478"/>
          <ac:spMkLst>
            <pc:docMk/>
            <pc:sldMk cId="2367163873" sldId="315"/>
            <ac:spMk id="10629" creationId="{F415D701-584A-D877-B933-0E94BA72E036}"/>
          </ac:spMkLst>
        </pc:spChg>
        <pc:spChg chg="del mod replST">
          <ac:chgData name="Ida Ekmark" userId="ffbc62ef69d5d3dc" providerId="LiveId" clId="{38AB4D3C-B4E5-4847-ABEF-83E738C70A11}" dt="2024-05-27T11:30:50.973" v="72555" actId="478"/>
          <ac:spMkLst>
            <pc:docMk/>
            <pc:sldMk cId="2367163873" sldId="315"/>
            <ac:spMk id="10630" creationId="{791167A0-DF94-CFD9-9278-F7533338BCAB}"/>
          </ac:spMkLst>
        </pc:spChg>
        <pc:spChg chg="del mod replST">
          <ac:chgData name="Ida Ekmark" userId="ffbc62ef69d5d3dc" providerId="LiveId" clId="{38AB4D3C-B4E5-4847-ABEF-83E738C70A11}" dt="2024-05-27T11:30:50.973" v="72554" actId="478"/>
          <ac:spMkLst>
            <pc:docMk/>
            <pc:sldMk cId="2367163873" sldId="315"/>
            <ac:spMk id="10631" creationId="{4961769D-3831-BC5F-DC91-765853CD5EBF}"/>
          </ac:spMkLst>
        </pc:spChg>
        <pc:spChg chg="del mod replST">
          <ac:chgData name="Ida Ekmark" userId="ffbc62ef69d5d3dc" providerId="LiveId" clId="{38AB4D3C-B4E5-4847-ABEF-83E738C70A11}" dt="2024-05-27T11:30:50.973" v="72553" actId="478"/>
          <ac:spMkLst>
            <pc:docMk/>
            <pc:sldMk cId="2367163873" sldId="315"/>
            <ac:spMk id="10632" creationId="{C7BF46B9-0DD2-E4B9-8C95-771E6114BB2A}"/>
          </ac:spMkLst>
        </pc:spChg>
        <pc:spChg chg="del mod replST">
          <ac:chgData name="Ida Ekmark" userId="ffbc62ef69d5d3dc" providerId="LiveId" clId="{38AB4D3C-B4E5-4847-ABEF-83E738C70A11}" dt="2024-05-27T11:30:50.973" v="72552" actId="478"/>
          <ac:spMkLst>
            <pc:docMk/>
            <pc:sldMk cId="2367163873" sldId="315"/>
            <ac:spMk id="10633" creationId="{DBEA6F73-D676-EE58-B060-5BB4C97C107A}"/>
          </ac:spMkLst>
        </pc:spChg>
        <pc:spChg chg="del mod replST">
          <ac:chgData name="Ida Ekmark" userId="ffbc62ef69d5d3dc" providerId="LiveId" clId="{38AB4D3C-B4E5-4847-ABEF-83E738C70A11}" dt="2024-05-27T11:30:50.973" v="72551" actId="478"/>
          <ac:spMkLst>
            <pc:docMk/>
            <pc:sldMk cId="2367163873" sldId="315"/>
            <ac:spMk id="10634" creationId="{D1D1C68E-0EE1-A619-4DE5-691E26EE8B39}"/>
          </ac:spMkLst>
        </pc:spChg>
        <pc:spChg chg="del mod replST">
          <ac:chgData name="Ida Ekmark" userId="ffbc62ef69d5d3dc" providerId="LiveId" clId="{38AB4D3C-B4E5-4847-ABEF-83E738C70A11}" dt="2024-05-27T11:30:50.969" v="72550" actId="478"/>
          <ac:spMkLst>
            <pc:docMk/>
            <pc:sldMk cId="2367163873" sldId="315"/>
            <ac:spMk id="10635" creationId="{506FD8DD-9C04-4392-F818-53828A62B8AD}"/>
          </ac:spMkLst>
        </pc:spChg>
        <pc:spChg chg="del mod replST">
          <ac:chgData name="Ida Ekmark" userId="ffbc62ef69d5d3dc" providerId="LiveId" clId="{38AB4D3C-B4E5-4847-ABEF-83E738C70A11}" dt="2024-05-27T11:30:50.969" v="72549" actId="478"/>
          <ac:spMkLst>
            <pc:docMk/>
            <pc:sldMk cId="2367163873" sldId="315"/>
            <ac:spMk id="10636" creationId="{11565F85-ABEF-F295-3167-D84922482675}"/>
          </ac:spMkLst>
        </pc:spChg>
        <pc:spChg chg="del mod replST">
          <ac:chgData name="Ida Ekmark" userId="ffbc62ef69d5d3dc" providerId="LiveId" clId="{38AB4D3C-B4E5-4847-ABEF-83E738C70A11}" dt="2024-05-27T11:30:50.969" v="72548" actId="478"/>
          <ac:spMkLst>
            <pc:docMk/>
            <pc:sldMk cId="2367163873" sldId="315"/>
            <ac:spMk id="10637" creationId="{C839C7DC-75F3-1A78-2031-5EA518C3383B}"/>
          </ac:spMkLst>
        </pc:spChg>
        <pc:spChg chg="del mod replST">
          <ac:chgData name="Ida Ekmark" userId="ffbc62ef69d5d3dc" providerId="LiveId" clId="{38AB4D3C-B4E5-4847-ABEF-83E738C70A11}" dt="2024-05-27T11:30:50.969" v="72547" actId="478"/>
          <ac:spMkLst>
            <pc:docMk/>
            <pc:sldMk cId="2367163873" sldId="315"/>
            <ac:spMk id="10638" creationId="{E0E174A4-6C42-62BC-789D-B1C8B8F51105}"/>
          </ac:spMkLst>
        </pc:spChg>
        <pc:spChg chg="del mod replST">
          <ac:chgData name="Ida Ekmark" userId="ffbc62ef69d5d3dc" providerId="LiveId" clId="{38AB4D3C-B4E5-4847-ABEF-83E738C70A11}" dt="2024-05-27T11:30:50.969" v="72546" actId="478"/>
          <ac:spMkLst>
            <pc:docMk/>
            <pc:sldMk cId="2367163873" sldId="315"/>
            <ac:spMk id="10639" creationId="{EA2B3F2A-DCD0-D022-C53D-432FF6DF9A37}"/>
          </ac:spMkLst>
        </pc:spChg>
        <pc:spChg chg="del mod replST">
          <ac:chgData name="Ida Ekmark" userId="ffbc62ef69d5d3dc" providerId="LiveId" clId="{38AB4D3C-B4E5-4847-ABEF-83E738C70A11}" dt="2024-05-27T11:30:50.965" v="72545" actId="478"/>
          <ac:spMkLst>
            <pc:docMk/>
            <pc:sldMk cId="2367163873" sldId="315"/>
            <ac:spMk id="10640" creationId="{426887F9-2149-B8AF-F53D-D035F13A8107}"/>
          </ac:spMkLst>
        </pc:spChg>
        <pc:spChg chg="del mod replST">
          <ac:chgData name="Ida Ekmark" userId="ffbc62ef69d5d3dc" providerId="LiveId" clId="{38AB4D3C-B4E5-4847-ABEF-83E738C70A11}" dt="2024-05-27T11:30:50.965" v="72544" actId="478"/>
          <ac:spMkLst>
            <pc:docMk/>
            <pc:sldMk cId="2367163873" sldId="315"/>
            <ac:spMk id="10641" creationId="{BA4A085E-75CD-5B47-ACA9-4100C6970F3B}"/>
          </ac:spMkLst>
        </pc:spChg>
        <pc:spChg chg="del mod replST">
          <ac:chgData name="Ida Ekmark" userId="ffbc62ef69d5d3dc" providerId="LiveId" clId="{38AB4D3C-B4E5-4847-ABEF-83E738C70A11}" dt="2024-05-27T11:30:50.965" v="72543" actId="478"/>
          <ac:spMkLst>
            <pc:docMk/>
            <pc:sldMk cId="2367163873" sldId="315"/>
            <ac:spMk id="10642" creationId="{8BC5C626-6B01-6B3B-2C85-86946F326858}"/>
          </ac:spMkLst>
        </pc:spChg>
        <pc:spChg chg="del mod replST">
          <ac:chgData name="Ida Ekmark" userId="ffbc62ef69d5d3dc" providerId="LiveId" clId="{38AB4D3C-B4E5-4847-ABEF-83E738C70A11}" dt="2024-05-27T11:30:50.965" v="72542" actId="478"/>
          <ac:spMkLst>
            <pc:docMk/>
            <pc:sldMk cId="2367163873" sldId="315"/>
            <ac:spMk id="10643" creationId="{3C685E4B-25B9-6C5E-2385-AAD8E1A26525}"/>
          </ac:spMkLst>
        </pc:spChg>
        <pc:spChg chg="del mod replST">
          <ac:chgData name="Ida Ekmark" userId="ffbc62ef69d5d3dc" providerId="LiveId" clId="{38AB4D3C-B4E5-4847-ABEF-83E738C70A11}" dt="2024-05-27T11:30:50.961" v="72541" actId="478"/>
          <ac:spMkLst>
            <pc:docMk/>
            <pc:sldMk cId="2367163873" sldId="315"/>
            <ac:spMk id="10644" creationId="{F7E183F4-EB72-D34E-8C2E-3702B7A5D223}"/>
          </ac:spMkLst>
        </pc:spChg>
        <pc:spChg chg="del mod replST">
          <ac:chgData name="Ida Ekmark" userId="ffbc62ef69d5d3dc" providerId="LiveId" clId="{38AB4D3C-B4E5-4847-ABEF-83E738C70A11}" dt="2024-05-27T11:30:50.961" v="72540" actId="478"/>
          <ac:spMkLst>
            <pc:docMk/>
            <pc:sldMk cId="2367163873" sldId="315"/>
            <ac:spMk id="10645" creationId="{9D885447-4CDF-5DD4-5A0C-4799F0952887}"/>
          </ac:spMkLst>
        </pc:spChg>
        <pc:spChg chg="del mod replST">
          <ac:chgData name="Ida Ekmark" userId="ffbc62ef69d5d3dc" providerId="LiveId" clId="{38AB4D3C-B4E5-4847-ABEF-83E738C70A11}" dt="2024-05-27T11:30:50.961" v="72539" actId="478"/>
          <ac:spMkLst>
            <pc:docMk/>
            <pc:sldMk cId="2367163873" sldId="315"/>
            <ac:spMk id="10646" creationId="{9A4E0F2B-4FA6-2472-90B1-68C774F4F3E9}"/>
          </ac:spMkLst>
        </pc:spChg>
        <pc:spChg chg="del mod replST">
          <ac:chgData name="Ida Ekmark" userId="ffbc62ef69d5d3dc" providerId="LiveId" clId="{38AB4D3C-B4E5-4847-ABEF-83E738C70A11}" dt="2024-05-27T11:30:50.961" v="72538" actId="478"/>
          <ac:spMkLst>
            <pc:docMk/>
            <pc:sldMk cId="2367163873" sldId="315"/>
            <ac:spMk id="10647" creationId="{F0D4DF9F-343A-C513-9B20-32A8E27A007D}"/>
          </ac:spMkLst>
        </pc:spChg>
        <pc:spChg chg="del mod replST">
          <ac:chgData name="Ida Ekmark" userId="ffbc62ef69d5d3dc" providerId="LiveId" clId="{38AB4D3C-B4E5-4847-ABEF-83E738C70A11}" dt="2024-05-27T11:30:50.961" v="72537" actId="478"/>
          <ac:spMkLst>
            <pc:docMk/>
            <pc:sldMk cId="2367163873" sldId="315"/>
            <ac:spMk id="10648" creationId="{EFD5657B-C198-ED25-7B9D-A4479FD81557}"/>
          </ac:spMkLst>
        </pc:spChg>
        <pc:spChg chg="del mod replST">
          <ac:chgData name="Ida Ekmark" userId="ffbc62ef69d5d3dc" providerId="LiveId" clId="{38AB4D3C-B4E5-4847-ABEF-83E738C70A11}" dt="2024-05-27T11:30:50.959" v="72536" actId="478"/>
          <ac:spMkLst>
            <pc:docMk/>
            <pc:sldMk cId="2367163873" sldId="315"/>
            <ac:spMk id="10649" creationId="{E1A1F7BE-8B5F-3B95-05B9-DFAFC395CB3F}"/>
          </ac:spMkLst>
        </pc:spChg>
        <pc:spChg chg="del mod replST">
          <ac:chgData name="Ida Ekmark" userId="ffbc62ef69d5d3dc" providerId="LiveId" clId="{38AB4D3C-B4E5-4847-ABEF-83E738C70A11}" dt="2024-05-27T11:30:50.959" v="72535" actId="478"/>
          <ac:spMkLst>
            <pc:docMk/>
            <pc:sldMk cId="2367163873" sldId="315"/>
            <ac:spMk id="10650" creationId="{86FF73B0-DD83-AABD-B6DB-ADA8A01B0DAD}"/>
          </ac:spMkLst>
        </pc:spChg>
        <pc:spChg chg="del mod replST">
          <ac:chgData name="Ida Ekmark" userId="ffbc62ef69d5d3dc" providerId="LiveId" clId="{38AB4D3C-B4E5-4847-ABEF-83E738C70A11}" dt="2024-05-27T11:30:50.957" v="72534" actId="478"/>
          <ac:spMkLst>
            <pc:docMk/>
            <pc:sldMk cId="2367163873" sldId="315"/>
            <ac:spMk id="10651" creationId="{0ED30009-1618-D40D-188A-392A2E6B1143}"/>
          </ac:spMkLst>
        </pc:spChg>
        <pc:spChg chg="del mod replST">
          <ac:chgData name="Ida Ekmark" userId="ffbc62ef69d5d3dc" providerId="LiveId" clId="{38AB4D3C-B4E5-4847-ABEF-83E738C70A11}" dt="2024-05-27T11:30:50.957" v="72533" actId="478"/>
          <ac:spMkLst>
            <pc:docMk/>
            <pc:sldMk cId="2367163873" sldId="315"/>
            <ac:spMk id="10652" creationId="{63183014-5F30-D7B8-F852-5FD5CEF1DC22}"/>
          </ac:spMkLst>
        </pc:spChg>
        <pc:spChg chg="del mod replST">
          <ac:chgData name="Ida Ekmark" userId="ffbc62ef69d5d3dc" providerId="LiveId" clId="{38AB4D3C-B4E5-4847-ABEF-83E738C70A11}" dt="2024-05-27T11:30:50.953" v="72532" actId="478"/>
          <ac:spMkLst>
            <pc:docMk/>
            <pc:sldMk cId="2367163873" sldId="315"/>
            <ac:spMk id="10653" creationId="{1EE9CB31-BDEC-4E7D-8639-8D49B1569F01}"/>
          </ac:spMkLst>
        </pc:spChg>
        <pc:spChg chg="del mod replST">
          <ac:chgData name="Ida Ekmark" userId="ffbc62ef69d5d3dc" providerId="LiveId" clId="{38AB4D3C-B4E5-4847-ABEF-83E738C70A11}" dt="2024-05-27T11:30:50.953" v="72531" actId="478"/>
          <ac:spMkLst>
            <pc:docMk/>
            <pc:sldMk cId="2367163873" sldId="315"/>
            <ac:spMk id="10654" creationId="{4E881EB9-D187-4276-5413-74754E63C08E}"/>
          </ac:spMkLst>
        </pc:spChg>
        <pc:spChg chg="del mod replST">
          <ac:chgData name="Ida Ekmark" userId="ffbc62ef69d5d3dc" providerId="LiveId" clId="{38AB4D3C-B4E5-4847-ABEF-83E738C70A11}" dt="2024-05-27T11:30:50.953" v="72530" actId="478"/>
          <ac:spMkLst>
            <pc:docMk/>
            <pc:sldMk cId="2367163873" sldId="315"/>
            <ac:spMk id="10655" creationId="{7332C4E1-6AF7-D051-C6B2-A629FEED4151}"/>
          </ac:spMkLst>
        </pc:spChg>
        <pc:spChg chg="del mod replST">
          <ac:chgData name="Ida Ekmark" userId="ffbc62ef69d5d3dc" providerId="LiveId" clId="{38AB4D3C-B4E5-4847-ABEF-83E738C70A11}" dt="2024-05-27T11:30:50.953" v="72529" actId="478"/>
          <ac:spMkLst>
            <pc:docMk/>
            <pc:sldMk cId="2367163873" sldId="315"/>
            <ac:spMk id="10656" creationId="{8AE1C8B9-6298-A8C7-5CAF-600E5D9C6215}"/>
          </ac:spMkLst>
        </pc:spChg>
        <pc:spChg chg="del mod replST">
          <ac:chgData name="Ida Ekmark" userId="ffbc62ef69d5d3dc" providerId="LiveId" clId="{38AB4D3C-B4E5-4847-ABEF-83E738C70A11}" dt="2024-05-27T11:30:50.953" v="72528" actId="478"/>
          <ac:spMkLst>
            <pc:docMk/>
            <pc:sldMk cId="2367163873" sldId="315"/>
            <ac:spMk id="10657" creationId="{C08CFF22-9FF6-F0B3-7976-0C36D40A199D}"/>
          </ac:spMkLst>
        </pc:spChg>
        <pc:spChg chg="del mod replST">
          <ac:chgData name="Ida Ekmark" userId="ffbc62ef69d5d3dc" providerId="LiveId" clId="{38AB4D3C-B4E5-4847-ABEF-83E738C70A11}" dt="2024-05-27T11:30:50.949" v="72527" actId="478"/>
          <ac:spMkLst>
            <pc:docMk/>
            <pc:sldMk cId="2367163873" sldId="315"/>
            <ac:spMk id="10658" creationId="{380F87EC-EEAB-1A54-1C46-BB063A8C3CAE}"/>
          </ac:spMkLst>
        </pc:spChg>
        <pc:spChg chg="del mod replST">
          <ac:chgData name="Ida Ekmark" userId="ffbc62ef69d5d3dc" providerId="LiveId" clId="{38AB4D3C-B4E5-4847-ABEF-83E738C70A11}" dt="2024-05-27T11:30:50.949" v="72526" actId="478"/>
          <ac:spMkLst>
            <pc:docMk/>
            <pc:sldMk cId="2367163873" sldId="315"/>
            <ac:spMk id="10659" creationId="{53F91415-806A-E23B-3C29-104A57082187}"/>
          </ac:spMkLst>
        </pc:spChg>
        <pc:spChg chg="del mod replST">
          <ac:chgData name="Ida Ekmark" userId="ffbc62ef69d5d3dc" providerId="LiveId" clId="{38AB4D3C-B4E5-4847-ABEF-83E738C70A11}" dt="2024-05-27T11:30:50.949" v="72525" actId="478"/>
          <ac:spMkLst>
            <pc:docMk/>
            <pc:sldMk cId="2367163873" sldId="315"/>
            <ac:spMk id="10660" creationId="{150D5AE1-3EF9-8B4E-1177-409EF822D995}"/>
          </ac:spMkLst>
        </pc:spChg>
        <pc:spChg chg="del mod replST">
          <ac:chgData name="Ida Ekmark" userId="ffbc62ef69d5d3dc" providerId="LiveId" clId="{38AB4D3C-B4E5-4847-ABEF-83E738C70A11}" dt="2024-05-27T11:30:50.949" v="72524" actId="478"/>
          <ac:spMkLst>
            <pc:docMk/>
            <pc:sldMk cId="2367163873" sldId="315"/>
            <ac:spMk id="10661" creationId="{6BFF018B-9BB9-EDFE-2DF7-8BA0322EE7CA}"/>
          </ac:spMkLst>
        </pc:spChg>
        <pc:spChg chg="del mod replST">
          <ac:chgData name="Ida Ekmark" userId="ffbc62ef69d5d3dc" providerId="LiveId" clId="{38AB4D3C-B4E5-4847-ABEF-83E738C70A11}" dt="2024-05-27T11:30:50.945" v="72523" actId="478"/>
          <ac:spMkLst>
            <pc:docMk/>
            <pc:sldMk cId="2367163873" sldId="315"/>
            <ac:spMk id="10662" creationId="{44235802-E33D-A1CC-9D33-F009758DF9F7}"/>
          </ac:spMkLst>
        </pc:spChg>
        <pc:spChg chg="del mod replST">
          <ac:chgData name="Ida Ekmark" userId="ffbc62ef69d5d3dc" providerId="LiveId" clId="{38AB4D3C-B4E5-4847-ABEF-83E738C70A11}" dt="2024-05-27T11:30:50.945" v="72522" actId="478"/>
          <ac:spMkLst>
            <pc:docMk/>
            <pc:sldMk cId="2367163873" sldId="315"/>
            <ac:spMk id="10663" creationId="{839D4870-EE11-2BFC-6E38-AD1690A4AA8D}"/>
          </ac:spMkLst>
        </pc:spChg>
        <pc:spChg chg="del mod replST">
          <ac:chgData name="Ida Ekmark" userId="ffbc62ef69d5d3dc" providerId="LiveId" clId="{38AB4D3C-B4E5-4847-ABEF-83E738C70A11}" dt="2024-05-27T11:30:50.945" v="72521" actId="478"/>
          <ac:spMkLst>
            <pc:docMk/>
            <pc:sldMk cId="2367163873" sldId="315"/>
            <ac:spMk id="10664" creationId="{3BE260EB-4D26-F66B-3C24-143DAE0B0C48}"/>
          </ac:spMkLst>
        </pc:spChg>
        <pc:spChg chg="del mod replST">
          <ac:chgData name="Ida Ekmark" userId="ffbc62ef69d5d3dc" providerId="LiveId" clId="{38AB4D3C-B4E5-4847-ABEF-83E738C70A11}" dt="2024-05-27T11:30:50.945" v="72520" actId="478"/>
          <ac:spMkLst>
            <pc:docMk/>
            <pc:sldMk cId="2367163873" sldId="315"/>
            <ac:spMk id="10665" creationId="{BD500806-D23F-025E-3739-10AFADE4313D}"/>
          </ac:spMkLst>
        </pc:spChg>
        <pc:spChg chg="del mod replST">
          <ac:chgData name="Ida Ekmark" userId="ffbc62ef69d5d3dc" providerId="LiveId" clId="{38AB4D3C-B4E5-4847-ABEF-83E738C70A11}" dt="2024-05-27T11:30:50.941" v="72519" actId="478"/>
          <ac:spMkLst>
            <pc:docMk/>
            <pc:sldMk cId="2367163873" sldId="315"/>
            <ac:spMk id="10666" creationId="{540F9FCD-584B-D675-7069-DEC14ED6DD19}"/>
          </ac:spMkLst>
        </pc:spChg>
        <pc:spChg chg="del mod replST">
          <ac:chgData name="Ida Ekmark" userId="ffbc62ef69d5d3dc" providerId="LiveId" clId="{38AB4D3C-B4E5-4847-ABEF-83E738C70A11}" dt="2024-05-27T11:30:50.941" v="72518" actId="478"/>
          <ac:spMkLst>
            <pc:docMk/>
            <pc:sldMk cId="2367163873" sldId="315"/>
            <ac:spMk id="10667" creationId="{06ED91B6-BE67-6B3D-306F-0B1AEB8F4E89}"/>
          </ac:spMkLst>
        </pc:spChg>
        <pc:spChg chg="del mod replST">
          <ac:chgData name="Ida Ekmark" userId="ffbc62ef69d5d3dc" providerId="LiveId" clId="{38AB4D3C-B4E5-4847-ABEF-83E738C70A11}" dt="2024-05-27T11:30:50.941" v="72517" actId="478"/>
          <ac:spMkLst>
            <pc:docMk/>
            <pc:sldMk cId="2367163873" sldId="315"/>
            <ac:spMk id="10668" creationId="{4238E3BA-4E76-42C0-8098-9914490655A2}"/>
          </ac:spMkLst>
        </pc:spChg>
        <pc:spChg chg="del mod replST">
          <ac:chgData name="Ida Ekmark" userId="ffbc62ef69d5d3dc" providerId="LiveId" clId="{38AB4D3C-B4E5-4847-ABEF-83E738C70A11}" dt="2024-05-27T11:30:50.941" v="72516" actId="478"/>
          <ac:spMkLst>
            <pc:docMk/>
            <pc:sldMk cId="2367163873" sldId="315"/>
            <ac:spMk id="10669" creationId="{48728658-FC2D-5277-8A5E-9B66FF5A3C6A}"/>
          </ac:spMkLst>
        </pc:spChg>
        <pc:spChg chg="del mod topLvl replST">
          <ac:chgData name="Ida Ekmark" userId="ffbc62ef69d5d3dc" providerId="LiveId" clId="{38AB4D3C-B4E5-4847-ABEF-83E738C70A11}" dt="2024-05-27T11:32:36.829" v="74233" actId="478"/>
          <ac:spMkLst>
            <pc:docMk/>
            <pc:sldMk cId="2367163873" sldId="315"/>
            <ac:spMk id="10908" creationId="{B3E9D440-F110-8603-CDD9-8DE4B2C49011}"/>
          </ac:spMkLst>
        </pc:spChg>
        <pc:spChg chg="del mod topLvl replST">
          <ac:chgData name="Ida Ekmark" userId="ffbc62ef69d5d3dc" providerId="LiveId" clId="{38AB4D3C-B4E5-4847-ABEF-83E738C70A11}" dt="2024-05-27T11:32:36.599" v="73997" actId="478"/>
          <ac:spMkLst>
            <pc:docMk/>
            <pc:sldMk cId="2367163873" sldId="315"/>
            <ac:spMk id="10909" creationId="{5748A7CB-C6CD-25D0-1E25-9FAB1E79642E}"/>
          </ac:spMkLst>
        </pc:spChg>
        <pc:spChg chg="del mod replST">
          <ac:chgData name="Ida Ekmark" userId="ffbc62ef69d5d3dc" providerId="LiveId" clId="{38AB4D3C-B4E5-4847-ABEF-83E738C70A11}" dt="2024-05-27T11:32:36.599" v="73996" actId="478"/>
          <ac:spMkLst>
            <pc:docMk/>
            <pc:sldMk cId="2367163873" sldId="315"/>
            <ac:spMk id="10910" creationId="{EEE16F89-5A63-7A76-A83A-68A844687D02}"/>
          </ac:spMkLst>
        </pc:spChg>
        <pc:spChg chg="del mod replST">
          <ac:chgData name="Ida Ekmark" userId="ffbc62ef69d5d3dc" providerId="LiveId" clId="{38AB4D3C-B4E5-4847-ABEF-83E738C70A11}" dt="2024-05-27T11:32:36.595" v="73995" actId="478"/>
          <ac:spMkLst>
            <pc:docMk/>
            <pc:sldMk cId="2367163873" sldId="315"/>
            <ac:spMk id="10911" creationId="{8E5902A2-2B31-E71B-1C0A-F079AA03055A}"/>
          </ac:spMkLst>
        </pc:spChg>
        <pc:spChg chg="del mod replST">
          <ac:chgData name="Ida Ekmark" userId="ffbc62ef69d5d3dc" providerId="LiveId" clId="{38AB4D3C-B4E5-4847-ABEF-83E738C70A11}" dt="2024-05-27T11:32:36.595" v="73994" actId="478"/>
          <ac:spMkLst>
            <pc:docMk/>
            <pc:sldMk cId="2367163873" sldId="315"/>
            <ac:spMk id="10912" creationId="{F7D58D8A-B496-19AD-B0B3-2563AE131B55}"/>
          </ac:spMkLst>
        </pc:spChg>
        <pc:spChg chg="del mod replST">
          <ac:chgData name="Ida Ekmark" userId="ffbc62ef69d5d3dc" providerId="LiveId" clId="{38AB4D3C-B4E5-4847-ABEF-83E738C70A11}" dt="2024-05-27T11:32:36.595" v="73993" actId="478"/>
          <ac:spMkLst>
            <pc:docMk/>
            <pc:sldMk cId="2367163873" sldId="315"/>
            <ac:spMk id="10913" creationId="{17D6F66F-9B3C-F6D3-0254-F5A9884097CB}"/>
          </ac:spMkLst>
        </pc:spChg>
        <pc:spChg chg="del mod replST">
          <ac:chgData name="Ida Ekmark" userId="ffbc62ef69d5d3dc" providerId="LiveId" clId="{38AB4D3C-B4E5-4847-ABEF-83E738C70A11}" dt="2024-05-27T11:32:36.595" v="73992" actId="478"/>
          <ac:spMkLst>
            <pc:docMk/>
            <pc:sldMk cId="2367163873" sldId="315"/>
            <ac:spMk id="10914" creationId="{82D14926-C0E1-1D90-B5F7-F30DDCAA74FB}"/>
          </ac:spMkLst>
        </pc:spChg>
        <pc:spChg chg="del mod replST">
          <ac:chgData name="Ida Ekmark" userId="ffbc62ef69d5d3dc" providerId="LiveId" clId="{38AB4D3C-B4E5-4847-ABEF-83E738C70A11}" dt="2024-05-27T11:32:36.595" v="73991" actId="478"/>
          <ac:spMkLst>
            <pc:docMk/>
            <pc:sldMk cId="2367163873" sldId="315"/>
            <ac:spMk id="10915" creationId="{CBF069B5-3E77-349E-6FC6-9EA538874AE4}"/>
          </ac:spMkLst>
        </pc:spChg>
        <pc:spChg chg="del mod replST">
          <ac:chgData name="Ida Ekmark" userId="ffbc62ef69d5d3dc" providerId="LiveId" clId="{38AB4D3C-B4E5-4847-ABEF-83E738C70A11}" dt="2024-05-27T11:32:36.595" v="73990" actId="478"/>
          <ac:spMkLst>
            <pc:docMk/>
            <pc:sldMk cId="2367163873" sldId="315"/>
            <ac:spMk id="10916" creationId="{3CB3222A-CCC7-3AFC-0B89-F96770ECA29C}"/>
          </ac:spMkLst>
        </pc:spChg>
        <pc:spChg chg="del mod replST">
          <ac:chgData name="Ida Ekmark" userId="ffbc62ef69d5d3dc" providerId="LiveId" clId="{38AB4D3C-B4E5-4847-ABEF-83E738C70A11}" dt="2024-05-27T11:32:36.595" v="73989" actId="478"/>
          <ac:spMkLst>
            <pc:docMk/>
            <pc:sldMk cId="2367163873" sldId="315"/>
            <ac:spMk id="10917" creationId="{6E923602-AFB0-3F95-CF98-754AB88F0304}"/>
          </ac:spMkLst>
        </pc:spChg>
        <pc:spChg chg="del mod replST">
          <ac:chgData name="Ida Ekmark" userId="ffbc62ef69d5d3dc" providerId="LiveId" clId="{38AB4D3C-B4E5-4847-ABEF-83E738C70A11}" dt="2024-05-27T11:32:36.595" v="73988" actId="478"/>
          <ac:spMkLst>
            <pc:docMk/>
            <pc:sldMk cId="2367163873" sldId="315"/>
            <ac:spMk id="10918" creationId="{3DDECA21-4A31-A578-F62F-005F6FFC0292}"/>
          </ac:spMkLst>
        </pc:spChg>
        <pc:spChg chg="del mod replST">
          <ac:chgData name="Ida Ekmark" userId="ffbc62ef69d5d3dc" providerId="LiveId" clId="{38AB4D3C-B4E5-4847-ABEF-83E738C70A11}" dt="2024-05-27T11:32:36.595" v="73987" actId="478"/>
          <ac:spMkLst>
            <pc:docMk/>
            <pc:sldMk cId="2367163873" sldId="315"/>
            <ac:spMk id="10919" creationId="{8FA3EA8F-3A65-E488-B0FD-75E6F37EE237}"/>
          </ac:spMkLst>
        </pc:spChg>
        <pc:spChg chg="del mod replST">
          <ac:chgData name="Ida Ekmark" userId="ffbc62ef69d5d3dc" providerId="LiveId" clId="{38AB4D3C-B4E5-4847-ABEF-83E738C70A11}" dt="2024-05-27T11:32:36.595" v="73986" actId="478"/>
          <ac:spMkLst>
            <pc:docMk/>
            <pc:sldMk cId="2367163873" sldId="315"/>
            <ac:spMk id="10920" creationId="{33985652-8ADE-7980-B83C-84B981124C56}"/>
          </ac:spMkLst>
        </pc:spChg>
        <pc:spChg chg="del mod replST">
          <ac:chgData name="Ida Ekmark" userId="ffbc62ef69d5d3dc" providerId="LiveId" clId="{38AB4D3C-B4E5-4847-ABEF-83E738C70A11}" dt="2024-05-27T11:32:36.590" v="73985" actId="478"/>
          <ac:spMkLst>
            <pc:docMk/>
            <pc:sldMk cId="2367163873" sldId="315"/>
            <ac:spMk id="10921" creationId="{25750DE3-A6B5-553D-E118-5B999DD04310}"/>
          </ac:spMkLst>
        </pc:spChg>
        <pc:spChg chg="del mod replST">
          <ac:chgData name="Ida Ekmark" userId="ffbc62ef69d5d3dc" providerId="LiveId" clId="{38AB4D3C-B4E5-4847-ABEF-83E738C70A11}" dt="2024-05-27T11:32:36.590" v="73984" actId="478"/>
          <ac:spMkLst>
            <pc:docMk/>
            <pc:sldMk cId="2367163873" sldId="315"/>
            <ac:spMk id="10922" creationId="{845B2CB0-146A-35A1-3E8C-626CE0C6EF43}"/>
          </ac:spMkLst>
        </pc:spChg>
        <pc:spChg chg="del mod replST">
          <ac:chgData name="Ida Ekmark" userId="ffbc62ef69d5d3dc" providerId="LiveId" clId="{38AB4D3C-B4E5-4847-ABEF-83E738C70A11}" dt="2024-05-27T11:32:36.590" v="73983" actId="478"/>
          <ac:spMkLst>
            <pc:docMk/>
            <pc:sldMk cId="2367163873" sldId="315"/>
            <ac:spMk id="10923" creationId="{6173A265-78B9-9216-E8BA-84C2A7E55998}"/>
          </ac:spMkLst>
        </pc:spChg>
        <pc:spChg chg="del mod replST">
          <ac:chgData name="Ida Ekmark" userId="ffbc62ef69d5d3dc" providerId="LiveId" clId="{38AB4D3C-B4E5-4847-ABEF-83E738C70A11}" dt="2024-05-27T11:32:36.590" v="73982" actId="478"/>
          <ac:spMkLst>
            <pc:docMk/>
            <pc:sldMk cId="2367163873" sldId="315"/>
            <ac:spMk id="10924" creationId="{8627176A-DD5B-BD3B-D42F-EA769F0C7792}"/>
          </ac:spMkLst>
        </pc:spChg>
        <pc:spChg chg="del mod replST">
          <ac:chgData name="Ida Ekmark" userId="ffbc62ef69d5d3dc" providerId="LiveId" clId="{38AB4D3C-B4E5-4847-ABEF-83E738C70A11}" dt="2024-05-27T11:32:36.590" v="73981" actId="478"/>
          <ac:spMkLst>
            <pc:docMk/>
            <pc:sldMk cId="2367163873" sldId="315"/>
            <ac:spMk id="10925" creationId="{2C50E100-7D8A-FB01-DB81-B4287B8023FA}"/>
          </ac:spMkLst>
        </pc:spChg>
        <pc:spChg chg="del mod replST">
          <ac:chgData name="Ida Ekmark" userId="ffbc62ef69d5d3dc" providerId="LiveId" clId="{38AB4D3C-B4E5-4847-ABEF-83E738C70A11}" dt="2024-05-27T11:32:36.590" v="73980" actId="478"/>
          <ac:spMkLst>
            <pc:docMk/>
            <pc:sldMk cId="2367163873" sldId="315"/>
            <ac:spMk id="10926" creationId="{75B71189-66A4-0486-776E-2C0AF8AE3BE8}"/>
          </ac:spMkLst>
        </pc:spChg>
        <pc:spChg chg="del mod replST">
          <ac:chgData name="Ida Ekmark" userId="ffbc62ef69d5d3dc" providerId="LiveId" clId="{38AB4D3C-B4E5-4847-ABEF-83E738C70A11}" dt="2024-05-27T11:32:36.590" v="73979" actId="478"/>
          <ac:spMkLst>
            <pc:docMk/>
            <pc:sldMk cId="2367163873" sldId="315"/>
            <ac:spMk id="10927" creationId="{0F6E1BD3-F935-BB36-4FB2-BBA038ACE501}"/>
          </ac:spMkLst>
        </pc:spChg>
        <pc:spChg chg="del mod replST">
          <ac:chgData name="Ida Ekmark" userId="ffbc62ef69d5d3dc" providerId="LiveId" clId="{38AB4D3C-B4E5-4847-ABEF-83E738C70A11}" dt="2024-05-27T11:32:36.590" v="73978" actId="478"/>
          <ac:spMkLst>
            <pc:docMk/>
            <pc:sldMk cId="2367163873" sldId="315"/>
            <ac:spMk id="10928" creationId="{53F424A7-F431-8277-F272-EC35332908BA}"/>
          </ac:spMkLst>
        </pc:spChg>
        <pc:spChg chg="del mod replST">
          <ac:chgData name="Ida Ekmark" userId="ffbc62ef69d5d3dc" providerId="LiveId" clId="{38AB4D3C-B4E5-4847-ABEF-83E738C70A11}" dt="2024-05-27T11:32:36.589" v="73977" actId="478"/>
          <ac:spMkLst>
            <pc:docMk/>
            <pc:sldMk cId="2367163873" sldId="315"/>
            <ac:spMk id="10929" creationId="{A5EA9158-2157-9B13-BA44-002A8179E826}"/>
          </ac:spMkLst>
        </pc:spChg>
        <pc:spChg chg="del mod replST">
          <ac:chgData name="Ida Ekmark" userId="ffbc62ef69d5d3dc" providerId="LiveId" clId="{38AB4D3C-B4E5-4847-ABEF-83E738C70A11}" dt="2024-05-27T11:32:36.589" v="73976" actId="478"/>
          <ac:spMkLst>
            <pc:docMk/>
            <pc:sldMk cId="2367163873" sldId="315"/>
            <ac:spMk id="10930" creationId="{6DC64D12-B03C-B6DC-5AD0-1668112BD16F}"/>
          </ac:spMkLst>
        </pc:spChg>
        <pc:spChg chg="del mod replST">
          <ac:chgData name="Ida Ekmark" userId="ffbc62ef69d5d3dc" providerId="LiveId" clId="{38AB4D3C-B4E5-4847-ABEF-83E738C70A11}" dt="2024-05-27T11:32:36.586" v="73975" actId="478"/>
          <ac:spMkLst>
            <pc:docMk/>
            <pc:sldMk cId="2367163873" sldId="315"/>
            <ac:spMk id="10931" creationId="{9290F457-31CD-1DBE-730E-90A6467EBA89}"/>
          </ac:spMkLst>
        </pc:spChg>
        <pc:spChg chg="del mod replST">
          <ac:chgData name="Ida Ekmark" userId="ffbc62ef69d5d3dc" providerId="LiveId" clId="{38AB4D3C-B4E5-4847-ABEF-83E738C70A11}" dt="2024-05-27T11:32:36.586" v="73974" actId="478"/>
          <ac:spMkLst>
            <pc:docMk/>
            <pc:sldMk cId="2367163873" sldId="315"/>
            <ac:spMk id="10932" creationId="{7DBC41F1-8EEC-4C2B-CE52-FF805C16F1F4}"/>
          </ac:spMkLst>
        </pc:spChg>
        <pc:spChg chg="del mod replST">
          <ac:chgData name="Ida Ekmark" userId="ffbc62ef69d5d3dc" providerId="LiveId" clId="{38AB4D3C-B4E5-4847-ABEF-83E738C70A11}" dt="2024-05-27T11:32:36.586" v="73973" actId="478"/>
          <ac:spMkLst>
            <pc:docMk/>
            <pc:sldMk cId="2367163873" sldId="315"/>
            <ac:spMk id="10933" creationId="{F84CDEA9-E27F-D109-9BAC-BCF16FDCC2BA}"/>
          </ac:spMkLst>
        </pc:spChg>
        <pc:spChg chg="del mod replST">
          <ac:chgData name="Ida Ekmark" userId="ffbc62ef69d5d3dc" providerId="LiveId" clId="{38AB4D3C-B4E5-4847-ABEF-83E738C70A11}" dt="2024-05-27T11:32:36.586" v="73972" actId="478"/>
          <ac:spMkLst>
            <pc:docMk/>
            <pc:sldMk cId="2367163873" sldId="315"/>
            <ac:spMk id="10934" creationId="{2977BC20-063A-AC5A-838C-E967217C956A}"/>
          </ac:spMkLst>
        </pc:spChg>
        <pc:spChg chg="del mod replST">
          <ac:chgData name="Ida Ekmark" userId="ffbc62ef69d5d3dc" providerId="LiveId" clId="{38AB4D3C-B4E5-4847-ABEF-83E738C70A11}" dt="2024-05-27T11:32:36.586" v="73971" actId="478"/>
          <ac:spMkLst>
            <pc:docMk/>
            <pc:sldMk cId="2367163873" sldId="315"/>
            <ac:spMk id="10935" creationId="{405DCAE7-9815-9F1C-5DDA-C43740643230}"/>
          </ac:spMkLst>
        </pc:spChg>
        <pc:spChg chg="del mod replST">
          <ac:chgData name="Ida Ekmark" userId="ffbc62ef69d5d3dc" providerId="LiveId" clId="{38AB4D3C-B4E5-4847-ABEF-83E738C70A11}" dt="2024-05-27T11:32:36.586" v="73970" actId="478"/>
          <ac:spMkLst>
            <pc:docMk/>
            <pc:sldMk cId="2367163873" sldId="315"/>
            <ac:spMk id="10936" creationId="{90937373-B727-6FEB-5FC0-4120E4B85ABC}"/>
          </ac:spMkLst>
        </pc:spChg>
        <pc:spChg chg="del mod replST">
          <ac:chgData name="Ida Ekmark" userId="ffbc62ef69d5d3dc" providerId="LiveId" clId="{38AB4D3C-B4E5-4847-ABEF-83E738C70A11}" dt="2024-05-27T11:32:36.582" v="73969" actId="478"/>
          <ac:spMkLst>
            <pc:docMk/>
            <pc:sldMk cId="2367163873" sldId="315"/>
            <ac:spMk id="10937" creationId="{FD8E79E5-95F1-C704-2E25-C9832BBF7956}"/>
          </ac:spMkLst>
        </pc:spChg>
        <pc:spChg chg="del mod replST">
          <ac:chgData name="Ida Ekmark" userId="ffbc62ef69d5d3dc" providerId="LiveId" clId="{38AB4D3C-B4E5-4847-ABEF-83E738C70A11}" dt="2024-05-27T11:32:36.582" v="73968" actId="478"/>
          <ac:spMkLst>
            <pc:docMk/>
            <pc:sldMk cId="2367163873" sldId="315"/>
            <ac:spMk id="10938" creationId="{79D45087-8FE1-33E7-AA5F-5A35D41F5E03}"/>
          </ac:spMkLst>
        </pc:spChg>
        <pc:spChg chg="del mod replST">
          <ac:chgData name="Ida Ekmark" userId="ffbc62ef69d5d3dc" providerId="LiveId" clId="{38AB4D3C-B4E5-4847-ABEF-83E738C70A11}" dt="2024-05-27T11:32:36.582" v="73967" actId="478"/>
          <ac:spMkLst>
            <pc:docMk/>
            <pc:sldMk cId="2367163873" sldId="315"/>
            <ac:spMk id="10939" creationId="{DB7A8F06-6855-98E1-9C71-0A12A740B6CB}"/>
          </ac:spMkLst>
        </pc:spChg>
        <pc:spChg chg="del mod replST">
          <ac:chgData name="Ida Ekmark" userId="ffbc62ef69d5d3dc" providerId="LiveId" clId="{38AB4D3C-B4E5-4847-ABEF-83E738C70A11}" dt="2024-05-27T11:32:36.582" v="73966" actId="478"/>
          <ac:spMkLst>
            <pc:docMk/>
            <pc:sldMk cId="2367163873" sldId="315"/>
            <ac:spMk id="10940" creationId="{2D554DC0-336D-1556-4D2D-C52E6A0D8789}"/>
          </ac:spMkLst>
        </pc:spChg>
        <pc:spChg chg="del mod replST">
          <ac:chgData name="Ida Ekmark" userId="ffbc62ef69d5d3dc" providerId="LiveId" clId="{38AB4D3C-B4E5-4847-ABEF-83E738C70A11}" dt="2024-05-27T11:32:36.582" v="73965" actId="478"/>
          <ac:spMkLst>
            <pc:docMk/>
            <pc:sldMk cId="2367163873" sldId="315"/>
            <ac:spMk id="10941" creationId="{C6C1713A-9CFB-055A-C4E2-E7164EBE42C9}"/>
          </ac:spMkLst>
        </pc:spChg>
        <pc:spChg chg="del mod replST">
          <ac:chgData name="Ida Ekmark" userId="ffbc62ef69d5d3dc" providerId="LiveId" clId="{38AB4D3C-B4E5-4847-ABEF-83E738C70A11}" dt="2024-05-27T11:32:36.582" v="73964" actId="478"/>
          <ac:spMkLst>
            <pc:docMk/>
            <pc:sldMk cId="2367163873" sldId="315"/>
            <ac:spMk id="10942" creationId="{075A1F5B-BD26-23AD-6DBF-3F7CED5096BE}"/>
          </ac:spMkLst>
        </pc:spChg>
        <pc:spChg chg="del mod replST">
          <ac:chgData name="Ida Ekmark" userId="ffbc62ef69d5d3dc" providerId="LiveId" clId="{38AB4D3C-B4E5-4847-ABEF-83E738C70A11}" dt="2024-05-27T11:32:36.582" v="73963" actId="478"/>
          <ac:spMkLst>
            <pc:docMk/>
            <pc:sldMk cId="2367163873" sldId="315"/>
            <ac:spMk id="10943" creationId="{D0DB8C00-4146-EE14-8472-6E46758E9FC6}"/>
          </ac:spMkLst>
        </pc:spChg>
        <pc:spChg chg="del mod replST">
          <ac:chgData name="Ida Ekmark" userId="ffbc62ef69d5d3dc" providerId="LiveId" clId="{38AB4D3C-B4E5-4847-ABEF-83E738C70A11}" dt="2024-05-27T11:32:36.582" v="73962" actId="478"/>
          <ac:spMkLst>
            <pc:docMk/>
            <pc:sldMk cId="2367163873" sldId="315"/>
            <ac:spMk id="10944" creationId="{2B27EF21-076D-9612-3A85-6F0442341155}"/>
          </ac:spMkLst>
        </pc:spChg>
        <pc:spChg chg="del mod replST">
          <ac:chgData name="Ida Ekmark" userId="ffbc62ef69d5d3dc" providerId="LiveId" clId="{38AB4D3C-B4E5-4847-ABEF-83E738C70A11}" dt="2024-05-27T11:32:36.579" v="73961" actId="478"/>
          <ac:spMkLst>
            <pc:docMk/>
            <pc:sldMk cId="2367163873" sldId="315"/>
            <ac:spMk id="10945" creationId="{74C177AC-6BEF-3F13-7BA2-9371C40D304F}"/>
          </ac:spMkLst>
        </pc:spChg>
        <pc:spChg chg="del mod replST">
          <ac:chgData name="Ida Ekmark" userId="ffbc62ef69d5d3dc" providerId="LiveId" clId="{38AB4D3C-B4E5-4847-ABEF-83E738C70A11}" dt="2024-05-27T11:32:36.579" v="73960" actId="478"/>
          <ac:spMkLst>
            <pc:docMk/>
            <pc:sldMk cId="2367163873" sldId="315"/>
            <ac:spMk id="10946" creationId="{15D62412-D72B-E929-A8C4-CE9D65B0AF08}"/>
          </ac:spMkLst>
        </pc:spChg>
        <pc:spChg chg="del mod replST">
          <ac:chgData name="Ida Ekmark" userId="ffbc62ef69d5d3dc" providerId="LiveId" clId="{38AB4D3C-B4E5-4847-ABEF-83E738C70A11}" dt="2024-05-27T11:32:36.579" v="73959" actId="478"/>
          <ac:spMkLst>
            <pc:docMk/>
            <pc:sldMk cId="2367163873" sldId="315"/>
            <ac:spMk id="10947" creationId="{D7C4D1E1-91DB-2FE2-50D8-55695D2C762C}"/>
          </ac:spMkLst>
        </pc:spChg>
        <pc:spChg chg="del mod replST">
          <ac:chgData name="Ida Ekmark" userId="ffbc62ef69d5d3dc" providerId="LiveId" clId="{38AB4D3C-B4E5-4847-ABEF-83E738C70A11}" dt="2024-05-27T11:32:36.579" v="73958" actId="478"/>
          <ac:spMkLst>
            <pc:docMk/>
            <pc:sldMk cId="2367163873" sldId="315"/>
            <ac:spMk id="10948" creationId="{CDF42494-0CF4-8785-1667-EDCE51F53D29}"/>
          </ac:spMkLst>
        </pc:spChg>
        <pc:spChg chg="del mod replST">
          <ac:chgData name="Ida Ekmark" userId="ffbc62ef69d5d3dc" providerId="LiveId" clId="{38AB4D3C-B4E5-4847-ABEF-83E738C70A11}" dt="2024-05-27T11:32:36.579" v="73957" actId="478"/>
          <ac:spMkLst>
            <pc:docMk/>
            <pc:sldMk cId="2367163873" sldId="315"/>
            <ac:spMk id="10949" creationId="{5063251A-16C3-0CD4-2218-C659C93014EF}"/>
          </ac:spMkLst>
        </pc:spChg>
        <pc:spChg chg="del mod replST">
          <ac:chgData name="Ida Ekmark" userId="ffbc62ef69d5d3dc" providerId="LiveId" clId="{38AB4D3C-B4E5-4847-ABEF-83E738C70A11}" dt="2024-05-27T11:32:36.578" v="73956" actId="478"/>
          <ac:spMkLst>
            <pc:docMk/>
            <pc:sldMk cId="2367163873" sldId="315"/>
            <ac:spMk id="10950" creationId="{7E74CC46-8309-8219-6BF9-081920D71ED5}"/>
          </ac:spMkLst>
        </pc:spChg>
        <pc:spChg chg="del mod replST">
          <ac:chgData name="Ida Ekmark" userId="ffbc62ef69d5d3dc" providerId="LiveId" clId="{38AB4D3C-B4E5-4847-ABEF-83E738C70A11}" dt="2024-05-27T11:32:36.578" v="73955" actId="478"/>
          <ac:spMkLst>
            <pc:docMk/>
            <pc:sldMk cId="2367163873" sldId="315"/>
            <ac:spMk id="10951" creationId="{04D21B77-56B2-D051-BFDA-5777221865F9}"/>
          </ac:spMkLst>
        </pc:spChg>
        <pc:spChg chg="del mod replST">
          <ac:chgData name="Ida Ekmark" userId="ffbc62ef69d5d3dc" providerId="LiveId" clId="{38AB4D3C-B4E5-4847-ABEF-83E738C70A11}" dt="2024-05-27T11:32:36.574" v="73954" actId="478"/>
          <ac:spMkLst>
            <pc:docMk/>
            <pc:sldMk cId="2367163873" sldId="315"/>
            <ac:spMk id="10952" creationId="{DE144CEE-6369-20F8-9168-DAC9406F9C7D}"/>
          </ac:spMkLst>
        </pc:spChg>
        <pc:spChg chg="del mod replST">
          <ac:chgData name="Ida Ekmark" userId="ffbc62ef69d5d3dc" providerId="LiveId" clId="{38AB4D3C-B4E5-4847-ABEF-83E738C70A11}" dt="2024-05-27T11:32:36.574" v="73953" actId="478"/>
          <ac:spMkLst>
            <pc:docMk/>
            <pc:sldMk cId="2367163873" sldId="315"/>
            <ac:spMk id="10953" creationId="{3BE6E6AF-2830-8C33-58BF-08E3BFEA8A27}"/>
          </ac:spMkLst>
        </pc:spChg>
        <pc:spChg chg="del mod replST">
          <ac:chgData name="Ida Ekmark" userId="ffbc62ef69d5d3dc" providerId="LiveId" clId="{38AB4D3C-B4E5-4847-ABEF-83E738C70A11}" dt="2024-05-27T11:32:36.574" v="73952" actId="478"/>
          <ac:spMkLst>
            <pc:docMk/>
            <pc:sldMk cId="2367163873" sldId="315"/>
            <ac:spMk id="10954" creationId="{1BDDF8C0-1008-4410-DB01-9E0431954B4F}"/>
          </ac:spMkLst>
        </pc:spChg>
        <pc:spChg chg="del mod replST">
          <ac:chgData name="Ida Ekmark" userId="ffbc62ef69d5d3dc" providerId="LiveId" clId="{38AB4D3C-B4E5-4847-ABEF-83E738C70A11}" dt="2024-05-27T11:32:36.574" v="73951" actId="478"/>
          <ac:spMkLst>
            <pc:docMk/>
            <pc:sldMk cId="2367163873" sldId="315"/>
            <ac:spMk id="10955" creationId="{DC2707C6-7B13-DF3D-4240-923D7C4C7B3F}"/>
          </ac:spMkLst>
        </pc:spChg>
        <pc:spChg chg="del mod replST">
          <ac:chgData name="Ida Ekmark" userId="ffbc62ef69d5d3dc" providerId="LiveId" clId="{38AB4D3C-B4E5-4847-ABEF-83E738C70A11}" dt="2024-05-27T11:32:36.574" v="73950" actId="478"/>
          <ac:spMkLst>
            <pc:docMk/>
            <pc:sldMk cId="2367163873" sldId="315"/>
            <ac:spMk id="10956" creationId="{76947684-AD7B-A4CD-DB27-9C4D970E402A}"/>
          </ac:spMkLst>
        </pc:spChg>
        <pc:spChg chg="del mod replST">
          <ac:chgData name="Ida Ekmark" userId="ffbc62ef69d5d3dc" providerId="LiveId" clId="{38AB4D3C-B4E5-4847-ABEF-83E738C70A11}" dt="2024-05-27T11:32:36.574" v="73949" actId="478"/>
          <ac:spMkLst>
            <pc:docMk/>
            <pc:sldMk cId="2367163873" sldId="315"/>
            <ac:spMk id="10957" creationId="{F56587E9-D03E-66EB-ABEF-D3021E277ACA}"/>
          </ac:spMkLst>
        </pc:spChg>
        <pc:spChg chg="del mod replST">
          <ac:chgData name="Ida Ekmark" userId="ffbc62ef69d5d3dc" providerId="LiveId" clId="{38AB4D3C-B4E5-4847-ABEF-83E738C70A11}" dt="2024-05-27T11:32:36.574" v="73948" actId="478"/>
          <ac:spMkLst>
            <pc:docMk/>
            <pc:sldMk cId="2367163873" sldId="315"/>
            <ac:spMk id="10958" creationId="{E900DD12-F033-D525-C3AB-7563F5AED996}"/>
          </ac:spMkLst>
        </pc:spChg>
        <pc:spChg chg="del mod replST">
          <ac:chgData name="Ida Ekmark" userId="ffbc62ef69d5d3dc" providerId="LiveId" clId="{38AB4D3C-B4E5-4847-ABEF-83E738C70A11}" dt="2024-05-27T11:32:36.574" v="73947" actId="478"/>
          <ac:spMkLst>
            <pc:docMk/>
            <pc:sldMk cId="2367163873" sldId="315"/>
            <ac:spMk id="10959" creationId="{BCE59195-7317-9E13-90D9-F6F8758FA40D}"/>
          </ac:spMkLst>
        </pc:spChg>
        <pc:spChg chg="del mod replST">
          <ac:chgData name="Ida Ekmark" userId="ffbc62ef69d5d3dc" providerId="LiveId" clId="{38AB4D3C-B4E5-4847-ABEF-83E738C70A11}" dt="2024-05-27T11:32:36.572" v="73946" actId="478"/>
          <ac:spMkLst>
            <pc:docMk/>
            <pc:sldMk cId="2367163873" sldId="315"/>
            <ac:spMk id="10960" creationId="{7D858C16-4DDB-45F4-E402-78A5BA8DF0B6}"/>
          </ac:spMkLst>
        </pc:spChg>
        <pc:spChg chg="del mod replST">
          <ac:chgData name="Ida Ekmark" userId="ffbc62ef69d5d3dc" providerId="LiveId" clId="{38AB4D3C-B4E5-4847-ABEF-83E738C70A11}" dt="2024-05-27T11:32:36.572" v="73945" actId="478"/>
          <ac:spMkLst>
            <pc:docMk/>
            <pc:sldMk cId="2367163873" sldId="315"/>
            <ac:spMk id="10961" creationId="{40DA1B87-709E-99BC-6C6A-1F84C5E61FB2}"/>
          </ac:spMkLst>
        </pc:spChg>
        <pc:spChg chg="del mod replST">
          <ac:chgData name="Ida Ekmark" userId="ffbc62ef69d5d3dc" providerId="LiveId" clId="{38AB4D3C-B4E5-4847-ABEF-83E738C70A11}" dt="2024-05-27T11:32:36.572" v="73944" actId="478"/>
          <ac:spMkLst>
            <pc:docMk/>
            <pc:sldMk cId="2367163873" sldId="315"/>
            <ac:spMk id="10962" creationId="{57147F15-7363-1FC1-273F-805E8037764E}"/>
          </ac:spMkLst>
        </pc:spChg>
        <pc:spChg chg="del mod replST">
          <ac:chgData name="Ida Ekmark" userId="ffbc62ef69d5d3dc" providerId="LiveId" clId="{38AB4D3C-B4E5-4847-ABEF-83E738C70A11}" dt="2024-05-27T11:32:36.569" v="73943" actId="478"/>
          <ac:spMkLst>
            <pc:docMk/>
            <pc:sldMk cId="2367163873" sldId="315"/>
            <ac:spMk id="10963" creationId="{EE6E30FE-A674-18A3-34CD-579D87F3AF6C}"/>
          </ac:spMkLst>
        </pc:spChg>
        <pc:spChg chg="del mod replST">
          <ac:chgData name="Ida Ekmark" userId="ffbc62ef69d5d3dc" providerId="LiveId" clId="{38AB4D3C-B4E5-4847-ABEF-83E738C70A11}" dt="2024-05-27T11:32:36.569" v="73942" actId="478"/>
          <ac:spMkLst>
            <pc:docMk/>
            <pc:sldMk cId="2367163873" sldId="315"/>
            <ac:spMk id="10964" creationId="{4CA39044-5277-C9A2-61E3-274D7F7E5A80}"/>
          </ac:spMkLst>
        </pc:spChg>
        <pc:spChg chg="del mod replST">
          <ac:chgData name="Ida Ekmark" userId="ffbc62ef69d5d3dc" providerId="LiveId" clId="{38AB4D3C-B4E5-4847-ABEF-83E738C70A11}" dt="2024-05-27T11:32:36.569" v="73941" actId="478"/>
          <ac:spMkLst>
            <pc:docMk/>
            <pc:sldMk cId="2367163873" sldId="315"/>
            <ac:spMk id="10965" creationId="{03C125A9-9DC1-46C7-C19E-FE4554EB259C}"/>
          </ac:spMkLst>
        </pc:spChg>
        <pc:spChg chg="del mod replST">
          <ac:chgData name="Ida Ekmark" userId="ffbc62ef69d5d3dc" providerId="LiveId" clId="{38AB4D3C-B4E5-4847-ABEF-83E738C70A11}" dt="2024-05-27T11:32:36.569" v="73940" actId="478"/>
          <ac:spMkLst>
            <pc:docMk/>
            <pc:sldMk cId="2367163873" sldId="315"/>
            <ac:spMk id="10966" creationId="{DBB5B30D-6595-C867-57DA-32F36F8C4433}"/>
          </ac:spMkLst>
        </pc:spChg>
        <pc:spChg chg="del mod replST">
          <ac:chgData name="Ida Ekmark" userId="ffbc62ef69d5d3dc" providerId="LiveId" clId="{38AB4D3C-B4E5-4847-ABEF-83E738C70A11}" dt="2024-05-27T11:32:36.566" v="73939" actId="478"/>
          <ac:spMkLst>
            <pc:docMk/>
            <pc:sldMk cId="2367163873" sldId="315"/>
            <ac:spMk id="10967" creationId="{C634677C-7B10-AC29-0CCA-C646AA27E3A8}"/>
          </ac:spMkLst>
        </pc:spChg>
        <pc:spChg chg="del mod replST">
          <ac:chgData name="Ida Ekmark" userId="ffbc62ef69d5d3dc" providerId="LiveId" clId="{38AB4D3C-B4E5-4847-ABEF-83E738C70A11}" dt="2024-05-27T11:32:36.566" v="73938" actId="478"/>
          <ac:spMkLst>
            <pc:docMk/>
            <pc:sldMk cId="2367163873" sldId="315"/>
            <ac:spMk id="10968" creationId="{5DDA3B12-1BA7-F2C5-6BAA-91BBED98BB96}"/>
          </ac:spMkLst>
        </pc:spChg>
        <pc:spChg chg="del mod replST">
          <ac:chgData name="Ida Ekmark" userId="ffbc62ef69d5d3dc" providerId="LiveId" clId="{38AB4D3C-B4E5-4847-ABEF-83E738C70A11}" dt="2024-05-27T11:32:36.566" v="73937" actId="478"/>
          <ac:spMkLst>
            <pc:docMk/>
            <pc:sldMk cId="2367163873" sldId="315"/>
            <ac:spMk id="10969" creationId="{E31B7708-1F84-DF7B-98E4-80A9D37C90D2}"/>
          </ac:spMkLst>
        </pc:spChg>
        <pc:spChg chg="del mod replST">
          <ac:chgData name="Ida Ekmark" userId="ffbc62ef69d5d3dc" providerId="LiveId" clId="{38AB4D3C-B4E5-4847-ABEF-83E738C70A11}" dt="2024-05-27T11:32:36.566" v="73936" actId="478"/>
          <ac:spMkLst>
            <pc:docMk/>
            <pc:sldMk cId="2367163873" sldId="315"/>
            <ac:spMk id="10970" creationId="{2AC7CCBA-F2B7-E3CA-05F1-F8BA73AC5C47}"/>
          </ac:spMkLst>
        </pc:spChg>
        <pc:spChg chg="del mod replST">
          <ac:chgData name="Ida Ekmark" userId="ffbc62ef69d5d3dc" providerId="LiveId" clId="{38AB4D3C-B4E5-4847-ABEF-83E738C70A11}" dt="2024-05-27T11:32:36.566" v="73935" actId="478"/>
          <ac:spMkLst>
            <pc:docMk/>
            <pc:sldMk cId="2367163873" sldId="315"/>
            <ac:spMk id="10971" creationId="{09794305-996D-AD1E-54CC-97C0AF3A9A23}"/>
          </ac:spMkLst>
        </pc:spChg>
        <pc:spChg chg="del mod replST">
          <ac:chgData name="Ida Ekmark" userId="ffbc62ef69d5d3dc" providerId="LiveId" clId="{38AB4D3C-B4E5-4847-ABEF-83E738C70A11}" dt="2024-05-27T11:32:36.566" v="73934" actId="478"/>
          <ac:spMkLst>
            <pc:docMk/>
            <pc:sldMk cId="2367163873" sldId="315"/>
            <ac:spMk id="10972" creationId="{9153C5E0-6F8C-198D-2A2D-5F5879A275D4}"/>
          </ac:spMkLst>
        </pc:spChg>
        <pc:spChg chg="del mod replST">
          <ac:chgData name="Ida Ekmark" userId="ffbc62ef69d5d3dc" providerId="LiveId" clId="{38AB4D3C-B4E5-4847-ABEF-83E738C70A11}" dt="2024-05-27T11:32:36.562" v="73933" actId="478"/>
          <ac:spMkLst>
            <pc:docMk/>
            <pc:sldMk cId="2367163873" sldId="315"/>
            <ac:spMk id="10973" creationId="{14A3B8F6-E0E5-6AEC-83A4-77034D11A1B0}"/>
          </ac:spMkLst>
        </pc:spChg>
        <pc:spChg chg="del mod replST">
          <ac:chgData name="Ida Ekmark" userId="ffbc62ef69d5d3dc" providerId="LiveId" clId="{38AB4D3C-B4E5-4847-ABEF-83E738C70A11}" dt="2024-05-27T11:32:36.562" v="73932" actId="478"/>
          <ac:spMkLst>
            <pc:docMk/>
            <pc:sldMk cId="2367163873" sldId="315"/>
            <ac:spMk id="10974" creationId="{F5D9F3B0-5373-0A02-E39C-8AD02401D380}"/>
          </ac:spMkLst>
        </pc:spChg>
        <pc:spChg chg="del mod replST">
          <ac:chgData name="Ida Ekmark" userId="ffbc62ef69d5d3dc" providerId="LiveId" clId="{38AB4D3C-B4E5-4847-ABEF-83E738C70A11}" dt="2024-05-27T11:32:36.562" v="73931" actId="478"/>
          <ac:spMkLst>
            <pc:docMk/>
            <pc:sldMk cId="2367163873" sldId="315"/>
            <ac:spMk id="10975" creationId="{9F8B635C-D951-06E2-EF29-C668982234D9}"/>
          </ac:spMkLst>
        </pc:spChg>
        <pc:spChg chg="del mod replST">
          <ac:chgData name="Ida Ekmark" userId="ffbc62ef69d5d3dc" providerId="LiveId" clId="{38AB4D3C-B4E5-4847-ABEF-83E738C70A11}" dt="2024-05-27T11:32:36.562" v="73930" actId="478"/>
          <ac:spMkLst>
            <pc:docMk/>
            <pc:sldMk cId="2367163873" sldId="315"/>
            <ac:spMk id="10976" creationId="{BB1F4048-893B-A932-BD34-D9F05C908C42}"/>
          </ac:spMkLst>
        </pc:spChg>
        <pc:spChg chg="del mod replST">
          <ac:chgData name="Ida Ekmark" userId="ffbc62ef69d5d3dc" providerId="LiveId" clId="{38AB4D3C-B4E5-4847-ABEF-83E738C70A11}" dt="2024-05-27T11:32:36.562" v="73929" actId="478"/>
          <ac:spMkLst>
            <pc:docMk/>
            <pc:sldMk cId="2367163873" sldId="315"/>
            <ac:spMk id="10977" creationId="{53B26E96-5DCA-3A26-F4C5-D0B6246E9776}"/>
          </ac:spMkLst>
        </pc:spChg>
        <pc:spChg chg="del mod replST">
          <ac:chgData name="Ida Ekmark" userId="ffbc62ef69d5d3dc" providerId="LiveId" clId="{38AB4D3C-B4E5-4847-ABEF-83E738C70A11}" dt="2024-05-27T11:32:36.562" v="73928" actId="478"/>
          <ac:spMkLst>
            <pc:docMk/>
            <pc:sldMk cId="2367163873" sldId="315"/>
            <ac:spMk id="10978" creationId="{8526E82B-B10B-A716-7456-22ECF1E518B1}"/>
          </ac:spMkLst>
        </pc:spChg>
        <pc:spChg chg="del mod replST">
          <ac:chgData name="Ida Ekmark" userId="ffbc62ef69d5d3dc" providerId="LiveId" clId="{38AB4D3C-B4E5-4847-ABEF-83E738C70A11}" dt="2024-05-27T11:32:36.562" v="73927" actId="478"/>
          <ac:spMkLst>
            <pc:docMk/>
            <pc:sldMk cId="2367163873" sldId="315"/>
            <ac:spMk id="10979" creationId="{4098AA01-DC82-9F45-EEC4-DA35B7920F71}"/>
          </ac:spMkLst>
        </pc:spChg>
        <pc:spChg chg="del mod replST">
          <ac:chgData name="Ida Ekmark" userId="ffbc62ef69d5d3dc" providerId="LiveId" clId="{38AB4D3C-B4E5-4847-ABEF-83E738C70A11}" dt="2024-05-27T11:32:36.559" v="73926" actId="478"/>
          <ac:spMkLst>
            <pc:docMk/>
            <pc:sldMk cId="2367163873" sldId="315"/>
            <ac:spMk id="10980" creationId="{E641C9F8-ECF6-2340-C749-05DCFA8FB624}"/>
          </ac:spMkLst>
        </pc:spChg>
        <pc:spChg chg="del mod replST">
          <ac:chgData name="Ida Ekmark" userId="ffbc62ef69d5d3dc" providerId="LiveId" clId="{38AB4D3C-B4E5-4847-ABEF-83E738C70A11}" dt="2024-05-27T11:32:36.559" v="73925" actId="478"/>
          <ac:spMkLst>
            <pc:docMk/>
            <pc:sldMk cId="2367163873" sldId="315"/>
            <ac:spMk id="10981" creationId="{C8EE61DC-6F4B-DA44-AAC2-6C7B81C1C006}"/>
          </ac:spMkLst>
        </pc:spChg>
        <pc:spChg chg="del mod replST">
          <ac:chgData name="Ida Ekmark" userId="ffbc62ef69d5d3dc" providerId="LiveId" clId="{38AB4D3C-B4E5-4847-ABEF-83E738C70A11}" dt="2024-05-27T11:32:36.559" v="73924" actId="478"/>
          <ac:spMkLst>
            <pc:docMk/>
            <pc:sldMk cId="2367163873" sldId="315"/>
            <ac:spMk id="10982" creationId="{AA4ED412-9C0C-ABB6-C55E-C339B3E27A36}"/>
          </ac:spMkLst>
        </pc:spChg>
        <pc:spChg chg="del mod replST">
          <ac:chgData name="Ida Ekmark" userId="ffbc62ef69d5d3dc" providerId="LiveId" clId="{38AB4D3C-B4E5-4847-ABEF-83E738C70A11}" dt="2024-05-27T11:32:36.559" v="73923" actId="478"/>
          <ac:spMkLst>
            <pc:docMk/>
            <pc:sldMk cId="2367163873" sldId="315"/>
            <ac:spMk id="10983" creationId="{3CC23F06-099C-E769-FA35-71650844D509}"/>
          </ac:spMkLst>
        </pc:spChg>
        <pc:spChg chg="del mod replST">
          <ac:chgData name="Ida Ekmark" userId="ffbc62ef69d5d3dc" providerId="LiveId" clId="{38AB4D3C-B4E5-4847-ABEF-83E738C70A11}" dt="2024-05-27T11:32:36.557" v="73922" actId="478"/>
          <ac:spMkLst>
            <pc:docMk/>
            <pc:sldMk cId="2367163873" sldId="315"/>
            <ac:spMk id="10984" creationId="{02F5429E-05AD-2730-3189-2A4E794F9BAE}"/>
          </ac:spMkLst>
        </pc:spChg>
        <pc:spChg chg="del mod replST">
          <ac:chgData name="Ida Ekmark" userId="ffbc62ef69d5d3dc" providerId="LiveId" clId="{38AB4D3C-B4E5-4847-ABEF-83E738C70A11}" dt="2024-05-27T11:32:36.557" v="73921" actId="478"/>
          <ac:spMkLst>
            <pc:docMk/>
            <pc:sldMk cId="2367163873" sldId="315"/>
            <ac:spMk id="10985" creationId="{FF35B4B3-0B58-17F3-905A-742F8B6B287F}"/>
          </ac:spMkLst>
        </pc:spChg>
        <pc:spChg chg="del mod replST">
          <ac:chgData name="Ida Ekmark" userId="ffbc62ef69d5d3dc" providerId="LiveId" clId="{38AB4D3C-B4E5-4847-ABEF-83E738C70A11}" dt="2024-05-27T11:32:36.557" v="73920" actId="478"/>
          <ac:spMkLst>
            <pc:docMk/>
            <pc:sldMk cId="2367163873" sldId="315"/>
            <ac:spMk id="10986" creationId="{46314B49-C693-2088-D3F6-97C794F6059C}"/>
          </ac:spMkLst>
        </pc:spChg>
        <pc:spChg chg="del mod replST">
          <ac:chgData name="Ida Ekmark" userId="ffbc62ef69d5d3dc" providerId="LiveId" clId="{38AB4D3C-B4E5-4847-ABEF-83E738C70A11}" dt="2024-05-27T11:32:36.553" v="73919" actId="478"/>
          <ac:spMkLst>
            <pc:docMk/>
            <pc:sldMk cId="2367163873" sldId="315"/>
            <ac:spMk id="10987" creationId="{1DDF1567-FF29-0554-165B-6BB33222EC79}"/>
          </ac:spMkLst>
        </pc:spChg>
        <pc:spChg chg="del mod replST">
          <ac:chgData name="Ida Ekmark" userId="ffbc62ef69d5d3dc" providerId="LiveId" clId="{38AB4D3C-B4E5-4847-ABEF-83E738C70A11}" dt="2024-05-27T11:32:36.553" v="73918" actId="478"/>
          <ac:spMkLst>
            <pc:docMk/>
            <pc:sldMk cId="2367163873" sldId="315"/>
            <ac:spMk id="10988" creationId="{E2736E74-E648-EDAD-18C3-B91DCCEA1C93}"/>
          </ac:spMkLst>
        </pc:spChg>
        <pc:spChg chg="del mod replST">
          <ac:chgData name="Ida Ekmark" userId="ffbc62ef69d5d3dc" providerId="LiveId" clId="{38AB4D3C-B4E5-4847-ABEF-83E738C70A11}" dt="2024-05-27T11:32:36.553" v="73917" actId="478"/>
          <ac:spMkLst>
            <pc:docMk/>
            <pc:sldMk cId="2367163873" sldId="315"/>
            <ac:spMk id="10989" creationId="{D178786C-EAC4-0E49-D2F5-1ABCFDFF34B1}"/>
          </ac:spMkLst>
        </pc:spChg>
        <pc:spChg chg="del mod replST">
          <ac:chgData name="Ida Ekmark" userId="ffbc62ef69d5d3dc" providerId="LiveId" clId="{38AB4D3C-B4E5-4847-ABEF-83E738C70A11}" dt="2024-05-27T11:32:36.553" v="73916" actId="478"/>
          <ac:spMkLst>
            <pc:docMk/>
            <pc:sldMk cId="2367163873" sldId="315"/>
            <ac:spMk id="10990" creationId="{92ABE1FB-52D9-6BFE-7E03-89E2A0C59ADF}"/>
          </ac:spMkLst>
        </pc:spChg>
        <pc:spChg chg="del mod replST">
          <ac:chgData name="Ida Ekmark" userId="ffbc62ef69d5d3dc" providerId="LiveId" clId="{38AB4D3C-B4E5-4847-ABEF-83E738C70A11}" dt="2024-05-27T11:32:36.553" v="73915" actId="478"/>
          <ac:spMkLst>
            <pc:docMk/>
            <pc:sldMk cId="2367163873" sldId="315"/>
            <ac:spMk id="10991" creationId="{66BBEEC0-BEBD-D402-5919-B83853D45AEA}"/>
          </ac:spMkLst>
        </pc:spChg>
        <pc:spChg chg="del mod replST">
          <ac:chgData name="Ida Ekmark" userId="ffbc62ef69d5d3dc" providerId="LiveId" clId="{38AB4D3C-B4E5-4847-ABEF-83E738C70A11}" dt="2024-05-27T11:32:36.553" v="73914" actId="478"/>
          <ac:spMkLst>
            <pc:docMk/>
            <pc:sldMk cId="2367163873" sldId="315"/>
            <ac:spMk id="10992" creationId="{0212E2FE-3316-A7DD-0E5D-F9CD87FB2AE3}"/>
          </ac:spMkLst>
        </pc:spChg>
        <pc:spChg chg="del mod replST">
          <ac:chgData name="Ida Ekmark" userId="ffbc62ef69d5d3dc" providerId="LiveId" clId="{38AB4D3C-B4E5-4847-ABEF-83E738C70A11}" dt="2024-05-27T11:32:36.553" v="73913" actId="478"/>
          <ac:spMkLst>
            <pc:docMk/>
            <pc:sldMk cId="2367163873" sldId="315"/>
            <ac:spMk id="10993" creationId="{056B97B8-F120-813F-D563-5FC5B17AF99A}"/>
          </ac:spMkLst>
        </pc:spChg>
        <pc:spChg chg="del mod replST">
          <ac:chgData name="Ida Ekmark" userId="ffbc62ef69d5d3dc" providerId="LiveId" clId="{38AB4D3C-B4E5-4847-ABEF-83E738C70A11}" dt="2024-05-27T11:32:36.549" v="73912" actId="478"/>
          <ac:spMkLst>
            <pc:docMk/>
            <pc:sldMk cId="2367163873" sldId="315"/>
            <ac:spMk id="10994" creationId="{47EDE7BA-A3D7-9506-D749-AF3231981F10}"/>
          </ac:spMkLst>
        </pc:spChg>
        <pc:spChg chg="del mod replST">
          <ac:chgData name="Ida Ekmark" userId="ffbc62ef69d5d3dc" providerId="LiveId" clId="{38AB4D3C-B4E5-4847-ABEF-83E738C70A11}" dt="2024-05-27T11:32:36.549" v="73911" actId="478"/>
          <ac:spMkLst>
            <pc:docMk/>
            <pc:sldMk cId="2367163873" sldId="315"/>
            <ac:spMk id="10995" creationId="{6E152327-335C-84CB-20E5-12592430203F}"/>
          </ac:spMkLst>
        </pc:spChg>
        <pc:spChg chg="del mod replST">
          <ac:chgData name="Ida Ekmark" userId="ffbc62ef69d5d3dc" providerId="LiveId" clId="{38AB4D3C-B4E5-4847-ABEF-83E738C70A11}" dt="2024-05-27T11:32:36.549" v="73910" actId="478"/>
          <ac:spMkLst>
            <pc:docMk/>
            <pc:sldMk cId="2367163873" sldId="315"/>
            <ac:spMk id="10996" creationId="{833197E4-B123-935B-D18C-AB389900AC18}"/>
          </ac:spMkLst>
        </pc:spChg>
        <pc:spChg chg="del mod replST">
          <ac:chgData name="Ida Ekmark" userId="ffbc62ef69d5d3dc" providerId="LiveId" clId="{38AB4D3C-B4E5-4847-ABEF-83E738C70A11}" dt="2024-05-27T11:32:36.549" v="73909" actId="478"/>
          <ac:spMkLst>
            <pc:docMk/>
            <pc:sldMk cId="2367163873" sldId="315"/>
            <ac:spMk id="10997" creationId="{F0E0F880-5AC3-60B7-3FB5-91D3B4A038CF}"/>
          </ac:spMkLst>
        </pc:spChg>
        <pc:spChg chg="del mod replST">
          <ac:chgData name="Ida Ekmark" userId="ffbc62ef69d5d3dc" providerId="LiveId" clId="{38AB4D3C-B4E5-4847-ABEF-83E738C70A11}" dt="2024-05-27T11:32:36.549" v="73908" actId="478"/>
          <ac:spMkLst>
            <pc:docMk/>
            <pc:sldMk cId="2367163873" sldId="315"/>
            <ac:spMk id="10998" creationId="{2365BEC0-A17A-9097-7A07-98C87B81AFF9}"/>
          </ac:spMkLst>
        </pc:spChg>
        <pc:spChg chg="del mod replST">
          <ac:chgData name="Ida Ekmark" userId="ffbc62ef69d5d3dc" providerId="LiveId" clId="{38AB4D3C-B4E5-4847-ABEF-83E738C70A11}" dt="2024-05-27T11:32:36.549" v="73907" actId="478"/>
          <ac:spMkLst>
            <pc:docMk/>
            <pc:sldMk cId="2367163873" sldId="315"/>
            <ac:spMk id="10999" creationId="{B372722D-003D-CE65-6E01-A3A3402C1C99}"/>
          </ac:spMkLst>
        </pc:spChg>
        <pc:spChg chg="del mod replST">
          <ac:chgData name="Ida Ekmark" userId="ffbc62ef69d5d3dc" providerId="LiveId" clId="{38AB4D3C-B4E5-4847-ABEF-83E738C70A11}" dt="2024-05-27T11:32:36.544" v="73906" actId="478"/>
          <ac:spMkLst>
            <pc:docMk/>
            <pc:sldMk cId="2367163873" sldId="315"/>
            <ac:spMk id="11000" creationId="{043A63E7-B9EA-CF78-A706-A5930449FD21}"/>
          </ac:spMkLst>
        </pc:spChg>
        <pc:spChg chg="del mod replST">
          <ac:chgData name="Ida Ekmark" userId="ffbc62ef69d5d3dc" providerId="LiveId" clId="{38AB4D3C-B4E5-4847-ABEF-83E738C70A11}" dt="2024-05-27T11:32:36.544" v="73905" actId="478"/>
          <ac:spMkLst>
            <pc:docMk/>
            <pc:sldMk cId="2367163873" sldId="315"/>
            <ac:spMk id="11001" creationId="{97E2FC2F-5579-8E4C-1EE5-B657AD9FF1CA}"/>
          </ac:spMkLst>
        </pc:spChg>
        <pc:spChg chg="del mod replST">
          <ac:chgData name="Ida Ekmark" userId="ffbc62ef69d5d3dc" providerId="LiveId" clId="{38AB4D3C-B4E5-4847-ABEF-83E738C70A11}" dt="2024-05-27T11:32:36.544" v="73904" actId="478"/>
          <ac:spMkLst>
            <pc:docMk/>
            <pc:sldMk cId="2367163873" sldId="315"/>
            <ac:spMk id="11002" creationId="{A55BF81C-A768-FC17-E6F7-B4ED5EF98BFD}"/>
          </ac:spMkLst>
        </pc:spChg>
        <pc:spChg chg="del mod replST">
          <ac:chgData name="Ida Ekmark" userId="ffbc62ef69d5d3dc" providerId="LiveId" clId="{38AB4D3C-B4E5-4847-ABEF-83E738C70A11}" dt="2024-05-27T11:32:36.544" v="73903" actId="478"/>
          <ac:spMkLst>
            <pc:docMk/>
            <pc:sldMk cId="2367163873" sldId="315"/>
            <ac:spMk id="11003" creationId="{418D82BF-20E4-AB09-3D7F-13B95344D9BE}"/>
          </ac:spMkLst>
        </pc:spChg>
        <pc:spChg chg="del mod replST">
          <ac:chgData name="Ida Ekmark" userId="ffbc62ef69d5d3dc" providerId="LiveId" clId="{38AB4D3C-B4E5-4847-ABEF-83E738C70A11}" dt="2024-05-27T11:32:36.544" v="73902" actId="478"/>
          <ac:spMkLst>
            <pc:docMk/>
            <pc:sldMk cId="2367163873" sldId="315"/>
            <ac:spMk id="11004" creationId="{0E4F393F-2824-5020-4432-DC21CB5BAED9}"/>
          </ac:spMkLst>
        </pc:spChg>
        <pc:spChg chg="del mod replST">
          <ac:chgData name="Ida Ekmark" userId="ffbc62ef69d5d3dc" providerId="LiveId" clId="{38AB4D3C-B4E5-4847-ABEF-83E738C70A11}" dt="2024-05-27T11:32:36.544" v="73901" actId="478"/>
          <ac:spMkLst>
            <pc:docMk/>
            <pc:sldMk cId="2367163873" sldId="315"/>
            <ac:spMk id="11005" creationId="{54BAE05E-0DD5-A1A7-F7C1-1D08EFF55442}"/>
          </ac:spMkLst>
        </pc:spChg>
        <pc:spChg chg="del mod replST">
          <ac:chgData name="Ida Ekmark" userId="ffbc62ef69d5d3dc" providerId="LiveId" clId="{38AB4D3C-B4E5-4847-ABEF-83E738C70A11}" dt="2024-05-27T11:32:36.544" v="73900" actId="478"/>
          <ac:spMkLst>
            <pc:docMk/>
            <pc:sldMk cId="2367163873" sldId="315"/>
            <ac:spMk id="11006" creationId="{EBA30D07-5E9B-7BF9-BE49-CB038795B3B6}"/>
          </ac:spMkLst>
        </pc:spChg>
        <pc:spChg chg="del mod replST">
          <ac:chgData name="Ida Ekmark" userId="ffbc62ef69d5d3dc" providerId="LiveId" clId="{38AB4D3C-B4E5-4847-ABEF-83E738C70A11}" dt="2024-05-27T11:32:36.540" v="73899" actId="478"/>
          <ac:spMkLst>
            <pc:docMk/>
            <pc:sldMk cId="2367163873" sldId="315"/>
            <ac:spMk id="11007" creationId="{D2AE9905-1696-8742-7B55-B3CC08F0DB02}"/>
          </ac:spMkLst>
        </pc:spChg>
        <pc:spChg chg="del mod replST">
          <ac:chgData name="Ida Ekmark" userId="ffbc62ef69d5d3dc" providerId="LiveId" clId="{38AB4D3C-B4E5-4847-ABEF-83E738C70A11}" dt="2024-05-27T11:32:36.540" v="73898" actId="478"/>
          <ac:spMkLst>
            <pc:docMk/>
            <pc:sldMk cId="2367163873" sldId="315"/>
            <ac:spMk id="11008" creationId="{23D6B05F-8861-C2B9-7A39-D3FDEA5D9F99}"/>
          </ac:spMkLst>
        </pc:spChg>
        <pc:spChg chg="del mod replST">
          <ac:chgData name="Ida Ekmark" userId="ffbc62ef69d5d3dc" providerId="LiveId" clId="{38AB4D3C-B4E5-4847-ABEF-83E738C70A11}" dt="2024-05-27T11:32:36.540" v="73897" actId="478"/>
          <ac:spMkLst>
            <pc:docMk/>
            <pc:sldMk cId="2367163873" sldId="315"/>
            <ac:spMk id="11009" creationId="{41B3FBAF-09E7-B791-0D1D-E520EE28089E}"/>
          </ac:spMkLst>
        </pc:spChg>
        <pc:spChg chg="del mod replST">
          <ac:chgData name="Ida Ekmark" userId="ffbc62ef69d5d3dc" providerId="LiveId" clId="{38AB4D3C-B4E5-4847-ABEF-83E738C70A11}" dt="2024-05-27T11:32:36.540" v="73896" actId="478"/>
          <ac:spMkLst>
            <pc:docMk/>
            <pc:sldMk cId="2367163873" sldId="315"/>
            <ac:spMk id="11010" creationId="{BC475DA6-2B92-9571-49F8-EE35D841073A}"/>
          </ac:spMkLst>
        </pc:spChg>
        <pc:spChg chg="del mod replST">
          <ac:chgData name="Ida Ekmark" userId="ffbc62ef69d5d3dc" providerId="LiveId" clId="{38AB4D3C-B4E5-4847-ABEF-83E738C70A11}" dt="2024-05-27T11:32:36.540" v="73895" actId="478"/>
          <ac:spMkLst>
            <pc:docMk/>
            <pc:sldMk cId="2367163873" sldId="315"/>
            <ac:spMk id="11011" creationId="{3C6B521C-2FC0-E804-A37C-4BB6FE192C11}"/>
          </ac:spMkLst>
        </pc:spChg>
        <pc:spChg chg="del mod replST">
          <ac:chgData name="Ida Ekmark" userId="ffbc62ef69d5d3dc" providerId="LiveId" clId="{38AB4D3C-B4E5-4847-ABEF-83E738C70A11}" dt="2024-05-27T11:32:36.540" v="73894" actId="478"/>
          <ac:spMkLst>
            <pc:docMk/>
            <pc:sldMk cId="2367163873" sldId="315"/>
            <ac:spMk id="11012" creationId="{FC8FC035-E33F-F194-9A77-A13163F264FD}"/>
          </ac:spMkLst>
        </pc:spChg>
        <pc:spChg chg="del mod replST">
          <ac:chgData name="Ida Ekmark" userId="ffbc62ef69d5d3dc" providerId="LiveId" clId="{38AB4D3C-B4E5-4847-ABEF-83E738C70A11}" dt="2024-05-27T11:32:36.539" v="73893" actId="478"/>
          <ac:spMkLst>
            <pc:docMk/>
            <pc:sldMk cId="2367163873" sldId="315"/>
            <ac:spMk id="11013" creationId="{B53317E2-3878-F169-FE7A-B127BFEECC8C}"/>
          </ac:spMkLst>
        </pc:spChg>
        <pc:spChg chg="del mod replST">
          <ac:chgData name="Ida Ekmark" userId="ffbc62ef69d5d3dc" providerId="LiveId" clId="{38AB4D3C-B4E5-4847-ABEF-83E738C70A11}" dt="2024-05-27T11:32:36.539" v="73892" actId="478"/>
          <ac:spMkLst>
            <pc:docMk/>
            <pc:sldMk cId="2367163873" sldId="315"/>
            <ac:spMk id="11014" creationId="{83BA1E69-12D3-7137-73CB-DBBB73F19061}"/>
          </ac:spMkLst>
        </pc:spChg>
        <pc:spChg chg="del mod replST">
          <ac:chgData name="Ida Ekmark" userId="ffbc62ef69d5d3dc" providerId="LiveId" clId="{38AB4D3C-B4E5-4847-ABEF-83E738C70A11}" dt="2024-05-27T11:32:36.536" v="73891" actId="478"/>
          <ac:spMkLst>
            <pc:docMk/>
            <pc:sldMk cId="2367163873" sldId="315"/>
            <ac:spMk id="11015" creationId="{43B5FDEC-F787-73AA-B387-D7DD02BBD863}"/>
          </ac:spMkLst>
        </pc:spChg>
        <pc:spChg chg="del mod replST">
          <ac:chgData name="Ida Ekmark" userId="ffbc62ef69d5d3dc" providerId="LiveId" clId="{38AB4D3C-B4E5-4847-ABEF-83E738C70A11}" dt="2024-05-27T11:32:36.536" v="73890" actId="478"/>
          <ac:spMkLst>
            <pc:docMk/>
            <pc:sldMk cId="2367163873" sldId="315"/>
            <ac:spMk id="11016" creationId="{7519475D-9D34-A6FF-7672-E9C7C77604BB}"/>
          </ac:spMkLst>
        </pc:spChg>
        <pc:spChg chg="del mod replST">
          <ac:chgData name="Ida Ekmark" userId="ffbc62ef69d5d3dc" providerId="LiveId" clId="{38AB4D3C-B4E5-4847-ABEF-83E738C70A11}" dt="2024-05-27T11:32:36.536" v="73889" actId="478"/>
          <ac:spMkLst>
            <pc:docMk/>
            <pc:sldMk cId="2367163873" sldId="315"/>
            <ac:spMk id="11017" creationId="{CC946F8E-DBCA-EE84-D94D-2F355B9A4077}"/>
          </ac:spMkLst>
        </pc:spChg>
        <pc:spChg chg="del mod replST">
          <ac:chgData name="Ida Ekmark" userId="ffbc62ef69d5d3dc" providerId="LiveId" clId="{38AB4D3C-B4E5-4847-ABEF-83E738C70A11}" dt="2024-05-27T11:32:36.536" v="73888" actId="478"/>
          <ac:spMkLst>
            <pc:docMk/>
            <pc:sldMk cId="2367163873" sldId="315"/>
            <ac:spMk id="11018" creationId="{9A5934B8-4208-8F7A-16BD-3FBE38242C79}"/>
          </ac:spMkLst>
        </pc:spChg>
        <pc:spChg chg="del mod replST">
          <ac:chgData name="Ida Ekmark" userId="ffbc62ef69d5d3dc" providerId="LiveId" clId="{38AB4D3C-B4E5-4847-ABEF-83E738C70A11}" dt="2024-05-27T11:32:36.532" v="73887" actId="478"/>
          <ac:spMkLst>
            <pc:docMk/>
            <pc:sldMk cId="2367163873" sldId="315"/>
            <ac:spMk id="11019" creationId="{EAFDA7E1-9342-CB5B-AAC2-E741223BD3A4}"/>
          </ac:spMkLst>
        </pc:spChg>
        <pc:spChg chg="del mod replST">
          <ac:chgData name="Ida Ekmark" userId="ffbc62ef69d5d3dc" providerId="LiveId" clId="{38AB4D3C-B4E5-4847-ABEF-83E738C70A11}" dt="2024-05-27T11:32:36.532" v="73886" actId="478"/>
          <ac:spMkLst>
            <pc:docMk/>
            <pc:sldMk cId="2367163873" sldId="315"/>
            <ac:spMk id="11020" creationId="{2694EB35-C5BA-7967-9B89-A26759654551}"/>
          </ac:spMkLst>
        </pc:spChg>
        <pc:spChg chg="del mod replST">
          <ac:chgData name="Ida Ekmark" userId="ffbc62ef69d5d3dc" providerId="LiveId" clId="{38AB4D3C-B4E5-4847-ABEF-83E738C70A11}" dt="2024-05-27T11:32:36.532" v="73885" actId="478"/>
          <ac:spMkLst>
            <pc:docMk/>
            <pc:sldMk cId="2367163873" sldId="315"/>
            <ac:spMk id="11021" creationId="{DAF3950F-8C2F-9C99-93DB-82666B8F9647}"/>
          </ac:spMkLst>
        </pc:spChg>
        <pc:spChg chg="del mod replST">
          <ac:chgData name="Ida Ekmark" userId="ffbc62ef69d5d3dc" providerId="LiveId" clId="{38AB4D3C-B4E5-4847-ABEF-83E738C70A11}" dt="2024-05-27T11:32:36.532" v="73884" actId="478"/>
          <ac:spMkLst>
            <pc:docMk/>
            <pc:sldMk cId="2367163873" sldId="315"/>
            <ac:spMk id="11022" creationId="{2388D57C-CF85-946E-3B70-C891E572FC6C}"/>
          </ac:spMkLst>
        </pc:spChg>
        <pc:spChg chg="del mod replST">
          <ac:chgData name="Ida Ekmark" userId="ffbc62ef69d5d3dc" providerId="LiveId" clId="{38AB4D3C-B4E5-4847-ABEF-83E738C70A11}" dt="2024-05-27T11:32:36.532" v="73883" actId="478"/>
          <ac:spMkLst>
            <pc:docMk/>
            <pc:sldMk cId="2367163873" sldId="315"/>
            <ac:spMk id="11023" creationId="{91BE4714-5033-182A-68B0-BD0BB5846D03}"/>
          </ac:spMkLst>
        </pc:spChg>
        <pc:spChg chg="del mod replST">
          <ac:chgData name="Ida Ekmark" userId="ffbc62ef69d5d3dc" providerId="LiveId" clId="{38AB4D3C-B4E5-4847-ABEF-83E738C70A11}" dt="2024-05-27T11:32:36.532" v="73882" actId="478"/>
          <ac:spMkLst>
            <pc:docMk/>
            <pc:sldMk cId="2367163873" sldId="315"/>
            <ac:spMk id="11024" creationId="{FFC26EFF-3AEF-2320-7F36-406739C19DE3}"/>
          </ac:spMkLst>
        </pc:spChg>
        <pc:spChg chg="del mod replST">
          <ac:chgData name="Ida Ekmark" userId="ffbc62ef69d5d3dc" providerId="LiveId" clId="{38AB4D3C-B4E5-4847-ABEF-83E738C70A11}" dt="2024-05-27T11:32:36.529" v="73881" actId="478"/>
          <ac:spMkLst>
            <pc:docMk/>
            <pc:sldMk cId="2367163873" sldId="315"/>
            <ac:spMk id="11025" creationId="{63A5CB42-E6E5-A047-1259-60BB24F67C49}"/>
          </ac:spMkLst>
        </pc:spChg>
        <pc:spChg chg="del mod replST">
          <ac:chgData name="Ida Ekmark" userId="ffbc62ef69d5d3dc" providerId="LiveId" clId="{38AB4D3C-B4E5-4847-ABEF-83E738C70A11}" dt="2024-05-27T11:32:36.529" v="73880" actId="478"/>
          <ac:spMkLst>
            <pc:docMk/>
            <pc:sldMk cId="2367163873" sldId="315"/>
            <ac:spMk id="11026" creationId="{5BCEF4A8-7682-DEEC-C68C-165A8362245C}"/>
          </ac:spMkLst>
        </pc:spChg>
        <pc:spChg chg="del mod replST">
          <ac:chgData name="Ida Ekmark" userId="ffbc62ef69d5d3dc" providerId="LiveId" clId="{38AB4D3C-B4E5-4847-ABEF-83E738C70A11}" dt="2024-05-27T11:32:36.529" v="73879" actId="478"/>
          <ac:spMkLst>
            <pc:docMk/>
            <pc:sldMk cId="2367163873" sldId="315"/>
            <ac:spMk id="11027" creationId="{7D7E354A-01CC-A9D5-AB9C-8EFE6E41398F}"/>
          </ac:spMkLst>
        </pc:spChg>
        <pc:spChg chg="del mod replST">
          <ac:chgData name="Ida Ekmark" userId="ffbc62ef69d5d3dc" providerId="LiveId" clId="{38AB4D3C-B4E5-4847-ABEF-83E738C70A11}" dt="2024-05-27T11:32:36.529" v="73878" actId="478"/>
          <ac:spMkLst>
            <pc:docMk/>
            <pc:sldMk cId="2367163873" sldId="315"/>
            <ac:spMk id="11028" creationId="{78B2961A-B2CC-AC15-27B8-6A47641993FC}"/>
          </ac:spMkLst>
        </pc:spChg>
        <pc:spChg chg="del mod replST">
          <ac:chgData name="Ida Ekmark" userId="ffbc62ef69d5d3dc" providerId="LiveId" clId="{38AB4D3C-B4E5-4847-ABEF-83E738C70A11}" dt="2024-05-27T11:32:36.527" v="73877" actId="478"/>
          <ac:spMkLst>
            <pc:docMk/>
            <pc:sldMk cId="2367163873" sldId="315"/>
            <ac:spMk id="11029" creationId="{39033C7B-3C8B-4520-6A3A-2270D4DE3AA9}"/>
          </ac:spMkLst>
        </pc:spChg>
        <pc:spChg chg="del mod replST">
          <ac:chgData name="Ida Ekmark" userId="ffbc62ef69d5d3dc" providerId="LiveId" clId="{38AB4D3C-B4E5-4847-ABEF-83E738C70A11}" dt="2024-05-27T11:32:36.527" v="73876" actId="478"/>
          <ac:spMkLst>
            <pc:docMk/>
            <pc:sldMk cId="2367163873" sldId="315"/>
            <ac:spMk id="11030" creationId="{17FF8752-3487-D873-0EBD-79DDCC770A2A}"/>
          </ac:spMkLst>
        </pc:spChg>
        <pc:spChg chg="del mod replST">
          <ac:chgData name="Ida Ekmark" userId="ffbc62ef69d5d3dc" providerId="LiveId" clId="{38AB4D3C-B4E5-4847-ABEF-83E738C70A11}" dt="2024-05-27T11:32:36.523" v="73875" actId="478"/>
          <ac:spMkLst>
            <pc:docMk/>
            <pc:sldMk cId="2367163873" sldId="315"/>
            <ac:spMk id="11031" creationId="{0FEB7EF9-1A90-B745-094A-C4F202F88A16}"/>
          </ac:spMkLst>
        </pc:spChg>
        <pc:spChg chg="del mod replST">
          <ac:chgData name="Ida Ekmark" userId="ffbc62ef69d5d3dc" providerId="LiveId" clId="{38AB4D3C-B4E5-4847-ABEF-83E738C70A11}" dt="2024-05-27T11:32:36.523" v="73874" actId="478"/>
          <ac:spMkLst>
            <pc:docMk/>
            <pc:sldMk cId="2367163873" sldId="315"/>
            <ac:spMk id="11032" creationId="{71729EC9-8A76-462F-16BA-0737ADD90A15}"/>
          </ac:spMkLst>
        </pc:spChg>
        <pc:spChg chg="del mod replST">
          <ac:chgData name="Ida Ekmark" userId="ffbc62ef69d5d3dc" providerId="LiveId" clId="{38AB4D3C-B4E5-4847-ABEF-83E738C70A11}" dt="2024-05-27T11:32:36.523" v="73873" actId="478"/>
          <ac:spMkLst>
            <pc:docMk/>
            <pc:sldMk cId="2367163873" sldId="315"/>
            <ac:spMk id="11033" creationId="{4D2C8DF5-4B71-DE14-FDD4-EA5107F8EB96}"/>
          </ac:spMkLst>
        </pc:spChg>
        <pc:spChg chg="del mod replST">
          <ac:chgData name="Ida Ekmark" userId="ffbc62ef69d5d3dc" providerId="LiveId" clId="{38AB4D3C-B4E5-4847-ABEF-83E738C70A11}" dt="2024-05-27T11:32:36.523" v="73872" actId="478"/>
          <ac:spMkLst>
            <pc:docMk/>
            <pc:sldMk cId="2367163873" sldId="315"/>
            <ac:spMk id="11034" creationId="{1B1A586F-422D-95FC-93D7-1AFAF1FE8D74}"/>
          </ac:spMkLst>
        </pc:spChg>
        <pc:spChg chg="del mod replST">
          <ac:chgData name="Ida Ekmark" userId="ffbc62ef69d5d3dc" providerId="LiveId" clId="{38AB4D3C-B4E5-4847-ABEF-83E738C70A11}" dt="2024-05-27T11:32:36.523" v="73871" actId="478"/>
          <ac:spMkLst>
            <pc:docMk/>
            <pc:sldMk cId="2367163873" sldId="315"/>
            <ac:spMk id="11035" creationId="{1748FFE5-6A19-6320-49AF-071567B8735B}"/>
          </ac:spMkLst>
        </pc:spChg>
        <pc:spChg chg="del mod replST">
          <ac:chgData name="Ida Ekmark" userId="ffbc62ef69d5d3dc" providerId="LiveId" clId="{38AB4D3C-B4E5-4847-ABEF-83E738C70A11}" dt="2024-05-27T11:32:36.519" v="73870" actId="478"/>
          <ac:spMkLst>
            <pc:docMk/>
            <pc:sldMk cId="2367163873" sldId="315"/>
            <ac:spMk id="11036" creationId="{E71AEE8F-8F2C-ED1D-C6A2-C287DC4E1736}"/>
          </ac:spMkLst>
        </pc:spChg>
        <pc:spChg chg="del mod replST">
          <ac:chgData name="Ida Ekmark" userId="ffbc62ef69d5d3dc" providerId="LiveId" clId="{38AB4D3C-B4E5-4847-ABEF-83E738C70A11}" dt="2024-05-27T11:32:36.519" v="73869" actId="478"/>
          <ac:spMkLst>
            <pc:docMk/>
            <pc:sldMk cId="2367163873" sldId="315"/>
            <ac:spMk id="11037" creationId="{170AFF5F-5E1B-542D-338C-7E585A7F0E37}"/>
          </ac:spMkLst>
        </pc:spChg>
        <pc:spChg chg="del mod replST">
          <ac:chgData name="Ida Ekmark" userId="ffbc62ef69d5d3dc" providerId="LiveId" clId="{38AB4D3C-B4E5-4847-ABEF-83E738C70A11}" dt="2024-05-27T11:32:36.519" v="73868" actId="478"/>
          <ac:spMkLst>
            <pc:docMk/>
            <pc:sldMk cId="2367163873" sldId="315"/>
            <ac:spMk id="11038" creationId="{BE717E91-4AC2-4107-EE47-2662B9A4A41A}"/>
          </ac:spMkLst>
        </pc:spChg>
        <pc:spChg chg="del mod replST">
          <ac:chgData name="Ida Ekmark" userId="ffbc62ef69d5d3dc" providerId="LiveId" clId="{38AB4D3C-B4E5-4847-ABEF-83E738C70A11}" dt="2024-05-27T11:32:36.519" v="73867" actId="478"/>
          <ac:spMkLst>
            <pc:docMk/>
            <pc:sldMk cId="2367163873" sldId="315"/>
            <ac:spMk id="11039" creationId="{14F795EB-6299-17DE-882A-BC7A07680B53}"/>
          </ac:spMkLst>
        </pc:spChg>
        <pc:spChg chg="del mod replST">
          <ac:chgData name="Ida Ekmark" userId="ffbc62ef69d5d3dc" providerId="LiveId" clId="{38AB4D3C-B4E5-4847-ABEF-83E738C70A11}" dt="2024-05-27T11:32:36.519" v="73866" actId="478"/>
          <ac:spMkLst>
            <pc:docMk/>
            <pc:sldMk cId="2367163873" sldId="315"/>
            <ac:spMk id="11040" creationId="{7C7F064A-E226-620C-B9F0-6DC647C93E34}"/>
          </ac:spMkLst>
        </pc:spChg>
        <pc:spChg chg="del mod replST">
          <ac:chgData name="Ida Ekmark" userId="ffbc62ef69d5d3dc" providerId="LiveId" clId="{38AB4D3C-B4E5-4847-ABEF-83E738C70A11}" dt="2024-05-27T11:32:36.519" v="73865" actId="478"/>
          <ac:spMkLst>
            <pc:docMk/>
            <pc:sldMk cId="2367163873" sldId="315"/>
            <ac:spMk id="11041" creationId="{FD091A0A-CE68-60A1-98DB-F44F9AAB90FF}"/>
          </ac:spMkLst>
        </pc:spChg>
        <pc:spChg chg="del mod replST">
          <ac:chgData name="Ida Ekmark" userId="ffbc62ef69d5d3dc" providerId="LiveId" clId="{38AB4D3C-B4E5-4847-ABEF-83E738C70A11}" dt="2024-05-27T11:32:36.516" v="73864" actId="478"/>
          <ac:spMkLst>
            <pc:docMk/>
            <pc:sldMk cId="2367163873" sldId="315"/>
            <ac:spMk id="11042" creationId="{43BCA682-C390-FB88-52C8-1B864B328E16}"/>
          </ac:spMkLst>
        </pc:spChg>
        <pc:spChg chg="del mod replST">
          <ac:chgData name="Ida Ekmark" userId="ffbc62ef69d5d3dc" providerId="LiveId" clId="{38AB4D3C-B4E5-4847-ABEF-83E738C70A11}" dt="2024-05-27T11:32:36.516" v="73863" actId="478"/>
          <ac:spMkLst>
            <pc:docMk/>
            <pc:sldMk cId="2367163873" sldId="315"/>
            <ac:spMk id="11043" creationId="{27564AA4-32C8-5C35-65C4-D8869AADBF3A}"/>
          </ac:spMkLst>
        </pc:spChg>
        <pc:spChg chg="del mod replST">
          <ac:chgData name="Ida Ekmark" userId="ffbc62ef69d5d3dc" providerId="LiveId" clId="{38AB4D3C-B4E5-4847-ABEF-83E738C70A11}" dt="2024-05-27T11:32:36.516" v="73862" actId="478"/>
          <ac:spMkLst>
            <pc:docMk/>
            <pc:sldMk cId="2367163873" sldId="315"/>
            <ac:spMk id="11044" creationId="{9524A5D6-50A1-64F9-7123-80D2199E065C}"/>
          </ac:spMkLst>
        </pc:spChg>
        <pc:spChg chg="del mod replST">
          <ac:chgData name="Ida Ekmark" userId="ffbc62ef69d5d3dc" providerId="LiveId" clId="{38AB4D3C-B4E5-4847-ABEF-83E738C70A11}" dt="2024-05-27T11:32:36.516" v="73861" actId="478"/>
          <ac:spMkLst>
            <pc:docMk/>
            <pc:sldMk cId="2367163873" sldId="315"/>
            <ac:spMk id="11045" creationId="{E52D1F56-E6D8-A0A7-3E25-B1CD38EE7392}"/>
          </ac:spMkLst>
        </pc:spChg>
        <pc:spChg chg="del mod replST">
          <ac:chgData name="Ida Ekmark" userId="ffbc62ef69d5d3dc" providerId="LiveId" clId="{38AB4D3C-B4E5-4847-ABEF-83E738C70A11}" dt="2024-05-27T11:32:36.516" v="73860" actId="478"/>
          <ac:spMkLst>
            <pc:docMk/>
            <pc:sldMk cId="2367163873" sldId="315"/>
            <ac:spMk id="11046" creationId="{CEB6847D-67B1-3F23-DBEF-A5819B829624}"/>
          </ac:spMkLst>
        </pc:spChg>
        <pc:spChg chg="del mod replST">
          <ac:chgData name="Ida Ekmark" userId="ffbc62ef69d5d3dc" providerId="LiveId" clId="{38AB4D3C-B4E5-4847-ABEF-83E738C70A11}" dt="2024-05-27T11:32:36.512" v="73859" actId="478"/>
          <ac:spMkLst>
            <pc:docMk/>
            <pc:sldMk cId="2367163873" sldId="315"/>
            <ac:spMk id="11047" creationId="{444D6940-C96B-8B80-9CA6-553657FBA302}"/>
          </ac:spMkLst>
        </pc:spChg>
        <pc:spChg chg="del mod replST">
          <ac:chgData name="Ida Ekmark" userId="ffbc62ef69d5d3dc" providerId="LiveId" clId="{38AB4D3C-B4E5-4847-ABEF-83E738C70A11}" dt="2024-05-27T11:32:36.512" v="73858" actId="478"/>
          <ac:spMkLst>
            <pc:docMk/>
            <pc:sldMk cId="2367163873" sldId="315"/>
            <ac:spMk id="11048" creationId="{70B57F9B-6E24-2F40-2D3C-01FBC922B113}"/>
          </ac:spMkLst>
        </pc:spChg>
        <pc:spChg chg="del mod replST">
          <ac:chgData name="Ida Ekmark" userId="ffbc62ef69d5d3dc" providerId="LiveId" clId="{38AB4D3C-B4E5-4847-ABEF-83E738C70A11}" dt="2024-05-27T11:32:36.512" v="73857" actId="478"/>
          <ac:spMkLst>
            <pc:docMk/>
            <pc:sldMk cId="2367163873" sldId="315"/>
            <ac:spMk id="11049" creationId="{A39A6B31-CB36-04EA-5361-CD4104DFDA28}"/>
          </ac:spMkLst>
        </pc:spChg>
        <pc:spChg chg="del mod replST">
          <ac:chgData name="Ida Ekmark" userId="ffbc62ef69d5d3dc" providerId="LiveId" clId="{38AB4D3C-B4E5-4847-ABEF-83E738C70A11}" dt="2024-05-27T11:32:36.512" v="73856" actId="478"/>
          <ac:spMkLst>
            <pc:docMk/>
            <pc:sldMk cId="2367163873" sldId="315"/>
            <ac:spMk id="11050" creationId="{F3EC6991-7D12-9F0B-B15A-11AC8E43AAE2}"/>
          </ac:spMkLst>
        </pc:spChg>
        <pc:spChg chg="del mod replST">
          <ac:chgData name="Ida Ekmark" userId="ffbc62ef69d5d3dc" providerId="LiveId" clId="{38AB4D3C-B4E5-4847-ABEF-83E738C70A11}" dt="2024-05-27T11:32:36.512" v="73855" actId="478"/>
          <ac:spMkLst>
            <pc:docMk/>
            <pc:sldMk cId="2367163873" sldId="315"/>
            <ac:spMk id="11051" creationId="{427C7948-28EE-401D-8DD3-E0D0E3FCB1CA}"/>
          </ac:spMkLst>
        </pc:spChg>
        <pc:spChg chg="del mod replST">
          <ac:chgData name="Ida Ekmark" userId="ffbc62ef69d5d3dc" providerId="LiveId" clId="{38AB4D3C-B4E5-4847-ABEF-83E738C70A11}" dt="2024-05-27T11:32:36.512" v="73854" actId="478"/>
          <ac:spMkLst>
            <pc:docMk/>
            <pc:sldMk cId="2367163873" sldId="315"/>
            <ac:spMk id="11052" creationId="{ECDFEE9B-608C-1421-0216-1D0C206B76AA}"/>
          </ac:spMkLst>
        </pc:spChg>
        <pc:spChg chg="del mod replST">
          <ac:chgData name="Ida Ekmark" userId="ffbc62ef69d5d3dc" providerId="LiveId" clId="{38AB4D3C-B4E5-4847-ABEF-83E738C70A11}" dt="2024-05-27T11:32:36.509" v="73853" actId="478"/>
          <ac:spMkLst>
            <pc:docMk/>
            <pc:sldMk cId="2367163873" sldId="315"/>
            <ac:spMk id="11053" creationId="{7BEC9138-D74B-1308-045D-C096EAA4D124}"/>
          </ac:spMkLst>
        </pc:spChg>
        <pc:spChg chg="del mod replST">
          <ac:chgData name="Ida Ekmark" userId="ffbc62ef69d5d3dc" providerId="LiveId" clId="{38AB4D3C-B4E5-4847-ABEF-83E738C70A11}" dt="2024-05-27T11:32:36.509" v="73852" actId="478"/>
          <ac:spMkLst>
            <pc:docMk/>
            <pc:sldMk cId="2367163873" sldId="315"/>
            <ac:spMk id="11054" creationId="{7203E601-C872-6041-613A-F957F33A749C}"/>
          </ac:spMkLst>
        </pc:spChg>
        <pc:spChg chg="del mod replST">
          <ac:chgData name="Ida Ekmark" userId="ffbc62ef69d5d3dc" providerId="LiveId" clId="{38AB4D3C-B4E5-4847-ABEF-83E738C70A11}" dt="2024-05-27T11:32:36.509" v="73851" actId="478"/>
          <ac:spMkLst>
            <pc:docMk/>
            <pc:sldMk cId="2367163873" sldId="315"/>
            <ac:spMk id="11055" creationId="{D12AD7FA-651C-2A0C-B517-07197D46A37F}"/>
          </ac:spMkLst>
        </pc:spChg>
        <pc:spChg chg="del mod replST">
          <ac:chgData name="Ida Ekmark" userId="ffbc62ef69d5d3dc" providerId="LiveId" clId="{38AB4D3C-B4E5-4847-ABEF-83E738C70A11}" dt="2024-05-27T11:32:36.507" v="73850" actId="478"/>
          <ac:spMkLst>
            <pc:docMk/>
            <pc:sldMk cId="2367163873" sldId="315"/>
            <ac:spMk id="11056" creationId="{FA89227C-DFA5-2F2E-51F8-D9C9DAAD53AA}"/>
          </ac:spMkLst>
        </pc:spChg>
        <pc:spChg chg="del mod replST">
          <ac:chgData name="Ida Ekmark" userId="ffbc62ef69d5d3dc" providerId="LiveId" clId="{38AB4D3C-B4E5-4847-ABEF-83E738C70A11}" dt="2024-05-27T11:32:36.507" v="73849" actId="478"/>
          <ac:spMkLst>
            <pc:docMk/>
            <pc:sldMk cId="2367163873" sldId="315"/>
            <ac:spMk id="11057" creationId="{6B818D5D-D16C-A3F7-D1B6-6A84DE7FB84C}"/>
          </ac:spMkLst>
        </pc:spChg>
        <pc:spChg chg="del mod replST">
          <ac:chgData name="Ida Ekmark" userId="ffbc62ef69d5d3dc" providerId="LiveId" clId="{38AB4D3C-B4E5-4847-ABEF-83E738C70A11}" dt="2024-05-27T11:32:36.503" v="73848" actId="478"/>
          <ac:spMkLst>
            <pc:docMk/>
            <pc:sldMk cId="2367163873" sldId="315"/>
            <ac:spMk id="11058" creationId="{13AC23E8-4446-30AA-5D29-85DF905928DE}"/>
          </ac:spMkLst>
        </pc:spChg>
        <pc:spChg chg="del mod replST">
          <ac:chgData name="Ida Ekmark" userId="ffbc62ef69d5d3dc" providerId="LiveId" clId="{38AB4D3C-B4E5-4847-ABEF-83E738C70A11}" dt="2024-05-27T11:32:36.503" v="73847" actId="478"/>
          <ac:spMkLst>
            <pc:docMk/>
            <pc:sldMk cId="2367163873" sldId="315"/>
            <ac:spMk id="11059" creationId="{083C103F-812D-CF4F-DA35-7726EFC366A9}"/>
          </ac:spMkLst>
        </pc:spChg>
        <pc:spChg chg="del mod replST">
          <ac:chgData name="Ida Ekmark" userId="ffbc62ef69d5d3dc" providerId="LiveId" clId="{38AB4D3C-B4E5-4847-ABEF-83E738C70A11}" dt="2024-05-27T11:32:36.503" v="73846" actId="478"/>
          <ac:spMkLst>
            <pc:docMk/>
            <pc:sldMk cId="2367163873" sldId="315"/>
            <ac:spMk id="11060" creationId="{0110219A-C571-27E5-7ED8-86F30C297A28}"/>
          </ac:spMkLst>
        </pc:spChg>
        <pc:spChg chg="del mod replST">
          <ac:chgData name="Ida Ekmark" userId="ffbc62ef69d5d3dc" providerId="LiveId" clId="{38AB4D3C-B4E5-4847-ABEF-83E738C70A11}" dt="2024-05-27T11:32:36.503" v="73845" actId="478"/>
          <ac:spMkLst>
            <pc:docMk/>
            <pc:sldMk cId="2367163873" sldId="315"/>
            <ac:spMk id="11061" creationId="{5C93DFDF-ACBF-8312-F9C9-DD67CC91AFE2}"/>
          </ac:spMkLst>
        </pc:spChg>
        <pc:spChg chg="del mod replST">
          <ac:chgData name="Ida Ekmark" userId="ffbc62ef69d5d3dc" providerId="LiveId" clId="{38AB4D3C-B4E5-4847-ABEF-83E738C70A11}" dt="2024-05-27T11:32:36.503" v="73844" actId="478"/>
          <ac:spMkLst>
            <pc:docMk/>
            <pc:sldMk cId="2367163873" sldId="315"/>
            <ac:spMk id="11062" creationId="{DCAF98B7-8AC5-21BF-5420-A81FBFD39C93}"/>
          </ac:spMkLst>
        </pc:spChg>
        <pc:spChg chg="del mod replST">
          <ac:chgData name="Ida Ekmark" userId="ffbc62ef69d5d3dc" providerId="LiveId" clId="{38AB4D3C-B4E5-4847-ABEF-83E738C70A11}" dt="2024-05-27T11:32:36.499" v="73843" actId="478"/>
          <ac:spMkLst>
            <pc:docMk/>
            <pc:sldMk cId="2367163873" sldId="315"/>
            <ac:spMk id="11063" creationId="{CDB5691B-8322-7DF9-5B5B-8CF3A70A9BF3}"/>
          </ac:spMkLst>
        </pc:spChg>
        <pc:spChg chg="del mod replST">
          <ac:chgData name="Ida Ekmark" userId="ffbc62ef69d5d3dc" providerId="LiveId" clId="{38AB4D3C-B4E5-4847-ABEF-83E738C70A11}" dt="2024-05-27T11:32:36.499" v="73842" actId="478"/>
          <ac:spMkLst>
            <pc:docMk/>
            <pc:sldMk cId="2367163873" sldId="315"/>
            <ac:spMk id="11064" creationId="{5A17F0EC-1ECB-EB56-5EC0-8B9689E14A9F}"/>
          </ac:spMkLst>
        </pc:spChg>
        <pc:spChg chg="del mod replST">
          <ac:chgData name="Ida Ekmark" userId="ffbc62ef69d5d3dc" providerId="LiveId" clId="{38AB4D3C-B4E5-4847-ABEF-83E738C70A11}" dt="2024-05-27T11:32:36.499" v="73841" actId="478"/>
          <ac:spMkLst>
            <pc:docMk/>
            <pc:sldMk cId="2367163873" sldId="315"/>
            <ac:spMk id="11065" creationId="{4CBEDBC7-CEF5-4F90-5874-509E3AFC3A6E}"/>
          </ac:spMkLst>
        </pc:spChg>
        <pc:spChg chg="del mod replST">
          <ac:chgData name="Ida Ekmark" userId="ffbc62ef69d5d3dc" providerId="LiveId" clId="{38AB4D3C-B4E5-4847-ABEF-83E738C70A11}" dt="2024-05-27T11:32:36.499" v="73840" actId="478"/>
          <ac:spMkLst>
            <pc:docMk/>
            <pc:sldMk cId="2367163873" sldId="315"/>
            <ac:spMk id="11066" creationId="{472822DE-1529-3E96-6CAB-330FA267A884}"/>
          </ac:spMkLst>
        </pc:spChg>
        <pc:spChg chg="del mod replST">
          <ac:chgData name="Ida Ekmark" userId="ffbc62ef69d5d3dc" providerId="LiveId" clId="{38AB4D3C-B4E5-4847-ABEF-83E738C70A11}" dt="2024-05-27T11:32:36.499" v="73839" actId="478"/>
          <ac:spMkLst>
            <pc:docMk/>
            <pc:sldMk cId="2367163873" sldId="315"/>
            <ac:spMk id="11067" creationId="{CEB57F48-8E65-95DB-CE07-89649691C58B}"/>
          </ac:spMkLst>
        </pc:spChg>
        <pc:spChg chg="del mod replST">
          <ac:chgData name="Ida Ekmark" userId="ffbc62ef69d5d3dc" providerId="LiveId" clId="{38AB4D3C-B4E5-4847-ABEF-83E738C70A11}" dt="2024-05-27T11:32:36.495" v="73838" actId="478"/>
          <ac:spMkLst>
            <pc:docMk/>
            <pc:sldMk cId="2367163873" sldId="315"/>
            <ac:spMk id="11068" creationId="{4D78A445-52EA-11E2-1B5A-C2A906DF98C2}"/>
          </ac:spMkLst>
        </pc:spChg>
        <pc:spChg chg="del mod replST">
          <ac:chgData name="Ida Ekmark" userId="ffbc62ef69d5d3dc" providerId="LiveId" clId="{38AB4D3C-B4E5-4847-ABEF-83E738C70A11}" dt="2024-05-27T11:32:36.495" v="73837" actId="478"/>
          <ac:spMkLst>
            <pc:docMk/>
            <pc:sldMk cId="2367163873" sldId="315"/>
            <ac:spMk id="11069" creationId="{3CC3F99E-862C-C317-B78C-0FB6C1D0B25E}"/>
          </ac:spMkLst>
        </pc:spChg>
        <pc:spChg chg="del mod replST">
          <ac:chgData name="Ida Ekmark" userId="ffbc62ef69d5d3dc" providerId="LiveId" clId="{38AB4D3C-B4E5-4847-ABEF-83E738C70A11}" dt="2024-05-27T11:32:36.495" v="73836" actId="478"/>
          <ac:spMkLst>
            <pc:docMk/>
            <pc:sldMk cId="2367163873" sldId="315"/>
            <ac:spMk id="11070" creationId="{FE498450-7966-B321-6CC0-86E9F5D347C6}"/>
          </ac:spMkLst>
        </pc:spChg>
        <pc:spChg chg="del mod replST">
          <ac:chgData name="Ida Ekmark" userId="ffbc62ef69d5d3dc" providerId="LiveId" clId="{38AB4D3C-B4E5-4847-ABEF-83E738C70A11}" dt="2024-05-27T11:32:36.495" v="73835" actId="478"/>
          <ac:spMkLst>
            <pc:docMk/>
            <pc:sldMk cId="2367163873" sldId="315"/>
            <ac:spMk id="11071" creationId="{67880C3E-5EC3-F8E5-4C72-37919C858A49}"/>
          </ac:spMkLst>
        </pc:spChg>
        <pc:spChg chg="del mod replST">
          <ac:chgData name="Ida Ekmark" userId="ffbc62ef69d5d3dc" providerId="LiveId" clId="{38AB4D3C-B4E5-4847-ABEF-83E738C70A11}" dt="2024-05-27T11:32:36.495" v="73834" actId="478"/>
          <ac:spMkLst>
            <pc:docMk/>
            <pc:sldMk cId="2367163873" sldId="315"/>
            <ac:spMk id="11072" creationId="{7295299F-24FC-AF46-C337-55C1FDBBFFA0}"/>
          </ac:spMkLst>
        </pc:spChg>
        <pc:spChg chg="del mod replST">
          <ac:chgData name="Ida Ekmark" userId="ffbc62ef69d5d3dc" providerId="LiveId" clId="{38AB4D3C-B4E5-4847-ABEF-83E738C70A11}" dt="2024-05-27T11:32:36.495" v="73833" actId="478"/>
          <ac:spMkLst>
            <pc:docMk/>
            <pc:sldMk cId="2367163873" sldId="315"/>
            <ac:spMk id="11073" creationId="{584D79F0-B899-71D0-F893-F61168E93A1F}"/>
          </ac:spMkLst>
        </pc:spChg>
        <pc:spChg chg="del mod replST">
          <ac:chgData name="Ida Ekmark" userId="ffbc62ef69d5d3dc" providerId="LiveId" clId="{38AB4D3C-B4E5-4847-ABEF-83E738C70A11}" dt="2024-05-27T11:32:36.491" v="73832" actId="478"/>
          <ac:spMkLst>
            <pc:docMk/>
            <pc:sldMk cId="2367163873" sldId="315"/>
            <ac:spMk id="11074" creationId="{03462BDA-D44D-ABEA-D369-166E889141FF}"/>
          </ac:spMkLst>
        </pc:spChg>
        <pc:spChg chg="del mod replST">
          <ac:chgData name="Ida Ekmark" userId="ffbc62ef69d5d3dc" providerId="LiveId" clId="{38AB4D3C-B4E5-4847-ABEF-83E738C70A11}" dt="2024-05-27T11:32:36.491" v="73831" actId="478"/>
          <ac:spMkLst>
            <pc:docMk/>
            <pc:sldMk cId="2367163873" sldId="315"/>
            <ac:spMk id="11075" creationId="{F171643A-5697-C590-D1BF-3CD4491EFF21}"/>
          </ac:spMkLst>
        </pc:spChg>
        <pc:spChg chg="del mod replST">
          <ac:chgData name="Ida Ekmark" userId="ffbc62ef69d5d3dc" providerId="LiveId" clId="{38AB4D3C-B4E5-4847-ABEF-83E738C70A11}" dt="2024-05-27T11:32:36.491" v="73830" actId="478"/>
          <ac:spMkLst>
            <pc:docMk/>
            <pc:sldMk cId="2367163873" sldId="315"/>
            <ac:spMk id="11076" creationId="{B71665E5-2EAC-5C04-3184-7BBBD03FDB49}"/>
          </ac:spMkLst>
        </pc:spChg>
        <pc:spChg chg="del mod replST">
          <ac:chgData name="Ida Ekmark" userId="ffbc62ef69d5d3dc" providerId="LiveId" clId="{38AB4D3C-B4E5-4847-ABEF-83E738C70A11}" dt="2024-05-27T11:32:36.491" v="73829" actId="478"/>
          <ac:spMkLst>
            <pc:docMk/>
            <pc:sldMk cId="2367163873" sldId="315"/>
            <ac:spMk id="11077" creationId="{1CB4C8DE-6E57-B408-E49A-B742D026A685}"/>
          </ac:spMkLst>
        </pc:spChg>
        <pc:spChg chg="del mod replST">
          <ac:chgData name="Ida Ekmark" userId="ffbc62ef69d5d3dc" providerId="LiveId" clId="{38AB4D3C-B4E5-4847-ABEF-83E738C70A11}" dt="2024-05-27T11:32:36.491" v="73828" actId="478"/>
          <ac:spMkLst>
            <pc:docMk/>
            <pc:sldMk cId="2367163873" sldId="315"/>
            <ac:spMk id="11078" creationId="{E83DA7A6-200F-0162-D0FA-3BE579A7BDD1}"/>
          </ac:spMkLst>
        </pc:spChg>
        <pc:spChg chg="del mod replST">
          <ac:chgData name="Ida Ekmark" userId="ffbc62ef69d5d3dc" providerId="LiveId" clId="{38AB4D3C-B4E5-4847-ABEF-83E738C70A11}" dt="2024-05-27T11:32:36.489" v="73827" actId="478"/>
          <ac:spMkLst>
            <pc:docMk/>
            <pc:sldMk cId="2367163873" sldId="315"/>
            <ac:spMk id="11079" creationId="{5D6B6317-3A2A-8248-F8C2-E072520076F5}"/>
          </ac:spMkLst>
        </pc:spChg>
        <pc:spChg chg="del mod replST">
          <ac:chgData name="Ida Ekmark" userId="ffbc62ef69d5d3dc" providerId="LiveId" clId="{38AB4D3C-B4E5-4847-ABEF-83E738C70A11}" dt="2024-05-27T11:32:36.489" v="73826" actId="478"/>
          <ac:spMkLst>
            <pc:docMk/>
            <pc:sldMk cId="2367163873" sldId="315"/>
            <ac:spMk id="11080" creationId="{47DE0F3B-5F1A-687E-BB86-3EE8628DF062}"/>
          </ac:spMkLst>
        </pc:spChg>
        <pc:spChg chg="del mod replST">
          <ac:chgData name="Ida Ekmark" userId="ffbc62ef69d5d3dc" providerId="LiveId" clId="{38AB4D3C-B4E5-4847-ABEF-83E738C70A11}" dt="2024-05-27T11:32:36.486" v="73825" actId="478"/>
          <ac:spMkLst>
            <pc:docMk/>
            <pc:sldMk cId="2367163873" sldId="315"/>
            <ac:spMk id="11081" creationId="{042258C0-2497-9EA1-EE19-825DD57756AE}"/>
          </ac:spMkLst>
        </pc:spChg>
        <pc:spChg chg="del mod replST">
          <ac:chgData name="Ida Ekmark" userId="ffbc62ef69d5d3dc" providerId="LiveId" clId="{38AB4D3C-B4E5-4847-ABEF-83E738C70A11}" dt="2024-05-27T11:32:36.486" v="73824" actId="478"/>
          <ac:spMkLst>
            <pc:docMk/>
            <pc:sldMk cId="2367163873" sldId="315"/>
            <ac:spMk id="11082" creationId="{5D38FD46-77EF-4C94-F814-A8BBFB51C381}"/>
          </ac:spMkLst>
        </pc:spChg>
        <pc:spChg chg="del mod replST">
          <ac:chgData name="Ida Ekmark" userId="ffbc62ef69d5d3dc" providerId="LiveId" clId="{38AB4D3C-B4E5-4847-ABEF-83E738C70A11}" dt="2024-05-27T11:32:36.486" v="73823" actId="478"/>
          <ac:spMkLst>
            <pc:docMk/>
            <pc:sldMk cId="2367163873" sldId="315"/>
            <ac:spMk id="11083" creationId="{C09C0FC1-8E7A-B503-BEE9-3D2C8B97B2B4}"/>
          </ac:spMkLst>
        </pc:spChg>
        <pc:spChg chg="del mod replST">
          <ac:chgData name="Ida Ekmark" userId="ffbc62ef69d5d3dc" providerId="LiveId" clId="{38AB4D3C-B4E5-4847-ABEF-83E738C70A11}" dt="2024-05-27T11:32:36.482" v="73822" actId="478"/>
          <ac:spMkLst>
            <pc:docMk/>
            <pc:sldMk cId="2367163873" sldId="315"/>
            <ac:spMk id="11084" creationId="{0B27459B-E1DD-AA0E-6BFF-EEFF7D9EFA8D}"/>
          </ac:spMkLst>
        </pc:spChg>
        <pc:spChg chg="del mod replST">
          <ac:chgData name="Ida Ekmark" userId="ffbc62ef69d5d3dc" providerId="LiveId" clId="{38AB4D3C-B4E5-4847-ABEF-83E738C70A11}" dt="2024-05-27T11:32:36.482" v="73821" actId="478"/>
          <ac:spMkLst>
            <pc:docMk/>
            <pc:sldMk cId="2367163873" sldId="315"/>
            <ac:spMk id="11085" creationId="{2BC9AE9A-20CF-BBB3-4CE1-431AC7C1ED04}"/>
          </ac:spMkLst>
        </pc:spChg>
        <pc:spChg chg="del mod replST">
          <ac:chgData name="Ida Ekmark" userId="ffbc62ef69d5d3dc" providerId="LiveId" clId="{38AB4D3C-B4E5-4847-ABEF-83E738C70A11}" dt="2024-05-27T11:32:36.482" v="73820" actId="478"/>
          <ac:spMkLst>
            <pc:docMk/>
            <pc:sldMk cId="2367163873" sldId="315"/>
            <ac:spMk id="11086" creationId="{10A329D0-E509-24DF-E44F-E4087B0162FC}"/>
          </ac:spMkLst>
        </pc:spChg>
        <pc:spChg chg="del mod replST">
          <ac:chgData name="Ida Ekmark" userId="ffbc62ef69d5d3dc" providerId="LiveId" clId="{38AB4D3C-B4E5-4847-ABEF-83E738C70A11}" dt="2024-05-27T11:32:36.482" v="73819" actId="478"/>
          <ac:spMkLst>
            <pc:docMk/>
            <pc:sldMk cId="2367163873" sldId="315"/>
            <ac:spMk id="11087" creationId="{2C603323-B7F0-AF6B-C343-9237BEB63DB6}"/>
          </ac:spMkLst>
        </pc:spChg>
        <pc:spChg chg="del mod replST">
          <ac:chgData name="Ida Ekmark" userId="ffbc62ef69d5d3dc" providerId="LiveId" clId="{38AB4D3C-B4E5-4847-ABEF-83E738C70A11}" dt="2024-05-27T11:32:36.480" v="73818" actId="478"/>
          <ac:spMkLst>
            <pc:docMk/>
            <pc:sldMk cId="2367163873" sldId="315"/>
            <ac:spMk id="11088" creationId="{C0E9CFF6-50BC-050F-5984-E6779C9B69FE}"/>
          </ac:spMkLst>
        </pc:spChg>
        <pc:spChg chg="del mod replST">
          <ac:chgData name="Ida Ekmark" userId="ffbc62ef69d5d3dc" providerId="LiveId" clId="{38AB4D3C-B4E5-4847-ABEF-83E738C70A11}" dt="2024-05-27T11:32:36.480" v="73817" actId="478"/>
          <ac:spMkLst>
            <pc:docMk/>
            <pc:sldMk cId="2367163873" sldId="315"/>
            <ac:spMk id="11089" creationId="{6ED4B845-EBC2-F7C8-1E74-0C2EC9FA062F}"/>
          </ac:spMkLst>
        </pc:spChg>
        <pc:spChg chg="del mod replST">
          <ac:chgData name="Ida Ekmark" userId="ffbc62ef69d5d3dc" providerId="LiveId" clId="{38AB4D3C-B4E5-4847-ABEF-83E738C70A11}" dt="2024-05-27T11:32:36.480" v="73816" actId="478"/>
          <ac:spMkLst>
            <pc:docMk/>
            <pc:sldMk cId="2367163873" sldId="315"/>
            <ac:spMk id="11090" creationId="{A473A5C0-2456-3508-43EF-6672C838A116}"/>
          </ac:spMkLst>
        </pc:spChg>
        <pc:spChg chg="del mod replST">
          <ac:chgData name="Ida Ekmark" userId="ffbc62ef69d5d3dc" providerId="LiveId" clId="{38AB4D3C-B4E5-4847-ABEF-83E738C70A11}" dt="2024-05-27T11:32:36.479" v="73815" actId="478"/>
          <ac:spMkLst>
            <pc:docMk/>
            <pc:sldMk cId="2367163873" sldId="315"/>
            <ac:spMk id="11091" creationId="{E2EED86C-695B-BFC4-E608-3453BD6F565B}"/>
          </ac:spMkLst>
        </pc:spChg>
        <pc:spChg chg="del mod replST">
          <ac:chgData name="Ida Ekmark" userId="ffbc62ef69d5d3dc" providerId="LiveId" clId="{38AB4D3C-B4E5-4847-ABEF-83E738C70A11}" dt="2024-05-27T11:32:36.478" v="73814" actId="478"/>
          <ac:spMkLst>
            <pc:docMk/>
            <pc:sldMk cId="2367163873" sldId="315"/>
            <ac:spMk id="11092" creationId="{60ADD2A1-67FB-43E0-2655-B68656D6897F}"/>
          </ac:spMkLst>
        </pc:spChg>
        <pc:spChg chg="del mod replST">
          <ac:chgData name="Ida Ekmark" userId="ffbc62ef69d5d3dc" providerId="LiveId" clId="{38AB4D3C-B4E5-4847-ABEF-83E738C70A11}" dt="2024-05-27T11:32:36.478" v="73813" actId="478"/>
          <ac:spMkLst>
            <pc:docMk/>
            <pc:sldMk cId="2367163873" sldId="315"/>
            <ac:spMk id="11093" creationId="{1151F241-A378-3A1E-01DC-13DC8605350B}"/>
          </ac:spMkLst>
        </pc:spChg>
        <pc:spChg chg="del mod replST">
          <ac:chgData name="Ida Ekmark" userId="ffbc62ef69d5d3dc" providerId="LiveId" clId="{38AB4D3C-B4E5-4847-ABEF-83E738C70A11}" dt="2024-05-27T11:32:36.474" v="73812" actId="478"/>
          <ac:spMkLst>
            <pc:docMk/>
            <pc:sldMk cId="2367163873" sldId="315"/>
            <ac:spMk id="11094" creationId="{C5D1C838-07ED-5B34-C619-8C071EBE368E}"/>
          </ac:spMkLst>
        </pc:spChg>
        <pc:spChg chg="del mod replST">
          <ac:chgData name="Ida Ekmark" userId="ffbc62ef69d5d3dc" providerId="LiveId" clId="{38AB4D3C-B4E5-4847-ABEF-83E738C70A11}" dt="2024-05-27T11:32:36.474" v="73811" actId="478"/>
          <ac:spMkLst>
            <pc:docMk/>
            <pc:sldMk cId="2367163873" sldId="315"/>
            <ac:spMk id="11095" creationId="{3C9FB9F5-62BF-286A-486D-AF3C4D342DA2}"/>
          </ac:spMkLst>
        </pc:spChg>
        <pc:spChg chg="del mod replST">
          <ac:chgData name="Ida Ekmark" userId="ffbc62ef69d5d3dc" providerId="LiveId" clId="{38AB4D3C-B4E5-4847-ABEF-83E738C70A11}" dt="2024-05-27T11:32:36.474" v="73810" actId="478"/>
          <ac:spMkLst>
            <pc:docMk/>
            <pc:sldMk cId="2367163873" sldId="315"/>
            <ac:spMk id="11096" creationId="{A04C26C9-D041-0257-2B39-A0E4FDF62E63}"/>
          </ac:spMkLst>
        </pc:spChg>
        <pc:spChg chg="del mod replST">
          <ac:chgData name="Ida Ekmark" userId="ffbc62ef69d5d3dc" providerId="LiveId" clId="{38AB4D3C-B4E5-4847-ABEF-83E738C70A11}" dt="2024-05-27T11:32:36.474" v="73809" actId="478"/>
          <ac:spMkLst>
            <pc:docMk/>
            <pc:sldMk cId="2367163873" sldId="315"/>
            <ac:spMk id="11097" creationId="{EB4AC443-5DEA-BE96-1B1E-D222E257F8AB}"/>
          </ac:spMkLst>
        </pc:spChg>
        <pc:spChg chg="del mod replST">
          <ac:chgData name="Ida Ekmark" userId="ffbc62ef69d5d3dc" providerId="LiveId" clId="{38AB4D3C-B4E5-4847-ABEF-83E738C70A11}" dt="2024-05-27T11:32:36.472" v="73808" actId="478"/>
          <ac:spMkLst>
            <pc:docMk/>
            <pc:sldMk cId="2367163873" sldId="315"/>
            <ac:spMk id="11098" creationId="{68EB471F-00E0-853E-F8BC-44B5113EA0C3}"/>
          </ac:spMkLst>
        </pc:spChg>
        <pc:spChg chg="del mod replST">
          <ac:chgData name="Ida Ekmark" userId="ffbc62ef69d5d3dc" providerId="LiveId" clId="{38AB4D3C-B4E5-4847-ABEF-83E738C70A11}" dt="2024-05-27T11:32:36.472" v="73807" actId="478"/>
          <ac:spMkLst>
            <pc:docMk/>
            <pc:sldMk cId="2367163873" sldId="315"/>
            <ac:spMk id="11099" creationId="{2DAFB7B7-DDE8-8906-912A-F5BDF066434B}"/>
          </ac:spMkLst>
        </pc:spChg>
        <pc:spChg chg="del mod replST">
          <ac:chgData name="Ida Ekmark" userId="ffbc62ef69d5d3dc" providerId="LiveId" clId="{38AB4D3C-B4E5-4847-ABEF-83E738C70A11}" dt="2024-05-27T11:32:36.470" v="73806" actId="478"/>
          <ac:spMkLst>
            <pc:docMk/>
            <pc:sldMk cId="2367163873" sldId="315"/>
            <ac:spMk id="11100" creationId="{B8F2598B-BC90-ACBA-2B71-B8C747BCAF71}"/>
          </ac:spMkLst>
        </pc:spChg>
        <pc:spChg chg="del mod replST">
          <ac:chgData name="Ida Ekmark" userId="ffbc62ef69d5d3dc" providerId="LiveId" clId="{38AB4D3C-B4E5-4847-ABEF-83E738C70A11}" dt="2024-05-27T11:32:36.470" v="73805" actId="478"/>
          <ac:spMkLst>
            <pc:docMk/>
            <pc:sldMk cId="2367163873" sldId="315"/>
            <ac:spMk id="11101" creationId="{18B55A09-780D-1E06-EEFF-B1904772C5D8}"/>
          </ac:spMkLst>
        </pc:spChg>
        <pc:spChg chg="del mod replST">
          <ac:chgData name="Ida Ekmark" userId="ffbc62ef69d5d3dc" providerId="LiveId" clId="{38AB4D3C-B4E5-4847-ABEF-83E738C70A11}" dt="2024-05-27T11:32:36.469" v="73804" actId="478"/>
          <ac:spMkLst>
            <pc:docMk/>
            <pc:sldMk cId="2367163873" sldId="315"/>
            <ac:spMk id="11102" creationId="{0D0FD1B9-6BD3-FBFB-18CA-34BECD5367A1}"/>
          </ac:spMkLst>
        </pc:spChg>
        <pc:spChg chg="del mod replST">
          <ac:chgData name="Ida Ekmark" userId="ffbc62ef69d5d3dc" providerId="LiveId" clId="{38AB4D3C-B4E5-4847-ABEF-83E738C70A11}" dt="2024-05-27T11:32:36.465" v="73803" actId="478"/>
          <ac:spMkLst>
            <pc:docMk/>
            <pc:sldMk cId="2367163873" sldId="315"/>
            <ac:spMk id="11103" creationId="{96C7D6C7-284E-747C-AE41-21FC4DF55541}"/>
          </ac:spMkLst>
        </pc:spChg>
        <pc:spChg chg="del mod replST">
          <ac:chgData name="Ida Ekmark" userId="ffbc62ef69d5d3dc" providerId="LiveId" clId="{38AB4D3C-B4E5-4847-ABEF-83E738C70A11}" dt="2024-05-27T11:32:36.465" v="73802" actId="478"/>
          <ac:spMkLst>
            <pc:docMk/>
            <pc:sldMk cId="2367163873" sldId="315"/>
            <ac:spMk id="11104" creationId="{1D42B0C4-0ED9-9AEB-502F-2554949DF7E7}"/>
          </ac:spMkLst>
        </pc:spChg>
        <pc:spChg chg="del mod replST">
          <ac:chgData name="Ida Ekmark" userId="ffbc62ef69d5d3dc" providerId="LiveId" clId="{38AB4D3C-B4E5-4847-ABEF-83E738C70A11}" dt="2024-05-27T11:32:36.465" v="73801" actId="478"/>
          <ac:spMkLst>
            <pc:docMk/>
            <pc:sldMk cId="2367163873" sldId="315"/>
            <ac:spMk id="11105" creationId="{B74DBB8A-6FCC-82A4-46D6-9D5A5E3A1FEA}"/>
          </ac:spMkLst>
        </pc:spChg>
        <pc:spChg chg="del mod replST">
          <ac:chgData name="Ida Ekmark" userId="ffbc62ef69d5d3dc" providerId="LiveId" clId="{38AB4D3C-B4E5-4847-ABEF-83E738C70A11}" dt="2024-05-27T11:32:36.465" v="73800" actId="478"/>
          <ac:spMkLst>
            <pc:docMk/>
            <pc:sldMk cId="2367163873" sldId="315"/>
            <ac:spMk id="11106" creationId="{889BEB70-5F0B-EDC6-9967-46D02FEFEF2B}"/>
          </ac:spMkLst>
        </pc:spChg>
        <pc:spChg chg="del mod replST">
          <ac:chgData name="Ida Ekmark" userId="ffbc62ef69d5d3dc" providerId="LiveId" clId="{38AB4D3C-B4E5-4847-ABEF-83E738C70A11}" dt="2024-05-27T11:32:36.465" v="73799" actId="478"/>
          <ac:spMkLst>
            <pc:docMk/>
            <pc:sldMk cId="2367163873" sldId="315"/>
            <ac:spMk id="11107" creationId="{2E316DA8-85AA-92BD-A60E-E34A36BF4C13}"/>
          </ac:spMkLst>
        </pc:spChg>
        <pc:spChg chg="del mod replST">
          <ac:chgData name="Ida Ekmark" userId="ffbc62ef69d5d3dc" providerId="LiveId" clId="{38AB4D3C-B4E5-4847-ABEF-83E738C70A11}" dt="2024-05-27T11:32:36.461" v="73798" actId="478"/>
          <ac:spMkLst>
            <pc:docMk/>
            <pc:sldMk cId="2367163873" sldId="315"/>
            <ac:spMk id="11108" creationId="{EEFAA8BB-2202-0A34-1549-CE6D11F46A75}"/>
          </ac:spMkLst>
        </pc:spChg>
        <pc:spChg chg="del mod replST">
          <ac:chgData name="Ida Ekmark" userId="ffbc62ef69d5d3dc" providerId="LiveId" clId="{38AB4D3C-B4E5-4847-ABEF-83E738C70A11}" dt="2024-05-27T11:32:36.461" v="73797" actId="478"/>
          <ac:spMkLst>
            <pc:docMk/>
            <pc:sldMk cId="2367163873" sldId="315"/>
            <ac:spMk id="11109" creationId="{37E08CDF-ED13-8213-7E6C-BDB767EF3C21}"/>
          </ac:spMkLst>
        </pc:spChg>
        <pc:spChg chg="del mod replST">
          <ac:chgData name="Ida Ekmark" userId="ffbc62ef69d5d3dc" providerId="LiveId" clId="{38AB4D3C-B4E5-4847-ABEF-83E738C70A11}" dt="2024-05-27T11:32:36.461" v="73796" actId="478"/>
          <ac:spMkLst>
            <pc:docMk/>
            <pc:sldMk cId="2367163873" sldId="315"/>
            <ac:spMk id="11110" creationId="{C73A3E9C-AF56-09BC-0BF8-A0D340D158AD}"/>
          </ac:spMkLst>
        </pc:spChg>
        <pc:spChg chg="del mod replST">
          <ac:chgData name="Ida Ekmark" userId="ffbc62ef69d5d3dc" providerId="LiveId" clId="{38AB4D3C-B4E5-4847-ABEF-83E738C70A11}" dt="2024-05-27T11:32:36.461" v="73795" actId="478"/>
          <ac:spMkLst>
            <pc:docMk/>
            <pc:sldMk cId="2367163873" sldId="315"/>
            <ac:spMk id="11111" creationId="{4BEC9EA5-06FE-2994-782C-3BE5F6909868}"/>
          </ac:spMkLst>
        </pc:spChg>
        <pc:spChg chg="del mod replST">
          <ac:chgData name="Ida Ekmark" userId="ffbc62ef69d5d3dc" providerId="LiveId" clId="{38AB4D3C-B4E5-4847-ABEF-83E738C70A11}" dt="2024-05-27T11:32:36.459" v="73794" actId="478"/>
          <ac:spMkLst>
            <pc:docMk/>
            <pc:sldMk cId="2367163873" sldId="315"/>
            <ac:spMk id="11112" creationId="{DE660531-3AEA-3E90-8626-ED194BB747A1}"/>
          </ac:spMkLst>
        </pc:spChg>
        <pc:spChg chg="del mod replST">
          <ac:chgData name="Ida Ekmark" userId="ffbc62ef69d5d3dc" providerId="LiveId" clId="{38AB4D3C-B4E5-4847-ABEF-83E738C70A11}" dt="2024-05-27T11:32:36.459" v="73793" actId="478"/>
          <ac:spMkLst>
            <pc:docMk/>
            <pc:sldMk cId="2367163873" sldId="315"/>
            <ac:spMk id="11113" creationId="{71157BF5-EC0B-AE07-D994-702BD3206E69}"/>
          </ac:spMkLst>
        </pc:spChg>
        <pc:spChg chg="del mod replST">
          <ac:chgData name="Ida Ekmark" userId="ffbc62ef69d5d3dc" providerId="LiveId" clId="{38AB4D3C-B4E5-4847-ABEF-83E738C70A11}" dt="2024-05-27T11:32:36.457" v="73792" actId="478"/>
          <ac:spMkLst>
            <pc:docMk/>
            <pc:sldMk cId="2367163873" sldId="315"/>
            <ac:spMk id="11114" creationId="{7B204347-D77C-4FB9-F4FB-53A4620D223C}"/>
          </ac:spMkLst>
        </pc:spChg>
        <pc:spChg chg="del mod replST">
          <ac:chgData name="Ida Ekmark" userId="ffbc62ef69d5d3dc" providerId="LiveId" clId="{38AB4D3C-B4E5-4847-ABEF-83E738C70A11}" dt="2024-05-27T11:32:36.457" v="73791" actId="478"/>
          <ac:spMkLst>
            <pc:docMk/>
            <pc:sldMk cId="2367163873" sldId="315"/>
            <ac:spMk id="11115" creationId="{04CEDC6E-638C-965B-05EF-2F704393D0EA}"/>
          </ac:spMkLst>
        </pc:spChg>
        <pc:spChg chg="del mod replST">
          <ac:chgData name="Ida Ekmark" userId="ffbc62ef69d5d3dc" providerId="LiveId" clId="{38AB4D3C-B4E5-4847-ABEF-83E738C70A11}" dt="2024-05-27T11:32:36.457" v="73790" actId="478"/>
          <ac:spMkLst>
            <pc:docMk/>
            <pc:sldMk cId="2367163873" sldId="315"/>
            <ac:spMk id="11116" creationId="{B532EDB1-BFAB-C5AD-B419-9B17CA43991F}"/>
          </ac:spMkLst>
        </pc:spChg>
        <pc:spChg chg="del mod replST">
          <ac:chgData name="Ida Ekmark" userId="ffbc62ef69d5d3dc" providerId="LiveId" clId="{38AB4D3C-B4E5-4847-ABEF-83E738C70A11}" dt="2024-05-27T11:32:36.453" v="73789" actId="478"/>
          <ac:spMkLst>
            <pc:docMk/>
            <pc:sldMk cId="2367163873" sldId="315"/>
            <ac:spMk id="11117" creationId="{CC366194-FB39-A8A5-AC9A-4AE40E905D52}"/>
          </ac:spMkLst>
        </pc:spChg>
        <pc:spChg chg="del mod replST">
          <ac:chgData name="Ida Ekmark" userId="ffbc62ef69d5d3dc" providerId="LiveId" clId="{38AB4D3C-B4E5-4847-ABEF-83E738C70A11}" dt="2024-05-27T11:32:36.453" v="73788" actId="478"/>
          <ac:spMkLst>
            <pc:docMk/>
            <pc:sldMk cId="2367163873" sldId="315"/>
            <ac:spMk id="11118" creationId="{17A5C45A-EAA4-FBAA-1424-0BE3CCD3AF23}"/>
          </ac:spMkLst>
        </pc:spChg>
        <pc:spChg chg="del mod replST">
          <ac:chgData name="Ida Ekmark" userId="ffbc62ef69d5d3dc" providerId="LiveId" clId="{38AB4D3C-B4E5-4847-ABEF-83E738C70A11}" dt="2024-05-27T11:32:36.453" v="73787" actId="478"/>
          <ac:spMkLst>
            <pc:docMk/>
            <pc:sldMk cId="2367163873" sldId="315"/>
            <ac:spMk id="11119" creationId="{734FA2AA-8CBB-1146-2AE1-D12A1D144C2E}"/>
          </ac:spMkLst>
        </pc:spChg>
        <pc:spChg chg="del mod replST">
          <ac:chgData name="Ida Ekmark" userId="ffbc62ef69d5d3dc" providerId="LiveId" clId="{38AB4D3C-B4E5-4847-ABEF-83E738C70A11}" dt="2024-05-27T11:32:36.453" v="73786" actId="478"/>
          <ac:spMkLst>
            <pc:docMk/>
            <pc:sldMk cId="2367163873" sldId="315"/>
            <ac:spMk id="11120" creationId="{B879A2CB-6141-C19B-B589-595E318519AB}"/>
          </ac:spMkLst>
        </pc:spChg>
        <pc:spChg chg="del mod replST">
          <ac:chgData name="Ida Ekmark" userId="ffbc62ef69d5d3dc" providerId="LiveId" clId="{38AB4D3C-B4E5-4847-ABEF-83E738C70A11}" dt="2024-05-27T11:32:36.449" v="73785" actId="478"/>
          <ac:spMkLst>
            <pc:docMk/>
            <pc:sldMk cId="2367163873" sldId="315"/>
            <ac:spMk id="11121" creationId="{58F73D4E-B2A9-46D0-2CB1-BC049A783B1F}"/>
          </ac:spMkLst>
        </pc:spChg>
        <pc:spChg chg="del mod replST">
          <ac:chgData name="Ida Ekmark" userId="ffbc62ef69d5d3dc" providerId="LiveId" clId="{38AB4D3C-B4E5-4847-ABEF-83E738C70A11}" dt="2024-05-27T11:32:36.449" v="73784" actId="478"/>
          <ac:spMkLst>
            <pc:docMk/>
            <pc:sldMk cId="2367163873" sldId="315"/>
            <ac:spMk id="11122" creationId="{49794C10-012E-1901-7C09-39AFBDCCC751}"/>
          </ac:spMkLst>
        </pc:spChg>
        <pc:spChg chg="del mod replST">
          <ac:chgData name="Ida Ekmark" userId="ffbc62ef69d5d3dc" providerId="LiveId" clId="{38AB4D3C-B4E5-4847-ABEF-83E738C70A11}" dt="2024-05-27T11:32:36.449" v="73783" actId="478"/>
          <ac:spMkLst>
            <pc:docMk/>
            <pc:sldMk cId="2367163873" sldId="315"/>
            <ac:spMk id="11123" creationId="{E84E1E82-B1BE-B236-88B0-730A80B157D3}"/>
          </ac:spMkLst>
        </pc:spChg>
        <pc:spChg chg="del mod replST">
          <ac:chgData name="Ida Ekmark" userId="ffbc62ef69d5d3dc" providerId="LiveId" clId="{38AB4D3C-B4E5-4847-ABEF-83E738C70A11}" dt="2024-05-27T11:32:36.449" v="73782" actId="478"/>
          <ac:spMkLst>
            <pc:docMk/>
            <pc:sldMk cId="2367163873" sldId="315"/>
            <ac:spMk id="11124" creationId="{B6976BAF-2B45-BDE9-C927-DF697287E6C1}"/>
          </ac:spMkLst>
        </pc:spChg>
        <pc:spChg chg="del mod replST">
          <ac:chgData name="Ida Ekmark" userId="ffbc62ef69d5d3dc" providerId="LiveId" clId="{38AB4D3C-B4E5-4847-ABEF-83E738C70A11}" dt="2024-05-27T11:32:36.448" v="73781" actId="478"/>
          <ac:spMkLst>
            <pc:docMk/>
            <pc:sldMk cId="2367163873" sldId="315"/>
            <ac:spMk id="11125" creationId="{8DAA89DC-C49E-F114-3950-52A08D411462}"/>
          </ac:spMkLst>
        </pc:spChg>
        <pc:spChg chg="del mod replST">
          <ac:chgData name="Ida Ekmark" userId="ffbc62ef69d5d3dc" providerId="LiveId" clId="{38AB4D3C-B4E5-4847-ABEF-83E738C70A11}" dt="2024-05-27T11:32:36.444" v="73780" actId="478"/>
          <ac:spMkLst>
            <pc:docMk/>
            <pc:sldMk cId="2367163873" sldId="315"/>
            <ac:spMk id="11126" creationId="{6798609E-4265-AE65-547B-09269964F53F}"/>
          </ac:spMkLst>
        </pc:spChg>
        <pc:spChg chg="del mod replST">
          <ac:chgData name="Ida Ekmark" userId="ffbc62ef69d5d3dc" providerId="LiveId" clId="{38AB4D3C-B4E5-4847-ABEF-83E738C70A11}" dt="2024-05-27T11:32:36.444" v="73779" actId="478"/>
          <ac:spMkLst>
            <pc:docMk/>
            <pc:sldMk cId="2367163873" sldId="315"/>
            <ac:spMk id="11127" creationId="{A56B8FA5-9A6B-20D3-A36A-7CB01DF6334A}"/>
          </ac:spMkLst>
        </pc:spChg>
        <pc:spChg chg="del mod replST">
          <ac:chgData name="Ida Ekmark" userId="ffbc62ef69d5d3dc" providerId="LiveId" clId="{38AB4D3C-B4E5-4847-ABEF-83E738C70A11}" dt="2024-05-27T11:32:36.444" v="73778" actId="478"/>
          <ac:spMkLst>
            <pc:docMk/>
            <pc:sldMk cId="2367163873" sldId="315"/>
            <ac:spMk id="11128" creationId="{B4A111D0-DA8B-504E-2473-E33CFF75E82B}"/>
          </ac:spMkLst>
        </pc:spChg>
        <pc:spChg chg="del mod replST">
          <ac:chgData name="Ida Ekmark" userId="ffbc62ef69d5d3dc" providerId="LiveId" clId="{38AB4D3C-B4E5-4847-ABEF-83E738C70A11}" dt="2024-05-27T11:32:36.444" v="73777" actId="478"/>
          <ac:spMkLst>
            <pc:docMk/>
            <pc:sldMk cId="2367163873" sldId="315"/>
            <ac:spMk id="11129" creationId="{0B02045C-DF11-0DC4-7B55-E521F157B57D}"/>
          </ac:spMkLst>
        </pc:spChg>
        <pc:spChg chg="del mod replST">
          <ac:chgData name="Ida Ekmark" userId="ffbc62ef69d5d3dc" providerId="LiveId" clId="{38AB4D3C-B4E5-4847-ABEF-83E738C70A11}" dt="2024-05-27T11:32:36.440" v="73776" actId="478"/>
          <ac:spMkLst>
            <pc:docMk/>
            <pc:sldMk cId="2367163873" sldId="315"/>
            <ac:spMk id="11130" creationId="{911C78A9-9052-F8E8-F299-B5DE8D66D78C}"/>
          </ac:spMkLst>
        </pc:spChg>
        <pc:spChg chg="del mod replST">
          <ac:chgData name="Ida Ekmark" userId="ffbc62ef69d5d3dc" providerId="LiveId" clId="{38AB4D3C-B4E5-4847-ABEF-83E738C70A11}" dt="2024-05-27T11:32:36.440" v="73775" actId="478"/>
          <ac:spMkLst>
            <pc:docMk/>
            <pc:sldMk cId="2367163873" sldId="315"/>
            <ac:spMk id="11131" creationId="{E5903590-4F7F-DAAF-3437-ECF420700C11}"/>
          </ac:spMkLst>
        </pc:spChg>
        <pc:spChg chg="del mod replST">
          <ac:chgData name="Ida Ekmark" userId="ffbc62ef69d5d3dc" providerId="LiveId" clId="{38AB4D3C-B4E5-4847-ABEF-83E738C70A11}" dt="2024-05-27T11:32:36.440" v="73774" actId="478"/>
          <ac:spMkLst>
            <pc:docMk/>
            <pc:sldMk cId="2367163873" sldId="315"/>
            <ac:spMk id="11132" creationId="{42B8BBDF-6DC3-FE53-9369-A3B58125F84D}"/>
          </ac:spMkLst>
        </pc:spChg>
        <pc:spChg chg="del mod replST">
          <ac:chgData name="Ida Ekmark" userId="ffbc62ef69d5d3dc" providerId="LiveId" clId="{38AB4D3C-B4E5-4847-ABEF-83E738C70A11}" dt="2024-05-27T11:32:36.440" v="73773" actId="478"/>
          <ac:spMkLst>
            <pc:docMk/>
            <pc:sldMk cId="2367163873" sldId="315"/>
            <ac:spMk id="11133" creationId="{0495EBE1-72EC-2805-39A4-5FFD80CF0FD3}"/>
          </ac:spMkLst>
        </pc:spChg>
        <pc:spChg chg="del mod replST">
          <ac:chgData name="Ida Ekmark" userId="ffbc62ef69d5d3dc" providerId="LiveId" clId="{38AB4D3C-B4E5-4847-ABEF-83E738C70A11}" dt="2024-05-27T11:32:36.439" v="73772" actId="478"/>
          <ac:spMkLst>
            <pc:docMk/>
            <pc:sldMk cId="2367163873" sldId="315"/>
            <ac:spMk id="11134" creationId="{B69E97F0-6F24-E24D-6F82-748D0D5E15B6}"/>
          </ac:spMkLst>
        </pc:spChg>
        <pc:spChg chg="del mod replST">
          <ac:chgData name="Ida Ekmark" userId="ffbc62ef69d5d3dc" providerId="LiveId" clId="{38AB4D3C-B4E5-4847-ABEF-83E738C70A11}" dt="2024-05-27T11:32:36.439" v="73771" actId="478"/>
          <ac:spMkLst>
            <pc:docMk/>
            <pc:sldMk cId="2367163873" sldId="315"/>
            <ac:spMk id="11135" creationId="{19BF7B1B-418B-31EB-44EC-D8A4C12E987B}"/>
          </ac:spMkLst>
        </pc:spChg>
        <pc:spChg chg="del mod replST">
          <ac:chgData name="Ida Ekmark" userId="ffbc62ef69d5d3dc" providerId="LiveId" clId="{38AB4D3C-B4E5-4847-ABEF-83E738C70A11}" dt="2024-05-27T11:32:36.436" v="73770" actId="478"/>
          <ac:spMkLst>
            <pc:docMk/>
            <pc:sldMk cId="2367163873" sldId="315"/>
            <ac:spMk id="11136" creationId="{412DDD5A-4B5A-2B61-1ADB-8836DCB1A675}"/>
          </ac:spMkLst>
        </pc:spChg>
        <pc:spChg chg="del mod replST">
          <ac:chgData name="Ida Ekmark" userId="ffbc62ef69d5d3dc" providerId="LiveId" clId="{38AB4D3C-B4E5-4847-ABEF-83E738C70A11}" dt="2024-05-27T11:32:36.436" v="73769" actId="478"/>
          <ac:spMkLst>
            <pc:docMk/>
            <pc:sldMk cId="2367163873" sldId="315"/>
            <ac:spMk id="11137" creationId="{158E186D-5CFE-75F3-40D0-C58EE706AE27}"/>
          </ac:spMkLst>
        </pc:spChg>
        <pc:spChg chg="del mod replST">
          <ac:chgData name="Ida Ekmark" userId="ffbc62ef69d5d3dc" providerId="LiveId" clId="{38AB4D3C-B4E5-4847-ABEF-83E738C70A11}" dt="2024-05-27T11:32:36.436" v="73768" actId="478"/>
          <ac:spMkLst>
            <pc:docMk/>
            <pc:sldMk cId="2367163873" sldId="315"/>
            <ac:spMk id="11138" creationId="{B9B1F639-276E-9755-94E4-222D37414573}"/>
          </ac:spMkLst>
        </pc:spChg>
        <pc:spChg chg="del mod replST">
          <ac:chgData name="Ida Ekmark" userId="ffbc62ef69d5d3dc" providerId="LiveId" clId="{38AB4D3C-B4E5-4847-ABEF-83E738C70A11}" dt="2024-05-27T11:32:36.432" v="73767" actId="478"/>
          <ac:spMkLst>
            <pc:docMk/>
            <pc:sldMk cId="2367163873" sldId="315"/>
            <ac:spMk id="11139" creationId="{16645B9C-123B-11B4-032B-6577BCFEBFDB}"/>
          </ac:spMkLst>
        </pc:spChg>
        <pc:spChg chg="del mod replST">
          <ac:chgData name="Ida Ekmark" userId="ffbc62ef69d5d3dc" providerId="LiveId" clId="{38AB4D3C-B4E5-4847-ABEF-83E738C70A11}" dt="2024-05-27T11:32:36.432" v="73766" actId="478"/>
          <ac:spMkLst>
            <pc:docMk/>
            <pc:sldMk cId="2367163873" sldId="315"/>
            <ac:spMk id="11140" creationId="{4D1DC059-18CB-33B6-FD2E-C9ECCD0BB131}"/>
          </ac:spMkLst>
        </pc:spChg>
        <pc:spChg chg="mod replST">
          <ac:chgData name="Ida Ekmark" userId="ffbc62ef69d5d3dc" providerId="LiveId" clId="{38AB4D3C-B4E5-4847-ABEF-83E738C70A11}" dt="2024-06-03T08:03:42.108" v="91302" actId="108"/>
          <ac:spMkLst>
            <pc:docMk/>
            <pc:sldMk cId="2367163873" sldId="315"/>
            <ac:spMk id="11328" creationId="{9B796DEC-4CC1-AB57-2BFA-3E80D4B22614}"/>
          </ac:spMkLst>
        </pc:spChg>
        <pc:spChg chg="mod replST">
          <ac:chgData name="Ida Ekmark" userId="ffbc62ef69d5d3dc" providerId="LiveId" clId="{38AB4D3C-B4E5-4847-ABEF-83E738C70A11}" dt="2024-06-03T08:03:42.108" v="91303" actId="108"/>
          <ac:spMkLst>
            <pc:docMk/>
            <pc:sldMk cId="2367163873" sldId="315"/>
            <ac:spMk id="11329" creationId="{87944F65-17F7-CE8F-5130-9B7CED890240}"/>
          </ac:spMkLst>
        </pc:spChg>
        <pc:spChg chg="mod replST">
          <ac:chgData name="Ida Ekmark" userId="ffbc62ef69d5d3dc" providerId="LiveId" clId="{38AB4D3C-B4E5-4847-ABEF-83E738C70A11}" dt="2024-06-03T08:03:42.108" v="91304" actId="108"/>
          <ac:spMkLst>
            <pc:docMk/>
            <pc:sldMk cId="2367163873" sldId="315"/>
            <ac:spMk id="11330" creationId="{048A2CF7-C84E-55E2-D5E9-605F4D4512C7}"/>
          </ac:spMkLst>
        </pc:spChg>
        <pc:spChg chg="mod replST">
          <ac:chgData name="Ida Ekmark" userId="ffbc62ef69d5d3dc" providerId="LiveId" clId="{38AB4D3C-B4E5-4847-ABEF-83E738C70A11}" dt="2024-06-03T08:03:42.108" v="91305" actId="108"/>
          <ac:spMkLst>
            <pc:docMk/>
            <pc:sldMk cId="2367163873" sldId="315"/>
            <ac:spMk id="11331" creationId="{8A3397C6-309B-3A1D-3963-3624E46C060D}"/>
          </ac:spMkLst>
        </pc:spChg>
        <pc:spChg chg="mod replST">
          <ac:chgData name="Ida Ekmark" userId="ffbc62ef69d5d3dc" providerId="LiveId" clId="{38AB4D3C-B4E5-4847-ABEF-83E738C70A11}" dt="2024-06-03T08:03:42.108" v="91306" actId="108"/>
          <ac:spMkLst>
            <pc:docMk/>
            <pc:sldMk cId="2367163873" sldId="315"/>
            <ac:spMk id="11332" creationId="{D6AD5666-10BE-0C3D-93E8-C0D1CF8BD92B}"/>
          </ac:spMkLst>
        </pc:spChg>
        <pc:spChg chg="mod replST">
          <ac:chgData name="Ida Ekmark" userId="ffbc62ef69d5d3dc" providerId="LiveId" clId="{38AB4D3C-B4E5-4847-ABEF-83E738C70A11}" dt="2024-06-03T08:03:42.108" v="91307" actId="108"/>
          <ac:spMkLst>
            <pc:docMk/>
            <pc:sldMk cId="2367163873" sldId="315"/>
            <ac:spMk id="11333" creationId="{3DBC2FA4-5D85-FF11-7490-7CA7BCC98B52}"/>
          </ac:spMkLst>
        </pc:spChg>
        <pc:spChg chg="mod replST">
          <ac:chgData name="Ida Ekmark" userId="ffbc62ef69d5d3dc" providerId="LiveId" clId="{38AB4D3C-B4E5-4847-ABEF-83E738C70A11}" dt="2024-06-03T08:03:42.108" v="91308" actId="108"/>
          <ac:spMkLst>
            <pc:docMk/>
            <pc:sldMk cId="2367163873" sldId="315"/>
            <ac:spMk id="11334" creationId="{A7861BB2-ED6C-5BB9-0C29-1812D0C20A2D}"/>
          </ac:spMkLst>
        </pc:spChg>
        <pc:spChg chg="mod replST">
          <ac:chgData name="Ida Ekmark" userId="ffbc62ef69d5d3dc" providerId="LiveId" clId="{38AB4D3C-B4E5-4847-ABEF-83E738C70A11}" dt="2024-06-03T08:03:42.108" v="91309" actId="108"/>
          <ac:spMkLst>
            <pc:docMk/>
            <pc:sldMk cId="2367163873" sldId="315"/>
            <ac:spMk id="11335" creationId="{9FDF6153-2AFA-2B90-E4D7-02509D891462}"/>
          </ac:spMkLst>
        </pc:spChg>
        <pc:spChg chg="mod replST">
          <ac:chgData name="Ida Ekmark" userId="ffbc62ef69d5d3dc" providerId="LiveId" clId="{38AB4D3C-B4E5-4847-ABEF-83E738C70A11}" dt="2024-06-03T08:03:42.108" v="91310" actId="108"/>
          <ac:spMkLst>
            <pc:docMk/>
            <pc:sldMk cId="2367163873" sldId="315"/>
            <ac:spMk id="11336" creationId="{7BAD4100-21A1-1E4C-8BA3-4E01FAEEFEBF}"/>
          </ac:spMkLst>
        </pc:spChg>
        <pc:spChg chg="mod replST">
          <ac:chgData name="Ida Ekmark" userId="ffbc62ef69d5d3dc" providerId="LiveId" clId="{38AB4D3C-B4E5-4847-ABEF-83E738C70A11}" dt="2024-06-03T08:03:42.108" v="91311" actId="108"/>
          <ac:spMkLst>
            <pc:docMk/>
            <pc:sldMk cId="2367163873" sldId="315"/>
            <ac:spMk id="11337" creationId="{434B4FF0-8B6D-A158-A6D6-95002D1F5C27}"/>
          </ac:spMkLst>
        </pc:spChg>
        <pc:spChg chg="mod replST">
          <ac:chgData name="Ida Ekmark" userId="ffbc62ef69d5d3dc" providerId="LiveId" clId="{38AB4D3C-B4E5-4847-ABEF-83E738C70A11}" dt="2024-06-03T08:03:42.108" v="91312" actId="108"/>
          <ac:spMkLst>
            <pc:docMk/>
            <pc:sldMk cId="2367163873" sldId="315"/>
            <ac:spMk id="11338" creationId="{C3B52314-369D-458C-BED9-C3C9D2647AE2}"/>
          </ac:spMkLst>
        </pc:spChg>
        <pc:spChg chg="mod replST">
          <ac:chgData name="Ida Ekmark" userId="ffbc62ef69d5d3dc" providerId="LiveId" clId="{38AB4D3C-B4E5-4847-ABEF-83E738C70A11}" dt="2024-06-03T08:03:42.108" v="91313" actId="108"/>
          <ac:spMkLst>
            <pc:docMk/>
            <pc:sldMk cId="2367163873" sldId="315"/>
            <ac:spMk id="11339" creationId="{C1A30D9C-079E-9BFB-6EBC-194423FD0A4B}"/>
          </ac:spMkLst>
        </pc:spChg>
        <pc:spChg chg="mod replST">
          <ac:chgData name="Ida Ekmark" userId="ffbc62ef69d5d3dc" providerId="LiveId" clId="{38AB4D3C-B4E5-4847-ABEF-83E738C70A11}" dt="2024-06-03T08:03:42.108" v="91314" actId="108"/>
          <ac:spMkLst>
            <pc:docMk/>
            <pc:sldMk cId="2367163873" sldId="315"/>
            <ac:spMk id="11340" creationId="{3C3F8786-6478-C4EC-FC52-DF6E7543FF5B}"/>
          </ac:spMkLst>
        </pc:spChg>
        <pc:spChg chg="mod replST">
          <ac:chgData name="Ida Ekmark" userId="ffbc62ef69d5d3dc" providerId="LiveId" clId="{38AB4D3C-B4E5-4847-ABEF-83E738C70A11}" dt="2024-06-03T08:03:42.108" v="91315" actId="108"/>
          <ac:spMkLst>
            <pc:docMk/>
            <pc:sldMk cId="2367163873" sldId="315"/>
            <ac:spMk id="11341" creationId="{91B223EA-D4F7-191D-015A-BD07267E902E}"/>
          </ac:spMkLst>
        </pc:spChg>
        <pc:spChg chg="mod replST">
          <ac:chgData name="Ida Ekmark" userId="ffbc62ef69d5d3dc" providerId="LiveId" clId="{38AB4D3C-B4E5-4847-ABEF-83E738C70A11}" dt="2024-06-03T08:03:42.108" v="91316" actId="108"/>
          <ac:spMkLst>
            <pc:docMk/>
            <pc:sldMk cId="2367163873" sldId="315"/>
            <ac:spMk id="11342" creationId="{CD31552B-448F-7482-80FE-13BD4A9DFA32}"/>
          </ac:spMkLst>
        </pc:spChg>
        <pc:spChg chg="mod replST">
          <ac:chgData name="Ida Ekmark" userId="ffbc62ef69d5d3dc" providerId="LiveId" clId="{38AB4D3C-B4E5-4847-ABEF-83E738C70A11}" dt="2024-06-03T08:03:42.124" v="91317" actId="108"/>
          <ac:spMkLst>
            <pc:docMk/>
            <pc:sldMk cId="2367163873" sldId="315"/>
            <ac:spMk id="11343" creationId="{A6611229-01D1-7BE1-7057-B6211CC5B296}"/>
          </ac:spMkLst>
        </pc:spChg>
        <pc:spChg chg="mod replST">
          <ac:chgData name="Ida Ekmark" userId="ffbc62ef69d5d3dc" providerId="LiveId" clId="{38AB4D3C-B4E5-4847-ABEF-83E738C70A11}" dt="2024-06-03T08:03:42.124" v="91318" actId="108"/>
          <ac:spMkLst>
            <pc:docMk/>
            <pc:sldMk cId="2367163873" sldId="315"/>
            <ac:spMk id="11344" creationId="{F69E7206-CE01-E73B-CA22-986BDB5DABEA}"/>
          </ac:spMkLst>
        </pc:spChg>
        <pc:spChg chg="mod replST">
          <ac:chgData name="Ida Ekmark" userId="ffbc62ef69d5d3dc" providerId="LiveId" clId="{38AB4D3C-B4E5-4847-ABEF-83E738C70A11}" dt="2024-06-03T08:03:42.124" v="91319" actId="108"/>
          <ac:spMkLst>
            <pc:docMk/>
            <pc:sldMk cId="2367163873" sldId="315"/>
            <ac:spMk id="11345" creationId="{884A8FE4-FB80-89BC-B220-B7B4490737EE}"/>
          </ac:spMkLst>
        </pc:spChg>
        <pc:spChg chg="mod replST">
          <ac:chgData name="Ida Ekmark" userId="ffbc62ef69d5d3dc" providerId="LiveId" clId="{38AB4D3C-B4E5-4847-ABEF-83E738C70A11}" dt="2024-06-03T08:03:42.124" v="91320" actId="108"/>
          <ac:spMkLst>
            <pc:docMk/>
            <pc:sldMk cId="2367163873" sldId="315"/>
            <ac:spMk id="11346" creationId="{9D200347-B5BE-68EC-6F3B-0CCCEF31F2A7}"/>
          </ac:spMkLst>
        </pc:spChg>
        <pc:spChg chg="mod replST">
          <ac:chgData name="Ida Ekmark" userId="ffbc62ef69d5d3dc" providerId="LiveId" clId="{38AB4D3C-B4E5-4847-ABEF-83E738C70A11}" dt="2024-06-03T08:03:42.124" v="91321" actId="108"/>
          <ac:spMkLst>
            <pc:docMk/>
            <pc:sldMk cId="2367163873" sldId="315"/>
            <ac:spMk id="11347" creationId="{2589AB3F-47B3-623D-B9C8-5DE60BECA239}"/>
          </ac:spMkLst>
        </pc:spChg>
        <pc:spChg chg="mod replST">
          <ac:chgData name="Ida Ekmark" userId="ffbc62ef69d5d3dc" providerId="LiveId" clId="{38AB4D3C-B4E5-4847-ABEF-83E738C70A11}" dt="2024-06-03T08:03:42.124" v="91322" actId="108"/>
          <ac:spMkLst>
            <pc:docMk/>
            <pc:sldMk cId="2367163873" sldId="315"/>
            <ac:spMk id="11348" creationId="{17045A3E-D37D-801C-E712-1C223E167823}"/>
          </ac:spMkLst>
        </pc:spChg>
        <pc:spChg chg="mod replST">
          <ac:chgData name="Ida Ekmark" userId="ffbc62ef69d5d3dc" providerId="LiveId" clId="{38AB4D3C-B4E5-4847-ABEF-83E738C70A11}" dt="2024-06-03T08:03:42.124" v="91323" actId="108"/>
          <ac:spMkLst>
            <pc:docMk/>
            <pc:sldMk cId="2367163873" sldId="315"/>
            <ac:spMk id="11349" creationId="{8B07C866-47DC-0FC7-57EA-384A686EC0C2}"/>
          </ac:spMkLst>
        </pc:spChg>
        <pc:spChg chg="mod replST">
          <ac:chgData name="Ida Ekmark" userId="ffbc62ef69d5d3dc" providerId="LiveId" clId="{38AB4D3C-B4E5-4847-ABEF-83E738C70A11}" dt="2024-06-03T08:03:42.124" v="91324" actId="108"/>
          <ac:spMkLst>
            <pc:docMk/>
            <pc:sldMk cId="2367163873" sldId="315"/>
            <ac:spMk id="11350" creationId="{0AFF1CE2-FC41-0D0D-B3BC-CB825842FE76}"/>
          </ac:spMkLst>
        </pc:spChg>
        <pc:spChg chg="mod replST">
          <ac:chgData name="Ida Ekmark" userId="ffbc62ef69d5d3dc" providerId="LiveId" clId="{38AB4D3C-B4E5-4847-ABEF-83E738C70A11}" dt="2024-06-03T08:03:42.124" v="91325" actId="108"/>
          <ac:spMkLst>
            <pc:docMk/>
            <pc:sldMk cId="2367163873" sldId="315"/>
            <ac:spMk id="11351" creationId="{E9FE2F6B-CF1D-D0C4-5736-4AFFD9605EAD}"/>
          </ac:spMkLst>
        </pc:spChg>
        <pc:spChg chg="mod replST">
          <ac:chgData name="Ida Ekmark" userId="ffbc62ef69d5d3dc" providerId="LiveId" clId="{38AB4D3C-B4E5-4847-ABEF-83E738C70A11}" dt="2024-06-03T08:03:42.124" v="91326" actId="108"/>
          <ac:spMkLst>
            <pc:docMk/>
            <pc:sldMk cId="2367163873" sldId="315"/>
            <ac:spMk id="11352" creationId="{73EBDA59-089C-6852-F44D-29BDFC93C07E}"/>
          </ac:spMkLst>
        </pc:spChg>
        <pc:spChg chg="mod replST">
          <ac:chgData name="Ida Ekmark" userId="ffbc62ef69d5d3dc" providerId="LiveId" clId="{38AB4D3C-B4E5-4847-ABEF-83E738C70A11}" dt="2024-06-03T08:03:42.124" v="91327" actId="108"/>
          <ac:spMkLst>
            <pc:docMk/>
            <pc:sldMk cId="2367163873" sldId="315"/>
            <ac:spMk id="11353" creationId="{07AB51D6-E169-4016-51EF-D9E471094488}"/>
          </ac:spMkLst>
        </pc:spChg>
        <pc:spChg chg="mod replST">
          <ac:chgData name="Ida Ekmark" userId="ffbc62ef69d5d3dc" providerId="LiveId" clId="{38AB4D3C-B4E5-4847-ABEF-83E738C70A11}" dt="2024-06-03T08:03:42.124" v="91328" actId="108"/>
          <ac:spMkLst>
            <pc:docMk/>
            <pc:sldMk cId="2367163873" sldId="315"/>
            <ac:spMk id="11354" creationId="{815540CA-93E0-9D4B-B343-D775ECF67AAF}"/>
          </ac:spMkLst>
        </pc:spChg>
        <pc:spChg chg="mod replST">
          <ac:chgData name="Ida Ekmark" userId="ffbc62ef69d5d3dc" providerId="LiveId" clId="{38AB4D3C-B4E5-4847-ABEF-83E738C70A11}" dt="2024-06-03T08:03:42.124" v="91329" actId="108"/>
          <ac:spMkLst>
            <pc:docMk/>
            <pc:sldMk cId="2367163873" sldId="315"/>
            <ac:spMk id="11355" creationId="{9E28D5C1-9049-C26F-DDF6-8819B440DDE4}"/>
          </ac:spMkLst>
        </pc:spChg>
        <pc:spChg chg="mod replST">
          <ac:chgData name="Ida Ekmark" userId="ffbc62ef69d5d3dc" providerId="LiveId" clId="{38AB4D3C-B4E5-4847-ABEF-83E738C70A11}" dt="2024-06-03T08:03:42.124" v="91330" actId="108"/>
          <ac:spMkLst>
            <pc:docMk/>
            <pc:sldMk cId="2367163873" sldId="315"/>
            <ac:spMk id="11356" creationId="{DD11B823-E744-E3FE-B8BA-8519072FCA6E}"/>
          </ac:spMkLst>
        </pc:spChg>
        <pc:spChg chg="mod replST">
          <ac:chgData name="Ida Ekmark" userId="ffbc62ef69d5d3dc" providerId="LiveId" clId="{38AB4D3C-B4E5-4847-ABEF-83E738C70A11}" dt="2024-06-03T08:03:42.124" v="91331" actId="108"/>
          <ac:spMkLst>
            <pc:docMk/>
            <pc:sldMk cId="2367163873" sldId="315"/>
            <ac:spMk id="11357" creationId="{48816472-F455-ECD6-BD77-999BEA9B8E39}"/>
          </ac:spMkLst>
        </pc:spChg>
        <pc:spChg chg="mod replST">
          <ac:chgData name="Ida Ekmark" userId="ffbc62ef69d5d3dc" providerId="LiveId" clId="{38AB4D3C-B4E5-4847-ABEF-83E738C70A11}" dt="2024-06-03T08:03:42.124" v="91332" actId="108"/>
          <ac:spMkLst>
            <pc:docMk/>
            <pc:sldMk cId="2367163873" sldId="315"/>
            <ac:spMk id="11358" creationId="{3CB0E2BD-2298-73F2-20CD-5F56769C8059}"/>
          </ac:spMkLst>
        </pc:spChg>
        <pc:spChg chg="mod replST">
          <ac:chgData name="Ida Ekmark" userId="ffbc62ef69d5d3dc" providerId="LiveId" clId="{38AB4D3C-B4E5-4847-ABEF-83E738C70A11}" dt="2024-06-03T08:03:42.140" v="91333" actId="108"/>
          <ac:spMkLst>
            <pc:docMk/>
            <pc:sldMk cId="2367163873" sldId="315"/>
            <ac:spMk id="11359" creationId="{1ABD8EFC-FD26-A28D-5525-FF62EEFBA8CF}"/>
          </ac:spMkLst>
        </pc:spChg>
        <pc:spChg chg="mod replST">
          <ac:chgData name="Ida Ekmark" userId="ffbc62ef69d5d3dc" providerId="LiveId" clId="{38AB4D3C-B4E5-4847-ABEF-83E738C70A11}" dt="2024-06-03T08:03:42.140" v="91334" actId="108"/>
          <ac:spMkLst>
            <pc:docMk/>
            <pc:sldMk cId="2367163873" sldId="315"/>
            <ac:spMk id="11360" creationId="{402E78A9-6927-659D-F908-2B4EB3678650}"/>
          </ac:spMkLst>
        </pc:spChg>
        <pc:spChg chg="mod replST">
          <ac:chgData name="Ida Ekmark" userId="ffbc62ef69d5d3dc" providerId="LiveId" clId="{38AB4D3C-B4E5-4847-ABEF-83E738C70A11}" dt="2024-06-03T08:03:42.140" v="91335" actId="108"/>
          <ac:spMkLst>
            <pc:docMk/>
            <pc:sldMk cId="2367163873" sldId="315"/>
            <ac:spMk id="11361" creationId="{24D996DD-1D19-3627-DBB9-87C5D36D9617}"/>
          </ac:spMkLst>
        </pc:spChg>
        <pc:spChg chg="mod replST">
          <ac:chgData name="Ida Ekmark" userId="ffbc62ef69d5d3dc" providerId="LiveId" clId="{38AB4D3C-B4E5-4847-ABEF-83E738C70A11}" dt="2024-06-03T08:03:42.140" v="91336" actId="108"/>
          <ac:spMkLst>
            <pc:docMk/>
            <pc:sldMk cId="2367163873" sldId="315"/>
            <ac:spMk id="11362" creationId="{70D64083-D07A-6524-D2CC-C5F8F542623E}"/>
          </ac:spMkLst>
        </pc:spChg>
        <pc:spChg chg="mod replST">
          <ac:chgData name="Ida Ekmark" userId="ffbc62ef69d5d3dc" providerId="LiveId" clId="{38AB4D3C-B4E5-4847-ABEF-83E738C70A11}" dt="2024-06-03T08:03:42.140" v="91337" actId="108"/>
          <ac:spMkLst>
            <pc:docMk/>
            <pc:sldMk cId="2367163873" sldId="315"/>
            <ac:spMk id="11363" creationId="{FF3AB98B-A486-72A5-E53B-62771DC47ABA}"/>
          </ac:spMkLst>
        </pc:spChg>
        <pc:spChg chg="mod replST">
          <ac:chgData name="Ida Ekmark" userId="ffbc62ef69d5d3dc" providerId="LiveId" clId="{38AB4D3C-B4E5-4847-ABEF-83E738C70A11}" dt="2024-06-03T08:03:42.140" v="91338" actId="108"/>
          <ac:spMkLst>
            <pc:docMk/>
            <pc:sldMk cId="2367163873" sldId="315"/>
            <ac:spMk id="11364" creationId="{3A1E9943-7185-9FA1-F563-7CDA3A754D9E}"/>
          </ac:spMkLst>
        </pc:spChg>
        <pc:spChg chg="mod replST">
          <ac:chgData name="Ida Ekmark" userId="ffbc62ef69d5d3dc" providerId="LiveId" clId="{38AB4D3C-B4E5-4847-ABEF-83E738C70A11}" dt="2024-06-03T08:03:42.140" v="91339" actId="108"/>
          <ac:spMkLst>
            <pc:docMk/>
            <pc:sldMk cId="2367163873" sldId="315"/>
            <ac:spMk id="11365" creationId="{90156565-CCA7-BA1E-E730-700B0CD9CAB8}"/>
          </ac:spMkLst>
        </pc:spChg>
        <pc:spChg chg="mod replST">
          <ac:chgData name="Ida Ekmark" userId="ffbc62ef69d5d3dc" providerId="LiveId" clId="{38AB4D3C-B4E5-4847-ABEF-83E738C70A11}" dt="2024-06-03T08:03:42.140" v="91340" actId="108"/>
          <ac:spMkLst>
            <pc:docMk/>
            <pc:sldMk cId="2367163873" sldId="315"/>
            <ac:spMk id="11366" creationId="{CA2CC188-01DD-69ED-0C4E-B4A5DD85DB86}"/>
          </ac:spMkLst>
        </pc:spChg>
        <pc:spChg chg="mod replST">
          <ac:chgData name="Ida Ekmark" userId="ffbc62ef69d5d3dc" providerId="LiveId" clId="{38AB4D3C-B4E5-4847-ABEF-83E738C70A11}" dt="2024-06-03T08:03:42.140" v="91341" actId="108"/>
          <ac:spMkLst>
            <pc:docMk/>
            <pc:sldMk cId="2367163873" sldId="315"/>
            <ac:spMk id="11367" creationId="{3763AC13-00AA-C07E-F2CD-191C84D54BF2}"/>
          </ac:spMkLst>
        </pc:spChg>
        <pc:spChg chg="mod replST">
          <ac:chgData name="Ida Ekmark" userId="ffbc62ef69d5d3dc" providerId="LiveId" clId="{38AB4D3C-B4E5-4847-ABEF-83E738C70A11}" dt="2024-06-03T08:03:42.140" v="91342" actId="108"/>
          <ac:spMkLst>
            <pc:docMk/>
            <pc:sldMk cId="2367163873" sldId="315"/>
            <ac:spMk id="11368" creationId="{FFE079DA-5DF9-6D52-5021-F46250E1EEC4}"/>
          </ac:spMkLst>
        </pc:spChg>
        <pc:spChg chg="mod replST">
          <ac:chgData name="Ida Ekmark" userId="ffbc62ef69d5d3dc" providerId="LiveId" clId="{38AB4D3C-B4E5-4847-ABEF-83E738C70A11}" dt="2024-06-03T08:03:42.140" v="91343" actId="108"/>
          <ac:spMkLst>
            <pc:docMk/>
            <pc:sldMk cId="2367163873" sldId="315"/>
            <ac:spMk id="11369" creationId="{C390F35D-36AC-7BE5-7E77-56F370B08E3B}"/>
          </ac:spMkLst>
        </pc:spChg>
        <pc:spChg chg="mod replST">
          <ac:chgData name="Ida Ekmark" userId="ffbc62ef69d5d3dc" providerId="LiveId" clId="{38AB4D3C-B4E5-4847-ABEF-83E738C70A11}" dt="2024-06-03T08:03:42.140" v="91344" actId="108"/>
          <ac:spMkLst>
            <pc:docMk/>
            <pc:sldMk cId="2367163873" sldId="315"/>
            <ac:spMk id="11370" creationId="{35044288-7B74-2C0F-AB7A-5AC1E06B858A}"/>
          </ac:spMkLst>
        </pc:spChg>
        <pc:spChg chg="mod replST">
          <ac:chgData name="Ida Ekmark" userId="ffbc62ef69d5d3dc" providerId="LiveId" clId="{38AB4D3C-B4E5-4847-ABEF-83E738C70A11}" dt="2024-06-03T08:03:42.140" v="91345" actId="108"/>
          <ac:spMkLst>
            <pc:docMk/>
            <pc:sldMk cId="2367163873" sldId="315"/>
            <ac:spMk id="11371" creationId="{B2359CCB-C9B2-DAB7-4F3B-9E3B597BD59A}"/>
          </ac:spMkLst>
        </pc:spChg>
        <pc:spChg chg="mod replST">
          <ac:chgData name="Ida Ekmark" userId="ffbc62ef69d5d3dc" providerId="LiveId" clId="{38AB4D3C-B4E5-4847-ABEF-83E738C70A11}" dt="2024-06-03T08:03:42.140" v="91346" actId="108"/>
          <ac:spMkLst>
            <pc:docMk/>
            <pc:sldMk cId="2367163873" sldId="315"/>
            <ac:spMk id="11372" creationId="{0AFD00CF-CEFC-E265-2334-647D4B9B7C16}"/>
          </ac:spMkLst>
        </pc:spChg>
        <pc:spChg chg="mod replST">
          <ac:chgData name="Ida Ekmark" userId="ffbc62ef69d5d3dc" providerId="LiveId" clId="{38AB4D3C-B4E5-4847-ABEF-83E738C70A11}" dt="2024-06-03T08:03:42.140" v="91347" actId="108"/>
          <ac:spMkLst>
            <pc:docMk/>
            <pc:sldMk cId="2367163873" sldId="315"/>
            <ac:spMk id="11373" creationId="{62A5BD07-BBF0-AC2D-F175-CAD221D7A5C3}"/>
          </ac:spMkLst>
        </pc:spChg>
        <pc:spChg chg="mod replST">
          <ac:chgData name="Ida Ekmark" userId="ffbc62ef69d5d3dc" providerId="LiveId" clId="{38AB4D3C-B4E5-4847-ABEF-83E738C70A11}" dt="2024-06-03T08:03:42.140" v="91348" actId="108"/>
          <ac:spMkLst>
            <pc:docMk/>
            <pc:sldMk cId="2367163873" sldId="315"/>
            <ac:spMk id="11374" creationId="{A1D59A9F-C04E-4A5E-9852-77FB23FBA516}"/>
          </ac:spMkLst>
        </pc:spChg>
        <pc:spChg chg="mod replST">
          <ac:chgData name="Ida Ekmark" userId="ffbc62ef69d5d3dc" providerId="LiveId" clId="{38AB4D3C-B4E5-4847-ABEF-83E738C70A11}" dt="2024-06-03T08:03:42.155" v="91349" actId="108"/>
          <ac:spMkLst>
            <pc:docMk/>
            <pc:sldMk cId="2367163873" sldId="315"/>
            <ac:spMk id="11375" creationId="{F7338443-57A0-47DD-B2BE-4E7EDEB8314C}"/>
          </ac:spMkLst>
        </pc:spChg>
        <pc:spChg chg="mod replST">
          <ac:chgData name="Ida Ekmark" userId="ffbc62ef69d5d3dc" providerId="LiveId" clId="{38AB4D3C-B4E5-4847-ABEF-83E738C70A11}" dt="2024-06-03T08:03:42.155" v="91350" actId="108"/>
          <ac:spMkLst>
            <pc:docMk/>
            <pc:sldMk cId="2367163873" sldId="315"/>
            <ac:spMk id="11376" creationId="{F52CAFF6-DD6C-9763-4CC8-79E7E66380C4}"/>
          </ac:spMkLst>
        </pc:spChg>
        <pc:spChg chg="mod replST">
          <ac:chgData name="Ida Ekmark" userId="ffbc62ef69d5d3dc" providerId="LiveId" clId="{38AB4D3C-B4E5-4847-ABEF-83E738C70A11}" dt="2024-06-03T08:03:42.155" v="91351" actId="108"/>
          <ac:spMkLst>
            <pc:docMk/>
            <pc:sldMk cId="2367163873" sldId="315"/>
            <ac:spMk id="11377" creationId="{880FAED8-981B-3093-9DCB-7A5BA3EC18FD}"/>
          </ac:spMkLst>
        </pc:spChg>
        <pc:spChg chg="mod replST">
          <ac:chgData name="Ida Ekmark" userId="ffbc62ef69d5d3dc" providerId="LiveId" clId="{38AB4D3C-B4E5-4847-ABEF-83E738C70A11}" dt="2024-06-03T08:03:42.155" v="91352" actId="108"/>
          <ac:spMkLst>
            <pc:docMk/>
            <pc:sldMk cId="2367163873" sldId="315"/>
            <ac:spMk id="11378" creationId="{10BB64BC-FAAF-E944-1079-EEA22CD1AF9F}"/>
          </ac:spMkLst>
        </pc:spChg>
        <pc:spChg chg="del mod topLvl replST">
          <ac:chgData name="Ida Ekmark" userId="ffbc62ef69d5d3dc" providerId="LiveId" clId="{38AB4D3C-B4E5-4847-ABEF-83E738C70A11}" dt="2024-06-03T08:03:42.218" v="91419" actId="478"/>
          <ac:spMkLst>
            <pc:docMk/>
            <pc:sldMk cId="2367163873" sldId="315"/>
            <ac:spMk id="11379" creationId="{D52323FA-4F37-12E6-1B43-B26293391B8B}"/>
          </ac:spMkLst>
        </pc:spChg>
        <pc:spChg chg="del mod topLvl replST">
          <ac:chgData name="Ida Ekmark" userId="ffbc62ef69d5d3dc" providerId="LiveId" clId="{38AB4D3C-B4E5-4847-ABEF-83E738C70A11}" dt="2024-06-03T08:03:41.983" v="91183" actId="478"/>
          <ac:spMkLst>
            <pc:docMk/>
            <pc:sldMk cId="2367163873" sldId="315"/>
            <ac:spMk id="11380" creationId="{7AE63FB1-7FE5-BD04-5837-13A75CAD9A04}"/>
          </ac:spMkLst>
        </pc:spChg>
        <pc:spChg chg="del mod topLvl replST">
          <ac:chgData name="Ida Ekmark" userId="ffbc62ef69d5d3dc" providerId="LiveId" clId="{38AB4D3C-B4E5-4847-ABEF-83E738C70A11}" dt="2024-06-03T08:03:41.983" v="91182" actId="478"/>
          <ac:spMkLst>
            <pc:docMk/>
            <pc:sldMk cId="2367163873" sldId="315"/>
            <ac:spMk id="11381" creationId="{0F090E87-E548-3746-FFB6-8392DCB6EE9D}"/>
          </ac:spMkLst>
        </pc:spChg>
        <pc:spChg chg="del mod topLvl replST">
          <ac:chgData name="Ida Ekmark" userId="ffbc62ef69d5d3dc" providerId="LiveId" clId="{38AB4D3C-B4E5-4847-ABEF-83E738C70A11}" dt="2024-06-03T08:03:41.983" v="91181" actId="478"/>
          <ac:spMkLst>
            <pc:docMk/>
            <pc:sldMk cId="2367163873" sldId="315"/>
            <ac:spMk id="11382" creationId="{0408C507-922A-F40B-5BD2-130F2BD4842D}"/>
          </ac:spMkLst>
        </pc:spChg>
        <pc:spChg chg="del mod topLvl replST">
          <ac:chgData name="Ida Ekmark" userId="ffbc62ef69d5d3dc" providerId="LiveId" clId="{38AB4D3C-B4E5-4847-ABEF-83E738C70A11}" dt="2024-06-03T08:03:41.983" v="91180" actId="478"/>
          <ac:spMkLst>
            <pc:docMk/>
            <pc:sldMk cId="2367163873" sldId="315"/>
            <ac:spMk id="11383" creationId="{1986CF61-4DF1-263D-DCDD-0EEA38F158EC}"/>
          </ac:spMkLst>
        </pc:spChg>
        <pc:spChg chg="del mod topLvl replST">
          <ac:chgData name="Ida Ekmark" userId="ffbc62ef69d5d3dc" providerId="LiveId" clId="{38AB4D3C-B4E5-4847-ABEF-83E738C70A11}" dt="2024-06-03T08:03:41.983" v="91179" actId="478"/>
          <ac:spMkLst>
            <pc:docMk/>
            <pc:sldMk cId="2367163873" sldId="315"/>
            <ac:spMk id="11384" creationId="{AB451535-3F0F-852C-8E18-517103C5A94F}"/>
          </ac:spMkLst>
        </pc:spChg>
        <pc:spChg chg="del mod topLvl replST">
          <ac:chgData name="Ida Ekmark" userId="ffbc62ef69d5d3dc" providerId="LiveId" clId="{38AB4D3C-B4E5-4847-ABEF-83E738C70A11}" dt="2024-06-03T08:03:41.983" v="91178" actId="478"/>
          <ac:spMkLst>
            <pc:docMk/>
            <pc:sldMk cId="2367163873" sldId="315"/>
            <ac:spMk id="11385" creationId="{1A4EDE80-75F8-6952-3440-E51E050518A5}"/>
          </ac:spMkLst>
        </pc:spChg>
        <pc:spChg chg="del mod topLvl replST">
          <ac:chgData name="Ida Ekmark" userId="ffbc62ef69d5d3dc" providerId="LiveId" clId="{38AB4D3C-B4E5-4847-ABEF-83E738C70A11}" dt="2024-06-03T08:03:41.983" v="91177" actId="478"/>
          <ac:spMkLst>
            <pc:docMk/>
            <pc:sldMk cId="2367163873" sldId="315"/>
            <ac:spMk id="11386" creationId="{755B39A1-D610-446B-506D-EBA544ADE0AD}"/>
          </ac:spMkLst>
        </pc:spChg>
        <pc:spChg chg="del mod topLvl replST">
          <ac:chgData name="Ida Ekmark" userId="ffbc62ef69d5d3dc" providerId="LiveId" clId="{38AB4D3C-B4E5-4847-ABEF-83E738C70A11}" dt="2024-06-03T08:03:41.983" v="91176" actId="478"/>
          <ac:spMkLst>
            <pc:docMk/>
            <pc:sldMk cId="2367163873" sldId="315"/>
            <ac:spMk id="11387" creationId="{68634EAD-BDC6-147E-0B8F-0FB64A7BC579}"/>
          </ac:spMkLst>
        </pc:spChg>
        <pc:spChg chg="del mod topLvl replST">
          <ac:chgData name="Ida Ekmark" userId="ffbc62ef69d5d3dc" providerId="LiveId" clId="{38AB4D3C-B4E5-4847-ABEF-83E738C70A11}" dt="2024-06-03T08:03:41.983" v="91175" actId="478"/>
          <ac:spMkLst>
            <pc:docMk/>
            <pc:sldMk cId="2367163873" sldId="315"/>
            <ac:spMk id="11388" creationId="{5A1B82FF-52D7-C676-6C8E-4FF82D648D08}"/>
          </ac:spMkLst>
        </pc:spChg>
        <pc:spChg chg="del mod topLvl replST">
          <ac:chgData name="Ida Ekmark" userId="ffbc62ef69d5d3dc" providerId="LiveId" clId="{38AB4D3C-B4E5-4847-ABEF-83E738C70A11}" dt="2024-06-03T08:03:41.983" v="91174" actId="478"/>
          <ac:spMkLst>
            <pc:docMk/>
            <pc:sldMk cId="2367163873" sldId="315"/>
            <ac:spMk id="11389" creationId="{BF1C7539-4227-BD7E-DA5D-90A9D8CB1501}"/>
          </ac:spMkLst>
        </pc:spChg>
        <pc:spChg chg="del mod topLvl replST">
          <ac:chgData name="Ida Ekmark" userId="ffbc62ef69d5d3dc" providerId="LiveId" clId="{38AB4D3C-B4E5-4847-ABEF-83E738C70A11}" dt="2024-06-03T08:03:41.983" v="91173" actId="478"/>
          <ac:spMkLst>
            <pc:docMk/>
            <pc:sldMk cId="2367163873" sldId="315"/>
            <ac:spMk id="11390" creationId="{B537FD25-4848-8553-51D9-27FB76ED0213}"/>
          </ac:spMkLst>
        </pc:spChg>
        <pc:spChg chg="del mod topLvl replST">
          <ac:chgData name="Ida Ekmark" userId="ffbc62ef69d5d3dc" providerId="LiveId" clId="{38AB4D3C-B4E5-4847-ABEF-83E738C70A11}" dt="2024-06-03T08:03:41.983" v="91172" actId="478"/>
          <ac:spMkLst>
            <pc:docMk/>
            <pc:sldMk cId="2367163873" sldId="315"/>
            <ac:spMk id="11391" creationId="{068BBCD4-79CC-D20A-AFEC-D5BC13B1DA7E}"/>
          </ac:spMkLst>
        </pc:spChg>
        <pc:spChg chg="del mod topLvl replST">
          <ac:chgData name="Ida Ekmark" userId="ffbc62ef69d5d3dc" providerId="LiveId" clId="{38AB4D3C-B4E5-4847-ABEF-83E738C70A11}" dt="2024-06-03T08:03:41.983" v="91171" actId="478"/>
          <ac:spMkLst>
            <pc:docMk/>
            <pc:sldMk cId="2367163873" sldId="315"/>
            <ac:spMk id="11392" creationId="{478DFD8D-0F3C-59C1-01EB-5D8622A94A8F}"/>
          </ac:spMkLst>
        </pc:spChg>
        <pc:spChg chg="del mod topLvl replST">
          <ac:chgData name="Ida Ekmark" userId="ffbc62ef69d5d3dc" providerId="LiveId" clId="{38AB4D3C-B4E5-4847-ABEF-83E738C70A11}" dt="2024-06-03T08:03:41.983" v="91170" actId="478"/>
          <ac:spMkLst>
            <pc:docMk/>
            <pc:sldMk cId="2367163873" sldId="315"/>
            <ac:spMk id="11393" creationId="{304D5240-171E-17F6-8075-4BCB3DD15EC2}"/>
          </ac:spMkLst>
        </pc:spChg>
        <pc:spChg chg="del mod topLvl replST">
          <ac:chgData name="Ida Ekmark" userId="ffbc62ef69d5d3dc" providerId="LiveId" clId="{38AB4D3C-B4E5-4847-ABEF-83E738C70A11}" dt="2024-06-03T08:03:41.983" v="91169" actId="478"/>
          <ac:spMkLst>
            <pc:docMk/>
            <pc:sldMk cId="2367163873" sldId="315"/>
            <ac:spMk id="11394" creationId="{1332D5FD-92C1-E320-ACF1-E0CCD5ECAB7C}"/>
          </ac:spMkLst>
        </pc:spChg>
        <pc:spChg chg="del mod topLvl replST">
          <ac:chgData name="Ida Ekmark" userId="ffbc62ef69d5d3dc" providerId="LiveId" clId="{38AB4D3C-B4E5-4847-ABEF-83E738C70A11}" dt="2024-06-03T08:03:41.983" v="91168" actId="478"/>
          <ac:spMkLst>
            <pc:docMk/>
            <pc:sldMk cId="2367163873" sldId="315"/>
            <ac:spMk id="11395" creationId="{9323A78A-06B0-1349-7CDD-16F3325BF6B9}"/>
          </ac:spMkLst>
        </pc:spChg>
        <pc:spChg chg="del mod topLvl replST">
          <ac:chgData name="Ida Ekmark" userId="ffbc62ef69d5d3dc" providerId="LiveId" clId="{38AB4D3C-B4E5-4847-ABEF-83E738C70A11}" dt="2024-06-03T08:03:41.983" v="91167" actId="478"/>
          <ac:spMkLst>
            <pc:docMk/>
            <pc:sldMk cId="2367163873" sldId="315"/>
            <ac:spMk id="11396" creationId="{3FA3EB42-52A6-A5A9-6650-89D99DB7BFA5}"/>
          </ac:spMkLst>
        </pc:spChg>
        <pc:spChg chg="del mod topLvl replST">
          <ac:chgData name="Ida Ekmark" userId="ffbc62ef69d5d3dc" providerId="LiveId" clId="{38AB4D3C-B4E5-4847-ABEF-83E738C70A11}" dt="2024-06-03T08:03:41.983" v="91166" actId="478"/>
          <ac:spMkLst>
            <pc:docMk/>
            <pc:sldMk cId="2367163873" sldId="315"/>
            <ac:spMk id="11397" creationId="{A8C5ADD9-CC5E-6C45-9ECD-05FCF6933BA0}"/>
          </ac:spMkLst>
        </pc:spChg>
        <pc:spChg chg="del mod topLvl replST">
          <ac:chgData name="Ida Ekmark" userId="ffbc62ef69d5d3dc" providerId="LiveId" clId="{38AB4D3C-B4E5-4847-ABEF-83E738C70A11}" dt="2024-06-03T08:03:41.983" v="91165" actId="478"/>
          <ac:spMkLst>
            <pc:docMk/>
            <pc:sldMk cId="2367163873" sldId="315"/>
            <ac:spMk id="11398" creationId="{DE245CDB-FCDB-5E46-E95D-59815EC4EEBA}"/>
          </ac:spMkLst>
        </pc:spChg>
        <pc:spChg chg="del mod topLvl replST">
          <ac:chgData name="Ida Ekmark" userId="ffbc62ef69d5d3dc" providerId="LiveId" clId="{38AB4D3C-B4E5-4847-ABEF-83E738C70A11}" dt="2024-06-03T08:03:41.968" v="91164" actId="478"/>
          <ac:spMkLst>
            <pc:docMk/>
            <pc:sldMk cId="2367163873" sldId="315"/>
            <ac:spMk id="11399" creationId="{5735878D-7531-D22A-0F54-98B1F7278036}"/>
          </ac:spMkLst>
        </pc:spChg>
        <pc:spChg chg="del mod topLvl replST">
          <ac:chgData name="Ida Ekmark" userId="ffbc62ef69d5d3dc" providerId="LiveId" clId="{38AB4D3C-B4E5-4847-ABEF-83E738C70A11}" dt="2024-06-03T08:03:41.968" v="91163" actId="478"/>
          <ac:spMkLst>
            <pc:docMk/>
            <pc:sldMk cId="2367163873" sldId="315"/>
            <ac:spMk id="11400" creationId="{CE4B8F32-0B1C-5FBC-CCD9-61726CB22D26}"/>
          </ac:spMkLst>
        </pc:spChg>
        <pc:spChg chg="del mod topLvl replST">
          <ac:chgData name="Ida Ekmark" userId="ffbc62ef69d5d3dc" providerId="LiveId" clId="{38AB4D3C-B4E5-4847-ABEF-83E738C70A11}" dt="2024-06-03T08:03:41.968" v="91162" actId="478"/>
          <ac:spMkLst>
            <pc:docMk/>
            <pc:sldMk cId="2367163873" sldId="315"/>
            <ac:spMk id="11401" creationId="{CD9DBD1B-1B7B-923C-DFBE-35B2EDB19D2E}"/>
          </ac:spMkLst>
        </pc:spChg>
        <pc:spChg chg="del mod topLvl replST">
          <ac:chgData name="Ida Ekmark" userId="ffbc62ef69d5d3dc" providerId="LiveId" clId="{38AB4D3C-B4E5-4847-ABEF-83E738C70A11}" dt="2024-06-03T08:03:41.968" v="91161" actId="478"/>
          <ac:spMkLst>
            <pc:docMk/>
            <pc:sldMk cId="2367163873" sldId="315"/>
            <ac:spMk id="11402" creationId="{539FDBDD-18BA-330B-FF6A-C49A47F28EBF}"/>
          </ac:spMkLst>
        </pc:spChg>
        <pc:spChg chg="del mod topLvl replST">
          <ac:chgData name="Ida Ekmark" userId="ffbc62ef69d5d3dc" providerId="LiveId" clId="{38AB4D3C-B4E5-4847-ABEF-83E738C70A11}" dt="2024-06-03T08:03:41.968" v="91160" actId="478"/>
          <ac:spMkLst>
            <pc:docMk/>
            <pc:sldMk cId="2367163873" sldId="315"/>
            <ac:spMk id="11403" creationId="{58BD6F86-9345-86E3-4032-D550742513AC}"/>
          </ac:spMkLst>
        </pc:spChg>
        <pc:spChg chg="del mod topLvl replST">
          <ac:chgData name="Ida Ekmark" userId="ffbc62ef69d5d3dc" providerId="LiveId" clId="{38AB4D3C-B4E5-4847-ABEF-83E738C70A11}" dt="2024-06-03T08:03:41.968" v="91159" actId="478"/>
          <ac:spMkLst>
            <pc:docMk/>
            <pc:sldMk cId="2367163873" sldId="315"/>
            <ac:spMk id="11404" creationId="{1C332AC2-C31F-D610-EC07-6C1927DC61E8}"/>
          </ac:spMkLst>
        </pc:spChg>
        <pc:spChg chg="del mod topLvl replST">
          <ac:chgData name="Ida Ekmark" userId="ffbc62ef69d5d3dc" providerId="LiveId" clId="{38AB4D3C-B4E5-4847-ABEF-83E738C70A11}" dt="2024-06-03T08:03:41.968" v="91158" actId="478"/>
          <ac:spMkLst>
            <pc:docMk/>
            <pc:sldMk cId="2367163873" sldId="315"/>
            <ac:spMk id="11405" creationId="{E2893FDA-8871-001B-6B2F-51808B815EE9}"/>
          </ac:spMkLst>
        </pc:spChg>
        <pc:spChg chg="del mod topLvl replST">
          <ac:chgData name="Ida Ekmark" userId="ffbc62ef69d5d3dc" providerId="LiveId" clId="{38AB4D3C-B4E5-4847-ABEF-83E738C70A11}" dt="2024-06-03T08:03:41.968" v="91157" actId="478"/>
          <ac:spMkLst>
            <pc:docMk/>
            <pc:sldMk cId="2367163873" sldId="315"/>
            <ac:spMk id="11406" creationId="{7E7E53DF-091B-5D4E-1B8A-1ABEB3949BEF}"/>
          </ac:spMkLst>
        </pc:spChg>
        <pc:spChg chg="del mod topLvl replST">
          <ac:chgData name="Ida Ekmark" userId="ffbc62ef69d5d3dc" providerId="LiveId" clId="{38AB4D3C-B4E5-4847-ABEF-83E738C70A11}" dt="2024-06-03T08:03:41.968" v="91156" actId="478"/>
          <ac:spMkLst>
            <pc:docMk/>
            <pc:sldMk cId="2367163873" sldId="315"/>
            <ac:spMk id="11407" creationId="{3F56901E-025F-8716-01EB-5E12A8579F51}"/>
          </ac:spMkLst>
        </pc:spChg>
        <pc:spChg chg="del mod topLvl replST">
          <ac:chgData name="Ida Ekmark" userId="ffbc62ef69d5d3dc" providerId="LiveId" clId="{38AB4D3C-B4E5-4847-ABEF-83E738C70A11}" dt="2024-06-03T08:03:41.968" v="91155" actId="478"/>
          <ac:spMkLst>
            <pc:docMk/>
            <pc:sldMk cId="2367163873" sldId="315"/>
            <ac:spMk id="11408" creationId="{03763FF6-2CA6-10E1-3D61-72ECA6481F3E}"/>
          </ac:spMkLst>
        </pc:spChg>
        <pc:spChg chg="del mod topLvl replST">
          <ac:chgData name="Ida Ekmark" userId="ffbc62ef69d5d3dc" providerId="LiveId" clId="{38AB4D3C-B4E5-4847-ABEF-83E738C70A11}" dt="2024-06-03T08:03:41.968" v="91154" actId="478"/>
          <ac:spMkLst>
            <pc:docMk/>
            <pc:sldMk cId="2367163873" sldId="315"/>
            <ac:spMk id="11409" creationId="{279F357B-5505-F4A8-A0A3-34BFCD569691}"/>
          </ac:spMkLst>
        </pc:spChg>
        <pc:spChg chg="del mod topLvl replST">
          <ac:chgData name="Ida Ekmark" userId="ffbc62ef69d5d3dc" providerId="LiveId" clId="{38AB4D3C-B4E5-4847-ABEF-83E738C70A11}" dt="2024-06-03T08:03:41.968" v="91153" actId="478"/>
          <ac:spMkLst>
            <pc:docMk/>
            <pc:sldMk cId="2367163873" sldId="315"/>
            <ac:spMk id="11410" creationId="{5D650CBD-D485-035D-46CB-3B8774A09EA0}"/>
          </ac:spMkLst>
        </pc:spChg>
        <pc:spChg chg="del mod topLvl replST">
          <ac:chgData name="Ida Ekmark" userId="ffbc62ef69d5d3dc" providerId="LiveId" clId="{38AB4D3C-B4E5-4847-ABEF-83E738C70A11}" dt="2024-06-03T08:03:41.968" v="91152" actId="478"/>
          <ac:spMkLst>
            <pc:docMk/>
            <pc:sldMk cId="2367163873" sldId="315"/>
            <ac:spMk id="11411" creationId="{C705219E-2FC7-3EAB-188A-028DBE00730C}"/>
          </ac:spMkLst>
        </pc:spChg>
        <pc:spChg chg="del mod topLvl replST">
          <ac:chgData name="Ida Ekmark" userId="ffbc62ef69d5d3dc" providerId="LiveId" clId="{38AB4D3C-B4E5-4847-ABEF-83E738C70A11}" dt="2024-06-03T08:03:41.968" v="91151" actId="478"/>
          <ac:spMkLst>
            <pc:docMk/>
            <pc:sldMk cId="2367163873" sldId="315"/>
            <ac:spMk id="11412" creationId="{9120CA3F-EAFF-EAC3-ED09-F8FEBE28CB03}"/>
          </ac:spMkLst>
        </pc:spChg>
        <pc:spChg chg="del mod topLvl replST">
          <ac:chgData name="Ida Ekmark" userId="ffbc62ef69d5d3dc" providerId="LiveId" clId="{38AB4D3C-B4E5-4847-ABEF-83E738C70A11}" dt="2024-06-03T08:03:41.968" v="91150" actId="478"/>
          <ac:spMkLst>
            <pc:docMk/>
            <pc:sldMk cId="2367163873" sldId="315"/>
            <ac:spMk id="11413" creationId="{1E8DBB4F-E30E-6E42-AFA2-60AF2D1021C4}"/>
          </ac:spMkLst>
        </pc:spChg>
        <pc:spChg chg="del mod topLvl replST">
          <ac:chgData name="Ida Ekmark" userId="ffbc62ef69d5d3dc" providerId="LiveId" clId="{38AB4D3C-B4E5-4847-ABEF-83E738C70A11}" dt="2024-06-03T08:03:41.968" v="91149" actId="478"/>
          <ac:spMkLst>
            <pc:docMk/>
            <pc:sldMk cId="2367163873" sldId="315"/>
            <ac:spMk id="11414" creationId="{53B98988-EE9D-3D6C-E196-9884908F6A46}"/>
          </ac:spMkLst>
        </pc:spChg>
        <pc:spChg chg="del mod topLvl replST">
          <ac:chgData name="Ida Ekmark" userId="ffbc62ef69d5d3dc" providerId="LiveId" clId="{38AB4D3C-B4E5-4847-ABEF-83E738C70A11}" dt="2024-06-03T08:03:41.968" v="91148" actId="478"/>
          <ac:spMkLst>
            <pc:docMk/>
            <pc:sldMk cId="2367163873" sldId="315"/>
            <ac:spMk id="11415" creationId="{6F031851-153A-C007-8F9B-9F22874C598D}"/>
          </ac:spMkLst>
        </pc:spChg>
        <pc:spChg chg="del mod topLvl replST">
          <ac:chgData name="Ida Ekmark" userId="ffbc62ef69d5d3dc" providerId="LiveId" clId="{38AB4D3C-B4E5-4847-ABEF-83E738C70A11}" dt="2024-06-03T08:03:41.968" v="91147" actId="478"/>
          <ac:spMkLst>
            <pc:docMk/>
            <pc:sldMk cId="2367163873" sldId="315"/>
            <ac:spMk id="11416" creationId="{791FCF4F-487A-546B-F1D2-3BCF3E5C8804}"/>
          </ac:spMkLst>
        </pc:spChg>
        <pc:spChg chg="del mod topLvl replST">
          <ac:chgData name="Ida Ekmark" userId="ffbc62ef69d5d3dc" providerId="LiveId" clId="{38AB4D3C-B4E5-4847-ABEF-83E738C70A11}" dt="2024-06-03T08:03:41.968" v="91146" actId="478"/>
          <ac:spMkLst>
            <pc:docMk/>
            <pc:sldMk cId="2367163873" sldId="315"/>
            <ac:spMk id="11417" creationId="{F25F2C26-B8CA-9F6C-310A-520E34EEEA27}"/>
          </ac:spMkLst>
        </pc:spChg>
        <pc:spChg chg="del mod topLvl replST">
          <ac:chgData name="Ida Ekmark" userId="ffbc62ef69d5d3dc" providerId="LiveId" clId="{38AB4D3C-B4E5-4847-ABEF-83E738C70A11}" dt="2024-06-03T08:03:41.968" v="91145" actId="478"/>
          <ac:spMkLst>
            <pc:docMk/>
            <pc:sldMk cId="2367163873" sldId="315"/>
            <ac:spMk id="11418" creationId="{62BA2D21-D982-E140-A68C-ADD1A0A1D54B}"/>
          </ac:spMkLst>
        </pc:spChg>
        <pc:spChg chg="del mod topLvl replST">
          <ac:chgData name="Ida Ekmark" userId="ffbc62ef69d5d3dc" providerId="LiveId" clId="{38AB4D3C-B4E5-4847-ABEF-83E738C70A11}" dt="2024-06-03T08:03:41.968" v="91144" actId="478"/>
          <ac:spMkLst>
            <pc:docMk/>
            <pc:sldMk cId="2367163873" sldId="315"/>
            <ac:spMk id="11419" creationId="{66233B1C-EF22-C4EA-5642-2A7E05EF650B}"/>
          </ac:spMkLst>
        </pc:spChg>
        <pc:spChg chg="del mod topLvl replST">
          <ac:chgData name="Ida Ekmark" userId="ffbc62ef69d5d3dc" providerId="LiveId" clId="{38AB4D3C-B4E5-4847-ABEF-83E738C70A11}" dt="2024-06-03T08:03:41.968" v="91143" actId="478"/>
          <ac:spMkLst>
            <pc:docMk/>
            <pc:sldMk cId="2367163873" sldId="315"/>
            <ac:spMk id="11420" creationId="{CE676B8A-BC92-3D98-9435-912EFBE0764B}"/>
          </ac:spMkLst>
        </pc:spChg>
        <pc:spChg chg="del mod topLvl replST">
          <ac:chgData name="Ida Ekmark" userId="ffbc62ef69d5d3dc" providerId="LiveId" clId="{38AB4D3C-B4E5-4847-ABEF-83E738C70A11}" dt="2024-06-03T08:03:41.968" v="91142" actId="478"/>
          <ac:spMkLst>
            <pc:docMk/>
            <pc:sldMk cId="2367163873" sldId="315"/>
            <ac:spMk id="11421" creationId="{1B8231F6-2A33-9FD6-212E-7667368E77B5}"/>
          </ac:spMkLst>
        </pc:spChg>
        <pc:spChg chg="del mod topLvl replST">
          <ac:chgData name="Ida Ekmark" userId="ffbc62ef69d5d3dc" providerId="LiveId" clId="{38AB4D3C-B4E5-4847-ABEF-83E738C70A11}" dt="2024-06-03T08:03:41.968" v="91141" actId="478"/>
          <ac:spMkLst>
            <pc:docMk/>
            <pc:sldMk cId="2367163873" sldId="315"/>
            <ac:spMk id="11422" creationId="{3294DC97-9486-EC47-90C6-4BB941A1A577}"/>
          </ac:spMkLst>
        </pc:spChg>
        <pc:spChg chg="del mod topLvl replST">
          <ac:chgData name="Ida Ekmark" userId="ffbc62ef69d5d3dc" providerId="LiveId" clId="{38AB4D3C-B4E5-4847-ABEF-83E738C70A11}" dt="2024-06-03T08:03:41.968" v="91140" actId="478"/>
          <ac:spMkLst>
            <pc:docMk/>
            <pc:sldMk cId="2367163873" sldId="315"/>
            <ac:spMk id="11423" creationId="{8DB3ABCD-6746-CA8A-8B24-E34BC0FA4A13}"/>
          </ac:spMkLst>
        </pc:spChg>
        <pc:spChg chg="del mod topLvl replST">
          <ac:chgData name="Ida Ekmark" userId="ffbc62ef69d5d3dc" providerId="LiveId" clId="{38AB4D3C-B4E5-4847-ABEF-83E738C70A11}" dt="2024-06-03T08:03:41.968" v="91139" actId="478"/>
          <ac:spMkLst>
            <pc:docMk/>
            <pc:sldMk cId="2367163873" sldId="315"/>
            <ac:spMk id="11424" creationId="{667F1235-088C-86ED-84CE-0590E4A47D08}"/>
          </ac:spMkLst>
        </pc:spChg>
        <pc:spChg chg="del mod topLvl replST">
          <ac:chgData name="Ida Ekmark" userId="ffbc62ef69d5d3dc" providerId="LiveId" clId="{38AB4D3C-B4E5-4847-ABEF-83E738C70A11}" dt="2024-06-03T08:03:41.968" v="91138" actId="478"/>
          <ac:spMkLst>
            <pc:docMk/>
            <pc:sldMk cId="2367163873" sldId="315"/>
            <ac:spMk id="11425" creationId="{4BF0DE25-5A4A-203B-8819-87FEA5B1A497}"/>
          </ac:spMkLst>
        </pc:spChg>
        <pc:spChg chg="del mod topLvl replST">
          <ac:chgData name="Ida Ekmark" userId="ffbc62ef69d5d3dc" providerId="LiveId" clId="{38AB4D3C-B4E5-4847-ABEF-83E738C70A11}" dt="2024-06-03T08:03:41.952" v="91137" actId="478"/>
          <ac:spMkLst>
            <pc:docMk/>
            <pc:sldMk cId="2367163873" sldId="315"/>
            <ac:spMk id="11426" creationId="{8B8FACAE-3E8D-6368-839B-A9E7A0732766}"/>
          </ac:spMkLst>
        </pc:spChg>
        <pc:spChg chg="del mod topLvl replST">
          <ac:chgData name="Ida Ekmark" userId="ffbc62ef69d5d3dc" providerId="LiveId" clId="{38AB4D3C-B4E5-4847-ABEF-83E738C70A11}" dt="2024-06-03T08:03:41.952" v="91136" actId="478"/>
          <ac:spMkLst>
            <pc:docMk/>
            <pc:sldMk cId="2367163873" sldId="315"/>
            <ac:spMk id="11427" creationId="{BC034062-6660-F7E2-A0B0-647485E7D54A}"/>
          </ac:spMkLst>
        </pc:spChg>
        <pc:spChg chg="del mod topLvl replST">
          <ac:chgData name="Ida Ekmark" userId="ffbc62ef69d5d3dc" providerId="LiveId" clId="{38AB4D3C-B4E5-4847-ABEF-83E738C70A11}" dt="2024-06-03T08:03:41.952" v="91135" actId="478"/>
          <ac:spMkLst>
            <pc:docMk/>
            <pc:sldMk cId="2367163873" sldId="315"/>
            <ac:spMk id="11428" creationId="{107E1C55-9025-7388-33BC-3067E454879F}"/>
          </ac:spMkLst>
        </pc:spChg>
        <pc:spChg chg="del mod topLvl replST">
          <ac:chgData name="Ida Ekmark" userId="ffbc62ef69d5d3dc" providerId="LiveId" clId="{38AB4D3C-B4E5-4847-ABEF-83E738C70A11}" dt="2024-06-03T08:03:41.952" v="91134" actId="478"/>
          <ac:spMkLst>
            <pc:docMk/>
            <pc:sldMk cId="2367163873" sldId="315"/>
            <ac:spMk id="11429" creationId="{C5D47F9C-8D92-9E1B-BB11-5D6EC49AB75D}"/>
          </ac:spMkLst>
        </pc:spChg>
        <pc:spChg chg="del mod topLvl replST">
          <ac:chgData name="Ida Ekmark" userId="ffbc62ef69d5d3dc" providerId="LiveId" clId="{38AB4D3C-B4E5-4847-ABEF-83E738C70A11}" dt="2024-06-03T08:03:41.952" v="91133" actId="478"/>
          <ac:spMkLst>
            <pc:docMk/>
            <pc:sldMk cId="2367163873" sldId="315"/>
            <ac:spMk id="11430" creationId="{1BEB2CF1-4A50-C3AC-8667-5BD28B268AE6}"/>
          </ac:spMkLst>
        </pc:spChg>
        <pc:spChg chg="del mod topLvl replST">
          <ac:chgData name="Ida Ekmark" userId="ffbc62ef69d5d3dc" providerId="LiveId" clId="{38AB4D3C-B4E5-4847-ABEF-83E738C70A11}" dt="2024-06-03T08:03:41.952" v="91132" actId="478"/>
          <ac:spMkLst>
            <pc:docMk/>
            <pc:sldMk cId="2367163873" sldId="315"/>
            <ac:spMk id="11431" creationId="{A12AA3D1-8A13-2619-B783-95665CC93BA1}"/>
          </ac:spMkLst>
        </pc:spChg>
        <pc:spChg chg="del mod topLvl replST">
          <ac:chgData name="Ida Ekmark" userId="ffbc62ef69d5d3dc" providerId="LiveId" clId="{38AB4D3C-B4E5-4847-ABEF-83E738C70A11}" dt="2024-06-03T08:03:41.952" v="91131" actId="478"/>
          <ac:spMkLst>
            <pc:docMk/>
            <pc:sldMk cId="2367163873" sldId="315"/>
            <ac:spMk id="11432" creationId="{2CFC41A6-E12A-CB7D-FDBB-67C44061191D}"/>
          </ac:spMkLst>
        </pc:spChg>
        <pc:spChg chg="del mod topLvl replST">
          <ac:chgData name="Ida Ekmark" userId="ffbc62ef69d5d3dc" providerId="LiveId" clId="{38AB4D3C-B4E5-4847-ABEF-83E738C70A11}" dt="2024-06-03T08:03:41.952" v="91130" actId="478"/>
          <ac:spMkLst>
            <pc:docMk/>
            <pc:sldMk cId="2367163873" sldId="315"/>
            <ac:spMk id="11433" creationId="{C351F1ED-DB6D-BEDC-CE46-A171ECDE1943}"/>
          </ac:spMkLst>
        </pc:spChg>
        <pc:spChg chg="del mod topLvl replST">
          <ac:chgData name="Ida Ekmark" userId="ffbc62ef69d5d3dc" providerId="LiveId" clId="{38AB4D3C-B4E5-4847-ABEF-83E738C70A11}" dt="2024-06-03T08:03:41.952" v="91129" actId="478"/>
          <ac:spMkLst>
            <pc:docMk/>
            <pc:sldMk cId="2367163873" sldId="315"/>
            <ac:spMk id="11434" creationId="{A3B32F74-3DA0-807D-7E43-1FF183212A2A}"/>
          </ac:spMkLst>
        </pc:spChg>
        <pc:spChg chg="del mod topLvl replST">
          <ac:chgData name="Ida Ekmark" userId="ffbc62ef69d5d3dc" providerId="LiveId" clId="{38AB4D3C-B4E5-4847-ABEF-83E738C70A11}" dt="2024-06-03T08:03:41.952" v="91128" actId="478"/>
          <ac:spMkLst>
            <pc:docMk/>
            <pc:sldMk cId="2367163873" sldId="315"/>
            <ac:spMk id="11435" creationId="{E84DA8CE-DB5C-9382-009F-7E22E8E5F368}"/>
          </ac:spMkLst>
        </pc:spChg>
        <pc:spChg chg="del mod topLvl replST">
          <ac:chgData name="Ida Ekmark" userId="ffbc62ef69d5d3dc" providerId="LiveId" clId="{38AB4D3C-B4E5-4847-ABEF-83E738C70A11}" dt="2024-06-03T08:03:41.952" v="91127" actId="478"/>
          <ac:spMkLst>
            <pc:docMk/>
            <pc:sldMk cId="2367163873" sldId="315"/>
            <ac:spMk id="11436" creationId="{6542C782-2F4C-2A72-B868-5244CC3E9550}"/>
          </ac:spMkLst>
        </pc:spChg>
        <pc:spChg chg="del mod topLvl replST">
          <ac:chgData name="Ida Ekmark" userId="ffbc62ef69d5d3dc" providerId="LiveId" clId="{38AB4D3C-B4E5-4847-ABEF-83E738C70A11}" dt="2024-06-03T08:03:41.952" v="91126" actId="478"/>
          <ac:spMkLst>
            <pc:docMk/>
            <pc:sldMk cId="2367163873" sldId="315"/>
            <ac:spMk id="11437" creationId="{A2985DEE-A6BA-1956-A723-F2BC2E93BD3A}"/>
          </ac:spMkLst>
        </pc:spChg>
        <pc:spChg chg="del mod topLvl replST">
          <ac:chgData name="Ida Ekmark" userId="ffbc62ef69d5d3dc" providerId="LiveId" clId="{38AB4D3C-B4E5-4847-ABEF-83E738C70A11}" dt="2024-06-03T08:03:41.952" v="91125" actId="478"/>
          <ac:spMkLst>
            <pc:docMk/>
            <pc:sldMk cId="2367163873" sldId="315"/>
            <ac:spMk id="11438" creationId="{2BDF4385-A194-A9E9-258E-1FCA28D670B0}"/>
          </ac:spMkLst>
        </pc:spChg>
        <pc:spChg chg="del mod topLvl replST">
          <ac:chgData name="Ida Ekmark" userId="ffbc62ef69d5d3dc" providerId="LiveId" clId="{38AB4D3C-B4E5-4847-ABEF-83E738C70A11}" dt="2024-06-03T08:03:41.952" v="91124" actId="478"/>
          <ac:spMkLst>
            <pc:docMk/>
            <pc:sldMk cId="2367163873" sldId="315"/>
            <ac:spMk id="11439" creationId="{8F1CFF2D-9201-4998-388F-C450241DD690}"/>
          </ac:spMkLst>
        </pc:spChg>
        <pc:spChg chg="del mod topLvl replST">
          <ac:chgData name="Ida Ekmark" userId="ffbc62ef69d5d3dc" providerId="LiveId" clId="{38AB4D3C-B4E5-4847-ABEF-83E738C70A11}" dt="2024-06-03T08:03:41.952" v="91123" actId="478"/>
          <ac:spMkLst>
            <pc:docMk/>
            <pc:sldMk cId="2367163873" sldId="315"/>
            <ac:spMk id="11440" creationId="{41EC0409-5540-75F9-CCEC-0FD313171099}"/>
          </ac:spMkLst>
        </pc:spChg>
        <pc:spChg chg="del mod topLvl replST">
          <ac:chgData name="Ida Ekmark" userId="ffbc62ef69d5d3dc" providerId="LiveId" clId="{38AB4D3C-B4E5-4847-ABEF-83E738C70A11}" dt="2024-06-03T08:03:41.952" v="91122" actId="478"/>
          <ac:spMkLst>
            <pc:docMk/>
            <pc:sldMk cId="2367163873" sldId="315"/>
            <ac:spMk id="11441" creationId="{15959FFA-7B3A-41CE-2AE1-04937AAC4D99}"/>
          </ac:spMkLst>
        </pc:spChg>
        <pc:spChg chg="del mod topLvl replST">
          <ac:chgData name="Ida Ekmark" userId="ffbc62ef69d5d3dc" providerId="LiveId" clId="{38AB4D3C-B4E5-4847-ABEF-83E738C70A11}" dt="2024-06-03T08:03:41.952" v="91121" actId="478"/>
          <ac:spMkLst>
            <pc:docMk/>
            <pc:sldMk cId="2367163873" sldId="315"/>
            <ac:spMk id="11442" creationId="{4FAFAC81-6B79-EC1A-35DC-4DC32442B2C7}"/>
          </ac:spMkLst>
        </pc:spChg>
        <pc:spChg chg="del mod topLvl replST">
          <ac:chgData name="Ida Ekmark" userId="ffbc62ef69d5d3dc" providerId="LiveId" clId="{38AB4D3C-B4E5-4847-ABEF-83E738C70A11}" dt="2024-06-03T08:03:41.952" v="91120" actId="478"/>
          <ac:spMkLst>
            <pc:docMk/>
            <pc:sldMk cId="2367163873" sldId="315"/>
            <ac:spMk id="11443" creationId="{E0EBCD96-DCD9-0334-A713-7C9F38A932B4}"/>
          </ac:spMkLst>
        </pc:spChg>
        <pc:spChg chg="del mod topLvl replST">
          <ac:chgData name="Ida Ekmark" userId="ffbc62ef69d5d3dc" providerId="LiveId" clId="{38AB4D3C-B4E5-4847-ABEF-83E738C70A11}" dt="2024-06-03T08:03:41.952" v="91119" actId="478"/>
          <ac:spMkLst>
            <pc:docMk/>
            <pc:sldMk cId="2367163873" sldId="315"/>
            <ac:spMk id="11444" creationId="{F45DF514-4B7F-600A-43AB-57965A126C82}"/>
          </ac:spMkLst>
        </pc:spChg>
        <pc:spChg chg="del mod topLvl replST">
          <ac:chgData name="Ida Ekmark" userId="ffbc62ef69d5d3dc" providerId="LiveId" clId="{38AB4D3C-B4E5-4847-ABEF-83E738C70A11}" dt="2024-06-03T08:03:41.952" v="91118" actId="478"/>
          <ac:spMkLst>
            <pc:docMk/>
            <pc:sldMk cId="2367163873" sldId="315"/>
            <ac:spMk id="11445" creationId="{59E0993E-1472-A3FD-4D4B-95A05C0937A5}"/>
          </ac:spMkLst>
        </pc:spChg>
        <pc:spChg chg="del mod topLvl replST">
          <ac:chgData name="Ida Ekmark" userId="ffbc62ef69d5d3dc" providerId="LiveId" clId="{38AB4D3C-B4E5-4847-ABEF-83E738C70A11}" dt="2024-06-03T08:03:41.952" v="91117" actId="478"/>
          <ac:spMkLst>
            <pc:docMk/>
            <pc:sldMk cId="2367163873" sldId="315"/>
            <ac:spMk id="11446" creationId="{8261829F-8FF8-90E1-1DF0-04C2831AB047}"/>
          </ac:spMkLst>
        </pc:spChg>
        <pc:spChg chg="del mod topLvl replST">
          <ac:chgData name="Ida Ekmark" userId="ffbc62ef69d5d3dc" providerId="LiveId" clId="{38AB4D3C-B4E5-4847-ABEF-83E738C70A11}" dt="2024-06-03T08:03:41.936" v="91116" actId="478"/>
          <ac:spMkLst>
            <pc:docMk/>
            <pc:sldMk cId="2367163873" sldId="315"/>
            <ac:spMk id="11447" creationId="{12C7D677-A718-D8DB-DE72-1982EBCE993F}"/>
          </ac:spMkLst>
        </pc:spChg>
        <pc:spChg chg="del mod topLvl replST">
          <ac:chgData name="Ida Ekmark" userId="ffbc62ef69d5d3dc" providerId="LiveId" clId="{38AB4D3C-B4E5-4847-ABEF-83E738C70A11}" dt="2024-06-03T08:03:41.936" v="91115" actId="478"/>
          <ac:spMkLst>
            <pc:docMk/>
            <pc:sldMk cId="2367163873" sldId="315"/>
            <ac:spMk id="11448" creationId="{185E006C-809F-C018-FC07-B79D00B025CF}"/>
          </ac:spMkLst>
        </pc:spChg>
        <pc:spChg chg="del mod topLvl replST">
          <ac:chgData name="Ida Ekmark" userId="ffbc62ef69d5d3dc" providerId="LiveId" clId="{38AB4D3C-B4E5-4847-ABEF-83E738C70A11}" dt="2024-06-03T08:03:41.936" v="91114" actId="478"/>
          <ac:spMkLst>
            <pc:docMk/>
            <pc:sldMk cId="2367163873" sldId="315"/>
            <ac:spMk id="11449" creationId="{8AA9FDE3-A6E8-9BB7-322C-6D3754CF081E}"/>
          </ac:spMkLst>
        </pc:spChg>
        <pc:spChg chg="del mod topLvl replST">
          <ac:chgData name="Ida Ekmark" userId="ffbc62ef69d5d3dc" providerId="LiveId" clId="{38AB4D3C-B4E5-4847-ABEF-83E738C70A11}" dt="2024-06-03T08:03:41.936" v="91113" actId="478"/>
          <ac:spMkLst>
            <pc:docMk/>
            <pc:sldMk cId="2367163873" sldId="315"/>
            <ac:spMk id="11450" creationId="{9F82B356-A63A-678B-6A78-3FD5934E985B}"/>
          </ac:spMkLst>
        </pc:spChg>
        <pc:spChg chg="del mod topLvl replST">
          <ac:chgData name="Ida Ekmark" userId="ffbc62ef69d5d3dc" providerId="LiveId" clId="{38AB4D3C-B4E5-4847-ABEF-83E738C70A11}" dt="2024-06-03T08:03:41.936" v="91112" actId="478"/>
          <ac:spMkLst>
            <pc:docMk/>
            <pc:sldMk cId="2367163873" sldId="315"/>
            <ac:spMk id="11451" creationId="{E4F7B45B-245C-C7F8-3DEB-2729FBEF40B7}"/>
          </ac:spMkLst>
        </pc:spChg>
        <pc:spChg chg="del mod topLvl replST">
          <ac:chgData name="Ida Ekmark" userId="ffbc62ef69d5d3dc" providerId="LiveId" clId="{38AB4D3C-B4E5-4847-ABEF-83E738C70A11}" dt="2024-06-03T08:03:41.936" v="91111" actId="478"/>
          <ac:spMkLst>
            <pc:docMk/>
            <pc:sldMk cId="2367163873" sldId="315"/>
            <ac:spMk id="11452" creationId="{787B02AB-EB41-90A6-AA66-0BAE86AEDD2D}"/>
          </ac:spMkLst>
        </pc:spChg>
        <pc:spChg chg="del mod topLvl replST">
          <ac:chgData name="Ida Ekmark" userId="ffbc62ef69d5d3dc" providerId="LiveId" clId="{38AB4D3C-B4E5-4847-ABEF-83E738C70A11}" dt="2024-06-03T08:03:41.936" v="91110" actId="478"/>
          <ac:spMkLst>
            <pc:docMk/>
            <pc:sldMk cId="2367163873" sldId="315"/>
            <ac:spMk id="11453" creationId="{6C32707C-F720-BCB5-69D8-F0D723A5FF85}"/>
          </ac:spMkLst>
        </pc:spChg>
        <pc:spChg chg="del mod topLvl replST">
          <ac:chgData name="Ida Ekmark" userId="ffbc62ef69d5d3dc" providerId="LiveId" clId="{38AB4D3C-B4E5-4847-ABEF-83E738C70A11}" dt="2024-06-03T08:03:41.936" v="91109" actId="478"/>
          <ac:spMkLst>
            <pc:docMk/>
            <pc:sldMk cId="2367163873" sldId="315"/>
            <ac:spMk id="11454" creationId="{FB87ADC8-F149-B899-C954-6AF7731A1709}"/>
          </ac:spMkLst>
        </pc:spChg>
        <pc:spChg chg="del mod topLvl replST">
          <ac:chgData name="Ida Ekmark" userId="ffbc62ef69d5d3dc" providerId="LiveId" clId="{38AB4D3C-B4E5-4847-ABEF-83E738C70A11}" dt="2024-06-03T08:03:41.936" v="91108" actId="478"/>
          <ac:spMkLst>
            <pc:docMk/>
            <pc:sldMk cId="2367163873" sldId="315"/>
            <ac:spMk id="11455" creationId="{EE323BD1-EFEB-A60B-F185-7BC46A0B9865}"/>
          </ac:spMkLst>
        </pc:spChg>
        <pc:spChg chg="del mod topLvl replST">
          <ac:chgData name="Ida Ekmark" userId="ffbc62ef69d5d3dc" providerId="LiveId" clId="{38AB4D3C-B4E5-4847-ABEF-83E738C70A11}" dt="2024-06-03T08:03:41.936" v="91107" actId="478"/>
          <ac:spMkLst>
            <pc:docMk/>
            <pc:sldMk cId="2367163873" sldId="315"/>
            <ac:spMk id="11456" creationId="{EB0A1E81-53F5-02DF-2946-75188CCE52F6}"/>
          </ac:spMkLst>
        </pc:spChg>
        <pc:spChg chg="del mod topLvl replST">
          <ac:chgData name="Ida Ekmark" userId="ffbc62ef69d5d3dc" providerId="LiveId" clId="{38AB4D3C-B4E5-4847-ABEF-83E738C70A11}" dt="2024-06-03T08:03:41.936" v="91106" actId="478"/>
          <ac:spMkLst>
            <pc:docMk/>
            <pc:sldMk cId="2367163873" sldId="315"/>
            <ac:spMk id="11457" creationId="{FC4F6390-ACB0-B6AE-173A-4C3567083C4B}"/>
          </ac:spMkLst>
        </pc:spChg>
        <pc:spChg chg="del mod topLvl replST">
          <ac:chgData name="Ida Ekmark" userId="ffbc62ef69d5d3dc" providerId="LiveId" clId="{38AB4D3C-B4E5-4847-ABEF-83E738C70A11}" dt="2024-06-03T08:03:41.936" v="91105" actId="478"/>
          <ac:spMkLst>
            <pc:docMk/>
            <pc:sldMk cId="2367163873" sldId="315"/>
            <ac:spMk id="11458" creationId="{17EE527D-014E-7E72-3493-365E5554571E}"/>
          </ac:spMkLst>
        </pc:spChg>
        <pc:spChg chg="del mod topLvl replST">
          <ac:chgData name="Ida Ekmark" userId="ffbc62ef69d5d3dc" providerId="LiveId" clId="{38AB4D3C-B4E5-4847-ABEF-83E738C70A11}" dt="2024-06-03T08:03:41.936" v="91104" actId="478"/>
          <ac:spMkLst>
            <pc:docMk/>
            <pc:sldMk cId="2367163873" sldId="315"/>
            <ac:spMk id="11459" creationId="{C5832F4A-8485-CB85-4EA5-7F05A2E5B8BA}"/>
          </ac:spMkLst>
        </pc:spChg>
        <pc:spChg chg="del mod topLvl replST">
          <ac:chgData name="Ida Ekmark" userId="ffbc62ef69d5d3dc" providerId="LiveId" clId="{38AB4D3C-B4E5-4847-ABEF-83E738C70A11}" dt="2024-06-03T08:03:41.936" v="91103" actId="478"/>
          <ac:spMkLst>
            <pc:docMk/>
            <pc:sldMk cId="2367163873" sldId="315"/>
            <ac:spMk id="11460" creationId="{E698A12C-0375-84CC-1922-C48B73067C2E}"/>
          </ac:spMkLst>
        </pc:spChg>
        <pc:spChg chg="del mod topLvl replST">
          <ac:chgData name="Ida Ekmark" userId="ffbc62ef69d5d3dc" providerId="LiveId" clId="{38AB4D3C-B4E5-4847-ABEF-83E738C70A11}" dt="2024-06-03T08:03:41.936" v="91102" actId="478"/>
          <ac:spMkLst>
            <pc:docMk/>
            <pc:sldMk cId="2367163873" sldId="315"/>
            <ac:spMk id="11461" creationId="{06154EB9-0905-7CD9-14D3-8882FCDD2D65}"/>
          </ac:spMkLst>
        </pc:spChg>
        <pc:spChg chg="del mod topLvl replST">
          <ac:chgData name="Ida Ekmark" userId="ffbc62ef69d5d3dc" providerId="LiveId" clId="{38AB4D3C-B4E5-4847-ABEF-83E738C70A11}" dt="2024-06-03T08:03:41.936" v="91101" actId="478"/>
          <ac:spMkLst>
            <pc:docMk/>
            <pc:sldMk cId="2367163873" sldId="315"/>
            <ac:spMk id="11462" creationId="{3647A1D3-0A12-2742-BEF0-E818AF90FB75}"/>
          </ac:spMkLst>
        </pc:spChg>
        <pc:spChg chg="del mod topLvl replST">
          <ac:chgData name="Ida Ekmark" userId="ffbc62ef69d5d3dc" providerId="LiveId" clId="{38AB4D3C-B4E5-4847-ABEF-83E738C70A11}" dt="2024-06-03T08:03:41.936" v="91100" actId="478"/>
          <ac:spMkLst>
            <pc:docMk/>
            <pc:sldMk cId="2367163873" sldId="315"/>
            <ac:spMk id="11463" creationId="{4D6E0E43-85F4-C0AC-3BE7-EACA46D3549D}"/>
          </ac:spMkLst>
        </pc:spChg>
        <pc:spChg chg="del mod topLvl replST">
          <ac:chgData name="Ida Ekmark" userId="ffbc62ef69d5d3dc" providerId="LiveId" clId="{38AB4D3C-B4E5-4847-ABEF-83E738C70A11}" dt="2024-06-03T08:03:41.921" v="91099" actId="478"/>
          <ac:spMkLst>
            <pc:docMk/>
            <pc:sldMk cId="2367163873" sldId="315"/>
            <ac:spMk id="11464" creationId="{1E5DE39D-20E9-7A11-71C0-9EE56702688B}"/>
          </ac:spMkLst>
        </pc:spChg>
        <pc:spChg chg="del mod topLvl replST">
          <ac:chgData name="Ida Ekmark" userId="ffbc62ef69d5d3dc" providerId="LiveId" clId="{38AB4D3C-B4E5-4847-ABEF-83E738C70A11}" dt="2024-06-03T08:03:41.921" v="91098" actId="478"/>
          <ac:spMkLst>
            <pc:docMk/>
            <pc:sldMk cId="2367163873" sldId="315"/>
            <ac:spMk id="11465" creationId="{78DEC810-76E0-C4E8-91A7-FC83FEC35787}"/>
          </ac:spMkLst>
        </pc:spChg>
        <pc:spChg chg="del mod topLvl replST">
          <ac:chgData name="Ida Ekmark" userId="ffbc62ef69d5d3dc" providerId="LiveId" clId="{38AB4D3C-B4E5-4847-ABEF-83E738C70A11}" dt="2024-06-03T08:03:41.921" v="91097" actId="478"/>
          <ac:spMkLst>
            <pc:docMk/>
            <pc:sldMk cId="2367163873" sldId="315"/>
            <ac:spMk id="11466" creationId="{21E19931-1163-52F3-9B3D-104CC4C94A8B}"/>
          </ac:spMkLst>
        </pc:spChg>
        <pc:spChg chg="del mod topLvl replST">
          <ac:chgData name="Ida Ekmark" userId="ffbc62ef69d5d3dc" providerId="LiveId" clId="{38AB4D3C-B4E5-4847-ABEF-83E738C70A11}" dt="2024-06-03T08:03:41.921" v="91096" actId="478"/>
          <ac:spMkLst>
            <pc:docMk/>
            <pc:sldMk cId="2367163873" sldId="315"/>
            <ac:spMk id="11467" creationId="{E2C88E8D-712B-3F60-CBA0-77E6CAB4E72F}"/>
          </ac:spMkLst>
        </pc:spChg>
        <pc:spChg chg="del mod topLvl replST">
          <ac:chgData name="Ida Ekmark" userId="ffbc62ef69d5d3dc" providerId="LiveId" clId="{38AB4D3C-B4E5-4847-ABEF-83E738C70A11}" dt="2024-06-03T08:03:41.921" v="91095" actId="478"/>
          <ac:spMkLst>
            <pc:docMk/>
            <pc:sldMk cId="2367163873" sldId="315"/>
            <ac:spMk id="11468" creationId="{AD0D6676-AEB7-C238-0335-DE476F90E2B2}"/>
          </ac:spMkLst>
        </pc:spChg>
        <pc:spChg chg="del mod topLvl replST">
          <ac:chgData name="Ida Ekmark" userId="ffbc62ef69d5d3dc" providerId="LiveId" clId="{38AB4D3C-B4E5-4847-ABEF-83E738C70A11}" dt="2024-06-03T08:03:41.921" v="91094" actId="478"/>
          <ac:spMkLst>
            <pc:docMk/>
            <pc:sldMk cId="2367163873" sldId="315"/>
            <ac:spMk id="11469" creationId="{18449B62-2F53-0C3E-077C-918357D6F51F}"/>
          </ac:spMkLst>
        </pc:spChg>
        <pc:spChg chg="del mod topLvl replST">
          <ac:chgData name="Ida Ekmark" userId="ffbc62ef69d5d3dc" providerId="LiveId" clId="{38AB4D3C-B4E5-4847-ABEF-83E738C70A11}" dt="2024-06-03T08:03:41.921" v="91093" actId="478"/>
          <ac:spMkLst>
            <pc:docMk/>
            <pc:sldMk cId="2367163873" sldId="315"/>
            <ac:spMk id="11470" creationId="{0DB151DA-65D0-E95D-E3A4-7600FC3857E9}"/>
          </ac:spMkLst>
        </pc:spChg>
        <pc:spChg chg="del mod topLvl replST">
          <ac:chgData name="Ida Ekmark" userId="ffbc62ef69d5d3dc" providerId="LiveId" clId="{38AB4D3C-B4E5-4847-ABEF-83E738C70A11}" dt="2024-06-03T08:03:41.921" v="91092" actId="478"/>
          <ac:spMkLst>
            <pc:docMk/>
            <pc:sldMk cId="2367163873" sldId="315"/>
            <ac:spMk id="11471" creationId="{5A9C99C1-2E26-B6B4-403E-8353B96028B6}"/>
          </ac:spMkLst>
        </pc:spChg>
        <pc:spChg chg="del mod topLvl replST">
          <ac:chgData name="Ida Ekmark" userId="ffbc62ef69d5d3dc" providerId="LiveId" clId="{38AB4D3C-B4E5-4847-ABEF-83E738C70A11}" dt="2024-06-03T08:03:41.921" v="91091" actId="478"/>
          <ac:spMkLst>
            <pc:docMk/>
            <pc:sldMk cId="2367163873" sldId="315"/>
            <ac:spMk id="11472" creationId="{0FBB48D5-519B-1F05-48C6-148CA77A940A}"/>
          </ac:spMkLst>
        </pc:spChg>
        <pc:spChg chg="del mod topLvl replST">
          <ac:chgData name="Ida Ekmark" userId="ffbc62ef69d5d3dc" providerId="LiveId" clId="{38AB4D3C-B4E5-4847-ABEF-83E738C70A11}" dt="2024-06-03T08:03:41.921" v="91090" actId="478"/>
          <ac:spMkLst>
            <pc:docMk/>
            <pc:sldMk cId="2367163873" sldId="315"/>
            <ac:spMk id="11473" creationId="{6A286869-B5DC-0489-46B6-9669268F72F8}"/>
          </ac:spMkLst>
        </pc:spChg>
        <pc:spChg chg="del mod topLvl replST">
          <ac:chgData name="Ida Ekmark" userId="ffbc62ef69d5d3dc" providerId="LiveId" clId="{38AB4D3C-B4E5-4847-ABEF-83E738C70A11}" dt="2024-06-03T08:03:41.921" v="91089" actId="478"/>
          <ac:spMkLst>
            <pc:docMk/>
            <pc:sldMk cId="2367163873" sldId="315"/>
            <ac:spMk id="11474" creationId="{96F82F02-C08D-AFC7-4AF4-23E2CE8380D4}"/>
          </ac:spMkLst>
        </pc:spChg>
        <pc:spChg chg="del mod topLvl replST">
          <ac:chgData name="Ida Ekmark" userId="ffbc62ef69d5d3dc" providerId="LiveId" clId="{38AB4D3C-B4E5-4847-ABEF-83E738C70A11}" dt="2024-06-03T08:03:41.921" v="91088" actId="478"/>
          <ac:spMkLst>
            <pc:docMk/>
            <pc:sldMk cId="2367163873" sldId="315"/>
            <ac:spMk id="11475" creationId="{3A682385-EE6F-F2CA-E5A1-144ED6F2AA2F}"/>
          </ac:spMkLst>
        </pc:spChg>
        <pc:spChg chg="del mod topLvl replST">
          <ac:chgData name="Ida Ekmark" userId="ffbc62ef69d5d3dc" providerId="LiveId" clId="{38AB4D3C-B4E5-4847-ABEF-83E738C70A11}" dt="2024-06-03T08:03:41.921" v="91087" actId="478"/>
          <ac:spMkLst>
            <pc:docMk/>
            <pc:sldMk cId="2367163873" sldId="315"/>
            <ac:spMk id="11476" creationId="{48A65937-30B5-E579-AEB7-1F624EA5118A}"/>
          </ac:spMkLst>
        </pc:spChg>
        <pc:spChg chg="del mod topLvl replST">
          <ac:chgData name="Ida Ekmark" userId="ffbc62ef69d5d3dc" providerId="LiveId" clId="{38AB4D3C-B4E5-4847-ABEF-83E738C70A11}" dt="2024-06-03T08:03:41.921" v="91086" actId="478"/>
          <ac:spMkLst>
            <pc:docMk/>
            <pc:sldMk cId="2367163873" sldId="315"/>
            <ac:spMk id="11477" creationId="{E3A29BC4-3161-DB6B-C16A-AFCDF8A5E715}"/>
          </ac:spMkLst>
        </pc:spChg>
        <pc:spChg chg="del mod topLvl replST">
          <ac:chgData name="Ida Ekmark" userId="ffbc62ef69d5d3dc" providerId="LiveId" clId="{38AB4D3C-B4E5-4847-ABEF-83E738C70A11}" dt="2024-06-03T08:03:41.921" v="91085" actId="478"/>
          <ac:spMkLst>
            <pc:docMk/>
            <pc:sldMk cId="2367163873" sldId="315"/>
            <ac:spMk id="11478" creationId="{27E44BC5-4C5D-21CF-C27B-A19AB0690CCC}"/>
          </ac:spMkLst>
        </pc:spChg>
        <pc:spChg chg="del mod topLvl replST">
          <ac:chgData name="Ida Ekmark" userId="ffbc62ef69d5d3dc" providerId="LiveId" clId="{38AB4D3C-B4E5-4847-ABEF-83E738C70A11}" dt="2024-06-03T08:03:41.905" v="91084" actId="478"/>
          <ac:spMkLst>
            <pc:docMk/>
            <pc:sldMk cId="2367163873" sldId="315"/>
            <ac:spMk id="11479" creationId="{93B40A00-73D4-0F1A-8320-8CA23F1B9507}"/>
          </ac:spMkLst>
        </pc:spChg>
        <pc:spChg chg="del mod topLvl replST">
          <ac:chgData name="Ida Ekmark" userId="ffbc62ef69d5d3dc" providerId="LiveId" clId="{38AB4D3C-B4E5-4847-ABEF-83E738C70A11}" dt="2024-06-03T08:03:41.905" v="91083" actId="478"/>
          <ac:spMkLst>
            <pc:docMk/>
            <pc:sldMk cId="2367163873" sldId="315"/>
            <ac:spMk id="11480" creationId="{94E7D7FE-A06E-3442-1DB6-53D8D1CE0A78}"/>
          </ac:spMkLst>
        </pc:spChg>
        <pc:spChg chg="del mod topLvl replST">
          <ac:chgData name="Ida Ekmark" userId="ffbc62ef69d5d3dc" providerId="LiveId" clId="{38AB4D3C-B4E5-4847-ABEF-83E738C70A11}" dt="2024-06-03T08:03:41.905" v="91082" actId="478"/>
          <ac:spMkLst>
            <pc:docMk/>
            <pc:sldMk cId="2367163873" sldId="315"/>
            <ac:spMk id="11481" creationId="{60FEF0F5-1A32-3333-B9E1-E4ECCC1BF46A}"/>
          </ac:spMkLst>
        </pc:spChg>
        <pc:spChg chg="del mod topLvl replST">
          <ac:chgData name="Ida Ekmark" userId="ffbc62ef69d5d3dc" providerId="LiveId" clId="{38AB4D3C-B4E5-4847-ABEF-83E738C70A11}" dt="2024-06-03T08:03:41.905" v="91081" actId="478"/>
          <ac:spMkLst>
            <pc:docMk/>
            <pc:sldMk cId="2367163873" sldId="315"/>
            <ac:spMk id="11482" creationId="{3F08BAFC-8A64-3678-F7D8-52A412DD38E8}"/>
          </ac:spMkLst>
        </pc:spChg>
        <pc:spChg chg="del mod topLvl replST">
          <ac:chgData name="Ida Ekmark" userId="ffbc62ef69d5d3dc" providerId="LiveId" clId="{38AB4D3C-B4E5-4847-ABEF-83E738C70A11}" dt="2024-06-03T08:03:41.905" v="91080" actId="478"/>
          <ac:spMkLst>
            <pc:docMk/>
            <pc:sldMk cId="2367163873" sldId="315"/>
            <ac:spMk id="11483" creationId="{12A02614-2A60-5C8C-520D-AECF003AF6DF}"/>
          </ac:spMkLst>
        </pc:spChg>
        <pc:spChg chg="del mod topLvl replST">
          <ac:chgData name="Ida Ekmark" userId="ffbc62ef69d5d3dc" providerId="LiveId" clId="{38AB4D3C-B4E5-4847-ABEF-83E738C70A11}" dt="2024-06-03T08:03:41.905" v="91079" actId="478"/>
          <ac:spMkLst>
            <pc:docMk/>
            <pc:sldMk cId="2367163873" sldId="315"/>
            <ac:spMk id="11484" creationId="{7EDF1AFD-0A90-1A05-66E9-ED286549D92B}"/>
          </ac:spMkLst>
        </pc:spChg>
        <pc:spChg chg="del mod topLvl replST">
          <ac:chgData name="Ida Ekmark" userId="ffbc62ef69d5d3dc" providerId="LiveId" clId="{38AB4D3C-B4E5-4847-ABEF-83E738C70A11}" dt="2024-06-03T08:03:41.905" v="91078" actId="478"/>
          <ac:spMkLst>
            <pc:docMk/>
            <pc:sldMk cId="2367163873" sldId="315"/>
            <ac:spMk id="11485" creationId="{1B122940-6C1A-8C16-DBC7-961A42B1DCF4}"/>
          </ac:spMkLst>
        </pc:spChg>
        <pc:spChg chg="del mod topLvl replST">
          <ac:chgData name="Ida Ekmark" userId="ffbc62ef69d5d3dc" providerId="LiveId" clId="{38AB4D3C-B4E5-4847-ABEF-83E738C70A11}" dt="2024-06-03T08:03:41.905" v="91077" actId="478"/>
          <ac:spMkLst>
            <pc:docMk/>
            <pc:sldMk cId="2367163873" sldId="315"/>
            <ac:spMk id="11486" creationId="{47F29BB5-883C-FE36-85F3-0C9AF8A2B08D}"/>
          </ac:spMkLst>
        </pc:spChg>
        <pc:spChg chg="del mod topLvl replST">
          <ac:chgData name="Ida Ekmark" userId="ffbc62ef69d5d3dc" providerId="LiveId" clId="{38AB4D3C-B4E5-4847-ABEF-83E738C70A11}" dt="2024-06-03T08:03:41.905" v="91076" actId="478"/>
          <ac:spMkLst>
            <pc:docMk/>
            <pc:sldMk cId="2367163873" sldId="315"/>
            <ac:spMk id="11487" creationId="{772B632A-8885-7993-8945-717A56B4D01B}"/>
          </ac:spMkLst>
        </pc:spChg>
        <pc:spChg chg="del mod topLvl replST">
          <ac:chgData name="Ida Ekmark" userId="ffbc62ef69d5d3dc" providerId="LiveId" clId="{38AB4D3C-B4E5-4847-ABEF-83E738C70A11}" dt="2024-06-03T08:03:41.905" v="91075" actId="478"/>
          <ac:spMkLst>
            <pc:docMk/>
            <pc:sldMk cId="2367163873" sldId="315"/>
            <ac:spMk id="11488" creationId="{BC3A18BB-CD77-251A-6EFE-5D3FB017B68E}"/>
          </ac:spMkLst>
        </pc:spChg>
        <pc:spChg chg="del mod topLvl replST">
          <ac:chgData name="Ida Ekmark" userId="ffbc62ef69d5d3dc" providerId="LiveId" clId="{38AB4D3C-B4E5-4847-ABEF-83E738C70A11}" dt="2024-06-03T08:03:41.905" v="91074" actId="478"/>
          <ac:spMkLst>
            <pc:docMk/>
            <pc:sldMk cId="2367163873" sldId="315"/>
            <ac:spMk id="11489" creationId="{E185B4AE-962A-2DBD-CB85-A9EED35C81C8}"/>
          </ac:spMkLst>
        </pc:spChg>
        <pc:spChg chg="del mod topLvl replST">
          <ac:chgData name="Ida Ekmark" userId="ffbc62ef69d5d3dc" providerId="LiveId" clId="{38AB4D3C-B4E5-4847-ABEF-83E738C70A11}" dt="2024-06-03T08:03:41.905" v="91073" actId="478"/>
          <ac:spMkLst>
            <pc:docMk/>
            <pc:sldMk cId="2367163873" sldId="315"/>
            <ac:spMk id="11490" creationId="{5D4F1172-E37F-3B29-5B82-8E7D0135F006}"/>
          </ac:spMkLst>
        </pc:spChg>
        <pc:spChg chg="del mod topLvl replST">
          <ac:chgData name="Ida Ekmark" userId="ffbc62ef69d5d3dc" providerId="LiveId" clId="{38AB4D3C-B4E5-4847-ABEF-83E738C70A11}" dt="2024-06-03T08:03:41.905" v="91072" actId="478"/>
          <ac:spMkLst>
            <pc:docMk/>
            <pc:sldMk cId="2367163873" sldId="315"/>
            <ac:spMk id="11491" creationId="{4DA260DC-2C24-AF6D-2E2B-52009E452C82}"/>
          </ac:spMkLst>
        </pc:spChg>
        <pc:spChg chg="del mod topLvl replST">
          <ac:chgData name="Ida Ekmark" userId="ffbc62ef69d5d3dc" providerId="LiveId" clId="{38AB4D3C-B4E5-4847-ABEF-83E738C70A11}" dt="2024-06-03T08:03:41.890" v="91071" actId="478"/>
          <ac:spMkLst>
            <pc:docMk/>
            <pc:sldMk cId="2367163873" sldId="315"/>
            <ac:spMk id="11492" creationId="{22C8D431-2A80-7E8E-7811-D27ABC1F30DB}"/>
          </ac:spMkLst>
        </pc:spChg>
        <pc:spChg chg="del mod topLvl replST">
          <ac:chgData name="Ida Ekmark" userId="ffbc62ef69d5d3dc" providerId="LiveId" clId="{38AB4D3C-B4E5-4847-ABEF-83E738C70A11}" dt="2024-06-03T08:03:41.890" v="91070" actId="478"/>
          <ac:spMkLst>
            <pc:docMk/>
            <pc:sldMk cId="2367163873" sldId="315"/>
            <ac:spMk id="11493" creationId="{6B39B96A-AAA7-71FC-C583-4F6472D7E458}"/>
          </ac:spMkLst>
        </pc:spChg>
        <pc:spChg chg="del mod topLvl replST">
          <ac:chgData name="Ida Ekmark" userId="ffbc62ef69d5d3dc" providerId="LiveId" clId="{38AB4D3C-B4E5-4847-ABEF-83E738C70A11}" dt="2024-06-03T08:03:41.890" v="91069" actId="478"/>
          <ac:spMkLst>
            <pc:docMk/>
            <pc:sldMk cId="2367163873" sldId="315"/>
            <ac:spMk id="11494" creationId="{F61CDE85-9E4B-0A6A-FD42-7CCED95C8AFB}"/>
          </ac:spMkLst>
        </pc:spChg>
        <pc:spChg chg="del mod topLvl replST">
          <ac:chgData name="Ida Ekmark" userId="ffbc62ef69d5d3dc" providerId="LiveId" clId="{38AB4D3C-B4E5-4847-ABEF-83E738C70A11}" dt="2024-06-03T08:03:41.890" v="91068" actId="478"/>
          <ac:spMkLst>
            <pc:docMk/>
            <pc:sldMk cId="2367163873" sldId="315"/>
            <ac:spMk id="11495" creationId="{38A55102-7B8C-F16F-920C-4D6FE9DC23C4}"/>
          </ac:spMkLst>
        </pc:spChg>
        <pc:spChg chg="del mod topLvl replST">
          <ac:chgData name="Ida Ekmark" userId="ffbc62ef69d5d3dc" providerId="LiveId" clId="{38AB4D3C-B4E5-4847-ABEF-83E738C70A11}" dt="2024-06-03T08:03:41.890" v="91067" actId="478"/>
          <ac:spMkLst>
            <pc:docMk/>
            <pc:sldMk cId="2367163873" sldId="315"/>
            <ac:spMk id="11496" creationId="{DC280993-9C9F-BF3F-7821-77FA1224BE88}"/>
          </ac:spMkLst>
        </pc:spChg>
        <pc:spChg chg="del mod topLvl replST">
          <ac:chgData name="Ida Ekmark" userId="ffbc62ef69d5d3dc" providerId="LiveId" clId="{38AB4D3C-B4E5-4847-ABEF-83E738C70A11}" dt="2024-06-03T08:03:41.890" v="91066" actId="478"/>
          <ac:spMkLst>
            <pc:docMk/>
            <pc:sldMk cId="2367163873" sldId="315"/>
            <ac:spMk id="11497" creationId="{B2A6A310-83B8-A73E-E75B-555A5758C516}"/>
          </ac:spMkLst>
        </pc:spChg>
        <pc:spChg chg="del mod topLvl replST">
          <ac:chgData name="Ida Ekmark" userId="ffbc62ef69d5d3dc" providerId="LiveId" clId="{38AB4D3C-B4E5-4847-ABEF-83E738C70A11}" dt="2024-06-03T08:03:41.890" v="91065" actId="478"/>
          <ac:spMkLst>
            <pc:docMk/>
            <pc:sldMk cId="2367163873" sldId="315"/>
            <ac:spMk id="11498" creationId="{D41AED75-9A21-F89B-4FF7-C969FB14C020}"/>
          </ac:spMkLst>
        </pc:spChg>
        <pc:spChg chg="del mod topLvl replST">
          <ac:chgData name="Ida Ekmark" userId="ffbc62ef69d5d3dc" providerId="LiveId" clId="{38AB4D3C-B4E5-4847-ABEF-83E738C70A11}" dt="2024-06-03T08:03:41.890" v="91064" actId="478"/>
          <ac:spMkLst>
            <pc:docMk/>
            <pc:sldMk cId="2367163873" sldId="315"/>
            <ac:spMk id="11499" creationId="{967E0F83-4E59-061A-DE74-38E9F03E07E5}"/>
          </ac:spMkLst>
        </pc:spChg>
        <pc:spChg chg="del mod topLvl replST">
          <ac:chgData name="Ida Ekmark" userId="ffbc62ef69d5d3dc" providerId="LiveId" clId="{38AB4D3C-B4E5-4847-ABEF-83E738C70A11}" dt="2024-06-03T08:03:41.890" v="91063" actId="478"/>
          <ac:spMkLst>
            <pc:docMk/>
            <pc:sldMk cId="2367163873" sldId="315"/>
            <ac:spMk id="11500" creationId="{3AFB9B49-1B60-DC13-0C0E-E49ACE90635B}"/>
          </ac:spMkLst>
        </pc:spChg>
        <pc:spChg chg="del mod topLvl replST">
          <ac:chgData name="Ida Ekmark" userId="ffbc62ef69d5d3dc" providerId="LiveId" clId="{38AB4D3C-B4E5-4847-ABEF-83E738C70A11}" dt="2024-06-03T08:03:41.890" v="91062" actId="478"/>
          <ac:spMkLst>
            <pc:docMk/>
            <pc:sldMk cId="2367163873" sldId="315"/>
            <ac:spMk id="11501" creationId="{784956B3-1627-B0AD-E3E1-D8010EE4B8B5}"/>
          </ac:spMkLst>
        </pc:spChg>
        <pc:spChg chg="del mod topLvl replST">
          <ac:chgData name="Ida Ekmark" userId="ffbc62ef69d5d3dc" providerId="LiveId" clId="{38AB4D3C-B4E5-4847-ABEF-83E738C70A11}" dt="2024-06-03T08:03:41.890" v="91061" actId="478"/>
          <ac:spMkLst>
            <pc:docMk/>
            <pc:sldMk cId="2367163873" sldId="315"/>
            <ac:spMk id="11502" creationId="{6A20DDE6-B64C-874D-F30E-22173D379AE3}"/>
          </ac:spMkLst>
        </pc:spChg>
        <pc:spChg chg="del mod topLvl replST">
          <ac:chgData name="Ida Ekmark" userId="ffbc62ef69d5d3dc" providerId="LiveId" clId="{38AB4D3C-B4E5-4847-ABEF-83E738C70A11}" dt="2024-06-03T08:03:41.890" v="91060" actId="478"/>
          <ac:spMkLst>
            <pc:docMk/>
            <pc:sldMk cId="2367163873" sldId="315"/>
            <ac:spMk id="11503" creationId="{978DE09E-8E35-52AD-AD84-8580FE83C08D}"/>
          </ac:spMkLst>
        </pc:spChg>
        <pc:spChg chg="del mod topLvl replST">
          <ac:chgData name="Ida Ekmark" userId="ffbc62ef69d5d3dc" providerId="LiveId" clId="{38AB4D3C-B4E5-4847-ABEF-83E738C70A11}" dt="2024-06-03T08:03:41.874" v="91059" actId="478"/>
          <ac:spMkLst>
            <pc:docMk/>
            <pc:sldMk cId="2367163873" sldId="315"/>
            <ac:spMk id="11504" creationId="{F043DFB4-206A-8DE2-9D0F-19766F3460CD}"/>
          </ac:spMkLst>
        </pc:spChg>
        <pc:spChg chg="del mod topLvl replST">
          <ac:chgData name="Ida Ekmark" userId="ffbc62ef69d5d3dc" providerId="LiveId" clId="{38AB4D3C-B4E5-4847-ABEF-83E738C70A11}" dt="2024-06-03T08:03:41.874" v="91058" actId="478"/>
          <ac:spMkLst>
            <pc:docMk/>
            <pc:sldMk cId="2367163873" sldId="315"/>
            <ac:spMk id="11505" creationId="{E81A1044-8292-4831-8A5C-EF0D7DD8B7A0}"/>
          </ac:spMkLst>
        </pc:spChg>
        <pc:spChg chg="del mod topLvl replST">
          <ac:chgData name="Ida Ekmark" userId="ffbc62ef69d5d3dc" providerId="LiveId" clId="{38AB4D3C-B4E5-4847-ABEF-83E738C70A11}" dt="2024-06-03T08:03:41.874" v="91057" actId="478"/>
          <ac:spMkLst>
            <pc:docMk/>
            <pc:sldMk cId="2367163873" sldId="315"/>
            <ac:spMk id="11506" creationId="{F469C428-A091-EB41-2694-5EBBBEB3B234}"/>
          </ac:spMkLst>
        </pc:spChg>
        <pc:spChg chg="del mod topLvl replST">
          <ac:chgData name="Ida Ekmark" userId="ffbc62ef69d5d3dc" providerId="LiveId" clId="{38AB4D3C-B4E5-4847-ABEF-83E738C70A11}" dt="2024-06-03T08:03:41.874" v="91056" actId="478"/>
          <ac:spMkLst>
            <pc:docMk/>
            <pc:sldMk cId="2367163873" sldId="315"/>
            <ac:spMk id="11507" creationId="{FD608C83-2F27-649F-9BA9-40C3EAB3D784}"/>
          </ac:spMkLst>
        </pc:spChg>
        <pc:spChg chg="del mod topLvl replST">
          <ac:chgData name="Ida Ekmark" userId="ffbc62ef69d5d3dc" providerId="LiveId" clId="{38AB4D3C-B4E5-4847-ABEF-83E738C70A11}" dt="2024-06-03T08:03:41.874" v="91055" actId="478"/>
          <ac:spMkLst>
            <pc:docMk/>
            <pc:sldMk cId="2367163873" sldId="315"/>
            <ac:spMk id="11508" creationId="{C19218C8-FAAA-8A6B-CE6A-05EBDD2980BB}"/>
          </ac:spMkLst>
        </pc:spChg>
        <pc:spChg chg="del mod topLvl replST">
          <ac:chgData name="Ida Ekmark" userId="ffbc62ef69d5d3dc" providerId="LiveId" clId="{38AB4D3C-B4E5-4847-ABEF-83E738C70A11}" dt="2024-06-03T08:03:41.874" v="91054" actId="478"/>
          <ac:spMkLst>
            <pc:docMk/>
            <pc:sldMk cId="2367163873" sldId="315"/>
            <ac:spMk id="11509" creationId="{E6681F40-14E4-CE5C-CC1C-1673F90236C5}"/>
          </ac:spMkLst>
        </pc:spChg>
        <pc:spChg chg="del mod topLvl replST">
          <ac:chgData name="Ida Ekmark" userId="ffbc62ef69d5d3dc" providerId="LiveId" clId="{38AB4D3C-B4E5-4847-ABEF-83E738C70A11}" dt="2024-06-03T08:03:41.874" v="91053" actId="478"/>
          <ac:spMkLst>
            <pc:docMk/>
            <pc:sldMk cId="2367163873" sldId="315"/>
            <ac:spMk id="11510" creationId="{45B7AAE1-AAEF-5FA1-EA3A-A6DA48C62136}"/>
          </ac:spMkLst>
        </pc:spChg>
        <pc:spChg chg="del mod topLvl replST">
          <ac:chgData name="Ida Ekmark" userId="ffbc62ef69d5d3dc" providerId="LiveId" clId="{38AB4D3C-B4E5-4847-ABEF-83E738C70A11}" dt="2024-06-03T08:03:41.874" v="91052" actId="478"/>
          <ac:spMkLst>
            <pc:docMk/>
            <pc:sldMk cId="2367163873" sldId="315"/>
            <ac:spMk id="11511" creationId="{28685A09-3517-4CAB-AB6A-CDFE9C1DFF65}"/>
          </ac:spMkLst>
        </pc:spChg>
        <pc:spChg chg="del mod topLvl replST">
          <ac:chgData name="Ida Ekmark" userId="ffbc62ef69d5d3dc" providerId="LiveId" clId="{38AB4D3C-B4E5-4847-ABEF-83E738C70A11}" dt="2024-06-03T08:03:41.874" v="91051" actId="478"/>
          <ac:spMkLst>
            <pc:docMk/>
            <pc:sldMk cId="2367163873" sldId="315"/>
            <ac:spMk id="11512" creationId="{BDAD4E64-FC91-C762-B21E-2BC86E7A2673}"/>
          </ac:spMkLst>
        </pc:spChg>
        <pc:spChg chg="del mod topLvl replST">
          <ac:chgData name="Ida Ekmark" userId="ffbc62ef69d5d3dc" providerId="LiveId" clId="{38AB4D3C-B4E5-4847-ABEF-83E738C70A11}" dt="2024-06-03T08:03:41.874" v="91050" actId="478"/>
          <ac:spMkLst>
            <pc:docMk/>
            <pc:sldMk cId="2367163873" sldId="315"/>
            <ac:spMk id="11513" creationId="{1D44EFB0-2D63-0A90-E21F-577E5789E669}"/>
          </ac:spMkLst>
        </pc:spChg>
        <pc:spChg chg="del mod topLvl replST">
          <ac:chgData name="Ida Ekmark" userId="ffbc62ef69d5d3dc" providerId="LiveId" clId="{38AB4D3C-B4E5-4847-ABEF-83E738C70A11}" dt="2024-06-03T08:03:41.874" v="91049" actId="478"/>
          <ac:spMkLst>
            <pc:docMk/>
            <pc:sldMk cId="2367163873" sldId="315"/>
            <ac:spMk id="11514" creationId="{E5B514E2-6CAE-ACA6-CA94-532F84F099CB}"/>
          </ac:spMkLst>
        </pc:spChg>
        <pc:spChg chg="del mod topLvl replST">
          <ac:chgData name="Ida Ekmark" userId="ffbc62ef69d5d3dc" providerId="LiveId" clId="{38AB4D3C-B4E5-4847-ABEF-83E738C70A11}" dt="2024-06-03T08:03:41.858" v="91048" actId="478"/>
          <ac:spMkLst>
            <pc:docMk/>
            <pc:sldMk cId="2367163873" sldId="315"/>
            <ac:spMk id="11515" creationId="{0914B9CC-9563-E057-E015-D47FE51D6616}"/>
          </ac:spMkLst>
        </pc:spChg>
        <pc:spChg chg="del mod topLvl replST">
          <ac:chgData name="Ida Ekmark" userId="ffbc62ef69d5d3dc" providerId="LiveId" clId="{38AB4D3C-B4E5-4847-ABEF-83E738C70A11}" dt="2024-06-03T08:03:41.858" v="91047" actId="478"/>
          <ac:spMkLst>
            <pc:docMk/>
            <pc:sldMk cId="2367163873" sldId="315"/>
            <ac:spMk id="11516" creationId="{04E51F39-875B-A48C-6664-970A5D4F5A75}"/>
          </ac:spMkLst>
        </pc:spChg>
        <pc:spChg chg="del mod topLvl replST">
          <ac:chgData name="Ida Ekmark" userId="ffbc62ef69d5d3dc" providerId="LiveId" clId="{38AB4D3C-B4E5-4847-ABEF-83E738C70A11}" dt="2024-06-03T08:03:41.858" v="91046" actId="478"/>
          <ac:spMkLst>
            <pc:docMk/>
            <pc:sldMk cId="2367163873" sldId="315"/>
            <ac:spMk id="11517" creationId="{F7AB7C34-B0E1-9B55-44A7-648FDD92BA92}"/>
          </ac:spMkLst>
        </pc:spChg>
        <pc:spChg chg="del mod topLvl replST">
          <ac:chgData name="Ida Ekmark" userId="ffbc62ef69d5d3dc" providerId="LiveId" clId="{38AB4D3C-B4E5-4847-ABEF-83E738C70A11}" dt="2024-06-03T08:03:41.858" v="91045" actId="478"/>
          <ac:spMkLst>
            <pc:docMk/>
            <pc:sldMk cId="2367163873" sldId="315"/>
            <ac:spMk id="11518" creationId="{397248AC-6DC1-3F85-BFAE-D9C5F81222FD}"/>
          </ac:spMkLst>
        </pc:spChg>
        <pc:spChg chg="del mod topLvl replST">
          <ac:chgData name="Ida Ekmark" userId="ffbc62ef69d5d3dc" providerId="LiveId" clId="{38AB4D3C-B4E5-4847-ABEF-83E738C70A11}" dt="2024-06-03T08:03:41.858" v="91044" actId="478"/>
          <ac:spMkLst>
            <pc:docMk/>
            <pc:sldMk cId="2367163873" sldId="315"/>
            <ac:spMk id="11519" creationId="{D0B91FA1-F6A3-95FB-7AF8-D61284C81781}"/>
          </ac:spMkLst>
        </pc:spChg>
        <pc:spChg chg="del mod topLvl replST">
          <ac:chgData name="Ida Ekmark" userId="ffbc62ef69d5d3dc" providerId="LiveId" clId="{38AB4D3C-B4E5-4847-ABEF-83E738C70A11}" dt="2024-06-03T08:03:41.858" v="91043" actId="478"/>
          <ac:spMkLst>
            <pc:docMk/>
            <pc:sldMk cId="2367163873" sldId="315"/>
            <ac:spMk id="11520" creationId="{62B952D9-F88F-A906-35ED-4772C854CC3E}"/>
          </ac:spMkLst>
        </pc:spChg>
        <pc:spChg chg="del mod topLvl replST">
          <ac:chgData name="Ida Ekmark" userId="ffbc62ef69d5d3dc" providerId="LiveId" clId="{38AB4D3C-B4E5-4847-ABEF-83E738C70A11}" dt="2024-06-03T08:03:41.858" v="91042" actId="478"/>
          <ac:spMkLst>
            <pc:docMk/>
            <pc:sldMk cId="2367163873" sldId="315"/>
            <ac:spMk id="11521" creationId="{1DE83145-87C5-0423-F59B-8AA06A27466A}"/>
          </ac:spMkLst>
        </pc:spChg>
        <pc:spChg chg="del mod topLvl replST">
          <ac:chgData name="Ida Ekmark" userId="ffbc62ef69d5d3dc" providerId="LiveId" clId="{38AB4D3C-B4E5-4847-ABEF-83E738C70A11}" dt="2024-06-03T08:03:41.858" v="91041" actId="478"/>
          <ac:spMkLst>
            <pc:docMk/>
            <pc:sldMk cId="2367163873" sldId="315"/>
            <ac:spMk id="11522" creationId="{1C7BDFD1-20CE-38DC-CB2B-37832BE5B58D}"/>
          </ac:spMkLst>
        </pc:spChg>
        <pc:spChg chg="del mod topLvl replST">
          <ac:chgData name="Ida Ekmark" userId="ffbc62ef69d5d3dc" providerId="LiveId" clId="{38AB4D3C-B4E5-4847-ABEF-83E738C70A11}" dt="2024-06-03T08:03:41.858" v="91040" actId="478"/>
          <ac:spMkLst>
            <pc:docMk/>
            <pc:sldMk cId="2367163873" sldId="315"/>
            <ac:spMk id="11523" creationId="{151F4C7F-A54E-08DF-EB10-B2FEFD2C4F6C}"/>
          </ac:spMkLst>
        </pc:spChg>
        <pc:spChg chg="del mod topLvl replST">
          <ac:chgData name="Ida Ekmark" userId="ffbc62ef69d5d3dc" providerId="LiveId" clId="{38AB4D3C-B4E5-4847-ABEF-83E738C70A11}" dt="2024-06-03T08:03:41.843" v="91039" actId="478"/>
          <ac:spMkLst>
            <pc:docMk/>
            <pc:sldMk cId="2367163873" sldId="315"/>
            <ac:spMk id="11524" creationId="{2690B073-C907-7E98-C83D-7CCF190D64D7}"/>
          </ac:spMkLst>
        </pc:spChg>
        <pc:spChg chg="del mod topLvl replST">
          <ac:chgData name="Ida Ekmark" userId="ffbc62ef69d5d3dc" providerId="LiveId" clId="{38AB4D3C-B4E5-4847-ABEF-83E738C70A11}" dt="2024-06-03T08:03:41.843" v="91038" actId="478"/>
          <ac:spMkLst>
            <pc:docMk/>
            <pc:sldMk cId="2367163873" sldId="315"/>
            <ac:spMk id="11525" creationId="{6470332E-AC70-D15F-D360-B0FAC4358836}"/>
          </ac:spMkLst>
        </pc:spChg>
        <pc:spChg chg="del mod topLvl replST">
          <ac:chgData name="Ida Ekmark" userId="ffbc62ef69d5d3dc" providerId="LiveId" clId="{38AB4D3C-B4E5-4847-ABEF-83E738C70A11}" dt="2024-06-03T08:03:41.843" v="91037" actId="478"/>
          <ac:spMkLst>
            <pc:docMk/>
            <pc:sldMk cId="2367163873" sldId="315"/>
            <ac:spMk id="11526" creationId="{9CF2388B-12DE-7E51-CBD1-C670197ADC59}"/>
          </ac:spMkLst>
        </pc:spChg>
        <pc:spChg chg="del mod topLvl replST">
          <ac:chgData name="Ida Ekmark" userId="ffbc62ef69d5d3dc" providerId="LiveId" clId="{38AB4D3C-B4E5-4847-ABEF-83E738C70A11}" dt="2024-06-03T08:03:41.843" v="91036" actId="478"/>
          <ac:spMkLst>
            <pc:docMk/>
            <pc:sldMk cId="2367163873" sldId="315"/>
            <ac:spMk id="11527" creationId="{E8BAC47E-1B1F-D54D-15E8-E11E82E92EDA}"/>
          </ac:spMkLst>
        </pc:spChg>
        <pc:spChg chg="del mod topLvl replST">
          <ac:chgData name="Ida Ekmark" userId="ffbc62ef69d5d3dc" providerId="LiveId" clId="{38AB4D3C-B4E5-4847-ABEF-83E738C70A11}" dt="2024-06-03T08:03:41.843" v="91035" actId="478"/>
          <ac:spMkLst>
            <pc:docMk/>
            <pc:sldMk cId="2367163873" sldId="315"/>
            <ac:spMk id="11528" creationId="{5FD0C944-208E-D914-83E5-5188861112A6}"/>
          </ac:spMkLst>
        </pc:spChg>
        <pc:spChg chg="del mod topLvl replST">
          <ac:chgData name="Ida Ekmark" userId="ffbc62ef69d5d3dc" providerId="LiveId" clId="{38AB4D3C-B4E5-4847-ABEF-83E738C70A11}" dt="2024-06-03T08:03:41.843" v="91034" actId="478"/>
          <ac:spMkLst>
            <pc:docMk/>
            <pc:sldMk cId="2367163873" sldId="315"/>
            <ac:spMk id="11529" creationId="{CB050790-9716-39D0-79BB-E459723AB94E}"/>
          </ac:spMkLst>
        </pc:spChg>
        <pc:spChg chg="del mod topLvl replST">
          <ac:chgData name="Ida Ekmark" userId="ffbc62ef69d5d3dc" providerId="LiveId" clId="{38AB4D3C-B4E5-4847-ABEF-83E738C70A11}" dt="2024-06-03T08:03:41.843" v="91033" actId="478"/>
          <ac:spMkLst>
            <pc:docMk/>
            <pc:sldMk cId="2367163873" sldId="315"/>
            <ac:spMk id="11530" creationId="{07E27374-2A5D-6C75-6F30-361B0B806379}"/>
          </ac:spMkLst>
        </pc:spChg>
        <pc:spChg chg="del mod topLvl replST">
          <ac:chgData name="Ida Ekmark" userId="ffbc62ef69d5d3dc" providerId="LiveId" clId="{38AB4D3C-B4E5-4847-ABEF-83E738C70A11}" dt="2024-06-03T08:03:41.843" v="91032" actId="478"/>
          <ac:spMkLst>
            <pc:docMk/>
            <pc:sldMk cId="2367163873" sldId="315"/>
            <ac:spMk id="11531" creationId="{5753B01E-73DB-9B17-F5CB-CD2E78D1B845}"/>
          </ac:spMkLst>
        </pc:spChg>
        <pc:spChg chg="del mod topLvl replST">
          <ac:chgData name="Ida Ekmark" userId="ffbc62ef69d5d3dc" providerId="LiveId" clId="{38AB4D3C-B4E5-4847-ABEF-83E738C70A11}" dt="2024-06-03T08:03:41.843" v="91031" actId="478"/>
          <ac:spMkLst>
            <pc:docMk/>
            <pc:sldMk cId="2367163873" sldId="315"/>
            <ac:spMk id="11532" creationId="{B149D596-E801-99A1-3440-9967AC5E55B1}"/>
          </ac:spMkLst>
        </pc:spChg>
        <pc:spChg chg="del mod topLvl replST">
          <ac:chgData name="Ida Ekmark" userId="ffbc62ef69d5d3dc" providerId="LiveId" clId="{38AB4D3C-B4E5-4847-ABEF-83E738C70A11}" dt="2024-06-03T08:03:41.827" v="91030" actId="478"/>
          <ac:spMkLst>
            <pc:docMk/>
            <pc:sldMk cId="2367163873" sldId="315"/>
            <ac:spMk id="11533" creationId="{D79F81F9-CF91-6CCD-90F7-64F2A8845AB5}"/>
          </ac:spMkLst>
        </pc:spChg>
        <pc:spChg chg="del mod topLvl replST">
          <ac:chgData name="Ida Ekmark" userId="ffbc62ef69d5d3dc" providerId="LiveId" clId="{38AB4D3C-B4E5-4847-ABEF-83E738C70A11}" dt="2024-06-03T08:03:41.827" v="91029" actId="478"/>
          <ac:spMkLst>
            <pc:docMk/>
            <pc:sldMk cId="2367163873" sldId="315"/>
            <ac:spMk id="11534" creationId="{5374C45A-F6E6-C6B7-AE63-9F1F264ECC2A}"/>
          </ac:spMkLst>
        </pc:spChg>
        <pc:spChg chg="del mod topLvl replST">
          <ac:chgData name="Ida Ekmark" userId="ffbc62ef69d5d3dc" providerId="LiveId" clId="{38AB4D3C-B4E5-4847-ABEF-83E738C70A11}" dt="2024-06-03T08:03:41.827" v="91028" actId="478"/>
          <ac:spMkLst>
            <pc:docMk/>
            <pc:sldMk cId="2367163873" sldId="315"/>
            <ac:spMk id="11535" creationId="{C42179A2-9B68-20EC-F5D9-E56ED4EA465E}"/>
          </ac:spMkLst>
        </pc:spChg>
        <pc:spChg chg="del mod topLvl replST">
          <ac:chgData name="Ida Ekmark" userId="ffbc62ef69d5d3dc" providerId="LiveId" clId="{38AB4D3C-B4E5-4847-ABEF-83E738C70A11}" dt="2024-06-03T08:03:41.827" v="91027" actId="478"/>
          <ac:spMkLst>
            <pc:docMk/>
            <pc:sldMk cId="2367163873" sldId="315"/>
            <ac:spMk id="11536" creationId="{FE08B657-E4C2-5379-590E-8AA112E82D58}"/>
          </ac:spMkLst>
        </pc:spChg>
        <pc:spChg chg="del mod topLvl replST">
          <ac:chgData name="Ida Ekmark" userId="ffbc62ef69d5d3dc" providerId="LiveId" clId="{38AB4D3C-B4E5-4847-ABEF-83E738C70A11}" dt="2024-06-03T08:03:41.827" v="91026" actId="478"/>
          <ac:spMkLst>
            <pc:docMk/>
            <pc:sldMk cId="2367163873" sldId="315"/>
            <ac:spMk id="11537" creationId="{69BA208F-B370-3864-ED54-8A8DDD09D37A}"/>
          </ac:spMkLst>
        </pc:spChg>
        <pc:spChg chg="del mod topLvl replST">
          <ac:chgData name="Ida Ekmark" userId="ffbc62ef69d5d3dc" providerId="LiveId" clId="{38AB4D3C-B4E5-4847-ABEF-83E738C70A11}" dt="2024-06-03T08:03:41.827" v="91025" actId="478"/>
          <ac:spMkLst>
            <pc:docMk/>
            <pc:sldMk cId="2367163873" sldId="315"/>
            <ac:spMk id="11538" creationId="{368FA670-1C41-E0D3-97AF-BA20969C9E59}"/>
          </ac:spMkLst>
        </pc:spChg>
        <pc:spChg chg="del mod topLvl replST">
          <ac:chgData name="Ida Ekmark" userId="ffbc62ef69d5d3dc" providerId="LiveId" clId="{38AB4D3C-B4E5-4847-ABEF-83E738C70A11}" dt="2024-06-03T08:03:41.827" v="91024" actId="478"/>
          <ac:spMkLst>
            <pc:docMk/>
            <pc:sldMk cId="2367163873" sldId="315"/>
            <ac:spMk id="11539" creationId="{102402D0-A552-0CA8-CB28-BCAC384846BD}"/>
          </ac:spMkLst>
        </pc:spChg>
        <pc:spChg chg="del mod topLvl replST">
          <ac:chgData name="Ida Ekmark" userId="ffbc62ef69d5d3dc" providerId="LiveId" clId="{38AB4D3C-B4E5-4847-ABEF-83E738C70A11}" dt="2024-06-03T08:03:41.827" v="91023" actId="478"/>
          <ac:spMkLst>
            <pc:docMk/>
            <pc:sldMk cId="2367163873" sldId="315"/>
            <ac:spMk id="11540" creationId="{84DFFAD0-114D-9FCC-9143-C271AF18B1B1}"/>
          </ac:spMkLst>
        </pc:spChg>
        <pc:spChg chg="del mod topLvl replST">
          <ac:chgData name="Ida Ekmark" userId="ffbc62ef69d5d3dc" providerId="LiveId" clId="{38AB4D3C-B4E5-4847-ABEF-83E738C70A11}" dt="2024-06-03T08:03:41.827" v="91022" actId="478"/>
          <ac:spMkLst>
            <pc:docMk/>
            <pc:sldMk cId="2367163873" sldId="315"/>
            <ac:spMk id="11541" creationId="{C6A044F7-1CDD-A7F2-B837-417FDC35E416}"/>
          </ac:spMkLst>
        </pc:spChg>
        <pc:spChg chg="del mod topLvl replST">
          <ac:chgData name="Ida Ekmark" userId="ffbc62ef69d5d3dc" providerId="LiveId" clId="{38AB4D3C-B4E5-4847-ABEF-83E738C70A11}" dt="2024-06-03T08:03:41.811" v="91021" actId="478"/>
          <ac:spMkLst>
            <pc:docMk/>
            <pc:sldMk cId="2367163873" sldId="315"/>
            <ac:spMk id="11542" creationId="{221F5E2D-A521-1627-B030-000759FB5291}"/>
          </ac:spMkLst>
        </pc:spChg>
        <pc:spChg chg="del mod topLvl replST">
          <ac:chgData name="Ida Ekmark" userId="ffbc62ef69d5d3dc" providerId="LiveId" clId="{38AB4D3C-B4E5-4847-ABEF-83E738C70A11}" dt="2024-06-03T08:03:41.811" v="91020" actId="478"/>
          <ac:spMkLst>
            <pc:docMk/>
            <pc:sldMk cId="2367163873" sldId="315"/>
            <ac:spMk id="11543" creationId="{FA120D21-E9ED-16AE-18B9-7F8568C27C12}"/>
          </ac:spMkLst>
        </pc:spChg>
        <pc:spChg chg="del mod topLvl replST">
          <ac:chgData name="Ida Ekmark" userId="ffbc62ef69d5d3dc" providerId="LiveId" clId="{38AB4D3C-B4E5-4847-ABEF-83E738C70A11}" dt="2024-06-03T08:03:41.811" v="91019" actId="478"/>
          <ac:spMkLst>
            <pc:docMk/>
            <pc:sldMk cId="2367163873" sldId="315"/>
            <ac:spMk id="11544" creationId="{DEE51848-E445-E309-FD6A-A01945037D51}"/>
          </ac:spMkLst>
        </pc:spChg>
        <pc:spChg chg="del mod topLvl replST">
          <ac:chgData name="Ida Ekmark" userId="ffbc62ef69d5d3dc" providerId="LiveId" clId="{38AB4D3C-B4E5-4847-ABEF-83E738C70A11}" dt="2024-06-03T08:03:41.811" v="91018" actId="478"/>
          <ac:spMkLst>
            <pc:docMk/>
            <pc:sldMk cId="2367163873" sldId="315"/>
            <ac:spMk id="11545" creationId="{85F8FA4D-8C31-C500-E195-576A9FF885B0}"/>
          </ac:spMkLst>
        </pc:spChg>
        <pc:spChg chg="del mod topLvl replST">
          <ac:chgData name="Ida Ekmark" userId="ffbc62ef69d5d3dc" providerId="LiveId" clId="{38AB4D3C-B4E5-4847-ABEF-83E738C70A11}" dt="2024-06-03T08:03:41.811" v="91017" actId="478"/>
          <ac:spMkLst>
            <pc:docMk/>
            <pc:sldMk cId="2367163873" sldId="315"/>
            <ac:spMk id="11546" creationId="{259ECB2E-79D5-0152-968D-E4653D440C1D}"/>
          </ac:spMkLst>
        </pc:spChg>
        <pc:spChg chg="del mod topLvl replST">
          <ac:chgData name="Ida Ekmark" userId="ffbc62ef69d5d3dc" providerId="LiveId" clId="{38AB4D3C-B4E5-4847-ABEF-83E738C70A11}" dt="2024-06-03T08:03:41.811" v="91016" actId="478"/>
          <ac:spMkLst>
            <pc:docMk/>
            <pc:sldMk cId="2367163873" sldId="315"/>
            <ac:spMk id="11547" creationId="{7B6C1CF6-8FEB-B163-E64A-5A2C09756AE2}"/>
          </ac:spMkLst>
        </pc:spChg>
        <pc:spChg chg="del mod topLvl replST">
          <ac:chgData name="Ida Ekmark" userId="ffbc62ef69d5d3dc" providerId="LiveId" clId="{38AB4D3C-B4E5-4847-ABEF-83E738C70A11}" dt="2024-06-03T08:03:41.796" v="91015" actId="478"/>
          <ac:spMkLst>
            <pc:docMk/>
            <pc:sldMk cId="2367163873" sldId="315"/>
            <ac:spMk id="11548" creationId="{5DCBD488-CC4C-A48F-8D5A-638910854ED1}"/>
          </ac:spMkLst>
        </pc:spChg>
        <pc:spChg chg="del mod topLvl replST">
          <ac:chgData name="Ida Ekmark" userId="ffbc62ef69d5d3dc" providerId="LiveId" clId="{38AB4D3C-B4E5-4847-ABEF-83E738C70A11}" dt="2024-06-03T08:03:41.796" v="91014" actId="478"/>
          <ac:spMkLst>
            <pc:docMk/>
            <pc:sldMk cId="2367163873" sldId="315"/>
            <ac:spMk id="11549" creationId="{BEBE5581-2CDE-1ADF-64D6-6107FD275334}"/>
          </ac:spMkLst>
        </pc:spChg>
        <pc:spChg chg="del mod topLvl replST">
          <ac:chgData name="Ida Ekmark" userId="ffbc62ef69d5d3dc" providerId="LiveId" clId="{38AB4D3C-B4E5-4847-ABEF-83E738C70A11}" dt="2024-06-03T08:03:41.796" v="91013" actId="478"/>
          <ac:spMkLst>
            <pc:docMk/>
            <pc:sldMk cId="2367163873" sldId="315"/>
            <ac:spMk id="11550" creationId="{1A1B537C-E5C8-81CD-AC4B-E2E825E5D158}"/>
          </ac:spMkLst>
        </pc:spChg>
        <pc:spChg chg="del mod topLvl replST">
          <ac:chgData name="Ida Ekmark" userId="ffbc62ef69d5d3dc" providerId="LiveId" clId="{38AB4D3C-B4E5-4847-ABEF-83E738C70A11}" dt="2024-06-03T08:03:41.796" v="91012" actId="478"/>
          <ac:spMkLst>
            <pc:docMk/>
            <pc:sldMk cId="2367163873" sldId="315"/>
            <ac:spMk id="11551" creationId="{FF95FCFD-8C1C-460B-B9E6-07458C915A2A}"/>
          </ac:spMkLst>
        </pc:spChg>
        <pc:spChg chg="del mod topLvl replST">
          <ac:chgData name="Ida Ekmark" userId="ffbc62ef69d5d3dc" providerId="LiveId" clId="{38AB4D3C-B4E5-4847-ABEF-83E738C70A11}" dt="2024-06-03T08:03:41.796" v="91011" actId="478"/>
          <ac:spMkLst>
            <pc:docMk/>
            <pc:sldMk cId="2367163873" sldId="315"/>
            <ac:spMk id="11552" creationId="{D54B258A-B01C-6F01-5925-6DAD1878579A}"/>
          </ac:spMkLst>
        </pc:spChg>
        <pc:spChg chg="del mod topLvl replST">
          <ac:chgData name="Ida Ekmark" userId="ffbc62ef69d5d3dc" providerId="LiveId" clId="{38AB4D3C-B4E5-4847-ABEF-83E738C70A11}" dt="2024-06-03T08:03:41.796" v="91010" actId="478"/>
          <ac:spMkLst>
            <pc:docMk/>
            <pc:sldMk cId="2367163873" sldId="315"/>
            <ac:spMk id="11553" creationId="{0EA1FE70-E78A-F432-6874-5CB8F20DE840}"/>
          </ac:spMkLst>
        </pc:spChg>
        <pc:spChg chg="del mod topLvl replST">
          <ac:chgData name="Ida Ekmark" userId="ffbc62ef69d5d3dc" providerId="LiveId" clId="{38AB4D3C-B4E5-4847-ABEF-83E738C70A11}" dt="2024-06-03T08:03:41.796" v="91009" actId="478"/>
          <ac:spMkLst>
            <pc:docMk/>
            <pc:sldMk cId="2367163873" sldId="315"/>
            <ac:spMk id="11554" creationId="{B529C311-E11F-A039-CBE4-9972EB8F003F}"/>
          </ac:spMkLst>
        </pc:spChg>
        <pc:spChg chg="del mod topLvl replST">
          <ac:chgData name="Ida Ekmark" userId="ffbc62ef69d5d3dc" providerId="LiveId" clId="{38AB4D3C-B4E5-4847-ABEF-83E738C70A11}" dt="2024-06-03T08:03:41.796" v="91008" actId="478"/>
          <ac:spMkLst>
            <pc:docMk/>
            <pc:sldMk cId="2367163873" sldId="315"/>
            <ac:spMk id="11555" creationId="{907B0953-42D6-AADA-9E4E-16F22D77D5C5}"/>
          </ac:spMkLst>
        </pc:spChg>
        <pc:spChg chg="del mod topLvl replST">
          <ac:chgData name="Ida Ekmark" userId="ffbc62ef69d5d3dc" providerId="LiveId" clId="{38AB4D3C-B4E5-4847-ABEF-83E738C70A11}" dt="2024-06-03T08:03:41.780" v="91007" actId="478"/>
          <ac:spMkLst>
            <pc:docMk/>
            <pc:sldMk cId="2367163873" sldId="315"/>
            <ac:spMk id="11556" creationId="{621D16BF-81DD-3CDE-2D8C-80F5C9027510}"/>
          </ac:spMkLst>
        </pc:spChg>
        <pc:spChg chg="del mod topLvl replST">
          <ac:chgData name="Ida Ekmark" userId="ffbc62ef69d5d3dc" providerId="LiveId" clId="{38AB4D3C-B4E5-4847-ABEF-83E738C70A11}" dt="2024-06-03T08:03:41.780" v="91006" actId="478"/>
          <ac:spMkLst>
            <pc:docMk/>
            <pc:sldMk cId="2367163873" sldId="315"/>
            <ac:spMk id="11557" creationId="{FFF0AB25-706E-76EF-83CB-D8F41DA74270}"/>
          </ac:spMkLst>
        </pc:spChg>
        <pc:spChg chg="del mod topLvl replST">
          <ac:chgData name="Ida Ekmark" userId="ffbc62ef69d5d3dc" providerId="LiveId" clId="{38AB4D3C-B4E5-4847-ABEF-83E738C70A11}" dt="2024-06-03T08:03:41.780" v="91005" actId="478"/>
          <ac:spMkLst>
            <pc:docMk/>
            <pc:sldMk cId="2367163873" sldId="315"/>
            <ac:spMk id="11558" creationId="{256B7271-15FA-931F-6F10-B26AA9878827}"/>
          </ac:spMkLst>
        </pc:spChg>
        <pc:spChg chg="del mod topLvl replST">
          <ac:chgData name="Ida Ekmark" userId="ffbc62ef69d5d3dc" providerId="LiveId" clId="{38AB4D3C-B4E5-4847-ABEF-83E738C70A11}" dt="2024-06-03T08:03:41.780" v="91004" actId="478"/>
          <ac:spMkLst>
            <pc:docMk/>
            <pc:sldMk cId="2367163873" sldId="315"/>
            <ac:spMk id="11559" creationId="{214F3B75-07CB-93A3-6616-75A71439BFFA}"/>
          </ac:spMkLst>
        </pc:spChg>
        <pc:spChg chg="del mod topLvl replST">
          <ac:chgData name="Ida Ekmark" userId="ffbc62ef69d5d3dc" providerId="LiveId" clId="{38AB4D3C-B4E5-4847-ABEF-83E738C70A11}" dt="2024-06-03T08:03:41.780" v="91003" actId="478"/>
          <ac:spMkLst>
            <pc:docMk/>
            <pc:sldMk cId="2367163873" sldId="315"/>
            <ac:spMk id="11560" creationId="{DCABB972-7B65-8F6A-3AE9-B2951675CA5C}"/>
          </ac:spMkLst>
        </pc:spChg>
        <pc:spChg chg="del mod topLvl replST">
          <ac:chgData name="Ida Ekmark" userId="ffbc62ef69d5d3dc" providerId="LiveId" clId="{38AB4D3C-B4E5-4847-ABEF-83E738C70A11}" dt="2024-06-03T08:03:41.780" v="91002" actId="478"/>
          <ac:spMkLst>
            <pc:docMk/>
            <pc:sldMk cId="2367163873" sldId="315"/>
            <ac:spMk id="11561" creationId="{C0572B9A-035D-A622-35D7-C67922B37404}"/>
          </ac:spMkLst>
        </pc:spChg>
        <pc:spChg chg="del mod topLvl replST">
          <ac:chgData name="Ida Ekmark" userId="ffbc62ef69d5d3dc" providerId="LiveId" clId="{38AB4D3C-B4E5-4847-ABEF-83E738C70A11}" dt="2024-06-03T08:03:41.780" v="91001" actId="478"/>
          <ac:spMkLst>
            <pc:docMk/>
            <pc:sldMk cId="2367163873" sldId="315"/>
            <ac:spMk id="11562" creationId="{3CE17425-0270-76D8-EE05-39149C776BE3}"/>
          </ac:spMkLst>
        </pc:spChg>
        <pc:spChg chg="del mod topLvl replST">
          <ac:chgData name="Ida Ekmark" userId="ffbc62ef69d5d3dc" providerId="LiveId" clId="{38AB4D3C-B4E5-4847-ABEF-83E738C70A11}" dt="2024-06-03T08:03:41.765" v="91000" actId="478"/>
          <ac:spMkLst>
            <pc:docMk/>
            <pc:sldMk cId="2367163873" sldId="315"/>
            <ac:spMk id="11563" creationId="{F6A77DEE-3B67-C559-88F2-18F4001A202D}"/>
          </ac:spMkLst>
        </pc:spChg>
        <pc:spChg chg="del mod topLvl replST">
          <ac:chgData name="Ida Ekmark" userId="ffbc62ef69d5d3dc" providerId="LiveId" clId="{38AB4D3C-B4E5-4847-ABEF-83E738C70A11}" dt="2024-06-03T08:03:41.765" v="90999" actId="478"/>
          <ac:spMkLst>
            <pc:docMk/>
            <pc:sldMk cId="2367163873" sldId="315"/>
            <ac:spMk id="11564" creationId="{F57BC3BB-F64A-10BB-FC45-82BE8442558A}"/>
          </ac:spMkLst>
        </pc:spChg>
        <pc:spChg chg="del mod topLvl replST">
          <ac:chgData name="Ida Ekmark" userId="ffbc62ef69d5d3dc" providerId="LiveId" clId="{38AB4D3C-B4E5-4847-ABEF-83E738C70A11}" dt="2024-06-03T08:03:41.765" v="90998" actId="478"/>
          <ac:spMkLst>
            <pc:docMk/>
            <pc:sldMk cId="2367163873" sldId="315"/>
            <ac:spMk id="11565" creationId="{D41575A1-2F5F-F57F-A0E6-694BB72DF212}"/>
          </ac:spMkLst>
        </pc:spChg>
        <pc:spChg chg="del mod topLvl replST">
          <ac:chgData name="Ida Ekmark" userId="ffbc62ef69d5d3dc" providerId="LiveId" clId="{38AB4D3C-B4E5-4847-ABEF-83E738C70A11}" dt="2024-06-03T08:03:41.765" v="90997" actId="478"/>
          <ac:spMkLst>
            <pc:docMk/>
            <pc:sldMk cId="2367163873" sldId="315"/>
            <ac:spMk id="11566" creationId="{3CEBBA2D-DFBF-FC19-C2DE-32C5AFBEE7DA}"/>
          </ac:spMkLst>
        </pc:spChg>
        <pc:spChg chg="del mod topLvl replST">
          <ac:chgData name="Ida Ekmark" userId="ffbc62ef69d5d3dc" providerId="LiveId" clId="{38AB4D3C-B4E5-4847-ABEF-83E738C70A11}" dt="2024-06-03T08:03:41.765" v="90996" actId="478"/>
          <ac:spMkLst>
            <pc:docMk/>
            <pc:sldMk cId="2367163873" sldId="315"/>
            <ac:spMk id="11567" creationId="{A8B213CE-265F-A101-46A3-DE33B5073A93}"/>
          </ac:spMkLst>
        </pc:spChg>
        <pc:spChg chg="del mod topLvl replST">
          <ac:chgData name="Ida Ekmark" userId="ffbc62ef69d5d3dc" providerId="LiveId" clId="{38AB4D3C-B4E5-4847-ABEF-83E738C70A11}" dt="2024-06-03T08:03:41.765" v="90995" actId="478"/>
          <ac:spMkLst>
            <pc:docMk/>
            <pc:sldMk cId="2367163873" sldId="315"/>
            <ac:spMk id="11568" creationId="{39576350-698E-70A4-E242-A1B194E6132D}"/>
          </ac:spMkLst>
        </pc:spChg>
        <pc:spChg chg="del mod topLvl replST">
          <ac:chgData name="Ida Ekmark" userId="ffbc62ef69d5d3dc" providerId="LiveId" clId="{38AB4D3C-B4E5-4847-ABEF-83E738C70A11}" dt="2024-06-03T08:03:41.765" v="90994" actId="478"/>
          <ac:spMkLst>
            <pc:docMk/>
            <pc:sldMk cId="2367163873" sldId="315"/>
            <ac:spMk id="11569" creationId="{7D21137F-0E06-0633-76C5-E59AACFB5E14}"/>
          </ac:spMkLst>
        </pc:spChg>
        <pc:spChg chg="del mod topLvl replST">
          <ac:chgData name="Ida Ekmark" userId="ffbc62ef69d5d3dc" providerId="LiveId" clId="{38AB4D3C-B4E5-4847-ABEF-83E738C70A11}" dt="2024-06-03T08:03:41.749" v="90993" actId="478"/>
          <ac:spMkLst>
            <pc:docMk/>
            <pc:sldMk cId="2367163873" sldId="315"/>
            <ac:spMk id="11570" creationId="{485B2E6E-A4DB-BBFE-FC7A-9EB2287583AB}"/>
          </ac:spMkLst>
        </pc:spChg>
        <pc:spChg chg="del mod topLvl replST">
          <ac:chgData name="Ida Ekmark" userId="ffbc62ef69d5d3dc" providerId="LiveId" clId="{38AB4D3C-B4E5-4847-ABEF-83E738C70A11}" dt="2024-06-03T08:03:41.749" v="90992" actId="478"/>
          <ac:spMkLst>
            <pc:docMk/>
            <pc:sldMk cId="2367163873" sldId="315"/>
            <ac:spMk id="11571" creationId="{57B45E40-A1D5-6E41-FCF1-D6960EB2D993}"/>
          </ac:spMkLst>
        </pc:spChg>
        <pc:spChg chg="del mod topLvl replST">
          <ac:chgData name="Ida Ekmark" userId="ffbc62ef69d5d3dc" providerId="LiveId" clId="{38AB4D3C-B4E5-4847-ABEF-83E738C70A11}" dt="2024-06-03T08:03:41.749" v="90991" actId="478"/>
          <ac:spMkLst>
            <pc:docMk/>
            <pc:sldMk cId="2367163873" sldId="315"/>
            <ac:spMk id="11572" creationId="{7564ABBA-C4DD-DDBB-8F5E-0BDDEA1779D5}"/>
          </ac:spMkLst>
        </pc:spChg>
        <pc:spChg chg="del mod topLvl replST">
          <ac:chgData name="Ida Ekmark" userId="ffbc62ef69d5d3dc" providerId="LiveId" clId="{38AB4D3C-B4E5-4847-ABEF-83E738C70A11}" dt="2024-06-03T08:03:41.749" v="90990" actId="478"/>
          <ac:spMkLst>
            <pc:docMk/>
            <pc:sldMk cId="2367163873" sldId="315"/>
            <ac:spMk id="11573" creationId="{0C509F15-CF60-F841-48C1-BA8342494D1B}"/>
          </ac:spMkLst>
        </pc:spChg>
        <pc:spChg chg="del mod topLvl replST">
          <ac:chgData name="Ida Ekmark" userId="ffbc62ef69d5d3dc" providerId="LiveId" clId="{38AB4D3C-B4E5-4847-ABEF-83E738C70A11}" dt="2024-06-03T08:03:41.749" v="90989" actId="478"/>
          <ac:spMkLst>
            <pc:docMk/>
            <pc:sldMk cId="2367163873" sldId="315"/>
            <ac:spMk id="11574" creationId="{837C191B-B1CB-B5C0-C650-7FC24547A5F0}"/>
          </ac:spMkLst>
        </pc:spChg>
        <pc:spChg chg="del mod topLvl replST">
          <ac:chgData name="Ida Ekmark" userId="ffbc62ef69d5d3dc" providerId="LiveId" clId="{38AB4D3C-B4E5-4847-ABEF-83E738C70A11}" dt="2024-06-03T08:03:41.749" v="90988" actId="478"/>
          <ac:spMkLst>
            <pc:docMk/>
            <pc:sldMk cId="2367163873" sldId="315"/>
            <ac:spMk id="11575" creationId="{834DB85F-E501-14F0-B730-24BA6A17298E}"/>
          </ac:spMkLst>
        </pc:spChg>
        <pc:spChg chg="del mod topLvl replST">
          <ac:chgData name="Ida Ekmark" userId="ffbc62ef69d5d3dc" providerId="LiveId" clId="{38AB4D3C-B4E5-4847-ABEF-83E738C70A11}" dt="2024-06-03T08:03:41.733" v="90987" actId="478"/>
          <ac:spMkLst>
            <pc:docMk/>
            <pc:sldMk cId="2367163873" sldId="315"/>
            <ac:spMk id="11576" creationId="{11237F40-F34A-7D1D-4845-C2CF65326F55}"/>
          </ac:spMkLst>
        </pc:spChg>
        <pc:spChg chg="del mod topLvl replST">
          <ac:chgData name="Ida Ekmark" userId="ffbc62ef69d5d3dc" providerId="LiveId" clId="{38AB4D3C-B4E5-4847-ABEF-83E738C70A11}" dt="2024-06-03T08:03:41.733" v="90986" actId="478"/>
          <ac:spMkLst>
            <pc:docMk/>
            <pc:sldMk cId="2367163873" sldId="315"/>
            <ac:spMk id="11577" creationId="{179704E5-2295-C51F-DDB7-4CFF20743360}"/>
          </ac:spMkLst>
        </pc:spChg>
        <pc:spChg chg="del mod topLvl replST">
          <ac:chgData name="Ida Ekmark" userId="ffbc62ef69d5d3dc" providerId="LiveId" clId="{38AB4D3C-B4E5-4847-ABEF-83E738C70A11}" dt="2024-06-03T08:03:41.733" v="90985" actId="478"/>
          <ac:spMkLst>
            <pc:docMk/>
            <pc:sldMk cId="2367163873" sldId="315"/>
            <ac:spMk id="11578" creationId="{86AEC6E9-2D09-40AB-4A00-01BFBDB78C79}"/>
          </ac:spMkLst>
        </pc:spChg>
        <pc:spChg chg="del mod topLvl replST">
          <ac:chgData name="Ida Ekmark" userId="ffbc62ef69d5d3dc" providerId="LiveId" clId="{38AB4D3C-B4E5-4847-ABEF-83E738C70A11}" dt="2024-06-03T08:03:41.733" v="90984" actId="478"/>
          <ac:spMkLst>
            <pc:docMk/>
            <pc:sldMk cId="2367163873" sldId="315"/>
            <ac:spMk id="11579" creationId="{7089AECD-4FF8-EB04-7A73-5E185AF0CAA5}"/>
          </ac:spMkLst>
        </pc:spChg>
        <pc:spChg chg="del mod topLvl replST">
          <ac:chgData name="Ida Ekmark" userId="ffbc62ef69d5d3dc" providerId="LiveId" clId="{38AB4D3C-B4E5-4847-ABEF-83E738C70A11}" dt="2024-06-03T08:03:41.733" v="90983" actId="478"/>
          <ac:spMkLst>
            <pc:docMk/>
            <pc:sldMk cId="2367163873" sldId="315"/>
            <ac:spMk id="11580" creationId="{1F80B8C7-105F-D243-9776-027E87E182CA}"/>
          </ac:spMkLst>
        </pc:spChg>
        <pc:spChg chg="del mod topLvl replST">
          <ac:chgData name="Ida Ekmark" userId="ffbc62ef69d5d3dc" providerId="LiveId" clId="{38AB4D3C-B4E5-4847-ABEF-83E738C70A11}" dt="2024-06-03T08:03:41.733" v="90982" actId="478"/>
          <ac:spMkLst>
            <pc:docMk/>
            <pc:sldMk cId="2367163873" sldId="315"/>
            <ac:spMk id="11581" creationId="{B0B5A317-0E10-1C1E-95B6-FBFEE32ABC35}"/>
          </ac:spMkLst>
        </pc:spChg>
        <pc:spChg chg="del mod topLvl replST">
          <ac:chgData name="Ida Ekmark" userId="ffbc62ef69d5d3dc" providerId="LiveId" clId="{38AB4D3C-B4E5-4847-ABEF-83E738C70A11}" dt="2024-06-03T08:03:41.718" v="90981" actId="478"/>
          <ac:spMkLst>
            <pc:docMk/>
            <pc:sldMk cId="2367163873" sldId="315"/>
            <ac:spMk id="11582" creationId="{7119B1BC-249A-778F-6DAA-4A94B1E38B52}"/>
          </ac:spMkLst>
        </pc:spChg>
        <pc:spChg chg="del mod topLvl replST">
          <ac:chgData name="Ida Ekmark" userId="ffbc62ef69d5d3dc" providerId="LiveId" clId="{38AB4D3C-B4E5-4847-ABEF-83E738C70A11}" dt="2024-06-03T08:03:41.718" v="90980" actId="478"/>
          <ac:spMkLst>
            <pc:docMk/>
            <pc:sldMk cId="2367163873" sldId="315"/>
            <ac:spMk id="11583" creationId="{151F78EB-D2C9-8686-FE99-07D351E68652}"/>
          </ac:spMkLst>
        </pc:spChg>
        <pc:spChg chg="del mod topLvl replST">
          <ac:chgData name="Ida Ekmark" userId="ffbc62ef69d5d3dc" providerId="LiveId" clId="{38AB4D3C-B4E5-4847-ABEF-83E738C70A11}" dt="2024-06-03T08:03:41.718" v="90979" actId="478"/>
          <ac:spMkLst>
            <pc:docMk/>
            <pc:sldMk cId="2367163873" sldId="315"/>
            <ac:spMk id="11584" creationId="{5FE1F4A3-5923-F6C7-320A-E054FBB42D4E}"/>
          </ac:spMkLst>
        </pc:spChg>
        <pc:spChg chg="del mod topLvl replST">
          <ac:chgData name="Ida Ekmark" userId="ffbc62ef69d5d3dc" providerId="LiveId" clId="{38AB4D3C-B4E5-4847-ABEF-83E738C70A11}" dt="2024-06-03T08:03:41.718" v="90978" actId="478"/>
          <ac:spMkLst>
            <pc:docMk/>
            <pc:sldMk cId="2367163873" sldId="315"/>
            <ac:spMk id="11585" creationId="{56533641-A5EC-D2E8-2154-BC7453F052A0}"/>
          </ac:spMkLst>
        </pc:spChg>
        <pc:spChg chg="del mod topLvl replST">
          <ac:chgData name="Ida Ekmark" userId="ffbc62ef69d5d3dc" providerId="LiveId" clId="{38AB4D3C-B4E5-4847-ABEF-83E738C70A11}" dt="2024-06-03T08:03:41.718" v="90977" actId="478"/>
          <ac:spMkLst>
            <pc:docMk/>
            <pc:sldMk cId="2367163873" sldId="315"/>
            <ac:spMk id="11586" creationId="{C0F1FBC4-CBA0-A48A-BB9C-4CDC46EF1DC9}"/>
          </ac:spMkLst>
        </pc:spChg>
        <pc:spChg chg="del mod topLvl replST">
          <ac:chgData name="Ida Ekmark" userId="ffbc62ef69d5d3dc" providerId="LiveId" clId="{38AB4D3C-B4E5-4847-ABEF-83E738C70A11}" dt="2024-06-03T08:03:41.718" v="90976" actId="478"/>
          <ac:spMkLst>
            <pc:docMk/>
            <pc:sldMk cId="2367163873" sldId="315"/>
            <ac:spMk id="11587" creationId="{D64B25C5-34BB-0B8F-7A84-CE174FDBEFDE}"/>
          </ac:spMkLst>
        </pc:spChg>
        <pc:spChg chg="del mod topLvl replST">
          <ac:chgData name="Ida Ekmark" userId="ffbc62ef69d5d3dc" providerId="LiveId" clId="{38AB4D3C-B4E5-4847-ABEF-83E738C70A11}" dt="2024-06-03T08:03:41.702" v="90975" actId="478"/>
          <ac:spMkLst>
            <pc:docMk/>
            <pc:sldMk cId="2367163873" sldId="315"/>
            <ac:spMk id="11588" creationId="{BA260888-5703-3A0E-2F14-63955F572018}"/>
          </ac:spMkLst>
        </pc:spChg>
        <pc:spChg chg="del mod topLvl replST">
          <ac:chgData name="Ida Ekmark" userId="ffbc62ef69d5d3dc" providerId="LiveId" clId="{38AB4D3C-B4E5-4847-ABEF-83E738C70A11}" dt="2024-06-03T08:03:41.702" v="90974" actId="478"/>
          <ac:spMkLst>
            <pc:docMk/>
            <pc:sldMk cId="2367163873" sldId="315"/>
            <ac:spMk id="11589" creationId="{946D1169-18B3-1DE9-83B5-A14BEC956A63}"/>
          </ac:spMkLst>
        </pc:spChg>
        <pc:spChg chg="del mod topLvl replST">
          <ac:chgData name="Ida Ekmark" userId="ffbc62ef69d5d3dc" providerId="LiveId" clId="{38AB4D3C-B4E5-4847-ABEF-83E738C70A11}" dt="2024-06-03T08:03:41.702" v="90973" actId="478"/>
          <ac:spMkLst>
            <pc:docMk/>
            <pc:sldMk cId="2367163873" sldId="315"/>
            <ac:spMk id="11590" creationId="{4588B36E-A780-C0A6-0875-D2B15EF1D456}"/>
          </ac:spMkLst>
        </pc:spChg>
        <pc:spChg chg="del mod topLvl replST">
          <ac:chgData name="Ida Ekmark" userId="ffbc62ef69d5d3dc" providerId="LiveId" clId="{38AB4D3C-B4E5-4847-ABEF-83E738C70A11}" dt="2024-06-03T08:03:41.702" v="90972" actId="478"/>
          <ac:spMkLst>
            <pc:docMk/>
            <pc:sldMk cId="2367163873" sldId="315"/>
            <ac:spMk id="11591" creationId="{6A3D6449-C65A-E4DF-04E7-3ADA61F5D9C2}"/>
          </ac:spMkLst>
        </pc:spChg>
        <pc:spChg chg="del mod topLvl replST">
          <ac:chgData name="Ida Ekmark" userId="ffbc62ef69d5d3dc" providerId="LiveId" clId="{38AB4D3C-B4E5-4847-ABEF-83E738C70A11}" dt="2024-06-03T08:03:41.702" v="90971" actId="478"/>
          <ac:spMkLst>
            <pc:docMk/>
            <pc:sldMk cId="2367163873" sldId="315"/>
            <ac:spMk id="11592" creationId="{6DBEE4E1-4EDB-F7AD-A04E-8EFBAB146846}"/>
          </ac:spMkLst>
        </pc:spChg>
        <pc:spChg chg="del mod topLvl replST">
          <ac:chgData name="Ida Ekmark" userId="ffbc62ef69d5d3dc" providerId="LiveId" clId="{38AB4D3C-B4E5-4847-ABEF-83E738C70A11}" dt="2024-06-03T08:03:41.702" v="90970" actId="478"/>
          <ac:spMkLst>
            <pc:docMk/>
            <pc:sldMk cId="2367163873" sldId="315"/>
            <ac:spMk id="11593" creationId="{5F5E479E-45D3-034A-7B06-A500460E2CEF}"/>
          </ac:spMkLst>
        </pc:spChg>
        <pc:spChg chg="del mod topLvl replST">
          <ac:chgData name="Ida Ekmark" userId="ffbc62ef69d5d3dc" providerId="LiveId" clId="{38AB4D3C-B4E5-4847-ABEF-83E738C70A11}" dt="2024-06-03T08:03:41.686" v="90969" actId="478"/>
          <ac:spMkLst>
            <pc:docMk/>
            <pc:sldMk cId="2367163873" sldId="315"/>
            <ac:spMk id="11594" creationId="{C2B6EA27-9FB1-1D3C-85F2-B6A927D87BB4}"/>
          </ac:spMkLst>
        </pc:spChg>
        <pc:spChg chg="del mod topLvl replST">
          <ac:chgData name="Ida Ekmark" userId="ffbc62ef69d5d3dc" providerId="LiveId" clId="{38AB4D3C-B4E5-4847-ABEF-83E738C70A11}" dt="2024-06-03T08:03:41.686" v="90968" actId="478"/>
          <ac:spMkLst>
            <pc:docMk/>
            <pc:sldMk cId="2367163873" sldId="315"/>
            <ac:spMk id="11595" creationId="{1D296102-46A9-75C7-191E-4DA210626793}"/>
          </ac:spMkLst>
        </pc:spChg>
        <pc:spChg chg="del mod topLvl replST">
          <ac:chgData name="Ida Ekmark" userId="ffbc62ef69d5d3dc" providerId="LiveId" clId="{38AB4D3C-B4E5-4847-ABEF-83E738C70A11}" dt="2024-06-03T08:03:41.686" v="90967" actId="478"/>
          <ac:spMkLst>
            <pc:docMk/>
            <pc:sldMk cId="2367163873" sldId="315"/>
            <ac:spMk id="11596" creationId="{0417F52A-D9E7-A8FA-121B-412318F83E3D}"/>
          </ac:spMkLst>
        </pc:spChg>
        <pc:spChg chg="del mod topLvl replST">
          <ac:chgData name="Ida Ekmark" userId="ffbc62ef69d5d3dc" providerId="LiveId" clId="{38AB4D3C-B4E5-4847-ABEF-83E738C70A11}" dt="2024-06-03T08:03:41.686" v="90966" actId="478"/>
          <ac:spMkLst>
            <pc:docMk/>
            <pc:sldMk cId="2367163873" sldId="315"/>
            <ac:spMk id="11597" creationId="{B4B4B655-AA52-B608-9D75-7CFC5BAA1952}"/>
          </ac:spMkLst>
        </pc:spChg>
        <pc:spChg chg="del mod topLvl replST">
          <ac:chgData name="Ida Ekmark" userId="ffbc62ef69d5d3dc" providerId="LiveId" clId="{38AB4D3C-B4E5-4847-ABEF-83E738C70A11}" dt="2024-06-03T08:03:41.686" v="90965" actId="478"/>
          <ac:spMkLst>
            <pc:docMk/>
            <pc:sldMk cId="2367163873" sldId="315"/>
            <ac:spMk id="11598" creationId="{B0340183-2F8C-0011-4DDB-8EE18B349357}"/>
          </ac:spMkLst>
        </pc:spChg>
        <pc:spChg chg="del mod topLvl replST">
          <ac:chgData name="Ida Ekmark" userId="ffbc62ef69d5d3dc" providerId="LiveId" clId="{38AB4D3C-B4E5-4847-ABEF-83E738C70A11}" dt="2024-06-03T08:03:41.671" v="90964" actId="478"/>
          <ac:spMkLst>
            <pc:docMk/>
            <pc:sldMk cId="2367163873" sldId="315"/>
            <ac:spMk id="11599" creationId="{BB07E778-B837-8E9F-0715-DDEEAF6E9CBB}"/>
          </ac:spMkLst>
        </pc:spChg>
        <pc:spChg chg="del mod topLvl replST">
          <ac:chgData name="Ida Ekmark" userId="ffbc62ef69d5d3dc" providerId="LiveId" clId="{38AB4D3C-B4E5-4847-ABEF-83E738C70A11}" dt="2024-06-03T08:03:41.671" v="90963" actId="478"/>
          <ac:spMkLst>
            <pc:docMk/>
            <pc:sldMk cId="2367163873" sldId="315"/>
            <ac:spMk id="11600" creationId="{995307D5-FA15-4AD3-5280-256BBA317C66}"/>
          </ac:spMkLst>
        </pc:spChg>
        <pc:spChg chg="del mod topLvl replST">
          <ac:chgData name="Ida Ekmark" userId="ffbc62ef69d5d3dc" providerId="LiveId" clId="{38AB4D3C-B4E5-4847-ABEF-83E738C70A11}" dt="2024-06-03T08:03:41.671" v="90962" actId="478"/>
          <ac:spMkLst>
            <pc:docMk/>
            <pc:sldMk cId="2367163873" sldId="315"/>
            <ac:spMk id="11601" creationId="{B2FF2B4E-5F99-5DDD-7453-0489CE5F63D5}"/>
          </ac:spMkLst>
        </pc:spChg>
        <pc:spChg chg="del mod topLvl replST">
          <ac:chgData name="Ida Ekmark" userId="ffbc62ef69d5d3dc" providerId="LiveId" clId="{38AB4D3C-B4E5-4847-ABEF-83E738C70A11}" dt="2024-06-03T08:03:41.671" v="90961" actId="478"/>
          <ac:spMkLst>
            <pc:docMk/>
            <pc:sldMk cId="2367163873" sldId="315"/>
            <ac:spMk id="11602" creationId="{02CA9C9A-1E07-53CA-4910-1FEB171B9205}"/>
          </ac:spMkLst>
        </pc:spChg>
        <pc:spChg chg="del mod topLvl replST">
          <ac:chgData name="Ida Ekmark" userId="ffbc62ef69d5d3dc" providerId="LiveId" clId="{38AB4D3C-B4E5-4847-ABEF-83E738C70A11}" dt="2024-06-03T08:03:41.671" v="90960" actId="478"/>
          <ac:spMkLst>
            <pc:docMk/>
            <pc:sldMk cId="2367163873" sldId="315"/>
            <ac:spMk id="11603" creationId="{D11D4C88-E049-00CA-C631-36B307CB7FB9}"/>
          </ac:spMkLst>
        </pc:spChg>
        <pc:spChg chg="del mod topLvl replST">
          <ac:chgData name="Ida Ekmark" userId="ffbc62ef69d5d3dc" providerId="LiveId" clId="{38AB4D3C-B4E5-4847-ABEF-83E738C70A11}" dt="2024-06-03T08:03:41.655" v="90959" actId="478"/>
          <ac:spMkLst>
            <pc:docMk/>
            <pc:sldMk cId="2367163873" sldId="315"/>
            <ac:spMk id="11604" creationId="{49DA53CF-41B8-4502-C221-09D79493D0F3}"/>
          </ac:spMkLst>
        </pc:spChg>
        <pc:spChg chg="del mod topLvl replST">
          <ac:chgData name="Ida Ekmark" userId="ffbc62ef69d5d3dc" providerId="LiveId" clId="{38AB4D3C-B4E5-4847-ABEF-83E738C70A11}" dt="2024-06-03T08:03:41.655" v="90958" actId="478"/>
          <ac:spMkLst>
            <pc:docMk/>
            <pc:sldMk cId="2367163873" sldId="315"/>
            <ac:spMk id="11605" creationId="{5B1F1CA6-3A74-8AA0-B26F-DAC65D05C006}"/>
          </ac:spMkLst>
        </pc:spChg>
        <pc:spChg chg="del mod topLvl replST">
          <ac:chgData name="Ida Ekmark" userId="ffbc62ef69d5d3dc" providerId="LiveId" clId="{38AB4D3C-B4E5-4847-ABEF-83E738C70A11}" dt="2024-06-03T08:03:41.655" v="90957" actId="478"/>
          <ac:spMkLst>
            <pc:docMk/>
            <pc:sldMk cId="2367163873" sldId="315"/>
            <ac:spMk id="11606" creationId="{327010F3-C2E7-3F34-06E6-4015F626CAD7}"/>
          </ac:spMkLst>
        </pc:spChg>
        <pc:spChg chg="del mod topLvl replST">
          <ac:chgData name="Ida Ekmark" userId="ffbc62ef69d5d3dc" providerId="LiveId" clId="{38AB4D3C-B4E5-4847-ABEF-83E738C70A11}" dt="2024-06-03T08:03:41.655" v="90956" actId="478"/>
          <ac:spMkLst>
            <pc:docMk/>
            <pc:sldMk cId="2367163873" sldId="315"/>
            <ac:spMk id="11607" creationId="{C3FFA11E-D6F2-5E9F-E388-C64E9FC46528}"/>
          </ac:spMkLst>
        </pc:spChg>
        <pc:spChg chg="del mod topLvl replST">
          <ac:chgData name="Ida Ekmark" userId="ffbc62ef69d5d3dc" providerId="LiveId" clId="{38AB4D3C-B4E5-4847-ABEF-83E738C70A11}" dt="2024-06-03T08:03:41.655" v="90955" actId="478"/>
          <ac:spMkLst>
            <pc:docMk/>
            <pc:sldMk cId="2367163873" sldId="315"/>
            <ac:spMk id="11608" creationId="{8A876B02-0AC6-3FE7-E79E-7E128D31CC51}"/>
          </ac:spMkLst>
        </pc:spChg>
        <pc:spChg chg="del mod topLvl replST">
          <ac:chgData name="Ida Ekmark" userId="ffbc62ef69d5d3dc" providerId="LiveId" clId="{38AB4D3C-B4E5-4847-ABEF-83E738C70A11}" dt="2024-06-03T08:03:41.640" v="90954" actId="478"/>
          <ac:spMkLst>
            <pc:docMk/>
            <pc:sldMk cId="2367163873" sldId="315"/>
            <ac:spMk id="11609" creationId="{6C3A21BB-38BD-E6E1-AF7D-341621E0332E}"/>
          </ac:spMkLst>
        </pc:spChg>
        <pc:spChg chg="del mod topLvl replST">
          <ac:chgData name="Ida Ekmark" userId="ffbc62ef69d5d3dc" providerId="LiveId" clId="{38AB4D3C-B4E5-4847-ABEF-83E738C70A11}" dt="2024-06-03T08:03:41.640" v="90953" actId="478"/>
          <ac:spMkLst>
            <pc:docMk/>
            <pc:sldMk cId="2367163873" sldId="315"/>
            <ac:spMk id="11610" creationId="{F99AAF8A-27CB-DF95-393A-212313341FDC}"/>
          </ac:spMkLst>
        </pc:spChg>
        <pc:spChg chg="del mod topLvl replST">
          <ac:chgData name="Ida Ekmark" userId="ffbc62ef69d5d3dc" providerId="LiveId" clId="{38AB4D3C-B4E5-4847-ABEF-83E738C70A11}" dt="2024-06-03T08:03:41.640" v="90952" actId="478"/>
          <ac:spMkLst>
            <pc:docMk/>
            <pc:sldMk cId="2367163873" sldId="315"/>
            <ac:spMk id="11611" creationId="{6EC5FDD0-775C-8356-0F4A-CF702D48354E}"/>
          </ac:spMkLst>
        </pc:spChg>
        <pc:spChg chg="del mod topLvl replST">
          <ac:chgData name="Ida Ekmark" userId="ffbc62ef69d5d3dc" providerId="LiveId" clId="{38AB4D3C-B4E5-4847-ABEF-83E738C70A11}" dt="2024-06-03T08:03:41.640" v="90951" actId="478"/>
          <ac:spMkLst>
            <pc:docMk/>
            <pc:sldMk cId="2367163873" sldId="315"/>
            <ac:spMk id="11612" creationId="{2BBD46C4-BCDE-9BBE-ECA5-D38E4EAE0BA3}"/>
          </ac:spMkLst>
        </pc:spChg>
        <pc:spChg chg="del mod topLvl replST">
          <ac:chgData name="Ida Ekmark" userId="ffbc62ef69d5d3dc" providerId="LiveId" clId="{38AB4D3C-B4E5-4847-ABEF-83E738C70A11}" dt="2024-06-03T08:03:41.640" v="90950" actId="478"/>
          <ac:spMkLst>
            <pc:docMk/>
            <pc:sldMk cId="2367163873" sldId="315"/>
            <ac:spMk id="11613" creationId="{86A55ACE-C8DF-24EF-DB7B-062B302807B2}"/>
          </ac:spMkLst>
        </pc:spChg>
        <pc:spChg chg="mod replST">
          <ac:chgData name="Ida Ekmark" userId="ffbc62ef69d5d3dc" providerId="LiveId" clId="{38AB4D3C-B4E5-4847-ABEF-83E738C70A11}" dt="2024-06-03T08:03:42.155" v="91353" actId="108"/>
          <ac:spMkLst>
            <pc:docMk/>
            <pc:sldMk cId="2367163873" sldId="315"/>
            <ac:spMk id="11615" creationId="{35335027-52B7-AF67-4CCD-B1D5B90F5CE9}"/>
          </ac:spMkLst>
        </pc:spChg>
        <pc:spChg chg="mod replST">
          <ac:chgData name="Ida Ekmark" userId="ffbc62ef69d5d3dc" providerId="LiveId" clId="{38AB4D3C-B4E5-4847-ABEF-83E738C70A11}" dt="2024-06-03T08:03:42.155" v="91354" actId="108"/>
          <ac:spMkLst>
            <pc:docMk/>
            <pc:sldMk cId="2367163873" sldId="315"/>
            <ac:spMk id="11616" creationId="{36E6EFDD-339D-70EA-A76B-896A359E71BD}"/>
          </ac:spMkLst>
        </pc:spChg>
        <pc:spChg chg="mod replST">
          <ac:chgData name="Ida Ekmark" userId="ffbc62ef69d5d3dc" providerId="LiveId" clId="{38AB4D3C-B4E5-4847-ABEF-83E738C70A11}" dt="2024-06-03T08:03:42.155" v="91355" actId="108"/>
          <ac:spMkLst>
            <pc:docMk/>
            <pc:sldMk cId="2367163873" sldId="315"/>
            <ac:spMk id="11617" creationId="{2913F7BB-97C8-A064-5213-CED9371B4808}"/>
          </ac:spMkLst>
        </pc:spChg>
        <pc:spChg chg="mod replST">
          <ac:chgData name="Ida Ekmark" userId="ffbc62ef69d5d3dc" providerId="LiveId" clId="{38AB4D3C-B4E5-4847-ABEF-83E738C70A11}" dt="2024-06-03T08:03:42.155" v="91356" actId="108"/>
          <ac:spMkLst>
            <pc:docMk/>
            <pc:sldMk cId="2367163873" sldId="315"/>
            <ac:spMk id="11618" creationId="{AD0C2957-721B-7FB3-9EA9-FB6CFC297FB8}"/>
          </ac:spMkLst>
        </pc:spChg>
        <pc:spChg chg="mod replST">
          <ac:chgData name="Ida Ekmark" userId="ffbc62ef69d5d3dc" providerId="LiveId" clId="{38AB4D3C-B4E5-4847-ABEF-83E738C70A11}" dt="2024-06-03T08:03:42.155" v="91357" actId="108"/>
          <ac:spMkLst>
            <pc:docMk/>
            <pc:sldMk cId="2367163873" sldId="315"/>
            <ac:spMk id="11619" creationId="{09735C3C-6916-0ADC-21CA-804966E5BDDA}"/>
          </ac:spMkLst>
        </pc:spChg>
        <pc:spChg chg="mod replST">
          <ac:chgData name="Ida Ekmark" userId="ffbc62ef69d5d3dc" providerId="LiveId" clId="{38AB4D3C-B4E5-4847-ABEF-83E738C70A11}" dt="2024-06-03T08:03:42.155" v="91358" actId="108"/>
          <ac:spMkLst>
            <pc:docMk/>
            <pc:sldMk cId="2367163873" sldId="315"/>
            <ac:spMk id="11620" creationId="{54DFFC6C-94A9-6F90-7F10-12ED4BB7401E}"/>
          </ac:spMkLst>
        </pc:spChg>
        <pc:spChg chg="mod replST">
          <ac:chgData name="Ida Ekmark" userId="ffbc62ef69d5d3dc" providerId="LiveId" clId="{38AB4D3C-B4E5-4847-ABEF-83E738C70A11}" dt="2024-06-03T08:03:42.155" v="91359" actId="108"/>
          <ac:spMkLst>
            <pc:docMk/>
            <pc:sldMk cId="2367163873" sldId="315"/>
            <ac:spMk id="11621" creationId="{42F90944-066F-AC20-614D-27A76B94C09A}"/>
          </ac:spMkLst>
        </pc:spChg>
        <pc:spChg chg="mod replST">
          <ac:chgData name="Ida Ekmark" userId="ffbc62ef69d5d3dc" providerId="LiveId" clId="{38AB4D3C-B4E5-4847-ABEF-83E738C70A11}" dt="2024-06-03T08:03:42.155" v="91360" actId="108"/>
          <ac:spMkLst>
            <pc:docMk/>
            <pc:sldMk cId="2367163873" sldId="315"/>
            <ac:spMk id="11622" creationId="{330B64DF-34B3-605C-B681-F20F7BD6A60D}"/>
          </ac:spMkLst>
        </pc:spChg>
        <pc:spChg chg="mod replST">
          <ac:chgData name="Ida Ekmark" userId="ffbc62ef69d5d3dc" providerId="LiveId" clId="{38AB4D3C-B4E5-4847-ABEF-83E738C70A11}" dt="2024-06-03T08:03:42.155" v="91361" actId="108"/>
          <ac:spMkLst>
            <pc:docMk/>
            <pc:sldMk cId="2367163873" sldId="315"/>
            <ac:spMk id="11623" creationId="{5794025C-22D2-C577-3917-AE7955398464}"/>
          </ac:spMkLst>
        </pc:spChg>
        <pc:spChg chg="mod replST">
          <ac:chgData name="Ida Ekmark" userId="ffbc62ef69d5d3dc" providerId="LiveId" clId="{38AB4D3C-B4E5-4847-ABEF-83E738C70A11}" dt="2024-06-03T08:03:42.155" v="91362" actId="108"/>
          <ac:spMkLst>
            <pc:docMk/>
            <pc:sldMk cId="2367163873" sldId="315"/>
            <ac:spMk id="11624" creationId="{04E65B0F-7230-979D-AE3B-24EED3BA029E}"/>
          </ac:spMkLst>
        </pc:spChg>
        <pc:spChg chg="mod replST">
          <ac:chgData name="Ida Ekmark" userId="ffbc62ef69d5d3dc" providerId="LiveId" clId="{38AB4D3C-B4E5-4847-ABEF-83E738C70A11}" dt="2024-06-03T08:03:42.155" v="91363" actId="108"/>
          <ac:spMkLst>
            <pc:docMk/>
            <pc:sldMk cId="2367163873" sldId="315"/>
            <ac:spMk id="11625" creationId="{06194131-8F1B-1C3C-BF08-2323A14544F9}"/>
          </ac:spMkLst>
        </pc:spChg>
        <pc:spChg chg="mod replST">
          <ac:chgData name="Ida Ekmark" userId="ffbc62ef69d5d3dc" providerId="LiveId" clId="{38AB4D3C-B4E5-4847-ABEF-83E738C70A11}" dt="2024-06-03T08:03:42.155" v="91364" actId="108"/>
          <ac:spMkLst>
            <pc:docMk/>
            <pc:sldMk cId="2367163873" sldId="315"/>
            <ac:spMk id="11626" creationId="{F40115B8-696D-F9BE-6470-0C43F172766C}"/>
          </ac:spMkLst>
        </pc:spChg>
        <pc:spChg chg="mod replST">
          <ac:chgData name="Ida Ekmark" userId="ffbc62ef69d5d3dc" providerId="LiveId" clId="{38AB4D3C-B4E5-4847-ABEF-83E738C70A11}" dt="2024-06-03T08:03:42.171" v="91365" actId="108"/>
          <ac:spMkLst>
            <pc:docMk/>
            <pc:sldMk cId="2367163873" sldId="315"/>
            <ac:spMk id="11627" creationId="{D1260EA9-49BB-99B5-BBBC-63E116AA1CED}"/>
          </ac:spMkLst>
        </pc:spChg>
        <pc:spChg chg="mod replST">
          <ac:chgData name="Ida Ekmark" userId="ffbc62ef69d5d3dc" providerId="LiveId" clId="{38AB4D3C-B4E5-4847-ABEF-83E738C70A11}" dt="2024-06-03T08:03:42.171" v="91366" actId="108"/>
          <ac:spMkLst>
            <pc:docMk/>
            <pc:sldMk cId="2367163873" sldId="315"/>
            <ac:spMk id="11628" creationId="{300CDAFA-AC49-1048-A769-37F1BF59E7AB}"/>
          </ac:spMkLst>
        </pc:spChg>
        <pc:spChg chg="mod replST">
          <ac:chgData name="Ida Ekmark" userId="ffbc62ef69d5d3dc" providerId="LiveId" clId="{38AB4D3C-B4E5-4847-ABEF-83E738C70A11}" dt="2024-06-03T08:03:42.171" v="91367" actId="108"/>
          <ac:spMkLst>
            <pc:docMk/>
            <pc:sldMk cId="2367163873" sldId="315"/>
            <ac:spMk id="11629" creationId="{B0A305B1-A1E4-B0DD-EA59-36929B634B0C}"/>
          </ac:spMkLst>
        </pc:spChg>
        <pc:spChg chg="mod replST">
          <ac:chgData name="Ida Ekmark" userId="ffbc62ef69d5d3dc" providerId="LiveId" clId="{38AB4D3C-B4E5-4847-ABEF-83E738C70A11}" dt="2024-06-03T08:03:42.171" v="91368" actId="108"/>
          <ac:spMkLst>
            <pc:docMk/>
            <pc:sldMk cId="2367163873" sldId="315"/>
            <ac:spMk id="11630" creationId="{61D33D14-CD40-1072-58BF-6C061D3A86CB}"/>
          </ac:spMkLst>
        </pc:spChg>
        <pc:spChg chg="mod replST">
          <ac:chgData name="Ida Ekmark" userId="ffbc62ef69d5d3dc" providerId="LiveId" clId="{38AB4D3C-B4E5-4847-ABEF-83E738C70A11}" dt="2024-06-03T08:03:42.171" v="91369" actId="108"/>
          <ac:spMkLst>
            <pc:docMk/>
            <pc:sldMk cId="2367163873" sldId="315"/>
            <ac:spMk id="11631" creationId="{4479069C-9185-C88F-F6F5-41A66DBFBBAD}"/>
          </ac:spMkLst>
        </pc:spChg>
        <pc:spChg chg="mod replST">
          <ac:chgData name="Ida Ekmark" userId="ffbc62ef69d5d3dc" providerId="LiveId" clId="{38AB4D3C-B4E5-4847-ABEF-83E738C70A11}" dt="2024-06-03T08:03:42.171" v="91370" actId="108"/>
          <ac:spMkLst>
            <pc:docMk/>
            <pc:sldMk cId="2367163873" sldId="315"/>
            <ac:spMk id="11632" creationId="{40A9FDD7-E418-1421-1A14-DDD19E0F6C4A}"/>
          </ac:spMkLst>
        </pc:spChg>
        <pc:spChg chg="mod replST">
          <ac:chgData name="Ida Ekmark" userId="ffbc62ef69d5d3dc" providerId="LiveId" clId="{38AB4D3C-B4E5-4847-ABEF-83E738C70A11}" dt="2024-06-03T08:03:42.171" v="91371" actId="108"/>
          <ac:spMkLst>
            <pc:docMk/>
            <pc:sldMk cId="2367163873" sldId="315"/>
            <ac:spMk id="11633" creationId="{340944D2-F411-0C45-664F-D8E75910AC88}"/>
          </ac:spMkLst>
        </pc:spChg>
        <pc:spChg chg="mod replST">
          <ac:chgData name="Ida Ekmark" userId="ffbc62ef69d5d3dc" providerId="LiveId" clId="{38AB4D3C-B4E5-4847-ABEF-83E738C70A11}" dt="2024-06-03T08:03:42.171" v="91372" actId="108"/>
          <ac:spMkLst>
            <pc:docMk/>
            <pc:sldMk cId="2367163873" sldId="315"/>
            <ac:spMk id="11634" creationId="{309F7D53-89E5-FBDF-3829-5D40054F6767}"/>
          </ac:spMkLst>
        </pc:spChg>
        <pc:spChg chg="mod replST">
          <ac:chgData name="Ida Ekmark" userId="ffbc62ef69d5d3dc" providerId="LiveId" clId="{38AB4D3C-B4E5-4847-ABEF-83E738C70A11}" dt="2024-06-03T08:03:42.171" v="91373" actId="108"/>
          <ac:spMkLst>
            <pc:docMk/>
            <pc:sldMk cId="2367163873" sldId="315"/>
            <ac:spMk id="11635" creationId="{4071CE35-5399-1391-8909-504227176423}"/>
          </ac:spMkLst>
        </pc:spChg>
        <pc:spChg chg="mod replST">
          <ac:chgData name="Ida Ekmark" userId="ffbc62ef69d5d3dc" providerId="LiveId" clId="{38AB4D3C-B4E5-4847-ABEF-83E738C70A11}" dt="2024-06-03T08:03:42.171" v="91374" actId="108"/>
          <ac:spMkLst>
            <pc:docMk/>
            <pc:sldMk cId="2367163873" sldId="315"/>
            <ac:spMk id="11636" creationId="{6185C95E-D20C-FCFE-97F1-CE6B7E40AD65}"/>
          </ac:spMkLst>
        </pc:spChg>
        <pc:spChg chg="mod replST">
          <ac:chgData name="Ida Ekmark" userId="ffbc62ef69d5d3dc" providerId="LiveId" clId="{38AB4D3C-B4E5-4847-ABEF-83E738C70A11}" dt="2024-06-03T08:03:42.171" v="91375" actId="108"/>
          <ac:spMkLst>
            <pc:docMk/>
            <pc:sldMk cId="2367163873" sldId="315"/>
            <ac:spMk id="11637" creationId="{1063E63F-AFF3-8EC8-60B4-11881ECEEBFE}"/>
          </ac:spMkLst>
        </pc:spChg>
        <pc:spChg chg="mod replST">
          <ac:chgData name="Ida Ekmark" userId="ffbc62ef69d5d3dc" providerId="LiveId" clId="{38AB4D3C-B4E5-4847-ABEF-83E738C70A11}" dt="2024-06-03T08:03:42.171" v="91376" actId="108"/>
          <ac:spMkLst>
            <pc:docMk/>
            <pc:sldMk cId="2367163873" sldId="315"/>
            <ac:spMk id="11638" creationId="{C7DB3CCA-F3A7-87CE-5B53-92C78ED34CFF}"/>
          </ac:spMkLst>
        </pc:spChg>
        <pc:spChg chg="mod replST">
          <ac:chgData name="Ida Ekmark" userId="ffbc62ef69d5d3dc" providerId="LiveId" clId="{38AB4D3C-B4E5-4847-ABEF-83E738C70A11}" dt="2024-06-03T08:03:42.171" v="91377" actId="108"/>
          <ac:spMkLst>
            <pc:docMk/>
            <pc:sldMk cId="2367163873" sldId="315"/>
            <ac:spMk id="11639" creationId="{E013D5B3-4BAC-CED4-5D90-817F0BAAFC95}"/>
          </ac:spMkLst>
        </pc:spChg>
        <pc:spChg chg="mod replST">
          <ac:chgData name="Ida Ekmark" userId="ffbc62ef69d5d3dc" providerId="LiveId" clId="{38AB4D3C-B4E5-4847-ABEF-83E738C70A11}" dt="2024-06-03T08:03:42.171" v="91378" actId="108"/>
          <ac:spMkLst>
            <pc:docMk/>
            <pc:sldMk cId="2367163873" sldId="315"/>
            <ac:spMk id="11640" creationId="{09BE3C1A-4613-1CD0-D9E0-268FADE0B87C}"/>
          </ac:spMkLst>
        </pc:spChg>
        <pc:spChg chg="mod replST">
          <ac:chgData name="Ida Ekmark" userId="ffbc62ef69d5d3dc" providerId="LiveId" clId="{38AB4D3C-B4E5-4847-ABEF-83E738C70A11}" dt="2024-06-03T08:03:42.171" v="91379" actId="108"/>
          <ac:spMkLst>
            <pc:docMk/>
            <pc:sldMk cId="2367163873" sldId="315"/>
            <ac:spMk id="11641" creationId="{B8FC066D-14D2-9B89-9554-4F4816BFDA64}"/>
          </ac:spMkLst>
        </pc:spChg>
        <pc:spChg chg="mod replST">
          <ac:chgData name="Ida Ekmark" userId="ffbc62ef69d5d3dc" providerId="LiveId" clId="{38AB4D3C-B4E5-4847-ABEF-83E738C70A11}" dt="2024-06-03T08:03:42.171" v="91380" actId="108"/>
          <ac:spMkLst>
            <pc:docMk/>
            <pc:sldMk cId="2367163873" sldId="315"/>
            <ac:spMk id="11642" creationId="{28123B1E-BFEA-5EB1-99AE-3C71CFB47CE5}"/>
          </ac:spMkLst>
        </pc:spChg>
        <pc:spChg chg="mod replST">
          <ac:chgData name="Ida Ekmark" userId="ffbc62ef69d5d3dc" providerId="LiveId" clId="{38AB4D3C-B4E5-4847-ABEF-83E738C70A11}" dt="2024-06-03T08:03:42.186" v="91381" actId="108"/>
          <ac:spMkLst>
            <pc:docMk/>
            <pc:sldMk cId="2367163873" sldId="315"/>
            <ac:spMk id="11643" creationId="{3F47AE44-BEFF-88D4-176A-B7480F4FD755}"/>
          </ac:spMkLst>
        </pc:spChg>
        <pc:spChg chg="mod replST">
          <ac:chgData name="Ida Ekmark" userId="ffbc62ef69d5d3dc" providerId="LiveId" clId="{38AB4D3C-B4E5-4847-ABEF-83E738C70A11}" dt="2024-06-03T08:03:42.186" v="91382" actId="108"/>
          <ac:spMkLst>
            <pc:docMk/>
            <pc:sldMk cId="2367163873" sldId="315"/>
            <ac:spMk id="11644" creationId="{5B78A834-1498-739C-CB66-6192D4311CA6}"/>
          </ac:spMkLst>
        </pc:spChg>
        <pc:spChg chg="mod replST">
          <ac:chgData name="Ida Ekmark" userId="ffbc62ef69d5d3dc" providerId="LiveId" clId="{38AB4D3C-B4E5-4847-ABEF-83E738C70A11}" dt="2024-06-03T08:03:42.186" v="91383" actId="108"/>
          <ac:spMkLst>
            <pc:docMk/>
            <pc:sldMk cId="2367163873" sldId="315"/>
            <ac:spMk id="11645" creationId="{93BC5861-5FDA-1D91-BFC8-C8D0D1B258B6}"/>
          </ac:spMkLst>
        </pc:spChg>
        <pc:spChg chg="mod replST">
          <ac:chgData name="Ida Ekmark" userId="ffbc62ef69d5d3dc" providerId="LiveId" clId="{38AB4D3C-B4E5-4847-ABEF-83E738C70A11}" dt="2024-06-03T08:03:42.186" v="91384" actId="108"/>
          <ac:spMkLst>
            <pc:docMk/>
            <pc:sldMk cId="2367163873" sldId="315"/>
            <ac:spMk id="11646" creationId="{7CF4E1CC-D26C-A6CC-B525-19CB53D71A00}"/>
          </ac:spMkLst>
        </pc:spChg>
        <pc:spChg chg="mod replST">
          <ac:chgData name="Ida Ekmark" userId="ffbc62ef69d5d3dc" providerId="LiveId" clId="{38AB4D3C-B4E5-4847-ABEF-83E738C70A11}" dt="2024-06-03T08:03:42.186" v="91385" actId="108"/>
          <ac:spMkLst>
            <pc:docMk/>
            <pc:sldMk cId="2367163873" sldId="315"/>
            <ac:spMk id="11647" creationId="{9A1ECDB6-830E-A8F5-29A7-2F8E246B7622}"/>
          </ac:spMkLst>
        </pc:spChg>
        <pc:spChg chg="mod replST">
          <ac:chgData name="Ida Ekmark" userId="ffbc62ef69d5d3dc" providerId="LiveId" clId="{38AB4D3C-B4E5-4847-ABEF-83E738C70A11}" dt="2024-06-03T08:03:42.186" v="91386" actId="108"/>
          <ac:spMkLst>
            <pc:docMk/>
            <pc:sldMk cId="2367163873" sldId="315"/>
            <ac:spMk id="11648" creationId="{14842E49-B8A6-1AC6-4150-30BD3366558F}"/>
          </ac:spMkLst>
        </pc:spChg>
        <pc:spChg chg="mod replST">
          <ac:chgData name="Ida Ekmark" userId="ffbc62ef69d5d3dc" providerId="LiveId" clId="{38AB4D3C-B4E5-4847-ABEF-83E738C70A11}" dt="2024-06-03T08:03:42.186" v="91387" actId="108"/>
          <ac:spMkLst>
            <pc:docMk/>
            <pc:sldMk cId="2367163873" sldId="315"/>
            <ac:spMk id="11649" creationId="{605831AC-BD78-BF51-65BD-60CA981C73DF}"/>
          </ac:spMkLst>
        </pc:spChg>
        <pc:spChg chg="mod replST">
          <ac:chgData name="Ida Ekmark" userId="ffbc62ef69d5d3dc" providerId="LiveId" clId="{38AB4D3C-B4E5-4847-ABEF-83E738C70A11}" dt="2024-06-03T08:03:42.186" v="91388" actId="108"/>
          <ac:spMkLst>
            <pc:docMk/>
            <pc:sldMk cId="2367163873" sldId="315"/>
            <ac:spMk id="11650" creationId="{8E3EDB9B-5BB3-8936-883F-E1AFA57BB13D}"/>
          </ac:spMkLst>
        </pc:spChg>
        <pc:spChg chg="mod replST">
          <ac:chgData name="Ida Ekmark" userId="ffbc62ef69d5d3dc" providerId="LiveId" clId="{38AB4D3C-B4E5-4847-ABEF-83E738C70A11}" dt="2024-06-03T08:03:42.186" v="91389" actId="108"/>
          <ac:spMkLst>
            <pc:docMk/>
            <pc:sldMk cId="2367163873" sldId="315"/>
            <ac:spMk id="11651" creationId="{1AE75CB1-3A9C-48BD-95D3-EA39265D0605}"/>
          </ac:spMkLst>
        </pc:spChg>
        <pc:spChg chg="mod replST">
          <ac:chgData name="Ida Ekmark" userId="ffbc62ef69d5d3dc" providerId="LiveId" clId="{38AB4D3C-B4E5-4847-ABEF-83E738C70A11}" dt="2024-06-03T08:03:42.186" v="91390" actId="108"/>
          <ac:spMkLst>
            <pc:docMk/>
            <pc:sldMk cId="2367163873" sldId="315"/>
            <ac:spMk id="11652" creationId="{3CA87D22-BAF1-384A-63E4-BB6A5A47ADAE}"/>
          </ac:spMkLst>
        </pc:spChg>
        <pc:spChg chg="mod replST">
          <ac:chgData name="Ida Ekmark" userId="ffbc62ef69d5d3dc" providerId="LiveId" clId="{38AB4D3C-B4E5-4847-ABEF-83E738C70A11}" dt="2024-06-03T08:03:42.186" v="91391" actId="108"/>
          <ac:spMkLst>
            <pc:docMk/>
            <pc:sldMk cId="2367163873" sldId="315"/>
            <ac:spMk id="11653" creationId="{2009DA5C-6A16-BFCE-B99B-17D8CC7F28AA}"/>
          </ac:spMkLst>
        </pc:spChg>
        <pc:spChg chg="mod replST">
          <ac:chgData name="Ida Ekmark" userId="ffbc62ef69d5d3dc" providerId="LiveId" clId="{38AB4D3C-B4E5-4847-ABEF-83E738C70A11}" dt="2024-06-03T08:03:42.186" v="91392" actId="108"/>
          <ac:spMkLst>
            <pc:docMk/>
            <pc:sldMk cId="2367163873" sldId="315"/>
            <ac:spMk id="11654" creationId="{9674D1D4-C2DF-F5C8-01C7-534B127D9049}"/>
          </ac:spMkLst>
        </pc:spChg>
        <pc:spChg chg="mod replST">
          <ac:chgData name="Ida Ekmark" userId="ffbc62ef69d5d3dc" providerId="LiveId" clId="{38AB4D3C-B4E5-4847-ABEF-83E738C70A11}" dt="2024-06-03T08:03:42.186" v="91393" actId="108"/>
          <ac:spMkLst>
            <pc:docMk/>
            <pc:sldMk cId="2367163873" sldId="315"/>
            <ac:spMk id="11655" creationId="{5A8D437A-2AFE-7A51-0831-FFDAF78D763F}"/>
          </ac:spMkLst>
        </pc:spChg>
        <pc:spChg chg="mod replST">
          <ac:chgData name="Ida Ekmark" userId="ffbc62ef69d5d3dc" providerId="LiveId" clId="{38AB4D3C-B4E5-4847-ABEF-83E738C70A11}" dt="2024-06-03T08:03:42.186" v="91394" actId="108"/>
          <ac:spMkLst>
            <pc:docMk/>
            <pc:sldMk cId="2367163873" sldId="315"/>
            <ac:spMk id="11656" creationId="{872B71EF-6DB3-47DA-3BEF-634C00B3C3EF}"/>
          </ac:spMkLst>
        </pc:spChg>
        <pc:spChg chg="mod replST">
          <ac:chgData name="Ida Ekmark" userId="ffbc62ef69d5d3dc" providerId="LiveId" clId="{38AB4D3C-B4E5-4847-ABEF-83E738C70A11}" dt="2024-06-03T08:03:42.186" v="91395" actId="108"/>
          <ac:spMkLst>
            <pc:docMk/>
            <pc:sldMk cId="2367163873" sldId="315"/>
            <ac:spMk id="11657" creationId="{605BB68D-6575-49EB-4F9E-50993ED8A51C}"/>
          </ac:spMkLst>
        </pc:spChg>
        <pc:spChg chg="mod replST">
          <ac:chgData name="Ida Ekmark" userId="ffbc62ef69d5d3dc" providerId="LiveId" clId="{38AB4D3C-B4E5-4847-ABEF-83E738C70A11}" dt="2024-06-03T08:03:42.186" v="91396" actId="108"/>
          <ac:spMkLst>
            <pc:docMk/>
            <pc:sldMk cId="2367163873" sldId="315"/>
            <ac:spMk id="11658" creationId="{C0AED776-C92E-10E9-A216-F146D53A805B}"/>
          </ac:spMkLst>
        </pc:spChg>
        <pc:spChg chg="mod replST">
          <ac:chgData name="Ida Ekmark" userId="ffbc62ef69d5d3dc" providerId="LiveId" clId="{38AB4D3C-B4E5-4847-ABEF-83E738C70A11}" dt="2024-06-03T08:03:42.202" v="91397" actId="108"/>
          <ac:spMkLst>
            <pc:docMk/>
            <pc:sldMk cId="2367163873" sldId="315"/>
            <ac:spMk id="11659" creationId="{A1A3EFAA-B22A-FFF1-FD5A-B82ED4604B04}"/>
          </ac:spMkLst>
        </pc:spChg>
        <pc:spChg chg="mod replST">
          <ac:chgData name="Ida Ekmark" userId="ffbc62ef69d5d3dc" providerId="LiveId" clId="{38AB4D3C-B4E5-4847-ABEF-83E738C70A11}" dt="2024-06-03T08:03:42.202" v="91398" actId="108"/>
          <ac:spMkLst>
            <pc:docMk/>
            <pc:sldMk cId="2367163873" sldId="315"/>
            <ac:spMk id="11660" creationId="{74E9FDB7-A96C-BFB7-E1F3-913C889F325F}"/>
          </ac:spMkLst>
        </pc:spChg>
        <pc:spChg chg="mod replST">
          <ac:chgData name="Ida Ekmark" userId="ffbc62ef69d5d3dc" providerId="LiveId" clId="{38AB4D3C-B4E5-4847-ABEF-83E738C70A11}" dt="2024-06-03T08:03:42.202" v="91399" actId="108"/>
          <ac:spMkLst>
            <pc:docMk/>
            <pc:sldMk cId="2367163873" sldId="315"/>
            <ac:spMk id="11661" creationId="{F2ABBFC2-8A18-90FA-7EA5-E173FB0B2C9D}"/>
          </ac:spMkLst>
        </pc:spChg>
        <pc:spChg chg="mod replST">
          <ac:chgData name="Ida Ekmark" userId="ffbc62ef69d5d3dc" providerId="LiveId" clId="{38AB4D3C-B4E5-4847-ABEF-83E738C70A11}" dt="2024-06-03T08:03:42.202" v="91400" actId="108"/>
          <ac:spMkLst>
            <pc:docMk/>
            <pc:sldMk cId="2367163873" sldId="315"/>
            <ac:spMk id="11662" creationId="{4B2BD0E1-0A23-2A46-D700-8912051FDAC9}"/>
          </ac:spMkLst>
        </pc:spChg>
        <pc:spChg chg="mod replST">
          <ac:chgData name="Ida Ekmark" userId="ffbc62ef69d5d3dc" providerId="LiveId" clId="{38AB4D3C-B4E5-4847-ABEF-83E738C70A11}" dt="2024-06-03T08:03:42.202" v="91401" actId="108"/>
          <ac:spMkLst>
            <pc:docMk/>
            <pc:sldMk cId="2367163873" sldId="315"/>
            <ac:spMk id="11663" creationId="{CCFF3388-D792-0D32-1E42-E3777E9C469F}"/>
          </ac:spMkLst>
        </pc:spChg>
        <pc:spChg chg="mod replST">
          <ac:chgData name="Ida Ekmark" userId="ffbc62ef69d5d3dc" providerId="LiveId" clId="{38AB4D3C-B4E5-4847-ABEF-83E738C70A11}" dt="2024-06-03T08:03:42.202" v="91402" actId="108"/>
          <ac:spMkLst>
            <pc:docMk/>
            <pc:sldMk cId="2367163873" sldId="315"/>
            <ac:spMk id="11664" creationId="{A773F8A3-89D0-9995-91F0-6B6FBBDDE4F3}"/>
          </ac:spMkLst>
        </pc:spChg>
        <pc:spChg chg="mod replST">
          <ac:chgData name="Ida Ekmark" userId="ffbc62ef69d5d3dc" providerId="LiveId" clId="{38AB4D3C-B4E5-4847-ABEF-83E738C70A11}" dt="2024-06-03T08:03:42.202" v="91403" actId="108"/>
          <ac:spMkLst>
            <pc:docMk/>
            <pc:sldMk cId="2367163873" sldId="315"/>
            <ac:spMk id="11665" creationId="{D460403D-71E6-CC01-8553-EC9C3590A4B7}"/>
          </ac:spMkLst>
        </pc:spChg>
        <pc:spChg chg="mod replST">
          <ac:chgData name="Ida Ekmark" userId="ffbc62ef69d5d3dc" providerId="LiveId" clId="{38AB4D3C-B4E5-4847-ABEF-83E738C70A11}" dt="2024-06-03T08:03:42.202" v="91404" actId="108"/>
          <ac:spMkLst>
            <pc:docMk/>
            <pc:sldMk cId="2367163873" sldId="315"/>
            <ac:spMk id="11666" creationId="{79A61DE9-A7BD-E878-FBAA-BBC39E451F02}"/>
          </ac:spMkLst>
        </pc:spChg>
        <pc:spChg chg="mod replST">
          <ac:chgData name="Ida Ekmark" userId="ffbc62ef69d5d3dc" providerId="LiveId" clId="{38AB4D3C-B4E5-4847-ABEF-83E738C70A11}" dt="2024-06-03T08:03:42.202" v="91405" actId="108"/>
          <ac:spMkLst>
            <pc:docMk/>
            <pc:sldMk cId="2367163873" sldId="315"/>
            <ac:spMk id="11667" creationId="{F3AB975B-0576-BCC5-D3BB-E178389A5A3D}"/>
          </ac:spMkLst>
        </pc:spChg>
        <pc:spChg chg="mod replST">
          <ac:chgData name="Ida Ekmark" userId="ffbc62ef69d5d3dc" providerId="LiveId" clId="{38AB4D3C-B4E5-4847-ABEF-83E738C70A11}" dt="2024-06-03T08:03:42.202" v="91406" actId="108"/>
          <ac:spMkLst>
            <pc:docMk/>
            <pc:sldMk cId="2367163873" sldId="315"/>
            <ac:spMk id="11668" creationId="{32ADD600-3E11-52D3-4BFF-EBC5A651C818}"/>
          </ac:spMkLst>
        </pc:spChg>
        <pc:spChg chg="mod replST">
          <ac:chgData name="Ida Ekmark" userId="ffbc62ef69d5d3dc" providerId="LiveId" clId="{38AB4D3C-B4E5-4847-ABEF-83E738C70A11}" dt="2024-06-03T08:03:42.202" v="91407" actId="108"/>
          <ac:spMkLst>
            <pc:docMk/>
            <pc:sldMk cId="2367163873" sldId="315"/>
            <ac:spMk id="11669" creationId="{495AC2E8-2B6B-1FE9-3175-98F2B6AC8364}"/>
          </ac:spMkLst>
        </pc:spChg>
        <pc:spChg chg="mod replST">
          <ac:chgData name="Ida Ekmark" userId="ffbc62ef69d5d3dc" providerId="LiveId" clId="{38AB4D3C-B4E5-4847-ABEF-83E738C70A11}" dt="2024-06-03T08:03:42.202" v="91408" actId="108"/>
          <ac:spMkLst>
            <pc:docMk/>
            <pc:sldMk cId="2367163873" sldId="315"/>
            <ac:spMk id="11670" creationId="{756BFF01-D565-D779-C867-1E9BD6A5A72A}"/>
          </ac:spMkLst>
        </pc:spChg>
        <pc:spChg chg="mod replST">
          <ac:chgData name="Ida Ekmark" userId="ffbc62ef69d5d3dc" providerId="LiveId" clId="{38AB4D3C-B4E5-4847-ABEF-83E738C70A11}" dt="2024-06-03T08:03:42.202" v="91409" actId="108"/>
          <ac:spMkLst>
            <pc:docMk/>
            <pc:sldMk cId="2367163873" sldId="315"/>
            <ac:spMk id="11671" creationId="{1F1E0A5A-0E99-9B58-D66F-69C7EF2E06FB}"/>
          </ac:spMkLst>
        </pc:spChg>
        <pc:spChg chg="mod replST">
          <ac:chgData name="Ida Ekmark" userId="ffbc62ef69d5d3dc" providerId="LiveId" clId="{38AB4D3C-B4E5-4847-ABEF-83E738C70A11}" dt="2024-06-03T08:03:42.202" v="91410" actId="108"/>
          <ac:spMkLst>
            <pc:docMk/>
            <pc:sldMk cId="2367163873" sldId="315"/>
            <ac:spMk id="11672" creationId="{076C3AA4-1638-AEE8-4869-C80BC252303A}"/>
          </ac:spMkLst>
        </pc:spChg>
        <pc:spChg chg="mod replST">
          <ac:chgData name="Ida Ekmark" userId="ffbc62ef69d5d3dc" providerId="LiveId" clId="{38AB4D3C-B4E5-4847-ABEF-83E738C70A11}" dt="2024-06-03T08:03:42.202" v="91411" actId="108"/>
          <ac:spMkLst>
            <pc:docMk/>
            <pc:sldMk cId="2367163873" sldId="315"/>
            <ac:spMk id="11673" creationId="{23922472-98FE-9146-1553-01284403AA0A}"/>
          </ac:spMkLst>
        </pc:spChg>
        <pc:spChg chg="mod replST">
          <ac:chgData name="Ida Ekmark" userId="ffbc62ef69d5d3dc" providerId="LiveId" clId="{38AB4D3C-B4E5-4847-ABEF-83E738C70A11}" dt="2024-06-03T08:03:42.202" v="91412" actId="108"/>
          <ac:spMkLst>
            <pc:docMk/>
            <pc:sldMk cId="2367163873" sldId="315"/>
            <ac:spMk id="11674" creationId="{13EB883D-BD2D-0ED2-03E7-0CF7E872668E}"/>
          </ac:spMkLst>
        </pc:spChg>
        <pc:spChg chg="mod replST">
          <ac:chgData name="Ida Ekmark" userId="ffbc62ef69d5d3dc" providerId="LiveId" clId="{38AB4D3C-B4E5-4847-ABEF-83E738C70A11}" dt="2024-06-03T08:03:42.218" v="91413" actId="108"/>
          <ac:spMkLst>
            <pc:docMk/>
            <pc:sldMk cId="2367163873" sldId="315"/>
            <ac:spMk id="11675" creationId="{2EDF4B9D-0E3F-B798-94BB-F9BDA04F9559}"/>
          </ac:spMkLst>
        </pc:spChg>
        <pc:spChg chg="mod replST">
          <ac:chgData name="Ida Ekmark" userId="ffbc62ef69d5d3dc" providerId="LiveId" clId="{38AB4D3C-B4E5-4847-ABEF-83E738C70A11}" dt="2024-06-03T08:03:42.218" v="91414" actId="108"/>
          <ac:spMkLst>
            <pc:docMk/>
            <pc:sldMk cId="2367163873" sldId="315"/>
            <ac:spMk id="11676" creationId="{CD2D8266-9ACE-F2C2-46B0-CC0FCE009DF7}"/>
          </ac:spMkLst>
        </pc:spChg>
        <pc:spChg chg="mod replST">
          <ac:chgData name="Ida Ekmark" userId="ffbc62ef69d5d3dc" providerId="LiveId" clId="{38AB4D3C-B4E5-4847-ABEF-83E738C70A11}" dt="2024-06-03T08:03:42.218" v="91415" actId="108"/>
          <ac:spMkLst>
            <pc:docMk/>
            <pc:sldMk cId="2367163873" sldId="315"/>
            <ac:spMk id="11677" creationId="{BFAA98C4-BDD9-8DBB-BDAD-CE8377B124C2}"/>
          </ac:spMkLst>
        </pc:spChg>
        <pc:spChg chg="mod replST">
          <ac:chgData name="Ida Ekmark" userId="ffbc62ef69d5d3dc" providerId="LiveId" clId="{38AB4D3C-B4E5-4847-ABEF-83E738C70A11}" dt="2024-06-03T08:03:42.218" v="91416" actId="108"/>
          <ac:spMkLst>
            <pc:docMk/>
            <pc:sldMk cId="2367163873" sldId="315"/>
            <ac:spMk id="11678" creationId="{4C1AB82A-CA42-BAB9-2B6E-A4EDB2F1D285}"/>
          </ac:spMkLst>
        </pc:spChg>
        <pc:spChg chg="mod replST">
          <ac:chgData name="Ida Ekmark" userId="ffbc62ef69d5d3dc" providerId="LiveId" clId="{38AB4D3C-B4E5-4847-ABEF-83E738C70A11}" dt="2024-06-03T08:03:42.218" v="91417" actId="108"/>
          <ac:spMkLst>
            <pc:docMk/>
            <pc:sldMk cId="2367163873" sldId="315"/>
            <ac:spMk id="11679" creationId="{BDD4203B-3D05-7095-12F2-C17D8C99E2A4}"/>
          </ac:spMkLst>
        </pc:spChg>
        <pc:spChg chg="mod replST">
          <ac:chgData name="Ida Ekmark" userId="ffbc62ef69d5d3dc" providerId="LiveId" clId="{38AB4D3C-B4E5-4847-ABEF-83E738C70A11}" dt="2024-06-03T08:03:42.218" v="91418" actId="108"/>
          <ac:spMkLst>
            <pc:docMk/>
            <pc:sldMk cId="2367163873" sldId="315"/>
            <ac:spMk id="11680" creationId="{1B77B939-B7C3-A016-291A-DDE84E7EE02B}"/>
          </ac:spMkLst>
        </pc:spChg>
        <pc:grpChg chg="del mod replST">
          <ac:chgData name="Ida Ekmark" userId="ffbc62ef69d5d3dc" providerId="LiveId" clId="{38AB4D3C-B4E5-4847-ABEF-83E738C70A11}" dt="2024-05-27T09:54:03.523" v="53156" actId="478"/>
          <ac:grpSpMkLst>
            <pc:docMk/>
            <pc:sldMk cId="2367163873" sldId="315"/>
            <ac:grpSpMk id="58" creationId="{B1744ADF-AA5B-BB3A-F95F-5F7703979BA8}"/>
          </ac:grpSpMkLst>
        </pc:grpChg>
        <pc:grpChg chg="del mod ord replST">
          <ac:chgData name="Ida Ekmark" userId="ffbc62ef69d5d3dc" providerId="LiveId" clId="{38AB4D3C-B4E5-4847-ABEF-83E738C70A11}" dt="2024-05-27T09:54:13.014" v="53442" actId="478"/>
          <ac:grpSpMkLst>
            <pc:docMk/>
            <pc:sldMk cId="2367163873" sldId="315"/>
            <ac:grpSpMk id="154" creationId="{865E2EF8-0DE2-BB82-6063-8D8906B32F3E}"/>
          </ac:grpSpMkLst>
        </pc:grpChg>
        <pc:grpChg chg="del">
          <ac:chgData name="Ida Ekmark" userId="ffbc62ef69d5d3dc" providerId="LiveId" clId="{38AB4D3C-B4E5-4847-ABEF-83E738C70A11}" dt="2024-05-27T09:54:03.567" v="53207" actId="478"/>
          <ac:grpSpMkLst>
            <pc:docMk/>
            <pc:sldMk cId="2367163873" sldId="315"/>
            <ac:grpSpMk id="155" creationId="{2BBB26CD-68C1-097E-B1D0-119AC0121EC5}"/>
          </ac:grpSpMkLst>
        </pc:grpChg>
        <pc:grpChg chg="del">
          <ac:chgData name="Ida Ekmark" userId="ffbc62ef69d5d3dc" providerId="LiveId" clId="{38AB4D3C-B4E5-4847-ABEF-83E738C70A11}" dt="2024-05-27T09:45:23.152" v="52743" actId="478"/>
          <ac:grpSpMkLst>
            <pc:docMk/>
            <pc:sldMk cId="2367163873" sldId="315"/>
            <ac:grpSpMk id="3701" creationId="{3732684F-C7BF-991B-4048-A665A6670DB5}"/>
          </ac:grpSpMkLst>
        </pc:grpChg>
        <pc:grpChg chg="del">
          <ac:chgData name="Ida Ekmark" userId="ffbc62ef69d5d3dc" providerId="LiveId" clId="{38AB4D3C-B4E5-4847-ABEF-83E738C70A11}" dt="2024-05-27T09:45:24.099" v="52744" actId="478"/>
          <ac:grpSpMkLst>
            <pc:docMk/>
            <pc:sldMk cId="2367163873" sldId="315"/>
            <ac:grpSpMk id="3915" creationId="{869B6DD1-C43D-EBCA-1A00-C68621D12B2F}"/>
          </ac:grpSpMkLst>
        </pc:grpChg>
        <pc:grpChg chg="del mod ord replST">
          <ac:chgData name="Ida Ekmark" userId="ffbc62ef69d5d3dc" providerId="LiveId" clId="{38AB4D3C-B4E5-4847-ABEF-83E738C70A11}" dt="2024-05-27T09:55:21.953" v="53730" actId="478"/>
          <ac:grpSpMkLst>
            <pc:docMk/>
            <pc:sldMk cId="2367163873" sldId="315"/>
            <ac:grpSpMk id="3944" creationId="{510CF212-DF2D-3345-D86B-E36F4A2CBC6F}"/>
          </ac:grpSpMkLst>
        </pc:grpChg>
        <pc:grpChg chg="del">
          <ac:chgData name="Ida Ekmark" userId="ffbc62ef69d5d3dc" providerId="LiveId" clId="{38AB4D3C-B4E5-4847-ABEF-83E738C70A11}" dt="2024-05-27T09:54:13.057" v="53494" actId="478"/>
          <ac:grpSpMkLst>
            <pc:docMk/>
            <pc:sldMk cId="2367163873" sldId="315"/>
            <ac:grpSpMk id="3945" creationId="{39403FA2-116E-3764-E814-9F5BB991B236}"/>
          </ac:grpSpMkLst>
        </pc:grpChg>
        <pc:grpChg chg="del mod ord replST">
          <ac:chgData name="Ida Ekmark" userId="ffbc62ef69d5d3dc" providerId="LiveId" clId="{38AB4D3C-B4E5-4847-ABEF-83E738C70A11}" dt="2024-05-27T10:19:20.260" v="54133" actId="478"/>
          <ac:grpSpMkLst>
            <pc:docMk/>
            <pc:sldMk cId="2367163873" sldId="315"/>
            <ac:grpSpMk id="4048" creationId="{4CD620AF-6499-B566-C436-CC1C9968AD18}"/>
          </ac:grpSpMkLst>
        </pc:grpChg>
        <pc:grpChg chg="del">
          <ac:chgData name="Ida Ekmark" userId="ffbc62ef69d5d3dc" providerId="LiveId" clId="{38AB4D3C-B4E5-4847-ABEF-83E738C70A11}" dt="2024-05-27T09:55:22.003" v="53782" actId="478"/>
          <ac:grpSpMkLst>
            <pc:docMk/>
            <pc:sldMk cId="2367163873" sldId="315"/>
            <ac:grpSpMk id="4049" creationId="{0103DEC0-085D-37CF-B6D0-A5B85A67F770}"/>
          </ac:grpSpMkLst>
        </pc:grpChg>
        <pc:grpChg chg="del mod ord replST">
          <ac:chgData name="Ida Ekmark" userId="ffbc62ef69d5d3dc" providerId="LiveId" clId="{38AB4D3C-B4E5-4847-ABEF-83E738C70A11}" dt="2024-05-27T10:19:28.420" v="54541" actId="478"/>
          <ac:grpSpMkLst>
            <pc:docMk/>
            <pc:sldMk cId="2367163873" sldId="315"/>
            <ac:grpSpMk id="4177" creationId="{9069EBFF-408E-0839-1E86-44FAD502C412}"/>
          </ac:grpSpMkLst>
        </pc:grpChg>
        <pc:grpChg chg="del">
          <ac:chgData name="Ida Ekmark" userId="ffbc62ef69d5d3dc" providerId="LiveId" clId="{38AB4D3C-B4E5-4847-ABEF-83E738C70A11}" dt="2024-05-27T10:19:20.320" v="54209" actId="478"/>
          <ac:grpSpMkLst>
            <pc:docMk/>
            <pc:sldMk cId="2367163873" sldId="315"/>
            <ac:grpSpMk id="4178" creationId="{1556E261-9DEF-A3F6-EF17-919E7CF6E36C}"/>
          </ac:grpSpMkLst>
        </pc:grpChg>
        <pc:grpChg chg="del mod ord replST">
          <ac:chgData name="Ida Ekmark" userId="ffbc62ef69d5d3dc" providerId="LiveId" clId="{38AB4D3C-B4E5-4847-ABEF-83E738C70A11}" dt="2024-05-27T10:21:38.025" v="54970" actId="478"/>
          <ac:grpSpMkLst>
            <pc:docMk/>
            <pc:sldMk cId="2367163873" sldId="315"/>
            <ac:grpSpMk id="4306" creationId="{1AD8FA95-F29A-4A9D-FB7C-718D96EC5A5F}"/>
          </ac:grpSpMkLst>
        </pc:grpChg>
        <pc:grpChg chg="del">
          <ac:chgData name="Ida Ekmark" userId="ffbc62ef69d5d3dc" providerId="LiveId" clId="{38AB4D3C-B4E5-4847-ABEF-83E738C70A11}" dt="2024-05-27T10:19:28.485" v="54617" actId="478"/>
          <ac:grpSpMkLst>
            <pc:docMk/>
            <pc:sldMk cId="2367163873" sldId="315"/>
            <ac:grpSpMk id="4307" creationId="{3B6FD88F-F090-12D6-5D4A-2AD03328F60A}"/>
          </ac:grpSpMkLst>
        </pc:grpChg>
        <pc:grpChg chg="del mod ord replST">
          <ac:chgData name="Ida Ekmark" userId="ffbc62ef69d5d3dc" providerId="LiveId" clId="{38AB4D3C-B4E5-4847-ABEF-83E738C70A11}" dt="2024-05-27T10:21:51.570" v="55404" actId="478"/>
          <ac:grpSpMkLst>
            <pc:docMk/>
            <pc:sldMk cId="2367163873" sldId="315"/>
            <ac:grpSpMk id="4466" creationId="{0BD3E6AF-D0B3-889D-BECF-411C83D0C1E5}"/>
          </ac:grpSpMkLst>
        </pc:grpChg>
        <pc:grpChg chg="del">
          <ac:chgData name="Ida Ekmark" userId="ffbc62ef69d5d3dc" providerId="LiveId" clId="{38AB4D3C-B4E5-4847-ABEF-83E738C70A11}" dt="2024-05-27T10:21:38.100" v="55053" actId="478"/>
          <ac:grpSpMkLst>
            <pc:docMk/>
            <pc:sldMk cId="2367163873" sldId="315"/>
            <ac:grpSpMk id="4467" creationId="{08CDC289-75DD-8D72-402B-F01CEC2972F7}"/>
          </ac:grpSpMkLst>
        </pc:grpChg>
        <pc:grpChg chg="del mod ord replST">
          <ac:chgData name="Ida Ekmark" userId="ffbc62ef69d5d3dc" providerId="LiveId" clId="{38AB4D3C-B4E5-4847-ABEF-83E738C70A11}" dt="2024-05-27T10:22:07.040" v="55838" actId="478"/>
          <ac:grpSpMkLst>
            <pc:docMk/>
            <pc:sldMk cId="2367163873" sldId="315"/>
            <ac:grpSpMk id="4623" creationId="{9DF46ED1-9E92-FE50-77F0-ABEF7480853B}"/>
          </ac:grpSpMkLst>
        </pc:grpChg>
        <pc:grpChg chg="del">
          <ac:chgData name="Ida Ekmark" userId="ffbc62ef69d5d3dc" providerId="LiveId" clId="{38AB4D3C-B4E5-4847-ABEF-83E738C70A11}" dt="2024-05-27T10:21:51.633" v="55484" actId="478"/>
          <ac:grpSpMkLst>
            <pc:docMk/>
            <pc:sldMk cId="2367163873" sldId="315"/>
            <ac:grpSpMk id="4624" creationId="{77813C4F-3781-9966-A3F3-B36CF118568F}"/>
          </ac:grpSpMkLst>
        </pc:grpChg>
        <pc:grpChg chg="del mod ord replST">
          <ac:chgData name="Ida Ekmark" userId="ffbc62ef69d5d3dc" providerId="LiveId" clId="{38AB4D3C-B4E5-4847-ABEF-83E738C70A11}" dt="2024-05-27T10:22:36.669" v="56282" actId="478"/>
          <ac:grpSpMkLst>
            <pc:docMk/>
            <pc:sldMk cId="2367163873" sldId="315"/>
            <ac:grpSpMk id="4789" creationId="{392605AD-5707-9E5A-2782-D6DEFB35DA3A}"/>
          </ac:grpSpMkLst>
        </pc:grpChg>
        <pc:grpChg chg="del">
          <ac:chgData name="Ida Ekmark" userId="ffbc62ef69d5d3dc" providerId="LiveId" clId="{38AB4D3C-B4E5-4847-ABEF-83E738C70A11}" dt="2024-05-27T10:22:07.105" v="55920" actId="478"/>
          <ac:grpSpMkLst>
            <pc:docMk/>
            <pc:sldMk cId="2367163873" sldId="315"/>
            <ac:grpSpMk id="4790" creationId="{B10ACF37-563A-BE7F-08F1-2297605FC086}"/>
          </ac:grpSpMkLst>
        </pc:grpChg>
        <pc:grpChg chg="del mod ord replST">
          <ac:chgData name="Ida Ekmark" userId="ffbc62ef69d5d3dc" providerId="LiveId" clId="{38AB4D3C-B4E5-4847-ABEF-83E738C70A11}" dt="2024-05-27T10:25:32.960" v="56728" actId="478"/>
          <ac:grpSpMkLst>
            <pc:docMk/>
            <pc:sldMk cId="2367163873" sldId="315"/>
            <ac:grpSpMk id="4954" creationId="{C85C00C3-8043-8A9C-6EFD-D27C0A1E306F}"/>
          </ac:grpSpMkLst>
        </pc:grpChg>
        <pc:grpChg chg="del">
          <ac:chgData name="Ida Ekmark" userId="ffbc62ef69d5d3dc" providerId="LiveId" clId="{38AB4D3C-B4E5-4847-ABEF-83E738C70A11}" dt="2024-05-27T10:22:36.747" v="56366" actId="478"/>
          <ac:grpSpMkLst>
            <pc:docMk/>
            <pc:sldMk cId="2367163873" sldId="315"/>
            <ac:grpSpMk id="4955" creationId="{A46FA6A8-315B-C1A0-8BA5-DF3E89E35161}"/>
          </ac:grpSpMkLst>
        </pc:grpChg>
        <pc:grpChg chg="del mod ord replST">
          <ac:chgData name="Ida Ekmark" userId="ffbc62ef69d5d3dc" providerId="LiveId" clId="{38AB4D3C-B4E5-4847-ABEF-83E738C70A11}" dt="2024-05-27T11:16:31.890" v="57207" actId="478"/>
          <ac:grpSpMkLst>
            <pc:docMk/>
            <pc:sldMk cId="2367163873" sldId="315"/>
            <ac:grpSpMk id="5120" creationId="{8FF256F5-598A-AAC3-9502-2DBC8A7D1E43}"/>
          </ac:grpSpMkLst>
        </pc:grpChg>
        <pc:grpChg chg="del">
          <ac:chgData name="Ida Ekmark" userId="ffbc62ef69d5d3dc" providerId="LiveId" clId="{38AB4D3C-B4E5-4847-ABEF-83E738C70A11}" dt="2024-05-27T10:25:33.034" v="56811" actId="478"/>
          <ac:grpSpMkLst>
            <pc:docMk/>
            <pc:sldMk cId="2367163873" sldId="315"/>
            <ac:grpSpMk id="5121" creationId="{64C1D6B7-A839-B3A1-9F74-B1AFF4765CFB}"/>
          </ac:grpSpMkLst>
        </pc:grpChg>
        <pc:grpChg chg="del mod ord replST">
          <ac:chgData name="Ida Ekmark" userId="ffbc62ef69d5d3dc" providerId="LiveId" clId="{38AB4D3C-B4E5-4847-ABEF-83E738C70A11}" dt="2024-05-27T11:17:24.239" v="57713" actId="478"/>
          <ac:grpSpMkLst>
            <pc:docMk/>
            <pc:sldMk cId="2367163873" sldId="315"/>
            <ac:grpSpMk id="5300" creationId="{53A061BC-78AA-29B8-C194-427942815C5F}"/>
          </ac:grpSpMkLst>
        </pc:grpChg>
        <pc:grpChg chg="del">
          <ac:chgData name="Ida Ekmark" userId="ffbc62ef69d5d3dc" providerId="LiveId" clId="{38AB4D3C-B4E5-4847-ABEF-83E738C70A11}" dt="2024-05-27T11:16:31.974" v="57302" actId="478"/>
          <ac:grpSpMkLst>
            <pc:docMk/>
            <pc:sldMk cId="2367163873" sldId="315"/>
            <ac:grpSpMk id="5301" creationId="{C1C9AE8C-FAF8-4138-870C-BA5EE861757B}"/>
          </ac:grpSpMkLst>
        </pc:grpChg>
        <pc:grpChg chg="del mod ord replST">
          <ac:chgData name="Ida Ekmark" userId="ffbc62ef69d5d3dc" providerId="LiveId" clId="{38AB4D3C-B4E5-4847-ABEF-83E738C70A11}" dt="2024-05-27T11:18:32.861" v="58201" actId="478"/>
          <ac:grpSpMkLst>
            <pc:docMk/>
            <pc:sldMk cId="2367163873" sldId="315"/>
            <ac:grpSpMk id="5480" creationId="{A5816E40-D1E8-CFD3-1FDC-2DFEA3B15E33}"/>
          </ac:grpSpMkLst>
        </pc:grpChg>
        <pc:grpChg chg="del">
          <ac:chgData name="Ida Ekmark" userId="ffbc62ef69d5d3dc" providerId="LiveId" clId="{38AB4D3C-B4E5-4847-ABEF-83E738C70A11}" dt="2024-05-27T11:17:24.324" v="57809" actId="478"/>
          <ac:grpSpMkLst>
            <pc:docMk/>
            <pc:sldMk cId="2367163873" sldId="315"/>
            <ac:grpSpMk id="5481" creationId="{DD9314B9-A2B3-1982-9333-46D43FD2BB05}"/>
          </ac:grpSpMkLst>
        </pc:grpChg>
        <pc:grpChg chg="del mod ord replST">
          <ac:chgData name="Ida Ekmark" userId="ffbc62ef69d5d3dc" providerId="LiveId" clId="{38AB4D3C-B4E5-4847-ABEF-83E738C70A11}" dt="2024-05-27T11:18:48.521" v="58680" actId="478"/>
          <ac:grpSpMkLst>
            <pc:docMk/>
            <pc:sldMk cId="2367163873" sldId="315"/>
            <ac:grpSpMk id="5665" creationId="{9E6BE5FF-C624-0A75-69D8-54A0293A6B76}"/>
          </ac:grpSpMkLst>
        </pc:grpChg>
        <pc:grpChg chg="del">
          <ac:chgData name="Ida Ekmark" userId="ffbc62ef69d5d3dc" providerId="LiveId" clId="{38AB4D3C-B4E5-4847-ABEF-83E738C70A11}" dt="2024-05-27T11:18:32.939" v="58290" actId="478"/>
          <ac:grpSpMkLst>
            <pc:docMk/>
            <pc:sldMk cId="2367163873" sldId="315"/>
            <ac:grpSpMk id="5666" creationId="{10A3D537-F66E-3A73-AF76-23A4A2C938FA}"/>
          </ac:grpSpMkLst>
        </pc:grpChg>
        <pc:grpChg chg="del mod ord replST">
          <ac:chgData name="Ida Ekmark" userId="ffbc62ef69d5d3dc" providerId="LiveId" clId="{38AB4D3C-B4E5-4847-ABEF-83E738C70A11}" dt="2024-05-27T11:18:59.679" v="59172" actId="478"/>
          <ac:grpSpMkLst>
            <pc:docMk/>
            <pc:sldMk cId="2367163873" sldId="315"/>
            <ac:grpSpMk id="5853" creationId="{5D615034-A605-7C81-8E67-DD511804BCFD}"/>
          </ac:grpSpMkLst>
        </pc:grpChg>
        <pc:grpChg chg="del">
          <ac:chgData name="Ida Ekmark" userId="ffbc62ef69d5d3dc" providerId="LiveId" clId="{38AB4D3C-B4E5-4847-ABEF-83E738C70A11}" dt="2024-05-27T11:18:48.599" v="58771" actId="478"/>
          <ac:grpSpMkLst>
            <pc:docMk/>
            <pc:sldMk cId="2367163873" sldId="315"/>
            <ac:grpSpMk id="5854" creationId="{828C770E-C408-17CF-E650-F932B2D167ED}"/>
          </ac:grpSpMkLst>
        </pc:grpChg>
        <pc:grpChg chg="del mod ord replST">
          <ac:chgData name="Ida Ekmark" userId="ffbc62ef69d5d3dc" providerId="LiveId" clId="{38AB4D3C-B4E5-4847-ABEF-83E738C70A11}" dt="2024-05-27T11:19:12.438" v="59652" actId="478"/>
          <ac:grpSpMkLst>
            <pc:docMk/>
            <pc:sldMk cId="2367163873" sldId="315"/>
            <ac:grpSpMk id="6037" creationId="{44F692CC-D933-246D-0BDB-990CAF17EB9E}"/>
          </ac:grpSpMkLst>
        </pc:grpChg>
        <pc:grpChg chg="del">
          <ac:chgData name="Ida Ekmark" userId="ffbc62ef69d5d3dc" providerId="LiveId" clId="{38AB4D3C-B4E5-4847-ABEF-83E738C70A11}" dt="2024-05-27T11:18:59.759" v="59266" actId="478"/>
          <ac:grpSpMkLst>
            <pc:docMk/>
            <pc:sldMk cId="2367163873" sldId="315"/>
            <ac:grpSpMk id="6038" creationId="{08BD8D97-7D69-52E0-ED96-B346461D410B}"/>
          </ac:grpSpMkLst>
        </pc:grpChg>
        <pc:grpChg chg="del mod ord replST">
          <ac:chgData name="Ida Ekmark" userId="ffbc62ef69d5d3dc" providerId="LiveId" clId="{38AB4D3C-B4E5-4847-ABEF-83E738C70A11}" dt="2024-05-27T11:22:05.292" v="60192" actId="478"/>
          <ac:grpSpMkLst>
            <pc:docMk/>
            <pc:sldMk cId="2367163873" sldId="315"/>
            <ac:grpSpMk id="6217" creationId="{200A6F50-5097-3236-9D06-32BBD78A8D6E}"/>
          </ac:grpSpMkLst>
        </pc:grpChg>
        <pc:grpChg chg="del">
          <ac:chgData name="Ida Ekmark" userId="ffbc62ef69d5d3dc" providerId="LiveId" clId="{38AB4D3C-B4E5-4847-ABEF-83E738C70A11}" dt="2024-05-27T11:19:12.519" v="59740" actId="478"/>
          <ac:grpSpMkLst>
            <pc:docMk/>
            <pc:sldMk cId="2367163873" sldId="315"/>
            <ac:grpSpMk id="6218" creationId="{AA4C0080-0481-081A-9B8D-EFA58A69C3C9}"/>
          </ac:grpSpMkLst>
        </pc:grpChg>
        <pc:grpChg chg="del mod ord replST">
          <ac:chgData name="Ida Ekmark" userId="ffbc62ef69d5d3dc" providerId="LiveId" clId="{38AB4D3C-B4E5-4847-ABEF-83E738C70A11}" dt="2024-05-27T11:22:49.164" v="60810" actId="478"/>
          <ac:grpSpMkLst>
            <pc:docMk/>
            <pc:sldMk cId="2367163873" sldId="315"/>
            <ac:grpSpMk id="6424" creationId="{F7D0EDB1-49E7-32ED-3BC6-0992C498C88E}"/>
          </ac:grpSpMkLst>
        </pc:grpChg>
        <pc:grpChg chg="del">
          <ac:chgData name="Ida Ekmark" userId="ffbc62ef69d5d3dc" providerId="LiveId" clId="{38AB4D3C-B4E5-4847-ABEF-83E738C70A11}" dt="2024-05-27T11:22:05.389" v="60304" actId="478"/>
          <ac:grpSpMkLst>
            <pc:docMk/>
            <pc:sldMk cId="2367163873" sldId="315"/>
            <ac:grpSpMk id="6425" creationId="{41A125A6-6A5A-A217-72BD-A01B5CF355D2}"/>
          </ac:grpSpMkLst>
        </pc:grpChg>
        <pc:grpChg chg="del mod ord replST">
          <ac:chgData name="Ida Ekmark" userId="ffbc62ef69d5d3dc" providerId="LiveId" clId="{38AB4D3C-B4E5-4847-ABEF-83E738C70A11}" dt="2024-05-27T11:23:48.130" v="61505" actId="478"/>
          <ac:grpSpMkLst>
            <pc:docMk/>
            <pc:sldMk cId="2367163873" sldId="315"/>
            <ac:grpSpMk id="6635" creationId="{B18C84C4-E94F-543E-779E-E7E6D8DDF231}"/>
          </ac:grpSpMkLst>
        </pc:grpChg>
        <pc:grpChg chg="del">
          <ac:chgData name="Ida Ekmark" userId="ffbc62ef69d5d3dc" providerId="LiveId" clId="{38AB4D3C-B4E5-4847-ABEF-83E738C70A11}" dt="2024-05-27T11:22:49.274" v="60932" actId="478"/>
          <ac:grpSpMkLst>
            <pc:docMk/>
            <pc:sldMk cId="2367163873" sldId="315"/>
            <ac:grpSpMk id="6636" creationId="{188ED0E2-6829-64A9-CD30-F2376460D0F7}"/>
          </ac:grpSpMkLst>
        </pc:grpChg>
        <pc:grpChg chg="del mod ord replST">
          <ac:chgData name="Ida Ekmark" userId="ffbc62ef69d5d3dc" providerId="LiveId" clId="{38AB4D3C-B4E5-4847-ABEF-83E738C70A11}" dt="2024-05-27T11:24:15.974" v="62265" actId="478"/>
          <ac:grpSpMkLst>
            <pc:docMk/>
            <pc:sldMk cId="2367163873" sldId="315"/>
            <ac:grpSpMk id="6889" creationId="{B44A2444-F400-DA53-6CB7-080F740CB4F4}"/>
          </ac:grpSpMkLst>
        </pc:grpChg>
        <pc:grpChg chg="del">
          <ac:chgData name="Ida Ekmark" userId="ffbc62ef69d5d3dc" providerId="LiveId" clId="{38AB4D3C-B4E5-4847-ABEF-83E738C70A11}" dt="2024-05-27T11:23:48.259" v="61646" actId="478"/>
          <ac:grpSpMkLst>
            <pc:docMk/>
            <pc:sldMk cId="2367163873" sldId="315"/>
            <ac:grpSpMk id="6890" creationId="{0B676618-3CD6-92EB-6E11-0D0A20C252F5}"/>
          </ac:grpSpMkLst>
        </pc:grpChg>
        <pc:grpChg chg="del mod ord replST">
          <ac:chgData name="Ida Ekmark" userId="ffbc62ef69d5d3dc" providerId="LiveId" clId="{38AB4D3C-B4E5-4847-ABEF-83E738C70A11}" dt="2024-05-27T11:25:34.605" v="63043" actId="478"/>
          <ac:grpSpMkLst>
            <pc:docMk/>
            <pc:sldMk cId="2367163873" sldId="315"/>
            <ac:grpSpMk id="7162" creationId="{29709247-9B4A-8B14-ADA3-8EBA1FF8E7D5}"/>
          </ac:grpSpMkLst>
        </pc:grpChg>
        <pc:grpChg chg="del">
          <ac:chgData name="Ida Ekmark" userId="ffbc62ef69d5d3dc" providerId="LiveId" clId="{38AB4D3C-B4E5-4847-ABEF-83E738C70A11}" dt="2024-05-27T11:24:16.109" v="62415" actId="478"/>
          <ac:grpSpMkLst>
            <pc:docMk/>
            <pc:sldMk cId="2367163873" sldId="315"/>
            <ac:grpSpMk id="7163" creationId="{058B8136-C84D-D106-2E4D-C2C4F77A13C7}"/>
          </ac:grpSpMkLst>
        </pc:grpChg>
        <pc:grpChg chg="del mod ord replST">
          <ac:chgData name="Ida Ekmark" userId="ffbc62ef69d5d3dc" providerId="LiveId" clId="{38AB4D3C-B4E5-4847-ABEF-83E738C70A11}" dt="2024-05-27T11:25:51.893" v="63827" actId="478"/>
          <ac:grpSpMkLst>
            <pc:docMk/>
            <pc:sldMk cId="2367163873" sldId="315"/>
            <ac:grpSpMk id="7454" creationId="{150F24B5-E544-E714-35EF-9152A1569735}"/>
          </ac:grpSpMkLst>
        </pc:grpChg>
        <pc:grpChg chg="del">
          <ac:chgData name="Ida Ekmark" userId="ffbc62ef69d5d3dc" providerId="LiveId" clId="{38AB4D3C-B4E5-4847-ABEF-83E738C70A11}" dt="2024-05-27T11:25:34.743" v="63193" actId="478"/>
          <ac:grpSpMkLst>
            <pc:docMk/>
            <pc:sldMk cId="2367163873" sldId="315"/>
            <ac:grpSpMk id="7455" creationId="{C6A37926-8D87-C62B-58CA-FAAE4AA349D6}"/>
          </ac:grpSpMkLst>
        </pc:grpChg>
        <pc:grpChg chg="del mod ord replST">
          <ac:chgData name="Ida Ekmark" userId="ffbc62ef69d5d3dc" providerId="LiveId" clId="{38AB4D3C-B4E5-4847-ABEF-83E738C70A11}" dt="2024-05-27T11:27:10.179" v="64769" actId="478"/>
          <ac:grpSpMkLst>
            <pc:docMk/>
            <pc:sldMk cId="2367163873" sldId="315"/>
            <ac:grpSpMk id="7757" creationId="{2678478D-8F57-6FCF-22AD-4C33F55AF43E}"/>
          </ac:grpSpMkLst>
        </pc:grpChg>
        <pc:grpChg chg="del">
          <ac:chgData name="Ida Ekmark" userId="ffbc62ef69d5d3dc" providerId="LiveId" clId="{38AB4D3C-B4E5-4847-ABEF-83E738C70A11}" dt="2024-05-27T11:25:52.032" v="63979" actId="478"/>
          <ac:grpSpMkLst>
            <pc:docMk/>
            <pc:sldMk cId="2367163873" sldId="315"/>
            <ac:grpSpMk id="7758" creationId="{7C6D6FB8-22E0-E107-6C04-8BAF46E2150C}"/>
          </ac:grpSpMkLst>
        </pc:grpChg>
        <pc:grpChg chg="del mod ord replST">
          <ac:chgData name="Ida Ekmark" userId="ffbc62ef69d5d3dc" providerId="LiveId" clId="{38AB4D3C-B4E5-4847-ABEF-83E738C70A11}" dt="2024-05-27T11:28:01.332" v="65824" actId="478"/>
          <ac:grpSpMkLst>
            <pc:docMk/>
            <pc:sldMk cId="2367163873" sldId="315"/>
            <ac:grpSpMk id="8111" creationId="{BA0AF177-23A9-802B-0E28-5634DBD6C3AA}"/>
          </ac:grpSpMkLst>
        </pc:grpChg>
        <pc:grpChg chg="del">
          <ac:chgData name="Ida Ekmark" userId="ffbc62ef69d5d3dc" providerId="LiveId" clId="{38AB4D3C-B4E5-4847-ABEF-83E738C70A11}" dt="2024-05-27T11:27:10.369" v="64972" actId="478"/>
          <ac:grpSpMkLst>
            <pc:docMk/>
            <pc:sldMk cId="2367163873" sldId="315"/>
            <ac:grpSpMk id="8112" creationId="{9234ECC3-F641-A851-145B-F3E2224B0CE2}"/>
          </ac:grpSpMkLst>
        </pc:grpChg>
        <pc:grpChg chg="del mod ord replST">
          <ac:chgData name="Ida Ekmark" userId="ffbc62ef69d5d3dc" providerId="LiveId" clId="{38AB4D3C-B4E5-4847-ABEF-83E738C70A11}" dt="2024-05-27T11:28:26.268" v="66887" actId="478"/>
          <ac:grpSpMkLst>
            <pc:docMk/>
            <pc:sldMk cId="2367163873" sldId="315"/>
            <ac:grpSpMk id="8471" creationId="{69B6C4FB-DC8B-83D1-90CC-C09ACD9C0AE9}"/>
          </ac:grpSpMkLst>
        </pc:grpChg>
        <pc:grpChg chg="del">
          <ac:chgData name="Ida Ekmark" userId="ffbc62ef69d5d3dc" providerId="LiveId" clId="{38AB4D3C-B4E5-4847-ABEF-83E738C70A11}" dt="2024-05-27T11:28:01.531" v="66031" actId="478"/>
          <ac:grpSpMkLst>
            <pc:docMk/>
            <pc:sldMk cId="2367163873" sldId="315"/>
            <ac:grpSpMk id="8472" creationId="{515AE875-753D-56FF-A302-AF242CD597FC}"/>
          </ac:grpSpMkLst>
        </pc:grpChg>
        <pc:grpChg chg="del mod ord replST">
          <ac:chgData name="Ida Ekmark" userId="ffbc62ef69d5d3dc" providerId="LiveId" clId="{38AB4D3C-B4E5-4847-ABEF-83E738C70A11}" dt="2024-05-27T11:29:14.635" v="67974" actId="478"/>
          <ac:grpSpMkLst>
            <pc:docMk/>
            <pc:sldMk cId="2367163873" sldId="315"/>
            <ac:grpSpMk id="8882" creationId="{EE8C2D6C-EDA4-CDB1-675F-560F6793A1D7}"/>
          </ac:grpSpMkLst>
        </pc:grpChg>
        <pc:grpChg chg="del">
          <ac:chgData name="Ida Ekmark" userId="ffbc62ef69d5d3dc" providerId="LiveId" clId="{38AB4D3C-B4E5-4847-ABEF-83E738C70A11}" dt="2024-05-27T11:28:26.472" v="67094" actId="478"/>
          <ac:grpSpMkLst>
            <pc:docMk/>
            <pc:sldMk cId="2367163873" sldId="315"/>
            <ac:grpSpMk id="8883" creationId="{DD98811C-A442-7DCD-ED87-23AA362D8BD5}"/>
          </ac:grpSpMkLst>
        </pc:grpChg>
        <pc:grpChg chg="del mod ord replST">
          <ac:chgData name="Ida Ekmark" userId="ffbc62ef69d5d3dc" providerId="LiveId" clId="{38AB4D3C-B4E5-4847-ABEF-83E738C70A11}" dt="2024-05-27T11:29:48.109" v="69137" actId="478"/>
          <ac:grpSpMkLst>
            <pc:docMk/>
            <pc:sldMk cId="2367163873" sldId="315"/>
            <ac:grpSpMk id="9305" creationId="{6B12F46D-566A-AE31-855C-F3B83E087DE8}"/>
          </ac:grpSpMkLst>
        </pc:grpChg>
        <pc:grpChg chg="del">
          <ac:chgData name="Ida Ekmark" userId="ffbc62ef69d5d3dc" providerId="LiveId" clId="{38AB4D3C-B4E5-4847-ABEF-83E738C70A11}" dt="2024-05-27T11:29:14.841" v="68189" actId="478"/>
          <ac:grpSpMkLst>
            <pc:docMk/>
            <pc:sldMk cId="2367163873" sldId="315"/>
            <ac:grpSpMk id="9306" creationId="{3D4802C4-EED4-B468-FA2A-1E435653C746}"/>
          </ac:grpSpMkLst>
        </pc:grpChg>
        <pc:grpChg chg="del mod ord replST">
          <ac:chgData name="Ida Ekmark" userId="ffbc62ef69d5d3dc" providerId="LiveId" clId="{38AB4D3C-B4E5-4847-ABEF-83E738C70A11}" dt="2024-05-27T11:30:22.103" v="70341" actId="478"/>
          <ac:grpSpMkLst>
            <pc:docMk/>
            <pc:sldMk cId="2367163873" sldId="315"/>
            <ac:grpSpMk id="9748" creationId="{196BF9A9-419D-B593-9753-9A5C5D1B5B27}"/>
          </ac:grpSpMkLst>
        </pc:grpChg>
        <pc:grpChg chg="del">
          <ac:chgData name="Ida Ekmark" userId="ffbc62ef69d5d3dc" providerId="LiveId" clId="{38AB4D3C-B4E5-4847-ABEF-83E738C70A11}" dt="2024-05-27T11:29:48.341" v="69372" actId="478"/>
          <ac:grpSpMkLst>
            <pc:docMk/>
            <pc:sldMk cId="2367163873" sldId="315"/>
            <ac:grpSpMk id="9749" creationId="{0AB54399-AD21-148F-C05C-92D97EC4710C}"/>
          </ac:grpSpMkLst>
        </pc:grpChg>
        <pc:grpChg chg="del mod ord replST">
          <ac:chgData name="Ida Ekmark" userId="ffbc62ef69d5d3dc" providerId="LiveId" clId="{38AB4D3C-B4E5-4847-ABEF-83E738C70A11}" dt="2024-05-27T11:30:37.795" v="71544" actId="478"/>
          <ac:grpSpMkLst>
            <pc:docMk/>
            <pc:sldMk cId="2367163873" sldId="315"/>
            <ac:grpSpMk id="10199" creationId="{5F278166-B6D8-B62C-9133-E13EBDFE6BD1}"/>
          </ac:grpSpMkLst>
        </pc:grpChg>
        <pc:grpChg chg="del">
          <ac:chgData name="Ida Ekmark" userId="ffbc62ef69d5d3dc" providerId="LiveId" clId="{38AB4D3C-B4E5-4847-ABEF-83E738C70A11}" dt="2024-05-27T11:30:22.345" v="70576" actId="478"/>
          <ac:grpSpMkLst>
            <pc:docMk/>
            <pc:sldMk cId="2367163873" sldId="315"/>
            <ac:grpSpMk id="10200" creationId="{21CA0B74-6634-1ADC-A3DC-A3A123A505CA}"/>
          </ac:grpSpMkLst>
        </pc:grpChg>
        <pc:grpChg chg="del mod ord replST">
          <ac:chgData name="Ida Ekmark" userId="ffbc62ef69d5d3dc" providerId="LiveId" clId="{38AB4D3C-B4E5-4847-ABEF-83E738C70A11}" dt="2024-05-27T11:30:51.101" v="72747" actId="478"/>
          <ac:grpSpMkLst>
            <pc:docMk/>
            <pc:sldMk cId="2367163873" sldId="315"/>
            <ac:grpSpMk id="10670" creationId="{76CFE610-4051-5500-1F59-AC1A5B379551}"/>
          </ac:grpSpMkLst>
        </pc:grpChg>
        <pc:grpChg chg="del">
          <ac:chgData name="Ida Ekmark" userId="ffbc62ef69d5d3dc" providerId="LiveId" clId="{38AB4D3C-B4E5-4847-ABEF-83E738C70A11}" dt="2024-05-27T11:30:38.024" v="71779" actId="478"/>
          <ac:grpSpMkLst>
            <pc:docMk/>
            <pc:sldMk cId="2367163873" sldId="315"/>
            <ac:grpSpMk id="10671" creationId="{4274CF75-E23A-2A5C-9069-6BA895D1B2B7}"/>
          </ac:grpSpMkLst>
        </pc:grpChg>
        <pc:grpChg chg="del mod ord replST">
          <ac:chgData name="Ida Ekmark" userId="ffbc62ef69d5d3dc" providerId="LiveId" clId="{38AB4D3C-B4E5-4847-ABEF-83E738C70A11}" dt="2024-05-27T11:32:36.599" v="73997" actId="478"/>
          <ac:grpSpMkLst>
            <pc:docMk/>
            <pc:sldMk cId="2367163873" sldId="315"/>
            <ac:grpSpMk id="11141" creationId="{02D88D88-A6F6-5EF3-E1C7-4490B6038202}"/>
          </ac:grpSpMkLst>
        </pc:grpChg>
        <pc:grpChg chg="del">
          <ac:chgData name="Ida Ekmark" userId="ffbc62ef69d5d3dc" providerId="LiveId" clId="{38AB4D3C-B4E5-4847-ABEF-83E738C70A11}" dt="2024-05-27T11:30:51.339" v="72982" actId="478"/>
          <ac:grpSpMkLst>
            <pc:docMk/>
            <pc:sldMk cId="2367163873" sldId="315"/>
            <ac:grpSpMk id="11142" creationId="{567445C2-773E-4C33-C95E-116A69227DE3}"/>
          </ac:grpSpMkLst>
        </pc:grpChg>
        <pc:grpChg chg="add del mod ord replST">
          <ac:chgData name="Ida Ekmark" userId="ffbc62ef69d5d3dc" providerId="LiveId" clId="{38AB4D3C-B4E5-4847-ABEF-83E738C70A11}" dt="2024-06-03T08:03:41.983" v="91183" actId="478"/>
          <ac:grpSpMkLst>
            <pc:docMk/>
            <pc:sldMk cId="2367163873" sldId="315"/>
            <ac:grpSpMk id="11614" creationId="{0DEE0FD1-4FD1-3CDB-1B20-5E2FD828EFA5}"/>
          </ac:grpSpMkLst>
        </pc:grpChg>
        <pc:grpChg chg="del">
          <ac:chgData name="Ida Ekmark" userId="ffbc62ef69d5d3dc" providerId="LiveId" clId="{38AB4D3C-B4E5-4847-ABEF-83E738C70A11}" dt="2024-05-27T11:32:36.833" v="74234" actId="478"/>
          <ac:grpSpMkLst>
            <pc:docMk/>
            <pc:sldMk cId="2367163873" sldId="315"/>
            <ac:grpSpMk id="11615" creationId="{6A0E96CF-6ACB-D22A-33B9-A4E8B6821068}"/>
          </ac:grpSpMkLst>
        </pc:grpChg>
        <pc:grpChg chg="mod ord replST">
          <ac:chgData name="Ida Ekmark" userId="ffbc62ef69d5d3dc" providerId="LiveId" clId="{38AB4D3C-B4E5-4847-ABEF-83E738C70A11}" dt="2024-06-03T08:03:42.218" v="91422" actId="962"/>
          <ac:grpSpMkLst>
            <pc:docMk/>
            <pc:sldMk cId="2367163873" sldId="315"/>
            <ac:grpSpMk id="11681" creationId="{4E4D8BBE-3E79-7D2C-05BA-E6FF496F8F57}"/>
          </ac:grpSpMkLst>
        </pc:grpChg>
        <pc:grpChg chg="del">
          <ac:chgData name="Ida Ekmark" userId="ffbc62ef69d5d3dc" providerId="LiveId" clId="{38AB4D3C-B4E5-4847-ABEF-83E738C70A11}" dt="2024-06-03T08:03:42.218" v="91420" actId="478"/>
          <ac:grpSpMkLst>
            <pc:docMk/>
            <pc:sldMk cId="2367163873" sldId="315"/>
            <ac:grpSpMk id="11682" creationId="{EB4F1E4E-F702-3850-A5D2-1E52C2697162}"/>
          </ac:grpSpMkLst>
        </pc:grpChg>
        <pc:picChg chg="mod">
          <ac:chgData name="Ida Ekmark" userId="ffbc62ef69d5d3dc" providerId="LiveId" clId="{38AB4D3C-B4E5-4847-ABEF-83E738C70A11}" dt="2024-06-03T08:03:41.233" v="90213" actId="14100"/>
          <ac:picMkLst>
            <pc:docMk/>
            <pc:sldMk cId="2367163873" sldId="315"/>
            <ac:picMk id="4" creationId="{5ADDCC1D-8D8B-61DB-1CC1-AF8F46334C71}"/>
          </ac:picMkLst>
        </pc:picChg>
        <pc:picChg chg="del">
          <ac:chgData name="Ida Ekmark" userId="ffbc62ef69d5d3dc" providerId="LiveId" clId="{38AB4D3C-B4E5-4847-ABEF-83E738C70A11}" dt="2024-05-27T09:45:21.694" v="52742" actId="478"/>
          <ac:picMkLst>
            <pc:docMk/>
            <pc:sldMk cId="2367163873" sldId="315"/>
            <ac:picMk id="4" creationId="{B40EFEB1-2E1F-93F0-CC41-A617CC71B83B}"/>
          </ac:picMkLst>
        </pc:picChg>
        <pc:picChg chg="mod">
          <ac:chgData name="Ida Ekmark" userId="ffbc62ef69d5d3dc" providerId="LiveId" clId="{38AB4D3C-B4E5-4847-ABEF-83E738C70A11}" dt="2024-05-27T09:53:33.168" v="52748" actId="14100"/>
          <ac:picMkLst>
            <pc:docMk/>
            <pc:sldMk cId="2367163873" sldId="315"/>
            <ac:picMk id="6" creationId="{AA0D5E82-E944-6959-CD91-08A8EA95471B}"/>
          </ac:picMkLst>
        </pc:picChg>
        <pc:picChg chg="mod">
          <ac:chgData name="Ida Ekmark" userId="ffbc62ef69d5d3dc" providerId="LiveId" clId="{38AB4D3C-B4E5-4847-ABEF-83E738C70A11}" dt="2024-05-27T09:54:03.435" v="52930" actId="14100"/>
          <ac:picMkLst>
            <pc:docMk/>
            <pc:sldMk cId="2367163873" sldId="315"/>
            <ac:picMk id="60" creationId="{C010ACEB-2FE4-13C3-65C9-03FE08403599}"/>
          </ac:picMkLst>
        </pc:picChg>
        <pc:picChg chg="mod">
          <ac:chgData name="Ida Ekmark" userId="ffbc62ef69d5d3dc" providerId="LiveId" clId="{38AB4D3C-B4E5-4847-ABEF-83E738C70A11}" dt="2024-05-27T09:54:12.937" v="53213" actId="14100"/>
          <ac:picMkLst>
            <pc:docMk/>
            <pc:sldMk cId="2367163873" sldId="315"/>
            <ac:picMk id="3857" creationId="{1A6CA9D9-FAE6-CBBB-59FD-B304EF9D2062}"/>
          </ac:picMkLst>
        </pc:picChg>
        <pc:picChg chg="mod">
          <ac:chgData name="Ida Ekmark" userId="ffbc62ef69d5d3dc" providerId="LiveId" clId="{38AB4D3C-B4E5-4847-ABEF-83E738C70A11}" dt="2024-05-27T09:55:21.873" v="53500" actId="14100"/>
          <ac:picMkLst>
            <pc:docMk/>
            <pc:sldMk cId="2367163873" sldId="315"/>
            <ac:picMk id="3996" creationId="{710AA42E-A6CC-0F11-7046-E3FE62FA5600}"/>
          </ac:picMkLst>
        </pc:picChg>
        <pc:picChg chg="mod">
          <ac:chgData name="Ida Ekmark" userId="ffbc62ef69d5d3dc" providerId="LiveId" clId="{38AB4D3C-B4E5-4847-ABEF-83E738C70A11}" dt="2024-05-27T10:19:20.150" v="53831" actId="14100"/>
          <ac:picMkLst>
            <pc:docMk/>
            <pc:sldMk cId="2367163873" sldId="315"/>
            <ac:picMk id="4101" creationId="{35F589FC-85E4-938A-8FE9-483221B1676D}"/>
          </ac:picMkLst>
        </pc:picChg>
        <pc:picChg chg="mod">
          <ac:chgData name="Ida Ekmark" userId="ffbc62ef69d5d3dc" providerId="LiveId" clId="{38AB4D3C-B4E5-4847-ABEF-83E738C70A11}" dt="2024-05-27T10:19:28.299" v="54215" actId="14100"/>
          <ac:picMkLst>
            <pc:docMk/>
            <pc:sldMk cId="2367163873" sldId="315"/>
            <ac:picMk id="4230" creationId="{3E4BAAEE-C5F9-1251-297B-56BD09147EE0}"/>
          </ac:picMkLst>
        </pc:picChg>
        <pc:picChg chg="mod">
          <ac:chgData name="Ida Ekmark" userId="ffbc62ef69d5d3dc" providerId="LiveId" clId="{38AB4D3C-B4E5-4847-ABEF-83E738C70A11}" dt="2024-05-27T10:21:37.900" v="54623" actId="14100"/>
          <ac:picMkLst>
            <pc:docMk/>
            <pc:sldMk cId="2367163873" sldId="315"/>
            <ac:picMk id="4383" creationId="{24078B57-104C-2FDB-C476-893F8D9A2AD1}"/>
          </ac:picMkLst>
        </pc:picChg>
        <pc:picChg chg="mod">
          <ac:chgData name="Ida Ekmark" userId="ffbc62ef69d5d3dc" providerId="LiveId" clId="{38AB4D3C-B4E5-4847-ABEF-83E738C70A11}" dt="2024-05-27T10:21:51.441" v="55059" actId="14100"/>
          <ac:picMkLst>
            <pc:docMk/>
            <pc:sldMk cId="2367163873" sldId="315"/>
            <ac:picMk id="4543" creationId="{7821349E-1169-44FA-C36E-98E3B4492C8F}"/>
          </ac:picMkLst>
        </pc:picChg>
        <pc:picChg chg="mod">
          <ac:chgData name="Ida Ekmark" userId="ffbc62ef69d5d3dc" providerId="LiveId" clId="{38AB4D3C-B4E5-4847-ABEF-83E738C70A11}" dt="2024-05-27T10:22:06.909" v="55490" actId="14100"/>
          <ac:picMkLst>
            <pc:docMk/>
            <pc:sldMk cId="2367163873" sldId="315"/>
            <ac:picMk id="4707" creationId="{83326D87-761A-60B3-B6F4-B9973EA04E42}"/>
          </ac:picMkLst>
        </pc:picChg>
        <pc:picChg chg="mod">
          <ac:chgData name="Ida Ekmark" userId="ffbc62ef69d5d3dc" providerId="LiveId" clId="{38AB4D3C-B4E5-4847-ABEF-83E738C70A11}" dt="2024-05-27T10:22:36.540" v="55926" actId="14100"/>
          <ac:picMkLst>
            <pc:docMk/>
            <pc:sldMk cId="2367163873" sldId="315"/>
            <ac:picMk id="4870" creationId="{9C4B5EC0-5650-94F6-93FD-578B2AD951F2}"/>
          </ac:picMkLst>
        </pc:picChg>
        <pc:picChg chg="mod">
          <ac:chgData name="Ida Ekmark" userId="ffbc62ef69d5d3dc" providerId="LiveId" clId="{38AB4D3C-B4E5-4847-ABEF-83E738C70A11}" dt="2024-05-27T10:25:32.827" v="56373" actId="14100"/>
          <ac:picMkLst>
            <pc:docMk/>
            <pc:sldMk cId="2367163873" sldId="315"/>
            <ac:picMk id="5037" creationId="{1FCA9DA3-0860-688F-1605-B57E51F896B8}"/>
          </ac:picMkLst>
        </pc:picChg>
        <pc:picChg chg="mod">
          <ac:chgData name="Ida Ekmark" userId="ffbc62ef69d5d3dc" providerId="LiveId" clId="{38AB4D3C-B4E5-4847-ABEF-83E738C70A11}" dt="2024-05-27T11:16:31.744" v="56817" actId="14100"/>
          <ac:picMkLst>
            <pc:docMk/>
            <pc:sldMk cId="2367163873" sldId="315"/>
            <ac:picMk id="5205" creationId="{5A589210-EB4F-980C-5694-8227CB551B70}"/>
          </ac:picMkLst>
        </pc:picChg>
        <pc:picChg chg="mod">
          <ac:chgData name="Ida Ekmark" userId="ffbc62ef69d5d3dc" providerId="LiveId" clId="{38AB4D3C-B4E5-4847-ABEF-83E738C70A11}" dt="2024-05-27T11:17:24.084" v="57308" actId="14100"/>
          <ac:picMkLst>
            <pc:docMk/>
            <pc:sldMk cId="2367163873" sldId="315"/>
            <ac:picMk id="5384" creationId="{B371D4D3-115C-F0BD-4EB1-EE7E92A9F03F}"/>
          </ac:picMkLst>
        </pc:picChg>
        <pc:picChg chg="mod">
          <ac:chgData name="Ida Ekmark" userId="ffbc62ef69d5d3dc" providerId="LiveId" clId="{38AB4D3C-B4E5-4847-ABEF-83E738C70A11}" dt="2024-05-27T11:18:32.701" v="57816" actId="14100"/>
          <ac:picMkLst>
            <pc:docMk/>
            <pc:sldMk cId="2367163873" sldId="315"/>
            <ac:picMk id="5576" creationId="{E976B60E-B228-853D-58D9-69BC38E68C59}"/>
          </ac:picMkLst>
        </pc:picChg>
        <pc:picChg chg="mod">
          <ac:chgData name="Ida Ekmark" userId="ffbc62ef69d5d3dc" providerId="LiveId" clId="{38AB4D3C-B4E5-4847-ABEF-83E738C70A11}" dt="2024-05-27T11:18:48.373" v="58296" actId="14100"/>
          <ac:picMkLst>
            <pc:docMk/>
            <pc:sldMk cId="2367163873" sldId="315"/>
            <ac:picMk id="5762" creationId="{580BA209-BAFB-3971-118B-E3758D21AAB8}"/>
          </ac:picMkLst>
        </pc:picChg>
        <pc:picChg chg="mod">
          <ac:chgData name="Ida Ekmark" userId="ffbc62ef69d5d3dc" providerId="LiveId" clId="{38AB4D3C-B4E5-4847-ABEF-83E738C70A11}" dt="2024-05-27T11:18:59.519" v="58777" actId="14100"/>
          <ac:picMkLst>
            <pc:docMk/>
            <pc:sldMk cId="2367163873" sldId="315"/>
            <ac:picMk id="5943" creationId="{76A70B49-9746-A77C-BCF4-D40AE57A44A9}"/>
          </ac:picMkLst>
        </pc:picChg>
        <pc:picChg chg="mod">
          <ac:chgData name="Ida Ekmark" userId="ffbc62ef69d5d3dc" providerId="LiveId" clId="{38AB4D3C-B4E5-4847-ABEF-83E738C70A11}" dt="2024-05-27T11:19:12.294" v="59272" actId="14100"/>
          <ac:picMkLst>
            <pc:docMk/>
            <pc:sldMk cId="2367163873" sldId="315"/>
            <ac:picMk id="6129" creationId="{10E39775-8D62-F0E3-EA20-5414A1BCFEEE}"/>
          </ac:picMkLst>
        </pc:picChg>
        <pc:picChg chg="mod">
          <ac:chgData name="Ida Ekmark" userId="ffbc62ef69d5d3dc" providerId="LiveId" clId="{38AB4D3C-B4E5-4847-ABEF-83E738C70A11}" dt="2024-05-27T11:22:05.109" v="59746" actId="14100"/>
          <ac:picMkLst>
            <pc:docMk/>
            <pc:sldMk cId="2367163873" sldId="315"/>
            <ac:picMk id="6312" creationId="{2F7E288D-FFC7-882D-BB5B-209FF4C0E05C}"/>
          </ac:picMkLst>
        </pc:picChg>
        <pc:picChg chg="mod">
          <ac:chgData name="Ida Ekmark" userId="ffbc62ef69d5d3dc" providerId="LiveId" clId="{38AB4D3C-B4E5-4847-ABEF-83E738C70A11}" dt="2024-05-27T11:22:48.959" v="60310" actId="14100"/>
          <ac:picMkLst>
            <pc:docMk/>
            <pc:sldMk cId="2367163873" sldId="315"/>
            <ac:picMk id="6513" creationId="{04369247-4777-CCA5-99F7-865B01C4DBFF}"/>
          </ac:picMkLst>
        </pc:picChg>
        <pc:picChg chg="mod">
          <ac:chgData name="Ida Ekmark" userId="ffbc62ef69d5d3dc" providerId="LiveId" clId="{38AB4D3C-B4E5-4847-ABEF-83E738C70A11}" dt="2024-05-27T11:23:47.889" v="60938" actId="14100"/>
          <ac:picMkLst>
            <pc:docMk/>
            <pc:sldMk cId="2367163873" sldId="315"/>
            <ac:picMk id="6748" creationId="{0FA6C6F0-DBB2-36C3-90FD-3EA02E77C628}"/>
          </ac:picMkLst>
        </pc:picChg>
        <pc:picChg chg="mod">
          <ac:chgData name="Ida Ekmark" userId="ffbc62ef69d5d3dc" providerId="LiveId" clId="{38AB4D3C-B4E5-4847-ABEF-83E738C70A11}" dt="2024-05-27T11:24:15.699" v="61652" actId="14100"/>
          <ac:picMkLst>
            <pc:docMk/>
            <pc:sldMk cId="2367163873" sldId="315"/>
            <ac:picMk id="7012" creationId="{DEF80D39-E2CF-4AA0-EDAF-BB6A67213A38}"/>
          </ac:picMkLst>
        </pc:picChg>
        <pc:picChg chg="mod">
          <ac:chgData name="Ida Ekmark" userId="ffbc62ef69d5d3dc" providerId="LiveId" clId="{38AB4D3C-B4E5-4847-ABEF-83E738C70A11}" dt="2024-05-27T11:25:34.317" v="62421" actId="14100"/>
          <ac:picMkLst>
            <pc:docMk/>
            <pc:sldMk cId="2367163873" sldId="315"/>
            <ac:picMk id="7304" creationId="{349CC267-FAA6-98FD-FCA3-50702AD507B1}"/>
          </ac:picMkLst>
        </pc:picChg>
        <pc:picChg chg="mod">
          <ac:chgData name="Ida Ekmark" userId="ffbc62ef69d5d3dc" providerId="LiveId" clId="{38AB4D3C-B4E5-4847-ABEF-83E738C70A11}" dt="2024-05-27T11:25:51.601" v="63199" actId="14100"/>
          <ac:picMkLst>
            <pc:docMk/>
            <pc:sldMk cId="2367163873" sldId="315"/>
            <ac:picMk id="7605" creationId="{4C85FC82-09F9-229C-F6E7-2D06C6B386AB}"/>
          </ac:picMkLst>
        </pc:picChg>
        <pc:picChg chg="mod">
          <ac:chgData name="Ida Ekmark" userId="ffbc62ef69d5d3dc" providerId="LiveId" clId="{38AB4D3C-B4E5-4847-ABEF-83E738C70A11}" dt="2024-05-27T11:27:09.780" v="63986" actId="14100"/>
          <ac:picMkLst>
            <pc:docMk/>
            <pc:sldMk cId="2367163873" sldId="315"/>
            <ac:picMk id="7908" creationId="{23A4A887-4D9E-8930-C94C-FC9F66D1F0DC}"/>
          </ac:picMkLst>
        </pc:picChg>
        <pc:picChg chg="mod">
          <ac:chgData name="Ida Ekmark" userId="ffbc62ef69d5d3dc" providerId="LiveId" clId="{38AB4D3C-B4E5-4847-ABEF-83E738C70A11}" dt="2024-05-27T11:28:00.889" v="64978" actId="14100"/>
          <ac:picMkLst>
            <pc:docMk/>
            <pc:sldMk cId="2367163873" sldId="315"/>
            <ac:picMk id="8264" creationId="{70EC1BF7-4CA7-CA1D-8E06-4A813469F44D}"/>
          </ac:picMkLst>
        </pc:picChg>
        <pc:picChg chg="mod">
          <ac:chgData name="Ida Ekmark" userId="ffbc62ef69d5d3dc" providerId="LiveId" clId="{38AB4D3C-B4E5-4847-ABEF-83E738C70A11}" dt="2024-05-27T11:28:25.807" v="66037" actId="14100"/>
          <ac:picMkLst>
            <pc:docMk/>
            <pc:sldMk cId="2367163873" sldId="315"/>
            <ac:picMk id="8675" creationId="{EA4DBECE-2744-4D4D-B5DA-8884092CD980}"/>
          </ac:picMkLst>
        </pc:picChg>
        <pc:picChg chg="mod">
          <ac:chgData name="Ida Ekmark" userId="ffbc62ef69d5d3dc" providerId="LiveId" clId="{38AB4D3C-B4E5-4847-ABEF-83E738C70A11}" dt="2024-05-27T11:29:14.166" v="67100" actId="14100"/>
          <ac:picMkLst>
            <pc:docMk/>
            <pc:sldMk cId="2367163873" sldId="315"/>
            <ac:picMk id="9090" creationId="{BE4CE356-1CFB-5CDB-3B0E-ABCD90CC4424}"/>
          </ac:picMkLst>
        </pc:picChg>
        <pc:picChg chg="mod">
          <ac:chgData name="Ida Ekmark" userId="ffbc62ef69d5d3dc" providerId="LiveId" clId="{38AB4D3C-B4E5-4847-ABEF-83E738C70A11}" dt="2024-05-27T11:29:47.579" v="68195" actId="14100"/>
          <ac:picMkLst>
            <pc:docMk/>
            <pc:sldMk cId="2367163873" sldId="315"/>
            <ac:picMk id="9513" creationId="{30CFA3DC-1F1B-28C9-22F7-656D962B750F}"/>
          </ac:picMkLst>
        </pc:picChg>
        <pc:picChg chg="mod">
          <ac:chgData name="Ida Ekmark" userId="ffbc62ef69d5d3dc" providerId="LiveId" clId="{38AB4D3C-B4E5-4847-ABEF-83E738C70A11}" dt="2024-05-27T11:30:21.549" v="69379" actId="14100"/>
          <ac:picMkLst>
            <pc:docMk/>
            <pc:sldMk cId="2367163873" sldId="315"/>
            <ac:picMk id="9964" creationId="{12AA9D5F-A876-045D-BE20-F10B8E53CB88}"/>
          </ac:picMkLst>
        </pc:picChg>
        <pc:picChg chg="mod">
          <ac:chgData name="Ida Ekmark" userId="ffbc62ef69d5d3dc" providerId="LiveId" clId="{38AB4D3C-B4E5-4847-ABEF-83E738C70A11}" dt="2024-05-27T11:30:37.253" v="70582" actId="14100"/>
          <ac:picMkLst>
            <pc:docMk/>
            <pc:sldMk cId="2367163873" sldId="315"/>
            <ac:picMk id="10435" creationId="{197F163E-F4AA-27C4-6F80-61D6B7E09A29}"/>
          </ac:picMkLst>
        </pc:picChg>
        <pc:picChg chg="mod">
          <ac:chgData name="Ida Ekmark" userId="ffbc62ef69d5d3dc" providerId="LiveId" clId="{38AB4D3C-B4E5-4847-ABEF-83E738C70A11}" dt="2024-05-27T11:30:50.569" v="71785" actId="14100"/>
          <ac:picMkLst>
            <pc:docMk/>
            <pc:sldMk cId="2367163873" sldId="315"/>
            <ac:picMk id="10906" creationId="{A6B2DF33-1297-9DB7-F59B-E3797F4D2DF3}"/>
          </ac:picMkLst>
        </pc:picChg>
        <pc:picChg chg="mod">
          <ac:chgData name="Ida Ekmark" userId="ffbc62ef69d5d3dc" providerId="LiveId" clId="{38AB4D3C-B4E5-4847-ABEF-83E738C70A11}" dt="2024-05-27T11:32:36.051" v="73029" actId="14100"/>
          <ac:picMkLst>
            <pc:docMk/>
            <pc:sldMk cId="2367163873" sldId="315"/>
            <ac:picMk id="11377" creationId="{16ACFFB5-9524-60E6-01F9-AF0BDB28021E}"/>
          </ac:picMkLst>
        </pc:picChg>
      </pc:sldChg>
      <pc:sldChg chg="modSp del">
        <pc:chgData name="Ida Ekmark" userId="ffbc62ef69d5d3dc" providerId="LiveId" clId="{38AB4D3C-B4E5-4847-ABEF-83E738C70A11}" dt="2024-06-11T18:08:10.176" v="102034" actId="47"/>
        <pc:sldMkLst>
          <pc:docMk/>
          <pc:sldMk cId="205060020" sldId="316"/>
        </pc:sldMkLst>
        <pc:spChg chg="mod">
          <ac:chgData name="Ida Ekmark" userId="ffbc62ef69d5d3dc" providerId="LiveId" clId="{38AB4D3C-B4E5-4847-ABEF-83E738C70A11}" dt="2024-06-05T18:22:57.896" v="101771"/>
          <ac:spMkLst>
            <pc:docMk/>
            <pc:sldMk cId="205060020" sldId="316"/>
            <ac:spMk id="163" creationId="{A1F7CF7A-E949-1AD0-1C71-7249045294BB}"/>
          </ac:spMkLst>
        </pc:spChg>
      </pc:sldChg>
      <pc:sldChg chg="addSp delSp modSp mod">
        <pc:chgData name="Ida Ekmark" userId="ffbc62ef69d5d3dc" providerId="LiveId" clId="{38AB4D3C-B4E5-4847-ABEF-83E738C70A11}" dt="2024-06-05T18:22:57.896" v="101771"/>
        <pc:sldMkLst>
          <pc:docMk/>
          <pc:sldMk cId="1731611637" sldId="317"/>
        </pc:sldMkLst>
        <pc:spChg chg="mod">
          <ac:chgData name="Ida Ekmark" userId="ffbc62ef69d5d3dc" providerId="LiveId" clId="{38AB4D3C-B4E5-4847-ABEF-83E738C70A11}" dt="2024-06-05T18:22:57.896" v="101771"/>
          <ac:spMkLst>
            <pc:docMk/>
            <pc:sldMk cId="1731611637" sldId="317"/>
            <ac:spMk id="163" creationId="{A1F7CF7A-E949-1AD0-1C71-7249045294BB}"/>
          </ac:spMkLst>
        </pc:spChg>
        <pc:picChg chg="add mod">
          <ac:chgData name="Ida Ekmark" userId="ffbc62ef69d5d3dc" providerId="LiveId" clId="{38AB4D3C-B4E5-4847-ABEF-83E738C70A11}" dt="2024-06-05T18:08:30.670" v="101764" actId="1076"/>
          <ac:picMkLst>
            <pc:docMk/>
            <pc:sldMk cId="1731611637" sldId="317"/>
            <ac:picMk id="3" creationId="{70976B5F-150B-0E29-B040-F1B8AADD84CC}"/>
          </ac:picMkLst>
        </pc:picChg>
        <pc:picChg chg="del">
          <ac:chgData name="Ida Ekmark" userId="ffbc62ef69d5d3dc" providerId="LiveId" clId="{38AB4D3C-B4E5-4847-ABEF-83E738C70A11}" dt="2024-06-05T18:08:03.275" v="101762" actId="478"/>
          <ac:picMkLst>
            <pc:docMk/>
            <pc:sldMk cId="1731611637" sldId="317"/>
            <ac:picMk id="168" creationId="{5A6C06CA-B05A-0021-D3E6-6867F1385C44}"/>
          </ac:picMkLst>
        </pc:picChg>
      </pc:sldChg>
      <pc:sldChg chg="delSp modSp add del mod">
        <pc:chgData name="Ida Ekmark" userId="ffbc62ef69d5d3dc" providerId="LiveId" clId="{38AB4D3C-B4E5-4847-ABEF-83E738C70A11}" dt="2024-06-11T18:16:32.655" v="102067" actId="47"/>
        <pc:sldMkLst>
          <pc:docMk/>
          <pc:sldMk cId="4114640505" sldId="318"/>
        </pc:sldMkLst>
        <pc:spChg chg="mod">
          <ac:chgData name="Ida Ekmark" userId="ffbc62ef69d5d3dc" providerId="LiveId" clId="{38AB4D3C-B4E5-4847-ABEF-83E738C70A11}" dt="2024-06-11T18:16:16.019" v="102053" actId="20577"/>
          <ac:spMkLst>
            <pc:docMk/>
            <pc:sldMk cId="4114640505" sldId="318"/>
            <ac:spMk id="6" creationId="{2797629A-9EAB-E950-B8F7-D840E4A2D2A3}"/>
          </ac:spMkLst>
        </pc:spChg>
        <pc:spChg chg="del">
          <ac:chgData name="Ida Ekmark" userId="ffbc62ef69d5d3dc" providerId="LiveId" clId="{38AB4D3C-B4E5-4847-ABEF-83E738C70A11}" dt="2024-06-11T18:16:08.118" v="102038" actId="478"/>
          <ac:spMkLst>
            <pc:docMk/>
            <pc:sldMk cId="4114640505" sldId="318"/>
            <ac:spMk id="12" creationId="{145BF593-1435-4C20-8978-D24257AED24E}"/>
          </ac:spMkLst>
        </pc:spChg>
        <pc:spChg chg="del">
          <ac:chgData name="Ida Ekmark" userId="ffbc62ef69d5d3dc" providerId="LiveId" clId="{38AB4D3C-B4E5-4847-ABEF-83E738C70A11}" dt="2024-06-11T18:16:03.440" v="102037" actId="478"/>
          <ac:spMkLst>
            <pc:docMk/>
            <pc:sldMk cId="4114640505" sldId="318"/>
            <ac:spMk id="13" creationId="{BFBC7A83-83F4-8CCD-1D8B-AA84E2B1DFB9}"/>
          </ac:spMkLst>
        </pc:spChg>
        <pc:spChg chg="mod">
          <ac:chgData name="Ida Ekmark" userId="ffbc62ef69d5d3dc" providerId="LiveId" clId="{38AB4D3C-B4E5-4847-ABEF-83E738C70A11}" dt="2024-06-11T18:16:26.572" v="102065" actId="20577"/>
          <ac:spMkLst>
            <pc:docMk/>
            <pc:sldMk cId="4114640505" sldId="318"/>
            <ac:spMk id="67" creationId="{3C1D0040-A0EC-88C1-0C8C-D99D109F41AE}"/>
          </ac:spMkLst>
        </pc:spChg>
        <pc:grpChg chg="del">
          <ac:chgData name="Ida Ekmark" userId="ffbc62ef69d5d3dc" providerId="LiveId" clId="{38AB4D3C-B4E5-4847-ABEF-83E738C70A11}" dt="2024-06-11T18:15:58.419" v="102036" actId="478"/>
          <ac:grpSpMkLst>
            <pc:docMk/>
            <pc:sldMk cId="4114640505" sldId="318"/>
            <ac:grpSpMk id="10" creationId="{A708E1F0-D6ED-A11C-49B4-12C2305E31D9}"/>
          </ac:grpSpMkLst>
        </pc:grpChg>
        <pc:grpChg chg="del">
          <ac:chgData name="Ida Ekmark" userId="ffbc62ef69d5d3dc" providerId="LiveId" clId="{38AB4D3C-B4E5-4847-ABEF-83E738C70A11}" dt="2024-06-11T18:16:29.749" v="102066" actId="478"/>
          <ac:grpSpMkLst>
            <pc:docMk/>
            <pc:sldMk cId="4114640505" sldId="318"/>
            <ac:grpSpMk id="37" creationId="{E1CA99D7-F0F4-C82B-03CA-CEB1279337A2}"/>
          </ac:grpSpMkLst>
        </pc:grpChg>
      </pc:sldChg>
    </pc:docChg>
  </pc:docChgLst>
  <pc:docChgLst>
    <pc:chgData name="Ida Ekmark" userId="ffbc62ef69d5d3dc" providerId="LiveId" clId="{65ED680E-75CE-40E6-A5D3-97468C0E7A21}"/>
    <pc:docChg chg="undo custSel addSld modSld">
      <pc:chgData name="Ida Ekmark" userId="ffbc62ef69d5d3dc" providerId="LiveId" clId="{65ED680E-75CE-40E6-A5D3-97468C0E7A21}" dt="2024-06-14T07:55:53.945" v="1690" actId="164"/>
      <pc:docMkLst>
        <pc:docMk/>
      </pc:docMkLst>
      <pc:sldChg chg="addSp delSp modSp add mod setBg delAnim modAnim">
        <pc:chgData name="Ida Ekmark" userId="ffbc62ef69d5d3dc" providerId="LiveId" clId="{65ED680E-75CE-40E6-A5D3-97468C0E7A21}" dt="2024-06-14T07:55:53.945" v="1690" actId="164"/>
        <pc:sldMkLst>
          <pc:docMk/>
          <pc:sldMk cId="353762867" sldId="318"/>
        </pc:sldMkLst>
        <pc:spChg chg="mod topLvl">
          <ac:chgData name="Ida Ekmark" userId="ffbc62ef69d5d3dc" providerId="LiveId" clId="{65ED680E-75CE-40E6-A5D3-97468C0E7A21}" dt="2024-06-14T07:55:53.945" v="1690" actId="164"/>
          <ac:spMkLst>
            <pc:docMk/>
            <pc:sldMk cId="353762867" sldId="318"/>
            <ac:spMk id="2" creationId="{C5C59341-A1A2-CAEE-77F1-AC18638DAB88}"/>
          </ac:spMkLst>
        </pc:spChg>
        <pc:spChg chg="mod topLvl">
          <ac:chgData name="Ida Ekmark" userId="ffbc62ef69d5d3dc" providerId="LiveId" clId="{65ED680E-75CE-40E6-A5D3-97468C0E7A21}" dt="2024-06-14T07:55:53.945" v="1690" actId="164"/>
          <ac:spMkLst>
            <pc:docMk/>
            <pc:sldMk cId="353762867" sldId="318"/>
            <ac:spMk id="3" creationId="{7746DB63-A014-CD9F-4DA7-BADA08DC734B}"/>
          </ac:spMkLst>
        </pc:spChg>
        <pc:spChg chg="del">
          <ac:chgData name="Ida Ekmark" userId="ffbc62ef69d5d3dc" providerId="LiveId" clId="{65ED680E-75CE-40E6-A5D3-97468C0E7A21}" dt="2024-06-14T07:39:52.946" v="255" actId="478"/>
          <ac:spMkLst>
            <pc:docMk/>
            <pc:sldMk cId="353762867" sldId="318"/>
            <ac:spMk id="5" creationId="{A54EBA3E-F444-2F1A-CF44-A6E734572A68}"/>
          </ac:spMkLst>
        </pc:spChg>
        <pc:spChg chg="del">
          <ac:chgData name="Ida Ekmark" userId="ffbc62ef69d5d3dc" providerId="LiveId" clId="{65ED680E-75CE-40E6-A5D3-97468C0E7A21}" dt="2024-06-14T07:37:10.931" v="1" actId="478"/>
          <ac:spMkLst>
            <pc:docMk/>
            <pc:sldMk cId="353762867" sldId="318"/>
            <ac:spMk id="7" creationId="{ADC96347-7F04-1BCE-B0BC-EB26CE10367F}"/>
          </ac:spMkLst>
        </pc:spChg>
        <pc:spChg chg="del mod topLvl replST">
          <ac:chgData name="Ida Ekmark" userId="ffbc62ef69d5d3dc" providerId="LiveId" clId="{65ED680E-75CE-40E6-A5D3-97468C0E7A21}" dt="2024-06-14T07:40:17.147" v="485" actId="478"/>
          <ac:spMkLst>
            <pc:docMk/>
            <pc:sldMk cId="353762867" sldId="318"/>
            <ac:spMk id="9" creationId="{DF5F0F5A-031C-7D6F-905E-C8376ED4848B}"/>
          </ac:spMkLst>
        </pc:spChg>
        <pc:spChg chg="del mod topLvl replST">
          <ac:chgData name="Ida Ekmark" userId="ffbc62ef69d5d3dc" providerId="LiveId" clId="{65ED680E-75CE-40E6-A5D3-97468C0E7A21}" dt="2024-06-14T07:40:17.111" v="447" actId="478"/>
          <ac:spMkLst>
            <pc:docMk/>
            <pc:sldMk cId="353762867" sldId="318"/>
            <ac:spMk id="10" creationId="{B72BF11F-524E-EC84-0F81-50F5BD29B03C}"/>
          </ac:spMkLst>
        </pc:spChg>
        <pc:spChg chg="del mod replST">
          <ac:chgData name="Ida Ekmark" userId="ffbc62ef69d5d3dc" providerId="LiveId" clId="{65ED680E-75CE-40E6-A5D3-97468C0E7A21}" dt="2024-06-14T07:40:17.111" v="446" actId="478"/>
          <ac:spMkLst>
            <pc:docMk/>
            <pc:sldMk cId="353762867" sldId="318"/>
            <ac:spMk id="11" creationId="{D45F8B07-B760-03EE-E00E-42F2AAD3FCDA}"/>
          </ac:spMkLst>
        </pc:spChg>
        <pc:spChg chg="del mod replST">
          <ac:chgData name="Ida Ekmark" userId="ffbc62ef69d5d3dc" providerId="LiveId" clId="{65ED680E-75CE-40E6-A5D3-97468C0E7A21}" dt="2024-06-14T07:40:17.111" v="445" actId="478"/>
          <ac:spMkLst>
            <pc:docMk/>
            <pc:sldMk cId="353762867" sldId="318"/>
            <ac:spMk id="12" creationId="{C8F6C7A2-C3C9-F2BF-24E2-AB319D16D503}"/>
          </ac:spMkLst>
        </pc:spChg>
        <pc:spChg chg="del mod replST">
          <ac:chgData name="Ida Ekmark" userId="ffbc62ef69d5d3dc" providerId="LiveId" clId="{65ED680E-75CE-40E6-A5D3-97468C0E7A21}" dt="2024-06-14T07:40:17.111" v="444" actId="478"/>
          <ac:spMkLst>
            <pc:docMk/>
            <pc:sldMk cId="353762867" sldId="318"/>
            <ac:spMk id="13" creationId="{D64DB1C5-626B-64D4-A38D-6CD235768919}"/>
          </ac:spMkLst>
        </pc:spChg>
        <pc:spChg chg="del mod replST">
          <ac:chgData name="Ida Ekmark" userId="ffbc62ef69d5d3dc" providerId="LiveId" clId="{65ED680E-75CE-40E6-A5D3-97468C0E7A21}" dt="2024-06-14T07:40:17.111" v="443" actId="478"/>
          <ac:spMkLst>
            <pc:docMk/>
            <pc:sldMk cId="353762867" sldId="318"/>
            <ac:spMk id="14" creationId="{30199C94-2147-A5A7-C724-CA2DE191684E}"/>
          </ac:spMkLst>
        </pc:spChg>
        <pc:spChg chg="del mod replST">
          <ac:chgData name="Ida Ekmark" userId="ffbc62ef69d5d3dc" providerId="LiveId" clId="{65ED680E-75CE-40E6-A5D3-97468C0E7A21}" dt="2024-06-14T07:40:17.111" v="442" actId="478"/>
          <ac:spMkLst>
            <pc:docMk/>
            <pc:sldMk cId="353762867" sldId="318"/>
            <ac:spMk id="15" creationId="{8496A32D-DE53-052A-58D0-D16A93821698}"/>
          </ac:spMkLst>
        </pc:spChg>
        <pc:spChg chg="del mod replST">
          <ac:chgData name="Ida Ekmark" userId="ffbc62ef69d5d3dc" providerId="LiveId" clId="{65ED680E-75CE-40E6-A5D3-97468C0E7A21}" dt="2024-06-14T07:40:17.111" v="441" actId="478"/>
          <ac:spMkLst>
            <pc:docMk/>
            <pc:sldMk cId="353762867" sldId="318"/>
            <ac:spMk id="16" creationId="{802FA5E1-88C2-AC81-0D89-F0F35826910C}"/>
          </ac:spMkLst>
        </pc:spChg>
        <pc:spChg chg="del mod replST">
          <ac:chgData name="Ida Ekmark" userId="ffbc62ef69d5d3dc" providerId="LiveId" clId="{65ED680E-75CE-40E6-A5D3-97468C0E7A21}" dt="2024-06-14T07:40:17.111" v="440" actId="478"/>
          <ac:spMkLst>
            <pc:docMk/>
            <pc:sldMk cId="353762867" sldId="318"/>
            <ac:spMk id="17" creationId="{144F1F5B-9F2C-1EEB-A37E-EE1D02219B6D}"/>
          </ac:spMkLst>
        </pc:spChg>
        <pc:spChg chg="del mod replST">
          <ac:chgData name="Ida Ekmark" userId="ffbc62ef69d5d3dc" providerId="LiveId" clId="{65ED680E-75CE-40E6-A5D3-97468C0E7A21}" dt="2024-06-14T07:40:17.110" v="439" actId="478"/>
          <ac:spMkLst>
            <pc:docMk/>
            <pc:sldMk cId="353762867" sldId="318"/>
            <ac:spMk id="18" creationId="{F6C05685-04F8-DD5C-2B5E-B697F881BC2D}"/>
          </ac:spMkLst>
        </pc:spChg>
        <pc:spChg chg="del mod replST">
          <ac:chgData name="Ida Ekmark" userId="ffbc62ef69d5d3dc" providerId="LiveId" clId="{65ED680E-75CE-40E6-A5D3-97468C0E7A21}" dt="2024-06-14T07:40:17.105" v="438" actId="478"/>
          <ac:spMkLst>
            <pc:docMk/>
            <pc:sldMk cId="353762867" sldId="318"/>
            <ac:spMk id="19" creationId="{EDD145FD-FB20-5180-F017-CF5111434A59}"/>
          </ac:spMkLst>
        </pc:spChg>
        <pc:spChg chg="del mod replST">
          <ac:chgData name="Ida Ekmark" userId="ffbc62ef69d5d3dc" providerId="LiveId" clId="{65ED680E-75CE-40E6-A5D3-97468C0E7A21}" dt="2024-06-14T07:40:17.105" v="437" actId="478"/>
          <ac:spMkLst>
            <pc:docMk/>
            <pc:sldMk cId="353762867" sldId="318"/>
            <ac:spMk id="20" creationId="{46D46E98-7656-E2CB-51DC-89713D633BC8}"/>
          </ac:spMkLst>
        </pc:spChg>
        <pc:spChg chg="del mod replST">
          <ac:chgData name="Ida Ekmark" userId="ffbc62ef69d5d3dc" providerId="LiveId" clId="{65ED680E-75CE-40E6-A5D3-97468C0E7A21}" dt="2024-06-14T07:40:17.105" v="436" actId="478"/>
          <ac:spMkLst>
            <pc:docMk/>
            <pc:sldMk cId="353762867" sldId="318"/>
            <ac:spMk id="21" creationId="{1340D314-BE17-E423-41E9-EBA498C948CA}"/>
          </ac:spMkLst>
        </pc:spChg>
        <pc:spChg chg="del mod replST">
          <ac:chgData name="Ida Ekmark" userId="ffbc62ef69d5d3dc" providerId="LiveId" clId="{65ED680E-75CE-40E6-A5D3-97468C0E7A21}" dt="2024-06-14T07:40:17.105" v="435" actId="478"/>
          <ac:spMkLst>
            <pc:docMk/>
            <pc:sldMk cId="353762867" sldId="318"/>
            <ac:spMk id="22" creationId="{FCC5EB86-F4C5-773E-A5F0-860C82FC6887}"/>
          </ac:spMkLst>
        </pc:spChg>
        <pc:spChg chg="del mod replST">
          <ac:chgData name="Ida Ekmark" userId="ffbc62ef69d5d3dc" providerId="LiveId" clId="{65ED680E-75CE-40E6-A5D3-97468C0E7A21}" dt="2024-06-14T07:40:17.105" v="434" actId="478"/>
          <ac:spMkLst>
            <pc:docMk/>
            <pc:sldMk cId="353762867" sldId="318"/>
            <ac:spMk id="23" creationId="{DE9CCFCA-AA0F-7F05-0E47-6D6C003A88F5}"/>
          </ac:spMkLst>
        </pc:spChg>
        <pc:spChg chg="del mod replST">
          <ac:chgData name="Ida Ekmark" userId="ffbc62ef69d5d3dc" providerId="LiveId" clId="{65ED680E-75CE-40E6-A5D3-97468C0E7A21}" dt="2024-06-14T07:40:17.105" v="433" actId="478"/>
          <ac:spMkLst>
            <pc:docMk/>
            <pc:sldMk cId="353762867" sldId="318"/>
            <ac:spMk id="24" creationId="{A133A09A-EAE5-3319-6455-B146061336E2}"/>
          </ac:spMkLst>
        </pc:spChg>
        <pc:spChg chg="del mod replST">
          <ac:chgData name="Ida Ekmark" userId="ffbc62ef69d5d3dc" providerId="LiveId" clId="{65ED680E-75CE-40E6-A5D3-97468C0E7A21}" dt="2024-06-14T07:40:17.105" v="432" actId="478"/>
          <ac:spMkLst>
            <pc:docMk/>
            <pc:sldMk cId="353762867" sldId="318"/>
            <ac:spMk id="25" creationId="{E54D5F94-4D64-61B0-D208-92376EEC9038}"/>
          </ac:spMkLst>
        </pc:spChg>
        <pc:spChg chg="del mod replST">
          <ac:chgData name="Ida Ekmark" userId="ffbc62ef69d5d3dc" providerId="LiveId" clId="{65ED680E-75CE-40E6-A5D3-97468C0E7A21}" dt="2024-06-14T07:40:17.105" v="431" actId="478"/>
          <ac:spMkLst>
            <pc:docMk/>
            <pc:sldMk cId="353762867" sldId="318"/>
            <ac:spMk id="26" creationId="{687206B0-5075-2F68-7EB2-0DE369C5BEF4}"/>
          </ac:spMkLst>
        </pc:spChg>
        <pc:spChg chg="del mod replST">
          <ac:chgData name="Ida Ekmark" userId="ffbc62ef69d5d3dc" providerId="LiveId" clId="{65ED680E-75CE-40E6-A5D3-97468C0E7A21}" dt="2024-06-14T07:40:17.105" v="430" actId="478"/>
          <ac:spMkLst>
            <pc:docMk/>
            <pc:sldMk cId="353762867" sldId="318"/>
            <ac:spMk id="27" creationId="{538A135C-669E-CAE0-94B9-3E68B8C65BBB}"/>
          </ac:spMkLst>
        </pc:spChg>
        <pc:spChg chg="del mod replST">
          <ac:chgData name="Ida Ekmark" userId="ffbc62ef69d5d3dc" providerId="LiveId" clId="{65ED680E-75CE-40E6-A5D3-97468C0E7A21}" dt="2024-06-14T07:40:17.099" v="429" actId="478"/>
          <ac:spMkLst>
            <pc:docMk/>
            <pc:sldMk cId="353762867" sldId="318"/>
            <ac:spMk id="28" creationId="{3FA73ED4-D8E2-8B47-E168-9D508743DC57}"/>
          </ac:spMkLst>
        </pc:spChg>
        <pc:spChg chg="del mod replST">
          <ac:chgData name="Ida Ekmark" userId="ffbc62ef69d5d3dc" providerId="LiveId" clId="{65ED680E-75CE-40E6-A5D3-97468C0E7A21}" dt="2024-06-14T07:40:17.099" v="428" actId="478"/>
          <ac:spMkLst>
            <pc:docMk/>
            <pc:sldMk cId="353762867" sldId="318"/>
            <ac:spMk id="29" creationId="{A7E7178D-6D9C-9E0E-286A-7993081BBD36}"/>
          </ac:spMkLst>
        </pc:spChg>
        <pc:spChg chg="del mod replST">
          <ac:chgData name="Ida Ekmark" userId="ffbc62ef69d5d3dc" providerId="LiveId" clId="{65ED680E-75CE-40E6-A5D3-97468C0E7A21}" dt="2024-06-14T07:40:17.099" v="427" actId="478"/>
          <ac:spMkLst>
            <pc:docMk/>
            <pc:sldMk cId="353762867" sldId="318"/>
            <ac:spMk id="30" creationId="{E6EB9EE0-D037-6BC8-E37E-8EF22917B937}"/>
          </ac:spMkLst>
        </pc:spChg>
        <pc:spChg chg="del mod replST">
          <ac:chgData name="Ida Ekmark" userId="ffbc62ef69d5d3dc" providerId="LiveId" clId="{65ED680E-75CE-40E6-A5D3-97468C0E7A21}" dt="2024-06-14T07:40:17.099" v="426" actId="478"/>
          <ac:spMkLst>
            <pc:docMk/>
            <pc:sldMk cId="353762867" sldId="318"/>
            <ac:spMk id="31" creationId="{EC3D14FC-D168-861E-6040-E6C4F10E43E3}"/>
          </ac:spMkLst>
        </pc:spChg>
        <pc:spChg chg="del mod replST">
          <ac:chgData name="Ida Ekmark" userId="ffbc62ef69d5d3dc" providerId="LiveId" clId="{65ED680E-75CE-40E6-A5D3-97468C0E7A21}" dt="2024-06-14T07:40:17.099" v="425" actId="478"/>
          <ac:spMkLst>
            <pc:docMk/>
            <pc:sldMk cId="353762867" sldId="318"/>
            <ac:spMk id="32" creationId="{4AA52735-F8EB-F07B-E305-AF35D3D9EAAD}"/>
          </ac:spMkLst>
        </pc:spChg>
        <pc:spChg chg="del mod replST">
          <ac:chgData name="Ida Ekmark" userId="ffbc62ef69d5d3dc" providerId="LiveId" clId="{65ED680E-75CE-40E6-A5D3-97468C0E7A21}" dt="2024-06-14T07:40:17.099" v="424" actId="478"/>
          <ac:spMkLst>
            <pc:docMk/>
            <pc:sldMk cId="353762867" sldId="318"/>
            <ac:spMk id="33" creationId="{26C417B0-2A5B-1B48-413E-1E84C5CA8BEE}"/>
          </ac:spMkLst>
        </pc:spChg>
        <pc:spChg chg="del mod replST">
          <ac:chgData name="Ida Ekmark" userId="ffbc62ef69d5d3dc" providerId="LiveId" clId="{65ED680E-75CE-40E6-A5D3-97468C0E7A21}" dt="2024-06-14T07:40:17.099" v="423" actId="478"/>
          <ac:spMkLst>
            <pc:docMk/>
            <pc:sldMk cId="353762867" sldId="318"/>
            <ac:spMk id="34" creationId="{8801BC65-E995-62E4-F9AE-B14FA5187AF0}"/>
          </ac:spMkLst>
        </pc:spChg>
        <pc:spChg chg="del mod replST">
          <ac:chgData name="Ida Ekmark" userId="ffbc62ef69d5d3dc" providerId="LiveId" clId="{65ED680E-75CE-40E6-A5D3-97468C0E7A21}" dt="2024-06-14T07:40:17.099" v="422" actId="478"/>
          <ac:spMkLst>
            <pc:docMk/>
            <pc:sldMk cId="353762867" sldId="318"/>
            <ac:spMk id="35" creationId="{780501A7-9F80-DC18-F393-938A33DDB004}"/>
          </ac:spMkLst>
        </pc:spChg>
        <pc:spChg chg="del mod replST">
          <ac:chgData name="Ida Ekmark" userId="ffbc62ef69d5d3dc" providerId="LiveId" clId="{65ED680E-75CE-40E6-A5D3-97468C0E7A21}" dt="2024-06-14T07:40:17.099" v="421" actId="478"/>
          <ac:spMkLst>
            <pc:docMk/>
            <pc:sldMk cId="353762867" sldId="318"/>
            <ac:spMk id="36" creationId="{6176049E-4C46-669B-9377-7334B4DD79B8}"/>
          </ac:spMkLst>
        </pc:spChg>
        <pc:spChg chg="del mod replST">
          <ac:chgData name="Ida Ekmark" userId="ffbc62ef69d5d3dc" providerId="LiveId" clId="{65ED680E-75CE-40E6-A5D3-97468C0E7A21}" dt="2024-06-14T07:40:17.099" v="420" actId="478"/>
          <ac:spMkLst>
            <pc:docMk/>
            <pc:sldMk cId="353762867" sldId="318"/>
            <ac:spMk id="37" creationId="{1687B4CD-54EC-BB8B-0565-B2C58BB24252}"/>
          </ac:spMkLst>
        </pc:spChg>
        <pc:spChg chg="del mod replST">
          <ac:chgData name="Ida Ekmark" userId="ffbc62ef69d5d3dc" providerId="LiveId" clId="{65ED680E-75CE-40E6-A5D3-97468C0E7A21}" dt="2024-06-14T07:40:17.095" v="419" actId="478"/>
          <ac:spMkLst>
            <pc:docMk/>
            <pc:sldMk cId="353762867" sldId="318"/>
            <ac:spMk id="38" creationId="{E095BEE8-4331-B425-AF5D-1B47E1A9444C}"/>
          </ac:spMkLst>
        </pc:spChg>
        <pc:spChg chg="del mod replST">
          <ac:chgData name="Ida Ekmark" userId="ffbc62ef69d5d3dc" providerId="LiveId" clId="{65ED680E-75CE-40E6-A5D3-97468C0E7A21}" dt="2024-06-14T07:40:17.095" v="418" actId="478"/>
          <ac:spMkLst>
            <pc:docMk/>
            <pc:sldMk cId="353762867" sldId="318"/>
            <ac:spMk id="39" creationId="{C3E59722-8B34-E93F-F36E-2977A01249D4}"/>
          </ac:spMkLst>
        </pc:spChg>
        <pc:spChg chg="del mod replST">
          <ac:chgData name="Ida Ekmark" userId="ffbc62ef69d5d3dc" providerId="LiveId" clId="{65ED680E-75CE-40E6-A5D3-97468C0E7A21}" dt="2024-06-14T07:40:17.095" v="417" actId="478"/>
          <ac:spMkLst>
            <pc:docMk/>
            <pc:sldMk cId="353762867" sldId="318"/>
            <ac:spMk id="40" creationId="{7B18EBBA-A2E1-9746-4043-FE071C1CA9FA}"/>
          </ac:spMkLst>
        </pc:spChg>
        <pc:spChg chg="del mod replST">
          <ac:chgData name="Ida Ekmark" userId="ffbc62ef69d5d3dc" providerId="LiveId" clId="{65ED680E-75CE-40E6-A5D3-97468C0E7A21}" dt="2024-06-14T07:40:17.095" v="416" actId="478"/>
          <ac:spMkLst>
            <pc:docMk/>
            <pc:sldMk cId="353762867" sldId="318"/>
            <ac:spMk id="41" creationId="{BB4AAA15-A258-723B-4CF9-7CE78E636A8F}"/>
          </ac:spMkLst>
        </pc:spChg>
        <pc:spChg chg="del mod replST">
          <ac:chgData name="Ida Ekmark" userId="ffbc62ef69d5d3dc" providerId="LiveId" clId="{65ED680E-75CE-40E6-A5D3-97468C0E7A21}" dt="2024-06-14T07:40:17.095" v="415" actId="478"/>
          <ac:spMkLst>
            <pc:docMk/>
            <pc:sldMk cId="353762867" sldId="318"/>
            <ac:spMk id="42" creationId="{BF87D75D-C0E4-449E-495C-4C999989DCF4}"/>
          </ac:spMkLst>
        </pc:spChg>
        <pc:spChg chg="del mod replST">
          <ac:chgData name="Ida Ekmark" userId="ffbc62ef69d5d3dc" providerId="LiveId" clId="{65ED680E-75CE-40E6-A5D3-97468C0E7A21}" dt="2024-06-14T07:40:17.095" v="414" actId="478"/>
          <ac:spMkLst>
            <pc:docMk/>
            <pc:sldMk cId="353762867" sldId="318"/>
            <ac:spMk id="43" creationId="{D60B92B6-9705-F66E-1685-C9BF5B21BD4B}"/>
          </ac:spMkLst>
        </pc:spChg>
        <pc:spChg chg="del mod replST">
          <ac:chgData name="Ida Ekmark" userId="ffbc62ef69d5d3dc" providerId="LiveId" clId="{65ED680E-75CE-40E6-A5D3-97468C0E7A21}" dt="2024-06-14T07:40:17.090" v="413" actId="478"/>
          <ac:spMkLst>
            <pc:docMk/>
            <pc:sldMk cId="353762867" sldId="318"/>
            <ac:spMk id="44" creationId="{B3F59A03-BE6C-9753-C190-B81040C33507}"/>
          </ac:spMkLst>
        </pc:spChg>
        <pc:spChg chg="del mod replST">
          <ac:chgData name="Ida Ekmark" userId="ffbc62ef69d5d3dc" providerId="LiveId" clId="{65ED680E-75CE-40E6-A5D3-97468C0E7A21}" dt="2024-06-14T07:40:17.090" v="412" actId="478"/>
          <ac:spMkLst>
            <pc:docMk/>
            <pc:sldMk cId="353762867" sldId="318"/>
            <ac:spMk id="45" creationId="{2B5F3C4A-E826-5F8F-E65B-F97A2A160189}"/>
          </ac:spMkLst>
        </pc:spChg>
        <pc:spChg chg="del mod replST">
          <ac:chgData name="Ida Ekmark" userId="ffbc62ef69d5d3dc" providerId="LiveId" clId="{65ED680E-75CE-40E6-A5D3-97468C0E7A21}" dt="2024-06-14T07:40:37.977" v="655" actId="478"/>
          <ac:spMkLst>
            <pc:docMk/>
            <pc:sldMk cId="353762867" sldId="318"/>
            <ac:spMk id="128" creationId="{A4D65462-E1A2-95AB-9DAE-4249B895AAF3}"/>
          </ac:spMkLst>
        </pc:spChg>
        <pc:spChg chg="del mod replST">
          <ac:chgData name="Ida Ekmark" userId="ffbc62ef69d5d3dc" providerId="LiveId" clId="{65ED680E-75CE-40E6-A5D3-97468C0E7A21}" dt="2024-06-14T07:40:37.977" v="654" actId="478"/>
          <ac:spMkLst>
            <pc:docMk/>
            <pc:sldMk cId="353762867" sldId="318"/>
            <ac:spMk id="129" creationId="{261FC386-BF36-B6F1-7D22-47F5699F31E7}"/>
          </ac:spMkLst>
        </pc:spChg>
        <pc:spChg chg="del mod replST">
          <ac:chgData name="Ida Ekmark" userId="ffbc62ef69d5d3dc" providerId="LiveId" clId="{65ED680E-75CE-40E6-A5D3-97468C0E7A21}" dt="2024-06-14T07:40:37.977" v="653" actId="478"/>
          <ac:spMkLst>
            <pc:docMk/>
            <pc:sldMk cId="353762867" sldId="318"/>
            <ac:spMk id="130" creationId="{7AD09310-730A-6E8F-2F5F-2AAF27AD50D4}"/>
          </ac:spMkLst>
        </pc:spChg>
        <pc:spChg chg="del mod replST">
          <ac:chgData name="Ida Ekmark" userId="ffbc62ef69d5d3dc" providerId="LiveId" clId="{65ED680E-75CE-40E6-A5D3-97468C0E7A21}" dt="2024-06-14T07:40:37.975" v="652" actId="478"/>
          <ac:spMkLst>
            <pc:docMk/>
            <pc:sldMk cId="353762867" sldId="318"/>
            <ac:spMk id="131" creationId="{9E7CCADA-B94A-43C2-739A-F9C28012E9AA}"/>
          </ac:spMkLst>
        </pc:spChg>
        <pc:spChg chg="del mod replST">
          <ac:chgData name="Ida Ekmark" userId="ffbc62ef69d5d3dc" providerId="LiveId" clId="{65ED680E-75CE-40E6-A5D3-97468C0E7A21}" dt="2024-06-14T07:40:37.975" v="651" actId="478"/>
          <ac:spMkLst>
            <pc:docMk/>
            <pc:sldMk cId="353762867" sldId="318"/>
            <ac:spMk id="132" creationId="{2AD1E161-7543-5D38-686A-867334F0E32D}"/>
          </ac:spMkLst>
        </pc:spChg>
        <pc:spChg chg="del mod replST">
          <ac:chgData name="Ida Ekmark" userId="ffbc62ef69d5d3dc" providerId="LiveId" clId="{65ED680E-75CE-40E6-A5D3-97468C0E7A21}" dt="2024-06-14T07:40:37.975" v="650" actId="478"/>
          <ac:spMkLst>
            <pc:docMk/>
            <pc:sldMk cId="353762867" sldId="318"/>
            <ac:spMk id="133" creationId="{08F41704-6BA1-1489-76A3-E0A1FE26288A}"/>
          </ac:spMkLst>
        </pc:spChg>
        <pc:spChg chg="del mod replST">
          <ac:chgData name="Ida Ekmark" userId="ffbc62ef69d5d3dc" providerId="LiveId" clId="{65ED680E-75CE-40E6-A5D3-97468C0E7A21}" dt="2024-06-14T07:40:37.973" v="649" actId="478"/>
          <ac:spMkLst>
            <pc:docMk/>
            <pc:sldMk cId="353762867" sldId="318"/>
            <ac:spMk id="134" creationId="{DB1DCF00-3293-E029-75AA-D2DE4AB497B3}"/>
          </ac:spMkLst>
        </pc:spChg>
        <pc:spChg chg="del mod replST">
          <ac:chgData name="Ida Ekmark" userId="ffbc62ef69d5d3dc" providerId="LiveId" clId="{65ED680E-75CE-40E6-A5D3-97468C0E7A21}" dt="2024-06-14T07:40:37.973" v="648" actId="478"/>
          <ac:spMkLst>
            <pc:docMk/>
            <pc:sldMk cId="353762867" sldId="318"/>
            <ac:spMk id="135" creationId="{9273807F-C6FD-975F-6FE4-4C813614939F}"/>
          </ac:spMkLst>
        </pc:spChg>
        <pc:spChg chg="del mod replST">
          <ac:chgData name="Ida Ekmark" userId="ffbc62ef69d5d3dc" providerId="LiveId" clId="{65ED680E-75CE-40E6-A5D3-97468C0E7A21}" dt="2024-06-14T07:40:37.973" v="647" actId="478"/>
          <ac:spMkLst>
            <pc:docMk/>
            <pc:sldMk cId="353762867" sldId="318"/>
            <ac:spMk id="136" creationId="{25060502-A1C6-07ED-DBEB-76CFE60DA142}"/>
          </ac:spMkLst>
        </pc:spChg>
        <pc:spChg chg="del mod replST">
          <ac:chgData name="Ida Ekmark" userId="ffbc62ef69d5d3dc" providerId="LiveId" clId="{65ED680E-75CE-40E6-A5D3-97468C0E7A21}" dt="2024-06-14T07:40:37.969" v="646" actId="478"/>
          <ac:spMkLst>
            <pc:docMk/>
            <pc:sldMk cId="353762867" sldId="318"/>
            <ac:spMk id="137" creationId="{C9EC7642-2DDD-5D37-5DF3-128525609703}"/>
          </ac:spMkLst>
        </pc:spChg>
        <pc:spChg chg="del mod replST">
          <ac:chgData name="Ida Ekmark" userId="ffbc62ef69d5d3dc" providerId="LiveId" clId="{65ED680E-75CE-40E6-A5D3-97468C0E7A21}" dt="2024-06-14T07:40:37.969" v="645" actId="478"/>
          <ac:spMkLst>
            <pc:docMk/>
            <pc:sldMk cId="353762867" sldId="318"/>
            <ac:spMk id="138" creationId="{099C217F-7813-3518-BC33-539DBE44677B}"/>
          </ac:spMkLst>
        </pc:spChg>
        <pc:spChg chg="del mod replST">
          <ac:chgData name="Ida Ekmark" userId="ffbc62ef69d5d3dc" providerId="LiveId" clId="{65ED680E-75CE-40E6-A5D3-97468C0E7A21}" dt="2024-06-14T07:40:37.969" v="644" actId="478"/>
          <ac:spMkLst>
            <pc:docMk/>
            <pc:sldMk cId="353762867" sldId="318"/>
            <ac:spMk id="139" creationId="{C79A5698-F40D-DD86-4C5E-22F2CE650C7E}"/>
          </ac:spMkLst>
        </pc:spChg>
        <pc:spChg chg="del mod replST">
          <ac:chgData name="Ida Ekmark" userId="ffbc62ef69d5d3dc" providerId="LiveId" clId="{65ED680E-75CE-40E6-A5D3-97468C0E7A21}" dt="2024-06-14T07:40:37.969" v="643" actId="478"/>
          <ac:spMkLst>
            <pc:docMk/>
            <pc:sldMk cId="353762867" sldId="318"/>
            <ac:spMk id="140" creationId="{C7F35C3E-0CC0-6CF1-C9F4-7A7C6AA50FEA}"/>
          </ac:spMkLst>
        </pc:spChg>
        <pc:spChg chg="del mod replST">
          <ac:chgData name="Ida Ekmark" userId="ffbc62ef69d5d3dc" providerId="LiveId" clId="{65ED680E-75CE-40E6-A5D3-97468C0E7A21}" dt="2024-06-14T07:40:37.969" v="642" actId="478"/>
          <ac:spMkLst>
            <pc:docMk/>
            <pc:sldMk cId="353762867" sldId="318"/>
            <ac:spMk id="141" creationId="{2AEA3AFC-2502-CC38-B2CC-C68C003A2C0C}"/>
          </ac:spMkLst>
        </pc:spChg>
        <pc:spChg chg="del">
          <ac:chgData name="Ida Ekmark" userId="ffbc62ef69d5d3dc" providerId="LiveId" clId="{65ED680E-75CE-40E6-A5D3-97468C0E7A21}" dt="2024-06-14T07:39:54.475" v="256" actId="478"/>
          <ac:spMkLst>
            <pc:docMk/>
            <pc:sldMk cId="353762867" sldId="318"/>
            <ac:spMk id="160" creationId="{BE789A47-A85D-6755-E715-2173293A2ECA}"/>
          </ac:spMkLst>
        </pc:spChg>
        <pc:spChg chg="del">
          <ac:chgData name="Ida Ekmark" userId="ffbc62ef69d5d3dc" providerId="LiveId" clId="{65ED680E-75CE-40E6-A5D3-97468C0E7A21}" dt="2024-06-14T07:39:54.475" v="256" actId="478"/>
          <ac:spMkLst>
            <pc:docMk/>
            <pc:sldMk cId="353762867" sldId="318"/>
            <ac:spMk id="163" creationId="{A1F7CF7A-E949-1AD0-1C71-7249045294BB}"/>
          </ac:spMkLst>
        </pc:spChg>
        <pc:spChg chg="del mod topLvl replST">
          <ac:chgData name="Ida Ekmark" userId="ffbc62ef69d5d3dc" providerId="LiveId" clId="{65ED680E-75CE-40E6-A5D3-97468C0E7A21}" dt="2024-06-14T07:40:48.189" v="945" actId="478"/>
          <ac:spMkLst>
            <pc:docMk/>
            <pc:sldMk cId="353762867" sldId="318"/>
            <ac:spMk id="187" creationId="{4E14741D-13BD-46C2-DD59-83FC0C88450A}"/>
          </ac:spMkLst>
        </pc:spChg>
        <pc:spChg chg="del mod topLvl replST">
          <ac:chgData name="Ida Ekmark" userId="ffbc62ef69d5d3dc" providerId="LiveId" clId="{65ED680E-75CE-40E6-A5D3-97468C0E7A21}" dt="2024-06-14T07:40:48.155" v="907" actId="478"/>
          <ac:spMkLst>
            <pc:docMk/>
            <pc:sldMk cId="353762867" sldId="318"/>
            <ac:spMk id="188" creationId="{F6BDABCD-F81B-EB30-A3FE-766B7441F87F}"/>
          </ac:spMkLst>
        </pc:spChg>
        <pc:spChg chg="del mod replST">
          <ac:chgData name="Ida Ekmark" userId="ffbc62ef69d5d3dc" providerId="LiveId" clId="{65ED680E-75CE-40E6-A5D3-97468C0E7A21}" dt="2024-06-14T07:40:48.155" v="906" actId="478"/>
          <ac:spMkLst>
            <pc:docMk/>
            <pc:sldMk cId="353762867" sldId="318"/>
            <ac:spMk id="189" creationId="{631D06B2-375F-7545-25BE-FF62DEFC2309}"/>
          </ac:spMkLst>
        </pc:spChg>
        <pc:spChg chg="del mod replST">
          <ac:chgData name="Ida Ekmark" userId="ffbc62ef69d5d3dc" providerId="LiveId" clId="{65ED680E-75CE-40E6-A5D3-97468C0E7A21}" dt="2024-06-14T07:40:48.155" v="905" actId="478"/>
          <ac:spMkLst>
            <pc:docMk/>
            <pc:sldMk cId="353762867" sldId="318"/>
            <ac:spMk id="190" creationId="{36E55A0D-D920-E736-F17B-F7129BF1DC8B}"/>
          </ac:spMkLst>
        </pc:spChg>
        <pc:spChg chg="del mod replST">
          <ac:chgData name="Ida Ekmark" userId="ffbc62ef69d5d3dc" providerId="LiveId" clId="{65ED680E-75CE-40E6-A5D3-97468C0E7A21}" dt="2024-06-14T07:40:48.155" v="904" actId="478"/>
          <ac:spMkLst>
            <pc:docMk/>
            <pc:sldMk cId="353762867" sldId="318"/>
            <ac:spMk id="191" creationId="{2A8EE93C-66DD-663A-45C0-BB8B1AEDC2C9}"/>
          </ac:spMkLst>
        </pc:spChg>
        <pc:spChg chg="del mod replST">
          <ac:chgData name="Ida Ekmark" userId="ffbc62ef69d5d3dc" providerId="LiveId" clId="{65ED680E-75CE-40E6-A5D3-97468C0E7A21}" dt="2024-06-14T07:55:14.005" v="1120" actId="478"/>
          <ac:spMkLst>
            <pc:docMk/>
            <pc:sldMk cId="353762867" sldId="318"/>
            <ac:spMk id="256" creationId="{66CACAEA-47C4-7166-6F14-E4C3518EB5FF}"/>
          </ac:spMkLst>
        </pc:spChg>
        <pc:spChg chg="del topLvl">
          <ac:chgData name="Ida Ekmark" userId="ffbc62ef69d5d3dc" providerId="LiveId" clId="{65ED680E-75CE-40E6-A5D3-97468C0E7A21}" dt="2024-06-14T07:37:53.423" v="231" actId="478"/>
          <ac:spMkLst>
            <pc:docMk/>
            <pc:sldMk cId="353762867" sldId="318"/>
            <ac:spMk id="296" creationId="{A6567544-15DF-FB33-C243-E098616D2CFD}"/>
          </ac:spMkLst>
        </pc:spChg>
        <pc:spChg chg="del topLvl">
          <ac:chgData name="Ida Ekmark" userId="ffbc62ef69d5d3dc" providerId="LiveId" clId="{65ED680E-75CE-40E6-A5D3-97468C0E7A21}" dt="2024-06-14T07:37:53.387" v="193" actId="478"/>
          <ac:spMkLst>
            <pc:docMk/>
            <pc:sldMk cId="353762867" sldId="318"/>
            <ac:spMk id="297" creationId="{E10745FF-A3A3-E85F-E271-CFCA4939B969}"/>
          </ac:spMkLst>
        </pc:spChg>
        <pc:spChg chg="del">
          <ac:chgData name="Ida Ekmark" userId="ffbc62ef69d5d3dc" providerId="LiveId" clId="{65ED680E-75CE-40E6-A5D3-97468C0E7A21}" dt="2024-06-14T07:37:53.387" v="192" actId="478"/>
          <ac:spMkLst>
            <pc:docMk/>
            <pc:sldMk cId="353762867" sldId="318"/>
            <ac:spMk id="298" creationId="{640F5A6E-383B-59B7-86F1-32254CFDCDE4}"/>
          </ac:spMkLst>
        </pc:spChg>
        <pc:spChg chg="del">
          <ac:chgData name="Ida Ekmark" userId="ffbc62ef69d5d3dc" providerId="LiveId" clId="{65ED680E-75CE-40E6-A5D3-97468C0E7A21}" dt="2024-06-14T07:37:53.387" v="191" actId="478"/>
          <ac:spMkLst>
            <pc:docMk/>
            <pc:sldMk cId="353762867" sldId="318"/>
            <ac:spMk id="299" creationId="{40AA2CCB-D0D6-05D8-4944-D0EAA44E8E77}"/>
          </ac:spMkLst>
        </pc:spChg>
        <pc:spChg chg="del">
          <ac:chgData name="Ida Ekmark" userId="ffbc62ef69d5d3dc" providerId="LiveId" clId="{65ED680E-75CE-40E6-A5D3-97468C0E7A21}" dt="2024-06-14T07:37:53.387" v="190" actId="478"/>
          <ac:spMkLst>
            <pc:docMk/>
            <pc:sldMk cId="353762867" sldId="318"/>
            <ac:spMk id="300" creationId="{525834FA-9C48-6E7C-CAAA-02F9CF6A0A11}"/>
          </ac:spMkLst>
        </pc:spChg>
        <pc:spChg chg="del">
          <ac:chgData name="Ida Ekmark" userId="ffbc62ef69d5d3dc" providerId="LiveId" clId="{65ED680E-75CE-40E6-A5D3-97468C0E7A21}" dt="2024-06-14T07:37:53.385" v="189" actId="478"/>
          <ac:spMkLst>
            <pc:docMk/>
            <pc:sldMk cId="353762867" sldId="318"/>
            <ac:spMk id="301" creationId="{815BBCD1-7C47-66DE-BF16-8727F0A05ABC}"/>
          </ac:spMkLst>
        </pc:spChg>
        <pc:spChg chg="del">
          <ac:chgData name="Ida Ekmark" userId="ffbc62ef69d5d3dc" providerId="LiveId" clId="{65ED680E-75CE-40E6-A5D3-97468C0E7A21}" dt="2024-06-14T07:37:53.385" v="188" actId="478"/>
          <ac:spMkLst>
            <pc:docMk/>
            <pc:sldMk cId="353762867" sldId="318"/>
            <ac:spMk id="302" creationId="{352BCA56-53E3-7FD3-0A69-3D24492DBA00}"/>
          </ac:spMkLst>
        </pc:spChg>
        <pc:spChg chg="del">
          <ac:chgData name="Ida Ekmark" userId="ffbc62ef69d5d3dc" providerId="LiveId" clId="{65ED680E-75CE-40E6-A5D3-97468C0E7A21}" dt="2024-06-14T07:37:53.385" v="187" actId="478"/>
          <ac:spMkLst>
            <pc:docMk/>
            <pc:sldMk cId="353762867" sldId="318"/>
            <ac:spMk id="303" creationId="{AEB51F73-E6F6-9205-9CB0-0CCE8F12855B}"/>
          </ac:spMkLst>
        </pc:spChg>
        <pc:spChg chg="del">
          <ac:chgData name="Ida Ekmark" userId="ffbc62ef69d5d3dc" providerId="LiveId" clId="{65ED680E-75CE-40E6-A5D3-97468C0E7A21}" dt="2024-06-14T07:37:53.385" v="186" actId="478"/>
          <ac:spMkLst>
            <pc:docMk/>
            <pc:sldMk cId="353762867" sldId="318"/>
            <ac:spMk id="304" creationId="{75BE0A19-3F81-6525-69EE-2B1B9D98C7D1}"/>
          </ac:spMkLst>
        </pc:spChg>
        <pc:spChg chg="del">
          <ac:chgData name="Ida Ekmark" userId="ffbc62ef69d5d3dc" providerId="LiveId" clId="{65ED680E-75CE-40E6-A5D3-97468C0E7A21}" dt="2024-06-14T07:37:53.385" v="185" actId="478"/>
          <ac:spMkLst>
            <pc:docMk/>
            <pc:sldMk cId="353762867" sldId="318"/>
            <ac:spMk id="305" creationId="{EB277477-29F0-F49A-ED04-3210300CB2FC}"/>
          </ac:spMkLst>
        </pc:spChg>
        <pc:spChg chg="del">
          <ac:chgData name="Ida Ekmark" userId="ffbc62ef69d5d3dc" providerId="LiveId" clId="{65ED680E-75CE-40E6-A5D3-97468C0E7A21}" dt="2024-06-14T07:37:53.383" v="184" actId="478"/>
          <ac:spMkLst>
            <pc:docMk/>
            <pc:sldMk cId="353762867" sldId="318"/>
            <ac:spMk id="306" creationId="{16E83157-EB1C-0EBA-FD05-16FFBF0C9013}"/>
          </ac:spMkLst>
        </pc:spChg>
        <pc:spChg chg="del">
          <ac:chgData name="Ida Ekmark" userId="ffbc62ef69d5d3dc" providerId="LiveId" clId="{65ED680E-75CE-40E6-A5D3-97468C0E7A21}" dt="2024-06-14T07:37:53.383" v="183" actId="478"/>
          <ac:spMkLst>
            <pc:docMk/>
            <pc:sldMk cId="353762867" sldId="318"/>
            <ac:spMk id="307" creationId="{0B7424DF-FFBB-4F21-D4FB-BAA95177802C}"/>
          </ac:spMkLst>
        </pc:spChg>
        <pc:spChg chg="del">
          <ac:chgData name="Ida Ekmark" userId="ffbc62ef69d5d3dc" providerId="LiveId" clId="{65ED680E-75CE-40E6-A5D3-97468C0E7A21}" dt="2024-06-14T07:37:53.383" v="182" actId="478"/>
          <ac:spMkLst>
            <pc:docMk/>
            <pc:sldMk cId="353762867" sldId="318"/>
            <ac:spMk id="308" creationId="{7C61BA89-394D-217F-2CC0-75D89CF11864}"/>
          </ac:spMkLst>
        </pc:spChg>
        <pc:spChg chg="del">
          <ac:chgData name="Ida Ekmark" userId="ffbc62ef69d5d3dc" providerId="LiveId" clId="{65ED680E-75CE-40E6-A5D3-97468C0E7A21}" dt="2024-06-14T07:37:53.379" v="181" actId="478"/>
          <ac:spMkLst>
            <pc:docMk/>
            <pc:sldMk cId="353762867" sldId="318"/>
            <ac:spMk id="309" creationId="{4A75D3FB-4A0A-36B7-9708-D672642C8CD5}"/>
          </ac:spMkLst>
        </pc:spChg>
        <pc:spChg chg="del">
          <ac:chgData name="Ida Ekmark" userId="ffbc62ef69d5d3dc" providerId="LiveId" clId="{65ED680E-75CE-40E6-A5D3-97468C0E7A21}" dt="2024-06-14T07:37:53.379" v="180" actId="478"/>
          <ac:spMkLst>
            <pc:docMk/>
            <pc:sldMk cId="353762867" sldId="318"/>
            <ac:spMk id="310" creationId="{71E1DD7D-BE7F-CB59-17EE-D4FC6E8CAD8A}"/>
          </ac:spMkLst>
        </pc:spChg>
        <pc:spChg chg="del">
          <ac:chgData name="Ida Ekmark" userId="ffbc62ef69d5d3dc" providerId="LiveId" clId="{65ED680E-75CE-40E6-A5D3-97468C0E7A21}" dt="2024-06-14T07:37:53.379" v="179" actId="478"/>
          <ac:spMkLst>
            <pc:docMk/>
            <pc:sldMk cId="353762867" sldId="318"/>
            <ac:spMk id="311" creationId="{19F6B846-B779-45D3-2CDD-ED4F6EBD4D43}"/>
          </ac:spMkLst>
        </pc:spChg>
        <pc:spChg chg="del">
          <ac:chgData name="Ida Ekmark" userId="ffbc62ef69d5d3dc" providerId="LiveId" clId="{65ED680E-75CE-40E6-A5D3-97468C0E7A21}" dt="2024-06-14T07:37:53.379" v="178" actId="478"/>
          <ac:spMkLst>
            <pc:docMk/>
            <pc:sldMk cId="353762867" sldId="318"/>
            <ac:spMk id="312" creationId="{AC393EF6-77CE-F348-5B22-23CC92581684}"/>
          </ac:spMkLst>
        </pc:spChg>
        <pc:spChg chg="del">
          <ac:chgData name="Ida Ekmark" userId="ffbc62ef69d5d3dc" providerId="LiveId" clId="{65ED680E-75CE-40E6-A5D3-97468C0E7A21}" dt="2024-06-14T07:37:53.379" v="177" actId="478"/>
          <ac:spMkLst>
            <pc:docMk/>
            <pc:sldMk cId="353762867" sldId="318"/>
            <ac:spMk id="313" creationId="{D4531CD6-7B0A-CB4F-5888-6EEC58556E3A}"/>
          </ac:spMkLst>
        </pc:spChg>
        <pc:spChg chg="del">
          <ac:chgData name="Ida Ekmark" userId="ffbc62ef69d5d3dc" providerId="LiveId" clId="{65ED680E-75CE-40E6-A5D3-97468C0E7A21}" dt="2024-06-14T07:37:53.379" v="176" actId="478"/>
          <ac:spMkLst>
            <pc:docMk/>
            <pc:sldMk cId="353762867" sldId="318"/>
            <ac:spMk id="314" creationId="{462C4F61-F1D3-3B7D-3067-10F572B1A4D6}"/>
          </ac:spMkLst>
        </pc:spChg>
        <pc:spChg chg="del">
          <ac:chgData name="Ida Ekmark" userId="ffbc62ef69d5d3dc" providerId="LiveId" clId="{65ED680E-75CE-40E6-A5D3-97468C0E7A21}" dt="2024-06-14T07:37:53.379" v="175" actId="478"/>
          <ac:spMkLst>
            <pc:docMk/>
            <pc:sldMk cId="353762867" sldId="318"/>
            <ac:spMk id="315" creationId="{9033BF4F-E955-8614-7B14-8B78AA33265C}"/>
          </ac:spMkLst>
        </pc:spChg>
        <pc:spChg chg="del">
          <ac:chgData name="Ida Ekmark" userId="ffbc62ef69d5d3dc" providerId="LiveId" clId="{65ED680E-75CE-40E6-A5D3-97468C0E7A21}" dt="2024-06-14T07:37:53.379" v="174" actId="478"/>
          <ac:spMkLst>
            <pc:docMk/>
            <pc:sldMk cId="353762867" sldId="318"/>
            <ac:spMk id="316" creationId="{2B1E5B78-409A-1FE6-D1A8-1E161D7B1B52}"/>
          </ac:spMkLst>
        </pc:spChg>
        <pc:spChg chg="del">
          <ac:chgData name="Ida Ekmark" userId="ffbc62ef69d5d3dc" providerId="LiveId" clId="{65ED680E-75CE-40E6-A5D3-97468C0E7A21}" dt="2024-06-14T07:37:53.379" v="173" actId="478"/>
          <ac:spMkLst>
            <pc:docMk/>
            <pc:sldMk cId="353762867" sldId="318"/>
            <ac:spMk id="317" creationId="{3BF464B3-8600-8A06-E378-6559000F58B1}"/>
          </ac:spMkLst>
        </pc:spChg>
        <pc:spChg chg="del">
          <ac:chgData name="Ida Ekmark" userId="ffbc62ef69d5d3dc" providerId="LiveId" clId="{65ED680E-75CE-40E6-A5D3-97468C0E7A21}" dt="2024-06-14T07:37:53.376" v="172" actId="478"/>
          <ac:spMkLst>
            <pc:docMk/>
            <pc:sldMk cId="353762867" sldId="318"/>
            <ac:spMk id="318" creationId="{9B467AA0-F283-B2C1-4AFA-8DA67CFD5BFD}"/>
          </ac:spMkLst>
        </pc:spChg>
        <pc:spChg chg="del">
          <ac:chgData name="Ida Ekmark" userId="ffbc62ef69d5d3dc" providerId="LiveId" clId="{65ED680E-75CE-40E6-A5D3-97468C0E7A21}" dt="2024-06-14T07:37:53.376" v="171" actId="478"/>
          <ac:spMkLst>
            <pc:docMk/>
            <pc:sldMk cId="353762867" sldId="318"/>
            <ac:spMk id="319" creationId="{8907600D-56F5-D83B-7C00-0D837E066042}"/>
          </ac:spMkLst>
        </pc:spChg>
        <pc:spChg chg="del">
          <ac:chgData name="Ida Ekmark" userId="ffbc62ef69d5d3dc" providerId="LiveId" clId="{65ED680E-75CE-40E6-A5D3-97468C0E7A21}" dt="2024-06-14T07:37:53.376" v="170" actId="478"/>
          <ac:spMkLst>
            <pc:docMk/>
            <pc:sldMk cId="353762867" sldId="318"/>
            <ac:spMk id="320" creationId="{65CCB106-F523-F115-B1CC-3E4191052EE2}"/>
          </ac:spMkLst>
        </pc:spChg>
        <pc:spChg chg="del">
          <ac:chgData name="Ida Ekmark" userId="ffbc62ef69d5d3dc" providerId="LiveId" clId="{65ED680E-75CE-40E6-A5D3-97468C0E7A21}" dt="2024-06-14T07:37:53.376" v="169" actId="478"/>
          <ac:spMkLst>
            <pc:docMk/>
            <pc:sldMk cId="353762867" sldId="318"/>
            <ac:spMk id="321" creationId="{A4A6D42F-3947-CA86-721E-EE52AD34480E}"/>
          </ac:spMkLst>
        </pc:spChg>
        <pc:spChg chg="del">
          <ac:chgData name="Ida Ekmark" userId="ffbc62ef69d5d3dc" providerId="LiveId" clId="{65ED680E-75CE-40E6-A5D3-97468C0E7A21}" dt="2024-06-14T07:37:53.376" v="168" actId="478"/>
          <ac:spMkLst>
            <pc:docMk/>
            <pc:sldMk cId="353762867" sldId="318"/>
            <ac:spMk id="322" creationId="{BC3950AC-DFFE-28A1-09A0-E528BB42E0B7}"/>
          </ac:spMkLst>
        </pc:spChg>
        <pc:spChg chg="del">
          <ac:chgData name="Ida Ekmark" userId="ffbc62ef69d5d3dc" providerId="LiveId" clId="{65ED680E-75CE-40E6-A5D3-97468C0E7A21}" dt="2024-06-14T07:37:53.376" v="167" actId="478"/>
          <ac:spMkLst>
            <pc:docMk/>
            <pc:sldMk cId="353762867" sldId="318"/>
            <ac:spMk id="323" creationId="{6D53D3CA-A019-8F4C-1212-785728A4694A}"/>
          </ac:spMkLst>
        </pc:spChg>
        <pc:spChg chg="del">
          <ac:chgData name="Ida Ekmark" userId="ffbc62ef69d5d3dc" providerId="LiveId" clId="{65ED680E-75CE-40E6-A5D3-97468C0E7A21}" dt="2024-06-14T07:37:53.376" v="166" actId="478"/>
          <ac:spMkLst>
            <pc:docMk/>
            <pc:sldMk cId="353762867" sldId="318"/>
            <ac:spMk id="324" creationId="{40640BB8-27DC-FEDB-5ABC-8F37AAE4E223}"/>
          </ac:spMkLst>
        </pc:spChg>
        <pc:spChg chg="del">
          <ac:chgData name="Ida Ekmark" userId="ffbc62ef69d5d3dc" providerId="LiveId" clId="{65ED680E-75CE-40E6-A5D3-97468C0E7A21}" dt="2024-06-14T07:37:53.371" v="165" actId="478"/>
          <ac:spMkLst>
            <pc:docMk/>
            <pc:sldMk cId="353762867" sldId="318"/>
            <ac:spMk id="325" creationId="{6AF3A09A-3AB3-F8D1-822C-5E08167E6889}"/>
          </ac:spMkLst>
        </pc:spChg>
        <pc:spChg chg="del">
          <ac:chgData name="Ida Ekmark" userId="ffbc62ef69d5d3dc" providerId="LiveId" clId="{65ED680E-75CE-40E6-A5D3-97468C0E7A21}" dt="2024-06-14T07:37:53.371" v="164" actId="478"/>
          <ac:spMkLst>
            <pc:docMk/>
            <pc:sldMk cId="353762867" sldId="318"/>
            <ac:spMk id="326" creationId="{0F63563B-8CE3-01D3-F3A5-FBB36E543CA4}"/>
          </ac:spMkLst>
        </pc:spChg>
        <pc:spChg chg="del">
          <ac:chgData name="Ida Ekmark" userId="ffbc62ef69d5d3dc" providerId="LiveId" clId="{65ED680E-75CE-40E6-A5D3-97468C0E7A21}" dt="2024-06-14T07:37:53.371" v="163" actId="478"/>
          <ac:spMkLst>
            <pc:docMk/>
            <pc:sldMk cId="353762867" sldId="318"/>
            <ac:spMk id="327" creationId="{8A55F1E9-CA61-251E-AE4F-B181F5830196}"/>
          </ac:spMkLst>
        </pc:spChg>
        <pc:spChg chg="del">
          <ac:chgData name="Ida Ekmark" userId="ffbc62ef69d5d3dc" providerId="LiveId" clId="{65ED680E-75CE-40E6-A5D3-97468C0E7A21}" dt="2024-06-14T07:37:53.371" v="162" actId="478"/>
          <ac:spMkLst>
            <pc:docMk/>
            <pc:sldMk cId="353762867" sldId="318"/>
            <ac:spMk id="328" creationId="{ABB530C7-B1FA-BEFD-2B3C-28616FECB870}"/>
          </ac:spMkLst>
        </pc:spChg>
        <pc:spChg chg="del">
          <ac:chgData name="Ida Ekmark" userId="ffbc62ef69d5d3dc" providerId="LiveId" clId="{65ED680E-75CE-40E6-A5D3-97468C0E7A21}" dt="2024-06-14T07:37:53.371" v="161" actId="478"/>
          <ac:spMkLst>
            <pc:docMk/>
            <pc:sldMk cId="353762867" sldId="318"/>
            <ac:spMk id="329" creationId="{35B22F69-8DDA-78B3-C989-C83FB279922D}"/>
          </ac:spMkLst>
        </pc:spChg>
        <pc:spChg chg="del">
          <ac:chgData name="Ida Ekmark" userId="ffbc62ef69d5d3dc" providerId="LiveId" clId="{65ED680E-75CE-40E6-A5D3-97468C0E7A21}" dt="2024-06-14T07:37:53.371" v="160" actId="478"/>
          <ac:spMkLst>
            <pc:docMk/>
            <pc:sldMk cId="353762867" sldId="318"/>
            <ac:spMk id="330" creationId="{C2218257-D17B-568C-40D7-BDF3BE5C6DCC}"/>
          </ac:spMkLst>
        </pc:spChg>
        <pc:spChg chg="del">
          <ac:chgData name="Ida Ekmark" userId="ffbc62ef69d5d3dc" providerId="LiveId" clId="{65ED680E-75CE-40E6-A5D3-97468C0E7A21}" dt="2024-06-14T07:37:53.371" v="159" actId="478"/>
          <ac:spMkLst>
            <pc:docMk/>
            <pc:sldMk cId="353762867" sldId="318"/>
            <ac:spMk id="331" creationId="{66E083EC-C517-DE39-4EC1-4A4BF93612D0}"/>
          </ac:spMkLst>
        </pc:spChg>
        <pc:spChg chg="del">
          <ac:chgData name="Ida Ekmark" userId="ffbc62ef69d5d3dc" providerId="LiveId" clId="{65ED680E-75CE-40E6-A5D3-97468C0E7A21}" dt="2024-06-14T07:37:53.371" v="158" actId="478"/>
          <ac:spMkLst>
            <pc:docMk/>
            <pc:sldMk cId="353762867" sldId="318"/>
            <ac:spMk id="332" creationId="{87709916-880D-B7FD-BB23-FFD594797483}"/>
          </ac:spMkLst>
        </pc:spChg>
        <pc:spChg chg="del">
          <ac:chgData name="Ida Ekmark" userId="ffbc62ef69d5d3dc" providerId="LiveId" clId="{65ED680E-75CE-40E6-A5D3-97468C0E7A21}" dt="2024-06-14T07:37:53.367" v="157" actId="478"/>
          <ac:spMkLst>
            <pc:docMk/>
            <pc:sldMk cId="353762867" sldId="318"/>
            <ac:spMk id="333" creationId="{7068FB2E-659C-8763-A064-B0D9525C1E24}"/>
          </ac:spMkLst>
        </pc:spChg>
        <pc:spChg chg="del">
          <ac:chgData name="Ida Ekmark" userId="ffbc62ef69d5d3dc" providerId="LiveId" clId="{65ED680E-75CE-40E6-A5D3-97468C0E7A21}" dt="2024-06-14T07:37:53.367" v="156" actId="478"/>
          <ac:spMkLst>
            <pc:docMk/>
            <pc:sldMk cId="353762867" sldId="318"/>
            <ac:spMk id="334" creationId="{75C0B85A-EFF9-4961-6FE1-0C564AEC357D}"/>
          </ac:spMkLst>
        </pc:spChg>
        <pc:spChg chg="del">
          <ac:chgData name="Ida Ekmark" userId="ffbc62ef69d5d3dc" providerId="LiveId" clId="{65ED680E-75CE-40E6-A5D3-97468C0E7A21}" dt="2024-06-14T07:37:53.367" v="155" actId="478"/>
          <ac:spMkLst>
            <pc:docMk/>
            <pc:sldMk cId="353762867" sldId="318"/>
            <ac:spMk id="335" creationId="{CF18CB4E-FDB4-325D-F24F-5F4772CA9EB3}"/>
          </ac:spMkLst>
        </pc:spChg>
        <pc:spChg chg="add del mod">
          <ac:chgData name="Ida Ekmark" userId="ffbc62ef69d5d3dc" providerId="LiveId" clId="{65ED680E-75CE-40E6-A5D3-97468C0E7A21}" dt="2024-06-14T07:50:37.408" v="956" actId="21"/>
          <ac:spMkLst>
            <pc:docMk/>
            <pc:sldMk cId="353762867" sldId="318"/>
            <ac:spMk id="338" creationId="{F8AB167E-5FFB-6BB0-30C3-C98186B0BD7B}"/>
          </ac:spMkLst>
        </pc:spChg>
        <pc:spChg chg="del mod topLvl replST">
          <ac:chgData name="Ida Ekmark" userId="ffbc62ef69d5d3dc" providerId="LiveId" clId="{65ED680E-75CE-40E6-A5D3-97468C0E7A21}" dt="2024-06-14T07:55:31.277" v="1441" actId="478"/>
          <ac:spMkLst>
            <pc:docMk/>
            <pc:sldMk cId="353762867" sldId="318"/>
            <ac:spMk id="342" creationId="{35A88D98-400D-9D08-1008-72BB698AF97A}"/>
          </ac:spMkLst>
        </pc:spChg>
        <pc:spChg chg="del mod topLvl replST">
          <ac:chgData name="Ida Ekmark" userId="ffbc62ef69d5d3dc" providerId="LiveId" clId="{65ED680E-75CE-40E6-A5D3-97468C0E7A21}" dt="2024-06-14T07:55:31.245" v="1400" actId="478"/>
          <ac:spMkLst>
            <pc:docMk/>
            <pc:sldMk cId="353762867" sldId="318"/>
            <ac:spMk id="343" creationId="{1E2A951F-7563-E4C4-D55C-EE83AA474D12}"/>
          </ac:spMkLst>
        </pc:spChg>
        <pc:spChg chg="del mod replST">
          <ac:chgData name="Ida Ekmark" userId="ffbc62ef69d5d3dc" providerId="LiveId" clId="{65ED680E-75CE-40E6-A5D3-97468C0E7A21}" dt="2024-06-14T07:55:31.237" v="1399" actId="478"/>
          <ac:spMkLst>
            <pc:docMk/>
            <pc:sldMk cId="353762867" sldId="318"/>
            <ac:spMk id="344" creationId="{19F21302-841B-CC9C-FC32-91BC09AAB130}"/>
          </ac:spMkLst>
        </pc:spChg>
        <pc:spChg chg="del mod replST">
          <ac:chgData name="Ida Ekmark" userId="ffbc62ef69d5d3dc" providerId="LiveId" clId="{65ED680E-75CE-40E6-A5D3-97468C0E7A21}" dt="2024-06-14T07:55:31.237" v="1398" actId="478"/>
          <ac:spMkLst>
            <pc:docMk/>
            <pc:sldMk cId="353762867" sldId="318"/>
            <ac:spMk id="345" creationId="{123E20E6-7FB7-92B4-FA3E-E5C144622F7F}"/>
          </ac:spMkLst>
        </pc:spChg>
        <pc:spChg chg="del mod replST">
          <ac:chgData name="Ida Ekmark" userId="ffbc62ef69d5d3dc" providerId="LiveId" clId="{65ED680E-75CE-40E6-A5D3-97468C0E7A21}" dt="2024-06-14T07:55:31.237" v="1397" actId="478"/>
          <ac:spMkLst>
            <pc:docMk/>
            <pc:sldMk cId="353762867" sldId="318"/>
            <ac:spMk id="346" creationId="{974CA172-FF6F-6448-B1B3-12D8E0C58EE3}"/>
          </ac:spMkLst>
        </pc:spChg>
        <pc:spChg chg="del mod replST">
          <ac:chgData name="Ida Ekmark" userId="ffbc62ef69d5d3dc" providerId="LiveId" clId="{65ED680E-75CE-40E6-A5D3-97468C0E7A21}" dt="2024-06-14T07:55:31.237" v="1396" actId="478"/>
          <ac:spMkLst>
            <pc:docMk/>
            <pc:sldMk cId="353762867" sldId="318"/>
            <ac:spMk id="347" creationId="{07602C46-CE51-E74F-30F7-DDC4A8D3A160}"/>
          </ac:spMkLst>
        </pc:spChg>
        <pc:spChg chg="del mod replST">
          <ac:chgData name="Ida Ekmark" userId="ffbc62ef69d5d3dc" providerId="LiveId" clId="{65ED680E-75CE-40E6-A5D3-97468C0E7A21}" dt="2024-06-14T07:55:31.237" v="1395" actId="478"/>
          <ac:spMkLst>
            <pc:docMk/>
            <pc:sldMk cId="353762867" sldId="318"/>
            <ac:spMk id="348" creationId="{4C34F455-6230-BCF4-3CB7-1B9D0D280F3D}"/>
          </ac:spMkLst>
        </pc:spChg>
        <pc:spChg chg="del mod replST">
          <ac:chgData name="Ida Ekmark" userId="ffbc62ef69d5d3dc" providerId="LiveId" clId="{65ED680E-75CE-40E6-A5D3-97468C0E7A21}" dt="2024-06-14T07:55:31.237" v="1394" actId="478"/>
          <ac:spMkLst>
            <pc:docMk/>
            <pc:sldMk cId="353762867" sldId="318"/>
            <ac:spMk id="349" creationId="{6A8C2A75-0C32-9869-F822-7877E5AF80FB}"/>
          </ac:spMkLst>
        </pc:spChg>
        <pc:spChg chg="del mod replST">
          <ac:chgData name="Ida Ekmark" userId="ffbc62ef69d5d3dc" providerId="LiveId" clId="{65ED680E-75CE-40E6-A5D3-97468C0E7A21}" dt="2024-06-14T07:55:31.237" v="1393" actId="478"/>
          <ac:spMkLst>
            <pc:docMk/>
            <pc:sldMk cId="353762867" sldId="318"/>
            <ac:spMk id="350" creationId="{1B3ABDF1-6DAD-29D2-9C8F-B9F21751BE17}"/>
          </ac:spMkLst>
        </pc:spChg>
        <pc:spChg chg="del mod replST">
          <ac:chgData name="Ida Ekmark" userId="ffbc62ef69d5d3dc" providerId="LiveId" clId="{65ED680E-75CE-40E6-A5D3-97468C0E7A21}" dt="2024-06-14T07:55:31.237" v="1392" actId="478"/>
          <ac:spMkLst>
            <pc:docMk/>
            <pc:sldMk cId="353762867" sldId="318"/>
            <ac:spMk id="351" creationId="{EC44E0E4-E706-1547-5900-E61F2E43B3B6}"/>
          </ac:spMkLst>
        </pc:spChg>
        <pc:spChg chg="del mod replST">
          <ac:chgData name="Ida Ekmark" userId="ffbc62ef69d5d3dc" providerId="LiveId" clId="{65ED680E-75CE-40E6-A5D3-97468C0E7A21}" dt="2024-06-14T07:55:31.237" v="1391" actId="478"/>
          <ac:spMkLst>
            <pc:docMk/>
            <pc:sldMk cId="353762867" sldId="318"/>
            <ac:spMk id="352" creationId="{761B4F49-B55C-58CF-DA02-32B0FEDF4CD5}"/>
          </ac:spMkLst>
        </pc:spChg>
        <pc:spChg chg="del mod replST">
          <ac:chgData name="Ida Ekmark" userId="ffbc62ef69d5d3dc" providerId="LiveId" clId="{65ED680E-75CE-40E6-A5D3-97468C0E7A21}" dt="2024-06-14T07:55:31.237" v="1390" actId="478"/>
          <ac:spMkLst>
            <pc:docMk/>
            <pc:sldMk cId="353762867" sldId="318"/>
            <ac:spMk id="353" creationId="{6BE6E4CA-2447-C635-23AF-EFC58AA8BD9C}"/>
          </ac:spMkLst>
        </pc:spChg>
        <pc:spChg chg="del mod replST">
          <ac:chgData name="Ida Ekmark" userId="ffbc62ef69d5d3dc" providerId="LiveId" clId="{65ED680E-75CE-40E6-A5D3-97468C0E7A21}" dt="2024-06-14T07:55:31.237" v="1389" actId="478"/>
          <ac:spMkLst>
            <pc:docMk/>
            <pc:sldMk cId="353762867" sldId="318"/>
            <ac:spMk id="354" creationId="{45A32FC8-6A48-9FE7-F677-E266BB54A28F}"/>
          </ac:spMkLst>
        </pc:spChg>
        <pc:spChg chg="del mod replST">
          <ac:chgData name="Ida Ekmark" userId="ffbc62ef69d5d3dc" providerId="LiveId" clId="{65ED680E-75CE-40E6-A5D3-97468C0E7A21}" dt="2024-06-14T07:55:31.237" v="1388" actId="478"/>
          <ac:spMkLst>
            <pc:docMk/>
            <pc:sldMk cId="353762867" sldId="318"/>
            <ac:spMk id="355" creationId="{C8F83ADE-E891-B013-889E-9FE5707135FF}"/>
          </ac:spMkLst>
        </pc:spChg>
        <pc:spChg chg="del mod replST">
          <ac:chgData name="Ida Ekmark" userId="ffbc62ef69d5d3dc" providerId="LiveId" clId="{65ED680E-75CE-40E6-A5D3-97468C0E7A21}" dt="2024-06-14T07:55:31.237" v="1387" actId="478"/>
          <ac:spMkLst>
            <pc:docMk/>
            <pc:sldMk cId="353762867" sldId="318"/>
            <ac:spMk id="356" creationId="{D3157F09-4C62-C75D-190E-4CCBE472673C}"/>
          </ac:spMkLst>
        </pc:spChg>
        <pc:spChg chg="del mod replST">
          <ac:chgData name="Ida Ekmark" userId="ffbc62ef69d5d3dc" providerId="LiveId" clId="{65ED680E-75CE-40E6-A5D3-97468C0E7A21}" dt="2024-06-14T07:55:31.237" v="1386" actId="478"/>
          <ac:spMkLst>
            <pc:docMk/>
            <pc:sldMk cId="353762867" sldId="318"/>
            <ac:spMk id="357" creationId="{0D6B971F-5CBF-4645-4A0E-AD59D2752700}"/>
          </ac:spMkLst>
        </pc:spChg>
        <pc:spChg chg="del mod replST">
          <ac:chgData name="Ida Ekmark" userId="ffbc62ef69d5d3dc" providerId="LiveId" clId="{65ED680E-75CE-40E6-A5D3-97468C0E7A21}" dt="2024-06-14T07:55:31.237" v="1385" actId="478"/>
          <ac:spMkLst>
            <pc:docMk/>
            <pc:sldMk cId="353762867" sldId="318"/>
            <ac:spMk id="358" creationId="{A6B28D38-6500-6A1C-734C-3FEC068EFE31}"/>
          </ac:spMkLst>
        </pc:spChg>
        <pc:spChg chg="del mod replST">
          <ac:chgData name="Ida Ekmark" userId="ffbc62ef69d5d3dc" providerId="LiveId" clId="{65ED680E-75CE-40E6-A5D3-97468C0E7A21}" dt="2024-06-14T07:55:31.237" v="1384" actId="478"/>
          <ac:spMkLst>
            <pc:docMk/>
            <pc:sldMk cId="353762867" sldId="318"/>
            <ac:spMk id="359" creationId="{5A75E50A-94B4-07FD-43D9-5CC558E7E278}"/>
          </ac:spMkLst>
        </pc:spChg>
        <pc:spChg chg="del mod replST">
          <ac:chgData name="Ida Ekmark" userId="ffbc62ef69d5d3dc" providerId="LiveId" clId="{65ED680E-75CE-40E6-A5D3-97468C0E7A21}" dt="2024-06-14T07:55:31.235" v="1383" actId="478"/>
          <ac:spMkLst>
            <pc:docMk/>
            <pc:sldMk cId="353762867" sldId="318"/>
            <ac:spMk id="360" creationId="{A6378CFD-28DD-CFA3-9473-CB1F104E21E5}"/>
          </ac:spMkLst>
        </pc:spChg>
        <pc:spChg chg="del mod replST">
          <ac:chgData name="Ida Ekmark" userId="ffbc62ef69d5d3dc" providerId="LiveId" clId="{65ED680E-75CE-40E6-A5D3-97468C0E7A21}" dt="2024-06-14T07:55:31.235" v="1382" actId="478"/>
          <ac:spMkLst>
            <pc:docMk/>
            <pc:sldMk cId="353762867" sldId="318"/>
            <ac:spMk id="361" creationId="{7E4EE317-DCA2-994D-1423-A75B12BE1275}"/>
          </ac:spMkLst>
        </pc:spChg>
        <pc:spChg chg="del mod replST">
          <ac:chgData name="Ida Ekmark" userId="ffbc62ef69d5d3dc" providerId="LiveId" clId="{65ED680E-75CE-40E6-A5D3-97468C0E7A21}" dt="2024-06-14T07:55:31.235" v="1381" actId="478"/>
          <ac:spMkLst>
            <pc:docMk/>
            <pc:sldMk cId="353762867" sldId="318"/>
            <ac:spMk id="362" creationId="{FD6466CE-62FE-930E-2C3F-8D8DF40BB555}"/>
          </ac:spMkLst>
        </pc:spChg>
        <pc:spChg chg="del mod replST">
          <ac:chgData name="Ida Ekmark" userId="ffbc62ef69d5d3dc" providerId="LiveId" clId="{65ED680E-75CE-40E6-A5D3-97468C0E7A21}" dt="2024-06-14T07:55:31.230" v="1380" actId="478"/>
          <ac:spMkLst>
            <pc:docMk/>
            <pc:sldMk cId="353762867" sldId="318"/>
            <ac:spMk id="363" creationId="{ED6EFDC6-0707-8F49-3C6F-4EFCD983A19A}"/>
          </ac:spMkLst>
        </pc:spChg>
        <pc:spChg chg="del mod replST">
          <ac:chgData name="Ida Ekmark" userId="ffbc62ef69d5d3dc" providerId="LiveId" clId="{65ED680E-75CE-40E6-A5D3-97468C0E7A21}" dt="2024-06-14T07:55:31.230" v="1379" actId="478"/>
          <ac:spMkLst>
            <pc:docMk/>
            <pc:sldMk cId="353762867" sldId="318"/>
            <ac:spMk id="364" creationId="{07307B7D-9F62-D9DE-D0A2-501F8A013ABA}"/>
          </ac:spMkLst>
        </pc:spChg>
        <pc:spChg chg="del mod replST">
          <ac:chgData name="Ida Ekmark" userId="ffbc62ef69d5d3dc" providerId="LiveId" clId="{65ED680E-75CE-40E6-A5D3-97468C0E7A21}" dt="2024-06-14T07:55:31.230" v="1378" actId="478"/>
          <ac:spMkLst>
            <pc:docMk/>
            <pc:sldMk cId="353762867" sldId="318"/>
            <ac:spMk id="365" creationId="{6A5DA4A9-307B-F583-FEA9-F28099AB91B3}"/>
          </ac:spMkLst>
        </pc:spChg>
        <pc:spChg chg="del mod replST">
          <ac:chgData name="Ida Ekmark" userId="ffbc62ef69d5d3dc" providerId="LiveId" clId="{65ED680E-75CE-40E6-A5D3-97468C0E7A21}" dt="2024-06-14T07:55:31.230" v="1377" actId="478"/>
          <ac:spMkLst>
            <pc:docMk/>
            <pc:sldMk cId="353762867" sldId="318"/>
            <ac:spMk id="366" creationId="{689C550F-C0A3-56D7-9934-C4AF1ACB0B16}"/>
          </ac:spMkLst>
        </pc:spChg>
        <pc:spChg chg="del mod replST">
          <ac:chgData name="Ida Ekmark" userId="ffbc62ef69d5d3dc" providerId="LiveId" clId="{65ED680E-75CE-40E6-A5D3-97468C0E7A21}" dt="2024-06-14T07:55:31.230" v="1376" actId="478"/>
          <ac:spMkLst>
            <pc:docMk/>
            <pc:sldMk cId="353762867" sldId="318"/>
            <ac:spMk id="367" creationId="{F9D7D9FF-7089-CBE6-A6EB-A1447AF13B27}"/>
          </ac:spMkLst>
        </pc:spChg>
        <pc:spChg chg="del mod replST">
          <ac:chgData name="Ida Ekmark" userId="ffbc62ef69d5d3dc" providerId="LiveId" clId="{65ED680E-75CE-40E6-A5D3-97468C0E7A21}" dt="2024-06-14T07:55:31.230" v="1375" actId="478"/>
          <ac:spMkLst>
            <pc:docMk/>
            <pc:sldMk cId="353762867" sldId="318"/>
            <ac:spMk id="368" creationId="{F9F88935-BB15-4D62-DC73-414043754C5D}"/>
          </ac:spMkLst>
        </pc:spChg>
        <pc:spChg chg="del mod replST">
          <ac:chgData name="Ida Ekmark" userId="ffbc62ef69d5d3dc" providerId="LiveId" clId="{65ED680E-75CE-40E6-A5D3-97468C0E7A21}" dt="2024-06-14T07:55:31.230" v="1374" actId="478"/>
          <ac:spMkLst>
            <pc:docMk/>
            <pc:sldMk cId="353762867" sldId="318"/>
            <ac:spMk id="369" creationId="{19E9C350-8F36-62DD-1056-1986FA96BA1D}"/>
          </ac:spMkLst>
        </pc:spChg>
        <pc:spChg chg="del mod replST">
          <ac:chgData name="Ida Ekmark" userId="ffbc62ef69d5d3dc" providerId="LiveId" clId="{65ED680E-75CE-40E6-A5D3-97468C0E7A21}" dt="2024-06-14T07:55:31.230" v="1373" actId="478"/>
          <ac:spMkLst>
            <pc:docMk/>
            <pc:sldMk cId="353762867" sldId="318"/>
            <ac:spMk id="370" creationId="{587E5AAD-7158-ACE2-6DEB-6750F796A08D}"/>
          </ac:spMkLst>
        </pc:spChg>
        <pc:spChg chg="del mod replST">
          <ac:chgData name="Ida Ekmark" userId="ffbc62ef69d5d3dc" providerId="LiveId" clId="{65ED680E-75CE-40E6-A5D3-97468C0E7A21}" dt="2024-06-14T07:55:31.230" v="1372" actId="478"/>
          <ac:spMkLst>
            <pc:docMk/>
            <pc:sldMk cId="353762867" sldId="318"/>
            <ac:spMk id="371" creationId="{E1007BD5-5BB0-EF8D-CDC4-709BC5D96D8B}"/>
          </ac:spMkLst>
        </pc:spChg>
        <pc:spChg chg="del mod replST">
          <ac:chgData name="Ida Ekmark" userId="ffbc62ef69d5d3dc" providerId="LiveId" clId="{65ED680E-75CE-40E6-A5D3-97468C0E7A21}" dt="2024-06-14T07:55:31.225" v="1371" actId="478"/>
          <ac:spMkLst>
            <pc:docMk/>
            <pc:sldMk cId="353762867" sldId="318"/>
            <ac:spMk id="372" creationId="{6E72AEAA-B087-BA06-7B5F-537899C388D9}"/>
          </ac:spMkLst>
        </pc:spChg>
        <pc:spChg chg="mod">
          <ac:chgData name="Ida Ekmark" userId="ffbc62ef69d5d3dc" providerId="LiveId" clId="{65ED680E-75CE-40E6-A5D3-97468C0E7A21}" dt="2024-06-14T07:54:47.859" v="957" actId="165"/>
          <ac:spMkLst>
            <pc:docMk/>
            <pc:sldMk cId="353762867" sldId="318"/>
            <ac:spMk id="373" creationId="{EA33684B-DD9E-8647-8937-66942C3D7945}"/>
          </ac:spMkLst>
        </pc:spChg>
        <pc:spChg chg="mod">
          <ac:chgData name="Ida Ekmark" userId="ffbc62ef69d5d3dc" providerId="LiveId" clId="{65ED680E-75CE-40E6-A5D3-97468C0E7A21}" dt="2024-06-14T07:54:47.859" v="957" actId="165"/>
          <ac:spMkLst>
            <pc:docMk/>
            <pc:sldMk cId="353762867" sldId="318"/>
            <ac:spMk id="374" creationId="{22694C19-E7E9-7D3E-BB6B-EFC6F6FA2CD4}"/>
          </ac:spMkLst>
        </pc:spChg>
        <pc:spChg chg="mod">
          <ac:chgData name="Ida Ekmark" userId="ffbc62ef69d5d3dc" providerId="LiveId" clId="{65ED680E-75CE-40E6-A5D3-97468C0E7A21}" dt="2024-06-14T07:54:47.859" v="957" actId="165"/>
          <ac:spMkLst>
            <pc:docMk/>
            <pc:sldMk cId="353762867" sldId="318"/>
            <ac:spMk id="375" creationId="{56CDFAFD-49A3-164B-3190-F7195A6958F5}"/>
          </ac:spMkLst>
        </pc:spChg>
        <pc:spChg chg="mod">
          <ac:chgData name="Ida Ekmark" userId="ffbc62ef69d5d3dc" providerId="LiveId" clId="{65ED680E-75CE-40E6-A5D3-97468C0E7A21}" dt="2024-06-14T07:54:47.859" v="957" actId="165"/>
          <ac:spMkLst>
            <pc:docMk/>
            <pc:sldMk cId="353762867" sldId="318"/>
            <ac:spMk id="376" creationId="{4A46937F-1B66-CE4B-6E4F-AE1E3F41BB26}"/>
          </ac:spMkLst>
        </pc:spChg>
        <pc:spChg chg="mod">
          <ac:chgData name="Ida Ekmark" userId="ffbc62ef69d5d3dc" providerId="LiveId" clId="{65ED680E-75CE-40E6-A5D3-97468C0E7A21}" dt="2024-06-14T07:54:47.859" v="957" actId="165"/>
          <ac:spMkLst>
            <pc:docMk/>
            <pc:sldMk cId="353762867" sldId="318"/>
            <ac:spMk id="377" creationId="{AA795691-9840-5774-FE12-DC2D3F21D309}"/>
          </ac:spMkLst>
        </pc:spChg>
        <pc:spChg chg="mod">
          <ac:chgData name="Ida Ekmark" userId="ffbc62ef69d5d3dc" providerId="LiveId" clId="{65ED680E-75CE-40E6-A5D3-97468C0E7A21}" dt="2024-06-14T07:54:47.859" v="957" actId="165"/>
          <ac:spMkLst>
            <pc:docMk/>
            <pc:sldMk cId="353762867" sldId="318"/>
            <ac:spMk id="378" creationId="{40A0AE88-FFAF-9635-1FBA-545F5FCB2E64}"/>
          </ac:spMkLst>
        </pc:spChg>
        <pc:spChg chg="mod">
          <ac:chgData name="Ida Ekmark" userId="ffbc62ef69d5d3dc" providerId="LiveId" clId="{65ED680E-75CE-40E6-A5D3-97468C0E7A21}" dt="2024-06-14T07:54:47.859" v="957" actId="165"/>
          <ac:spMkLst>
            <pc:docMk/>
            <pc:sldMk cId="353762867" sldId="318"/>
            <ac:spMk id="379" creationId="{FA1125E3-CC59-7835-45AF-2EE24A6B3729}"/>
          </ac:spMkLst>
        </pc:spChg>
        <pc:spChg chg="mod">
          <ac:chgData name="Ida Ekmark" userId="ffbc62ef69d5d3dc" providerId="LiveId" clId="{65ED680E-75CE-40E6-A5D3-97468C0E7A21}" dt="2024-06-14T07:54:47.859" v="957" actId="165"/>
          <ac:spMkLst>
            <pc:docMk/>
            <pc:sldMk cId="353762867" sldId="318"/>
            <ac:spMk id="380" creationId="{365CCA39-419E-DAC6-2CB4-60A2652260DC}"/>
          </ac:spMkLst>
        </pc:spChg>
        <pc:spChg chg="mod">
          <ac:chgData name="Ida Ekmark" userId="ffbc62ef69d5d3dc" providerId="LiveId" clId="{65ED680E-75CE-40E6-A5D3-97468C0E7A21}" dt="2024-06-14T07:54:47.859" v="957" actId="165"/>
          <ac:spMkLst>
            <pc:docMk/>
            <pc:sldMk cId="353762867" sldId="318"/>
            <ac:spMk id="381" creationId="{C47F5301-2668-BACD-7309-9F7DBFBCD975}"/>
          </ac:spMkLst>
        </pc:spChg>
        <pc:spChg chg="mod">
          <ac:chgData name="Ida Ekmark" userId="ffbc62ef69d5d3dc" providerId="LiveId" clId="{65ED680E-75CE-40E6-A5D3-97468C0E7A21}" dt="2024-06-14T07:54:47.859" v="957" actId="165"/>
          <ac:spMkLst>
            <pc:docMk/>
            <pc:sldMk cId="353762867" sldId="318"/>
            <ac:spMk id="382" creationId="{C9D51BFC-DEF4-7866-0224-C7A61758CDA2}"/>
          </ac:spMkLst>
        </pc:spChg>
        <pc:spChg chg="mod">
          <ac:chgData name="Ida Ekmark" userId="ffbc62ef69d5d3dc" providerId="LiveId" clId="{65ED680E-75CE-40E6-A5D3-97468C0E7A21}" dt="2024-06-14T07:54:47.859" v="957" actId="165"/>
          <ac:spMkLst>
            <pc:docMk/>
            <pc:sldMk cId="353762867" sldId="318"/>
            <ac:spMk id="383" creationId="{5090B295-F0FF-346E-A05B-A4CAB8ABB1C9}"/>
          </ac:spMkLst>
        </pc:spChg>
        <pc:spChg chg="mod">
          <ac:chgData name="Ida Ekmark" userId="ffbc62ef69d5d3dc" providerId="LiveId" clId="{65ED680E-75CE-40E6-A5D3-97468C0E7A21}" dt="2024-06-14T07:54:47.859" v="957" actId="165"/>
          <ac:spMkLst>
            <pc:docMk/>
            <pc:sldMk cId="353762867" sldId="318"/>
            <ac:spMk id="384" creationId="{FF85ADA0-441C-F815-3F15-F65BF854C455}"/>
          </ac:spMkLst>
        </pc:spChg>
        <pc:spChg chg="mod">
          <ac:chgData name="Ida Ekmark" userId="ffbc62ef69d5d3dc" providerId="LiveId" clId="{65ED680E-75CE-40E6-A5D3-97468C0E7A21}" dt="2024-06-14T07:54:47.859" v="957" actId="165"/>
          <ac:spMkLst>
            <pc:docMk/>
            <pc:sldMk cId="353762867" sldId="318"/>
            <ac:spMk id="385" creationId="{5A060A59-A3E5-3586-9324-EA98C4346B58}"/>
          </ac:spMkLst>
        </pc:spChg>
        <pc:spChg chg="mod">
          <ac:chgData name="Ida Ekmark" userId="ffbc62ef69d5d3dc" providerId="LiveId" clId="{65ED680E-75CE-40E6-A5D3-97468C0E7A21}" dt="2024-06-14T07:54:47.859" v="957" actId="165"/>
          <ac:spMkLst>
            <pc:docMk/>
            <pc:sldMk cId="353762867" sldId="318"/>
            <ac:spMk id="386" creationId="{1D3B34BB-ED2A-136A-6403-0D669EC97335}"/>
          </ac:spMkLst>
        </pc:spChg>
        <pc:spChg chg="mod">
          <ac:chgData name="Ida Ekmark" userId="ffbc62ef69d5d3dc" providerId="LiveId" clId="{65ED680E-75CE-40E6-A5D3-97468C0E7A21}" dt="2024-06-14T07:54:47.859" v="957" actId="165"/>
          <ac:spMkLst>
            <pc:docMk/>
            <pc:sldMk cId="353762867" sldId="318"/>
            <ac:spMk id="387" creationId="{2EAD39C8-AD17-97BB-7BA8-8721A27ECEE1}"/>
          </ac:spMkLst>
        </pc:spChg>
        <pc:spChg chg="mod">
          <ac:chgData name="Ida Ekmark" userId="ffbc62ef69d5d3dc" providerId="LiveId" clId="{65ED680E-75CE-40E6-A5D3-97468C0E7A21}" dt="2024-06-14T07:54:47.859" v="957" actId="165"/>
          <ac:spMkLst>
            <pc:docMk/>
            <pc:sldMk cId="353762867" sldId="318"/>
            <ac:spMk id="388" creationId="{0D3586EE-C36F-BB7A-FEC1-E050AF7C551A}"/>
          </ac:spMkLst>
        </pc:spChg>
        <pc:spChg chg="mod">
          <ac:chgData name="Ida Ekmark" userId="ffbc62ef69d5d3dc" providerId="LiveId" clId="{65ED680E-75CE-40E6-A5D3-97468C0E7A21}" dt="2024-06-14T07:54:47.859" v="957" actId="165"/>
          <ac:spMkLst>
            <pc:docMk/>
            <pc:sldMk cId="353762867" sldId="318"/>
            <ac:spMk id="389" creationId="{64855B3C-4B14-834D-37EE-45B57A3C30F7}"/>
          </ac:spMkLst>
        </pc:spChg>
        <pc:spChg chg="mod">
          <ac:chgData name="Ida Ekmark" userId="ffbc62ef69d5d3dc" providerId="LiveId" clId="{65ED680E-75CE-40E6-A5D3-97468C0E7A21}" dt="2024-06-14T07:54:47.859" v="957" actId="165"/>
          <ac:spMkLst>
            <pc:docMk/>
            <pc:sldMk cId="353762867" sldId="318"/>
            <ac:spMk id="390" creationId="{1004DD55-63AB-7545-B7E3-EC8F1F5D9F28}"/>
          </ac:spMkLst>
        </pc:spChg>
        <pc:spChg chg="mod">
          <ac:chgData name="Ida Ekmark" userId="ffbc62ef69d5d3dc" providerId="LiveId" clId="{65ED680E-75CE-40E6-A5D3-97468C0E7A21}" dt="2024-06-14T07:54:47.859" v="957" actId="165"/>
          <ac:spMkLst>
            <pc:docMk/>
            <pc:sldMk cId="353762867" sldId="318"/>
            <ac:spMk id="391" creationId="{CAD0643E-3B5D-E054-7A90-1785861F626B}"/>
          </ac:spMkLst>
        </pc:spChg>
        <pc:spChg chg="mod">
          <ac:chgData name="Ida Ekmark" userId="ffbc62ef69d5d3dc" providerId="LiveId" clId="{65ED680E-75CE-40E6-A5D3-97468C0E7A21}" dt="2024-06-14T07:54:47.859" v="957" actId="165"/>
          <ac:spMkLst>
            <pc:docMk/>
            <pc:sldMk cId="353762867" sldId="318"/>
            <ac:spMk id="392" creationId="{58FB2529-15A6-02F6-E997-97B7ED9E57AD}"/>
          </ac:spMkLst>
        </pc:spChg>
        <pc:spChg chg="mod">
          <ac:chgData name="Ida Ekmark" userId="ffbc62ef69d5d3dc" providerId="LiveId" clId="{65ED680E-75CE-40E6-A5D3-97468C0E7A21}" dt="2024-06-14T07:54:47.859" v="957" actId="165"/>
          <ac:spMkLst>
            <pc:docMk/>
            <pc:sldMk cId="353762867" sldId="318"/>
            <ac:spMk id="393" creationId="{736A222E-8594-0559-1B3C-C3DBECAC1D5F}"/>
          </ac:spMkLst>
        </pc:spChg>
        <pc:spChg chg="mod">
          <ac:chgData name="Ida Ekmark" userId="ffbc62ef69d5d3dc" providerId="LiveId" clId="{65ED680E-75CE-40E6-A5D3-97468C0E7A21}" dt="2024-06-14T07:54:47.859" v="957" actId="165"/>
          <ac:spMkLst>
            <pc:docMk/>
            <pc:sldMk cId="353762867" sldId="318"/>
            <ac:spMk id="394" creationId="{270AFC9A-9C89-F6CA-1EAE-CF5D99FE359D}"/>
          </ac:spMkLst>
        </pc:spChg>
        <pc:spChg chg="mod">
          <ac:chgData name="Ida Ekmark" userId="ffbc62ef69d5d3dc" providerId="LiveId" clId="{65ED680E-75CE-40E6-A5D3-97468C0E7A21}" dt="2024-06-14T07:54:47.859" v="957" actId="165"/>
          <ac:spMkLst>
            <pc:docMk/>
            <pc:sldMk cId="353762867" sldId="318"/>
            <ac:spMk id="395" creationId="{748B987F-86B5-E431-9E90-ED147083FB59}"/>
          </ac:spMkLst>
        </pc:spChg>
        <pc:spChg chg="mod">
          <ac:chgData name="Ida Ekmark" userId="ffbc62ef69d5d3dc" providerId="LiveId" clId="{65ED680E-75CE-40E6-A5D3-97468C0E7A21}" dt="2024-06-14T07:54:47.859" v="957" actId="165"/>
          <ac:spMkLst>
            <pc:docMk/>
            <pc:sldMk cId="353762867" sldId="318"/>
            <ac:spMk id="396" creationId="{974C30F2-9D33-0A56-57B4-2E45EB525DFA}"/>
          </ac:spMkLst>
        </pc:spChg>
        <pc:spChg chg="mod">
          <ac:chgData name="Ida Ekmark" userId="ffbc62ef69d5d3dc" providerId="LiveId" clId="{65ED680E-75CE-40E6-A5D3-97468C0E7A21}" dt="2024-06-14T07:54:47.859" v="957" actId="165"/>
          <ac:spMkLst>
            <pc:docMk/>
            <pc:sldMk cId="353762867" sldId="318"/>
            <ac:spMk id="397" creationId="{3B0A3984-B9F6-2AFB-5BE0-7449AD901AF4}"/>
          </ac:spMkLst>
        </pc:spChg>
        <pc:spChg chg="mod">
          <ac:chgData name="Ida Ekmark" userId="ffbc62ef69d5d3dc" providerId="LiveId" clId="{65ED680E-75CE-40E6-A5D3-97468C0E7A21}" dt="2024-06-14T07:54:47.859" v="957" actId="165"/>
          <ac:spMkLst>
            <pc:docMk/>
            <pc:sldMk cId="353762867" sldId="318"/>
            <ac:spMk id="398" creationId="{A822CB42-9C4E-B43C-BB17-F0128AA499B5}"/>
          </ac:spMkLst>
        </pc:spChg>
        <pc:spChg chg="mod">
          <ac:chgData name="Ida Ekmark" userId="ffbc62ef69d5d3dc" providerId="LiveId" clId="{65ED680E-75CE-40E6-A5D3-97468C0E7A21}" dt="2024-06-14T07:54:47.859" v="957" actId="165"/>
          <ac:spMkLst>
            <pc:docMk/>
            <pc:sldMk cId="353762867" sldId="318"/>
            <ac:spMk id="399" creationId="{E74E96E6-6B20-5787-4DC0-EAA1D3E05506}"/>
          </ac:spMkLst>
        </pc:spChg>
        <pc:spChg chg="mod">
          <ac:chgData name="Ida Ekmark" userId="ffbc62ef69d5d3dc" providerId="LiveId" clId="{65ED680E-75CE-40E6-A5D3-97468C0E7A21}" dt="2024-06-14T07:54:47.859" v="957" actId="165"/>
          <ac:spMkLst>
            <pc:docMk/>
            <pc:sldMk cId="353762867" sldId="318"/>
            <ac:spMk id="400" creationId="{60480969-A59C-AD02-9E03-6C45B64411A7}"/>
          </ac:spMkLst>
        </pc:spChg>
        <pc:spChg chg="mod">
          <ac:chgData name="Ida Ekmark" userId="ffbc62ef69d5d3dc" providerId="LiveId" clId="{65ED680E-75CE-40E6-A5D3-97468C0E7A21}" dt="2024-06-14T07:54:47.859" v="957" actId="165"/>
          <ac:spMkLst>
            <pc:docMk/>
            <pc:sldMk cId="353762867" sldId="318"/>
            <ac:spMk id="401" creationId="{009661D6-A492-81D2-D15E-091E7FE0E382}"/>
          </ac:spMkLst>
        </pc:spChg>
        <pc:spChg chg="mod">
          <ac:chgData name="Ida Ekmark" userId="ffbc62ef69d5d3dc" providerId="LiveId" clId="{65ED680E-75CE-40E6-A5D3-97468C0E7A21}" dt="2024-06-14T07:54:47.859" v="957" actId="165"/>
          <ac:spMkLst>
            <pc:docMk/>
            <pc:sldMk cId="353762867" sldId="318"/>
            <ac:spMk id="402" creationId="{F9A8B5FB-4AB6-2B53-C309-A5831D515F8E}"/>
          </ac:spMkLst>
        </pc:spChg>
        <pc:spChg chg="mod">
          <ac:chgData name="Ida Ekmark" userId="ffbc62ef69d5d3dc" providerId="LiveId" clId="{65ED680E-75CE-40E6-A5D3-97468C0E7A21}" dt="2024-06-14T07:54:47.859" v="957" actId="165"/>
          <ac:spMkLst>
            <pc:docMk/>
            <pc:sldMk cId="353762867" sldId="318"/>
            <ac:spMk id="403" creationId="{592212C0-6326-498D-7854-36E9878A6812}"/>
          </ac:spMkLst>
        </pc:spChg>
        <pc:spChg chg="del mod topLvl replST">
          <ac:chgData name="Ida Ekmark" userId="ffbc62ef69d5d3dc" providerId="LiveId" clId="{65ED680E-75CE-40E6-A5D3-97468C0E7A21}" dt="2024-06-14T07:55:41.246" v="1686" actId="478"/>
          <ac:spMkLst>
            <pc:docMk/>
            <pc:sldMk cId="353762867" sldId="318"/>
            <ac:spMk id="424" creationId="{E6F374E2-70F0-3F16-A9AD-9CE8AF483AB3}"/>
          </ac:spMkLst>
        </pc:spChg>
        <pc:spChg chg="del mod topLvl replST">
          <ac:chgData name="Ida Ekmark" userId="ffbc62ef69d5d3dc" providerId="LiveId" clId="{65ED680E-75CE-40E6-A5D3-97468C0E7A21}" dt="2024-06-14T07:55:41.206" v="1645" actId="478"/>
          <ac:spMkLst>
            <pc:docMk/>
            <pc:sldMk cId="353762867" sldId="318"/>
            <ac:spMk id="425" creationId="{3E2D2413-3E1F-D3FF-8D90-3FE0891F2C0C}"/>
          </ac:spMkLst>
        </pc:spChg>
        <pc:spChg chg="del mod replST">
          <ac:chgData name="Ida Ekmark" userId="ffbc62ef69d5d3dc" providerId="LiveId" clId="{65ED680E-75CE-40E6-A5D3-97468C0E7A21}" dt="2024-06-14T07:55:41.206" v="1644" actId="478"/>
          <ac:spMkLst>
            <pc:docMk/>
            <pc:sldMk cId="353762867" sldId="318"/>
            <ac:spMk id="426" creationId="{A1A977D1-F155-3750-F1D3-81F4EF2A88FA}"/>
          </ac:spMkLst>
        </pc:spChg>
        <pc:spChg chg="del mod replST">
          <ac:chgData name="Ida Ekmark" userId="ffbc62ef69d5d3dc" providerId="LiveId" clId="{65ED680E-75CE-40E6-A5D3-97468C0E7A21}" dt="2024-06-14T07:55:41.206" v="1643" actId="478"/>
          <ac:spMkLst>
            <pc:docMk/>
            <pc:sldMk cId="353762867" sldId="318"/>
            <ac:spMk id="427" creationId="{3D3D9969-9B55-3A6F-3C0E-3D912754BB2F}"/>
          </ac:spMkLst>
        </pc:spChg>
        <pc:spChg chg="del mod replST">
          <ac:chgData name="Ida Ekmark" userId="ffbc62ef69d5d3dc" providerId="LiveId" clId="{65ED680E-75CE-40E6-A5D3-97468C0E7A21}" dt="2024-06-14T07:55:41.206" v="1642" actId="478"/>
          <ac:spMkLst>
            <pc:docMk/>
            <pc:sldMk cId="353762867" sldId="318"/>
            <ac:spMk id="428" creationId="{4B563DAC-07BC-5560-777F-216876C2A7F6}"/>
          </ac:spMkLst>
        </pc:spChg>
        <pc:spChg chg="del mod replST">
          <ac:chgData name="Ida Ekmark" userId="ffbc62ef69d5d3dc" providerId="LiveId" clId="{65ED680E-75CE-40E6-A5D3-97468C0E7A21}" dt="2024-06-14T07:55:41.206" v="1641" actId="478"/>
          <ac:spMkLst>
            <pc:docMk/>
            <pc:sldMk cId="353762867" sldId="318"/>
            <ac:spMk id="429" creationId="{270A48EA-80B7-8172-450D-96A55E9F19E5}"/>
          </ac:spMkLst>
        </pc:spChg>
        <pc:spChg chg="del mod replST">
          <ac:chgData name="Ida Ekmark" userId="ffbc62ef69d5d3dc" providerId="LiveId" clId="{65ED680E-75CE-40E6-A5D3-97468C0E7A21}" dt="2024-06-14T07:55:41.206" v="1640" actId="478"/>
          <ac:spMkLst>
            <pc:docMk/>
            <pc:sldMk cId="353762867" sldId="318"/>
            <ac:spMk id="430" creationId="{FE92DC84-E8C2-F196-BD9E-990D32D08B24}"/>
          </ac:spMkLst>
        </pc:spChg>
        <pc:spChg chg="del mod replST">
          <ac:chgData name="Ida Ekmark" userId="ffbc62ef69d5d3dc" providerId="LiveId" clId="{65ED680E-75CE-40E6-A5D3-97468C0E7A21}" dt="2024-06-14T07:55:41.206" v="1639" actId="478"/>
          <ac:spMkLst>
            <pc:docMk/>
            <pc:sldMk cId="353762867" sldId="318"/>
            <ac:spMk id="431" creationId="{F6294E0A-A3DA-4E33-0165-176740A18FE7}"/>
          </ac:spMkLst>
        </pc:spChg>
        <pc:spChg chg="del mod replST">
          <ac:chgData name="Ida Ekmark" userId="ffbc62ef69d5d3dc" providerId="LiveId" clId="{65ED680E-75CE-40E6-A5D3-97468C0E7A21}" dt="2024-06-14T07:55:41.206" v="1638" actId="478"/>
          <ac:spMkLst>
            <pc:docMk/>
            <pc:sldMk cId="353762867" sldId="318"/>
            <ac:spMk id="432" creationId="{8F5D80B0-7794-82AA-0D21-C26082BDA723}"/>
          </ac:spMkLst>
        </pc:spChg>
        <pc:spChg chg="del mod replST">
          <ac:chgData name="Ida Ekmark" userId="ffbc62ef69d5d3dc" providerId="LiveId" clId="{65ED680E-75CE-40E6-A5D3-97468C0E7A21}" dt="2024-06-14T07:55:41.206" v="1637" actId="478"/>
          <ac:spMkLst>
            <pc:docMk/>
            <pc:sldMk cId="353762867" sldId="318"/>
            <ac:spMk id="433" creationId="{8E1B8A91-BD6F-D3AC-9A8A-CF56F0069C41}"/>
          </ac:spMkLst>
        </pc:spChg>
        <pc:spChg chg="del mod replST">
          <ac:chgData name="Ida Ekmark" userId="ffbc62ef69d5d3dc" providerId="LiveId" clId="{65ED680E-75CE-40E6-A5D3-97468C0E7A21}" dt="2024-06-14T07:55:41.206" v="1636" actId="478"/>
          <ac:spMkLst>
            <pc:docMk/>
            <pc:sldMk cId="353762867" sldId="318"/>
            <ac:spMk id="434" creationId="{1BF55C2A-39B7-C293-4526-9207A06B97A6}"/>
          </ac:spMkLst>
        </pc:spChg>
        <pc:spChg chg="del mod replST">
          <ac:chgData name="Ida Ekmark" userId="ffbc62ef69d5d3dc" providerId="LiveId" clId="{65ED680E-75CE-40E6-A5D3-97468C0E7A21}" dt="2024-06-14T07:55:41.203" v="1635" actId="478"/>
          <ac:spMkLst>
            <pc:docMk/>
            <pc:sldMk cId="353762867" sldId="318"/>
            <ac:spMk id="435" creationId="{E791F923-7DA9-97AF-139B-B8AA4E911B1F}"/>
          </ac:spMkLst>
        </pc:spChg>
        <pc:spChg chg="del mod replST">
          <ac:chgData name="Ida Ekmark" userId="ffbc62ef69d5d3dc" providerId="LiveId" clId="{65ED680E-75CE-40E6-A5D3-97468C0E7A21}" dt="2024-06-14T07:55:41.203" v="1634" actId="478"/>
          <ac:spMkLst>
            <pc:docMk/>
            <pc:sldMk cId="353762867" sldId="318"/>
            <ac:spMk id="436" creationId="{8C00DD71-B8EC-4E58-D2CD-1F682044B816}"/>
          </ac:spMkLst>
        </pc:spChg>
        <pc:spChg chg="del mod replST">
          <ac:chgData name="Ida Ekmark" userId="ffbc62ef69d5d3dc" providerId="LiveId" clId="{65ED680E-75CE-40E6-A5D3-97468C0E7A21}" dt="2024-06-14T07:55:41.203" v="1633" actId="478"/>
          <ac:spMkLst>
            <pc:docMk/>
            <pc:sldMk cId="353762867" sldId="318"/>
            <ac:spMk id="437" creationId="{BC8F326D-8291-1B25-9839-BAB713206806}"/>
          </ac:spMkLst>
        </pc:spChg>
        <pc:spChg chg="del mod replST">
          <ac:chgData name="Ida Ekmark" userId="ffbc62ef69d5d3dc" providerId="LiveId" clId="{65ED680E-75CE-40E6-A5D3-97468C0E7A21}" dt="2024-06-14T07:55:41.203" v="1632" actId="478"/>
          <ac:spMkLst>
            <pc:docMk/>
            <pc:sldMk cId="353762867" sldId="318"/>
            <ac:spMk id="438" creationId="{CD33DE8F-BDB4-4490-9E29-FD2D4F1820C1}"/>
          </ac:spMkLst>
        </pc:spChg>
        <pc:spChg chg="del mod replST">
          <ac:chgData name="Ida Ekmark" userId="ffbc62ef69d5d3dc" providerId="LiveId" clId="{65ED680E-75CE-40E6-A5D3-97468C0E7A21}" dt="2024-06-14T07:55:41.203" v="1631" actId="478"/>
          <ac:spMkLst>
            <pc:docMk/>
            <pc:sldMk cId="353762867" sldId="318"/>
            <ac:spMk id="439" creationId="{4831277D-DAB3-3008-E57C-D168C913C363}"/>
          </ac:spMkLst>
        </pc:spChg>
        <pc:spChg chg="del mod replST">
          <ac:chgData name="Ida Ekmark" userId="ffbc62ef69d5d3dc" providerId="LiveId" clId="{65ED680E-75CE-40E6-A5D3-97468C0E7A21}" dt="2024-06-14T07:55:41.202" v="1630" actId="478"/>
          <ac:spMkLst>
            <pc:docMk/>
            <pc:sldMk cId="353762867" sldId="318"/>
            <ac:spMk id="440" creationId="{71E8A5C3-B12A-430B-2F78-25FEE387584F}"/>
          </ac:spMkLst>
        </pc:spChg>
        <pc:spChg chg="del mod replST">
          <ac:chgData name="Ida Ekmark" userId="ffbc62ef69d5d3dc" providerId="LiveId" clId="{65ED680E-75CE-40E6-A5D3-97468C0E7A21}" dt="2024-06-14T07:55:41.202" v="1629" actId="478"/>
          <ac:spMkLst>
            <pc:docMk/>
            <pc:sldMk cId="353762867" sldId="318"/>
            <ac:spMk id="441" creationId="{D3476C3F-5A77-4EC6-D704-FE26FA54E742}"/>
          </ac:spMkLst>
        </pc:spChg>
        <pc:spChg chg="del mod replST">
          <ac:chgData name="Ida Ekmark" userId="ffbc62ef69d5d3dc" providerId="LiveId" clId="{65ED680E-75CE-40E6-A5D3-97468C0E7A21}" dt="2024-06-14T07:55:41.201" v="1628" actId="478"/>
          <ac:spMkLst>
            <pc:docMk/>
            <pc:sldMk cId="353762867" sldId="318"/>
            <ac:spMk id="442" creationId="{388FEFB7-6D82-8A4A-4BB6-99ADE58ABABD}"/>
          </ac:spMkLst>
        </pc:spChg>
        <pc:spChg chg="del mod replST">
          <ac:chgData name="Ida Ekmark" userId="ffbc62ef69d5d3dc" providerId="LiveId" clId="{65ED680E-75CE-40E6-A5D3-97468C0E7A21}" dt="2024-06-14T07:55:41.201" v="1627" actId="478"/>
          <ac:spMkLst>
            <pc:docMk/>
            <pc:sldMk cId="353762867" sldId="318"/>
            <ac:spMk id="443" creationId="{AB94E9C8-78A5-3681-7FDC-5DC1ED5ED03C}"/>
          </ac:spMkLst>
        </pc:spChg>
        <pc:spChg chg="del mod replST">
          <ac:chgData name="Ida Ekmark" userId="ffbc62ef69d5d3dc" providerId="LiveId" clId="{65ED680E-75CE-40E6-A5D3-97468C0E7A21}" dt="2024-06-14T07:55:41.195" v="1626" actId="478"/>
          <ac:spMkLst>
            <pc:docMk/>
            <pc:sldMk cId="353762867" sldId="318"/>
            <ac:spMk id="444" creationId="{37DCC55D-85BB-9628-CFA6-2A5F33D07BD3}"/>
          </ac:spMkLst>
        </pc:spChg>
        <pc:spChg chg="del mod replST">
          <ac:chgData name="Ida Ekmark" userId="ffbc62ef69d5d3dc" providerId="LiveId" clId="{65ED680E-75CE-40E6-A5D3-97468C0E7A21}" dt="2024-06-14T07:55:41.195" v="1625" actId="478"/>
          <ac:spMkLst>
            <pc:docMk/>
            <pc:sldMk cId="353762867" sldId="318"/>
            <ac:spMk id="445" creationId="{8B978D3B-EFED-8EA5-4439-A80E92FBA3D2}"/>
          </ac:spMkLst>
        </pc:spChg>
        <pc:spChg chg="del mod replST">
          <ac:chgData name="Ida Ekmark" userId="ffbc62ef69d5d3dc" providerId="LiveId" clId="{65ED680E-75CE-40E6-A5D3-97468C0E7A21}" dt="2024-06-14T07:55:41.195" v="1624" actId="478"/>
          <ac:spMkLst>
            <pc:docMk/>
            <pc:sldMk cId="353762867" sldId="318"/>
            <ac:spMk id="446" creationId="{465AFAB6-3A9B-79FD-860F-CAED9C5D8C00}"/>
          </ac:spMkLst>
        </pc:spChg>
        <pc:spChg chg="del mod replST">
          <ac:chgData name="Ida Ekmark" userId="ffbc62ef69d5d3dc" providerId="LiveId" clId="{65ED680E-75CE-40E6-A5D3-97468C0E7A21}" dt="2024-06-14T07:55:41.195" v="1623" actId="478"/>
          <ac:spMkLst>
            <pc:docMk/>
            <pc:sldMk cId="353762867" sldId="318"/>
            <ac:spMk id="447" creationId="{71D0D8B1-8510-BD6D-FB59-7E854CBCD346}"/>
          </ac:spMkLst>
        </pc:spChg>
        <pc:spChg chg="del mod replST">
          <ac:chgData name="Ida Ekmark" userId="ffbc62ef69d5d3dc" providerId="LiveId" clId="{65ED680E-75CE-40E6-A5D3-97468C0E7A21}" dt="2024-06-14T07:55:31.225" v="1370" actId="478"/>
          <ac:spMkLst>
            <pc:docMk/>
            <pc:sldMk cId="353762867" sldId="318"/>
            <ac:spMk id="768" creationId="{ECB71513-05C4-E748-9A85-5C5184626EA5}"/>
          </ac:spMkLst>
        </pc:spChg>
        <pc:spChg chg="del mod replST">
          <ac:chgData name="Ida Ekmark" userId="ffbc62ef69d5d3dc" providerId="LiveId" clId="{65ED680E-75CE-40E6-A5D3-97468C0E7A21}" dt="2024-06-14T07:55:31.225" v="1369" actId="478"/>
          <ac:spMkLst>
            <pc:docMk/>
            <pc:sldMk cId="353762867" sldId="318"/>
            <ac:spMk id="769" creationId="{0E4FE1FD-FEFA-A521-A546-99BA6E767DE9}"/>
          </ac:spMkLst>
        </pc:spChg>
        <pc:spChg chg="del mod replST">
          <ac:chgData name="Ida Ekmark" userId="ffbc62ef69d5d3dc" providerId="LiveId" clId="{65ED680E-75CE-40E6-A5D3-97468C0E7A21}" dt="2024-06-14T07:55:31.225" v="1368" actId="478"/>
          <ac:spMkLst>
            <pc:docMk/>
            <pc:sldMk cId="353762867" sldId="318"/>
            <ac:spMk id="770" creationId="{0E935662-650F-A818-5CAA-752AB0A04736}"/>
          </ac:spMkLst>
        </pc:spChg>
        <pc:spChg chg="del mod replST">
          <ac:chgData name="Ida Ekmark" userId="ffbc62ef69d5d3dc" providerId="LiveId" clId="{65ED680E-75CE-40E6-A5D3-97468C0E7A21}" dt="2024-06-14T07:55:31.225" v="1367" actId="478"/>
          <ac:spMkLst>
            <pc:docMk/>
            <pc:sldMk cId="353762867" sldId="318"/>
            <ac:spMk id="771" creationId="{FBD3C3BD-166E-5AEE-315C-814EF8CB1169}"/>
          </ac:spMkLst>
        </pc:spChg>
        <pc:spChg chg="del mod replST">
          <ac:chgData name="Ida Ekmark" userId="ffbc62ef69d5d3dc" providerId="LiveId" clId="{65ED680E-75CE-40E6-A5D3-97468C0E7A21}" dt="2024-06-14T07:55:31.225" v="1366" actId="478"/>
          <ac:spMkLst>
            <pc:docMk/>
            <pc:sldMk cId="353762867" sldId="318"/>
            <ac:spMk id="772" creationId="{E31EDDF0-7E77-AE78-3B81-6C8491C08D91}"/>
          </ac:spMkLst>
        </pc:spChg>
        <pc:spChg chg="del mod replST">
          <ac:chgData name="Ida Ekmark" userId="ffbc62ef69d5d3dc" providerId="LiveId" clId="{65ED680E-75CE-40E6-A5D3-97468C0E7A21}" dt="2024-06-14T07:55:31.225" v="1365" actId="478"/>
          <ac:spMkLst>
            <pc:docMk/>
            <pc:sldMk cId="353762867" sldId="318"/>
            <ac:spMk id="773" creationId="{11C543AC-3FC1-E3B2-552A-33D85CC264D7}"/>
          </ac:spMkLst>
        </pc:spChg>
        <pc:spChg chg="mod">
          <ac:chgData name="Ida Ekmark" userId="ffbc62ef69d5d3dc" providerId="LiveId" clId="{65ED680E-75CE-40E6-A5D3-97468C0E7A21}" dt="2024-06-14T07:54:47.859" v="957" actId="165"/>
          <ac:spMkLst>
            <pc:docMk/>
            <pc:sldMk cId="353762867" sldId="318"/>
            <ac:spMk id="774" creationId="{8A42C172-9E92-6DAE-91AE-94E2F3BCA71B}"/>
          </ac:spMkLst>
        </pc:spChg>
        <pc:spChg chg="mod">
          <ac:chgData name="Ida Ekmark" userId="ffbc62ef69d5d3dc" providerId="LiveId" clId="{65ED680E-75CE-40E6-A5D3-97468C0E7A21}" dt="2024-06-14T07:54:47.859" v="957" actId="165"/>
          <ac:spMkLst>
            <pc:docMk/>
            <pc:sldMk cId="353762867" sldId="318"/>
            <ac:spMk id="775" creationId="{B3EE5D08-067E-049B-B51D-22A4C743D8D9}"/>
          </ac:spMkLst>
        </pc:spChg>
        <pc:spChg chg="mod">
          <ac:chgData name="Ida Ekmark" userId="ffbc62ef69d5d3dc" providerId="LiveId" clId="{65ED680E-75CE-40E6-A5D3-97468C0E7A21}" dt="2024-06-14T07:54:47.859" v="957" actId="165"/>
          <ac:spMkLst>
            <pc:docMk/>
            <pc:sldMk cId="353762867" sldId="318"/>
            <ac:spMk id="776" creationId="{96E5B708-5F4C-3671-C3B5-D63687A536FD}"/>
          </ac:spMkLst>
        </pc:spChg>
        <pc:spChg chg="mod">
          <ac:chgData name="Ida Ekmark" userId="ffbc62ef69d5d3dc" providerId="LiveId" clId="{65ED680E-75CE-40E6-A5D3-97468C0E7A21}" dt="2024-06-14T07:54:47.859" v="957" actId="165"/>
          <ac:spMkLst>
            <pc:docMk/>
            <pc:sldMk cId="353762867" sldId="318"/>
            <ac:spMk id="777" creationId="{31C83593-64A9-E120-2C7A-C7957CA62E6A}"/>
          </ac:spMkLst>
        </pc:spChg>
        <pc:spChg chg="mod">
          <ac:chgData name="Ida Ekmark" userId="ffbc62ef69d5d3dc" providerId="LiveId" clId="{65ED680E-75CE-40E6-A5D3-97468C0E7A21}" dt="2024-06-14T07:54:47.859" v="957" actId="165"/>
          <ac:spMkLst>
            <pc:docMk/>
            <pc:sldMk cId="353762867" sldId="318"/>
            <ac:spMk id="778" creationId="{681D87DF-1020-FAF5-C7FC-B3510C87F397}"/>
          </ac:spMkLst>
        </pc:spChg>
        <pc:spChg chg="mod">
          <ac:chgData name="Ida Ekmark" userId="ffbc62ef69d5d3dc" providerId="LiveId" clId="{65ED680E-75CE-40E6-A5D3-97468C0E7A21}" dt="2024-06-14T07:54:47.859" v="957" actId="165"/>
          <ac:spMkLst>
            <pc:docMk/>
            <pc:sldMk cId="353762867" sldId="318"/>
            <ac:spMk id="779" creationId="{48CDE2C1-6D4C-56F8-496C-8926268620E1}"/>
          </ac:spMkLst>
        </pc:spChg>
        <pc:spChg chg="mod">
          <ac:chgData name="Ida Ekmark" userId="ffbc62ef69d5d3dc" providerId="LiveId" clId="{65ED680E-75CE-40E6-A5D3-97468C0E7A21}" dt="2024-06-14T07:54:47.859" v="957" actId="165"/>
          <ac:spMkLst>
            <pc:docMk/>
            <pc:sldMk cId="353762867" sldId="318"/>
            <ac:spMk id="780" creationId="{758357C5-5576-62B7-36C6-9A1ECB7C6E44}"/>
          </ac:spMkLst>
        </pc:spChg>
        <pc:spChg chg="mod">
          <ac:chgData name="Ida Ekmark" userId="ffbc62ef69d5d3dc" providerId="LiveId" clId="{65ED680E-75CE-40E6-A5D3-97468C0E7A21}" dt="2024-06-14T07:54:47.859" v="957" actId="165"/>
          <ac:spMkLst>
            <pc:docMk/>
            <pc:sldMk cId="353762867" sldId="318"/>
            <ac:spMk id="781" creationId="{D0E275FA-9443-8201-4B1F-E26FFF58FC9B}"/>
          </ac:spMkLst>
        </pc:spChg>
        <pc:spChg chg="mod">
          <ac:chgData name="Ida Ekmark" userId="ffbc62ef69d5d3dc" providerId="LiveId" clId="{65ED680E-75CE-40E6-A5D3-97468C0E7A21}" dt="2024-06-14T07:54:47.859" v="957" actId="165"/>
          <ac:spMkLst>
            <pc:docMk/>
            <pc:sldMk cId="353762867" sldId="318"/>
            <ac:spMk id="782" creationId="{B3C52367-9235-FF30-B31E-8D88170E9E81}"/>
          </ac:spMkLst>
        </pc:spChg>
        <pc:spChg chg="mod">
          <ac:chgData name="Ida Ekmark" userId="ffbc62ef69d5d3dc" providerId="LiveId" clId="{65ED680E-75CE-40E6-A5D3-97468C0E7A21}" dt="2024-06-14T07:54:47.859" v="957" actId="165"/>
          <ac:spMkLst>
            <pc:docMk/>
            <pc:sldMk cId="353762867" sldId="318"/>
            <ac:spMk id="783" creationId="{C5CCD9DC-CB34-6DF5-CDC4-9D7785130078}"/>
          </ac:spMkLst>
        </pc:spChg>
        <pc:spChg chg="mod">
          <ac:chgData name="Ida Ekmark" userId="ffbc62ef69d5d3dc" providerId="LiveId" clId="{65ED680E-75CE-40E6-A5D3-97468C0E7A21}" dt="2024-06-14T07:54:47.859" v="957" actId="165"/>
          <ac:spMkLst>
            <pc:docMk/>
            <pc:sldMk cId="353762867" sldId="318"/>
            <ac:spMk id="784" creationId="{3597AAD5-414B-17A1-F5F9-DC904A602CDC}"/>
          </ac:spMkLst>
        </pc:spChg>
        <pc:spChg chg="mod">
          <ac:chgData name="Ida Ekmark" userId="ffbc62ef69d5d3dc" providerId="LiveId" clId="{65ED680E-75CE-40E6-A5D3-97468C0E7A21}" dt="2024-06-14T07:54:47.859" v="957" actId="165"/>
          <ac:spMkLst>
            <pc:docMk/>
            <pc:sldMk cId="353762867" sldId="318"/>
            <ac:spMk id="785" creationId="{AC0A9421-0ED8-4B93-9773-6A2DBA935CB5}"/>
          </ac:spMkLst>
        </pc:spChg>
        <pc:spChg chg="mod">
          <ac:chgData name="Ida Ekmark" userId="ffbc62ef69d5d3dc" providerId="LiveId" clId="{65ED680E-75CE-40E6-A5D3-97468C0E7A21}" dt="2024-06-14T07:54:47.859" v="957" actId="165"/>
          <ac:spMkLst>
            <pc:docMk/>
            <pc:sldMk cId="353762867" sldId="318"/>
            <ac:spMk id="786" creationId="{D3ACAC6D-104A-2C75-9584-26D40B831F41}"/>
          </ac:spMkLst>
        </pc:spChg>
        <pc:spChg chg="mod">
          <ac:chgData name="Ida Ekmark" userId="ffbc62ef69d5d3dc" providerId="LiveId" clId="{65ED680E-75CE-40E6-A5D3-97468C0E7A21}" dt="2024-06-14T07:54:47.859" v="957" actId="165"/>
          <ac:spMkLst>
            <pc:docMk/>
            <pc:sldMk cId="353762867" sldId="318"/>
            <ac:spMk id="787" creationId="{30BF34AD-E71E-5756-71DB-CE3DB517606B}"/>
          </ac:spMkLst>
        </pc:spChg>
        <pc:spChg chg="mod">
          <ac:chgData name="Ida Ekmark" userId="ffbc62ef69d5d3dc" providerId="LiveId" clId="{65ED680E-75CE-40E6-A5D3-97468C0E7A21}" dt="2024-06-14T07:54:47.859" v="957" actId="165"/>
          <ac:spMkLst>
            <pc:docMk/>
            <pc:sldMk cId="353762867" sldId="318"/>
            <ac:spMk id="788" creationId="{DC41EA21-2151-0CA0-32E7-24D1C69AB79A}"/>
          </ac:spMkLst>
        </pc:spChg>
        <pc:spChg chg="mod">
          <ac:chgData name="Ida Ekmark" userId="ffbc62ef69d5d3dc" providerId="LiveId" clId="{65ED680E-75CE-40E6-A5D3-97468C0E7A21}" dt="2024-06-14T07:54:47.859" v="957" actId="165"/>
          <ac:spMkLst>
            <pc:docMk/>
            <pc:sldMk cId="353762867" sldId="318"/>
            <ac:spMk id="789" creationId="{2D8FBCBE-4207-B350-6B1B-431E23B43321}"/>
          </ac:spMkLst>
        </pc:spChg>
        <pc:spChg chg="mod">
          <ac:chgData name="Ida Ekmark" userId="ffbc62ef69d5d3dc" providerId="LiveId" clId="{65ED680E-75CE-40E6-A5D3-97468C0E7A21}" dt="2024-06-14T07:54:47.859" v="957" actId="165"/>
          <ac:spMkLst>
            <pc:docMk/>
            <pc:sldMk cId="353762867" sldId="318"/>
            <ac:spMk id="790" creationId="{AD7EA129-124B-EDCF-D3C2-A233C9D3CDD6}"/>
          </ac:spMkLst>
        </pc:spChg>
        <pc:spChg chg="mod">
          <ac:chgData name="Ida Ekmark" userId="ffbc62ef69d5d3dc" providerId="LiveId" clId="{65ED680E-75CE-40E6-A5D3-97468C0E7A21}" dt="2024-06-14T07:54:47.859" v="957" actId="165"/>
          <ac:spMkLst>
            <pc:docMk/>
            <pc:sldMk cId="353762867" sldId="318"/>
            <ac:spMk id="791" creationId="{AA8CD087-10F5-F5BE-09A2-1359DA731237}"/>
          </ac:spMkLst>
        </pc:spChg>
        <pc:spChg chg="mod">
          <ac:chgData name="Ida Ekmark" userId="ffbc62ef69d5d3dc" providerId="LiveId" clId="{65ED680E-75CE-40E6-A5D3-97468C0E7A21}" dt="2024-06-14T07:54:47.859" v="957" actId="165"/>
          <ac:spMkLst>
            <pc:docMk/>
            <pc:sldMk cId="353762867" sldId="318"/>
            <ac:spMk id="792" creationId="{DBB54233-5D67-D08B-870A-510388BEC999}"/>
          </ac:spMkLst>
        </pc:spChg>
        <pc:spChg chg="mod">
          <ac:chgData name="Ida Ekmark" userId="ffbc62ef69d5d3dc" providerId="LiveId" clId="{65ED680E-75CE-40E6-A5D3-97468C0E7A21}" dt="2024-06-14T07:54:47.859" v="957" actId="165"/>
          <ac:spMkLst>
            <pc:docMk/>
            <pc:sldMk cId="353762867" sldId="318"/>
            <ac:spMk id="793" creationId="{6BCDE19F-CE11-D6C7-4184-A346996DC58F}"/>
          </ac:spMkLst>
        </pc:spChg>
        <pc:spChg chg="mod">
          <ac:chgData name="Ida Ekmark" userId="ffbc62ef69d5d3dc" providerId="LiveId" clId="{65ED680E-75CE-40E6-A5D3-97468C0E7A21}" dt="2024-06-14T07:54:47.859" v="957" actId="165"/>
          <ac:spMkLst>
            <pc:docMk/>
            <pc:sldMk cId="353762867" sldId="318"/>
            <ac:spMk id="794" creationId="{94E98538-3D57-8765-80DC-0F83A306A5ED}"/>
          </ac:spMkLst>
        </pc:spChg>
        <pc:spChg chg="mod">
          <ac:chgData name="Ida Ekmark" userId="ffbc62ef69d5d3dc" providerId="LiveId" clId="{65ED680E-75CE-40E6-A5D3-97468C0E7A21}" dt="2024-06-14T07:54:47.859" v="957" actId="165"/>
          <ac:spMkLst>
            <pc:docMk/>
            <pc:sldMk cId="353762867" sldId="318"/>
            <ac:spMk id="795" creationId="{C4517480-4D80-13BC-AA15-A24BCA5FA413}"/>
          </ac:spMkLst>
        </pc:spChg>
        <pc:spChg chg="mod">
          <ac:chgData name="Ida Ekmark" userId="ffbc62ef69d5d3dc" providerId="LiveId" clId="{65ED680E-75CE-40E6-A5D3-97468C0E7A21}" dt="2024-06-14T07:54:47.859" v="957" actId="165"/>
          <ac:spMkLst>
            <pc:docMk/>
            <pc:sldMk cId="353762867" sldId="318"/>
            <ac:spMk id="796" creationId="{0485238B-AFF4-A1A3-D997-AD1F94A10006}"/>
          </ac:spMkLst>
        </pc:spChg>
        <pc:spChg chg="mod">
          <ac:chgData name="Ida Ekmark" userId="ffbc62ef69d5d3dc" providerId="LiveId" clId="{65ED680E-75CE-40E6-A5D3-97468C0E7A21}" dt="2024-06-14T07:54:47.859" v="957" actId="165"/>
          <ac:spMkLst>
            <pc:docMk/>
            <pc:sldMk cId="353762867" sldId="318"/>
            <ac:spMk id="797" creationId="{19B22C86-C069-EF2B-8BA8-D9924EE57EB1}"/>
          </ac:spMkLst>
        </pc:spChg>
        <pc:spChg chg="del mod replST">
          <ac:chgData name="Ida Ekmark" userId="ffbc62ef69d5d3dc" providerId="LiveId" clId="{65ED680E-75CE-40E6-A5D3-97468C0E7A21}" dt="2024-06-14T07:55:31.225" v="1364" actId="478"/>
          <ac:spMkLst>
            <pc:docMk/>
            <pc:sldMk cId="353762867" sldId="318"/>
            <ac:spMk id="799" creationId="{2501B361-0FF2-D769-E524-D2D007A641CA}"/>
          </ac:spMkLst>
        </pc:spChg>
        <pc:spChg chg="del mod replST">
          <ac:chgData name="Ida Ekmark" userId="ffbc62ef69d5d3dc" providerId="LiveId" clId="{65ED680E-75CE-40E6-A5D3-97468C0E7A21}" dt="2024-06-14T07:55:31.224" v="1363" actId="478"/>
          <ac:spMkLst>
            <pc:docMk/>
            <pc:sldMk cId="353762867" sldId="318"/>
            <ac:spMk id="800" creationId="{C2F71EFB-F7D2-4EE1-27EF-05188499927F}"/>
          </ac:spMkLst>
        </pc:spChg>
        <pc:spChg chg="del mod replST">
          <ac:chgData name="Ida Ekmark" userId="ffbc62ef69d5d3dc" providerId="LiveId" clId="{65ED680E-75CE-40E6-A5D3-97468C0E7A21}" dt="2024-06-14T07:55:31.224" v="1362" actId="478"/>
          <ac:spMkLst>
            <pc:docMk/>
            <pc:sldMk cId="353762867" sldId="318"/>
            <ac:spMk id="801" creationId="{3A61B437-F2E2-579D-4BB6-FE324261A668}"/>
          </ac:spMkLst>
        </pc:spChg>
        <pc:spChg chg="mod">
          <ac:chgData name="Ida Ekmark" userId="ffbc62ef69d5d3dc" providerId="LiveId" clId="{65ED680E-75CE-40E6-A5D3-97468C0E7A21}" dt="2024-06-14T07:54:47.859" v="957" actId="165"/>
          <ac:spMkLst>
            <pc:docMk/>
            <pc:sldMk cId="353762867" sldId="318"/>
            <ac:spMk id="825" creationId="{CCA4B7DD-DEA0-8FAC-7B1B-4F97493A28F7}"/>
          </ac:spMkLst>
        </pc:spChg>
        <pc:spChg chg="mod">
          <ac:chgData name="Ida Ekmark" userId="ffbc62ef69d5d3dc" providerId="LiveId" clId="{65ED680E-75CE-40E6-A5D3-97468C0E7A21}" dt="2024-06-14T07:54:47.859" v="957" actId="165"/>
          <ac:spMkLst>
            <pc:docMk/>
            <pc:sldMk cId="353762867" sldId="318"/>
            <ac:spMk id="826" creationId="{172E6537-E3A4-C211-20A7-85E2EFC7E542}"/>
          </ac:spMkLst>
        </pc:spChg>
        <pc:spChg chg="mod">
          <ac:chgData name="Ida Ekmark" userId="ffbc62ef69d5d3dc" providerId="LiveId" clId="{65ED680E-75CE-40E6-A5D3-97468C0E7A21}" dt="2024-06-14T07:54:47.859" v="957" actId="165"/>
          <ac:spMkLst>
            <pc:docMk/>
            <pc:sldMk cId="353762867" sldId="318"/>
            <ac:spMk id="827" creationId="{6F875D35-4E99-528F-65DF-9724AFB7BFF7}"/>
          </ac:spMkLst>
        </pc:spChg>
        <pc:spChg chg="mod">
          <ac:chgData name="Ida Ekmark" userId="ffbc62ef69d5d3dc" providerId="LiveId" clId="{65ED680E-75CE-40E6-A5D3-97468C0E7A21}" dt="2024-06-14T07:54:47.859" v="957" actId="165"/>
          <ac:spMkLst>
            <pc:docMk/>
            <pc:sldMk cId="353762867" sldId="318"/>
            <ac:spMk id="828" creationId="{B0887CF8-8961-CCD5-6AB3-D064285B8E9C}"/>
          </ac:spMkLst>
        </pc:spChg>
        <pc:spChg chg="mod">
          <ac:chgData name="Ida Ekmark" userId="ffbc62ef69d5d3dc" providerId="LiveId" clId="{65ED680E-75CE-40E6-A5D3-97468C0E7A21}" dt="2024-06-14T07:54:47.859" v="957" actId="165"/>
          <ac:spMkLst>
            <pc:docMk/>
            <pc:sldMk cId="353762867" sldId="318"/>
            <ac:spMk id="829" creationId="{522C3A19-E6B4-701E-68E9-585B50BE4938}"/>
          </ac:spMkLst>
        </pc:spChg>
        <pc:spChg chg="mod">
          <ac:chgData name="Ida Ekmark" userId="ffbc62ef69d5d3dc" providerId="LiveId" clId="{65ED680E-75CE-40E6-A5D3-97468C0E7A21}" dt="2024-06-14T07:54:47.859" v="957" actId="165"/>
          <ac:spMkLst>
            <pc:docMk/>
            <pc:sldMk cId="353762867" sldId="318"/>
            <ac:spMk id="830" creationId="{09DF0D6B-2457-5824-3EA3-267A1C388E0C}"/>
          </ac:spMkLst>
        </pc:spChg>
        <pc:spChg chg="mod">
          <ac:chgData name="Ida Ekmark" userId="ffbc62ef69d5d3dc" providerId="LiveId" clId="{65ED680E-75CE-40E6-A5D3-97468C0E7A21}" dt="2024-06-14T07:54:47.859" v="957" actId="165"/>
          <ac:spMkLst>
            <pc:docMk/>
            <pc:sldMk cId="353762867" sldId="318"/>
            <ac:spMk id="831" creationId="{103A9996-83D1-044A-BE3B-53E4B4B268FD}"/>
          </ac:spMkLst>
        </pc:spChg>
        <pc:spChg chg="mod">
          <ac:chgData name="Ida Ekmark" userId="ffbc62ef69d5d3dc" providerId="LiveId" clId="{65ED680E-75CE-40E6-A5D3-97468C0E7A21}" dt="2024-06-14T07:54:47.859" v="957" actId="165"/>
          <ac:spMkLst>
            <pc:docMk/>
            <pc:sldMk cId="353762867" sldId="318"/>
            <ac:spMk id="832" creationId="{BFBDD3C6-02D8-37BC-1CAA-9B290E2DDF8D}"/>
          </ac:spMkLst>
        </pc:spChg>
        <pc:spChg chg="mod">
          <ac:chgData name="Ida Ekmark" userId="ffbc62ef69d5d3dc" providerId="LiveId" clId="{65ED680E-75CE-40E6-A5D3-97468C0E7A21}" dt="2024-06-14T07:54:47.859" v="957" actId="165"/>
          <ac:spMkLst>
            <pc:docMk/>
            <pc:sldMk cId="353762867" sldId="318"/>
            <ac:spMk id="833" creationId="{DF43DA92-30E8-CD59-05A9-7A2B0393E94B}"/>
          </ac:spMkLst>
        </pc:spChg>
        <pc:spChg chg="mod">
          <ac:chgData name="Ida Ekmark" userId="ffbc62ef69d5d3dc" providerId="LiveId" clId="{65ED680E-75CE-40E6-A5D3-97468C0E7A21}" dt="2024-06-14T07:54:47.859" v="957" actId="165"/>
          <ac:spMkLst>
            <pc:docMk/>
            <pc:sldMk cId="353762867" sldId="318"/>
            <ac:spMk id="834" creationId="{152E4E57-BC26-FA26-BAE4-808F483A7FBB}"/>
          </ac:spMkLst>
        </pc:spChg>
        <pc:spChg chg="mod">
          <ac:chgData name="Ida Ekmark" userId="ffbc62ef69d5d3dc" providerId="LiveId" clId="{65ED680E-75CE-40E6-A5D3-97468C0E7A21}" dt="2024-06-14T07:54:47.859" v="957" actId="165"/>
          <ac:spMkLst>
            <pc:docMk/>
            <pc:sldMk cId="353762867" sldId="318"/>
            <ac:spMk id="835" creationId="{6ED32C4A-6297-4376-320D-830A5F5FEF4E}"/>
          </ac:spMkLst>
        </pc:spChg>
        <pc:spChg chg="mod">
          <ac:chgData name="Ida Ekmark" userId="ffbc62ef69d5d3dc" providerId="LiveId" clId="{65ED680E-75CE-40E6-A5D3-97468C0E7A21}" dt="2024-06-14T07:54:47.859" v="957" actId="165"/>
          <ac:spMkLst>
            <pc:docMk/>
            <pc:sldMk cId="353762867" sldId="318"/>
            <ac:spMk id="836" creationId="{D5C64582-8120-7081-652D-3D093BFB1CDD}"/>
          </ac:spMkLst>
        </pc:spChg>
        <pc:spChg chg="mod">
          <ac:chgData name="Ida Ekmark" userId="ffbc62ef69d5d3dc" providerId="LiveId" clId="{65ED680E-75CE-40E6-A5D3-97468C0E7A21}" dt="2024-06-14T07:54:47.859" v="957" actId="165"/>
          <ac:spMkLst>
            <pc:docMk/>
            <pc:sldMk cId="353762867" sldId="318"/>
            <ac:spMk id="837" creationId="{E3078036-18F6-E91D-7278-DF9FC8503A20}"/>
          </ac:spMkLst>
        </pc:spChg>
        <pc:spChg chg="mod">
          <ac:chgData name="Ida Ekmark" userId="ffbc62ef69d5d3dc" providerId="LiveId" clId="{65ED680E-75CE-40E6-A5D3-97468C0E7A21}" dt="2024-06-14T07:54:47.859" v="957" actId="165"/>
          <ac:spMkLst>
            <pc:docMk/>
            <pc:sldMk cId="353762867" sldId="318"/>
            <ac:spMk id="838" creationId="{6ABA4065-E410-86AA-9FCE-EB5D25F76A55}"/>
          </ac:spMkLst>
        </pc:spChg>
        <pc:spChg chg="mod">
          <ac:chgData name="Ida Ekmark" userId="ffbc62ef69d5d3dc" providerId="LiveId" clId="{65ED680E-75CE-40E6-A5D3-97468C0E7A21}" dt="2024-06-14T07:54:47.859" v="957" actId="165"/>
          <ac:spMkLst>
            <pc:docMk/>
            <pc:sldMk cId="353762867" sldId="318"/>
            <ac:spMk id="839" creationId="{5EA6262C-8643-5960-A23F-CA6F6B8B6273}"/>
          </ac:spMkLst>
        </pc:spChg>
        <pc:spChg chg="mod">
          <ac:chgData name="Ida Ekmark" userId="ffbc62ef69d5d3dc" providerId="LiveId" clId="{65ED680E-75CE-40E6-A5D3-97468C0E7A21}" dt="2024-06-14T07:54:47.859" v="957" actId="165"/>
          <ac:spMkLst>
            <pc:docMk/>
            <pc:sldMk cId="353762867" sldId="318"/>
            <ac:spMk id="840" creationId="{D7FB6F98-649F-D5FB-9538-12495A4609DA}"/>
          </ac:spMkLst>
        </pc:spChg>
        <pc:spChg chg="mod">
          <ac:chgData name="Ida Ekmark" userId="ffbc62ef69d5d3dc" providerId="LiveId" clId="{65ED680E-75CE-40E6-A5D3-97468C0E7A21}" dt="2024-06-14T07:54:47.859" v="957" actId="165"/>
          <ac:spMkLst>
            <pc:docMk/>
            <pc:sldMk cId="353762867" sldId="318"/>
            <ac:spMk id="841" creationId="{2D1EF080-246C-0C07-A2D9-FB3AFFF50A63}"/>
          </ac:spMkLst>
        </pc:spChg>
        <pc:spChg chg="mod">
          <ac:chgData name="Ida Ekmark" userId="ffbc62ef69d5d3dc" providerId="LiveId" clId="{65ED680E-75CE-40E6-A5D3-97468C0E7A21}" dt="2024-06-14T07:54:47.859" v="957" actId="165"/>
          <ac:spMkLst>
            <pc:docMk/>
            <pc:sldMk cId="353762867" sldId="318"/>
            <ac:spMk id="842" creationId="{7A03B04B-96C2-6756-4E5F-C2108E04501C}"/>
          </ac:spMkLst>
        </pc:spChg>
        <pc:spChg chg="mod">
          <ac:chgData name="Ida Ekmark" userId="ffbc62ef69d5d3dc" providerId="LiveId" clId="{65ED680E-75CE-40E6-A5D3-97468C0E7A21}" dt="2024-06-14T07:54:47.859" v="957" actId="165"/>
          <ac:spMkLst>
            <pc:docMk/>
            <pc:sldMk cId="353762867" sldId="318"/>
            <ac:spMk id="843" creationId="{9CCE0798-987C-3E2F-3764-156EFDA10212}"/>
          </ac:spMkLst>
        </pc:spChg>
        <pc:spChg chg="mod">
          <ac:chgData name="Ida Ekmark" userId="ffbc62ef69d5d3dc" providerId="LiveId" clId="{65ED680E-75CE-40E6-A5D3-97468C0E7A21}" dt="2024-06-14T07:54:47.859" v="957" actId="165"/>
          <ac:spMkLst>
            <pc:docMk/>
            <pc:sldMk cId="353762867" sldId="318"/>
            <ac:spMk id="844" creationId="{D9961958-150D-D7CC-7655-D8615F4E877B}"/>
          </ac:spMkLst>
        </pc:spChg>
        <pc:spChg chg="mod">
          <ac:chgData name="Ida Ekmark" userId="ffbc62ef69d5d3dc" providerId="LiveId" clId="{65ED680E-75CE-40E6-A5D3-97468C0E7A21}" dt="2024-06-14T07:54:47.859" v="957" actId="165"/>
          <ac:spMkLst>
            <pc:docMk/>
            <pc:sldMk cId="353762867" sldId="318"/>
            <ac:spMk id="845" creationId="{D7043BE4-1B29-7AC1-CA79-917BEECFD5CE}"/>
          </ac:spMkLst>
        </pc:spChg>
        <pc:spChg chg="mod">
          <ac:chgData name="Ida Ekmark" userId="ffbc62ef69d5d3dc" providerId="LiveId" clId="{65ED680E-75CE-40E6-A5D3-97468C0E7A21}" dt="2024-06-14T07:54:47.859" v="957" actId="165"/>
          <ac:spMkLst>
            <pc:docMk/>
            <pc:sldMk cId="353762867" sldId="318"/>
            <ac:spMk id="846" creationId="{04BD652D-1FF3-7C72-ADAC-3896B320E4F7}"/>
          </ac:spMkLst>
        </pc:spChg>
        <pc:spChg chg="mod">
          <ac:chgData name="Ida Ekmark" userId="ffbc62ef69d5d3dc" providerId="LiveId" clId="{65ED680E-75CE-40E6-A5D3-97468C0E7A21}" dt="2024-06-14T07:54:47.859" v="957" actId="165"/>
          <ac:spMkLst>
            <pc:docMk/>
            <pc:sldMk cId="353762867" sldId="318"/>
            <ac:spMk id="847" creationId="{5BAAF3BC-ECBE-A282-36CA-E176B6E6A583}"/>
          </ac:spMkLst>
        </pc:spChg>
        <pc:spChg chg="mod">
          <ac:chgData name="Ida Ekmark" userId="ffbc62ef69d5d3dc" providerId="LiveId" clId="{65ED680E-75CE-40E6-A5D3-97468C0E7A21}" dt="2024-06-14T07:54:47.859" v="957" actId="165"/>
          <ac:spMkLst>
            <pc:docMk/>
            <pc:sldMk cId="353762867" sldId="318"/>
            <ac:spMk id="848" creationId="{C59CE51C-5D3D-1F06-71BC-CB11AA73014F}"/>
          </ac:spMkLst>
        </pc:spChg>
        <pc:spChg chg="mod">
          <ac:chgData name="Ida Ekmark" userId="ffbc62ef69d5d3dc" providerId="LiveId" clId="{65ED680E-75CE-40E6-A5D3-97468C0E7A21}" dt="2024-06-14T07:54:47.859" v="957" actId="165"/>
          <ac:spMkLst>
            <pc:docMk/>
            <pc:sldMk cId="353762867" sldId="318"/>
            <ac:spMk id="849" creationId="{A83A062F-2FF4-3C4A-0D4F-495E110423B4}"/>
          </ac:spMkLst>
        </pc:spChg>
        <pc:spChg chg="mod">
          <ac:chgData name="Ida Ekmark" userId="ffbc62ef69d5d3dc" providerId="LiveId" clId="{65ED680E-75CE-40E6-A5D3-97468C0E7A21}" dt="2024-06-14T07:54:47.859" v="957" actId="165"/>
          <ac:spMkLst>
            <pc:docMk/>
            <pc:sldMk cId="353762867" sldId="318"/>
            <ac:spMk id="850" creationId="{78D80DD6-79A8-968D-2F88-23B2BCDA6C3B}"/>
          </ac:spMkLst>
        </pc:spChg>
        <pc:spChg chg="mod">
          <ac:chgData name="Ida Ekmark" userId="ffbc62ef69d5d3dc" providerId="LiveId" clId="{65ED680E-75CE-40E6-A5D3-97468C0E7A21}" dt="2024-06-14T07:54:47.859" v="957" actId="165"/>
          <ac:spMkLst>
            <pc:docMk/>
            <pc:sldMk cId="353762867" sldId="318"/>
            <ac:spMk id="851" creationId="{26968638-83DD-8E51-3E16-4F4BBC5600A4}"/>
          </ac:spMkLst>
        </pc:spChg>
        <pc:spChg chg="mod">
          <ac:chgData name="Ida Ekmark" userId="ffbc62ef69d5d3dc" providerId="LiveId" clId="{65ED680E-75CE-40E6-A5D3-97468C0E7A21}" dt="2024-06-14T07:54:47.859" v="957" actId="165"/>
          <ac:spMkLst>
            <pc:docMk/>
            <pc:sldMk cId="353762867" sldId="318"/>
            <ac:spMk id="852" creationId="{2057C176-FECD-30C5-0F7B-90C50C4E8A69}"/>
          </ac:spMkLst>
        </pc:spChg>
        <pc:spChg chg="mod">
          <ac:chgData name="Ida Ekmark" userId="ffbc62ef69d5d3dc" providerId="LiveId" clId="{65ED680E-75CE-40E6-A5D3-97468C0E7A21}" dt="2024-06-14T07:54:47.859" v="957" actId="165"/>
          <ac:spMkLst>
            <pc:docMk/>
            <pc:sldMk cId="353762867" sldId="318"/>
            <ac:spMk id="853" creationId="{EEDC19F9-7031-A7F8-4C58-F53EEB693F53}"/>
          </ac:spMkLst>
        </pc:spChg>
        <pc:spChg chg="mod">
          <ac:chgData name="Ida Ekmark" userId="ffbc62ef69d5d3dc" providerId="LiveId" clId="{65ED680E-75CE-40E6-A5D3-97468C0E7A21}" dt="2024-06-14T07:54:47.859" v="957" actId="165"/>
          <ac:spMkLst>
            <pc:docMk/>
            <pc:sldMk cId="353762867" sldId="318"/>
            <ac:spMk id="854" creationId="{275ACA74-FB2B-F865-5620-9031E0F1D8D7}"/>
          </ac:spMkLst>
        </pc:spChg>
        <pc:spChg chg="mod">
          <ac:chgData name="Ida Ekmark" userId="ffbc62ef69d5d3dc" providerId="LiveId" clId="{65ED680E-75CE-40E6-A5D3-97468C0E7A21}" dt="2024-06-14T07:54:47.859" v="957" actId="165"/>
          <ac:spMkLst>
            <pc:docMk/>
            <pc:sldMk cId="353762867" sldId="318"/>
            <ac:spMk id="855" creationId="{3F39DC3A-3CDC-2716-2DEA-86886307B377}"/>
          </ac:spMkLst>
        </pc:spChg>
        <pc:spChg chg="mod">
          <ac:chgData name="Ida Ekmark" userId="ffbc62ef69d5d3dc" providerId="LiveId" clId="{65ED680E-75CE-40E6-A5D3-97468C0E7A21}" dt="2024-06-14T07:54:47.859" v="957" actId="165"/>
          <ac:spMkLst>
            <pc:docMk/>
            <pc:sldMk cId="353762867" sldId="318"/>
            <ac:spMk id="856" creationId="{66FD1FD6-2D83-2225-A357-D91E0D53261F}"/>
          </ac:spMkLst>
        </pc:spChg>
        <pc:spChg chg="mod">
          <ac:chgData name="Ida Ekmark" userId="ffbc62ef69d5d3dc" providerId="LiveId" clId="{65ED680E-75CE-40E6-A5D3-97468C0E7A21}" dt="2024-06-14T07:54:47.859" v="957" actId="165"/>
          <ac:spMkLst>
            <pc:docMk/>
            <pc:sldMk cId="353762867" sldId="318"/>
            <ac:spMk id="857" creationId="{03865E1A-00FD-D96A-9046-EB07970A4AF2}"/>
          </ac:spMkLst>
        </pc:spChg>
        <pc:spChg chg="mod">
          <ac:chgData name="Ida Ekmark" userId="ffbc62ef69d5d3dc" providerId="LiveId" clId="{65ED680E-75CE-40E6-A5D3-97468C0E7A21}" dt="2024-06-14T07:54:47.859" v="957" actId="165"/>
          <ac:spMkLst>
            <pc:docMk/>
            <pc:sldMk cId="353762867" sldId="318"/>
            <ac:spMk id="858" creationId="{9BD7EEC6-6040-99EB-3CD8-6E16BD61CED8}"/>
          </ac:spMkLst>
        </pc:spChg>
        <pc:spChg chg="mod">
          <ac:chgData name="Ida Ekmark" userId="ffbc62ef69d5d3dc" providerId="LiveId" clId="{65ED680E-75CE-40E6-A5D3-97468C0E7A21}" dt="2024-06-14T07:54:47.859" v="957" actId="165"/>
          <ac:spMkLst>
            <pc:docMk/>
            <pc:sldMk cId="353762867" sldId="318"/>
            <ac:spMk id="859" creationId="{57B2C1FF-6EE7-9CF7-0B7B-2C6D848D6A09}"/>
          </ac:spMkLst>
        </pc:spChg>
        <pc:spChg chg="mod">
          <ac:chgData name="Ida Ekmark" userId="ffbc62ef69d5d3dc" providerId="LiveId" clId="{65ED680E-75CE-40E6-A5D3-97468C0E7A21}" dt="2024-06-14T07:54:47.859" v="957" actId="165"/>
          <ac:spMkLst>
            <pc:docMk/>
            <pc:sldMk cId="353762867" sldId="318"/>
            <ac:spMk id="860" creationId="{5395046D-36CB-E188-EDD4-9EF16D102D7F}"/>
          </ac:spMkLst>
        </pc:spChg>
        <pc:spChg chg="mod">
          <ac:chgData name="Ida Ekmark" userId="ffbc62ef69d5d3dc" providerId="LiveId" clId="{65ED680E-75CE-40E6-A5D3-97468C0E7A21}" dt="2024-06-14T07:54:47.859" v="957" actId="165"/>
          <ac:spMkLst>
            <pc:docMk/>
            <pc:sldMk cId="353762867" sldId="318"/>
            <ac:spMk id="861" creationId="{C7AC5D98-7BD4-101F-99E5-7A02742E70CD}"/>
          </ac:spMkLst>
        </pc:spChg>
        <pc:spChg chg="mod">
          <ac:chgData name="Ida Ekmark" userId="ffbc62ef69d5d3dc" providerId="LiveId" clId="{65ED680E-75CE-40E6-A5D3-97468C0E7A21}" dt="2024-06-14T07:54:47.859" v="957" actId="165"/>
          <ac:spMkLst>
            <pc:docMk/>
            <pc:sldMk cId="353762867" sldId="318"/>
            <ac:spMk id="862" creationId="{11F610D0-7256-913F-C780-3EA06CB89851}"/>
          </ac:spMkLst>
        </pc:spChg>
        <pc:spChg chg="mod">
          <ac:chgData name="Ida Ekmark" userId="ffbc62ef69d5d3dc" providerId="LiveId" clId="{65ED680E-75CE-40E6-A5D3-97468C0E7A21}" dt="2024-06-14T07:54:47.859" v="957" actId="165"/>
          <ac:spMkLst>
            <pc:docMk/>
            <pc:sldMk cId="353762867" sldId="318"/>
            <ac:spMk id="863" creationId="{2EBD3EE7-35EB-9C85-31EB-B0A7830AF921}"/>
          </ac:spMkLst>
        </pc:spChg>
        <pc:spChg chg="mod">
          <ac:chgData name="Ida Ekmark" userId="ffbc62ef69d5d3dc" providerId="LiveId" clId="{65ED680E-75CE-40E6-A5D3-97468C0E7A21}" dt="2024-06-14T07:54:47.859" v="957" actId="165"/>
          <ac:spMkLst>
            <pc:docMk/>
            <pc:sldMk cId="353762867" sldId="318"/>
            <ac:spMk id="864" creationId="{21D4481A-621E-AFC1-44F2-84FE5F3D016A}"/>
          </ac:spMkLst>
        </pc:spChg>
        <pc:spChg chg="mod">
          <ac:chgData name="Ida Ekmark" userId="ffbc62ef69d5d3dc" providerId="LiveId" clId="{65ED680E-75CE-40E6-A5D3-97468C0E7A21}" dt="2024-06-14T07:54:47.859" v="957" actId="165"/>
          <ac:spMkLst>
            <pc:docMk/>
            <pc:sldMk cId="353762867" sldId="318"/>
            <ac:spMk id="865" creationId="{815C1635-A784-9CD1-CD49-9AEDF5D916A4}"/>
          </ac:spMkLst>
        </pc:spChg>
        <pc:spChg chg="mod">
          <ac:chgData name="Ida Ekmark" userId="ffbc62ef69d5d3dc" providerId="LiveId" clId="{65ED680E-75CE-40E6-A5D3-97468C0E7A21}" dt="2024-06-14T07:54:47.859" v="957" actId="165"/>
          <ac:spMkLst>
            <pc:docMk/>
            <pc:sldMk cId="353762867" sldId="318"/>
            <ac:spMk id="866" creationId="{10C478DA-2737-28DF-8DFC-9F542355C77F}"/>
          </ac:spMkLst>
        </pc:spChg>
        <pc:spChg chg="mod">
          <ac:chgData name="Ida Ekmark" userId="ffbc62ef69d5d3dc" providerId="LiveId" clId="{65ED680E-75CE-40E6-A5D3-97468C0E7A21}" dt="2024-06-14T07:54:47.859" v="957" actId="165"/>
          <ac:spMkLst>
            <pc:docMk/>
            <pc:sldMk cId="353762867" sldId="318"/>
            <ac:spMk id="867" creationId="{ED3926CF-A940-C62A-6180-7BBAA841BAFC}"/>
          </ac:spMkLst>
        </pc:spChg>
        <pc:spChg chg="mod">
          <ac:chgData name="Ida Ekmark" userId="ffbc62ef69d5d3dc" providerId="LiveId" clId="{65ED680E-75CE-40E6-A5D3-97468C0E7A21}" dt="2024-06-14T07:54:47.859" v="957" actId="165"/>
          <ac:spMkLst>
            <pc:docMk/>
            <pc:sldMk cId="353762867" sldId="318"/>
            <ac:spMk id="868" creationId="{D1E917B1-43BA-F0DC-A1DA-98A4BFDA3D6E}"/>
          </ac:spMkLst>
        </pc:spChg>
        <pc:spChg chg="mod">
          <ac:chgData name="Ida Ekmark" userId="ffbc62ef69d5d3dc" providerId="LiveId" clId="{65ED680E-75CE-40E6-A5D3-97468C0E7A21}" dt="2024-06-14T07:54:47.859" v="957" actId="165"/>
          <ac:spMkLst>
            <pc:docMk/>
            <pc:sldMk cId="353762867" sldId="318"/>
            <ac:spMk id="869" creationId="{4DF8CE18-0408-819C-A0CF-B9DBEA02EE41}"/>
          </ac:spMkLst>
        </pc:spChg>
        <pc:spChg chg="mod">
          <ac:chgData name="Ida Ekmark" userId="ffbc62ef69d5d3dc" providerId="LiveId" clId="{65ED680E-75CE-40E6-A5D3-97468C0E7A21}" dt="2024-06-14T07:54:47.859" v="957" actId="165"/>
          <ac:spMkLst>
            <pc:docMk/>
            <pc:sldMk cId="353762867" sldId="318"/>
            <ac:spMk id="870" creationId="{682EDF00-B54E-80CB-885F-CBAC81D1D8DA}"/>
          </ac:spMkLst>
        </pc:spChg>
        <pc:spChg chg="mod">
          <ac:chgData name="Ida Ekmark" userId="ffbc62ef69d5d3dc" providerId="LiveId" clId="{65ED680E-75CE-40E6-A5D3-97468C0E7A21}" dt="2024-06-14T07:54:47.859" v="957" actId="165"/>
          <ac:spMkLst>
            <pc:docMk/>
            <pc:sldMk cId="353762867" sldId="318"/>
            <ac:spMk id="871" creationId="{99659545-77C4-AFD5-4E94-DA0865D20591}"/>
          </ac:spMkLst>
        </pc:spChg>
        <pc:spChg chg="mod">
          <ac:chgData name="Ida Ekmark" userId="ffbc62ef69d5d3dc" providerId="LiveId" clId="{65ED680E-75CE-40E6-A5D3-97468C0E7A21}" dt="2024-06-14T07:54:47.859" v="957" actId="165"/>
          <ac:spMkLst>
            <pc:docMk/>
            <pc:sldMk cId="353762867" sldId="318"/>
            <ac:spMk id="872" creationId="{5CD08D0B-33C8-EAC4-9A27-4B88FC74B7D5}"/>
          </ac:spMkLst>
        </pc:spChg>
        <pc:spChg chg="mod">
          <ac:chgData name="Ida Ekmark" userId="ffbc62ef69d5d3dc" providerId="LiveId" clId="{65ED680E-75CE-40E6-A5D3-97468C0E7A21}" dt="2024-06-14T07:54:47.859" v="957" actId="165"/>
          <ac:spMkLst>
            <pc:docMk/>
            <pc:sldMk cId="353762867" sldId="318"/>
            <ac:spMk id="873" creationId="{A710F1DF-EF72-4522-324B-07A8EEA540EB}"/>
          </ac:spMkLst>
        </pc:spChg>
        <pc:spChg chg="mod">
          <ac:chgData name="Ida Ekmark" userId="ffbc62ef69d5d3dc" providerId="LiveId" clId="{65ED680E-75CE-40E6-A5D3-97468C0E7A21}" dt="2024-06-14T07:54:47.859" v="957" actId="165"/>
          <ac:spMkLst>
            <pc:docMk/>
            <pc:sldMk cId="353762867" sldId="318"/>
            <ac:spMk id="874" creationId="{1ECC5C16-D838-BA73-B718-A7B0BB865597}"/>
          </ac:spMkLst>
        </pc:spChg>
        <pc:spChg chg="mod">
          <ac:chgData name="Ida Ekmark" userId="ffbc62ef69d5d3dc" providerId="LiveId" clId="{65ED680E-75CE-40E6-A5D3-97468C0E7A21}" dt="2024-06-14T07:54:47.859" v="957" actId="165"/>
          <ac:spMkLst>
            <pc:docMk/>
            <pc:sldMk cId="353762867" sldId="318"/>
            <ac:spMk id="875" creationId="{6C4C24F8-8A80-D3C0-BB2D-1195FE2CF401}"/>
          </ac:spMkLst>
        </pc:spChg>
        <pc:spChg chg="mod">
          <ac:chgData name="Ida Ekmark" userId="ffbc62ef69d5d3dc" providerId="LiveId" clId="{65ED680E-75CE-40E6-A5D3-97468C0E7A21}" dt="2024-06-14T07:54:47.859" v="957" actId="165"/>
          <ac:spMkLst>
            <pc:docMk/>
            <pc:sldMk cId="353762867" sldId="318"/>
            <ac:spMk id="876" creationId="{BBF1001C-274D-A53E-E96B-81D9960C47F6}"/>
          </ac:spMkLst>
        </pc:spChg>
        <pc:spChg chg="mod">
          <ac:chgData name="Ida Ekmark" userId="ffbc62ef69d5d3dc" providerId="LiveId" clId="{65ED680E-75CE-40E6-A5D3-97468C0E7A21}" dt="2024-06-14T07:54:47.859" v="957" actId="165"/>
          <ac:spMkLst>
            <pc:docMk/>
            <pc:sldMk cId="353762867" sldId="318"/>
            <ac:spMk id="877" creationId="{C6296175-2C48-3075-90D7-F9953848ABD2}"/>
          </ac:spMkLst>
        </pc:spChg>
        <pc:spChg chg="mod">
          <ac:chgData name="Ida Ekmark" userId="ffbc62ef69d5d3dc" providerId="LiveId" clId="{65ED680E-75CE-40E6-A5D3-97468C0E7A21}" dt="2024-06-14T07:54:47.859" v="957" actId="165"/>
          <ac:spMkLst>
            <pc:docMk/>
            <pc:sldMk cId="353762867" sldId="318"/>
            <ac:spMk id="878" creationId="{A6853BF8-DCB4-ECAD-FC1D-ED2E15FFB314}"/>
          </ac:spMkLst>
        </pc:spChg>
        <pc:spChg chg="mod">
          <ac:chgData name="Ida Ekmark" userId="ffbc62ef69d5d3dc" providerId="LiveId" clId="{65ED680E-75CE-40E6-A5D3-97468C0E7A21}" dt="2024-06-14T07:54:47.859" v="957" actId="165"/>
          <ac:spMkLst>
            <pc:docMk/>
            <pc:sldMk cId="353762867" sldId="318"/>
            <ac:spMk id="879" creationId="{0E289F50-1660-E69C-A970-56D185357A5A}"/>
          </ac:spMkLst>
        </pc:spChg>
        <pc:spChg chg="mod">
          <ac:chgData name="Ida Ekmark" userId="ffbc62ef69d5d3dc" providerId="LiveId" clId="{65ED680E-75CE-40E6-A5D3-97468C0E7A21}" dt="2024-06-14T07:54:47.859" v="957" actId="165"/>
          <ac:spMkLst>
            <pc:docMk/>
            <pc:sldMk cId="353762867" sldId="318"/>
            <ac:spMk id="880" creationId="{1379F42F-F0CB-D9A2-5282-0EE088F58D5F}"/>
          </ac:spMkLst>
        </pc:spChg>
        <pc:spChg chg="mod">
          <ac:chgData name="Ida Ekmark" userId="ffbc62ef69d5d3dc" providerId="LiveId" clId="{65ED680E-75CE-40E6-A5D3-97468C0E7A21}" dt="2024-06-14T07:54:47.859" v="957" actId="165"/>
          <ac:spMkLst>
            <pc:docMk/>
            <pc:sldMk cId="353762867" sldId="318"/>
            <ac:spMk id="881" creationId="{74D16E16-86FC-3835-6156-19890308CB67}"/>
          </ac:spMkLst>
        </pc:spChg>
        <pc:spChg chg="mod">
          <ac:chgData name="Ida Ekmark" userId="ffbc62ef69d5d3dc" providerId="LiveId" clId="{65ED680E-75CE-40E6-A5D3-97468C0E7A21}" dt="2024-06-14T07:54:47.859" v="957" actId="165"/>
          <ac:spMkLst>
            <pc:docMk/>
            <pc:sldMk cId="353762867" sldId="318"/>
            <ac:spMk id="882" creationId="{D3914204-E02B-5E40-8C03-4F3F9A2CBB4B}"/>
          </ac:spMkLst>
        </pc:spChg>
        <pc:spChg chg="mod">
          <ac:chgData name="Ida Ekmark" userId="ffbc62ef69d5d3dc" providerId="LiveId" clId="{65ED680E-75CE-40E6-A5D3-97468C0E7A21}" dt="2024-06-14T07:54:47.859" v="957" actId="165"/>
          <ac:spMkLst>
            <pc:docMk/>
            <pc:sldMk cId="353762867" sldId="318"/>
            <ac:spMk id="883" creationId="{02FF660F-32DC-9F3E-F1A9-0D8E7A20EF5B}"/>
          </ac:spMkLst>
        </pc:spChg>
        <pc:spChg chg="mod">
          <ac:chgData name="Ida Ekmark" userId="ffbc62ef69d5d3dc" providerId="LiveId" clId="{65ED680E-75CE-40E6-A5D3-97468C0E7A21}" dt="2024-06-14T07:54:47.859" v="957" actId="165"/>
          <ac:spMkLst>
            <pc:docMk/>
            <pc:sldMk cId="353762867" sldId="318"/>
            <ac:spMk id="884" creationId="{F2453385-24E3-696B-9164-442B81B08FAC}"/>
          </ac:spMkLst>
        </pc:spChg>
        <pc:spChg chg="mod">
          <ac:chgData name="Ida Ekmark" userId="ffbc62ef69d5d3dc" providerId="LiveId" clId="{65ED680E-75CE-40E6-A5D3-97468C0E7A21}" dt="2024-06-14T07:54:47.859" v="957" actId="165"/>
          <ac:spMkLst>
            <pc:docMk/>
            <pc:sldMk cId="353762867" sldId="318"/>
            <ac:spMk id="885" creationId="{3E958AB0-9753-98C6-94F8-98270DB9DAB7}"/>
          </ac:spMkLst>
        </pc:spChg>
        <pc:spChg chg="mod">
          <ac:chgData name="Ida Ekmark" userId="ffbc62ef69d5d3dc" providerId="LiveId" clId="{65ED680E-75CE-40E6-A5D3-97468C0E7A21}" dt="2024-06-14T07:54:47.859" v="957" actId="165"/>
          <ac:spMkLst>
            <pc:docMk/>
            <pc:sldMk cId="353762867" sldId="318"/>
            <ac:spMk id="886" creationId="{15E40585-6238-2F50-33BD-ED2784FE8DBA}"/>
          </ac:spMkLst>
        </pc:spChg>
        <pc:spChg chg="mod">
          <ac:chgData name="Ida Ekmark" userId="ffbc62ef69d5d3dc" providerId="LiveId" clId="{65ED680E-75CE-40E6-A5D3-97468C0E7A21}" dt="2024-06-14T07:54:47.859" v="957" actId="165"/>
          <ac:spMkLst>
            <pc:docMk/>
            <pc:sldMk cId="353762867" sldId="318"/>
            <ac:spMk id="887" creationId="{52E8737C-7C7E-2AAD-EABF-F5B169345932}"/>
          </ac:spMkLst>
        </pc:spChg>
        <pc:spChg chg="mod">
          <ac:chgData name="Ida Ekmark" userId="ffbc62ef69d5d3dc" providerId="LiveId" clId="{65ED680E-75CE-40E6-A5D3-97468C0E7A21}" dt="2024-06-14T07:54:47.859" v="957" actId="165"/>
          <ac:spMkLst>
            <pc:docMk/>
            <pc:sldMk cId="353762867" sldId="318"/>
            <ac:spMk id="888" creationId="{C24B3103-C809-B5D4-BE5B-68D87CCBD1BF}"/>
          </ac:spMkLst>
        </pc:spChg>
        <pc:spChg chg="mod">
          <ac:chgData name="Ida Ekmark" userId="ffbc62ef69d5d3dc" providerId="LiveId" clId="{65ED680E-75CE-40E6-A5D3-97468C0E7A21}" dt="2024-06-14T07:54:47.859" v="957" actId="165"/>
          <ac:spMkLst>
            <pc:docMk/>
            <pc:sldMk cId="353762867" sldId="318"/>
            <ac:spMk id="889" creationId="{7B97818A-A84D-0156-DF59-CF1B189D65E8}"/>
          </ac:spMkLst>
        </pc:spChg>
        <pc:spChg chg="mod">
          <ac:chgData name="Ida Ekmark" userId="ffbc62ef69d5d3dc" providerId="LiveId" clId="{65ED680E-75CE-40E6-A5D3-97468C0E7A21}" dt="2024-06-14T07:54:47.859" v="957" actId="165"/>
          <ac:spMkLst>
            <pc:docMk/>
            <pc:sldMk cId="353762867" sldId="318"/>
            <ac:spMk id="890" creationId="{E19FAABB-E8FA-0BCC-716A-DF7776FFC34B}"/>
          </ac:spMkLst>
        </pc:spChg>
        <pc:spChg chg="mod">
          <ac:chgData name="Ida Ekmark" userId="ffbc62ef69d5d3dc" providerId="LiveId" clId="{65ED680E-75CE-40E6-A5D3-97468C0E7A21}" dt="2024-06-14T07:54:47.859" v="957" actId="165"/>
          <ac:spMkLst>
            <pc:docMk/>
            <pc:sldMk cId="353762867" sldId="318"/>
            <ac:spMk id="891" creationId="{D7822B04-D276-6F81-954A-3D21DD3A30CC}"/>
          </ac:spMkLst>
        </pc:spChg>
        <pc:spChg chg="mod">
          <ac:chgData name="Ida Ekmark" userId="ffbc62ef69d5d3dc" providerId="LiveId" clId="{65ED680E-75CE-40E6-A5D3-97468C0E7A21}" dt="2024-06-14T07:54:47.859" v="957" actId="165"/>
          <ac:spMkLst>
            <pc:docMk/>
            <pc:sldMk cId="353762867" sldId="318"/>
            <ac:spMk id="892" creationId="{3FB3FCE1-5D81-2746-D65E-36812959F983}"/>
          </ac:spMkLst>
        </pc:spChg>
        <pc:spChg chg="mod">
          <ac:chgData name="Ida Ekmark" userId="ffbc62ef69d5d3dc" providerId="LiveId" clId="{65ED680E-75CE-40E6-A5D3-97468C0E7A21}" dt="2024-06-14T07:54:47.859" v="957" actId="165"/>
          <ac:spMkLst>
            <pc:docMk/>
            <pc:sldMk cId="353762867" sldId="318"/>
            <ac:spMk id="893" creationId="{2ED849EC-0804-0E27-EF3C-4EA2E865E246}"/>
          </ac:spMkLst>
        </pc:spChg>
        <pc:spChg chg="mod">
          <ac:chgData name="Ida Ekmark" userId="ffbc62ef69d5d3dc" providerId="LiveId" clId="{65ED680E-75CE-40E6-A5D3-97468C0E7A21}" dt="2024-06-14T07:54:47.859" v="957" actId="165"/>
          <ac:spMkLst>
            <pc:docMk/>
            <pc:sldMk cId="353762867" sldId="318"/>
            <ac:spMk id="894" creationId="{85F0C5FD-CF08-CF36-96A1-D270828833F5}"/>
          </ac:spMkLst>
        </pc:spChg>
        <pc:spChg chg="mod">
          <ac:chgData name="Ida Ekmark" userId="ffbc62ef69d5d3dc" providerId="LiveId" clId="{65ED680E-75CE-40E6-A5D3-97468C0E7A21}" dt="2024-06-14T07:54:47.859" v="957" actId="165"/>
          <ac:spMkLst>
            <pc:docMk/>
            <pc:sldMk cId="353762867" sldId="318"/>
            <ac:spMk id="895" creationId="{4C9A95E4-938F-3079-8AF2-45E24DE53159}"/>
          </ac:spMkLst>
        </pc:spChg>
        <pc:spChg chg="mod">
          <ac:chgData name="Ida Ekmark" userId="ffbc62ef69d5d3dc" providerId="LiveId" clId="{65ED680E-75CE-40E6-A5D3-97468C0E7A21}" dt="2024-06-14T07:54:47.859" v="957" actId="165"/>
          <ac:spMkLst>
            <pc:docMk/>
            <pc:sldMk cId="353762867" sldId="318"/>
            <ac:spMk id="896" creationId="{283E73E0-CACF-C7C2-FDDB-0154298D2093}"/>
          </ac:spMkLst>
        </pc:spChg>
        <pc:spChg chg="mod">
          <ac:chgData name="Ida Ekmark" userId="ffbc62ef69d5d3dc" providerId="LiveId" clId="{65ED680E-75CE-40E6-A5D3-97468C0E7A21}" dt="2024-06-14T07:54:47.859" v="957" actId="165"/>
          <ac:spMkLst>
            <pc:docMk/>
            <pc:sldMk cId="353762867" sldId="318"/>
            <ac:spMk id="897" creationId="{EC0F6C78-4411-8777-4F07-F51FA6AD9FB3}"/>
          </ac:spMkLst>
        </pc:spChg>
        <pc:spChg chg="mod">
          <ac:chgData name="Ida Ekmark" userId="ffbc62ef69d5d3dc" providerId="LiveId" clId="{65ED680E-75CE-40E6-A5D3-97468C0E7A21}" dt="2024-06-14T07:54:47.859" v="957" actId="165"/>
          <ac:spMkLst>
            <pc:docMk/>
            <pc:sldMk cId="353762867" sldId="318"/>
            <ac:spMk id="898" creationId="{4CEC50FA-8995-81FE-195B-48441E81DF08}"/>
          </ac:spMkLst>
        </pc:spChg>
        <pc:spChg chg="mod">
          <ac:chgData name="Ida Ekmark" userId="ffbc62ef69d5d3dc" providerId="LiveId" clId="{65ED680E-75CE-40E6-A5D3-97468C0E7A21}" dt="2024-06-14T07:54:47.859" v="957" actId="165"/>
          <ac:spMkLst>
            <pc:docMk/>
            <pc:sldMk cId="353762867" sldId="318"/>
            <ac:spMk id="899" creationId="{318EAC3C-2A72-91B5-92A2-F291732EA8CB}"/>
          </ac:spMkLst>
        </pc:spChg>
        <pc:spChg chg="mod">
          <ac:chgData name="Ida Ekmark" userId="ffbc62ef69d5d3dc" providerId="LiveId" clId="{65ED680E-75CE-40E6-A5D3-97468C0E7A21}" dt="2024-06-14T07:54:47.859" v="957" actId="165"/>
          <ac:spMkLst>
            <pc:docMk/>
            <pc:sldMk cId="353762867" sldId="318"/>
            <ac:spMk id="900" creationId="{1F0FC0FE-AD27-E8DC-6D3A-4A95941F7E1D}"/>
          </ac:spMkLst>
        </pc:spChg>
        <pc:spChg chg="mod">
          <ac:chgData name="Ida Ekmark" userId="ffbc62ef69d5d3dc" providerId="LiveId" clId="{65ED680E-75CE-40E6-A5D3-97468C0E7A21}" dt="2024-06-14T07:54:47.859" v="957" actId="165"/>
          <ac:spMkLst>
            <pc:docMk/>
            <pc:sldMk cId="353762867" sldId="318"/>
            <ac:spMk id="901" creationId="{539A320C-5FEB-D9A8-E332-A5A4F55E4BCD}"/>
          </ac:spMkLst>
        </pc:spChg>
        <pc:spChg chg="mod">
          <ac:chgData name="Ida Ekmark" userId="ffbc62ef69d5d3dc" providerId="LiveId" clId="{65ED680E-75CE-40E6-A5D3-97468C0E7A21}" dt="2024-06-14T07:54:47.859" v="957" actId="165"/>
          <ac:spMkLst>
            <pc:docMk/>
            <pc:sldMk cId="353762867" sldId="318"/>
            <ac:spMk id="902" creationId="{82EAC389-BBCA-FBEE-226A-61692154A59A}"/>
          </ac:spMkLst>
        </pc:spChg>
        <pc:spChg chg="mod">
          <ac:chgData name="Ida Ekmark" userId="ffbc62ef69d5d3dc" providerId="LiveId" clId="{65ED680E-75CE-40E6-A5D3-97468C0E7A21}" dt="2024-06-14T07:54:47.859" v="957" actId="165"/>
          <ac:spMkLst>
            <pc:docMk/>
            <pc:sldMk cId="353762867" sldId="318"/>
            <ac:spMk id="903" creationId="{713AB70D-CB60-A8BD-913D-5403CAB8EF8A}"/>
          </ac:spMkLst>
        </pc:spChg>
        <pc:spChg chg="mod">
          <ac:chgData name="Ida Ekmark" userId="ffbc62ef69d5d3dc" providerId="LiveId" clId="{65ED680E-75CE-40E6-A5D3-97468C0E7A21}" dt="2024-06-14T07:54:47.859" v="957" actId="165"/>
          <ac:spMkLst>
            <pc:docMk/>
            <pc:sldMk cId="353762867" sldId="318"/>
            <ac:spMk id="904" creationId="{E325DAB3-BA79-CB35-962F-AEA6BC9EB44C}"/>
          </ac:spMkLst>
        </pc:spChg>
        <pc:spChg chg="mod">
          <ac:chgData name="Ida Ekmark" userId="ffbc62ef69d5d3dc" providerId="LiveId" clId="{65ED680E-75CE-40E6-A5D3-97468C0E7A21}" dt="2024-06-14T07:54:47.859" v="957" actId="165"/>
          <ac:spMkLst>
            <pc:docMk/>
            <pc:sldMk cId="353762867" sldId="318"/>
            <ac:spMk id="905" creationId="{1CBFD695-7E4B-3B65-2C9A-1451C7A69463}"/>
          </ac:spMkLst>
        </pc:spChg>
        <pc:spChg chg="mod">
          <ac:chgData name="Ida Ekmark" userId="ffbc62ef69d5d3dc" providerId="LiveId" clId="{65ED680E-75CE-40E6-A5D3-97468C0E7A21}" dt="2024-06-14T07:54:47.859" v="957" actId="165"/>
          <ac:spMkLst>
            <pc:docMk/>
            <pc:sldMk cId="353762867" sldId="318"/>
            <ac:spMk id="906" creationId="{9547757D-B5AB-A022-FFBA-2537D37B901F}"/>
          </ac:spMkLst>
        </pc:spChg>
        <pc:spChg chg="del mod topLvl replST">
          <ac:chgData name="Ida Ekmark" userId="ffbc62ef69d5d3dc" providerId="LiveId" clId="{65ED680E-75CE-40E6-A5D3-97468C0E7A21}" dt="2024-06-14T07:40:38.021" v="715" actId="478"/>
          <ac:spMkLst>
            <pc:docMk/>
            <pc:sldMk cId="353762867" sldId="318"/>
            <ac:spMk id="937" creationId="{FF7FC02A-A53F-B5C7-9FF3-F6D065AB36FD}"/>
          </ac:spMkLst>
        </pc:spChg>
        <pc:spChg chg="del mod topLvl replST">
          <ac:chgData name="Ida Ekmark" userId="ffbc62ef69d5d3dc" providerId="LiveId" clId="{65ED680E-75CE-40E6-A5D3-97468C0E7A21}" dt="2024-06-14T07:40:37.985" v="677" actId="478"/>
          <ac:spMkLst>
            <pc:docMk/>
            <pc:sldMk cId="353762867" sldId="318"/>
            <ac:spMk id="938" creationId="{1023CBB0-7563-A735-9A2A-E34E0786418D}"/>
          </ac:spMkLst>
        </pc:spChg>
        <pc:spChg chg="del mod replST">
          <ac:chgData name="Ida Ekmark" userId="ffbc62ef69d5d3dc" providerId="LiveId" clId="{65ED680E-75CE-40E6-A5D3-97468C0E7A21}" dt="2024-06-14T07:40:37.985" v="676" actId="478"/>
          <ac:spMkLst>
            <pc:docMk/>
            <pc:sldMk cId="353762867" sldId="318"/>
            <ac:spMk id="939" creationId="{B221D9D3-6206-50E7-B274-F90D7E94D378}"/>
          </ac:spMkLst>
        </pc:spChg>
        <pc:spChg chg="del mod replST">
          <ac:chgData name="Ida Ekmark" userId="ffbc62ef69d5d3dc" providerId="LiveId" clId="{65ED680E-75CE-40E6-A5D3-97468C0E7A21}" dt="2024-06-14T07:40:37.985" v="675" actId="478"/>
          <ac:spMkLst>
            <pc:docMk/>
            <pc:sldMk cId="353762867" sldId="318"/>
            <ac:spMk id="940" creationId="{D4132832-E636-5F5E-68C1-E9AEB672369B}"/>
          </ac:spMkLst>
        </pc:spChg>
        <pc:spChg chg="del mod replST">
          <ac:chgData name="Ida Ekmark" userId="ffbc62ef69d5d3dc" providerId="LiveId" clId="{65ED680E-75CE-40E6-A5D3-97468C0E7A21}" dt="2024-06-14T07:40:37.985" v="674" actId="478"/>
          <ac:spMkLst>
            <pc:docMk/>
            <pc:sldMk cId="353762867" sldId="318"/>
            <ac:spMk id="941" creationId="{3D288E98-1F19-CFE4-445B-BD5E6CEB0CA4}"/>
          </ac:spMkLst>
        </pc:spChg>
        <pc:spChg chg="del mod replST">
          <ac:chgData name="Ida Ekmark" userId="ffbc62ef69d5d3dc" providerId="LiveId" clId="{65ED680E-75CE-40E6-A5D3-97468C0E7A21}" dt="2024-06-14T07:40:37.985" v="673" actId="478"/>
          <ac:spMkLst>
            <pc:docMk/>
            <pc:sldMk cId="353762867" sldId="318"/>
            <ac:spMk id="942" creationId="{B59CB314-838A-F124-879E-866781092C6A}"/>
          </ac:spMkLst>
        </pc:spChg>
        <pc:spChg chg="del mod replST">
          <ac:chgData name="Ida Ekmark" userId="ffbc62ef69d5d3dc" providerId="LiveId" clId="{65ED680E-75CE-40E6-A5D3-97468C0E7A21}" dt="2024-06-14T07:40:37.985" v="672" actId="478"/>
          <ac:spMkLst>
            <pc:docMk/>
            <pc:sldMk cId="353762867" sldId="318"/>
            <ac:spMk id="943" creationId="{EC3FF2E2-51F6-9F63-9512-876C0B06A224}"/>
          </ac:spMkLst>
        </pc:spChg>
        <pc:spChg chg="del mod replST">
          <ac:chgData name="Ida Ekmark" userId="ffbc62ef69d5d3dc" providerId="LiveId" clId="{65ED680E-75CE-40E6-A5D3-97468C0E7A21}" dt="2024-06-14T07:40:37.985" v="671" actId="478"/>
          <ac:spMkLst>
            <pc:docMk/>
            <pc:sldMk cId="353762867" sldId="318"/>
            <ac:spMk id="944" creationId="{60BFB119-F59B-EF01-A7C5-0DCD0F41B8B0}"/>
          </ac:spMkLst>
        </pc:spChg>
        <pc:spChg chg="del mod replST">
          <ac:chgData name="Ida Ekmark" userId="ffbc62ef69d5d3dc" providerId="LiveId" clId="{65ED680E-75CE-40E6-A5D3-97468C0E7A21}" dt="2024-06-14T07:40:37.985" v="670" actId="478"/>
          <ac:spMkLst>
            <pc:docMk/>
            <pc:sldMk cId="353762867" sldId="318"/>
            <ac:spMk id="945" creationId="{6EE5BC67-E8DD-1319-5FE5-A8E4A2978014}"/>
          </ac:spMkLst>
        </pc:spChg>
        <pc:spChg chg="del mod replST">
          <ac:chgData name="Ida Ekmark" userId="ffbc62ef69d5d3dc" providerId="LiveId" clId="{65ED680E-75CE-40E6-A5D3-97468C0E7A21}" dt="2024-06-14T07:40:37.985" v="669" actId="478"/>
          <ac:spMkLst>
            <pc:docMk/>
            <pc:sldMk cId="353762867" sldId="318"/>
            <ac:spMk id="946" creationId="{B4AF63D9-58B5-63F7-35C5-7BF17E805572}"/>
          </ac:spMkLst>
        </pc:spChg>
        <pc:spChg chg="del mod replST">
          <ac:chgData name="Ida Ekmark" userId="ffbc62ef69d5d3dc" providerId="LiveId" clId="{65ED680E-75CE-40E6-A5D3-97468C0E7A21}" dt="2024-06-14T07:40:37.981" v="668" actId="478"/>
          <ac:spMkLst>
            <pc:docMk/>
            <pc:sldMk cId="353762867" sldId="318"/>
            <ac:spMk id="947" creationId="{9B4FD5E4-0F72-10C5-0DF2-99C2C28080DF}"/>
          </ac:spMkLst>
        </pc:spChg>
        <pc:spChg chg="del mod replST">
          <ac:chgData name="Ida Ekmark" userId="ffbc62ef69d5d3dc" providerId="LiveId" clId="{65ED680E-75CE-40E6-A5D3-97468C0E7A21}" dt="2024-06-14T07:40:37.981" v="667" actId="478"/>
          <ac:spMkLst>
            <pc:docMk/>
            <pc:sldMk cId="353762867" sldId="318"/>
            <ac:spMk id="948" creationId="{4AD2B209-BD2B-F784-F7FB-83FBD984C897}"/>
          </ac:spMkLst>
        </pc:spChg>
        <pc:spChg chg="del mod replST">
          <ac:chgData name="Ida Ekmark" userId="ffbc62ef69d5d3dc" providerId="LiveId" clId="{65ED680E-75CE-40E6-A5D3-97468C0E7A21}" dt="2024-06-14T07:40:37.981" v="666" actId="478"/>
          <ac:spMkLst>
            <pc:docMk/>
            <pc:sldMk cId="353762867" sldId="318"/>
            <ac:spMk id="949" creationId="{1E87BC73-2118-F088-FA0F-62FE42825710}"/>
          </ac:spMkLst>
        </pc:spChg>
        <pc:spChg chg="del mod replST">
          <ac:chgData name="Ida Ekmark" userId="ffbc62ef69d5d3dc" providerId="LiveId" clId="{65ED680E-75CE-40E6-A5D3-97468C0E7A21}" dt="2024-06-14T07:40:37.981" v="665" actId="478"/>
          <ac:spMkLst>
            <pc:docMk/>
            <pc:sldMk cId="353762867" sldId="318"/>
            <ac:spMk id="950" creationId="{49FDED4B-0A08-826C-3889-72BC2904C89D}"/>
          </ac:spMkLst>
        </pc:spChg>
        <pc:spChg chg="del mod replST">
          <ac:chgData name="Ida Ekmark" userId="ffbc62ef69d5d3dc" providerId="LiveId" clId="{65ED680E-75CE-40E6-A5D3-97468C0E7A21}" dt="2024-06-14T07:40:37.981" v="664" actId="478"/>
          <ac:spMkLst>
            <pc:docMk/>
            <pc:sldMk cId="353762867" sldId="318"/>
            <ac:spMk id="951" creationId="{56CDB960-F10D-37F0-A4A7-6C701F7A93AC}"/>
          </ac:spMkLst>
        </pc:spChg>
        <pc:spChg chg="del mod replST">
          <ac:chgData name="Ida Ekmark" userId="ffbc62ef69d5d3dc" providerId="LiveId" clId="{65ED680E-75CE-40E6-A5D3-97468C0E7A21}" dt="2024-06-14T07:40:37.981" v="663" actId="478"/>
          <ac:spMkLst>
            <pc:docMk/>
            <pc:sldMk cId="353762867" sldId="318"/>
            <ac:spMk id="952" creationId="{58299F24-1895-69B7-896D-D5A8BA6B51BA}"/>
          </ac:spMkLst>
        </pc:spChg>
        <pc:spChg chg="del mod replST">
          <ac:chgData name="Ida Ekmark" userId="ffbc62ef69d5d3dc" providerId="LiveId" clId="{65ED680E-75CE-40E6-A5D3-97468C0E7A21}" dt="2024-06-14T07:40:37.981" v="662" actId="478"/>
          <ac:spMkLst>
            <pc:docMk/>
            <pc:sldMk cId="353762867" sldId="318"/>
            <ac:spMk id="953" creationId="{09E9C53C-4E51-E5DD-A65F-AA6FAFDCE1E9}"/>
          </ac:spMkLst>
        </pc:spChg>
        <pc:spChg chg="del mod replST">
          <ac:chgData name="Ida Ekmark" userId="ffbc62ef69d5d3dc" providerId="LiveId" clId="{65ED680E-75CE-40E6-A5D3-97468C0E7A21}" dt="2024-06-14T07:40:37.981" v="661" actId="478"/>
          <ac:spMkLst>
            <pc:docMk/>
            <pc:sldMk cId="353762867" sldId="318"/>
            <ac:spMk id="954" creationId="{3589FCAB-ED06-BCF1-94BA-ADD124843051}"/>
          </ac:spMkLst>
        </pc:spChg>
        <pc:spChg chg="del mod replST">
          <ac:chgData name="Ida Ekmark" userId="ffbc62ef69d5d3dc" providerId="LiveId" clId="{65ED680E-75CE-40E6-A5D3-97468C0E7A21}" dt="2024-06-14T07:40:37.977" v="660" actId="478"/>
          <ac:spMkLst>
            <pc:docMk/>
            <pc:sldMk cId="353762867" sldId="318"/>
            <ac:spMk id="955" creationId="{C53BC812-BA67-95CC-DF08-C50A65E38BCB}"/>
          </ac:spMkLst>
        </pc:spChg>
        <pc:spChg chg="del mod replST">
          <ac:chgData name="Ida Ekmark" userId="ffbc62ef69d5d3dc" providerId="LiveId" clId="{65ED680E-75CE-40E6-A5D3-97468C0E7A21}" dt="2024-06-14T07:40:37.977" v="659" actId="478"/>
          <ac:spMkLst>
            <pc:docMk/>
            <pc:sldMk cId="353762867" sldId="318"/>
            <ac:spMk id="956" creationId="{1D2AA3EE-8653-C5C2-1CD4-5756EAD379A5}"/>
          </ac:spMkLst>
        </pc:spChg>
        <pc:spChg chg="del mod replST">
          <ac:chgData name="Ida Ekmark" userId="ffbc62ef69d5d3dc" providerId="LiveId" clId="{65ED680E-75CE-40E6-A5D3-97468C0E7A21}" dt="2024-06-14T07:40:37.977" v="658" actId="478"/>
          <ac:spMkLst>
            <pc:docMk/>
            <pc:sldMk cId="353762867" sldId="318"/>
            <ac:spMk id="957" creationId="{3CA64AC4-3BB9-9747-39FC-3C7E834241A8}"/>
          </ac:spMkLst>
        </pc:spChg>
        <pc:spChg chg="del mod replST">
          <ac:chgData name="Ida Ekmark" userId="ffbc62ef69d5d3dc" providerId="LiveId" clId="{65ED680E-75CE-40E6-A5D3-97468C0E7A21}" dt="2024-06-14T07:40:37.977" v="657" actId="478"/>
          <ac:spMkLst>
            <pc:docMk/>
            <pc:sldMk cId="353762867" sldId="318"/>
            <ac:spMk id="958" creationId="{CB865BBA-2D2D-4EF4-59E1-2E70C9B5CB4D}"/>
          </ac:spMkLst>
        </pc:spChg>
        <pc:spChg chg="del mod replST">
          <ac:chgData name="Ida Ekmark" userId="ffbc62ef69d5d3dc" providerId="LiveId" clId="{65ED680E-75CE-40E6-A5D3-97468C0E7A21}" dt="2024-06-14T07:40:37.977" v="656" actId="478"/>
          <ac:spMkLst>
            <pc:docMk/>
            <pc:sldMk cId="353762867" sldId="318"/>
            <ac:spMk id="959" creationId="{188A0D31-32E6-8F24-BA5F-F7D76E1D7DDB}"/>
          </ac:spMkLst>
        </pc:spChg>
        <pc:spChg chg="del mod replST">
          <ac:chgData name="Ida Ekmark" userId="ffbc62ef69d5d3dc" providerId="LiveId" clId="{65ED680E-75CE-40E6-A5D3-97468C0E7A21}" dt="2024-06-14T07:40:48.155" v="903" actId="478"/>
          <ac:spMkLst>
            <pc:docMk/>
            <pc:sldMk cId="353762867" sldId="318"/>
            <ac:spMk id="1024" creationId="{E12B671B-D898-7117-0590-BFD5610B39FC}"/>
          </ac:spMkLst>
        </pc:spChg>
        <pc:spChg chg="del mod replST">
          <ac:chgData name="Ida Ekmark" userId="ffbc62ef69d5d3dc" providerId="LiveId" clId="{65ED680E-75CE-40E6-A5D3-97468C0E7A21}" dt="2024-06-14T07:40:48.155" v="902" actId="478"/>
          <ac:spMkLst>
            <pc:docMk/>
            <pc:sldMk cId="353762867" sldId="318"/>
            <ac:spMk id="1025" creationId="{9CF8AFE2-25FD-FB2C-7ED1-8CDFEA111B36}"/>
          </ac:spMkLst>
        </pc:spChg>
        <pc:spChg chg="del mod replST">
          <ac:chgData name="Ida Ekmark" userId="ffbc62ef69d5d3dc" providerId="LiveId" clId="{65ED680E-75CE-40E6-A5D3-97468C0E7A21}" dt="2024-06-14T07:40:48.155" v="901" actId="478"/>
          <ac:spMkLst>
            <pc:docMk/>
            <pc:sldMk cId="353762867" sldId="318"/>
            <ac:spMk id="1026" creationId="{20CEC1D6-6323-E46C-1209-032E4D13736F}"/>
          </ac:spMkLst>
        </pc:spChg>
        <pc:spChg chg="del mod replST">
          <ac:chgData name="Ida Ekmark" userId="ffbc62ef69d5d3dc" providerId="LiveId" clId="{65ED680E-75CE-40E6-A5D3-97468C0E7A21}" dt="2024-06-14T07:40:48.155" v="900" actId="478"/>
          <ac:spMkLst>
            <pc:docMk/>
            <pc:sldMk cId="353762867" sldId="318"/>
            <ac:spMk id="1027" creationId="{FC72E8C1-CE30-50AD-1660-AFB7A501B0EF}"/>
          </ac:spMkLst>
        </pc:spChg>
        <pc:spChg chg="del mod replST">
          <ac:chgData name="Ida Ekmark" userId="ffbc62ef69d5d3dc" providerId="LiveId" clId="{65ED680E-75CE-40E6-A5D3-97468C0E7A21}" dt="2024-06-14T07:40:48.155" v="899" actId="478"/>
          <ac:spMkLst>
            <pc:docMk/>
            <pc:sldMk cId="353762867" sldId="318"/>
            <ac:spMk id="1028" creationId="{5868251F-B079-0C69-5527-BF945A74CAA1}"/>
          </ac:spMkLst>
        </pc:spChg>
        <pc:spChg chg="del mod replST">
          <ac:chgData name="Ida Ekmark" userId="ffbc62ef69d5d3dc" providerId="LiveId" clId="{65ED680E-75CE-40E6-A5D3-97468C0E7A21}" dt="2024-06-14T07:40:48.151" v="898" actId="478"/>
          <ac:spMkLst>
            <pc:docMk/>
            <pc:sldMk cId="353762867" sldId="318"/>
            <ac:spMk id="1029" creationId="{8653AA9E-1350-818A-73C3-A41F258CD35D}"/>
          </ac:spMkLst>
        </pc:spChg>
        <pc:spChg chg="del mod replST">
          <ac:chgData name="Ida Ekmark" userId="ffbc62ef69d5d3dc" providerId="LiveId" clId="{65ED680E-75CE-40E6-A5D3-97468C0E7A21}" dt="2024-06-14T07:40:48.151" v="897" actId="478"/>
          <ac:spMkLst>
            <pc:docMk/>
            <pc:sldMk cId="353762867" sldId="318"/>
            <ac:spMk id="1030" creationId="{D7FC1085-FAD2-AE3B-07E9-013A9E4731A4}"/>
          </ac:spMkLst>
        </pc:spChg>
        <pc:spChg chg="del mod replST">
          <ac:chgData name="Ida Ekmark" userId="ffbc62ef69d5d3dc" providerId="LiveId" clId="{65ED680E-75CE-40E6-A5D3-97468C0E7A21}" dt="2024-06-14T07:40:48.151" v="896" actId="478"/>
          <ac:spMkLst>
            <pc:docMk/>
            <pc:sldMk cId="353762867" sldId="318"/>
            <ac:spMk id="1031" creationId="{FBB40C3B-1B76-DDB8-0F20-1DD250F28EC6}"/>
          </ac:spMkLst>
        </pc:spChg>
        <pc:spChg chg="del mod replST">
          <ac:chgData name="Ida Ekmark" userId="ffbc62ef69d5d3dc" providerId="LiveId" clId="{65ED680E-75CE-40E6-A5D3-97468C0E7A21}" dt="2024-06-14T07:40:48.151" v="895" actId="478"/>
          <ac:spMkLst>
            <pc:docMk/>
            <pc:sldMk cId="353762867" sldId="318"/>
            <ac:spMk id="1032" creationId="{C1686B70-8661-C4DA-109D-715E48152D1C}"/>
          </ac:spMkLst>
        </pc:spChg>
        <pc:spChg chg="del mod replST">
          <ac:chgData name="Ida Ekmark" userId="ffbc62ef69d5d3dc" providerId="LiveId" clId="{65ED680E-75CE-40E6-A5D3-97468C0E7A21}" dt="2024-06-14T07:40:48.151" v="894" actId="478"/>
          <ac:spMkLst>
            <pc:docMk/>
            <pc:sldMk cId="353762867" sldId="318"/>
            <ac:spMk id="1033" creationId="{DBC6BA08-707C-B9AD-1282-9070F89A77E7}"/>
          </ac:spMkLst>
        </pc:spChg>
        <pc:spChg chg="del mod replST">
          <ac:chgData name="Ida Ekmark" userId="ffbc62ef69d5d3dc" providerId="LiveId" clId="{65ED680E-75CE-40E6-A5D3-97468C0E7A21}" dt="2024-06-14T07:40:48.151" v="893" actId="478"/>
          <ac:spMkLst>
            <pc:docMk/>
            <pc:sldMk cId="353762867" sldId="318"/>
            <ac:spMk id="1034" creationId="{0D13DB57-C8ED-3AE9-1691-9042DFA0E462}"/>
          </ac:spMkLst>
        </pc:spChg>
        <pc:spChg chg="del mod replST">
          <ac:chgData name="Ida Ekmark" userId="ffbc62ef69d5d3dc" providerId="LiveId" clId="{65ED680E-75CE-40E6-A5D3-97468C0E7A21}" dt="2024-06-14T07:40:48.151" v="892" actId="478"/>
          <ac:spMkLst>
            <pc:docMk/>
            <pc:sldMk cId="353762867" sldId="318"/>
            <ac:spMk id="1035" creationId="{C709B217-CA39-E1FA-83FF-FC1682A8D527}"/>
          </ac:spMkLst>
        </pc:spChg>
        <pc:spChg chg="del mod replST">
          <ac:chgData name="Ida Ekmark" userId="ffbc62ef69d5d3dc" providerId="LiveId" clId="{65ED680E-75CE-40E6-A5D3-97468C0E7A21}" dt="2024-06-14T07:40:48.151" v="891" actId="478"/>
          <ac:spMkLst>
            <pc:docMk/>
            <pc:sldMk cId="353762867" sldId="318"/>
            <ac:spMk id="1036" creationId="{B5857EB7-9D1D-C97D-F8E9-7F7A0BE50E68}"/>
          </ac:spMkLst>
        </pc:spChg>
        <pc:spChg chg="del mod replST">
          <ac:chgData name="Ida Ekmark" userId="ffbc62ef69d5d3dc" providerId="LiveId" clId="{65ED680E-75CE-40E6-A5D3-97468C0E7A21}" dt="2024-06-14T07:40:48.147" v="890" actId="478"/>
          <ac:spMkLst>
            <pc:docMk/>
            <pc:sldMk cId="353762867" sldId="318"/>
            <ac:spMk id="1037" creationId="{51A047F1-03F6-E544-B8FA-7F8CD75B51CF}"/>
          </ac:spMkLst>
        </pc:spChg>
        <pc:spChg chg="del mod replST">
          <ac:chgData name="Ida Ekmark" userId="ffbc62ef69d5d3dc" providerId="LiveId" clId="{65ED680E-75CE-40E6-A5D3-97468C0E7A21}" dt="2024-06-14T07:40:48.147" v="889" actId="478"/>
          <ac:spMkLst>
            <pc:docMk/>
            <pc:sldMk cId="353762867" sldId="318"/>
            <ac:spMk id="1038" creationId="{A3EE7F22-E111-CE5F-61B1-75BDA6134C75}"/>
          </ac:spMkLst>
        </pc:spChg>
        <pc:spChg chg="del mod replST">
          <ac:chgData name="Ida Ekmark" userId="ffbc62ef69d5d3dc" providerId="LiveId" clId="{65ED680E-75CE-40E6-A5D3-97468C0E7A21}" dt="2024-06-14T07:40:48.147" v="888" actId="478"/>
          <ac:spMkLst>
            <pc:docMk/>
            <pc:sldMk cId="353762867" sldId="318"/>
            <ac:spMk id="1039" creationId="{25D0D75D-E704-50E4-212B-12F539233A77}"/>
          </ac:spMkLst>
        </pc:spChg>
        <pc:spChg chg="del mod replST">
          <ac:chgData name="Ida Ekmark" userId="ffbc62ef69d5d3dc" providerId="LiveId" clId="{65ED680E-75CE-40E6-A5D3-97468C0E7A21}" dt="2024-06-14T07:40:48.147" v="887" actId="478"/>
          <ac:spMkLst>
            <pc:docMk/>
            <pc:sldMk cId="353762867" sldId="318"/>
            <ac:spMk id="1040" creationId="{83C8A519-BC7B-12F2-03EB-85311E6F1991}"/>
          </ac:spMkLst>
        </pc:spChg>
        <pc:spChg chg="del mod replST">
          <ac:chgData name="Ida Ekmark" userId="ffbc62ef69d5d3dc" providerId="LiveId" clId="{65ED680E-75CE-40E6-A5D3-97468C0E7A21}" dt="2024-06-14T07:40:48.147" v="886" actId="478"/>
          <ac:spMkLst>
            <pc:docMk/>
            <pc:sldMk cId="353762867" sldId="318"/>
            <ac:spMk id="1041" creationId="{3E4A760F-C49D-8693-AD31-7587B9029027}"/>
          </ac:spMkLst>
        </pc:spChg>
        <pc:spChg chg="del mod replST">
          <ac:chgData name="Ida Ekmark" userId="ffbc62ef69d5d3dc" providerId="LiveId" clId="{65ED680E-75CE-40E6-A5D3-97468C0E7A21}" dt="2024-06-14T07:40:48.147" v="885" actId="478"/>
          <ac:spMkLst>
            <pc:docMk/>
            <pc:sldMk cId="353762867" sldId="318"/>
            <ac:spMk id="1042" creationId="{D2A573B4-7384-7183-E9E9-B11EAE783E2A}"/>
          </ac:spMkLst>
        </pc:spChg>
        <pc:spChg chg="del mod replST">
          <ac:chgData name="Ida Ekmark" userId="ffbc62ef69d5d3dc" providerId="LiveId" clId="{65ED680E-75CE-40E6-A5D3-97468C0E7A21}" dt="2024-06-14T07:40:48.147" v="884" actId="478"/>
          <ac:spMkLst>
            <pc:docMk/>
            <pc:sldMk cId="353762867" sldId="318"/>
            <ac:spMk id="1043" creationId="{690A4072-385F-7981-86F5-99170374E6ED}"/>
          </ac:spMkLst>
        </pc:spChg>
        <pc:spChg chg="del mod replST">
          <ac:chgData name="Ida Ekmark" userId="ffbc62ef69d5d3dc" providerId="LiveId" clId="{65ED680E-75CE-40E6-A5D3-97468C0E7A21}" dt="2024-06-14T07:40:48.145" v="883" actId="478"/>
          <ac:spMkLst>
            <pc:docMk/>
            <pc:sldMk cId="353762867" sldId="318"/>
            <ac:spMk id="1044" creationId="{F6CD9DE7-9D41-6F8B-DD4C-ECB57993A040}"/>
          </ac:spMkLst>
        </pc:spChg>
        <pc:spChg chg="del mod replST">
          <ac:chgData name="Ida Ekmark" userId="ffbc62ef69d5d3dc" providerId="LiveId" clId="{65ED680E-75CE-40E6-A5D3-97468C0E7A21}" dt="2024-06-14T07:40:48.145" v="882" actId="478"/>
          <ac:spMkLst>
            <pc:docMk/>
            <pc:sldMk cId="353762867" sldId="318"/>
            <ac:spMk id="1045" creationId="{63E02B9D-4201-2AF2-4638-0D0BB2AFD890}"/>
          </ac:spMkLst>
        </pc:spChg>
        <pc:spChg chg="del mod replST">
          <ac:chgData name="Ida Ekmark" userId="ffbc62ef69d5d3dc" providerId="LiveId" clId="{65ED680E-75CE-40E6-A5D3-97468C0E7A21}" dt="2024-06-14T07:40:48.145" v="881" actId="478"/>
          <ac:spMkLst>
            <pc:docMk/>
            <pc:sldMk cId="353762867" sldId="318"/>
            <ac:spMk id="1046" creationId="{BCC26733-794F-5E80-DA9B-B6B191C8F78A}"/>
          </ac:spMkLst>
        </pc:spChg>
        <pc:spChg chg="del mod replST">
          <ac:chgData name="Ida Ekmark" userId="ffbc62ef69d5d3dc" providerId="LiveId" clId="{65ED680E-75CE-40E6-A5D3-97468C0E7A21}" dt="2024-06-14T07:40:48.145" v="880" actId="478"/>
          <ac:spMkLst>
            <pc:docMk/>
            <pc:sldMk cId="353762867" sldId="318"/>
            <ac:spMk id="1047" creationId="{F2ADC181-7B40-9046-97B0-6795D2BFF28C}"/>
          </ac:spMkLst>
        </pc:spChg>
        <pc:spChg chg="del mod replST">
          <ac:chgData name="Ida Ekmark" userId="ffbc62ef69d5d3dc" providerId="LiveId" clId="{65ED680E-75CE-40E6-A5D3-97468C0E7A21}" dt="2024-06-14T07:40:48.143" v="879" actId="478"/>
          <ac:spMkLst>
            <pc:docMk/>
            <pc:sldMk cId="353762867" sldId="318"/>
            <ac:spMk id="1048" creationId="{B3F238A8-0061-E6CF-4292-1D44D839928C}"/>
          </ac:spMkLst>
        </pc:spChg>
        <pc:spChg chg="del mod replST">
          <ac:chgData name="Ida Ekmark" userId="ffbc62ef69d5d3dc" providerId="LiveId" clId="{65ED680E-75CE-40E6-A5D3-97468C0E7A21}" dt="2024-06-14T07:40:48.143" v="878" actId="478"/>
          <ac:spMkLst>
            <pc:docMk/>
            <pc:sldMk cId="353762867" sldId="318"/>
            <ac:spMk id="1049" creationId="{0C238B1A-AD8C-0078-3BBF-D2004DA9BAC3}"/>
          </ac:spMkLst>
        </pc:spChg>
        <pc:spChg chg="del mod replST">
          <ac:chgData name="Ida Ekmark" userId="ffbc62ef69d5d3dc" providerId="LiveId" clId="{65ED680E-75CE-40E6-A5D3-97468C0E7A21}" dt="2024-06-14T07:40:48.143" v="877" actId="478"/>
          <ac:spMkLst>
            <pc:docMk/>
            <pc:sldMk cId="353762867" sldId="318"/>
            <ac:spMk id="1050" creationId="{A07E4826-7105-F9DD-9CB1-77811604F1D0}"/>
          </ac:spMkLst>
        </pc:spChg>
        <pc:spChg chg="del mod replST">
          <ac:chgData name="Ida Ekmark" userId="ffbc62ef69d5d3dc" providerId="LiveId" clId="{65ED680E-75CE-40E6-A5D3-97468C0E7A21}" dt="2024-06-14T07:40:48.139" v="876" actId="478"/>
          <ac:spMkLst>
            <pc:docMk/>
            <pc:sldMk cId="353762867" sldId="318"/>
            <ac:spMk id="1051" creationId="{BB907345-83A0-5829-9A4A-980D82F1E8E3}"/>
          </ac:spMkLst>
        </pc:spChg>
        <pc:spChg chg="del mod replST">
          <ac:chgData name="Ida Ekmark" userId="ffbc62ef69d5d3dc" providerId="LiveId" clId="{65ED680E-75CE-40E6-A5D3-97468C0E7A21}" dt="2024-06-14T07:40:48.139" v="875" actId="478"/>
          <ac:spMkLst>
            <pc:docMk/>
            <pc:sldMk cId="353762867" sldId="318"/>
            <ac:spMk id="1052" creationId="{518EF319-A4FC-75A9-FB05-923CFECBCDBB}"/>
          </ac:spMkLst>
        </pc:spChg>
        <pc:spChg chg="del mod replST">
          <ac:chgData name="Ida Ekmark" userId="ffbc62ef69d5d3dc" providerId="LiveId" clId="{65ED680E-75CE-40E6-A5D3-97468C0E7A21}" dt="2024-06-14T07:40:48.139" v="874" actId="478"/>
          <ac:spMkLst>
            <pc:docMk/>
            <pc:sldMk cId="353762867" sldId="318"/>
            <ac:spMk id="1053" creationId="{7BE9C7EB-FFC0-6548-840A-C8D138267874}"/>
          </ac:spMkLst>
        </pc:spChg>
        <pc:spChg chg="del mod replST">
          <ac:chgData name="Ida Ekmark" userId="ffbc62ef69d5d3dc" providerId="LiveId" clId="{65ED680E-75CE-40E6-A5D3-97468C0E7A21}" dt="2024-06-14T07:40:48.139" v="873" actId="478"/>
          <ac:spMkLst>
            <pc:docMk/>
            <pc:sldMk cId="353762867" sldId="318"/>
            <ac:spMk id="1054" creationId="{255BA70B-66B3-63F4-7680-7EA0DEB93576}"/>
          </ac:spMkLst>
        </pc:spChg>
        <pc:spChg chg="del mod replST">
          <ac:chgData name="Ida Ekmark" userId="ffbc62ef69d5d3dc" providerId="LiveId" clId="{65ED680E-75CE-40E6-A5D3-97468C0E7A21}" dt="2024-06-14T07:40:48.139" v="872" actId="478"/>
          <ac:spMkLst>
            <pc:docMk/>
            <pc:sldMk cId="353762867" sldId="318"/>
            <ac:spMk id="1055" creationId="{DE7781E0-F42D-9FAA-DB59-3C116735E012}"/>
          </ac:spMkLst>
        </pc:spChg>
        <pc:spChg chg="mod">
          <ac:chgData name="Ida Ekmark" userId="ffbc62ef69d5d3dc" providerId="LiveId" clId="{65ED680E-75CE-40E6-A5D3-97468C0E7A21}" dt="2024-06-14T07:54:47.859" v="957" actId="165"/>
          <ac:spMkLst>
            <pc:docMk/>
            <pc:sldMk cId="353762867" sldId="318"/>
            <ac:spMk id="1078" creationId="{DA434916-6956-0C7D-BCB4-0EB8FC6542D3}"/>
          </ac:spMkLst>
        </pc:spChg>
        <pc:spChg chg="mod">
          <ac:chgData name="Ida Ekmark" userId="ffbc62ef69d5d3dc" providerId="LiveId" clId="{65ED680E-75CE-40E6-A5D3-97468C0E7A21}" dt="2024-06-14T07:54:47.859" v="957" actId="165"/>
          <ac:spMkLst>
            <pc:docMk/>
            <pc:sldMk cId="353762867" sldId="318"/>
            <ac:spMk id="1079" creationId="{62DA8ADD-EA7A-B63A-6E89-AFEA99C93000}"/>
          </ac:spMkLst>
        </pc:spChg>
        <pc:spChg chg="mod">
          <ac:chgData name="Ida Ekmark" userId="ffbc62ef69d5d3dc" providerId="LiveId" clId="{65ED680E-75CE-40E6-A5D3-97468C0E7A21}" dt="2024-06-14T07:54:47.859" v="957" actId="165"/>
          <ac:spMkLst>
            <pc:docMk/>
            <pc:sldMk cId="353762867" sldId="318"/>
            <ac:spMk id="1080" creationId="{95D6A896-84B8-EB80-1322-7FA8F0E56E5B}"/>
          </ac:spMkLst>
        </pc:spChg>
        <pc:spChg chg="mod">
          <ac:chgData name="Ida Ekmark" userId="ffbc62ef69d5d3dc" providerId="LiveId" clId="{65ED680E-75CE-40E6-A5D3-97468C0E7A21}" dt="2024-06-14T07:54:47.859" v="957" actId="165"/>
          <ac:spMkLst>
            <pc:docMk/>
            <pc:sldMk cId="353762867" sldId="318"/>
            <ac:spMk id="1081" creationId="{9F61CC1F-0A08-230E-B5AF-F53C51A2C9BD}"/>
          </ac:spMkLst>
        </pc:spChg>
        <pc:spChg chg="mod">
          <ac:chgData name="Ida Ekmark" userId="ffbc62ef69d5d3dc" providerId="LiveId" clId="{65ED680E-75CE-40E6-A5D3-97468C0E7A21}" dt="2024-06-14T07:54:47.859" v="957" actId="165"/>
          <ac:spMkLst>
            <pc:docMk/>
            <pc:sldMk cId="353762867" sldId="318"/>
            <ac:spMk id="1082" creationId="{F13CD54B-6453-C9D3-4BA3-418D836F7ACF}"/>
          </ac:spMkLst>
        </pc:spChg>
        <pc:spChg chg="mod">
          <ac:chgData name="Ida Ekmark" userId="ffbc62ef69d5d3dc" providerId="LiveId" clId="{65ED680E-75CE-40E6-A5D3-97468C0E7A21}" dt="2024-06-14T07:54:47.859" v="957" actId="165"/>
          <ac:spMkLst>
            <pc:docMk/>
            <pc:sldMk cId="353762867" sldId="318"/>
            <ac:spMk id="1083" creationId="{7F16A4D8-11AF-E33F-0981-F3A25B5BE64A}"/>
          </ac:spMkLst>
        </pc:spChg>
        <pc:spChg chg="mod">
          <ac:chgData name="Ida Ekmark" userId="ffbc62ef69d5d3dc" providerId="LiveId" clId="{65ED680E-75CE-40E6-A5D3-97468C0E7A21}" dt="2024-06-14T07:54:47.859" v="957" actId="165"/>
          <ac:spMkLst>
            <pc:docMk/>
            <pc:sldMk cId="353762867" sldId="318"/>
            <ac:spMk id="1102" creationId="{DD8A471A-3B1A-1B38-4CC2-6A51528F0721}"/>
          </ac:spMkLst>
        </pc:spChg>
        <pc:spChg chg="mod">
          <ac:chgData name="Ida Ekmark" userId="ffbc62ef69d5d3dc" providerId="LiveId" clId="{65ED680E-75CE-40E6-A5D3-97468C0E7A21}" dt="2024-06-14T07:54:47.859" v="957" actId="165"/>
          <ac:spMkLst>
            <pc:docMk/>
            <pc:sldMk cId="353762867" sldId="318"/>
            <ac:spMk id="1103" creationId="{655C0C0C-1DBE-CA8B-D60F-09E022D1B5C0}"/>
          </ac:spMkLst>
        </pc:spChg>
        <pc:spChg chg="mod">
          <ac:chgData name="Ida Ekmark" userId="ffbc62ef69d5d3dc" providerId="LiveId" clId="{65ED680E-75CE-40E6-A5D3-97468C0E7A21}" dt="2024-06-14T07:54:47.859" v="957" actId="165"/>
          <ac:spMkLst>
            <pc:docMk/>
            <pc:sldMk cId="353762867" sldId="318"/>
            <ac:spMk id="1104" creationId="{DFEE0718-5C41-8AE3-96DB-3BC43635A98C}"/>
          </ac:spMkLst>
        </pc:spChg>
        <pc:spChg chg="mod">
          <ac:chgData name="Ida Ekmark" userId="ffbc62ef69d5d3dc" providerId="LiveId" clId="{65ED680E-75CE-40E6-A5D3-97468C0E7A21}" dt="2024-06-14T07:54:47.859" v="957" actId="165"/>
          <ac:spMkLst>
            <pc:docMk/>
            <pc:sldMk cId="353762867" sldId="318"/>
            <ac:spMk id="1105" creationId="{DCC9F5E6-67FC-51EA-C764-99FE1C6528E0}"/>
          </ac:spMkLst>
        </pc:spChg>
        <pc:spChg chg="mod">
          <ac:chgData name="Ida Ekmark" userId="ffbc62ef69d5d3dc" providerId="LiveId" clId="{65ED680E-75CE-40E6-A5D3-97468C0E7A21}" dt="2024-06-14T07:54:47.859" v="957" actId="165"/>
          <ac:spMkLst>
            <pc:docMk/>
            <pc:sldMk cId="353762867" sldId="318"/>
            <ac:spMk id="1106" creationId="{5176B4D3-11D2-422A-3FFB-6B70E7D652BF}"/>
          </ac:spMkLst>
        </pc:spChg>
        <pc:spChg chg="mod">
          <ac:chgData name="Ida Ekmark" userId="ffbc62ef69d5d3dc" providerId="LiveId" clId="{65ED680E-75CE-40E6-A5D3-97468C0E7A21}" dt="2024-06-14T07:54:47.859" v="957" actId="165"/>
          <ac:spMkLst>
            <pc:docMk/>
            <pc:sldMk cId="353762867" sldId="318"/>
            <ac:spMk id="1107" creationId="{9629F4A0-1B9D-4012-B5F7-BA2D708618B8}"/>
          </ac:spMkLst>
        </pc:spChg>
        <pc:spChg chg="mod">
          <ac:chgData name="Ida Ekmark" userId="ffbc62ef69d5d3dc" providerId="LiveId" clId="{65ED680E-75CE-40E6-A5D3-97468C0E7A21}" dt="2024-06-14T07:54:47.859" v="957" actId="165"/>
          <ac:spMkLst>
            <pc:docMk/>
            <pc:sldMk cId="353762867" sldId="318"/>
            <ac:spMk id="1108" creationId="{EFFE6D05-FA9F-8FF3-602A-3E0891E2810E}"/>
          </ac:spMkLst>
        </pc:spChg>
        <pc:spChg chg="mod">
          <ac:chgData name="Ida Ekmark" userId="ffbc62ef69d5d3dc" providerId="LiveId" clId="{65ED680E-75CE-40E6-A5D3-97468C0E7A21}" dt="2024-06-14T07:54:47.859" v="957" actId="165"/>
          <ac:spMkLst>
            <pc:docMk/>
            <pc:sldMk cId="353762867" sldId="318"/>
            <ac:spMk id="1109" creationId="{F74437DF-145C-27CA-046F-18A2246F9BD6}"/>
          </ac:spMkLst>
        </pc:spChg>
        <pc:spChg chg="mod">
          <ac:chgData name="Ida Ekmark" userId="ffbc62ef69d5d3dc" providerId="LiveId" clId="{65ED680E-75CE-40E6-A5D3-97468C0E7A21}" dt="2024-06-14T07:54:47.859" v="957" actId="165"/>
          <ac:spMkLst>
            <pc:docMk/>
            <pc:sldMk cId="353762867" sldId="318"/>
            <ac:spMk id="1110" creationId="{D9C6D221-9E93-CE5B-38E9-71C7B2021811}"/>
          </ac:spMkLst>
        </pc:spChg>
        <pc:spChg chg="mod">
          <ac:chgData name="Ida Ekmark" userId="ffbc62ef69d5d3dc" providerId="LiveId" clId="{65ED680E-75CE-40E6-A5D3-97468C0E7A21}" dt="2024-06-14T07:54:47.859" v="957" actId="165"/>
          <ac:spMkLst>
            <pc:docMk/>
            <pc:sldMk cId="353762867" sldId="318"/>
            <ac:spMk id="1111" creationId="{F1FA6952-0D1F-73D4-BCB7-F71167242730}"/>
          </ac:spMkLst>
        </pc:spChg>
        <pc:spChg chg="del mod topLvl replST">
          <ac:chgData name="Ida Ekmark" userId="ffbc62ef69d5d3dc" providerId="LiveId" clId="{65ED680E-75CE-40E6-A5D3-97468C0E7A21}" dt="2024-06-14T07:55:14.060" v="1196" actId="478"/>
          <ac:spMkLst>
            <pc:docMk/>
            <pc:sldMk cId="353762867" sldId="318"/>
            <ac:spMk id="1116" creationId="{8D238E56-33C2-BC91-0688-AE93956B6F7A}"/>
          </ac:spMkLst>
        </pc:spChg>
        <pc:spChg chg="del mod topLvl replST">
          <ac:chgData name="Ida Ekmark" userId="ffbc62ef69d5d3dc" providerId="LiveId" clId="{65ED680E-75CE-40E6-A5D3-97468C0E7A21}" dt="2024-06-14T07:55:14.025" v="1155" actId="478"/>
          <ac:spMkLst>
            <pc:docMk/>
            <pc:sldMk cId="353762867" sldId="318"/>
            <ac:spMk id="1117" creationId="{E0800B52-3532-5DC2-CC4B-DEA81E2FE626}"/>
          </ac:spMkLst>
        </pc:spChg>
        <pc:spChg chg="del mod replST">
          <ac:chgData name="Ida Ekmark" userId="ffbc62ef69d5d3dc" providerId="LiveId" clId="{65ED680E-75CE-40E6-A5D3-97468C0E7A21}" dt="2024-06-14T07:55:14.024" v="1154" actId="478"/>
          <ac:spMkLst>
            <pc:docMk/>
            <pc:sldMk cId="353762867" sldId="318"/>
            <ac:spMk id="1118" creationId="{4233D248-B49A-DA67-590F-8983D1ECC24E}"/>
          </ac:spMkLst>
        </pc:spChg>
        <pc:spChg chg="del mod replST">
          <ac:chgData name="Ida Ekmark" userId="ffbc62ef69d5d3dc" providerId="LiveId" clId="{65ED680E-75CE-40E6-A5D3-97468C0E7A21}" dt="2024-06-14T07:55:14.024" v="1153" actId="478"/>
          <ac:spMkLst>
            <pc:docMk/>
            <pc:sldMk cId="353762867" sldId="318"/>
            <ac:spMk id="1119" creationId="{846DBF63-2E21-7068-8CC1-BEC023C9EA9B}"/>
          </ac:spMkLst>
        </pc:spChg>
        <pc:spChg chg="del mod replST">
          <ac:chgData name="Ida Ekmark" userId="ffbc62ef69d5d3dc" providerId="LiveId" clId="{65ED680E-75CE-40E6-A5D3-97468C0E7A21}" dt="2024-06-14T07:55:14.024" v="1152" actId="478"/>
          <ac:spMkLst>
            <pc:docMk/>
            <pc:sldMk cId="353762867" sldId="318"/>
            <ac:spMk id="1120" creationId="{002171FA-21FA-9C41-1ABE-E7789A3A9068}"/>
          </ac:spMkLst>
        </pc:spChg>
        <pc:spChg chg="del mod replST">
          <ac:chgData name="Ida Ekmark" userId="ffbc62ef69d5d3dc" providerId="LiveId" clId="{65ED680E-75CE-40E6-A5D3-97468C0E7A21}" dt="2024-06-14T07:55:14.020" v="1151" actId="478"/>
          <ac:spMkLst>
            <pc:docMk/>
            <pc:sldMk cId="353762867" sldId="318"/>
            <ac:spMk id="1121" creationId="{16EF6875-4A2F-D74D-7F2F-F2576487127C}"/>
          </ac:spMkLst>
        </pc:spChg>
        <pc:spChg chg="del mod replST">
          <ac:chgData name="Ida Ekmark" userId="ffbc62ef69d5d3dc" providerId="LiveId" clId="{65ED680E-75CE-40E6-A5D3-97468C0E7A21}" dt="2024-06-14T07:55:14.020" v="1150" actId="478"/>
          <ac:spMkLst>
            <pc:docMk/>
            <pc:sldMk cId="353762867" sldId="318"/>
            <ac:spMk id="1122" creationId="{45AF9022-B92B-9A96-E7E4-BE120A7B0F06}"/>
          </ac:spMkLst>
        </pc:spChg>
        <pc:spChg chg="del mod replST">
          <ac:chgData name="Ida Ekmark" userId="ffbc62ef69d5d3dc" providerId="LiveId" clId="{65ED680E-75CE-40E6-A5D3-97468C0E7A21}" dt="2024-06-14T07:55:14.020" v="1149" actId="478"/>
          <ac:spMkLst>
            <pc:docMk/>
            <pc:sldMk cId="353762867" sldId="318"/>
            <ac:spMk id="1123" creationId="{814D4C45-9EC6-C6CD-4D42-E046AFF00182}"/>
          </ac:spMkLst>
        </pc:spChg>
        <pc:spChg chg="del mod replST">
          <ac:chgData name="Ida Ekmark" userId="ffbc62ef69d5d3dc" providerId="LiveId" clId="{65ED680E-75CE-40E6-A5D3-97468C0E7A21}" dt="2024-06-14T07:55:14.020" v="1148" actId="478"/>
          <ac:spMkLst>
            <pc:docMk/>
            <pc:sldMk cId="353762867" sldId="318"/>
            <ac:spMk id="1124" creationId="{220222C3-1487-B414-A887-B72F4C7031C4}"/>
          </ac:spMkLst>
        </pc:spChg>
        <pc:spChg chg="del mod replST">
          <ac:chgData name="Ida Ekmark" userId="ffbc62ef69d5d3dc" providerId="LiveId" clId="{65ED680E-75CE-40E6-A5D3-97468C0E7A21}" dt="2024-06-14T07:55:14.020" v="1147" actId="478"/>
          <ac:spMkLst>
            <pc:docMk/>
            <pc:sldMk cId="353762867" sldId="318"/>
            <ac:spMk id="1125" creationId="{EBB3B973-E183-4C7A-186A-9EE050FB569C}"/>
          </ac:spMkLst>
        </pc:spChg>
        <pc:spChg chg="del mod replST">
          <ac:chgData name="Ida Ekmark" userId="ffbc62ef69d5d3dc" providerId="LiveId" clId="{65ED680E-75CE-40E6-A5D3-97468C0E7A21}" dt="2024-06-14T07:55:14.020" v="1146" actId="478"/>
          <ac:spMkLst>
            <pc:docMk/>
            <pc:sldMk cId="353762867" sldId="318"/>
            <ac:spMk id="1126" creationId="{5DC928D8-A94E-73BB-9234-0E6974268210}"/>
          </ac:spMkLst>
        </pc:spChg>
        <pc:spChg chg="del mod replST">
          <ac:chgData name="Ida Ekmark" userId="ffbc62ef69d5d3dc" providerId="LiveId" clId="{65ED680E-75CE-40E6-A5D3-97468C0E7A21}" dt="2024-06-14T07:55:14.020" v="1145" actId="478"/>
          <ac:spMkLst>
            <pc:docMk/>
            <pc:sldMk cId="353762867" sldId="318"/>
            <ac:spMk id="1127" creationId="{1C9C9F24-065D-65C9-2124-5F60130BEEBE}"/>
          </ac:spMkLst>
        </pc:spChg>
        <pc:spChg chg="del mod replST">
          <ac:chgData name="Ida Ekmark" userId="ffbc62ef69d5d3dc" providerId="LiveId" clId="{65ED680E-75CE-40E6-A5D3-97468C0E7A21}" dt="2024-06-14T07:55:14.020" v="1144" actId="478"/>
          <ac:spMkLst>
            <pc:docMk/>
            <pc:sldMk cId="353762867" sldId="318"/>
            <ac:spMk id="1128" creationId="{14E97E7D-AC2B-68F6-6CAF-76FF1630CA19}"/>
          </ac:spMkLst>
        </pc:spChg>
        <pc:spChg chg="del mod replST">
          <ac:chgData name="Ida Ekmark" userId="ffbc62ef69d5d3dc" providerId="LiveId" clId="{65ED680E-75CE-40E6-A5D3-97468C0E7A21}" dt="2024-06-14T07:55:14.020" v="1143" actId="478"/>
          <ac:spMkLst>
            <pc:docMk/>
            <pc:sldMk cId="353762867" sldId="318"/>
            <ac:spMk id="1129" creationId="{41BAB046-6EC4-E411-7A4C-9BDD06CCA65A}"/>
          </ac:spMkLst>
        </pc:spChg>
        <pc:spChg chg="del mod replST">
          <ac:chgData name="Ida Ekmark" userId="ffbc62ef69d5d3dc" providerId="LiveId" clId="{65ED680E-75CE-40E6-A5D3-97468C0E7A21}" dt="2024-06-14T07:55:14.019" v="1142" actId="478"/>
          <ac:spMkLst>
            <pc:docMk/>
            <pc:sldMk cId="353762867" sldId="318"/>
            <ac:spMk id="1130" creationId="{060D941D-EB95-76B4-5FDB-7B0C8BD9E39D}"/>
          </ac:spMkLst>
        </pc:spChg>
        <pc:spChg chg="del mod replST">
          <ac:chgData name="Ida Ekmark" userId="ffbc62ef69d5d3dc" providerId="LiveId" clId="{65ED680E-75CE-40E6-A5D3-97468C0E7A21}" dt="2024-06-14T07:55:14.019" v="1141" actId="478"/>
          <ac:spMkLst>
            <pc:docMk/>
            <pc:sldMk cId="353762867" sldId="318"/>
            <ac:spMk id="1131" creationId="{8221039B-8013-73C1-8C42-118C42191E4C}"/>
          </ac:spMkLst>
        </pc:spChg>
        <pc:spChg chg="del mod replST">
          <ac:chgData name="Ida Ekmark" userId="ffbc62ef69d5d3dc" providerId="LiveId" clId="{65ED680E-75CE-40E6-A5D3-97468C0E7A21}" dt="2024-06-14T07:55:14.015" v="1140" actId="478"/>
          <ac:spMkLst>
            <pc:docMk/>
            <pc:sldMk cId="353762867" sldId="318"/>
            <ac:spMk id="1132" creationId="{2A694DD8-DFEC-4C13-1EC8-D61356DF3857}"/>
          </ac:spMkLst>
        </pc:spChg>
        <pc:spChg chg="del mod replST">
          <ac:chgData name="Ida Ekmark" userId="ffbc62ef69d5d3dc" providerId="LiveId" clId="{65ED680E-75CE-40E6-A5D3-97468C0E7A21}" dt="2024-06-14T07:55:14.015" v="1139" actId="478"/>
          <ac:spMkLst>
            <pc:docMk/>
            <pc:sldMk cId="353762867" sldId="318"/>
            <ac:spMk id="1133" creationId="{7F892070-2241-ABF2-E537-0E1CBD739DAA}"/>
          </ac:spMkLst>
        </pc:spChg>
        <pc:spChg chg="del mod replST">
          <ac:chgData name="Ida Ekmark" userId="ffbc62ef69d5d3dc" providerId="LiveId" clId="{65ED680E-75CE-40E6-A5D3-97468C0E7A21}" dt="2024-06-14T07:55:14.015" v="1138" actId="478"/>
          <ac:spMkLst>
            <pc:docMk/>
            <pc:sldMk cId="353762867" sldId="318"/>
            <ac:spMk id="1134" creationId="{6760A5FF-68E9-B1C9-A3DB-10182C559143}"/>
          </ac:spMkLst>
        </pc:spChg>
        <pc:spChg chg="del mod replST">
          <ac:chgData name="Ida Ekmark" userId="ffbc62ef69d5d3dc" providerId="LiveId" clId="{65ED680E-75CE-40E6-A5D3-97468C0E7A21}" dt="2024-06-14T07:55:14.015" v="1137" actId="478"/>
          <ac:spMkLst>
            <pc:docMk/>
            <pc:sldMk cId="353762867" sldId="318"/>
            <ac:spMk id="1135" creationId="{32D38A50-FF78-667F-0AA0-9C0309E507EA}"/>
          </ac:spMkLst>
        </pc:spChg>
        <pc:spChg chg="del mod replST">
          <ac:chgData name="Ida Ekmark" userId="ffbc62ef69d5d3dc" providerId="LiveId" clId="{65ED680E-75CE-40E6-A5D3-97468C0E7A21}" dt="2024-06-14T07:55:14.015" v="1136" actId="478"/>
          <ac:spMkLst>
            <pc:docMk/>
            <pc:sldMk cId="353762867" sldId="318"/>
            <ac:spMk id="1136" creationId="{1A4DDD70-B670-34EC-2920-A218083BBABD}"/>
          </ac:spMkLst>
        </pc:spChg>
        <pc:spChg chg="del mod replST">
          <ac:chgData name="Ida Ekmark" userId="ffbc62ef69d5d3dc" providerId="LiveId" clId="{65ED680E-75CE-40E6-A5D3-97468C0E7A21}" dt="2024-06-14T07:55:14.011" v="1135" actId="478"/>
          <ac:spMkLst>
            <pc:docMk/>
            <pc:sldMk cId="353762867" sldId="318"/>
            <ac:spMk id="1137" creationId="{D84E36EF-5C52-62A7-B526-1040CCBBC87A}"/>
          </ac:spMkLst>
        </pc:spChg>
        <pc:spChg chg="del mod replST">
          <ac:chgData name="Ida Ekmark" userId="ffbc62ef69d5d3dc" providerId="LiveId" clId="{65ED680E-75CE-40E6-A5D3-97468C0E7A21}" dt="2024-06-14T07:55:14.011" v="1134" actId="478"/>
          <ac:spMkLst>
            <pc:docMk/>
            <pc:sldMk cId="353762867" sldId="318"/>
            <ac:spMk id="1138" creationId="{04F6A282-BBB5-0EC9-32E0-DFF200D4FF1D}"/>
          </ac:spMkLst>
        </pc:spChg>
        <pc:spChg chg="del mod replST">
          <ac:chgData name="Ida Ekmark" userId="ffbc62ef69d5d3dc" providerId="LiveId" clId="{65ED680E-75CE-40E6-A5D3-97468C0E7A21}" dt="2024-06-14T07:55:14.011" v="1133" actId="478"/>
          <ac:spMkLst>
            <pc:docMk/>
            <pc:sldMk cId="353762867" sldId="318"/>
            <ac:spMk id="1139" creationId="{447709C0-5C5D-9E76-2ED8-B71B09C0F4B3}"/>
          </ac:spMkLst>
        </pc:spChg>
        <pc:spChg chg="del mod replST">
          <ac:chgData name="Ida Ekmark" userId="ffbc62ef69d5d3dc" providerId="LiveId" clId="{65ED680E-75CE-40E6-A5D3-97468C0E7A21}" dt="2024-06-14T07:55:14.011" v="1132" actId="478"/>
          <ac:spMkLst>
            <pc:docMk/>
            <pc:sldMk cId="353762867" sldId="318"/>
            <ac:spMk id="1140" creationId="{A8E5F66B-251E-DB3B-2F22-4CC55977F8F1}"/>
          </ac:spMkLst>
        </pc:spChg>
        <pc:spChg chg="del mod replST">
          <ac:chgData name="Ida Ekmark" userId="ffbc62ef69d5d3dc" providerId="LiveId" clId="{65ED680E-75CE-40E6-A5D3-97468C0E7A21}" dt="2024-06-14T07:55:14.011" v="1131" actId="478"/>
          <ac:spMkLst>
            <pc:docMk/>
            <pc:sldMk cId="353762867" sldId="318"/>
            <ac:spMk id="1141" creationId="{50E9B08B-1BCC-194B-593F-3B6BED4C6DE2}"/>
          </ac:spMkLst>
        </pc:spChg>
        <pc:spChg chg="del mod replST">
          <ac:chgData name="Ida Ekmark" userId="ffbc62ef69d5d3dc" providerId="LiveId" clId="{65ED680E-75CE-40E6-A5D3-97468C0E7A21}" dt="2024-06-14T07:55:14.011" v="1130" actId="478"/>
          <ac:spMkLst>
            <pc:docMk/>
            <pc:sldMk cId="353762867" sldId="318"/>
            <ac:spMk id="1142" creationId="{6D9A3151-A146-944A-92B9-972EEC4A1117}"/>
          </ac:spMkLst>
        </pc:spChg>
        <pc:spChg chg="del mod replST">
          <ac:chgData name="Ida Ekmark" userId="ffbc62ef69d5d3dc" providerId="LiveId" clId="{65ED680E-75CE-40E6-A5D3-97468C0E7A21}" dt="2024-06-14T07:55:14.011" v="1129" actId="478"/>
          <ac:spMkLst>
            <pc:docMk/>
            <pc:sldMk cId="353762867" sldId="318"/>
            <ac:spMk id="1143" creationId="{B2B18A6A-D123-8B4A-C255-8C004215A820}"/>
          </ac:spMkLst>
        </pc:spChg>
        <pc:spChg chg="del mod replST">
          <ac:chgData name="Ida Ekmark" userId="ffbc62ef69d5d3dc" providerId="LiveId" clId="{65ED680E-75CE-40E6-A5D3-97468C0E7A21}" dt="2024-06-14T07:55:14.007" v="1128" actId="478"/>
          <ac:spMkLst>
            <pc:docMk/>
            <pc:sldMk cId="353762867" sldId="318"/>
            <ac:spMk id="1144" creationId="{77EBC50E-6FA6-E790-7B1C-1214939F3070}"/>
          </ac:spMkLst>
        </pc:spChg>
        <pc:spChg chg="del mod replST">
          <ac:chgData name="Ida Ekmark" userId="ffbc62ef69d5d3dc" providerId="LiveId" clId="{65ED680E-75CE-40E6-A5D3-97468C0E7A21}" dt="2024-06-14T07:55:14.007" v="1127" actId="478"/>
          <ac:spMkLst>
            <pc:docMk/>
            <pc:sldMk cId="353762867" sldId="318"/>
            <ac:spMk id="1145" creationId="{E502C500-0C72-6B2A-0F53-823E6F231797}"/>
          </ac:spMkLst>
        </pc:spChg>
        <pc:spChg chg="del mod replST">
          <ac:chgData name="Ida Ekmark" userId="ffbc62ef69d5d3dc" providerId="LiveId" clId="{65ED680E-75CE-40E6-A5D3-97468C0E7A21}" dt="2024-06-14T07:55:14.007" v="1126" actId="478"/>
          <ac:spMkLst>
            <pc:docMk/>
            <pc:sldMk cId="353762867" sldId="318"/>
            <ac:spMk id="1146" creationId="{FAD1F996-1F47-1A54-96C9-468FE46716B0}"/>
          </ac:spMkLst>
        </pc:spChg>
        <pc:spChg chg="del mod replST">
          <ac:chgData name="Ida Ekmark" userId="ffbc62ef69d5d3dc" providerId="LiveId" clId="{65ED680E-75CE-40E6-A5D3-97468C0E7A21}" dt="2024-06-14T07:55:14.007" v="1125" actId="478"/>
          <ac:spMkLst>
            <pc:docMk/>
            <pc:sldMk cId="353762867" sldId="318"/>
            <ac:spMk id="1147" creationId="{5EE4D183-36D9-9F10-04EF-25635789646C}"/>
          </ac:spMkLst>
        </pc:spChg>
        <pc:spChg chg="del mod replST">
          <ac:chgData name="Ida Ekmark" userId="ffbc62ef69d5d3dc" providerId="LiveId" clId="{65ED680E-75CE-40E6-A5D3-97468C0E7A21}" dt="2024-06-14T07:55:14.007" v="1124" actId="478"/>
          <ac:spMkLst>
            <pc:docMk/>
            <pc:sldMk cId="353762867" sldId="318"/>
            <ac:spMk id="1148" creationId="{E87ACCDB-7EE8-7327-1513-7CBF673D172C}"/>
          </ac:spMkLst>
        </pc:spChg>
        <pc:spChg chg="del mod replST">
          <ac:chgData name="Ida Ekmark" userId="ffbc62ef69d5d3dc" providerId="LiveId" clId="{65ED680E-75CE-40E6-A5D3-97468C0E7A21}" dt="2024-06-14T07:55:14.007" v="1123" actId="478"/>
          <ac:spMkLst>
            <pc:docMk/>
            <pc:sldMk cId="353762867" sldId="318"/>
            <ac:spMk id="1149" creationId="{63AE2D6F-8C82-94A6-2C74-BFF7BB7850EE}"/>
          </ac:spMkLst>
        </pc:spChg>
        <pc:spChg chg="del mod replST">
          <ac:chgData name="Ida Ekmark" userId="ffbc62ef69d5d3dc" providerId="LiveId" clId="{65ED680E-75CE-40E6-A5D3-97468C0E7A21}" dt="2024-06-14T07:55:14.007" v="1122" actId="478"/>
          <ac:spMkLst>
            <pc:docMk/>
            <pc:sldMk cId="353762867" sldId="318"/>
            <ac:spMk id="1150" creationId="{B7CB3149-43D8-BB85-46F3-04071E8F4725}"/>
          </ac:spMkLst>
        </pc:spChg>
        <pc:spChg chg="del mod replST">
          <ac:chgData name="Ida Ekmark" userId="ffbc62ef69d5d3dc" providerId="LiveId" clId="{65ED680E-75CE-40E6-A5D3-97468C0E7A21}" dt="2024-06-14T07:55:14.005" v="1121" actId="478"/>
          <ac:spMkLst>
            <pc:docMk/>
            <pc:sldMk cId="353762867" sldId="318"/>
            <ac:spMk id="1151" creationId="{3144809D-4F69-774D-89DA-216E05F567EC}"/>
          </ac:spMkLst>
        </pc:spChg>
        <pc:spChg chg="del mod replST">
          <ac:chgData name="Ida Ekmark" userId="ffbc62ef69d5d3dc" providerId="LiveId" clId="{65ED680E-75CE-40E6-A5D3-97468C0E7A21}" dt="2024-06-14T07:55:41.195" v="1622" actId="478"/>
          <ac:spMkLst>
            <pc:docMk/>
            <pc:sldMk cId="353762867" sldId="318"/>
            <ac:spMk id="1152" creationId="{79BD199F-BA3F-7092-D1D5-1132A0D7A581}"/>
          </ac:spMkLst>
        </pc:spChg>
        <pc:spChg chg="del mod replST">
          <ac:chgData name="Ida Ekmark" userId="ffbc62ef69d5d3dc" providerId="LiveId" clId="{65ED680E-75CE-40E6-A5D3-97468C0E7A21}" dt="2024-06-14T07:55:41.195" v="1621" actId="478"/>
          <ac:spMkLst>
            <pc:docMk/>
            <pc:sldMk cId="353762867" sldId="318"/>
            <ac:spMk id="1153" creationId="{FB0D0E04-580E-96B2-23CE-F9E0C4C0693C}"/>
          </ac:spMkLst>
        </pc:spChg>
        <pc:spChg chg="del mod replST">
          <ac:chgData name="Ida Ekmark" userId="ffbc62ef69d5d3dc" providerId="LiveId" clId="{65ED680E-75CE-40E6-A5D3-97468C0E7A21}" dt="2024-06-14T07:55:41.195" v="1620" actId="478"/>
          <ac:spMkLst>
            <pc:docMk/>
            <pc:sldMk cId="353762867" sldId="318"/>
            <ac:spMk id="1154" creationId="{E6605B29-CD1C-4566-F466-63D07050808F}"/>
          </ac:spMkLst>
        </pc:spChg>
        <pc:spChg chg="del mod replST">
          <ac:chgData name="Ida Ekmark" userId="ffbc62ef69d5d3dc" providerId="LiveId" clId="{65ED680E-75CE-40E6-A5D3-97468C0E7A21}" dt="2024-06-14T07:55:41.195" v="1619" actId="478"/>
          <ac:spMkLst>
            <pc:docMk/>
            <pc:sldMk cId="353762867" sldId="318"/>
            <ac:spMk id="1155" creationId="{4ADF1DBA-75A6-7195-68B8-C526773875FC}"/>
          </ac:spMkLst>
        </pc:spChg>
        <pc:spChg chg="del mod replST">
          <ac:chgData name="Ida Ekmark" userId="ffbc62ef69d5d3dc" providerId="LiveId" clId="{65ED680E-75CE-40E6-A5D3-97468C0E7A21}" dt="2024-06-14T07:55:41.195" v="1618" actId="478"/>
          <ac:spMkLst>
            <pc:docMk/>
            <pc:sldMk cId="353762867" sldId="318"/>
            <ac:spMk id="1156" creationId="{E738CEE1-BB50-C881-FCD9-F48094962096}"/>
          </ac:spMkLst>
        </pc:spChg>
        <pc:spChg chg="del mod replST">
          <ac:chgData name="Ida Ekmark" userId="ffbc62ef69d5d3dc" providerId="LiveId" clId="{65ED680E-75CE-40E6-A5D3-97468C0E7A21}" dt="2024-06-14T07:55:41.195" v="1617" actId="478"/>
          <ac:spMkLst>
            <pc:docMk/>
            <pc:sldMk cId="353762867" sldId="318"/>
            <ac:spMk id="1157" creationId="{CDCB58BB-0F4F-DC63-3178-8ED88EBF8F2A}"/>
          </ac:spMkLst>
        </pc:spChg>
        <pc:spChg chg="del mod replST">
          <ac:chgData name="Ida Ekmark" userId="ffbc62ef69d5d3dc" providerId="LiveId" clId="{65ED680E-75CE-40E6-A5D3-97468C0E7A21}" dt="2024-06-14T07:55:41.192" v="1616" actId="478"/>
          <ac:spMkLst>
            <pc:docMk/>
            <pc:sldMk cId="353762867" sldId="318"/>
            <ac:spMk id="1158" creationId="{ADAF7739-EC59-8D9C-648D-5F7260BF8EBE}"/>
          </ac:spMkLst>
        </pc:spChg>
        <pc:spChg chg="del mod replST">
          <ac:chgData name="Ida Ekmark" userId="ffbc62ef69d5d3dc" providerId="LiveId" clId="{65ED680E-75CE-40E6-A5D3-97468C0E7A21}" dt="2024-06-14T07:55:41.192" v="1615" actId="478"/>
          <ac:spMkLst>
            <pc:docMk/>
            <pc:sldMk cId="353762867" sldId="318"/>
            <ac:spMk id="1159" creationId="{255D6FA5-DE6C-FD8D-14E1-EA69E0329DC1}"/>
          </ac:spMkLst>
        </pc:spChg>
        <pc:spChg chg="del mod replST">
          <ac:chgData name="Ida Ekmark" userId="ffbc62ef69d5d3dc" providerId="LiveId" clId="{65ED680E-75CE-40E6-A5D3-97468C0E7A21}" dt="2024-06-14T07:55:41.192" v="1614" actId="478"/>
          <ac:spMkLst>
            <pc:docMk/>
            <pc:sldMk cId="353762867" sldId="318"/>
            <ac:spMk id="1160" creationId="{CB4BF06F-0D00-4A72-BAC0-2FDC4D59442C}"/>
          </ac:spMkLst>
        </pc:spChg>
        <pc:spChg chg="del mod replST">
          <ac:chgData name="Ida Ekmark" userId="ffbc62ef69d5d3dc" providerId="LiveId" clId="{65ED680E-75CE-40E6-A5D3-97468C0E7A21}" dt="2024-06-14T07:55:41.192" v="1613" actId="478"/>
          <ac:spMkLst>
            <pc:docMk/>
            <pc:sldMk cId="353762867" sldId="318"/>
            <ac:spMk id="1161" creationId="{4BFE66AA-EE84-577D-13D0-ECE31653306A}"/>
          </ac:spMkLst>
        </pc:spChg>
        <pc:spChg chg="del mod replST">
          <ac:chgData name="Ida Ekmark" userId="ffbc62ef69d5d3dc" providerId="LiveId" clId="{65ED680E-75CE-40E6-A5D3-97468C0E7A21}" dt="2024-06-14T07:55:41.192" v="1612" actId="478"/>
          <ac:spMkLst>
            <pc:docMk/>
            <pc:sldMk cId="353762867" sldId="318"/>
            <ac:spMk id="1162" creationId="{A133A27D-B162-C64D-C0DB-DEC513750A2C}"/>
          </ac:spMkLst>
        </pc:spChg>
        <pc:spChg chg="del mod replST">
          <ac:chgData name="Ida Ekmark" userId="ffbc62ef69d5d3dc" providerId="LiveId" clId="{65ED680E-75CE-40E6-A5D3-97468C0E7A21}" dt="2024-06-14T07:55:41.185" v="1611" actId="478"/>
          <ac:spMkLst>
            <pc:docMk/>
            <pc:sldMk cId="353762867" sldId="318"/>
            <ac:spMk id="1163" creationId="{AD04E172-E68D-4E96-1AE3-1BAAC72D9B0D}"/>
          </ac:spMkLst>
        </pc:spChg>
        <pc:spChg chg="del mod replST">
          <ac:chgData name="Ida Ekmark" userId="ffbc62ef69d5d3dc" providerId="LiveId" clId="{65ED680E-75CE-40E6-A5D3-97468C0E7A21}" dt="2024-06-14T07:55:41.185" v="1610" actId="478"/>
          <ac:spMkLst>
            <pc:docMk/>
            <pc:sldMk cId="353762867" sldId="318"/>
            <ac:spMk id="1164" creationId="{F9EFCF68-89E6-F786-D5D0-DC5A2116E293}"/>
          </ac:spMkLst>
        </pc:spChg>
        <pc:spChg chg="del mod replST">
          <ac:chgData name="Ida Ekmark" userId="ffbc62ef69d5d3dc" providerId="LiveId" clId="{65ED680E-75CE-40E6-A5D3-97468C0E7A21}" dt="2024-06-14T07:55:41.185" v="1609" actId="478"/>
          <ac:spMkLst>
            <pc:docMk/>
            <pc:sldMk cId="353762867" sldId="318"/>
            <ac:spMk id="1165" creationId="{32DD66A2-9364-3480-E3F1-6CA5B8C92625}"/>
          </ac:spMkLst>
        </pc:spChg>
        <pc:spChg chg="del mod replST">
          <ac:chgData name="Ida Ekmark" userId="ffbc62ef69d5d3dc" providerId="LiveId" clId="{65ED680E-75CE-40E6-A5D3-97468C0E7A21}" dt="2024-06-14T07:55:41.185" v="1608" actId="478"/>
          <ac:spMkLst>
            <pc:docMk/>
            <pc:sldMk cId="353762867" sldId="318"/>
            <ac:spMk id="1166" creationId="{02D29AD2-227C-CB99-C277-80C6F77D1D02}"/>
          </ac:spMkLst>
        </pc:spChg>
        <pc:spChg chg="del mod replST">
          <ac:chgData name="Ida Ekmark" userId="ffbc62ef69d5d3dc" providerId="LiveId" clId="{65ED680E-75CE-40E6-A5D3-97468C0E7A21}" dt="2024-06-14T07:55:41.185" v="1607" actId="478"/>
          <ac:spMkLst>
            <pc:docMk/>
            <pc:sldMk cId="353762867" sldId="318"/>
            <ac:spMk id="1167" creationId="{89D8BEFF-DFBA-F8DF-2409-2A0013BDB3DC}"/>
          </ac:spMkLst>
        </pc:spChg>
        <pc:spChg chg="mod replST">
          <ac:chgData name="Ida Ekmark" userId="ffbc62ef69d5d3dc" providerId="LiveId" clId="{65ED680E-75CE-40E6-A5D3-97468C0E7A21}" dt="2024-06-14T07:55:41.206" v="1646" actId="108"/>
          <ac:spMkLst>
            <pc:docMk/>
            <pc:sldMk cId="353762867" sldId="318"/>
            <ac:spMk id="1213" creationId="{E675C11B-9EF5-B7CE-A878-B0DB79B927BD}"/>
          </ac:spMkLst>
        </pc:spChg>
        <pc:spChg chg="mod replST">
          <ac:chgData name="Ida Ekmark" userId="ffbc62ef69d5d3dc" providerId="LiveId" clId="{65ED680E-75CE-40E6-A5D3-97468C0E7A21}" dt="2024-06-14T07:55:41.206" v="1647" actId="108"/>
          <ac:spMkLst>
            <pc:docMk/>
            <pc:sldMk cId="353762867" sldId="318"/>
            <ac:spMk id="1214" creationId="{8A1EABBD-4913-70DC-6752-F45090342944}"/>
          </ac:spMkLst>
        </pc:spChg>
        <pc:spChg chg="mod replST">
          <ac:chgData name="Ida Ekmark" userId="ffbc62ef69d5d3dc" providerId="LiveId" clId="{65ED680E-75CE-40E6-A5D3-97468C0E7A21}" dt="2024-06-14T07:55:41.206" v="1648" actId="108"/>
          <ac:spMkLst>
            <pc:docMk/>
            <pc:sldMk cId="353762867" sldId="318"/>
            <ac:spMk id="1215" creationId="{D9486F19-8EED-BADF-1D10-5584B2855572}"/>
          </ac:spMkLst>
        </pc:spChg>
        <pc:spChg chg="mod replST">
          <ac:chgData name="Ida Ekmark" userId="ffbc62ef69d5d3dc" providerId="LiveId" clId="{65ED680E-75CE-40E6-A5D3-97468C0E7A21}" dt="2024-06-14T07:55:41.206" v="1649" actId="108"/>
          <ac:spMkLst>
            <pc:docMk/>
            <pc:sldMk cId="353762867" sldId="318"/>
            <ac:spMk id="1216" creationId="{31A9B5FC-E40F-B516-336D-0C50652A6441}"/>
          </ac:spMkLst>
        </pc:spChg>
        <pc:spChg chg="mod replST">
          <ac:chgData name="Ida Ekmark" userId="ffbc62ef69d5d3dc" providerId="LiveId" clId="{65ED680E-75CE-40E6-A5D3-97468C0E7A21}" dt="2024-06-14T07:55:41.206" v="1650" actId="108"/>
          <ac:spMkLst>
            <pc:docMk/>
            <pc:sldMk cId="353762867" sldId="318"/>
            <ac:spMk id="1217" creationId="{C0C2C8F0-403E-6019-AD9D-AC6BF6421841}"/>
          </ac:spMkLst>
        </pc:spChg>
        <pc:spChg chg="mod replST">
          <ac:chgData name="Ida Ekmark" userId="ffbc62ef69d5d3dc" providerId="LiveId" clId="{65ED680E-75CE-40E6-A5D3-97468C0E7A21}" dt="2024-06-14T07:55:41.216" v="1651" actId="108"/>
          <ac:spMkLst>
            <pc:docMk/>
            <pc:sldMk cId="353762867" sldId="318"/>
            <ac:spMk id="1218" creationId="{F509A1C6-0E72-6D8C-382D-93E290014D0C}"/>
          </ac:spMkLst>
        </pc:spChg>
        <pc:spChg chg="mod replST">
          <ac:chgData name="Ida Ekmark" userId="ffbc62ef69d5d3dc" providerId="LiveId" clId="{65ED680E-75CE-40E6-A5D3-97468C0E7A21}" dt="2024-06-14T07:55:41.216" v="1652" actId="108"/>
          <ac:spMkLst>
            <pc:docMk/>
            <pc:sldMk cId="353762867" sldId="318"/>
            <ac:spMk id="1219" creationId="{7693EEB4-DEBF-CD40-E1A9-2B90934F9D75}"/>
          </ac:spMkLst>
        </pc:spChg>
        <pc:spChg chg="mod replST">
          <ac:chgData name="Ida Ekmark" userId="ffbc62ef69d5d3dc" providerId="LiveId" clId="{65ED680E-75CE-40E6-A5D3-97468C0E7A21}" dt="2024-06-14T07:55:41.216" v="1653" actId="108"/>
          <ac:spMkLst>
            <pc:docMk/>
            <pc:sldMk cId="353762867" sldId="318"/>
            <ac:spMk id="1220" creationId="{19DB4343-BC0E-1036-A9F2-7326A95C8E5C}"/>
          </ac:spMkLst>
        </pc:spChg>
        <pc:spChg chg="mod replST">
          <ac:chgData name="Ida Ekmark" userId="ffbc62ef69d5d3dc" providerId="LiveId" clId="{65ED680E-75CE-40E6-A5D3-97468C0E7A21}" dt="2024-06-14T07:55:41.219" v="1654" actId="108"/>
          <ac:spMkLst>
            <pc:docMk/>
            <pc:sldMk cId="353762867" sldId="318"/>
            <ac:spMk id="1221" creationId="{B420F5A6-412B-FFB5-16C7-44208C6D0943}"/>
          </ac:spMkLst>
        </pc:spChg>
        <pc:spChg chg="mod replST">
          <ac:chgData name="Ida Ekmark" userId="ffbc62ef69d5d3dc" providerId="LiveId" clId="{65ED680E-75CE-40E6-A5D3-97468C0E7A21}" dt="2024-06-14T07:55:41.219" v="1655" actId="108"/>
          <ac:spMkLst>
            <pc:docMk/>
            <pc:sldMk cId="353762867" sldId="318"/>
            <ac:spMk id="1222" creationId="{2D2465E5-2E34-8EFB-B2C4-D6F0806F0FF4}"/>
          </ac:spMkLst>
        </pc:spChg>
        <pc:spChg chg="mod replST">
          <ac:chgData name="Ida Ekmark" userId="ffbc62ef69d5d3dc" providerId="LiveId" clId="{65ED680E-75CE-40E6-A5D3-97468C0E7A21}" dt="2024-06-14T07:55:41.219" v="1656" actId="108"/>
          <ac:spMkLst>
            <pc:docMk/>
            <pc:sldMk cId="353762867" sldId="318"/>
            <ac:spMk id="1223" creationId="{268D8511-8EDE-B821-6ED2-381B131FCFCF}"/>
          </ac:spMkLst>
        </pc:spChg>
        <pc:spChg chg="mod replST">
          <ac:chgData name="Ida Ekmark" userId="ffbc62ef69d5d3dc" providerId="LiveId" clId="{65ED680E-75CE-40E6-A5D3-97468C0E7A21}" dt="2024-06-14T07:55:41.219" v="1657" actId="108"/>
          <ac:spMkLst>
            <pc:docMk/>
            <pc:sldMk cId="353762867" sldId="318"/>
            <ac:spMk id="1224" creationId="{84C84B47-9E14-79D3-7664-B29A03568227}"/>
          </ac:spMkLst>
        </pc:spChg>
        <pc:spChg chg="mod replST">
          <ac:chgData name="Ida Ekmark" userId="ffbc62ef69d5d3dc" providerId="LiveId" clId="{65ED680E-75CE-40E6-A5D3-97468C0E7A21}" dt="2024-06-14T07:55:41.219" v="1658" actId="108"/>
          <ac:spMkLst>
            <pc:docMk/>
            <pc:sldMk cId="353762867" sldId="318"/>
            <ac:spMk id="1225" creationId="{BDEEF860-FC66-B358-7D4F-9635BF2DA9C3}"/>
          </ac:spMkLst>
        </pc:spChg>
        <pc:spChg chg="mod replST">
          <ac:chgData name="Ida Ekmark" userId="ffbc62ef69d5d3dc" providerId="LiveId" clId="{65ED680E-75CE-40E6-A5D3-97468C0E7A21}" dt="2024-06-14T07:55:41.219" v="1659" actId="108"/>
          <ac:spMkLst>
            <pc:docMk/>
            <pc:sldMk cId="353762867" sldId="318"/>
            <ac:spMk id="1226" creationId="{7EAE3EF5-7FA1-23AE-D33A-814BF0445E7C}"/>
          </ac:spMkLst>
        </pc:spChg>
        <pc:spChg chg="mod replST">
          <ac:chgData name="Ida Ekmark" userId="ffbc62ef69d5d3dc" providerId="LiveId" clId="{65ED680E-75CE-40E6-A5D3-97468C0E7A21}" dt="2024-06-14T07:55:41.219" v="1660" actId="108"/>
          <ac:spMkLst>
            <pc:docMk/>
            <pc:sldMk cId="353762867" sldId="318"/>
            <ac:spMk id="1227" creationId="{EF1DB0AD-BFC2-55DD-7D87-D2F259D7EB69}"/>
          </ac:spMkLst>
        </pc:spChg>
        <pc:spChg chg="mod replST">
          <ac:chgData name="Ida Ekmark" userId="ffbc62ef69d5d3dc" providerId="LiveId" clId="{65ED680E-75CE-40E6-A5D3-97468C0E7A21}" dt="2024-06-14T07:55:41.226" v="1661" actId="108"/>
          <ac:spMkLst>
            <pc:docMk/>
            <pc:sldMk cId="353762867" sldId="318"/>
            <ac:spMk id="1228" creationId="{CA5A6608-EF79-CC4F-F1E1-0BE6DFE61B08}"/>
          </ac:spMkLst>
        </pc:spChg>
        <pc:spChg chg="mod replST">
          <ac:chgData name="Ida Ekmark" userId="ffbc62ef69d5d3dc" providerId="LiveId" clId="{65ED680E-75CE-40E6-A5D3-97468C0E7A21}" dt="2024-06-14T07:55:41.226" v="1662" actId="108"/>
          <ac:spMkLst>
            <pc:docMk/>
            <pc:sldMk cId="353762867" sldId="318"/>
            <ac:spMk id="1229" creationId="{E7D2558E-C19C-D3D2-BD79-41F12462CEAA}"/>
          </ac:spMkLst>
        </pc:spChg>
        <pc:spChg chg="mod replST">
          <ac:chgData name="Ida Ekmark" userId="ffbc62ef69d5d3dc" providerId="LiveId" clId="{65ED680E-75CE-40E6-A5D3-97468C0E7A21}" dt="2024-06-14T07:55:41.226" v="1663" actId="108"/>
          <ac:spMkLst>
            <pc:docMk/>
            <pc:sldMk cId="353762867" sldId="318"/>
            <ac:spMk id="1230" creationId="{1E30824D-3A77-959F-F8F6-5A6FE3653B22}"/>
          </ac:spMkLst>
        </pc:spChg>
        <pc:spChg chg="mod replST">
          <ac:chgData name="Ida Ekmark" userId="ffbc62ef69d5d3dc" providerId="LiveId" clId="{65ED680E-75CE-40E6-A5D3-97468C0E7A21}" dt="2024-06-14T07:55:41.226" v="1664" actId="108"/>
          <ac:spMkLst>
            <pc:docMk/>
            <pc:sldMk cId="353762867" sldId="318"/>
            <ac:spMk id="1231" creationId="{2B669EBF-E405-832D-472B-2830A6CD8459}"/>
          </ac:spMkLst>
        </pc:spChg>
        <pc:spChg chg="mod replST">
          <ac:chgData name="Ida Ekmark" userId="ffbc62ef69d5d3dc" providerId="LiveId" clId="{65ED680E-75CE-40E6-A5D3-97468C0E7A21}" dt="2024-06-14T07:55:41.226" v="1665" actId="108"/>
          <ac:spMkLst>
            <pc:docMk/>
            <pc:sldMk cId="353762867" sldId="318"/>
            <ac:spMk id="1232" creationId="{8B6E8D67-CEE6-FA6F-DB18-6C87E00227B4}"/>
          </ac:spMkLst>
        </pc:spChg>
        <pc:spChg chg="mod replST">
          <ac:chgData name="Ida Ekmark" userId="ffbc62ef69d5d3dc" providerId="LiveId" clId="{65ED680E-75CE-40E6-A5D3-97468C0E7A21}" dt="2024-06-14T07:55:41.226" v="1666" actId="108"/>
          <ac:spMkLst>
            <pc:docMk/>
            <pc:sldMk cId="353762867" sldId="318"/>
            <ac:spMk id="1233" creationId="{D92A063A-53D7-EEA9-7901-03E84AC0DE79}"/>
          </ac:spMkLst>
        </pc:spChg>
        <pc:spChg chg="mod replST">
          <ac:chgData name="Ida Ekmark" userId="ffbc62ef69d5d3dc" providerId="LiveId" clId="{65ED680E-75CE-40E6-A5D3-97468C0E7A21}" dt="2024-06-14T07:55:41.226" v="1667" actId="108"/>
          <ac:spMkLst>
            <pc:docMk/>
            <pc:sldMk cId="353762867" sldId="318"/>
            <ac:spMk id="1234" creationId="{C9309270-B825-F23D-0ADE-07574ECE4770}"/>
          </ac:spMkLst>
        </pc:spChg>
        <pc:spChg chg="mod replST">
          <ac:chgData name="Ida Ekmark" userId="ffbc62ef69d5d3dc" providerId="LiveId" clId="{65ED680E-75CE-40E6-A5D3-97468C0E7A21}" dt="2024-06-14T07:55:41.232" v="1668" actId="108"/>
          <ac:spMkLst>
            <pc:docMk/>
            <pc:sldMk cId="353762867" sldId="318"/>
            <ac:spMk id="1235" creationId="{43AED1CD-393E-2E63-353C-EFF89C41108A}"/>
          </ac:spMkLst>
        </pc:spChg>
        <pc:spChg chg="mod replST">
          <ac:chgData name="Ida Ekmark" userId="ffbc62ef69d5d3dc" providerId="LiveId" clId="{65ED680E-75CE-40E6-A5D3-97468C0E7A21}" dt="2024-06-14T07:55:41.232" v="1669" actId="108"/>
          <ac:spMkLst>
            <pc:docMk/>
            <pc:sldMk cId="353762867" sldId="318"/>
            <ac:spMk id="1236" creationId="{FFB3C563-8C82-CBCE-3CCC-EDF11F5A6820}"/>
          </ac:spMkLst>
        </pc:spChg>
        <pc:spChg chg="mod replST">
          <ac:chgData name="Ida Ekmark" userId="ffbc62ef69d5d3dc" providerId="LiveId" clId="{65ED680E-75CE-40E6-A5D3-97468C0E7A21}" dt="2024-06-14T07:55:41.232" v="1670" actId="108"/>
          <ac:spMkLst>
            <pc:docMk/>
            <pc:sldMk cId="353762867" sldId="318"/>
            <ac:spMk id="1237" creationId="{93F1C0C5-D776-CD0F-AD3B-1E099FDADDBC}"/>
          </ac:spMkLst>
        </pc:spChg>
        <pc:spChg chg="mod replST">
          <ac:chgData name="Ida Ekmark" userId="ffbc62ef69d5d3dc" providerId="LiveId" clId="{65ED680E-75CE-40E6-A5D3-97468C0E7A21}" dt="2024-06-14T07:55:41.232" v="1671" actId="108"/>
          <ac:spMkLst>
            <pc:docMk/>
            <pc:sldMk cId="353762867" sldId="318"/>
            <ac:spMk id="1238" creationId="{FBB7E2AB-C454-5863-A970-8536859CCA48}"/>
          </ac:spMkLst>
        </pc:spChg>
        <pc:spChg chg="mod replST">
          <ac:chgData name="Ida Ekmark" userId="ffbc62ef69d5d3dc" providerId="LiveId" clId="{65ED680E-75CE-40E6-A5D3-97468C0E7A21}" dt="2024-06-14T07:55:41.235" v="1672" actId="108"/>
          <ac:spMkLst>
            <pc:docMk/>
            <pc:sldMk cId="353762867" sldId="318"/>
            <ac:spMk id="1239" creationId="{DBE5C8FF-A18B-F546-E86B-687D682F6A6F}"/>
          </ac:spMkLst>
        </pc:spChg>
        <pc:spChg chg="mod replST">
          <ac:chgData name="Ida Ekmark" userId="ffbc62ef69d5d3dc" providerId="LiveId" clId="{65ED680E-75CE-40E6-A5D3-97468C0E7A21}" dt="2024-06-14T07:55:41.237" v="1673" actId="108"/>
          <ac:spMkLst>
            <pc:docMk/>
            <pc:sldMk cId="353762867" sldId="318"/>
            <ac:spMk id="1240" creationId="{63FA1A3B-5D3D-DCF0-ADDF-38055899D36B}"/>
          </ac:spMkLst>
        </pc:spChg>
        <pc:spChg chg="mod replST">
          <ac:chgData name="Ida Ekmark" userId="ffbc62ef69d5d3dc" providerId="LiveId" clId="{65ED680E-75CE-40E6-A5D3-97468C0E7A21}" dt="2024-06-14T07:55:41.237" v="1674" actId="108"/>
          <ac:spMkLst>
            <pc:docMk/>
            <pc:sldMk cId="353762867" sldId="318"/>
            <ac:spMk id="1241" creationId="{7B40FBBE-93F2-E5AA-40CF-B031814F9EC5}"/>
          </ac:spMkLst>
        </pc:spChg>
        <pc:spChg chg="mod replST">
          <ac:chgData name="Ida Ekmark" userId="ffbc62ef69d5d3dc" providerId="LiveId" clId="{65ED680E-75CE-40E6-A5D3-97468C0E7A21}" dt="2024-06-14T07:55:41.237" v="1675" actId="108"/>
          <ac:spMkLst>
            <pc:docMk/>
            <pc:sldMk cId="353762867" sldId="318"/>
            <ac:spMk id="1242" creationId="{67779598-BE57-4177-02CC-F547BCC1F3C5}"/>
          </ac:spMkLst>
        </pc:spChg>
        <pc:spChg chg="mod replST">
          <ac:chgData name="Ida Ekmark" userId="ffbc62ef69d5d3dc" providerId="LiveId" clId="{65ED680E-75CE-40E6-A5D3-97468C0E7A21}" dt="2024-06-14T07:55:41.240" v="1676" actId="108"/>
          <ac:spMkLst>
            <pc:docMk/>
            <pc:sldMk cId="353762867" sldId="318"/>
            <ac:spMk id="1243" creationId="{3FC01560-8959-03E3-FB1F-5E41A18CF7FB}"/>
          </ac:spMkLst>
        </pc:spChg>
        <pc:spChg chg="mod replST">
          <ac:chgData name="Ida Ekmark" userId="ffbc62ef69d5d3dc" providerId="LiveId" clId="{65ED680E-75CE-40E6-A5D3-97468C0E7A21}" dt="2024-06-14T07:55:41.240" v="1677" actId="108"/>
          <ac:spMkLst>
            <pc:docMk/>
            <pc:sldMk cId="353762867" sldId="318"/>
            <ac:spMk id="1244" creationId="{18218E78-2011-6BDD-95DE-A13712115196}"/>
          </ac:spMkLst>
        </pc:spChg>
        <pc:spChg chg="mod replST">
          <ac:chgData name="Ida Ekmark" userId="ffbc62ef69d5d3dc" providerId="LiveId" clId="{65ED680E-75CE-40E6-A5D3-97468C0E7A21}" dt="2024-06-14T07:55:41.240" v="1678" actId="108"/>
          <ac:spMkLst>
            <pc:docMk/>
            <pc:sldMk cId="353762867" sldId="318"/>
            <ac:spMk id="1245" creationId="{EED55981-F025-E271-3718-41C5F3ACF349}"/>
          </ac:spMkLst>
        </pc:spChg>
        <pc:spChg chg="mod replST">
          <ac:chgData name="Ida Ekmark" userId="ffbc62ef69d5d3dc" providerId="LiveId" clId="{65ED680E-75CE-40E6-A5D3-97468C0E7A21}" dt="2024-06-14T07:55:41.240" v="1679" actId="108"/>
          <ac:spMkLst>
            <pc:docMk/>
            <pc:sldMk cId="353762867" sldId="318"/>
            <ac:spMk id="1246" creationId="{E32F5126-D354-F186-E535-99F07B401184}"/>
          </ac:spMkLst>
        </pc:spChg>
        <pc:spChg chg="mod replST">
          <ac:chgData name="Ida Ekmark" userId="ffbc62ef69d5d3dc" providerId="LiveId" clId="{65ED680E-75CE-40E6-A5D3-97468C0E7A21}" dt="2024-06-14T07:55:41.240" v="1680" actId="108"/>
          <ac:spMkLst>
            <pc:docMk/>
            <pc:sldMk cId="353762867" sldId="318"/>
            <ac:spMk id="1247" creationId="{062C5B3E-18DE-6D1B-30B6-196EB64D8D30}"/>
          </ac:spMkLst>
        </pc:spChg>
        <pc:spChg chg="mod replST">
          <ac:chgData name="Ida Ekmark" userId="ffbc62ef69d5d3dc" providerId="LiveId" clId="{65ED680E-75CE-40E6-A5D3-97468C0E7A21}" dt="2024-06-14T07:55:41.240" v="1681" actId="108"/>
          <ac:spMkLst>
            <pc:docMk/>
            <pc:sldMk cId="353762867" sldId="318"/>
            <ac:spMk id="1248" creationId="{3F1FDE50-985E-3091-3CEE-73367FF2B638}"/>
          </ac:spMkLst>
        </pc:spChg>
        <pc:spChg chg="mod replST">
          <ac:chgData name="Ida Ekmark" userId="ffbc62ef69d5d3dc" providerId="LiveId" clId="{65ED680E-75CE-40E6-A5D3-97468C0E7A21}" dt="2024-06-14T07:55:41.245" v="1682" actId="108"/>
          <ac:spMkLst>
            <pc:docMk/>
            <pc:sldMk cId="353762867" sldId="318"/>
            <ac:spMk id="1249" creationId="{68D43F85-3928-9208-51C7-25B0EDAC96B7}"/>
          </ac:spMkLst>
        </pc:spChg>
        <pc:spChg chg="mod replST">
          <ac:chgData name="Ida Ekmark" userId="ffbc62ef69d5d3dc" providerId="LiveId" clId="{65ED680E-75CE-40E6-A5D3-97468C0E7A21}" dt="2024-06-14T07:55:41.246" v="1683" actId="108"/>
          <ac:spMkLst>
            <pc:docMk/>
            <pc:sldMk cId="353762867" sldId="318"/>
            <ac:spMk id="1250" creationId="{EB266BF8-4DDD-2C00-418D-EAB81ED81EE9}"/>
          </ac:spMkLst>
        </pc:spChg>
        <pc:spChg chg="mod replST">
          <ac:chgData name="Ida Ekmark" userId="ffbc62ef69d5d3dc" providerId="LiveId" clId="{65ED680E-75CE-40E6-A5D3-97468C0E7A21}" dt="2024-06-14T07:55:41.246" v="1684" actId="108"/>
          <ac:spMkLst>
            <pc:docMk/>
            <pc:sldMk cId="353762867" sldId="318"/>
            <ac:spMk id="1251" creationId="{D9815C8C-AA02-6ADF-DAB5-CE5F389E3E94}"/>
          </ac:spMkLst>
        </pc:spChg>
        <pc:spChg chg="mod replST">
          <ac:chgData name="Ida Ekmark" userId="ffbc62ef69d5d3dc" providerId="LiveId" clId="{65ED680E-75CE-40E6-A5D3-97468C0E7A21}" dt="2024-06-14T07:55:41.246" v="1685" actId="108"/>
          <ac:spMkLst>
            <pc:docMk/>
            <pc:sldMk cId="353762867" sldId="318"/>
            <ac:spMk id="1252" creationId="{7F75281F-09E0-511D-06EC-B3A2C8061618}"/>
          </ac:spMkLst>
        </pc:spChg>
        <pc:grpChg chg="del mod ord replST">
          <ac:chgData name="Ida Ekmark" userId="ffbc62ef69d5d3dc" providerId="LiveId" clId="{65ED680E-75CE-40E6-A5D3-97468C0E7A21}" dt="2024-06-14T07:40:17.111" v="447" actId="478"/>
          <ac:grpSpMkLst>
            <pc:docMk/>
            <pc:sldMk cId="353762867" sldId="318"/>
            <ac:grpSpMk id="46" creationId="{B3E96DF7-E7E2-00B9-0668-BB3C74464643}"/>
          </ac:grpSpMkLst>
        </pc:grpChg>
        <pc:grpChg chg="del">
          <ac:chgData name="Ida Ekmark" userId="ffbc62ef69d5d3dc" providerId="LiveId" clId="{65ED680E-75CE-40E6-A5D3-97468C0E7A21}" dt="2024-06-14T07:37:53.425" v="232" actId="478"/>
          <ac:grpSpMkLst>
            <pc:docMk/>
            <pc:sldMk cId="353762867" sldId="318"/>
            <ac:grpSpMk id="47" creationId="{24D28BB9-4817-4BC4-1F5B-995C3EFCB1E2}"/>
          </ac:grpSpMkLst>
        </pc:grpChg>
        <pc:grpChg chg="del mod ord replST">
          <ac:chgData name="Ida Ekmark" userId="ffbc62ef69d5d3dc" providerId="LiveId" clId="{65ED680E-75CE-40E6-A5D3-97468C0E7A21}" dt="2024-06-14T07:40:37.985" v="677" actId="478"/>
          <ac:grpSpMkLst>
            <pc:docMk/>
            <pc:sldMk cId="353762867" sldId="318"/>
            <ac:grpSpMk id="142" creationId="{B917620A-B430-BC1A-F675-2FD1AB538200}"/>
          </ac:grpSpMkLst>
        </pc:grpChg>
        <pc:grpChg chg="del">
          <ac:chgData name="Ida Ekmark" userId="ffbc62ef69d5d3dc" providerId="LiveId" clId="{65ED680E-75CE-40E6-A5D3-97468C0E7A21}" dt="2024-06-14T07:40:17.147" v="486" actId="478"/>
          <ac:grpSpMkLst>
            <pc:docMk/>
            <pc:sldMk cId="353762867" sldId="318"/>
            <ac:grpSpMk id="143" creationId="{1D6C85AF-2DAA-0743-B8EE-9784E371178B}"/>
          </ac:grpSpMkLst>
        </pc:grpChg>
        <pc:grpChg chg="del mod ord topLvl replST">
          <ac:chgData name="Ida Ekmark" userId="ffbc62ef69d5d3dc" providerId="LiveId" clId="{65ED680E-75CE-40E6-A5D3-97468C0E7A21}" dt="2024-06-14T07:55:14.025" v="1155" actId="478"/>
          <ac:grpSpMkLst>
            <pc:docMk/>
            <pc:sldMk cId="353762867" sldId="318"/>
            <ac:grpSpMk id="257" creationId="{14390F0C-CE36-0FAB-DD3F-F6ACA6E6933E}"/>
          </ac:grpSpMkLst>
        </pc:grpChg>
        <pc:grpChg chg="del">
          <ac:chgData name="Ida Ekmark" userId="ffbc62ef69d5d3dc" providerId="LiveId" clId="{65ED680E-75CE-40E6-A5D3-97468C0E7A21}" dt="2024-06-14T07:40:48.189" v="946" actId="478"/>
          <ac:grpSpMkLst>
            <pc:docMk/>
            <pc:sldMk cId="353762867" sldId="318"/>
            <ac:grpSpMk id="258" creationId="{126B7E2F-1C01-D639-BB59-93B1CE510851}"/>
          </ac:grpSpMkLst>
        </pc:grpChg>
        <pc:grpChg chg="del">
          <ac:chgData name="Ida Ekmark" userId="ffbc62ef69d5d3dc" providerId="LiveId" clId="{65ED680E-75CE-40E6-A5D3-97468C0E7A21}" dt="2024-06-14T07:37:53.387" v="193" actId="478"/>
          <ac:grpSpMkLst>
            <pc:docMk/>
            <pc:sldMk cId="353762867" sldId="318"/>
            <ac:grpSpMk id="336" creationId="{BBD91E77-9565-664F-F481-62943C92FA86}"/>
          </ac:grpSpMkLst>
        </pc:grpChg>
        <pc:grpChg chg="add del mod">
          <ac:chgData name="Ida Ekmark" userId="ffbc62ef69d5d3dc" providerId="LiveId" clId="{65ED680E-75CE-40E6-A5D3-97468C0E7A21}" dt="2024-06-14T07:54:47.859" v="957" actId="165"/>
          <ac:grpSpMkLst>
            <pc:docMk/>
            <pc:sldMk cId="353762867" sldId="318"/>
            <ac:grpSpMk id="337" creationId="{B6502CB9-464D-7D97-462F-2B69339AE670}"/>
          </ac:grpSpMkLst>
        </pc:grpChg>
        <pc:grpChg chg="mod topLvl">
          <ac:chgData name="Ida Ekmark" userId="ffbc62ef69d5d3dc" providerId="LiveId" clId="{65ED680E-75CE-40E6-A5D3-97468C0E7A21}" dt="2024-06-14T07:55:53.945" v="1690" actId="164"/>
          <ac:grpSpMkLst>
            <pc:docMk/>
            <pc:sldMk cId="353762867" sldId="318"/>
            <ac:grpSpMk id="404" creationId="{3E5AEC49-E4BA-EA70-D5E8-B8B195E00088}"/>
          </ac:grpSpMkLst>
        </pc:grpChg>
        <pc:grpChg chg="mod topLvl">
          <ac:chgData name="Ida Ekmark" userId="ffbc62ef69d5d3dc" providerId="LiveId" clId="{65ED680E-75CE-40E6-A5D3-97468C0E7A21}" dt="2024-06-14T07:55:53.945" v="1690" actId="164"/>
          <ac:grpSpMkLst>
            <pc:docMk/>
            <pc:sldMk cId="353762867" sldId="318"/>
            <ac:grpSpMk id="798" creationId="{20098083-8141-1A8E-4A68-3D8A51E596D6}"/>
          </ac:grpSpMkLst>
        </pc:grpChg>
        <pc:grpChg chg="del mod ord replST">
          <ac:chgData name="Ida Ekmark" userId="ffbc62ef69d5d3dc" providerId="LiveId" clId="{65ED680E-75CE-40E6-A5D3-97468C0E7A21}" dt="2024-06-14T07:55:31.245" v="1400" actId="478"/>
          <ac:grpSpMkLst>
            <pc:docMk/>
            <pc:sldMk cId="353762867" sldId="318"/>
            <ac:grpSpMk id="802" creationId="{600D064D-013E-C3CF-191D-269DAC40C57B}"/>
          </ac:grpSpMkLst>
        </pc:grpChg>
        <pc:grpChg chg="del">
          <ac:chgData name="Ida Ekmark" userId="ffbc62ef69d5d3dc" providerId="LiveId" clId="{65ED680E-75CE-40E6-A5D3-97468C0E7A21}" dt="2024-06-14T07:55:14.064" v="1197" actId="478"/>
          <ac:grpSpMkLst>
            <pc:docMk/>
            <pc:sldMk cId="353762867" sldId="318"/>
            <ac:grpSpMk id="803" creationId="{2ABA77CC-FA67-F190-5D25-9AAD1952767A}"/>
          </ac:grpSpMkLst>
        </pc:grpChg>
        <pc:grpChg chg="mod topLvl">
          <ac:chgData name="Ida Ekmark" userId="ffbc62ef69d5d3dc" providerId="LiveId" clId="{65ED680E-75CE-40E6-A5D3-97468C0E7A21}" dt="2024-06-14T07:55:53.945" v="1690" actId="164"/>
          <ac:grpSpMkLst>
            <pc:docMk/>
            <pc:sldMk cId="353762867" sldId="318"/>
            <ac:grpSpMk id="907" creationId="{00E10643-A5C1-6052-FEF0-B766535113B5}"/>
          </ac:grpSpMkLst>
        </pc:grpChg>
        <pc:grpChg chg="add mod">
          <ac:chgData name="Ida Ekmark" userId="ffbc62ef69d5d3dc" providerId="LiveId" clId="{65ED680E-75CE-40E6-A5D3-97468C0E7A21}" dt="2024-06-14T07:38:21.715" v="238" actId="164"/>
          <ac:grpSpMkLst>
            <pc:docMk/>
            <pc:sldMk cId="353762867" sldId="318"/>
            <ac:grpSpMk id="932" creationId="{2676AB2D-8078-DF5D-A638-2F77810895C8}"/>
          </ac:grpSpMkLst>
        </pc:grpChg>
        <pc:grpChg chg="add mod">
          <ac:chgData name="Ida Ekmark" userId="ffbc62ef69d5d3dc" providerId="LiveId" clId="{65ED680E-75CE-40E6-A5D3-97468C0E7A21}" dt="2024-06-14T07:40:05.327" v="258" actId="164"/>
          <ac:grpSpMkLst>
            <pc:docMk/>
            <pc:sldMk cId="353762867" sldId="318"/>
            <ac:grpSpMk id="933" creationId="{53889170-0263-04D5-CD80-5B7CD32F05CB}"/>
          </ac:grpSpMkLst>
        </pc:grpChg>
        <pc:grpChg chg="del mod ord replST">
          <ac:chgData name="Ida Ekmark" userId="ffbc62ef69d5d3dc" providerId="LiveId" clId="{65ED680E-75CE-40E6-A5D3-97468C0E7A21}" dt="2024-06-14T07:40:48.155" v="907" actId="478"/>
          <ac:grpSpMkLst>
            <pc:docMk/>
            <pc:sldMk cId="353762867" sldId="318"/>
            <ac:grpSpMk id="1056" creationId="{EFE20349-0511-CB95-32F8-8DE438611D2B}"/>
          </ac:grpSpMkLst>
        </pc:grpChg>
        <pc:grpChg chg="del">
          <ac:chgData name="Ida Ekmark" userId="ffbc62ef69d5d3dc" providerId="LiveId" clId="{65ED680E-75CE-40E6-A5D3-97468C0E7A21}" dt="2024-06-14T07:40:38.021" v="716" actId="478"/>
          <ac:grpSpMkLst>
            <pc:docMk/>
            <pc:sldMk cId="353762867" sldId="318"/>
            <ac:grpSpMk id="1057" creationId="{3263ED03-3C53-1903-1192-EBBFDC6BAA44}"/>
          </ac:grpSpMkLst>
        </pc:grpChg>
        <pc:grpChg chg="mod topLvl">
          <ac:chgData name="Ida Ekmark" userId="ffbc62ef69d5d3dc" providerId="LiveId" clId="{65ED680E-75CE-40E6-A5D3-97468C0E7A21}" dt="2024-06-14T07:55:53.945" v="1690" actId="164"/>
          <ac:grpSpMkLst>
            <pc:docMk/>
            <pc:sldMk cId="353762867" sldId="318"/>
            <ac:grpSpMk id="1084" creationId="{44C6F272-6599-B458-6903-833ABDAEA19D}"/>
          </ac:grpSpMkLst>
        </pc:grpChg>
        <pc:grpChg chg="mod topLvl">
          <ac:chgData name="Ida Ekmark" userId="ffbc62ef69d5d3dc" providerId="LiveId" clId="{65ED680E-75CE-40E6-A5D3-97468C0E7A21}" dt="2024-06-14T07:55:53.945" v="1690" actId="164"/>
          <ac:grpSpMkLst>
            <pc:docMk/>
            <pc:sldMk cId="353762867" sldId="318"/>
            <ac:grpSpMk id="1112" creationId="{AD3F0071-3890-DD25-6A2F-50B61D19DEC0}"/>
          </ac:grpSpMkLst>
        </pc:grpChg>
        <pc:grpChg chg="del mod ord replST">
          <ac:chgData name="Ida Ekmark" userId="ffbc62ef69d5d3dc" providerId="LiveId" clId="{65ED680E-75CE-40E6-A5D3-97468C0E7A21}" dt="2024-06-14T07:55:41.206" v="1645" actId="478"/>
          <ac:grpSpMkLst>
            <pc:docMk/>
            <pc:sldMk cId="353762867" sldId="318"/>
            <ac:grpSpMk id="1168" creationId="{889A23AC-6F28-A7A6-1F3A-447DE911A16A}"/>
          </ac:grpSpMkLst>
        </pc:grpChg>
        <pc:grpChg chg="del">
          <ac:chgData name="Ida Ekmark" userId="ffbc62ef69d5d3dc" providerId="LiveId" clId="{65ED680E-75CE-40E6-A5D3-97468C0E7A21}" dt="2024-06-14T07:55:31.285" v="1442" actId="478"/>
          <ac:grpSpMkLst>
            <pc:docMk/>
            <pc:sldMk cId="353762867" sldId="318"/>
            <ac:grpSpMk id="1169" creationId="{F30F3579-39AB-15B2-F7AD-D5537FCCD8F0}"/>
          </ac:grpSpMkLst>
        </pc:grpChg>
        <pc:grpChg chg="mod ord replST">
          <ac:chgData name="Ida Ekmark" userId="ffbc62ef69d5d3dc" providerId="LiveId" clId="{65ED680E-75CE-40E6-A5D3-97468C0E7A21}" dt="2024-06-14T07:55:53.945" v="1690" actId="164"/>
          <ac:grpSpMkLst>
            <pc:docMk/>
            <pc:sldMk cId="353762867" sldId="318"/>
            <ac:grpSpMk id="1253" creationId="{2D0C57A1-5FE2-89CC-93D2-F72D804361BA}"/>
          </ac:grpSpMkLst>
        </pc:grpChg>
        <pc:grpChg chg="del">
          <ac:chgData name="Ida Ekmark" userId="ffbc62ef69d5d3dc" providerId="LiveId" clId="{65ED680E-75CE-40E6-A5D3-97468C0E7A21}" dt="2024-06-14T07:55:41.246" v="1687" actId="478"/>
          <ac:grpSpMkLst>
            <pc:docMk/>
            <pc:sldMk cId="353762867" sldId="318"/>
            <ac:grpSpMk id="1254" creationId="{9635A145-C093-8D2C-BF4A-A1BC63945CF3}"/>
          </ac:grpSpMkLst>
        </pc:grpChg>
        <pc:grpChg chg="add mod">
          <ac:chgData name="Ida Ekmark" userId="ffbc62ef69d5d3dc" providerId="LiveId" clId="{65ED680E-75CE-40E6-A5D3-97468C0E7A21}" dt="2024-06-14T07:55:53.945" v="1690" actId="164"/>
          <ac:grpSpMkLst>
            <pc:docMk/>
            <pc:sldMk cId="353762867" sldId="318"/>
            <ac:grpSpMk id="1295" creationId="{6C40C345-FA21-B645-7748-0833B3E91A89}"/>
          </ac:grpSpMkLst>
        </pc:grpChg>
        <pc:picChg chg="mod">
          <ac:chgData name="Ida Ekmark" userId="ffbc62ef69d5d3dc" providerId="LiveId" clId="{65ED680E-75CE-40E6-A5D3-97468C0E7A21}" dt="2024-06-14T07:37:53.315" v="5" actId="14100"/>
          <ac:picMkLst>
            <pc:docMk/>
            <pc:sldMk cId="353762867" sldId="318"/>
            <ac:picMk id="6" creationId="{E65E4EBD-2CBD-4678-BBB6-FDF9BDC99441}"/>
          </ac:picMkLst>
        </pc:picChg>
        <pc:picChg chg="mod">
          <ac:chgData name="Ida Ekmark" userId="ffbc62ef69d5d3dc" providerId="LiveId" clId="{65ED680E-75CE-40E6-A5D3-97468C0E7A21}" dt="2024-06-14T07:40:37.922" v="492" actId="14100"/>
          <ac:picMkLst>
            <pc:docMk/>
            <pc:sldMk cId="353762867" sldId="318"/>
            <ac:picMk id="185" creationId="{4C1EE262-A8F6-C339-ED79-ECBE8B7A0807}"/>
          </ac:picMkLst>
        </pc:picChg>
        <pc:picChg chg="mod">
          <ac:chgData name="Ida Ekmark" userId="ffbc62ef69d5d3dc" providerId="LiveId" clId="{65ED680E-75CE-40E6-A5D3-97468C0E7A21}" dt="2024-06-14T07:55:13.951" v="961" actId="14100"/>
          <ac:picMkLst>
            <pc:docMk/>
            <pc:sldMk cId="353762867" sldId="318"/>
            <ac:picMk id="340" creationId="{4DB89632-12D5-C9EC-066E-D5D179E0CF11}"/>
          </ac:picMkLst>
        </pc:picChg>
        <pc:picChg chg="mod">
          <ac:chgData name="Ida Ekmark" userId="ffbc62ef69d5d3dc" providerId="LiveId" clId="{65ED680E-75CE-40E6-A5D3-97468C0E7A21}" dt="2024-06-14T07:55:31.166" v="1203" actId="14100"/>
          <ac:picMkLst>
            <pc:docMk/>
            <pc:sldMk cId="353762867" sldId="318"/>
            <ac:picMk id="422" creationId="{D3F7F370-16EB-EE0D-7E90-F135E7EDD703}"/>
          </ac:picMkLst>
        </pc:picChg>
        <pc:picChg chg="mod">
          <ac:chgData name="Ida Ekmark" userId="ffbc62ef69d5d3dc" providerId="LiveId" clId="{65ED680E-75CE-40E6-A5D3-97468C0E7A21}" dt="2024-06-14T07:40:17.035" v="262" actId="14100"/>
          <ac:picMkLst>
            <pc:docMk/>
            <pc:sldMk cId="353762867" sldId="318"/>
            <ac:picMk id="935" creationId="{6421CB02-DCA2-5907-0EA7-86A2A192FD71}"/>
          </ac:picMkLst>
        </pc:picChg>
        <pc:picChg chg="mod">
          <ac:chgData name="Ida Ekmark" userId="ffbc62ef69d5d3dc" providerId="LiveId" clId="{65ED680E-75CE-40E6-A5D3-97468C0E7A21}" dt="2024-06-14T07:40:48.087" v="722" actId="14100"/>
          <ac:picMkLst>
            <pc:docMk/>
            <pc:sldMk cId="353762867" sldId="318"/>
            <ac:picMk id="1114" creationId="{9A3FA1A5-A3E8-1576-3206-6C3C97B21028}"/>
          </ac:picMkLst>
        </pc:picChg>
        <pc:picChg chg="mod">
          <ac:chgData name="Ida Ekmark" userId="ffbc62ef69d5d3dc" providerId="LiveId" clId="{65ED680E-75CE-40E6-A5D3-97468C0E7A21}" dt="2024-06-14T07:55:41.126" v="1448" actId="14100"/>
          <ac:picMkLst>
            <pc:docMk/>
            <pc:sldMk cId="353762867" sldId="318"/>
            <ac:picMk id="1211" creationId="{37B09601-A52D-591A-3EAD-C522273194FC}"/>
          </ac:picMkLst>
        </pc:picChg>
        <pc:cxnChg chg="del">
          <ac:chgData name="Ida Ekmark" userId="ffbc62ef69d5d3dc" providerId="LiveId" clId="{65ED680E-75CE-40E6-A5D3-97468C0E7A21}" dt="2024-06-14T07:39:52.946" v="255" actId="478"/>
          <ac:cxnSpMkLst>
            <pc:docMk/>
            <pc:sldMk cId="353762867" sldId="318"/>
            <ac:cxnSpMk id="162" creationId="{10532748-C409-BB81-0A9F-CDEEC8C9F73C}"/>
          </ac:cxnSpMkLst>
        </pc:cxnChg>
      </pc:sldChg>
    </pc:docChg>
  </pc:docChgLst>
  <pc:docChgLst>
    <pc:chgData name="Ida Ekmark" userId="ffbc62ef69d5d3dc" providerId="LiveId" clId="{36DAABAC-907F-4668-AED5-83EB40A7F79B}"/>
    <pc:docChg chg="undo redo custSel addSld delSld modSld">
      <pc:chgData name="Ida Ekmark" userId="ffbc62ef69d5d3dc" providerId="LiveId" clId="{36DAABAC-907F-4668-AED5-83EB40A7F79B}" dt="2024-06-23T11:53:59.279" v="598"/>
      <pc:docMkLst>
        <pc:docMk/>
      </pc:docMkLst>
      <pc:sldChg chg="addSp delSp modSp add mod modNotesTx">
        <pc:chgData name="Ida Ekmark" userId="ffbc62ef69d5d3dc" providerId="LiveId" clId="{36DAABAC-907F-4668-AED5-83EB40A7F79B}" dt="2024-06-19T11:01:04.691" v="159" actId="478"/>
        <pc:sldMkLst>
          <pc:docMk/>
          <pc:sldMk cId="1004166164" sldId="265"/>
        </pc:sldMkLst>
        <pc:spChg chg="del">
          <ac:chgData name="Ida Ekmark" userId="ffbc62ef69d5d3dc" providerId="LiveId" clId="{36DAABAC-907F-4668-AED5-83EB40A7F79B}" dt="2024-06-19T11:01:04.691" v="159" actId="478"/>
          <ac:spMkLst>
            <pc:docMk/>
            <pc:sldMk cId="1004166164" sldId="265"/>
            <ac:spMk id="3" creationId="{7D103AE0-DBB5-0840-A668-25CF1330AFFA}"/>
          </ac:spMkLst>
        </pc:spChg>
        <pc:spChg chg="mod">
          <ac:chgData name="Ida Ekmark" userId="ffbc62ef69d5d3dc" providerId="LiveId" clId="{36DAABAC-907F-4668-AED5-83EB40A7F79B}" dt="2024-06-18T11:26:30.410" v="112" actId="164"/>
          <ac:spMkLst>
            <pc:docMk/>
            <pc:sldMk cId="1004166164" sldId="265"/>
            <ac:spMk id="8" creationId="{BB9FFA5C-AA89-156E-339C-22492107FF58}"/>
          </ac:spMkLst>
        </pc:spChg>
        <pc:spChg chg="mod">
          <ac:chgData name="Ida Ekmark" userId="ffbc62ef69d5d3dc" providerId="LiveId" clId="{36DAABAC-907F-4668-AED5-83EB40A7F79B}" dt="2024-06-18T11:26:30.410" v="112" actId="164"/>
          <ac:spMkLst>
            <pc:docMk/>
            <pc:sldMk cId="1004166164" sldId="265"/>
            <ac:spMk id="9" creationId="{B81D5026-8AC4-6508-3014-AF1C34ABF682}"/>
          </ac:spMkLst>
        </pc:spChg>
        <pc:spChg chg="mod topLvl">
          <ac:chgData name="Ida Ekmark" userId="ffbc62ef69d5d3dc" providerId="LiveId" clId="{36DAABAC-907F-4668-AED5-83EB40A7F79B}" dt="2024-06-18T11:26:36.794" v="113" actId="164"/>
          <ac:spMkLst>
            <pc:docMk/>
            <pc:sldMk cId="1004166164" sldId="265"/>
            <ac:spMk id="35" creationId="{9C7F1DD3-6430-1C88-3440-1C146DE3D0D6}"/>
          </ac:spMkLst>
        </pc:spChg>
        <pc:spChg chg="mod topLvl">
          <ac:chgData name="Ida Ekmark" userId="ffbc62ef69d5d3dc" providerId="LiveId" clId="{36DAABAC-907F-4668-AED5-83EB40A7F79B}" dt="2024-06-18T11:26:36.794" v="113" actId="164"/>
          <ac:spMkLst>
            <pc:docMk/>
            <pc:sldMk cId="1004166164" sldId="265"/>
            <ac:spMk id="37" creationId="{E60016F1-9A7E-70CA-1229-411D40678B8D}"/>
          </ac:spMkLst>
        </pc:spChg>
        <pc:spChg chg="mod topLvl">
          <ac:chgData name="Ida Ekmark" userId="ffbc62ef69d5d3dc" providerId="LiveId" clId="{36DAABAC-907F-4668-AED5-83EB40A7F79B}" dt="2024-06-18T11:26:36.794" v="113" actId="164"/>
          <ac:spMkLst>
            <pc:docMk/>
            <pc:sldMk cId="1004166164" sldId="265"/>
            <ac:spMk id="38" creationId="{2E99B45C-1898-A3DC-6E3A-FF4D5C8A26CE}"/>
          </ac:spMkLst>
        </pc:spChg>
        <pc:spChg chg="mod">
          <ac:chgData name="Ida Ekmark" userId="ffbc62ef69d5d3dc" providerId="LiveId" clId="{36DAABAC-907F-4668-AED5-83EB40A7F79B}" dt="2024-06-18T11:23:31.673" v="89" actId="207"/>
          <ac:spMkLst>
            <pc:docMk/>
            <pc:sldMk cId="1004166164" sldId="265"/>
            <ac:spMk id="41" creationId="{C9D821C8-E061-FFD1-2DBF-E6ED5F7F0A33}"/>
          </ac:spMkLst>
        </pc:spChg>
        <pc:spChg chg="mod">
          <ac:chgData name="Ida Ekmark" userId="ffbc62ef69d5d3dc" providerId="LiveId" clId="{36DAABAC-907F-4668-AED5-83EB40A7F79B}" dt="2024-06-18T11:23:31.673" v="89" actId="207"/>
          <ac:spMkLst>
            <pc:docMk/>
            <pc:sldMk cId="1004166164" sldId="265"/>
            <ac:spMk id="42" creationId="{5F29D7B5-A3AA-B076-241C-7DC146C14E55}"/>
          </ac:spMkLst>
        </pc:spChg>
        <pc:spChg chg="mod">
          <ac:chgData name="Ida Ekmark" userId="ffbc62ef69d5d3dc" providerId="LiveId" clId="{36DAABAC-907F-4668-AED5-83EB40A7F79B}" dt="2024-06-18T11:23:31.673" v="89" actId="207"/>
          <ac:spMkLst>
            <pc:docMk/>
            <pc:sldMk cId="1004166164" sldId="265"/>
            <ac:spMk id="43" creationId="{DD39FC9D-4A24-3535-BBC4-4D84E24713FF}"/>
          </ac:spMkLst>
        </pc:spChg>
        <pc:spChg chg="mod">
          <ac:chgData name="Ida Ekmark" userId="ffbc62ef69d5d3dc" providerId="LiveId" clId="{36DAABAC-907F-4668-AED5-83EB40A7F79B}" dt="2024-06-18T11:23:31.673" v="89" actId="207"/>
          <ac:spMkLst>
            <pc:docMk/>
            <pc:sldMk cId="1004166164" sldId="265"/>
            <ac:spMk id="44" creationId="{24D58E77-63C6-8C2E-3156-E52CB2E0056F}"/>
          </ac:spMkLst>
        </pc:spChg>
        <pc:spChg chg="mod">
          <ac:chgData name="Ida Ekmark" userId="ffbc62ef69d5d3dc" providerId="LiveId" clId="{36DAABAC-907F-4668-AED5-83EB40A7F79B}" dt="2024-06-18T11:23:31.673" v="89" actId="207"/>
          <ac:spMkLst>
            <pc:docMk/>
            <pc:sldMk cId="1004166164" sldId="265"/>
            <ac:spMk id="45" creationId="{F48C0483-0BE6-5321-914E-495B46A8A3AD}"/>
          </ac:spMkLst>
        </pc:spChg>
        <pc:spChg chg="mod">
          <ac:chgData name="Ida Ekmark" userId="ffbc62ef69d5d3dc" providerId="LiveId" clId="{36DAABAC-907F-4668-AED5-83EB40A7F79B}" dt="2024-06-18T11:23:31.673" v="89" actId="207"/>
          <ac:spMkLst>
            <pc:docMk/>
            <pc:sldMk cId="1004166164" sldId="265"/>
            <ac:spMk id="46" creationId="{E2E41A96-8514-430E-9918-9FC026E9948E}"/>
          </ac:spMkLst>
        </pc:spChg>
        <pc:spChg chg="mod">
          <ac:chgData name="Ida Ekmark" userId="ffbc62ef69d5d3dc" providerId="LiveId" clId="{36DAABAC-907F-4668-AED5-83EB40A7F79B}" dt="2024-06-18T11:23:31.673" v="89" actId="207"/>
          <ac:spMkLst>
            <pc:docMk/>
            <pc:sldMk cId="1004166164" sldId="265"/>
            <ac:spMk id="47" creationId="{74217A4B-B0AA-81DA-4DA3-EF0D598A3C9E}"/>
          </ac:spMkLst>
        </pc:spChg>
        <pc:spChg chg="mod topLvl">
          <ac:chgData name="Ida Ekmark" userId="ffbc62ef69d5d3dc" providerId="LiveId" clId="{36DAABAC-907F-4668-AED5-83EB40A7F79B}" dt="2024-06-18T11:26:36.794" v="113" actId="164"/>
          <ac:spMkLst>
            <pc:docMk/>
            <pc:sldMk cId="1004166164" sldId="265"/>
            <ac:spMk id="48" creationId="{6F83FAE4-9404-5FE6-260A-EB546B999944}"/>
          </ac:spMkLst>
        </pc:spChg>
        <pc:spChg chg="mod">
          <ac:chgData name="Ida Ekmark" userId="ffbc62ef69d5d3dc" providerId="LiveId" clId="{36DAABAC-907F-4668-AED5-83EB40A7F79B}" dt="2024-06-18T11:23:31.673" v="89" actId="207"/>
          <ac:spMkLst>
            <pc:docMk/>
            <pc:sldMk cId="1004166164" sldId="265"/>
            <ac:spMk id="50" creationId="{68D362FC-C24C-5A59-AE19-B684822B8B31}"/>
          </ac:spMkLst>
        </pc:spChg>
        <pc:spChg chg="mod topLvl">
          <ac:chgData name="Ida Ekmark" userId="ffbc62ef69d5d3dc" providerId="LiveId" clId="{36DAABAC-907F-4668-AED5-83EB40A7F79B}" dt="2024-06-18T11:26:36.794" v="113" actId="164"/>
          <ac:spMkLst>
            <pc:docMk/>
            <pc:sldMk cId="1004166164" sldId="265"/>
            <ac:spMk id="52" creationId="{4205CD71-A56D-AB79-32D6-895AE258C9B3}"/>
          </ac:spMkLst>
        </pc:spChg>
        <pc:spChg chg="mod topLvl">
          <ac:chgData name="Ida Ekmark" userId="ffbc62ef69d5d3dc" providerId="LiveId" clId="{36DAABAC-907F-4668-AED5-83EB40A7F79B}" dt="2024-06-18T11:26:36.794" v="113" actId="164"/>
          <ac:spMkLst>
            <pc:docMk/>
            <pc:sldMk cId="1004166164" sldId="265"/>
            <ac:spMk id="54" creationId="{61C1BADE-733D-B7F3-C4FE-1B3D39241004}"/>
          </ac:spMkLst>
        </pc:spChg>
        <pc:spChg chg="mod topLvl">
          <ac:chgData name="Ida Ekmark" userId="ffbc62ef69d5d3dc" providerId="LiveId" clId="{36DAABAC-907F-4668-AED5-83EB40A7F79B}" dt="2024-06-18T11:26:36.794" v="113" actId="164"/>
          <ac:spMkLst>
            <pc:docMk/>
            <pc:sldMk cId="1004166164" sldId="265"/>
            <ac:spMk id="55" creationId="{16317680-57A6-178D-CC0D-CD9733F35E2C}"/>
          </ac:spMkLst>
        </pc:spChg>
        <pc:spChg chg="mod">
          <ac:chgData name="Ida Ekmark" userId="ffbc62ef69d5d3dc" providerId="LiveId" clId="{36DAABAC-907F-4668-AED5-83EB40A7F79B}" dt="2024-06-18T11:23:31.673" v="89" actId="207"/>
          <ac:spMkLst>
            <pc:docMk/>
            <pc:sldMk cId="1004166164" sldId="265"/>
            <ac:spMk id="56" creationId="{58D3BD20-D94B-6267-676D-2B2E04125DB1}"/>
          </ac:spMkLst>
        </pc:spChg>
        <pc:spChg chg="mod topLvl">
          <ac:chgData name="Ida Ekmark" userId="ffbc62ef69d5d3dc" providerId="LiveId" clId="{36DAABAC-907F-4668-AED5-83EB40A7F79B}" dt="2024-06-18T11:26:36.794" v="113" actId="164"/>
          <ac:spMkLst>
            <pc:docMk/>
            <pc:sldMk cId="1004166164" sldId="265"/>
            <ac:spMk id="57" creationId="{81774FB9-4948-0011-77C9-C83D472D3C38}"/>
          </ac:spMkLst>
        </pc:spChg>
        <pc:spChg chg="mod topLvl">
          <ac:chgData name="Ida Ekmark" userId="ffbc62ef69d5d3dc" providerId="LiveId" clId="{36DAABAC-907F-4668-AED5-83EB40A7F79B}" dt="2024-06-18T11:26:36.794" v="113" actId="164"/>
          <ac:spMkLst>
            <pc:docMk/>
            <pc:sldMk cId="1004166164" sldId="265"/>
            <ac:spMk id="58" creationId="{7E73D937-0761-672B-1A0A-2CDBA9E085F5}"/>
          </ac:spMkLst>
        </pc:spChg>
        <pc:spChg chg="mod topLvl">
          <ac:chgData name="Ida Ekmark" userId="ffbc62ef69d5d3dc" providerId="LiveId" clId="{36DAABAC-907F-4668-AED5-83EB40A7F79B}" dt="2024-06-18T11:26:36.794" v="113" actId="164"/>
          <ac:spMkLst>
            <pc:docMk/>
            <pc:sldMk cId="1004166164" sldId="265"/>
            <ac:spMk id="59" creationId="{6E3D9842-8A50-250A-86F1-238880A7FE80}"/>
          </ac:spMkLst>
        </pc:spChg>
        <pc:spChg chg="mod topLvl">
          <ac:chgData name="Ida Ekmark" userId="ffbc62ef69d5d3dc" providerId="LiveId" clId="{36DAABAC-907F-4668-AED5-83EB40A7F79B}" dt="2024-06-18T11:26:36.794" v="113" actId="164"/>
          <ac:spMkLst>
            <pc:docMk/>
            <pc:sldMk cId="1004166164" sldId="265"/>
            <ac:spMk id="60" creationId="{E7868D0E-FD3C-C2C9-A864-369A6693CEDC}"/>
          </ac:spMkLst>
        </pc:spChg>
        <pc:spChg chg="add del mod">
          <ac:chgData name="Ida Ekmark" userId="ffbc62ef69d5d3dc" providerId="LiveId" clId="{36DAABAC-907F-4668-AED5-83EB40A7F79B}" dt="2024-06-18T11:24:18.224" v="99" actId="478"/>
          <ac:spMkLst>
            <pc:docMk/>
            <pc:sldMk cId="1004166164" sldId="265"/>
            <ac:spMk id="61" creationId="{B1607AD2-6C62-2FFA-E724-04A611AFEADF}"/>
          </ac:spMkLst>
        </pc:spChg>
        <pc:spChg chg="mod">
          <ac:chgData name="Ida Ekmark" userId="ffbc62ef69d5d3dc" providerId="LiveId" clId="{36DAABAC-907F-4668-AED5-83EB40A7F79B}" dt="2024-06-18T11:26:30.410" v="112" actId="164"/>
          <ac:spMkLst>
            <pc:docMk/>
            <pc:sldMk cId="1004166164" sldId="265"/>
            <ac:spMk id="79" creationId="{5EABEE85-0502-E8E7-4078-8CEE05B23720}"/>
          </ac:spMkLst>
        </pc:spChg>
        <pc:spChg chg="mod">
          <ac:chgData name="Ida Ekmark" userId="ffbc62ef69d5d3dc" providerId="LiveId" clId="{36DAABAC-907F-4668-AED5-83EB40A7F79B}" dt="2024-06-18T11:26:30.410" v="112" actId="164"/>
          <ac:spMkLst>
            <pc:docMk/>
            <pc:sldMk cId="1004166164" sldId="265"/>
            <ac:spMk id="80" creationId="{9F4FDCDE-82C0-A21C-7D92-EA5F049BDBA8}"/>
          </ac:spMkLst>
        </pc:spChg>
        <pc:spChg chg="mod">
          <ac:chgData name="Ida Ekmark" userId="ffbc62ef69d5d3dc" providerId="LiveId" clId="{36DAABAC-907F-4668-AED5-83EB40A7F79B}" dt="2024-06-18T11:26:30.410" v="112" actId="164"/>
          <ac:spMkLst>
            <pc:docMk/>
            <pc:sldMk cId="1004166164" sldId="265"/>
            <ac:spMk id="81" creationId="{E1D1EFE4-642A-B095-7138-D0FD29F8BA29}"/>
          </ac:spMkLst>
        </pc:spChg>
        <pc:spChg chg="mod">
          <ac:chgData name="Ida Ekmark" userId="ffbc62ef69d5d3dc" providerId="LiveId" clId="{36DAABAC-907F-4668-AED5-83EB40A7F79B}" dt="2024-06-18T11:26:30.410" v="112" actId="164"/>
          <ac:spMkLst>
            <pc:docMk/>
            <pc:sldMk cId="1004166164" sldId="265"/>
            <ac:spMk id="82" creationId="{04BC4610-ED6A-86B6-EA6E-A28B968D500E}"/>
          </ac:spMkLst>
        </pc:spChg>
        <pc:spChg chg="mod">
          <ac:chgData name="Ida Ekmark" userId="ffbc62ef69d5d3dc" providerId="LiveId" clId="{36DAABAC-907F-4668-AED5-83EB40A7F79B}" dt="2024-06-18T11:26:30.410" v="112" actId="164"/>
          <ac:spMkLst>
            <pc:docMk/>
            <pc:sldMk cId="1004166164" sldId="265"/>
            <ac:spMk id="83" creationId="{67757A7A-C3E2-1F02-DC94-55937F444DE7}"/>
          </ac:spMkLst>
        </pc:spChg>
        <pc:spChg chg="mod">
          <ac:chgData name="Ida Ekmark" userId="ffbc62ef69d5d3dc" providerId="LiveId" clId="{36DAABAC-907F-4668-AED5-83EB40A7F79B}" dt="2024-06-18T11:26:30.410" v="112" actId="164"/>
          <ac:spMkLst>
            <pc:docMk/>
            <pc:sldMk cId="1004166164" sldId="265"/>
            <ac:spMk id="84" creationId="{F6899697-4449-8BA1-663E-F2B400A59FA5}"/>
          </ac:spMkLst>
        </pc:spChg>
        <pc:spChg chg="mod">
          <ac:chgData name="Ida Ekmark" userId="ffbc62ef69d5d3dc" providerId="LiveId" clId="{36DAABAC-907F-4668-AED5-83EB40A7F79B}" dt="2024-06-18T11:26:30.410" v="112" actId="164"/>
          <ac:spMkLst>
            <pc:docMk/>
            <pc:sldMk cId="1004166164" sldId="265"/>
            <ac:spMk id="85" creationId="{31839A72-4A9F-E7CE-37F1-4FFBC11B609F}"/>
          </ac:spMkLst>
        </pc:spChg>
        <pc:spChg chg="mod">
          <ac:chgData name="Ida Ekmark" userId="ffbc62ef69d5d3dc" providerId="LiveId" clId="{36DAABAC-907F-4668-AED5-83EB40A7F79B}" dt="2024-06-18T11:26:30.410" v="112" actId="164"/>
          <ac:spMkLst>
            <pc:docMk/>
            <pc:sldMk cId="1004166164" sldId="265"/>
            <ac:spMk id="86" creationId="{E1219179-875D-D1E9-96BD-0D37AC2B11B5}"/>
          </ac:spMkLst>
        </pc:spChg>
        <pc:spChg chg="mod">
          <ac:chgData name="Ida Ekmark" userId="ffbc62ef69d5d3dc" providerId="LiveId" clId="{36DAABAC-907F-4668-AED5-83EB40A7F79B}" dt="2024-06-18T11:26:30.410" v="112" actId="164"/>
          <ac:spMkLst>
            <pc:docMk/>
            <pc:sldMk cId="1004166164" sldId="265"/>
            <ac:spMk id="87" creationId="{F9A8DE59-2EBE-8C54-1F71-27F6D4108BA7}"/>
          </ac:spMkLst>
        </pc:spChg>
        <pc:spChg chg="mod">
          <ac:chgData name="Ida Ekmark" userId="ffbc62ef69d5d3dc" providerId="LiveId" clId="{36DAABAC-907F-4668-AED5-83EB40A7F79B}" dt="2024-06-18T11:26:30.410" v="112" actId="164"/>
          <ac:spMkLst>
            <pc:docMk/>
            <pc:sldMk cId="1004166164" sldId="265"/>
            <ac:spMk id="88" creationId="{39478F0C-9014-86EE-B00C-81D57E5901B7}"/>
          </ac:spMkLst>
        </pc:spChg>
        <pc:spChg chg="mod">
          <ac:chgData name="Ida Ekmark" userId="ffbc62ef69d5d3dc" providerId="LiveId" clId="{36DAABAC-907F-4668-AED5-83EB40A7F79B}" dt="2024-06-18T11:26:30.410" v="112" actId="164"/>
          <ac:spMkLst>
            <pc:docMk/>
            <pc:sldMk cId="1004166164" sldId="265"/>
            <ac:spMk id="89" creationId="{FD0DC42A-385A-0733-B22C-7ECC2D34AD47}"/>
          </ac:spMkLst>
        </pc:spChg>
        <pc:spChg chg="mod">
          <ac:chgData name="Ida Ekmark" userId="ffbc62ef69d5d3dc" providerId="LiveId" clId="{36DAABAC-907F-4668-AED5-83EB40A7F79B}" dt="2024-06-18T11:26:30.410" v="112" actId="164"/>
          <ac:spMkLst>
            <pc:docMk/>
            <pc:sldMk cId="1004166164" sldId="265"/>
            <ac:spMk id="90" creationId="{72B007CE-7046-2B78-D1ED-5D35A03CADBD}"/>
          </ac:spMkLst>
        </pc:spChg>
        <pc:spChg chg="mod">
          <ac:chgData name="Ida Ekmark" userId="ffbc62ef69d5d3dc" providerId="LiveId" clId="{36DAABAC-907F-4668-AED5-83EB40A7F79B}" dt="2024-06-18T11:26:30.410" v="112" actId="164"/>
          <ac:spMkLst>
            <pc:docMk/>
            <pc:sldMk cId="1004166164" sldId="265"/>
            <ac:spMk id="91" creationId="{3C3912CE-A501-79E2-BDE8-ED1D54C4C41F}"/>
          </ac:spMkLst>
        </pc:spChg>
        <pc:grpChg chg="del">
          <ac:chgData name="Ida Ekmark" userId="ffbc62ef69d5d3dc" providerId="LiveId" clId="{36DAABAC-907F-4668-AED5-83EB40A7F79B}" dt="2024-06-18T11:23:15.174" v="87" actId="165"/>
          <ac:grpSpMkLst>
            <pc:docMk/>
            <pc:sldMk cId="1004166164" sldId="265"/>
            <ac:grpSpMk id="2" creationId="{CDD0AA6D-20C3-DE59-0C66-F9F1A360E35B}"/>
          </ac:grpSpMkLst>
        </pc:grpChg>
        <pc:grpChg chg="add mod">
          <ac:chgData name="Ida Ekmark" userId="ffbc62ef69d5d3dc" providerId="LiveId" clId="{36DAABAC-907F-4668-AED5-83EB40A7F79B}" dt="2024-06-18T11:26:30.410" v="112" actId="164"/>
          <ac:grpSpMkLst>
            <pc:docMk/>
            <pc:sldMk cId="1004166164" sldId="265"/>
            <ac:grpSpMk id="12" creationId="{CC917F7F-992E-E371-0E11-3936253F7D86}"/>
          </ac:grpSpMkLst>
        </pc:grpChg>
        <pc:grpChg chg="add mod">
          <ac:chgData name="Ida Ekmark" userId="ffbc62ef69d5d3dc" providerId="LiveId" clId="{36DAABAC-907F-4668-AED5-83EB40A7F79B}" dt="2024-06-18T11:28:37.812" v="128" actId="1076"/>
          <ac:grpSpMkLst>
            <pc:docMk/>
            <pc:sldMk cId="1004166164" sldId="265"/>
            <ac:grpSpMk id="13" creationId="{460AF64F-8261-62C8-3B1A-109BFE8A92AC}"/>
          </ac:grpSpMkLst>
        </pc:grpChg>
        <pc:grpChg chg="mod topLvl">
          <ac:chgData name="Ida Ekmark" userId="ffbc62ef69d5d3dc" providerId="LiveId" clId="{36DAABAC-907F-4668-AED5-83EB40A7F79B}" dt="2024-06-18T11:26:36.794" v="113" actId="164"/>
          <ac:grpSpMkLst>
            <pc:docMk/>
            <pc:sldMk cId="1004166164" sldId="265"/>
            <ac:grpSpMk id="18" creationId="{8350B455-C7B3-C69E-E24B-0B4F331A8118}"/>
          </ac:grpSpMkLst>
        </pc:grpChg>
        <pc:grpChg chg="del mod topLvl">
          <ac:chgData name="Ida Ekmark" userId="ffbc62ef69d5d3dc" providerId="LiveId" clId="{36DAABAC-907F-4668-AED5-83EB40A7F79B}" dt="2024-06-18T11:23:48.901" v="92" actId="165"/>
          <ac:grpSpMkLst>
            <pc:docMk/>
            <pc:sldMk cId="1004166164" sldId="265"/>
            <ac:grpSpMk id="34" creationId="{D6F40A8B-9C9A-B7EE-97D3-0A138811F240}"/>
          </ac:grpSpMkLst>
        </pc:grpChg>
        <pc:grpChg chg="del mod topLvl">
          <ac:chgData name="Ida Ekmark" userId="ffbc62ef69d5d3dc" providerId="LiveId" clId="{36DAABAC-907F-4668-AED5-83EB40A7F79B}" dt="2024-06-18T11:23:56.875" v="93" actId="165"/>
          <ac:grpSpMkLst>
            <pc:docMk/>
            <pc:sldMk cId="1004166164" sldId="265"/>
            <ac:grpSpMk id="36" creationId="{AEA0E12A-80A4-B813-7571-FB68C0A4C95A}"/>
          </ac:grpSpMkLst>
        </pc:grpChg>
        <pc:grpChg chg="mod topLvl">
          <ac:chgData name="Ida Ekmark" userId="ffbc62ef69d5d3dc" providerId="LiveId" clId="{36DAABAC-907F-4668-AED5-83EB40A7F79B}" dt="2024-06-18T11:26:36.794" v="113" actId="164"/>
          <ac:grpSpMkLst>
            <pc:docMk/>
            <pc:sldMk cId="1004166164" sldId="265"/>
            <ac:grpSpMk id="62" creationId="{308417AC-E596-77B1-037D-E7F7419B687B}"/>
          </ac:grpSpMkLst>
        </pc:grpChg>
        <pc:grpChg chg="mod topLvl">
          <ac:chgData name="Ida Ekmark" userId="ffbc62ef69d5d3dc" providerId="LiveId" clId="{36DAABAC-907F-4668-AED5-83EB40A7F79B}" dt="2024-06-18T11:26:36.794" v="113" actId="164"/>
          <ac:grpSpMkLst>
            <pc:docMk/>
            <pc:sldMk cId="1004166164" sldId="265"/>
            <ac:grpSpMk id="92" creationId="{C0388EB0-00BA-2EF7-21E7-2B823B5D626C}"/>
          </ac:grpSpMkLst>
        </pc:grpChg>
        <pc:grpChg chg="del">
          <ac:chgData name="Ida Ekmark" userId="ffbc62ef69d5d3dc" providerId="LiveId" clId="{36DAABAC-907F-4668-AED5-83EB40A7F79B}" dt="2024-06-18T11:25:08.970" v="103" actId="478"/>
          <ac:grpSpMkLst>
            <pc:docMk/>
            <pc:sldMk cId="1004166164" sldId="265"/>
            <ac:grpSpMk id="116" creationId="{919DA78F-98A3-6366-14F0-076CBAAA5564}"/>
          </ac:grpSpMkLst>
        </pc:grpChg>
        <pc:picChg chg="add mod ord">
          <ac:chgData name="Ida Ekmark" userId="ffbc62ef69d5d3dc" providerId="LiveId" clId="{36DAABAC-907F-4668-AED5-83EB40A7F79B}" dt="2024-06-18T11:28:43.924" v="129" actId="1076"/>
          <ac:picMkLst>
            <pc:docMk/>
            <pc:sldMk cId="1004166164" sldId="265"/>
            <ac:picMk id="11" creationId="{0E4FC388-4628-3655-C0F4-F6EDA4F21F19}"/>
          </ac:picMkLst>
        </pc:picChg>
        <pc:cxnChg chg="add mod">
          <ac:chgData name="Ida Ekmark" userId="ffbc62ef69d5d3dc" providerId="LiveId" clId="{36DAABAC-907F-4668-AED5-83EB40A7F79B}" dt="2024-06-18T11:31:24.283" v="158" actId="1036"/>
          <ac:cxnSpMkLst>
            <pc:docMk/>
            <pc:sldMk cId="1004166164" sldId="265"/>
            <ac:cxnSpMk id="14" creationId="{06CE4511-A093-E7BD-7ABB-8659AFA60519}"/>
          </ac:cxnSpMkLst>
        </pc:cxnChg>
        <pc:cxnChg chg="mod topLvl">
          <ac:chgData name="Ida Ekmark" userId="ffbc62ef69d5d3dc" providerId="LiveId" clId="{36DAABAC-907F-4668-AED5-83EB40A7F79B}" dt="2024-06-18T11:26:36.794" v="113" actId="164"/>
          <ac:cxnSpMkLst>
            <pc:docMk/>
            <pc:sldMk cId="1004166164" sldId="265"/>
            <ac:cxnSpMk id="49" creationId="{B8A0624C-528D-2AA0-2978-E557261065E3}"/>
          </ac:cxnSpMkLst>
        </pc:cxnChg>
        <pc:cxnChg chg="mod topLvl">
          <ac:chgData name="Ida Ekmark" userId="ffbc62ef69d5d3dc" providerId="LiveId" clId="{36DAABAC-907F-4668-AED5-83EB40A7F79B}" dt="2024-06-18T11:26:36.794" v="113" actId="164"/>
          <ac:cxnSpMkLst>
            <pc:docMk/>
            <pc:sldMk cId="1004166164" sldId="265"/>
            <ac:cxnSpMk id="51" creationId="{FBCB240D-4AFA-EECF-F59F-46E89C6CDC79}"/>
          </ac:cxnSpMkLst>
        </pc:cxnChg>
        <pc:cxnChg chg="mod topLvl">
          <ac:chgData name="Ida Ekmark" userId="ffbc62ef69d5d3dc" providerId="LiveId" clId="{36DAABAC-907F-4668-AED5-83EB40A7F79B}" dt="2024-06-18T11:26:36.794" v="113" actId="164"/>
          <ac:cxnSpMkLst>
            <pc:docMk/>
            <pc:sldMk cId="1004166164" sldId="265"/>
            <ac:cxnSpMk id="53" creationId="{56021F46-F1CC-2784-A389-08D559C307AC}"/>
          </ac:cxnSpMkLst>
        </pc:cxnChg>
      </pc:sldChg>
      <pc:sldChg chg="modSp mod">
        <pc:chgData name="Ida Ekmark" userId="ffbc62ef69d5d3dc" providerId="LiveId" clId="{36DAABAC-907F-4668-AED5-83EB40A7F79B}" dt="2024-06-17T18:58:18.238" v="86" actId="20577"/>
        <pc:sldMkLst>
          <pc:docMk/>
          <pc:sldMk cId="4242131951" sldId="291"/>
        </pc:sldMkLst>
        <pc:spChg chg="mod">
          <ac:chgData name="Ida Ekmark" userId="ffbc62ef69d5d3dc" providerId="LiveId" clId="{36DAABAC-907F-4668-AED5-83EB40A7F79B}" dt="2024-06-17T18:58:18.238" v="86" actId="20577"/>
          <ac:spMkLst>
            <pc:docMk/>
            <pc:sldMk cId="4242131951" sldId="291"/>
            <ac:spMk id="13" creationId="{8BA14A6E-0CF8-066F-4A38-7A52F180F48F}"/>
          </ac:spMkLst>
        </pc:spChg>
      </pc:sldChg>
      <pc:sldChg chg="addSp delSp modSp mod">
        <pc:chgData name="Ida Ekmark" userId="ffbc62ef69d5d3dc" providerId="LiveId" clId="{36DAABAC-907F-4668-AED5-83EB40A7F79B}" dt="2024-06-23T11:53:59.279" v="598"/>
        <pc:sldMkLst>
          <pc:docMk/>
          <pc:sldMk cId="2416132986" sldId="304"/>
        </pc:sldMkLst>
        <pc:spChg chg="mod replST delST">
          <ac:chgData name="Ida Ekmark" userId="ffbc62ef69d5d3dc" providerId="LiveId" clId="{36DAABAC-907F-4668-AED5-83EB40A7F79B}" dt="2024-06-23T11:53:59.279" v="598"/>
          <ac:spMkLst>
            <pc:docMk/>
            <pc:sldMk cId="2416132986" sldId="304"/>
            <ac:spMk id="7" creationId="{EF6F128B-982D-292C-B6DD-C90012D2D52B}"/>
          </ac:spMkLst>
        </pc:spChg>
        <pc:spChg chg="mod replST delST">
          <ac:chgData name="Ida Ekmark" userId="ffbc62ef69d5d3dc" providerId="LiveId" clId="{36DAABAC-907F-4668-AED5-83EB40A7F79B}" dt="2024-06-23T11:53:59.279" v="598"/>
          <ac:spMkLst>
            <pc:docMk/>
            <pc:sldMk cId="2416132986" sldId="304"/>
            <ac:spMk id="8" creationId="{06ED53FE-F190-E698-9BDE-E183BB1EA294}"/>
          </ac:spMkLst>
        </pc:spChg>
        <pc:spChg chg="mod replST delST">
          <ac:chgData name="Ida Ekmark" userId="ffbc62ef69d5d3dc" providerId="LiveId" clId="{36DAABAC-907F-4668-AED5-83EB40A7F79B}" dt="2024-06-23T11:53:59.279" v="598"/>
          <ac:spMkLst>
            <pc:docMk/>
            <pc:sldMk cId="2416132986" sldId="304"/>
            <ac:spMk id="9" creationId="{978C76AE-04CF-9E94-CD3C-1962310C0003}"/>
          </ac:spMkLst>
        </pc:spChg>
        <pc:spChg chg="mod replST delST">
          <ac:chgData name="Ida Ekmark" userId="ffbc62ef69d5d3dc" providerId="LiveId" clId="{36DAABAC-907F-4668-AED5-83EB40A7F79B}" dt="2024-06-23T11:53:59.279" v="598"/>
          <ac:spMkLst>
            <pc:docMk/>
            <pc:sldMk cId="2416132986" sldId="304"/>
            <ac:spMk id="10" creationId="{88394C65-D4C1-2D00-A2D9-30AA7D4B7650}"/>
          </ac:spMkLst>
        </pc:spChg>
        <pc:spChg chg="mod replST delST">
          <ac:chgData name="Ida Ekmark" userId="ffbc62ef69d5d3dc" providerId="LiveId" clId="{36DAABAC-907F-4668-AED5-83EB40A7F79B}" dt="2024-06-23T11:53:59.279" v="598"/>
          <ac:spMkLst>
            <pc:docMk/>
            <pc:sldMk cId="2416132986" sldId="304"/>
            <ac:spMk id="11" creationId="{35799B02-1E95-AAF5-6B15-747A26F2782A}"/>
          </ac:spMkLst>
        </pc:spChg>
        <pc:spChg chg="mod replST delST">
          <ac:chgData name="Ida Ekmark" userId="ffbc62ef69d5d3dc" providerId="LiveId" clId="{36DAABAC-907F-4668-AED5-83EB40A7F79B}" dt="2024-06-23T11:53:59.279" v="598"/>
          <ac:spMkLst>
            <pc:docMk/>
            <pc:sldMk cId="2416132986" sldId="304"/>
            <ac:spMk id="12" creationId="{6A3BCEB7-5529-C5BC-BFB4-444F2A3F9C31}"/>
          </ac:spMkLst>
        </pc:spChg>
        <pc:spChg chg="mod replST delST">
          <ac:chgData name="Ida Ekmark" userId="ffbc62ef69d5d3dc" providerId="LiveId" clId="{36DAABAC-907F-4668-AED5-83EB40A7F79B}" dt="2024-06-23T11:53:59.279" v="598"/>
          <ac:spMkLst>
            <pc:docMk/>
            <pc:sldMk cId="2416132986" sldId="304"/>
            <ac:spMk id="13" creationId="{86CAD20E-0E1A-A081-B7BF-F32B6859412C}"/>
          </ac:spMkLst>
        </pc:spChg>
        <pc:spChg chg="mod replST delST">
          <ac:chgData name="Ida Ekmark" userId="ffbc62ef69d5d3dc" providerId="LiveId" clId="{36DAABAC-907F-4668-AED5-83EB40A7F79B}" dt="2024-06-23T11:53:59.279" v="598"/>
          <ac:spMkLst>
            <pc:docMk/>
            <pc:sldMk cId="2416132986" sldId="304"/>
            <ac:spMk id="14" creationId="{2AF41423-96FB-2060-B0F6-4C2A095AE6F9}"/>
          </ac:spMkLst>
        </pc:spChg>
        <pc:spChg chg="mod replST delST">
          <ac:chgData name="Ida Ekmark" userId="ffbc62ef69d5d3dc" providerId="LiveId" clId="{36DAABAC-907F-4668-AED5-83EB40A7F79B}" dt="2024-06-23T11:53:59.279" v="598"/>
          <ac:spMkLst>
            <pc:docMk/>
            <pc:sldMk cId="2416132986" sldId="304"/>
            <ac:spMk id="15" creationId="{C1347655-701A-DE1E-A362-42545040AC8F}"/>
          </ac:spMkLst>
        </pc:spChg>
        <pc:spChg chg="mod replST delST">
          <ac:chgData name="Ida Ekmark" userId="ffbc62ef69d5d3dc" providerId="LiveId" clId="{36DAABAC-907F-4668-AED5-83EB40A7F79B}" dt="2024-06-23T11:53:59.279" v="598"/>
          <ac:spMkLst>
            <pc:docMk/>
            <pc:sldMk cId="2416132986" sldId="304"/>
            <ac:spMk id="17" creationId="{19847430-5BBF-EF83-8994-EC69C6F6A9FB}"/>
          </ac:spMkLst>
        </pc:spChg>
        <pc:spChg chg="mod replST delST">
          <ac:chgData name="Ida Ekmark" userId="ffbc62ef69d5d3dc" providerId="LiveId" clId="{36DAABAC-907F-4668-AED5-83EB40A7F79B}" dt="2024-06-23T11:53:59.279" v="598"/>
          <ac:spMkLst>
            <pc:docMk/>
            <pc:sldMk cId="2416132986" sldId="304"/>
            <ac:spMk id="18" creationId="{C9117E09-877C-3D69-E42A-6A4160CC1990}"/>
          </ac:spMkLst>
        </pc:spChg>
        <pc:spChg chg="mod replST delST">
          <ac:chgData name="Ida Ekmark" userId="ffbc62ef69d5d3dc" providerId="LiveId" clId="{36DAABAC-907F-4668-AED5-83EB40A7F79B}" dt="2024-06-23T11:53:59.279" v="598"/>
          <ac:spMkLst>
            <pc:docMk/>
            <pc:sldMk cId="2416132986" sldId="304"/>
            <ac:spMk id="19" creationId="{7BB8EC28-F4AF-3C5B-3CA4-C568E2A6AB67}"/>
          </ac:spMkLst>
        </pc:spChg>
        <pc:spChg chg="mod replST delST">
          <ac:chgData name="Ida Ekmark" userId="ffbc62ef69d5d3dc" providerId="LiveId" clId="{36DAABAC-907F-4668-AED5-83EB40A7F79B}" dt="2024-06-23T11:53:59.279" v="598"/>
          <ac:spMkLst>
            <pc:docMk/>
            <pc:sldMk cId="2416132986" sldId="304"/>
            <ac:spMk id="20" creationId="{F44F3910-8D6D-EF40-8646-8662618B674D}"/>
          </ac:spMkLst>
        </pc:spChg>
        <pc:spChg chg="mod replST delST">
          <ac:chgData name="Ida Ekmark" userId="ffbc62ef69d5d3dc" providerId="LiveId" clId="{36DAABAC-907F-4668-AED5-83EB40A7F79B}" dt="2024-06-23T11:53:59.279" v="598"/>
          <ac:spMkLst>
            <pc:docMk/>
            <pc:sldMk cId="2416132986" sldId="304"/>
            <ac:spMk id="21" creationId="{E6975B69-1B71-AC27-2E6A-70D5930725D6}"/>
          </ac:spMkLst>
        </pc:spChg>
        <pc:spChg chg="mod replST delST">
          <ac:chgData name="Ida Ekmark" userId="ffbc62ef69d5d3dc" providerId="LiveId" clId="{36DAABAC-907F-4668-AED5-83EB40A7F79B}" dt="2024-06-23T11:53:59.279" v="598"/>
          <ac:spMkLst>
            <pc:docMk/>
            <pc:sldMk cId="2416132986" sldId="304"/>
            <ac:spMk id="22" creationId="{DB27255D-02C0-2822-C9CD-EFEA521BD7A3}"/>
          </ac:spMkLst>
        </pc:spChg>
        <pc:spChg chg="mod replST delST">
          <ac:chgData name="Ida Ekmark" userId="ffbc62ef69d5d3dc" providerId="LiveId" clId="{36DAABAC-907F-4668-AED5-83EB40A7F79B}" dt="2024-06-23T11:53:59.279" v="598"/>
          <ac:spMkLst>
            <pc:docMk/>
            <pc:sldMk cId="2416132986" sldId="304"/>
            <ac:spMk id="23" creationId="{B77E2629-1F8D-2B34-8E5F-0540DCFCF3FA}"/>
          </ac:spMkLst>
        </pc:spChg>
        <pc:spChg chg="mod replST delST">
          <ac:chgData name="Ida Ekmark" userId="ffbc62ef69d5d3dc" providerId="LiveId" clId="{36DAABAC-907F-4668-AED5-83EB40A7F79B}" dt="2024-06-23T11:53:59.279" v="598"/>
          <ac:spMkLst>
            <pc:docMk/>
            <pc:sldMk cId="2416132986" sldId="304"/>
            <ac:spMk id="24" creationId="{DB766D4B-F2EA-2E10-FC3D-D360CE079716}"/>
          </ac:spMkLst>
        </pc:spChg>
        <pc:spChg chg="mod replST delST">
          <ac:chgData name="Ida Ekmark" userId="ffbc62ef69d5d3dc" providerId="LiveId" clId="{36DAABAC-907F-4668-AED5-83EB40A7F79B}" dt="2024-06-23T11:53:59.279" v="598"/>
          <ac:spMkLst>
            <pc:docMk/>
            <pc:sldMk cId="2416132986" sldId="304"/>
            <ac:spMk id="25" creationId="{F086042A-8A4B-0A9A-03BE-7AAA48CE43EE}"/>
          </ac:spMkLst>
        </pc:spChg>
        <pc:spChg chg="mod replST delST">
          <ac:chgData name="Ida Ekmark" userId="ffbc62ef69d5d3dc" providerId="LiveId" clId="{36DAABAC-907F-4668-AED5-83EB40A7F79B}" dt="2024-06-23T11:53:59.279" v="598"/>
          <ac:spMkLst>
            <pc:docMk/>
            <pc:sldMk cId="2416132986" sldId="304"/>
            <ac:spMk id="26" creationId="{B750C03A-3244-5A6B-33D6-511A386CF386}"/>
          </ac:spMkLst>
        </pc:spChg>
        <pc:spChg chg="mod replST delST">
          <ac:chgData name="Ida Ekmark" userId="ffbc62ef69d5d3dc" providerId="LiveId" clId="{36DAABAC-907F-4668-AED5-83EB40A7F79B}" dt="2024-06-23T11:53:59.279" v="598"/>
          <ac:spMkLst>
            <pc:docMk/>
            <pc:sldMk cId="2416132986" sldId="304"/>
            <ac:spMk id="37" creationId="{8FA6FDF5-5769-B646-0BDD-12D94B8A5B0D}"/>
          </ac:spMkLst>
        </pc:spChg>
        <pc:spChg chg="mod replST delST">
          <ac:chgData name="Ida Ekmark" userId="ffbc62ef69d5d3dc" providerId="LiveId" clId="{36DAABAC-907F-4668-AED5-83EB40A7F79B}" dt="2024-06-23T11:53:59.279" v="598"/>
          <ac:spMkLst>
            <pc:docMk/>
            <pc:sldMk cId="2416132986" sldId="304"/>
            <ac:spMk id="38" creationId="{70EEC27E-CE90-D12D-EE0F-FD9E26710753}"/>
          </ac:spMkLst>
        </pc:spChg>
        <pc:spChg chg="mod replST delST">
          <ac:chgData name="Ida Ekmark" userId="ffbc62ef69d5d3dc" providerId="LiveId" clId="{36DAABAC-907F-4668-AED5-83EB40A7F79B}" dt="2024-06-23T11:53:59.279" v="598"/>
          <ac:spMkLst>
            <pc:docMk/>
            <pc:sldMk cId="2416132986" sldId="304"/>
            <ac:spMk id="39" creationId="{376BA9F0-D42D-7D04-8B47-8DC6993BE4BC}"/>
          </ac:spMkLst>
        </pc:spChg>
        <pc:spChg chg="mod replST delST">
          <ac:chgData name="Ida Ekmark" userId="ffbc62ef69d5d3dc" providerId="LiveId" clId="{36DAABAC-907F-4668-AED5-83EB40A7F79B}" dt="2024-06-23T11:53:59.279" v="598"/>
          <ac:spMkLst>
            <pc:docMk/>
            <pc:sldMk cId="2416132986" sldId="304"/>
            <ac:spMk id="40" creationId="{9B1FF433-3972-A4E0-B60F-0AFA7A7488D7}"/>
          </ac:spMkLst>
        </pc:spChg>
        <pc:spChg chg="mod replST delST">
          <ac:chgData name="Ida Ekmark" userId="ffbc62ef69d5d3dc" providerId="LiveId" clId="{36DAABAC-907F-4668-AED5-83EB40A7F79B}" dt="2024-06-23T11:53:59.279" v="598"/>
          <ac:spMkLst>
            <pc:docMk/>
            <pc:sldMk cId="2416132986" sldId="304"/>
            <ac:spMk id="41" creationId="{D62723F9-D3D5-D076-A4B0-6BF545A2CA51}"/>
          </ac:spMkLst>
        </pc:spChg>
        <pc:spChg chg="mod replST delST">
          <ac:chgData name="Ida Ekmark" userId="ffbc62ef69d5d3dc" providerId="LiveId" clId="{36DAABAC-907F-4668-AED5-83EB40A7F79B}" dt="2024-06-23T11:53:59.279" v="598"/>
          <ac:spMkLst>
            <pc:docMk/>
            <pc:sldMk cId="2416132986" sldId="304"/>
            <ac:spMk id="42" creationId="{96C58F58-ACB0-58D6-E4FA-5D21E1E42518}"/>
          </ac:spMkLst>
        </pc:spChg>
        <pc:spChg chg="mod replST delST">
          <ac:chgData name="Ida Ekmark" userId="ffbc62ef69d5d3dc" providerId="LiveId" clId="{36DAABAC-907F-4668-AED5-83EB40A7F79B}" dt="2024-06-23T11:53:59.279" v="598"/>
          <ac:spMkLst>
            <pc:docMk/>
            <pc:sldMk cId="2416132986" sldId="304"/>
            <ac:spMk id="43" creationId="{5CEBA354-6D52-79C2-8E40-C60264341BD2}"/>
          </ac:spMkLst>
        </pc:spChg>
        <pc:spChg chg="mod replST delST">
          <ac:chgData name="Ida Ekmark" userId="ffbc62ef69d5d3dc" providerId="LiveId" clId="{36DAABAC-907F-4668-AED5-83EB40A7F79B}" dt="2024-06-23T11:53:59.279" v="598"/>
          <ac:spMkLst>
            <pc:docMk/>
            <pc:sldMk cId="2416132986" sldId="304"/>
            <ac:spMk id="44" creationId="{D6DA74C8-A313-547E-4654-CEB6AC1BB23E}"/>
          </ac:spMkLst>
        </pc:spChg>
        <pc:spChg chg="mod replST delST">
          <ac:chgData name="Ida Ekmark" userId="ffbc62ef69d5d3dc" providerId="LiveId" clId="{36DAABAC-907F-4668-AED5-83EB40A7F79B}" dt="2024-06-23T11:53:59.279" v="598"/>
          <ac:spMkLst>
            <pc:docMk/>
            <pc:sldMk cId="2416132986" sldId="304"/>
            <ac:spMk id="45" creationId="{EE569A72-65C8-1DDB-1FBE-6335B44384D0}"/>
          </ac:spMkLst>
        </pc:spChg>
        <pc:spChg chg="mod replST delST">
          <ac:chgData name="Ida Ekmark" userId="ffbc62ef69d5d3dc" providerId="LiveId" clId="{36DAABAC-907F-4668-AED5-83EB40A7F79B}" dt="2024-06-23T11:53:59.279" v="598"/>
          <ac:spMkLst>
            <pc:docMk/>
            <pc:sldMk cId="2416132986" sldId="304"/>
            <ac:spMk id="46" creationId="{32B708A6-DF0F-337D-87EF-6750A2A372A7}"/>
          </ac:spMkLst>
        </pc:spChg>
        <pc:spChg chg="mod replST delST">
          <ac:chgData name="Ida Ekmark" userId="ffbc62ef69d5d3dc" providerId="LiveId" clId="{36DAABAC-907F-4668-AED5-83EB40A7F79B}" dt="2024-06-23T11:53:59.279" v="598"/>
          <ac:spMkLst>
            <pc:docMk/>
            <pc:sldMk cId="2416132986" sldId="304"/>
            <ac:spMk id="47" creationId="{310ACEDF-559A-796E-8D9E-C4090F2925F0}"/>
          </ac:spMkLst>
        </pc:spChg>
        <pc:spChg chg="mod replST delST">
          <ac:chgData name="Ida Ekmark" userId="ffbc62ef69d5d3dc" providerId="LiveId" clId="{36DAABAC-907F-4668-AED5-83EB40A7F79B}" dt="2024-06-23T11:53:59.279" v="598"/>
          <ac:spMkLst>
            <pc:docMk/>
            <pc:sldMk cId="2416132986" sldId="304"/>
            <ac:spMk id="48" creationId="{420C7A12-1039-9B5C-D88B-5D171282F1EA}"/>
          </ac:spMkLst>
        </pc:spChg>
        <pc:spChg chg="mod replST delST">
          <ac:chgData name="Ida Ekmark" userId="ffbc62ef69d5d3dc" providerId="LiveId" clId="{36DAABAC-907F-4668-AED5-83EB40A7F79B}" dt="2024-06-23T11:53:59.279" v="598"/>
          <ac:spMkLst>
            <pc:docMk/>
            <pc:sldMk cId="2416132986" sldId="304"/>
            <ac:spMk id="49" creationId="{93337A2C-E998-1B38-302D-9C031F3D07A9}"/>
          </ac:spMkLst>
        </pc:spChg>
        <pc:spChg chg="mod replST delST">
          <ac:chgData name="Ida Ekmark" userId="ffbc62ef69d5d3dc" providerId="LiveId" clId="{36DAABAC-907F-4668-AED5-83EB40A7F79B}" dt="2024-06-23T11:53:59.279" v="598"/>
          <ac:spMkLst>
            <pc:docMk/>
            <pc:sldMk cId="2416132986" sldId="304"/>
            <ac:spMk id="50" creationId="{BE6AF35D-12AD-EA89-300C-4C7F90B5F7F2}"/>
          </ac:spMkLst>
        </pc:spChg>
        <pc:spChg chg="mod replST delST">
          <ac:chgData name="Ida Ekmark" userId="ffbc62ef69d5d3dc" providerId="LiveId" clId="{36DAABAC-907F-4668-AED5-83EB40A7F79B}" dt="2024-06-23T11:53:59.279" v="598"/>
          <ac:spMkLst>
            <pc:docMk/>
            <pc:sldMk cId="2416132986" sldId="304"/>
            <ac:spMk id="51" creationId="{137BBF7D-C387-B56D-A565-60E380A2D866}"/>
          </ac:spMkLst>
        </pc:spChg>
        <pc:spChg chg="mod replST delST">
          <ac:chgData name="Ida Ekmark" userId="ffbc62ef69d5d3dc" providerId="LiveId" clId="{36DAABAC-907F-4668-AED5-83EB40A7F79B}" dt="2024-06-23T11:53:59.279" v="598"/>
          <ac:spMkLst>
            <pc:docMk/>
            <pc:sldMk cId="2416132986" sldId="304"/>
            <ac:spMk id="52" creationId="{03D97791-BCA0-5AA9-128A-D3831EB76DDD}"/>
          </ac:spMkLst>
        </pc:spChg>
        <pc:spChg chg="add del mod topLvl">
          <ac:chgData name="Ida Ekmark" userId="ffbc62ef69d5d3dc" providerId="LiveId" clId="{36DAABAC-907F-4668-AED5-83EB40A7F79B}" dt="2024-06-23T11:53:59.279" v="598"/>
          <ac:spMkLst>
            <pc:docMk/>
            <pc:sldMk cId="2416132986" sldId="304"/>
            <ac:spMk id="53" creationId="{95DA9C7A-F779-41EB-C60A-DDE88BD8DAE4}"/>
          </ac:spMkLst>
        </pc:spChg>
        <pc:spChg chg="add del mod topLvl">
          <ac:chgData name="Ida Ekmark" userId="ffbc62ef69d5d3dc" providerId="LiveId" clId="{36DAABAC-907F-4668-AED5-83EB40A7F79B}" dt="2024-06-23T11:53:59.279" v="598"/>
          <ac:spMkLst>
            <pc:docMk/>
            <pc:sldMk cId="2416132986" sldId="304"/>
            <ac:spMk id="54" creationId="{B8180E28-BDD4-FD87-5941-ED528C35167C}"/>
          </ac:spMkLst>
        </pc:spChg>
        <pc:spChg chg="add del mod">
          <ac:chgData name="Ida Ekmark" userId="ffbc62ef69d5d3dc" providerId="LiveId" clId="{36DAABAC-907F-4668-AED5-83EB40A7F79B}" dt="2024-06-23T11:53:59.279" v="598"/>
          <ac:spMkLst>
            <pc:docMk/>
            <pc:sldMk cId="2416132986" sldId="304"/>
            <ac:spMk id="55" creationId="{394277D4-8698-E2B8-7116-8E5A7C3169DB}"/>
          </ac:spMkLst>
        </pc:spChg>
        <pc:spChg chg="add del mod">
          <ac:chgData name="Ida Ekmark" userId="ffbc62ef69d5d3dc" providerId="LiveId" clId="{36DAABAC-907F-4668-AED5-83EB40A7F79B}" dt="2024-06-23T11:53:59.279" v="598"/>
          <ac:spMkLst>
            <pc:docMk/>
            <pc:sldMk cId="2416132986" sldId="304"/>
            <ac:spMk id="56" creationId="{D9FEEBCD-1048-E956-F653-1729DB743053}"/>
          </ac:spMkLst>
        </pc:spChg>
        <pc:spChg chg="add del mod">
          <ac:chgData name="Ida Ekmark" userId="ffbc62ef69d5d3dc" providerId="LiveId" clId="{36DAABAC-907F-4668-AED5-83EB40A7F79B}" dt="2024-06-23T11:53:59.279" v="598"/>
          <ac:spMkLst>
            <pc:docMk/>
            <pc:sldMk cId="2416132986" sldId="304"/>
            <ac:spMk id="57" creationId="{1111BF34-C3C0-6E52-84A8-76EF4C4F7ED2}"/>
          </ac:spMkLst>
        </pc:spChg>
        <pc:spChg chg="add del mod">
          <ac:chgData name="Ida Ekmark" userId="ffbc62ef69d5d3dc" providerId="LiveId" clId="{36DAABAC-907F-4668-AED5-83EB40A7F79B}" dt="2024-06-23T11:53:59.279" v="598"/>
          <ac:spMkLst>
            <pc:docMk/>
            <pc:sldMk cId="2416132986" sldId="304"/>
            <ac:spMk id="58" creationId="{45153DE9-835B-50DA-0291-EC7F91325D38}"/>
          </ac:spMkLst>
        </pc:spChg>
        <pc:spChg chg="add del mod">
          <ac:chgData name="Ida Ekmark" userId="ffbc62ef69d5d3dc" providerId="LiveId" clId="{36DAABAC-907F-4668-AED5-83EB40A7F79B}" dt="2024-06-23T11:53:59.279" v="598"/>
          <ac:spMkLst>
            <pc:docMk/>
            <pc:sldMk cId="2416132986" sldId="304"/>
            <ac:spMk id="59" creationId="{84476FB3-0497-F006-3C65-C71298005DAA}"/>
          </ac:spMkLst>
        </pc:spChg>
        <pc:spChg chg="add del mod">
          <ac:chgData name="Ida Ekmark" userId="ffbc62ef69d5d3dc" providerId="LiveId" clId="{36DAABAC-907F-4668-AED5-83EB40A7F79B}" dt="2024-06-23T11:53:59.279" v="598"/>
          <ac:spMkLst>
            <pc:docMk/>
            <pc:sldMk cId="2416132986" sldId="304"/>
            <ac:spMk id="60" creationId="{E41638BF-70D1-1EEF-66DB-A2689E14DF97}"/>
          </ac:spMkLst>
        </pc:spChg>
        <pc:spChg chg="add del mod">
          <ac:chgData name="Ida Ekmark" userId="ffbc62ef69d5d3dc" providerId="LiveId" clId="{36DAABAC-907F-4668-AED5-83EB40A7F79B}" dt="2024-06-23T11:53:59.279" v="598"/>
          <ac:spMkLst>
            <pc:docMk/>
            <pc:sldMk cId="2416132986" sldId="304"/>
            <ac:spMk id="61" creationId="{E2FABD54-EBD1-0F8C-6981-AAAE9F6B5C8C}"/>
          </ac:spMkLst>
        </pc:spChg>
        <pc:spChg chg="add del mod">
          <ac:chgData name="Ida Ekmark" userId="ffbc62ef69d5d3dc" providerId="LiveId" clId="{36DAABAC-907F-4668-AED5-83EB40A7F79B}" dt="2024-06-23T11:53:59.279" v="598"/>
          <ac:spMkLst>
            <pc:docMk/>
            <pc:sldMk cId="2416132986" sldId="304"/>
            <ac:spMk id="62" creationId="{C6B946E1-4078-BC12-2BD0-3CE94BEB560E}"/>
          </ac:spMkLst>
        </pc:spChg>
        <pc:spChg chg="add del mod">
          <ac:chgData name="Ida Ekmark" userId="ffbc62ef69d5d3dc" providerId="LiveId" clId="{36DAABAC-907F-4668-AED5-83EB40A7F79B}" dt="2024-06-23T11:53:59.279" v="598"/>
          <ac:spMkLst>
            <pc:docMk/>
            <pc:sldMk cId="2416132986" sldId="304"/>
            <ac:spMk id="63" creationId="{B1BE739F-3F89-1161-D8F4-274D5A810028}"/>
          </ac:spMkLst>
        </pc:spChg>
        <pc:spChg chg="add del mod">
          <ac:chgData name="Ida Ekmark" userId="ffbc62ef69d5d3dc" providerId="LiveId" clId="{36DAABAC-907F-4668-AED5-83EB40A7F79B}" dt="2024-06-23T11:53:59.279" v="598"/>
          <ac:spMkLst>
            <pc:docMk/>
            <pc:sldMk cId="2416132986" sldId="304"/>
            <ac:spMk id="128" creationId="{19C3AE0C-3182-AD0E-62FD-550A13846B26}"/>
          </ac:spMkLst>
        </pc:spChg>
        <pc:spChg chg="add del mod">
          <ac:chgData name="Ida Ekmark" userId="ffbc62ef69d5d3dc" providerId="LiveId" clId="{36DAABAC-907F-4668-AED5-83EB40A7F79B}" dt="2024-06-23T11:53:59.279" v="598"/>
          <ac:spMkLst>
            <pc:docMk/>
            <pc:sldMk cId="2416132986" sldId="304"/>
            <ac:spMk id="129" creationId="{98A2F074-8AE8-0766-372D-B5EF12C659BA}"/>
          </ac:spMkLst>
        </pc:spChg>
        <pc:spChg chg="add del mod">
          <ac:chgData name="Ida Ekmark" userId="ffbc62ef69d5d3dc" providerId="LiveId" clId="{36DAABAC-907F-4668-AED5-83EB40A7F79B}" dt="2024-06-23T11:53:59.279" v="598"/>
          <ac:spMkLst>
            <pc:docMk/>
            <pc:sldMk cId="2416132986" sldId="304"/>
            <ac:spMk id="130" creationId="{36DA49C0-E48C-6B5E-BB39-CFADEA3A49A6}"/>
          </ac:spMkLst>
        </pc:spChg>
        <pc:spChg chg="add del mod">
          <ac:chgData name="Ida Ekmark" userId="ffbc62ef69d5d3dc" providerId="LiveId" clId="{36DAABAC-907F-4668-AED5-83EB40A7F79B}" dt="2024-06-23T11:53:59.279" v="598"/>
          <ac:spMkLst>
            <pc:docMk/>
            <pc:sldMk cId="2416132986" sldId="304"/>
            <ac:spMk id="131" creationId="{5A376596-1FF2-026E-B7C1-4EB3FBAC45D8}"/>
          </ac:spMkLst>
        </pc:spChg>
        <pc:spChg chg="add del mod">
          <ac:chgData name="Ida Ekmark" userId="ffbc62ef69d5d3dc" providerId="LiveId" clId="{36DAABAC-907F-4668-AED5-83EB40A7F79B}" dt="2024-06-23T11:53:59.279" v="598"/>
          <ac:spMkLst>
            <pc:docMk/>
            <pc:sldMk cId="2416132986" sldId="304"/>
            <ac:spMk id="132" creationId="{1C1CF3F3-4049-01B1-8C29-BBA79B141CC8}"/>
          </ac:spMkLst>
        </pc:spChg>
        <pc:spChg chg="add del mod">
          <ac:chgData name="Ida Ekmark" userId="ffbc62ef69d5d3dc" providerId="LiveId" clId="{36DAABAC-907F-4668-AED5-83EB40A7F79B}" dt="2024-06-23T11:53:59.279" v="598"/>
          <ac:spMkLst>
            <pc:docMk/>
            <pc:sldMk cId="2416132986" sldId="304"/>
            <ac:spMk id="133" creationId="{9EA758DD-FF4A-72D5-811F-B3E013079BC5}"/>
          </ac:spMkLst>
        </pc:spChg>
        <pc:spChg chg="add del mod">
          <ac:chgData name="Ida Ekmark" userId="ffbc62ef69d5d3dc" providerId="LiveId" clId="{36DAABAC-907F-4668-AED5-83EB40A7F79B}" dt="2024-06-23T11:53:59.279" v="598"/>
          <ac:spMkLst>
            <pc:docMk/>
            <pc:sldMk cId="2416132986" sldId="304"/>
            <ac:spMk id="134" creationId="{D26758F2-C538-3FE7-6B1B-CB6971127594}"/>
          </ac:spMkLst>
        </pc:spChg>
        <pc:spChg chg="add del mod">
          <ac:chgData name="Ida Ekmark" userId="ffbc62ef69d5d3dc" providerId="LiveId" clId="{36DAABAC-907F-4668-AED5-83EB40A7F79B}" dt="2024-06-23T11:53:59.279" v="598"/>
          <ac:spMkLst>
            <pc:docMk/>
            <pc:sldMk cId="2416132986" sldId="304"/>
            <ac:spMk id="135" creationId="{BDEE1FD7-9FC5-FFF3-7A51-B7925DF06976}"/>
          </ac:spMkLst>
        </pc:spChg>
        <pc:spChg chg="add del mod">
          <ac:chgData name="Ida Ekmark" userId="ffbc62ef69d5d3dc" providerId="LiveId" clId="{36DAABAC-907F-4668-AED5-83EB40A7F79B}" dt="2024-06-23T11:53:59.279" v="598"/>
          <ac:spMkLst>
            <pc:docMk/>
            <pc:sldMk cId="2416132986" sldId="304"/>
            <ac:spMk id="136" creationId="{FD9F8F51-D545-1220-2157-34CE7372578B}"/>
          </ac:spMkLst>
        </pc:spChg>
        <pc:spChg chg="add del mod">
          <ac:chgData name="Ida Ekmark" userId="ffbc62ef69d5d3dc" providerId="LiveId" clId="{36DAABAC-907F-4668-AED5-83EB40A7F79B}" dt="2024-06-23T11:53:59.279" v="598"/>
          <ac:spMkLst>
            <pc:docMk/>
            <pc:sldMk cId="2416132986" sldId="304"/>
            <ac:spMk id="137" creationId="{CABE24CA-E77E-0E32-9B63-E670D822AB3A}"/>
          </ac:spMkLst>
        </pc:spChg>
        <pc:spChg chg="add del mod">
          <ac:chgData name="Ida Ekmark" userId="ffbc62ef69d5d3dc" providerId="LiveId" clId="{36DAABAC-907F-4668-AED5-83EB40A7F79B}" dt="2024-06-23T11:53:59.279" v="598"/>
          <ac:spMkLst>
            <pc:docMk/>
            <pc:sldMk cId="2416132986" sldId="304"/>
            <ac:spMk id="138" creationId="{72AA2AC3-AD49-6F67-3C44-346B0D1F5C2A}"/>
          </ac:spMkLst>
        </pc:spChg>
        <pc:spChg chg="add del mod">
          <ac:chgData name="Ida Ekmark" userId="ffbc62ef69d5d3dc" providerId="LiveId" clId="{36DAABAC-907F-4668-AED5-83EB40A7F79B}" dt="2024-06-23T11:53:59.279" v="598"/>
          <ac:spMkLst>
            <pc:docMk/>
            <pc:sldMk cId="2416132986" sldId="304"/>
            <ac:spMk id="139" creationId="{D5D2D7DE-5F66-B84A-AA3F-F3B9859E9EBD}"/>
          </ac:spMkLst>
        </pc:spChg>
        <pc:spChg chg="add del mod">
          <ac:chgData name="Ida Ekmark" userId="ffbc62ef69d5d3dc" providerId="LiveId" clId="{36DAABAC-907F-4668-AED5-83EB40A7F79B}" dt="2024-06-23T11:53:59.279" v="598"/>
          <ac:spMkLst>
            <pc:docMk/>
            <pc:sldMk cId="2416132986" sldId="304"/>
            <ac:spMk id="140" creationId="{74865A93-C850-DB41-58D2-2535372FB801}"/>
          </ac:spMkLst>
        </pc:spChg>
        <pc:spChg chg="add del mod">
          <ac:chgData name="Ida Ekmark" userId="ffbc62ef69d5d3dc" providerId="LiveId" clId="{36DAABAC-907F-4668-AED5-83EB40A7F79B}" dt="2024-06-23T11:53:59.279" v="598"/>
          <ac:spMkLst>
            <pc:docMk/>
            <pc:sldMk cId="2416132986" sldId="304"/>
            <ac:spMk id="141" creationId="{642FDDB1-3708-07C6-88B2-1F7400A78623}"/>
          </ac:spMkLst>
        </pc:spChg>
        <pc:spChg chg="add del mod">
          <ac:chgData name="Ida Ekmark" userId="ffbc62ef69d5d3dc" providerId="LiveId" clId="{36DAABAC-907F-4668-AED5-83EB40A7F79B}" dt="2024-06-23T11:53:59.279" v="598"/>
          <ac:spMkLst>
            <pc:docMk/>
            <pc:sldMk cId="2416132986" sldId="304"/>
            <ac:spMk id="142" creationId="{7AE5083A-1F11-25F3-9BA7-A615490C2845}"/>
          </ac:spMkLst>
        </pc:spChg>
        <pc:spChg chg="add del mod">
          <ac:chgData name="Ida Ekmark" userId="ffbc62ef69d5d3dc" providerId="LiveId" clId="{36DAABAC-907F-4668-AED5-83EB40A7F79B}" dt="2024-06-23T11:53:59.279" v="598"/>
          <ac:spMkLst>
            <pc:docMk/>
            <pc:sldMk cId="2416132986" sldId="304"/>
            <ac:spMk id="143" creationId="{5B3C55FB-504F-043B-2F06-902C6909FECE}"/>
          </ac:spMkLst>
        </pc:spChg>
        <pc:spChg chg="add del mod">
          <ac:chgData name="Ida Ekmark" userId="ffbc62ef69d5d3dc" providerId="LiveId" clId="{36DAABAC-907F-4668-AED5-83EB40A7F79B}" dt="2024-06-23T11:53:59.279" v="598"/>
          <ac:spMkLst>
            <pc:docMk/>
            <pc:sldMk cId="2416132986" sldId="304"/>
            <ac:spMk id="144" creationId="{9BDD4A82-6E00-9DF5-FCC2-4C8AE210B02D}"/>
          </ac:spMkLst>
        </pc:spChg>
        <pc:spChg chg="add del mod">
          <ac:chgData name="Ida Ekmark" userId="ffbc62ef69d5d3dc" providerId="LiveId" clId="{36DAABAC-907F-4668-AED5-83EB40A7F79B}" dt="2024-06-23T11:53:59.279" v="598"/>
          <ac:spMkLst>
            <pc:docMk/>
            <pc:sldMk cId="2416132986" sldId="304"/>
            <ac:spMk id="145" creationId="{0F639F7F-22EB-1A95-49D2-7CADFC1662CB}"/>
          </ac:spMkLst>
        </pc:spChg>
        <pc:spChg chg="add del mod">
          <ac:chgData name="Ida Ekmark" userId="ffbc62ef69d5d3dc" providerId="LiveId" clId="{36DAABAC-907F-4668-AED5-83EB40A7F79B}" dt="2024-06-23T11:53:59.279" v="598"/>
          <ac:spMkLst>
            <pc:docMk/>
            <pc:sldMk cId="2416132986" sldId="304"/>
            <ac:spMk id="146" creationId="{BA959582-8A92-B609-2CD4-3351400D2764}"/>
          </ac:spMkLst>
        </pc:spChg>
        <pc:spChg chg="add del mod">
          <ac:chgData name="Ida Ekmark" userId="ffbc62ef69d5d3dc" providerId="LiveId" clId="{36DAABAC-907F-4668-AED5-83EB40A7F79B}" dt="2024-06-23T11:53:59.279" v="598"/>
          <ac:spMkLst>
            <pc:docMk/>
            <pc:sldMk cId="2416132986" sldId="304"/>
            <ac:spMk id="147" creationId="{81A56A3D-885A-896A-29BC-183FA49A26EC}"/>
          </ac:spMkLst>
        </pc:spChg>
        <pc:spChg chg="add del mod">
          <ac:chgData name="Ida Ekmark" userId="ffbc62ef69d5d3dc" providerId="LiveId" clId="{36DAABAC-907F-4668-AED5-83EB40A7F79B}" dt="2024-06-23T11:53:59.279" v="598"/>
          <ac:spMkLst>
            <pc:docMk/>
            <pc:sldMk cId="2416132986" sldId="304"/>
            <ac:spMk id="148" creationId="{F387C175-7A3D-9F9B-2A41-407CF45F4CDB}"/>
          </ac:spMkLst>
        </pc:spChg>
        <pc:spChg chg="add del mod">
          <ac:chgData name="Ida Ekmark" userId="ffbc62ef69d5d3dc" providerId="LiveId" clId="{36DAABAC-907F-4668-AED5-83EB40A7F79B}" dt="2024-06-23T11:53:59.279" v="598"/>
          <ac:spMkLst>
            <pc:docMk/>
            <pc:sldMk cId="2416132986" sldId="304"/>
            <ac:spMk id="149" creationId="{ECB8D2BC-437B-1412-CF42-6129A82EB0AF}"/>
          </ac:spMkLst>
        </pc:spChg>
        <pc:spChg chg="add del mod">
          <ac:chgData name="Ida Ekmark" userId="ffbc62ef69d5d3dc" providerId="LiveId" clId="{36DAABAC-907F-4668-AED5-83EB40A7F79B}" dt="2024-06-23T11:53:59.279" v="598"/>
          <ac:spMkLst>
            <pc:docMk/>
            <pc:sldMk cId="2416132986" sldId="304"/>
            <ac:spMk id="150" creationId="{AE14E468-3EE9-6FA0-FAFD-121643E316A4}"/>
          </ac:spMkLst>
        </pc:spChg>
        <pc:spChg chg="add del mod">
          <ac:chgData name="Ida Ekmark" userId="ffbc62ef69d5d3dc" providerId="LiveId" clId="{36DAABAC-907F-4668-AED5-83EB40A7F79B}" dt="2024-06-23T11:53:59.279" v="598"/>
          <ac:spMkLst>
            <pc:docMk/>
            <pc:sldMk cId="2416132986" sldId="304"/>
            <ac:spMk id="151" creationId="{1C6740B3-B5A4-D130-3B35-CF8445F3E2FC}"/>
          </ac:spMkLst>
        </pc:spChg>
        <pc:spChg chg="add del mod">
          <ac:chgData name="Ida Ekmark" userId="ffbc62ef69d5d3dc" providerId="LiveId" clId="{36DAABAC-907F-4668-AED5-83EB40A7F79B}" dt="2024-06-23T11:53:59.279" v="598"/>
          <ac:spMkLst>
            <pc:docMk/>
            <pc:sldMk cId="2416132986" sldId="304"/>
            <ac:spMk id="152" creationId="{6E8946D0-0359-2D8A-F7B8-BC2509651BA0}"/>
          </ac:spMkLst>
        </pc:spChg>
        <pc:spChg chg="mod replST delST">
          <ac:chgData name="Ida Ekmark" userId="ffbc62ef69d5d3dc" providerId="LiveId" clId="{36DAABAC-907F-4668-AED5-83EB40A7F79B}" dt="2024-06-23T11:53:59.279" v="598"/>
          <ac:spMkLst>
            <pc:docMk/>
            <pc:sldMk cId="2416132986" sldId="304"/>
            <ac:spMk id="154" creationId="{9A1CD7E6-8CC3-F39F-5C0A-81FC5091F1F7}"/>
          </ac:spMkLst>
        </pc:spChg>
        <pc:spChg chg="mod">
          <ac:chgData name="Ida Ekmark" userId="ffbc62ef69d5d3dc" providerId="LiveId" clId="{36DAABAC-907F-4668-AED5-83EB40A7F79B}" dt="2024-06-23T11:53:59.279" v="598"/>
          <ac:spMkLst>
            <pc:docMk/>
            <pc:sldMk cId="2416132986" sldId="304"/>
            <ac:spMk id="157" creationId="{7A83DEAD-CFCB-CF56-7573-59BDCDAF4054}"/>
          </ac:spMkLst>
        </pc:spChg>
        <pc:spChg chg="mod">
          <ac:chgData name="Ida Ekmark" userId="ffbc62ef69d5d3dc" providerId="LiveId" clId="{36DAABAC-907F-4668-AED5-83EB40A7F79B}" dt="2024-06-23T11:53:59.279" v="598"/>
          <ac:spMkLst>
            <pc:docMk/>
            <pc:sldMk cId="2416132986" sldId="304"/>
            <ac:spMk id="158" creationId="{175B8E28-04B8-D5A4-4C1B-F89A75CB7DE7}"/>
          </ac:spMkLst>
        </pc:spChg>
        <pc:spChg chg="mod">
          <ac:chgData name="Ida Ekmark" userId="ffbc62ef69d5d3dc" providerId="LiveId" clId="{36DAABAC-907F-4668-AED5-83EB40A7F79B}" dt="2024-06-23T11:53:59.279" v="598"/>
          <ac:spMkLst>
            <pc:docMk/>
            <pc:sldMk cId="2416132986" sldId="304"/>
            <ac:spMk id="159" creationId="{95A9C088-E177-EB29-F0BB-44846C4D619B}"/>
          </ac:spMkLst>
        </pc:spChg>
        <pc:spChg chg="mod">
          <ac:chgData name="Ida Ekmark" userId="ffbc62ef69d5d3dc" providerId="LiveId" clId="{36DAABAC-907F-4668-AED5-83EB40A7F79B}" dt="2024-06-23T11:53:59.279" v="598"/>
          <ac:spMkLst>
            <pc:docMk/>
            <pc:sldMk cId="2416132986" sldId="304"/>
            <ac:spMk id="161" creationId="{0F6DF844-10EB-3ECD-AB42-48580173103C}"/>
          </ac:spMkLst>
        </pc:spChg>
        <pc:spChg chg="mod">
          <ac:chgData name="Ida Ekmark" userId="ffbc62ef69d5d3dc" providerId="LiveId" clId="{36DAABAC-907F-4668-AED5-83EB40A7F79B}" dt="2024-06-23T11:53:59.279" v="598"/>
          <ac:spMkLst>
            <pc:docMk/>
            <pc:sldMk cId="2416132986" sldId="304"/>
            <ac:spMk id="164" creationId="{313C947A-4B81-3376-2F1E-C59DB8C126EB}"/>
          </ac:spMkLst>
        </pc:spChg>
        <pc:spChg chg="mod">
          <ac:chgData name="Ida Ekmark" userId="ffbc62ef69d5d3dc" providerId="LiveId" clId="{36DAABAC-907F-4668-AED5-83EB40A7F79B}" dt="2024-06-23T11:53:59.279" v="598"/>
          <ac:spMkLst>
            <pc:docMk/>
            <pc:sldMk cId="2416132986" sldId="304"/>
            <ac:spMk id="165" creationId="{8A4F1A0C-D962-85B2-000D-EAB7E5F1A830}"/>
          </ac:spMkLst>
        </pc:spChg>
        <pc:spChg chg="mod">
          <ac:chgData name="Ida Ekmark" userId="ffbc62ef69d5d3dc" providerId="LiveId" clId="{36DAABAC-907F-4668-AED5-83EB40A7F79B}" dt="2024-06-23T11:53:59.279" v="598"/>
          <ac:spMkLst>
            <pc:docMk/>
            <pc:sldMk cId="2416132986" sldId="304"/>
            <ac:spMk id="166" creationId="{1791A677-D0F6-415D-D5BA-9D1F2BF556CE}"/>
          </ac:spMkLst>
        </pc:spChg>
        <pc:spChg chg="mod">
          <ac:chgData name="Ida Ekmark" userId="ffbc62ef69d5d3dc" providerId="LiveId" clId="{36DAABAC-907F-4668-AED5-83EB40A7F79B}" dt="2024-06-23T11:53:59.279" v="598"/>
          <ac:spMkLst>
            <pc:docMk/>
            <pc:sldMk cId="2416132986" sldId="304"/>
            <ac:spMk id="167" creationId="{46ACC5FC-B5CC-2378-540F-28EFC7839565}"/>
          </ac:spMkLst>
        </pc:spChg>
        <pc:spChg chg="mod">
          <ac:chgData name="Ida Ekmark" userId="ffbc62ef69d5d3dc" providerId="LiveId" clId="{36DAABAC-907F-4668-AED5-83EB40A7F79B}" dt="2024-06-23T11:53:59.279" v="598"/>
          <ac:spMkLst>
            <pc:docMk/>
            <pc:sldMk cId="2416132986" sldId="304"/>
            <ac:spMk id="168" creationId="{F3F782CE-E6C3-A3EB-8991-F97AB9F8A8B4}"/>
          </ac:spMkLst>
        </pc:spChg>
        <pc:spChg chg="mod">
          <ac:chgData name="Ida Ekmark" userId="ffbc62ef69d5d3dc" providerId="LiveId" clId="{36DAABAC-907F-4668-AED5-83EB40A7F79B}" dt="2024-06-23T11:53:59.279" v="598"/>
          <ac:spMkLst>
            <pc:docMk/>
            <pc:sldMk cId="2416132986" sldId="304"/>
            <ac:spMk id="169" creationId="{E346F1FD-8EDC-68BF-D3F7-916E4414496B}"/>
          </ac:spMkLst>
        </pc:spChg>
        <pc:spChg chg="mod">
          <ac:chgData name="Ida Ekmark" userId="ffbc62ef69d5d3dc" providerId="LiveId" clId="{36DAABAC-907F-4668-AED5-83EB40A7F79B}" dt="2024-06-23T11:53:59.279" v="598"/>
          <ac:spMkLst>
            <pc:docMk/>
            <pc:sldMk cId="2416132986" sldId="304"/>
            <ac:spMk id="170" creationId="{B9F93D8C-ACA1-D6B8-D764-8E92ED118FE5}"/>
          </ac:spMkLst>
        </pc:spChg>
        <pc:spChg chg="mod">
          <ac:chgData name="Ida Ekmark" userId="ffbc62ef69d5d3dc" providerId="LiveId" clId="{36DAABAC-907F-4668-AED5-83EB40A7F79B}" dt="2024-06-23T11:53:59.279" v="598"/>
          <ac:spMkLst>
            <pc:docMk/>
            <pc:sldMk cId="2416132986" sldId="304"/>
            <ac:spMk id="171" creationId="{852B64F4-9DF3-0FC3-4802-B8363301DBF3}"/>
          </ac:spMkLst>
        </pc:spChg>
        <pc:spChg chg="mod">
          <ac:chgData name="Ida Ekmark" userId="ffbc62ef69d5d3dc" providerId="LiveId" clId="{36DAABAC-907F-4668-AED5-83EB40A7F79B}" dt="2024-06-23T11:53:59.279" v="598"/>
          <ac:spMkLst>
            <pc:docMk/>
            <pc:sldMk cId="2416132986" sldId="304"/>
            <ac:spMk id="172" creationId="{4942A2CF-E4FF-175B-AA2C-8932F0875C42}"/>
          </ac:spMkLst>
        </pc:spChg>
        <pc:spChg chg="mod">
          <ac:chgData name="Ida Ekmark" userId="ffbc62ef69d5d3dc" providerId="LiveId" clId="{36DAABAC-907F-4668-AED5-83EB40A7F79B}" dt="2024-06-23T11:53:59.279" v="598"/>
          <ac:spMkLst>
            <pc:docMk/>
            <pc:sldMk cId="2416132986" sldId="304"/>
            <ac:spMk id="173" creationId="{D1211FA8-06F3-F03F-BCC2-0DA138081B7E}"/>
          </ac:spMkLst>
        </pc:spChg>
        <pc:spChg chg="mod">
          <ac:chgData name="Ida Ekmark" userId="ffbc62ef69d5d3dc" providerId="LiveId" clId="{36DAABAC-907F-4668-AED5-83EB40A7F79B}" dt="2024-06-23T11:53:59.279" v="598"/>
          <ac:spMkLst>
            <pc:docMk/>
            <pc:sldMk cId="2416132986" sldId="304"/>
            <ac:spMk id="174" creationId="{0707A5A6-7992-0150-97AE-8F75C9D180A2}"/>
          </ac:spMkLst>
        </pc:spChg>
        <pc:spChg chg="mod">
          <ac:chgData name="Ida Ekmark" userId="ffbc62ef69d5d3dc" providerId="LiveId" clId="{36DAABAC-907F-4668-AED5-83EB40A7F79B}" dt="2024-06-23T11:53:59.279" v="598"/>
          <ac:spMkLst>
            <pc:docMk/>
            <pc:sldMk cId="2416132986" sldId="304"/>
            <ac:spMk id="175" creationId="{2BB31BE5-CB28-0BAE-E03D-7CB14F2E98CF}"/>
          </ac:spMkLst>
        </pc:spChg>
        <pc:spChg chg="mod">
          <ac:chgData name="Ida Ekmark" userId="ffbc62ef69d5d3dc" providerId="LiveId" clId="{36DAABAC-907F-4668-AED5-83EB40A7F79B}" dt="2024-06-23T11:53:59.279" v="598"/>
          <ac:spMkLst>
            <pc:docMk/>
            <pc:sldMk cId="2416132986" sldId="304"/>
            <ac:spMk id="176" creationId="{ABCAE644-522E-6304-033D-039E96868CC7}"/>
          </ac:spMkLst>
        </pc:spChg>
        <pc:spChg chg="mod">
          <ac:chgData name="Ida Ekmark" userId="ffbc62ef69d5d3dc" providerId="LiveId" clId="{36DAABAC-907F-4668-AED5-83EB40A7F79B}" dt="2024-06-23T11:53:59.279" v="598"/>
          <ac:spMkLst>
            <pc:docMk/>
            <pc:sldMk cId="2416132986" sldId="304"/>
            <ac:spMk id="177" creationId="{BA703CC5-F6C0-678E-F5FE-8AE6E289EADE}"/>
          </ac:spMkLst>
        </pc:spChg>
        <pc:spChg chg="mod">
          <ac:chgData name="Ida Ekmark" userId="ffbc62ef69d5d3dc" providerId="LiveId" clId="{36DAABAC-907F-4668-AED5-83EB40A7F79B}" dt="2024-06-23T11:53:59.279" v="598"/>
          <ac:spMkLst>
            <pc:docMk/>
            <pc:sldMk cId="2416132986" sldId="304"/>
            <ac:spMk id="178" creationId="{19F5DA3F-8260-3D23-A896-3C43C3426F03}"/>
          </ac:spMkLst>
        </pc:spChg>
        <pc:spChg chg="mod">
          <ac:chgData name="Ida Ekmark" userId="ffbc62ef69d5d3dc" providerId="LiveId" clId="{36DAABAC-907F-4668-AED5-83EB40A7F79B}" dt="2024-06-23T11:53:59.279" v="598"/>
          <ac:spMkLst>
            <pc:docMk/>
            <pc:sldMk cId="2416132986" sldId="304"/>
            <ac:spMk id="179" creationId="{EBF82CB5-EDBF-BF67-5EBD-EB025027DC2D}"/>
          </ac:spMkLst>
        </pc:spChg>
        <pc:spChg chg="mod">
          <ac:chgData name="Ida Ekmark" userId="ffbc62ef69d5d3dc" providerId="LiveId" clId="{36DAABAC-907F-4668-AED5-83EB40A7F79B}" dt="2024-06-23T11:53:59.279" v="598"/>
          <ac:spMkLst>
            <pc:docMk/>
            <pc:sldMk cId="2416132986" sldId="304"/>
            <ac:spMk id="180" creationId="{33C7F74C-06E9-3F5A-42B6-70DE98742CE2}"/>
          </ac:spMkLst>
        </pc:spChg>
        <pc:spChg chg="mod">
          <ac:chgData name="Ida Ekmark" userId="ffbc62ef69d5d3dc" providerId="LiveId" clId="{36DAABAC-907F-4668-AED5-83EB40A7F79B}" dt="2024-06-23T11:53:59.279" v="598"/>
          <ac:spMkLst>
            <pc:docMk/>
            <pc:sldMk cId="2416132986" sldId="304"/>
            <ac:spMk id="181" creationId="{D57072D3-C812-886E-A991-B8BA63C8705E}"/>
          </ac:spMkLst>
        </pc:spChg>
        <pc:spChg chg="mod">
          <ac:chgData name="Ida Ekmark" userId="ffbc62ef69d5d3dc" providerId="LiveId" clId="{36DAABAC-907F-4668-AED5-83EB40A7F79B}" dt="2024-06-23T11:53:59.279" v="598"/>
          <ac:spMkLst>
            <pc:docMk/>
            <pc:sldMk cId="2416132986" sldId="304"/>
            <ac:spMk id="182" creationId="{76A86110-51F7-E18C-B3C0-67DE75307061}"/>
          </ac:spMkLst>
        </pc:spChg>
        <pc:spChg chg="mod">
          <ac:chgData name="Ida Ekmark" userId="ffbc62ef69d5d3dc" providerId="LiveId" clId="{36DAABAC-907F-4668-AED5-83EB40A7F79B}" dt="2024-06-23T11:53:59.279" v="598"/>
          <ac:spMkLst>
            <pc:docMk/>
            <pc:sldMk cId="2416132986" sldId="304"/>
            <ac:spMk id="183" creationId="{E38037AC-62B9-1647-5F65-48B8D8261F48}"/>
          </ac:spMkLst>
        </pc:spChg>
        <pc:spChg chg="mod">
          <ac:chgData name="Ida Ekmark" userId="ffbc62ef69d5d3dc" providerId="LiveId" clId="{36DAABAC-907F-4668-AED5-83EB40A7F79B}" dt="2024-06-23T11:53:59.279" v="598"/>
          <ac:spMkLst>
            <pc:docMk/>
            <pc:sldMk cId="2416132986" sldId="304"/>
            <ac:spMk id="184" creationId="{97B586C1-9050-AFBA-D64B-2ECEFCF3F155}"/>
          </ac:spMkLst>
        </pc:spChg>
        <pc:spChg chg="mod">
          <ac:chgData name="Ida Ekmark" userId="ffbc62ef69d5d3dc" providerId="LiveId" clId="{36DAABAC-907F-4668-AED5-83EB40A7F79B}" dt="2024-06-23T11:53:59.279" v="598"/>
          <ac:spMkLst>
            <pc:docMk/>
            <pc:sldMk cId="2416132986" sldId="304"/>
            <ac:spMk id="185" creationId="{DC20EFB2-C465-0E3F-6862-DDA30EF9EAD4}"/>
          </ac:spMkLst>
        </pc:spChg>
        <pc:spChg chg="mod">
          <ac:chgData name="Ida Ekmark" userId="ffbc62ef69d5d3dc" providerId="LiveId" clId="{36DAABAC-907F-4668-AED5-83EB40A7F79B}" dt="2024-06-23T11:53:59.279" v="598"/>
          <ac:spMkLst>
            <pc:docMk/>
            <pc:sldMk cId="2416132986" sldId="304"/>
            <ac:spMk id="186" creationId="{799CB7CA-2329-15CD-3E10-167C5429EBFA}"/>
          </ac:spMkLst>
        </pc:spChg>
        <pc:spChg chg="mod">
          <ac:chgData name="Ida Ekmark" userId="ffbc62ef69d5d3dc" providerId="LiveId" clId="{36DAABAC-907F-4668-AED5-83EB40A7F79B}" dt="2024-06-23T11:53:59.279" v="598"/>
          <ac:spMkLst>
            <pc:docMk/>
            <pc:sldMk cId="2416132986" sldId="304"/>
            <ac:spMk id="187" creationId="{5B7B7EA3-9CFD-8CDD-2439-8712568B6F3D}"/>
          </ac:spMkLst>
        </pc:spChg>
        <pc:spChg chg="mod">
          <ac:chgData name="Ida Ekmark" userId="ffbc62ef69d5d3dc" providerId="LiveId" clId="{36DAABAC-907F-4668-AED5-83EB40A7F79B}" dt="2024-06-23T11:53:59.279" v="598"/>
          <ac:spMkLst>
            <pc:docMk/>
            <pc:sldMk cId="2416132986" sldId="304"/>
            <ac:spMk id="188" creationId="{9E718ABA-9E58-3B05-FEF2-C5DBCC329409}"/>
          </ac:spMkLst>
        </pc:spChg>
        <pc:spChg chg="mod">
          <ac:chgData name="Ida Ekmark" userId="ffbc62ef69d5d3dc" providerId="LiveId" clId="{36DAABAC-907F-4668-AED5-83EB40A7F79B}" dt="2024-06-23T11:53:59.279" v="598"/>
          <ac:spMkLst>
            <pc:docMk/>
            <pc:sldMk cId="2416132986" sldId="304"/>
            <ac:spMk id="189" creationId="{00E5D199-29AD-4765-6C04-7F3C1F4C817C}"/>
          </ac:spMkLst>
        </pc:spChg>
        <pc:spChg chg="mod">
          <ac:chgData name="Ida Ekmark" userId="ffbc62ef69d5d3dc" providerId="LiveId" clId="{36DAABAC-907F-4668-AED5-83EB40A7F79B}" dt="2024-06-23T11:53:59.279" v="598"/>
          <ac:spMkLst>
            <pc:docMk/>
            <pc:sldMk cId="2416132986" sldId="304"/>
            <ac:spMk id="190" creationId="{E59A8CA6-7DF0-A57C-AAB4-3FCA3A7DF9C6}"/>
          </ac:spMkLst>
        </pc:spChg>
        <pc:spChg chg="mod">
          <ac:chgData name="Ida Ekmark" userId="ffbc62ef69d5d3dc" providerId="LiveId" clId="{36DAABAC-907F-4668-AED5-83EB40A7F79B}" dt="2024-06-23T11:53:59.279" v="598"/>
          <ac:spMkLst>
            <pc:docMk/>
            <pc:sldMk cId="2416132986" sldId="304"/>
            <ac:spMk id="191" creationId="{52DA40EF-94D4-0DEA-2908-B290D036BF2A}"/>
          </ac:spMkLst>
        </pc:spChg>
        <pc:spChg chg="mod">
          <ac:chgData name="Ida Ekmark" userId="ffbc62ef69d5d3dc" providerId="LiveId" clId="{36DAABAC-907F-4668-AED5-83EB40A7F79B}" dt="2024-06-23T11:53:59.279" v="598"/>
          <ac:spMkLst>
            <pc:docMk/>
            <pc:sldMk cId="2416132986" sldId="304"/>
            <ac:spMk id="192" creationId="{D6720DDA-44E2-7EFB-2E56-5463B920EDD0}"/>
          </ac:spMkLst>
        </pc:spChg>
        <pc:spChg chg="mod">
          <ac:chgData name="Ida Ekmark" userId="ffbc62ef69d5d3dc" providerId="LiveId" clId="{36DAABAC-907F-4668-AED5-83EB40A7F79B}" dt="2024-06-23T11:53:59.279" v="598"/>
          <ac:spMkLst>
            <pc:docMk/>
            <pc:sldMk cId="2416132986" sldId="304"/>
            <ac:spMk id="193" creationId="{83429DCE-10EC-38B4-BE19-236733C886CD}"/>
          </ac:spMkLst>
        </pc:spChg>
        <pc:spChg chg="mod">
          <ac:chgData name="Ida Ekmark" userId="ffbc62ef69d5d3dc" providerId="LiveId" clId="{36DAABAC-907F-4668-AED5-83EB40A7F79B}" dt="2024-06-23T11:53:59.279" v="598"/>
          <ac:spMkLst>
            <pc:docMk/>
            <pc:sldMk cId="2416132986" sldId="304"/>
            <ac:spMk id="194" creationId="{F153EF35-8CAA-9506-2653-99C9131C9291}"/>
          </ac:spMkLst>
        </pc:spChg>
        <pc:spChg chg="mod">
          <ac:chgData name="Ida Ekmark" userId="ffbc62ef69d5d3dc" providerId="LiveId" clId="{36DAABAC-907F-4668-AED5-83EB40A7F79B}" dt="2024-06-23T11:53:59.279" v="598"/>
          <ac:spMkLst>
            <pc:docMk/>
            <pc:sldMk cId="2416132986" sldId="304"/>
            <ac:spMk id="195" creationId="{06B8AB27-C3DE-D2B2-BC19-0520619F4098}"/>
          </ac:spMkLst>
        </pc:spChg>
        <pc:grpChg chg="add mod">
          <ac:chgData name="Ida Ekmark" userId="ffbc62ef69d5d3dc" providerId="LiveId" clId="{36DAABAC-907F-4668-AED5-83EB40A7F79B}" dt="2024-06-23T11:53:59.279" v="598"/>
          <ac:grpSpMkLst>
            <pc:docMk/>
            <pc:sldMk cId="2416132986" sldId="304"/>
            <ac:grpSpMk id="6" creationId="{AF456654-123D-5FC7-4B52-16786D0A1A75}"/>
          </ac:grpSpMkLst>
        </pc:grpChg>
        <pc:grpChg chg="add del mod">
          <ac:chgData name="Ida Ekmark" userId="ffbc62ef69d5d3dc" providerId="LiveId" clId="{36DAABAC-907F-4668-AED5-83EB40A7F79B}" dt="2024-06-23T11:53:59.279" v="598"/>
          <ac:grpSpMkLst>
            <pc:docMk/>
            <pc:sldMk cId="2416132986" sldId="304"/>
            <ac:grpSpMk id="153" creationId="{0C5C0261-6E78-C07E-C112-1D373AD9B015}"/>
          </ac:grpSpMkLst>
        </pc:grpChg>
        <pc:grpChg chg="mod ord replST delST">
          <ac:chgData name="Ida Ekmark" userId="ffbc62ef69d5d3dc" providerId="LiveId" clId="{36DAABAC-907F-4668-AED5-83EB40A7F79B}" dt="2024-06-23T11:53:59.279" v="598"/>
          <ac:grpSpMkLst>
            <pc:docMk/>
            <pc:sldMk cId="2416132986" sldId="304"/>
            <ac:grpSpMk id="155" creationId="{031E3B5C-DB96-C0B9-B09B-3BE3D5F39E2D}"/>
          </ac:grpSpMkLst>
        </pc:grpChg>
        <pc:grpChg chg="add del mod">
          <ac:chgData name="Ida Ekmark" userId="ffbc62ef69d5d3dc" providerId="LiveId" clId="{36DAABAC-907F-4668-AED5-83EB40A7F79B}" dt="2024-06-23T11:53:59.279" v="598"/>
          <ac:grpSpMkLst>
            <pc:docMk/>
            <pc:sldMk cId="2416132986" sldId="304"/>
            <ac:grpSpMk id="156" creationId="{74798541-A2C1-63D8-473F-9E3F223067A0}"/>
          </ac:grpSpMkLst>
        </pc:grpChg>
        <pc:picChg chg="mod">
          <ac:chgData name="Ida Ekmark" userId="ffbc62ef69d5d3dc" providerId="LiveId" clId="{36DAABAC-907F-4668-AED5-83EB40A7F79B}" dt="2024-06-23T11:53:52.876" v="165" actId="14100"/>
          <ac:picMkLst>
            <pc:docMk/>
            <pc:sldMk cId="2416132986" sldId="304"/>
            <ac:picMk id="3" creationId="{0455A3F7-3732-EB24-5091-DF03653F50C6}"/>
          </ac:picMkLst>
        </pc:picChg>
      </pc:sldChg>
      <pc:sldChg chg="del">
        <pc:chgData name="Ida Ekmark" userId="ffbc62ef69d5d3dc" providerId="LiveId" clId="{36DAABAC-907F-4668-AED5-83EB40A7F79B}" dt="2024-06-17T18:49:26.577" v="75" actId="47"/>
        <pc:sldMkLst>
          <pc:docMk/>
          <pc:sldMk cId="353762867" sldId="318"/>
        </pc:sldMkLst>
      </pc:sldChg>
    </pc:docChg>
  </pc:docChgLst>
  <pc:docChgLst>
    <pc:chgData name="Ida Ekmark" userId="ffbc62ef69d5d3dc" providerId="LiveId" clId="{4C849ECC-3158-4C5E-AB24-821BD0EBB3C7}"/>
    <pc:docChg chg="undo redo custSel modSld">
      <pc:chgData name="Ida Ekmark" userId="ffbc62ef69d5d3dc" providerId="LiveId" clId="{4C849ECC-3158-4C5E-AB24-821BD0EBB3C7}" dt="2024-08-30T13:39:46.309" v="1159" actId="20577"/>
      <pc:docMkLst>
        <pc:docMk/>
      </pc:docMkLst>
      <pc:sldChg chg="modNotesTx">
        <pc:chgData name="Ida Ekmark" userId="ffbc62ef69d5d3dc" providerId="LiveId" clId="{4C849ECC-3158-4C5E-AB24-821BD0EBB3C7}" dt="2024-08-29T12:34:05.030" v="378" actId="20577"/>
        <pc:sldMkLst>
          <pc:docMk/>
          <pc:sldMk cId="1004166164" sldId="265"/>
        </pc:sldMkLst>
      </pc:sldChg>
      <pc:sldChg chg="modSp mod modNotesTx">
        <pc:chgData name="Ida Ekmark" userId="ffbc62ef69d5d3dc" providerId="LiveId" clId="{4C849ECC-3158-4C5E-AB24-821BD0EBB3C7}" dt="2024-08-30T13:39:36.871" v="1158" actId="20577"/>
        <pc:sldMkLst>
          <pc:docMk/>
          <pc:sldMk cId="3246584933" sldId="285"/>
        </pc:sldMkLst>
        <pc:spChg chg="mod">
          <ac:chgData name="Ida Ekmark" userId="ffbc62ef69d5d3dc" providerId="LiveId" clId="{4C849ECC-3158-4C5E-AB24-821BD0EBB3C7}" dt="2024-08-30T13:39:36.871" v="1158" actId="20577"/>
          <ac:spMkLst>
            <pc:docMk/>
            <pc:sldMk cId="3246584933" sldId="285"/>
            <ac:spMk id="67" creationId="{3C1D0040-A0EC-88C1-0C8C-D99D109F41AE}"/>
          </ac:spMkLst>
        </pc:spChg>
      </pc:sldChg>
      <pc:sldChg chg="delSp modSp mod">
        <pc:chgData name="Ida Ekmark" userId="ffbc62ef69d5d3dc" providerId="LiveId" clId="{4C849ECC-3158-4C5E-AB24-821BD0EBB3C7}" dt="2024-08-30T13:39:46.309" v="1159" actId="20577"/>
        <pc:sldMkLst>
          <pc:docMk/>
          <pc:sldMk cId="2416132986" sldId="304"/>
        </pc:sldMkLst>
        <pc:spChg chg="mod">
          <ac:chgData name="Ida Ekmark" userId="ffbc62ef69d5d3dc" providerId="LiveId" clId="{4C849ECC-3158-4C5E-AB24-821BD0EBB3C7}" dt="2024-08-30T13:39:46.309" v="1159" actId="20577"/>
          <ac:spMkLst>
            <pc:docMk/>
            <pc:sldMk cId="2416132986" sldId="304"/>
            <ac:spMk id="16" creationId="{5B3BEE45-DF3F-A758-FDF9-0CFC623E7EFD}"/>
          </ac:spMkLst>
        </pc:spChg>
        <pc:grpChg chg="del">
          <ac:chgData name="Ida Ekmark" userId="ffbc62ef69d5d3dc" providerId="LiveId" clId="{4C849ECC-3158-4C5E-AB24-821BD0EBB3C7}" dt="2024-08-29T12:52:59.646" v="379" actId="478"/>
          <ac:grpSpMkLst>
            <pc:docMk/>
            <pc:sldMk cId="2416132986" sldId="304"/>
            <ac:grpSpMk id="6" creationId="{AF456654-123D-5FC7-4B52-16786D0A1A75}"/>
          </ac:grpSpMkLst>
        </pc:grpChg>
      </pc:sldChg>
      <pc:sldChg chg="modSp mod modNotesTx">
        <pc:chgData name="Ida Ekmark" userId="ffbc62ef69d5d3dc" providerId="LiveId" clId="{4C849ECC-3158-4C5E-AB24-821BD0EBB3C7}" dt="2024-08-30T06:53:32.083" v="1132" actId="1037"/>
        <pc:sldMkLst>
          <pc:docMk/>
          <pc:sldMk cId="3935039174" sldId="313"/>
        </pc:sldMkLst>
        <pc:spChg chg="mod">
          <ac:chgData name="Ida Ekmark" userId="ffbc62ef69d5d3dc" providerId="LiveId" clId="{4C849ECC-3158-4C5E-AB24-821BD0EBB3C7}" dt="2024-08-30T06:53:32.083" v="1132" actId="1037"/>
          <ac:spMkLst>
            <pc:docMk/>
            <pc:sldMk cId="3935039174" sldId="313"/>
            <ac:spMk id="131" creationId="{B774F36A-E805-4F89-2086-E8E10F4EB4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1ADF6-166C-4A5E-BF8C-FBAC88799F8E}" type="datetimeFigureOut">
              <a:rPr lang="sv-SE" smtClean="0"/>
              <a:t>2024-08-29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50376-1CC3-4177-A95A-1439A12E909A}" type="slidenum">
              <a:rPr lang="sv-SE" smtClean="0"/>
              <a:t>‹#›</a:t>
            </a:fld>
            <a:endParaRPr lang="sv-SE"/>
          </a:p>
        </p:txBody>
      </p:sp>
    </p:spTree>
    <p:extLst>
      <p:ext uri="{BB962C8B-B14F-4D97-AF65-F5344CB8AC3E}">
        <p14:creationId xmlns:p14="http://schemas.microsoft.com/office/powerpoint/2010/main" val="326879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last year</a:t>
            </a:r>
          </a:p>
          <a:p>
            <a:endParaRPr lang="en-GB" dirty="0"/>
          </a:p>
          <a:p>
            <a:endParaRPr lang="en-GB" dirty="0"/>
          </a:p>
          <a:p>
            <a:endParaRPr lang="en-GB" dirty="0"/>
          </a:p>
          <a:p>
            <a:endParaRPr lang="en-GB" dirty="0"/>
          </a:p>
          <a:p>
            <a:endParaRPr lang="en-GB" dirty="0"/>
          </a:p>
          <a:p>
            <a:endParaRPr lang="en-GB" dirty="0"/>
          </a:p>
          <a:p>
            <a:endParaRPr lang="en-GB" dirty="0"/>
          </a:p>
          <a:p>
            <a:r>
              <a:rPr lang="en-GB" dirty="0"/>
              <a:t>This last year, I’ve mostly been working on running and comparing fluid and kinetic simulations with the focus on disruption and runaway mitigation</a:t>
            </a:r>
          </a:p>
          <a:p>
            <a:endParaRPr lang="en-GB" dirty="0"/>
          </a:p>
          <a:p>
            <a:r>
              <a:rPr lang="en-GB" dirty="0"/>
              <a:t>15 s</a:t>
            </a:r>
          </a:p>
          <a:p>
            <a:endParaRPr lang="en-GB" dirty="0"/>
          </a:p>
          <a:p>
            <a:endParaRPr lang="en-GB" dirty="0"/>
          </a:p>
          <a:p>
            <a:pPr marL="0" indent="0">
              <a:buFontTx/>
              <a:buNone/>
            </a:pPr>
            <a:endParaRPr lang="en-GB" dirty="0"/>
          </a:p>
          <a:p>
            <a:pPr marL="171450" indent="-171450">
              <a:buFontTx/>
              <a:buChar char="-"/>
            </a:pPr>
            <a:r>
              <a:rPr lang="en-GB" dirty="0" err="1"/>
              <a:t>Gennerellt</a:t>
            </a:r>
            <a:r>
              <a:rPr lang="en-GB" dirty="0"/>
              <a:t>: Mer </a:t>
            </a:r>
            <a:r>
              <a:rPr lang="en-GB" dirty="0" err="1"/>
              <a:t>tid</a:t>
            </a:r>
            <a:r>
              <a:rPr lang="en-GB" dirty="0"/>
              <a:t> </a:t>
            </a:r>
            <a:r>
              <a:rPr lang="en-GB" dirty="0" err="1"/>
              <a:t>att</a:t>
            </a:r>
            <a:r>
              <a:rPr lang="en-GB" dirty="0"/>
              <a:t> </a:t>
            </a:r>
            <a:r>
              <a:rPr lang="en-GB" dirty="0" err="1"/>
              <a:t>motivera</a:t>
            </a:r>
            <a:r>
              <a:rPr lang="en-GB" dirty="0"/>
              <a:t> </a:t>
            </a:r>
            <a:r>
              <a:rPr lang="en-GB" dirty="0" err="1"/>
              <a:t>plottar</a:t>
            </a:r>
            <a:endParaRPr lang="en-GB" dirty="0"/>
          </a:p>
          <a:p>
            <a:pPr marL="171450" indent="-171450">
              <a:buFontTx/>
              <a:buChar char="-"/>
            </a:pPr>
            <a:r>
              <a:rPr lang="en-GB" dirty="0"/>
              <a:t>Primary sources</a:t>
            </a:r>
          </a:p>
        </p:txBody>
      </p:sp>
      <p:sp>
        <p:nvSpPr>
          <p:cNvPr id="4" name="Slide Number Placeholder 3"/>
          <p:cNvSpPr>
            <a:spLocks noGrp="1"/>
          </p:cNvSpPr>
          <p:nvPr>
            <p:ph type="sldNum" sz="quarter" idx="5"/>
          </p:nvPr>
        </p:nvSpPr>
        <p:spPr/>
        <p:txBody>
          <a:bodyPr/>
          <a:lstStyle/>
          <a:p>
            <a:fld id="{57C50376-1CC3-4177-A95A-1439A12E909A}" type="slidenum">
              <a:rPr lang="sv-SE" smtClean="0"/>
              <a:t>1</a:t>
            </a:fld>
            <a:endParaRPr lang="sv-SE"/>
          </a:p>
        </p:txBody>
      </p:sp>
    </p:spTree>
    <p:extLst>
      <p:ext uri="{BB962C8B-B14F-4D97-AF65-F5344CB8AC3E}">
        <p14:creationId xmlns:p14="http://schemas.microsoft.com/office/powerpoint/2010/main" val="397378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Move</a:t>
            </a:r>
            <a:r>
              <a:rPr lang="sv-SE" dirty="0"/>
              <a:t> on </a:t>
            </a:r>
            <a:r>
              <a:rPr lang="sv-SE" dirty="0" err="1"/>
              <a:t>activated</a:t>
            </a:r>
            <a:r>
              <a:rPr lang="sv-SE" dirty="0"/>
              <a:t> Deuterium tritium </a:t>
            </a:r>
          </a:p>
          <a:p>
            <a:pPr marL="0" indent="0">
              <a:buFontTx/>
              <a:buNone/>
            </a:pPr>
            <a:endParaRPr lang="sv-SE" dirty="0"/>
          </a:p>
          <a:p>
            <a:pPr marL="0" indent="0">
              <a:buFontTx/>
              <a:buNone/>
            </a:pPr>
            <a:r>
              <a:rPr lang="sv-SE" dirty="0"/>
              <a:t>The </a:t>
            </a:r>
            <a:r>
              <a:rPr lang="sv-SE" dirty="0" err="1"/>
              <a:t>primary</a:t>
            </a:r>
            <a:r>
              <a:rPr lang="sv-SE" dirty="0"/>
              <a:t> </a:t>
            </a:r>
            <a:r>
              <a:rPr lang="sv-SE" dirty="0" err="1"/>
              <a:t>reference</a:t>
            </a:r>
            <a:r>
              <a:rPr lang="sv-SE" dirty="0"/>
              <a:t> discharge SPARC 8.7 MA and initial </a:t>
            </a:r>
            <a:r>
              <a:rPr lang="sv-SE" dirty="0" err="1"/>
              <a:t>profiles</a:t>
            </a:r>
            <a:r>
              <a:rPr lang="sv-SE" dirty="0"/>
              <a:t> from </a:t>
            </a:r>
            <a:r>
              <a:rPr lang="sv-SE" dirty="0" err="1"/>
              <a:t>figure</a:t>
            </a:r>
            <a:endParaRPr lang="sv-SE" dirty="0"/>
          </a:p>
          <a:p>
            <a:pPr marL="0" indent="0">
              <a:buFontTx/>
              <a:buNone/>
            </a:pPr>
            <a:endParaRPr lang="sv-SE" dirty="0"/>
          </a:p>
          <a:p>
            <a:pPr marL="0" indent="0">
              <a:buFontTx/>
              <a:buNone/>
            </a:pPr>
            <a:r>
              <a:rPr lang="sv-SE" dirty="0"/>
              <a:t>Magnetic </a:t>
            </a:r>
            <a:r>
              <a:rPr lang="sv-SE" dirty="0" err="1"/>
              <a:t>pert</a:t>
            </a:r>
            <a:r>
              <a:rPr lang="sv-SE" dirty="0"/>
              <a:t> 0.3 % + </a:t>
            </a:r>
            <a:r>
              <a:rPr lang="sv-SE" dirty="0" err="1"/>
              <a:t>disruption</a:t>
            </a:r>
            <a:r>
              <a:rPr lang="sv-SE" dirty="0"/>
              <a:t> MMI</a:t>
            </a:r>
          </a:p>
          <a:p>
            <a:pPr marL="0" indent="0">
              <a:buFontTx/>
              <a:buNone/>
            </a:pPr>
            <a:endParaRPr lang="sv-SE" dirty="0"/>
          </a:p>
          <a:p>
            <a:pPr marL="0" indent="0">
              <a:buFontTx/>
              <a:buNone/>
            </a:pPr>
            <a:r>
              <a:rPr lang="sv-SE" dirty="0" err="1"/>
              <a:t>Aside</a:t>
            </a:r>
            <a:r>
              <a:rPr lang="sv-SE" dirty="0"/>
              <a:t> hot-</a:t>
            </a:r>
            <a:r>
              <a:rPr lang="sv-SE" dirty="0" err="1"/>
              <a:t>tail</a:t>
            </a:r>
            <a:r>
              <a:rPr lang="sv-SE" dirty="0"/>
              <a:t> </a:t>
            </a:r>
            <a:r>
              <a:rPr lang="sv-SE" dirty="0" err="1"/>
              <a:t>dreicer</a:t>
            </a:r>
            <a:r>
              <a:rPr lang="sv-SE" dirty="0"/>
              <a:t>, RE </a:t>
            </a:r>
            <a:r>
              <a:rPr lang="sv-SE" dirty="0" err="1"/>
              <a:t>seed</a:t>
            </a:r>
            <a:r>
              <a:rPr lang="sv-SE" dirty="0"/>
              <a:t> gen from tritium </a:t>
            </a:r>
            <a:r>
              <a:rPr lang="sv-SE" dirty="0" err="1"/>
              <a:t>Compton</a:t>
            </a:r>
            <a:r>
              <a:rPr lang="sv-SE" dirty="0"/>
              <a:t> </a:t>
            </a:r>
            <a:r>
              <a:rPr lang="sv-SE" dirty="0" err="1"/>
              <a:t>considered</a:t>
            </a:r>
            <a:endParaRPr lang="sv-SE" dirty="0"/>
          </a:p>
          <a:p>
            <a:pPr marL="0" indent="0">
              <a:buFontTx/>
              <a:buNone/>
            </a:pPr>
            <a:endParaRPr lang="sv-SE" dirty="0"/>
          </a:p>
          <a:p>
            <a:pPr marL="0" indent="0">
              <a:buFontTx/>
              <a:buNone/>
            </a:pPr>
            <a:r>
              <a:rPr lang="sv-SE" dirty="0" err="1"/>
              <a:t>But</a:t>
            </a:r>
            <a:r>
              <a:rPr lang="sv-SE" dirty="0"/>
              <a:t> </a:t>
            </a:r>
            <a:r>
              <a:rPr lang="sv-SE" dirty="0" err="1"/>
              <a:t>before</a:t>
            </a:r>
            <a:r>
              <a:rPr lang="sv-SE" dirty="0"/>
              <a:t> </a:t>
            </a:r>
            <a:r>
              <a:rPr lang="sv-SE" dirty="0" err="1"/>
              <a:t>compare</a:t>
            </a:r>
            <a:r>
              <a:rPr lang="sv-SE" dirty="0"/>
              <a:t> </a:t>
            </a:r>
            <a:r>
              <a:rPr lang="sv-SE" dirty="0" err="1"/>
              <a:t>act</a:t>
            </a:r>
            <a:r>
              <a:rPr lang="sv-SE" dirty="0"/>
              <a:t> </a:t>
            </a:r>
            <a:r>
              <a:rPr lang="sv-SE" dirty="0" err="1"/>
              <a:t>seeds</a:t>
            </a:r>
            <a:r>
              <a:rPr lang="sv-SE" dirty="0"/>
              <a:t> </a:t>
            </a:r>
            <a:r>
              <a:rPr lang="sv-SE" dirty="0" err="1"/>
              <a:t>affect</a:t>
            </a:r>
            <a:r>
              <a:rPr lang="sv-SE" dirty="0"/>
              <a:t> dyn </a:t>
            </a:r>
            <a:r>
              <a:rPr lang="sv-SE" dirty="0" err="1"/>
              <a:t>differently</a:t>
            </a:r>
            <a:r>
              <a:rPr lang="sv-SE" dirty="0"/>
              <a:t>, </a:t>
            </a:r>
            <a:r>
              <a:rPr lang="sv-SE" dirty="0" err="1"/>
              <a:t>implement</a:t>
            </a:r>
            <a:r>
              <a:rPr lang="sv-SE" dirty="0"/>
              <a:t> </a:t>
            </a:r>
            <a:r>
              <a:rPr lang="sv-SE" dirty="0" err="1"/>
              <a:t>kin</a:t>
            </a:r>
            <a:r>
              <a:rPr lang="sv-SE" dirty="0"/>
              <a:t> versions</a:t>
            </a:r>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err="1"/>
              <a:t>Let’s</a:t>
            </a:r>
            <a:r>
              <a:rPr lang="sv-SE" dirty="0"/>
              <a:t> </a:t>
            </a:r>
            <a:r>
              <a:rPr lang="sv-SE" dirty="0" err="1"/>
              <a:t>move</a:t>
            </a:r>
            <a:r>
              <a:rPr lang="sv-SE" dirty="0"/>
              <a:t> on to an </a:t>
            </a:r>
            <a:r>
              <a:rPr lang="sv-SE" dirty="0" err="1"/>
              <a:t>activated</a:t>
            </a:r>
            <a:r>
              <a:rPr lang="sv-SE" dirty="0"/>
              <a:t> scenario</a:t>
            </a:r>
          </a:p>
          <a:p>
            <a:pPr marL="0" indent="0">
              <a:buFontTx/>
              <a:buNone/>
            </a:pPr>
            <a:endParaRPr lang="sv-SE" dirty="0"/>
          </a:p>
          <a:p>
            <a:pPr marL="0" indent="0">
              <a:buFontTx/>
              <a:buNone/>
            </a:pPr>
            <a:r>
              <a:rPr lang="sv-SE" dirty="0" err="1"/>
              <a:t>Here</a:t>
            </a:r>
            <a:r>
              <a:rPr lang="sv-SE" dirty="0"/>
              <a:t> </a:t>
            </a:r>
            <a:r>
              <a:rPr lang="sv-SE" dirty="0" err="1"/>
              <a:t>we</a:t>
            </a:r>
            <a:r>
              <a:rPr lang="sv-SE" dirty="0"/>
              <a:t> </a:t>
            </a:r>
            <a:r>
              <a:rPr lang="sv-SE" dirty="0" err="1"/>
              <a:t>instead</a:t>
            </a:r>
            <a:r>
              <a:rPr lang="sv-SE" dirty="0"/>
              <a:t> </a:t>
            </a:r>
            <a:r>
              <a:rPr lang="sv-SE" dirty="0" err="1"/>
              <a:t>have</a:t>
            </a:r>
            <a:r>
              <a:rPr lang="sv-SE" dirty="0"/>
              <a:t> </a:t>
            </a:r>
            <a:r>
              <a:rPr lang="sv-SE" dirty="0" err="1"/>
              <a:t>simulated</a:t>
            </a:r>
            <a:r>
              <a:rPr lang="sv-SE" dirty="0"/>
              <a:t> a deuterium-tritium plasma in SPARC </a:t>
            </a:r>
            <a:r>
              <a:rPr lang="sv-SE" dirty="0" err="1"/>
              <a:t>with</a:t>
            </a:r>
            <a:r>
              <a:rPr lang="sv-SE" dirty="0"/>
              <a:t> 8.7 MA plasma </a:t>
            </a:r>
            <a:r>
              <a:rPr lang="sv-SE" dirty="0" err="1"/>
              <a:t>current</a:t>
            </a:r>
            <a:endParaRPr lang="sv-SE" dirty="0"/>
          </a:p>
          <a:p>
            <a:pPr marL="0" indent="0">
              <a:buFontTx/>
              <a:buNone/>
            </a:pPr>
            <a:endParaRPr lang="sv-SE" dirty="0"/>
          </a:p>
          <a:p>
            <a:pPr marL="0" indent="0">
              <a:buFontTx/>
              <a:buNone/>
            </a:pPr>
            <a:r>
              <a:rPr lang="sv-SE" dirty="0" err="1"/>
              <a:t>We</a:t>
            </a:r>
            <a:r>
              <a:rPr lang="sv-SE" dirty="0"/>
              <a:t> </a:t>
            </a:r>
            <a:r>
              <a:rPr lang="sv-SE" dirty="0" err="1"/>
              <a:t>use</a:t>
            </a:r>
            <a:r>
              <a:rPr lang="sv-SE" dirty="0"/>
              <a:t> </a:t>
            </a:r>
            <a:r>
              <a:rPr lang="sv-SE" dirty="0" err="1"/>
              <a:t>magnetic</a:t>
            </a:r>
            <a:r>
              <a:rPr lang="sv-SE" dirty="0"/>
              <a:t> perturbations </a:t>
            </a:r>
            <a:r>
              <a:rPr lang="sv-SE" dirty="0" err="1"/>
              <a:t>of</a:t>
            </a:r>
            <a:r>
              <a:rPr lang="sv-SE" dirty="0"/>
              <a:t> 0.3 %</a:t>
            </a:r>
          </a:p>
          <a:p>
            <a:pPr marL="0" indent="0">
              <a:buFontTx/>
              <a:buNone/>
            </a:pPr>
            <a:endParaRPr lang="sv-SE" dirty="0"/>
          </a:p>
          <a:p>
            <a:pPr marL="0" indent="0">
              <a:buFontTx/>
              <a:buNone/>
            </a:pPr>
            <a:r>
              <a:rPr lang="sv-SE" dirty="0" err="1"/>
              <a:t>Aside</a:t>
            </a:r>
            <a:r>
              <a:rPr lang="sv-SE" dirty="0"/>
              <a:t> from hot-</a:t>
            </a:r>
            <a:r>
              <a:rPr lang="sv-SE" dirty="0" err="1"/>
              <a:t>tail</a:t>
            </a:r>
            <a:r>
              <a:rPr lang="sv-SE" dirty="0"/>
              <a:t> and </a:t>
            </a:r>
            <a:r>
              <a:rPr lang="sv-SE" dirty="0" err="1"/>
              <a:t>dreicer</a:t>
            </a:r>
            <a:r>
              <a:rPr lang="sv-SE" dirty="0"/>
              <a:t>, RE </a:t>
            </a:r>
            <a:r>
              <a:rPr lang="sv-SE" dirty="0" err="1"/>
              <a:t>seed</a:t>
            </a:r>
            <a:r>
              <a:rPr lang="sv-SE" dirty="0"/>
              <a:t> generation from tritium beta </a:t>
            </a:r>
            <a:r>
              <a:rPr lang="sv-SE" dirty="0" err="1"/>
              <a:t>decay</a:t>
            </a:r>
            <a:r>
              <a:rPr lang="sv-SE" dirty="0"/>
              <a:t> and </a:t>
            </a:r>
            <a:r>
              <a:rPr lang="sv-SE" dirty="0" err="1"/>
              <a:t>compton</a:t>
            </a:r>
            <a:r>
              <a:rPr lang="sv-SE" dirty="0"/>
              <a:t> </a:t>
            </a:r>
            <a:r>
              <a:rPr lang="sv-SE" dirty="0" err="1"/>
              <a:t>scattering</a:t>
            </a:r>
            <a:r>
              <a:rPr lang="sv-SE" dirty="0"/>
              <a:t> is </a:t>
            </a:r>
            <a:r>
              <a:rPr lang="sv-SE" dirty="0" err="1"/>
              <a:t>also</a:t>
            </a:r>
            <a:r>
              <a:rPr lang="sv-SE" dirty="0"/>
              <a:t> </a:t>
            </a:r>
            <a:r>
              <a:rPr lang="sv-SE" dirty="0" err="1"/>
              <a:t>considered</a:t>
            </a:r>
            <a:r>
              <a:rPr lang="sv-SE" dirty="0"/>
              <a:t>. </a:t>
            </a:r>
          </a:p>
          <a:p>
            <a:pPr marL="0" indent="0">
              <a:buFontTx/>
              <a:buNone/>
            </a:pPr>
            <a:endParaRPr lang="sv-SE" dirty="0"/>
          </a:p>
          <a:p>
            <a:pPr marL="0" indent="0">
              <a:buFontTx/>
              <a:buNone/>
            </a:pPr>
            <a:r>
              <a:rPr lang="sv-SE" dirty="0" err="1"/>
              <a:t>But</a:t>
            </a:r>
            <a:r>
              <a:rPr lang="sv-SE" dirty="0"/>
              <a:t> </a:t>
            </a:r>
            <a:r>
              <a:rPr lang="sv-SE" dirty="0" err="1"/>
              <a:t>before</a:t>
            </a:r>
            <a:r>
              <a:rPr lang="sv-SE" dirty="0"/>
              <a:t> </a:t>
            </a:r>
            <a:r>
              <a:rPr lang="sv-SE" dirty="0" err="1"/>
              <a:t>we</a:t>
            </a:r>
            <a:r>
              <a:rPr lang="sv-SE" dirty="0"/>
              <a:t> </a:t>
            </a:r>
            <a:r>
              <a:rPr lang="sv-SE" dirty="0" err="1"/>
              <a:t>could</a:t>
            </a:r>
            <a:r>
              <a:rPr lang="sv-SE" dirty="0"/>
              <a:t> </a:t>
            </a:r>
            <a:r>
              <a:rPr lang="sv-SE" dirty="0" err="1"/>
              <a:t>compare</a:t>
            </a:r>
            <a:r>
              <a:rPr lang="sv-SE" dirty="0"/>
              <a:t> </a:t>
            </a:r>
            <a:r>
              <a:rPr lang="sv-SE" dirty="0" err="1"/>
              <a:t>how</a:t>
            </a:r>
            <a:r>
              <a:rPr lang="sv-SE" dirty="0"/>
              <a:t> the </a:t>
            </a:r>
            <a:r>
              <a:rPr lang="sv-SE" dirty="0" err="1"/>
              <a:t>two</a:t>
            </a:r>
            <a:r>
              <a:rPr lang="sv-SE" dirty="0"/>
              <a:t> </a:t>
            </a:r>
            <a:r>
              <a:rPr lang="sv-SE" dirty="0" err="1"/>
              <a:t>activated</a:t>
            </a:r>
            <a:r>
              <a:rPr lang="sv-SE" dirty="0"/>
              <a:t> </a:t>
            </a:r>
            <a:r>
              <a:rPr lang="sv-SE" dirty="0" err="1"/>
              <a:t>sources</a:t>
            </a:r>
            <a:r>
              <a:rPr lang="sv-SE" dirty="0"/>
              <a:t> </a:t>
            </a:r>
            <a:r>
              <a:rPr lang="sv-SE" dirty="0" err="1"/>
              <a:t>would</a:t>
            </a:r>
            <a:r>
              <a:rPr lang="sv-SE" dirty="0"/>
              <a:t> </a:t>
            </a:r>
            <a:r>
              <a:rPr lang="sv-SE" dirty="0" err="1"/>
              <a:t>affect</a:t>
            </a:r>
            <a:r>
              <a:rPr lang="sv-SE" dirty="0"/>
              <a:t> the </a:t>
            </a:r>
            <a:r>
              <a:rPr lang="sv-SE" dirty="0" err="1"/>
              <a:t>dynamics</a:t>
            </a:r>
            <a:r>
              <a:rPr lang="sv-SE" dirty="0"/>
              <a:t> </a:t>
            </a:r>
            <a:r>
              <a:rPr lang="sv-SE" dirty="0" err="1"/>
              <a:t>differenlty</a:t>
            </a:r>
            <a:r>
              <a:rPr lang="sv-SE" dirty="0"/>
              <a:t> in the fluid and </a:t>
            </a:r>
            <a:r>
              <a:rPr lang="sv-SE" dirty="0" err="1"/>
              <a:t>kinetic</a:t>
            </a:r>
            <a:r>
              <a:rPr lang="sv-SE" dirty="0"/>
              <a:t> </a:t>
            </a:r>
            <a:r>
              <a:rPr lang="sv-SE" dirty="0" err="1"/>
              <a:t>models</a:t>
            </a:r>
            <a:r>
              <a:rPr lang="sv-SE" dirty="0"/>
              <a:t>, </a:t>
            </a:r>
            <a:r>
              <a:rPr lang="sv-SE" dirty="0" err="1"/>
              <a:t>we</a:t>
            </a:r>
            <a:r>
              <a:rPr lang="sv-SE" dirty="0"/>
              <a:t> </a:t>
            </a:r>
            <a:r>
              <a:rPr lang="sv-SE" dirty="0" err="1"/>
              <a:t>had</a:t>
            </a:r>
            <a:r>
              <a:rPr lang="sv-SE" dirty="0"/>
              <a:t> to </a:t>
            </a:r>
            <a:r>
              <a:rPr lang="sv-SE" dirty="0" err="1"/>
              <a:t>implement</a:t>
            </a:r>
            <a:r>
              <a:rPr lang="sv-SE" dirty="0"/>
              <a:t> </a:t>
            </a:r>
            <a:r>
              <a:rPr lang="sv-SE" dirty="0" err="1"/>
              <a:t>kinetic</a:t>
            </a:r>
            <a:r>
              <a:rPr lang="sv-SE" dirty="0"/>
              <a:t> versions </a:t>
            </a:r>
            <a:r>
              <a:rPr lang="sv-SE" dirty="0" err="1"/>
              <a:t>of</a:t>
            </a:r>
            <a:r>
              <a:rPr lang="sv-SE" dirty="0"/>
              <a:t> </a:t>
            </a:r>
            <a:r>
              <a:rPr lang="sv-SE" dirty="0" err="1"/>
              <a:t>these</a:t>
            </a:r>
            <a:r>
              <a:rPr lang="sv-SE" dirty="0"/>
              <a:t> </a:t>
            </a:r>
            <a:r>
              <a:rPr lang="sv-SE" dirty="0" err="1"/>
              <a:t>sources</a:t>
            </a:r>
            <a:r>
              <a:rPr lang="sv-SE" dirty="0"/>
              <a:t>.</a:t>
            </a:r>
          </a:p>
          <a:p>
            <a:pPr marL="0" indent="0">
              <a:buFontTx/>
              <a:buNone/>
            </a:pPr>
            <a:endParaRPr lang="sv-SE" dirty="0"/>
          </a:p>
          <a:p>
            <a:pPr marL="0" indent="0">
              <a:buFontTx/>
              <a:buNone/>
            </a:pPr>
            <a:r>
              <a:rPr lang="sv-SE" dirty="0"/>
              <a:t>50 s</a:t>
            </a:r>
          </a:p>
          <a:p>
            <a:pPr marL="0" indent="0">
              <a:buFontTx/>
              <a:buNone/>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Lägg till initial </a:t>
            </a:r>
            <a:r>
              <a:rPr lang="sv-SE" dirty="0" err="1"/>
              <a:t>profiles</a:t>
            </a:r>
            <a:r>
              <a:rPr lang="sv-SE" dirty="0"/>
              <a:t>? </a:t>
            </a:r>
            <a:r>
              <a:rPr lang="sv-SE" dirty="0" err="1"/>
              <a:t>I_p</a:t>
            </a:r>
            <a:r>
              <a:rPr lang="sv-SE" dirty="0"/>
              <a:t> och B0, 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SPARC </a:t>
            </a:r>
            <a:r>
              <a:rPr lang="sv-SE" dirty="0" err="1"/>
              <a:t>Primary</a:t>
            </a:r>
            <a:r>
              <a:rPr lang="sv-SE" dirty="0"/>
              <a:t> </a:t>
            </a:r>
            <a:r>
              <a:rPr lang="sv-SE" dirty="0" err="1"/>
              <a:t>reference</a:t>
            </a:r>
            <a:r>
              <a:rPr lang="sv-SE" dirty="0"/>
              <a:t> discharge</a:t>
            </a:r>
          </a:p>
        </p:txBody>
      </p:sp>
      <p:sp>
        <p:nvSpPr>
          <p:cNvPr id="4" name="Slide Number Placeholder 3"/>
          <p:cNvSpPr>
            <a:spLocks noGrp="1"/>
          </p:cNvSpPr>
          <p:nvPr>
            <p:ph type="sldNum" sz="quarter" idx="5"/>
          </p:nvPr>
        </p:nvSpPr>
        <p:spPr/>
        <p:txBody>
          <a:bodyPr/>
          <a:lstStyle/>
          <a:p>
            <a:fld id="{57C50376-1CC3-4177-A95A-1439A12E909A}" type="slidenum">
              <a:rPr lang="sv-SE" smtClean="0"/>
              <a:t>10</a:t>
            </a:fld>
            <a:endParaRPr lang="sv-SE"/>
          </a:p>
        </p:txBody>
      </p:sp>
    </p:spTree>
    <p:extLst>
      <p:ext uri="{BB962C8B-B14F-4D97-AF65-F5344CB8AC3E}">
        <p14:creationId xmlns:p14="http://schemas.microsoft.com/office/powerpoint/2010/main" val="7284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For tritium beta </a:t>
            </a:r>
            <a:r>
              <a:rPr lang="sv-SE" dirty="0" err="1"/>
              <a:t>decay</a:t>
            </a:r>
            <a:r>
              <a:rPr lang="sv-SE" dirty="0"/>
              <a:t>, </a:t>
            </a:r>
            <a:r>
              <a:rPr lang="sv-SE" dirty="0" err="1"/>
              <a:t>increase</a:t>
            </a:r>
            <a:r>
              <a:rPr lang="sv-SE" dirty="0"/>
              <a:t> </a:t>
            </a:r>
            <a:r>
              <a:rPr lang="sv-SE" dirty="0" err="1"/>
              <a:t>dist</a:t>
            </a:r>
            <a:r>
              <a:rPr lang="sv-SE" dirty="0"/>
              <a:t> </a:t>
            </a:r>
            <a:r>
              <a:rPr lang="sv-SE" dirty="0" err="1"/>
              <a:t>fun</a:t>
            </a:r>
            <a:r>
              <a:rPr lang="sv-SE" dirty="0"/>
              <a:t> </a:t>
            </a:r>
            <a:r>
              <a:rPr lang="sv-SE" dirty="0" err="1"/>
              <a:t>depend</a:t>
            </a:r>
            <a:r>
              <a:rPr lang="sv-SE" dirty="0"/>
              <a:t> E </a:t>
            </a:r>
            <a:r>
              <a:rPr lang="sv-SE" dirty="0" err="1"/>
              <a:t>spectrum</a:t>
            </a:r>
            <a:r>
              <a:rPr lang="sv-SE" dirty="0"/>
              <a:t> </a:t>
            </a:r>
          </a:p>
          <a:p>
            <a:pPr marL="0" indent="0">
              <a:buFontTx/>
              <a:buNone/>
            </a:pPr>
            <a:endParaRPr lang="sv-SE" dirty="0"/>
          </a:p>
          <a:p>
            <a:pPr marL="0" indent="0">
              <a:buFontTx/>
              <a:buNone/>
            </a:pPr>
            <a:r>
              <a:rPr lang="sv-SE" dirty="0" err="1"/>
              <a:t>Emmision</a:t>
            </a:r>
            <a:r>
              <a:rPr lang="sv-SE" dirty="0"/>
              <a:t> </a:t>
            </a:r>
            <a:r>
              <a:rPr lang="sv-SE" dirty="0" err="1"/>
              <a:t>spect</a:t>
            </a:r>
            <a:r>
              <a:rPr lang="sv-SE" dirty="0"/>
              <a:t> </a:t>
            </a:r>
            <a:r>
              <a:rPr lang="sv-SE" dirty="0" err="1"/>
              <a:t>depends</a:t>
            </a:r>
            <a:endParaRPr lang="sv-SE" dirty="0"/>
          </a:p>
          <a:p>
            <a:pPr marL="0" indent="0">
              <a:buFontTx/>
              <a:buNone/>
            </a:pPr>
            <a:endParaRPr lang="sv-SE" dirty="0"/>
          </a:p>
          <a:p>
            <a:pPr marL="0" indent="0">
              <a:buFontTx/>
              <a:buNone/>
            </a:pPr>
            <a:r>
              <a:rPr lang="sv-SE" dirty="0" err="1"/>
              <a:t>Also</a:t>
            </a:r>
            <a:r>
              <a:rPr lang="sv-SE" dirty="0"/>
              <a:t> </a:t>
            </a:r>
            <a:r>
              <a:rPr lang="sv-SE" dirty="0" err="1"/>
              <a:t>depends</a:t>
            </a:r>
            <a:r>
              <a:rPr lang="sv-SE" dirty="0"/>
              <a:t> </a:t>
            </a:r>
            <a:r>
              <a:rPr lang="sv-SE" dirty="0" err="1"/>
              <a:t>fermi</a:t>
            </a:r>
            <a:r>
              <a:rPr lang="sv-SE" dirty="0"/>
              <a:t>, </a:t>
            </a:r>
            <a:r>
              <a:rPr lang="sv-SE" dirty="0" err="1"/>
              <a:t>accounts</a:t>
            </a:r>
            <a:r>
              <a:rPr lang="sv-SE" dirty="0"/>
              <a:t> </a:t>
            </a:r>
            <a:r>
              <a:rPr lang="sv-SE" dirty="0" err="1"/>
              <a:t>Coulomb</a:t>
            </a:r>
            <a:r>
              <a:rPr lang="sv-SE" dirty="0"/>
              <a:t> </a:t>
            </a:r>
            <a:r>
              <a:rPr lang="sv-SE" dirty="0" err="1"/>
              <a:t>forces</a:t>
            </a:r>
            <a:r>
              <a:rPr lang="sv-SE" dirty="0"/>
              <a:t> beta e helium </a:t>
            </a:r>
            <a:r>
              <a:rPr lang="sv-SE" dirty="0" err="1"/>
              <a:t>nucl</a:t>
            </a:r>
            <a:endParaRPr lang="sv-SE" dirty="0"/>
          </a:p>
          <a:p>
            <a:pPr marL="0" indent="0">
              <a:buFontTx/>
              <a:buNone/>
            </a:pPr>
            <a:endParaRPr lang="sv-SE" dirty="0"/>
          </a:p>
          <a:p>
            <a:pPr marL="0" indent="0">
              <a:buFontTx/>
              <a:buNone/>
            </a:pPr>
            <a:r>
              <a:rPr lang="sv-SE" dirty="0"/>
              <a:t>Max </a:t>
            </a:r>
            <a:r>
              <a:rPr lang="sv-SE" dirty="0" err="1"/>
              <a:t>enerrgy</a:t>
            </a:r>
            <a:r>
              <a:rPr lang="sv-SE" dirty="0"/>
              <a:t> </a:t>
            </a:r>
            <a:r>
              <a:rPr lang="sv-SE" dirty="0" err="1"/>
              <a:t>rel</a:t>
            </a:r>
            <a:r>
              <a:rPr lang="sv-SE" dirty="0"/>
              <a:t> small, non-</a:t>
            </a:r>
            <a:r>
              <a:rPr lang="sv-SE" dirty="0" err="1"/>
              <a:t>relativistic</a:t>
            </a:r>
            <a:r>
              <a:rPr lang="sv-SE" dirty="0"/>
              <a:t> </a:t>
            </a:r>
            <a:r>
              <a:rPr lang="sv-SE" dirty="0" err="1"/>
              <a:t>fermi</a:t>
            </a:r>
            <a:r>
              <a:rPr lang="sv-SE" dirty="0"/>
              <a:t> </a:t>
            </a:r>
            <a:r>
              <a:rPr lang="sv-SE" dirty="0" err="1"/>
              <a:t>fun</a:t>
            </a:r>
            <a:r>
              <a:rPr lang="sv-SE" dirty="0"/>
              <a:t>, </a:t>
            </a:r>
            <a:r>
              <a:rPr lang="sv-SE" dirty="0" err="1"/>
              <a:t>depends</a:t>
            </a:r>
            <a:endParaRPr lang="sv-SE" dirty="0"/>
          </a:p>
          <a:p>
            <a:pPr marL="0" indent="0">
              <a:buFontTx/>
              <a:buNone/>
            </a:pPr>
            <a:endParaRPr lang="sv-SE" dirty="0"/>
          </a:p>
          <a:p>
            <a:pPr marL="0" indent="0">
              <a:buFontTx/>
              <a:buNone/>
            </a:pPr>
            <a:r>
              <a:rPr lang="sv-SE" dirty="0" err="1"/>
              <a:t>Electrons</a:t>
            </a:r>
            <a:r>
              <a:rPr lang="sv-SE" dirty="0"/>
              <a:t> </a:t>
            </a:r>
            <a:r>
              <a:rPr lang="sv-SE" dirty="0" err="1"/>
              <a:t>emitted</a:t>
            </a:r>
            <a:r>
              <a:rPr lang="sv-SE" dirty="0"/>
              <a:t> </a:t>
            </a:r>
            <a:r>
              <a:rPr lang="sv-SE" dirty="0" err="1"/>
              <a:t>random</a:t>
            </a:r>
            <a:r>
              <a:rPr lang="sv-SE" dirty="0"/>
              <a:t> uniform, </a:t>
            </a:r>
            <a:r>
              <a:rPr lang="sv-SE" dirty="0" err="1"/>
              <a:t>assume</a:t>
            </a:r>
            <a:r>
              <a:rPr lang="sv-SE" dirty="0"/>
              <a:t> source </a:t>
            </a:r>
            <a:r>
              <a:rPr lang="sv-SE" dirty="0" err="1"/>
              <a:t>isotropic</a:t>
            </a:r>
            <a:endParaRPr lang="sv-SE" dirty="0"/>
          </a:p>
          <a:p>
            <a:pPr marL="0" indent="0">
              <a:buFontTx/>
              <a:buNone/>
            </a:pPr>
            <a:endParaRPr lang="sv-SE" dirty="0"/>
          </a:p>
          <a:p>
            <a:pPr marL="0" indent="0">
              <a:buFontTx/>
              <a:buNone/>
            </a:pPr>
            <a:r>
              <a:rPr lang="sv-SE" dirty="0"/>
              <a:t>Source gen small </a:t>
            </a:r>
            <a:r>
              <a:rPr lang="sv-SE" dirty="0" err="1"/>
              <a:t>momentum</a:t>
            </a:r>
            <a:r>
              <a:rPr lang="sv-SE" dirty="0"/>
              <a:t> element </a:t>
            </a:r>
            <a:r>
              <a:rPr lang="sv-SE" dirty="0" err="1"/>
              <a:t>equal</a:t>
            </a:r>
            <a:r>
              <a:rPr lang="sv-SE" dirty="0"/>
              <a:t> </a:t>
            </a:r>
            <a:r>
              <a:rPr lang="sv-SE" dirty="0" err="1"/>
              <a:t>energy</a:t>
            </a:r>
            <a:r>
              <a:rPr lang="sv-SE" dirty="0"/>
              <a:t> </a:t>
            </a:r>
            <a:r>
              <a:rPr lang="sv-SE" dirty="0" err="1"/>
              <a:t>spectrum</a:t>
            </a:r>
            <a:r>
              <a:rPr lang="sv-SE" dirty="0"/>
              <a:t> </a:t>
            </a:r>
            <a:r>
              <a:rPr lang="sv-SE" dirty="0" err="1"/>
              <a:t>corresponding</a:t>
            </a:r>
            <a:r>
              <a:rPr lang="sv-SE" dirty="0"/>
              <a:t> </a:t>
            </a:r>
            <a:r>
              <a:rPr lang="sv-SE" dirty="0" err="1"/>
              <a:t>kin</a:t>
            </a:r>
            <a:r>
              <a:rPr lang="sv-SE" dirty="0"/>
              <a:t> </a:t>
            </a:r>
            <a:r>
              <a:rPr lang="sv-SE" dirty="0" err="1"/>
              <a:t>energy</a:t>
            </a:r>
            <a:endParaRPr lang="sv-SE" dirty="0"/>
          </a:p>
          <a:p>
            <a:pPr marL="0" indent="0">
              <a:buFontTx/>
              <a:buNone/>
            </a:pPr>
            <a:endParaRPr lang="sv-SE" dirty="0"/>
          </a:p>
          <a:p>
            <a:pPr marL="0" indent="0">
              <a:buFontTx/>
              <a:buNone/>
            </a:pPr>
            <a:r>
              <a:rPr lang="sv-SE" dirty="0" err="1"/>
              <a:t>Yields</a:t>
            </a:r>
            <a:r>
              <a:rPr lang="sv-SE" dirty="0"/>
              <a:t> expression tritium beta </a:t>
            </a:r>
            <a:r>
              <a:rPr lang="sv-SE" dirty="0" err="1"/>
              <a:t>decay</a:t>
            </a:r>
            <a:endParaRPr lang="sv-SE" dirty="0"/>
          </a:p>
          <a:p>
            <a:pPr marL="0" indent="0">
              <a:buFontTx/>
              <a:buNone/>
            </a:pPr>
            <a:endParaRPr lang="sv-SE" dirty="0"/>
          </a:p>
          <a:p>
            <a:pPr marL="0" indent="0">
              <a:buFontTx/>
              <a:buNone/>
            </a:pPr>
            <a:r>
              <a:rPr lang="sv-SE" dirty="0"/>
              <a:t>C </a:t>
            </a:r>
            <a:r>
              <a:rPr lang="sv-SE" dirty="0" err="1"/>
              <a:t>comes</a:t>
            </a:r>
            <a:r>
              <a:rPr lang="sv-SE" dirty="0"/>
              <a:t> norm </a:t>
            </a:r>
            <a:r>
              <a:rPr lang="sv-SE" dirty="0" err="1"/>
              <a:t>energy</a:t>
            </a:r>
            <a:r>
              <a:rPr lang="sv-SE" dirty="0"/>
              <a:t> </a:t>
            </a:r>
            <a:r>
              <a:rPr lang="sv-SE" dirty="0" err="1"/>
              <a:t>spec</a:t>
            </a:r>
            <a:r>
              <a:rPr lang="sv-SE" dirty="0"/>
              <a:t>, </a:t>
            </a:r>
            <a:r>
              <a:rPr lang="sv-SE" dirty="0" err="1"/>
              <a:t>also</a:t>
            </a:r>
            <a:r>
              <a:rPr lang="sv-SE" dirty="0"/>
              <a:t> </a:t>
            </a:r>
            <a:r>
              <a:rPr lang="sv-SE" dirty="0" err="1"/>
              <a:t>account</a:t>
            </a:r>
            <a:r>
              <a:rPr lang="sv-SE" dirty="0"/>
              <a:t> tritium </a:t>
            </a:r>
            <a:r>
              <a:rPr lang="sv-SE" dirty="0" err="1"/>
              <a:t>density</a:t>
            </a:r>
            <a:r>
              <a:rPr lang="sv-SE" dirty="0"/>
              <a:t> and </a:t>
            </a:r>
            <a:r>
              <a:rPr lang="sv-SE" dirty="0" err="1"/>
              <a:t>half</a:t>
            </a:r>
            <a:r>
              <a:rPr lang="sv-SE" dirty="0"/>
              <a:t> </a:t>
            </a:r>
            <a:r>
              <a:rPr lang="sv-SE" dirty="0" err="1"/>
              <a:t>life</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a:t>For tritium beta </a:t>
            </a:r>
            <a:r>
              <a:rPr lang="sv-SE" dirty="0" err="1"/>
              <a:t>decay</a:t>
            </a:r>
            <a:r>
              <a:rPr lang="sv-SE" dirty="0"/>
              <a:t>, the </a:t>
            </a:r>
            <a:r>
              <a:rPr lang="sv-SE" dirty="0" err="1"/>
              <a:t>increase</a:t>
            </a:r>
            <a:r>
              <a:rPr lang="sv-SE" dirty="0"/>
              <a:t> in the distribution </a:t>
            </a:r>
            <a:r>
              <a:rPr lang="sv-SE" dirty="0" err="1"/>
              <a:t>function</a:t>
            </a:r>
            <a:r>
              <a:rPr lang="sv-SE" dirty="0"/>
              <a:t> </a:t>
            </a:r>
            <a:r>
              <a:rPr lang="sv-SE" dirty="0" err="1"/>
              <a:t>will</a:t>
            </a:r>
            <a:r>
              <a:rPr lang="sv-SE" dirty="0"/>
              <a:t> </a:t>
            </a:r>
            <a:r>
              <a:rPr lang="sv-SE" dirty="0" err="1"/>
              <a:t>depend</a:t>
            </a:r>
            <a:r>
              <a:rPr lang="sv-SE" dirty="0"/>
              <a:t> on the </a:t>
            </a:r>
            <a:r>
              <a:rPr lang="sv-SE" dirty="0" err="1"/>
              <a:t>energy</a:t>
            </a:r>
            <a:r>
              <a:rPr lang="sv-SE" dirty="0"/>
              <a:t> </a:t>
            </a:r>
            <a:r>
              <a:rPr lang="sv-SE" dirty="0" err="1"/>
              <a:t>spectrum</a:t>
            </a:r>
            <a:r>
              <a:rPr lang="sv-SE" dirty="0"/>
              <a:t> </a:t>
            </a:r>
            <a:r>
              <a:rPr lang="sv-SE" dirty="0" err="1"/>
              <a:t>of</a:t>
            </a:r>
            <a:r>
              <a:rPr lang="sv-SE" dirty="0"/>
              <a:t> the </a:t>
            </a:r>
            <a:r>
              <a:rPr lang="sv-SE" dirty="0" err="1"/>
              <a:t>electrons</a:t>
            </a:r>
            <a:r>
              <a:rPr lang="sv-SE" dirty="0"/>
              <a:t> </a:t>
            </a:r>
            <a:r>
              <a:rPr lang="sv-SE" dirty="0" err="1"/>
              <a:t>emitted</a:t>
            </a:r>
            <a:r>
              <a:rPr lang="sv-SE" dirty="0"/>
              <a:t> </a:t>
            </a:r>
            <a:r>
              <a:rPr lang="sv-SE" dirty="0" err="1"/>
              <a:t>during</a:t>
            </a:r>
            <a:r>
              <a:rPr lang="sv-SE" dirty="0"/>
              <a:t> the </a:t>
            </a:r>
            <a:r>
              <a:rPr lang="sv-SE" dirty="0" err="1"/>
              <a:t>decay</a:t>
            </a:r>
            <a:r>
              <a:rPr lang="sv-SE" dirty="0"/>
              <a:t>.</a:t>
            </a:r>
          </a:p>
          <a:p>
            <a:pPr marL="0" indent="0">
              <a:buFontTx/>
              <a:buNone/>
            </a:pPr>
            <a:endParaRPr lang="sv-SE" dirty="0"/>
          </a:p>
          <a:p>
            <a:pPr marL="0" indent="0">
              <a:buFontTx/>
              <a:buNone/>
            </a:pPr>
            <a:r>
              <a:rPr lang="sv-SE" dirty="0" err="1"/>
              <a:t>This</a:t>
            </a:r>
            <a:r>
              <a:rPr lang="sv-SE" dirty="0"/>
              <a:t> </a:t>
            </a:r>
            <a:r>
              <a:rPr lang="sv-SE" dirty="0" err="1"/>
              <a:t>emmission</a:t>
            </a:r>
            <a:r>
              <a:rPr lang="sv-SE" dirty="0"/>
              <a:t> </a:t>
            </a:r>
            <a:r>
              <a:rPr lang="sv-SE" dirty="0" err="1"/>
              <a:t>spectrum</a:t>
            </a:r>
            <a:r>
              <a:rPr lang="sv-SE" dirty="0"/>
              <a:t> </a:t>
            </a:r>
            <a:r>
              <a:rPr lang="sv-SE" dirty="0" err="1"/>
              <a:t>depends</a:t>
            </a:r>
            <a:r>
              <a:rPr lang="sv-SE" dirty="0"/>
              <a:t> on the </a:t>
            </a:r>
            <a:r>
              <a:rPr lang="sv-SE" dirty="0" err="1"/>
              <a:t>momentum</a:t>
            </a:r>
            <a:r>
              <a:rPr lang="sv-SE" dirty="0"/>
              <a:t>, total </a:t>
            </a:r>
            <a:r>
              <a:rPr lang="sv-SE" dirty="0" err="1"/>
              <a:t>energy</a:t>
            </a:r>
            <a:r>
              <a:rPr lang="sv-SE" dirty="0"/>
              <a:t>, </a:t>
            </a:r>
            <a:r>
              <a:rPr lang="sv-SE" dirty="0" err="1"/>
              <a:t>kinetic</a:t>
            </a:r>
            <a:r>
              <a:rPr lang="sv-SE" dirty="0"/>
              <a:t> </a:t>
            </a:r>
            <a:r>
              <a:rPr lang="sv-SE" dirty="0" err="1"/>
              <a:t>energy</a:t>
            </a:r>
            <a:r>
              <a:rPr lang="sv-SE" dirty="0"/>
              <a:t>, and the maximum </a:t>
            </a:r>
            <a:r>
              <a:rPr lang="sv-SE" dirty="0" err="1"/>
              <a:t>energy</a:t>
            </a:r>
            <a:r>
              <a:rPr lang="sv-SE" dirty="0"/>
              <a:t> </a:t>
            </a:r>
            <a:r>
              <a:rPr lang="sv-SE" dirty="0" err="1"/>
              <a:t>possible</a:t>
            </a:r>
            <a:r>
              <a:rPr lang="sv-SE" dirty="0"/>
              <a:t> for the </a:t>
            </a:r>
            <a:r>
              <a:rPr lang="sv-SE" dirty="0" err="1"/>
              <a:t>electrons</a:t>
            </a:r>
            <a:r>
              <a:rPr lang="sv-SE" dirty="0"/>
              <a:t> to </a:t>
            </a:r>
            <a:r>
              <a:rPr lang="sv-SE" dirty="0" err="1"/>
              <a:t>obtain</a:t>
            </a:r>
            <a:r>
              <a:rPr lang="sv-SE" dirty="0"/>
              <a:t> from the </a:t>
            </a:r>
            <a:r>
              <a:rPr lang="sv-SE" dirty="0" err="1"/>
              <a:t>decay</a:t>
            </a:r>
            <a:r>
              <a:rPr lang="sv-SE" dirty="0"/>
              <a:t>, </a:t>
            </a:r>
            <a:r>
              <a:rPr lang="sv-SE" dirty="0" err="1"/>
              <a:t>which</a:t>
            </a:r>
            <a:r>
              <a:rPr lang="sv-SE" dirty="0"/>
              <a:t> is 18.6 </a:t>
            </a:r>
            <a:r>
              <a:rPr lang="sv-SE" dirty="0" err="1"/>
              <a:t>keV</a:t>
            </a:r>
            <a:endParaRPr lang="sv-SE" dirty="0"/>
          </a:p>
          <a:p>
            <a:pPr marL="0" indent="0">
              <a:buFontTx/>
              <a:buNone/>
            </a:pPr>
            <a:endParaRPr lang="sv-SE" dirty="0"/>
          </a:p>
          <a:p>
            <a:pPr marL="0" indent="0">
              <a:buFontTx/>
              <a:buNone/>
            </a:pPr>
            <a:r>
              <a:rPr lang="sv-SE" dirty="0"/>
              <a:t>It </a:t>
            </a:r>
            <a:r>
              <a:rPr lang="sv-SE" dirty="0" err="1"/>
              <a:t>also</a:t>
            </a:r>
            <a:r>
              <a:rPr lang="sv-SE" dirty="0"/>
              <a:t> </a:t>
            </a:r>
            <a:r>
              <a:rPr lang="sv-SE" dirty="0" err="1"/>
              <a:t>depends</a:t>
            </a:r>
            <a:r>
              <a:rPr lang="sv-SE" dirty="0"/>
              <a:t> on the Fermi-</a:t>
            </a:r>
            <a:r>
              <a:rPr lang="sv-SE" dirty="0" err="1"/>
              <a:t>function</a:t>
            </a:r>
            <a:r>
              <a:rPr lang="sv-SE" dirty="0"/>
              <a:t> , </a:t>
            </a:r>
            <a:r>
              <a:rPr lang="sv-SE" dirty="0" err="1"/>
              <a:t>accounting</a:t>
            </a:r>
            <a:r>
              <a:rPr lang="sv-SE" dirty="0"/>
              <a:t> for the </a:t>
            </a:r>
            <a:r>
              <a:rPr lang="sv-SE" dirty="0" err="1"/>
              <a:t>Coulomb</a:t>
            </a:r>
            <a:r>
              <a:rPr lang="sv-SE" dirty="0"/>
              <a:t> </a:t>
            </a:r>
            <a:r>
              <a:rPr lang="sv-SE" dirty="0" err="1"/>
              <a:t>forces</a:t>
            </a:r>
            <a:r>
              <a:rPr lang="sv-SE" dirty="0"/>
              <a:t> </a:t>
            </a:r>
            <a:r>
              <a:rPr lang="sv-SE" dirty="0" err="1"/>
              <a:t>experienced</a:t>
            </a:r>
            <a:r>
              <a:rPr lang="sv-SE" dirty="0"/>
              <a:t> by the beta </a:t>
            </a:r>
            <a:r>
              <a:rPr lang="sv-SE" dirty="0" err="1"/>
              <a:t>electron</a:t>
            </a:r>
            <a:r>
              <a:rPr lang="sv-SE" dirty="0"/>
              <a:t> and helium </a:t>
            </a:r>
            <a:r>
              <a:rPr lang="sv-SE" dirty="0" err="1"/>
              <a:t>nucleus</a:t>
            </a:r>
            <a:r>
              <a:rPr lang="sv-SE" dirty="0"/>
              <a:t> </a:t>
            </a:r>
            <a:r>
              <a:rPr lang="sv-SE" dirty="0" err="1"/>
              <a:t>after</a:t>
            </a:r>
            <a:r>
              <a:rPr lang="sv-SE" dirty="0"/>
              <a:t> the </a:t>
            </a:r>
            <a:r>
              <a:rPr lang="sv-SE" dirty="0" err="1"/>
              <a:t>decay</a:t>
            </a:r>
            <a:endParaRPr lang="sv-SE" dirty="0"/>
          </a:p>
          <a:p>
            <a:pPr marL="0" indent="0">
              <a:buFontTx/>
              <a:buNone/>
            </a:pPr>
            <a:endParaRPr lang="sv-SE" dirty="0"/>
          </a:p>
          <a:p>
            <a:pPr marL="0" indent="0">
              <a:buFontTx/>
              <a:buNone/>
            </a:pPr>
            <a:r>
              <a:rPr lang="sv-SE" dirty="0" err="1"/>
              <a:t>Since</a:t>
            </a:r>
            <a:r>
              <a:rPr lang="sv-SE" dirty="0"/>
              <a:t> the maximum </a:t>
            </a:r>
            <a:r>
              <a:rPr lang="sv-SE" dirty="0" err="1"/>
              <a:t>energy</a:t>
            </a:r>
            <a:r>
              <a:rPr lang="sv-SE" dirty="0"/>
              <a:t> is </a:t>
            </a:r>
            <a:r>
              <a:rPr lang="sv-SE" dirty="0" err="1"/>
              <a:t>relatively</a:t>
            </a:r>
            <a:r>
              <a:rPr lang="sv-SE" dirty="0"/>
              <a:t> small, </a:t>
            </a:r>
            <a:r>
              <a:rPr lang="sv-SE" dirty="0" err="1"/>
              <a:t>we</a:t>
            </a:r>
            <a:r>
              <a:rPr lang="sv-SE" dirty="0"/>
              <a:t> </a:t>
            </a:r>
            <a:r>
              <a:rPr lang="sv-SE" dirty="0" err="1"/>
              <a:t>can</a:t>
            </a:r>
            <a:r>
              <a:rPr lang="sv-SE" dirty="0"/>
              <a:t> </a:t>
            </a:r>
            <a:r>
              <a:rPr lang="sv-SE" dirty="0" err="1"/>
              <a:t>use</a:t>
            </a:r>
            <a:r>
              <a:rPr lang="sv-SE" dirty="0"/>
              <a:t> the </a:t>
            </a:r>
            <a:r>
              <a:rPr lang="sv-SE" dirty="0" err="1"/>
              <a:t>nonrelativistic</a:t>
            </a:r>
            <a:r>
              <a:rPr lang="sv-SE" dirty="0"/>
              <a:t> </a:t>
            </a:r>
            <a:r>
              <a:rPr lang="sv-SE" dirty="0" err="1"/>
              <a:t>fermi</a:t>
            </a:r>
            <a:r>
              <a:rPr lang="sv-SE" dirty="0"/>
              <a:t> </a:t>
            </a:r>
            <a:r>
              <a:rPr lang="sv-SE" dirty="0" err="1"/>
              <a:t>function</a:t>
            </a:r>
            <a:r>
              <a:rPr lang="sv-SE" dirty="0"/>
              <a:t>, </a:t>
            </a:r>
            <a:r>
              <a:rPr lang="sv-SE" dirty="0" err="1"/>
              <a:t>which</a:t>
            </a:r>
            <a:r>
              <a:rPr lang="sv-SE" dirty="0"/>
              <a:t> </a:t>
            </a:r>
            <a:r>
              <a:rPr lang="sv-SE" dirty="0" err="1"/>
              <a:t>depends</a:t>
            </a:r>
            <a:r>
              <a:rPr lang="sv-SE" dirty="0"/>
              <a:t> on the charge </a:t>
            </a:r>
            <a:r>
              <a:rPr lang="sv-SE" dirty="0" err="1"/>
              <a:t>of</a:t>
            </a:r>
            <a:r>
              <a:rPr lang="sv-SE" dirty="0"/>
              <a:t> the final </a:t>
            </a:r>
            <a:r>
              <a:rPr lang="sv-SE" dirty="0" err="1"/>
              <a:t>nucleus</a:t>
            </a:r>
            <a:r>
              <a:rPr lang="sv-SE" dirty="0"/>
              <a:t> (helium in </a:t>
            </a:r>
            <a:r>
              <a:rPr lang="sv-SE" dirty="0" err="1"/>
              <a:t>our</a:t>
            </a:r>
            <a:r>
              <a:rPr lang="sv-SE" dirty="0"/>
              <a:t> </a:t>
            </a:r>
            <a:r>
              <a:rPr lang="sv-SE" dirty="0" err="1"/>
              <a:t>case</a:t>
            </a:r>
            <a:r>
              <a:rPr lang="sv-SE" dirty="0"/>
              <a:t>), the </a:t>
            </a:r>
            <a:r>
              <a:rPr lang="sv-SE" dirty="0" err="1"/>
              <a:t>normalized</a:t>
            </a:r>
            <a:r>
              <a:rPr lang="sv-SE" dirty="0"/>
              <a:t> speed beta and the fine </a:t>
            </a:r>
            <a:r>
              <a:rPr lang="sv-SE" dirty="0" err="1"/>
              <a:t>structure</a:t>
            </a:r>
            <a:r>
              <a:rPr lang="sv-SE" dirty="0"/>
              <a:t> </a:t>
            </a:r>
            <a:r>
              <a:rPr lang="sv-SE" dirty="0" err="1"/>
              <a:t>constant</a:t>
            </a:r>
            <a:r>
              <a:rPr lang="sv-SE" dirty="0"/>
              <a:t> </a:t>
            </a:r>
            <a:r>
              <a:rPr lang="sv-SE" dirty="0" err="1"/>
              <a:t>alpha</a:t>
            </a:r>
            <a:r>
              <a:rPr lang="sv-SE" dirty="0"/>
              <a:t>.</a:t>
            </a:r>
          </a:p>
          <a:p>
            <a:pPr marL="0" indent="0">
              <a:buFontTx/>
              <a:buNone/>
            </a:pPr>
            <a:endParaRPr lang="sv-SE" dirty="0"/>
          </a:p>
          <a:p>
            <a:pPr marL="0" indent="0">
              <a:buFontTx/>
              <a:buNone/>
            </a:pPr>
            <a:r>
              <a:rPr lang="sv-SE" dirty="0" err="1"/>
              <a:t>Since</a:t>
            </a:r>
            <a:r>
              <a:rPr lang="sv-SE" dirty="0"/>
              <a:t> the </a:t>
            </a:r>
            <a:r>
              <a:rPr lang="sv-SE" dirty="0" err="1"/>
              <a:t>electrons</a:t>
            </a:r>
            <a:r>
              <a:rPr lang="sv-SE" dirty="0"/>
              <a:t> </a:t>
            </a:r>
            <a:r>
              <a:rPr lang="sv-SE" dirty="0" err="1"/>
              <a:t>will</a:t>
            </a:r>
            <a:r>
              <a:rPr lang="sv-SE" dirty="0"/>
              <a:t> be </a:t>
            </a:r>
            <a:r>
              <a:rPr lang="sv-SE" dirty="0" err="1"/>
              <a:t>emitted</a:t>
            </a:r>
            <a:r>
              <a:rPr lang="sv-SE" dirty="0"/>
              <a:t> in a </a:t>
            </a:r>
            <a:r>
              <a:rPr lang="sv-SE" dirty="0" err="1"/>
              <a:t>random</a:t>
            </a:r>
            <a:r>
              <a:rPr lang="sv-SE" dirty="0"/>
              <a:t> </a:t>
            </a:r>
            <a:r>
              <a:rPr lang="sv-SE" dirty="0" err="1"/>
              <a:t>direction</a:t>
            </a:r>
            <a:r>
              <a:rPr lang="sv-SE" dirty="0"/>
              <a:t> </a:t>
            </a:r>
            <a:r>
              <a:rPr lang="sv-SE" dirty="0" err="1"/>
              <a:t>with</a:t>
            </a:r>
            <a:r>
              <a:rPr lang="sv-SE" dirty="0"/>
              <a:t> uniform </a:t>
            </a:r>
            <a:r>
              <a:rPr lang="sv-SE" dirty="0" err="1"/>
              <a:t>probablity</a:t>
            </a:r>
            <a:r>
              <a:rPr lang="sv-SE" dirty="0"/>
              <a:t>, </a:t>
            </a:r>
            <a:r>
              <a:rPr lang="sv-SE" dirty="0" err="1"/>
              <a:t>we</a:t>
            </a:r>
            <a:r>
              <a:rPr lang="sv-SE" dirty="0"/>
              <a:t> </a:t>
            </a:r>
            <a:r>
              <a:rPr lang="sv-SE" dirty="0" err="1"/>
              <a:t>can</a:t>
            </a:r>
            <a:r>
              <a:rPr lang="sv-SE" dirty="0"/>
              <a:t> </a:t>
            </a:r>
            <a:r>
              <a:rPr lang="sv-SE" dirty="0" err="1"/>
              <a:t>assume</a:t>
            </a:r>
            <a:r>
              <a:rPr lang="sv-SE" dirty="0"/>
              <a:t> </a:t>
            </a:r>
            <a:r>
              <a:rPr lang="sv-SE" dirty="0" err="1"/>
              <a:t>that</a:t>
            </a:r>
            <a:r>
              <a:rPr lang="sv-SE" dirty="0"/>
              <a:t> </a:t>
            </a:r>
            <a:r>
              <a:rPr lang="sv-SE" dirty="0" err="1"/>
              <a:t>this</a:t>
            </a:r>
            <a:r>
              <a:rPr lang="sv-SE" dirty="0"/>
              <a:t> source is </a:t>
            </a:r>
            <a:r>
              <a:rPr lang="sv-SE" dirty="0" err="1"/>
              <a:t>isotropic</a:t>
            </a:r>
            <a:r>
              <a:rPr lang="sv-SE" dirty="0"/>
              <a:t> in pitch </a:t>
            </a:r>
            <a:r>
              <a:rPr lang="sv-SE" dirty="0" err="1"/>
              <a:t>angle</a:t>
            </a:r>
            <a:r>
              <a:rPr lang="sv-SE" dirty="0"/>
              <a:t>, and </a:t>
            </a:r>
            <a:r>
              <a:rPr lang="sv-SE" dirty="0" err="1"/>
              <a:t>thus</a:t>
            </a:r>
            <a:r>
              <a:rPr lang="sv-SE" dirty="0"/>
              <a:t> </a:t>
            </a:r>
            <a:r>
              <a:rPr lang="sv-SE" dirty="0" err="1"/>
              <a:t>only</a:t>
            </a:r>
            <a:r>
              <a:rPr lang="sv-SE" dirty="0"/>
              <a:t> </a:t>
            </a:r>
            <a:r>
              <a:rPr lang="sv-SE" dirty="0" err="1"/>
              <a:t>depend</a:t>
            </a:r>
            <a:r>
              <a:rPr lang="sv-SE" dirty="0"/>
              <a:t> on the </a:t>
            </a:r>
            <a:r>
              <a:rPr lang="sv-SE" dirty="0" err="1"/>
              <a:t>momentum</a:t>
            </a:r>
            <a:r>
              <a:rPr lang="sv-SE" dirty="0"/>
              <a:t>.</a:t>
            </a:r>
          </a:p>
          <a:p>
            <a:pPr marL="0" indent="0">
              <a:buFontTx/>
              <a:buNone/>
            </a:pPr>
            <a:endParaRPr lang="sv-SE" dirty="0"/>
          </a:p>
          <a:p>
            <a:pPr marL="0" indent="0">
              <a:buFontTx/>
              <a:buNone/>
            </a:pPr>
            <a:r>
              <a:rPr lang="sv-SE" dirty="0"/>
              <a:t>The source generation for a small </a:t>
            </a:r>
            <a:r>
              <a:rPr lang="sv-SE" dirty="0" err="1"/>
              <a:t>momentum</a:t>
            </a:r>
            <a:r>
              <a:rPr lang="sv-SE" dirty="0"/>
              <a:t> element </a:t>
            </a:r>
            <a:r>
              <a:rPr lang="sv-SE" dirty="0" err="1"/>
              <a:t>should</a:t>
            </a:r>
            <a:r>
              <a:rPr lang="sv-SE" dirty="0"/>
              <a:t> </a:t>
            </a:r>
            <a:r>
              <a:rPr lang="sv-SE" dirty="0" err="1"/>
              <a:t>therefore</a:t>
            </a:r>
            <a:r>
              <a:rPr lang="sv-SE" dirty="0"/>
              <a:t> be </a:t>
            </a:r>
            <a:r>
              <a:rPr lang="sv-SE" dirty="0" err="1"/>
              <a:t>equal</a:t>
            </a:r>
            <a:r>
              <a:rPr lang="sv-SE" dirty="0"/>
              <a:t> to the beta </a:t>
            </a:r>
            <a:r>
              <a:rPr lang="sv-SE" dirty="0" err="1"/>
              <a:t>spectrum</a:t>
            </a:r>
            <a:r>
              <a:rPr lang="sv-SE" dirty="0"/>
              <a:t> for the </a:t>
            </a:r>
            <a:r>
              <a:rPr lang="sv-SE" dirty="0" err="1"/>
              <a:t>corresponding</a:t>
            </a:r>
            <a:r>
              <a:rPr lang="sv-SE" dirty="0"/>
              <a:t> small </a:t>
            </a:r>
            <a:r>
              <a:rPr lang="sv-SE" dirty="0" err="1"/>
              <a:t>kinetic</a:t>
            </a:r>
            <a:r>
              <a:rPr lang="sv-SE" dirty="0"/>
              <a:t> </a:t>
            </a:r>
            <a:r>
              <a:rPr lang="sv-SE" dirty="0" err="1"/>
              <a:t>energy</a:t>
            </a:r>
            <a:r>
              <a:rPr lang="sv-SE" dirty="0"/>
              <a:t> element</a:t>
            </a:r>
          </a:p>
          <a:p>
            <a:pPr marL="0" indent="0">
              <a:buFontTx/>
              <a:buNone/>
            </a:pPr>
            <a:endParaRPr lang="sv-SE" dirty="0"/>
          </a:p>
          <a:p>
            <a:pPr marL="0" indent="0">
              <a:buFontTx/>
              <a:buNone/>
            </a:pPr>
            <a:r>
              <a:rPr lang="sv-SE" dirty="0" err="1"/>
              <a:t>This</a:t>
            </a:r>
            <a:r>
              <a:rPr lang="sv-SE" dirty="0"/>
              <a:t> </a:t>
            </a:r>
            <a:r>
              <a:rPr lang="sv-SE" dirty="0" err="1"/>
              <a:t>yields</a:t>
            </a:r>
            <a:r>
              <a:rPr lang="sv-SE" dirty="0"/>
              <a:t> the </a:t>
            </a:r>
            <a:r>
              <a:rPr lang="sv-SE" dirty="0" err="1"/>
              <a:t>following</a:t>
            </a:r>
            <a:r>
              <a:rPr lang="sv-SE" dirty="0"/>
              <a:t> expression, </a:t>
            </a:r>
            <a:r>
              <a:rPr lang="sv-SE" dirty="0" err="1"/>
              <a:t>where</a:t>
            </a:r>
            <a:r>
              <a:rPr lang="sv-SE" dirty="0"/>
              <a:t> </a:t>
            </a:r>
            <a:r>
              <a:rPr lang="sv-SE" dirty="0" err="1"/>
              <a:t>we’ve</a:t>
            </a:r>
            <a:r>
              <a:rPr lang="sv-SE" dirty="0"/>
              <a:t> </a:t>
            </a:r>
            <a:r>
              <a:rPr lang="sv-SE" dirty="0" err="1"/>
              <a:t>used</a:t>
            </a:r>
            <a:r>
              <a:rPr lang="sv-SE" dirty="0"/>
              <a:t> the expressions </a:t>
            </a:r>
            <a:r>
              <a:rPr lang="sv-SE" dirty="0" err="1"/>
              <a:t>above</a:t>
            </a:r>
            <a:r>
              <a:rPr lang="sv-SE" dirty="0"/>
              <a:t>. </a:t>
            </a:r>
          </a:p>
          <a:p>
            <a:pPr marL="0" indent="0">
              <a:buFontTx/>
              <a:buNone/>
            </a:pPr>
            <a:endParaRPr lang="sv-SE" dirty="0"/>
          </a:p>
          <a:p>
            <a:pPr marL="0" indent="0">
              <a:buFontTx/>
              <a:buNone/>
            </a:pPr>
            <a:r>
              <a:rPr lang="sv-SE" dirty="0"/>
              <a:t>The </a:t>
            </a:r>
            <a:r>
              <a:rPr lang="sv-SE" dirty="0" err="1"/>
              <a:t>constant</a:t>
            </a:r>
            <a:r>
              <a:rPr lang="sv-SE" dirty="0"/>
              <a:t> C </a:t>
            </a:r>
            <a:r>
              <a:rPr lang="sv-SE" dirty="0" err="1"/>
              <a:t>comes</a:t>
            </a:r>
            <a:r>
              <a:rPr lang="sv-SE" dirty="0"/>
              <a:t> from </a:t>
            </a:r>
            <a:r>
              <a:rPr lang="sv-SE" dirty="0" err="1"/>
              <a:t>normalization</a:t>
            </a:r>
            <a:r>
              <a:rPr lang="sv-SE" dirty="0"/>
              <a:t> </a:t>
            </a:r>
            <a:r>
              <a:rPr lang="sv-SE" dirty="0" err="1"/>
              <a:t>of</a:t>
            </a:r>
            <a:r>
              <a:rPr lang="sv-SE" dirty="0"/>
              <a:t> the </a:t>
            </a:r>
            <a:r>
              <a:rPr lang="sv-SE" dirty="0" err="1"/>
              <a:t>energy</a:t>
            </a:r>
            <a:r>
              <a:rPr lang="sv-SE" dirty="0"/>
              <a:t> </a:t>
            </a:r>
            <a:r>
              <a:rPr lang="sv-SE" dirty="0" err="1"/>
              <a:t>spectrum</a:t>
            </a:r>
            <a:r>
              <a:rPr lang="sv-SE" dirty="0"/>
              <a:t>, and </a:t>
            </a:r>
            <a:r>
              <a:rPr lang="sv-SE" dirty="0" err="1"/>
              <a:t>we</a:t>
            </a:r>
            <a:r>
              <a:rPr lang="sv-SE" dirty="0"/>
              <a:t> </a:t>
            </a:r>
            <a:r>
              <a:rPr lang="sv-SE" dirty="0" err="1"/>
              <a:t>also</a:t>
            </a:r>
            <a:r>
              <a:rPr lang="sv-SE" dirty="0"/>
              <a:t> </a:t>
            </a:r>
            <a:r>
              <a:rPr lang="sv-SE" dirty="0" err="1"/>
              <a:t>account</a:t>
            </a:r>
            <a:r>
              <a:rPr lang="sv-SE" dirty="0"/>
              <a:t> for the tritium </a:t>
            </a:r>
            <a:r>
              <a:rPr lang="sv-SE" dirty="0" err="1"/>
              <a:t>density</a:t>
            </a:r>
            <a:r>
              <a:rPr lang="sv-SE" dirty="0"/>
              <a:t> and </a:t>
            </a:r>
            <a:r>
              <a:rPr lang="sv-SE" dirty="0" err="1"/>
              <a:t>half</a:t>
            </a:r>
            <a:r>
              <a:rPr lang="sv-SE" dirty="0"/>
              <a:t> </a:t>
            </a:r>
            <a:r>
              <a:rPr lang="sv-SE" dirty="0" err="1"/>
              <a:t>life</a:t>
            </a:r>
            <a:r>
              <a:rPr lang="sv-SE" dirty="0"/>
              <a:t>. </a:t>
            </a:r>
          </a:p>
          <a:p>
            <a:pPr marL="0" indent="0">
              <a:buFontTx/>
              <a:buNone/>
            </a:pPr>
            <a:endParaRPr lang="sv-SE" dirty="0"/>
          </a:p>
          <a:p>
            <a:pPr marL="0" indent="0">
              <a:buFontTx/>
              <a:buNone/>
            </a:pPr>
            <a:r>
              <a:rPr lang="sv-SE" dirty="0"/>
              <a:t>1 min 50 s</a:t>
            </a:r>
          </a:p>
          <a:p>
            <a:pPr marL="0" indent="0">
              <a:buFontTx/>
              <a:buNone/>
            </a:pPr>
            <a:endParaRPr lang="sv-SE" dirty="0"/>
          </a:p>
          <a:p>
            <a:pPr marL="0" indent="0">
              <a:buFontTx/>
              <a:buNone/>
            </a:pPr>
            <a:endParaRPr lang="sv-SE" dirty="0"/>
          </a:p>
          <a:p>
            <a:pPr marL="171450" indent="-171450">
              <a:buFontTx/>
              <a:buChar char="-"/>
            </a:pPr>
            <a:r>
              <a:rPr lang="sv-SE" dirty="0"/>
              <a:t>Inte olika färger? En liten </a:t>
            </a:r>
            <a:r>
              <a:rPr lang="sv-SE" dirty="0" err="1"/>
              <a:t>bulletpoint</a:t>
            </a:r>
            <a:r>
              <a:rPr lang="sv-SE" dirty="0"/>
              <a:t> för de definitionerna</a:t>
            </a:r>
          </a:p>
          <a:p>
            <a:pPr marL="171450" indent="-171450">
              <a:buFontTx/>
              <a:buChar char="-"/>
            </a:pPr>
            <a:r>
              <a:rPr lang="sv-SE" dirty="0"/>
              <a:t>Beta, to the -</a:t>
            </a:r>
            <a:r>
              <a:rPr lang="sv-SE" dirty="0" err="1"/>
              <a:t>power</a:t>
            </a:r>
            <a:r>
              <a:rPr lang="sv-SE" dirty="0"/>
              <a:t> </a:t>
            </a:r>
            <a:r>
              <a:rPr lang="sv-SE" dirty="0" err="1"/>
              <a:t>of</a:t>
            </a:r>
            <a:r>
              <a:rPr lang="sv-SE" dirty="0"/>
              <a:t> p/gamma? Ta bort betas?</a:t>
            </a:r>
          </a:p>
          <a:p>
            <a:pPr marL="171450" indent="-171450">
              <a:buFontTx/>
              <a:buChar char="-"/>
            </a:pPr>
            <a:endParaRPr lang="sv-SE" dirty="0"/>
          </a:p>
        </p:txBody>
      </p:sp>
      <p:sp>
        <p:nvSpPr>
          <p:cNvPr id="4" name="Slide Number Placeholder 3"/>
          <p:cNvSpPr>
            <a:spLocks noGrp="1"/>
          </p:cNvSpPr>
          <p:nvPr>
            <p:ph type="sldNum" sz="quarter" idx="5"/>
          </p:nvPr>
        </p:nvSpPr>
        <p:spPr/>
        <p:txBody>
          <a:bodyPr/>
          <a:lstStyle/>
          <a:p>
            <a:fld id="{57C50376-1CC3-4177-A95A-1439A12E909A}" type="slidenum">
              <a:rPr lang="sv-SE" smtClean="0"/>
              <a:t>11</a:t>
            </a:fld>
            <a:endParaRPr lang="sv-SE"/>
          </a:p>
        </p:txBody>
      </p:sp>
    </p:spTree>
    <p:extLst>
      <p:ext uri="{BB962C8B-B14F-4D97-AF65-F5344CB8AC3E}">
        <p14:creationId xmlns:p14="http://schemas.microsoft.com/office/powerpoint/2010/main" val="146950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Compton</a:t>
            </a:r>
            <a:r>
              <a:rPr lang="sv-SE" dirty="0"/>
              <a:t> </a:t>
            </a:r>
            <a:r>
              <a:rPr lang="sv-SE" dirty="0" err="1"/>
              <a:t>scattering</a:t>
            </a:r>
            <a:r>
              <a:rPr lang="sv-SE" dirty="0"/>
              <a:t> source gen </a:t>
            </a:r>
            <a:r>
              <a:rPr lang="sv-SE" dirty="0" err="1"/>
              <a:t>depend</a:t>
            </a:r>
            <a:r>
              <a:rPr lang="sv-SE" dirty="0"/>
              <a:t> </a:t>
            </a:r>
            <a:r>
              <a:rPr lang="sv-SE" dirty="0" err="1"/>
              <a:t>diff</a:t>
            </a:r>
            <a:r>
              <a:rPr lang="sv-SE" dirty="0"/>
              <a:t> cross </a:t>
            </a:r>
            <a:r>
              <a:rPr lang="sv-SE" dirty="0" err="1"/>
              <a:t>photons</a:t>
            </a:r>
            <a:r>
              <a:rPr lang="sv-SE" dirty="0"/>
              <a:t> </a:t>
            </a:r>
            <a:r>
              <a:rPr lang="sv-SE" dirty="0" err="1"/>
              <a:t>free</a:t>
            </a:r>
            <a:r>
              <a:rPr lang="sv-SE" dirty="0"/>
              <a:t> e, Klein-</a:t>
            </a:r>
            <a:r>
              <a:rPr lang="sv-SE" dirty="0" err="1"/>
              <a:t>nishina</a:t>
            </a:r>
            <a:endParaRPr lang="sv-SE" dirty="0"/>
          </a:p>
          <a:p>
            <a:pPr marL="0" indent="0">
              <a:buFontTx/>
              <a:buNone/>
            </a:pPr>
            <a:endParaRPr lang="sv-SE" dirty="0"/>
          </a:p>
          <a:p>
            <a:pPr marL="0" indent="0">
              <a:buFontTx/>
              <a:buNone/>
            </a:pPr>
            <a:r>
              <a:rPr lang="sv-SE" dirty="0" err="1"/>
              <a:t>This</a:t>
            </a:r>
            <a:r>
              <a:rPr lang="sv-SE" dirty="0"/>
              <a:t> cross </a:t>
            </a:r>
            <a:r>
              <a:rPr lang="sv-SE" dirty="0" err="1"/>
              <a:t>depends</a:t>
            </a:r>
            <a:endParaRPr lang="sv-SE" dirty="0"/>
          </a:p>
          <a:p>
            <a:pPr marL="0" indent="0">
              <a:buFontTx/>
              <a:buNone/>
            </a:pPr>
            <a:endParaRPr lang="sv-SE" dirty="0"/>
          </a:p>
          <a:p>
            <a:pPr marL="0" indent="0">
              <a:buFontTx/>
              <a:buNone/>
            </a:pPr>
            <a:r>
              <a:rPr lang="sv-SE" dirty="0" err="1"/>
              <a:t>Also</a:t>
            </a:r>
            <a:r>
              <a:rPr lang="sv-SE" dirty="0"/>
              <a:t> </a:t>
            </a:r>
            <a:r>
              <a:rPr lang="sv-SE" dirty="0" err="1"/>
              <a:t>need</a:t>
            </a:r>
            <a:r>
              <a:rPr lang="sv-SE" dirty="0"/>
              <a:t> </a:t>
            </a:r>
            <a:r>
              <a:rPr lang="sv-SE" dirty="0" err="1"/>
              <a:t>this</a:t>
            </a:r>
            <a:r>
              <a:rPr lang="sv-SE" dirty="0"/>
              <a:t> relation </a:t>
            </a:r>
            <a:r>
              <a:rPr lang="sv-SE" dirty="0" err="1"/>
              <a:t>defl</a:t>
            </a:r>
            <a:r>
              <a:rPr lang="sv-SE" dirty="0"/>
              <a:t> </a:t>
            </a:r>
            <a:r>
              <a:rPr lang="sv-SE" dirty="0" err="1"/>
              <a:t>angle</a:t>
            </a:r>
            <a:r>
              <a:rPr lang="sv-SE" dirty="0"/>
              <a:t> </a:t>
            </a:r>
            <a:r>
              <a:rPr lang="sv-SE" dirty="0" err="1"/>
              <a:t>photon</a:t>
            </a:r>
            <a:r>
              <a:rPr lang="sv-SE" dirty="0"/>
              <a:t> </a:t>
            </a:r>
            <a:r>
              <a:rPr lang="sv-SE" dirty="0" err="1"/>
              <a:t>energ</a:t>
            </a:r>
            <a:r>
              <a:rPr lang="sv-SE" dirty="0"/>
              <a:t>, and </a:t>
            </a:r>
            <a:r>
              <a:rPr lang="sv-SE" dirty="0" err="1"/>
              <a:t>due</a:t>
            </a:r>
            <a:r>
              <a:rPr lang="sv-SE" dirty="0"/>
              <a:t> </a:t>
            </a:r>
            <a:r>
              <a:rPr lang="sv-SE" dirty="0" err="1"/>
              <a:t>energy</a:t>
            </a:r>
            <a:r>
              <a:rPr lang="sv-SE" dirty="0"/>
              <a:t> </a:t>
            </a:r>
            <a:r>
              <a:rPr lang="sv-SE" dirty="0" err="1"/>
              <a:t>cons</a:t>
            </a:r>
            <a:endParaRPr lang="sv-SE" dirty="0"/>
          </a:p>
          <a:p>
            <a:pPr marL="0" indent="0">
              <a:buFontTx/>
              <a:buNone/>
            </a:pPr>
            <a:endParaRPr lang="sv-SE" dirty="0"/>
          </a:p>
          <a:p>
            <a:pPr marL="0" indent="0">
              <a:buFontTx/>
              <a:buNone/>
            </a:pPr>
            <a:r>
              <a:rPr lang="sv-SE" dirty="0" err="1"/>
              <a:t>Once</a:t>
            </a:r>
            <a:r>
              <a:rPr lang="sv-SE" dirty="0"/>
              <a:t> </a:t>
            </a:r>
            <a:r>
              <a:rPr lang="sv-SE" dirty="0" err="1"/>
              <a:t>again</a:t>
            </a:r>
            <a:r>
              <a:rPr lang="sv-SE" dirty="0"/>
              <a:t> </a:t>
            </a:r>
            <a:r>
              <a:rPr lang="sv-SE" dirty="0" err="1"/>
              <a:t>assume</a:t>
            </a:r>
            <a:r>
              <a:rPr lang="sv-SE" dirty="0"/>
              <a:t> </a:t>
            </a:r>
            <a:r>
              <a:rPr lang="sv-SE" dirty="0" err="1"/>
              <a:t>isotropic</a:t>
            </a:r>
            <a:r>
              <a:rPr lang="sv-SE" dirty="0"/>
              <a:t> </a:t>
            </a:r>
            <a:r>
              <a:rPr lang="sv-SE" dirty="0" err="1"/>
              <a:t>photons</a:t>
            </a:r>
            <a:r>
              <a:rPr lang="sv-SE" dirty="0"/>
              <a:t> </a:t>
            </a:r>
            <a:r>
              <a:rPr lang="sv-SE" dirty="0" err="1"/>
              <a:t>emitted</a:t>
            </a:r>
            <a:r>
              <a:rPr lang="sv-SE" dirty="0"/>
              <a:t> </a:t>
            </a:r>
            <a:r>
              <a:rPr lang="sv-SE" dirty="0" err="1"/>
              <a:t>walls</a:t>
            </a:r>
            <a:r>
              <a:rPr lang="sv-SE" dirty="0"/>
              <a:t> </a:t>
            </a:r>
            <a:r>
              <a:rPr lang="sv-SE" dirty="0" err="1"/>
              <a:t>around</a:t>
            </a:r>
            <a:r>
              <a:rPr lang="sv-SE" dirty="0"/>
              <a:t> </a:t>
            </a:r>
            <a:r>
              <a:rPr lang="sv-SE" dirty="0" err="1"/>
              <a:t>enter</a:t>
            </a:r>
            <a:r>
              <a:rPr lang="sv-SE" dirty="0"/>
              <a:t> all </a:t>
            </a:r>
            <a:r>
              <a:rPr lang="sv-SE" dirty="0" err="1"/>
              <a:t>almost</a:t>
            </a:r>
            <a:r>
              <a:rPr lang="sv-SE" dirty="0"/>
              <a:t> </a:t>
            </a:r>
            <a:r>
              <a:rPr lang="sv-SE" dirty="0" err="1"/>
              <a:t>uni</a:t>
            </a:r>
            <a:r>
              <a:rPr lang="sv-SE" dirty="0"/>
              <a:t> </a:t>
            </a:r>
            <a:r>
              <a:rPr lang="sv-SE" dirty="0" err="1"/>
              <a:t>dist</a:t>
            </a:r>
            <a:endParaRPr lang="sv-SE" dirty="0"/>
          </a:p>
          <a:p>
            <a:pPr marL="0" indent="0">
              <a:buFontTx/>
              <a:buNone/>
            </a:pPr>
            <a:endParaRPr lang="sv-SE" dirty="0"/>
          </a:p>
          <a:p>
            <a:pPr marL="0" indent="0">
              <a:buFontTx/>
              <a:buNone/>
            </a:pPr>
            <a:r>
              <a:rPr lang="sv-SE" dirty="0"/>
              <a:t>Source gen small </a:t>
            </a:r>
            <a:r>
              <a:rPr lang="sv-SE" dirty="0" err="1"/>
              <a:t>momentum</a:t>
            </a:r>
            <a:r>
              <a:rPr lang="sv-SE" dirty="0"/>
              <a:t> element </a:t>
            </a:r>
            <a:r>
              <a:rPr lang="sv-SE" dirty="0" err="1"/>
              <a:t>equal</a:t>
            </a:r>
            <a:r>
              <a:rPr lang="sv-SE" dirty="0"/>
              <a:t> </a:t>
            </a:r>
            <a:r>
              <a:rPr lang="sv-SE" dirty="0" err="1"/>
              <a:t>int</a:t>
            </a:r>
            <a:r>
              <a:rPr lang="sv-SE" dirty="0"/>
              <a:t> </a:t>
            </a:r>
            <a:r>
              <a:rPr lang="sv-SE" dirty="0" err="1"/>
              <a:t>photon</a:t>
            </a:r>
            <a:r>
              <a:rPr lang="sv-SE" dirty="0"/>
              <a:t> flux </a:t>
            </a:r>
            <a:r>
              <a:rPr lang="sv-SE" dirty="0" err="1"/>
              <a:t>spectrum</a:t>
            </a:r>
            <a:r>
              <a:rPr lang="sv-SE" dirty="0"/>
              <a:t> for </a:t>
            </a:r>
            <a:r>
              <a:rPr lang="sv-SE" dirty="0" err="1"/>
              <a:t>corresponding</a:t>
            </a:r>
            <a:r>
              <a:rPr lang="sv-SE" dirty="0"/>
              <a:t> e </a:t>
            </a:r>
            <a:r>
              <a:rPr lang="sv-SE" dirty="0" err="1"/>
              <a:t>kin</a:t>
            </a:r>
            <a:r>
              <a:rPr lang="sv-SE" dirty="0"/>
              <a:t> </a:t>
            </a:r>
            <a:r>
              <a:rPr lang="sv-SE" dirty="0" err="1"/>
              <a:t>energ</a:t>
            </a:r>
            <a:r>
              <a:rPr lang="sv-SE" dirty="0"/>
              <a:t> </a:t>
            </a:r>
            <a:r>
              <a:rPr lang="sv-SE" dirty="0" err="1"/>
              <a:t>mult</a:t>
            </a:r>
            <a:r>
              <a:rPr lang="sv-SE" dirty="0"/>
              <a:t> </a:t>
            </a:r>
            <a:r>
              <a:rPr lang="sv-SE" dirty="0" err="1"/>
              <a:t>diff</a:t>
            </a:r>
            <a:r>
              <a:rPr lang="sv-SE" dirty="0"/>
              <a:t> cross</a:t>
            </a:r>
          </a:p>
          <a:p>
            <a:pPr marL="0" indent="0">
              <a:buFontTx/>
              <a:buNone/>
            </a:pPr>
            <a:endParaRPr lang="sv-SE" dirty="0"/>
          </a:p>
          <a:p>
            <a:pPr marL="0" indent="0">
              <a:buFontTx/>
              <a:buNone/>
            </a:pPr>
            <a:r>
              <a:rPr lang="sv-SE" dirty="0"/>
              <a:t>Break </a:t>
            </a:r>
            <a:r>
              <a:rPr lang="sv-SE" dirty="0" err="1"/>
              <a:t>out</a:t>
            </a:r>
            <a:r>
              <a:rPr lang="sv-SE" dirty="0"/>
              <a:t> </a:t>
            </a:r>
            <a:r>
              <a:rPr lang="sv-SE" dirty="0" err="1"/>
              <a:t>simplify</a:t>
            </a:r>
            <a:r>
              <a:rPr lang="sv-SE" dirty="0"/>
              <a:t>, get </a:t>
            </a:r>
            <a:r>
              <a:rPr lang="sv-SE" dirty="0" err="1"/>
              <a:t>this</a:t>
            </a:r>
            <a:r>
              <a:rPr lang="sv-SE" dirty="0"/>
              <a:t> expression</a:t>
            </a:r>
          </a:p>
          <a:p>
            <a:pPr marL="0" indent="0">
              <a:buFontTx/>
              <a:buNone/>
            </a:pPr>
            <a:endParaRPr lang="sv-SE" dirty="0"/>
          </a:p>
          <a:p>
            <a:pPr marL="0" indent="0">
              <a:buFontTx/>
              <a:buNone/>
            </a:pPr>
            <a:r>
              <a:rPr lang="sv-SE" dirty="0" err="1"/>
              <a:t>Also</a:t>
            </a:r>
            <a:r>
              <a:rPr lang="sv-SE" dirty="0"/>
              <a:t> </a:t>
            </a:r>
            <a:r>
              <a:rPr lang="sv-SE" dirty="0" err="1"/>
              <a:t>account</a:t>
            </a:r>
            <a:r>
              <a:rPr lang="sv-SE" dirty="0"/>
              <a:t> </a:t>
            </a:r>
            <a:r>
              <a:rPr lang="sv-SE" dirty="0" err="1"/>
              <a:t>number</a:t>
            </a:r>
            <a:r>
              <a:rPr lang="sv-SE" dirty="0"/>
              <a:t> e </a:t>
            </a:r>
            <a:r>
              <a:rPr lang="sv-SE" dirty="0" err="1"/>
              <a:t>available</a:t>
            </a:r>
            <a:r>
              <a:rPr lang="sv-SE" dirty="0"/>
              <a:t> </a:t>
            </a:r>
            <a:r>
              <a:rPr lang="sv-SE" dirty="0" err="1"/>
              <a:t>photon</a:t>
            </a:r>
            <a:r>
              <a:rPr lang="sv-SE" dirty="0"/>
              <a:t> </a:t>
            </a:r>
            <a:r>
              <a:rPr lang="sv-SE" dirty="0" err="1"/>
              <a:t>scat</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a:t>The </a:t>
            </a:r>
            <a:r>
              <a:rPr lang="sv-SE" dirty="0" err="1"/>
              <a:t>compton</a:t>
            </a:r>
            <a:r>
              <a:rPr lang="sv-SE" dirty="0"/>
              <a:t> </a:t>
            </a:r>
            <a:r>
              <a:rPr lang="sv-SE" dirty="0" err="1"/>
              <a:t>scattering</a:t>
            </a:r>
            <a:r>
              <a:rPr lang="sv-SE" dirty="0"/>
              <a:t> source generation </a:t>
            </a:r>
            <a:r>
              <a:rPr lang="sv-SE" dirty="0" err="1"/>
              <a:t>depends</a:t>
            </a:r>
            <a:r>
              <a:rPr lang="sv-SE" dirty="0"/>
              <a:t> on the differential the cross </a:t>
            </a:r>
            <a:r>
              <a:rPr lang="sv-SE" dirty="0" err="1"/>
              <a:t>section</a:t>
            </a:r>
            <a:r>
              <a:rPr lang="sv-SE" dirty="0"/>
              <a:t> </a:t>
            </a:r>
            <a:r>
              <a:rPr lang="sv-SE" dirty="0" err="1"/>
              <a:t>of</a:t>
            </a:r>
            <a:r>
              <a:rPr lang="sv-SE" dirty="0"/>
              <a:t> </a:t>
            </a:r>
            <a:r>
              <a:rPr lang="sv-SE" dirty="0" err="1"/>
              <a:t>photons</a:t>
            </a:r>
            <a:r>
              <a:rPr lang="sv-SE" dirty="0"/>
              <a:t> on </a:t>
            </a:r>
            <a:r>
              <a:rPr lang="sv-SE" dirty="0" err="1"/>
              <a:t>free</a:t>
            </a:r>
            <a:r>
              <a:rPr lang="sv-SE" dirty="0"/>
              <a:t> </a:t>
            </a:r>
            <a:r>
              <a:rPr lang="sv-SE" dirty="0" err="1"/>
              <a:t>electrons</a:t>
            </a:r>
            <a:r>
              <a:rPr lang="sv-SE" dirty="0"/>
              <a:t>, or the Klein-</a:t>
            </a:r>
            <a:r>
              <a:rPr lang="sv-SE" dirty="0" err="1"/>
              <a:t>Nishina</a:t>
            </a:r>
            <a:r>
              <a:rPr lang="sv-SE" dirty="0"/>
              <a:t> differential cross </a:t>
            </a:r>
            <a:r>
              <a:rPr lang="sv-SE" dirty="0" err="1"/>
              <a:t>section</a:t>
            </a:r>
            <a:r>
              <a:rPr lang="sv-SE" dirty="0"/>
              <a:t>.</a:t>
            </a:r>
          </a:p>
          <a:p>
            <a:pPr marL="0" indent="0">
              <a:buFontTx/>
              <a:buNone/>
            </a:pPr>
            <a:r>
              <a:rPr lang="sv-SE" dirty="0"/>
              <a:t>The Klein-</a:t>
            </a:r>
            <a:r>
              <a:rPr lang="sv-SE" dirty="0" err="1"/>
              <a:t>Nishina</a:t>
            </a:r>
            <a:r>
              <a:rPr lang="sv-SE" dirty="0"/>
              <a:t> differential cross </a:t>
            </a:r>
            <a:r>
              <a:rPr lang="sv-SE" dirty="0" err="1"/>
              <a:t>section</a:t>
            </a:r>
            <a:r>
              <a:rPr lang="sv-SE" dirty="0"/>
              <a:t> </a:t>
            </a:r>
            <a:r>
              <a:rPr lang="sv-SE" dirty="0" err="1"/>
              <a:t>depends</a:t>
            </a:r>
            <a:r>
              <a:rPr lang="sv-SE" dirty="0"/>
              <a:t> on the </a:t>
            </a:r>
            <a:r>
              <a:rPr lang="sv-SE" dirty="0" err="1"/>
              <a:t>classic</a:t>
            </a:r>
            <a:r>
              <a:rPr lang="sv-SE" dirty="0"/>
              <a:t> </a:t>
            </a:r>
            <a:r>
              <a:rPr lang="sv-SE" dirty="0" err="1"/>
              <a:t>electron</a:t>
            </a:r>
            <a:r>
              <a:rPr lang="sv-SE" dirty="0"/>
              <a:t> </a:t>
            </a:r>
            <a:r>
              <a:rPr lang="sv-SE" dirty="0" err="1"/>
              <a:t>radius</a:t>
            </a:r>
            <a:r>
              <a:rPr lang="sv-SE" dirty="0"/>
              <a:t>, the </a:t>
            </a:r>
            <a:r>
              <a:rPr lang="sv-SE" dirty="0" err="1"/>
              <a:t>energy</a:t>
            </a:r>
            <a:r>
              <a:rPr lang="sv-SE" dirty="0"/>
              <a:t> </a:t>
            </a:r>
            <a:r>
              <a:rPr lang="sv-SE" dirty="0" err="1"/>
              <a:t>of</a:t>
            </a:r>
            <a:r>
              <a:rPr lang="sv-SE" dirty="0"/>
              <a:t> the initial and </a:t>
            </a:r>
            <a:r>
              <a:rPr lang="sv-SE" dirty="0" err="1"/>
              <a:t>scattered</a:t>
            </a:r>
            <a:r>
              <a:rPr lang="sv-SE" dirty="0"/>
              <a:t> </a:t>
            </a:r>
            <a:r>
              <a:rPr lang="sv-SE" dirty="0" err="1"/>
              <a:t>photon</a:t>
            </a:r>
            <a:r>
              <a:rPr lang="sv-SE" dirty="0"/>
              <a:t>, and the </a:t>
            </a:r>
            <a:r>
              <a:rPr lang="sv-SE" dirty="0" err="1"/>
              <a:t>deflection</a:t>
            </a:r>
            <a:r>
              <a:rPr lang="sv-SE" dirty="0"/>
              <a:t> </a:t>
            </a:r>
            <a:r>
              <a:rPr lang="sv-SE" dirty="0" err="1"/>
              <a:t>angle</a:t>
            </a:r>
            <a:r>
              <a:rPr lang="sv-SE" dirty="0"/>
              <a:t> </a:t>
            </a:r>
            <a:r>
              <a:rPr lang="sv-SE" dirty="0" err="1"/>
              <a:t>of</a:t>
            </a:r>
            <a:r>
              <a:rPr lang="sv-SE" dirty="0"/>
              <a:t> the </a:t>
            </a:r>
            <a:r>
              <a:rPr lang="sv-SE" dirty="0" err="1"/>
              <a:t>scattered</a:t>
            </a:r>
            <a:r>
              <a:rPr lang="sv-SE" dirty="0"/>
              <a:t> </a:t>
            </a:r>
            <a:r>
              <a:rPr lang="sv-SE" dirty="0" err="1"/>
              <a:t>photon</a:t>
            </a:r>
            <a:r>
              <a:rPr lang="sv-SE" dirty="0"/>
              <a:t>.</a:t>
            </a:r>
          </a:p>
          <a:p>
            <a:pPr marL="0" indent="0">
              <a:buFontTx/>
              <a:buNone/>
            </a:pPr>
            <a:endParaRPr lang="sv-SE" dirty="0"/>
          </a:p>
          <a:p>
            <a:pPr marL="0" indent="0">
              <a:buFontTx/>
              <a:buNone/>
            </a:pPr>
            <a:r>
              <a:rPr lang="sv-SE" dirty="0" err="1"/>
              <a:t>We</a:t>
            </a:r>
            <a:r>
              <a:rPr lang="sv-SE" dirty="0"/>
              <a:t> </a:t>
            </a:r>
            <a:r>
              <a:rPr lang="sv-SE" dirty="0" err="1"/>
              <a:t>also</a:t>
            </a:r>
            <a:r>
              <a:rPr lang="sv-SE" dirty="0"/>
              <a:t> </a:t>
            </a:r>
            <a:r>
              <a:rPr lang="sv-SE" dirty="0" err="1"/>
              <a:t>need</a:t>
            </a:r>
            <a:r>
              <a:rPr lang="sv-SE" dirty="0"/>
              <a:t> </a:t>
            </a:r>
            <a:r>
              <a:rPr lang="sv-SE" dirty="0" err="1"/>
              <a:t>this</a:t>
            </a:r>
            <a:r>
              <a:rPr lang="sv-SE" dirty="0"/>
              <a:t> relation </a:t>
            </a:r>
            <a:r>
              <a:rPr lang="sv-SE" dirty="0" err="1"/>
              <a:t>between</a:t>
            </a:r>
            <a:r>
              <a:rPr lang="sv-SE" dirty="0"/>
              <a:t> the </a:t>
            </a:r>
            <a:r>
              <a:rPr lang="sv-SE" dirty="0" err="1"/>
              <a:t>deflection</a:t>
            </a:r>
            <a:r>
              <a:rPr lang="sv-SE" dirty="0"/>
              <a:t> </a:t>
            </a:r>
            <a:r>
              <a:rPr lang="sv-SE" dirty="0" err="1"/>
              <a:t>angle</a:t>
            </a:r>
            <a:r>
              <a:rPr lang="sv-SE" dirty="0"/>
              <a:t> and the </a:t>
            </a:r>
            <a:r>
              <a:rPr lang="sv-SE" dirty="0" err="1"/>
              <a:t>photon</a:t>
            </a:r>
            <a:r>
              <a:rPr lang="sv-SE" dirty="0"/>
              <a:t> </a:t>
            </a:r>
            <a:r>
              <a:rPr lang="sv-SE" dirty="0" err="1"/>
              <a:t>energies</a:t>
            </a:r>
            <a:r>
              <a:rPr lang="sv-SE" dirty="0"/>
              <a:t>, and </a:t>
            </a:r>
            <a:r>
              <a:rPr lang="sv-SE" dirty="0" err="1"/>
              <a:t>due</a:t>
            </a:r>
            <a:r>
              <a:rPr lang="sv-SE" dirty="0"/>
              <a:t> to </a:t>
            </a:r>
            <a:r>
              <a:rPr lang="sv-SE" dirty="0" err="1"/>
              <a:t>energy</a:t>
            </a:r>
            <a:r>
              <a:rPr lang="sv-SE" dirty="0"/>
              <a:t> </a:t>
            </a:r>
            <a:r>
              <a:rPr lang="sv-SE" dirty="0" err="1"/>
              <a:t>conservation</a:t>
            </a:r>
            <a:r>
              <a:rPr lang="sv-SE" dirty="0"/>
              <a:t>, the </a:t>
            </a:r>
            <a:r>
              <a:rPr lang="sv-SE" dirty="0" err="1"/>
              <a:t>energy</a:t>
            </a:r>
            <a:r>
              <a:rPr lang="sv-SE" dirty="0"/>
              <a:t> </a:t>
            </a:r>
            <a:r>
              <a:rPr lang="sv-SE" dirty="0" err="1"/>
              <a:t>of</a:t>
            </a:r>
            <a:r>
              <a:rPr lang="sv-SE" dirty="0"/>
              <a:t> the </a:t>
            </a:r>
            <a:r>
              <a:rPr lang="sv-SE" dirty="0" err="1"/>
              <a:t>scattered</a:t>
            </a:r>
            <a:r>
              <a:rPr lang="sv-SE" dirty="0"/>
              <a:t> </a:t>
            </a:r>
            <a:r>
              <a:rPr lang="sv-SE" dirty="0" err="1"/>
              <a:t>photon</a:t>
            </a:r>
            <a:r>
              <a:rPr lang="sv-SE" dirty="0"/>
              <a:t> </a:t>
            </a:r>
            <a:r>
              <a:rPr lang="sv-SE" dirty="0" err="1"/>
              <a:t>will</a:t>
            </a:r>
            <a:r>
              <a:rPr lang="sv-SE" dirty="0"/>
              <a:t> be </a:t>
            </a:r>
            <a:r>
              <a:rPr lang="sv-SE" dirty="0" err="1"/>
              <a:t>equal</a:t>
            </a:r>
            <a:r>
              <a:rPr lang="sv-SE" dirty="0"/>
              <a:t> to the initial </a:t>
            </a:r>
            <a:r>
              <a:rPr lang="sv-SE" dirty="0" err="1"/>
              <a:t>photon</a:t>
            </a:r>
            <a:r>
              <a:rPr lang="sv-SE" dirty="0"/>
              <a:t> </a:t>
            </a:r>
            <a:r>
              <a:rPr lang="sv-SE" dirty="0" err="1"/>
              <a:t>energy</a:t>
            </a:r>
            <a:r>
              <a:rPr lang="sv-SE" dirty="0"/>
              <a:t> minus the </a:t>
            </a:r>
            <a:r>
              <a:rPr lang="sv-SE" dirty="0" err="1"/>
              <a:t>electron</a:t>
            </a:r>
            <a:r>
              <a:rPr lang="sv-SE" dirty="0"/>
              <a:t> </a:t>
            </a:r>
            <a:r>
              <a:rPr lang="sv-SE" dirty="0" err="1"/>
              <a:t>energy</a:t>
            </a:r>
            <a:r>
              <a:rPr lang="sv-SE" dirty="0"/>
              <a:t>.</a:t>
            </a:r>
          </a:p>
          <a:p>
            <a:pPr marL="0" indent="0">
              <a:buFontTx/>
              <a:buNone/>
            </a:pPr>
            <a:endParaRPr lang="sv-SE" dirty="0"/>
          </a:p>
          <a:p>
            <a:pPr marL="0" indent="0">
              <a:buFontTx/>
              <a:buNone/>
            </a:pPr>
            <a:r>
              <a:rPr lang="sv-SE" dirty="0" err="1"/>
              <a:t>Once</a:t>
            </a:r>
            <a:r>
              <a:rPr lang="sv-SE" dirty="0"/>
              <a:t> </a:t>
            </a:r>
            <a:r>
              <a:rPr lang="sv-SE" dirty="0" err="1"/>
              <a:t>again</a:t>
            </a:r>
            <a:r>
              <a:rPr lang="sv-SE" dirty="0"/>
              <a:t>, </a:t>
            </a:r>
            <a:r>
              <a:rPr lang="sv-SE" dirty="0" err="1"/>
              <a:t>we</a:t>
            </a:r>
            <a:r>
              <a:rPr lang="sv-SE" dirty="0"/>
              <a:t> </a:t>
            </a:r>
            <a:r>
              <a:rPr lang="sv-SE" dirty="0" err="1"/>
              <a:t>can</a:t>
            </a:r>
            <a:r>
              <a:rPr lang="sv-SE" dirty="0"/>
              <a:t> </a:t>
            </a:r>
            <a:r>
              <a:rPr lang="sv-SE" dirty="0" err="1"/>
              <a:t>assume</a:t>
            </a:r>
            <a:r>
              <a:rPr lang="sv-SE" dirty="0"/>
              <a:t> the source is </a:t>
            </a:r>
            <a:r>
              <a:rPr lang="sv-SE" dirty="0" err="1"/>
              <a:t>isotropic</a:t>
            </a:r>
            <a:r>
              <a:rPr lang="sv-SE" dirty="0"/>
              <a:t> in pitch </a:t>
            </a:r>
            <a:r>
              <a:rPr lang="sv-SE" dirty="0" err="1"/>
              <a:t>angle</a:t>
            </a:r>
            <a:r>
              <a:rPr lang="sv-SE" dirty="0"/>
              <a:t>, </a:t>
            </a:r>
            <a:r>
              <a:rPr lang="sv-SE" dirty="0" err="1"/>
              <a:t>since</a:t>
            </a:r>
            <a:r>
              <a:rPr lang="sv-SE" dirty="0"/>
              <a:t> </a:t>
            </a:r>
            <a:r>
              <a:rPr lang="sv-SE" dirty="0" err="1"/>
              <a:t>photons</a:t>
            </a:r>
            <a:r>
              <a:rPr lang="sv-SE" dirty="0"/>
              <a:t> </a:t>
            </a:r>
            <a:r>
              <a:rPr lang="sv-SE" dirty="0" err="1"/>
              <a:t>will</a:t>
            </a:r>
            <a:r>
              <a:rPr lang="sv-SE" dirty="0"/>
              <a:t> be </a:t>
            </a:r>
            <a:r>
              <a:rPr lang="sv-SE" dirty="0" err="1"/>
              <a:t>emitted</a:t>
            </a:r>
            <a:r>
              <a:rPr lang="sv-SE" dirty="0"/>
              <a:t> from the </a:t>
            </a:r>
            <a:r>
              <a:rPr lang="sv-SE" dirty="0" err="1"/>
              <a:t>walls</a:t>
            </a:r>
            <a:r>
              <a:rPr lang="sv-SE" dirty="0"/>
              <a:t> all </a:t>
            </a:r>
            <a:r>
              <a:rPr lang="sv-SE" dirty="0" err="1"/>
              <a:t>around</a:t>
            </a:r>
            <a:r>
              <a:rPr lang="sv-SE" dirty="0"/>
              <a:t> the plasma and </a:t>
            </a:r>
            <a:r>
              <a:rPr lang="sv-SE" dirty="0" err="1"/>
              <a:t>thus</a:t>
            </a:r>
            <a:r>
              <a:rPr lang="sv-SE" dirty="0"/>
              <a:t> </a:t>
            </a:r>
            <a:r>
              <a:rPr lang="sv-SE" dirty="0" err="1"/>
              <a:t>enter</a:t>
            </a:r>
            <a:r>
              <a:rPr lang="sv-SE" dirty="0"/>
              <a:t> the plasma from all </a:t>
            </a:r>
            <a:r>
              <a:rPr lang="sv-SE" dirty="0" err="1"/>
              <a:t>directions</a:t>
            </a:r>
            <a:r>
              <a:rPr lang="sv-SE" dirty="0"/>
              <a:t> </a:t>
            </a:r>
            <a:r>
              <a:rPr lang="sv-SE" dirty="0" err="1"/>
              <a:t>with</a:t>
            </a:r>
            <a:r>
              <a:rPr lang="sv-SE" dirty="0"/>
              <a:t> </a:t>
            </a:r>
            <a:r>
              <a:rPr lang="sv-SE" dirty="0" err="1"/>
              <a:t>almost</a:t>
            </a:r>
            <a:r>
              <a:rPr lang="sv-SE" dirty="0"/>
              <a:t> uniform distribution.</a:t>
            </a:r>
          </a:p>
          <a:p>
            <a:pPr marL="0" indent="0">
              <a:buFontTx/>
              <a:buNone/>
            </a:pPr>
            <a:r>
              <a:rPr lang="sv-SE" dirty="0"/>
              <a:t>Source generation in a small </a:t>
            </a:r>
            <a:r>
              <a:rPr lang="sv-SE" dirty="0" err="1"/>
              <a:t>momentum</a:t>
            </a:r>
            <a:r>
              <a:rPr lang="sv-SE" dirty="0"/>
              <a:t> element </a:t>
            </a:r>
            <a:r>
              <a:rPr lang="sv-SE" dirty="0" err="1"/>
              <a:t>should</a:t>
            </a:r>
            <a:r>
              <a:rPr lang="sv-SE" dirty="0"/>
              <a:t> </a:t>
            </a:r>
            <a:r>
              <a:rPr lang="sv-SE" dirty="0" err="1"/>
              <a:t>therefore</a:t>
            </a:r>
            <a:r>
              <a:rPr lang="sv-SE" dirty="0"/>
              <a:t> be </a:t>
            </a:r>
            <a:r>
              <a:rPr lang="sv-SE" dirty="0" err="1"/>
              <a:t>equal</a:t>
            </a:r>
            <a:r>
              <a:rPr lang="sv-SE" dirty="0"/>
              <a:t> to the </a:t>
            </a:r>
            <a:r>
              <a:rPr lang="sv-SE" dirty="0" err="1"/>
              <a:t>integrated</a:t>
            </a:r>
            <a:r>
              <a:rPr lang="sv-SE" dirty="0"/>
              <a:t> </a:t>
            </a:r>
            <a:r>
              <a:rPr lang="sv-SE" dirty="0" err="1"/>
              <a:t>photon</a:t>
            </a:r>
            <a:r>
              <a:rPr lang="sv-SE" dirty="0"/>
              <a:t> flux </a:t>
            </a:r>
            <a:r>
              <a:rPr lang="sv-SE" dirty="0" err="1"/>
              <a:t>spectrum</a:t>
            </a:r>
            <a:r>
              <a:rPr lang="sv-SE" dirty="0"/>
              <a:t> for the </a:t>
            </a:r>
            <a:r>
              <a:rPr lang="sv-SE" dirty="0" err="1"/>
              <a:t>corresponding</a:t>
            </a:r>
            <a:r>
              <a:rPr lang="sv-SE" dirty="0"/>
              <a:t> </a:t>
            </a:r>
            <a:r>
              <a:rPr lang="sv-SE" dirty="0" err="1"/>
              <a:t>electron</a:t>
            </a:r>
            <a:r>
              <a:rPr lang="sv-SE" dirty="0"/>
              <a:t> </a:t>
            </a:r>
            <a:r>
              <a:rPr lang="sv-SE" dirty="0" err="1"/>
              <a:t>kinetic</a:t>
            </a:r>
            <a:r>
              <a:rPr lang="sv-SE" dirty="0"/>
              <a:t> </a:t>
            </a:r>
            <a:r>
              <a:rPr lang="sv-SE" dirty="0" err="1"/>
              <a:t>energy</a:t>
            </a:r>
            <a:r>
              <a:rPr lang="sv-SE" dirty="0"/>
              <a:t>, </a:t>
            </a:r>
            <a:r>
              <a:rPr lang="sv-SE" dirty="0" err="1"/>
              <a:t>multiplied</a:t>
            </a:r>
            <a:r>
              <a:rPr lang="sv-SE" dirty="0"/>
              <a:t> by the differential cross </a:t>
            </a:r>
            <a:r>
              <a:rPr lang="sv-SE" dirty="0" err="1"/>
              <a:t>section</a:t>
            </a:r>
            <a:endParaRPr lang="sv-SE" dirty="0"/>
          </a:p>
          <a:p>
            <a:pPr marL="0" indent="0">
              <a:buFontTx/>
              <a:buNone/>
            </a:pPr>
            <a:endParaRPr lang="sv-SE" dirty="0"/>
          </a:p>
          <a:p>
            <a:pPr marL="0" indent="0">
              <a:buFontTx/>
              <a:buNone/>
            </a:pPr>
            <a:r>
              <a:rPr lang="sv-SE" dirty="0"/>
              <a:t>If </a:t>
            </a:r>
            <a:r>
              <a:rPr lang="sv-SE" dirty="0" err="1"/>
              <a:t>we</a:t>
            </a:r>
            <a:r>
              <a:rPr lang="sv-SE" dirty="0"/>
              <a:t> break </a:t>
            </a:r>
            <a:r>
              <a:rPr lang="sv-SE" dirty="0" err="1"/>
              <a:t>out</a:t>
            </a:r>
            <a:r>
              <a:rPr lang="sv-SE" dirty="0"/>
              <a:t> the source rate, and </a:t>
            </a:r>
            <a:r>
              <a:rPr lang="sv-SE" dirty="0" err="1"/>
              <a:t>simplify</a:t>
            </a:r>
            <a:r>
              <a:rPr lang="sv-SE" dirty="0"/>
              <a:t> </a:t>
            </a:r>
            <a:r>
              <a:rPr lang="sv-SE" dirty="0" err="1"/>
              <a:t>these</a:t>
            </a:r>
            <a:r>
              <a:rPr lang="sv-SE" dirty="0"/>
              <a:t> </a:t>
            </a:r>
            <a:r>
              <a:rPr lang="sv-SE" dirty="0" err="1"/>
              <a:t>factors</a:t>
            </a:r>
            <a:r>
              <a:rPr lang="sv-SE" dirty="0"/>
              <a:t>, </a:t>
            </a:r>
            <a:r>
              <a:rPr lang="sv-SE" dirty="0" err="1"/>
              <a:t>we</a:t>
            </a:r>
            <a:r>
              <a:rPr lang="sv-SE" dirty="0"/>
              <a:t> get the </a:t>
            </a:r>
            <a:r>
              <a:rPr lang="sv-SE" dirty="0" err="1"/>
              <a:t>following</a:t>
            </a:r>
            <a:r>
              <a:rPr lang="sv-SE" dirty="0"/>
              <a:t> expression, </a:t>
            </a:r>
            <a:r>
              <a:rPr lang="sv-SE" dirty="0" err="1"/>
              <a:t>were</a:t>
            </a:r>
            <a:r>
              <a:rPr lang="sv-SE" dirty="0"/>
              <a:t> </a:t>
            </a:r>
            <a:r>
              <a:rPr lang="sv-SE" dirty="0" err="1"/>
              <a:t>we’ve</a:t>
            </a:r>
            <a:r>
              <a:rPr lang="sv-SE" dirty="0"/>
              <a:t> </a:t>
            </a:r>
            <a:r>
              <a:rPr lang="sv-SE" dirty="0" err="1"/>
              <a:t>used</a:t>
            </a:r>
            <a:r>
              <a:rPr lang="sv-SE" dirty="0"/>
              <a:t> the expressions </a:t>
            </a:r>
            <a:r>
              <a:rPr lang="sv-SE" dirty="0" err="1"/>
              <a:t>above</a:t>
            </a:r>
            <a:r>
              <a:rPr lang="sv-SE" dirty="0"/>
              <a:t>.</a:t>
            </a:r>
          </a:p>
          <a:p>
            <a:pPr marL="0" indent="0">
              <a:buFontTx/>
              <a:buNone/>
            </a:pPr>
            <a:r>
              <a:rPr lang="sv-SE" dirty="0"/>
              <a:t>The source rate is </a:t>
            </a:r>
            <a:r>
              <a:rPr lang="sv-SE" dirty="0" err="1"/>
              <a:t>also</a:t>
            </a:r>
            <a:r>
              <a:rPr lang="sv-SE" dirty="0"/>
              <a:t> proportional to the </a:t>
            </a:r>
            <a:r>
              <a:rPr lang="sv-SE" dirty="0" err="1"/>
              <a:t>free</a:t>
            </a:r>
            <a:r>
              <a:rPr lang="sv-SE" dirty="0"/>
              <a:t> </a:t>
            </a:r>
            <a:r>
              <a:rPr lang="sv-SE" dirty="0" err="1"/>
              <a:t>electrons</a:t>
            </a:r>
            <a:r>
              <a:rPr lang="sv-SE" dirty="0"/>
              <a:t> </a:t>
            </a:r>
            <a:r>
              <a:rPr lang="sv-SE" dirty="0" err="1"/>
              <a:t>available</a:t>
            </a:r>
            <a:r>
              <a:rPr lang="sv-SE" dirty="0"/>
              <a:t> for </a:t>
            </a:r>
            <a:r>
              <a:rPr lang="sv-SE" dirty="0" err="1"/>
              <a:t>photon</a:t>
            </a:r>
            <a:r>
              <a:rPr lang="sv-SE" dirty="0"/>
              <a:t> </a:t>
            </a:r>
            <a:r>
              <a:rPr lang="sv-SE" dirty="0" err="1"/>
              <a:t>scattering</a:t>
            </a:r>
            <a:r>
              <a:rPr lang="sv-SE" dirty="0"/>
              <a:t>. </a:t>
            </a:r>
          </a:p>
          <a:p>
            <a:pPr marL="0" indent="0">
              <a:buFontTx/>
              <a:buNone/>
            </a:pPr>
            <a:endParaRPr lang="sv-SE" dirty="0"/>
          </a:p>
          <a:p>
            <a:pPr marL="0" indent="0">
              <a:buFontTx/>
              <a:buNone/>
            </a:pPr>
            <a:r>
              <a:rPr lang="sv-SE" dirty="0"/>
              <a:t>1 min 40 s</a:t>
            </a:r>
          </a:p>
          <a:p>
            <a:pPr marL="0" indent="0">
              <a:buFontTx/>
              <a:buNone/>
            </a:pPr>
            <a:endParaRPr lang="sv-SE" dirty="0"/>
          </a:p>
          <a:p>
            <a:pPr marL="0" indent="0">
              <a:buFontTx/>
              <a:buNone/>
            </a:pPr>
            <a:endParaRPr lang="sv-S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a:t>Inte olika färger? En liten </a:t>
            </a:r>
            <a:r>
              <a:rPr lang="sv-SE" dirty="0" err="1"/>
              <a:t>bulletpoint</a:t>
            </a:r>
            <a:r>
              <a:rPr lang="sv-SE" dirty="0"/>
              <a:t> för de definitionerna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indent="0">
              <a:buFontTx/>
              <a:buNone/>
            </a:pPr>
            <a:endParaRPr lang="sv-SE" dirty="0"/>
          </a:p>
        </p:txBody>
      </p:sp>
      <p:sp>
        <p:nvSpPr>
          <p:cNvPr id="4" name="Slide Number Placeholder 3"/>
          <p:cNvSpPr>
            <a:spLocks noGrp="1"/>
          </p:cNvSpPr>
          <p:nvPr>
            <p:ph type="sldNum" sz="quarter" idx="5"/>
          </p:nvPr>
        </p:nvSpPr>
        <p:spPr/>
        <p:txBody>
          <a:bodyPr/>
          <a:lstStyle/>
          <a:p>
            <a:fld id="{57C50376-1CC3-4177-A95A-1439A12E909A}" type="slidenum">
              <a:rPr lang="sv-SE" smtClean="0"/>
              <a:t>12</a:t>
            </a:fld>
            <a:endParaRPr lang="sv-SE"/>
          </a:p>
        </p:txBody>
      </p:sp>
    </p:spTree>
    <p:extLst>
      <p:ext uri="{BB962C8B-B14F-4D97-AF65-F5344CB8AC3E}">
        <p14:creationId xmlns:p14="http://schemas.microsoft.com/office/powerpoint/2010/main" val="139517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Photon</a:t>
            </a:r>
            <a:r>
              <a:rPr lang="sv-SE" dirty="0"/>
              <a:t> flux </a:t>
            </a:r>
            <a:r>
              <a:rPr lang="sv-SE" dirty="0" err="1"/>
              <a:t>spectr</a:t>
            </a:r>
            <a:r>
              <a:rPr lang="sv-SE" dirty="0"/>
              <a:t> </a:t>
            </a:r>
            <a:r>
              <a:rPr lang="sv-SE" dirty="0" err="1"/>
              <a:t>we</a:t>
            </a:r>
            <a:r>
              <a:rPr lang="sv-SE" dirty="0"/>
              <a:t> </a:t>
            </a:r>
            <a:r>
              <a:rPr lang="sv-SE" dirty="0" err="1"/>
              <a:t>use</a:t>
            </a:r>
            <a:r>
              <a:rPr lang="sv-SE" dirty="0"/>
              <a:t> </a:t>
            </a:r>
            <a:r>
              <a:rPr lang="sv-SE" dirty="0" err="1"/>
              <a:t>following</a:t>
            </a:r>
            <a:r>
              <a:rPr lang="sv-SE" dirty="0"/>
              <a:t> form, </a:t>
            </a:r>
            <a:r>
              <a:rPr lang="sv-SE" dirty="0" err="1"/>
              <a:t>based</a:t>
            </a:r>
            <a:r>
              <a:rPr lang="sv-SE" dirty="0"/>
              <a:t> on the </a:t>
            </a:r>
            <a:r>
              <a:rPr lang="sv-SE" dirty="0" err="1"/>
              <a:t>model</a:t>
            </a:r>
            <a:r>
              <a:rPr lang="sv-SE" dirty="0"/>
              <a:t> </a:t>
            </a:r>
            <a:r>
              <a:rPr lang="sv-SE" dirty="0" err="1"/>
              <a:t>used</a:t>
            </a:r>
            <a:r>
              <a:rPr lang="sv-SE" dirty="0"/>
              <a:t> Martin-Solis ITER</a:t>
            </a:r>
          </a:p>
          <a:p>
            <a:pPr marL="0" indent="0">
              <a:buFontTx/>
              <a:buNone/>
            </a:pPr>
            <a:endParaRPr lang="sv-SE" dirty="0"/>
          </a:p>
          <a:p>
            <a:pPr marL="0" indent="0">
              <a:buFontTx/>
              <a:buNone/>
            </a:pPr>
            <a:r>
              <a:rPr lang="sv-SE" dirty="0" err="1"/>
              <a:t>Here</a:t>
            </a:r>
            <a:r>
              <a:rPr lang="sv-SE" dirty="0"/>
              <a:t> gamma0 </a:t>
            </a:r>
            <a:r>
              <a:rPr lang="sv-SE" dirty="0" err="1"/>
              <a:t>prop</a:t>
            </a:r>
            <a:r>
              <a:rPr lang="sv-SE" dirty="0"/>
              <a:t> </a:t>
            </a:r>
            <a:r>
              <a:rPr lang="sv-SE" dirty="0" err="1"/>
              <a:t>const</a:t>
            </a:r>
            <a:r>
              <a:rPr lang="sv-SE" dirty="0"/>
              <a:t> total flux right, </a:t>
            </a:r>
          </a:p>
          <a:p>
            <a:pPr marL="0" indent="0">
              <a:buFontTx/>
              <a:buNone/>
            </a:pPr>
            <a:endParaRPr lang="sv-SE" dirty="0"/>
          </a:p>
          <a:p>
            <a:pPr marL="0" indent="0">
              <a:buFontTx/>
              <a:buNone/>
            </a:pPr>
            <a:r>
              <a:rPr lang="sv-SE" dirty="0"/>
              <a:t>In </a:t>
            </a:r>
            <a:r>
              <a:rPr lang="sv-SE" dirty="0" err="1"/>
              <a:t>our</a:t>
            </a:r>
            <a:r>
              <a:rPr lang="sv-SE" dirty="0"/>
              <a:t> simulations total flux </a:t>
            </a:r>
            <a:r>
              <a:rPr lang="sv-SE" dirty="0" err="1"/>
              <a:t>around</a:t>
            </a:r>
            <a:r>
              <a:rPr lang="sv-SE" dirty="0"/>
              <a:t> 18 TQ, </a:t>
            </a:r>
            <a:r>
              <a:rPr lang="sv-SE" dirty="0" err="1"/>
              <a:t>assume</a:t>
            </a:r>
            <a:r>
              <a:rPr lang="sv-SE" dirty="0"/>
              <a:t> 500 MW, </a:t>
            </a:r>
            <a:r>
              <a:rPr lang="sv-SE" dirty="0" err="1"/>
              <a:t>around</a:t>
            </a:r>
            <a:r>
              <a:rPr lang="sv-SE" dirty="0"/>
              <a:t> 15 CQ, </a:t>
            </a:r>
            <a:r>
              <a:rPr lang="sv-SE" dirty="0" err="1"/>
              <a:t>ceased</a:t>
            </a:r>
            <a:endParaRPr lang="sv-SE" dirty="0"/>
          </a:p>
          <a:p>
            <a:pPr marL="0" indent="0">
              <a:buFontTx/>
              <a:buNone/>
            </a:pPr>
            <a:endParaRPr lang="sv-SE" dirty="0"/>
          </a:p>
          <a:p>
            <a:pPr marL="0" indent="0">
              <a:buFontTx/>
              <a:buNone/>
            </a:pPr>
            <a:r>
              <a:rPr lang="sv-SE" dirty="0"/>
              <a:t>Martin-Solis form z, </a:t>
            </a:r>
            <a:r>
              <a:rPr lang="sv-SE" dirty="0" err="1"/>
              <a:t>fitted</a:t>
            </a:r>
            <a:r>
              <a:rPr lang="sv-SE" dirty="0"/>
              <a:t> </a:t>
            </a:r>
            <a:r>
              <a:rPr lang="sv-SE" dirty="0" err="1"/>
              <a:t>repr</a:t>
            </a:r>
            <a:r>
              <a:rPr lang="sv-SE" dirty="0"/>
              <a:t> data ITER</a:t>
            </a:r>
          </a:p>
          <a:p>
            <a:pPr marL="0" indent="0">
              <a:buFontTx/>
              <a:buNone/>
            </a:pPr>
            <a:endParaRPr lang="sv-SE" dirty="0"/>
          </a:p>
          <a:p>
            <a:pPr marL="0" indent="0">
              <a:buFontTx/>
              <a:buNone/>
            </a:pPr>
            <a:r>
              <a:rPr lang="sv-SE" dirty="0" err="1"/>
              <a:t>Since</a:t>
            </a:r>
            <a:r>
              <a:rPr lang="sv-SE" dirty="0"/>
              <a:t> </a:t>
            </a:r>
            <a:r>
              <a:rPr lang="sv-SE" dirty="0" err="1"/>
              <a:t>we</a:t>
            </a:r>
            <a:r>
              <a:rPr lang="sv-SE" dirty="0"/>
              <a:t> sim SPARC, fit z SPARC data</a:t>
            </a:r>
          </a:p>
          <a:p>
            <a:pPr marL="0" indent="0">
              <a:buFontTx/>
              <a:buNone/>
            </a:pPr>
            <a:endParaRPr lang="sv-SE" dirty="0"/>
          </a:p>
          <a:p>
            <a:pPr marL="0" indent="0">
              <a:buFontTx/>
              <a:buNone/>
            </a:pPr>
            <a:r>
              <a:rPr lang="sv-SE" dirty="0" err="1"/>
              <a:t>Used</a:t>
            </a:r>
            <a:r>
              <a:rPr lang="sv-SE" dirty="0"/>
              <a:t> </a:t>
            </a:r>
            <a:r>
              <a:rPr lang="sv-SE" dirty="0" err="1"/>
              <a:t>preliminary</a:t>
            </a:r>
            <a:r>
              <a:rPr lang="sv-SE" dirty="0"/>
              <a:t> data </a:t>
            </a:r>
            <a:r>
              <a:rPr lang="sv-SE" dirty="0" err="1"/>
              <a:t>obtained</a:t>
            </a:r>
            <a:r>
              <a:rPr lang="sv-SE" dirty="0"/>
              <a:t> from Monte-Carlo N-</a:t>
            </a:r>
            <a:r>
              <a:rPr lang="sv-SE" dirty="0" err="1"/>
              <a:t>particle</a:t>
            </a:r>
            <a:r>
              <a:rPr lang="sv-SE" dirty="0"/>
              <a:t> simulations </a:t>
            </a:r>
            <a:r>
              <a:rPr lang="sv-SE" dirty="0" err="1"/>
              <a:t>done</a:t>
            </a:r>
            <a:r>
              <a:rPr lang="sv-SE" dirty="0"/>
              <a:t> by Henry Boyd at </a:t>
            </a:r>
            <a:r>
              <a:rPr lang="sv-SE" dirty="0" err="1"/>
              <a:t>Commonwealth</a:t>
            </a:r>
            <a:r>
              <a:rPr lang="sv-SE" dirty="0"/>
              <a:t> Fusion systems</a:t>
            </a:r>
          </a:p>
          <a:p>
            <a:pPr marL="0" indent="0">
              <a:buFontTx/>
              <a:buNone/>
            </a:pPr>
            <a:endParaRPr lang="sv-SE" dirty="0"/>
          </a:p>
          <a:p>
            <a:pPr marL="0" indent="0">
              <a:buFontTx/>
              <a:buNone/>
            </a:pPr>
            <a:r>
              <a:rPr lang="sv-SE" dirty="0"/>
              <a:t>In order </a:t>
            </a:r>
            <a:r>
              <a:rPr lang="sv-SE" dirty="0" err="1"/>
              <a:t>good</a:t>
            </a:r>
            <a:r>
              <a:rPr lang="sv-SE" dirty="0"/>
              <a:t> fit, </a:t>
            </a:r>
            <a:r>
              <a:rPr lang="sv-SE" dirty="0" err="1"/>
              <a:t>add</a:t>
            </a:r>
            <a:r>
              <a:rPr lang="sv-SE" dirty="0"/>
              <a:t> </a:t>
            </a:r>
            <a:r>
              <a:rPr lang="sv-SE" dirty="0" err="1"/>
              <a:t>energy</a:t>
            </a:r>
            <a:r>
              <a:rPr lang="sv-SE" dirty="0"/>
              <a:t> </a:t>
            </a:r>
            <a:r>
              <a:rPr lang="sv-SE" dirty="0" err="1"/>
              <a:t>squared</a:t>
            </a:r>
            <a:r>
              <a:rPr lang="sv-SE" dirty="0"/>
              <a:t> term, </a:t>
            </a:r>
            <a:r>
              <a:rPr lang="sv-SE" dirty="0" err="1"/>
              <a:t>enables</a:t>
            </a:r>
            <a:r>
              <a:rPr lang="sv-SE" dirty="0"/>
              <a:t> </a:t>
            </a:r>
            <a:r>
              <a:rPr lang="sv-SE" dirty="0" err="1"/>
              <a:t>steeper</a:t>
            </a:r>
            <a:r>
              <a:rPr lang="sv-SE" dirty="0"/>
              <a:t> </a:t>
            </a:r>
            <a:r>
              <a:rPr lang="sv-SE" dirty="0" err="1"/>
              <a:t>decrease</a:t>
            </a:r>
            <a:r>
              <a:rPr lang="sv-SE" dirty="0"/>
              <a:t> </a:t>
            </a:r>
            <a:r>
              <a:rPr lang="sv-SE" dirty="0" err="1"/>
              <a:t>high</a:t>
            </a:r>
            <a:r>
              <a:rPr lang="sv-SE" dirty="0"/>
              <a:t> </a:t>
            </a:r>
            <a:r>
              <a:rPr lang="sv-SE" dirty="0" err="1"/>
              <a:t>enrgies</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a:t>The </a:t>
            </a:r>
            <a:r>
              <a:rPr lang="sv-SE" dirty="0" err="1"/>
              <a:t>photon</a:t>
            </a:r>
            <a:r>
              <a:rPr lang="sv-SE" dirty="0"/>
              <a:t> flux </a:t>
            </a:r>
            <a:r>
              <a:rPr lang="sv-SE" dirty="0" err="1"/>
              <a:t>spectrum</a:t>
            </a:r>
            <a:r>
              <a:rPr lang="sv-SE" dirty="0"/>
              <a:t> </a:t>
            </a:r>
            <a:r>
              <a:rPr lang="sv-SE" dirty="0" err="1"/>
              <a:t>that</a:t>
            </a:r>
            <a:r>
              <a:rPr lang="sv-SE" dirty="0"/>
              <a:t> </a:t>
            </a:r>
            <a:r>
              <a:rPr lang="sv-SE" dirty="0" err="1"/>
              <a:t>we</a:t>
            </a:r>
            <a:r>
              <a:rPr lang="sv-SE" dirty="0"/>
              <a:t> </a:t>
            </a:r>
            <a:r>
              <a:rPr lang="sv-SE" dirty="0" err="1"/>
              <a:t>use</a:t>
            </a:r>
            <a:r>
              <a:rPr lang="sv-SE" dirty="0"/>
              <a:t> for ITER </a:t>
            </a:r>
            <a:r>
              <a:rPr lang="sv-SE" dirty="0" err="1"/>
              <a:t>that</a:t>
            </a:r>
            <a:r>
              <a:rPr lang="sv-SE" dirty="0"/>
              <a:t> is the </a:t>
            </a:r>
            <a:r>
              <a:rPr lang="sv-SE" dirty="0" err="1"/>
              <a:t>one</a:t>
            </a:r>
            <a:r>
              <a:rPr lang="sv-SE" dirty="0"/>
              <a:t> </a:t>
            </a:r>
            <a:r>
              <a:rPr lang="sv-SE" dirty="0" err="1"/>
              <a:t>presented</a:t>
            </a:r>
            <a:r>
              <a:rPr lang="sv-SE" dirty="0"/>
              <a:t> by Martin-Solis, </a:t>
            </a:r>
            <a:r>
              <a:rPr lang="sv-SE" dirty="0" err="1"/>
              <a:t>which</a:t>
            </a:r>
            <a:r>
              <a:rPr lang="sv-SE" dirty="0"/>
              <a:t> has the </a:t>
            </a:r>
            <a:r>
              <a:rPr lang="sv-SE" dirty="0" err="1"/>
              <a:t>following</a:t>
            </a:r>
            <a:r>
              <a:rPr lang="sv-SE" dirty="0"/>
              <a:t> form.</a:t>
            </a:r>
          </a:p>
          <a:p>
            <a:pPr marL="0" indent="0">
              <a:buFontTx/>
              <a:buNone/>
            </a:pPr>
            <a:endParaRPr lang="sv-SE" dirty="0"/>
          </a:p>
          <a:p>
            <a:pPr marL="0" indent="0">
              <a:buFontTx/>
              <a:buNone/>
            </a:pPr>
            <a:r>
              <a:rPr lang="sv-SE" dirty="0" err="1"/>
              <a:t>Here</a:t>
            </a:r>
            <a:r>
              <a:rPr lang="sv-SE" dirty="0"/>
              <a:t>, gamma 0 is the </a:t>
            </a:r>
            <a:r>
              <a:rPr lang="sv-SE" dirty="0" err="1"/>
              <a:t>proportionality</a:t>
            </a:r>
            <a:r>
              <a:rPr lang="sv-SE" dirty="0"/>
              <a:t> </a:t>
            </a:r>
            <a:r>
              <a:rPr lang="sv-SE" dirty="0" err="1"/>
              <a:t>constant</a:t>
            </a:r>
            <a:r>
              <a:rPr lang="sv-SE" dirty="0"/>
              <a:t> to make sure </a:t>
            </a:r>
            <a:r>
              <a:rPr lang="sv-SE" dirty="0" err="1"/>
              <a:t>that</a:t>
            </a:r>
            <a:r>
              <a:rPr lang="sv-SE" dirty="0"/>
              <a:t> the total flux has the right </a:t>
            </a:r>
            <a:r>
              <a:rPr lang="sv-SE" dirty="0" err="1"/>
              <a:t>size</a:t>
            </a:r>
            <a:r>
              <a:rPr lang="sv-SE" dirty="0"/>
              <a:t>, and the total flux </a:t>
            </a:r>
            <a:r>
              <a:rPr lang="sv-SE" dirty="0" err="1"/>
              <a:t>should</a:t>
            </a:r>
            <a:r>
              <a:rPr lang="sv-SE" dirty="0"/>
              <a:t> be 10^18 </a:t>
            </a:r>
            <a:r>
              <a:rPr lang="sv-SE" dirty="0" err="1"/>
              <a:t>during</a:t>
            </a:r>
            <a:r>
              <a:rPr lang="sv-SE" dirty="0"/>
              <a:t> the TQ, </a:t>
            </a:r>
            <a:r>
              <a:rPr lang="sv-SE" dirty="0" err="1"/>
              <a:t>which</a:t>
            </a:r>
            <a:r>
              <a:rPr lang="sv-SE" dirty="0"/>
              <a:t> </a:t>
            </a:r>
            <a:r>
              <a:rPr lang="sv-SE" dirty="0" err="1"/>
              <a:t>assumes</a:t>
            </a:r>
            <a:r>
              <a:rPr lang="sv-SE" dirty="0"/>
              <a:t> 500 MW fusion </a:t>
            </a:r>
            <a:r>
              <a:rPr lang="sv-SE" dirty="0" err="1"/>
              <a:t>power</a:t>
            </a:r>
            <a:r>
              <a:rPr lang="sv-SE" dirty="0"/>
              <a:t>, and 10^15 </a:t>
            </a:r>
            <a:r>
              <a:rPr lang="sv-SE" dirty="0" err="1"/>
              <a:t>during</a:t>
            </a:r>
            <a:r>
              <a:rPr lang="sv-SE" dirty="0"/>
              <a:t> the CQ, </a:t>
            </a:r>
            <a:r>
              <a:rPr lang="sv-SE" dirty="0" err="1"/>
              <a:t>since</a:t>
            </a:r>
            <a:r>
              <a:rPr lang="sv-SE" dirty="0"/>
              <a:t> the fusion </a:t>
            </a:r>
            <a:r>
              <a:rPr lang="sv-SE" dirty="0" err="1"/>
              <a:t>power</a:t>
            </a:r>
            <a:r>
              <a:rPr lang="sv-SE" dirty="0"/>
              <a:t> </a:t>
            </a:r>
            <a:r>
              <a:rPr lang="sv-SE" dirty="0" err="1"/>
              <a:t>will</a:t>
            </a:r>
            <a:r>
              <a:rPr lang="sv-SE" dirty="0"/>
              <a:t> </a:t>
            </a:r>
            <a:r>
              <a:rPr lang="sv-SE" dirty="0" err="1"/>
              <a:t>cease</a:t>
            </a:r>
            <a:r>
              <a:rPr lang="sv-SE" dirty="0"/>
              <a:t> </a:t>
            </a:r>
            <a:r>
              <a:rPr lang="sv-SE" dirty="0" err="1"/>
              <a:t>after</a:t>
            </a:r>
            <a:r>
              <a:rPr lang="sv-SE" dirty="0"/>
              <a:t> the TQ</a:t>
            </a:r>
          </a:p>
          <a:p>
            <a:pPr marL="0" indent="0">
              <a:buFontTx/>
              <a:buNone/>
            </a:pPr>
            <a:endParaRPr lang="sv-SE" dirty="0"/>
          </a:p>
          <a:p>
            <a:pPr marL="0" indent="0">
              <a:buFontTx/>
              <a:buNone/>
            </a:pPr>
            <a:r>
              <a:rPr lang="sv-SE" dirty="0"/>
              <a:t>Martin-Solis </a:t>
            </a:r>
            <a:r>
              <a:rPr lang="sv-SE" dirty="0" err="1"/>
              <a:t>uses</a:t>
            </a:r>
            <a:r>
              <a:rPr lang="sv-SE" dirty="0"/>
              <a:t> the </a:t>
            </a:r>
            <a:r>
              <a:rPr lang="sv-SE" dirty="0" err="1"/>
              <a:t>following</a:t>
            </a:r>
            <a:r>
              <a:rPr lang="sv-SE" dirty="0"/>
              <a:t> form </a:t>
            </a:r>
            <a:r>
              <a:rPr lang="sv-SE" dirty="0" err="1"/>
              <a:t>of</a:t>
            </a:r>
            <a:r>
              <a:rPr lang="sv-SE" dirty="0"/>
              <a:t> the z-parameter, </a:t>
            </a:r>
            <a:r>
              <a:rPr lang="sv-SE" dirty="0" err="1"/>
              <a:t>where</a:t>
            </a:r>
            <a:r>
              <a:rPr lang="sv-SE" dirty="0"/>
              <a:t> the parameters </a:t>
            </a:r>
            <a:r>
              <a:rPr lang="sv-SE" dirty="0" err="1"/>
              <a:t>have</a:t>
            </a:r>
            <a:r>
              <a:rPr lang="sv-SE" dirty="0"/>
              <a:t> </a:t>
            </a:r>
            <a:r>
              <a:rPr lang="sv-SE" dirty="0" err="1"/>
              <a:t>been</a:t>
            </a:r>
            <a:r>
              <a:rPr lang="sv-SE" dirty="0"/>
              <a:t> </a:t>
            </a:r>
            <a:r>
              <a:rPr lang="sv-SE" dirty="0" err="1"/>
              <a:t>fitted</a:t>
            </a:r>
            <a:r>
              <a:rPr lang="sv-SE" dirty="0"/>
              <a:t> to </a:t>
            </a:r>
            <a:r>
              <a:rPr lang="sv-SE" dirty="0" err="1"/>
              <a:t>some</a:t>
            </a:r>
            <a:r>
              <a:rPr lang="sv-SE" dirty="0"/>
              <a:t> representative data. </a:t>
            </a:r>
          </a:p>
          <a:p>
            <a:pPr marL="0" indent="0">
              <a:buFontTx/>
              <a:buNone/>
            </a:pPr>
            <a:endParaRPr lang="sv-SE" dirty="0"/>
          </a:p>
          <a:p>
            <a:pPr marL="0" indent="0">
              <a:buFontTx/>
              <a:buNone/>
            </a:pPr>
            <a:r>
              <a:rPr lang="sv-SE" dirty="0" err="1"/>
              <a:t>However</a:t>
            </a:r>
            <a:r>
              <a:rPr lang="sv-SE" dirty="0"/>
              <a:t>, </a:t>
            </a:r>
            <a:r>
              <a:rPr lang="sv-SE" dirty="0" err="1"/>
              <a:t>since</a:t>
            </a:r>
            <a:r>
              <a:rPr lang="sv-SE" dirty="0"/>
              <a:t> </a:t>
            </a:r>
            <a:r>
              <a:rPr lang="sv-SE" dirty="0" err="1"/>
              <a:t>we’ve</a:t>
            </a:r>
            <a:r>
              <a:rPr lang="sv-SE" dirty="0"/>
              <a:t> </a:t>
            </a:r>
            <a:r>
              <a:rPr lang="sv-SE" dirty="0" err="1"/>
              <a:t>simulating</a:t>
            </a:r>
            <a:r>
              <a:rPr lang="sv-SE" dirty="0"/>
              <a:t> an </a:t>
            </a:r>
            <a:r>
              <a:rPr lang="sv-SE" dirty="0" err="1"/>
              <a:t>activated</a:t>
            </a:r>
            <a:r>
              <a:rPr lang="sv-SE" dirty="0"/>
              <a:t> SPARC-scenario, </a:t>
            </a:r>
            <a:r>
              <a:rPr lang="sv-SE" dirty="0" err="1"/>
              <a:t>we</a:t>
            </a:r>
            <a:r>
              <a:rPr lang="sv-SE" dirty="0"/>
              <a:t> </a:t>
            </a:r>
            <a:r>
              <a:rPr lang="sv-SE" dirty="0" err="1"/>
              <a:t>needed</a:t>
            </a:r>
            <a:r>
              <a:rPr lang="sv-SE" dirty="0"/>
              <a:t> to get a </a:t>
            </a:r>
            <a:r>
              <a:rPr lang="sv-SE" dirty="0" err="1"/>
              <a:t>corresponding</a:t>
            </a:r>
            <a:r>
              <a:rPr lang="sv-SE" dirty="0"/>
              <a:t> z-parameter </a:t>
            </a:r>
            <a:r>
              <a:rPr lang="sv-SE" dirty="0" err="1"/>
              <a:t>fitted</a:t>
            </a:r>
            <a:r>
              <a:rPr lang="sv-SE" dirty="0"/>
              <a:t> to SPARC-data for the gamma </a:t>
            </a:r>
            <a:r>
              <a:rPr lang="sv-SE" dirty="0" err="1"/>
              <a:t>spectrum</a:t>
            </a:r>
            <a:r>
              <a:rPr lang="sv-SE" dirty="0"/>
              <a:t>.</a:t>
            </a:r>
          </a:p>
          <a:p>
            <a:pPr marL="0" indent="0">
              <a:buFontTx/>
              <a:buNone/>
            </a:pPr>
            <a:r>
              <a:rPr lang="sv-SE" dirty="0" err="1"/>
              <a:t>But</a:t>
            </a:r>
            <a:r>
              <a:rPr lang="sv-SE" dirty="0"/>
              <a:t> in order to get a </a:t>
            </a:r>
            <a:r>
              <a:rPr lang="sv-SE" dirty="0" err="1"/>
              <a:t>good</a:t>
            </a:r>
            <a:r>
              <a:rPr lang="sv-SE" dirty="0"/>
              <a:t> fit, </a:t>
            </a:r>
            <a:r>
              <a:rPr lang="sv-SE" dirty="0" err="1"/>
              <a:t>another</a:t>
            </a:r>
            <a:r>
              <a:rPr lang="sv-SE" dirty="0"/>
              <a:t> term </a:t>
            </a:r>
            <a:r>
              <a:rPr lang="sv-SE" dirty="0" err="1"/>
              <a:t>had</a:t>
            </a:r>
            <a:r>
              <a:rPr lang="sv-SE" dirty="0"/>
              <a:t> to be </a:t>
            </a:r>
            <a:r>
              <a:rPr lang="sv-SE" dirty="0" err="1"/>
              <a:t>added</a:t>
            </a:r>
            <a:r>
              <a:rPr lang="sv-SE" dirty="0"/>
              <a:t>, </a:t>
            </a:r>
            <a:r>
              <a:rPr lang="sv-SE" dirty="0" err="1"/>
              <a:t>which</a:t>
            </a:r>
            <a:r>
              <a:rPr lang="sv-SE" dirty="0"/>
              <a:t> is </a:t>
            </a:r>
            <a:r>
              <a:rPr lang="sv-SE" dirty="0" err="1"/>
              <a:t>this</a:t>
            </a:r>
            <a:r>
              <a:rPr lang="sv-SE" dirty="0"/>
              <a:t> </a:t>
            </a:r>
            <a:r>
              <a:rPr lang="sv-SE" dirty="0" err="1"/>
              <a:t>energy</a:t>
            </a:r>
            <a:r>
              <a:rPr lang="sv-SE" dirty="0"/>
              <a:t> </a:t>
            </a:r>
            <a:r>
              <a:rPr lang="sv-SE" dirty="0" err="1"/>
              <a:t>squared</a:t>
            </a:r>
            <a:r>
              <a:rPr lang="sv-SE" dirty="0"/>
              <a:t> term. </a:t>
            </a:r>
          </a:p>
          <a:p>
            <a:pPr marL="0" indent="0">
              <a:buFontTx/>
              <a:buNone/>
            </a:pPr>
            <a:r>
              <a:rPr lang="sv-SE" dirty="0" err="1"/>
              <a:t>This</a:t>
            </a:r>
            <a:r>
              <a:rPr lang="sv-SE" dirty="0"/>
              <a:t> term </a:t>
            </a:r>
            <a:r>
              <a:rPr lang="sv-SE" dirty="0" err="1"/>
              <a:t>enables</a:t>
            </a:r>
            <a:r>
              <a:rPr lang="sv-SE" dirty="0"/>
              <a:t> </a:t>
            </a:r>
            <a:r>
              <a:rPr lang="sv-SE" dirty="0" err="1"/>
              <a:t>this</a:t>
            </a:r>
            <a:r>
              <a:rPr lang="sv-SE" dirty="0"/>
              <a:t> </a:t>
            </a:r>
            <a:r>
              <a:rPr lang="sv-SE" dirty="0" err="1"/>
              <a:t>steeper</a:t>
            </a:r>
            <a:r>
              <a:rPr lang="sv-SE" dirty="0"/>
              <a:t> </a:t>
            </a:r>
            <a:r>
              <a:rPr lang="sv-SE" dirty="0" err="1"/>
              <a:t>decrease</a:t>
            </a:r>
            <a:r>
              <a:rPr lang="sv-SE" dirty="0"/>
              <a:t> for </a:t>
            </a:r>
            <a:r>
              <a:rPr lang="sv-SE" dirty="0" err="1"/>
              <a:t>higher</a:t>
            </a:r>
            <a:r>
              <a:rPr lang="sv-SE" dirty="0"/>
              <a:t> </a:t>
            </a:r>
            <a:r>
              <a:rPr lang="sv-SE" dirty="0" err="1"/>
              <a:t>energies</a:t>
            </a:r>
            <a:r>
              <a:rPr lang="sv-SE" dirty="0"/>
              <a:t>.</a:t>
            </a:r>
          </a:p>
          <a:p>
            <a:pPr marL="0" indent="0">
              <a:buFontTx/>
              <a:buNone/>
            </a:pPr>
            <a:endParaRPr lang="sv-SE" dirty="0"/>
          </a:p>
          <a:p>
            <a:pPr marL="0" indent="0">
              <a:buFontTx/>
              <a:buNone/>
            </a:pPr>
            <a:r>
              <a:rPr lang="sv-SE" dirty="0"/>
              <a:t>1 min 40 s</a:t>
            </a:r>
          </a:p>
          <a:p>
            <a:pPr marL="0" indent="0">
              <a:buFontTx/>
              <a:buNone/>
            </a:pPr>
            <a:endParaRPr lang="sv-SE" dirty="0"/>
          </a:p>
          <a:p>
            <a:pPr marL="0" indent="0">
              <a:buFontTx/>
              <a:buNone/>
            </a:pPr>
            <a:endParaRPr lang="sv-SE" dirty="0"/>
          </a:p>
          <a:p>
            <a:pPr marL="171450" indent="-171450">
              <a:buFontTx/>
              <a:buChar char="-"/>
            </a:pPr>
            <a:r>
              <a:rPr lang="sv-SE" dirty="0"/>
              <a:t>Säg att vi har fått preliminär data från SPARC</a:t>
            </a:r>
          </a:p>
          <a:p>
            <a:pPr marL="171450" indent="-171450">
              <a:buFontTx/>
              <a:buChar char="-"/>
            </a:pPr>
            <a:r>
              <a:rPr lang="sv-SE" dirty="0"/>
              <a:t>Minska här?</a:t>
            </a:r>
          </a:p>
          <a:p>
            <a:pPr marL="171450" indent="-171450">
              <a:buFontTx/>
              <a:buChar char="-"/>
            </a:pPr>
            <a:r>
              <a:rPr lang="sv-SE" dirty="0"/>
              <a:t>Hur har data erhållits</a:t>
            </a:r>
          </a:p>
          <a:p>
            <a:pPr marL="171450" indent="-171450">
              <a:buFontTx/>
              <a:buChar char="-"/>
            </a:pPr>
            <a:r>
              <a:rPr lang="sv-SE" dirty="0"/>
              <a:t>Ta bort undre figur</a:t>
            </a:r>
          </a:p>
          <a:p>
            <a:pPr marL="171450" indent="-171450">
              <a:buFontTx/>
              <a:buChar char="-"/>
            </a:pPr>
            <a:r>
              <a:rPr lang="sv-SE" dirty="0"/>
              <a:t>Inte normalisera i logaritm </a:t>
            </a:r>
            <a:r>
              <a:rPr lang="sv-SE" dirty="0" err="1"/>
              <a:t>plot</a:t>
            </a:r>
            <a:r>
              <a:rPr lang="sv-SE" dirty="0"/>
              <a:t>?</a:t>
            </a:r>
          </a:p>
          <a:p>
            <a:pPr marL="171450" indent="-171450">
              <a:buFontTx/>
              <a:buChar char="-"/>
            </a:pPr>
            <a:r>
              <a:rPr lang="en-US" dirty="0"/>
              <a:t>Footnote "preliminary data from MCNP, Henry Boyd at CFS"</a:t>
            </a:r>
            <a:endParaRPr lang="sv-SE" dirty="0"/>
          </a:p>
        </p:txBody>
      </p:sp>
      <p:sp>
        <p:nvSpPr>
          <p:cNvPr id="4" name="Slide Number Placeholder 3"/>
          <p:cNvSpPr>
            <a:spLocks noGrp="1"/>
          </p:cNvSpPr>
          <p:nvPr>
            <p:ph type="sldNum" sz="quarter" idx="5"/>
          </p:nvPr>
        </p:nvSpPr>
        <p:spPr/>
        <p:txBody>
          <a:bodyPr/>
          <a:lstStyle/>
          <a:p>
            <a:fld id="{57C50376-1CC3-4177-A95A-1439A12E909A}" type="slidenum">
              <a:rPr lang="sv-SE" smtClean="0"/>
              <a:t>13</a:t>
            </a:fld>
            <a:endParaRPr lang="sv-SE"/>
          </a:p>
        </p:txBody>
      </p:sp>
    </p:spTree>
    <p:extLst>
      <p:ext uri="{BB962C8B-B14F-4D97-AF65-F5344CB8AC3E}">
        <p14:creationId xmlns:p14="http://schemas.microsoft.com/office/powerpoint/2010/main" val="4056227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If </a:t>
            </a:r>
            <a:r>
              <a:rPr lang="sv-SE" dirty="0" err="1"/>
              <a:t>now</a:t>
            </a:r>
            <a:r>
              <a:rPr lang="sv-SE" dirty="0"/>
              <a:t> </a:t>
            </a:r>
            <a:r>
              <a:rPr lang="sv-SE" dirty="0" err="1"/>
              <a:t>compare</a:t>
            </a:r>
            <a:r>
              <a:rPr lang="sv-SE" dirty="0"/>
              <a:t> </a:t>
            </a:r>
            <a:r>
              <a:rPr lang="sv-SE" dirty="0" err="1"/>
              <a:t>kin</a:t>
            </a:r>
            <a:r>
              <a:rPr lang="sv-SE" dirty="0"/>
              <a:t> &amp; </a:t>
            </a:r>
            <a:r>
              <a:rPr lang="sv-SE" dirty="0" err="1"/>
              <a:t>flu</a:t>
            </a:r>
            <a:r>
              <a:rPr lang="sv-SE" dirty="0"/>
              <a:t> </a:t>
            </a:r>
            <a:r>
              <a:rPr lang="sv-SE" dirty="0" err="1"/>
              <a:t>act</a:t>
            </a:r>
            <a:r>
              <a:rPr lang="sv-SE" dirty="0"/>
              <a:t> gen </a:t>
            </a:r>
            <a:r>
              <a:rPr lang="sv-SE" dirty="0" err="1"/>
              <a:t>sources</a:t>
            </a:r>
            <a:r>
              <a:rPr lang="sv-SE" dirty="0"/>
              <a:t>, get </a:t>
            </a:r>
            <a:r>
              <a:rPr lang="sv-SE" dirty="0" err="1"/>
              <a:t>flu</a:t>
            </a:r>
            <a:r>
              <a:rPr lang="sv-SE" dirty="0"/>
              <a:t> rates </a:t>
            </a:r>
            <a:r>
              <a:rPr lang="sv-SE" dirty="0" err="1"/>
              <a:t>int</a:t>
            </a:r>
            <a:r>
              <a:rPr lang="sv-SE" dirty="0"/>
              <a:t> </a:t>
            </a:r>
            <a:r>
              <a:rPr lang="sv-SE" dirty="0" err="1"/>
              <a:t>mom</a:t>
            </a:r>
            <a:r>
              <a:rPr lang="sv-SE" dirty="0"/>
              <a:t> space</a:t>
            </a:r>
          </a:p>
          <a:p>
            <a:pPr marL="0" indent="0">
              <a:buFontTx/>
              <a:buNone/>
            </a:pPr>
            <a:endParaRPr lang="sv-SE" dirty="0"/>
          </a:p>
          <a:p>
            <a:pPr marL="0" indent="0">
              <a:buFontTx/>
              <a:buNone/>
            </a:pPr>
            <a:r>
              <a:rPr lang="sv-SE" dirty="0" err="1"/>
              <a:t>Especially</a:t>
            </a:r>
            <a:r>
              <a:rPr lang="sv-SE" dirty="0"/>
              <a:t> note </a:t>
            </a:r>
            <a:r>
              <a:rPr lang="sv-SE" dirty="0" err="1"/>
              <a:t>both</a:t>
            </a:r>
            <a:r>
              <a:rPr lang="sv-SE" dirty="0"/>
              <a:t> </a:t>
            </a:r>
            <a:r>
              <a:rPr lang="sv-SE" dirty="0" err="1"/>
              <a:t>kin</a:t>
            </a:r>
            <a:r>
              <a:rPr lang="sv-SE" dirty="0"/>
              <a:t> </a:t>
            </a:r>
            <a:r>
              <a:rPr lang="sv-SE" dirty="0" err="1"/>
              <a:t>sources</a:t>
            </a:r>
            <a:r>
              <a:rPr lang="sv-SE" dirty="0"/>
              <a:t>, </a:t>
            </a:r>
            <a:r>
              <a:rPr lang="sv-SE" dirty="0" err="1"/>
              <a:t>electrons</a:t>
            </a:r>
            <a:r>
              <a:rPr lang="sv-SE" dirty="0"/>
              <a:t> </a:t>
            </a:r>
            <a:r>
              <a:rPr lang="sv-SE" dirty="0" err="1"/>
              <a:t>generated</a:t>
            </a:r>
            <a:r>
              <a:rPr lang="sv-SE" dirty="0"/>
              <a:t> </a:t>
            </a:r>
            <a:r>
              <a:rPr lang="sv-SE" dirty="0" err="1"/>
              <a:t>added</a:t>
            </a:r>
            <a:r>
              <a:rPr lang="sv-SE" dirty="0"/>
              <a:t> </a:t>
            </a:r>
            <a:r>
              <a:rPr lang="sv-SE" dirty="0" err="1"/>
              <a:t>dist</a:t>
            </a:r>
            <a:r>
              <a:rPr lang="sv-SE" dirty="0"/>
              <a:t> </a:t>
            </a:r>
            <a:r>
              <a:rPr lang="sv-SE" dirty="0" err="1"/>
              <a:t>fun</a:t>
            </a:r>
            <a:r>
              <a:rPr lang="sv-SE" dirty="0"/>
              <a:t> hot, </a:t>
            </a:r>
            <a:r>
              <a:rPr lang="sv-SE" dirty="0" err="1"/>
              <a:t>meaning</a:t>
            </a:r>
            <a:r>
              <a:rPr lang="sv-SE" dirty="0"/>
              <a:t> </a:t>
            </a:r>
            <a:r>
              <a:rPr lang="sv-SE" dirty="0" err="1"/>
              <a:t>that</a:t>
            </a:r>
            <a:r>
              <a:rPr lang="sv-SE" dirty="0"/>
              <a:t> </a:t>
            </a:r>
            <a:r>
              <a:rPr lang="sv-SE" dirty="0" err="1"/>
              <a:t>electrons</a:t>
            </a:r>
            <a:r>
              <a:rPr lang="sv-SE" dirty="0"/>
              <a:t> </a:t>
            </a:r>
            <a:r>
              <a:rPr lang="sv-SE" dirty="0" err="1"/>
              <a:t>are</a:t>
            </a:r>
            <a:r>
              <a:rPr lang="sv-SE" dirty="0"/>
              <a:t> </a:t>
            </a:r>
            <a:r>
              <a:rPr lang="sv-SE" dirty="0" err="1"/>
              <a:t>generated</a:t>
            </a:r>
            <a:r>
              <a:rPr lang="sv-SE" dirty="0"/>
              <a:t> </a:t>
            </a:r>
            <a:r>
              <a:rPr lang="sv-SE" dirty="0" err="1"/>
              <a:t>with</a:t>
            </a:r>
            <a:r>
              <a:rPr lang="sv-SE" dirty="0"/>
              <a:t> </a:t>
            </a:r>
            <a:r>
              <a:rPr lang="sv-SE" dirty="0" err="1"/>
              <a:t>momentum</a:t>
            </a:r>
            <a:r>
              <a:rPr lang="sv-SE" dirty="0"/>
              <a:t> </a:t>
            </a:r>
            <a:r>
              <a:rPr lang="sv-SE" dirty="0" err="1"/>
              <a:t>both</a:t>
            </a:r>
            <a:r>
              <a:rPr lang="sv-SE" dirty="0"/>
              <a:t> </a:t>
            </a:r>
            <a:r>
              <a:rPr lang="sv-SE" dirty="0" err="1"/>
              <a:t>above</a:t>
            </a:r>
            <a:r>
              <a:rPr lang="sv-SE" dirty="0"/>
              <a:t> and </a:t>
            </a:r>
            <a:r>
              <a:rPr lang="sv-SE" dirty="0" err="1"/>
              <a:t>below</a:t>
            </a:r>
            <a:r>
              <a:rPr lang="sv-SE" dirty="0"/>
              <a:t> the </a:t>
            </a:r>
            <a:r>
              <a:rPr lang="sv-SE" dirty="0" err="1"/>
              <a:t>critical</a:t>
            </a:r>
            <a:r>
              <a:rPr lang="sv-SE" dirty="0"/>
              <a:t> </a:t>
            </a:r>
            <a:r>
              <a:rPr lang="sv-SE" dirty="0" err="1"/>
              <a:t>momentum</a:t>
            </a:r>
            <a:r>
              <a:rPr lang="sv-SE" dirty="0"/>
              <a:t>.</a:t>
            </a:r>
          </a:p>
          <a:p>
            <a:pPr marL="0" indent="0">
              <a:buFontTx/>
              <a:buNone/>
            </a:pPr>
            <a:endParaRPr lang="sv-SE" dirty="0"/>
          </a:p>
          <a:p>
            <a:pPr marL="0" indent="0">
              <a:buFontTx/>
              <a:buNone/>
            </a:pPr>
            <a:r>
              <a:rPr lang="sv-SE" dirty="0"/>
              <a:t>Gen </a:t>
            </a:r>
            <a:r>
              <a:rPr lang="sv-SE" dirty="0" err="1"/>
              <a:t>momentum</a:t>
            </a:r>
            <a:r>
              <a:rPr lang="sv-SE" dirty="0"/>
              <a:t> </a:t>
            </a:r>
            <a:r>
              <a:rPr lang="sv-SE" dirty="0" err="1"/>
              <a:t>above</a:t>
            </a:r>
            <a:r>
              <a:rPr lang="sv-SE" dirty="0"/>
              <a:t> </a:t>
            </a:r>
            <a:r>
              <a:rPr lang="sv-SE" dirty="0" err="1"/>
              <a:t>crit</a:t>
            </a:r>
            <a:r>
              <a:rPr lang="sv-SE" dirty="0"/>
              <a:t> </a:t>
            </a:r>
            <a:r>
              <a:rPr lang="sv-SE" dirty="0" err="1"/>
              <a:t>acc</a:t>
            </a:r>
            <a:r>
              <a:rPr lang="sv-SE" dirty="0"/>
              <a:t> </a:t>
            </a:r>
            <a:r>
              <a:rPr lang="sv-SE" dirty="0" err="1"/>
              <a:t>then</a:t>
            </a:r>
            <a:r>
              <a:rPr lang="sv-SE" dirty="0"/>
              <a:t> </a:t>
            </a:r>
            <a:r>
              <a:rPr lang="sv-SE" dirty="0" err="1"/>
              <a:t>added</a:t>
            </a:r>
            <a:r>
              <a:rPr lang="sv-SE" dirty="0"/>
              <a:t> RE pop </a:t>
            </a:r>
            <a:r>
              <a:rPr lang="sv-SE" dirty="0" err="1"/>
              <a:t>mom</a:t>
            </a:r>
            <a:r>
              <a:rPr lang="sv-SE" dirty="0"/>
              <a:t> flux</a:t>
            </a:r>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a:t>So </a:t>
            </a:r>
            <a:r>
              <a:rPr lang="sv-SE" dirty="0" err="1"/>
              <a:t>if</a:t>
            </a:r>
            <a:r>
              <a:rPr lang="sv-SE" dirty="0"/>
              <a:t> </a:t>
            </a:r>
            <a:r>
              <a:rPr lang="sv-SE" dirty="0" err="1"/>
              <a:t>we</a:t>
            </a:r>
            <a:r>
              <a:rPr lang="sv-SE" dirty="0"/>
              <a:t> </a:t>
            </a:r>
            <a:r>
              <a:rPr lang="sv-SE" dirty="0" err="1"/>
              <a:t>now</a:t>
            </a:r>
            <a:r>
              <a:rPr lang="sv-SE" dirty="0"/>
              <a:t> </a:t>
            </a:r>
            <a:r>
              <a:rPr lang="sv-SE" dirty="0" err="1"/>
              <a:t>compare</a:t>
            </a:r>
            <a:r>
              <a:rPr lang="sv-SE" dirty="0"/>
              <a:t> the </a:t>
            </a:r>
            <a:r>
              <a:rPr lang="sv-SE" dirty="0" err="1"/>
              <a:t>kinetic</a:t>
            </a:r>
            <a:r>
              <a:rPr lang="sv-SE" dirty="0"/>
              <a:t> and fluid </a:t>
            </a:r>
            <a:r>
              <a:rPr lang="sv-SE" dirty="0" err="1"/>
              <a:t>activated</a:t>
            </a:r>
            <a:r>
              <a:rPr lang="sv-SE" dirty="0"/>
              <a:t> generation </a:t>
            </a:r>
            <a:r>
              <a:rPr lang="sv-SE" dirty="0" err="1"/>
              <a:t>sources</a:t>
            </a:r>
            <a:r>
              <a:rPr lang="sv-SE" dirty="0"/>
              <a:t>, </a:t>
            </a:r>
            <a:r>
              <a:rPr lang="sv-SE" dirty="0" err="1"/>
              <a:t>we</a:t>
            </a:r>
            <a:r>
              <a:rPr lang="sv-SE" dirty="0"/>
              <a:t> </a:t>
            </a:r>
            <a:r>
              <a:rPr lang="sv-SE" dirty="0" err="1"/>
              <a:t>see</a:t>
            </a:r>
            <a:r>
              <a:rPr lang="sv-SE" dirty="0"/>
              <a:t> </a:t>
            </a:r>
            <a:r>
              <a:rPr lang="sv-SE" dirty="0" err="1"/>
              <a:t>that</a:t>
            </a:r>
            <a:r>
              <a:rPr lang="sv-SE" dirty="0"/>
              <a:t> </a:t>
            </a:r>
            <a:r>
              <a:rPr lang="sv-SE" dirty="0" err="1"/>
              <a:t>we</a:t>
            </a:r>
            <a:r>
              <a:rPr lang="sv-SE" dirty="0"/>
              <a:t> get the fluid rates </a:t>
            </a:r>
            <a:r>
              <a:rPr lang="sv-SE" dirty="0" err="1"/>
              <a:t>if</a:t>
            </a:r>
            <a:r>
              <a:rPr lang="sv-SE" dirty="0"/>
              <a:t> </a:t>
            </a:r>
            <a:r>
              <a:rPr lang="sv-SE" dirty="0" err="1"/>
              <a:t>we</a:t>
            </a:r>
            <a:r>
              <a:rPr lang="sv-SE" dirty="0"/>
              <a:t> </a:t>
            </a:r>
            <a:r>
              <a:rPr lang="sv-SE" dirty="0" err="1"/>
              <a:t>integrate</a:t>
            </a:r>
            <a:r>
              <a:rPr lang="sv-SE" dirty="0"/>
              <a:t> the </a:t>
            </a:r>
            <a:r>
              <a:rPr lang="sv-SE" dirty="0" err="1"/>
              <a:t>kinetic</a:t>
            </a:r>
            <a:r>
              <a:rPr lang="sv-SE" dirty="0"/>
              <a:t> source rates over the </a:t>
            </a:r>
            <a:r>
              <a:rPr lang="sv-SE" dirty="0" err="1"/>
              <a:t>momentum</a:t>
            </a:r>
            <a:r>
              <a:rPr lang="sv-SE" dirty="0"/>
              <a:t> space.</a:t>
            </a:r>
          </a:p>
          <a:p>
            <a:pPr marL="0" indent="0">
              <a:buFontTx/>
              <a:buNone/>
            </a:pPr>
            <a:endParaRPr lang="sv-SE" dirty="0"/>
          </a:p>
          <a:p>
            <a:pPr marL="0" indent="0">
              <a:buFontTx/>
              <a:buNone/>
            </a:pPr>
            <a:r>
              <a:rPr lang="sv-SE" dirty="0" err="1"/>
              <a:t>Here</a:t>
            </a:r>
            <a:r>
              <a:rPr lang="sv-SE" dirty="0"/>
              <a:t>, </a:t>
            </a:r>
            <a:r>
              <a:rPr lang="sv-SE" dirty="0" err="1"/>
              <a:t>W_c</a:t>
            </a:r>
            <a:r>
              <a:rPr lang="sv-SE" dirty="0"/>
              <a:t> and </a:t>
            </a:r>
            <a:r>
              <a:rPr lang="sv-SE" dirty="0" err="1"/>
              <a:t>theta_c</a:t>
            </a:r>
            <a:r>
              <a:rPr lang="sv-SE" dirty="0"/>
              <a:t> is the </a:t>
            </a:r>
            <a:r>
              <a:rPr lang="sv-SE" dirty="0" err="1"/>
              <a:t>energy</a:t>
            </a:r>
            <a:r>
              <a:rPr lang="sv-SE" dirty="0"/>
              <a:t> and </a:t>
            </a:r>
            <a:r>
              <a:rPr lang="sv-SE" dirty="0" err="1"/>
              <a:t>deflection</a:t>
            </a:r>
            <a:r>
              <a:rPr lang="sv-SE" dirty="0"/>
              <a:t> </a:t>
            </a:r>
            <a:r>
              <a:rPr lang="sv-SE" dirty="0" err="1"/>
              <a:t>angle</a:t>
            </a:r>
            <a:r>
              <a:rPr lang="sv-SE" dirty="0"/>
              <a:t> </a:t>
            </a:r>
            <a:r>
              <a:rPr lang="sv-SE" dirty="0" err="1"/>
              <a:t>corresponding</a:t>
            </a:r>
            <a:r>
              <a:rPr lang="sv-SE" dirty="0"/>
              <a:t> to the </a:t>
            </a:r>
            <a:r>
              <a:rPr lang="sv-SE" dirty="0" err="1"/>
              <a:t>critical</a:t>
            </a:r>
            <a:r>
              <a:rPr lang="sv-SE" dirty="0"/>
              <a:t> </a:t>
            </a:r>
            <a:r>
              <a:rPr lang="sv-SE" dirty="0" err="1"/>
              <a:t>momentum</a:t>
            </a:r>
            <a:r>
              <a:rPr lang="sv-SE" dirty="0"/>
              <a:t> </a:t>
            </a:r>
            <a:r>
              <a:rPr lang="sv-SE" dirty="0" err="1"/>
              <a:t>p_c</a:t>
            </a:r>
            <a:endParaRPr lang="sv-SE" dirty="0"/>
          </a:p>
          <a:p>
            <a:pPr marL="0" indent="0">
              <a:buFontTx/>
              <a:buNone/>
            </a:pPr>
            <a:endParaRPr lang="sv-SE" dirty="0"/>
          </a:p>
          <a:p>
            <a:pPr marL="0" indent="0">
              <a:buFontTx/>
              <a:buNone/>
            </a:pPr>
            <a:r>
              <a:rPr lang="sv-SE" dirty="0" err="1"/>
              <a:t>Here</a:t>
            </a:r>
            <a:r>
              <a:rPr lang="sv-SE" dirty="0"/>
              <a:t>, I </a:t>
            </a:r>
            <a:r>
              <a:rPr lang="sv-SE" dirty="0" err="1"/>
              <a:t>want</a:t>
            </a:r>
            <a:r>
              <a:rPr lang="sv-SE" dirty="0"/>
              <a:t> to </a:t>
            </a:r>
            <a:r>
              <a:rPr lang="sv-SE" dirty="0" err="1"/>
              <a:t>especially</a:t>
            </a:r>
            <a:r>
              <a:rPr lang="sv-SE" dirty="0"/>
              <a:t> note </a:t>
            </a:r>
            <a:r>
              <a:rPr lang="sv-SE" dirty="0" err="1"/>
              <a:t>that</a:t>
            </a:r>
            <a:r>
              <a:rPr lang="sv-SE" dirty="0"/>
              <a:t> </a:t>
            </a:r>
            <a:r>
              <a:rPr lang="sv-SE" dirty="0" err="1"/>
              <a:t>with</a:t>
            </a:r>
            <a:r>
              <a:rPr lang="sv-SE" dirty="0"/>
              <a:t> </a:t>
            </a:r>
            <a:r>
              <a:rPr lang="sv-SE" dirty="0" err="1"/>
              <a:t>both</a:t>
            </a:r>
            <a:r>
              <a:rPr lang="sv-SE" dirty="0"/>
              <a:t> </a:t>
            </a:r>
            <a:r>
              <a:rPr lang="sv-SE" dirty="0" err="1"/>
              <a:t>of</a:t>
            </a:r>
            <a:r>
              <a:rPr lang="sv-SE" dirty="0"/>
              <a:t> the </a:t>
            </a:r>
            <a:r>
              <a:rPr lang="sv-SE" dirty="0" err="1"/>
              <a:t>kinetic</a:t>
            </a:r>
            <a:r>
              <a:rPr lang="sv-SE" dirty="0"/>
              <a:t> </a:t>
            </a:r>
            <a:r>
              <a:rPr lang="sv-SE" dirty="0" err="1"/>
              <a:t>sources</a:t>
            </a:r>
            <a:r>
              <a:rPr lang="sv-SE" dirty="0"/>
              <a:t>, </a:t>
            </a:r>
            <a:r>
              <a:rPr lang="sv-SE" dirty="0" err="1"/>
              <a:t>electrons</a:t>
            </a:r>
            <a:r>
              <a:rPr lang="sv-SE" dirty="0"/>
              <a:t> </a:t>
            </a:r>
            <a:r>
              <a:rPr lang="sv-SE" dirty="0" err="1"/>
              <a:t>will</a:t>
            </a:r>
            <a:r>
              <a:rPr lang="sv-SE" dirty="0"/>
              <a:t> be </a:t>
            </a:r>
            <a:r>
              <a:rPr lang="sv-SE" dirty="0" err="1"/>
              <a:t>generated</a:t>
            </a:r>
            <a:r>
              <a:rPr lang="sv-SE" dirty="0"/>
              <a:t> and </a:t>
            </a:r>
            <a:r>
              <a:rPr lang="sv-SE" dirty="0" err="1"/>
              <a:t>added</a:t>
            </a:r>
            <a:r>
              <a:rPr lang="sv-SE" dirty="0"/>
              <a:t> to the distribution </a:t>
            </a:r>
            <a:r>
              <a:rPr lang="sv-SE" dirty="0" err="1"/>
              <a:t>function</a:t>
            </a:r>
            <a:r>
              <a:rPr lang="sv-SE" dirty="0"/>
              <a:t> for the hot </a:t>
            </a:r>
            <a:r>
              <a:rPr lang="sv-SE" dirty="0" err="1"/>
              <a:t>electrons</a:t>
            </a:r>
            <a:r>
              <a:rPr lang="sv-SE" dirty="0"/>
              <a:t> for the full </a:t>
            </a:r>
            <a:r>
              <a:rPr lang="sv-SE" dirty="0" err="1"/>
              <a:t>momentum</a:t>
            </a:r>
            <a:r>
              <a:rPr lang="sv-SE" dirty="0"/>
              <a:t> </a:t>
            </a:r>
            <a:r>
              <a:rPr lang="sv-SE" dirty="0" err="1"/>
              <a:t>range</a:t>
            </a:r>
            <a:r>
              <a:rPr lang="sv-SE" dirty="0"/>
              <a:t> </a:t>
            </a:r>
            <a:r>
              <a:rPr lang="sv-SE" dirty="0" err="1"/>
              <a:t>of</a:t>
            </a:r>
            <a:r>
              <a:rPr lang="sv-SE" dirty="0"/>
              <a:t> the hot-</a:t>
            </a:r>
            <a:r>
              <a:rPr lang="sv-SE" dirty="0" err="1"/>
              <a:t>tail</a:t>
            </a:r>
            <a:r>
              <a:rPr lang="sv-SE" dirty="0"/>
              <a:t> </a:t>
            </a:r>
            <a:r>
              <a:rPr lang="sv-SE" dirty="0" err="1"/>
              <a:t>grid</a:t>
            </a:r>
            <a:r>
              <a:rPr lang="sv-SE" dirty="0"/>
              <a:t>.</a:t>
            </a:r>
          </a:p>
          <a:p>
            <a:pPr marL="0" indent="0">
              <a:buFontTx/>
              <a:buNone/>
            </a:pPr>
            <a:r>
              <a:rPr lang="sv-SE" dirty="0"/>
              <a:t>The </a:t>
            </a:r>
            <a:r>
              <a:rPr lang="sv-SE" dirty="0" err="1"/>
              <a:t>ones</a:t>
            </a:r>
            <a:r>
              <a:rPr lang="sv-SE" dirty="0"/>
              <a:t> </a:t>
            </a:r>
            <a:r>
              <a:rPr lang="sv-SE" dirty="0" err="1"/>
              <a:t>generated</a:t>
            </a:r>
            <a:r>
              <a:rPr lang="sv-SE" dirty="0"/>
              <a:t> </a:t>
            </a:r>
            <a:r>
              <a:rPr lang="sv-SE" dirty="0" err="1"/>
              <a:t>with</a:t>
            </a:r>
            <a:r>
              <a:rPr lang="sv-SE" dirty="0"/>
              <a:t> a </a:t>
            </a:r>
            <a:r>
              <a:rPr lang="sv-SE" dirty="0" err="1"/>
              <a:t>momentum</a:t>
            </a:r>
            <a:r>
              <a:rPr lang="sv-SE" dirty="0"/>
              <a:t> </a:t>
            </a:r>
            <a:r>
              <a:rPr lang="sv-SE" dirty="0" err="1"/>
              <a:t>above</a:t>
            </a:r>
            <a:r>
              <a:rPr lang="sv-SE" dirty="0"/>
              <a:t> the </a:t>
            </a:r>
            <a:r>
              <a:rPr lang="sv-SE" dirty="0" err="1"/>
              <a:t>critical</a:t>
            </a:r>
            <a:r>
              <a:rPr lang="sv-SE" dirty="0"/>
              <a:t> </a:t>
            </a:r>
            <a:r>
              <a:rPr lang="sv-SE" dirty="0" err="1"/>
              <a:t>momentum</a:t>
            </a:r>
            <a:r>
              <a:rPr lang="sv-SE" dirty="0"/>
              <a:t> </a:t>
            </a:r>
            <a:r>
              <a:rPr lang="sv-SE" dirty="0" err="1"/>
              <a:t>will</a:t>
            </a:r>
            <a:r>
              <a:rPr lang="sv-SE" dirty="0"/>
              <a:t> be </a:t>
            </a:r>
            <a:r>
              <a:rPr lang="sv-SE" dirty="0" err="1"/>
              <a:t>accelerated</a:t>
            </a:r>
            <a:r>
              <a:rPr lang="sv-SE" dirty="0"/>
              <a:t> and </a:t>
            </a:r>
            <a:r>
              <a:rPr lang="sv-SE" dirty="0" err="1"/>
              <a:t>will</a:t>
            </a:r>
            <a:r>
              <a:rPr lang="sv-SE" dirty="0"/>
              <a:t> </a:t>
            </a:r>
            <a:r>
              <a:rPr lang="sv-SE" dirty="0" err="1"/>
              <a:t>then</a:t>
            </a:r>
            <a:r>
              <a:rPr lang="sv-SE" dirty="0"/>
              <a:t> </a:t>
            </a:r>
            <a:r>
              <a:rPr lang="sv-SE" dirty="0" err="1"/>
              <a:t>added</a:t>
            </a:r>
            <a:r>
              <a:rPr lang="sv-SE" dirty="0"/>
              <a:t> to the RE population as part </a:t>
            </a:r>
            <a:r>
              <a:rPr lang="sv-SE" dirty="0" err="1"/>
              <a:t>of</a:t>
            </a:r>
            <a:r>
              <a:rPr lang="sv-SE" dirty="0"/>
              <a:t> the </a:t>
            </a:r>
            <a:r>
              <a:rPr lang="sv-SE" dirty="0" err="1"/>
              <a:t>momentum</a:t>
            </a:r>
            <a:r>
              <a:rPr lang="sv-SE" dirty="0"/>
              <a:t> space flux.</a:t>
            </a:r>
          </a:p>
          <a:p>
            <a:pPr marL="0" indent="0">
              <a:buFontTx/>
              <a:buNone/>
            </a:pPr>
            <a:endParaRPr lang="sv-SE" dirty="0"/>
          </a:p>
          <a:p>
            <a:pPr marL="0" indent="0">
              <a:buFontTx/>
              <a:buNone/>
            </a:pPr>
            <a:r>
              <a:rPr lang="sv-SE" dirty="0"/>
              <a:t>1 min</a:t>
            </a:r>
          </a:p>
        </p:txBody>
      </p:sp>
      <p:sp>
        <p:nvSpPr>
          <p:cNvPr id="4" name="Slide Number Placeholder 3"/>
          <p:cNvSpPr>
            <a:spLocks noGrp="1"/>
          </p:cNvSpPr>
          <p:nvPr>
            <p:ph type="sldNum" sz="quarter" idx="5"/>
          </p:nvPr>
        </p:nvSpPr>
        <p:spPr/>
        <p:txBody>
          <a:bodyPr/>
          <a:lstStyle/>
          <a:p>
            <a:fld id="{57C50376-1CC3-4177-A95A-1439A12E909A}" type="slidenum">
              <a:rPr lang="sv-SE" smtClean="0"/>
              <a:t>14</a:t>
            </a:fld>
            <a:endParaRPr lang="sv-SE"/>
          </a:p>
        </p:txBody>
      </p:sp>
    </p:spTree>
    <p:extLst>
      <p:ext uri="{BB962C8B-B14F-4D97-AF65-F5344CB8AC3E}">
        <p14:creationId xmlns:p14="http://schemas.microsoft.com/office/powerpoint/2010/main" val="77660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Now</a:t>
            </a:r>
            <a:r>
              <a:rPr lang="sv-SE" dirty="0"/>
              <a:t> </a:t>
            </a:r>
            <a:r>
              <a:rPr lang="sv-SE" dirty="0" err="1"/>
              <a:t>move</a:t>
            </a:r>
            <a:r>
              <a:rPr lang="sv-SE" dirty="0"/>
              <a:t> on fluid </a:t>
            </a:r>
            <a:r>
              <a:rPr lang="sv-SE" dirty="0" err="1"/>
              <a:t>kinetic</a:t>
            </a:r>
            <a:r>
              <a:rPr lang="sv-SE" dirty="0"/>
              <a:t> sim </a:t>
            </a:r>
            <a:r>
              <a:rPr lang="sv-SE" dirty="0" err="1"/>
              <a:t>activated</a:t>
            </a:r>
            <a:r>
              <a:rPr lang="sv-SE" dirty="0"/>
              <a:t> scen, </a:t>
            </a:r>
            <a:r>
              <a:rPr lang="sv-SE" dirty="0" err="1"/>
              <a:t>we</a:t>
            </a:r>
            <a:r>
              <a:rPr lang="sv-SE" dirty="0"/>
              <a:t> note </a:t>
            </a:r>
            <a:r>
              <a:rPr lang="sv-SE" dirty="0" err="1"/>
              <a:t>actually</a:t>
            </a:r>
            <a:r>
              <a:rPr lang="sv-SE" dirty="0"/>
              <a:t> </a:t>
            </a:r>
            <a:r>
              <a:rPr lang="sv-SE" dirty="0" err="1"/>
              <a:t>higher</a:t>
            </a:r>
            <a:r>
              <a:rPr lang="sv-SE" dirty="0"/>
              <a:t> RE </a:t>
            </a:r>
            <a:r>
              <a:rPr lang="sv-SE" dirty="0" err="1"/>
              <a:t>curr</a:t>
            </a:r>
            <a:r>
              <a:rPr lang="sv-SE" dirty="0"/>
              <a:t> </a:t>
            </a:r>
            <a:r>
              <a:rPr lang="sv-SE" dirty="0" err="1"/>
              <a:t>kin</a:t>
            </a:r>
            <a:r>
              <a:rPr lang="sv-SE" dirty="0"/>
              <a:t> </a:t>
            </a:r>
            <a:r>
              <a:rPr lang="sv-SE" dirty="0" err="1"/>
              <a:t>case</a:t>
            </a:r>
            <a:r>
              <a:rPr lang="sv-SE" dirty="0"/>
              <a:t> black, </a:t>
            </a:r>
            <a:r>
              <a:rPr lang="sv-SE" dirty="0" err="1"/>
              <a:t>unlike</a:t>
            </a:r>
            <a:r>
              <a:rPr lang="sv-SE" dirty="0"/>
              <a:t> in non-</a:t>
            </a:r>
            <a:r>
              <a:rPr lang="sv-SE" dirty="0" err="1"/>
              <a:t>act</a:t>
            </a:r>
            <a:endParaRPr lang="sv-SE" dirty="0"/>
          </a:p>
          <a:p>
            <a:pPr marL="0" indent="0">
              <a:buFontTx/>
              <a:buNone/>
            </a:pPr>
            <a:endParaRPr lang="sv-SE" dirty="0"/>
          </a:p>
          <a:p>
            <a:pPr marL="0" indent="0">
              <a:buFontTx/>
              <a:buNone/>
            </a:pPr>
            <a:r>
              <a:rPr lang="sv-SE" dirty="0" err="1"/>
              <a:t>There</a:t>
            </a:r>
            <a:r>
              <a:rPr lang="sv-SE" dirty="0"/>
              <a:t> still transport </a:t>
            </a:r>
            <a:r>
              <a:rPr lang="sv-SE" dirty="0" err="1"/>
              <a:t>magn</a:t>
            </a:r>
            <a:r>
              <a:rPr lang="sv-SE" dirty="0"/>
              <a:t> </a:t>
            </a:r>
            <a:r>
              <a:rPr lang="sv-SE" dirty="0" err="1"/>
              <a:t>pert</a:t>
            </a:r>
            <a:r>
              <a:rPr lang="sv-SE" dirty="0"/>
              <a:t>, fluid hot-</a:t>
            </a:r>
            <a:r>
              <a:rPr lang="sv-SE" dirty="0" err="1"/>
              <a:t>tail</a:t>
            </a:r>
            <a:r>
              <a:rPr lang="sv-SE" dirty="0"/>
              <a:t> still </a:t>
            </a:r>
            <a:r>
              <a:rPr lang="sv-SE" dirty="0" err="1"/>
              <a:t>overestimated</a:t>
            </a:r>
            <a:endParaRPr lang="sv-SE" dirty="0"/>
          </a:p>
          <a:p>
            <a:pPr marL="0" indent="0">
              <a:buFontTx/>
              <a:buNone/>
            </a:pPr>
            <a:endParaRPr lang="sv-SE" dirty="0"/>
          </a:p>
          <a:p>
            <a:pPr marL="0" indent="0">
              <a:buFontTx/>
              <a:buNone/>
            </a:pPr>
            <a:r>
              <a:rPr lang="sv-SE" dirty="0"/>
              <a:t>So </a:t>
            </a:r>
            <a:r>
              <a:rPr lang="sv-SE" dirty="0" err="1"/>
              <a:t>what</a:t>
            </a:r>
            <a:r>
              <a:rPr lang="sv-SE" dirty="0"/>
              <a:t> </a:t>
            </a:r>
            <a:r>
              <a:rPr lang="sv-SE" dirty="0" err="1"/>
              <a:t>happens</a:t>
            </a:r>
            <a:r>
              <a:rPr lang="sv-SE" dirty="0"/>
              <a:t> </a:t>
            </a:r>
            <a:r>
              <a:rPr lang="sv-SE" dirty="0" err="1"/>
              <a:t>that</a:t>
            </a:r>
            <a:r>
              <a:rPr lang="sv-SE" dirty="0"/>
              <a:t> </a:t>
            </a:r>
            <a:r>
              <a:rPr lang="sv-SE" dirty="0" err="1"/>
              <a:t>counteracts</a:t>
            </a:r>
            <a:r>
              <a:rPr lang="sv-SE" dirty="0"/>
              <a:t> </a:t>
            </a:r>
            <a:r>
              <a:rPr lang="sv-SE" dirty="0" err="1"/>
              <a:t>this</a:t>
            </a:r>
            <a:r>
              <a:rPr lang="sv-SE" dirty="0"/>
              <a:t> in </a:t>
            </a:r>
            <a:r>
              <a:rPr lang="sv-SE" dirty="0" err="1"/>
              <a:t>kinetic</a:t>
            </a:r>
            <a:r>
              <a:rPr lang="sv-SE" dirty="0"/>
              <a:t> sim?</a:t>
            </a:r>
          </a:p>
          <a:p>
            <a:pPr marL="0" indent="0">
              <a:buFontTx/>
              <a:buNone/>
            </a:pPr>
            <a:endParaRPr lang="sv-SE" dirty="0"/>
          </a:p>
          <a:p>
            <a:pPr marL="0" indent="0">
              <a:buFontTx/>
              <a:buNone/>
            </a:pPr>
            <a:r>
              <a:rPr lang="sv-SE" dirty="0" err="1"/>
              <a:t>Let’s</a:t>
            </a:r>
            <a:r>
              <a:rPr lang="sv-SE" dirty="0"/>
              <a:t> </a:t>
            </a:r>
            <a:r>
              <a:rPr lang="sv-SE" dirty="0" err="1"/>
              <a:t>once</a:t>
            </a:r>
            <a:r>
              <a:rPr lang="sv-SE" dirty="0"/>
              <a:t> </a:t>
            </a:r>
            <a:r>
              <a:rPr lang="sv-SE" dirty="0" err="1"/>
              <a:t>again</a:t>
            </a:r>
            <a:r>
              <a:rPr lang="sv-SE" dirty="0"/>
              <a:t> </a:t>
            </a:r>
            <a:r>
              <a:rPr lang="sv-SE" dirty="0" err="1"/>
              <a:t>compare</a:t>
            </a:r>
            <a:r>
              <a:rPr lang="sv-SE" dirty="0"/>
              <a:t> </a:t>
            </a:r>
            <a:r>
              <a:rPr lang="sv-SE" dirty="0" err="1"/>
              <a:t>kin</a:t>
            </a:r>
            <a:r>
              <a:rPr lang="sv-SE" dirty="0"/>
              <a:t> </a:t>
            </a:r>
            <a:r>
              <a:rPr lang="sv-SE" dirty="0" err="1"/>
              <a:t>dist</a:t>
            </a:r>
            <a:r>
              <a:rPr lang="sv-SE" dirty="0"/>
              <a:t> </a:t>
            </a:r>
            <a:r>
              <a:rPr lang="sv-SE" dirty="0" err="1"/>
              <a:t>fun</a:t>
            </a:r>
            <a:r>
              <a:rPr lang="sv-SE" dirty="0"/>
              <a:t> to </a:t>
            </a:r>
            <a:r>
              <a:rPr lang="sv-SE" dirty="0" err="1"/>
              <a:t>estimation</a:t>
            </a:r>
            <a:r>
              <a:rPr lang="sv-SE" dirty="0"/>
              <a:t> </a:t>
            </a:r>
            <a:r>
              <a:rPr lang="sv-SE" dirty="0" err="1"/>
              <a:t>dist</a:t>
            </a:r>
            <a:r>
              <a:rPr lang="sv-SE" dirty="0"/>
              <a:t> </a:t>
            </a:r>
            <a:r>
              <a:rPr lang="sv-SE" dirty="0" err="1"/>
              <a:t>fun</a:t>
            </a:r>
            <a:r>
              <a:rPr lang="sv-SE" dirty="0"/>
              <a:t> fluid </a:t>
            </a:r>
            <a:r>
              <a:rPr lang="sv-SE" dirty="0" err="1"/>
              <a:t>hottail</a:t>
            </a:r>
            <a:r>
              <a:rPr lang="sv-SE" dirty="0"/>
              <a:t> </a:t>
            </a:r>
            <a:r>
              <a:rPr lang="sv-SE" dirty="0" err="1"/>
              <a:t>model</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err="1"/>
              <a:t>Now</a:t>
            </a:r>
            <a:r>
              <a:rPr lang="sv-SE" dirty="0"/>
              <a:t> </a:t>
            </a:r>
            <a:r>
              <a:rPr lang="sv-SE" dirty="0" err="1"/>
              <a:t>we</a:t>
            </a:r>
            <a:r>
              <a:rPr lang="sv-SE" dirty="0"/>
              <a:t> </a:t>
            </a:r>
            <a:r>
              <a:rPr lang="sv-SE" dirty="0" err="1"/>
              <a:t>can</a:t>
            </a:r>
            <a:r>
              <a:rPr lang="sv-SE" dirty="0"/>
              <a:t> </a:t>
            </a:r>
            <a:r>
              <a:rPr lang="sv-SE" dirty="0" err="1"/>
              <a:t>move</a:t>
            </a:r>
            <a:r>
              <a:rPr lang="sv-SE" dirty="0"/>
              <a:t> on to the fluid and </a:t>
            </a:r>
            <a:r>
              <a:rPr lang="sv-SE" dirty="0" err="1"/>
              <a:t>kinetic</a:t>
            </a:r>
            <a:r>
              <a:rPr lang="sv-SE" dirty="0"/>
              <a:t> simulations </a:t>
            </a:r>
            <a:r>
              <a:rPr lang="sv-SE" dirty="0" err="1"/>
              <a:t>of</a:t>
            </a:r>
            <a:r>
              <a:rPr lang="sv-SE" dirty="0"/>
              <a:t> the </a:t>
            </a:r>
            <a:r>
              <a:rPr lang="sv-SE" dirty="0" err="1"/>
              <a:t>activated</a:t>
            </a:r>
            <a:r>
              <a:rPr lang="sv-SE" dirty="0"/>
              <a:t> scenario.</a:t>
            </a:r>
          </a:p>
          <a:p>
            <a:pPr marL="0" indent="0">
              <a:buFontTx/>
              <a:buNone/>
            </a:pPr>
            <a:endParaRPr lang="sv-SE" dirty="0"/>
          </a:p>
          <a:p>
            <a:pPr marL="0" indent="0">
              <a:buFontTx/>
              <a:buNone/>
            </a:pPr>
            <a:r>
              <a:rPr lang="sv-SE" dirty="0" err="1"/>
              <a:t>Here</a:t>
            </a:r>
            <a:r>
              <a:rPr lang="sv-SE" dirty="0"/>
              <a:t> </a:t>
            </a:r>
            <a:r>
              <a:rPr lang="sv-SE" dirty="0" err="1"/>
              <a:t>we</a:t>
            </a:r>
            <a:r>
              <a:rPr lang="sv-SE" dirty="0"/>
              <a:t> </a:t>
            </a:r>
            <a:r>
              <a:rPr lang="sv-SE" dirty="0" err="1"/>
              <a:t>actually</a:t>
            </a:r>
            <a:r>
              <a:rPr lang="sv-SE" dirty="0"/>
              <a:t> get a </a:t>
            </a:r>
            <a:r>
              <a:rPr lang="sv-SE" dirty="0" err="1"/>
              <a:t>higher</a:t>
            </a:r>
            <a:r>
              <a:rPr lang="sv-SE" dirty="0"/>
              <a:t> </a:t>
            </a:r>
            <a:r>
              <a:rPr lang="sv-SE" dirty="0" err="1"/>
              <a:t>runaway</a:t>
            </a:r>
            <a:r>
              <a:rPr lang="sv-SE" dirty="0"/>
              <a:t> </a:t>
            </a:r>
            <a:r>
              <a:rPr lang="sv-SE" dirty="0" err="1"/>
              <a:t>current</a:t>
            </a:r>
            <a:r>
              <a:rPr lang="sv-SE" dirty="0"/>
              <a:t> in the </a:t>
            </a:r>
            <a:r>
              <a:rPr lang="sv-SE" dirty="0" err="1"/>
              <a:t>kinetic</a:t>
            </a:r>
            <a:r>
              <a:rPr lang="sv-SE" dirty="0"/>
              <a:t> </a:t>
            </a:r>
            <a:r>
              <a:rPr lang="sv-SE" dirty="0" err="1"/>
              <a:t>case</a:t>
            </a:r>
            <a:r>
              <a:rPr lang="sv-SE" dirty="0"/>
              <a:t>, </a:t>
            </a:r>
            <a:r>
              <a:rPr lang="sv-SE" dirty="0" err="1"/>
              <a:t>unlike</a:t>
            </a:r>
            <a:r>
              <a:rPr lang="sv-SE" dirty="0"/>
              <a:t> the non-</a:t>
            </a:r>
            <a:r>
              <a:rPr lang="sv-SE" dirty="0" err="1"/>
              <a:t>activated</a:t>
            </a:r>
            <a:r>
              <a:rPr lang="sv-SE" dirty="0"/>
              <a:t> </a:t>
            </a:r>
            <a:r>
              <a:rPr lang="sv-SE" dirty="0" err="1"/>
              <a:t>case</a:t>
            </a:r>
            <a:r>
              <a:rPr lang="sv-SE" dirty="0"/>
              <a:t>. </a:t>
            </a:r>
          </a:p>
          <a:p>
            <a:pPr marL="0" indent="0">
              <a:buFontTx/>
              <a:buNone/>
            </a:pPr>
            <a:r>
              <a:rPr lang="sv-SE" dirty="0" err="1"/>
              <a:t>According</a:t>
            </a:r>
            <a:r>
              <a:rPr lang="sv-SE" dirty="0"/>
              <a:t> to </a:t>
            </a:r>
            <a:r>
              <a:rPr lang="sv-SE" dirty="0" err="1"/>
              <a:t>this</a:t>
            </a:r>
            <a:r>
              <a:rPr lang="sv-SE" dirty="0"/>
              <a:t> </a:t>
            </a:r>
            <a:r>
              <a:rPr lang="sv-SE" dirty="0" err="1"/>
              <a:t>runaway</a:t>
            </a:r>
            <a:r>
              <a:rPr lang="sv-SE" dirty="0"/>
              <a:t> </a:t>
            </a:r>
            <a:r>
              <a:rPr lang="sv-SE" dirty="0" err="1"/>
              <a:t>current</a:t>
            </a:r>
            <a:r>
              <a:rPr lang="sv-SE" dirty="0"/>
              <a:t> </a:t>
            </a:r>
            <a:r>
              <a:rPr lang="sv-SE" dirty="0" err="1"/>
              <a:t>density</a:t>
            </a:r>
            <a:r>
              <a:rPr lang="sv-SE" dirty="0"/>
              <a:t> </a:t>
            </a:r>
            <a:r>
              <a:rPr lang="sv-SE" dirty="0" err="1"/>
              <a:t>profile</a:t>
            </a:r>
            <a:r>
              <a:rPr lang="sv-SE" dirty="0"/>
              <a:t> at the end </a:t>
            </a:r>
            <a:r>
              <a:rPr lang="sv-SE" dirty="0" err="1"/>
              <a:t>of</a:t>
            </a:r>
            <a:r>
              <a:rPr lang="sv-SE" dirty="0"/>
              <a:t> the CQ, the </a:t>
            </a:r>
            <a:r>
              <a:rPr lang="sv-SE" dirty="0" err="1"/>
              <a:t>main</a:t>
            </a:r>
            <a:r>
              <a:rPr lang="sv-SE" dirty="0"/>
              <a:t> </a:t>
            </a:r>
            <a:r>
              <a:rPr lang="sv-SE" dirty="0" err="1"/>
              <a:t>reason</a:t>
            </a:r>
            <a:r>
              <a:rPr lang="sv-SE" dirty="0"/>
              <a:t> is the </a:t>
            </a:r>
            <a:r>
              <a:rPr lang="sv-SE" dirty="0" err="1"/>
              <a:t>higher</a:t>
            </a:r>
            <a:r>
              <a:rPr lang="sv-SE" dirty="0"/>
              <a:t> </a:t>
            </a:r>
            <a:r>
              <a:rPr lang="sv-SE" dirty="0" err="1"/>
              <a:t>current</a:t>
            </a:r>
            <a:r>
              <a:rPr lang="sv-SE" dirty="0"/>
              <a:t> </a:t>
            </a:r>
            <a:r>
              <a:rPr lang="sv-SE" dirty="0" err="1"/>
              <a:t>density</a:t>
            </a:r>
            <a:r>
              <a:rPr lang="sv-SE" dirty="0"/>
              <a:t> </a:t>
            </a:r>
            <a:r>
              <a:rPr lang="sv-SE" dirty="0" err="1"/>
              <a:t>around</a:t>
            </a:r>
            <a:r>
              <a:rPr lang="sv-SE" dirty="0"/>
              <a:t> </a:t>
            </a:r>
            <a:r>
              <a:rPr lang="sv-SE" dirty="0" err="1"/>
              <a:t>this</a:t>
            </a:r>
            <a:r>
              <a:rPr lang="sv-SE" dirty="0"/>
              <a:t> </a:t>
            </a:r>
            <a:r>
              <a:rPr lang="sv-SE" dirty="0" err="1"/>
              <a:t>radius</a:t>
            </a:r>
            <a:r>
              <a:rPr lang="sv-SE" dirty="0"/>
              <a:t>. </a:t>
            </a:r>
          </a:p>
          <a:p>
            <a:pPr marL="0" indent="0">
              <a:buFontTx/>
              <a:buNone/>
            </a:pPr>
            <a:r>
              <a:rPr lang="sv-SE" dirty="0" err="1"/>
              <a:t>There</a:t>
            </a:r>
            <a:r>
              <a:rPr lang="sv-SE" dirty="0"/>
              <a:t> is still transport </a:t>
            </a:r>
            <a:r>
              <a:rPr lang="sv-SE" dirty="0" err="1"/>
              <a:t>due</a:t>
            </a:r>
            <a:r>
              <a:rPr lang="sv-SE" dirty="0"/>
              <a:t> to </a:t>
            </a:r>
            <a:r>
              <a:rPr lang="sv-SE" dirty="0" err="1"/>
              <a:t>magnetic</a:t>
            </a:r>
            <a:r>
              <a:rPr lang="sv-SE" dirty="0"/>
              <a:t> </a:t>
            </a:r>
            <a:r>
              <a:rPr lang="sv-SE" dirty="0" err="1"/>
              <a:t>pertubations</a:t>
            </a:r>
            <a:r>
              <a:rPr lang="sv-SE" dirty="0"/>
              <a:t> in </a:t>
            </a:r>
            <a:r>
              <a:rPr lang="sv-SE" dirty="0" err="1"/>
              <a:t>these</a:t>
            </a:r>
            <a:r>
              <a:rPr lang="sv-SE" dirty="0"/>
              <a:t> simulations, so the fluid hot-</a:t>
            </a:r>
            <a:r>
              <a:rPr lang="sv-SE" dirty="0" err="1"/>
              <a:t>tail</a:t>
            </a:r>
            <a:r>
              <a:rPr lang="sv-SE" dirty="0"/>
              <a:t> generation rate </a:t>
            </a:r>
            <a:r>
              <a:rPr lang="sv-SE" dirty="0" err="1"/>
              <a:t>should</a:t>
            </a:r>
            <a:r>
              <a:rPr lang="sv-SE" dirty="0"/>
              <a:t> still be </a:t>
            </a:r>
            <a:r>
              <a:rPr lang="sv-SE" dirty="0" err="1"/>
              <a:t>overestimated</a:t>
            </a:r>
            <a:r>
              <a:rPr lang="sv-SE" dirty="0"/>
              <a:t>. </a:t>
            </a:r>
          </a:p>
          <a:p>
            <a:pPr marL="0" indent="0">
              <a:buFontTx/>
              <a:buNone/>
            </a:pPr>
            <a:r>
              <a:rPr lang="sv-SE" dirty="0"/>
              <a:t>The </a:t>
            </a:r>
            <a:r>
              <a:rPr lang="sv-SE" dirty="0" err="1"/>
              <a:t>higher</a:t>
            </a:r>
            <a:r>
              <a:rPr lang="sv-SE" dirty="0"/>
              <a:t> </a:t>
            </a:r>
            <a:r>
              <a:rPr lang="sv-SE" dirty="0" err="1"/>
              <a:t>current</a:t>
            </a:r>
            <a:r>
              <a:rPr lang="sv-SE" dirty="0"/>
              <a:t> </a:t>
            </a:r>
            <a:r>
              <a:rPr lang="sv-SE" dirty="0" err="1"/>
              <a:t>density</a:t>
            </a:r>
            <a:r>
              <a:rPr lang="sv-SE" dirty="0"/>
              <a:t> in the </a:t>
            </a:r>
            <a:r>
              <a:rPr lang="sv-SE" dirty="0" err="1"/>
              <a:t>core</a:t>
            </a:r>
            <a:r>
              <a:rPr lang="sv-SE" dirty="0"/>
              <a:t> is </a:t>
            </a:r>
            <a:r>
              <a:rPr lang="sv-SE" dirty="0" err="1"/>
              <a:t>actually</a:t>
            </a:r>
            <a:r>
              <a:rPr lang="sv-SE" dirty="0"/>
              <a:t> </a:t>
            </a:r>
            <a:r>
              <a:rPr lang="sv-SE" dirty="0" err="1"/>
              <a:t>consequence</a:t>
            </a:r>
            <a:r>
              <a:rPr lang="sv-SE" dirty="0"/>
              <a:t> </a:t>
            </a:r>
            <a:r>
              <a:rPr lang="sv-SE" dirty="0" err="1"/>
              <a:t>of</a:t>
            </a:r>
            <a:r>
              <a:rPr lang="sv-SE" dirty="0"/>
              <a:t> the hot-</a:t>
            </a:r>
            <a:r>
              <a:rPr lang="sv-SE" dirty="0" err="1"/>
              <a:t>tail</a:t>
            </a:r>
            <a:r>
              <a:rPr lang="sv-SE" dirty="0"/>
              <a:t> </a:t>
            </a:r>
            <a:r>
              <a:rPr lang="sv-SE" dirty="0" err="1"/>
              <a:t>being</a:t>
            </a:r>
            <a:r>
              <a:rPr lang="sv-SE" dirty="0"/>
              <a:t> </a:t>
            </a:r>
            <a:r>
              <a:rPr lang="sv-SE" dirty="0" err="1"/>
              <a:t>overestimated</a:t>
            </a:r>
            <a:r>
              <a:rPr lang="sv-SE" dirty="0"/>
              <a:t>, as in the non-</a:t>
            </a:r>
            <a:r>
              <a:rPr lang="sv-SE" dirty="0" err="1"/>
              <a:t>activated</a:t>
            </a:r>
            <a:r>
              <a:rPr lang="sv-SE" dirty="0"/>
              <a:t> </a:t>
            </a:r>
            <a:r>
              <a:rPr lang="sv-SE" dirty="0" err="1"/>
              <a:t>case</a:t>
            </a:r>
            <a:r>
              <a:rPr lang="sv-SE" dirty="0"/>
              <a:t>.</a:t>
            </a:r>
          </a:p>
          <a:p>
            <a:pPr marL="0" indent="0">
              <a:buFontTx/>
              <a:buNone/>
            </a:pPr>
            <a:endParaRPr lang="sv-SE" dirty="0"/>
          </a:p>
          <a:p>
            <a:pPr marL="0" indent="0">
              <a:buFontTx/>
              <a:buNone/>
            </a:pPr>
            <a:r>
              <a:rPr lang="sv-SE" dirty="0" err="1"/>
              <a:t>That</a:t>
            </a:r>
            <a:r>
              <a:rPr lang="sv-SE" dirty="0"/>
              <a:t> </a:t>
            </a:r>
            <a:r>
              <a:rPr lang="sv-SE" dirty="0" err="1"/>
              <a:t>raises</a:t>
            </a:r>
            <a:r>
              <a:rPr lang="sv-SE" dirty="0"/>
              <a:t> the </a:t>
            </a:r>
            <a:r>
              <a:rPr lang="sv-SE" dirty="0" err="1"/>
              <a:t>question</a:t>
            </a:r>
            <a:r>
              <a:rPr lang="sv-SE" dirty="0"/>
              <a:t> </a:t>
            </a:r>
            <a:r>
              <a:rPr lang="sv-SE" dirty="0" err="1"/>
              <a:t>about</a:t>
            </a:r>
            <a:r>
              <a:rPr lang="sv-SE" dirty="0"/>
              <a:t> </a:t>
            </a:r>
            <a:r>
              <a:rPr lang="sv-SE" dirty="0" err="1"/>
              <a:t>what</a:t>
            </a:r>
            <a:r>
              <a:rPr lang="sv-SE" dirty="0"/>
              <a:t> is happening at </a:t>
            </a:r>
            <a:r>
              <a:rPr lang="sv-SE" dirty="0" err="1"/>
              <a:t>this</a:t>
            </a:r>
            <a:r>
              <a:rPr lang="sv-SE" dirty="0"/>
              <a:t> </a:t>
            </a:r>
            <a:r>
              <a:rPr lang="sv-SE" dirty="0" err="1"/>
              <a:t>radius</a:t>
            </a:r>
            <a:r>
              <a:rPr lang="sv-SE" dirty="0"/>
              <a:t>, so </a:t>
            </a:r>
            <a:r>
              <a:rPr lang="sv-SE" dirty="0" err="1"/>
              <a:t>lets</a:t>
            </a:r>
            <a:r>
              <a:rPr lang="sv-SE" dirty="0"/>
              <a:t> </a:t>
            </a:r>
            <a:r>
              <a:rPr lang="sv-SE" dirty="0" err="1"/>
              <a:t>once</a:t>
            </a:r>
            <a:r>
              <a:rPr lang="sv-SE" dirty="0"/>
              <a:t> </a:t>
            </a:r>
            <a:r>
              <a:rPr lang="sv-SE" dirty="0" err="1"/>
              <a:t>again</a:t>
            </a:r>
            <a:r>
              <a:rPr lang="sv-SE" dirty="0"/>
              <a:t> </a:t>
            </a:r>
            <a:r>
              <a:rPr lang="sv-SE" dirty="0" err="1"/>
              <a:t>compare</a:t>
            </a:r>
            <a:r>
              <a:rPr lang="sv-SE" dirty="0"/>
              <a:t> the distribution </a:t>
            </a:r>
            <a:r>
              <a:rPr lang="sv-SE" dirty="0" err="1"/>
              <a:t>function</a:t>
            </a:r>
            <a:r>
              <a:rPr lang="sv-SE" dirty="0"/>
              <a:t> </a:t>
            </a:r>
            <a:r>
              <a:rPr lang="sv-SE" dirty="0" err="1"/>
              <a:t>of</a:t>
            </a:r>
            <a:r>
              <a:rPr lang="sv-SE" dirty="0"/>
              <a:t> the hot </a:t>
            </a:r>
            <a:r>
              <a:rPr lang="sv-SE" dirty="0" err="1"/>
              <a:t>electrons</a:t>
            </a:r>
            <a:r>
              <a:rPr lang="sv-SE" dirty="0"/>
              <a:t> from the </a:t>
            </a:r>
            <a:r>
              <a:rPr lang="sv-SE" dirty="0" err="1"/>
              <a:t>kinetic</a:t>
            </a:r>
            <a:r>
              <a:rPr lang="sv-SE" dirty="0"/>
              <a:t> simulation </a:t>
            </a:r>
            <a:r>
              <a:rPr lang="sv-SE" dirty="0" err="1"/>
              <a:t>with</a:t>
            </a:r>
            <a:r>
              <a:rPr lang="sv-SE" dirty="0"/>
              <a:t> the </a:t>
            </a:r>
            <a:r>
              <a:rPr lang="sv-SE" dirty="0" err="1"/>
              <a:t>estimated</a:t>
            </a:r>
            <a:r>
              <a:rPr lang="sv-SE" dirty="0"/>
              <a:t> distribution </a:t>
            </a:r>
            <a:r>
              <a:rPr lang="sv-SE" dirty="0" err="1"/>
              <a:t>function</a:t>
            </a:r>
            <a:r>
              <a:rPr lang="sv-SE" dirty="0"/>
              <a:t> </a:t>
            </a:r>
            <a:r>
              <a:rPr lang="sv-SE" dirty="0" err="1"/>
              <a:t>of</a:t>
            </a:r>
            <a:r>
              <a:rPr lang="sv-SE" dirty="0"/>
              <a:t> the fluid hot-</a:t>
            </a:r>
            <a:r>
              <a:rPr lang="sv-SE" dirty="0" err="1"/>
              <a:t>tail</a:t>
            </a:r>
            <a:r>
              <a:rPr lang="sv-SE" dirty="0"/>
              <a:t> </a:t>
            </a:r>
            <a:r>
              <a:rPr lang="sv-SE" dirty="0" err="1"/>
              <a:t>model</a:t>
            </a:r>
            <a:r>
              <a:rPr lang="sv-SE" dirty="0"/>
              <a:t> and </a:t>
            </a:r>
            <a:r>
              <a:rPr lang="sv-SE" dirty="0" err="1"/>
              <a:t>towards</a:t>
            </a:r>
            <a:r>
              <a:rPr lang="sv-SE" dirty="0"/>
              <a:t> the end </a:t>
            </a:r>
            <a:r>
              <a:rPr lang="sv-SE" dirty="0" err="1"/>
              <a:t>of</a:t>
            </a:r>
            <a:r>
              <a:rPr lang="sv-SE" dirty="0"/>
              <a:t> the TQ</a:t>
            </a:r>
          </a:p>
          <a:p>
            <a:pPr marL="0" indent="0">
              <a:buFontTx/>
              <a:buNone/>
            </a:pPr>
            <a:endParaRPr lang="sv-SE" dirty="0"/>
          </a:p>
          <a:p>
            <a:pPr marL="0" indent="0">
              <a:buFontTx/>
              <a:buNone/>
            </a:pPr>
            <a:r>
              <a:rPr lang="sv-SE" dirty="0"/>
              <a:t>1 min 30 s</a:t>
            </a:r>
          </a:p>
          <a:p>
            <a:pPr marL="0" indent="0">
              <a:buFontTx/>
              <a:buNone/>
            </a:pPr>
            <a:endParaRPr lang="sv-SE" dirty="0"/>
          </a:p>
          <a:p>
            <a:pPr marL="171450" indent="-171450">
              <a:buFontTx/>
              <a:buChar char="-"/>
            </a:pPr>
            <a:r>
              <a:rPr lang="sv-SE" dirty="0"/>
              <a:t>Ta bort undre figur?</a:t>
            </a:r>
          </a:p>
          <a:p>
            <a:pPr marL="171450" indent="-171450">
              <a:buFontTx/>
              <a:buChar char="-"/>
            </a:pPr>
            <a:r>
              <a:rPr lang="sv-SE" dirty="0"/>
              <a:t>Hur tydliggöra vilken radie?</a:t>
            </a:r>
          </a:p>
        </p:txBody>
      </p:sp>
      <p:sp>
        <p:nvSpPr>
          <p:cNvPr id="4" name="Slide Number Placeholder 3"/>
          <p:cNvSpPr>
            <a:spLocks noGrp="1"/>
          </p:cNvSpPr>
          <p:nvPr>
            <p:ph type="sldNum" sz="quarter" idx="5"/>
          </p:nvPr>
        </p:nvSpPr>
        <p:spPr/>
        <p:txBody>
          <a:bodyPr/>
          <a:lstStyle/>
          <a:p>
            <a:fld id="{57C50376-1CC3-4177-A95A-1439A12E909A}" type="slidenum">
              <a:rPr lang="sv-SE" smtClean="0"/>
              <a:t>15</a:t>
            </a:fld>
            <a:endParaRPr lang="sv-SE"/>
          </a:p>
        </p:txBody>
      </p:sp>
    </p:spTree>
    <p:extLst>
      <p:ext uri="{BB962C8B-B14F-4D97-AF65-F5344CB8AC3E}">
        <p14:creationId xmlns:p14="http://schemas.microsoft.com/office/powerpoint/2010/main" val="359572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Here</a:t>
            </a:r>
            <a:r>
              <a:rPr lang="sv-SE" dirty="0"/>
              <a:t> </a:t>
            </a:r>
            <a:r>
              <a:rPr lang="sv-SE" dirty="0" err="1"/>
              <a:t>have</a:t>
            </a:r>
            <a:r>
              <a:rPr lang="sv-SE" dirty="0"/>
              <a:t> </a:t>
            </a:r>
            <a:r>
              <a:rPr lang="sv-SE" dirty="0" err="1"/>
              <a:t>those</a:t>
            </a:r>
            <a:r>
              <a:rPr lang="sv-SE" dirty="0"/>
              <a:t> </a:t>
            </a:r>
            <a:r>
              <a:rPr lang="sv-SE" dirty="0" err="1"/>
              <a:t>dist</a:t>
            </a:r>
            <a:r>
              <a:rPr lang="sv-SE" dirty="0"/>
              <a:t> </a:t>
            </a:r>
            <a:r>
              <a:rPr lang="sv-SE" dirty="0" err="1"/>
              <a:t>funs</a:t>
            </a:r>
            <a:r>
              <a:rPr lang="sv-SE" dirty="0"/>
              <a:t>, </a:t>
            </a:r>
            <a:r>
              <a:rPr lang="sv-SE" dirty="0" err="1"/>
              <a:t>kin</a:t>
            </a:r>
            <a:r>
              <a:rPr lang="sv-SE" dirty="0"/>
              <a:t> </a:t>
            </a:r>
            <a:r>
              <a:rPr lang="sv-SE" dirty="0" err="1"/>
              <a:t>fun</a:t>
            </a:r>
            <a:r>
              <a:rPr lang="sv-SE" dirty="0"/>
              <a:t> black </a:t>
            </a:r>
            <a:r>
              <a:rPr lang="sv-SE" dirty="0" err="1"/>
              <a:t>larger</a:t>
            </a:r>
            <a:r>
              <a:rPr lang="sv-SE" dirty="0"/>
              <a:t> </a:t>
            </a:r>
            <a:r>
              <a:rPr lang="sv-SE" dirty="0" err="1"/>
              <a:t>than</a:t>
            </a:r>
            <a:r>
              <a:rPr lang="sv-SE" dirty="0"/>
              <a:t> </a:t>
            </a:r>
            <a:r>
              <a:rPr lang="sv-SE" dirty="0" err="1"/>
              <a:t>flu</a:t>
            </a:r>
            <a:r>
              <a:rPr lang="sv-SE" dirty="0"/>
              <a:t> est </a:t>
            </a:r>
            <a:r>
              <a:rPr lang="sv-SE" dirty="0" err="1"/>
              <a:t>blue</a:t>
            </a:r>
            <a:endParaRPr lang="sv-SE" dirty="0"/>
          </a:p>
          <a:p>
            <a:pPr marL="0" indent="0">
              <a:buFontTx/>
              <a:buNone/>
            </a:pPr>
            <a:endParaRPr lang="sv-SE" dirty="0"/>
          </a:p>
          <a:p>
            <a:pPr marL="0" indent="0">
              <a:buFontTx/>
              <a:buNone/>
            </a:pPr>
            <a:r>
              <a:rPr lang="sv-SE" dirty="0" err="1"/>
              <a:t>Reason</a:t>
            </a:r>
            <a:r>
              <a:rPr lang="sv-SE" dirty="0"/>
              <a:t> is the addition </a:t>
            </a:r>
            <a:r>
              <a:rPr lang="sv-SE" dirty="0" err="1"/>
              <a:t>of</a:t>
            </a:r>
            <a:r>
              <a:rPr lang="sv-SE" dirty="0"/>
              <a:t> e from </a:t>
            </a:r>
            <a:r>
              <a:rPr lang="sv-SE" dirty="0" err="1"/>
              <a:t>kin</a:t>
            </a:r>
            <a:r>
              <a:rPr lang="sv-SE" dirty="0"/>
              <a:t> </a:t>
            </a:r>
            <a:r>
              <a:rPr lang="sv-SE" dirty="0" err="1"/>
              <a:t>act</a:t>
            </a:r>
            <a:r>
              <a:rPr lang="sv-SE" dirty="0"/>
              <a:t> </a:t>
            </a:r>
            <a:r>
              <a:rPr lang="sv-SE" dirty="0" err="1"/>
              <a:t>sources</a:t>
            </a:r>
            <a:r>
              <a:rPr lang="sv-SE" dirty="0"/>
              <a:t> </a:t>
            </a:r>
          </a:p>
          <a:p>
            <a:pPr marL="0" indent="0">
              <a:buFontTx/>
              <a:buNone/>
            </a:pPr>
            <a:endParaRPr lang="sv-SE" dirty="0"/>
          </a:p>
          <a:p>
            <a:pPr marL="0" indent="0">
              <a:buFontTx/>
              <a:buNone/>
            </a:pPr>
            <a:r>
              <a:rPr lang="sv-SE" dirty="0" err="1"/>
              <a:t>Since</a:t>
            </a:r>
            <a:r>
              <a:rPr lang="sv-SE" dirty="0"/>
              <a:t> </a:t>
            </a:r>
            <a:r>
              <a:rPr lang="sv-SE" dirty="0" err="1"/>
              <a:t>kin</a:t>
            </a:r>
            <a:r>
              <a:rPr lang="sv-SE" dirty="0"/>
              <a:t> </a:t>
            </a:r>
            <a:r>
              <a:rPr lang="sv-SE" dirty="0" err="1"/>
              <a:t>act</a:t>
            </a:r>
            <a:r>
              <a:rPr lang="sv-SE" dirty="0"/>
              <a:t> </a:t>
            </a:r>
            <a:r>
              <a:rPr lang="sv-SE" dirty="0" err="1"/>
              <a:t>sources</a:t>
            </a:r>
            <a:r>
              <a:rPr lang="sv-SE" dirty="0"/>
              <a:t> </a:t>
            </a:r>
            <a:r>
              <a:rPr lang="sv-SE" dirty="0" err="1"/>
              <a:t>int</a:t>
            </a:r>
            <a:r>
              <a:rPr lang="sv-SE" dirty="0"/>
              <a:t> to fluid </a:t>
            </a:r>
            <a:r>
              <a:rPr lang="sv-SE" dirty="0" err="1"/>
              <a:t>sources</a:t>
            </a:r>
            <a:r>
              <a:rPr lang="sv-SE" dirty="0"/>
              <a:t> , gen </a:t>
            </a:r>
            <a:r>
              <a:rPr lang="sv-SE" dirty="0" err="1"/>
              <a:t>above</a:t>
            </a:r>
            <a:r>
              <a:rPr lang="sv-SE" dirty="0"/>
              <a:t> </a:t>
            </a:r>
            <a:r>
              <a:rPr lang="sv-SE" dirty="0" err="1"/>
              <a:t>crit</a:t>
            </a:r>
            <a:r>
              <a:rPr lang="sv-SE" dirty="0"/>
              <a:t> </a:t>
            </a:r>
            <a:r>
              <a:rPr lang="sv-SE" dirty="0" err="1"/>
              <a:t>mom</a:t>
            </a:r>
            <a:r>
              <a:rPr lang="sv-SE" dirty="0"/>
              <a:t> </a:t>
            </a:r>
            <a:r>
              <a:rPr lang="sv-SE" dirty="0" err="1"/>
              <a:t>almost</a:t>
            </a:r>
            <a:r>
              <a:rPr lang="sv-SE" dirty="0"/>
              <a:t> </a:t>
            </a:r>
            <a:r>
              <a:rPr lang="sv-SE" dirty="0" err="1"/>
              <a:t>identical</a:t>
            </a:r>
            <a:endParaRPr lang="sv-SE" dirty="0"/>
          </a:p>
          <a:p>
            <a:pPr marL="0" indent="0">
              <a:buFontTx/>
              <a:buNone/>
            </a:pPr>
            <a:endParaRPr lang="sv-SE" dirty="0"/>
          </a:p>
          <a:p>
            <a:pPr marL="0" indent="0">
              <a:buFontTx/>
              <a:buNone/>
            </a:pPr>
            <a:r>
              <a:rPr lang="sv-SE" dirty="0" err="1"/>
              <a:t>This</a:t>
            </a:r>
            <a:r>
              <a:rPr lang="sv-SE" dirty="0"/>
              <a:t> </a:t>
            </a:r>
            <a:r>
              <a:rPr lang="sv-SE" dirty="0" err="1"/>
              <a:t>confirmed</a:t>
            </a:r>
            <a:r>
              <a:rPr lang="sv-SE" dirty="0"/>
              <a:t> implementation</a:t>
            </a:r>
          </a:p>
          <a:p>
            <a:pPr marL="0" indent="0">
              <a:buFontTx/>
              <a:buNone/>
            </a:pPr>
            <a:endParaRPr lang="sv-SE" dirty="0"/>
          </a:p>
          <a:p>
            <a:pPr marL="0" indent="0">
              <a:buFontTx/>
              <a:buNone/>
            </a:pPr>
            <a:r>
              <a:rPr lang="sv-SE" dirty="0" err="1"/>
              <a:t>However</a:t>
            </a:r>
            <a:r>
              <a:rPr lang="sv-SE" dirty="0"/>
              <a:t>, </a:t>
            </a:r>
            <a:r>
              <a:rPr lang="sv-SE" dirty="0" err="1"/>
              <a:t>indirect</a:t>
            </a:r>
            <a:r>
              <a:rPr lang="sv-SE" dirty="0"/>
              <a:t> </a:t>
            </a:r>
            <a:r>
              <a:rPr lang="sv-SE" dirty="0" err="1"/>
              <a:t>increase</a:t>
            </a:r>
            <a:r>
              <a:rPr lang="sv-SE" dirty="0"/>
              <a:t> </a:t>
            </a:r>
            <a:r>
              <a:rPr lang="sv-SE" dirty="0" err="1"/>
              <a:t>seed</a:t>
            </a:r>
            <a:r>
              <a:rPr lang="sv-SE" dirty="0"/>
              <a:t> gen </a:t>
            </a:r>
            <a:r>
              <a:rPr lang="sv-SE" dirty="0" err="1"/>
              <a:t>due</a:t>
            </a:r>
            <a:r>
              <a:rPr lang="sv-SE" dirty="0"/>
              <a:t> </a:t>
            </a:r>
            <a:r>
              <a:rPr lang="sv-SE" dirty="0" err="1"/>
              <a:t>electron</a:t>
            </a:r>
            <a:r>
              <a:rPr lang="sv-SE" dirty="0"/>
              <a:t> </a:t>
            </a:r>
            <a:r>
              <a:rPr lang="sv-SE" dirty="0" err="1"/>
              <a:t>generated</a:t>
            </a:r>
            <a:r>
              <a:rPr lang="sv-SE" dirty="0"/>
              <a:t> </a:t>
            </a:r>
            <a:r>
              <a:rPr lang="sv-SE" dirty="0" err="1"/>
              <a:t>mom</a:t>
            </a:r>
            <a:r>
              <a:rPr lang="sv-SE" dirty="0"/>
              <a:t> </a:t>
            </a:r>
            <a:r>
              <a:rPr lang="sv-SE" dirty="0" err="1"/>
              <a:t>below</a:t>
            </a:r>
            <a:r>
              <a:rPr lang="sv-SE" dirty="0"/>
              <a:t> </a:t>
            </a:r>
            <a:r>
              <a:rPr lang="sv-SE" dirty="0" err="1"/>
              <a:t>crit</a:t>
            </a:r>
            <a:r>
              <a:rPr lang="sv-SE" dirty="0"/>
              <a:t>, as </a:t>
            </a:r>
            <a:r>
              <a:rPr lang="sv-SE" dirty="0" err="1"/>
              <a:t>they</a:t>
            </a:r>
            <a:r>
              <a:rPr lang="sv-SE" dirty="0"/>
              <a:t> </a:t>
            </a:r>
            <a:r>
              <a:rPr lang="sv-SE" dirty="0" err="1"/>
              <a:t>can</a:t>
            </a:r>
            <a:r>
              <a:rPr lang="sv-SE" dirty="0"/>
              <a:t> </a:t>
            </a:r>
            <a:r>
              <a:rPr lang="sv-SE" dirty="0" err="1"/>
              <a:t>achieve</a:t>
            </a:r>
            <a:r>
              <a:rPr lang="sv-SE" dirty="0"/>
              <a:t> </a:t>
            </a:r>
            <a:r>
              <a:rPr lang="sv-SE" dirty="0" err="1"/>
              <a:t>mom</a:t>
            </a:r>
            <a:r>
              <a:rPr lang="sv-SE" dirty="0"/>
              <a:t> </a:t>
            </a:r>
            <a:r>
              <a:rPr lang="sv-SE" dirty="0" err="1"/>
              <a:t>above</a:t>
            </a:r>
            <a:r>
              <a:rPr lang="sv-SE" dirty="0"/>
              <a:t> </a:t>
            </a:r>
            <a:r>
              <a:rPr lang="sv-SE" dirty="0" err="1"/>
              <a:t>crit</a:t>
            </a:r>
            <a:r>
              <a:rPr lang="sv-SE" dirty="0"/>
              <a:t> </a:t>
            </a:r>
            <a:r>
              <a:rPr lang="sv-SE" dirty="0" err="1"/>
              <a:t>mom</a:t>
            </a:r>
            <a:r>
              <a:rPr lang="sv-SE" dirty="0"/>
              <a:t> later </a:t>
            </a:r>
            <a:r>
              <a:rPr lang="sv-SE" dirty="0" err="1"/>
              <a:t>time</a:t>
            </a:r>
            <a:r>
              <a:rPr lang="sv-SE" dirty="0"/>
              <a:t>, </a:t>
            </a:r>
            <a:r>
              <a:rPr lang="sv-SE" dirty="0" err="1"/>
              <a:t>because</a:t>
            </a:r>
            <a:r>
              <a:rPr lang="sv-SE" dirty="0"/>
              <a:t> </a:t>
            </a:r>
            <a:r>
              <a:rPr lang="sv-SE" dirty="0" err="1"/>
              <a:t>we</a:t>
            </a:r>
            <a:r>
              <a:rPr lang="sv-SE" dirty="0"/>
              <a:t> </a:t>
            </a:r>
            <a:r>
              <a:rPr lang="sv-SE" dirty="0" err="1"/>
              <a:t>resolve</a:t>
            </a:r>
            <a:r>
              <a:rPr lang="sv-SE" dirty="0"/>
              <a:t> </a:t>
            </a:r>
            <a:r>
              <a:rPr lang="sv-SE" dirty="0" err="1"/>
              <a:t>collisions</a:t>
            </a:r>
            <a:r>
              <a:rPr lang="sv-SE" dirty="0"/>
              <a:t> </a:t>
            </a:r>
            <a:r>
              <a:rPr lang="sv-SE" dirty="0" err="1"/>
              <a:t>kinetically</a:t>
            </a:r>
            <a:r>
              <a:rPr lang="sv-SE" dirty="0"/>
              <a:t>.</a:t>
            </a:r>
          </a:p>
          <a:p>
            <a:pPr marL="0" indent="0">
              <a:buFontTx/>
              <a:buNone/>
            </a:pPr>
            <a:endParaRPr lang="sv-SE" dirty="0"/>
          </a:p>
          <a:p>
            <a:pPr marL="0" indent="0">
              <a:buFontTx/>
              <a:buNone/>
            </a:pPr>
            <a:r>
              <a:rPr lang="sv-SE" dirty="0"/>
              <a:t>Dynamics not </a:t>
            </a:r>
            <a:r>
              <a:rPr lang="sv-SE" dirty="0" err="1"/>
              <a:t>captured</a:t>
            </a:r>
            <a:r>
              <a:rPr lang="sv-SE" dirty="0"/>
              <a:t> fluid </a:t>
            </a:r>
            <a:r>
              <a:rPr lang="sv-SE" dirty="0" err="1"/>
              <a:t>model</a:t>
            </a:r>
            <a:r>
              <a:rPr lang="sv-SE" dirty="0"/>
              <a:t>, </a:t>
            </a:r>
            <a:r>
              <a:rPr lang="sv-SE" dirty="0" err="1"/>
              <a:t>only</a:t>
            </a:r>
            <a:r>
              <a:rPr lang="sv-SE" dirty="0"/>
              <a:t> gen e </a:t>
            </a:r>
            <a:r>
              <a:rPr lang="sv-SE" dirty="0" err="1"/>
              <a:t>above</a:t>
            </a:r>
            <a:r>
              <a:rPr lang="sv-SE" dirty="0"/>
              <a:t> </a:t>
            </a:r>
            <a:r>
              <a:rPr lang="sv-SE" dirty="0" err="1"/>
              <a:t>crit</a:t>
            </a:r>
            <a:r>
              <a:rPr lang="sv-SE" dirty="0"/>
              <a:t> </a:t>
            </a:r>
            <a:r>
              <a:rPr lang="sv-SE" dirty="0" err="1"/>
              <a:t>mom</a:t>
            </a:r>
            <a:endParaRPr lang="sv-SE" dirty="0"/>
          </a:p>
          <a:p>
            <a:pPr marL="0" indent="0">
              <a:buFontTx/>
              <a:buNone/>
            </a:pPr>
            <a:endParaRPr lang="sv-SE" dirty="0"/>
          </a:p>
          <a:p>
            <a:pPr marL="0" indent="0">
              <a:buFontTx/>
              <a:buNone/>
            </a:pPr>
            <a:r>
              <a:rPr lang="sv-SE" dirty="0" err="1"/>
              <a:t>This</a:t>
            </a:r>
            <a:r>
              <a:rPr lang="sv-SE" dirty="0"/>
              <a:t> </a:t>
            </a:r>
            <a:r>
              <a:rPr lang="sv-SE" dirty="0" err="1"/>
              <a:t>explains</a:t>
            </a:r>
            <a:r>
              <a:rPr lang="sv-SE" dirty="0"/>
              <a:t> </a:t>
            </a:r>
            <a:r>
              <a:rPr lang="sv-SE" dirty="0" err="1"/>
              <a:t>higher</a:t>
            </a:r>
            <a:r>
              <a:rPr lang="sv-SE" dirty="0"/>
              <a:t> RE </a:t>
            </a:r>
            <a:r>
              <a:rPr lang="sv-SE" dirty="0" err="1"/>
              <a:t>current</a:t>
            </a:r>
            <a:r>
              <a:rPr lang="sv-SE" dirty="0"/>
              <a:t> </a:t>
            </a:r>
            <a:r>
              <a:rPr lang="sv-SE" dirty="0" err="1"/>
              <a:t>kin</a:t>
            </a:r>
            <a:r>
              <a:rPr lang="sv-SE" dirty="0"/>
              <a:t> sim, is </a:t>
            </a:r>
            <a:r>
              <a:rPr lang="sv-SE" dirty="0" err="1"/>
              <a:t>important</a:t>
            </a:r>
            <a:r>
              <a:rPr lang="sv-SE" dirty="0"/>
              <a:t> </a:t>
            </a:r>
            <a:r>
              <a:rPr lang="sv-SE" dirty="0" err="1"/>
              <a:t>effect</a:t>
            </a:r>
            <a:endParaRPr lang="sv-SE" dirty="0"/>
          </a:p>
          <a:p>
            <a:pPr marL="0" indent="0">
              <a:buFontTx/>
              <a:buNone/>
            </a:pPr>
            <a:endParaRPr lang="sv-SE" dirty="0"/>
          </a:p>
          <a:p>
            <a:pPr marL="0" indent="0">
              <a:buFontTx/>
              <a:buNone/>
            </a:pPr>
            <a:r>
              <a:rPr lang="sv-SE" dirty="0" err="1"/>
              <a:t>Third</a:t>
            </a:r>
            <a:r>
              <a:rPr lang="sv-SE" dirty="0"/>
              <a:t> </a:t>
            </a:r>
            <a:r>
              <a:rPr lang="sv-SE" dirty="0" err="1"/>
              <a:t>diff</a:t>
            </a:r>
            <a:r>
              <a:rPr lang="sv-SE" dirty="0"/>
              <a:t> spot, </a:t>
            </a:r>
            <a:r>
              <a:rPr lang="sv-SE" dirty="0" err="1"/>
              <a:t>this</a:t>
            </a:r>
            <a:r>
              <a:rPr lang="sv-SE" dirty="0"/>
              <a:t> </a:t>
            </a:r>
            <a:r>
              <a:rPr lang="sv-SE" dirty="0" err="1"/>
              <a:t>indirect</a:t>
            </a:r>
            <a:r>
              <a:rPr lang="sv-SE" dirty="0"/>
              <a:t> </a:t>
            </a:r>
            <a:r>
              <a:rPr lang="sv-SE" dirty="0" err="1"/>
              <a:t>increase</a:t>
            </a:r>
            <a:r>
              <a:rPr lang="sv-SE" dirty="0"/>
              <a:t> </a:t>
            </a:r>
            <a:r>
              <a:rPr lang="sv-SE" dirty="0" err="1"/>
              <a:t>seed</a:t>
            </a:r>
            <a:r>
              <a:rPr lang="sv-SE" dirty="0"/>
              <a:t> gen by </a:t>
            </a:r>
            <a:r>
              <a:rPr lang="sv-SE" dirty="0" err="1"/>
              <a:t>act</a:t>
            </a:r>
            <a:r>
              <a:rPr lang="sv-SE" dirty="0"/>
              <a:t> </a:t>
            </a:r>
            <a:r>
              <a:rPr lang="sv-SE" dirty="0" err="1"/>
              <a:t>sources</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err="1"/>
              <a:t>Here</a:t>
            </a:r>
            <a:r>
              <a:rPr lang="sv-SE" dirty="0"/>
              <a:t> </a:t>
            </a:r>
            <a:r>
              <a:rPr lang="sv-SE" dirty="0" err="1"/>
              <a:t>we</a:t>
            </a:r>
            <a:r>
              <a:rPr lang="sv-SE" dirty="0"/>
              <a:t> </a:t>
            </a:r>
            <a:r>
              <a:rPr lang="sv-SE" dirty="0" err="1"/>
              <a:t>have</a:t>
            </a:r>
            <a:r>
              <a:rPr lang="sv-SE" dirty="0"/>
              <a:t> the distribution </a:t>
            </a:r>
            <a:r>
              <a:rPr lang="sv-SE" dirty="0" err="1"/>
              <a:t>functions</a:t>
            </a:r>
            <a:r>
              <a:rPr lang="sv-SE" dirty="0"/>
              <a:t>, and the </a:t>
            </a:r>
            <a:r>
              <a:rPr lang="sv-SE" dirty="0" err="1"/>
              <a:t>kinetic</a:t>
            </a:r>
            <a:r>
              <a:rPr lang="sv-SE" dirty="0"/>
              <a:t> distribution </a:t>
            </a:r>
            <a:r>
              <a:rPr lang="sv-SE" dirty="0" err="1"/>
              <a:t>function</a:t>
            </a:r>
            <a:r>
              <a:rPr lang="sv-SE" dirty="0"/>
              <a:t> </a:t>
            </a:r>
            <a:r>
              <a:rPr lang="sv-SE" dirty="0" err="1"/>
              <a:t>decreases</a:t>
            </a:r>
            <a:r>
              <a:rPr lang="sv-SE" dirty="0"/>
              <a:t> </a:t>
            </a:r>
            <a:r>
              <a:rPr lang="sv-SE" dirty="0" err="1"/>
              <a:t>slower</a:t>
            </a:r>
            <a:r>
              <a:rPr lang="sv-SE" dirty="0"/>
              <a:t> </a:t>
            </a:r>
            <a:r>
              <a:rPr lang="sv-SE" dirty="0" err="1"/>
              <a:t>than</a:t>
            </a:r>
            <a:r>
              <a:rPr lang="sv-SE" dirty="0"/>
              <a:t> the fluid </a:t>
            </a:r>
            <a:r>
              <a:rPr lang="sv-SE" dirty="0" err="1"/>
              <a:t>estimation</a:t>
            </a:r>
            <a:r>
              <a:rPr lang="sv-SE" dirty="0"/>
              <a:t>.</a:t>
            </a:r>
          </a:p>
          <a:p>
            <a:pPr marL="0" indent="0">
              <a:buFontTx/>
              <a:buNone/>
            </a:pPr>
            <a:endParaRPr lang="sv-SE" dirty="0"/>
          </a:p>
          <a:p>
            <a:pPr marL="0" indent="0">
              <a:buFontTx/>
              <a:buNone/>
            </a:pPr>
            <a:r>
              <a:rPr lang="sv-SE" dirty="0"/>
              <a:t>The </a:t>
            </a:r>
            <a:r>
              <a:rPr lang="sv-SE" dirty="0" err="1"/>
              <a:t>reason</a:t>
            </a:r>
            <a:r>
              <a:rPr lang="sv-SE" dirty="0"/>
              <a:t> for </a:t>
            </a:r>
            <a:r>
              <a:rPr lang="sv-SE" dirty="0" err="1"/>
              <a:t>this</a:t>
            </a:r>
            <a:r>
              <a:rPr lang="sv-SE" dirty="0"/>
              <a:t> is the implementation </a:t>
            </a:r>
            <a:r>
              <a:rPr lang="sv-SE" dirty="0" err="1"/>
              <a:t>of</a:t>
            </a:r>
            <a:r>
              <a:rPr lang="sv-SE" dirty="0"/>
              <a:t> the </a:t>
            </a:r>
            <a:r>
              <a:rPr lang="sv-SE" dirty="0" err="1"/>
              <a:t>kinetic</a:t>
            </a:r>
            <a:r>
              <a:rPr lang="sv-SE" dirty="0"/>
              <a:t> </a:t>
            </a:r>
            <a:r>
              <a:rPr lang="sv-SE" dirty="0" err="1"/>
              <a:t>sources</a:t>
            </a:r>
            <a:r>
              <a:rPr lang="sv-SE" dirty="0"/>
              <a:t>.</a:t>
            </a:r>
          </a:p>
          <a:p>
            <a:pPr marL="0" indent="0">
              <a:buFontTx/>
              <a:buNone/>
            </a:pPr>
            <a:endParaRPr lang="sv-SE" dirty="0"/>
          </a:p>
          <a:p>
            <a:pPr marL="0" indent="0">
              <a:buFontTx/>
              <a:buNone/>
            </a:pPr>
            <a:r>
              <a:rPr lang="sv-SE" dirty="0" err="1"/>
              <a:t>Since</a:t>
            </a:r>
            <a:r>
              <a:rPr lang="sv-SE" dirty="0"/>
              <a:t> the </a:t>
            </a:r>
            <a:r>
              <a:rPr lang="sv-SE" dirty="0" err="1"/>
              <a:t>kinetic</a:t>
            </a:r>
            <a:r>
              <a:rPr lang="sv-SE" dirty="0"/>
              <a:t> </a:t>
            </a:r>
            <a:r>
              <a:rPr lang="sv-SE" dirty="0" err="1"/>
              <a:t>activated</a:t>
            </a:r>
            <a:r>
              <a:rPr lang="sv-SE" dirty="0"/>
              <a:t> </a:t>
            </a:r>
            <a:r>
              <a:rPr lang="sv-SE" dirty="0" err="1"/>
              <a:t>sources</a:t>
            </a:r>
            <a:r>
              <a:rPr lang="sv-SE" dirty="0"/>
              <a:t> </a:t>
            </a:r>
            <a:r>
              <a:rPr lang="sv-SE" dirty="0" err="1"/>
              <a:t>integrate</a:t>
            </a:r>
            <a:r>
              <a:rPr lang="sv-SE" dirty="0"/>
              <a:t> to the fluid </a:t>
            </a:r>
            <a:r>
              <a:rPr lang="sv-SE" dirty="0" err="1"/>
              <a:t>sources</a:t>
            </a:r>
            <a:r>
              <a:rPr lang="sv-SE" dirty="0"/>
              <a:t>, the generation </a:t>
            </a:r>
            <a:r>
              <a:rPr lang="sv-SE" dirty="0" err="1"/>
              <a:t>above</a:t>
            </a:r>
            <a:r>
              <a:rPr lang="sv-SE" dirty="0"/>
              <a:t> the </a:t>
            </a:r>
            <a:r>
              <a:rPr lang="sv-SE" dirty="0" err="1"/>
              <a:t>critical</a:t>
            </a:r>
            <a:r>
              <a:rPr lang="sv-SE" dirty="0"/>
              <a:t> </a:t>
            </a:r>
            <a:r>
              <a:rPr lang="sv-SE" dirty="0" err="1"/>
              <a:t>momentum</a:t>
            </a:r>
            <a:r>
              <a:rPr lang="sv-SE" dirty="0"/>
              <a:t> </a:t>
            </a:r>
            <a:r>
              <a:rPr lang="sv-SE" dirty="0" err="1"/>
              <a:t>should</a:t>
            </a:r>
            <a:r>
              <a:rPr lang="sv-SE" dirty="0"/>
              <a:t> be </a:t>
            </a:r>
            <a:r>
              <a:rPr lang="sv-SE" dirty="0" err="1"/>
              <a:t>almosr</a:t>
            </a:r>
            <a:r>
              <a:rPr lang="sv-SE" dirty="0"/>
              <a:t> </a:t>
            </a:r>
            <a:r>
              <a:rPr lang="sv-SE" dirty="0" err="1"/>
              <a:t>identical</a:t>
            </a:r>
            <a:r>
              <a:rPr lang="sv-SE" dirty="0"/>
              <a:t>.</a:t>
            </a:r>
          </a:p>
          <a:p>
            <a:pPr marL="0" indent="0">
              <a:buFontTx/>
              <a:buNone/>
            </a:pPr>
            <a:r>
              <a:rPr lang="sv-SE" dirty="0" err="1"/>
              <a:t>This</a:t>
            </a:r>
            <a:r>
              <a:rPr lang="sv-SE" dirty="0"/>
              <a:t>, </a:t>
            </a:r>
            <a:r>
              <a:rPr lang="sv-SE" dirty="0" err="1"/>
              <a:t>we</a:t>
            </a:r>
            <a:r>
              <a:rPr lang="sv-SE" dirty="0"/>
              <a:t> </a:t>
            </a:r>
            <a:r>
              <a:rPr lang="sv-SE" dirty="0" err="1"/>
              <a:t>confirmed</a:t>
            </a:r>
            <a:r>
              <a:rPr lang="sv-SE" dirty="0"/>
              <a:t> </a:t>
            </a:r>
            <a:r>
              <a:rPr lang="sv-SE" dirty="0" err="1"/>
              <a:t>during</a:t>
            </a:r>
            <a:r>
              <a:rPr lang="sv-SE" dirty="0"/>
              <a:t> the implementation </a:t>
            </a:r>
            <a:r>
              <a:rPr lang="sv-SE" dirty="0" err="1"/>
              <a:t>of</a:t>
            </a:r>
            <a:r>
              <a:rPr lang="sv-SE" dirty="0"/>
              <a:t> the new </a:t>
            </a:r>
            <a:r>
              <a:rPr lang="sv-SE" dirty="0" err="1"/>
              <a:t>kinetic</a:t>
            </a:r>
            <a:r>
              <a:rPr lang="sv-SE" dirty="0"/>
              <a:t> </a:t>
            </a:r>
            <a:r>
              <a:rPr lang="sv-SE" dirty="0" err="1"/>
              <a:t>sources</a:t>
            </a:r>
            <a:r>
              <a:rPr lang="sv-SE" dirty="0"/>
              <a:t> as </a:t>
            </a:r>
            <a:r>
              <a:rPr lang="sv-SE" dirty="0" err="1"/>
              <a:t>well</a:t>
            </a:r>
            <a:r>
              <a:rPr lang="sv-SE" dirty="0"/>
              <a:t>. </a:t>
            </a:r>
          </a:p>
          <a:p>
            <a:pPr marL="0" indent="0">
              <a:buFontTx/>
              <a:buNone/>
            </a:pPr>
            <a:endParaRPr lang="sv-SE" dirty="0"/>
          </a:p>
          <a:p>
            <a:pPr marL="0" indent="0">
              <a:buFontTx/>
              <a:buNone/>
            </a:pPr>
            <a:r>
              <a:rPr lang="sv-SE" dirty="0" err="1"/>
              <a:t>However</a:t>
            </a:r>
            <a:r>
              <a:rPr lang="sv-SE" dirty="0"/>
              <a:t>, </a:t>
            </a:r>
            <a:r>
              <a:rPr lang="sv-SE" dirty="0" err="1"/>
              <a:t>with</a:t>
            </a:r>
            <a:r>
              <a:rPr lang="sv-SE" dirty="0"/>
              <a:t> the addition </a:t>
            </a:r>
            <a:r>
              <a:rPr lang="sv-SE" dirty="0" err="1"/>
              <a:t>of</a:t>
            </a:r>
            <a:r>
              <a:rPr lang="sv-SE" dirty="0"/>
              <a:t> hot </a:t>
            </a:r>
            <a:r>
              <a:rPr lang="sv-SE" dirty="0" err="1"/>
              <a:t>electrons</a:t>
            </a:r>
            <a:r>
              <a:rPr lang="sv-SE" dirty="0"/>
              <a:t> at </a:t>
            </a:r>
            <a:r>
              <a:rPr lang="sv-SE" dirty="0" err="1"/>
              <a:t>momenta</a:t>
            </a:r>
            <a:r>
              <a:rPr lang="sv-SE" dirty="0"/>
              <a:t> </a:t>
            </a:r>
            <a:r>
              <a:rPr lang="sv-SE" dirty="0" err="1"/>
              <a:t>lower</a:t>
            </a:r>
            <a:r>
              <a:rPr lang="sv-SE" dirty="0"/>
              <a:t> </a:t>
            </a:r>
            <a:r>
              <a:rPr lang="sv-SE" dirty="0" err="1"/>
              <a:t>than</a:t>
            </a:r>
            <a:r>
              <a:rPr lang="sv-SE" dirty="0"/>
              <a:t> the </a:t>
            </a:r>
            <a:r>
              <a:rPr lang="sv-SE" dirty="0" err="1"/>
              <a:t>critical</a:t>
            </a:r>
            <a:r>
              <a:rPr lang="sv-SE" dirty="0"/>
              <a:t> </a:t>
            </a:r>
            <a:r>
              <a:rPr lang="sv-SE" dirty="0" err="1"/>
              <a:t>momentum</a:t>
            </a:r>
            <a:r>
              <a:rPr lang="sv-SE" dirty="0"/>
              <a:t> as </a:t>
            </a:r>
            <a:r>
              <a:rPr lang="sv-SE" dirty="0" err="1"/>
              <a:t>well</a:t>
            </a:r>
            <a:r>
              <a:rPr lang="sv-SE" dirty="0"/>
              <a:t>, the </a:t>
            </a:r>
            <a:r>
              <a:rPr lang="sv-SE" dirty="0" err="1"/>
              <a:t>collisional</a:t>
            </a:r>
            <a:r>
              <a:rPr lang="sv-SE" dirty="0"/>
              <a:t> </a:t>
            </a:r>
            <a:r>
              <a:rPr lang="sv-SE" dirty="0" err="1"/>
              <a:t>activity</a:t>
            </a:r>
            <a:r>
              <a:rPr lang="sv-SE" dirty="0"/>
              <a:t> </a:t>
            </a:r>
            <a:r>
              <a:rPr lang="sv-SE" dirty="0" err="1"/>
              <a:t>will</a:t>
            </a:r>
            <a:r>
              <a:rPr lang="sv-SE" dirty="0"/>
              <a:t> be </a:t>
            </a:r>
            <a:r>
              <a:rPr lang="sv-SE" dirty="0" err="1"/>
              <a:t>higher</a:t>
            </a:r>
            <a:r>
              <a:rPr lang="sv-SE" dirty="0"/>
              <a:t> </a:t>
            </a:r>
            <a:r>
              <a:rPr lang="sv-SE" dirty="0" err="1"/>
              <a:t>around</a:t>
            </a:r>
            <a:r>
              <a:rPr lang="sv-SE" dirty="0"/>
              <a:t> the </a:t>
            </a:r>
            <a:r>
              <a:rPr lang="sv-SE" dirty="0" err="1"/>
              <a:t>critical</a:t>
            </a:r>
            <a:r>
              <a:rPr lang="sv-SE" dirty="0"/>
              <a:t> </a:t>
            </a:r>
            <a:r>
              <a:rPr lang="sv-SE" dirty="0" err="1"/>
              <a:t>momentum</a:t>
            </a:r>
            <a:r>
              <a:rPr lang="sv-SE" dirty="0"/>
              <a:t>.</a:t>
            </a:r>
          </a:p>
          <a:p>
            <a:pPr marL="0" indent="0">
              <a:buFontTx/>
              <a:buNone/>
            </a:pPr>
            <a:endParaRPr lang="sv-SE" dirty="0"/>
          </a:p>
          <a:p>
            <a:pPr marL="0" indent="0">
              <a:buFontTx/>
              <a:buNone/>
            </a:pPr>
            <a:r>
              <a:rPr lang="sv-SE" dirty="0" err="1"/>
              <a:t>This</a:t>
            </a:r>
            <a:r>
              <a:rPr lang="sv-SE" dirty="0"/>
              <a:t> </a:t>
            </a:r>
            <a:r>
              <a:rPr lang="sv-SE" dirty="0" err="1"/>
              <a:t>leads</a:t>
            </a:r>
            <a:r>
              <a:rPr lang="sv-SE" dirty="0"/>
              <a:t> to an </a:t>
            </a:r>
            <a:r>
              <a:rPr lang="sv-SE" dirty="0" err="1"/>
              <a:t>indirect</a:t>
            </a:r>
            <a:r>
              <a:rPr lang="sv-SE" dirty="0"/>
              <a:t> </a:t>
            </a:r>
            <a:r>
              <a:rPr lang="sv-SE" dirty="0" err="1"/>
              <a:t>increase</a:t>
            </a:r>
            <a:r>
              <a:rPr lang="sv-SE" dirty="0"/>
              <a:t> in the </a:t>
            </a:r>
            <a:r>
              <a:rPr lang="sv-SE" dirty="0" err="1"/>
              <a:t>seed</a:t>
            </a:r>
            <a:r>
              <a:rPr lang="sv-SE" dirty="0"/>
              <a:t> generation </a:t>
            </a:r>
            <a:r>
              <a:rPr lang="sv-SE" dirty="0" err="1"/>
              <a:t>due</a:t>
            </a:r>
            <a:r>
              <a:rPr lang="sv-SE" dirty="0"/>
              <a:t> to </a:t>
            </a:r>
            <a:r>
              <a:rPr lang="sv-SE" dirty="0" err="1"/>
              <a:t>increased</a:t>
            </a:r>
            <a:r>
              <a:rPr lang="sv-SE" dirty="0"/>
              <a:t> flux.</a:t>
            </a:r>
          </a:p>
          <a:p>
            <a:pPr marL="0" indent="0">
              <a:buFontTx/>
              <a:buNone/>
            </a:pPr>
            <a:r>
              <a:rPr lang="sv-SE" dirty="0" err="1"/>
              <a:t>These</a:t>
            </a:r>
            <a:r>
              <a:rPr lang="sv-SE" dirty="0"/>
              <a:t> </a:t>
            </a:r>
            <a:r>
              <a:rPr lang="sv-SE" dirty="0" err="1"/>
              <a:t>dynamics</a:t>
            </a:r>
            <a:r>
              <a:rPr lang="sv-SE" dirty="0"/>
              <a:t> is not </a:t>
            </a:r>
            <a:r>
              <a:rPr lang="sv-SE" dirty="0" err="1"/>
              <a:t>captured</a:t>
            </a:r>
            <a:r>
              <a:rPr lang="sv-SE" dirty="0"/>
              <a:t> by the fluid mode, </a:t>
            </a:r>
            <a:r>
              <a:rPr lang="sv-SE" dirty="0" err="1"/>
              <a:t>which</a:t>
            </a:r>
            <a:r>
              <a:rPr lang="sv-SE" dirty="0"/>
              <a:t> </a:t>
            </a:r>
            <a:r>
              <a:rPr lang="sv-SE" dirty="0" err="1"/>
              <a:t>only</a:t>
            </a:r>
            <a:r>
              <a:rPr lang="sv-SE" dirty="0"/>
              <a:t> </a:t>
            </a:r>
            <a:r>
              <a:rPr lang="sv-SE" dirty="0" err="1"/>
              <a:t>generates</a:t>
            </a:r>
            <a:r>
              <a:rPr lang="sv-SE" dirty="0"/>
              <a:t> </a:t>
            </a:r>
            <a:r>
              <a:rPr lang="sv-SE" dirty="0" err="1"/>
              <a:t>electrons</a:t>
            </a:r>
            <a:r>
              <a:rPr lang="sv-SE" dirty="0"/>
              <a:t> </a:t>
            </a:r>
            <a:r>
              <a:rPr lang="sv-SE" dirty="0" err="1"/>
              <a:t>above</a:t>
            </a:r>
            <a:r>
              <a:rPr lang="sv-SE" dirty="0"/>
              <a:t> the </a:t>
            </a:r>
            <a:r>
              <a:rPr lang="sv-SE" dirty="0" err="1"/>
              <a:t>critical</a:t>
            </a:r>
            <a:r>
              <a:rPr lang="sv-SE" dirty="0"/>
              <a:t> </a:t>
            </a:r>
            <a:r>
              <a:rPr lang="sv-SE" dirty="0" err="1"/>
              <a:t>momentum</a:t>
            </a:r>
            <a:r>
              <a:rPr lang="sv-SE" dirty="0"/>
              <a:t>.</a:t>
            </a:r>
          </a:p>
          <a:p>
            <a:pPr marL="0" indent="0">
              <a:buFontTx/>
              <a:buNone/>
            </a:pPr>
            <a:r>
              <a:rPr lang="sv-SE" dirty="0" err="1"/>
              <a:t>This</a:t>
            </a:r>
            <a:r>
              <a:rPr lang="sv-SE" dirty="0"/>
              <a:t> is the </a:t>
            </a:r>
            <a:r>
              <a:rPr lang="sv-SE" dirty="0" err="1"/>
              <a:t>third</a:t>
            </a:r>
            <a:r>
              <a:rPr lang="sv-SE" dirty="0"/>
              <a:t> </a:t>
            </a:r>
            <a:r>
              <a:rPr lang="sv-SE" dirty="0" err="1"/>
              <a:t>difference</a:t>
            </a:r>
            <a:r>
              <a:rPr lang="sv-SE" dirty="0"/>
              <a:t> </a:t>
            </a:r>
            <a:r>
              <a:rPr lang="sv-SE" dirty="0" err="1"/>
              <a:t>we</a:t>
            </a:r>
            <a:r>
              <a:rPr lang="sv-SE" dirty="0"/>
              <a:t> </a:t>
            </a:r>
            <a:r>
              <a:rPr lang="sv-SE" dirty="0" err="1"/>
              <a:t>found</a:t>
            </a:r>
            <a:r>
              <a:rPr lang="sv-SE" dirty="0"/>
              <a:t> </a:t>
            </a:r>
            <a:r>
              <a:rPr lang="sv-SE" dirty="0" err="1"/>
              <a:t>between</a:t>
            </a:r>
            <a:r>
              <a:rPr lang="sv-SE" dirty="0"/>
              <a:t> the </a:t>
            </a:r>
            <a:r>
              <a:rPr lang="sv-SE" dirty="0" err="1"/>
              <a:t>kinetic</a:t>
            </a:r>
            <a:r>
              <a:rPr lang="sv-SE" dirty="0"/>
              <a:t> and fluid </a:t>
            </a:r>
            <a:r>
              <a:rPr lang="sv-SE" dirty="0" err="1"/>
              <a:t>modeling</a:t>
            </a:r>
            <a:r>
              <a:rPr lang="sv-SE" dirty="0"/>
              <a:t> </a:t>
            </a:r>
            <a:r>
              <a:rPr lang="sv-SE" dirty="0" err="1"/>
              <a:t>seed</a:t>
            </a:r>
            <a:r>
              <a:rPr lang="sv-SE" dirty="0"/>
              <a:t> generation </a:t>
            </a:r>
            <a:r>
              <a:rPr lang="sv-SE" dirty="0" err="1"/>
              <a:t>mechanisms</a:t>
            </a:r>
            <a:r>
              <a:rPr lang="sv-SE" dirty="0"/>
              <a:t>.</a:t>
            </a:r>
          </a:p>
          <a:p>
            <a:pPr marL="0" indent="0">
              <a:buFontTx/>
              <a:buNone/>
            </a:pPr>
            <a:endParaRPr lang="sv-SE" dirty="0"/>
          </a:p>
          <a:p>
            <a:pPr marL="0" indent="0">
              <a:buFontTx/>
              <a:buNone/>
            </a:pPr>
            <a:r>
              <a:rPr lang="sv-SE" dirty="0"/>
              <a:t>1 min 30 s</a:t>
            </a:r>
          </a:p>
          <a:p>
            <a:pPr marL="0" indent="0">
              <a:buFontTx/>
              <a:buNone/>
            </a:pPr>
            <a:endParaRPr lang="sv-SE" dirty="0"/>
          </a:p>
          <a:p>
            <a:pPr marL="0" indent="0">
              <a:buFontTx/>
              <a:buNone/>
            </a:pPr>
            <a:endParaRPr lang="sv-SE" dirty="0"/>
          </a:p>
          <a:p>
            <a:pPr marL="0" indent="0">
              <a:buFontTx/>
              <a:buNone/>
            </a:pPr>
            <a:r>
              <a:rPr lang="sv-SE" dirty="0"/>
              <a:t>- </a:t>
            </a:r>
            <a:r>
              <a:rPr lang="sv-SE" dirty="0" err="1"/>
              <a:t>Collisional</a:t>
            </a:r>
            <a:r>
              <a:rPr lang="sv-SE" dirty="0"/>
              <a:t> </a:t>
            </a:r>
            <a:r>
              <a:rPr lang="sv-SE" dirty="0" err="1"/>
              <a:t>activity</a:t>
            </a:r>
            <a:r>
              <a:rPr lang="sv-SE" dirty="0"/>
              <a:t> -&gt; </a:t>
            </a:r>
            <a:r>
              <a:rPr lang="sv-SE" dirty="0" err="1"/>
              <a:t>collisionality</a:t>
            </a:r>
            <a:r>
              <a:rPr lang="sv-SE" dirty="0"/>
              <a:t> </a:t>
            </a:r>
          </a:p>
        </p:txBody>
      </p:sp>
      <p:sp>
        <p:nvSpPr>
          <p:cNvPr id="4" name="Slide Number Placeholder 3"/>
          <p:cNvSpPr>
            <a:spLocks noGrp="1"/>
          </p:cNvSpPr>
          <p:nvPr>
            <p:ph type="sldNum" sz="quarter" idx="5"/>
          </p:nvPr>
        </p:nvSpPr>
        <p:spPr/>
        <p:txBody>
          <a:bodyPr/>
          <a:lstStyle/>
          <a:p>
            <a:fld id="{57C50376-1CC3-4177-A95A-1439A12E909A}" type="slidenum">
              <a:rPr lang="sv-SE" smtClean="0"/>
              <a:t>16</a:t>
            </a:fld>
            <a:endParaRPr lang="sv-SE"/>
          </a:p>
        </p:txBody>
      </p:sp>
    </p:spTree>
    <p:extLst>
      <p:ext uri="{BB962C8B-B14F-4D97-AF65-F5344CB8AC3E}">
        <p14:creationId xmlns:p14="http://schemas.microsoft.com/office/powerpoint/2010/main" val="1113830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differences did I spot during conv game spot diff between fluid kin seed gen</a:t>
            </a:r>
          </a:p>
          <a:p>
            <a:endParaRPr lang="en-GB" dirty="0"/>
          </a:p>
          <a:p>
            <a:r>
              <a:rPr lang="en-GB" dirty="0"/>
              <a:t>First diff spotted </a:t>
            </a:r>
            <a:r>
              <a:rPr lang="en-GB" dirty="0" err="1"/>
              <a:t>est</a:t>
            </a:r>
            <a:r>
              <a:rPr lang="en-GB" dirty="0"/>
              <a:t> </a:t>
            </a:r>
            <a:r>
              <a:rPr lang="en-GB" dirty="0" err="1"/>
              <a:t>dist</a:t>
            </a:r>
            <a:r>
              <a:rPr lang="en-GB" dirty="0"/>
              <a:t> fun fluid hot-tail model disregards </a:t>
            </a:r>
            <a:r>
              <a:rPr lang="en-GB" dirty="0" err="1"/>
              <a:t>transp</a:t>
            </a:r>
            <a:r>
              <a:rPr lang="en-GB" dirty="0"/>
              <a:t>, leading to an overestimation hot-tail gen rate</a:t>
            </a:r>
          </a:p>
          <a:p>
            <a:endParaRPr lang="en-GB" dirty="0"/>
          </a:p>
          <a:p>
            <a:r>
              <a:rPr lang="en-GB" dirty="0"/>
              <a:t>Second diff spotted NN pred low E inaccurate, bit this fixed</a:t>
            </a:r>
          </a:p>
          <a:p>
            <a:endParaRPr lang="en-GB" dirty="0"/>
          </a:p>
          <a:p>
            <a:r>
              <a:rPr lang="en-GB" dirty="0"/>
              <a:t>Finally, third diff spotted, with act sources derived kin model, source gen indirectly increased due electrons generated with momentum initially below critical momentum</a:t>
            </a:r>
          </a:p>
          <a:p>
            <a:endParaRPr lang="en-GB" dirty="0"/>
          </a:p>
          <a:p>
            <a:endParaRPr lang="en-GB" dirty="0"/>
          </a:p>
          <a:p>
            <a:r>
              <a:rPr lang="en-GB" dirty="0"/>
              <a:t>MMI </a:t>
            </a:r>
          </a:p>
          <a:p>
            <a:r>
              <a:rPr lang="en-GB" dirty="0"/>
              <a:t>ITER D dens 10^22, Ne dens 10^19</a:t>
            </a:r>
          </a:p>
          <a:p>
            <a:r>
              <a:rPr lang="en-GB" dirty="0"/>
              <a:t>SPARC D dens 10^22, Ne dens 10^20</a:t>
            </a:r>
          </a:p>
          <a:p>
            <a:endParaRPr lang="en-GB" dirty="0"/>
          </a:p>
          <a:p>
            <a:endParaRPr lang="en-GB" dirty="0"/>
          </a:p>
          <a:p>
            <a:r>
              <a:rPr lang="en-GB" dirty="0"/>
              <a:t>So, what are the differences I spotted during my convoluted game of spot the difference between fluid and kinetic source generation.</a:t>
            </a:r>
          </a:p>
          <a:p>
            <a:endParaRPr lang="en-GB" dirty="0"/>
          </a:p>
          <a:p>
            <a:r>
              <a:rPr lang="en-GB" dirty="0"/>
              <a:t>The first difference was that the estimated distribution function in the hot-tail model disregards transport of the hot electrons, leading to an overestimation of the hot-tail generation rate.</a:t>
            </a:r>
          </a:p>
          <a:p>
            <a:endParaRPr lang="en-GB" dirty="0"/>
          </a:p>
          <a:p>
            <a:r>
              <a:rPr lang="en-GB" dirty="0"/>
              <a:t>The second was that the neural network gave inaccurate predictions for the Dreicer generation rate at low electric fields, but this, we have actually fixed</a:t>
            </a:r>
          </a:p>
          <a:p>
            <a:endParaRPr lang="en-GB" dirty="0"/>
          </a:p>
          <a:p>
            <a:r>
              <a:rPr lang="en-GB" dirty="0"/>
              <a:t>Finally, the third difference I spotted is that with the activated sources we derived for kinetic simulations, the source generation is indirectly increased due to the increased collisional activity from electrons generated below the critical momentum.</a:t>
            </a:r>
          </a:p>
          <a:p>
            <a:endParaRPr lang="en-GB" dirty="0"/>
          </a:p>
          <a:p>
            <a:r>
              <a:rPr lang="en-GB" dirty="0"/>
              <a:t>1 min 10 s</a:t>
            </a:r>
          </a:p>
          <a:p>
            <a:endParaRPr lang="en-GB" dirty="0"/>
          </a:p>
          <a:p>
            <a:pPr marL="171450" indent="-171450">
              <a:buFontTx/>
              <a:buChar char="-"/>
            </a:pPr>
            <a:r>
              <a:rPr lang="en-GB" dirty="0"/>
              <a:t>Collisional activity -&gt; </a:t>
            </a:r>
            <a:r>
              <a:rPr lang="en-GB" dirty="0" err="1"/>
              <a:t>collisionality</a:t>
            </a:r>
            <a:endParaRPr lang="en-GB" dirty="0"/>
          </a:p>
          <a:p>
            <a:pPr marL="171450" indent="-171450">
              <a:buFontTx/>
              <a:buChar char="-"/>
            </a:pPr>
            <a:r>
              <a:rPr lang="en-GB" dirty="0" err="1"/>
              <a:t>Flytta</a:t>
            </a:r>
            <a:r>
              <a:rPr lang="en-GB" dirty="0"/>
              <a:t> banner</a:t>
            </a:r>
          </a:p>
        </p:txBody>
      </p:sp>
      <p:sp>
        <p:nvSpPr>
          <p:cNvPr id="4" name="Slide Number Placeholder 3"/>
          <p:cNvSpPr>
            <a:spLocks noGrp="1"/>
          </p:cNvSpPr>
          <p:nvPr>
            <p:ph type="sldNum" sz="quarter" idx="5"/>
          </p:nvPr>
        </p:nvSpPr>
        <p:spPr/>
        <p:txBody>
          <a:bodyPr/>
          <a:lstStyle/>
          <a:p>
            <a:fld id="{57C50376-1CC3-4177-A95A-1439A12E909A}" type="slidenum">
              <a:rPr lang="sv-SE" smtClean="0"/>
              <a:t>17</a:t>
            </a:fld>
            <a:endParaRPr lang="sv-SE"/>
          </a:p>
        </p:txBody>
      </p:sp>
    </p:spTree>
    <p:extLst>
      <p:ext uri="{BB962C8B-B14F-4D97-AF65-F5344CB8AC3E}">
        <p14:creationId xmlns:p14="http://schemas.microsoft.com/office/powerpoint/2010/main" val="224588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Fix DREAM</a:t>
            </a:r>
          </a:p>
          <a:p>
            <a:pPr marL="0" indent="0">
              <a:buFontTx/>
              <a:buNone/>
            </a:pPr>
            <a:endParaRPr lang="sv-SE" dirty="0"/>
          </a:p>
          <a:p>
            <a:pPr marL="0" indent="0">
              <a:buFontTx/>
              <a:buNone/>
            </a:pPr>
            <a:r>
              <a:rPr lang="sv-SE" dirty="0" err="1"/>
              <a:t>Wanted</a:t>
            </a:r>
            <a:r>
              <a:rPr lang="sv-SE" dirty="0"/>
              <a:t> </a:t>
            </a:r>
            <a:r>
              <a:rPr lang="sv-SE" dirty="0" err="1"/>
              <a:t>dreicer</a:t>
            </a:r>
            <a:r>
              <a:rPr lang="sv-SE" dirty="0"/>
              <a:t> </a:t>
            </a:r>
            <a:r>
              <a:rPr lang="sv-SE" dirty="0" err="1"/>
              <a:t>tend</a:t>
            </a:r>
            <a:r>
              <a:rPr lang="sv-SE" dirty="0"/>
              <a:t> </a:t>
            </a:r>
            <a:r>
              <a:rPr lang="sv-SE" dirty="0" err="1"/>
              <a:t>manner</a:t>
            </a:r>
            <a:r>
              <a:rPr lang="sv-SE" dirty="0"/>
              <a:t> – </a:t>
            </a:r>
            <a:r>
              <a:rPr lang="sv-SE" dirty="0" err="1"/>
              <a:t>low</a:t>
            </a:r>
            <a:r>
              <a:rPr lang="sv-SE" dirty="0"/>
              <a:t> E </a:t>
            </a:r>
            <a:r>
              <a:rPr lang="sv-SE" dirty="0" err="1"/>
              <a:t>function</a:t>
            </a:r>
            <a:r>
              <a:rPr lang="sv-SE" dirty="0"/>
              <a:t> form</a:t>
            </a:r>
          </a:p>
          <a:p>
            <a:pPr marL="0" indent="0">
              <a:buFontTx/>
              <a:buNone/>
            </a:pPr>
            <a:endParaRPr lang="sv-SE" dirty="0"/>
          </a:p>
          <a:p>
            <a:pPr marL="0" indent="0">
              <a:buFontTx/>
              <a:buNone/>
            </a:pPr>
            <a:r>
              <a:rPr lang="sv-SE" dirty="0"/>
              <a:t>A b positive parameters</a:t>
            </a:r>
          </a:p>
          <a:p>
            <a:pPr marL="0" indent="0">
              <a:buFontTx/>
              <a:buNone/>
            </a:pPr>
            <a:endParaRPr lang="sv-SE" dirty="0"/>
          </a:p>
          <a:p>
            <a:pPr marL="0" indent="0">
              <a:buFontTx/>
              <a:buNone/>
            </a:pPr>
            <a:r>
              <a:rPr lang="sv-SE" dirty="0"/>
              <a:t>Fix </a:t>
            </a:r>
            <a:r>
              <a:rPr lang="sv-SE" dirty="0" err="1"/>
              <a:t>simply</a:t>
            </a:r>
            <a:r>
              <a:rPr lang="sv-SE" dirty="0"/>
              <a:t> fit NN </a:t>
            </a:r>
            <a:r>
              <a:rPr lang="sv-SE" dirty="0" err="1"/>
              <a:t>dep</a:t>
            </a:r>
            <a:r>
              <a:rPr lang="sv-SE" dirty="0"/>
              <a:t> E, e </a:t>
            </a:r>
            <a:r>
              <a:rPr lang="sv-SE" dirty="0" err="1"/>
              <a:t>dens</a:t>
            </a:r>
            <a:r>
              <a:rPr lang="sv-SE" dirty="0"/>
              <a:t> Temp </a:t>
            </a:r>
            <a:r>
              <a:rPr lang="sv-SE" dirty="0" err="1"/>
              <a:t>fixed</a:t>
            </a:r>
            <a:r>
              <a:rPr lang="sv-SE" dirty="0"/>
              <a:t> </a:t>
            </a:r>
            <a:r>
              <a:rPr lang="sv-SE" dirty="0" err="1"/>
              <a:t>values</a:t>
            </a:r>
            <a:r>
              <a:rPr lang="sv-SE" dirty="0"/>
              <a:t> </a:t>
            </a:r>
            <a:r>
              <a:rPr lang="sv-SE" dirty="0" err="1"/>
              <a:t>current</a:t>
            </a:r>
            <a:endParaRPr lang="sv-SE" dirty="0"/>
          </a:p>
          <a:p>
            <a:pPr marL="0" indent="0">
              <a:buFontTx/>
              <a:buNone/>
            </a:pPr>
            <a:endParaRPr lang="sv-SE" dirty="0"/>
          </a:p>
          <a:p>
            <a:pPr marL="0" indent="0">
              <a:buFontTx/>
              <a:buNone/>
            </a:pPr>
            <a:r>
              <a:rPr lang="sv-SE" dirty="0" err="1"/>
              <a:t>Furthermore</a:t>
            </a:r>
            <a:r>
              <a:rPr lang="sv-SE" dirty="0"/>
              <a:t>, </a:t>
            </a:r>
            <a:r>
              <a:rPr lang="sv-SE" dirty="0" err="1"/>
              <a:t>contstraint</a:t>
            </a:r>
            <a:r>
              <a:rPr lang="sv-SE" dirty="0"/>
              <a:t>, </a:t>
            </a:r>
            <a:r>
              <a:rPr lang="sv-SE" dirty="0" err="1"/>
              <a:t>dreicer</a:t>
            </a:r>
            <a:r>
              <a:rPr lang="sv-SE" dirty="0"/>
              <a:t> rate </a:t>
            </a:r>
            <a:r>
              <a:rPr lang="sv-SE" dirty="0" err="1"/>
              <a:t>fun</a:t>
            </a:r>
            <a:r>
              <a:rPr lang="sv-SE" dirty="0"/>
              <a:t> E </a:t>
            </a:r>
            <a:r>
              <a:rPr lang="sv-SE" dirty="0" err="1"/>
              <a:t>once</a:t>
            </a:r>
            <a:endParaRPr lang="sv-SE" dirty="0"/>
          </a:p>
          <a:p>
            <a:pPr marL="0" indent="0">
              <a:buFontTx/>
              <a:buNone/>
            </a:pPr>
            <a:endParaRPr lang="sv-SE" dirty="0"/>
          </a:p>
          <a:p>
            <a:pPr marL="0" indent="0">
              <a:buFontTx/>
              <a:buNone/>
            </a:pPr>
            <a:r>
              <a:rPr lang="sv-SE" dirty="0" err="1"/>
              <a:t>With</a:t>
            </a:r>
            <a:r>
              <a:rPr lang="sv-SE" dirty="0"/>
              <a:t> </a:t>
            </a:r>
            <a:r>
              <a:rPr lang="sv-SE" dirty="0" err="1"/>
              <a:t>such</a:t>
            </a:r>
            <a:r>
              <a:rPr lang="sv-SE" dirty="0"/>
              <a:t> fit </a:t>
            </a:r>
            <a:r>
              <a:rPr lang="sv-SE" dirty="0" err="1"/>
              <a:t>behavior</a:t>
            </a:r>
            <a:r>
              <a:rPr lang="sv-SE" dirty="0"/>
              <a:t>, </a:t>
            </a:r>
            <a:r>
              <a:rPr lang="sv-SE" dirty="0" err="1"/>
              <a:t>very</a:t>
            </a:r>
            <a:r>
              <a:rPr lang="sv-SE" dirty="0"/>
              <a:t> sim </a:t>
            </a:r>
            <a:r>
              <a:rPr lang="sv-SE" dirty="0" err="1"/>
              <a:t>had</a:t>
            </a:r>
            <a:r>
              <a:rPr lang="sv-SE" dirty="0"/>
              <a:t> min</a:t>
            </a:r>
          </a:p>
          <a:p>
            <a:pPr marL="0" indent="0">
              <a:buFontTx/>
              <a:buNone/>
            </a:pPr>
            <a:endParaRPr lang="sv-SE" dirty="0"/>
          </a:p>
          <a:p>
            <a:pPr marL="0" indent="0">
              <a:buFontTx/>
              <a:buNone/>
            </a:pPr>
            <a:r>
              <a:rPr lang="sv-SE" dirty="0" err="1"/>
              <a:t>Current</a:t>
            </a:r>
            <a:r>
              <a:rPr lang="sv-SE" dirty="0"/>
              <a:t> </a:t>
            </a:r>
            <a:r>
              <a:rPr lang="sv-SE" dirty="0" err="1"/>
              <a:t>dynamics</a:t>
            </a:r>
            <a:r>
              <a:rPr lang="sv-SE" dirty="0"/>
              <a:t> </a:t>
            </a:r>
            <a:r>
              <a:rPr lang="sv-SE" dirty="0" err="1"/>
              <a:t>with</a:t>
            </a:r>
            <a:r>
              <a:rPr lang="sv-SE" dirty="0"/>
              <a:t> fix, </a:t>
            </a:r>
            <a:r>
              <a:rPr lang="sv-SE" dirty="0" err="1"/>
              <a:t>significant</a:t>
            </a:r>
            <a:r>
              <a:rPr lang="sv-SE" dirty="0"/>
              <a:t> </a:t>
            </a:r>
            <a:r>
              <a:rPr lang="sv-SE" dirty="0" err="1"/>
              <a:t>impact</a:t>
            </a:r>
            <a:endParaRPr lang="sv-SE" dirty="0"/>
          </a:p>
          <a:p>
            <a:pPr marL="0" indent="0">
              <a:buFontTx/>
              <a:buNone/>
            </a:pPr>
            <a:endParaRPr lang="sv-SE" dirty="0"/>
          </a:p>
          <a:p>
            <a:pPr marL="0" indent="0">
              <a:buFontTx/>
              <a:buNone/>
            </a:pPr>
            <a:r>
              <a:rPr lang="sv-SE" dirty="0" err="1"/>
              <a:t>Importantly</a:t>
            </a:r>
            <a:r>
              <a:rPr lang="sv-SE" dirty="0"/>
              <a:t>, </a:t>
            </a:r>
            <a:r>
              <a:rPr lang="sv-SE" dirty="0" err="1"/>
              <a:t>curr</a:t>
            </a:r>
            <a:r>
              <a:rPr lang="sv-SE" dirty="0"/>
              <a:t> dyn </a:t>
            </a:r>
            <a:r>
              <a:rPr lang="sv-SE" dirty="0" err="1"/>
              <a:t>with</a:t>
            </a:r>
            <a:r>
              <a:rPr lang="sv-SE" dirty="0"/>
              <a:t> fix and </a:t>
            </a:r>
            <a:r>
              <a:rPr lang="sv-SE" dirty="0" err="1"/>
              <a:t>wo</a:t>
            </a:r>
            <a:r>
              <a:rPr lang="sv-SE" dirty="0"/>
              <a:t> </a:t>
            </a:r>
            <a:r>
              <a:rPr lang="sv-SE" dirty="0" err="1"/>
              <a:t>hottail</a:t>
            </a:r>
            <a:r>
              <a:rPr lang="sv-SE" dirty="0"/>
              <a:t>, </a:t>
            </a:r>
            <a:r>
              <a:rPr lang="sv-SE" dirty="0" err="1"/>
              <a:t>similar</a:t>
            </a:r>
            <a:r>
              <a:rPr lang="sv-SE" dirty="0"/>
              <a:t> </a:t>
            </a:r>
            <a:r>
              <a:rPr lang="sv-SE" dirty="0" err="1"/>
              <a:t>kinetic</a:t>
            </a:r>
            <a:r>
              <a:rPr lang="sv-SE" dirty="0"/>
              <a:t> </a:t>
            </a:r>
            <a:r>
              <a:rPr lang="sv-SE" dirty="0" err="1"/>
              <a:t>current</a:t>
            </a:r>
            <a:r>
              <a:rPr lang="sv-SE" dirty="0"/>
              <a:t> dyn</a:t>
            </a:r>
          </a:p>
          <a:p>
            <a:pPr marL="0" indent="0">
              <a:buFontTx/>
              <a:buNone/>
            </a:pPr>
            <a:endParaRPr lang="sv-SE" dirty="0"/>
          </a:p>
          <a:p>
            <a:pPr marL="0" indent="0">
              <a:buFontTx/>
              <a:buNone/>
            </a:pPr>
            <a:r>
              <a:rPr lang="sv-SE" dirty="0" err="1"/>
              <a:t>But</a:t>
            </a:r>
            <a:r>
              <a:rPr lang="sv-SE" dirty="0"/>
              <a:t> </a:t>
            </a:r>
            <a:r>
              <a:rPr lang="sv-SE" dirty="0" err="1"/>
              <a:t>we’ve</a:t>
            </a:r>
            <a:r>
              <a:rPr lang="sv-SE" dirty="0"/>
              <a:t> </a:t>
            </a:r>
            <a:r>
              <a:rPr lang="sv-SE" dirty="0" err="1"/>
              <a:t>actually</a:t>
            </a:r>
            <a:r>
              <a:rPr lang="sv-SE" dirty="0"/>
              <a:t> </a:t>
            </a:r>
            <a:r>
              <a:rPr lang="sv-SE" dirty="0" err="1"/>
              <a:t>fixed</a:t>
            </a:r>
            <a:r>
              <a:rPr lang="sv-SE" dirty="0"/>
              <a:t> </a:t>
            </a:r>
            <a:r>
              <a:rPr lang="sv-SE" dirty="0" err="1"/>
              <a:t>this</a:t>
            </a:r>
            <a:r>
              <a:rPr lang="sv-SE" dirty="0"/>
              <a:t> in DREAM. </a:t>
            </a:r>
          </a:p>
          <a:p>
            <a:pPr marL="0" indent="0">
              <a:buFontTx/>
              <a:buNone/>
            </a:pPr>
            <a:endParaRPr lang="sv-SE" dirty="0"/>
          </a:p>
          <a:p>
            <a:pPr marL="0" indent="0">
              <a:buFontTx/>
              <a:buNone/>
            </a:pPr>
            <a:r>
              <a:rPr lang="sv-SE" dirty="0" err="1"/>
              <a:t>We</a:t>
            </a:r>
            <a:r>
              <a:rPr lang="sv-SE" dirty="0"/>
              <a:t> </a:t>
            </a:r>
            <a:r>
              <a:rPr lang="sv-SE" dirty="0" err="1"/>
              <a:t>wanted</a:t>
            </a:r>
            <a:r>
              <a:rPr lang="sv-SE" dirty="0"/>
              <a:t> the </a:t>
            </a:r>
            <a:r>
              <a:rPr lang="sv-SE" dirty="0" err="1"/>
              <a:t>dreicer</a:t>
            </a:r>
            <a:r>
              <a:rPr lang="sv-SE" dirty="0"/>
              <a:t> generation rate to </a:t>
            </a:r>
            <a:r>
              <a:rPr lang="sv-SE" dirty="0" err="1"/>
              <a:t>tend</a:t>
            </a:r>
            <a:r>
              <a:rPr lang="sv-SE" dirty="0"/>
              <a:t> to </a:t>
            </a:r>
            <a:r>
              <a:rPr lang="sv-SE" dirty="0" err="1"/>
              <a:t>zero</a:t>
            </a:r>
            <a:r>
              <a:rPr lang="sv-SE" dirty="0"/>
              <a:t> in the same </a:t>
            </a:r>
            <a:r>
              <a:rPr lang="sv-SE" dirty="0" err="1"/>
              <a:t>manner</a:t>
            </a:r>
            <a:r>
              <a:rPr lang="sv-SE" dirty="0"/>
              <a:t> as the Connor-</a:t>
            </a:r>
            <a:r>
              <a:rPr lang="sv-SE" dirty="0" err="1"/>
              <a:t>Hastie</a:t>
            </a:r>
            <a:r>
              <a:rPr lang="sv-SE" dirty="0"/>
              <a:t> </a:t>
            </a:r>
            <a:r>
              <a:rPr lang="sv-SE" dirty="0" err="1"/>
              <a:t>formula</a:t>
            </a:r>
            <a:r>
              <a:rPr lang="sv-SE" dirty="0"/>
              <a:t>, </a:t>
            </a:r>
            <a:r>
              <a:rPr lang="sv-SE" dirty="0" err="1"/>
              <a:t>which</a:t>
            </a:r>
            <a:r>
              <a:rPr lang="sv-SE" dirty="0"/>
              <a:t> </a:t>
            </a:r>
            <a:r>
              <a:rPr lang="sv-SE" dirty="0" err="1"/>
              <a:t>we</a:t>
            </a:r>
            <a:r>
              <a:rPr lang="sv-SE" dirty="0"/>
              <a:t> get </a:t>
            </a:r>
            <a:r>
              <a:rPr lang="sv-SE" dirty="0" err="1"/>
              <a:t>if</a:t>
            </a:r>
            <a:r>
              <a:rPr lang="sv-SE" dirty="0"/>
              <a:t> </a:t>
            </a:r>
            <a:r>
              <a:rPr lang="sv-SE" dirty="0" err="1"/>
              <a:t>we</a:t>
            </a:r>
            <a:r>
              <a:rPr lang="sv-SE" dirty="0"/>
              <a:t> </a:t>
            </a:r>
            <a:r>
              <a:rPr lang="sv-SE" dirty="0" err="1"/>
              <a:t>have</a:t>
            </a:r>
            <a:r>
              <a:rPr lang="sv-SE" dirty="0"/>
              <a:t> a </a:t>
            </a:r>
            <a:r>
              <a:rPr lang="sv-SE" dirty="0" err="1"/>
              <a:t>function</a:t>
            </a:r>
            <a:r>
              <a:rPr lang="sv-SE" dirty="0"/>
              <a:t> </a:t>
            </a:r>
            <a:r>
              <a:rPr lang="sv-SE" dirty="0" err="1"/>
              <a:t>of</a:t>
            </a:r>
            <a:r>
              <a:rPr lang="sv-SE" dirty="0"/>
              <a:t> </a:t>
            </a:r>
            <a:r>
              <a:rPr lang="sv-SE" dirty="0" err="1"/>
              <a:t>this</a:t>
            </a:r>
            <a:r>
              <a:rPr lang="sv-SE" dirty="0"/>
              <a:t> form for </a:t>
            </a:r>
            <a:r>
              <a:rPr lang="sv-SE" dirty="0" err="1"/>
              <a:t>low</a:t>
            </a:r>
            <a:r>
              <a:rPr lang="sv-SE" dirty="0"/>
              <a:t> </a:t>
            </a:r>
            <a:r>
              <a:rPr lang="sv-SE" dirty="0" err="1"/>
              <a:t>electric</a:t>
            </a:r>
            <a:r>
              <a:rPr lang="sv-SE" dirty="0"/>
              <a:t> </a:t>
            </a:r>
            <a:r>
              <a:rPr lang="sv-SE" dirty="0" err="1"/>
              <a:t>fields</a:t>
            </a:r>
            <a:r>
              <a:rPr lang="sv-SE" dirty="0"/>
              <a:t>, </a:t>
            </a:r>
            <a:r>
              <a:rPr lang="sv-SE" dirty="0" err="1"/>
              <a:t>where</a:t>
            </a:r>
            <a:r>
              <a:rPr lang="sv-SE" dirty="0"/>
              <a:t> A and b </a:t>
            </a:r>
            <a:r>
              <a:rPr lang="sv-SE" dirty="0" err="1"/>
              <a:t>are</a:t>
            </a:r>
            <a:r>
              <a:rPr lang="sv-SE" dirty="0"/>
              <a:t> positive parameters</a:t>
            </a:r>
          </a:p>
          <a:p>
            <a:pPr marL="0" indent="0">
              <a:buFontTx/>
              <a:buNone/>
            </a:pPr>
            <a:endParaRPr lang="sv-SE" dirty="0"/>
          </a:p>
          <a:p>
            <a:pPr marL="0" indent="0">
              <a:buFontTx/>
              <a:buNone/>
            </a:pPr>
            <a:r>
              <a:rPr lang="sv-SE" dirty="0"/>
              <a:t>The fix </a:t>
            </a:r>
            <a:r>
              <a:rPr lang="sv-SE" dirty="0" err="1"/>
              <a:t>then</a:t>
            </a:r>
            <a:r>
              <a:rPr lang="sv-SE" dirty="0"/>
              <a:t> </a:t>
            </a:r>
            <a:r>
              <a:rPr lang="sv-SE" dirty="0" err="1"/>
              <a:t>simply</a:t>
            </a:r>
            <a:r>
              <a:rPr lang="sv-SE" dirty="0"/>
              <a:t> fits A and b to the NN E-</a:t>
            </a:r>
            <a:r>
              <a:rPr lang="sv-SE" dirty="0" err="1"/>
              <a:t>field</a:t>
            </a:r>
            <a:r>
              <a:rPr lang="sv-SE" dirty="0"/>
              <a:t> </a:t>
            </a:r>
            <a:r>
              <a:rPr lang="sv-SE" dirty="0" err="1"/>
              <a:t>dependence</a:t>
            </a:r>
            <a:r>
              <a:rPr lang="sv-SE" dirty="0"/>
              <a:t> at the </a:t>
            </a:r>
            <a:r>
              <a:rPr lang="sv-SE" dirty="0" err="1"/>
              <a:t>current</a:t>
            </a:r>
            <a:r>
              <a:rPr lang="sv-SE" dirty="0"/>
              <a:t> </a:t>
            </a:r>
            <a:r>
              <a:rPr lang="sv-SE" dirty="0" err="1"/>
              <a:t>time</a:t>
            </a:r>
            <a:r>
              <a:rPr lang="sv-SE" dirty="0"/>
              <a:t> step, </a:t>
            </a:r>
            <a:r>
              <a:rPr lang="sv-SE" dirty="0" err="1"/>
              <a:t>with</a:t>
            </a:r>
            <a:r>
              <a:rPr lang="sv-SE" dirty="0"/>
              <a:t> the </a:t>
            </a:r>
            <a:r>
              <a:rPr lang="sv-SE" dirty="0" err="1"/>
              <a:t>temperature</a:t>
            </a:r>
            <a:r>
              <a:rPr lang="sv-SE" dirty="0"/>
              <a:t> and </a:t>
            </a:r>
            <a:r>
              <a:rPr lang="sv-SE" dirty="0" err="1"/>
              <a:t>electron</a:t>
            </a:r>
            <a:r>
              <a:rPr lang="sv-SE" dirty="0"/>
              <a:t> </a:t>
            </a:r>
            <a:r>
              <a:rPr lang="sv-SE" dirty="0" err="1"/>
              <a:t>density</a:t>
            </a:r>
            <a:r>
              <a:rPr lang="sv-SE" dirty="0"/>
              <a:t> </a:t>
            </a:r>
            <a:r>
              <a:rPr lang="sv-SE" dirty="0" err="1"/>
              <a:t>fixed</a:t>
            </a:r>
            <a:r>
              <a:rPr lang="sv-SE" dirty="0"/>
              <a:t>.</a:t>
            </a:r>
          </a:p>
          <a:p>
            <a:pPr marL="0" indent="0">
              <a:buFontTx/>
              <a:buNone/>
            </a:pPr>
            <a:endParaRPr lang="sv-SE" dirty="0"/>
          </a:p>
          <a:p>
            <a:pPr marL="0" indent="0">
              <a:buFontTx/>
              <a:buNone/>
            </a:pPr>
            <a:r>
              <a:rPr lang="sv-SE" dirty="0" err="1"/>
              <a:t>Furthermore</a:t>
            </a:r>
            <a:r>
              <a:rPr lang="sv-SE" dirty="0"/>
              <a:t>, </a:t>
            </a:r>
            <a:r>
              <a:rPr lang="sv-SE" dirty="0" err="1"/>
              <a:t>we</a:t>
            </a:r>
            <a:r>
              <a:rPr lang="sv-SE" dirty="0"/>
              <a:t> </a:t>
            </a:r>
            <a:r>
              <a:rPr lang="sv-SE" dirty="0" err="1"/>
              <a:t>use</a:t>
            </a:r>
            <a:r>
              <a:rPr lang="sv-SE" dirty="0"/>
              <a:t> the </a:t>
            </a:r>
            <a:r>
              <a:rPr lang="sv-SE" dirty="0" err="1"/>
              <a:t>constraint</a:t>
            </a:r>
            <a:r>
              <a:rPr lang="sv-SE" dirty="0"/>
              <a:t> </a:t>
            </a:r>
            <a:r>
              <a:rPr lang="sv-SE" dirty="0" err="1"/>
              <a:t>that</a:t>
            </a:r>
            <a:r>
              <a:rPr lang="sv-SE" dirty="0"/>
              <a:t> the generation rate as a </a:t>
            </a:r>
            <a:r>
              <a:rPr lang="sv-SE" dirty="0" err="1"/>
              <a:t>function</a:t>
            </a:r>
            <a:r>
              <a:rPr lang="sv-SE" dirty="0"/>
              <a:t> </a:t>
            </a:r>
            <a:r>
              <a:rPr lang="sv-SE" dirty="0" err="1"/>
              <a:t>of</a:t>
            </a:r>
            <a:r>
              <a:rPr lang="sv-SE" dirty="0"/>
              <a:t> the </a:t>
            </a:r>
            <a:r>
              <a:rPr lang="sv-SE" dirty="0" err="1"/>
              <a:t>electic</a:t>
            </a:r>
            <a:r>
              <a:rPr lang="sv-SE" dirty="0"/>
              <a:t> </a:t>
            </a:r>
            <a:r>
              <a:rPr lang="sv-SE" dirty="0" err="1"/>
              <a:t>field</a:t>
            </a:r>
            <a:r>
              <a:rPr lang="sv-SE" dirty="0"/>
              <a:t> </a:t>
            </a:r>
            <a:r>
              <a:rPr lang="sv-SE" dirty="0" err="1"/>
              <a:t>should</a:t>
            </a:r>
            <a:r>
              <a:rPr lang="sv-SE" dirty="0"/>
              <a:t> be </a:t>
            </a:r>
            <a:r>
              <a:rPr lang="sv-SE" dirty="0" err="1"/>
              <a:t>one</a:t>
            </a:r>
            <a:r>
              <a:rPr lang="sv-SE" dirty="0"/>
              <a:t> </a:t>
            </a:r>
            <a:r>
              <a:rPr lang="sv-SE" dirty="0" err="1"/>
              <a:t>differentiable</a:t>
            </a:r>
            <a:r>
              <a:rPr lang="sv-SE" dirty="0"/>
              <a:t>. </a:t>
            </a:r>
          </a:p>
          <a:p>
            <a:pPr marL="0" indent="0">
              <a:buFontTx/>
              <a:buNone/>
            </a:pPr>
            <a:endParaRPr lang="sv-SE" dirty="0"/>
          </a:p>
          <a:p>
            <a:pPr marL="0" indent="0">
              <a:buFontTx/>
              <a:buNone/>
            </a:pPr>
            <a:r>
              <a:rPr lang="sv-SE" dirty="0" err="1"/>
              <a:t>We</a:t>
            </a:r>
            <a:r>
              <a:rPr lang="sv-SE" dirty="0"/>
              <a:t> </a:t>
            </a:r>
            <a:r>
              <a:rPr lang="sv-SE" dirty="0" err="1"/>
              <a:t>then</a:t>
            </a:r>
            <a:r>
              <a:rPr lang="sv-SE" dirty="0"/>
              <a:t> get </a:t>
            </a:r>
            <a:r>
              <a:rPr lang="sv-SE" dirty="0" err="1"/>
              <a:t>this</a:t>
            </a:r>
            <a:r>
              <a:rPr lang="sv-SE" dirty="0"/>
              <a:t> </a:t>
            </a:r>
            <a:r>
              <a:rPr lang="sv-SE" dirty="0" err="1"/>
              <a:t>behaviour</a:t>
            </a:r>
            <a:r>
              <a:rPr lang="sv-SE" dirty="0"/>
              <a:t> </a:t>
            </a:r>
            <a:r>
              <a:rPr lang="sv-SE" dirty="0" err="1"/>
              <a:t>instead</a:t>
            </a:r>
            <a:r>
              <a:rPr lang="sv-SE" dirty="0"/>
              <a:t>, </a:t>
            </a:r>
            <a:r>
              <a:rPr lang="sv-SE" dirty="0" err="1"/>
              <a:t>which</a:t>
            </a:r>
            <a:r>
              <a:rPr lang="sv-SE" dirty="0"/>
              <a:t> is </a:t>
            </a:r>
            <a:r>
              <a:rPr lang="sv-SE" dirty="0" err="1"/>
              <a:t>very</a:t>
            </a:r>
            <a:r>
              <a:rPr lang="sv-SE" dirty="0"/>
              <a:t> </a:t>
            </a:r>
            <a:r>
              <a:rPr lang="sv-SE" dirty="0" err="1"/>
              <a:t>similar</a:t>
            </a:r>
            <a:r>
              <a:rPr lang="sv-SE" dirty="0"/>
              <a:t> to </a:t>
            </a:r>
            <a:r>
              <a:rPr lang="sv-SE" dirty="0" err="1"/>
              <a:t>what</a:t>
            </a:r>
            <a:r>
              <a:rPr lang="sv-SE" dirty="0"/>
              <a:t> </a:t>
            </a:r>
            <a:r>
              <a:rPr lang="sv-SE" dirty="0" err="1"/>
              <a:t>we</a:t>
            </a:r>
            <a:r>
              <a:rPr lang="sv-SE" dirty="0"/>
              <a:t> </a:t>
            </a:r>
            <a:r>
              <a:rPr lang="sv-SE" dirty="0" err="1"/>
              <a:t>had</a:t>
            </a:r>
            <a:r>
              <a:rPr lang="sv-SE" dirty="0"/>
              <a:t> in mind. </a:t>
            </a:r>
          </a:p>
          <a:p>
            <a:pPr marL="0" indent="0">
              <a:buFontTx/>
              <a:buNone/>
            </a:pPr>
            <a:endParaRPr lang="sv-SE" dirty="0"/>
          </a:p>
          <a:p>
            <a:pPr marL="0" indent="0">
              <a:buFontTx/>
              <a:buNone/>
            </a:pPr>
            <a:r>
              <a:rPr lang="sv-SE" dirty="0"/>
              <a:t>If </a:t>
            </a:r>
            <a:r>
              <a:rPr lang="sv-SE" dirty="0" err="1"/>
              <a:t>we</a:t>
            </a:r>
            <a:r>
              <a:rPr lang="sv-SE" dirty="0"/>
              <a:t> look at the RE </a:t>
            </a:r>
            <a:r>
              <a:rPr lang="sv-SE" dirty="0" err="1"/>
              <a:t>current</a:t>
            </a:r>
            <a:r>
              <a:rPr lang="sv-SE" dirty="0"/>
              <a:t> </a:t>
            </a:r>
            <a:r>
              <a:rPr lang="sv-SE" dirty="0" err="1"/>
              <a:t>after</a:t>
            </a:r>
            <a:r>
              <a:rPr lang="sv-SE" dirty="0"/>
              <a:t> </a:t>
            </a:r>
            <a:r>
              <a:rPr lang="sv-SE" dirty="0" err="1"/>
              <a:t>implementing</a:t>
            </a:r>
            <a:r>
              <a:rPr lang="sv-SE" dirty="0"/>
              <a:t> </a:t>
            </a:r>
            <a:r>
              <a:rPr lang="sv-SE" dirty="0" err="1"/>
              <a:t>this</a:t>
            </a:r>
            <a:r>
              <a:rPr lang="sv-SE" dirty="0"/>
              <a:t> fix, </a:t>
            </a:r>
            <a:r>
              <a:rPr lang="sv-SE" dirty="0" err="1"/>
              <a:t>we</a:t>
            </a:r>
            <a:r>
              <a:rPr lang="sv-SE" dirty="0"/>
              <a:t> </a:t>
            </a:r>
            <a:r>
              <a:rPr lang="sv-SE" dirty="0" err="1"/>
              <a:t>find</a:t>
            </a:r>
            <a:r>
              <a:rPr lang="sv-SE" dirty="0"/>
              <a:t> </a:t>
            </a:r>
            <a:r>
              <a:rPr lang="sv-SE" dirty="0" err="1"/>
              <a:t>that</a:t>
            </a:r>
            <a:r>
              <a:rPr lang="sv-SE" dirty="0"/>
              <a:t> </a:t>
            </a:r>
            <a:r>
              <a:rPr lang="sv-SE" dirty="0" err="1"/>
              <a:t>this</a:t>
            </a:r>
            <a:r>
              <a:rPr lang="sv-SE" dirty="0"/>
              <a:t> </a:t>
            </a:r>
            <a:r>
              <a:rPr lang="sv-SE" dirty="0" err="1"/>
              <a:t>indeed</a:t>
            </a:r>
            <a:r>
              <a:rPr lang="sv-SE" dirty="0"/>
              <a:t> has </a:t>
            </a:r>
            <a:r>
              <a:rPr lang="sv-SE" dirty="0" err="1"/>
              <a:t>had</a:t>
            </a:r>
            <a:r>
              <a:rPr lang="sv-SE" dirty="0"/>
              <a:t> a </a:t>
            </a:r>
            <a:r>
              <a:rPr lang="sv-SE" dirty="0" err="1"/>
              <a:t>significant</a:t>
            </a:r>
            <a:r>
              <a:rPr lang="sv-SE" dirty="0"/>
              <a:t> </a:t>
            </a:r>
            <a:r>
              <a:rPr lang="sv-SE" dirty="0" err="1"/>
              <a:t>impact</a:t>
            </a:r>
            <a:r>
              <a:rPr lang="sv-SE" dirty="0"/>
              <a:t>. </a:t>
            </a:r>
          </a:p>
          <a:p>
            <a:pPr marL="0" indent="0">
              <a:buFontTx/>
              <a:buNone/>
            </a:pPr>
            <a:endParaRPr lang="sv-SE" dirty="0"/>
          </a:p>
          <a:p>
            <a:pPr marL="0" indent="0">
              <a:buFontTx/>
              <a:buNone/>
            </a:pPr>
            <a:r>
              <a:rPr lang="sv-SE" dirty="0" err="1"/>
              <a:t>Importantly</a:t>
            </a:r>
            <a:r>
              <a:rPr lang="sv-SE" dirty="0"/>
              <a:t>, the </a:t>
            </a:r>
            <a:r>
              <a:rPr lang="sv-SE" dirty="0" err="1"/>
              <a:t>current</a:t>
            </a:r>
            <a:r>
              <a:rPr lang="sv-SE" dirty="0"/>
              <a:t> </a:t>
            </a:r>
            <a:r>
              <a:rPr lang="sv-SE" dirty="0" err="1"/>
              <a:t>dynamics</a:t>
            </a:r>
            <a:r>
              <a:rPr lang="sv-SE" dirty="0"/>
              <a:t> </a:t>
            </a:r>
            <a:r>
              <a:rPr lang="sv-SE" dirty="0" err="1"/>
              <a:t>after</a:t>
            </a:r>
            <a:r>
              <a:rPr lang="sv-SE" dirty="0"/>
              <a:t> the fix (and </a:t>
            </a:r>
            <a:r>
              <a:rPr lang="sv-SE" dirty="0" err="1"/>
              <a:t>with</a:t>
            </a:r>
            <a:r>
              <a:rPr lang="sv-SE" dirty="0"/>
              <a:t> the hot-</a:t>
            </a:r>
            <a:r>
              <a:rPr lang="sv-SE" dirty="0" err="1"/>
              <a:t>tail</a:t>
            </a:r>
            <a:r>
              <a:rPr lang="sv-SE" dirty="0"/>
              <a:t> rate </a:t>
            </a:r>
            <a:r>
              <a:rPr lang="sv-SE" dirty="0" err="1"/>
              <a:t>removed</a:t>
            </a:r>
            <a:r>
              <a:rPr lang="sv-SE" dirty="0"/>
              <a:t>) looks </a:t>
            </a:r>
            <a:r>
              <a:rPr lang="sv-SE" dirty="0" err="1"/>
              <a:t>very</a:t>
            </a:r>
            <a:r>
              <a:rPr lang="sv-SE" dirty="0"/>
              <a:t> </a:t>
            </a:r>
            <a:r>
              <a:rPr lang="sv-SE" dirty="0" err="1"/>
              <a:t>similar</a:t>
            </a:r>
            <a:r>
              <a:rPr lang="sv-SE" dirty="0"/>
              <a:t> to the </a:t>
            </a:r>
            <a:r>
              <a:rPr lang="sv-SE" dirty="0" err="1"/>
              <a:t>kinetic</a:t>
            </a:r>
            <a:r>
              <a:rPr lang="sv-SE" dirty="0"/>
              <a:t> </a:t>
            </a:r>
            <a:r>
              <a:rPr lang="sv-SE" dirty="0" err="1"/>
              <a:t>current</a:t>
            </a:r>
            <a:r>
              <a:rPr lang="sv-SE" dirty="0"/>
              <a:t> </a:t>
            </a:r>
            <a:r>
              <a:rPr lang="sv-SE" dirty="0" err="1"/>
              <a:t>dynamics</a:t>
            </a:r>
            <a:endParaRPr lang="sv-SE" dirty="0"/>
          </a:p>
          <a:p>
            <a:pPr marL="0" indent="0">
              <a:buFontTx/>
              <a:buNone/>
            </a:pPr>
            <a:endParaRPr lang="sv-SE" dirty="0"/>
          </a:p>
          <a:p>
            <a:pPr marL="0" indent="0">
              <a:buFontTx/>
              <a:buNone/>
            </a:pPr>
            <a:r>
              <a:rPr lang="sv-SE" dirty="0"/>
              <a:t>1 min 30 s</a:t>
            </a:r>
          </a:p>
        </p:txBody>
      </p:sp>
      <p:sp>
        <p:nvSpPr>
          <p:cNvPr id="4" name="Slide Number Placeholder 3"/>
          <p:cNvSpPr>
            <a:spLocks noGrp="1"/>
          </p:cNvSpPr>
          <p:nvPr>
            <p:ph type="sldNum" sz="quarter" idx="5"/>
          </p:nvPr>
        </p:nvSpPr>
        <p:spPr/>
        <p:txBody>
          <a:bodyPr/>
          <a:lstStyle/>
          <a:p>
            <a:fld id="{57C50376-1CC3-4177-A95A-1439A12E909A}" type="slidenum">
              <a:rPr lang="sv-SE" smtClean="0"/>
              <a:t>18</a:t>
            </a:fld>
            <a:endParaRPr lang="sv-SE"/>
          </a:p>
        </p:txBody>
      </p:sp>
    </p:spTree>
    <p:extLst>
      <p:ext uri="{BB962C8B-B14F-4D97-AF65-F5344CB8AC3E}">
        <p14:creationId xmlns:p14="http://schemas.microsoft.com/office/powerpoint/2010/main" val="389764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Spot </a:t>
            </a:r>
            <a:r>
              <a:rPr lang="sv-SE" dirty="0" err="1"/>
              <a:t>difference</a:t>
            </a:r>
            <a:endParaRPr lang="sv-SE" dirty="0"/>
          </a:p>
          <a:p>
            <a:endParaRPr lang="sv-SE" dirty="0"/>
          </a:p>
          <a:p>
            <a:r>
              <a:rPr lang="sv-SE" dirty="0" err="1"/>
              <a:t>Run</a:t>
            </a:r>
            <a:r>
              <a:rPr lang="sv-SE" dirty="0"/>
              <a:t> fluid </a:t>
            </a:r>
            <a:r>
              <a:rPr lang="sv-SE" dirty="0" err="1"/>
              <a:t>kinetic</a:t>
            </a:r>
            <a:r>
              <a:rPr lang="sv-SE" dirty="0"/>
              <a:t> sims same, </a:t>
            </a:r>
            <a:r>
              <a:rPr lang="sv-SE" dirty="0" err="1"/>
              <a:t>both</a:t>
            </a:r>
            <a:r>
              <a:rPr lang="sv-SE" dirty="0"/>
              <a:t> pure, </a:t>
            </a:r>
            <a:r>
              <a:rPr lang="sv-SE" dirty="0" err="1"/>
              <a:t>compared</a:t>
            </a:r>
            <a:r>
              <a:rPr lang="sv-SE" dirty="0"/>
              <a:t> outputs, try </a:t>
            </a:r>
            <a:r>
              <a:rPr lang="sv-SE" dirty="0" err="1"/>
              <a:t>find</a:t>
            </a:r>
            <a:r>
              <a:rPr lang="sv-SE" dirty="0"/>
              <a:t> </a:t>
            </a:r>
            <a:r>
              <a:rPr lang="sv-SE" dirty="0" err="1"/>
              <a:t>out</a:t>
            </a:r>
            <a:r>
              <a:rPr lang="sv-SE" dirty="0"/>
              <a:t>, </a:t>
            </a:r>
            <a:r>
              <a:rPr lang="sv-SE" dirty="0" err="1"/>
              <a:t>diff</a:t>
            </a:r>
            <a:r>
              <a:rPr lang="sv-SE" dirty="0"/>
              <a:t> </a:t>
            </a:r>
            <a:r>
              <a:rPr lang="sv-SE" dirty="0" err="1"/>
              <a:t>results</a:t>
            </a:r>
            <a:endParaRPr lang="sv-SE" dirty="0"/>
          </a:p>
          <a:p>
            <a:endParaRPr lang="sv-SE" dirty="0"/>
          </a:p>
          <a:p>
            <a:r>
              <a:rPr lang="sv-SE" dirty="0" err="1"/>
              <a:t>Today</a:t>
            </a:r>
            <a:r>
              <a:rPr lang="sv-SE" dirty="0"/>
              <a:t> focus </a:t>
            </a:r>
            <a:r>
              <a:rPr lang="sv-SE" dirty="0" err="1"/>
              <a:t>Runaway</a:t>
            </a:r>
            <a:r>
              <a:rPr lang="sv-SE" dirty="0"/>
              <a:t> </a:t>
            </a:r>
            <a:r>
              <a:rPr lang="sv-SE" dirty="0" err="1"/>
              <a:t>seed</a:t>
            </a:r>
            <a:r>
              <a:rPr lang="sv-SE" dirty="0"/>
              <a:t> generation</a:t>
            </a:r>
          </a:p>
          <a:p>
            <a:endParaRPr lang="sv-SE" dirty="0"/>
          </a:p>
          <a:p>
            <a:endParaRPr lang="sv-SE" dirty="0"/>
          </a:p>
          <a:p>
            <a:endParaRPr lang="sv-SE" dirty="0"/>
          </a:p>
          <a:p>
            <a:endParaRPr lang="sv-SE" dirty="0"/>
          </a:p>
          <a:p>
            <a:r>
              <a:rPr lang="sv-SE" dirty="0" err="1"/>
              <a:t>Basically</a:t>
            </a:r>
            <a:r>
              <a:rPr lang="sv-SE" dirty="0"/>
              <a:t>, </a:t>
            </a:r>
            <a:r>
              <a:rPr lang="sv-SE" dirty="0" err="1"/>
              <a:t>you</a:t>
            </a:r>
            <a:r>
              <a:rPr lang="sv-SE" dirty="0"/>
              <a:t> </a:t>
            </a:r>
            <a:r>
              <a:rPr lang="sv-SE" dirty="0" err="1"/>
              <a:t>could</a:t>
            </a:r>
            <a:r>
              <a:rPr lang="sv-SE" dirty="0"/>
              <a:t> </a:t>
            </a:r>
            <a:r>
              <a:rPr lang="sv-SE" dirty="0" err="1"/>
              <a:t>say</a:t>
            </a:r>
            <a:r>
              <a:rPr lang="sv-SE" dirty="0"/>
              <a:t> </a:t>
            </a:r>
            <a:r>
              <a:rPr lang="sv-SE" dirty="0" err="1"/>
              <a:t>that</a:t>
            </a:r>
            <a:r>
              <a:rPr lang="sv-SE" dirty="0"/>
              <a:t> </a:t>
            </a:r>
            <a:r>
              <a:rPr lang="sv-SE" dirty="0" err="1"/>
              <a:t>I’ve</a:t>
            </a:r>
            <a:r>
              <a:rPr lang="sv-SE" dirty="0"/>
              <a:t> </a:t>
            </a:r>
            <a:r>
              <a:rPr lang="sv-SE" dirty="0" err="1"/>
              <a:t>played</a:t>
            </a:r>
            <a:r>
              <a:rPr lang="sv-SE" dirty="0"/>
              <a:t> a </a:t>
            </a:r>
            <a:r>
              <a:rPr lang="sv-SE" dirty="0" err="1"/>
              <a:t>very</a:t>
            </a:r>
            <a:r>
              <a:rPr lang="sv-SE" dirty="0"/>
              <a:t> long and </a:t>
            </a:r>
            <a:r>
              <a:rPr lang="sv-SE" dirty="0" err="1"/>
              <a:t>convoluted</a:t>
            </a:r>
            <a:r>
              <a:rPr lang="sv-SE" dirty="0"/>
              <a:t> game </a:t>
            </a:r>
            <a:r>
              <a:rPr lang="sv-SE" dirty="0" err="1"/>
              <a:t>of</a:t>
            </a:r>
            <a:r>
              <a:rPr lang="sv-SE" dirty="0"/>
              <a:t> ”Spot the </a:t>
            </a:r>
            <a:r>
              <a:rPr lang="sv-SE" dirty="0" err="1"/>
              <a:t>difference</a:t>
            </a:r>
            <a:r>
              <a:rPr lang="sv-SE" dirty="0"/>
              <a:t>”. </a:t>
            </a:r>
          </a:p>
          <a:p>
            <a:endParaRPr lang="sv-SE" dirty="0"/>
          </a:p>
          <a:p>
            <a:r>
              <a:rPr lang="sv-SE" dirty="0" err="1"/>
              <a:t>I’ve</a:t>
            </a:r>
            <a:r>
              <a:rPr lang="sv-SE" dirty="0"/>
              <a:t> </a:t>
            </a:r>
            <a:r>
              <a:rPr lang="sv-SE" dirty="0" err="1"/>
              <a:t>run</a:t>
            </a:r>
            <a:r>
              <a:rPr lang="sv-SE" dirty="0"/>
              <a:t> fluid and </a:t>
            </a:r>
            <a:r>
              <a:rPr lang="sv-SE" dirty="0" err="1"/>
              <a:t>kinetic</a:t>
            </a:r>
            <a:r>
              <a:rPr lang="sv-SE" dirty="0"/>
              <a:t> simulations </a:t>
            </a:r>
            <a:r>
              <a:rPr lang="sv-SE" dirty="0" err="1"/>
              <a:t>of</a:t>
            </a:r>
            <a:r>
              <a:rPr lang="sv-SE" dirty="0"/>
              <a:t> the same </a:t>
            </a:r>
            <a:r>
              <a:rPr lang="sv-SE" dirty="0" err="1"/>
              <a:t>disruption</a:t>
            </a:r>
            <a:r>
              <a:rPr lang="sv-SE" dirty="0"/>
              <a:t> scenarios, </a:t>
            </a:r>
            <a:r>
              <a:rPr lang="sv-SE" dirty="0" err="1"/>
              <a:t>both</a:t>
            </a:r>
            <a:r>
              <a:rPr lang="sv-SE" dirty="0"/>
              <a:t> </a:t>
            </a:r>
            <a:r>
              <a:rPr lang="sv-SE" dirty="0" err="1"/>
              <a:t>with</a:t>
            </a:r>
            <a:r>
              <a:rPr lang="sv-SE" dirty="0"/>
              <a:t> pure deuterium plasmas and deuterium-tritium plasmas, and </a:t>
            </a:r>
            <a:r>
              <a:rPr lang="sv-SE" dirty="0" err="1"/>
              <a:t>compared</a:t>
            </a:r>
            <a:r>
              <a:rPr lang="sv-SE" dirty="0"/>
              <a:t> the outputs to try to </a:t>
            </a:r>
            <a:r>
              <a:rPr lang="sv-SE" dirty="0" err="1"/>
              <a:t>find</a:t>
            </a:r>
            <a:r>
              <a:rPr lang="sv-SE" dirty="0"/>
              <a:t> </a:t>
            </a:r>
            <a:r>
              <a:rPr lang="sv-SE" dirty="0" err="1"/>
              <a:t>out</a:t>
            </a:r>
            <a:r>
              <a:rPr lang="sv-SE" dirty="0"/>
              <a:t> </a:t>
            </a:r>
            <a:r>
              <a:rPr lang="sv-SE" dirty="0" err="1"/>
              <a:t>why</a:t>
            </a:r>
            <a:r>
              <a:rPr lang="sv-SE" dirty="0"/>
              <a:t> </a:t>
            </a:r>
            <a:r>
              <a:rPr lang="sv-SE" dirty="0" err="1"/>
              <a:t>they</a:t>
            </a:r>
            <a:r>
              <a:rPr lang="sv-SE" dirty="0"/>
              <a:t> </a:t>
            </a:r>
            <a:r>
              <a:rPr lang="sv-SE" dirty="0" err="1"/>
              <a:t>don’t</a:t>
            </a:r>
            <a:r>
              <a:rPr lang="sv-SE" dirty="0"/>
              <a:t> </a:t>
            </a:r>
            <a:r>
              <a:rPr lang="sv-SE" dirty="0" err="1"/>
              <a:t>give</a:t>
            </a:r>
            <a:r>
              <a:rPr lang="sv-SE" dirty="0"/>
              <a:t> the same </a:t>
            </a:r>
            <a:r>
              <a:rPr lang="sv-SE" dirty="0" err="1"/>
              <a:t>results</a:t>
            </a:r>
            <a:r>
              <a:rPr lang="sv-SE" dirty="0"/>
              <a:t>. </a:t>
            </a:r>
          </a:p>
          <a:p>
            <a:endParaRPr lang="sv-SE" dirty="0"/>
          </a:p>
          <a:p>
            <a:r>
              <a:rPr lang="sv-SE" dirty="0" err="1"/>
              <a:t>Today</a:t>
            </a:r>
            <a:r>
              <a:rPr lang="sv-SE" dirty="0"/>
              <a:t>, I </a:t>
            </a:r>
            <a:r>
              <a:rPr lang="sv-SE" dirty="0" err="1"/>
              <a:t>will</a:t>
            </a:r>
            <a:r>
              <a:rPr lang="sv-SE" dirty="0"/>
              <a:t> focus on </a:t>
            </a:r>
            <a:r>
              <a:rPr lang="sv-SE" dirty="0" err="1"/>
              <a:t>how</a:t>
            </a:r>
            <a:r>
              <a:rPr lang="sv-SE" dirty="0"/>
              <a:t> the RE </a:t>
            </a:r>
            <a:r>
              <a:rPr lang="sv-SE" dirty="0" err="1"/>
              <a:t>seed</a:t>
            </a:r>
            <a:r>
              <a:rPr lang="sv-SE" dirty="0"/>
              <a:t> generation </a:t>
            </a:r>
            <a:r>
              <a:rPr lang="sv-SE" dirty="0" err="1"/>
              <a:t>differs</a:t>
            </a:r>
            <a:r>
              <a:rPr lang="sv-SE" dirty="0"/>
              <a:t> </a:t>
            </a:r>
            <a:r>
              <a:rPr lang="sv-SE" dirty="0" err="1"/>
              <a:t>between</a:t>
            </a:r>
            <a:r>
              <a:rPr lang="sv-SE" dirty="0"/>
              <a:t> the </a:t>
            </a:r>
            <a:r>
              <a:rPr lang="sv-SE" dirty="0" err="1"/>
              <a:t>two</a:t>
            </a:r>
            <a:r>
              <a:rPr lang="sv-SE" dirty="0"/>
              <a:t> </a:t>
            </a:r>
            <a:r>
              <a:rPr lang="sv-SE" dirty="0" err="1"/>
              <a:t>models</a:t>
            </a:r>
            <a:endParaRPr lang="sv-SE" dirty="0"/>
          </a:p>
          <a:p>
            <a:endParaRPr lang="sv-SE" dirty="0"/>
          </a:p>
          <a:p>
            <a:r>
              <a:rPr lang="sv-SE" dirty="0"/>
              <a:t>The </a:t>
            </a:r>
            <a:r>
              <a:rPr lang="sv-SE" dirty="0" err="1"/>
              <a:t>main</a:t>
            </a:r>
            <a:r>
              <a:rPr lang="sv-SE" dirty="0"/>
              <a:t> </a:t>
            </a:r>
            <a:r>
              <a:rPr lang="sv-SE" dirty="0" err="1"/>
              <a:t>advantage</a:t>
            </a:r>
            <a:r>
              <a:rPr lang="sv-SE" dirty="0"/>
              <a:t> </a:t>
            </a:r>
            <a:r>
              <a:rPr lang="sv-SE" dirty="0" err="1"/>
              <a:t>of</a:t>
            </a:r>
            <a:r>
              <a:rPr lang="sv-SE" dirty="0"/>
              <a:t> fluid simulations is </a:t>
            </a:r>
            <a:r>
              <a:rPr lang="sv-SE" dirty="0" err="1"/>
              <a:t>of</a:t>
            </a:r>
            <a:r>
              <a:rPr lang="sv-SE" dirty="0"/>
              <a:t> </a:t>
            </a:r>
            <a:r>
              <a:rPr lang="sv-SE" dirty="0" err="1"/>
              <a:t>course</a:t>
            </a:r>
            <a:r>
              <a:rPr lang="sv-SE" dirty="0"/>
              <a:t> </a:t>
            </a:r>
            <a:r>
              <a:rPr lang="sv-SE" dirty="0" err="1"/>
              <a:t>that</a:t>
            </a:r>
            <a:r>
              <a:rPr lang="sv-SE" dirty="0"/>
              <a:t> </a:t>
            </a:r>
            <a:r>
              <a:rPr lang="sv-SE" dirty="0" err="1"/>
              <a:t>they</a:t>
            </a:r>
            <a:r>
              <a:rPr lang="sv-SE" dirty="0"/>
              <a:t> </a:t>
            </a:r>
            <a:r>
              <a:rPr lang="sv-SE" dirty="0" err="1"/>
              <a:t>are</a:t>
            </a:r>
            <a:r>
              <a:rPr lang="sv-SE" dirty="0"/>
              <a:t> </a:t>
            </a:r>
            <a:r>
              <a:rPr lang="sv-SE" dirty="0" err="1"/>
              <a:t>computationally</a:t>
            </a:r>
            <a:r>
              <a:rPr lang="sv-SE" dirty="0"/>
              <a:t> </a:t>
            </a:r>
            <a:r>
              <a:rPr lang="sv-SE" dirty="0" err="1"/>
              <a:t>efficient</a:t>
            </a:r>
            <a:r>
              <a:rPr lang="sv-SE" dirty="0"/>
              <a:t>, </a:t>
            </a:r>
            <a:r>
              <a:rPr lang="sv-SE" dirty="0" err="1"/>
              <a:t>but</a:t>
            </a:r>
            <a:r>
              <a:rPr lang="sv-SE" dirty="0"/>
              <a:t> </a:t>
            </a:r>
            <a:r>
              <a:rPr lang="sv-SE" dirty="0" err="1"/>
              <a:t>kinetic</a:t>
            </a:r>
            <a:r>
              <a:rPr lang="sv-SE" dirty="0"/>
              <a:t> simulations </a:t>
            </a:r>
            <a:r>
              <a:rPr lang="sv-SE" dirty="0" err="1"/>
              <a:t>are</a:t>
            </a:r>
            <a:r>
              <a:rPr lang="sv-SE" dirty="0"/>
              <a:t> </a:t>
            </a:r>
            <a:r>
              <a:rPr lang="sv-SE" dirty="0" err="1"/>
              <a:t>generally</a:t>
            </a:r>
            <a:r>
              <a:rPr lang="sv-SE" dirty="0"/>
              <a:t> </a:t>
            </a:r>
            <a:r>
              <a:rPr lang="sv-SE" dirty="0" err="1"/>
              <a:t>more</a:t>
            </a:r>
            <a:r>
              <a:rPr lang="sv-SE" dirty="0"/>
              <a:t> </a:t>
            </a:r>
            <a:r>
              <a:rPr lang="sv-SE" dirty="0" err="1"/>
              <a:t>accurate</a:t>
            </a:r>
            <a:r>
              <a:rPr lang="sv-SE" dirty="0"/>
              <a:t>.</a:t>
            </a:r>
          </a:p>
          <a:p>
            <a:endParaRPr lang="sv-SE" dirty="0"/>
          </a:p>
          <a:p>
            <a:r>
              <a:rPr lang="sv-SE" dirty="0"/>
              <a:t>50 s</a:t>
            </a:r>
          </a:p>
        </p:txBody>
      </p:sp>
      <p:sp>
        <p:nvSpPr>
          <p:cNvPr id="4" name="Slide Number Placeholder 3"/>
          <p:cNvSpPr>
            <a:spLocks noGrp="1"/>
          </p:cNvSpPr>
          <p:nvPr>
            <p:ph type="sldNum" sz="quarter" idx="5"/>
          </p:nvPr>
        </p:nvSpPr>
        <p:spPr/>
        <p:txBody>
          <a:bodyPr/>
          <a:lstStyle/>
          <a:p>
            <a:fld id="{57C50376-1CC3-4177-A95A-1439A12E909A}" type="slidenum">
              <a:rPr lang="sv-SE" smtClean="0"/>
              <a:t>2</a:t>
            </a:fld>
            <a:endParaRPr lang="sv-SE"/>
          </a:p>
        </p:txBody>
      </p:sp>
    </p:spTree>
    <p:extLst>
      <p:ext uri="{BB962C8B-B14F-4D97-AF65-F5344CB8AC3E}">
        <p14:creationId xmlns:p14="http://schemas.microsoft.com/office/powerpoint/2010/main" val="162230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Dreicer gen, diffusive process, electrons </a:t>
            </a:r>
            <a:r>
              <a:rPr lang="en-GB" dirty="0" err="1"/>
              <a:t>vel</a:t>
            </a:r>
            <a:r>
              <a:rPr lang="en-GB" dirty="0"/>
              <a:t> below, </a:t>
            </a:r>
            <a:r>
              <a:rPr lang="en-GB" dirty="0" err="1"/>
              <a:t>vel</a:t>
            </a:r>
            <a:r>
              <a:rPr lang="en-GB" dirty="0"/>
              <a:t> above, collision other non runaway electrons</a:t>
            </a:r>
          </a:p>
          <a:p>
            <a:endParaRPr lang="en-GB" dirty="0"/>
          </a:p>
          <a:p>
            <a:r>
              <a:rPr lang="en-GB" dirty="0"/>
              <a:t>Hot-tail gen – TQ, rapid cool down, electrons higher </a:t>
            </a:r>
            <a:r>
              <a:rPr lang="en-GB" dirty="0" err="1"/>
              <a:t>vel</a:t>
            </a:r>
            <a:r>
              <a:rPr lang="en-GB" dirty="0"/>
              <a:t> not have time slow down lower </a:t>
            </a:r>
            <a:r>
              <a:rPr lang="en-GB" dirty="0" err="1"/>
              <a:t>collisionality</a:t>
            </a:r>
            <a:r>
              <a:rPr lang="en-GB" dirty="0"/>
              <a:t>, E-field spike </a:t>
            </a:r>
          </a:p>
        </p:txBody>
      </p:sp>
      <p:sp>
        <p:nvSpPr>
          <p:cNvPr id="4" name="Slide Number Placeholder 3"/>
          <p:cNvSpPr>
            <a:spLocks noGrp="1"/>
          </p:cNvSpPr>
          <p:nvPr>
            <p:ph type="sldNum" sz="quarter" idx="5"/>
          </p:nvPr>
        </p:nvSpPr>
        <p:spPr/>
        <p:txBody>
          <a:bodyPr/>
          <a:lstStyle/>
          <a:p>
            <a:fld id="{57C50376-1CC3-4177-A95A-1439A12E909A}" type="slidenum">
              <a:rPr lang="sv-SE" smtClean="0"/>
              <a:t>3</a:t>
            </a:fld>
            <a:endParaRPr lang="sv-SE"/>
          </a:p>
        </p:txBody>
      </p:sp>
    </p:spTree>
    <p:extLst>
      <p:ext uri="{BB962C8B-B14F-4D97-AF65-F5344CB8AC3E}">
        <p14:creationId xmlns:p14="http://schemas.microsoft.com/office/powerpoint/2010/main" val="6392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Simulations DREAM</a:t>
            </a:r>
          </a:p>
          <a:p>
            <a:endParaRPr lang="en-GB" dirty="0"/>
          </a:p>
          <a:p>
            <a:r>
              <a:rPr lang="en-GB" dirty="0"/>
              <a:t>Simulation tool self consistent</a:t>
            </a:r>
          </a:p>
          <a:p>
            <a:endParaRPr lang="en-GB" dirty="0"/>
          </a:p>
          <a:p>
            <a:r>
              <a:rPr lang="en-GB" dirty="0"/>
              <a:t>Background</a:t>
            </a:r>
          </a:p>
          <a:p>
            <a:endParaRPr lang="en-GB" dirty="0"/>
          </a:p>
          <a:p>
            <a:r>
              <a:rPr lang="en-GB" dirty="0"/>
              <a:t>electrons</a:t>
            </a:r>
          </a:p>
          <a:p>
            <a:endParaRPr lang="en-GB" dirty="0"/>
          </a:p>
          <a:p>
            <a:endParaRPr lang="en-GB" dirty="0"/>
          </a:p>
          <a:p>
            <a:endParaRPr lang="en-GB" dirty="0"/>
          </a:p>
          <a:p>
            <a:r>
              <a:rPr lang="en-GB" dirty="0"/>
              <a:t>The simulations have been performed using DREAM</a:t>
            </a:r>
          </a:p>
          <a:p>
            <a:endParaRPr lang="en-GB" dirty="0"/>
          </a:p>
          <a:p>
            <a:r>
              <a:rPr lang="en-GB" dirty="0"/>
              <a:t>DREAM simulation tool simulate REs disruptions and evolves plasma params </a:t>
            </a:r>
            <a:r>
              <a:rPr lang="en-GB" dirty="0" err="1"/>
              <a:t>selfconsistent</a:t>
            </a:r>
            <a:r>
              <a:rPr lang="en-GB" dirty="0"/>
              <a:t> </a:t>
            </a:r>
          </a:p>
          <a:p>
            <a:endParaRPr lang="en-GB" dirty="0"/>
          </a:p>
          <a:p>
            <a:r>
              <a:rPr lang="en-GB" dirty="0"/>
              <a:t>Background T, E-field, ions fluids, to lessen computational cost</a:t>
            </a:r>
          </a:p>
          <a:p>
            <a:endParaRPr lang="en-GB" dirty="0"/>
          </a:p>
          <a:p>
            <a:r>
              <a:rPr lang="en-GB" dirty="0"/>
              <a:t>The electrons can be simulated either kinetically or as fluids. </a:t>
            </a:r>
          </a:p>
          <a:p>
            <a:r>
              <a:rPr lang="en-GB" dirty="0"/>
              <a:t>30 s</a:t>
            </a:r>
          </a:p>
        </p:txBody>
      </p:sp>
      <p:sp>
        <p:nvSpPr>
          <p:cNvPr id="4" name="Slide Number Placeholder 3"/>
          <p:cNvSpPr>
            <a:spLocks noGrp="1"/>
          </p:cNvSpPr>
          <p:nvPr>
            <p:ph type="sldNum" sz="quarter" idx="5"/>
          </p:nvPr>
        </p:nvSpPr>
        <p:spPr/>
        <p:txBody>
          <a:bodyPr/>
          <a:lstStyle/>
          <a:p>
            <a:fld id="{57C50376-1CC3-4177-A95A-1439A12E909A}" type="slidenum">
              <a:rPr lang="sv-SE" smtClean="0"/>
              <a:t>4</a:t>
            </a:fld>
            <a:endParaRPr lang="sv-SE"/>
          </a:p>
        </p:txBody>
      </p:sp>
    </p:spTree>
    <p:extLst>
      <p:ext uri="{BB962C8B-B14F-4D97-AF65-F5344CB8AC3E}">
        <p14:creationId xmlns:p14="http://schemas.microsoft.com/office/powerpoint/2010/main" val="60341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difference fluid reduced kinetic, </a:t>
            </a:r>
            <a:r>
              <a:rPr lang="en-GB" dirty="0" err="1"/>
              <a:t>dist</a:t>
            </a:r>
            <a:r>
              <a:rPr lang="en-GB" dirty="0"/>
              <a:t> fun hot electrons</a:t>
            </a:r>
          </a:p>
          <a:p>
            <a:endParaRPr lang="en-GB" dirty="0"/>
          </a:p>
          <a:p>
            <a:r>
              <a:rPr lang="en-GB" dirty="0"/>
              <a:t>Electrons divided three groups</a:t>
            </a:r>
          </a:p>
          <a:p>
            <a:endParaRPr lang="en-GB" dirty="0"/>
          </a:p>
          <a:p>
            <a:r>
              <a:rPr lang="en-GB" dirty="0"/>
              <a:t>Low momenta – cold, thermal electrons, runaway electrons are electrons with momentum above critical momentum </a:t>
            </a:r>
          </a:p>
          <a:p>
            <a:endParaRPr lang="en-GB" dirty="0"/>
          </a:p>
          <a:p>
            <a:r>
              <a:rPr lang="en-GB" dirty="0"/>
              <a:t>Hot, superthermal,  electrons momenta similar typical values of critical momentum</a:t>
            </a:r>
          </a:p>
          <a:p>
            <a:endParaRPr lang="en-GB" dirty="0"/>
          </a:p>
          <a:p>
            <a:r>
              <a:rPr lang="en-GB" dirty="0"/>
              <a:t>Since </a:t>
            </a:r>
            <a:r>
              <a:rPr lang="en-GB" dirty="0" err="1"/>
              <a:t>dist</a:t>
            </a:r>
            <a:r>
              <a:rPr lang="en-GB" dirty="0"/>
              <a:t> fun only hot electrons, while cold and runaways fluids, there technically two e temps – one cold one hot</a:t>
            </a:r>
          </a:p>
          <a:p>
            <a:endParaRPr lang="en-GB" dirty="0"/>
          </a:p>
          <a:p>
            <a:r>
              <a:rPr lang="en-GB" dirty="0"/>
              <a:t>especially useful MMI sims, hot initial, cold injected material.</a:t>
            </a:r>
          </a:p>
          <a:p>
            <a:endParaRPr lang="en-GB" dirty="0"/>
          </a:p>
          <a:p>
            <a:r>
              <a:rPr lang="en-GB" dirty="0"/>
              <a:t>Back distribution function, evolved Fokker-Planck + specifically analytically reduce comp cost</a:t>
            </a:r>
          </a:p>
          <a:p>
            <a:endParaRPr lang="en-GB" dirty="0"/>
          </a:p>
          <a:p>
            <a:r>
              <a:rPr lang="en-GB" dirty="0"/>
              <a:t>Good approximation, for all e momenta below critical, pitch-angle scattering typically stronger all other effects, hot e just below critical main contributors  seed generation.</a:t>
            </a:r>
          </a:p>
          <a:p>
            <a:endParaRPr lang="en-GB" dirty="0"/>
          </a:p>
          <a:p>
            <a:r>
              <a:rPr lang="en-GB" dirty="0"/>
              <a:t>Using such reduced kinetic thus still enables model seed kinetically momentum space flux</a:t>
            </a:r>
          </a:p>
          <a:p>
            <a:endParaRPr lang="en-GB" dirty="0"/>
          </a:p>
          <a:p>
            <a:r>
              <a:rPr lang="en-GB" dirty="0"/>
              <a:t>Fluid –no </a:t>
            </a:r>
            <a:r>
              <a:rPr lang="en-GB" dirty="0" err="1"/>
              <a:t>dist</a:t>
            </a:r>
            <a:r>
              <a:rPr lang="en-GB" dirty="0"/>
              <a:t>, all gen rates determined by analytical and semi-analytical formulas</a:t>
            </a:r>
          </a:p>
          <a:p>
            <a:endParaRPr lang="en-GB" dirty="0"/>
          </a:p>
          <a:p>
            <a:r>
              <a:rPr lang="en-GB" dirty="0"/>
              <a:t>Aside – avalanche transport</a:t>
            </a:r>
          </a:p>
          <a:p>
            <a:endParaRPr lang="en-GB" dirty="0"/>
          </a:p>
          <a:p>
            <a:endParaRPr lang="en-GB" dirty="0"/>
          </a:p>
          <a:p>
            <a:endParaRPr lang="en-GB" dirty="0"/>
          </a:p>
          <a:p>
            <a:endParaRPr lang="en-GB" dirty="0"/>
          </a:p>
          <a:p>
            <a:endParaRPr lang="en-GB" dirty="0"/>
          </a:p>
          <a:p>
            <a:endParaRPr lang="en-GB" dirty="0"/>
          </a:p>
          <a:p>
            <a:r>
              <a:rPr lang="en-GB" dirty="0"/>
              <a:t>The big difference between the fluid and kinetic models that we’ve used is that the kinetic model evolves the distribution function of the superthermal, or hot, electrons.</a:t>
            </a:r>
          </a:p>
          <a:p>
            <a:endParaRPr lang="en-GB" dirty="0"/>
          </a:p>
          <a:p>
            <a:r>
              <a:rPr lang="en-GB" dirty="0"/>
              <a:t>The distribution function is evolved using the Fokker-</a:t>
            </a:r>
            <a:r>
              <a:rPr lang="en-GB" dirty="0" err="1"/>
              <a:t>planck</a:t>
            </a:r>
            <a:r>
              <a:rPr lang="en-GB" dirty="0"/>
              <a:t> equation – more specifically, in our model we have used Fokker-</a:t>
            </a:r>
            <a:r>
              <a:rPr lang="en-GB" dirty="0" err="1"/>
              <a:t>planck</a:t>
            </a:r>
            <a:r>
              <a:rPr lang="en-GB" dirty="0"/>
              <a:t> equation which is analytically averaged over pitch angle.</a:t>
            </a:r>
          </a:p>
          <a:p>
            <a:r>
              <a:rPr lang="en-GB" dirty="0"/>
              <a:t>It is possible to assume that the distribution is almost isotropic due to relatively low energy of these electrons. </a:t>
            </a:r>
          </a:p>
          <a:p>
            <a:endParaRPr lang="en-GB" dirty="0"/>
          </a:p>
          <a:p>
            <a:r>
              <a:rPr lang="en-GB" dirty="0"/>
              <a:t>It is evolved in a specified momentum range, which encompasses the typical values of the critical momentum.</a:t>
            </a:r>
          </a:p>
          <a:p>
            <a:r>
              <a:rPr lang="en-GB" dirty="0"/>
              <a:t>This is what enables us to simulate the seed generation kinetically</a:t>
            </a:r>
          </a:p>
          <a:p>
            <a:endParaRPr lang="en-GB" dirty="0"/>
          </a:p>
          <a:p>
            <a:r>
              <a:rPr lang="en-GB" dirty="0"/>
              <a:t>The density of the runaway electrons is governed and evolved according to these equations. </a:t>
            </a:r>
          </a:p>
          <a:p>
            <a:endParaRPr lang="en-GB" dirty="0"/>
          </a:p>
          <a:p>
            <a:r>
              <a:rPr lang="en-GB" dirty="0"/>
              <a:t>In the fluid case, all seed generation is modelled by generation rates.</a:t>
            </a:r>
          </a:p>
          <a:p>
            <a:r>
              <a:rPr lang="en-GB" dirty="0"/>
              <a:t>In the kinetic simulations, the runaway generation dynamics around the critical momentum is covered by momentum space flux, determined by the </a:t>
            </a:r>
            <a:r>
              <a:rPr lang="en-GB" dirty="0" err="1"/>
              <a:t>fokker-planck</a:t>
            </a:r>
            <a:r>
              <a:rPr lang="en-GB" dirty="0"/>
              <a:t> equation.</a:t>
            </a:r>
          </a:p>
          <a:p>
            <a:endParaRPr lang="en-GB" dirty="0"/>
          </a:p>
          <a:p>
            <a:r>
              <a:rPr lang="en-GB" dirty="0"/>
              <a:t>The generation above the upper limit of the momentum range is still modelled by generation rates</a:t>
            </a:r>
          </a:p>
          <a:p>
            <a:endParaRPr lang="en-GB" dirty="0"/>
          </a:p>
          <a:p>
            <a:r>
              <a:rPr lang="en-GB" dirty="0"/>
              <a:t>Aside from the seed generation mechanisms, avalanche generation and transport due to magnetic perturbations will affect the runaway density, and they are treated identically for the runaways in both models. </a:t>
            </a:r>
          </a:p>
          <a:p>
            <a:endParaRPr lang="en-GB" dirty="0"/>
          </a:p>
          <a:p>
            <a:r>
              <a:rPr lang="en-GB" dirty="0"/>
              <a:t>2 min</a:t>
            </a:r>
          </a:p>
          <a:p>
            <a:endParaRPr lang="en-GB" dirty="0"/>
          </a:p>
          <a:p>
            <a:endParaRPr lang="en-GB" dirty="0"/>
          </a:p>
          <a:p>
            <a:pPr marL="171450" indent="-171450">
              <a:buFontTx/>
              <a:buChar char="-"/>
            </a:pPr>
            <a:r>
              <a:rPr lang="en-GB" dirty="0"/>
              <a:t>Mer info om </a:t>
            </a:r>
            <a:r>
              <a:rPr lang="en-GB" dirty="0" err="1"/>
              <a:t>populationer</a:t>
            </a:r>
            <a:endParaRPr lang="en-GB" dirty="0"/>
          </a:p>
          <a:p>
            <a:pPr marL="171450" indent="-171450">
              <a:buFontTx/>
              <a:buChar char="-"/>
            </a:pPr>
            <a:r>
              <a:rPr lang="en-GB" dirty="0"/>
              <a:t>Mer info om isotropic (analytically averaged)/superthermal </a:t>
            </a:r>
            <a:r>
              <a:rPr lang="en-GB" dirty="0" err="1"/>
              <a:t>och</a:t>
            </a:r>
            <a:r>
              <a:rPr lang="en-GB" dirty="0"/>
              <a:t> </a:t>
            </a:r>
            <a:r>
              <a:rPr lang="en-GB" dirty="0" err="1"/>
              <a:t>fördelarna</a:t>
            </a:r>
            <a:r>
              <a:rPr lang="en-GB" dirty="0"/>
              <a:t> med </a:t>
            </a:r>
            <a:r>
              <a:rPr lang="en-GB" dirty="0" err="1"/>
              <a:t>dem</a:t>
            </a:r>
            <a:endParaRPr lang="en-GB" dirty="0"/>
          </a:p>
          <a:p>
            <a:pPr marL="171450" indent="-171450">
              <a:buFontTx/>
              <a:buChar char="-"/>
            </a:pPr>
            <a:r>
              <a:rPr lang="en-GB" dirty="0"/>
              <a:t>Vad </a:t>
            </a:r>
            <a:r>
              <a:rPr lang="en-GB" dirty="0" err="1"/>
              <a:t>är</a:t>
            </a:r>
            <a:r>
              <a:rPr lang="en-GB" dirty="0"/>
              <a:t> superthermal electrons </a:t>
            </a:r>
          </a:p>
          <a:p>
            <a:pPr marL="171450" indent="-171450">
              <a:buFontTx/>
              <a:buChar char="-"/>
            </a:pPr>
            <a:r>
              <a:rPr lang="en-GB" dirty="0" err="1"/>
              <a:t>Eventuellt</a:t>
            </a:r>
            <a:r>
              <a:rPr lang="en-GB" dirty="0"/>
              <a:t> </a:t>
            </a:r>
            <a:r>
              <a:rPr lang="en-GB" dirty="0" err="1"/>
              <a:t>ekvationer</a:t>
            </a:r>
            <a:r>
              <a:rPr lang="en-GB" dirty="0"/>
              <a:t> </a:t>
            </a:r>
            <a:r>
              <a:rPr lang="en-GB" dirty="0" err="1"/>
              <a:t>i</a:t>
            </a:r>
            <a:r>
              <a:rPr lang="en-GB" dirty="0"/>
              <a:t> </a:t>
            </a:r>
            <a:r>
              <a:rPr lang="en-GB" dirty="0" err="1"/>
              <a:t>ord</a:t>
            </a:r>
            <a:r>
              <a:rPr lang="en-GB" dirty="0"/>
              <a:t> </a:t>
            </a:r>
            <a:r>
              <a:rPr lang="en-GB" dirty="0" err="1"/>
              <a:t>istället</a:t>
            </a:r>
            <a:endParaRPr lang="en-GB" dirty="0"/>
          </a:p>
          <a:p>
            <a:pPr marL="171450" indent="-171450">
              <a:buFontTx/>
              <a:buChar char="-"/>
            </a:pPr>
            <a:r>
              <a:rPr lang="en-GB" dirty="0"/>
              <a:t>Om phi, </a:t>
            </a:r>
            <a:r>
              <a:rPr lang="en-GB" dirty="0" err="1"/>
              <a:t>sätta</a:t>
            </a:r>
            <a:r>
              <a:rPr lang="en-GB" dirty="0"/>
              <a:t> phi </a:t>
            </a:r>
            <a:r>
              <a:rPr lang="en-GB" dirty="0" err="1"/>
              <a:t>på</a:t>
            </a:r>
            <a:r>
              <a:rPr lang="en-GB" dirty="0"/>
              <a:t> figure? </a:t>
            </a:r>
            <a:r>
              <a:rPr lang="en-GB" dirty="0" err="1"/>
              <a:t>Säga</a:t>
            </a:r>
            <a:r>
              <a:rPr lang="en-GB" dirty="0"/>
              <a:t> flux phi?</a:t>
            </a:r>
          </a:p>
          <a:p>
            <a:pPr marL="171450" indent="-171450">
              <a:buFontTx/>
              <a:buChar char="-"/>
            </a:pPr>
            <a:r>
              <a:rPr lang="en-GB" dirty="0"/>
              <a:t>Reduced kinetic model</a:t>
            </a:r>
          </a:p>
          <a:p>
            <a:pPr marL="171450" indent="-171450">
              <a:buFontTx/>
              <a:buChar char="-"/>
            </a:pPr>
            <a:r>
              <a:rPr lang="en-GB" dirty="0" err="1"/>
              <a:t>Tydliggöra</a:t>
            </a:r>
            <a:r>
              <a:rPr lang="en-GB" dirty="0"/>
              <a:t> </a:t>
            </a:r>
            <a:r>
              <a:rPr lang="en-GB" dirty="0" err="1"/>
              <a:t>kritisk</a:t>
            </a:r>
            <a:r>
              <a:rPr lang="en-GB" dirty="0"/>
              <a:t> moment encompassed by momentum grid</a:t>
            </a:r>
          </a:p>
        </p:txBody>
      </p:sp>
      <p:sp>
        <p:nvSpPr>
          <p:cNvPr id="4" name="Slide Number Placeholder 3"/>
          <p:cNvSpPr>
            <a:spLocks noGrp="1"/>
          </p:cNvSpPr>
          <p:nvPr>
            <p:ph type="sldNum" sz="quarter" idx="5"/>
          </p:nvPr>
        </p:nvSpPr>
        <p:spPr/>
        <p:txBody>
          <a:bodyPr/>
          <a:lstStyle/>
          <a:p>
            <a:fld id="{57C50376-1CC3-4177-A95A-1439A12E909A}" type="slidenum">
              <a:rPr lang="sv-SE" smtClean="0"/>
              <a:t>5</a:t>
            </a:fld>
            <a:endParaRPr lang="sv-SE"/>
          </a:p>
        </p:txBody>
      </p:sp>
    </p:spTree>
    <p:extLst>
      <p:ext uri="{BB962C8B-B14F-4D97-AF65-F5344CB8AC3E}">
        <p14:creationId xmlns:p14="http://schemas.microsoft.com/office/powerpoint/2010/main" val="420722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First</a:t>
            </a:r>
            <a:r>
              <a:rPr lang="sv-SE" dirty="0"/>
              <a:t> look non-</a:t>
            </a:r>
            <a:r>
              <a:rPr lang="sv-SE" dirty="0" err="1"/>
              <a:t>activated</a:t>
            </a:r>
            <a:r>
              <a:rPr lang="sv-SE" dirty="0"/>
              <a:t> scenario deuterium plasma</a:t>
            </a:r>
          </a:p>
          <a:p>
            <a:pPr marL="0" indent="0">
              <a:buFontTx/>
              <a:buNone/>
            </a:pPr>
            <a:endParaRPr lang="sv-SE" dirty="0"/>
          </a:p>
          <a:p>
            <a:pPr marL="0" indent="0">
              <a:buFontTx/>
              <a:buNone/>
            </a:pPr>
            <a:r>
              <a:rPr lang="sv-SE" dirty="0"/>
              <a:t>ITER H-mode </a:t>
            </a:r>
            <a:r>
              <a:rPr lang="sv-SE" dirty="0" err="1"/>
              <a:t>case</a:t>
            </a:r>
            <a:r>
              <a:rPr lang="sv-SE" dirty="0"/>
              <a:t> </a:t>
            </a:r>
            <a:r>
              <a:rPr lang="sv-SE" dirty="0" err="1"/>
              <a:t>with</a:t>
            </a:r>
            <a:r>
              <a:rPr lang="sv-SE" dirty="0"/>
              <a:t> 15 MA initial plasma </a:t>
            </a:r>
            <a:r>
              <a:rPr lang="sv-SE" dirty="0" err="1"/>
              <a:t>current</a:t>
            </a:r>
            <a:r>
              <a:rPr lang="sv-SE" dirty="0"/>
              <a:t>, </a:t>
            </a:r>
            <a:r>
              <a:rPr lang="sv-SE" dirty="0" err="1"/>
              <a:t>profiles</a:t>
            </a:r>
            <a:r>
              <a:rPr lang="sv-SE" dirty="0"/>
              <a:t> as in </a:t>
            </a:r>
            <a:r>
              <a:rPr lang="sv-SE" dirty="0" err="1"/>
              <a:t>figure</a:t>
            </a:r>
            <a:endParaRPr lang="sv-SE" dirty="0"/>
          </a:p>
          <a:p>
            <a:pPr marL="0" indent="0">
              <a:buFontTx/>
              <a:buNone/>
            </a:pPr>
            <a:endParaRPr lang="sv-SE" dirty="0"/>
          </a:p>
          <a:p>
            <a:pPr marL="0" indent="0">
              <a:buFontTx/>
              <a:buNone/>
            </a:pPr>
            <a:r>
              <a:rPr lang="sv-SE" dirty="0"/>
              <a:t>Transport magnet </a:t>
            </a:r>
            <a:r>
              <a:rPr lang="sv-SE" dirty="0" err="1"/>
              <a:t>pert</a:t>
            </a:r>
            <a:r>
              <a:rPr lang="sv-SE" dirty="0"/>
              <a:t> </a:t>
            </a:r>
            <a:r>
              <a:rPr lang="sv-SE" dirty="0" err="1"/>
              <a:t>modelled</a:t>
            </a:r>
            <a:r>
              <a:rPr lang="sv-SE" dirty="0"/>
              <a:t> </a:t>
            </a:r>
            <a:r>
              <a:rPr lang="sv-SE" dirty="0" err="1"/>
              <a:t>Rechester-Rosenbluth</a:t>
            </a:r>
            <a:r>
              <a:rPr lang="sv-SE" dirty="0"/>
              <a:t> TQ</a:t>
            </a:r>
          </a:p>
          <a:p>
            <a:pPr marL="0" indent="0">
              <a:buFontTx/>
              <a:buNone/>
            </a:pPr>
            <a:endParaRPr lang="sv-SE" dirty="0"/>
          </a:p>
          <a:p>
            <a:pPr marL="0" indent="0">
              <a:buFontTx/>
              <a:buNone/>
            </a:pPr>
            <a:r>
              <a:rPr lang="sv-SE" dirty="0" err="1"/>
              <a:t>Primary</a:t>
            </a:r>
            <a:r>
              <a:rPr lang="sv-SE" dirty="0"/>
              <a:t>, or </a:t>
            </a:r>
            <a:r>
              <a:rPr lang="sv-SE" dirty="0" err="1"/>
              <a:t>seed</a:t>
            </a:r>
            <a:r>
              <a:rPr lang="sv-SE" dirty="0"/>
              <a:t>, gen from hot-</a:t>
            </a:r>
            <a:r>
              <a:rPr lang="sv-SE" dirty="0" err="1"/>
              <a:t>tail</a:t>
            </a:r>
            <a:r>
              <a:rPr lang="sv-SE" dirty="0"/>
              <a:t> Dreicer</a:t>
            </a:r>
          </a:p>
          <a:p>
            <a:pPr marL="0" indent="0">
              <a:buFontTx/>
              <a:buNone/>
            </a:pPr>
            <a:endParaRPr lang="sv-SE" dirty="0"/>
          </a:p>
          <a:p>
            <a:pPr marL="0" indent="0">
              <a:buFontTx/>
              <a:buNone/>
            </a:pPr>
            <a:r>
              <a:rPr lang="sv-SE" dirty="0" err="1"/>
              <a:t>Disruption</a:t>
            </a:r>
            <a:r>
              <a:rPr lang="sv-SE" dirty="0"/>
              <a:t> </a:t>
            </a:r>
            <a:r>
              <a:rPr lang="sv-SE" dirty="0" err="1"/>
              <a:t>caused</a:t>
            </a:r>
            <a:r>
              <a:rPr lang="sv-SE" dirty="0"/>
              <a:t> MMI deuterium and neon</a:t>
            </a:r>
          </a:p>
        </p:txBody>
      </p:sp>
      <p:sp>
        <p:nvSpPr>
          <p:cNvPr id="4" name="Slide Number Placeholder 3"/>
          <p:cNvSpPr>
            <a:spLocks noGrp="1"/>
          </p:cNvSpPr>
          <p:nvPr>
            <p:ph type="sldNum" sz="quarter" idx="5"/>
          </p:nvPr>
        </p:nvSpPr>
        <p:spPr/>
        <p:txBody>
          <a:bodyPr/>
          <a:lstStyle/>
          <a:p>
            <a:fld id="{57C50376-1CC3-4177-A95A-1439A12E909A}" type="slidenum">
              <a:rPr lang="sv-SE" smtClean="0"/>
              <a:t>6</a:t>
            </a:fld>
            <a:endParaRPr lang="sv-SE"/>
          </a:p>
        </p:txBody>
      </p:sp>
    </p:spTree>
    <p:extLst>
      <p:ext uri="{BB962C8B-B14F-4D97-AF65-F5344CB8AC3E}">
        <p14:creationId xmlns:p14="http://schemas.microsoft.com/office/powerpoint/2010/main" val="45354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Plasma RE </a:t>
            </a:r>
            <a:r>
              <a:rPr lang="sv-SE" dirty="0" err="1"/>
              <a:t>current</a:t>
            </a:r>
            <a:r>
              <a:rPr lang="sv-SE" dirty="0"/>
              <a:t> from sim scen</a:t>
            </a:r>
          </a:p>
          <a:p>
            <a:pPr marL="0" indent="0">
              <a:buFontTx/>
              <a:buNone/>
            </a:pPr>
            <a:endParaRPr lang="sv-SE" dirty="0"/>
          </a:p>
          <a:p>
            <a:pPr marL="0" indent="0">
              <a:buFontTx/>
              <a:buNone/>
            </a:pPr>
            <a:r>
              <a:rPr lang="sv-SE" dirty="0"/>
              <a:t>Fluid </a:t>
            </a:r>
            <a:r>
              <a:rPr lang="sv-SE" dirty="0" err="1"/>
              <a:t>several</a:t>
            </a:r>
            <a:r>
              <a:rPr lang="sv-SE" dirty="0"/>
              <a:t> MA, </a:t>
            </a:r>
            <a:r>
              <a:rPr lang="sv-SE" dirty="0" err="1"/>
              <a:t>kinetic</a:t>
            </a:r>
            <a:r>
              <a:rPr lang="sv-SE" dirty="0"/>
              <a:t> </a:t>
            </a:r>
            <a:r>
              <a:rPr lang="sv-SE" dirty="0" err="1"/>
              <a:t>successful</a:t>
            </a:r>
            <a:endParaRPr lang="sv-SE" dirty="0"/>
          </a:p>
          <a:p>
            <a:pPr marL="0" indent="0">
              <a:buFontTx/>
              <a:buNone/>
            </a:pPr>
            <a:endParaRPr lang="sv-SE" dirty="0"/>
          </a:p>
          <a:p>
            <a:pPr marL="0" indent="0">
              <a:buFontTx/>
              <a:buNone/>
            </a:pPr>
            <a:r>
              <a:rPr lang="sv-SE" dirty="0"/>
              <a:t>Said Before, gen </a:t>
            </a:r>
            <a:r>
              <a:rPr lang="sv-SE" dirty="0" err="1"/>
              <a:t>kinetic</a:t>
            </a:r>
            <a:endParaRPr lang="sv-SE" dirty="0"/>
          </a:p>
          <a:p>
            <a:pPr marL="0" indent="0">
              <a:buFontTx/>
              <a:buNone/>
            </a:pPr>
            <a:endParaRPr lang="sv-SE" dirty="0"/>
          </a:p>
          <a:p>
            <a:pPr marL="0" indent="0">
              <a:buFontTx/>
              <a:buNone/>
            </a:pPr>
            <a:r>
              <a:rPr lang="sv-SE" dirty="0"/>
              <a:t>Fluid, </a:t>
            </a:r>
            <a:r>
              <a:rPr lang="sv-SE" dirty="0" err="1"/>
              <a:t>dreicer</a:t>
            </a:r>
            <a:r>
              <a:rPr lang="sv-SE" dirty="0"/>
              <a:t> NN </a:t>
            </a:r>
            <a:r>
              <a:rPr lang="sv-SE" dirty="0" err="1"/>
              <a:t>hottail</a:t>
            </a:r>
            <a:r>
              <a:rPr lang="sv-SE" dirty="0"/>
              <a:t> </a:t>
            </a:r>
            <a:r>
              <a:rPr lang="sv-SE" dirty="0" err="1"/>
              <a:t>formula</a:t>
            </a:r>
            <a:r>
              <a:rPr lang="sv-SE" dirty="0"/>
              <a:t> Håkan</a:t>
            </a:r>
          </a:p>
          <a:p>
            <a:pPr marL="0" indent="0">
              <a:buFontTx/>
              <a:buNone/>
            </a:pPr>
            <a:endParaRPr lang="sv-SE" dirty="0"/>
          </a:p>
          <a:p>
            <a:pPr marL="0" indent="0">
              <a:buFontTx/>
              <a:buNone/>
            </a:pPr>
            <a:r>
              <a:rPr lang="sv-SE" dirty="0" err="1"/>
              <a:t>Requires</a:t>
            </a:r>
            <a:r>
              <a:rPr lang="sv-SE" dirty="0"/>
              <a:t> </a:t>
            </a:r>
            <a:r>
              <a:rPr lang="sv-SE" dirty="0" err="1"/>
              <a:t>estimate</a:t>
            </a:r>
            <a:r>
              <a:rPr lang="sv-SE" dirty="0"/>
              <a:t> + gen rate </a:t>
            </a:r>
            <a:r>
              <a:rPr lang="sv-SE" dirty="0" err="1"/>
              <a:t>prop</a:t>
            </a:r>
            <a:endParaRPr lang="sv-SE" dirty="0"/>
          </a:p>
          <a:p>
            <a:pPr marL="0" indent="0">
              <a:buFontTx/>
              <a:buNone/>
            </a:pPr>
            <a:endParaRPr lang="sv-SE" dirty="0"/>
          </a:p>
          <a:p>
            <a:pPr marL="0" indent="0">
              <a:buFontTx/>
              <a:buNone/>
            </a:pPr>
            <a:r>
              <a:rPr lang="sv-SE" dirty="0" err="1"/>
              <a:t>Crit</a:t>
            </a:r>
            <a:r>
              <a:rPr lang="sv-SE" dirty="0"/>
              <a:t> </a:t>
            </a:r>
            <a:r>
              <a:rPr lang="sv-SE" dirty="0" err="1"/>
              <a:t>momentum</a:t>
            </a:r>
            <a:r>
              <a:rPr lang="sv-SE" dirty="0"/>
              <a:t> det </a:t>
            </a:r>
            <a:r>
              <a:rPr lang="sv-SE" dirty="0" err="1"/>
              <a:t>estimate</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err="1"/>
              <a:t>Here</a:t>
            </a:r>
            <a:r>
              <a:rPr lang="sv-SE" dirty="0"/>
              <a:t> </a:t>
            </a:r>
            <a:r>
              <a:rPr lang="sv-SE" dirty="0" err="1"/>
              <a:t>are</a:t>
            </a:r>
            <a:r>
              <a:rPr lang="sv-SE" dirty="0"/>
              <a:t> the plasma and </a:t>
            </a:r>
            <a:r>
              <a:rPr lang="sv-SE" dirty="0" err="1"/>
              <a:t>runaway</a:t>
            </a:r>
            <a:r>
              <a:rPr lang="sv-SE" dirty="0"/>
              <a:t> </a:t>
            </a:r>
            <a:r>
              <a:rPr lang="sv-SE" dirty="0" err="1"/>
              <a:t>currents</a:t>
            </a:r>
            <a:r>
              <a:rPr lang="sv-SE" dirty="0"/>
              <a:t> from </a:t>
            </a:r>
            <a:r>
              <a:rPr lang="sv-SE" dirty="0" err="1"/>
              <a:t>this</a:t>
            </a:r>
            <a:r>
              <a:rPr lang="sv-SE" dirty="0"/>
              <a:t> scenario.</a:t>
            </a:r>
          </a:p>
          <a:p>
            <a:pPr marL="0" indent="0">
              <a:buFontTx/>
              <a:buNone/>
            </a:pPr>
            <a:endParaRPr lang="sv-SE" dirty="0"/>
          </a:p>
          <a:p>
            <a:pPr marL="0" indent="0">
              <a:buFontTx/>
              <a:buNone/>
            </a:pPr>
            <a:r>
              <a:rPr lang="sv-SE" dirty="0"/>
              <a:t>The fluid simulation </a:t>
            </a:r>
            <a:r>
              <a:rPr lang="sv-SE" dirty="0" err="1"/>
              <a:t>produces</a:t>
            </a:r>
            <a:r>
              <a:rPr lang="sv-SE" dirty="0"/>
              <a:t> a </a:t>
            </a:r>
            <a:r>
              <a:rPr lang="sv-SE" dirty="0" err="1"/>
              <a:t>several</a:t>
            </a:r>
            <a:r>
              <a:rPr lang="sv-SE" dirty="0"/>
              <a:t> MA RE </a:t>
            </a:r>
            <a:r>
              <a:rPr lang="sv-SE" dirty="0" err="1"/>
              <a:t>current</a:t>
            </a:r>
            <a:r>
              <a:rPr lang="sv-SE" dirty="0"/>
              <a:t>, </a:t>
            </a:r>
            <a:r>
              <a:rPr lang="sv-SE" dirty="0" err="1"/>
              <a:t>while</a:t>
            </a:r>
            <a:r>
              <a:rPr lang="sv-SE" dirty="0"/>
              <a:t> the </a:t>
            </a:r>
            <a:r>
              <a:rPr lang="sv-SE" dirty="0" err="1"/>
              <a:t>kinetic</a:t>
            </a:r>
            <a:r>
              <a:rPr lang="sv-SE" dirty="0"/>
              <a:t> simulation displays </a:t>
            </a:r>
            <a:r>
              <a:rPr lang="sv-SE" dirty="0" err="1"/>
              <a:t>successfull</a:t>
            </a:r>
            <a:r>
              <a:rPr lang="sv-SE" dirty="0"/>
              <a:t> </a:t>
            </a:r>
            <a:r>
              <a:rPr lang="sv-SE" dirty="0" err="1"/>
              <a:t>mitigation</a:t>
            </a:r>
            <a:r>
              <a:rPr lang="sv-SE" dirty="0"/>
              <a:t>. </a:t>
            </a:r>
          </a:p>
          <a:p>
            <a:pPr marL="0" indent="0">
              <a:buFontTx/>
              <a:buNone/>
            </a:pPr>
            <a:endParaRPr lang="sv-SE" dirty="0"/>
          </a:p>
          <a:p>
            <a:pPr marL="0" indent="0">
              <a:buFontTx/>
              <a:buNone/>
            </a:pPr>
            <a:r>
              <a:rPr lang="sv-SE" dirty="0"/>
              <a:t>As I </a:t>
            </a:r>
            <a:r>
              <a:rPr lang="sv-SE" dirty="0" err="1"/>
              <a:t>said</a:t>
            </a:r>
            <a:r>
              <a:rPr lang="sv-SE" dirty="0"/>
              <a:t> </a:t>
            </a:r>
            <a:r>
              <a:rPr lang="sv-SE" dirty="0" err="1"/>
              <a:t>before</a:t>
            </a:r>
            <a:r>
              <a:rPr lang="sv-SE" dirty="0"/>
              <a:t>, the </a:t>
            </a:r>
            <a:r>
              <a:rPr lang="sv-SE" dirty="0" err="1"/>
              <a:t>seed</a:t>
            </a:r>
            <a:r>
              <a:rPr lang="sv-SE" dirty="0"/>
              <a:t> generation in the </a:t>
            </a:r>
            <a:r>
              <a:rPr lang="sv-SE" dirty="0" err="1"/>
              <a:t>kinetic</a:t>
            </a:r>
            <a:r>
              <a:rPr lang="sv-SE" dirty="0"/>
              <a:t> simulation is </a:t>
            </a:r>
            <a:r>
              <a:rPr lang="sv-SE" dirty="0" err="1"/>
              <a:t>entirely</a:t>
            </a:r>
            <a:r>
              <a:rPr lang="sv-SE" dirty="0"/>
              <a:t> </a:t>
            </a:r>
            <a:r>
              <a:rPr lang="sv-SE" dirty="0" err="1"/>
              <a:t>made</a:t>
            </a:r>
            <a:r>
              <a:rPr lang="sv-SE" dirty="0"/>
              <a:t> </a:t>
            </a:r>
            <a:r>
              <a:rPr lang="sv-SE" dirty="0" err="1"/>
              <a:t>up</a:t>
            </a:r>
            <a:r>
              <a:rPr lang="sv-SE" dirty="0"/>
              <a:t> </a:t>
            </a:r>
            <a:r>
              <a:rPr lang="sv-SE" dirty="0" err="1"/>
              <a:t>of</a:t>
            </a:r>
            <a:r>
              <a:rPr lang="sv-SE" dirty="0"/>
              <a:t> </a:t>
            </a:r>
            <a:r>
              <a:rPr lang="sv-SE" dirty="0" err="1"/>
              <a:t>momentum</a:t>
            </a:r>
            <a:r>
              <a:rPr lang="sv-SE" dirty="0"/>
              <a:t> space flux.</a:t>
            </a:r>
          </a:p>
          <a:p>
            <a:pPr marL="0" indent="0">
              <a:buFontTx/>
              <a:buNone/>
            </a:pPr>
            <a:endParaRPr lang="sv-SE" dirty="0"/>
          </a:p>
          <a:p>
            <a:pPr marL="0" indent="0">
              <a:buFontTx/>
              <a:buNone/>
            </a:pPr>
            <a:r>
              <a:rPr lang="sv-SE" dirty="0"/>
              <a:t>In the fluid simulation on the </a:t>
            </a:r>
            <a:r>
              <a:rPr lang="sv-SE" dirty="0" err="1"/>
              <a:t>other</a:t>
            </a:r>
            <a:r>
              <a:rPr lang="sv-SE" dirty="0"/>
              <a:t> hand, the Dreicer generation is </a:t>
            </a:r>
            <a:r>
              <a:rPr lang="sv-SE" dirty="0" err="1"/>
              <a:t>determined</a:t>
            </a:r>
            <a:r>
              <a:rPr lang="sv-SE" dirty="0"/>
              <a:t> by a neural </a:t>
            </a:r>
            <a:r>
              <a:rPr lang="sv-SE" dirty="0" err="1"/>
              <a:t>network</a:t>
            </a:r>
            <a:r>
              <a:rPr lang="sv-SE" dirty="0"/>
              <a:t>, and the hot-</a:t>
            </a:r>
            <a:r>
              <a:rPr lang="sv-SE" dirty="0" err="1"/>
              <a:t>tail</a:t>
            </a:r>
            <a:r>
              <a:rPr lang="sv-SE" dirty="0"/>
              <a:t> generation is </a:t>
            </a:r>
            <a:r>
              <a:rPr lang="sv-SE" dirty="0" err="1"/>
              <a:t>determined</a:t>
            </a:r>
            <a:r>
              <a:rPr lang="sv-SE" dirty="0"/>
              <a:t> by a </a:t>
            </a:r>
            <a:r>
              <a:rPr lang="sv-SE" dirty="0" err="1"/>
              <a:t>formula</a:t>
            </a:r>
            <a:r>
              <a:rPr lang="sv-SE" dirty="0"/>
              <a:t> </a:t>
            </a:r>
            <a:r>
              <a:rPr lang="sv-SE" dirty="0" err="1"/>
              <a:t>derived</a:t>
            </a:r>
            <a:r>
              <a:rPr lang="sv-SE" dirty="0"/>
              <a:t> by Håkan Smith. </a:t>
            </a:r>
          </a:p>
          <a:p>
            <a:pPr marL="0" indent="0">
              <a:buFontTx/>
              <a:buNone/>
            </a:pPr>
            <a:endParaRPr lang="sv-SE" dirty="0"/>
          </a:p>
          <a:p>
            <a:pPr marL="0" indent="0">
              <a:buFontTx/>
              <a:buNone/>
            </a:pPr>
            <a:r>
              <a:rPr lang="sv-SE" dirty="0" err="1"/>
              <a:t>This</a:t>
            </a:r>
            <a:r>
              <a:rPr lang="sv-SE" dirty="0"/>
              <a:t> </a:t>
            </a:r>
            <a:r>
              <a:rPr lang="sv-SE" dirty="0" err="1"/>
              <a:t>formula</a:t>
            </a:r>
            <a:r>
              <a:rPr lang="sv-SE" dirty="0"/>
              <a:t> </a:t>
            </a:r>
            <a:r>
              <a:rPr lang="sv-SE" dirty="0" err="1"/>
              <a:t>requires</a:t>
            </a:r>
            <a:r>
              <a:rPr lang="sv-SE" dirty="0"/>
              <a:t> an </a:t>
            </a:r>
            <a:r>
              <a:rPr lang="sv-SE" dirty="0" err="1"/>
              <a:t>estimate</a:t>
            </a:r>
            <a:r>
              <a:rPr lang="sv-SE" dirty="0"/>
              <a:t> </a:t>
            </a:r>
            <a:r>
              <a:rPr lang="sv-SE" dirty="0" err="1"/>
              <a:t>of</a:t>
            </a:r>
            <a:r>
              <a:rPr lang="sv-SE" dirty="0"/>
              <a:t> the distribution </a:t>
            </a:r>
            <a:r>
              <a:rPr lang="sv-SE" dirty="0" err="1"/>
              <a:t>function</a:t>
            </a:r>
            <a:r>
              <a:rPr lang="sv-SE" dirty="0"/>
              <a:t> </a:t>
            </a:r>
            <a:r>
              <a:rPr lang="sv-SE" dirty="0" err="1"/>
              <a:t>of</a:t>
            </a:r>
            <a:r>
              <a:rPr lang="sv-SE" dirty="0"/>
              <a:t> the hot </a:t>
            </a:r>
            <a:r>
              <a:rPr lang="sv-SE" dirty="0" err="1"/>
              <a:t>electrons</a:t>
            </a:r>
            <a:r>
              <a:rPr lang="sv-SE" dirty="0"/>
              <a:t>, and the </a:t>
            </a:r>
            <a:r>
              <a:rPr lang="sv-SE" dirty="0" err="1"/>
              <a:t>actual</a:t>
            </a:r>
            <a:r>
              <a:rPr lang="sv-SE" dirty="0"/>
              <a:t> generation rate is proportional to the </a:t>
            </a:r>
            <a:r>
              <a:rPr lang="sv-SE" dirty="0" err="1"/>
              <a:t>value</a:t>
            </a:r>
            <a:r>
              <a:rPr lang="sv-SE" dirty="0"/>
              <a:t> </a:t>
            </a:r>
            <a:r>
              <a:rPr lang="sv-SE" dirty="0" err="1"/>
              <a:t>of</a:t>
            </a:r>
            <a:r>
              <a:rPr lang="sv-SE" dirty="0"/>
              <a:t> </a:t>
            </a:r>
            <a:r>
              <a:rPr lang="sv-SE" dirty="0" err="1"/>
              <a:t>this</a:t>
            </a:r>
            <a:r>
              <a:rPr lang="sv-SE" dirty="0"/>
              <a:t> </a:t>
            </a:r>
            <a:r>
              <a:rPr lang="sv-SE" dirty="0" err="1"/>
              <a:t>estimated</a:t>
            </a:r>
            <a:r>
              <a:rPr lang="sv-SE" dirty="0"/>
              <a:t> distribution </a:t>
            </a:r>
            <a:r>
              <a:rPr lang="sv-SE" dirty="0" err="1"/>
              <a:t>function</a:t>
            </a:r>
            <a:r>
              <a:rPr lang="sv-SE" dirty="0"/>
              <a:t> at the </a:t>
            </a:r>
            <a:r>
              <a:rPr lang="sv-SE" dirty="0" err="1"/>
              <a:t>critical</a:t>
            </a:r>
            <a:r>
              <a:rPr lang="sv-SE" dirty="0"/>
              <a:t> </a:t>
            </a:r>
            <a:r>
              <a:rPr lang="sv-SE" dirty="0" err="1"/>
              <a:t>momentum</a:t>
            </a:r>
            <a:r>
              <a:rPr lang="sv-SE" dirty="0"/>
              <a:t>.</a:t>
            </a:r>
          </a:p>
          <a:p>
            <a:pPr marL="0" indent="0">
              <a:buFontTx/>
              <a:buNone/>
            </a:pPr>
            <a:r>
              <a:rPr lang="sv-SE" dirty="0" err="1"/>
              <a:t>Additionally</a:t>
            </a:r>
            <a:r>
              <a:rPr lang="sv-SE" dirty="0"/>
              <a:t>, the </a:t>
            </a:r>
            <a:r>
              <a:rPr lang="sv-SE" dirty="0" err="1"/>
              <a:t>critical</a:t>
            </a:r>
            <a:r>
              <a:rPr lang="sv-SE" dirty="0"/>
              <a:t> </a:t>
            </a:r>
            <a:r>
              <a:rPr lang="sv-SE" dirty="0" err="1"/>
              <a:t>momentum</a:t>
            </a:r>
            <a:r>
              <a:rPr lang="sv-SE" dirty="0"/>
              <a:t> </a:t>
            </a:r>
            <a:r>
              <a:rPr lang="sv-SE" dirty="0" err="1"/>
              <a:t>used</a:t>
            </a:r>
            <a:r>
              <a:rPr lang="sv-SE" dirty="0"/>
              <a:t> is </a:t>
            </a:r>
            <a:r>
              <a:rPr lang="sv-SE" dirty="0" err="1"/>
              <a:t>also</a:t>
            </a:r>
            <a:r>
              <a:rPr lang="sv-SE" dirty="0"/>
              <a:t> </a:t>
            </a:r>
            <a:r>
              <a:rPr lang="sv-SE" dirty="0" err="1"/>
              <a:t>determined</a:t>
            </a:r>
            <a:r>
              <a:rPr lang="sv-SE" dirty="0"/>
              <a:t> by </a:t>
            </a:r>
            <a:r>
              <a:rPr lang="sv-SE" dirty="0" err="1"/>
              <a:t>this</a:t>
            </a:r>
            <a:r>
              <a:rPr lang="sv-SE" dirty="0"/>
              <a:t> </a:t>
            </a:r>
            <a:r>
              <a:rPr lang="sv-SE" dirty="0" err="1"/>
              <a:t>estimate</a:t>
            </a:r>
            <a:r>
              <a:rPr lang="sv-SE" dirty="0"/>
              <a:t> </a:t>
            </a:r>
            <a:r>
              <a:rPr lang="sv-SE" dirty="0" err="1"/>
              <a:t>of</a:t>
            </a:r>
            <a:r>
              <a:rPr lang="sv-SE" dirty="0"/>
              <a:t> the distribution </a:t>
            </a:r>
            <a:r>
              <a:rPr lang="sv-SE" dirty="0" err="1"/>
              <a:t>function</a:t>
            </a:r>
            <a:r>
              <a:rPr lang="sv-SE" dirty="0"/>
              <a:t>.</a:t>
            </a:r>
          </a:p>
          <a:p>
            <a:pPr marL="0" indent="0">
              <a:buFontTx/>
              <a:buNone/>
            </a:pPr>
            <a:endParaRPr lang="sv-SE" dirty="0"/>
          </a:p>
          <a:p>
            <a:pPr marL="0" indent="0">
              <a:buFontTx/>
              <a:buNone/>
            </a:pPr>
            <a:r>
              <a:rPr lang="sv-SE" dirty="0"/>
              <a:t>1 min 20 s</a:t>
            </a:r>
          </a:p>
          <a:p>
            <a:pPr marL="0" indent="0">
              <a:buFontTx/>
              <a:buNone/>
            </a:pPr>
            <a:endParaRPr lang="sv-SE" dirty="0"/>
          </a:p>
          <a:p>
            <a:pPr marL="171450" indent="-171450">
              <a:buFontTx/>
              <a:buChar char="-"/>
            </a:pPr>
            <a:r>
              <a:rPr lang="sv-SE" dirty="0"/>
              <a:t>Förklara NN mer (eller säga mer om det senare)</a:t>
            </a:r>
          </a:p>
          <a:p>
            <a:pPr marL="171450" indent="-171450">
              <a:buFontTx/>
              <a:buChar char="-"/>
            </a:pPr>
            <a:r>
              <a:rPr lang="sv-SE" dirty="0"/>
              <a:t>Flytta </a:t>
            </a:r>
            <a:r>
              <a:rPr lang="sv-SE" dirty="0" err="1"/>
              <a:t>footnote</a:t>
            </a:r>
            <a:endParaRPr lang="sv-SE" dirty="0"/>
          </a:p>
        </p:txBody>
      </p:sp>
      <p:sp>
        <p:nvSpPr>
          <p:cNvPr id="4" name="Slide Number Placeholder 3"/>
          <p:cNvSpPr>
            <a:spLocks noGrp="1"/>
          </p:cNvSpPr>
          <p:nvPr>
            <p:ph type="sldNum" sz="quarter" idx="5"/>
          </p:nvPr>
        </p:nvSpPr>
        <p:spPr/>
        <p:txBody>
          <a:bodyPr/>
          <a:lstStyle/>
          <a:p>
            <a:fld id="{57C50376-1CC3-4177-A95A-1439A12E909A}" type="slidenum">
              <a:rPr lang="sv-SE" smtClean="0"/>
              <a:t>7</a:t>
            </a:fld>
            <a:endParaRPr lang="sv-SE"/>
          </a:p>
        </p:txBody>
      </p:sp>
    </p:spTree>
    <p:extLst>
      <p:ext uri="{BB962C8B-B14F-4D97-AF65-F5344CB8AC3E}">
        <p14:creationId xmlns:p14="http://schemas.microsoft.com/office/powerpoint/2010/main" val="394245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In order </a:t>
            </a:r>
            <a:r>
              <a:rPr lang="sv-SE" dirty="0" err="1"/>
              <a:t>estimate</a:t>
            </a:r>
            <a:endParaRPr lang="sv-SE" dirty="0"/>
          </a:p>
          <a:p>
            <a:pPr marL="0" indent="0">
              <a:buFontTx/>
              <a:buNone/>
            </a:pPr>
            <a:endParaRPr lang="sv-SE" dirty="0"/>
          </a:p>
          <a:p>
            <a:pPr marL="0" indent="0">
              <a:buFontTx/>
              <a:buNone/>
            </a:pPr>
            <a:r>
              <a:rPr lang="sv-SE" dirty="0"/>
              <a:t>Expression proportional</a:t>
            </a:r>
          </a:p>
          <a:p>
            <a:pPr marL="0" indent="0">
              <a:buFontTx/>
              <a:buNone/>
            </a:pPr>
            <a:endParaRPr lang="sv-SE" dirty="0"/>
          </a:p>
          <a:p>
            <a:pPr marL="0" indent="0">
              <a:buFontTx/>
              <a:buNone/>
            </a:pPr>
            <a:r>
              <a:rPr lang="sv-SE" dirty="0" err="1"/>
              <a:t>Collisional</a:t>
            </a:r>
            <a:r>
              <a:rPr lang="sv-SE" dirty="0"/>
              <a:t> </a:t>
            </a:r>
            <a:r>
              <a:rPr lang="sv-SE" dirty="0" err="1"/>
              <a:t>friction</a:t>
            </a:r>
            <a:r>
              <a:rPr lang="sv-SE" dirty="0"/>
              <a:t> </a:t>
            </a:r>
            <a:r>
              <a:rPr lang="sv-SE" dirty="0" err="1"/>
              <a:t>effect</a:t>
            </a:r>
            <a:r>
              <a:rPr lang="sv-SE" dirty="0"/>
              <a:t> </a:t>
            </a:r>
            <a:r>
              <a:rPr lang="sv-SE" dirty="0" err="1"/>
              <a:t>slow</a:t>
            </a:r>
            <a:r>
              <a:rPr lang="sv-SE" dirty="0"/>
              <a:t> down – </a:t>
            </a:r>
            <a:r>
              <a:rPr lang="sv-SE" dirty="0" err="1"/>
              <a:t>kinetic</a:t>
            </a:r>
            <a:r>
              <a:rPr lang="sv-SE" dirty="0"/>
              <a:t> </a:t>
            </a:r>
            <a:r>
              <a:rPr lang="sv-SE" dirty="0" err="1"/>
              <a:t>slower</a:t>
            </a:r>
            <a:r>
              <a:rPr lang="sv-SE" dirty="0"/>
              <a:t> fluid</a:t>
            </a:r>
          </a:p>
          <a:p>
            <a:pPr marL="0" indent="0">
              <a:buFontTx/>
              <a:buNone/>
            </a:pPr>
            <a:endParaRPr lang="sv-SE" dirty="0"/>
          </a:p>
          <a:p>
            <a:pPr marL="0" indent="0">
              <a:buFontTx/>
              <a:buNone/>
            </a:pPr>
            <a:r>
              <a:rPr lang="sv-SE" dirty="0"/>
              <a:t>Not </a:t>
            </a:r>
            <a:r>
              <a:rPr lang="sv-SE" dirty="0" err="1"/>
              <a:t>case</a:t>
            </a:r>
            <a:endParaRPr lang="sv-SE" dirty="0"/>
          </a:p>
          <a:p>
            <a:pPr marL="0" indent="0">
              <a:buFontTx/>
              <a:buNone/>
            </a:pPr>
            <a:endParaRPr lang="sv-SE" dirty="0"/>
          </a:p>
          <a:p>
            <a:pPr marL="0" indent="0">
              <a:buFontTx/>
              <a:buNone/>
            </a:pPr>
            <a:r>
              <a:rPr lang="sv-SE" dirty="0" err="1"/>
              <a:t>Here</a:t>
            </a:r>
            <a:r>
              <a:rPr lang="sv-SE" dirty="0"/>
              <a:t> </a:t>
            </a:r>
            <a:r>
              <a:rPr lang="sv-SE" dirty="0" err="1"/>
              <a:t>kinetic</a:t>
            </a:r>
            <a:r>
              <a:rPr lang="sv-SE" dirty="0"/>
              <a:t> </a:t>
            </a:r>
            <a:r>
              <a:rPr lang="sv-SE" dirty="0" err="1"/>
              <a:t>dist</a:t>
            </a:r>
            <a:r>
              <a:rPr lang="sv-SE" dirty="0"/>
              <a:t> </a:t>
            </a:r>
            <a:r>
              <a:rPr lang="sv-SE" dirty="0" err="1"/>
              <a:t>fun</a:t>
            </a:r>
            <a:r>
              <a:rPr lang="sv-SE" dirty="0"/>
              <a:t> black, fluid est </a:t>
            </a:r>
            <a:r>
              <a:rPr lang="sv-SE" dirty="0" err="1"/>
              <a:t>blue</a:t>
            </a:r>
            <a:r>
              <a:rPr lang="sv-SE" dirty="0"/>
              <a:t> end TQ </a:t>
            </a:r>
            <a:r>
              <a:rPr lang="sv-SE" dirty="0" err="1"/>
              <a:t>radius</a:t>
            </a:r>
            <a:r>
              <a:rPr lang="sv-SE" dirty="0"/>
              <a:t> maximum re </a:t>
            </a:r>
            <a:r>
              <a:rPr lang="sv-SE" dirty="0" err="1"/>
              <a:t>dens</a:t>
            </a:r>
            <a:r>
              <a:rPr lang="sv-SE" dirty="0"/>
              <a:t> fluid</a:t>
            </a:r>
          </a:p>
          <a:p>
            <a:pPr marL="0" indent="0">
              <a:buFontTx/>
              <a:buNone/>
            </a:pPr>
            <a:endParaRPr lang="sv-SE" dirty="0"/>
          </a:p>
          <a:p>
            <a:pPr marL="0" indent="0">
              <a:buFontTx/>
              <a:buNone/>
            </a:pPr>
            <a:r>
              <a:rPr lang="sv-SE" dirty="0" err="1"/>
              <a:t>Kinetic</a:t>
            </a:r>
            <a:r>
              <a:rPr lang="sv-SE" dirty="0"/>
              <a:t> </a:t>
            </a:r>
            <a:r>
              <a:rPr lang="sv-SE" dirty="0" err="1"/>
              <a:t>dist</a:t>
            </a:r>
            <a:r>
              <a:rPr lang="sv-SE" dirty="0"/>
              <a:t> </a:t>
            </a:r>
            <a:r>
              <a:rPr lang="sv-SE" dirty="0" err="1"/>
              <a:t>fun</a:t>
            </a:r>
            <a:r>
              <a:rPr lang="sv-SE" dirty="0"/>
              <a:t> </a:t>
            </a:r>
            <a:r>
              <a:rPr lang="sv-SE" dirty="0" err="1"/>
              <a:t>much</a:t>
            </a:r>
            <a:r>
              <a:rPr lang="sv-SE" dirty="0"/>
              <a:t> </a:t>
            </a:r>
            <a:r>
              <a:rPr lang="sv-SE" dirty="0" err="1"/>
              <a:t>smaller</a:t>
            </a:r>
            <a:r>
              <a:rPr lang="sv-SE" dirty="0"/>
              <a:t> + </a:t>
            </a:r>
            <a:r>
              <a:rPr lang="sv-SE" dirty="0" err="1"/>
              <a:t>one</a:t>
            </a:r>
            <a:r>
              <a:rPr lang="sv-SE" dirty="0"/>
              <a:t> </a:t>
            </a:r>
            <a:r>
              <a:rPr lang="sv-SE" dirty="0" err="1"/>
              <a:t>difference</a:t>
            </a:r>
            <a:endParaRPr lang="sv-SE" dirty="0"/>
          </a:p>
          <a:p>
            <a:pPr marL="0" indent="0">
              <a:buFontTx/>
              <a:buNone/>
            </a:pPr>
            <a:endParaRPr lang="sv-SE" dirty="0"/>
          </a:p>
          <a:p>
            <a:pPr marL="0" indent="0">
              <a:buFontTx/>
              <a:buNone/>
            </a:pPr>
            <a:r>
              <a:rPr lang="sv-SE" dirty="0" err="1"/>
              <a:t>What</a:t>
            </a:r>
            <a:r>
              <a:rPr lang="sv-SE" dirty="0"/>
              <a:t> </a:t>
            </a:r>
            <a:r>
              <a:rPr lang="sv-SE" dirty="0" err="1"/>
              <a:t>remove</a:t>
            </a:r>
            <a:r>
              <a:rPr lang="sv-SE" dirty="0"/>
              <a:t>?</a:t>
            </a:r>
          </a:p>
          <a:p>
            <a:pPr marL="0" indent="0">
              <a:buFontTx/>
              <a:buNone/>
            </a:pPr>
            <a:endParaRPr lang="sv-SE" dirty="0"/>
          </a:p>
          <a:p>
            <a:pPr marL="0" indent="0">
              <a:buFontTx/>
              <a:buNone/>
            </a:pPr>
            <a:r>
              <a:rPr lang="sv-SE" dirty="0"/>
              <a:t>Same </a:t>
            </a:r>
            <a:r>
              <a:rPr lang="sv-SE" dirty="0" err="1"/>
              <a:t>radius</a:t>
            </a:r>
            <a:r>
              <a:rPr lang="sv-SE" dirty="0"/>
              <a:t> </a:t>
            </a:r>
            <a:r>
              <a:rPr lang="sv-SE" dirty="0" err="1"/>
              <a:t>time</a:t>
            </a:r>
            <a:r>
              <a:rPr lang="sv-SE" dirty="0"/>
              <a:t>, negligible RE </a:t>
            </a:r>
            <a:r>
              <a:rPr lang="sv-SE" dirty="0" err="1"/>
              <a:t>density</a:t>
            </a:r>
            <a:r>
              <a:rPr lang="sv-SE" dirty="0"/>
              <a:t> </a:t>
            </a:r>
            <a:r>
              <a:rPr lang="sv-SE" dirty="0" err="1"/>
              <a:t>both</a:t>
            </a:r>
            <a:r>
              <a:rPr lang="sv-SE" dirty="0"/>
              <a:t>, no e-</a:t>
            </a:r>
            <a:r>
              <a:rPr lang="sv-SE" dirty="0" err="1"/>
              <a:t>field</a:t>
            </a:r>
            <a:r>
              <a:rPr lang="sv-SE" dirty="0"/>
              <a:t> </a:t>
            </a:r>
            <a:r>
              <a:rPr lang="sv-SE" dirty="0" err="1"/>
              <a:t>acc</a:t>
            </a:r>
            <a:r>
              <a:rPr lang="sv-SE" dirty="0"/>
              <a:t> </a:t>
            </a:r>
            <a:r>
              <a:rPr lang="sv-SE" dirty="0" err="1"/>
              <a:t>kin</a:t>
            </a:r>
            <a:endParaRPr lang="sv-SE" dirty="0"/>
          </a:p>
          <a:p>
            <a:pPr marL="0" indent="0">
              <a:buFontTx/>
              <a:buNone/>
            </a:pPr>
            <a:endParaRPr lang="sv-SE" dirty="0"/>
          </a:p>
          <a:p>
            <a:pPr marL="0" indent="0">
              <a:buFontTx/>
              <a:buNone/>
            </a:pPr>
            <a:r>
              <a:rPr lang="sv-SE" dirty="0" err="1"/>
              <a:t>Only</a:t>
            </a:r>
            <a:r>
              <a:rPr lang="sv-SE" dirty="0"/>
              <a:t> </a:t>
            </a:r>
            <a:r>
              <a:rPr lang="sv-SE" dirty="0" err="1"/>
              <a:t>coll</a:t>
            </a:r>
            <a:r>
              <a:rPr lang="sv-SE" dirty="0"/>
              <a:t> </a:t>
            </a:r>
            <a:r>
              <a:rPr lang="sv-SE" dirty="0" err="1"/>
              <a:t>fric</a:t>
            </a:r>
            <a:r>
              <a:rPr lang="sv-SE" dirty="0"/>
              <a:t> – </a:t>
            </a:r>
            <a:r>
              <a:rPr lang="sv-SE" dirty="0" err="1"/>
              <a:t>similar</a:t>
            </a:r>
            <a:endParaRPr lang="sv-SE" dirty="0"/>
          </a:p>
          <a:p>
            <a:pPr marL="0" indent="0">
              <a:buFontTx/>
              <a:buNone/>
            </a:pPr>
            <a:endParaRPr lang="sv-SE" dirty="0"/>
          </a:p>
          <a:p>
            <a:pPr marL="0" indent="0">
              <a:buFontTx/>
              <a:buNone/>
            </a:pPr>
            <a:r>
              <a:rPr lang="sv-SE" dirty="0"/>
              <a:t>If look </a:t>
            </a:r>
            <a:r>
              <a:rPr lang="sv-SE" dirty="0" err="1"/>
              <a:t>radius</a:t>
            </a:r>
            <a:r>
              <a:rPr lang="sv-SE" dirty="0"/>
              <a:t> </a:t>
            </a:r>
            <a:r>
              <a:rPr lang="sv-SE" dirty="0" err="1"/>
              <a:t>time</a:t>
            </a:r>
            <a:r>
              <a:rPr lang="sv-SE" dirty="0"/>
              <a:t> RE </a:t>
            </a:r>
            <a:r>
              <a:rPr lang="sv-SE" dirty="0" err="1"/>
              <a:t>dens</a:t>
            </a:r>
            <a:r>
              <a:rPr lang="sv-SE" dirty="0"/>
              <a:t> not negligible – </a:t>
            </a:r>
            <a:r>
              <a:rPr lang="sv-SE" dirty="0" err="1"/>
              <a:t>when</a:t>
            </a:r>
            <a:r>
              <a:rPr lang="sv-SE" dirty="0"/>
              <a:t> e-</a:t>
            </a:r>
            <a:r>
              <a:rPr lang="sv-SE" dirty="0" err="1"/>
              <a:t>field</a:t>
            </a:r>
            <a:r>
              <a:rPr lang="sv-SE" dirty="0"/>
              <a:t> </a:t>
            </a:r>
            <a:r>
              <a:rPr lang="sv-SE" dirty="0" err="1"/>
              <a:t>acc</a:t>
            </a:r>
            <a:r>
              <a:rPr lang="sv-SE" dirty="0"/>
              <a:t> </a:t>
            </a:r>
            <a:r>
              <a:rPr lang="sv-SE" dirty="0" err="1"/>
              <a:t>rel</a:t>
            </a:r>
            <a:endParaRPr lang="sv-SE" dirty="0"/>
          </a:p>
          <a:p>
            <a:pPr marL="0" indent="0">
              <a:buFontTx/>
              <a:buNone/>
            </a:pPr>
            <a:endParaRPr lang="sv-SE" dirty="0"/>
          </a:p>
          <a:p>
            <a:pPr marL="0" indent="0">
              <a:buFontTx/>
              <a:buNone/>
            </a:pPr>
            <a:r>
              <a:rPr lang="sv-SE" dirty="0" err="1"/>
              <a:t>First</a:t>
            </a:r>
            <a:r>
              <a:rPr lang="sv-SE" dirty="0"/>
              <a:t> </a:t>
            </a:r>
            <a:r>
              <a:rPr lang="sv-SE" dirty="0" err="1"/>
              <a:t>diff</a:t>
            </a:r>
            <a:r>
              <a:rPr lang="sv-SE" dirty="0"/>
              <a:t> </a:t>
            </a:r>
            <a:r>
              <a:rPr lang="sv-SE" dirty="0" err="1"/>
              <a:t>spotted</a:t>
            </a:r>
            <a:r>
              <a:rPr lang="sv-SE" dirty="0"/>
              <a:t> – diffusion </a:t>
            </a:r>
            <a:r>
              <a:rPr lang="sv-SE" dirty="0" err="1"/>
              <a:t>negl</a:t>
            </a: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endParaRPr lang="sv-SE" dirty="0"/>
          </a:p>
          <a:p>
            <a:pPr marL="0" indent="0">
              <a:buFontTx/>
              <a:buNone/>
            </a:pPr>
            <a:r>
              <a:rPr lang="sv-SE" dirty="0"/>
              <a:t>In order t </a:t>
            </a:r>
            <a:r>
              <a:rPr lang="sv-SE" dirty="0" err="1"/>
              <a:t>estmimate</a:t>
            </a:r>
            <a:r>
              <a:rPr lang="sv-SE" dirty="0"/>
              <a:t> the distribution </a:t>
            </a:r>
            <a:r>
              <a:rPr lang="sv-SE" dirty="0" err="1"/>
              <a:t>function</a:t>
            </a:r>
            <a:r>
              <a:rPr lang="sv-SE" dirty="0"/>
              <a:t> in the fluid </a:t>
            </a:r>
            <a:r>
              <a:rPr lang="sv-SE" dirty="0" err="1"/>
              <a:t>case</a:t>
            </a:r>
            <a:r>
              <a:rPr lang="sv-SE" dirty="0"/>
              <a:t>, </a:t>
            </a:r>
            <a:r>
              <a:rPr lang="sv-SE" dirty="0" err="1"/>
              <a:t>we</a:t>
            </a:r>
            <a:r>
              <a:rPr lang="sv-SE" dirty="0"/>
              <a:t> </a:t>
            </a:r>
            <a:r>
              <a:rPr lang="sv-SE" dirty="0" err="1"/>
              <a:t>neglect</a:t>
            </a:r>
            <a:r>
              <a:rPr lang="sv-SE" dirty="0"/>
              <a:t> the </a:t>
            </a:r>
            <a:r>
              <a:rPr lang="sv-SE" dirty="0" err="1"/>
              <a:t>electric</a:t>
            </a:r>
            <a:r>
              <a:rPr lang="sv-SE" dirty="0"/>
              <a:t> </a:t>
            </a:r>
            <a:r>
              <a:rPr lang="sv-SE" dirty="0" err="1"/>
              <a:t>field</a:t>
            </a:r>
            <a:r>
              <a:rPr lang="sv-SE" dirty="0"/>
              <a:t> acceleration and radial diffusion, and </a:t>
            </a:r>
            <a:r>
              <a:rPr lang="sv-SE" dirty="0" err="1"/>
              <a:t>assume</a:t>
            </a:r>
            <a:r>
              <a:rPr lang="sv-SE" dirty="0"/>
              <a:t> </a:t>
            </a:r>
            <a:r>
              <a:rPr lang="sv-SE" dirty="0" err="1"/>
              <a:t>that</a:t>
            </a:r>
            <a:r>
              <a:rPr lang="sv-SE" dirty="0"/>
              <a:t> the </a:t>
            </a:r>
            <a:r>
              <a:rPr lang="sv-SE" dirty="0" err="1"/>
              <a:t>only</a:t>
            </a:r>
            <a:r>
              <a:rPr lang="sv-SE" dirty="0"/>
              <a:t> relevant </a:t>
            </a:r>
            <a:r>
              <a:rPr lang="sv-SE" dirty="0" err="1"/>
              <a:t>effect</a:t>
            </a:r>
            <a:r>
              <a:rPr lang="sv-SE" dirty="0"/>
              <a:t> for </a:t>
            </a:r>
            <a:r>
              <a:rPr lang="sv-SE" dirty="0" err="1"/>
              <a:t>evolving</a:t>
            </a:r>
            <a:r>
              <a:rPr lang="sv-SE" dirty="0"/>
              <a:t> the distribution </a:t>
            </a:r>
            <a:r>
              <a:rPr lang="sv-SE" dirty="0" err="1"/>
              <a:t>function</a:t>
            </a:r>
            <a:r>
              <a:rPr lang="sv-SE" dirty="0"/>
              <a:t> is </a:t>
            </a:r>
            <a:r>
              <a:rPr lang="sv-SE" dirty="0" err="1"/>
              <a:t>collisional</a:t>
            </a:r>
            <a:r>
              <a:rPr lang="sv-SE" dirty="0"/>
              <a:t> </a:t>
            </a:r>
            <a:r>
              <a:rPr lang="sv-SE" dirty="0" err="1"/>
              <a:t>friction</a:t>
            </a:r>
            <a:r>
              <a:rPr lang="sv-SE" dirty="0"/>
              <a:t>. </a:t>
            </a:r>
          </a:p>
          <a:p>
            <a:pPr marL="0" indent="0">
              <a:buFontTx/>
              <a:buNone/>
            </a:pPr>
            <a:br>
              <a:rPr lang="sv-SE" dirty="0"/>
            </a:br>
            <a:r>
              <a:rPr lang="sv-SE" dirty="0" err="1"/>
              <a:t>We</a:t>
            </a:r>
            <a:r>
              <a:rPr lang="sv-SE" dirty="0"/>
              <a:t> get an expression for the distribution </a:t>
            </a:r>
            <a:r>
              <a:rPr lang="sv-SE" dirty="0" err="1"/>
              <a:t>function</a:t>
            </a:r>
            <a:r>
              <a:rPr lang="sv-SE" dirty="0"/>
              <a:t> </a:t>
            </a:r>
            <a:r>
              <a:rPr lang="sv-SE" dirty="0" err="1"/>
              <a:t>being</a:t>
            </a:r>
            <a:r>
              <a:rPr lang="sv-SE" dirty="0"/>
              <a:t> proportional to </a:t>
            </a:r>
            <a:r>
              <a:rPr lang="sv-SE" dirty="0" err="1"/>
              <a:t>something</a:t>
            </a:r>
            <a:r>
              <a:rPr lang="sv-SE" dirty="0"/>
              <a:t> like </a:t>
            </a:r>
            <a:r>
              <a:rPr lang="sv-SE" dirty="0" err="1"/>
              <a:t>this</a:t>
            </a:r>
            <a:r>
              <a:rPr lang="sv-SE" dirty="0"/>
              <a:t>, </a:t>
            </a:r>
            <a:r>
              <a:rPr lang="sv-SE" dirty="0" err="1"/>
              <a:t>where</a:t>
            </a:r>
            <a:r>
              <a:rPr lang="sv-SE" dirty="0"/>
              <a:t> </a:t>
            </a:r>
            <a:r>
              <a:rPr lang="sv-SE" dirty="0" err="1"/>
              <a:t>we</a:t>
            </a:r>
            <a:r>
              <a:rPr lang="sv-SE" dirty="0"/>
              <a:t> </a:t>
            </a:r>
            <a:r>
              <a:rPr lang="sv-SE" dirty="0" err="1"/>
              <a:t>have</a:t>
            </a:r>
            <a:r>
              <a:rPr lang="sv-SE" dirty="0"/>
              <a:t> </a:t>
            </a:r>
            <a:r>
              <a:rPr lang="sv-SE" dirty="0" err="1"/>
              <a:t>momentum</a:t>
            </a:r>
            <a:r>
              <a:rPr lang="sv-SE" dirty="0"/>
              <a:t>, </a:t>
            </a:r>
            <a:r>
              <a:rPr lang="sv-SE" dirty="0" err="1"/>
              <a:t>thermal</a:t>
            </a:r>
            <a:r>
              <a:rPr lang="sv-SE" dirty="0"/>
              <a:t> </a:t>
            </a:r>
            <a:r>
              <a:rPr lang="sv-SE" dirty="0" err="1"/>
              <a:t>momentum</a:t>
            </a:r>
            <a:r>
              <a:rPr lang="sv-SE" dirty="0"/>
              <a:t> and the </a:t>
            </a:r>
            <a:r>
              <a:rPr lang="sv-SE" dirty="0" err="1"/>
              <a:t>collision</a:t>
            </a:r>
            <a:r>
              <a:rPr lang="sv-SE" dirty="0"/>
              <a:t> </a:t>
            </a:r>
            <a:r>
              <a:rPr lang="sv-SE" dirty="0" err="1"/>
              <a:t>time</a:t>
            </a:r>
            <a:r>
              <a:rPr lang="sv-SE" dirty="0"/>
              <a:t>. </a:t>
            </a:r>
          </a:p>
          <a:p>
            <a:pPr marL="0" indent="0">
              <a:buFontTx/>
              <a:buNone/>
            </a:pPr>
            <a:endParaRPr lang="sv-SE" dirty="0"/>
          </a:p>
          <a:p>
            <a:pPr marL="0" indent="0">
              <a:buFontTx/>
              <a:buNone/>
            </a:pPr>
            <a:r>
              <a:rPr lang="sv-SE" dirty="0" err="1"/>
              <a:t>Since</a:t>
            </a:r>
            <a:r>
              <a:rPr lang="sv-SE" dirty="0"/>
              <a:t> </a:t>
            </a:r>
            <a:r>
              <a:rPr lang="sv-SE" dirty="0" err="1"/>
              <a:t>collisional</a:t>
            </a:r>
            <a:r>
              <a:rPr lang="sv-SE" dirty="0"/>
              <a:t> </a:t>
            </a:r>
            <a:r>
              <a:rPr lang="sv-SE" dirty="0" err="1"/>
              <a:t>friction</a:t>
            </a:r>
            <a:r>
              <a:rPr lang="sv-SE" dirty="0"/>
              <a:t> is an </a:t>
            </a:r>
            <a:r>
              <a:rPr lang="sv-SE" dirty="0" err="1"/>
              <a:t>effect</a:t>
            </a:r>
            <a:r>
              <a:rPr lang="sv-SE" dirty="0"/>
              <a:t> </a:t>
            </a:r>
            <a:r>
              <a:rPr lang="sv-SE" dirty="0" err="1"/>
              <a:t>that</a:t>
            </a:r>
            <a:r>
              <a:rPr lang="sv-SE" dirty="0"/>
              <a:t> </a:t>
            </a:r>
            <a:r>
              <a:rPr lang="sv-SE" dirty="0" err="1"/>
              <a:t>slows</a:t>
            </a:r>
            <a:r>
              <a:rPr lang="sv-SE" dirty="0"/>
              <a:t> down the </a:t>
            </a:r>
            <a:r>
              <a:rPr lang="sv-SE" dirty="0" err="1"/>
              <a:t>electrons</a:t>
            </a:r>
            <a:r>
              <a:rPr lang="sv-SE" dirty="0"/>
              <a:t>, </a:t>
            </a:r>
            <a:r>
              <a:rPr lang="sv-SE" dirty="0" err="1"/>
              <a:t>one</a:t>
            </a:r>
            <a:r>
              <a:rPr lang="sv-SE" dirty="0"/>
              <a:t> </a:t>
            </a:r>
            <a:r>
              <a:rPr lang="sv-SE" dirty="0" err="1"/>
              <a:t>might</a:t>
            </a:r>
            <a:r>
              <a:rPr lang="sv-SE" dirty="0"/>
              <a:t> </a:t>
            </a:r>
            <a:r>
              <a:rPr lang="sv-SE" dirty="0" err="1"/>
              <a:t>expect</a:t>
            </a:r>
            <a:r>
              <a:rPr lang="sv-SE" dirty="0"/>
              <a:t> </a:t>
            </a:r>
            <a:r>
              <a:rPr lang="sv-SE" dirty="0" err="1"/>
              <a:t>that</a:t>
            </a:r>
            <a:r>
              <a:rPr lang="sv-SE" dirty="0"/>
              <a:t> </a:t>
            </a:r>
            <a:r>
              <a:rPr lang="sv-SE" dirty="0" err="1"/>
              <a:t>tha</a:t>
            </a:r>
            <a:r>
              <a:rPr lang="sv-SE" dirty="0"/>
              <a:t> distribution </a:t>
            </a:r>
            <a:r>
              <a:rPr lang="sv-SE" dirty="0" err="1"/>
              <a:t>function</a:t>
            </a:r>
            <a:r>
              <a:rPr lang="sv-SE" dirty="0"/>
              <a:t> </a:t>
            </a:r>
            <a:r>
              <a:rPr lang="sv-SE" dirty="0" err="1"/>
              <a:t>of</a:t>
            </a:r>
            <a:r>
              <a:rPr lang="sv-SE" dirty="0"/>
              <a:t> the fluid simulation </a:t>
            </a:r>
            <a:r>
              <a:rPr lang="sv-SE" dirty="0" err="1"/>
              <a:t>should</a:t>
            </a:r>
            <a:r>
              <a:rPr lang="sv-SE" dirty="0"/>
              <a:t> </a:t>
            </a:r>
            <a:r>
              <a:rPr lang="sv-SE" dirty="0" err="1"/>
              <a:t>decrease</a:t>
            </a:r>
            <a:r>
              <a:rPr lang="sv-SE" dirty="0"/>
              <a:t> faster </a:t>
            </a:r>
            <a:r>
              <a:rPr lang="sv-SE" dirty="0" err="1"/>
              <a:t>than</a:t>
            </a:r>
            <a:r>
              <a:rPr lang="sv-SE" dirty="0"/>
              <a:t> the </a:t>
            </a:r>
            <a:r>
              <a:rPr lang="sv-SE" dirty="0" err="1"/>
              <a:t>kinetic</a:t>
            </a:r>
            <a:r>
              <a:rPr lang="sv-SE" dirty="0"/>
              <a:t> simulation, </a:t>
            </a:r>
            <a:r>
              <a:rPr lang="sv-SE" dirty="0" err="1"/>
              <a:t>which</a:t>
            </a:r>
            <a:r>
              <a:rPr lang="sv-SE" dirty="0"/>
              <a:t> </a:t>
            </a:r>
            <a:r>
              <a:rPr lang="sv-SE" dirty="0" err="1"/>
              <a:t>also</a:t>
            </a:r>
            <a:r>
              <a:rPr lang="sv-SE" dirty="0"/>
              <a:t> </a:t>
            </a:r>
            <a:r>
              <a:rPr lang="sv-SE" dirty="0" err="1"/>
              <a:t>considers</a:t>
            </a:r>
            <a:r>
              <a:rPr lang="sv-SE" dirty="0"/>
              <a:t> </a:t>
            </a:r>
            <a:r>
              <a:rPr lang="sv-SE" dirty="0" err="1"/>
              <a:t>electric</a:t>
            </a:r>
            <a:r>
              <a:rPr lang="sv-SE" dirty="0"/>
              <a:t> </a:t>
            </a:r>
            <a:r>
              <a:rPr lang="sv-SE" dirty="0" err="1"/>
              <a:t>field</a:t>
            </a:r>
            <a:r>
              <a:rPr lang="sv-SE" dirty="0"/>
              <a:t> acceleration.</a:t>
            </a:r>
          </a:p>
          <a:p>
            <a:pPr marL="0" indent="0">
              <a:buFontTx/>
              <a:buNone/>
            </a:pPr>
            <a:endParaRPr lang="sv-SE" dirty="0"/>
          </a:p>
          <a:p>
            <a:pPr marL="0" indent="0">
              <a:buFontTx/>
              <a:buNone/>
            </a:pPr>
            <a:r>
              <a:rPr lang="sv-SE" dirty="0" err="1"/>
              <a:t>This</a:t>
            </a:r>
            <a:r>
              <a:rPr lang="sv-SE" dirty="0"/>
              <a:t> is </a:t>
            </a:r>
            <a:r>
              <a:rPr lang="sv-SE" dirty="0" err="1"/>
              <a:t>however</a:t>
            </a:r>
            <a:r>
              <a:rPr lang="sv-SE" dirty="0"/>
              <a:t> not the </a:t>
            </a:r>
            <a:r>
              <a:rPr lang="sv-SE" dirty="0" err="1"/>
              <a:t>case</a:t>
            </a:r>
            <a:r>
              <a:rPr lang="sv-SE" dirty="0"/>
              <a:t>.</a:t>
            </a:r>
          </a:p>
          <a:p>
            <a:pPr marL="0" indent="0">
              <a:buFontTx/>
              <a:buNone/>
            </a:pPr>
            <a:endParaRPr lang="sv-SE" dirty="0"/>
          </a:p>
          <a:p>
            <a:pPr marL="0" indent="0">
              <a:buFontTx/>
              <a:buNone/>
            </a:pPr>
            <a:r>
              <a:rPr lang="sv-SE" dirty="0" err="1"/>
              <a:t>Here</a:t>
            </a:r>
            <a:r>
              <a:rPr lang="sv-SE" dirty="0"/>
              <a:t> </a:t>
            </a:r>
            <a:r>
              <a:rPr lang="sv-SE" dirty="0" err="1"/>
              <a:t>we</a:t>
            </a:r>
            <a:r>
              <a:rPr lang="sv-SE" dirty="0"/>
              <a:t> </a:t>
            </a:r>
            <a:r>
              <a:rPr lang="sv-SE" dirty="0" err="1"/>
              <a:t>see</a:t>
            </a:r>
            <a:r>
              <a:rPr lang="sv-SE" dirty="0"/>
              <a:t> the </a:t>
            </a:r>
            <a:r>
              <a:rPr lang="sv-SE" dirty="0" err="1"/>
              <a:t>kinetic</a:t>
            </a:r>
            <a:r>
              <a:rPr lang="sv-SE" dirty="0"/>
              <a:t> and fluid distribution </a:t>
            </a:r>
            <a:r>
              <a:rPr lang="sv-SE" dirty="0" err="1"/>
              <a:t>functions</a:t>
            </a:r>
            <a:r>
              <a:rPr lang="sv-SE" dirty="0"/>
              <a:t> at a </a:t>
            </a:r>
            <a:r>
              <a:rPr lang="sv-SE" dirty="0" err="1"/>
              <a:t>time</a:t>
            </a:r>
            <a:r>
              <a:rPr lang="sv-SE" dirty="0"/>
              <a:t> </a:t>
            </a:r>
            <a:r>
              <a:rPr lang="sv-SE" dirty="0" err="1"/>
              <a:t>near</a:t>
            </a:r>
            <a:r>
              <a:rPr lang="sv-SE" dirty="0"/>
              <a:t> the end </a:t>
            </a:r>
            <a:r>
              <a:rPr lang="sv-SE" dirty="0" err="1"/>
              <a:t>of</a:t>
            </a:r>
            <a:r>
              <a:rPr lang="sv-SE" dirty="0"/>
              <a:t> the TQ for the </a:t>
            </a:r>
            <a:r>
              <a:rPr lang="sv-SE" dirty="0" err="1"/>
              <a:t>radius</a:t>
            </a:r>
            <a:r>
              <a:rPr lang="sv-SE" dirty="0"/>
              <a:t> </a:t>
            </a:r>
            <a:r>
              <a:rPr lang="sv-SE" dirty="0" err="1"/>
              <a:t>with</a:t>
            </a:r>
            <a:r>
              <a:rPr lang="sv-SE" dirty="0"/>
              <a:t> maximum </a:t>
            </a:r>
            <a:r>
              <a:rPr lang="sv-SE" dirty="0" err="1"/>
              <a:t>runaway</a:t>
            </a:r>
            <a:r>
              <a:rPr lang="sv-SE" dirty="0"/>
              <a:t> </a:t>
            </a:r>
            <a:r>
              <a:rPr lang="sv-SE" dirty="0" err="1"/>
              <a:t>current</a:t>
            </a:r>
            <a:r>
              <a:rPr lang="sv-SE" dirty="0"/>
              <a:t> </a:t>
            </a:r>
            <a:r>
              <a:rPr lang="sv-SE" dirty="0" err="1"/>
              <a:t>density</a:t>
            </a:r>
            <a:r>
              <a:rPr lang="sv-SE" dirty="0"/>
              <a:t> at </a:t>
            </a:r>
            <a:r>
              <a:rPr lang="sv-SE" dirty="0" err="1"/>
              <a:t>this</a:t>
            </a:r>
            <a:r>
              <a:rPr lang="sv-SE" dirty="0"/>
              <a:t> </a:t>
            </a:r>
            <a:r>
              <a:rPr lang="sv-SE" dirty="0" err="1"/>
              <a:t>time</a:t>
            </a:r>
            <a:r>
              <a:rPr lang="sv-SE" dirty="0"/>
              <a:t>.</a:t>
            </a:r>
          </a:p>
          <a:p>
            <a:pPr marL="0" indent="0">
              <a:buFontTx/>
              <a:buNone/>
            </a:pPr>
            <a:endParaRPr lang="sv-SE" dirty="0"/>
          </a:p>
          <a:p>
            <a:pPr marL="0" indent="0">
              <a:buFontTx/>
              <a:buNone/>
            </a:pPr>
            <a:r>
              <a:rPr lang="sv-SE" dirty="0"/>
              <a:t>For </a:t>
            </a:r>
            <a:r>
              <a:rPr lang="sv-SE" dirty="0" err="1"/>
              <a:t>reference</a:t>
            </a:r>
            <a:r>
              <a:rPr lang="sv-SE" dirty="0"/>
              <a:t>, </a:t>
            </a:r>
            <a:r>
              <a:rPr lang="sv-SE" dirty="0" err="1"/>
              <a:t>we</a:t>
            </a:r>
            <a:r>
              <a:rPr lang="sv-SE" dirty="0"/>
              <a:t> </a:t>
            </a:r>
            <a:r>
              <a:rPr lang="sv-SE" dirty="0" err="1"/>
              <a:t>also</a:t>
            </a:r>
            <a:r>
              <a:rPr lang="sv-SE" dirty="0"/>
              <a:t> </a:t>
            </a:r>
            <a:r>
              <a:rPr lang="sv-SE" dirty="0" err="1"/>
              <a:t>see</a:t>
            </a:r>
            <a:r>
              <a:rPr lang="sv-SE" dirty="0"/>
              <a:t> the distribution </a:t>
            </a:r>
            <a:r>
              <a:rPr lang="sv-SE" dirty="0" err="1"/>
              <a:t>functions</a:t>
            </a:r>
            <a:r>
              <a:rPr lang="sv-SE" dirty="0"/>
              <a:t> at the start </a:t>
            </a:r>
            <a:r>
              <a:rPr lang="sv-SE" dirty="0" err="1"/>
              <a:t>of</a:t>
            </a:r>
            <a:r>
              <a:rPr lang="sv-SE" dirty="0"/>
              <a:t> the TQ.</a:t>
            </a:r>
          </a:p>
          <a:p>
            <a:pPr marL="0" indent="0">
              <a:buFontTx/>
              <a:buNone/>
            </a:pPr>
            <a:endParaRPr lang="sv-SE" dirty="0"/>
          </a:p>
          <a:p>
            <a:pPr marL="0" indent="0">
              <a:buFontTx/>
              <a:buNone/>
            </a:pPr>
            <a:r>
              <a:rPr lang="sv-SE" dirty="0"/>
              <a:t>As </a:t>
            </a:r>
            <a:r>
              <a:rPr lang="sv-SE" dirty="0" err="1"/>
              <a:t>you</a:t>
            </a:r>
            <a:r>
              <a:rPr lang="sv-SE" dirty="0"/>
              <a:t> </a:t>
            </a:r>
            <a:r>
              <a:rPr lang="sv-SE" dirty="0" err="1"/>
              <a:t>can</a:t>
            </a:r>
            <a:r>
              <a:rPr lang="sv-SE" dirty="0"/>
              <a:t> </a:t>
            </a:r>
            <a:r>
              <a:rPr lang="sv-SE" dirty="0" err="1"/>
              <a:t>see</a:t>
            </a:r>
            <a:r>
              <a:rPr lang="sv-SE" dirty="0"/>
              <a:t>, the </a:t>
            </a:r>
            <a:r>
              <a:rPr lang="sv-SE" dirty="0" err="1"/>
              <a:t>kinetic</a:t>
            </a:r>
            <a:r>
              <a:rPr lang="sv-SE" dirty="0"/>
              <a:t> distribution </a:t>
            </a:r>
            <a:r>
              <a:rPr lang="sv-SE" dirty="0" err="1"/>
              <a:t>function</a:t>
            </a:r>
            <a:r>
              <a:rPr lang="sv-SE" dirty="0"/>
              <a:t> is </a:t>
            </a:r>
            <a:r>
              <a:rPr lang="sv-SE" dirty="0" err="1"/>
              <a:t>much</a:t>
            </a:r>
            <a:r>
              <a:rPr lang="sv-SE" dirty="0"/>
              <a:t> </a:t>
            </a:r>
            <a:r>
              <a:rPr lang="sv-SE" dirty="0" err="1"/>
              <a:t>smaller</a:t>
            </a:r>
            <a:r>
              <a:rPr lang="sv-SE" dirty="0"/>
              <a:t> </a:t>
            </a:r>
            <a:r>
              <a:rPr lang="sv-SE" dirty="0" err="1"/>
              <a:t>than</a:t>
            </a:r>
            <a:r>
              <a:rPr lang="sv-SE" dirty="0"/>
              <a:t> the fluid </a:t>
            </a:r>
            <a:r>
              <a:rPr lang="sv-SE" dirty="0" err="1"/>
              <a:t>one</a:t>
            </a:r>
            <a:r>
              <a:rPr lang="sv-SE" dirty="0"/>
              <a:t>. </a:t>
            </a:r>
          </a:p>
          <a:p>
            <a:pPr marL="0" indent="0">
              <a:buFontTx/>
              <a:buNone/>
            </a:pPr>
            <a:endParaRPr lang="sv-SE" dirty="0"/>
          </a:p>
          <a:p>
            <a:pPr marL="0" indent="0">
              <a:buFontTx/>
              <a:buNone/>
            </a:pPr>
            <a:r>
              <a:rPr lang="sv-SE" dirty="0"/>
              <a:t>The </a:t>
            </a:r>
            <a:r>
              <a:rPr lang="sv-SE" dirty="0" err="1"/>
              <a:t>one</a:t>
            </a:r>
            <a:r>
              <a:rPr lang="sv-SE" dirty="0"/>
              <a:t> </a:t>
            </a:r>
            <a:r>
              <a:rPr lang="sv-SE" dirty="0" err="1"/>
              <a:t>difference</a:t>
            </a:r>
            <a:r>
              <a:rPr lang="sv-SE" dirty="0"/>
              <a:t> </a:t>
            </a:r>
            <a:r>
              <a:rPr lang="sv-SE" dirty="0" err="1"/>
              <a:t>that</a:t>
            </a:r>
            <a:r>
              <a:rPr lang="sv-SE" dirty="0"/>
              <a:t> </a:t>
            </a:r>
            <a:r>
              <a:rPr lang="sv-SE" dirty="0" err="1"/>
              <a:t>can</a:t>
            </a:r>
            <a:r>
              <a:rPr lang="sv-SE" dirty="0"/>
              <a:t> </a:t>
            </a:r>
            <a:r>
              <a:rPr lang="sv-SE" dirty="0" err="1"/>
              <a:t>explain</a:t>
            </a:r>
            <a:r>
              <a:rPr lang="sv-SE" dirty="0"/>
              <a:t> </a:t>
            </a:r>
            <a:r>
              <a:rPr lang="sv-SE" dirty="0" err="1"/>
              <a:t>this</a:t>
            </a:r>
            <a:r>
              <a:rPr lang="sv-SE" dirty="0"/>
              <a:t> is the radial diffusion from the </a:t>
            </a:r>
            <a:r>
              <a:rPr lang="sv-SE" dirty="0" err="1"/>
              <a:t>magnetic</a:t>
            </a:r>
            <a:r>
              <a:rPr lang="sv-SE" dirty="0"/>
              <a:t> perturbations </a:t>
            </a:r>
          </a:p>
          <a:p>
            <a:pPr marL="0" indent="0">
              <a:buFontTx/>
              <a:buNone/>
            </a:pPr>
            <a:endParaRPr lang="sv-SE" dirty="0"/>
          </a:p>
          <a:p>
            <a:pPr marL="0" indent="0">
              <a:buFontTx/>
              <a:buNone/>
            </a:pPr>
            <a:r>
              <a:rPr lang="sv-SE" dirty="0"/>
              <a:t>So </a:t>
            </a:r>
            <a:r>
              <a:rPr lang="sv-SE" dirty="0" err="1"/>
              <a:t>what</a:t>
            </a:r>
            <a:r>
              <a:rPr lang="sv-SE" dirty="0"/>
              <a:t> </a:t>
            </a:r>
            <a:r>
              <a:rPr lang="sv-SE" dirty="0" err="1"/>
              <a:t>happens</a:t>
            </a:r>
            <a:r>
              <a:rPr lang="sv-SE" dirty="0"/>
              <a:t> </a:t>
            </a:r>
            <a:r>
              <a:rPr lang="sv-SE" dirty="0" err="1"/>
              <a:t>if</a:t>
            </a:r>
            <a:r>
              <a:rPr lang="sv-SE" dirty="0"/>
              <a:t> </a:t>
            </a:r>
            <a:r>
              <a:rPr lang="sv-SE" dirty="0" err="1"/>
              <a:t>we</a:t>
            </a:r>
            <a:r>
              <a:rPr lang="sv-SE" dirty="0"/>
              <a:t> </a:t>
            </a:r>
            <a:r>
              <a:rPr lang="sv-SE" dirty="0" err="1"/>
              <a:t>simulate</a:t>
            </a:r>
            <a:r>
              <a:rPr lang="sv-SE" dirty="0"/>
              <a:t> </a:t>
            </a:r>
            <a:r>
              <a:rPr lang="sv-SE" dirty="0" err="1"/>
              <a:t>without</a:t>
            </a:r>
            <a:r>
              <a:rPr lang="sv-SE" dirty="0"/>
              <a:t> diffusion </a:t>
            </a:r>
            <a:r>
              <a:rPr lang="sv-SE" dirty="0" err="1"/>
              <a:t>instead</a:t>
            </a:r>
            <a:r>
              <a:rPr lang="sv-SE" dirty="0"/>
              <a:t>?</a:t>
            </a:r>
          </a:p>
          <a:p>
            <a:pPr marL="0" indent="0">
              <a:buFontTx/>
              <a:buNone/>
            </a:pPr>
            <a:endParaRPr lang="sv-SE" dirty="0"/>
          </a:p>
          <a:p>
            <a:pPr marL="0" indent="0">
              <a:buFontTx/>
              <a:buNone/>
            </a:pPr>
            <a:r>
              <a:rPr lang="sv-SE" dirty="0"/>
              <a:t>If </a:t>
            </a:r>
            <a:r>
              <a:rPr lang="sv-SE" dirty="0" err="1"/>
              <a:t>we</a:t>
            </a:r>
            <a:r>
              <a:rPr lang="sv-SE" dirty="0"/>
              <a:t> look at the same </a:t>
            </a:r>
            <a:r>
              <a:rPr lang="sv-SE" dirty="0" err="1"/>
              <a:t>time</a:t>
            </a:r>
            <a:r>
              <a:rPr lang="sv-SE" dirty="0"/>
              <a:t> and same </a:t>
            </a:r>
            <a:r>
              <a:rPr lang="sv-SE" dirty="0" err="1"/>
              <a:t>radius</a:t>
            </a:r>
            <a:r>
              <a:rPr lang="sv-SE" dirty="0"/>
              <a:t>, </a:t>
            </a:r>
            <a:r>
              <a:rPr lang="sv-SE" dirty="0" err="1"/>
              <a:t>we</a:t>
            </a:r>
            <a:r>
              <a:rPr lang="sv-SE" dirty="0"/>
              <a:t> get </a:t>
            </a:r>
            <a:r>
              <a:rPr lang="sv-SE" dirty="0" err="1"/>
              <a:t>something</a:t>
            </a:r>
            <a:r>
              <a:rPr lang="sv-SE" dirty="0"/>
              <a:t> like </a:t>
            </a:r>
            <a:r>
              <a:rPr lang="sv-SE" dirty="0" err="1"/>
              <a:t>this</a:t>
            </a:r>
            <a:r>
              <a:rPr lang="sv-SE" dirty="0"/>
              <a:t>.</a:t>
            </a:r>
          </a:p>
          <a:p>
            <a:pPr marL="0" indent="0">
              <a:buFontTx/>
              <a:buNone/>
            </a:pPr>
            <a:endParaRPr lang="sv-SE" dirty="0"/>
          </a:p>
          <a:p>
            <a:pPr marL="0" indent="0">
              <a:buFontTx/>
              <a:buNone/>
            </a:pPr>
            <a:r>
              <a:rPr lang="sv-SE" dirty="0"/>
              <a:t>The RE </a:t>
            </a:r>
            <a:r>
              <a:rPr lang="sv-SE" dirty="0" err="1"/>
              <a:t>density</a:t>
            </a:r>
            <a:r>
              <a:rPr lang="sv-SE" dirty="0"/>
              <a:t> is negligible for </a:t>
            </a:r>
            <a:r>
              <a:rPr lang="sv-SE" dirty="0" err="1"/>
              <a:t>this</a:t>
            </a:r>
            <a:r>
              <a:rPr lang="sv-SE" dirty="0"/>
              <a:t> </a:t>
            </a:r>
            <a:r>
              <a:rPr lang="sv-SE" dirty="0" err="1"/>
              <a:t>radius</a:t>
            </a:r>
            <a:r>
              <a:rPr lang="sv-SE" dirty="0"/>
              <a:t>, so </a:t>
            </a:r>
            <a:r>
              <a:rPr lang="sv-SE" dirty="0" err="1"/>
              <a:t>we</a:t>
            </a:r>
            <a:r>
              <a:rPr lang="sv-SE" dirty="0"/>
              <a:t> </a:t>
            </a:r>
            <a:r>
              <a:rPr lang="sv-SE" dirty="0" err="1"/>
              <a:t>can</a:t>
            </a:r>
            <a:r>
              <a:rPr lang="sv-SE" dirty="0"/>
              <a:t> </a:t>
            </a:r>
            <a:r>
              <a:rPr lang="sv-SE" dirty="0" err="1"/>
              <a:t>assume</a:t>
            </a:r>
            <a:r>
              <a:rPr lang="sv-SE" dirty="0"/>
              <a:t> </a:t>
            </a:r>
            <a:r>
              <a:rPr lang="sv-SE" dirty="0" err="1"/>
              <a:t>there</a:t>
            </a:r>
            <a:r>
              <a:rPr lang="sv-SE" dirty="0"/>
              <a:t> is </a:t>
            </a:r>
            <a:r>
              <a:rPr lang="sv-SE" dirty="0" err="1"/>
              <a:t>almost</a:t>
            </a:r>
            <a:r>
              <a:rPr lang="sv-SE" dirty="0"/>
              <a:t> no </a:t>
            </a:r>
            <a:r>
              <a:rPr lang="sv-SE" dirty="0" err="1"/>
              <a:t>electric</a:t>
            </a:r>
            <a:r>
              <a:rPr lang="sv-SE" dirty="0"/>
              <a:t> </a:t>
            </a:r>
            <a:r>
              <a:rPr lang="sv-SE" dirty="0" err="1"/>
              <a:t>field</a:t>
            </a:r>
            <a:r>
              <a:rPr lang="sv-SE" dirty="0"/>
              <a:t> acceleration in the </a:t>
            </a:r>
            <a:r>
              <a:rPr lang="sv-SE" dirty="0" err="1"/>
              <a:t>kinetic</a:t>
            </a:r>
            <a:r>
              <a:rPr lang="sv-SE" dirty="0"/>
              <a:t> </a:t>
            </a:r>
            <a:r>
              <a:rPr lang="sv-SE" dirty="0" err="1"/>
              <a:t>case</a:t>
            </a:r>
            <a:r>
              <a:rPr lang="sv-SE" dirty="0"/>
              <a:t> </a:t>
            </a:r>
            <a:r>
              <a:rPr lang="sv-SE" dirty="0" err="1"/>
              <a:t>either</a:t>
            </a:r>
            <a:r>
              <a:rPr lang="sv-SE" dirty="0"/>
              <a:t>.</a:t>
            </a:r>
          </a:p>
          <a:p>
            <a:pPr marL="0" indent="0">
              <a:buFontTx/>
              <a:buNone/>
            </a:pPr>
            <a:endParaRPr lang="sv-SE" dirty="0"/>
          </a:p>
          <a:p>
            <a:pPr marL="0" indent="0">
              <a:buFontTx/>
              <a:buNone/>
            </a:pPr>
            <a:r>
              <a:rPr lang="sv-SE" dirty="0"/>
              <a:t>For </a:t>
            </a:r>
            <a:r>
              <a:rPr lang="sv-SE" dirty="0" err="1"/>
              <a:t>both</a:t>
            </a:r>
            <a:r>
              <a:rPr lang="sv-SE" dirty="0"/>
              <a:t> distribution </a:t>
            </a:r>
            <a:r>
              <a:rPr lang="sv-SE" dirty="0" err="1"/>
              <a:t>functions</a:t>
            </a:r>
            <a:r>
              <a:rPr lang="sv-SE" dirty="0"/>
              <a:t>, the </a:t>
            </a:r>
            <a:r>
              <a:rPr lang="sv-SE" dirty="0" err="1"/>
              <a:t>only</a:t>
            </a:r>
            <a:r>
              <a:rPr lang="sv-SE" dirty="0"/>
              <a:t> relevant </a:t>
            </a:r>
            <a:r>
              <a:rPr lang="sv-SE" dirty="0" err="1"/>
              <a:t>effect</a:t>
            </a:r>
            <a:r>
              <a:rPr lang="sv-SE" dirty="0"/>
              <a:t> </a:t>
            </a:r>
            <a:r>
              <a:rPr lang="sv-SE" dirty="0" err="1"/>
              <a:t>should</a:t>
            </a:r>
            <a:r>
              <a:rPr lang="sv-SE" dirty="0"/>
              <a:t> be the </a:t>
            </a:r>
            <a:r>
              <a:rPr lang="sv-SE" dirty="0" err="1"/>
              <a:t>collisional</a:t>
            </a:r>
            <a:r>
              <a:rPr lang="sv-SE" dirty="0"/>
              <a:t> </a:t>
            </a:r>
            <a:r>
              <a:rPr lang="sv-SE" dirty="0" err="1"/>
              <a:t>friction</a:t>
            </a:r>
            <a:r>
              <a:rPr lang="sv-SE" dirty="0"/>
              <a:t>, and the </a:t>
            </a:r>
            <a:r>
              <a:rPr lang="sv-SE" dirty="0" err="1"/>
              <a:t>two</a:t>
            </a:r>
            <a:r>
              <a:rPr lang="sv-SE" dirty="0"/>
              <a:t> distribution </a:t>
            </a:r>
            <a:r>
              <a:rPr lang="sv-SE" dirty="0" err="1"/>
              <a:t>functions</a:t>
            </a:r>
            <a:r>
              <a:rPr lang="sv-SE" dirty="0"/>
              <a:t> </a:t>
            </a:r>
            <a:r>
              <a:rPr lang="sv-SE" dirty="0" err="1"/>
              <a:t>should</a:t>
            </a:r>
            <a:r>
              <a:rPr lang="sv-SE" dirty="0"/>
              <a:t> be </a:t>
            </a:r>
            <a:r>
              <a:rPr lang="sv-SE" dirty="0" err="1"/>
              <a:t>similar</a:t>
            </a:r>
            <a:r>
              <a:rPr lang="sv-SE" dirty="0"/>
              <a:t>, </a:t>
            </a:r>
            <a:r>
              <a:rPr lang="sv-SE" dirty="0" err="1"/>
              <a:t>which</a:t>
            </a:r>
            <a:r>
              <a:rPr lang="sv-SE" dirty="0"/>
              <a:t> </a:t>
            </a:r>
            <a:r>
              <a:rPr lang="sv-SE" dirty="0" err="1"/>
              <a:t>they</a:t>
            </a:r>
            <a:r>
              <a:rPr lang="sv-SE" dirty="0"/>
              <a:t> </a:t>
            </a:r>
            <a:r>
              <a:rPr lang="sv-SE" dirty="0" err="1"/>
              <a:t>are</a:t>
            </a:r>
            <a:r>
              <a:rPr lang="sv-SE" dirty="0"/>
              <a:t>.</a:t>
            </a:r>
          </a:p>
          <a:p>
            <a:pPr marL="0" indent="0">
              <a:buFontTx/>
              <a:buNone/>
            </a:pPr>
            <a:endParaRPr lang="sv-SE" dirty="0"/>
          </a:p>
          <a:p>
            <a:pPr marL="0" indent="0">
              <a:buFontTx/>
              <a:buNone/>
            </a:pPr>
            <a:r>
              <a:rPr lang="sv-SE" dirty="0"/>
              <a:t>If </a:t>
            </a:r>
            <a:r>
              <a:rPr lang="sv-SE" dirty="0" err="1"/>
              <a:t>we</a:t>
            </a:r>
            <a:r>
              <a:rPr lang="sv-SE" dirty="0"/>
              <a:t> </a:t>
            </a:r>
            <a:r>
              <a:rPr lang="sv-SE" dirty="0" err="1"/>
              <a:t>instead</a:t>
            </a:r>
            <a:r>
              <a:rPr lang="sv-SE" dirty="0"/>
              <a:t> look at a </a:t>
            </a:r>
            <a:r>
              <a:rPr lang="sv-SE" dirty="0" err="1"/>
              <a:t>radius</a:t>
            </a:r>
            <a:r>
              <a:rPr lang="sv-SE" dirty="0"/>
              <a:t> </a:t>
            </a:r>
            <a:r>
              <a:rPr lang="sv-SE" dirty="0" err="1"/>
              <a:t>with</a:t>
            </a:r>
            <a:r>
              <a:rPr lang="sv-SE" dirty="0"/>
              <a:t> non-negligible RE </a:t>
            </a:r>
            <a:r>
              <a:rPr lang="sv-SE" dirty="0" err="1"/>
              <a:t>density</a:t>
            </a:r>
            <a:r>
              <a:rPr lang="sv-SE" dirty="0"/>
              <a:t>, and at a </a:t>
            </a:r>
            <a:r>
              <a:rPr lang="sv-SE" dirty="0" err="1"/>
              <a:t>time</a:t>
            </a:r>
            <a:r>
              <a:rPr lang="sv-SE" dirty="0"/>
              <a:t> </a:t>
            </a:r>
            <a:r>
              <a:rPr lang="sv-SE" dirty="0" err="1"/>
              <a:t>slightly</a:t>
            </a:r>
            <a:r>
              <a:rPr lang="sv-SE" dirty="0"/>
              <a:t> later, </a:t>
            </a:r>
            <a:r>
              <a:rPr lang="sv-SE" dirty="0" err="1"/>
              <a:t>we</a:t>
            </a:r>
            <a:r>
              <a:rPr lang="sv-SE" dirty="0"/>
              <a:t> </a:t>
            </a:r>
            <a:r>
              <a:rPr lang="sv-SE" dirty="0" err="1"/>
              <a:t>see</a:t>
            </a:r>
            <a:r>
              <a:rPr lang="sv-SE" dirty="0"/>
              <a:t> </a:t>
            </a:r>
            <a:r>
              <a:rPr lang="sv-SE" dirty="0" err="1"/>
              <a:t>that</a:t>
            </a:r>
            <a:r>
              <a:rPr lang="sv-SE" dirty="0"/>
              <a:t> </a:t>
            </a:r>
            <a:r>
              <a:rPr lang="sv-SE" dirty="0" err="1"/>
              <a:t>when</a:t>
            </a:r>
            <a:r>
              <a:rPr lang="sv-SE" dirty="0"/>
              <a:t> </a:t>
            </a:r>
            <a:r>
              <a:rPr lang="sv-SE" dirty="0" err="1"/>
              <a:t>electric</a:t>
            </a:r>
            <a:r>
              <a:rPr lang="sv-SE" dirty="0"/>
              <a:t> </a:t>
            </a:r>
            <a:r>
              <a:rPr lang="sv-SE" dirty="0" err="1"/>
              <a:t>field</a:t>
            </a:r>
            <a:r>
              <a:rPr lang="sv-SE" dirty="0"/>
              <a:t> acceleration is relevant, the fluid distribution </a:t>
            </a:r>
            <a:r>
              <a:rPr lang="sv-SE" dirty="0" err="1"/>
              <a:t>function</a:t>
            </a:r>
            <a:r>
              <a:rPr lang="sv-SE" dirty="0"/>
              <a:t> </a:t>
            </a:r>
            <a:r>
              <a:rPr lang="sv-SE" dirty="0" err="1"/>
              <a:t>decreases</a:t>
            </a:r>
            <a:r>
              <a:rPr lang="sv-SE" dirty="0"/>
              <a:t> faster </a:t>
            </a:r>
            <a:r>
              <a:rPr lang="sv-SE" dirty="0" err="1"/>
              <a:t>than</a:t>
            </a:r>
            <a:r>
              <a:rPr lang="sv-SE" dirty="0"/>
              <a:t> the </a:t>
            </a:r>
            <a:r>
              <a:rPr lang="sv-SE" dirty="0" err="1"/>
              <a:t>kinetic</a:t>
            </a:r>
            <a:r>
              <a:rPr lang="sv-SE" dirty="0"/>
              <a:t> </a:t>
            </a:r>
            <a:r>
              <a:rPr lang="sv-SE" dirty="0" err="1"/>
              <a:t>one</a:t>
            </a:r>
            <a:r>
              <a:rPr lang="sv-SE" dirty="0"/>
              <a:t>, as </a:t>
            </a:r>
            <a:r>
              <a:rPr lang="sv-SE" dirty="0" err="1"/>
              <a:t>we</a:t>
            </a:r>
            <a:r>
              <a:rPr lang="sv-SE" dirty="0"/>
              <a:t> </a:t>
            </a:r>
            <a:r>
              <a:rPr lang="sv-SE" dirty="0" err="1"/>
              <a:t>anticipated</a:t>
            </a:r>
            <a:r>
              <a:rPr lang="sv-SE" dirty="0"/>
              <a:t>.</a:t>
            </a:r>
          </a:p>
          <a:p>
            <a:pPr marL="0" indent="0">
              <a:buFontTx/>
              <a:buNone/>
            </a:pPr>
            <a:endParaRPr lang="sv-SE" dirty="0"/>
          </a:p>
          <a:p>
            <a:pPr marL="0" indent="0">
              <a:buFontTx/>
              <a:buNone/>
            </a:pPr>
            <a:r>
              <a:rPr lang="sv-SE" dirty="0" err="1"/>
              <a:t>We</a:t>
            </a:r>
            <a:r>
              <a:rPr lang="sv-SE" dirty="0"/>
              <a:t> </a:t>
            </a:r>
            <a:r>
              <a:rPr lang="sv-SE" dirty="0" err="1"/>
              <a:t>have</a:t>
            </a:r>
            <a:r>
              <a:rPr lang="sv-SE" dirty="0"/>
              <a:t> </a:t>
            </a:r>
            <a:r>
              <a:rPr lang="sv-SE" dirty="0" err="1"/>
              <a:t>therefore</a:t>
            </a:r>
            <a:r>
              <a:rPr lang="sv-SE" dirty="0"/>
              <a:t> </a:t>
            </a:r>
            <a:r>
              <a:rPr lang="sv-SE" dirty="0" err="1"/>
              <a:t>found</a:t>
            </a:r>
            <a:r>
              <a:rPr lang="sv-SE" dirty="0"/>
              <a:t> </a:t>
            </a:r>
            <a:r>
              <a:rPr lang="sv-SE" dirty="0" err="1"/>
              <a:t>our</a:t>
            </a:r>
            <a:r>
              <a:rPr lang="sv-SE" dirty="0"/>
              <a:t> </a:t>
            </a:r>
            <a:r>
              <a:rPr lang="sv-SE" dirty="0" err="1"/>
              <a:t>first</a:t>
            </a:r>
            <a:r>
              <a:rPr lang="sv-SE" dirty="0"/>
              <a:t> </a:t>
            </a:r>
            <a:r>
              <a:rPr lang="sv-SE" dirty="0" err="1"/>
              <a:t>difference</a:t>
            </a:r>
            <a:r>
              <a:rPr lang="sv-SE" dirty="0"/>
              <a:t> – the radial diffusion </a:t>
            </a:r>
            <a:r>
              <a:rPr lang="sv-SE" dirty="0" err="1"/>
              <a:t>that</a:t>
            </a:r>
            <a:r>
              <a:rPr lang="sv-SE" dirty="0"/>
              <a:t> is </a:t>
            </a:r>
            <a:r>
              <a:rPr lang="sv-SE" dirty="0" err="1"/>
              <a:t>being</a:t>
            </a:r>
            <a:r>
              <a:rPr lang="sv-SE" dirty="0"/>
              <a:t> </a:t>
            </a:r>
            <a:r>
              <a:rPr lang="sv-SE" dirty="0" err="1"/>
              <a:t>neglected</a:t>
            </a:r>
            <a:r>
              <a:rPr lang="sv-SE" dirty="0"/>
              <a:t> in the fluid </a:t>
            </a:r>
            <a:r>
              <a:rPr lang="sv-SE" dirty="0" err="1"/>
              <a:t>model</a:t>
            </a:r>
            <a:r>
              <a:rPr lang="sv-SE" dirty="0"/>
              <a:t> for the hot-</a:t>
            </a:r>
            <a:r>
              <a:rPr lang="sv-SE" dirty="0" err="1"/>
              <a:t>tail</a:t>
            </a:r>
            <a:r>
              <a:rPr lang="sv-SE" dirty="0"/>
              <a:t> generation rate, and </a:t>
            </a:r>
            <a:r>
              <a:rPr lang="sv-SE" dirty="0" err="1"/>
              <a:t>thus</a:t>
            </a:r>
            <a:r>
              <a:rPr lang="sv-SE" dirty="0"/>
              <a:t> </a:t>
            </a:r>
            <a:r>
              <a:rPr lang="sv-SE" dirty="0" err="1"/>
              <a:t>causes</a:t>
            </a:r>
            <a:r>
              <a:rPr lang="sv-SE" dirty="0"/>
              <a:t> the fluid hot-</a:t>
            </a:r>
            <a:r>
              <a:rPr lang="sv-SE" dirty="0" err="1"/>
              <a:t>tail</a:t>
            </a:r>
            <a:r>
              <a:rPr lang="sv-SE" dirty="0"/>
              <a:t> generation rate to be </a:t>
            </a:r>
            <a:r>
              <a:rPr lang="sv-SE" dirty="0" err="1"/>
              <a:t>overestimated</a:t>
            </a:r>
            <a:r>
              <a:rPr lang="sv-SE" dirty="0"/>
              <a:t>. </a:t>
            </a:r>
          </a:p>
          <a:p>
            <a:pPr marL="0" indent="0">
              <a:buFontTx/>
              <a:buNone/>
            </a:pPr>
            <a:endParaRPr lang="sv-SE" dirty="0"/>
          </a:p>
          <a:p>
            <a:pPr marL="0" indent="0">
              <a:buFontTx/>
              <a:buNone/>
            </a:pPr>
            <a:r>
              <a:rPr lang="sv-SE" dirty="0"/>
              <a:t>3 min 30 s</a:t>
            </a:r>
          </a:p>
          <a:p>
            <a:pPr marL="0" indent="0">
              <a:buFontTx/>
              <a:buNone/>
            </a:pPr>
            <a:endParaRPr lang="sv-SE" dirty="0"/>
          </a:p>
          <a:p>
            <a:pPr marL="171450" indent="-171450">
              <a:buFontTx/>
              <a:buChar char="-"/>
            </a:pPr>
            <a:r>
              <a:rPr lang="sv-SE" dirty="0"/>
              <a:t>Ta bort </a:t>
            </a:r>
            <a:r>
              <a:rPr lang="sv-SE" dirty="0" err="1"/>
              <a:t>p_c</a:t>
            </a:r>
            <a:r>
              <a:rPr lang="sv-SE" dirty="0"/>
              <a:t> och initiala fördelningar</a:t>
            </a:r>
          </a:p>
          <a:p>
            <a:pPr marL="171450" indent="-171450">
              <a:buFontTx/>
              <a:buChar char="-"/>
            </a:pPr>
            <a:r>
              <a:rPr lang="sv-SE" dirty="0"/>
              <a:t>Ta bort RE-</a:t>
            </a:r>
            <a:r>
              <a:rPr lang="sv-SE" dirty="0" err="1"/>
              <a:t>densities</a:t>
            </a:r>
            <a:endParaRPr lang="sv-SE" dirty="0"/>
          </a:p>
        </p:txBody>
      </p:sp>
      <p:sp>
        <p:nvSpPr>
          <p:cNvPr id="4" name="Slide Number Placeholder 3"/>
          <p:cNvSpPr>
            <a:spLocks noGrp="1"/>
          </p:cNvSpPr>
          <p:nvPr>
            <p:ph type="sldNum" sz="quarter" idx="5"/>
          </p:nvPr>
        </p:nvSpPr>
        <p:spPr/>
        <p:txBody>
          <a:bodyPr/>
          <a:lstStyle/>
          <a:p>
            <a:fld id="{57C50376-1CC3-4177-A95A-1439A12E909A}" type="slidenum">
              <a:rPr lang="sv-SE" smtClean="0"/>
              <a:t>8</a:t>
            </a:fld>
            <a:endParaRPr lang="sv-SE"/>
          </a:p>
        </p:txBody>
      </p:sp>
    </p:spTree>
    <p:extLst>
      <p:ext uri="{BB962C8B-B14F-4D97-AF65-F5344CB8AC3E}">
        <p14:creationId xmlns:p14="http://schemas.microsoft.com/office/powerpoint/2010/main" val="297283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err="1"/>
              <a:t>Then</a:t>
            </a:r>
            <a:r>
              <a:rPr lang="sv-SE" dirty="0"/>
              <a:t> Dreicer?</a:t>
            </a:r>
          </a:p>
          <a:p>
            <a:pPr marL="0" indent="0">
              <a:buFontTx/>
              <a:buNone/>
            </a:pPr>
            <a:endParaRPr lang="sv-SE" dirty="0"/>
          </a:p>
          <a:p>
            <a:pPr marL="0" indent="0">
              <a:buFontTx/>
              <a:buNone/>
            </a:pPr>
            <a:r>
              <a:rPr lang="sv-SE" dirty="0"/>
              <a:t>Hot-</a:t>
            </a:r>
            <a:r>
              <a:rPr lang="sv-SE" dirty="0" err="1"/>
              <a:t>tail</a:t>
            </a:r>
            <a:r>
              <a:rPr lang="sv-SE" dirty="0"/>
              <a:t> negligible </a:t>
            </a:r>
            <a:r>
              <a:rPr lang="sv-SE" dirty="0" err="1"/>
              <a:t>kin</a:t>
            </a:r>
            <a:r>
              <a:rPr lang="sv-SE" dirty="0"/>
              <a:t> sim, </a:t>
            </a:r>
            <a:r>
              <a:rPr lang="sv-SE" dirty="0" err="1"/>
              <a:t>turn</a:t>
            </a:r>
            <a:r>
              <a:rPr lang="sv-SE" dirty="0"/>
              <a:t> off, </a:t>
            </a:r>
            <a:r>
              <a:rPr lang="sv-SE" dirty="0" err="1"/>
              <a:t>isolate</a:t>
            </a:r>
            <a:endParaRPr lang="sv-SE" dirty="0"/>
          </a:p>
          <a:p>
            <a:pPr marL="0" indent="0">
              <a:buFontTx/>
              <a:buNone/>
            </a:pPr>
            <a:endParaRPr lang="sv-SE" dirty="0"/>
          </a:p>
          <a:p>
            <a:pPr marL="0" indent="0">
              <a:buFontTx/>
              <a:buNone/>
            </a:pPr>
            <a:r>
              <a:rPr lang="sv-SE" dirty="0" err="1"/>
              <a:t>Several</a:t>
            </a:r>
            <a:r>
              <a:rPr lang="sv-SE" dirty="0"/>
              <a:t> MA</a:t>
            </a:r>
          </a:p>
          <a:p>
            <a:pPr marL="0" indent="0">
              <a:buFontTx/>
              <a:buNone/>
            </a:pPr>
            <a:endParaRPr lang="sv-SE" dirty="0"/>
          </a:p>
          <a:p>
            <a:pPr marL="0" indent="0">
              <a:buFontTx/>
              <a:buNone/>
            </a:pPr>
            <a:r>
              <a:rPr lang="sv-SE" dirty="0"/>
              <a:t>NN </a:t>
            </a:r>
            <a:r>
              <a:rPr lang="sv-SE" dirty="0" err="1"/>
              <a:t>determins</a:t>
            </a:r>
            <a:r>
              <a:rPr lang="sv-SE" dirty="0"/>
              <a:t> D gen E-</a:t>
            </a:r>
            <a:r>
              <a:rPr lang="sv-SE" dirty="0" err="1"/>
              <a:t>field</a:t>
            </a:r>
            <a:r>
              <a:rPr lang="sv-SE" dirty="0"/>
              <a:t> norm, T, n and has </a:t>
            </a:r>
            <a:r>
              <a:rPr lang="sv-SE" dirty="0" err="1"/>
              <a:t>been</a:t>
            </a:r>
            <a:r>
              <a:rPr lang="sv-SE" dirty="0"/>
              <a:t> </a:t>
            </a:r>
            <a:r>
              <a:rPr lang="sv-SE" dirty="0" err="1"/>
              <a:t>trained</a:t>
            </a:r>
            <a:r>
              <a:rPr lang="sv-SE" dirty="0"/>
              <a:t> on </a:t>
            </a:r>
            <a:r>
              <a:rPr lang="sv-SE" dirty="0" err="1"/>
              <a:t>around</a:t>
            </a:r>
            <a:r>
              <a:rPr lang="sv-SE" dirty="0"/>
              <a:t> 100 000 </a:t>
            </a:r>
            <a:r>
              <a:rPr lang="sv-SE" dirty="0" err="1"/>
              <a:t>kinetic</a:t>
            </a:r>
            <a:r>
              <a:rPr lang="sv-SE" dirty="0"/>
              <a:t> simulations </a:t>
            </a:r>
            <a:r>
              <a:rPr lang="sv-SE" dirty="0" err="1"/>
              <a:t>with</a:t>
            </a:r>
            <a:r>
              <a:rPr lang="sv-SE" dirty="0"/>
              <a:t> different combinations </a:t>
            </a:r>
            <a:r>
              <a:rPr lang="sv-SE" dirty="0" err="1"/>
              <a:t>of</a:t>
            </a:r>
            <a:r>
              <a:rPr lang="sv-SE" dirty="0"/>
              <a:t> </a:t>
            </a:r>
            <a:r>
              <a:rPr lang="sv-SE" dirty="0" err="1"/>
              <a:t>these</a:t>
            </a:r>
            <a:r>
              <a:rPr lang="sv-SE" dirty="0"/>
              <a:t> </a:t>
            </a:r>
            <a:r>
              <a:rPr lang="sv-SE" dirty="0" err="1"/>
              <a:t>three</a:t>
            </a:r>
            <a:r>
              <a:rPr lang="sv-SE" dirty="0"/>
              <a:t> parameters</a:t>
            </a:r>
          </a:p>
          <a:p>
            <a:pPr marL="0" indent="0">
              <a:buFontTx/>
              <a:buNone/>
            </a:pPr>
            <a:endParaRPr lang="sv-SE" dirty="0"/>
          </a:p>
          <a:p>
            <a:pPr marL="0" indent="0">
              <a:buFontTx/>
              <a:buNone/>
            </a:pPr>
            <a:r>
              <a:rPr lang="sv-SE" dirty="0" err="1"/>
              <a:t>Importantly</a:t>
            </a:r>
            <a:r>
              <a:rPr lang="sv-SE" dirty="0"/>
              <a:t> – norm E data </a:t>
            </a:r>
          </a:p>
          <a:p>
            <a:pPr marL="0" indent="0">
              <a:buFontTx/>
              <a:buNone/>
            </a:pPr>
            <a:endParaRPr lang="sv-SE" dirty="0"/>
          </a:p>
          <a:p>
            <a:pPr marL="0" indent="0">
              <a:buFontTx/>
              <a:buNone/>
            </a:pPr>
            <a:r>
              <a:rPr lang="sv-SE" dirty="0" err="1"/>
              <a:t>Here</a:t>
            </a:r>
            <a:r>
              <a:rPr lang="sv-SE" dirty="0"/>
              <a:t> </a:t>
            </a:r>
            <a:r>
              <a:rPr lang="sv-SE" dirty="0" err="1"/>
              <a:t>predicted</a:t>
            </a:r>
            <a:r>
              <a:rPr lang="sv-SE" dirty="0"/>
              <a:t> Dreicer rate for </a:t>
            </a:r>
            <a:r>
              <a:rPr lang="sv-SE" dirty="0" err="1"/>
              <a:t>fixed</a:t>
            </a:r>
            <a:r>
              <a:rPr lang="sv-SE" dirty="0"/>
              <a:t> T n and </a:t>
            </a:r>
            <a:r>
              <a:rPr lang="sv-SE" dirty="0" err="1"/>
              <a:t>varied</a:t>
            </a:r>
            <a:r>
              <a:rPr lang="sv-SE" dirty="0"/>
              <a:t> E-</a:t>
            </a:r>
            <a:r>
              <a:rPr lang="sv-SE" dirty="0" err="1"/>
              <a:t>fied</a:t>
            </a:r>
            <a:r>
              <a:rPr lang="sv-SE" dirty="0"/>
              <a:t> </a:t>
            </a:r>
            <a:r>
              <a:rPr lang="sv-SE" dirty="0" err="1"/>
              <a:t>compared</a:t>
            </a:r>
            <a:r>
              <a:rPr lang="sv-SE" dirty="0"/>
              <a:t> to  </a:t>
            </a:r>
            <a:r>
              <a:rPr lang="sv-SE" dirty="0" err="1"/>
              <a:t>connor-hastie</a:t>
            </a:r>
            <a:r>
              <a:rPr lang="sv-SE" dirty="0"/>
              <a:t> </a:t>
            </a:r>
            <a:r>
              <a:rPr lang="sv-SE" dirty="0" err="1"/>
              <a:t>overestimates</a:t>
            </a:r>
            <a:endParaRPr lang="sv-SE" dirty="0"/>
          </a:p>
          <a:p>
            <a:pPr marL="0" indent="0">
              <a:buFontTx/>
              <a:buNone/>
            </a:pPr>
            <a:endParaRPr lang="sv-SE" dirty="0"/>
          </a:p>
          <a:p>
            <a:pPr marL="0" indent="0">
              <a:buFontTx/>
              <a:buNone/>
            </a:pPr>
            <a:r>
              <a:rPr lang="sv-SE" dirty="0" err="1"/>
              <a:t>Discrepancy</a:t>
            </a:r>
            <a:r>
              <a:rPr lang="sv-SE" dirty="0"/>
              <a:t> fluid </a:t>
            </a:r>
            <a:r>
              <a:rPr lang="sv-SE" dirty="0" err="1"/>
              <a:t>kinetic</a:t>
            </a:r>
            <a:r>
              <a:rPr lang="sv-SE" dirty="0"/>
              <a:t> – </a:t>
            </a:r>
            <a:r>
              <a:rPr lang="sv-SE" dirty="0" err="1"/>
              <a:t>tail</a:t>
            </a:r>
            <a:r>
              <a:rPr lang="sv-SE" dirty="0"/>
              <a:t>, </a:t>
            </a:r>
            <a:r>
              <a:rPr lang="sv-SE" dirty="0" err="1"/>
              <a:t>low</a:t>
            </a:r>
            <a:r>
              <a:rPr lang="sv-SE" dirty="0"/>
              <a:t> E</a:t>
            </a:r>
          </a:p>
          <a:p>
            <a:pPr marL="0" indent="0">
              <a:buFontTx/>
              <a:buNone/>
            </a:pPr>
            <a:endParaRPr lang="sv-SE" dirty="0"/>
          </a:p>
          <a:p>
            <a:pPr marL="0" indent="0">
              <a:buFontTx/>
              <a:buNone/>
            </a:pPr>
            <a:r>
              <a:rPr lang="sv-SE" dirty="0"/>
              <a:t>Connor </a:t>
            </a:r>
            <a:r>
              <a:rPr lang="sv-SE" dirty="0" err="1"/>
              <a:t>hastie</a:t>
            </a:r>
            <a:r>
              <a:rPr lang="sv-SE" dirty="0"/>
              <a:t> not, </a:t>
            </a:r>
            <a:r>
              <a:rPr lang="sv-SE" dirty="0" err="1"/>
              <a:t>tends</a:t>
            </a:r>
            <a:r>
              <a:rPr lang="sv-SE" dirty="0"/>
              <a:t> </a:t>
            </a:r>
          </a:p>
          <a:p>
            <a:pPr marL="0" indent="0">
              <a:buFontTx/>
              <a:buNone/>
            </a:pPr>
            <a:endParaRPr lang="sv-SE" dirty="0"/>
          </a:p>
          <a:p>
            <a:pPr marL="0" indent="0">
              <a:buFontTx/>
              <a:buNone/>
            </a:pPr>
            <a:r>
              <a:rPr lang="sv-SE" dirty="0"/>
              <a:t>Second </a:t>
            </a:r>
            <a:r>
              <a:rPr lang="sv-SE" dirty="0" err="1"/>
              <a:t>diff</a:t>
            </a:r>
            <a:r>
              <a:rPr lang="sv-SE" dirty="0"/>
              <a:t> </a:t>
            </a:r>
            <a:r>
              <a:rPr lang="sv-SE" dirty="0" err="1"/>
              <a:t>spotted</a:t>
            </a:r>
            <a:r>
              <a:rPr lang="sv-SE" dirty="0"/>
              <a:t> – NN </a:t>
            </a:r>
            <a:r>
              <a:rPr lang="sv-SE" dirty="0" err="1"/>
              <a:t>innacurate</a:t>
            </a:r>
            <a:r>
              <a:rPr lang="sv-SE" dirty="0"/>
              <a:t> </a:t>
            </a:r>
            <a:r>
              <a:rPr lang="sv-SE" dirty="0" err="1"/>
              <a:t>pred</a:t>
            </a:r>
            <a:r>
              <a:rPr lang="sv-SE" dirty="0"/>
              <a:t> </a:t>
            </a:r>
            <a:r>
              <a:rPr lang="sv-SE" dirty="0" err="1"/>
              <a:t>low</a:t>
            </a:r>
            <a:r>
              <a:rPr lang="sv-SE" dirty="0"/>
              <a:t> E</a:t>
            </a:r>
          </a:p>
          <a:p>
            <a:pPr marL="0" indent="0">
              <a:buFontTx/>
              <a:buNone/>
            </a:pPr>
            <a:endParaRPr lang="sv-SE" dirty="0"/>
          </a:p>
          <a:p>
            <a:pPr marL="0" indent="0">
              <a:buFontTx/>
              <a:buNone/>
            </a:pPr>
            <a:r>
              <a:rPr lang="sv-SE" dirty="0" err="1"/>
              <a:t>This</a:t>
            </a:r>
            <a:r>
              <a:rPr lang="sv-SE" dirty="0"/>
              <a:t> </a:t>
            </a:r>
            <a:r>
              <a:rPr lang="sv-SE" dirty="0" err="1"/>
              <a:t>we</a:t>
            </a:r>
            <a:r>
              <a:rPr lang="sv-SE" dirty="0"/>
              <a:t> </a:t>
            </a:r>
            <a:r>
              <a:rPr lang="sv-SE" dirty="0" err="1"/>
              <a:t>have</a:t>
            </a:r>
            <a:r>
              <a:rPr lang="sv-SE" dirty="0"/>
              <a:t> </a:t>
            </a:r>
            <a:r>
              <a:rPr lang="sv-SE" dirty="0" err="1"/>
              <a:t>already</a:t>
            </a:r>
            <a:r>
              <a:rPr lang="sv-SE" dirty="0"/>
              <a:t> </a:t>
            </a:r>
            <a:r>
              <a:rPr lang="sv-SE" dirty="0" err="1"/>
              <a:t>fixed</a:t>
            </a:r>
            <a:r>
              <a:rPr lang="sv-SE" dirty="0"/>
              <a:t> – for </a:t>
            </a:r>
            <a:r>
              <a:rPr lang="sv-SE" dirty="0" err="1"/>
              <a:t>low</a:t>
            </a:r>
            <a:r>
              <a:rPr lang="sv-SE" dirty="0"/>
              <a:t> </a:t>
            </a:r>
            <a:r>
              <a:rPr lang="sv-SE" dirty="0" err="1"/>
              <a:t>values</a:t>
            </a:r>
            <a:r>
              <a:rPr lang="sv-SE" dirty="0"/>
              <a:t> </a:t>
            </a:r>
            <a:r>
              <a:rPr lang="sv-SE" dirty="0" err="1"/>
              <a:t>now</a:t>
            </a:r>
            <a:r>
              <a:rPr lang="sv-SE" dirty="0"/>
              <a:t> do fit to </a:t>
            </a:r>
            <a:r>
              <a:rPr lang="sv-SE" dirty="0" err="1"/>
              <a:t>exponential</a:t>
            </a:r>
            <a:r>
              <a:rPr lang="sv-SE" dirty="0"/>
              <a:t> </a:t>
            </a:r>
            <a:r>
              <a:rPr lang="sv-SE" dirty="0" err="1"/>
              <a:t>function</a:t>
            </a:r>
            <a:r>
              <a:rPr lang="sv-SE" dirty="0"/>
              <a:t> so </a:t>
            </a:r>
            <a:r>
              <a:rPr lang="sv-SE" dirty="0" err="1"/>
              <a:t>dreicer</a:t>
            </a:r>
            <a:r>
              <a:rPr lang="sv-SE" dirty="0"/>
              <a:t> gen rate </a:t>
            </a:r>
            <a:r>
              <a:rPr lang="sv-SE" dirty="0" err="1"/>
              <a:t>tends</a:t>
            </a:r>
            <a:r>
              <a:rPr lang="sv-SE" dirty="0"/>
              <a:t> to </a:t>
            </a:r>
            <a:r>
              <a:rPr lang="sv-SE" dirty="0" err="1"/>
              <a:t>zero</a:t>
            </a:r>
            <a:r>
              <a:rPr lang="sv-SE" dirty="0"/>
              <a:t> in same </a:t>
            </a:r>
            <a:r>
              <a:rPr lang="sv-SE" dirty="0" err="1"/>
              <a:t>manner</a:t>
            </a:r>
            <a:r>
              <a:rPr lang="sv-SE" dirty="0"/>
              <a:t> as Connor-</a:t>
            </a:r>
            <a:r>
              <a:rPr lang="sv-SE" dirty="0" err="1"/>
              <a:t>Hastie</a:t>
            </a:r>
            <a:r>
              <a:rPr lang="sv-SE" dirty="0"/>
              <a:t> </a:t>
            </a:r>
            <a:r>
              <a:rPr lang="sv-SE" dirty="0" err="1"/>
              <a:t>formula</a:t>
            </a:r>
            <a:endParaRPr lang="sv-SE" dirty="0"/>
          </a:p>
          <a:p>
            <a:pPr marL="0" indent="0">
              <a:buFontTx/>
              <a:buNone/>
            </a:pPr>
            <a:endParaRPr lang="sv-SE" dirty="0"/>
          </a:p>
          <a:p>
            <a:pPr marL="0" indent="0">
              <a:buFontTx/>
              <a:buNone/>
            </a:pPr>
            <a:r>
              <a:rPr lang="sv-SE" dirty="0" err="1"/>
              <a:t>Current</a:t>
            </a:r>
            <a:r>
              <a:rPr lang="sv-SE" dirty="0"/>
              <a:t> </a:t>
            </a:r>
            <a:r>
              <a:rPr lang="sv-SE" dirty="0" err="1"/>
              <a:t>dynamics</a:t>
            </a:r>
            <a:r>
              <a:rPr lang="sv-SE" dirty="0"/>
              <a:t> for fluid </a:t>
            </a:r>
            <a:r>
              <a:rPr lang="sv-SE" dirty="0" err="1"/>
              <a:t>much</a:t>
            </a:r>
            <a:r>
              <a:rPr lang="sv-SE" dirty="0"/>
              <a:t> </a:t>
            </a:r>
            <a:r>
              <a:rPr lang="sv-SE" dirty="0" err="1"/>
              <a:t>more</a:t>
            </a:r>
            <a:r>
              <a:rPr lang="sv-SE" dirty="0"/>
              <a:t> </a:t>
            </a:r>
            <a:r>
              <a:rPr lang="sv-SE" dirty="0" err="1"/>
              <a:t>similar</a:t>
            </a:r>
            <a:r>
              <a:rPr lang="sv-SE" dirty="0"/>
              <a:t> </a:t>
            </a:r>
            <a:r>
              <a:rPr lang="sv-SE" dirty="0" err="1"/>
              <a:t>kinetic</a:t>
            </a:r>
            <a:r>
              <a:rPr lang="sv-SE" dirty="0"/>
              <a:t> </a:t>
            </a:r>
            <a:r>
              <a:rPr lang="sv-SE" dirty="0" err="1"/>
              <a:t>curr</a:t>
            </a:r>
            <a:r>
              <a:rPr lang="sv-SE" dirty="0"/>
              <a:t> dyn</a:t>
            </a:r>
          </a:p>
          <a:p>
            <a:pPr marL="0" indent="0">
              <a:buFontTx/>
              <a:buNone/>
            </a:pPr>
            <a:endParaRPr lang="sv-SE" dirty="0"/>
          </a:p>
          <a:p>
            <a:pPr marL="0" indent="0">
              <a:buFontTx/>
              <a:buNone/>
            </a:pPr>
            <a:endParaRPr lang="sv-SE" dirty="0"/>
          </a:p>
          <a:p>
            <a:pPr marL="0" indent="0">
              <a:buFontTx/>
              <a:buNone/>
            </a:pPr>
            <a:r>
              <a:rPr lang="sv-SE" dirty="0" err="1"/>
              <a:t>Then</a:t>
            </a:r>
            <a:r>
              <a:rPr lang="sv-SE" dirty="0"/>
              <a:t> </a:t>
            </a:r>
            <a:r>
              <a:rPr lang="sv-SE" dirty="0" err="1"/>
              <a:t>what</a:t>
            </a:r>
            <a:r>
              <a:rPr lang="sv-SE" dirty="0"/>
              <a:t> </a:t>
            </a:r>
            <a:r>
              <a:rPr lang="sv-SE" dirty="0" err="1"/>
              <a:t>about</a:t>
            </a:r>
            <a:r>
              <a:rPr lang="sv-SE" dirty="0"/>
              <a:t> the Dreicer generation? </a:t>
            </a:r>
          </a:p>
          <a:p>
            <a:pPr marL="0" indent="0">
              <a:buFontTx/>
              <a:buNone/>
            </a:pPr>
            <a:endParaRPr lang="sv-SE" dirty="0"/>
          </a:p>
          <a:p>
            <a:pPr marL="0" indent="0">
              <a:buFontTx/>
              <a:buNone/>
            </a:pPr>
            <a:r>
              <a:rPr lang="sv-SE" dirty="0" err="1"/>
              <a:t>Now</a:t>
            </a:r>
            <a:r>
              <a:rPr lang="sv-SE" dirty="0"/>
              <a:t>, </a:t>
            </a:r>
            <a:r>
              <a:rPr lang="sv-SE" dirty="0" err="1"/>
              <a:t>since</a:t>
            </a:r>
            <a:r>
              <a:rPr lang="sv-SE" dirty="0"/>
              <a:t> </a:t>
            </a:r>
            <a:r>
              <a:rPr lang="sv-SE" dirty="0" err="1"/>
              <a:t>we</a:t>
            </a:r>
            <a:r>
              <a:rPr lang="sv-SE" dirty="0"/>
              <a:t> </a:t>
            </a:r>
            <a:r>
              <a:rPr lang="sv-SE" dirty="0" err="1"/>
              <a:t>know</a:t>
            </a:r>
            <a:r>
              <a:rPr lang="sv-SE" dirty="0"/>
              <a:t> </a:t>
            </a:r>
            <a:r>
              <a:rPr lang="sv-SE" dirty="0" err="1"/>
              <a:t>that</a:t>
            </a:r>
            <a:r>
              <a:rPr lang="sv-SE" dirty="0"/>
              <a:t> the hot-</a:t>
            </a:r>
            <a:r>
              <a:rPr lang="sv-SE" dirty="0" err="1"/>
              <a:t>tail</a:t>
            </a:r>
            <a:r>
              <a:rPr lang="sv-SE" dirty="0"/>
              <a:t> generation is negligible in the </a:t>
            </a:r>
            <a:r>
              <a:rPr lang="sv-SE" dirty="0" err="1"/>
              <a:t>kinetic</a:t>
            </a:r>
            <a:r>
              <a:rPr lang="sv-SE" dirty="0"/>
              <a:t> simulation, </a:t>
            </a:r>
            <a:r>
              <a:rPr lang="sv-SE" dirty="0" err="1"/>
              <a:t>we</a:t>
            </a:r>
            <a:r>
              <a:rPr lang="sv-SE" dirty="0"/>
              <a:t> </a:t>
            </a:r>
            <a:r>
              <a:rPr lang="sv-SE" dirty="0" err="1"/>
              <a:t>turn</a:t>
            </a:r>
            <a:r>
              <a:rPr lang="sv-SE" dirty="0"/>
              <a:t> </a:t>
            </a:r>
            <a:r>
              <a:rPr lang="sv-SE" dirty="0" err="1"/>
              <a:t>this</a:t>
            </a:r>
            <a:r>
              <a:rPr lang="sv-SE" dirty="0"/>
              <a:t> the hot-</a:t>
            </a:r>
            <a:r>
              <a:rPr lang="sv-SE" dirty="0" err="1"/>
              <a:t>tail</a:t>
            </a:r>
            <a:r>
              <a:rPr lang="sv-SE" dirty="0"/>
              <a:t> rate off in the fluid simulation to </a:t>
            </a:r>
            <a:r>
              <a:rPr lang="sv-SE" dirty="0" err="1"/>
              <a:t>isolate</a:t>
            </a:r>
            <a:r>
              <a:rPr lang="sv-SE" dirty="0"/>
              <a:t> the </a:t>
            </a:r>
            <a:r>
              <a:rPr lang="sv-SE" dirty="0" err="1"/>
              <a:t>effect</a:t>
            </a:r>
            <a:r>
              <a:rPr lang="sv-SE" dirty="0"/>
              <a:t> </a:t>
            </a:r>
            <a:r>
              <a:rPr lang="sv-SE" dirty="0" err="1"/>
              <a:t>of</a:t>
            </a:r>
            <a:r>
              <a:rPr lang="sv-SE" dirty="0"/>
              <a:t> the fluid Dreicer generation. </a:t>
            </a:r>
          </a:p>
          <a:p>
            <a:pPr marL="0" indent="0">
              <a:buFontTx/>
              <a:buNone/>
            </a:pPr>
            <a:r>
              <a:rPr lang="sv-SE" dirty="0" err="1"/>
              <a:t>We</a:t>
            </a:r>
            <a:r>
              <a:rPr lang="sv-SE" dirty="0"/>
              <a:t> still get a </a:t>
            </a:r>
            <a:r>
              <a:rPr lang="sv-SE" dirty="0" err="1"/>
              <a:t>several</a:t>
            </a:r>
            <a:r>
              <a:rPr lang="sv-SE" dirty="0"/>
              <a:t> MA RE </a:t>
            </a:r>
            <a:r>
              <a:rPr lang="sv-SE" dirty="0" err="1"/>
              <a:t>current</a:t>
            </a:r>
            <a:r>
              <a:rPr lang="sv-SE" dirty="0"/>
              <a:t>.</a:t>
            </a:r>
          </a:p>
          <a:p>
            <a:pPr marL="0" indent="0">
              <a:buFontTx/>
              <a:buNone/>
            </a:pPr>
            <a:endParaRPr lang="sv-SE" dirty="0"/>
          </a:p>
          <a:p>
            <a:pPr marL="0" indent="0">
              <a:buFontTx/>
              <a:buNone/>
            </a:pPr>
            <a:r>
              <a:rPr lang="sv-SE" dirty="0"/>
              <a:t>The neural </a:t>
            </a:r>
            <a:r>
              <a:rPr lang="sv-SE" dirty="0" err="1"/>
              <a:t>network</a:t>
            </a:r>
            <a:r>
              <a:rPr lang="sv-SE" dirty="0"/>
              <a:t> </a:t>
            </a:r>
            <a:r>
              <a:rPr lang="sv-SE" dirty="0" err="1"/>
              <a:t>determines</a:t>
            </a:r>
            <a:r>
              <a:rPr lang="sv-SE" dirty="0"/>
              <a:t> the Dreicer generation rate </a:t>
            </a:r>
            <a:r>
              <a:rPr lang="sv-SE" dirty="0" err="1"/>
              <a:t>based</a:t>
            </a:r>
            <a:r>
              <a:rPr lang="sv-SE" dirty="0"/>
              <a:t> on the </a:t>
            </a:r>
            <a:r>
              <a:rPr lang="sv-SE" dirty="0" err="1"/>
              <a:t>electric</a:t>
            </a:r>
            <a:r>
              <a:rPr lang="sv-SE" dirty="0"/>
              <a:t> </a:t>
            </a:r>
            <a:r>
              <a:rPr lang="sv-SE" dirty="0" err="1"/>
              <a:t>field</a:t>
            </a:r>
            <a:r>
              <a:rPr lang="sv-SE" dirty="0"/>
              <a:t> </a:t>
            </a:r>
            <a:r>
              <a:rPr lang="sv-SE" dirty="0" err="1"/>
              <a:t>normalized</a:t>
            </a:r>
            <a:r>
              <a:rPr lang="sv-SE" dirty="0"/>
              <a:t> to the Dreicer </a:t>
            </a:r>
            <a:r>
              <a:rPr lang="sv-SE" dirty="0" err="1"/>
              <a:t>field</a:t>
            </a:r>
            <a:r>
              <a:rPr lang="sv-SE" dirty="0"/>
              <a:t>, </a:t>
            </a:r>
            <a:r>
              <a:rPr lang="sv-SE" dirty="0" err="1"/>
              <a:t>temperature</a:t>
            </a:r>
            <a:r>
              <a:rPr lang="sv-SE" dirty="0"/>
              <a:t> and </a:t>
            </a:r>
            <a:r>
              <a:rPr lang="sv-SE" dirty="0" err="1"/>
              <a:t>electron</a:t>
            </a:r>
            <a:r>
              <a:rPr lang="sv-SE" dirty="0"/>
              <a:t> </a:t>
            </a:r>
            <a:r>
              <a:rPr lang="sv-SE" dirty="0" err="1"/>
              <a:t>density</a:t>
            </a:r>
            <a:r>
              <a:rPr lang="sv-SE" dirty="0"/>
              <a:t> </a:t>
            </a:r>
            <a:r>
              <a:rPr lang="sv-SE" dirty="0" err="1"/>
              <a:t>of</a:t>
            </a:r>
            <a:r>
              <a:rPr lang="sv-SE" dirty="0"/>
              <a:t> the plasma. </a:t>
            </a:r>
          </a:p>
          <a:p>
            <a:pPr marL="0" indent="0">
              <a:buFontTx/>
              <a:buNone/>
            </a:pPr>
            <a:r>
              <a:rPr lang="sv-SE" dirty="0" err="1"/>
              <a:t>Importantly</a:t>
            </a:r>
            <a:r>
              <a:rPr lang="sv-SE" dirty="0"/>
              <a:t>, the </a:t>
            </a:r>
            <a:r>
              <a:rPr lang="sv-SE" dirty="0" err="1"/>
              <a:t>normalized</a:t>
            </a:r>
            <a:r>
              <a:rPr lang="sv-SE" dirty="0"/>
              <a:t> </a:t>
            </a:r>
            <a:r>
              <a:rPr lang="sv-SE" dirty="0" err="1"/>
              <a:t>electric</a:t>
            </a:r>
            <a:r>
              <a:rPr lang="sv-SE" dirty="0"/>
              <a:t> </a:t>
            </a:r>
            <a:r>
              <a:rPr lang="sv-SE" dirty="0" err="1"/>
              <a:t>field</a:t>
            </a:r>
            <a:r>
              <a:rPr lang="sv-SE" dirty="0"/>
              <a:t> data the NN has </a:t>
            </a:r>
            <a:r>
              <a:rPr lang="sv-SE" dirty="0" err="1"/>
              <a:t>been</a:t>
            </a:r>
            <a:r>
              <a:rPr lang="sv-SE" dirty="0"/>
              <a:t> </a:t>
            </a:r>
            <a:r>
              <a:rPr lang="sv-SE" dirty="0" err="1"/>
              <a:t>trained</a:t>
            </a:r>
            <a:r>
              <a:rPr lang="sv-SE" dirty="0"/>
              <a:t> on is </a:t>
            </a:r>
            <a:r>
              <a:rPr lang="sv-SE" dirty="0" err="1"/>
              <a:t>larger</a:t>
            </a:r>
            <a:r>
              <a:rPr lang="sv-SE" dirty="0"/>
              <a:t> </a:t>
            </a:r>
            <a:r>
              <a:rPr lang="sv-SE" dirty="0" err="1"/>
              <a:t>than</a:t>
            </a:r>
            <a:r>
              <a:rPr lang="sv-SE" dirty="0"/>
              <a:t> 0.01</a:t>
            </a:r>
          </a:p>
          <a:p>
            <a:pPr marL="0" indent="0">
              <a:buFontTx/>
              <a:buNone/>
            </a:pPr>
            <a:r>
              <a:rPr lang="sv-SE" dirty="0"/>
              <a:t>If the </a:t>
            </a:r>
            <a:r>
              <a:rPr lang="sv-SE" dirty="0" err="1"/>
              <a:t>temperature</a:t>
            </a:r>
            <a:r>
              <a:rPr lang="sv-SE" dirty="0"/>
              <a:t> and </a:t>
            </a:r>
            <a:r>
              <a:rPr lang="sv-SE" dirty="0" err="1"/>
              <a:t>electron</a:t>
            </a:r>
            <a:r>
              <a:rPr lang="sv-SE" dirty="0"/>
              <a:t> </a:t>
            </a:r>
            <a:r>
              <a:rPr lang="sv-SE" dirty="0" err="1"/>
              <a:t>density</a:t>
            </a:r>
            <a:r>
              <a:rPr lang="sv-SE" dirty="0"/>
              <a:t> </a:t>
            </a:r>
            <a:r>
              <a:rPr lang="sv-SE" dirty="0" err="1"/>
              <a:t>are</a:t>
            </a:r>
            <a:r>
              <a:rPr lang="sv-SE" dirty="0"/>
              <a:t> </a:t>
            </a:r>
            <a:r>
              <a:rPr lang="sv-SE" dirty="0" err="1"/>
              <a:t>fixed</a:t>
            </a:r>
            <a:r>
              <a:rPr lang="sv-SE" dirty="0"/>
              <a:t>, and the </a:t>
            </a:r>
            <a:r>
              <a:rPr lang="sv-SE" dirty="0" err="1"/>
              <a:t>electric</a:t>
            </a:r>
            <a:r>
              <a:rPr lang="sv-SE" dirty="0"/>
              <a:t> </a:t>
            </a:r>
            <a:r>
              <a:rPr lang="sv-SE" dirty="0" err="1"/>
              <a:t>field</a:t>
            </a:r>
            <a:r>
              <a:rPr lang="sv-SE" dirty="0"/>
              <a:t> is </a:t>
            </a:r>
            <a:r>
              <a:rPr lang="sv-SE" dirty="0" err="1"/>
              <a:t>varied</a:t>
            </a:r>
            <a:r>
              <a:rPr lang="sv-SE" dirty="0"/>
              <a:t>, the NN gives the </a:t>
            </a:r>
            <a:r>
              <a:rPr lang="sv-SE" dirty="0" err="1"/>
              <a:t>following</a:t>
            </a:r>
            <a:r>
              <a:rPr lang="sv-SE" dirty="0"/>
              <a:t> </a:t>
            </a:r>
            <a:r>
              <a:rPr lang="sv-SE" dirty="0" err="1"/>
              <a:t>prediction</a:t>
            </a:r>
            <a:r>
              <a:rPr lang="sv-SE" dirty="0"/>
              <a:t> for the Dreicer generation rate.</a:t>
            </a:r>
          </a:p>
          <a:p>
            <a:pPr marL="0" indent="0">
              <a:buFontTx/>
              <a:buNone/>
            </a:pPr>
            <a:r>
              <a:rPr lang="sv-SE" dirty="0"/>
              <a:t>In the </a:t>
            </a:r>
            <a:r>
              <a:rPr lang="sv-SE" dirty="0" err="1"/>
              <a:t>plot</a:t>
            </a:r>
            <a:r>
              <a:rPr lang="sv-SE" dirty="0"/>
              <a:t>, </a:t>
            </a:r>
            <a:r>
              <a:rPr lang="sv-SE" dirty="0" err="1"/>
              <a:t>we</a:t>
            </a:r>
            <a:r>
              <a:rPr lang="sv-SE" dirty="0"/>
              <a:t> </a:t>
            </a:r>
            <a:r>
              <a:rPr lang="sv-SE" dirty="0" err="1"/>
              <a:t>see</a:t>
            </a:r>
            <a:r>
              <a:rPr lang="sv-SE" dirty="0"/>
              <a:t> the NN-</a:t>
            </a:r>
            <a:r>
              <a:rPr lang="sv-SE" dirty="0" err="1"/>
              <a:t>prediction</a:t>
            </a:r>
            <a:r>
              <a:rPr lang="sv-SE" dirty="0"/>
              <a:t> </a:t>
            </a:r>
            <a:r>
              <a:rPr lang="sv-SE" dirty="0" err="1"/>
              <a:t>compared</a:t>
            </a:r>
            <a:r>
              <a:rPr lang="sv-SE" dirty="0"/>
              <a:t> to the Connor-</a:t>
            </a:r>
            <a:r>
              <a:rPr lang="sv-SE" dirty="0" err="1"/>
              <a:t>Hastie</a:t>
            </a:r>
            <a:r>
              <a:rPr lang="sv-SE" dirty="0"/>
              <a:t> </a:t>
            </a:r>
            <a:r>
              <a:rPr lang="sv-SE" dirty="0" err="1"/>
              <a:t>formula</a:t>
            </a:r>
            <a:r>
              <a:rPr lang="sv-SE" dirty="0"/>
              <a:t>, </a:t>
            </a:r>
            <a:r>
              <a:rPr lang="sv-SE" dirty="0" err="1"/>
              <a:t>which</a:t>
            </a:r>
            <a:r>
              <a:rPr lang="sv-SE" dirty="0"/>
              <a:t> is </a:t>
            </a:r>
            <a:r>
              <a:rPr lang="sv-SE" dirty="0" err="1"/>
              <a:t>known</a:t>
            </a:r>
            <a:r>
              <a:rPr lang="sv-SE" dirty="0"/>
              <a:t> to </a:t>
            </a:r>
            <a:r>
              <a:rPr lang="sv-SE" dirty="0" err="1"/>
              <a:t>overestimate</a:t>
            </a:r>
            <a:r>
              <a:rPr lang="sv-SE" dirty="0"/>
              <a:t> the Dreicer generation rate</a:t>
            </a:r>
          </a:p>
          <a:p>
            <a:pPr marL="0" indent="0">
              <a:buFontTx/>
              <a:buNone/>
            </a:pPr>
            <a:r>
              <a:rPr lang="sv-SE" dirty="0" err="1"/>
              <a:t>This</a:t>
            </a:r>
            <a:r>
              <a:rPr lang="sv-SE" dirty="0"/>
              <a:t> </a:t>
            </a:r>
            <a:r>
              <a:rPr lang="sv-SE" dirty="0" err="1"/>
              <a:t>migth</a:t>
            </a:r>
            <a:r>
              <a:rPr lang="sv-SE" dirty="0"/>
              <a:t> be </a:t>
            </a:r>
            <a:r>
              <a:rPr lang="sv-SE" dirty="0" err="1"/>
              <a:t>familiar</a:t>
            </a:r>
            <a:r>
              <a:rPr lang="sv-SE" dirty="0"/>
              <a:t> from last </a:t>
            </a:r>
            <a:r>
              <a:rPr lang="sv-SE" dirty="0" err="1"/>
              <a:t>year</a:t>
            </a:r>
            <a:r>
              <a:rPr lang="sv-SE" dirty="0"/>
              <a:t> for </a:t>
            </a:r>
            <a:r>
              <a:rPr lang="sv-SE" dirty="0" err="1"/>
              <a:t>some</a:t>
            </a:r>
            <a:r>
              <a:rPr lang="sv-SE" dirty="0"/>
              <a:t> </a:t>
            </a:r>
            <a:r>
              <a:rPr lang="sv-SE" dirty="0" err="1"/>
              <a:t>of</a:t>
            </a:r>
            <a:r>
              <a:rPr lang="sv-SE" dirty="0"/>
              <a:t> </a:t>
            </a:r>
            <a:r>
              <a:rPr lang="sv-SE" dirty="0" err="1"/>
              <a:t>you</a:t>
            </a:r>
            <a:r>
              <a:rPr lang="sv-SE" dirty="0"/>
              <a:t>, </a:t>
            </a:r>
            <a:r>
              <a:rPr lang="sv-SE" dirty="0" err="1"/>
              <a:t>but</a:t>
            </a:r>
            <a:r>
              <a:rPr lang="sv-SE" dirty="0"/>
              <a:t> the </a:t>
            </a:r>
            <a:r>
              <a:rPr lang="sv-SE" dirty="0" err="1"/>
              <a:t>reason</a:t>
            </a:r>
            <a:r>
              <a:rPr lang="sv-SE" dirty="0"/>
              <a:t> for the </a:t>
            </a:r>
            <a:r>
              <a:rPr lang="sv-SE" dirty="0" err="1"/>
              <a:t>discrepancy</a:t>
            </a:r>
            <a:r>
              <a:rPr lang="sv-SE" dirty="0"/>
              <a:t> </a:t>
            </a:r>
            <a:r>
              <a:rPr lang="sv-SE" dirty="0" err="1"/>
              <a:t>we</a:t>
            </a:r>
            <a:r>
              <a:rPr lang="sv-SE" dirty="0"/>
              <a:t> </a:t>
            </a:r>
            <a:r>
              <a:rPr lang="sv-SE" dirty="0" err="1"/>
              <a:t>see</a:t>
            </a:r>
            <a:r>
              <a:rPr lang="sv-SE" dirty="0"/>
              <a:t> in the RE </a:t>
            </a:r>
            <a:r>
              <a:rPr lang="sv-SE" dirty="0" err="1"/>
              <a:t>current</a:t>
            </a:r>
            <a:r>
              <a:rPr lang="sv-SE" dirty="0"/>
              <a:t> is </a:t>
            </a:r>
            <a:r>
              <a:rPr lang="sv-SE" dirty="0" err="1"/>
              <a:t>this</a:t>
            </a:r>
            <a:r>
              <a:rPr lang="sv-SE" dirty="0"/>
              <a:t> </a:t>
            </a:r>
            <a:r>
              <a:rPr lang="sv-SE" dirty="0" err="1"/>
              <a:t>little</a:t>
            </a:r>
            <a:r>
              <a:rPr lang="sv-SE" dirty="0"/>
              <a:t> </a:t>
            </a:r>
            <a:r>
              <a:rPr lang="sv-SE" dirty="0" err="1"/>
              <a:t>tail</a:t>
            </a:r>
            <a:r>
              <a:rPr lang="sv-SE" dirty="0"/>
              <a:t> for </a:t>
            </a:r>
            <a:r>
              <a:rPr lang="sv-SE" dirty="0" err="1"/>
              <a:t>low</a:t>
            </a:r>
            <a:r>
              <a:rPr lang="sv-SE" dirty="0"/>
              <a:t> </a:t>
            </a:r>
            <a:r>
              <a:rPr lang="sv-SE" dirty="0" err="1"/>
              <a:t>electric</a:t>
            </a:r>
            <a:r>
              <a:rPr lang="sv-SE" dirty="0"/>
              <a:t> </a:t>
            </a:r>
            <a:r>
              <a:rPr lang="sv-SE" dirty="0" err="1"/>
              <a:t>fields</a:t>
            </a:r>
            <a:endParaRPr lang="sv-SE" dirty="0"/>
          </a:p>
          <a:p>
            <a:pPr marL="0" indent="0">
              <a:buFontTx/>
              <a:buNone/>
            </a:pPr>
            <a:r>
              <a:rPr lang="sv-SE" dirty="0"/>
              <a:t>The Connor-</a:t>
            </a:r>
            <a:r>
              <a:rPr lang="sv-SE" dirty="0" err="1"/>
              <a:t>Hastie</a:t>
            </a:r>
            <a:r>
              <a:rPr lang="sv-SE" dirty="0"/>
              <a:t> </a:t>
            </a:r>
            <a:r>
              <a:rPr lang="sv-SE" dirty="0" err="1"/>
              <a:t>formula</a:t>
            </a:r>
            <a:r>
              <a:rPr lang="sv-SE" dirty="0"/>
              <a:t> </a:t>
            </a:r>
            <a:r>
              <a:rPr lang="sv-SE" dirty="0" err="1"/>
              <a:t>does</a:t>
            </a:r>
            <a:r>
              <a:rPr lang="sv-SE" dirty="0"/>
              <a:t> not </a:t>
            </a:r>
            <a:r>
              <a:rPr lang="sv-SE" dirty="0" err="1"/>
              <a:t>have</a:t>
            </a:r>
            <a:r>
              <a:rPr lang="sv-SE" dirty="0"/>
              <a:t> </a:t>
            </a:r>
            <a:r>
              <a:rPr lang="sv-SE" dirty="0" err="1"/>
              <a:t>such</a:t>
            </a:r>
            <a:r>
              <a:rPr lang="sv-SE" dirty="0"/>
              <a:t> a </a:t>
            </a:r>
            <a:r>
              <a:rPr lang="sv-SE" dirty="0" err="1"/>
              <a:t>tail</a:t>
            </a:r>
            <a:r>
              <a:rPr lang="sv-SE" dirty="0"/>
              <a:t> – </a:t>
            </a:r>
            <a:r>
              <a:rPr lang="sv-SE" dirty="0" err="1"/>
              <a:t>instead</a:t>
            </a:r>
            <a:r>
              <a:rPr lang="sv-SE" dirty="0"/>
              <a:t> it </a:t>
            </a:r>
            <a:r>
              <a:rPr lang="sv-SE" dirty="0" err="1"/>
              <a:t>tends</a:t>
            </a:r>
            <a:r>
              <a:rPr lang="sv-SE" dirty="0"/>
              <a:t> to </a:t>
            </a:r>
            <a:r>
              <a:rPr lang="sv-SE" dirty="0" err="1"/>
              <a:t>zero</a:t>
            </a:r>
            <a:r>
              <a:rPr lang="sv-SE" dirty="0"/>
              <a:t> </a:t>
            </a:r>
            <a:r>
              <a:rPr lang="sv-SE" dirty="0" err="1"/>
              <a:t>with</a:t>
            </a:r>
            <a:r>
              <a:rPr lang="sv-SE" dirty="0"/>
              <a:t> the </a:t>
            </a:r>
            <a:r>
              <a:rPr lang="sv-SE" dirty="0" err="1"/>
              <a:t>electric</a:t>
            </a:r>
            <a:r>
              <a:rPr lang="sv-SE" dirty="0"/>
              <a:t> </a:t>
            </a:r>
            <a:r>
              <a:rPr lang="sv-SE" dirty="0" err="1"/>
              <a:t>field</a:t>
            </a:r>
            <a:r>
              <a:rPr lang="sv-SE" dirty="0"/>
              <a:t>, as </a:t>
            </a:r>
            <a:r>
              <a:rPr lang="sv-SE" dirty="0" err="1"/>
              <a:t>one</a:t>
            </a:r>
            <a:r>
              <a:rPr lang="sv-SE" dirty="0"/>
              <a:t> </a:t>
            </a:r>
            <a:r>
              <a:rPr lang="sv-SE" dirty="0" err="1"/>
              <a:t>would</a:t>
            </a:r>
            <a:r>
              <a:rPr lang="sv-SE" dirty="0"/>
              <a:t> </a:t>
            </a:r>
            <a:r>
              <a:rPr lang="sv-SE" dirty="0" err="1"/>
              <a:t>expect</a:t>
            </a:r>
            <a:r>
              <a:rPr lang="sv-SE" dirty="0"/>
              <a:t>. </a:t>
            </a:r>
          </a:p>
          <a:p>
            <a:pPr marL="0" indent="0">
              <a:buFontTx/>
              <a:buNone/>
            </a:pPr>
            <a:r>
              <a:rPr lang="sv-SE" dirty="0" err="1"/>
              <a:t>This</a:t>
            </a:r>
            <a:r>
              <a:rPr lang="sv-SE" dirty="0"/>
              <a:t> is </a:t>
            </a:r>
            <a:r>
              <a:rPr lang="sv-SE" dirty="0" err="1"/>
              <a:t>our</a:t>
            </a:r>
            <a:r>
              <a:rPr lang="sv-SE" dirty="0"/>
              <a:t> second </a:t>
            </a:r>
            <a:r>
              <a:rPr lang="sv-SE" dirty="0" err="1"/>
              <a:t>difference</a:t>
            </a:r>
            <a:r>
              <a:rPr lang="sv-SE" dirty="0"/>
              <a:t> – the NN </a:t>
            </a:r>
            <a:r>
              <a:rPr lang="sv-SE" dirty="0" err="1"/>
              <a:t>giving</a:t>
            </a:r>
            <a:r>
              <a:rPr lang="sv-SE" dirty="0"/>
              <a:t> </a:t>
            </a:r>
            <a:r>
              <a:rPr lang="sv-SE" dirty="0" err="1"/>
              <a:t>innaccurate</a:t>
            </a:r>
            <a:r>
              <a:rPr lang="sv-SE" dirty="0"/>
              <a:t> </a:t>
            </a:r>
            <a:r>
              <a:rPr lang="sv-SE" dirty="0" err="1"/>
              <a:t>values</a:t>
            </a:r>
            <a:r>
              <a:rPr lang="sv-SE" dirty="0"/>
              <a:t> for the Dreicer rate for small </a:t>
            </a:r>
            <a:r>
              <a:rPr lang="sv-SE" dirty="0" err="1"/>
              <a:t>values</a:t>
            </a:r>
            <a:r>
              <a:rPr lang="sv-SE" dirty="0"/>
              <a:t> </a:t>
            </a:r>
            <a:r>
              <a:rPr lang="sv-SE" dirty="0" err="1"/>
              <a:t>of</a:t>
            </a:r>
            <a:r>
              <a:rPr lang="sv-SE" dirty="0"/>
              <a:t> the </a:t>
            </a:r>
            <a:r>
              <a:rPr lang="sv-SE" dirty="0" err="1"/>
              <a:t>electric</a:t>
            </a:r>
            <a:r>
              <a:rPr lang="sv-SE" dirty="0"/>
              <a:t> </a:t>
            </a:r>
            <a:r>
              <a:rPr lang="sv-SE" dirty="0" err="1"/>
              <a:t>field</a:t>
            </a:r>
            <a:r>
              <a:rPr lang="sv-SE" dirty="0"/>
              <a:t>.</a:t>
            </a:r>
          </a:p>
          <a:p>
            <a:pPr marL="0" indent="0">
              <a:buFontTx/>
              <a:buNone/>
            </a:pPr>
            <a:endParaRPr lang="sv-SE" dirty="0"/>
          </a:p>
          <a:p>
            <a:pPr marL="0" indent="0">
              <a:buFontTx/>
              <a:buNone/>
            </a:pPr>
            <a:r>
              <a:rPr lang="sv-SE" dirty="0"/>
              <a:t>2 min 10 s</a:t>
            </a:r>
          </a:p>
          <a:p>
            <a:pPr marL="0" indent="0">
              <a:buFontTx/>
              <a:buNone/>
            </a:pPr>
            <a:endParaRPr lang="sv-SE" dirty="0"/>
          </a:p>
          <a:p>
            <a:pPr marL="0" indent="0">
              <a:buFontTx/>
              <a:buNone/>
            </a:pPr>
            <a:endParaRPr lang="sv-SE" dirty="0"/>
          </a:p>
          <a:p>
            <a:pPr marL="0" indent="0">
              <a:buFontTx/>
              <a:buNone/>
            </a:pPr>
            <a:endParaRPr lang="sv-SE" dirty="0"/>
          </a:p>
          <a:p>
            <a:pPr marL="171450" indent="-171450">
              <a:buFontTx/>
              <a:buChar char="-"/>
            </a:pPr>
            <a:r>
              <a:rPr lang="sv-SE" dirty="0" err="1"/>
              <a:t>Say</a:t>
            </a:r>
            <a:r>
              <a:rPr lang="sv-SE" dirty="0"/>
              <a:t> att de kanske kommer ihåg</a:t>
            </a:r>
          </a:p>
          <a:p>
            <a:pPr marL="171450" indent="-171450">
              <a:buFontTx/>
              <a:buChar char="-"/>
            </a:pPr>
            <a:r>
              <a:rPr lang="sv-SE" dirty="0"/>
              <a:t>Minska innehållet</a:t>
            </a:r>
          </a:p>
          <a:p>
            <a:pPr marL="171450" indent="-171450">
              <a:buFontTx/>
              <a:buChar char="-"/>
            </a:pPr>
            <a:endParaRPr lang="sv-SE" dirty="0"/>
          </a:p>
        </p:txBody>
      </p:sp>
      <p:sp>
        <p:nvSpPr>
          <p:cNvPr id="4" name="Slide Number Placeholder 3"/>
          <p:cNvSpPr>
            <a:spLocks noGrp="1"/>
          </p:cNvSpPr>
          <p:nvPr>
            <p:ph type="sldNum" sz="quarter" idx="5"/>
          </p:nvPr>
        </p:nvSpPr>
        <p:spPr/>
        <p:txBody>
          <a:bodyPr/>
          <a:lstStyle/>
          <a:p>
            <a:fld id="{57C50376-1CC3-4177-A95A-1439A12E909A}" type="slidenum">
              <a:rPr lang="sv-SE" smtClean="0"/>
              <a:t>9</a:t>
            </a:fld>
            <a:endParaRPr lang="sv-SE"/>
          </a:p>
        </p:txBody>
      </p:sp>
    </p:spTree>
    <p:extLst>
      <p:ext uri="{BB962C8B-B14F-4D97-AF65-F5344CB8AC3E}">
        <p14:creationId xmlns:p14="http://schemas.microsoft.com/office/powerpoint/2010/main" val="300984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D4C1D-9BCA-24D3-D292-36D6E9D5DCA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9D12E3A-D5BE-A8A9-687B-690C336EF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C459175-905C-7335-7B6F-D26793F0D399}"/>
              </a:ext>
            </a:extLst>
          </p:cNvPr>
          <p:cNvSpPr>
            <a:spLocks noGrp="1"/>
          </p:cNvSpPr>
          <p:nvPr>
            <p:ph type="dt" sz="half" idx="10"/>
          </p:nvPr>
        </p:nvSpPr>
        <p:spPr/>
        <p:txBody>
          <a:bodyPr/>
          <a:lstStyle/>
          <a:p>
            <a:fld id="{69E2928C-1FEB-40E7-955E-C81829479E87}" type="datetime1">
              <a:rPr lang="sv-SE" smtClean="0"/>
              <a:t>2024-08-29</a:t>
            </a:fld>
            <a:endParaRPr lang="sv-SE"/>
          </a:p>
        </p:txBody>
      </p:sp>
      <p:sp>
        <p:nvSpPr>
          <p:cNvPr id="5" name="Platshållare för sidfot 4">
            <a:extLst>
              <a:ext uri="{FF2B5EF4-FFF2-40B4-BE49-F238E27FC236}">
                <a16:creationId xmlns:a16="http://schemas.microsoft.com/office/drawing/2014/main" id="{B0EB4A37-B55F-2E3A-4AF9-A218003E0B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36DEE4-A333-C0FF-4B27-BAE081773652}"/>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401685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16B746-0216-290B-CB64-26DAB6F1A7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B0FD04E-C6B3-6B23-3101-33DF0F9A80C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ADA197-BBD3-C186-724C-1D3FB1F55BC9}"/>
              </a:ext>
            </a:extLst>
          </p:cNvPr>
          <p:cNvSpPr>
            <a:spLocks noGrp="1"/>
          </p:cNvSpPr>
          <p:nvPr>
            <p:ph type="dt" sz="half" idx="10"/>
          </p:nvPr>
        </p:nvSpPr>
        <p:spPr/>
        <p:txBody>
          <a:bodyPr/>
          <a:lstStyle/>
          <a:p>
            <a:fld id="{9A2C76C7-3138-43A7-B0CB-EFC97FF6378B}" type="datetime1">
              <a:rPr lang="sv-SE" smtClean="0"/>
              <a:t>2024-08-29</a:t>
            </a:fld>
            <a:endParaRPr lang="sv-SE"/>
          </a:p>
        </p:txBody>
      </p:sp>
      <p:sp>
        <p:nvSpPr>
          <p:cNvPr id="5" name="Platshållare för sidfot 4">
            <a:extLst>
              <a:ext uri="{FF2B5EF4-FFF2-40B4-BE49-F238E27FC236}">
                <a16:creationId xmlns:a16="http://schemas.microsoft.com/office/drawing/2014/main" id="{46B85D74-38DE-8FAA-17BF-E24619A9DE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D58A77-6B5A-276A-53B4-0F4099327888}"/>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148313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71A2F99-956F-0CD5-3453-0CCF5D1E944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02BB7F7-2BF0-ECF7-69DC-BEBCCA9712E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B12421-30D2-D5F3-498B-8B63D59F734A}"/>
              </a:ext>
            </a:extLst>
          </p:cNvPr>
          <p:cNvSpPr>
            <a:spLocks noGrp="1"/>
          </p:cNvSpPr>
          <p:nvPr>
            <p:ph type="dt" sz="half" idx="10"/>
          </p:nvPr>
        </p:nvSpPr>
        <p:spPr/>
        <p:txBody>
          <a:bodyPr/>
          <a:lstStyle/>
          <a:p>
            <a:fld id="{264E4CA0-0518-46B5-96DD-F363D53297FA}" type="datetime1">
              <a:rPr lang="sv-SE" smtClean="0"/>
              <a:t>2024-08-29</a:t>
            </a:fld>
            <a:endParaRPr lang="sv-SE"/>
          </a:p>
        </p:txBody>
      </p:sp>
      <p:sp>
        <p:nvSpPr>
          <p:cNvPr id="5" name="Platshållare för sidfot 4">
            <a:extLst>
              <a:ext uri="{FF2B5EF4-FFF2-40B4-BE49-F238E27FC236}">
                <a16:creationId xmlns:a16="http://schemas.microsoft.com/office/drawing/2014/main" id="{A7C021EB-5AC9-2B6F-00E4-823A20260E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A63DC8-4EF5-D974-B5CA-3801CA1D9171}"/>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358925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7CEE68-E5B9-449B-D326-81A35A5563E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D5A740-AB97-8A85-D009-D0950A80556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D54325-6C4D-2AFE-227E-0705C22AE8E9}"/>
              </a:ext>
            </a:extLst>
          </p:cNvPr>
          <p:cNvSpPr>
            <a:spLocks noGrp="1"/>
          </p:cNvSpPr>
          <p:nvPr>
            <p:ph type="dt" sz="half" idx="10"/>
          </p:nvPr>
        </p:nvSpPr>
        <p:spPr/>
        <p:txBody>
          <a:bodyPr/>
          <a:lstStyle/>
          <a:p>
            <a:fld id="{C1868269-764B-44F2-9E72-33F62E887E8A}" type="datetime1">
              <a:rPr lang="sv-SE" smtClean="0"/>
              <a:t>2024-08-29</a:t>
            </a:fld>
            <a:endParaRPr lang="sv-SE"/>
          </a:p>
        </p:txBody>
      </p:sp>
      <p:sp>
        <p:nvSpPr>
          <p:cNvPr id="5" name="Platshållare för sidfot 4">
            <a:extLst>
              <a:ext uri="{FF2B5EF4-FFF2-40B4-BE49-F238E27FC236}">
                <a16:creationId xmlns:a16="http://schemas.microsoft.com/office/drawing/2014/main" id="{64CFB7E4-04A2-5CB5-AA49-56E2349842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C130D0-7540-D4FD-5928-1C18E1C88808}"/>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340169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E5088A-C0B3-5FF8-79F7-1230E95E062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F3D152E-C1DD-B1A8-4205-075854577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8812AA2-3552-6B9C-1CC4-841B50832563}"/>
              </a:ext>
            </a:extLst>
          </p:cNvPr>
          <p:cNvSpPr>
            <a:spLocks noGrp="1"/>
          </p:cNvSpPr>
          <p:nvPr>
            <p:ph type="dt" sz="half" idx="10"/>
          </p:nvPr>
        </p:nvSpPr>
        <p:spPr/>
        <p:txBody>
          <a:bodyPr/>
          <a:lstStyle/>
          <a:p>
            <a:fld id="{E0C621F3-5BB2-441F-878C-51B6EE9D9135}" type="datetime1">
              <a:rPr lang="sv-SE" smtClean="0"/>
              <a:t>2024-08-29</a:t>
            </a:fld>
            <a:endParaRPr lang="sv-SE"/>
          </a:p>
        </p:txBody>
      </p:sp>
      <p:sp>
        <p:nvSpPr>
          <p:cNvPr id="5" name="Platshållare för sidfot 4">
            <a:extLst>
              <a:ext uri="{FF2B5EF4-FFF2-40B4-BE49-F238E27FC236}">
                <a16:creationId xmlns:a16="http://schemas.microsoft.com/office/drawing/2014/main" id="{68D6633C-3485-2AB7-9181-2A4A08103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512241-F248-1F88-4D45-574EF0BBEBD9}"/>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194987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6F64E0-C7A5-0354-A858-81092035335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E48190-9930-6783-6CC6-69E0F7A0E01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E1C0B20-450A-5200-62C2-A8091B0CCFA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62EE088-AD2A-9061-ED5D-ACCD27787134}"/>
              </a:ext>
            </a:extLst>
          </p:cNvPr>
          <p:cNvSpPr>
            <a:spLocks noGrp="1"/>
          </p:cNvSpPr>
          <p:nvPr>
            <p:ph type="dt" sz="half" idx="10"/>
          </p:nvPr>
        </p:nvSpPr>
        <p:spPr/>
        <p:txBody>
          <a:bodyPr/>
          <a:lstStyle/>
          <a:p>
            <a:fld id="{875AFA4A-9A6D-4928-B974-F07DBAF5B942}" type="datetime1">
              <a:rPr lang="sv-SE" smtClean="0"/>
              <a:t>2024-08-29</a:t>
            </a:fld>
            <a:endParaRPr lang="sv-SE"/>
          </a:p>
        </p:txBody>
      </p:sp>
      <p:sp>
        <p:nvSpPr>
          <p:cNvPr id="6" name="Platshållare för sidfot 5">
            <a:extLst>
              <a:ext uri="{FF2B5EF4-FFF2-40B4-BE49-F238E27FC236}">
                <a16:creationId xmlns:a16="http://schemas.microsoft.com/office/drawing/2014/main" id="{2B401979-2E21-C993-D632-CD6DC51CDF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4F5286-363D-A0E6-2140-8BE5FE2EE091}"/>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339768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A3A4F0-BD93-8332-66AD-B131A1D4C86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660FFFA-8334-1960-ABA7-7AB9C6EB84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2673369-F00F-7C92-EBFB-6B7FCE8375A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E830B8A-F5E9-432A-2624-0A1207A533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BAEA1D1-D88B-CBAB-C96A-B8671BF9574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26E0E2F-D434-34CE-2F03-B99D6A4E6138}"/>
              </a:ext>
            </a:extLst>
          </p:cNvPr>
          <p:cNvSpPr>
            <a:spLocks noGrp="1"/>
          </p:cNvSpPr>
          <p:nvPr>
            <p:ph type="dt" sz="half" idx="10"/>
          </p:nvPr>
        </p:nvSpPr>
        <p:spPr/>
        <p:txBody>
          <a:bodyPr/>
          <a:lstStyle/>
          <a:p>
            <a:fld id="{E06C0BE5-26C7-4769-9975-AEA900DEB9CC}" type="datetime1">
              <a:rPr lang="sv-SE" smtClean="0"/>
              <a:t>2024-08-29</a:t>
            </a:fld>
            <a:endParaRPr lang="sv-SE"/>
          </a:p>
        </p:txBody>
      </p:sp>
      <p:sp>
        <p:nvSpPr>
          <p:cNvPr id="8" name="Platshållare för sidfot 7">
            <a:extLst>
              <a:ext uri="{FF2B5EF4-FFF2-40B4-BE49-F238E27FC236}">
                <a16:creationId xmlns:a16="http://schemas.microsoft.com/office/drawing/2014/main" id="{FB5DC549-24E5-A94B-2817-746BD68B2D7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EE56338-67B2-BC4F-F9BB-ED64C857C3E0}"/>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371097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D42BD1-B4E7-E602-F3A9-8C9033AFC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CB633-17ED-D5C3-2FA8-224A4DC96D76}"/>
              </a:ext>
            </a:extLst>
          </p:cNvPr>
          <p:cNvSpPr>
            <a:spLocks noGrp="1"/>
          </p:cNvSpPr>
          <p:nvPr>
            <p:ph type="dt" sz="half" idx="10"/>
          </p:nvPr>
        </p:nvSpPr>
        <p:spPr/>
        <p:txBody>
          <a:bodyPr/>
          <a:lstStyle/>
          <a:p>
            <a:fld id="{40B67ED0-4A25-466C-960D-CF904344BB5F}" type="datetime1">
              <a:rPr lang="sv-SE" smtClean="0"/>
              <a:t>2024-08-29</a:t>
            </a:fld>
            <a:endParaRPr lang="sv-SE"/>
          </a:p>
        </p:txBody>
      </p:sp>
      <p:sp>
        <p:nvSpPr>
          <p:cNvPr id="4" name="Platshållare för sidfot 3">
            <a:extLst>
              <a:ext uri="{FF2B5EF4-FFF2-40B4-BE49-F238E27FC236}">
                <a16:creationId xmlns:a16="http://schemas.microsoft.com/office/drawing/2014/main" id="{689AC5B5-8AB5-8136-3EF5-F766DBF3292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28CC520-2439-9754-DC31-76EE58095FC9}"/>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203284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3DD56C-AF5A-0E21-B257-595FBC9837F6}"/>
              </a:ext>
            </a:extLst>
          </p:cNvPr>
          <p:cNvSpPr>
            <a:spLocks noGrp="1"/>
          </p:cNvSpPr>
          <p:nvPr>
            <p:ph type="dt" sz="half" idx="10"/>
          </p:nvPr>
        </p:nvSpPr>
        <p:spPr/>
        <p:txBody>
          <a:bodyPr/>
          <a:lstStyle/>
          <a:p>
            <a:fld id="{E48BC059-A7BE-453B-9548-78749AE86AED}" type="datetime1">
              <a:rPr lang="sv-SE" smtClean="0"/>
              <a:t>2024-08-29</a:t>
            </a:fld>
            <a:endParaRPr lang="sv-SE"/>
          </a:p>
        </p:txBody>
      </p:sp>
      <p:sp>
        <p:nvSpPr>
          <p:cNvPr id="3" name="Platshållare för sidfot 2">
            <a:extLst>
              <a:ext uri="{FF2B5EF4-FFF2-40B4-BE49-F238E27FC236}">
                <a16:creationId xmlns:a16="http://schemas.microsoft.com/office/drawing/2014/main" id="{458FE97A-228B-1388-11A9-EA1FB90F9EB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7CADD70-3AD0-DC02-5774-914E117CC1E1}"/>
              </a:ext>
            </a:extLst>
          </p:cNvPr>
          <p:cNvSpPr>
            <a:spLocks noGrp="1"/>
          </p:cNvSpPr>
          <p:nvPr>
            <p:ph type="sldNum" sz="quarter" idx="12"/>
          </p:nvPr>
        </p:nvSpPr>
        <p:spPr/>
        <p:txBody>
          <a:bodyPr/>
          <a:lstStyle>
            <a:lvl1pPr>
              <a:defRPr sz="1600" b="1" i="0"/>
            </a:lvl1pPr>
          </a:lstStyle>
          <a:p>
            <a:fld id="{F400A4B4-97F1-4DAA-85E1-896FD2C46245}" type="slidenum">
              <a:rPr lang="sv-SE" smtClean="0"/>
              <a:pPr/>
              <a:t>‹#›</a:t>
            </a:fld>
            <a:endParaRPr lang="sv-SE" dirty="0"/>
          </a:p>
        </p:txBody>
      </p:sp>
    </p:spTree>
    <p:extLst>
      <p:ext uri="{BB962C8B-B14F-4D97-AF65-F5344CB8AC3E}">
        <p14:creationId xmlns:p14="http://schemas.microsoft.com/office/powerpoint/2010/main" val="26249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C4AAA1-C410-7687-AC96-4C918635A25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C3EDC04-D269-C160-D683-417691708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AEBCA70-855E-5F97-9DD0-0951DC582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3C0D83E-04BD-18E4-FE4C-76CD7BF27572}"/>
              </a:ext>
            </a:extLst>
          </p:cNvPr>
          <p:cNvSpPr>
            <a:spLocks noGrp="1"/>
          </p:cNvSpPr>
          <p:nvPr>
            <p:ph type="dt" sz="half" idx="10"/>
          </p:nvPr>
        </p:nvSpPr>
        <p:spPr/>
        <p:txBody>
          <a:bodyPr/>
          <a:lstStyle/>
          <a:p>
            <a:fld id="{EA41C50B-49BE-4E1C-9C25-63E8B5A80273}" type="datetime1">
              <a:rPr lang="sv-SE" smtClean="0"/>
              <a:t>2024-08-29</a:t>
            </a:fld>
            <a:endParaRPr lang="sv-SE"/>
          </a:p>
        </p:txBody>
      </p:sp>
      <p:sp>
        <p:nvSpPr>
          <p:cNvPr id="6" name="Platshållare för sidfot 5">
            <a:extLst>
              <a:ext uri="{FF2B5EF4-FFF2-40B4-BE49-F238E27FC236}">
                <a16:creationId xmlns:a16="http://schemas.microsoft.com/office/drawing/2014/main" id="{D8E1BE47-1BE3-7A29-98C0-C9717E1B68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13B3E82-487D-A0E9-4E4A-5C8BEEC7E6F2}"/>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410014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BA5DF9-C440-052C-9ABA-1DE78D9C4A6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782134D-2C27-A1FD-7B39-F9C177F00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596334C-E90C-FD5D-7E5B-26D338DF0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77AA5F0-F83A-A950-5D59-CE0FFDD405D5}"/>
              </a:ext>
            </a:extLst>
          </p:cNvPr>
          <p:cNvSpPr>
            <a:spLocks noGrp="1"/>
          </p:cNvSpPr>
          <p:nvPr>
            <p:ph type="dt" sz="half" idx="10"/>
          </p:nvPr>
        </p:nvSpPr>
        <p:spPr/>
        <p:txBody>
          <a:bodyPr/>
          <a:lstStyle/>
          <a:p>
            <a:fld id="{F0D6E60C-F459-43D7-8B5F-9ED5C533E9A4}" type="datetime1">
              <a:rPr lang="sv-SE" smtClean="0"/>
              <a:t>2024-08-29</a:t>
            </a:fld>
            <a:endParaRPr lang="sv-SE"/>
          </a:p>
        </p:txBody>
      </p:sp>
      <p:sp>
        <p:nvSpPr>
          <p:cNvPr id="6" name="Platshållare för sidfot 5">
            <a:extLst>
              <a:ext uri="{FF2B5EF4-FFF2-40B4-BE49-F238E27FC236}">
                <a16:creationId xmlns:a16="http://schemas.microsoft.com/office/drawing/2014/main" id="{E6DFE0D4-218E-9617-C64A-AA147741BD0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75ECFC4-3FC8-968C-9640-4BD7FD5EA974}"/>
              </a:ext>
            </a:extLst>
          </p:cNvPr>
          <p:cNvSpPr>
            <a:spLocks noGrp="1"/>
          </p:cNvSpPr>
          <p:nvPr>
            <p:ph type="sldNum" sz="quarter" idx="12"/>
          </p:nvPr>
        </p:nvSpPr>
        <p:spPr/>
        <p:txBody>
          <a:bodyPr/>
          <a:lstStyle/>
          <a:p>
            <a:fld id="{F400A4B4-97F1-4DAA-85E1-896FD2C46245}" type="slidenum">
              <a:rPr lang="sv-SE" smtClean="0"/>
              <a:t>‹#›</a:t>
            </a:fld>
            <a:endParaRPr lang="sv-SE"/>
          </a:p>
        </p:txBody>
      </p:sp>
    </p:spTree>
    <p:extLst>
      <p:ext uri="{BB962C8B-B14F-4D97-AF65-F5344CB8AC3E}">
        <p14:creationId xmlns:p14="http://schemas.microsoft.com/office/powerpoint/2010/main" val="274221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10C679A-8545-F45D-7D43-7BF4D51FD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FBB3575-A7B6-1D60-4045-D2BA59498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69C445-E08E-FBF5-4EA2-01B1C9015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CF121-19C8-4020-8401-AF82C8EBA066}" type="datetime1">
              <a:rPr lang="sv-SE" smtClean="0"/>
              <a:t>2024-08-29</a:t>
            </a:fld>
            <a:endParaRPr lang="sv-SE"/>
          </a:p>
        </p:txBody>
      </p:sp>
      <p:sp>
        <p:nvSpPr>
          <p:cNvPr id="5" name="Platshållare för sidfot 4">
            <a:extLst>
              <a:ext uri="{FF2B5EF4-FFF2-40B4-BE49-F238E27FC236}">
                <a16:creationId xmlns:a16="http://schemas.microsoft.com/office/drawing/2014/main" id="{58D45C51-2E2E-5E8E-18C1-62ADF37E0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D179449-9937-3416-0078-0ED4A6FD2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0A4B4-97F1-4DAA-85E1-896FD2C46245}" type="slidenum">
              <a:rPr lang="sv-SE" smtClean="0"/>
              <a:t>‹#›</a:t>
            </a:fld>
            <a:endParaRPr lang="sv-SE"/>
          </a:p>
        </p:txBody>
      </p:sp>
    </p:spTree>
    <p:extLst>
      <p:ext uri="{BB962C8B-B14F-4D97-AF65-F5344CB8AC3E}">
        <p14:creationId xmlns:p14="http://schemas.microsoft.com/office/powerpoint/2010/main" val="222456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9" Type="http://schemas.openxmlformats.org/officeDocument/2006/relationships/tags" Target="../tags/tag251.xml"/><Relationship Id="rId21" Type="http://schemas.openxmlformats.org/officeDocument/2006/relationships/tags" Target="../tags/tag233.xml"/><Relationship Id="rId34" Type="http://schemas.openxmlformats.org/officeDocument/2006/relationships/tags" Target="../tags/tag246.xml"/><Relationship Id="rId42" Type="http://schemas.openxmlformats.org/officeDocument/2006/relationships/tags" Target="../tags/tag254.xml"/><Relationship Id="rId47" Type="http://schemas.openxmlformats.org/officeDocument/2006/relationships/tags" Target="../tags/tag259.xml"/><Relationship Id="rId50" Type="http://schemas.openxmlformats.org/officeDocument/2006/relationships/image" Target="../media/image26.png"/><Relationship Id="rId7" Type="http://schemas.openxmlformats.org/officeDocument/2006/relationships/tags" Target="../tags/tag219.xml"/><Relationship Id="rId2" Type="http://schemas.openxmlformats.org/officeDocument/2006/relationships/tags" Target="../tags/tag214.xml"/><Relationship Id="rId16" Type="http://schemas.openxmlformats.org/officeDocument/2006/relationships/tags" Target="../tags/tag228.xml"/><Relationship Id="rId29" Type="http://schemas.openxmlformats.org/officeDocument/2006/relationships/tags" Target="../tags/tag241.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tags" Target="../tags/tag244.xml"/><Relationship Id="rId37" Type="http://schemas.openxmlformats.org/officeDocument/2006/relationships/tags" Target="../tags/tag249.xml"/><Relationship Id="rId40" Type="http://schemas.openxmlformats.org/officeDocument/2006/relationships/tags" Target="../tags/tag252.xml"/><Relationship Id="rId45" Type="http://schemas.openxmlformats.org/officeDocument/2006/relationships/tags" Target="../tags/tag257.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36" Type="http://schemas.openxmlformats.org/officeDocument/2006/relationships/tags" Target="../tags/tag248.xml"/><Relationship Id="rId49" Type="http://schemas.openxmlformats.org/officeDocument/2006/relationships/notesSlide" Target="../notesSlides/notesSlide10.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4" Type="http://schemas.openxmlformats.org/officeDocument/2006/relationships/tags" Target="../tags/tag256.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35" Type="http://schemas.openxmlformats.org/officeDocument/2006/relationships/tags" Target="../tags/tag247.xml"/><Relationship Id="rId43" Type="http://schemas.openxmlformats.org/officeDocument/2006/relationships/tags" Target="../tags/tag255.xml"/><Relationship Id="rId48" Type="http://schemas.openxmlformats.org/officeDocument/2006/relationships/slideLayout" Target="../slideLayouts/slideLayout7.xml"/><Relationship Id="rId8" Type="http://schemas.openxmlformats.org/officeDocument/2006/relationships/tags" Target="../tags/tag220.xml"/><Relationship Id="rId51" Type="http://schemas.openxmlformats.org/officeDocument/2006/relationships/image" Target="../media/image27.svg"/><Relationship Id="rId3" Type="http://schemas.openxmlformats.org/officeDocument/2006/relationships/tags" Target="../tags/tag215.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tags" Target="../tags/tag245.xml"/><Relationship Id="rId38" Type="http://schemas.openxmlformats.org/officeDocument/2006/relationships/tags" Target="../tags/tag250.xml"/><Relationship Id="rId46" Type="http://schemas.openxmlformats.org/officeDocument/2006/relationships/tags" Target="../tags/tag258.xml"/><Relationship Id="rId20" Type="http://schemas.openxmlformats.org/officeDocument/2006/relationships/tags" Target="../tags/tag232.xml"/><Relationship Id="rId41" Type="http://schemas.openxmlformats.org/officeDocument/2006/relationships/tags" Target="../tags/tag253.xml"/><Relationship Id="rId1" Type="http://schemas.openxmlformats.org/officeDocument/2006/relationships/tags" Target="../tags/tag213.xml"/><Relationship Id="rId6" Type="http://schemas.openxmlformats.org/officeDocument/2006/relationships/tags" Target="../tags/tag218.xml"/></Relationships>
</file>

<file path=ppt/slides/_rels/slide11.xml.rels><?xml version="1.0" encoding="UTF-8" standalone="yes"?>
<Relationships xmlns="http://schemas.openxmlformats.org/package/2006/relationships"><Relationship Id="rId117" Type="http://schemas.openxmlformats.org/officeDocument/2006/relationships/tags" Target="../tags/tag376.xml"/><Relationship Id="rId21" Type="http://schemas.openxmlformats.org/officeDocument/2006/relationships/tags" Target="../tags/tag280.xml"/><Relationship Id="rId42" Type="http://schemas.openxmlformats.org/officeDocument/2006/relationships/tags" Target="../tags/tag301.xml"/><Relationship Id="rId63" Type="http://schemas.openxmlformats.org/officeDocument/2006/relationships/tags" Target="../tags/tag322.xml"/><Relationship Id="rId84" Type="http://schemas.openxmlformats.org/officeDocument/2006/relationships/tags" Target="../tags/tag343.xml"/><Relationship Id="rId138" Type="http://schemas.openxmlformats.org/officeDocument/2006/relationships/tags" Target="../tags/tag397.xml"/><Relationship Id="rId159" Type="http://schemas.openxmlformats.org/officeDocument/2006/relationships/tags" Target="../tags/tag418.xml"/><Relationship Id="rId170" Type="http://schemas.openxmlformats.org/officeDocument/2006/relationships/tags" Target="../tags/tag429.xml"/><Relationship Id="rId191" Type="http://schemas.openxmlformats.org/officeDocument/2006/relationships/tags" Target="../tags/tag450.xml"/><Relationship Id="rId107" Type="http://schemas.openxmlformats.org/officeDocument/2006/relationships/tags" Target="../tags/tag366.xml"/><Relationship Id="rId11" Type="http://schemas.openxmlformats.org/officeDocument/2006/relationships/tags" Target="../tags/tag270.xml"/><Relationship Id="rId32" Type="http://schemas.openxmlformats.org/officeDocument/2006/relationships/tags" Target="../tags/tag291.xml"/><Relationship Id="rId53" Type="http://schemas.openxmlformats.org/officeDocument/2006/relationships/tags" Target="../tags/tag312.xml"/><Relationship Id="rId74" Type="http://schemas.openxmlformats.org/officeDocument/2006/relationships/tags" Target="../tags/tag333.xml"/><Relationship Id="rId128" Type="http://schemas.openxmlformats.org/officeDocument/2006/relationships/tags" Target="../tags/tag387.xml"/><Relationship Id="rId149" Type="http://schemas.openxmlformats.org/officeDocument/2006/relationships/tags" Target="../tags/tag408.xml"/><Relationship Id="rId5" Type="http://schemas.openxmlformats.org/officeDocument/2006/relationships/tags" Target="../tags/tag264.xml"/><Relationship Id="rId95" Type="http://schemas.openxmlformats.org/officeDocument/2006/relationships/tags" Target="../tags/tag354.xml"/><Relationship Id="rId160" Type="http://schemas.openxmlformats.org/officeDocument/2006/relationships/tags" Target="../tags/tag419.xml"/><Relationship Id="rId181" Type="http://schemas.openxmlformats.org/officeDocument/2006/relationships/tags" Target="../tags/tag440.xml"/><Relationship Id="rId22" Type="http://schemas.openxmlformats.org/officeDocument/2006/relationships/tags" Target="../tags/tag281.xml"/><Relationship Id="rId43" Type="http://schemas.openxmlformats.org/officeDocument/2006/relationships/tags" Target="../tags/tag302.xml"/><Relationship Id="rId64" Type="http://schemas.openxmlformats.org/officeDocument/2006/relationships/tags" Target="../tags/tag323.xml"/><Relationship Id="rId118" Type="http://schemas.openxmlformats.org/officeDocument/2006/relationships/tags" Target="../tags/tag377.xml"/><Relationship Id="rId139" Type="http://schemas.openxmlformats.org/officeDocument/2006/relationships/tags" Target="../tags/tag398.xml"/><Relationship Id="rId85" Type="http://schemas.openxmlformats.org/officeDocument/2006/relationships/tags" Target="../tags/tag344.xml"/><Relationship Id="rId150" Type="http://schemas.openxmlformats.org/officeDocument/2006/relationships/tags" Target="../tags/tag409.xml"/><Relationship Id="rId171" Type="http://schemas.openxmlformats.org/officeDocument/2006/relationships/tags" Target="../tags/tag430.xml"/><Relationship Id="rId192" Type="http://schemas.openxmlformats.org/officeDocument/2006/relationships/tags" Target="../tags/tag451.xml"/><Relationship Id="rId12" Type="http://schemas.openxmlformats.org/officeDocument/2006/relationships/tags" Target="../tags/tag271.xml"/><Relationship Id="rId33" Type="http://schemas.openxmlformats.org/officeDocument/2006/relationships/tags" Target="../tags/tag292.xml"/><Relationship Id="rId108" Type="http://schemas.openxmlformats.org/officeDocument/2006/relationships/tags" Target="../tags/tag367.xml"/><Relationship Id="rId129" Type="http://schemas.openxmlformats.org/officeDocument/2006/relationships/tags" Target="../tags/tag388.xml"/><Relationship Id="rId54" Type="http://schemas.openxmlformats.org/officeDocument/2006/relationships/tags" Target="../tags/tag313.xml"/><Relationship Id="rId75" Type="http://schemas.openxmlformats.org/officeDocument/2006/relationships/tags" Target="../tags/tag334.xml"/><Relationship Id="rId96" Type="http://schemas.openxmlformats.org/officeDocument/2006/relationships/tags" Target="../tags/tag355.xml"/><Relationship Id="rId140" Type="http://schemas.openxmlformats.org/officeDocument/2006/relationships/tags" Target="../tags/tag399.xml"/><Relationship Id="rId161" Type="http://schemas.openxmlformats.org/officeDocument/2006/relationships/tags" Target="../tags/tag420.xml"/><Relationship Id="rId182" Type="http://schemas.openxmlformats.org/officeDocument/2006/relationships/tags" Target="../tags/tag441.xml"/><Relationship Id="rId6" Type="http://schemas.openxmlformats.org/officeDocument/2006/relationships/tags" Target="../tags/tag265.xml"/><Relationship Id="rId23" Type="http://schemas.openxmlformats.org/officeDocument/2006/relationships/tags" Target="../tags/tag282.xml"/><Relationship Id="rId119" Type="http://schemas.openxmlformats.org/officeDocument/2006/relationships/tags" Target="../tags/tag378.xml"/><Relationship Id="rId44" Type="http://schemas.openxmlformats.org/officeDocument/2006/relationships/tags" Target="../tags/tag303.xml"/><Relationship Id="rId65" Type="http://schemas.openxmlformats.org/officeDocument/2006/relationships/tags" Target="../tags/tag324.xml"/><Relationship Id="rId86" Type="http://schemas.openxmlformats.org/officeDocument/2006/relationships/tags" Target="../tags/tag345.xml"/><Relationship Id="rId130" Type="http://schemas.openxmlformats.org/officeDocument/2006/relationships/tags" Target="../tags/tag389.xml"/><Relationship Id="rId151" Type="http://schemas.openxmlformats.org/officeDocument/2006/relationships/tags" Target="../tags/tag410.xml"/><Relationship Id="rId172" Type="http://schemas.openxmlformats.org/officeDocument/2006/relationships/tags" Target="../tags/tag431.xml"/><Relationship Id="rId193" Type="http://schemas.openxmlformats.org/officeDocument/2006/relationships/tags" Target="../tags/tag452.xml"/><Relationship Id="rId13" Type="http://schemas.openxmlformats.org/officeDocument/2006/relationships/tags" Target="../tags/tag272.xml"/><Relationship Id="rId109" Type="http://schemas.openxmlformats.org/officeDocument/2006/relationships/tags" Target="../tags/tag368.xml"/><Relationship Id="rId34" Type="http://schemas.openxmlformats.org/officeDocument/2006/relationships/tags" Target="../tags/tag293.xml"/><Relationship Id="rId55" Type="http://schemas.openxmlformats.org/officeDocument/2006/relationships/tags" Target="../tags/tag314.xml"/><Relationship Id="rId76" Type="http://schemas.openxmlformats.org/officeDocument/2006/relationships/tags" Target="../tags/tag335.xml"/><Relationship Id="rId97" Type="http://schemas.openxmlformats.org/officeDocument/2006/relationships/tags" Target="../tags/tag356.xml"/><Relationship Id="rId120" Type="http://schemas.openxmlformats.org/officeDocument/2006/relationships/tags" Target="../tags/tag379.xml"/><Relationship Id="rId141" Type="http://schemas.openxmlformats.org/officeDocument/2006/relationships/tags" Target="../tags/tag400.xml"/><Relationship Id="rId7" Type="http://schemas.openxmlformats.org/officeDocument/2006/relationships/tags" Target="../tags/tag266.xml"/><Relationship Id="rId162" Type="http://schemas.openxmlformats.org/officeDocument/2006/relationships/tags" Target="../tags/tag421.xml"/><Relationship Id="rId183" Type="http://schemas.openxmlformats.org/officeDocument/2006/relationships/tags" Target="../tags/tag442.xml"/><Relationship Id="rId2" Type="http://schemas.openxmlformats.org/officeDocument/2006/relationships/tags" Target="../tags/tag261.xml"/><Relationship Id="rId29" Type="http://schemas.openxmlformats.org/officeDocument/2006/relationships/tags" Target="../tags/tag288.xml"/><Relationship Id="rId24" Type="http://schemas.openxmlformats.org/officeDocument/2006/relationships/tags" Target="../tags/tag283.xml"/><Relationship Id="rId40" Type="http://schemas.openxmlformats.org/officeDocument/2006/relationships/tags" Target="../tags/tag299.xml"/><Relationship Id="rId45" Type="http://schemas.openxmlformats.org/officeDocument/2006/relationships/tags" Target="../tags/tag304.xml"/><Relationship Id="rId66" Type="http://schemas.openxmlformats.org/officeDocument/2006/relationships/tags" Target="../tags/tag325.xml"/><Relationship Id="rId87" Type="http://schemas.openxmlformats.org/officeDocument/2006/relationships/tags" Target="../tags/tag346.xml"/><Relationship Id="rId110" Type="http://schemas.openxmlformats.org/officeDocument/2006/relationships/tags" Target="../tags/tag369.xml"/><Relationship Id="rId115" Type="http://schemas.openxmlformats.org/officeDocument/2006/relationships/tags" Target="../tags/tag374.xml"/><Relationship Id="rId131" Type="http://schemas.openxmlformats.org/officeDocument/2006/relationships/tags" Target="../tags/tag390.xml"/><Relationship Id="rId136" Type="http://schemas.openxmlformats.org/officeDocument/2006/relationships/tags" Target="../tags/tag395.xml"/><Relationship Id="rId157" Type="http://schemas.openxmlformats.org/officeDocument/2006/relationships/tags" Target="../tags/tag416.xml"/><Relationship Id="rId178" Type="http://schemas.openxmlformats.org/officeDocument/2006/relationships/tags" Target="../tags/tag437.xml"/><Relationship Id="rId61" Type="http://schemas.openxmlformats.org/officeDocument/2006/relationships/tags" Target="../tags/tag320.xml"/><Relationship Id="rId82" Type="http://schemas.openxmlformats.org/officeDocument/2006/relationships/tags" Target="../tags/tag341.xml"/><Relationship Id="rId152" Type="http://schemas.openxmlformats.org/officeDocument/2006/relationships/tags" Target="../tags/tag411.xml"/><Relationship Id="rId173" Type="http://schemas.openxmlformats.org/officeDocument/2006/relationships/tags" Target="../tags/tag432.xml"/><Relationship Id="rId194" Type="http://schemas.openxmlformats.org/officeDocument/2006/relationships/tags" Target="../tags/tag453.xml"/><Relationship Id="rId199" Type="http://schemas.openxmlformats.org/officeDocument/2006/relationships/tags" Target="../tags/tag458.xml"/><Relationship Id="rId19" Type="http://schemas.openxmlformats.org/officeDocument/2006/relationships/tags" Target="../tags/tag278.xml"/><Relationship Id="rId14" Type="http://schemas.openxmlformats.org/officeDocument/2006/relationships/tags" Target="../tags/tag273.xml"/><Relationship Id="rId30" Type="http://schemas.openxmlformats.org/officeDocument/2006/relationships/tags" Target="../tags/tag289.xml"/><Relationship Id="rId35" Type="http://schemas.openxmlformats.org/officeDocument/2006/relationships/tags" Target="../tags/tag294.xml"/><Relationship Id="rId56" Type="http://schemas.openxmlformats.org/officeDocument/2006/relationships/tags" Target="../tags/tag315.xml"/><Relationship Id="rId77" Type="http://schemas.openxmlformats.org/officeDocument/2006/relationships/tags" Target="../tags/tag336.xml"/><Relationship Id="rId100" Type="http://schemas.openxmlformats.org/officeDocument/2006/relationships/tags" Target="../tags/tag359.xml"/><Relationship Id="rId105" Type="http://schemas.openxmlformats.org/officeDocument/2006/relationships/tags" Target="../tags/tag364.xml"/><Relationship Id="rId126" Type="http://schemas.openxmlformats.org/officeDocument/2006/relationships/tags" Target="../tags/tag385.xml"/><Relationship Id="rId147" Type="http://schemas.openxmlformats.org/officeDocument/2006/relationships/tags" Target="../tags/tag406.xml"/><Relationship Id="rId168" Type="http://schemas.openxmlformats.org/officeDocument/2006/relationships/tags" Target="../tags/tag427.xml"/><Relationship Id="rId8" Type="http://schemas.openxmlformats.org/officeDocument/2006/relationships/tags" Target="../tags/tag267.xml"/><Relationship Id="rId51" Type="http://schemas.openxmlformats.org/officeDocument/2006/relationships/tags" Target="../tags/tag310.xml"/><Relationship Id="rId72" Type="http://schemas.openxmlformats.org/officeDocument/2006/relationships/tags" Target="../tags/tag331.xml"/><Relationship Id="rId93" Type="http://schemas.openxmlformats.org/officeDocument/2006/relationships/tags" Target="../tags/tag352.xml"/><Relationship Id="rId98" Type="http://schemas.openxmlformats.org/officeDocument/2006/relationships/tags" Target="../tags/tag357.xml"/><Relationship Id="rId121" Type="http://schemas.openxmlformats.org/officeDocument/2006/relationships/tags" Target="../tags/tag380.xml"/><Relationship Id="rId142" Type="http://schemas.openxmlformats.org/officeDocument/2006/relationships/tags" Target="../tags/tag401.xml"/><Relationship Id="rId163" Type="http://schemas.openxmlformats.org/officeDocument/2006/relationships/tags" Target="../tags/tag422.xml"/><Relationship Id="rId184" Type="http://schemas.openxmlformats.org/officeDocument/2006/relationships/tags" Target="../tags/tag443.xml"/><Relationship Id="rId189" Type="http://schemas.openxmlformats.org/officeDocument/2006/relationships/tags" Target="../tags/tag448.xml"/><Relationship Id="rId3" Type="http://schemas.openxmlformats.org/officeDocument/2006/relationships/tags" Target="../tags/tag262.xml"/><Relationship Id="rId25" Type="http://schemas.openxmlformats.org/officeDocument/2006/relationships/tags" Target="../tags/tag284.xml"/><Relationship Id="rId46" Type="http://schemas.openxmlformats.org/officeDocument/2006/relationships/tags" Target="../tags/tag305.xml"/><Relationship Id="rId67" Type="http://schemas.openxmlformats.org/officeDocument/2006/relationships/tags" Target="../tags/tag326.xml"/><Relationship Id="rId116" Type="http://schemas.openxmlformats.org/officeDocument/2006/relationships/tags" Target="../tags/tag375.xml"/><Relationship Id="rId137" Type="http://schemas.openxmlformats.org/officeDocument/2006/relationships/tags" Target="../tags/tag396.xml"/><Relationship Id="rId158" Type="http://schemas.openxmlformats.org/officeDocument/2006/relationships/tags" Target="../tags/tag417.xml"/><Relationship Id="rId20" Type="http://schemas.openxmlformats.org/officeDocument/2006/relationships/tags" Target="../tags/tag279.xml"/><Relationship Id="rId41" Type="http://schemas.openxmlformats.org/officeDocument/2006/relationships/tags" Target="../tags/tag300.xml"/><Relationship Id="rId62" Type="http://schemas.openxmlformats.org/officeDocument/2006/relationships/tags" Target="../tags/tag321.xml"/><Relationship Id="rId83" Type="http://schemas.openxmlformats.org/officeDocument/2006/relationships/tags" Target="../tags/tag342.xml"/><Relationship Id="rId88" Type="http://schemas.openxmlformats.org/officeDocument/2006/relationships/tags" Target="../tags/tag347.xml"/><Relationship Id="rId111" Type="http://schemas.openxmlformats.org/officeDocument/2006/relationships/tags" Target="../tags/tag370.xml"/><Relationship Id="rId132" Type="http://schemas.openxmlformats.org/officeDocument/2006/relationships/tags" Target="../tags/tag391.xml"/><Relationship Id="rId153" Type="http://schemas.openxmlformats.org/officeDocument/2006/relationships/tags" Target="../tags/tag412.xml"/><Relationship Id="rId174" Type="http://schemas.openxmlformats.org/officeDocument/2006/relationships/tags" Target="../tags/tag433.xml"/><Relationship Id="rId179" Type="http://schemas.openxmlformats.org/officeDocument/2006/relationships/tags" Target="../tags/tag438.xml"/><Relationship Id="rId195" Type="http://schemas.openxmlformats.org/officeDocument/2006/relationships/tags" Target="../tags/tag454.xml"/><Relationship Id="rId190" Type="http://schemas.openxmlformats.org/officeDocument/2006/relationships/tags" Target="../tags/tag449.xml"/><Relationship Id="rId15" Type="http://schemas.openxmlformats.org/officeDocument/2006/relationships/tags" Target="../tags/tag274.xml"/><Relationship Id="rId36" Type="http://schemas.openxmlformats.org/officeDocument/2006/relationships/tags" Target="../tags/tag295.xml"/><Relationship Id="rId57" Type="http://schemas.openxmlformats.org/officeDocument/2006/relationships/tags" Target="../tags/tag316.xml"/><Relationship Id="rId106" Type="http://schemas.openxmlformats.org/officeDocument/2006/relationships/tags" Target="../tags/tag365.xml"/><Relationship Id="rId127" Type="http://schemas.openxmlformats.org/officeDocument/2006/relationships/tags" Target="../tags/tag386.xml"/><Relationship Id="rId10" Type="http://schemas.openxmlformats.org/officeDocument/2006/relationships/tags" Target="../tags/tag269.xml"/><Relationship Id="rId31" Type="http://schemas.openxmlformats.org/officeDocument/2006/relationships/tags" Target="../tags/tag290.xml"/><Relationship Id="rId52" Type="http://schemas.openxmlformats.org/officeDocument/2006/relationships/tags" Target="../tags/tag311.xml"/><Relationship Id="rId73" Type="http://schemas.openxmlformats.org/officeDocument/2006/relationships/tags" Target="../tags/tag332.xml"/><Relationship Id="rId78" Type="http://schemas.openxmlformats.org/officeDocument/2006/relationships/tags" Target="../tags/tag337.xml"/><Relationship Id="rId94" Type="http://schemas.openxmlformats.org/officeDocument/2006/relationships/tags" Target="../tags/tag353.xml"/><Relationship Id="rId99" Type="http://schemas.openxmlformats.org/officeDocument/2006/relationships/tags" Target="../tags/tag358.xml"/><Relationship Id="rId101" Type="http://schemas.openxmlformats.org/officeDocument/2006/relationships/tags" Target="../tags/tag360.xml"/><Relationship Id="rId122" Type="http://schemas.openxmlformats.org/officeDocument/2006/relationships/tags" Target="../tags/tag381.xml"/><Relationship Id="rId143" Type="http://schemas.openxmlformats.org/officeDocument/2006/relationships/tags" Target="../tags/tag402.xml"/><Relationship Id="rId148" Type="http://schemas.openxmlformats.org/officeDocument/2006/relationships/tags" Target="../tags/tag407.xml"/><Relationship Id="rId164" Type="http://schemas.openxmlformats.org/officeDocument/2006/relationships/tags" Target="../tags/tag423.xml"/><Relationship Id="rId169" Type="http://schemas.openxmlformats.org/officeDocument/2006/relationships/tags" Target="../tags/tag428.xml"/><Relationship Id="rId185" Type="http://schemas.openxmlformats.org/officeDocument/2006/relationships/tags" Target="../tags/tag444.xml"/><Relationship Id="rId4" Type="http://schemas.openxmlformats.org/officeDocument/2006/relationships/tags" Target="../tags/tag263.xml"/><Relationship Id="rId9" Type="http://schemas.openxmlformats.org/officeDocument/2006/relationships/tags" Target="../tags/tag268.xml"/><Relationship Id="rId180" Type="http://schemas.openxmlformats.org/officeDocument/2006/relationships/tags" Target="../tags/tag439.xml"/><Relationship Id="rId26" Type="http://schemas.openxmlformats.org/officeDocument/2006/relationships/tags" Target="../tags/tag285.xml"/><Relationship Id="rId47" Type="http://schemas.openxmlformats.org/officeDocument/2006/relationships/tags" Target="../tags/tag306.xml"/><Relationship Id="rId68" Type="http://schemas.openxmlformats.org/officeDocument/2006/relationships/tags" Target="../tags/tag327.xml"/><Relationship Id="rId89" Type="http://schemas.openxmlformats.org/officeDocument/2006/relationships/tags" Target="../tags/tag348.xml"/><Relationship Id="rId112" Type="http://schemas.openxmlformats.org/officeDocument/2006/relationships/tags" Target="../tags/tag371.xml"/><Relationship Id="rId133" Type="http://schemas.openxmlformats.org/officeDocument/2006/relationships/tags" Target="../tags/tag392.xml"/><Relationship Id="rId154" Type="http://schemas.openxmlformats.org/officeDocument/2006/relationships/tags" Target="../tags/tag413.xml"/><Relationship Id="rId175" Type="http://schemas.openxmlformats.org/officeDocument/2006/relationships/tags" Target="../tags/tag434.xml"/><Relationship Id="rId196" Type="http://schemas.openxmlformats.org/officeDocument/2006/relationships/tags" Target="../tags/tag455.xml"/><Relationship Id="rId200" Type="http://schemas.openxmlformats.org/officeDocument/2006/relationships/slideLayout" Target="../slideLayouts/slideLayout7.xml"/><Relationship Id="rId16" Type="http://schemas.openxmlformats.org/officeDocument/2006/relationships/tags" Target="../tags/tag275.xml"/><Relationship Id="rId37" Type="http://schemas.openxmlformats.org/officeDocument/2006/relationships/tags" Target="../tags/tag296.xml"/><Relationship Id="rId58" Type="http://schemas.openxmlformats.org/officeDocument/2006/relationships/tags" Target="../tags/tag317.xml"/><Relationship Id="rId79" Type="http://schemas.openxmlformats.org/officeDocument/2006/relationships/tags" Target="../tags/tag338.xml"/><Relationship Id="rId102" Type="http://schemas.openxmlformats.org/officeDocument/2006/relationships/tags" Target="../tags/tag361.xml"/><Relationship Id="rId123" Type="http://schemas.openxmlformats.org/officeDocument/2006/relationships/tags" Target="../tags/tag382.xml"/><Relationship Id="rId144" Type="http://schemas.openxmlformats.org/officeDocument/2006/relationships/tags" Target="../tags/tag403.xml"/><Relationship Id="rId90" Type="http://schemas.openxmlformats.org/officeDocument/2006/relationships/tags" Target="../tags/tag349.xml"/><Relationship Id="rId165" Type="http://schemas.openxmlformats.org/officeDocument/2006/relationships/tags" Target="../tags/tag424.xml"/><Relationship Id="rId186" Type="http://schemas.openxmlformats.org/officeDocument/2006/relationships/tags" Target="../tags/tag445.xml"/><Relationship Id="rId27" Type="http://schemas.openxmlformats.org/officeDocument/2006/relationships/tags" Target="../tags/tag286.xml"/><Relationship Id="rId48" Type="http://schemas.openxmlformats.org/officeDocument/2006/relationships/tags" Target="../tags/tag307.xml"/><Relationship Id="rId69" Type="http://schemas.openxmlformats.org/officeDocument/2006/relationships/tags" Target="../tags/tag328.xml"/><Relationship Id="rId113" Type="http://schemas.openxmlformats.org/officeDocument/2006/relationships/tags" Target="../tags/tag372.xml"/><Relationship Id="rId134" Type="http://schemas.openxmlformats.org/officeDocument/2006/relationships/tags" Target="../tags/tag393.xml"/><Relationship Id="rId80" Type="http://schemas.openxmlformats.org/officeDocument/2006/relationships/tags" Target="../tags/tag339.xml"/><Relationship Id="rId155" Type="http://schemas.openxmlformats.org/officeDocument/2006/relationships/tags" Target="../tags/tag414.xml"/><Relationship Id="rId176" Type="http://schemas.openxmlformats.org/officeDocument/2006/relationships/tags" Target="../tags/tag435.xml"/><Relationship Id="rId197" Type="http://schemas.openxmlformats.org/officeDocument/2006/relationships/tags" Target="../tags/tag456.xml"/><Relationship Id="rId201" Type="http://schemas.openxmlformats.org/officeDocument/2006/relationships/notesSlide" Target="../notesSlides/notesSlide11.xml"/><Relationship Id="rId17" Type="http://schemas.openxmlformats.org/officeDocument/2006/relationships/tags" Target="../tags/tag276.xml"/><Relationship Id="rId38" Type="http://schemas.openxmlformats.org/officeDocument/2006/relationships/tags" Target="../tags/tag297.xml"/><Relationship Id="rId59" Type="http://schemas.openxmlformats.org/officeDocument/2006/relationships/tags" Target="../tags/tag318.xml"/><Relationship Id="rId103" Type="http://schemas.openxmlformats.org/officeDocument/2006/relationships/tags" Target="../tags/tag362.xml"/><Relationship Id="rId124" Type="http://schemas.openxmlformats.org/officeDocument/2006/relationships/tags" Target="../tags/tag383.xml"/><Relationship Id="rId70" Type="http://schemas.openxmlformats.org/officeDocument/2006/relationships/tags" Target="../tags/tag329.xml"/><Relationship Id="rId91" Type="http://schemas.openxmlformats.org/officeDocument/2006/relationships/tags" Target="../tags/tag350.xml"/><Relationship Id="rId145" Type="http://schemas.openxmlformats.org/officeDocument/2006/relationships/tags" Target="../tags/tag404.xml"/><Relationship Id="rId166" Type="http://schemas.openxmlformats.org/officeDocument/2006/relationships/tags" Target="../tags/tag425.xml"/><Relationship Id="rId187" Type="http://schemas.openxmlformats.org/officeDocument/2006/relationships/tags" Target="../tags/tag446.xml"/><Relationship Id="rId1" Type="http://schemas.openxmlformats.org/officeDocument/2006/relationships/tags" Target="../tags/tag260.xml"/><Relationship Id="rId28" Type="http://schemas.openxmlformats.org/officeDocument/2006/relationships/tags" Target="../tags/tag287.xml"/><Relationship Id="rId49" Type="http://schemas.openxmlformats.org/officeDocument/2006/relationships/tags" Target="../tags/tag308.xml"/><Relationship Id="rId114" Type="http://schemas.openxmlformats.org/officeDocument/2006/relationships/tags" Target="../tags/tag373.xml"/><Relationship Id="rId60" Type="http://schemas.openxmlformats.org/officeDocument/2006/relationships/tags" Target="../tags/tag319.xml"/><Relationship Id="rId81" Type="http://schemas.openxmlformats.org/officeDocument/2006/relationships/tags" Target="../tags/tag340.xml"/><Relationship Id="rId135" Type="http://schemas.openxmlformats.org/officeDocument/2006/relationships/tags" Target="../tags/tag394.xml"/><Relationship Id="rId156" Type="http://schemas.openxmlformats.org/officeDocument/2006/relationships/tags" Target="../tags/tag415.xml"/><Relationship Id="rId177" Type="http://schemas.openxmlformats.org/officeDocument/2006/relationships/tags" Target="../tags/tag436.xml"/><Relationship Id="rId198" Type="http://schemas.openxmlformats.org/officeDocument/2006/relationships/tags" Target="../tags/tag457.xml"/><Relationship Id="rId18" Type="http://schemas.openxmlformats.org/officeDocument/2006/relationships/tags" Target="../tags/tag277.xml"/><Relationship Id="rId39" Type="http://schemas.openxmlformats.org/officeDocument/2006/relationships/tags" Target="../tags/tag298.xml"/><Relationship Id="rId50" Type="http://schemas.openxmlformats.org/officeDocument/2006/relationships/tags" Target="../tags/tag309.xml"/><Relationship Id="rId104" Type="http://schemas.openxmlformats.org/officeDocument/2006/relationships/tags" Target="../tags/tag363.xml"/><Relationship Id="rId125" Type="http://schemas.openxmlformats.org/officeDocument/2006/relationships/tags" Target="../tags/tag384.xml"/><Relationship Id="rId146" Type="http://schemas.openxmlformats.org/officeDocument/2006/relationships/tags" Target="../tags/tag405.xml"/><Relationship Id="rId167" Type="http://schemas.openxmlformats.org/officeDocument/2006/relationships/tags" Target="../tags/tag426.xml"/><Relationship Id="rId188" Type="http://schemas.openxmlformats.org/officeDocument/2006/relationships/tags" Target="../tags/tag447.xml"/><Relationship Id="rId71" Type="http://schemas.openxmlformats.org/officeDocument/2006/relationships/tags" Target="../tags/tag330.xml"/><Relationship Id="rId92" Type="http://schemas.openxmlformats.org/officeDocument/2006/relationships/tags" Target="../tags/tag351.xml"/></Relationships>
</file>

<file path=ppt/slides/_rels/slide12.xml.rels><?xml version="1.0" encoding="UTF-8" standalone="yes"?>
<Relationships xmlns="http://schemas.openxmlformats.org/package/2006/relationships"><Relationship Id="rId117" Type="http://schemas.openxmlformats.org/officeDocument/2006/relationships/tags" Target="../tags/tag575.xml"/><Relationship Id="rId21" Type="http://schemas.openxmlformats.org/officeDocument/2006/relationships/tags" Target="../tags/tag479.xml"/><Relationship Id="rId42" Type="http://schemas.openxmlformats.org/officeDocument/2006/relationships/tags" Target="../tags/tag500.xml"/><Relationship Id="rId63" Type="http://schemas.openxmlformats.org/officeDocument/2006/relationships/tags" Target="../tags/tag521.xml"/><Relationship Id="rId84" Type="http://schemas.openxmlformats.org/officeDocument/2006/relationships/tags" Target="../tags/tag542.xml"/><Relationship Id="rId138" Type="http://schemas.openxmlformats.org/officeDocument/2006/relationships/tags" Target="../tags/tag596.xml"/><Relationship Id="rId159" Type="http://schemas.openxmlformats.org/officeDocument/2006/relationships/tags" Target="../tags/tag617.xml"/><Relationship Id="rId170" Type="http://schemas.openxmlformats.org/officeDocument/2006/relationships/tags" Target="../tags/tag628.xml"/><Relationship Id="rId191" Type="http://schemas.openxmlformats.org/officeDocument/2006/relationships/tags" Target="../tags/tag649.xml"/><Relationship Id="rId205" Type="http://schemas.openxmlformats.org/officeDocument/2006/relationships/tags" Target="../tags/tag663.xml"/><Relationship Id="rId226" Type="http://schemas.openxmlformats.org/officeDocument/2006/relationships/tags" Target="../tags/tag684.xml"/><Relationship Id="rId247" Type="http://schemas.openxmlformats.org/officeDocument/2006/relationships/tags" Target="../tags/tag705.xml"/><Relationship Id="rId107" Type="http://schemas.openxmlformats.org/officeDocument/2006/relationships/tags" Target="../tags/tag565.xml"/><Relationship Id="rId11" Type="http://schemas.openxmlformats.org/officeDocument/2006/relationships/tags" Target="../tags/tag469.xml"/><Relationship Id="rId32" Type="http://schemas.openxmlformats.org/officeDocument/2006/relationships/tags" Target="../tags/tag490.xml"/><Relationship Id="rId53" Type="http://schemas.openxmlformats.org/officeDocument/2006/relationships/tags" Target="../tags/tag511.xml"/><Relationship Id="rId74" Type="http://schemas.openxmlformats.org/officeDocument/2006/relationships/tags" Target="../tags/tag532.xml"/><Relationship Id="rId128" Type="http://schemas.openxmlformats.org/officeDocument/2006/relationships/tags" Target="../tags/tag586.xml"/><Relationship Id="rId149" Type="http://schemas.openxmlformats.org/officeDocument/2006/relationships/tags" Target="../tags/tag607.xml"/><Relationship Id="rId5" Type="http://schemas.openxmlformats.org/officeDocument/2006/relationships/tags" Target="../tags/tag463.xml"/><Relationship Id="rId95" Type="http://schemas.openxmlformats.org/officeDocument/2006/relationships/tags" Target="../tags/tag553.xml"/><Relationship Id="rId160" Type="http://schemas.openxmlformats.org/officeDocument/2006/relationships/tags" Target="../tags/tag618.xml"/><Relationship Id="rId181" Type="http://schemas.openxmlformats.org/officeDocument/2006/relationships/tags" Target="../tags/tag639.xml"/><Relationship Id="rId216" Type="http://schemas.openxmlformats.org/officeDocument/2006/relationships/tags" Target="../tags/tag674.xml"/><Relationship Id="rId237" Type="http://schemas.openxmlformats.org/officeDocument/2006/relationships/tags" Target="../tags/tag695.xml"/><Relationship Id="rId258" Type="http://schemas.openxmlformats.org/officeDocument/2006/relationships/tags" Target="../tags/tag716.xml"/><Relationship Id="rId22" Type="http://schemas.openxmlformats.org/officeDocument/2006/relationships/tags" Target="../tags/tag480.xml"/><Relationship Id="rId43" Type="http://schemas.openxmlformats.org/officeDocument/2006/relationships/tags" Target="../tags/tag501.xml"/><Relationship Id="rId64" Type="http://schemas.openxmlformats.org/officeDocument/2006/relationships/tags" Target="../tags/tag522.xml"/><Relationship Id="rId118" Type="http://schemas.openxmlformats.org/officeDocument/2006/relationships/tags" Target="../tags/tag576.xml"/><Relationship Id="rId139" Type="http://schemas.openxmlformats.org/officeDocument/2006/relationships/tags" Target="../tags/tag597.xml"/><Relationship Id="rId85" Type="http://schemas.openxmlformats.org/officeDocument/2006/relationships/tags" Target="../tags/tag543.xml"/><Relationship Id="rId150" Type="http://schemas.openxmlformats.org/officeDocument/2006/relationships/tags" Target="../tags/tag608.xml"/><Relationship Id="rId171" Type="http://schemas.openxmlformats.org/officeDocument/2006/relationships/tags" Target="../tags/tag629.xml"/><Relationship Id="rId192" Type="http://schemas.openxmlformats.org/officeDocument/2006/relationships/tags" Target="../tags/tag650.xml"/><Relationship Id="rId206" Type="http://schemas.openxmlformats.org/officeDocument/2006/relationships/tags" Target="../tags/tag664.xml"/><Relationship Id="rId227" Type="http://schemas.openxmlformats.org/officeDocument/2006/relationships/tags" Target="../tags/tag685.xml"/><Relationship Id="rId248" Type="http://schemas.openxmlformats.org/officeDocument/2006/relationships/tags" Target="../tags/tag706.xml"/><Relationship Id="rId12" Type="http://schemas.openxmlformats.org/officeDocument/2006/relationships/tags" Target="../tags/tag470.xml"/><Relationship Id="rId33" Type="http://schemas.openxmlformats.org/officeDocument/2006/relationships/tags" Target="../tags/tag491.xml"/><Relationship Id="rId108" Type="http://schemas.openxmlformats.org/officeDocument/2006/relationships/tags" Target="../tags/tag566.xml"/><Relationship Id="rId129" Type="http://schemas.openxmlformats.org/officeDocument/2006/relationships/tags" Target="../tags/tag587.xml"/><Relationship Id="rId54" Type="http://schemas.openxmlformats.org/officeDocument/2006/relationships/tags" Target="../tags/tag512.xml"/><Relationship Id="rId75" Type="http://schemas.openxmlformats.org/officeDocument/2006/relationships/tags" Target="../tags/tag533.xml"/><Relationship Id="rId96" Type="http://schemas.openxmlformats.org/officeDocument/2006/relationships/tags" Target="../tags/tag554.xml"/><Relationship Id="rId140" Type="http://schemas.openxmlformats.org/officeDocument/2006/relationships/tags" Target="../tags/tag598.xml"/><Relationship Id="rId161" Type="http://schemas.openxmlformats.org/officeDocument/2006/relationships/tags" Target="../tags/tag619.xml"/><Relationship Id="rId182" Type="http://schemas.openxmlformats.org/officeDocument/2006/relationships/tags" Target="../tags/tag640.xml"/><Relationship Id="rId217" Type="http://schemas.openxmlformats.org/officeDocument/2006/relationships/tags" Target="../tags/tag675.xml"/><Relationship Id="rId6" Type="http://schemas.openxmlformats.org/officeDocument/2006/relationships/tags" Target="../tags/tag464.xml"/><Relationship Id="rId238" Type="http://schemas.openxmlformats.org/officeDocument/2006/relationships/tags" Target="../tags/tag696.xml"/><Relationship Id="rId259" Type="http://schemas.openxmlformats.org/officeDocument/2006/relationships/slideLayout" Target="../slideLayouts/slideLayout7.xml"/><Relationship Id="rId23" Type="http://schemas.openxmlformats.org/officeDocument/2006/relationships/tags" Target="../tags/tag481.xml"/><Relationship Id="rId119" Type="http://schemas.openxmlformats.org/officeDocument/2006/relationships/tags" Target="../tags/tag577.xml"/><Relationship Id="rId44" Type="http://schemas.openxmlformats.org/officeDocument/2006/relationships/tags" Target="../tags/tag502.xml"/><Relationship Id="rId65" Type="http://schemas.openxmlformats.org/officeDocument/2006/relationships/tags" Target="../tags/tag523.xml"/><Relationship Id="rId86" Type="http://schemas.openxmlformats.org/officeDocument/2006/relationships/tags" Target="../tags/tag544.xml"/><Relationship Id="rId130" Type="http://schemas.openxmlformats.org/officeDocument/2006/relationships/tags" Target="../tags/tag588.xml"/><Relationship Id="rId151" Type="http://schemas.openxmlformats.org/officeDocument/2006/relationships/tags" Target="../tags/tag609.xml"/><Relationship Id="rId172" Type="http://schemas.openxmlformats.org/officeDocument/2006/relationships/tags" Target="../tags/tag630.xml"/><Relationship Id="rId193" Type="http://schemas.openxmlformats.org/officeDocument/2006/relationships/tags" Target="../tags/tag651.xml"/><Relationship Id="rId207" Type="http://schemas.openxmlformats.org/officeDocument/2006/relationships/tags" Target="../tags/tag665.xml"/><Relationship Id="rId228" Type="http://schemas.openxmlformats.org/officeDocument/2006/relationships/tags" Target="../tags/tag686.xml"/><Relationship Id="rId249" Type="http://schemas.openxmlformats.org/officeDocument/2006/relationships/tags" Target="../tags/tag707.xml"/><Relationship Id="rId13" Type="http://schemas.openxmlformats.org/officeDocument/2006/relationships/tags" Target="../tags/tag471.xml"/><Relationship Id="rId109" Type="http://schemas.openxmlformats.org/officeDocument/2006/relationships/tags" Target="../tags/tag567.xml"/><Relationship Id="rId260" Type="http://schemas.openxmlformats.org/officeDocument/2006/relationships/notesSlide" Target="../notesSlides/notesSlide12.xml"/><Relationship Id="rId34" Type="http://schemas.openxmlformats.org/officeDocument/2006/relationships/tags" Target="../tags/tag492.xml"/><Relationship Id="rId55" Type="http://schemas.openxmlformats.org/officeDocument/2006/relationships/tags" Target="../tags/tag513.xml"/><Relationship Id="rId76" Type="http://schemas.openxmlformats.org/officeDocument/2006/relationships/tags" Target="../tags/tag534.xml"/><Relationship Id="rId97" Type="http://schemas.openxmlformats.org/officeDocument/2006/relationships/tags" Target="../tags/tag555.xml"/><Relationship Id="rId120" Type="http://schemas.openxmlformats.org/officeDocument/2006/relationships/tags" Target="../tags/tag578.xml"/><Relationship Id="rId141" Type="http://schemas.openxmlformats.org/officeDocument/2006/relationships/tags" Target="../tags/tag599.xml"/><Relationship Id="rId7" Type="http://schemas.openxmlformats.org/officeDocument/2006/relationships/tags" Target="../tags/tag465.xml"/><Relationship Id="rId162" Type="http://schemas.openxmlformats.org/officeDocument/2006/relationships/tags" Target="../tags/tag620.xml"/><Relationship Id="rId183" Type="http://schemas.openxmlformats.org/officeDocument/2006/relationships/tags" Target="../tags/tag641.xml"/><Relationship Id="rId218" Type="http://schemas.openxmlformats.org/officeDocument/2006/relationships/tags" Target="../tags/tag676.xml"/><Relationship Id="rId239" Type="http://schemas.openxmlformats.org/officeDocument/2006/relationships/tags" Target="../tags/tag697.xml"/><Relationship Id="rId250" Type="http://schemas.openxmlformats.org/officeDocument/2006/relationships/tags" Target="../tags/tag708.xml"/><Relationship Id="rId24" Type="http://schemas.openxmlformats.org/officeDocument/2006/relationships/tags" Target="../tags/tag482.xml"/><Relationship Id="rId45" Type="http://schemas.openxmlformats.org/officeDocument/2006/relationships/tags" Target="../tags/tag503.xml"/><Relationship Id="rId66" Type="http://schemas.openxmlformats.org/officeDocument/2006/relationships/tags" Target="../tags/tag524.xml"/><Relationship Id="rId87" Type="http://schemas.openxmlformats.org/officeDocument/2006/relationships/tags" Target="../tags/tag545.xml"/><Relationship Id="rId110" Type="http://schemas.openxmlformats.org/officeDocument/2006/relationships/tags" Target="../tags/tag568.xml"/><Relationship Id="rId131" Type="http://schemas.openxmlformats.org/officeDocument/2006/relationships/tags" Target="../tags/tag589.xml"/><Relationship Id="rId152" Type="http://schemas.openxmlformats.org/officeDocument/2006/relationships/tags" Target="../tags/tag610.xml"/><Relationship Id="rId173" Type="http://schemas.openxmlformats.org/officeDocument/2006/relationships/tags" Target="../tags/tag631.xml"/><Relationship Id="rId194" Type="http://schemas.openxmlformats.org/officeDocument/2006/relationships/tags" Target="../tags/tag652.xml"/><Relationship Id="rId208" Type="http://schemas.openxmlformats.org/officeDocument/2006/relationships/tags" Target="../tags/tag666.xml"/><Relationship Id="rId229" Type="http://schemas.openxmlformats.org/officeDocument/2006/relationships/tags" Target="../tags/tag687.xml"/><Relationship Id="rId240" Type="http://schemas.openxmlformats.org/officeDocument/2006/relationships/tags" Target="../tags/tag698.xml"/><Relationship Id="rId14" Type="http://schemas.openxmlformats.org/officeDocument/2006/relationships/tags" Target="../tags/tag472.xml"/><Relationship Id="rId35" Type="http://schemas.openxmlformats.org/officeDocument/2006/relationships/tags" Target="../tags/tag493.xml"/><Relationship Id="rId56" Type="http://schemas.openxmlformats.org/officeDocument/2006/relationships/tags" Target="../tags/tag514.xml"/><Relationship Id="rId77" Type="http://schemas.openxmlformats.org/officeDocument/2006/relationships/tags" Target="../tags/tag535.xml"/><Relationship Id="rId100" Type="http://schemas.openxmlformats.org/officeDocument/2006/relationships/tags" Target="../tags/tag558.xml"/><Relationship Id="rId8" Type="http://schemas.openxmlformats.org/officeDocument/2006/relationships/tags" Target="../tags/tag466.xml"/><Relationship Id="rId98" Type="http://schemas.openxmlformats.org/officeDocument/2006/relationships/tags" Target="../tags/tag556.xml"/><Relationship Id="rId121" Type="http://schemas.openxmlformats.org/officeDocument/2006/relationships/tags" Target="../tags/tag579.xml"/><Relationship Id="rId142" Type="http://schemas.openxmlformats.org/officeDocument/2006/relationships/tags" Target="../tags/tag600.xml"/><Relationship Id="rId163" Type="http://schemas.openxmlformats.org/officeDocument/2006/relationships/tags" Target="../tags/tag621.xml"/><Relationship Id="rId184" Type="http://schemas.openxmlformats.org/officeDocument/2006/relationships/tags" Target="../tags/tag642.xml"/><Relationship Id="rId219" Type="http://schemas.openxmlformats.org/officeDocument/2006/relationships/tags" Target="../tags/tag677.xml"/><Relationship Id="rId230" Type="http://schemas.openxmlformats.org/officeDocument/2006/relationships/tags" Target="../tags/tag688.xml"/><Relationship Id="rId251" Type="http://schemas.openxmlformats.org/officeDocument/2006/relationships/tags" Target="../tags/tag709.xml"/><Relationship Id="rId25" Type="http://schemas.openxmlformats.org/officeDocument/2006/relationships/tags" Target="../tags/tag483.xml"/><Relationship Id="rId46" Type="http://schemas.openxmlformats.org/officeDocument/2006/relationships/tags" Target="../tags/tag504.xml"/><Relationship Id="rId67" Type="http://schemas.openxmlformats.org/officeDocument/2006/relationships/tags" Target="../tags/tag525.xml"/><Relationship Id="rId88" Type="http://schemas.openxmlformats.org/officeDocument/2006/relationships/tags" Target="../tags/tag546.xml"/><Relationship Id="rId111" Type="http://schemas.openxmlformats.org/officeDocument/2006/relationships/tags" Target="../tags/tag569.xml"/><Relationship Id="rId132" Type="http://schemas.openxmlformats.org/officeDocument/2006/relationships/tags" Target="../tags/tag590.xml"/><Relationship Id="rId153" Type="http://schemas.openxmlformats.org/officeDocument/2006/relationships/tags" Target="../tags/tag611.xml"/><Relationship Id="rId174" Type="http://schemas.openxmlformats.org/officeDocument/2006/relationships/tags" Target="../tags/tag632.xml"/><Relationship Id="rId195" Type="http://schemas.openxmlformats.org/officeDocument/2006/relationships/tags" Target="../tags/tag653.xml"/><Relationship Id="rId209" Type="http://schemas.openxmlformats.org/officeDocument/2006/relationships/tags" Target="../tags/tag667.xml"/><Relationship Id="rId220" Type="http://schemas.openxmlformats.org/officeDocument/2006/relationships/tags" Target="../tags/tag678.xml"/><Relationship Id="rId241" Type="http://schemas.openxmlformats.org/officeDocument/2006/relationships/tags" Target="../tags/tag699.xml"/><Relationship Id="rId15" Type="http://schemas.openxmlformats.org/officeDocument/2006/relationships/tags" Target="../tags/tag473.xml"/><Relationship Id="rId36" Type="http://schemas.openxmlformats.org/officeDocument/2006/relationships/tags" Target="../tags/tag494.xml"/><Relationship Id="rId57" Type="http://schemas.openxmlformats.org/officeDocument/2006/relationships/tags" Target="../tags/tag515.xml"/><Relationship Id="rId78" Type="http://schemas.openxmlformats.org/officeDocument/2006/relationships/tags" Target="../tags/tag536.xml"/><Relationship Id="rId99" Type="http://schemas.openxmlformats.org/officeDocument/2006/relationships/tags" Target="../tags/tag557.xml"/><Relationship Id="rId101" Type="http://schemas.openxmlformats.org/officeDocument/2006/relationships/tags" Target="../tags/tag559.xml"/><Relationship Id="rId122" Type="http://schemas.openxmlformats.org/officeDocument/2006/relationships/tags" Target="../tags/tag580.xml"/><Relationship Id="rId143" Type="http://schemas.openxmlformats.org/officeDocument/2006/relationships/tags" Target="../tags/tag601.xml"/><Relationship Id="rId164" Type="http://schemas.openxmlformats.org/officeDocument/2006/relationships/tags" Target="../tags/tag622.xml"/><Relationship Id="rId185" Type="http://schemas.openxmlformats.org/officeDocument/2006/relationships/tags" Target="../tags/tag643.xml"/><Relationship Id="rId9" Type="http://schemas.openxmlformats.org/officeDocument/2006/relationships/tags" Target="../tags/tag467.xml"/><Relationship Id="rId210" Type="http://schemas.openxmlformats.org/officeDocument/2006/relationships/tags" Target="../tags/tag668.xml"/><Relationship Id="rId26" Type="http://schemas.openxmlformats.org/officeDocument/2006/relationships/tags" Target="../tags/tag484.xml"/><Relationship Id="rId231" Type="http://schemas.openxmlformats.org/officeDocument/2006/relationships/tags" Target="../tags/tag689.xml"/><Relationship Id="rId252" Type="http://schemas.openxmlformats.org/officeDocument/2006/relationships/tags" Target="../tags/tag710.xml"/><Relationship Id="rId47" Type="http://schemas.openxmlformats.org/officeDocument/2006/relationships/tags" Target="../tags/tag505.xml"/><Relationship Id="rId68" Type="http://schemas.openxmlformats.org/officeDocument/2006/relationships/tags" Target="../tags/tag526.xml"/><Relationship Id="rId89" Type="http://schemas.openxmlformats.org/officeDocument/2006/relationships/tags" Target="../tags/tag547.xml"/><Relationship Id="rId112" Type="http://schemas.openxmlformats.org/officeDocument/2006/relationships/tags" Target="../tags/tag570.xml"/><Relationship Id="rId133" Type="http://schemas.openxmlformats.org/officeDocument/2006/relationships/tags" Target="../tags/tag591.xml"/><Relationship Id="rId154" Type="http://schemas.openxmlformats.org/officeDocument/2006/relationships/tags" Target="../tags/tag612.xml"/><Relationship Id="rId175" Type="http://schemas.openxmlformats.org/officeDocument/2006/relationships/tags" Target="../tags/tag633.xml"/><Relationship Id="rId196" Type="http://schemas.openxmlformats.org/officeDocument/2006/relationships/tags" Target="../tags/tag654.xml"/><Relationship Id="rId200" Type="http://schemas.openxmlformats.org/officeDocument/2006/relationships/tags" Target="../tags/tag658.xml"/><Relationship Id="rId16" Type="http://schemas.openxmlformats.org/officeDocument/2006/relationships/tags" Target="../tags/tag474.xml"/><Relationship Id="rId221" Type="http://schemas.openxmlformats.org/officeDocument/2006/relationships/tags" Target="../tags/tag679.xml"/><Relationship Id="rId242" Type="http://schemas.openxmlformats.org/officeDocument/2006/relationships/tags" Target="../tags/tag700.xml"/><Relationship Id="rId37" Type="http://schemas.openxmlformats.org/officeDocument/2006/relationships/tags" Target="../tags/tag495.xml"/><Relationship Id="rId58" Type="http://schemas.openxmlformats.org/officeDocument/2006/relationships/tags" Target="../tags/tag516.xml"/><Relationship Id="rId79" Type="http://schemas.openxmlformats.org/officeDocument/2006/relationships/tags" Target="../tags/tag537.xml"/><Relationship Id="rId102" Type="http://schemas.openxmlformats.org/officeDocument/2006/relationships/tags" Target="../tags/tag560.xml"/><Relationship Id="rId123" Type="http://schemas.openxmlformats.org/officeDocument/2006/relationships/tags" Target="../tags/tag581.xml"/><Relationship Id="rId144" Type="http://schemas.openxmlformats.org/officeDocument/2006/relationships/tags" Target="../tags/tag602.xml"/><Relationship Id="rId90" Type="http://schemas.openxmlformats.org/officeDocument/2006/relationships/tags" Target="../tags/tag548.xml"/><Relationship Id="rId165" Type="http://schemas.openxmlformats.org/officeDocument/2006/relationships/tags" Target="../tags/tag623.xml"/><Relationship Id="rId186" Type="http://schemas.openxmlformats.org/officeDocument/2006/relationships/tags" Target="../tags/tag644.xml"/><Relationship Id="rId211" Type="http://schemas.openxmlformats.org/officeDocument/2006/relationships/tags" Target="../tags/tag669.xml"/><Relationship Id="rId232" Type="http://schemas.openxmlformats.org/officeDocument/2006/relationships/tags" Target="../tags/tag690.xml"/><Relationship Id="rId253" Type="http://schemas.openxmlformats.org/officeDocument/2006/relationships/tags" Target="../tags/tag711.xml"/><Relationship Id="rId27" Type="http://schemas.openxmlformats.org/officeDocument/2006/relationships/tags" Target="../tags/tag485.xml"/><Relationship Id="rId48" Type="http://schemas.openxmlformats.org/officeDocument/2006/relationships/tags" Target="../tags/tag506.xml"/><Relationship Id="rId69" Type="http://schemas.openxmlformats.org/officeDocument/2006/relationships/tags" Target="../tags/tag527.xml"/><Relationship Id="rId113" Type="http://schemas.openxmlformats.org/officeDocument/2006/relationships/tags" Target="../tags/tag571.xml"/><Relationship Id="rId134" Type="http://schemas.openxmlformats.org/officeDocument/2006/relationships/tags" Target="../tags/tag592.xml"/><Relationship Id="rId80" Type="http://schemas.openxmlformats.org/officeDocument/2006/relationships/tags" Target="../tags/tag538.xml"/><Relationship Id="rId155" Type="http://schemas.openxmlformats.org/officeDocument/2006/relationships/tags" Target="../tags/tag613.xml"/><Relationship Id="rId176" Type="http://schemas.openxmlformats.org/officeDocument/2006/relationships/tags" Target="../tags/tag634.xml"/><Relationship Id="rId197" Type="http://schemas.openxmlformats.org/officeDocument/2006/relationships/tags" Target="../tags/tag655.xml"/><Relationship Id="rId201" Type="http://schemas.openxmlformats.org/officeDocument/2006/relationships/tags" Target="../tags/tag659.xml"/><Relationship Id="rId222" Type="http://schemas.openxmlformats.org/officeDocument/2006/relationships/tags" Target="../tags/tag680.xml"/><Relationship Id="rId243" Type="http://schemas.openxmlformats.org/officeDocument/2006/relationships/tags" Target="../tags/tag701.xml"/><Relationship Id="rId17" Type="http://schemas.openxmlformats.org/officeDocument/2006/relationships/tags" Target="../tags/tag475.xml"/><Relationship Id="rId38" Type="http://schemas.openxmlformats.org/officeDocument/2006/relationships/tags" Target="../tags/tag496.xml"/><Relationship Id="rId59" Type="http://schemas.openxmlformats.org/officeDocument/2006/relationships/tags" Target="../tags/tag517.xml"/><Relationship Id="rId103" Type="http://schemas.openxmlformats.org/officeDocument/2006/relationships/tags" Target="../tags/tag561.xml"/><Relationship Id="rId124" Type="http://schemas.openxmlformats.org/officeDocument/2006/relationships/tags" Target="../tags/tag582.xml"/><Relationship Id="rId70" Type="http://schemas.openxmlformats.org/officeDocument/2006/relationships/tags" Target="../tags/tag528.xml"/><Relationship Id="rId91" Type="http://schemas.openxmlformats.org/officeDocument/2006/relationships/tags" Target="../tags/tag549.xml"/><Relationship Id="rId145" Type="http://schemas.openxmlformats.org/officeDocument/2006/relationships/tags" Target="../tags/tag603.xml"/><Relationship Id="rId166" Type="http://schemas.openxmlformats.org/officeDocument/2006/relationships/tags" Target="../tags/tag624.xml"/><Relationship Id="rId187" Type="http://schemas.openxmlformats.org/officeDocument/2006/relationships/tags" Target="../tags/tag645.xml"/><Relationship Id="rId1" Type="http://schemas.openxmlformats.org/officeDocument/2006/relationships/tags" Target="../tags/tag459.xml"/><Relationship Id="rId212" Type="http://schemas.openxmlformats.org/officeDocument/2006/relationships/tags" Target="../tags/tag670.xml"/><Relationship Id="rId233" Type="http://schemas.openxmlformats.org/officeDocument/2006/relationships/tags" Target="../tags/tag691.xml"/><Relationship Id="rId254" Type="http://schemas.openxmlformats.org/officeDocument/2006/relationships/tags" Target="../tags/tag712.xml"/><Relationship Id="rId28" Type="http://schemas.openxmlformats.org/officeDocument/2006/relationships/tags" Target="../tags/tag486.xml"/><Relationship Id="rId49" Type="http://schemas.openxmlformats.org/officeDocument/2006/relationships/tags" Target="../tags/tag507.xml"/><Relationship Id="rId114" Type="http://schemas.openxmlformats.org/officeDocument/2006/relationships/tags" Target="../tags/tag572.xml"/><Relationship Id="rId60" Type="http://schemas.openxmlformats.org/officeDocument/2006/relationships/tags" Target="../tags/tag518.xml"/><Relationship Id="rId81" Type="http://schemas.openxmlformats.org/officeDocument/2006/relationships/tags" Target="../tags/tag539.xml"/><Relationship Id="rId135" Type="http://schemas.openxmlformats.org/officeDocument/2006/relationships/tags" Target="../tags/tag593.xml"/><Relationship Id="rId156" Type="http://schemas.openxmlformats.org/officeDocument/2006/relationships/tags" Target="../tags/tag614.xml"/><Relationship Id="rId177" Type="http://schemas.openxmlformats.org/officeDocument/2006/relationships/tags" Target="../tags/tag635.xml"/><Relationship Id="rId198" Type="http://schemas.openxmlformats.org/officeDocument/2006/relationships/tags" Target="../tags/tag656.xml"/><Relationship Id="rId202" Type="http://schemas.openxmlformats.org/officeDocument/2006/relationships/tags" Target="../tags/tag660.xml"/><Relationship Id="rId223" Type="http://schemas.openxmlformats.org/officeDocument/2006/relationships/tags" Target="../tags/tag681.xml"/><Relationship Id="rId244" Type="http://schemas.openxmlformats.org/officeDocument/2006/relationships/tags" Target="../tags/tag702.xml"/><Relationship Id="rId18" Type="http://schemas.openxmlformats.org/officeDocument/2006/relationships/tags" Target="../tags/tag476.xml"/><Relationship Id="rId39" Type="http://schemas.openxmlformats.org/officeDocument/2006/relationships/tags" Target="../tags/tag497.xml"/><Relationship Id="rId50" Type="http://schemas.openxmlformats.org/officeDocument/2006/relationships/tags" Target="../tags/tag508.xml"/><Relationship Id="rId104" Type="http://schemas.openxmlformats.org/officeDocument/2006/relationships/tags" Target="../tags/tag562.xml"/><Relationship Id="rId125" Type="http://schemas.openxmlformats.org/officeDocument/2006/relationships/tags" Target="../tags/tag583.xml"/><Relationship Id="rId146" Type="http://schemas.openxmlformats.org/officeDocument/2006/relationships/tags" Target="../tags/tag604.xml"/><Relationship Id="rId167" Type="http://schemas.openxmlformats.org/officeDocument/2006/relationships/tags" Target="../tags/tag625.xml"/><Relationship Id="rId188" Type="http://schemas.openxmlformats.org/officeDocument/2006/relationships/tags" Target="../tags/tag646.xml"/><Relationship Id="rId71" Type="http://schemas.openxmlformats.org/officeDocument/2006/relationships/tags" Target="../tags/tag529.xml"/><Relationship Id="rId92" Type="http://schemas.openxmlformats.org/officeDocument/2006/relationships/tags" Target="../tags/tag550.xml"/><Relationship Id="rId213" Type="http://schemas.openxmlformats.org/officeDocument/2006/relationships/tags" Target="../tags/tag671.xml"/><Relationship Id="rId234" Type="http://schemas.openxmlformats.org/officeDocument/2006/relationships/tags" Target="../tags/tag692.xml"/><Relationship Id="rId2" Type="http://schemas.openxmlformats.org/officeDocument/2006/relationships/tags" Target="../tags/tag460.xml"/><Relationship Id="rId29" Type="http://schemas.openxmlformats.org/officeDocument/2006/relationships/tags" Target="../tags/tag487.xml"/><Relationship Id="rId255" Type="http://schemas.openxmlformats.org/officeDocument/2006/relationships/tags" Target="../tags/tag713.xml"/><Relationship Id="rId40" Type="http://schemas.openxmlformats.org/officeDocument/2006/relationships/tags" Target="../tags/tag498.xml"/><Relationship Id="rId115" Type="http://schemas.openxmlformats.org/officeDocument/2006/relationships/tags" Target="../tags/tag573.xml"/><Relationship Id="rId136" Type="http://schemas.openxmlformats.org/officeDocument/2006/relationships/tags" Target="../tags/tag594.xml"/><Relationship Id="rId157" Type="http://schemas.openxmlformats.org/officeDocument/2006/relationships/tags" Target="../tags/tag615.xml"/><Relationship Id="rId178" Type="http://schemas.openxmlformats.org/officeDocument/2006/relationships/tags" Target="../tags/tag636.xml"/><Relationship Id="rId61" Type="http://schemas.openxmlformats.org/officeDocument/2006/relationships/tags" Target="../tags/tag519.xml"/><Relationship Id="rId82" Type="http://schemas.openxmlformats.org/officeDocument/2006/relationships/tags" Target="../tags/tag540.xml"/><Relationship Id="rId199" Type="http://schemas.openxmlformats.org/officeDocument/2006/relationships/tags" Target="../tags/tag657.xml"/><Relationship Id="rId203" Type="http://schemas.openxmlformats.org/officeDocument/2006/relationships/tags" Target="../tags/tag661.xml"/><Relationship Id="rId19" Type="http://schemas.openxmlformats.org/officeDocument/2006/relationships/tags" Target="../tags/tag477.xml"/><Relationship Id="rId224" Type="http://schemas.openxmlformats.org/officeDocument/2006/relationships/tags" Target="../tags/tag682.xml"/><Relationship Id="rId245" Type="http://schemas.openxmlformats.org/officeDocument/2006/relationships/tags" Target="../tags/tag703.xml"/><Relationship Id="rId30" Type="http://schemas.openxmlformats.org/officeDocument/2006/relationships/tags" Target="../tags/tag488.xml"/><Relationship Id="rId105" Type="http://schemas.openxmlformats.org/officeDocument/2006/relationships/tags" Target="../tags/tag563.xml"/><Relationship Id="rId126" Type="http://schemas.openxmlformats.org/officeDocument/2006/relationships/tags" Target="../tags/tag584.xml"/><Relationship Id="rId147" Type="http://schemas.openxmlformats.org/officeDocument/2006/relationships/tags" Target="../tags/tag605.xml"/><Relationship Id="rId168" Type="http://schemas.openxmlformats.org/officeDocument/2006/relationships/tags" Target="../tags/tag626.xml"/><Relationship Id="rId51" Type="http://schemas.openxmlformats.org/officeDocument/2006/relationships/tags" Target="../tags/tag509.xml"/><Relationship Id="rId72" Type="http://schemas.openxmlformats.org/officeDocument/2006/relationships/tags" Target="../tags/tag530.xml"/><Relationship Id="rId93" Type="http://schemas.openxmlformats.org/officeDocument/2006/relationships/tags" Target="../tags/tag551.xml"/><Relationship Id="rId189" Type="http://schemas.openxmlformats.org/officeDocument/2006/relationships/tags" Target="../tags/tag647.xml"/><Relationship Id="rId3" Type="http://schemas.openxmlformats.org/officeDocument/2006/relationships/tags" Target="../tags/tag461.xml"/><Relationship Id="rId214" Type="http://schemas.openxmlformats.org/officeDocument/2006/relationships/tags" Target="../tags/tag672.xml"/><Relationship Id="rId235" Type="http://schemas.openxmlformats.org/officeDocument/2006/relationships/tags" Target="../tags/tag693.xml"/><Relationship Id="rId256" Type="http://schemas.openxmlformats.org/officeDocument/2006/relationships/tags" Target="../tags/tag714.xml"/><Relationship Id="rId116" Type="http://schemas.openxmlformats.org/officeDocument/2006/relationships/tags" Target="../tags/tag574.xml"/><Relationship Id="rId137" Type="http://schemas.openxmlformats.org/officeDocument/2006/relationships/tags" Target="../tags/tag595.xml"/><Relationship Id="rId158" Type="http://schemas.openxmlformats.org/officeDocument/2006/relationships/tags" Target="../tags/tag616.xml"/><Relationship Id="rId20" Type="http://schemas.openxmlformats.org/officeDocument/2006/relationships/tags" Target="../tags/tag478.xml"/><Relationship Id="rId41" Type="http://schemas.openxmlformats.org/officeDocument/2006/relationships/tags" Target="../tags/tag499.xml"/><Relationship Id="rId62" Type="http://schemas.openxmlformats.org/officeDocument/2006/relationships/tags" Target="../tags/tag520.xml"/><Relationship Id="rId83" Type="http://schemas.openxmlformats.org/officeDocument/2006/relationships/tags" Target="../tags/tag541.xml"/><Relationship Id="rId179" Type="http://schemas.openxmlformats.org/officeDocument/2006/relationships/tags" Target="../tags/tag637.xml"/><Relationship Id="rId190" Type="http://schemas.openxmlformats.org/officeDocument/2006/relationships/tags" Target="../tags/tag648.xml"/><Relationship Id="rId204" Type="http://schemas.openxmlformats.org/officeDocument/2006/relationships/tags" Target="../tags/tag662.xml"/><Relationship Id="rId225" Type="http://schemas.openxmlformats.org/officeDocument/2006/relationships/tags" Target="../tags/tag683.xml"/><Relationship Id="rId246" Type="http://schemas.openxmlformats.org/officeDocument/2006/relationships/tags" Target="../tags/tag704.xml"/><Relationship Id="rId106" Type="http://schemas.openxmlformats.org/officeDocument/2006/relationships/tags" Target="../tags/tag564.xml"/><Relationship Id="rId127" Type="http://schemas.openxmlformats.org/officeDocument/2006/relationships/tags" Target="../tags/tag585.xml"/><Relationship Id="rId10" Type="http://schemas.openxmlformats.org/officeDocument/2006/relationships/tags" Target="../tags/tag468.xml"/><Relationship Id="rId31" Type="http://schemas.openxmlformats.org/officeDocument/2006/relationships/tags" Target="../tags/tag489.xml"/><Relationship Id="rId52" Type="http://schemas.openxmlformats.org/officeDocument/2006/relationships/tags" Target="../tags/tag510.xml"/><Relationship Id="rId73" Type="http://schemas.openxmlformats.org/officeDocument/2006/relationships/tags" Target="../tags/tag531.xml"/><Relationship Id="rId94" Type="http://schemas.openxmlformats.org/officeDocument/2006/relationships/tags" Target="../tags/tag552.xml"/><Relationship Id="rId148" Type="http://schemas.openxmlformats.org/officeDocument/2006/relationships/tags" Target="../tags/tag606.xml"/><Relationship Id="rId169" Type="http://schemas.openxmlformats.org/officeDocument/2006/relationships/tags" Target="../tags/tag627.xml"/><Relationship Id="rId4" Type="http://schemas.openxmlformats.org/officeDocument/2006/relationships/tags" Target="../tags/tag462.xml"/><Relationship Id="rId180" Type="http://schemas.openxmlformats.org/officeDocument/2006/relationships/tags" Target="../tags/tag638.xml"/><Relationship Id="rId215" Type="http://schemas.openxmlformats.org/officeDocument/2006/relationships/tags" Target="../tags/tag673.xml"/><Relationship Id="rId236" Type="http://schemas.openxmlformats.org/officeDocument/2006/relationships/tags" Target="../tags/tag694.xml"/><Relationship Id="rId257" Type="http://schemas.openxmlformats.org/officeDocument/2006/relationships/tags" Target="../tags/tag715.xml"/></Relationships>
</file>

<file path=ppt/slides/_rels/slide13.xml.rels><?xml version="1.0" encoding="UTF-8" standalone="yes"?>
<Relationships xmlns="http://schemas.openxmlformats.org/package/2006/relationships"><Relationship Id="rId117" Type="http://schemas.openxmlformats.org/officeDocument/2006/relationships/tags" Target="../tags/tag833.xml"/><Relationship Id="rId21" Type="http://schemas.openxmlformats.org/officeDocument/2006/relationships/tags" Target="../tags/tag737.xml"/><Relationship Id="rId42" Type="http://schemas.openxmlformats.org/officeDocument/2006/relationships/tags" Target="../tags/tag758.xml"/><Relationship Id="rId63" Type="http://schemas.openxmlformats.org/officeDocument/2006/relationships/tags" Target="../tags/tag779.xml"/><Relationship Id="rId84" Type="http://schemas.openxmlformats.org/officeDocument/2006/relationships/tags" Target="../tags/tag800.xml"/><Relationship Id="rId138" Type="http://schemas.openxmlformats.org/officeDocument/2006/relationships/tags" Target="../tags/tag854.xml"/><Relationship Id="rId107" Type="http://schemas.openxmlformats.org/officeDocument/2006/relationships/tags" Target="../tags/tag823.xml"/><Relationship Id="rId11" Type="http://schemas.openxmlformats.org/officeDocument/2006/relationships/tags" Target="../tags/tag727.xml"/><Relationship Id="rId32" Type="http://schemas.openxmlformats.org/officeDocument/2006/relationships/tags" Target="../tags/tag748.xml"/><Relationship Id="rId37" Type="http://schemas.openxmlformats.org/officeDocument/2006/relationships/tags" Target="../tags/tag753.xml"/><Relationship Id="rId53" Type="http://schemas.openxmlformats.org/officeDocument/2006/relationships/tags" Target="../tags/tag769.xml"/><Relationship Id="rId58" Type="http://schemas.openxmlformats.org/officeDocument/2006/relationships/tags" Target="../tags/tag774.xml"/><Relationship Id="rId74" Type="http://schemas.openxmlformats.org/officeDocument/2006/relationships/tags" Target="../tags/tag790.xml"/><Relationship Id="rId79" Type="http://schemas.openxmlformats.org/officeDocument/2006/relationships/tags" Target="../tags/tag795.xml"/><Relationship Id="rId102" Type="http://schemas.openxmlformats.org/officeDocument/2006/relationships/tags" Target="../tags/tag818.xml"/><Relationship Id="rId123" Type="http://schemas.openxmlformats.org/officeDocument/2006/relationships/tags" Target="../tags/tag839.xml"/><Relationship Id="rId128" Type="http://schemas.openxmlformats.org/officeDocument/2006/relationships/tags" Target="../tags/tag844.xml"/><Relationship Id="rId5" Type="http://schemas.openxmlformats.org/officeDocument/2006/relationships/tags" Target="../tags/tag721.xml"/><Relationship Id="rId90" Type="http://schemas.openxmlformats.org/officeDocument/2006/relationships/tags" Target="../tags/tag806.xml"/><Relationship Id="rId95" Type="http://schemas.openxmlformats.org/officeDocument/2006/relationships/tags" Target="../tags/tag811.xml"/><Relationship Id="rId22" Type="http://schemas.openxmlformats.org/officeDocument/2006/relationships/tags" Target="../tags/tag738.xml"/><Relationship Id="rId27" Type="http://schemas.openxmlformats.org/officeDocument/2006/relationships/tags" Target="../tags/tag743.xml"/><Relationship Id="rId43" Type="http://schemas.openxmlformats.org/officeDocument/2006/relationships/tags" Target="../tags/tag759.xml"/><Relationship Id="rId48" Type="http://schemas.openxmlformats.org/officeDocument/2006/relationships/tags" Target="../tags/tag764.xml"/><Relationship Id="rId64" Type="http://schemas.openxmlformats.org/officeDocument/2006/relationships/tags" Target="../tags/tag780.xml"/><Relationship Id="rId69" Type="http://schemas.openxmlformats.org/officeDocument/2006/relationships/tags" Target="../tags/tag785.xml"/><Relationship Id="rId113" Type="http://schemas.openxmlformats.org/officeDocument/2006/relationships/tags" Target="../tags/tag829.xml"/><Relationship Id="rId118" Type="http://schemas.openxmlformats.org/officeDocument/2006/relationships/tags" Target="../tags/tag834.xml"/><Relationship Id="rId134" Type="http://schemas.openxmlformats.org/officeDocument/2006/relationships/tags" Target="../tags/tag850.xml"/><Relationship Id="rId139" Type="http://schemas.openxmlformats.org/officeDocument/2006/relationships/tags" Target="../tags/tag855.xml"/><Relationship Id="rId80" Type="http://schemas.openxmlformats.org/officeDocument/2006/relationships/tags" Target="../tags/tag796.xml"/><Relationship Id="rId85" Type="http://schemas.openxmlformats.org/officeDocument/2006/relationships/tags" Target="../tags/tag801.xml"/><Relationship Id="rId12" Type="http://schemas.openxmlformats.org/officeDocument/2006/relationships/tags" Target="../tags/tag728.xml"/><Relationship Id="rId17" Type="http://schemas.openxmlformats.org/officeDocument/2006/relationships/tags" Target="../tags/tag733.xml"/><Relationship Id="rId33" Type="http://schemas.openxmlformats.org/officeDocument/2006/relationships/tags" Target="../tags/tag749.xml"/><Relationship Id="rId38" Type="http://schemas.openxmlformats.org/officeDocument/2006/relationships/tags" Target="../tags/tag754.xml"/><Relationship Id="rId59" Type="http://schemas.openxmlformats.org/officeDocument/2006/relationships/tags" Target="../tags/tag775.xml"/><Relationship Id="rId103" Type="http://schemas.openxmlformats.org/officeDocument/2006/relationships/tags" Target="../tags/tag819.xml"/><Relationship Id="rId108" Type="http://schemas.openxmlformats.org/officeDocument/2006/relationships/tags" Target="../tags/tag824.xml"/><Relationship Id="rId124" Type="http://schemas.openxmlformats.org/officeDocument/2006/relationships/tags" Target="../tags/tag840.xml"/><Relationship Id="rId129" Type="http://schemas.openxmlformats.org/officeDocument/2006/relationships/tags" Target="../tags/tag845.xml"/><Relationship Id="rId54" Type="http://schemas.openxmlformats.org/officeDocument/2006/relationships/tags" Target="../tags/tag770.xml"/><Relationship Id="rId70" Type="http://schemas.openxmlformats.org/officeDocument/2006/relationships/tags" Target="../tags/tag786.xml"/><Relationship Id="rId75" Type="http://schemas.openxmlformats.org/officeDocument/2006/relationships/tags" Target="../tags/tag791.xml"/><Relationship Id="rId91" Type="http://schemas.openxmlformats.org/officeDocument/2006/relationships/tags" Target="../tags/tag807.xml"/><Relationship Id="rId96" Type="http://schemas.openxmlformats.org/officeDocument/2006/relationships/tags" Target="../tags/tag812.xml"/><Relationship Id="rId140" Type="http://schemas.openxmlformats.org/officeDocument/2006/relationships/slideLayout" Target="../slideLayouts/slideLayout7.xml"/><Relationship Id="rId1" Type="http://schemas.openxmlformats.org/officeDocument/2006/relationships/tags" Target="../tags/tag717.xml"/><Relationship Id="rId6" Type="http://schemas.openxmlformats.org/officeDocument/2006/relationships/tags" Target="../tags/tag722.xml"/><Relationship Id="rId23" Type="http://schemas.openxmlformats.org/officeDocument/2006/relationships/tags" Target="../tags/tag739.xml"/><Relationship Id="rId28" Type="http://schemas.openxmlformats.org/officeDocument/2006/relationships/tags" Target="../tags/tag744.xml"/><Relationship Id="rId49" Type="http://schemas.openxmlformats.org/officeDocument/2006/relationships/tags" Target="../tags/tag765.xml"/><Relationship Id="rId114" Type="http://schemas.openxmlformats.org/officeDocument/2006/relationships/tags" Target="../tags/tag830.xml"/><Relationship Id="rId119" Type="http://schemas.openxmlformats.org/officeDocument/2006/relationships/tags" Target="../tags/tag835.xml"/><Relationship Id="rId44" Type="http://schemas.openxmlformats.org/officeDocument/2006/relationships/tags" Target="../tags/tag760.xml"/><Relationship Id="rId60" Type="http://schemas.openxmlformats.org/officeDocument/2006/relationships/tags" Target="../tags/tag776.xml"/><Relationship Id="rId65" Type="http://schemas.openxmlformats.org/officeDocument/2006/relationships/tags" Target="../tags/tag781.xml"/><Relationship Id="rId81" Type="http://schemas.openxmlformats.org/officeDocument/2006/relationships/tags" Target="../tags/tag797.xml"/><Relationship Id="rId86" Type="http://schemas.openxmlformats.org/officeDocument/2006/relationships/tags" Target="../tags/tag802.xml"/><Relationship Id="rId130" Type="http://schemas.openxmlformats.org/officeDocument/2006/relationships/tags" Target="../tags/tag846.xml"/><Relationship Id="rId135" Type="http://schemas.openxmlformats.org/officeDocument/2006/relationships/tags" Target="../tags/tag851.xml"/><Relationship Id="rId13" Type="http://schemas.openxmlformats.org/officeDocument/2006/relationships/tags" Target="../tags/tag729.xml"/><Relationship Id="rId18" Type="http://schemas.openxmlformats.org/officeDocument/2006/relationships/tags" Target="../tags/tag734.xml"/><Relationship Id="rId39" Type="http://schemas.openxmlformats.org/officeDocument/2006/relationships/tags" Target="../tags/tag755.xml"/><Relationship Id="rId109" Type="http://schemas.openxmlformats.org/officeDocument/2006/relationships/tags" Target="../tags/tag825.xml"/><Relationship Id="rId34" Type="http://schemas.openxmlformats.org/officeDocument/2006/relationships/tags" Target="../tags/tag750.xml"/><Relationship Id="rId50" Type="http://schemas.openxmlformats.org/officeDocument/2006/relationships/tags" Target="../tags/tag766.xml"/><Relationship Id="rId55" Type="http://schemas.openxmlformats.org/officeDocument/2006/relationships/tags" Target="../tags/tag771.xml"/><Relationship Id="rId76" Type="http://schemas.openxmlformats.org/officeDocument/2006/relationships/tags" Target="../tags/tag792.xml"/><Relationship Id="rId97" Type="http://schemas.openxmlformats.org/officeDocument/2006/relationships/tags" Target="../tags/tag813.xml"/><Relationship Id="rId104" Type="http://schemas.openxmlformats.org/officeDocument/2006/relationships/tags" Target="../tags/tag820.xml"/><Relationship Id="rId120" Type="http://schemas.openxmlformats.org/officeDocument/2006/relationships/tags" Target="../tags/tag836.xml"/><Relationship Id="rId125" Type="http://schemas.openxmlformats.org/officeDocument/2006/relationships/tags" Target="../tags/tag841.xml"/><Relationship Id="rId141" Type="http://schemas.openxmlformats.org/officeDocument/2006/relationships/notesSlide" Target="../notesSlides/notesSlide13.xml"/><Relationship Id="rId7" Type="http://schemas.openxmlformats.org/officeDocument/2006/relationships/tags" Target="../tags/tag723.xml"/><Relationship Id="rId71" Type="http://schemas.openxmlformats.org/officeDocument/2006/relationships/tags" Target="../tags/tag787.xml"/><Relationship Id="rId92" Type="http://schemas.openxmlformats.org/officeDocument/2006/relationships/tags" Target="../tags/tag808.xml"/><Relationship Id="rId2" Type="http://schemas.openxmlformats.org/officeDocument/2006/relationships/tags" Target="../tags/tag718.xml"/><Relationship Id="rId29" Type="http://schemas.openxmlformats.org/officeDocument/2006/relationships/tags" Target="../tags/tag745.xml"/><Relationship Id="rId24" Type="http://schemas.openxmlformats.org/officeDocument/2006/relationships/tags" Target="../tags/tag740.xml"/><Relationship Id="rId40" Type="http://schemas.openxmlformats.org/officeDocument/2006/relationships/tags" Target="../tags/tag756.xml"/><Relationship Id="rId45" Type="http://schemas.openxmlformats.org/officeDocument/2006/relationships/tags" Target="../tags/tag761.xml"/><Relationship Id="rId66" Type="http://schemas.openxmlformats.org/officeDocument/2006/relationships/tags" Target="../tags/tag782.xml"/><Relationship Id="rId87" Type="http://schemas.openxmlformats.org/officeDocument/2006/relationships/tags" Target="../tags/tag803.xml"/><Relationship Id="rId110" Type="http://schemas.openxmlformats.org/officeDocument/2006/relationships/tags" Target="../tags/tag826.xml"/><Relationship Id="rId115" Type="http://schemas.openxmlformats.org/officeDocument/2006/relationships/tags" Target="../tags/tag831.xml"/><Relationship Id="rId131" Type="http://schemas.openxmlformats.org/officeDocument/2006/relationships/tags" Target="../tags/tag847.xml"/><Relationship Id="rId136" Type="http://schemas.openxmlformats.org/officeDocument/2006/relationships/tags" Target="../tags/tag852.xml"/><Relationship Id="rId61" Type="http://schemas.openxmlformats.org/officeDocument/2006/relationships/tags" Target="../tags/tag777.xml"/><Relationship Id="rId82" Type="http://schemas.openxmlformats.org/officeDocument/2006/relationships/tags" Target="../tags/tag798.xml"/><Relationship Id="rId19" Type="http://schemas.openxmlformats.org/officeDocument/2006/relationships/tags" Target="../tags/tag735.xml"/><Relationship Id="rId14" Type="http://schemas.openxmlformats.org/officeDocument/2006/relationships/tags" Target="../tags/tag730.xml"/><Relationship Id="rId30" Type="http://schemas.openxmlformats.org/officeDocument/2006/relationships/tags" Target="../tags/tag746.xml"/><Relationship Id="rId35" Type="http://schemas.openxmlformats.org/officeDocument/2006/relationships/tags" Target="../tags/tag751.xml"/><Relationship Id="rId56" Type="http://schemas.openxmlformats.org/officeDocument/2006/relationships/tags" Target="../tags/tag772.xml"/><Relationship Id="rId77" Type="http://schemas.openxmlformats.org/officeDocument/2006/relationships/tags" Target="../tags/tag793.xml"/><Relationship Id="rId100" Type="http://schemas.openxmlformats.org/officeDocument/2006/relationships/tags" Target="../tags/tag816.xml"/><Relationship Id="rId105" Type="http://schemas.openxmlformats.org/officeDocument/2006/relationships/tags" Target="../tags/tag821.xml"/><Relationship Id="rId126" Type="http://schemas.openxmlformats.org/officeDocument/2006/relationships/tags" Target="../tags/tag842.xml"/><Relationship Id="rId8" Type="http://schemas.openxmlformats.org/officeDocument/2006/relationships/tags" Target="../tags/tag724.xml"/><Relationship Id="rId51" Type="http://schemas.openxmlformats.org/officeDocument/2006/relationships/tags" Target="../tags/tag767.xml"/><Relationship Id="rId72" Type="http://schemas.openxmlformats.org/officeDocument/2006/relationships/tags" Target="../tags/tag788.xml"/><Relationship Id="rId93" Type="http://schemas.openxmlformats.org/officeDocument/2006/relationships/tags" Target="../tags/tag809.xml"/><Relationship Id="rId98" Type="http://schemas.openxmlformats.org/officeDocument/2006/relationships/tags" Target="../tags/tag814.xml"/><Relationship Id="rId121" Type="http://schemas.openxmlformats.org/officeDocument/2006/relationships/tags" Target="../tags/tag837.xml"/><Relationship Id="rId142" Type="http://schemas.openxmlformats.org/officeDocument/2006/relationships/image" Target="../media/image28.png"/><Relationship Id="rId3" Type="http://schemas.openxmlformats.org/officeDocument/2006/relationships/tags" Target="../tags/tag719.xml"/><Relationship Id="rId25" Type="http://schemas.openxmlformats.org/officeDocument/2006/relationships/tags" Target="../tags/tag741.xml"/><Relationship Id="rId46" Type="http://schemas.openxmlformats.org/officeDocument/2006/relationships/tags" Target="../tags/tag762.xml"/><Relationship Id="rId67" Type="http://schemas.openxmlformats.org/officeDocument/2006/relationships/tags" Target="../tags/tag783.xml"/><Relationship Id="rId116" Type="http://schemas.openxmlformats.org/officeDocument/2006/relationships/tags" Target="../tags/tag832.xml"/><Relationship Id="rId137" Type="http://schemas.openxmlformats.org/officeDocument/2006/relationships/tags" Target="../tags/tag853.xml"/><Relationship Id="rId20" Type="http://schemas.openxmlformats.org/officeDocument/2006/relationships/tags" Target="../tags/tag736.xml"/><Relationship Id="rId41" Type="http://schemas.openxmlformats.org/officeDocument/2006/relationships/tags" Target="../tags/tag757.xml"/><Relationship Id="rId62" Type="http://schemas.openxmlformats.org/officeDocument/2006/relationships/tags" Target="../tags/tag778.xml"/><Relationship Id="rId83" Type="http://schemas.openxmlformats.org/officeDocument/2006/relationships/tags" Target="../tags/tag799.xml"/><Relationship Id="rId88" Type="http://schemas.openxmlformats.org/officeDocument/2006/relationships/tags" Target="../tags/tag804.xml"/><Relationship Id="rId111" Type="http://schemas.openxmlformats.org/officeDocument/2006/relationships/tags" Target="../tags/tag827.xml"/><Relationship Id="rId132" Type="http://schemas.openxmlformats.org/officeDocument/2006/relationships/tags" Target="../tags/tag848.xml"/><Relationship Id="rId15" Type="http://schemas.openxmlformats.org/officeDocument/2006/relationships/tags" Target="../tags/tag731.xml"/><Relationship Id="rId36" Type="http://schemas.openxmlformats.org/officeDocument/2006/relationships/tags" Target="../tags/tag752.xml"/><Relationship Id="rId57" Type="http://schemas.openxmlformats.org/officeDocument/2006/relationships/tags" Target="../tags/tag773.xml"/><Relationship Id="rId106" Type="http://schemas.openxmlformats.org/officeDocument/2006/relationships/tags" Target="../tags/tag822.xml"/><Relationship Id="rId127" Type="http://schemas.openxmlformats.org/officeDocument/2006/relationships/tags" Target="../tags/tag843.xml"/><Relationship Id="rId10" Type="http://schemas.openxmlformats.org/officeDocument/2006/relationships/tags" Target="../tags/tag726.xml"/><Relationship Id="rId31" Type="http://schemas.openxmlformats.org/officeDocument/2006/relationships/tags" Target="../tags/tag747.xml"/><Relationship Id="rId52" Type="http://schemas.openxmlformats.org/officeDocument/2006/relationships/tags" Target="../tags/tag768.xml"/><Relationship Id="rId73" Type="http://schemas.openxmlformats.org/officeDocument/2006/relationships/tags" Target="../tags/tag789.xml"/><Relationship Id="rId78" Type="http://schemas.openxmlformats.org/officeDocument/2006/relationships/tags" Target="../tags/tag794.xml"/><Relationship Id="rId94" Type="http://schemas.openxmlformats.org/officeDocument/2006/relationships/tags" Target="../tags/tag810.xml"/><Relationship Id="rId99" Type="http://schemas.openxmlformats.org/officeDocument/2006/relationships/tags" Target="../tags/tag815.xml"/><Relationship Id="rId101" Type="http://schemas.openxmlformats.org/officeDocument/2006/relationships/tags" Target="../tags/tag817.xml"/><Relationship Id="rId122" Type="http://schemas.openxmlformats.org/officeDocument/2006/relationships/tags" Target="../tags/tag838.xml"/><Relationship Id="rId143" Type="http://schemas.openxmlformats.org/officeDocument/2006/relationships/image" Target="../media/image29.svg"/><Relationship Id="rId4" Type="http://schemas.openxmlformats.org/officeDocument/2006/relationships/tags" Target="../tags/tag720.xml"/><Relationship Id="rId9" Type="http://schemas.openxmlformats.org/officeDocument/2006/relationships/tags" Target="../tags/tag725.xml"/><Relationship Id="rId26" Type="http://schemas.openxmlformats.org/officeDocument/2006/relationships/tags" Target="../tags/tag742.xml"/><Relationship Id="rId47" Type="http://schemas.openxmlformats.org/officeDocument/2006/relationships/tags" Target="../tags/tag763.xml"/><Relationship Id="rId68" Type="http://schemas.openxmlformats.org/officeDocument/2006/relationships/tags" Target="../tags/tag784.xml"/><Relationship Id="rId89" Type="http://schemas.openxmlformats.org/officeDocument/2006/relationships/tags" Target="../tags/tag805.xml"/><Relationship Id="rId112" Type="http://schemas.openxmlformats.org/officeDocument/2006/relationships/tags" Target="../tags/tag828.xml"/><Relationship Id="rId133" Type="http://schemas.openxmlformats.org/officeDocument/2006/relationships/tags" Target="../tags/tag849.xml"/><Relationship Id="rId16" Type="http://schemas.openxmlformats.org/officeDocument/2006/relationships/tags" Target="../tags/tag732.xml"/></Relationships>
</file>

<file path=ppt/slides/_rels/slide14.xml.rels><?xml version="1.0" encoding="UTF-8" standalone="yes"?>
<Relationships xmlns="http://schemas.openxmlformats.org/package/2006/relationships"><Relationship Id="rId117" Type="http://schemas.openxmlformats.org/officeDocument/2006/relationships/tags" Target="../tags/tag972.xml"/><Relationship Id="rId21" Type="http://schemas.openxmlformats.org/officeDocument/2006/relationships/tags" Target="../tags/tag876.xml"/><Relationship Id="rId42" Type="http://schemas.openxmlformats.org/officeDocument/2006/relationships/tags" Target="../tags/tag897.xml"/><Relationship Id="rId63" Type="http://schemas.openxmlformats.org/officeDocument/2006/relationships/tags" Target="../tags/tag918.xml"/><Relationship Id="rId84" Type="http://schemas.openxmlformats.org/officeDocument/2006/relationships/tags" Target="../tags/tag939.xml"/><Relationship Id="rId138" Type="http://schemas.openxmlformats.org/officeDocument/2006/relationships/tags" Target="../tags/tag993.xml"/><Relationship Id="rId159" Type="http://schemas.openxmlformats.org/officeDocument/2006/relationships/tags" Target="../tags/tag1014.xml"/><Relationship Id="rId170" Type="http://schemas.openxmlformats.org/officeDocument/2006/relationships/tags" Target="../tags/tag1025.xml"/><Relationship Id="rId191" Type="http://schemas.openxmlformats.org/officeDocument/2006/relationships/tags" Target="../tags/tag1046.xml"/><Relationship Id="rId205" Type="http://schemas.openxmlformats.org/officeDocument/2006/relationships/tags" Target="../tags/tag1060.xml"/><Relationship Id="rId226" Type="http://schemas.openxmlformats.org/officeDocument/2006/relationships/tags" Target="../tags/tag1081.xml"/><Relationship Id="rId107" Type="http://schemas.openxmlformats.org/officeDocument/2006/relationships/tags" Target="../tags/tag962.xml"/><Relationship Id="rId11" Type="http://schemas.openxmlformats.org/officeDocument/2006/relationships/tags" Target="../tags/tag866.xml"/><Relationship Id="rId32" Type="http://schemas.openxmlformats.org/officeDocument/2006/relationships/tags" Target="../tags/tag887.xml"/><Relationship Id="rId53" Type="http://schemas.openxmlformats.org/officeDocument/2006/relationships/tags" Target="../tags/tag908.xml"/><Relationship Id="rId74" Type="http://schemas.openxmlformats.org/officeDocument/2006/relationships/tags" Target="../tags/tag929.xml"/><Relationship Id="rId128" Type="http://schemas.openxmlformats.org/officeDocument/2006/relationships/tags" Target="../tags/tag983.xml"/><Relationship Id="rId149" Type="http://schemas.openxmlformats.org/officeDocument/2006/relationships/tags" Target="../tags/tag1004.xml"/><Relationship Id="rId5" Type="http://schemas.openxmlformats.org/officeDocument/2006/relationships/tags" Target="../tags/tag860.xml"/><Relationship Id="rId95" Type="http://schemas.openxmlformats.org/officeDocument/2006/relationships/tags" Target="../tags/tag950.xml"/><Relationship Id="rId160" Type="http://schemas.openxmlformats.org/officeDocument/2006/relationships/tags" Target="../tags/tag1015.xml"/><Relationship Id="rId181" Type="http://schemas.openxmlformats.org/officeDocument/2006/relationships/tags" Target="../tags/tag1036.xml"/><Relationship Id="rId216" Type="http://schemas.openxmlformats.org/officeDocument/2006/relationships/tags" Target="../tags/tag1071.xml"/><Relationship Id="rId237" Type="http://schemas.openxmlformats.org/officeDocument/2006/relationships/slideLayout" Target="../slideLayouts/slideLayout7.xml"/><Relationship Id="rId22" Type="http://schemas.openxmlformats.org/officeDocument/2006/relationships/tags" Target="../tags/tag877.xml"/><Relationship Id="rId43" Type="http://schemas.openxmlformats.org/officeDocument/2006/relationships/tags" Target="../tags/tag898.xml"/><Relationship Id="rId64" Type="http://schemas.openxmlformats.org/officeDocument/2006/relationships/tags" Target="../tags/tag919.xml"/><Relationship Id="rId118" Type="http://schemas.openxmlformats.org/officeDocument/2006/relationships/tags" Target="../tags/tag973.xml"/><Relationship Id="rId139" Type="http://schemas.openxmlformats.org/officeDocument/2006/relationships/tags" Target="../tags/tag994.xml"/><Relationship Id="rId85" Type="http://schemas.openxmlformats.org/officeDocument/2006/relationships/tags" Target="../tags/tag940.xml"/><Relationship Id="rId150" Type="http://schemas.openxmlformats.org/officeDocument/2006/relationships/tags" Target="../tags/tag1005.xml"/><Relationship Id="rId171" Type="http://schemas.openxmlformats.org/officeDocument/2006/relationships/tags" Target="../tags/tag1026.xml"/><Relationship Id="rId192" Type="http://schemas.openxmlformats.org/officeDocument/2006/relationships/tags" Target="../tags/tag1047.xml"/><Relationship Id="rId206" Type="http://schemas.openxmlformats.org/officeDocument/2006/relationships/tags" Target="../tags/tag1061.xml"/><Relationship Id="rId227" Type="http://schemas.openxmlformats.org/officeDocument/2006/relationships/tags" Target="../tags/tag1082.xml"/><Relationship Id="rId12" Type="http://schemas.openxmlformats.org/officeDocument/2006/relationships/tags" Target="../tags/tag867.xml"/><Relationship Id="rId33" Type="http://schemas.openxmlformats.org/officeDocument/2006/relationships/tags" Target="../tags/tag888.xml"/><Relationship Id="rId108" Type="http://schemas.openxmlformats.org/officeDocument/2006/relationships/tags" Target="../tags/tag963.xml"/><Relationship Id="rId129" Type="http://schemas.openxmlformats.org/officeDocument/2006/relationships/tags" Target="../tags/tag984.xml"/><Relationship Id="rId54" Type="http://schemas.openxmlformats.org/officeDocument/2006/relationships/tags" Target="../tags/tag909.xml"/><Relationship Id="rId75" Type="http://schemas.openxmlformats.org/officeDocument/2006/relationships/tags" Target="../tags/tag930.xml"/><Relationship Id="rId96" Type="http://schemas.openxmlformats.org/officeDocument/2006/relationships/tags" Target="../tags/tag951.xml"/><Relationship Id="rId140" Type="http://schemas.openxmlformats.org/officeDocument/2006/relationships/tags" Target="../tags/tag995.xml"/><Relationship Id="rId161" Type="http://schemas.openxmlformats.org/officeDocument/2006/relationships/tags" Target="../tags/tag1016.xml"/><Relationship Id="rId182" Type="http://schemas.openxmlformats.org/officeDocument/2006/relationships/tags" Target="../tags/tag1037.xml"/><Relationship Id="rId217" Type="http://schemas.openxmlformats.org/officeDocument/2006/relationships/tags" Target="../tags/tag1072.xml"/><Relationship Id="rId6" Type="http://schemas.openxmlformats.org/officeDocument/2006/relationships/tags" Target="../tags/tag861.xml"/><Relationship Id="rId238" Type="http://schemas.openxmlformats.org/officeDocument/2006/relationships/notesSlide" Target="../notesSlides/notesSlide14.xml"/><Relationship Id="rId23" Type="http://schemas.openxmlformats.org/officeDocument/2006/relationships/tags" Target="../tags/tag878.xml"/><Relationship Id="rId119" Type="http://schemas.openxmlformats.org/officeDocument/2006/relationships/tags" Target="../tags/tag974.xml"/><Relationship Id="rId44" Type="http://schemas.openxmlformats.org/officeDocument/2006/relationships/tags" Target="../tags/tag899.xml"/><Relationship Id="rId65" Type="http://schemas.openxmlformats.org/officeDocument/2006/relationships/tags" Target="../tags/tag920.xml"/><Relationship Id="rId86" Type="http://schemas.openxmlformats.org/officeDocument/2006/relationships/tags" Target="../tags/tag941.xml"/><Relationship Id="rId130" Type="http://schemas.openxmlformats.org/officeDocument/2006/relationships/tags" Target="../tags/tag985.xml"/><Relationship Id="rId151" Type="http://schemas.openxmlformats.org/officeDocument/2006/relationships/tags" Target="../tags/tag1006.xml"/><Relationship Id="rId172" Type="http://schemas.openxmlformats.org/officeDocument/2006/relationships/tags" Target="../tags/tag1027.xml"/><Relationship Id="rId193" Type="http://schemas.openxmlformats.org/officeDocument/2006/relationships/tags" Target="../tags/tag1048.xml"/><Relationship Id="rId207" Type="http://schemas.openxmlformats.org/officeDocument/2006/relationships/tags" Target="../tags/tag1062.xml"/><Relationship Id="rId228" Type="http://schemas.openxmlformats.org/officeDocument/2006/relationships/tags" Target="../tags/tag1083.xml"/><Relationship Id="rId13" Type="http://schemas.openxmlformats.org/officeDocument/2006/relationships/tags" Target="../tags/tag868.xml"/><Relationship Id="rId109" Type="http://schemas.openxmlformats.org/officeDocument/2006/relationships/tags" Target="../tags/tag964.xml"/><Relationship Id="rId34" Type="http://schemas.openxmlformats.org/officeDocument/2006/relationships/tags" Target="../tags/tag889.xml"/><Relationship Id="rId55" Type="http://schemas.openxmlformats.org/officeDocument/2006/relationships/tags" Target="../tags/tag910.xml"/><Relationship Id="rId76" Type="http://schemas.openxmlformats.org/officeDocument/2006/relationships/tags" Target="../tags/tag931.xml"/><Relationship Id="rId97" Type="http://schemas.openxmlformats.org/officeDocument/2006/relationships/tags" Target="../tags/tag952.xml"/><Relationship Id="rId120" Type="http://schemas.openxmlformats.org/officeDocument/2006/relationships/tags" Target="../tags/tag975.xml"/><Relationship Id="rId141" Type="http://schemas.openxmlformats.org/officeDocument/2006/relationships/tags" Target="../tags/tag996.xml"/><Relationship Id="rId7" Type="http://schemas.openxmlformats.org/officeDocument/2006/relationships/tags" Target="../tags/tag862.xml"/><Relationship Id="rId162" Type="http://schemas.openxmlformats.org/officeDocument/2006/relationships/tags" Target="../tags/tag1017.xml"/><Relationship Id="rId183" Type="http://schemas.openxmlformats.org/officeDocument/2006/relationships/tags" Target="../tags/tag1038.xml"/><Relationship Id="rId218" Type="http://schemas.openxmlformats.org/officeDocument/2006/relationships/tags" Target="../tags/tag1073.xml"/><Relationship Id="rId24" Type="http://schemas.openxmlformats.org/officeDocument/2006/relationships/tags" Target="../tags/tag879.xml"/><Relationship Id="rId45" Type="http://schemas.openxmlformats.org/officeDocument/2006/relationships/tags" Target="../tags/tag900.xml"/><Relationship Id="rId66" Type="http://schemas.openxmlformats.org/officeDocument/2006/relationships/tags" Target="../tags/tag921.xml"/><Relationship Id="rId87" Type="http://schemas.openxmlformats.org/officeDocument/2006/relationships/tags" Target="../tags/tag942.xml"/><Relationship Id="rId110" Type="http://schemas.openxmlformats.org/officeDocument/2006/relationships/tags" Target="../tags/tag965.xml"/><Relationship Id="rId131" Type="http://schemas.openxmlformats.org/officeDocument/2006/relationships/tags" Target="../tags/tag986.xml"/><Relationship Id="rId152" Type="http://schemas.openxmlformats.org/officeDocument/2006/relationships/tags" Target="../tags/tag1007.xml"/><Relationship Id="rId173" Type="http://schemas.openxmlformats.org/officeDocument/2006/relationships/tags" Target="../tags/tag1028.xml"/><Relationship Id="rId194" Type="http://schemas.openxmlformats.org/officeDocument/2006/relationships/tags" Target="../tags/tag1049.xml"/><Relationship Id="rId208" Type="http://schemas.openxmlformats.org/officeDocument/2006/relationships/tags" Target="../tags/tag1063.xml"/><Relationship Id="rId229" Type="http://schemas.openxmlformats.org/officeDocument/2006/relationships/tags" Target="../tags/tag1084.xml"/><Relationship Id="rId14" Type="http://schemas.openxmlformats.org/officeDocument/2006/relationships/tags" Target="../tags/tag869.xml"/><Relationship Id="rId35" Type="http://schemas.openxmlformats.org/officeDocument/2006/relationships/tags" Target="../tags/tag890.xml"/><Relationship Id="rId56" Type="http://schemas.openxmlformats.org/officeDocument/2006/relationships/tags" Target="../tags/tag911.xml"/><Relationship Id="rId77" Type="http://schemas.openxmlformats.org/officeDocument/2006/relationships/tags" Target="../tags/tag932.xml"/><Relationship Id="rId100" Type="http://schemas.openxmlformats.org/officeDocument/2006/relationships/tags" Target="../tags/tag955.xml"/><Relationship Id="rId8" Type="http://schemas.openxmlformats.org/officeDocument/2006/relationships/tags" Target="../tags/tag863.xml"/><Relationship Id="rId98" Type="http://schemas.openxmlformats.org/officeDocument/2006/relationships/tags" Target="../tags/tag953.xml"/><Relationship Id="rId121" Type="http://schemas.openxmlformats.org/officeDocument/2006/relationships/tags" Target="../tags/tag976.xml"/><Relationship Id="rId142" Type="http://schemas.openxmlformats.org/officeDocument/2006/relationships/tags" Target="../tags/tag997.xml"/><Relationship Id="rId163" Type="http://schemas.openxmlformats.org/officeDocument/2006/relationships/tags" Target="../tags/tag1018.xml"/><Relationship Id="rId184" Type="http://schemas.openxmlformats.org/officeDocument/2006/relationships/tags" Target="../tags/tag1039.xml"/><Relationship Id="rId219" Type="http://schemas.openxmlformats.org/officeDocument/2006/relationships/tags" Target="../tags/tag1074.xml"/><Relationship Id="rId230" Type="http://schemas.openxmlformats.org/officeDocument/2006/relationships/tags" Target="../tags/tag1085.xml"/><Relationship Id="rId25" Type="http://schemas.openxmlformats.org/officeDocument/2006/relationships/tags" Target="../tags/tag880.xml"/><Relationship Id="rId46" Type="http://schemas.openxmlformats.org/officeDocument/2006/relationships/tags" Target="../tags/tag901.xml"/><Relationship Id="rId67" Type="http://schemas.openxmlformats.org/officeDocument/2006/relationships/tags" Target="../tags/tag922.xml"/><Relationship Id="rId88" Type="http://schemas.openxmlformats.org/officeDocument/2006/relationships/tags" Target="../tags/tag943.xml"/><Relationship Id="rId111" Type="http://schemas.openxmlformats.org/officeDocument/2006/relationships/tags" Target="../tags/tag966.xml"/><Relationship Id="rId132" Type="http://schemas.openxmlformats.org/officeDocument/2006/relationships/tags" Target="../tags/tag987.xml"/><Relationship Id="rId153" Type="http://schemas.openxmlformats.org/officeDocument/2006/relationships/tags" Target="../tags/tag1008.xml"/><Relationship Id="rId174" Type="http://schemas.openxmlformats.org/officeDocument/2006/relationships/tags" Target="../tags/tag1029.xml"/><Relationship Id="rId195" Type="http://schemas.openxmlformats.org/officeDocument/2006/relationships/tags" Target="../tags/tag1050.xml"/><Relationship Id="rId209" Type="http://schemas.openxmlformats.org/officeDocument/2006/relationships/tags" Target="../tags/tag1064.xml"/><Relationship Id="rId190" Type="http://schemas.openxmlformats.org/officeDocument/2006/relationships/tags" Target="../tags/tag1045.xml"/><Relationship Id="rId204" Type="http://schemas.openxmlformats.org/officeDocument/2006/relationships/tags" Target="../tags/tag1059.xml"/><Relationship Id="rId220" Type="http://schemas.openxmlformats.org/officeDocument/2006/relationships/tags" Target="../tags/tag1075.xml"/><Relationship Id="rId225" Type="http://schemas.openxmlformats.org/officeDocument/2006/relationships/tags" Target="../tags/tag1080.xml"/><Relationship Id="rId15" Type="http://schemas.openxmlformats.org/officeDocument/2006/relationships/tags" Target="../tags/tag870.xml"/><Relationship Id="rId36" Type="http://schemas.openxmlformats.org/officeDocument/2006/relationships/tags" Target="../tags/tag891.xml"/><Relationship Id="rId57" Type="http://schemas.openxmlformats.org/officeDocument/2006/relationships/tags" Target="../tags/tag912.xml"/><Relationship Id="rId106" Type="http://schemas.openxmlformats.org/officeDocument/2006/relationships/tags" Target="../tags/tag961.xml"/><Relationship Id="rId127" Type="http://schemas.openxmlformats.org/officeDocument/2006/relationships/tags" Target="../tags/tag982.xml"/><Relationship Id="rId10" Type="http://schemas.openxmlformats.org/officeDocument/2006/relationships/tags" Target="../tags/tag865.xml"/><Relationship Id="rId31" Type="http://schemas.openxmlformats.org/officeDocument/2006/relationships/tags" Target="../tags/tag886.xml"/><Relationship Id="rId52" Type="http://schemas.openxmlformats.org/officeDocument/2006/relationships/tags" Target="../tags/tag907.xml"/><Relationship Id="rId73" Type="http://schemas.openxmlformats.org/officeDocument/2006/relationships/tags" Target="../tags/tag928.xml"/><Relationship Id="rId78" Type="http://schemas.openxmlformats.org/officeDocument/2006/relationships/tags" Target="../tags/tag933.xml"/><Relationship Id="rId94" Type="http://schemas.openxmlformats.org/officeDocument/2006/relationships/tags" Target="../tags/tag949.xml"/><Relationship Id="rId99" Type="http://schemas.openxmlformats.org/officeDocument/2006/relationships/tags" Target="../tags/tag954.xml"/><Relationship Id="rId101" Type="http://schemas.openxmlformats.org/officeDocument/2006/relationships/tags" Target="../tags/tag956.xml"/><Relationship Id="rId122" Type="http://schemas.openxmlformats.org/officeDocument/2006/relationships/tags" Target="../tags/tag977.xml"/><Relationship Id="rId143" Type="http://schemas.openxmlformats.org/officeDocument/2006/relationships/tags" Target="../tags/tag998.xml"/><Relationship Id="rId148" Type="http://schemas.openxmlformats.org/officeDocument/2006/relationships/tags" Target="../tags/tag1003.xml"/><Relationship Id="rId164" Type="http://schemas.openxmlformats.org/officeDocument/2006/relationships/tags" Target="../tags/tag1019.xml"/><Relationship Id="rId169" Type="http://schemas.openxmlformats.org/officeDocument/2006/relationships/tags" Target="../tags/tag1024.xml"/><Relationship Id="rId185" Type="http://schemas.openxmlformats.org/officeDocument/2006/relationships/tags" Target="../tags/tag1040.xml"/><Relationship Id="rId4" Type="http://schemas.openxmlformats.org/officeDocument/2006/relationships/tags" Target="../tags/tag859.xml"/><Relationship Id="rId9" Type="http://schemas.openxmlformats.org/officeDocument/2006/relationships/tags" Target="../tags/tag864.xml"/><Relationship Id="rId180" Type="http://schemas.openxmlformats.org/officeDocument/2006/relationships/tags" Target="../tags/tag1035.xml"/><Relationship Id="rId210" Type="http://schemas.openxmlformats.org/officeDocument/2006/relationships/tags" Target="../tags/tag1065.xml"/><Relationship Id="rId215" Type="http://schemas.openxmlformats.org/officeDocument/2006/relationships/tags" Target="../tags/tag1070.xml"/><Relationship Id="rId236" Type="http://schemas.openxmlformats.org/officeDocument/2006/relationships/tags" Target="../tags/tag1091.xml"/><Relationship Id="rId26" Type="http://schemas.openxmlformats.org/officeDocument/2006/relationships/tags" Target="../tags/tag881.xml"/><Relationship Id="rId231" Type="http://schemas.openxmlformats.org/officeDocument/2006/relationships/tags" Target="../tags/tag1086.xml"/><Relationship Id="rId47" Type="http://schemas.openxmlformats.org/officeDocument/2006/relationships/tags" Target="../tags/tag902.xml"/><Relationship Id="rId68" Type="http://schemas.openxmlformats.org/officeDocument/2006/relationships/tags" Target="../tags/tag923.xml"/><Relationship Id="rId89" Type="http://schemas.openxmlformats.org/officeDocument/2006/relationships/tags" Target="../tags/tag944.xml"/><Relationship Id="rId112" Type="http://schemas.openxmlformats.org/officeDocument/2006/relationships/tags" Target="../tags/tag967.xml"/><Relationship Id="rId133" Type="http://schemas.openxmlformats.org/officeDocument/2006/relationships/tags" Target="../tags/tag988.xml"/><Relationship Id="rId154" Type="http://schemas.openxmlformats.org/officeDocument/2006/relationships/tags" Target="../tags/tag1009.xml"/><Relationship Id="rId175" Type="http://schemas.openxmlformats.org/officeDocument/2006/relationships/tags" Target="../tags/tag1030.xml"/><Relationship Id="rId196" Type="http://schemas.openxmlformats.org/officeDocument/2006/relationships/tags" Target="../tags/tag1051.xml"/><Relationship Id="rId200" Type="http://schemas.openxmlformats.org/officeDocument/2006/relationships/tags" Target="../tags/tag1055.xml"/><Relationship Id="rId16" Type="http://schemas.openxmlformats.org/officeDocument/2006/relationships/tags" Target="../tags/tag871.xml"/><Relationship Id="rId221" Type="http://schemas.openxmlformats.org/officeDocument/2006/relationships/tags" Target="../tags/tag1076.xml"/><Relationship Id="rId37" Type="http://schemas.openxmlformats.org/officeDocument/2006/relationships/tags" Target="../tags/tag892.xml"/><Relationship Id="rId58" Type="http://schemas.openxmlformats.org/officeDocument/2006/relationships/tags" Target="../tags/tag913.xml"/><Relationship Id="rId79" Type="http://schemas.openxmlformats.org/officeDocument/2006/relationships/tags" Target="../tags/tag934.xml"/><Relationship Id="rId102" Type="http://schemas.openxmlformats.org/officeDocument/2006/relationships/tags" Target="../tags/tag957.xml"/><Relationship Id="rId123" Type="http://schemas.openxmlformats.org/officeDocument/2006/relationships/tags" Target="../tags/tag978.xml"/><Relationship Id="rId144" Type="http://schemas.openxmlformats.org/officeDocument/2006/relationships/tags" Target="../tags/tag999.xml"/><Relationship Id="rId90" Type="http://schemas.openxmlformats.org/officeDocument/2006/relationships/tags" Target="../tags/tag945.xml"/><Relationship Id="rId165" Type="http://schemas.openxmlformats.org/officeDocument/2006/relationships/tags" Target="../tags/tag1020.xml"/><Relationship Id="rId186" Type="http://schemas.openxmlformats.org/officeDocument/2006/relationships/tags" Target="../tags/tag1041.xml"/><Relationship Id="rId211" Type="http://schemas.openxmlformats.org/officeDocument/2006/relationships/tags" Target="../tags/tag1066.xml"/><Relationship Id="rId232" Type="http://schemas.openxmlformats.org/officeDocument/2006/relationships/tags" Target="../tags/tag1087.xml"/><Relationship Id="rId27" Type="http://schemas.openxmlformats.org/officeDocument/2006/relationships/tags" Target="../tags/tag882.xml"/><Relationship Id="rId48" Type="http://schemas.openxmlformats.org/officeDocument/2006/relationships/tags" Target="../tags/tag903.xml"/><Relationship Id="rId69" Type="http://schemas.openxmlformats.org/officeDocument/2006/relationships/tags" Target="../tags/tag924.xml"/><Relationship Id="rId113" Type="http://schemas.openxmlformats.org/officeDocument/2006/relationships/tags" Target="../tags/tag968.xml"/><Relationship Id="rId134" Type="http://schemas.openxmlformats.org/officeDocument/2006/relationships/tags" Target="../tags/tag989.xml"/><Relationship Id="rId80" Type="http://schemas.openxmlformats.org/officeDocument/2006/relationships/tags" Target="../tags/tag935.xml"/><Relationship Id="rId155" Type="http://schemas.openxmlformats.org/officeDocument/2006/relationships/tags" Target="../tags/tag1010.xml"/><Relationship Id="rId176" Type="http://schemas.openxmlformats.org/officeDocument/2006/relationships/tags" Target="../tags/tag1031.xml"/><Relationship Id="rId197" Type="http://schemas.openxmlformats.org/officeDocument/2006/relationships/tags" Target="../tags/tag1052.xml"/><Relationship Id="rId201" Type="http://schemas.openxmlformats.org/officeDocument/2006/relationships/tags" Target="../tags/tag1056.xml"/><Relationship Id="rId222" Type="http://schemas.openxmlformats.org/officeDocument/2006/relationships/tags" Target="../tags/tag1077.xml"/><Relationship Id="rId17" Type="http://schemas.openxmlformats.org/officeDocument/2006/relationships/tags" Target="../tags/tag872.xml"/><Relationship Id="rId38" Type="http://schemas.openxmlformats.org/officeDocument/2006/relationships/tags" Target="../tags/tag893.xml"/><Relationship Id="rId59" Type="http://schemas.openxmlformats.org/officeDocument/2006/relationships/tags" Target="../tags/tag914.xml"/><Relationship Id="rId103" Type="http://schemas.openxmlformats.org/officeDocument/2006/relationships/tags" Target="../tags/tag958.xml"/><Relationship Id="rId124" Type="http://schemas.openxmlformats.org/officeDocument/2006/relationships/tags" Target="../tags/tag979.xml"/><Relationship Id="rId70" Type="http://schemas.openxmlformats.org/officeDocument/2006/relationships/tags" Target="../tags/tag925.xml"/><Relationship Id="rId91" Type="http://schemas.openxmlformats.org/officeDocument/2006/relationships/tags" Target="../tags/tag946.xml"/><Relationship Id="rId145" Type="http://schemas.openxmlformats.org/officeDocument/2006/relationships/tags" Target="../tags/tag1000.xml"/><Relationship Id="rId166" Type="http://schemas.openxmlformats.org/officeDocument/2006/relationships/tags" Target="../tags/tag1021.xml"/><Relationship Id="rId187" Type="http://schemas.openxmlformats.org/officeDocument/2006/relationships/tags" Target="../tags/tag1042.xml"/><Relationship Id="rId1" Type="http://schemas.openxmlformats.org/officeDocument/2006/relationships/tags" Target="../tags/tag856.xml"/><Relationship Id="rId212" Type="http://schemas.openxmlformats.org/officeDocument/2006/relationships/tags" Target="../tags/tag1067.xml"/><Relationship Id="rId233" Type="http://schemas.openxmlformats.org/officeDocument/2006/relationships/tags" Target="../tags/tag1088.xml"/><Relationship Id="rId28" Type="http://schemas.openxmlformats.org/officeDocument/2006/relationships/tags" Target="../tags/tag883.xml"/><Relationship Id="rId49" Type="http://schemas.openxmlformats.org/officeDocument/2006/relationships/tags" Target="../tags/tag904.xml"/><Relationship Id="rId114" Type="http://schemas.openxmlformats.org/officeDocument/2006/relationships/tags" Target="../tags/tag969.xml"/><Relationship Id="rId60" Type="http://schemas.openxmlformats.org/officeDocument/2006/relationships/tags" Target="../tags/tag915.xml"/><Relationship Id="rId81" Type="http://schemas.openxmlformats.org/officeDocument/2006/relationships/tags" Target="../tags/tag936.xml"/><Relationship Id="rId135" Type="http://schemas.openxmlformats.org/officeDocument/2006/relationships/tags" Target="../tags/tag990.xml"/><Relationship Id="rId156" Type="http://schemas.openxmlformats.org/officeDocument/2006/relationships/tags" Target="../tags/tag1011.xml"/><Relationship Id="rId177" Type="http://schemas.openxmlformats.org/officeDocument/2006/relationships/tags" Target="../tags/tag1032.xml"/><Relationship Id="rId198" Type="http://schemas.openxmlformats.org/officeDocument/2006/relationships/tags" Target="../tags/tag1053.xml"/><Relationship Id="rId202" Type="http://schemas.openxmlformats.org/officeDocument/2006/relationships/tags" Target="../tags/tag1057.xml"/><Relationship Id="rId223" Type="http://schemas.openxmlformats.org/officeDocument/2006/relationships/tags" Target="../tags/tag1078.xml"/><Relationship Id="rId18" Type="http://schemas.openxmlformats.org/officeDocument/2006/relationships/tags" Target="../tags/tag873.xml"/><Relationship Id="rId39" Type="http://schemas.openxmlformats.org/officeDocument/2006/relationships/tags" Target="../tags/tag894.xml"/><Relationship Id="rId50" Type="http://schemas.openxmlformats.org/officeDocument/2006/relationships/tags" Target="../tags/tag905.xml"/><Relationship Id="rId104" Type="http://schemas.openxmlformats.org/officeDocument/2006/relationships/tags" Target="../tags/tag959.xml"/><Relationship Id="rId125" Type="http://schemas.openxmlformats.org/officeDocument/2006/relationships/tags" Target="../tags/tag980.xml"/><Relationship Id="rId146" Type="http://schemas.openxmlformats.org/officeDocument/2006/relationships/tags" Target="../tags/tag1001.xml"/><Relationship Id="rId167" Type="http://schemas.openxmlformats.org/officeDocument/2006/relationships/tags" Target="../tags/tag1022.xml"/><Relationship Id="rId188" Type="http://schemas.openxmlformats.org/officeDocument/2006/relationships/tags" Target="../tags/tag1043.xml"/><Relationship Id="rId71" Type="http://schemas.openxmlformats.org/officeDocument/2006/relationships/tags" Target="../tags/tag926.xml"/><Relationship Id="rId92" Type="http://schemas.openxmlformats.org/officeDocument/2006/relationships/tags" Target="../tags/tag947.xml"/><Relationship Id="rId213" Type="http://schemas.openxmlformats.org/officeDocument/2006/relationships/tags" Target="../tags/tag1068.xml"/><Relationship Id="rId234" Type="http://schemas.openxmlformats.org/officeDocument/2006/relationships/tags" Target="../tags/tag1089.xml"/><Relationship Id="rId2" Type="http://schemas.openxmlformats.org/officeDocument/2006/relationships/tags" Target="../tags/tag857.xml"/><Relationship Id="rId29" Type="http://schemas.openxmlformats.org/officeDocument/2006/relationships/tags" Target="../tags/tag884.xml"/><Relationship Id="rId40" Type="http://schemas.openxmlformats.org/officeDocument/2006/relationships/tags" Target="../tags/tag895.xml"/><Relationship Id="rId115" Type="http://schemas.openxmlformats.org/officeDocument/2006/relationships/tags" Target="../tags/tag970.xml"/><Relationship Id="rId136" Type="http://schemas.openxmlformats.org/officeDocument/2006/relationships/tags" Target="../tags/tag991.xml"/><Relationship Id="rId157" Type="http://schemas.openxmlformats.org/officeDocument/2006/relationships/tags" Target="../tags/tag1012.xml"/><Relationship Id="rId178" Type="http://schemas.openxmlformats.org/officeDocument/2006/relationships/tags" Target="../tags/tag1033.xml"/><Relationship Id="rId61" Type="http://schemas.openxmlformats.org/officeDocument/2006/relationships/tags" Target="../tags/tag916.xml"/><Relationship Id="rId82" Type="http://schemas.openxmlformats.org/officeDocument/2006/relationships/tags" Target="../tags/tag937.xml"/><Relationship Id="rId199" Type="http://schemas.openxmlformats.org/officeDocument/2006/relationships/tags" Target="../tags/tag1054.xml"/><Relationship Id="rId203" Type="http://schemas.openxmlformats.org/officeDocument/2006/relationships/tags" Target="../tags/tag1058.xml"/><Relationship Id="rId19" Type="http://schemas.openxmlformats.org/officeDocument/2006/relationships/tags" Target="../tags/tag874.xml"/><Relationship Id="rId224" Type="http://schemas.openxmlformats.org/officeDocument/2006/relationships/tags" Target="../tags/tag1079.xml"/><Relationship Id="rId30" Type="http://schemas.openxmlformats.org/officeDocument/2006/relationships/tags" Target="../tags/tag885.xml"/><Relationship Id="rId105" Type="http://schemas.openxmlformats.org/officeDocument/2006/relationships/tags" Target="../tags/tag960.xml"/><Relationship Id="rId126" Type="http://schemas.openxmlformats.org/officeDocument/2006/relationships/tags" Target="../tags/tag981.xml"/><Relationship Id="rId147" Type="http://schemas.openxmlformats.org/officeDocument/2006/relationships/tags" Target="../tags/tag1002.xml"/><Relationship Id="rId168" Type="http://schemas.openxmlformats.org/officeDocument/2006/relationships/tags" Target="../tags/tag1023.xml"/><Relationship Id="rId51" Type="http://schemas.openxmlformats.org/officeDocument/2006/relationships/tags" Target="../tags/tag906.xml"/><Relationship Id="rId72" Type="http://schemas.openxmlformats.org/officeDocument/2006/relationships/tags" Target="../tags/tag927.xml"/><Relationship Id="rId93" Type="http://schemas.openxmlformats.org/officeDocument/2006/relationships/tags" Target="../tags/tag948.xml"/><Relationship Id="rId189" Type="http://schemas.openxmlformats.org/officeDocument/2006/relationships/tags" Target="../tags/tag1044.xml"/><Relationship Id="rId3" Type="http://schemas.openxmlformats.org/officeDocument/2006/relationships/tags" Target="../tags/tag858.xml"/><Relationship Id="rId214" Type="http://schemas.openxmlformats.org/officeDocument/2006/relationships/tags" Target="../tags/tag1069.xml"/><Relationship Id="rId235" Type="http://schemas.openxmlformats.org/officeDocument/2006/relationships/tags" Target="../tags/tag1090.xml"/><Relationship Id="rId116" Type="http://schemas.openxmlformats.org/officeDocument/2006/relationships/tags" Target="../tags/tag971.xml"/><Relationship Id="rId137" Type="http://schemas.openxmlformats.org/officeDocument/2006/relationships/tags" Target="../tags/tag992.xml"/><Relationship Id="rId158" Type="http://schemas.openxmlformats.org/officeDocument/2006/relationships/tags" Target="../tags/tag1013.xml"/><Relationship Id="rId20" Type="http://schemas.openxmlformats.org/officeDocument/2006/relationships/tags" Target="../tags/tag875.xml"/><Relationship Id="rId41" Type="http://schemas.openxmlformats.org/officeDocument/2006/relationships/tags" Target="../tags/tag896.xml"/><Relationship Id="rId62" Type="http://schemas.openxmlformats.org/officeDocument/2006/relationships/tags" Target="../tags/tag917.xml"/><Relationship Id="rId83" Type="http://schemas.openxmlformats.org/officeDocument/2006/relationships/tags" Target="../tags/tag938.xml"/><Relationship Id="rId179" Type="http://schemas.openxmlformats.org/officeDocument/2006/relationships/tags" Target="../tags/tag103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8" Type="http://schemas.openxmlformats.org/officeDocument/2006/relationships/tags" Target="../tags/tag1099.xml"/><Relationship Id="rId13" Type="http://schemas.openxmlformats.org/officeDocument/2006/relationships/image" Target="../media/image32.png"/><Relationship Id="rId3" Type="http://schemas.openxmlformats.org/officeDocument/2006/relationships/tags" Target="../tags/tag1094.xml"/><Relationship Id="rId7" Type="http://schemas.openxmlformats.org/officeDocument/2006/relationships/tags" Target="../tags/tag1098.xml"/><Relationship Id="rId12" Type="http://schemas.openxmlformats.org/officeDocument/2006/relationships/notesSlide" Target="../notesSlides/notesSlide16.xml"/><Relationship Id="rId2" Type="http://schemas.openxmlformats.org/officeDocument/2006/relationships/tags" Target="../tags/tag1093.xml"/><Relationship Id="rId1" Type="http://schemas.openxmlformats.org/officeDocument/2006/relationships/tags" Target="../tags/tag1092.xml"/><Relationship Id="rId6" Type="http://schemas.openxmlformats.org/officeDocument/2006/relationships/tags" Target="../tags/tag1097.xml"/><Relationship Id="rId11" Type="http://schemas.openxmlformats.org/officeDocument/2006/relationships/slideLayout" Target="../slideLayouts/slideLayout7.xml"/><Relationship Id="rId5" Type="http://schemas.openxmlformats.org/officeDocument/2006/relationships/tags" Target="../tags/tag1096.xml"/><Relationship Id="rId10" Type="http://schemas.openxmlformats.org/officeDocument/2006/relationships/tags" Target="../tags/tag1101.xml"/><Relationship Id="rId4" Type="http://schemas.openxmlformats.org/officeDocument/2006/relationships/tags" Target="../tags/tag1095.xml"/><Relationship Id="rId9" Type="http://schemas.openxmlformats.org/officeDocument/2006/relationships/tags" Target="../tags/tag1100.xml"/><Relationship Id="rId14" Type="http://schemas.openxmlformats.org/officeDocument/2006/relationships/image" Target="../media/image33.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04.xml"/><Relationship Id="rId7" Type="http://schemas.openxmlformats.org/officeDocument/2006/relationships/notesSlide" Target="../notesSlides/notesSlide17.xml"/><Relationship Id="rId2" Type="http://schemas.openxmlformats.org/officeDocument/2006/relationships/tags" Target="../tags/tag1103.xml"/><Relationship Id="rId1" Type="http://schemas.openxmlformats.org/officeDocument/2006/relationships/tags" Target="../tags/tag1102.xml"/><Relationship Id="rId6" Type="http://schemas.openxmlformats.org/officeDocument/2006/relationships/slideLayout" Target="../slideLayouts/slideLayout7.xml"/><Relationship Id="rId11" Type="http://schemas.openxmlformats.org/officeDocument/2006/relationships/image" Target="../media/image33.svg"/><Relationship Id="rId5" Type="http://schemas.openxmlformats.org/officeDocument/2006/relationships/tags" Target="../tags/tag1106.xml"/><Relationship Id="rId10" Type="http://schemas.openxmlformats.org/officeDocument/2006/relationships/image" Target="../media/image32.png"/><Relationship Id="rId4" Type="http://schemas.openxmlformats.org/officeDocument/2006/relationships/tags" Target="../tags/tag1105.xml"/><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13" Type="http://schemas.openxmlformats.org/officeDocument/2006/relationships/tags" Target="../tags/tag1119.xml"/><Relationship Id="rId18" Type="http://schemas.openxmlformats.org/officeDocument/2006/relationships/tags" Target="../tags/tag1124.xml"/><Relationship Id="rId26" Type="http://schemas.openxmlformats.org/officeDocument/2006/relationships/tags" Target="../tags/tag1132.xml"/><Relationship Id="rId39" Type="http://schemas.openxmlformats.org/officeDocument/2006/relationships/tags" Target="../tags/tag1145.xml"/><Relationship Id="rId21" Type="http://schemas.openxmlformats.org/officeDocument/2006/relationships/tags" Target="../tags/tag1127.xml"/><Relationship Id="rId34" Type="http://schemas.openxmlformats.org/officeDocument/2006/relationships/tags" Target="../tags/tag1140.xml"/><Relationship Id="rId42" Type="http://schemas.openxmlformats.org/officeDocument/2006/relationships/tags" Target="../tags/tag1148.xml"/><Relationship Id="rId47" Type="http://schemas.openxmlformats.org/officeDocument/2006/relationships/tags" Target="../tags/tag1153.xml"/><Relationship Id="rId50" Type="http://schemas.openxmlformats.org/officeDocument/2006/relationships/tags" Target="../tags/tag1156.xml"/><Relationship Id="rId55" Type="http://schemas.openxmlformats.org/officeDocument/2006/relationships/tags" Target="../tags/tag1161.xml"/><Relationship Id="rId7" Type="http://schemas.openxmlformats.org/officeDocument/2006/relationships/tags" Target="../tags/tag1113.xml"/><Relationship Id="rId2" Type="http://schemas.openxmlformats.org/officeDocument/2006/relationships/tags" Target="../tags/tag1108.xml"/><Relationship Id="rId16" Type="http://schemas.openxmlformats.org/officeDocument/2006/relationships/tags" Target="../tags/tag1122.xml"/><Relationship Id="rId29" Type="http://schemas.openxmlformats.org/officeDocument/2006/relationships/tags" Target="../tags/tag1135.xml"/><Relationship Id="rId11" Type="http://schemas.openxmlformats.org/officeDocument/2006/relationships/tags" Target="../tags/tag1117.xml"/><Relationship Id="rId24" Type="http://schemas.openxmlformats.org/officeDocument/2006/relationships/tags" Target="../tags/tag1130.xml"/><Relationship Id="rId32" Type="http://schemas.openxmlformats.org/officeDocument/2006/relationships/tags" Target="../tags/tag1138.xml"/><Relationship Id="rId37" Type="http://schemas.openxmlformats.org/officeDocument/2006/relationships/tags" Target="../tags/tag1143.xml"/><Relationship Id="rId40" Type="http://schemas.openxmlformats.org/officeDocument/2006/relationships/tags" Target="../tags/tag1146.xml"/><Relationship Id="rId45" Type="http://schemas.openxmlformats.org/officeDocument/2006/relationships/tags" Target="../tags/tag1151.xml"/><Relationship Id="rId53" Type="http://schemas.openxmlformats.org/officeDocument/2006/relationships/tags" Target="../tags/tag1159.xml"/><Relationship Id="rId58" Type="http://schemas.openxmlformats.org/officeDocument/2006/relationships/image" Target="../media/image22.png"/><Relationship Id="rId5" Type="http://schemas.openxmlformats.org/officeDocument/2006/relationships/tags" Target="../tags/tag1111.xml"/><Relationship Id="rId61" Type="http://schemas.openxmlformats.org/officeDocument/2006/relationships/image" Target="../media/image25.svg"/><Relationship Id="rId19" Type="http://schemas.openxmlformats.org/officeDocument/2006/relationships/tags" Target="../tags/tag1125.xml"/><Relationship Id="rId14" Type="http://schemas.openxmlformats.org/officeDocument/2006/relationships/tags" Target="../tags/tag1120.xml"/><Relationship Id="rId22" Type="http://schemas.openxmlformats.org/officeDocument/2006/relationships/tags" Target="../tags/tag1128.xml"/><Relationship Id="rId27" Type="http://schemas.openxmlformats.org/officeDocument/2006/relationships/tags" Target="../tags/tag1133.xml"/><Relationship Id="rId30" Type="http://schemas.openxmlformats.org/officeDocument/2006/relationships/tags" Target="../tags/tag1136.xml"/><Relationship Id="rId35" Type="http://schemas.openxmlformats.org/officeDocument/2006/relationships/tags" Target="../tags/tag1141.xml"/><Relationship Id="rId43" Type="http://schemas.openxmlformats.org/officeDocument/2006/relationships/tags" Target="../tags/tag1149.xml"/><Relationship Id="rId48" Type="http://schemas.openxmlformats.org/officeDocument/2006/relationships/tags" Target="../tags/tag1154.xml"/><Relationship Id="rId56" Type="http://schemas.openxmlformats.org/officeDocument/2006/relationships/slideLayout" Target="../slideLayouts/slideLayout7.xml"/><Relationship Id="rId8" Type="http://schemas.openxmlformats.org/officeDocument/2006/relationships/tags" Target="../tags/tag1114.xml"/><Relationship Id="rId51" Type="http://schemas.openxmlformats.org/officeDocument/2006/relationships/tags" Target="../tags/tag1157.xml"/><Relationship Id="rId3" Type="http://schemas.openxmlformats.org/officeDocument/2006/relationships/tags" Target="../tags/tag1109.xml"/><Relationship Id="rId12" Type="http://schemas.openxmlformats.org/officeDocument/2006/relationships/tags" Target="../tags/tag1118.xml"/><Relationship Id="rId17" Type="http://schemas.openxmlformats.org/officeDocument/2006/relationships/tags" Target="../tags/tag1123.xml"/><Relationship Id="rId25" Type="http://schemas.openxmlformats.org/officeDocument/2006/relationships/tags" Target="../tags/tag1131.xml"/><Relationship Id="rId33" Type="http://schemas.openxmlformats.org/officeDocument/2006/relationships/tags" Target="../tags/tag1139.xml"/><Relationship Id="rId38" Type="http://schemas.openxmlformats.org/officeDocument/2006/relationships/tags" Target="../tags/tag1144.xml"/><Relationship Id="rId46" Type="http://schemas.openxmlformats.org/officeDocument/2006/relationships/tags" Target="../tags/tag1152.xml"/><Relationship Id="rId59" Type="http://schemas.openxmlformats.org/officeDocument/2006/relationships/image" Target="../media/image34.svg"/><Relationship Id="rId20" Type="http://schemas.openxmlformats.org/officeDocument/2006/relationships/tags" Target="../tags/tag1126.xml"/><Relationship Id="rId41" Type="http://schemas.openxmlformats.org/officeDocument/2006/relationships/tags" Target="../tags/tag1147.xml"/><Relationship Id="rId54" Type="http://schemas.openxmlformats.org/officeDocument/2006/relationships/tags" Target="../tags/tag1160.xml"/><Relationship Id="rId1" Type="http://schemas.openxmlformats.org/officeDocument/2006/relationships/tags" Target="../tags/tag1107.xml"/><Relationship Id="rId6" Type="http://schemas.openxmlformats.org/officeDocument/2006/relationships/tags" Target="../tags/tag1112.xml"/><Relationship Id="rId15" Type="http://schemas.openxmlformats.org/officeDocument/2006/relationships/tags" Target="../tags/tag1121.xml"/><Relationship Id="rId23" Type="http://schemas.openxmlformats.org/officeDocument/2006/relationships/tags" Target="../tags/tag1129.xml"/><Relationship Id="rId28" Type="http://schemas.openxmlformats.org/officeDocument/2006/relationships/tags" Target="../tags/tag1134.xml"/><Relationship Id="rId36" Type="http://schemas.openxmlformats.org/officeDocument/2006/relationships/tags" Target="../tags/tag1142.xml"/><Relationship Id="rId49" Type="http://schemas.openxmlformats.org/officeDocument/2006/relationships/tags" Target="../tags/tag1155.xml"/><Relationship Id="rId57" Type="http://schemas.openxmlformats.org/officeDocument/2006/relationships/notesSlide" Target="../notesSlides/notesSlide18.xml"/><Relationship Id="rId10" Type="http://schemas.openxmlformats.org/officeDocument/2006/relationships/tags" Target="../tags/tag1116.xml"/><Relationship Id="rId31" Type="http://schemas.openxmlformats.org/officeDocument/2006/relationships/tags" Target="../tags/tag1137.xml"/><Relationship Id="rId44" Type="http://schemas.openxmlformats.org/officeDocument/2006/relationships/tags" Target="../tags/tag1150.xml"/><Relationship Id="rId52" Type="http://schemas.openxmlformats.org/officeDocument/2006/relationships/tags" Target="../tags/tag1158.xml"/><Relationship Id="rId60" Type="http://schemas.openxmlformats.org/officeDocument/2006/relationships/image" Target="../media/image24.png"/><Relationship Id="rId4" Type="http://schemas.openxmlformats.org/officeDocument/2006/relationships/tags" Target="../tags/tag1110.xml"/><Relationship Id="rId9" Type="http://schemas.openxmlformats.org/officeDocument/2006/relationships/tags" Target="../tags/tag11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notesSlide" Target="../notesSlides/notesSlide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image" Target="../media/image7.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image" Target="../media/image6.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9" Type="http://schemas.openxmlformats.org/officeDocument/2006/relationships/tags" Target="../tags/tag76.xml"/><Relationship Id="rId21" Type="http://schemas.openxmlformats.org/officeDocument/2006/relationships/tags" Target="../tags/tag58.xml"/><Relationship Id="rId34" Type="http://schemas.openxmlformats.org/officeDocument/2006/relationships/tags" Target="../tags/tag71.xml"/><Relationship Id="rId42" Type="http://schemas.openxmlformats.org/officeDocument/2006/relationships/tags" Target="../tags/tag79.xml"/><Relationship Id="rId47" Type="http://schemas.openxmlformats.org/officeDocument/2006/relationships/tags" Target="../tags/tag84.xml"/><Relationship Id="rId50" Type="http://schemas.openxmlformats.org/officeDocument/2006/relationships/tags" Target="../tags/tag87.xml"/><Relationship Id="rId55" Type="http://schemas.openxmlformats.org/officeDocument/2006/relationships/tags" Target="../tags/tag92.xml"/><Relationship Id="rId63" Type="http://schemas.openxmlformats.org/officeDocument/2006/relationships/notesSlide" Target="../notesSlides/notesSlide5.xml"/><Relationship Id="rId7" Type="http://schemas.openxmlformats.org/officeDocument/2006/relationships/tags" Target="../tags/tag44.xml"/><Relationship Id="rId2" Type="http://schemas.openxmlformats.org/officeDocument/2006/relationships/tags" Target="../tags/tag39.xml"/><Relationship Id="rId16" Type="http://schemas.openxmlformats.org/officeDocument/2006/relationships/tags" Target="../tags/tag53.xml"/><Relationship Id="rId29" Type="http://schemas.openxmlformats.org/officeDocument/2006/relationships/tags" Target="../tags/tag66.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tags" Target="../tags/tag69.xml"/><Relationship Id="rId37" Type="http://schemas.openxmlformats.org/officeDocument/2006/relationships/tags" Target="../tags/tag74.xml"/><Relationship Id="rId40" Type="http://schemas.openxmlformats.org/officeDocument/2006/relationships/tags" Target="../tags/tag77.xml"/><Relationship Id="rId45" Type="http://schemas.openxmlformats.org/officeDocument/2006/relationships/tags" Target="../tags/tag82.xml"/><Relationship Id="rId53" Type="http://schemas.openxmlformats.org/officeDocument/2006/relationships/tags" Target="../tags/tag90.xml"/><Relationship Id="rId58" Type="http://schemas.openxmlformats.org/officeDocument/2006/relationships/tags" Target="../tags/tag95.xml"/><Relationship Id="rId5" Type="http://schemas.openxmlformats.org/officeDocument/2006/relationships/tags" Target="../tags/tag42.xml"/><Relationship Id="rId61" Type="http://schemas.openxmlformats.org/officeDocument/2006/relationships/tags" Target="../tags/tag98.xml"/><Relationship Id="rId19" Type="http://schemas.openxmlformats.org/officeDocument/2006/relationships/tags" Target="../tags/tag5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 Id="rId35" Type="http://schemas.openxmlformats.org/officeDocument/2006/relationships/tags" Target="../tags/tag72.xml"/><Relationship Id="rId43" Type="http://schemas.openxmlformats.org/officeDocument/2006/relationships/tags" Target="../tags/tag80.xml"/><Relationship Id="rId48" Type="http://schemas.openxmlformats.org/officeDocument/2006/relationships/tags" Target="../tags/tag85.xml"/><Relationship Id="rId56" Type="http://schemas.openxmlformats.org/officeDocument/2006/relationships/tags" Target="../tags/tag93.xml"/><Relationship Id="rId8" Type="http://schemas.openxmlformats.org/officeDocument/2006/relationships/tags" Target="../tags/tag45.xml"/><Relationship Id="rId51" Type="http://schemas.openxmlformats.org/officeDocument/2006/relationships/tags" Target="../tags/tag88.xml"/><Relationship Id="rId3" Type="http://schemas.openxmlformats.org/officeDocument/2006/relationships/tags" Target="../tags/tag40.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tags" Target="../tags/tag70.xml"/><Relationship Id="rId38" Type="http://schemas.openxmlformats.org/officeDocument/2006/relationships/tags" Target="../tags/tag75.xml"/><Relationship Id="rId46" Type="http://schemas.openxmlformats.org/officeDocument/2006/relationships/tags" Target="../tags/tag83.xml"/><Relationship Id="rId59" Type="http://schemas.openxmlformats.org/officeDocument/2006/relationships/tags" Target="../tags/tag96.xml"/><Relationship Id="rId20" Type="http://schemas.openxmlformats.org/officeDocument/2006/relationships/tags" Target="../tags/tag57.xml"/><Relationship Id="rId41" Type="http://schemas.openxmlformats.org/officeDocument/2006/relationships/tags" Target="../tags/tag78.xml"/><Relationship Id="rId54" Type="http://schemas.openxmlformats.org/officeDocument/2006/relationships/tags" Target="../tags/tag91.xml"/><Relationship Id="rId6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tags" Target="../tags/tag43.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36" Type="http://schemas.openxmlformats.org/officeDocument/2006/relationships/tags" Target="../tags/tag73.xml"/><Relationship Id="rId49" Type="http://schemas.openxmlformats.org/officeDocument/2006/relationships/tags" Target="../tags/tag86.xml"/><Relationship Id="rId57" Type="http://schemas.openxmlformats.org/officeDocument/2006/relationships/tags" Target="../tags/tag94.xml"/><Relationship Id="rId10" Type="http://schemas.openxmlformats.org/officeDocument/2006/relationships/tags" Target="../tags/tag47.xml"/><Relationship Id="rId31" Type="http://schemas.openxmlformats.org/officeDocument/2006/relationships/tags" Target="../tags/tag68.xml"/><Relationship Id="rId44" Type="http://schemas.openxmlformats.org/officeDocument/2006/relationships/tags" Target="../tags/tag81.xml"/><Relationship Id="rId52" Type="http://schemas.openxmlformats.org/officeDocument/2006/relationships/tags" Target="../tags/tag89.xml"/><Relationship Id="rId60" Type="http://schemas.openxmlformats.org/officeDocument/2006/relationships/tags" Target="../tags/tag97.xml"/><Relationship Id="rId4" Type="http://schemas.openxmlformats.org/officeDocument/2006/relationships/tags" Target="../tags/tag41.xml"/><Relationship Id="rId9" Type="http://schemas.openxmlformats.org/officeDocument/2006/relationships/tags" Target="../tags/tag46.xml"/></Relationships>
</file>

<file path=ppt/slides/_rels/slide6.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image" Target="../media/image10.png"/><Relationship Id="rId7" Type="http://schemas.openxmlformats.org/officeDocument/2006/relationships/tags" Target="../tags/tag10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41" Type="http://schemas.openxmlformats.org/officeDocument/2006/relationships/notesSlide" Target="../notesSlides/notesSlide6.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slideLayout" Target="../slideLayouts/slideLayout7.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image" Target="../media/image11.svg"/><Relationship Id="rId8" Type="http://schemas.openxmlformats.org/officeDocument/2006/relationships/tags" Target="../tags/tag106.xml"/><Relationship Id="rId3" Type="http://schemas.openxmlformats.org/officeDocument/2006/relationships/tags" Target="../tags/tag101.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s>
</file>

<file path=ppt/slides/_rels/slide7.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 Type="http://schemas.openxmlformats.org/officeDocument/2006/relationships/tags" Target="../tags/tag140.xml"/><Relationship Id="rId21" Type="http://schemas.openxmlformats.org/officeDocument/2006/relationships/tags" Target="../tags/tag158.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notesSlide" Target="../notesSlides/notesSlide7.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slideLayout" Target="../slideLayouts/slideLayout7.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image" Target="../media/image13.sv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image" Target="../media/image12.png"/></Relationships>
</file>

<file path=ppt/slides/_rels/slide8.xml.rels><?xml version="1.0" encoding="UTF-8" standalone="yes"?>
<Relationships xmlns="http://schemas.openxmlformats.org/package/2006/relationships"><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9" Type="http://schemas.openxmlformats.org/officeDocument/2006/relationships/image" Target="../media/image17.svg"/><Relationship Id="rId21" Type="http://schemas.openxmlformats.org/officeDocument/2006/relationships/tags" Target="../tags/tag185.xml"/><Relationship Id="rId34" Type="http://schemas.openxmlformats.org/officeDocument/2006/relationships/slideLayout" Target="../slideLayouts/slideLayout7.xml"/><Relationship Id="rId7" Type="http://schemas.openxmlformats.org/officeDocument/2006/relationships/tags" Target="../tags/tag171.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41" Type="http://schemas.openxmlformats.org/officeDocument/2006/relationships/image" Target="../media/image19.svg"/><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tags" Target="../tags/tag196.xml"/><Relationship Id="rId37" Type="http://schemas.openxmlformats.org/officeDocument/2006/relationships/image" Target="../media/image15.svg"/><Relationship Id="rId40" Type="http://schemas.openxmlformats.org/officeDocument/2006/relationships/image" Target="../media/image18.png"/><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image" Target="../media/image14.png"/><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tags" Target="../tags/tag195.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 Id="rId35" Type="http://schemas.openxmlformats.org/officeDocument/2006/relationships/notesSlide" Target="../notesSlides/notesSlide8.xml"/><Relationship Id="rId8" Type="http://schemas.openxmlformats.org/officeDocument/2006/relationships/tags" Target="../tags/tag172.xml"/><Relationship Id="rId3" Type="http://schemas.openxmlformats.org/officeDocument/2006/relationships/tags" Target="../tags/tag167.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tags" Target="../tags/tag197.xml"/><Relationship Id="rId38"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image" Target="../media/image20.png"/><Relationship Id="rId3" Type="http://schemas.openxmlformats.org/officeDocument/2006/relationships/tags" Target="../tags/tag200.xml"/><Relationship Id="rId21" Type="http://schemas.openxmlformats.org/officeDocument/2006/relationships/image" Target="../media/image23.svg"/><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notesSlide" Target="../notesSlides/notesSlide9.xml"/><Relationship Id="rId2" Type="http://schemas.openxmlformats.org/officeDocument/2006/relationships/tags" Target="../tags/tag199.xml"/><Relationship Id="rId16" Type="http://schemas.openxmlformats.org/officeDocument/2006/relationships/slideLayout" Target="../slideLayouts/slideLayout7.xml"/><Relationship Id="rId20" Type="http://schemas.openxmlformats.org/officeDocument/2006/relationships/image" Target="../media/image22.png"/><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image" Target="../media/image25.svg"/><Relationship Id="rId10" Type="http://schemas.openxmlformats.org/officeDocument/2006/relationships/tags" Target="../tags/tag207.xml"/><Relationship Id="rId19" Type="http://schemas.openxmlformats.org/officeDocument/2006/relationships/image" Target="../media/image21.svg"/><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 17">
            <a:extLst>
              <a:ext uri="{FF2B5EF4-FFF2-40B4-BE49-F238E27FC236}">
                <a16:creationId xmlns:a16="http://schemas.microsoft.com/office/drawing/2014/main" id="{9010FA8C-ABF8-6405-59BC-FAC9A1598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928" y="334419"/>
            <a:ext cx="4135285" cy="1081865"/>
          </a:xfrm>
          <a:prstGeom prst="rect">
            <a:avLst/>
          </a:prstGeom>
        </p:spPr>
      </p:pic>
      <p:grpSp>
        <p:nvGrpSpPr>
          <p:cNvPr id="14" name="Group 13">
            <a:extLst>
              <a:ext uri="{FF2B5EF4-FFF2-40B4-BE49-F238E27FC236}">
                <a16:creationId xmlns:a16="http://schemas.microsoft.com/office/drawing/2014/main" id="{8B784453-A50D-0369-FEEF-53E58520560B}"/>
              </a:ext>
            </a:extLst>
          </p:cNvPr>
          <p:cNvGrpSpPr/>
          <p:nvPr/>
        </p:nvGrpSpPr>
        <p:grpSpPr>
          <a:xfrm>
            <a:off x="1108046" y="2179961"/>
            <a:ext cx="9975908" cy="3589122"/>
            <a:chOff x="1108046" y="2179961"/>
            <a:chExt cx="9975908" cy="3589122"/>
          </a:xfrm>
        </p:grpSpPr>
        <p:grpSp>
          <p:nvGrpSpPr>
            <p:cNvPr id="12" name="Group 11">
              <a:extLst>
                <a:ext uri="{FF2B5EF4-FFF2-40B4-BE49-F238E27FC236}">
                  <a16:creationId xmlns:a16="http://schemas.microsoft.com/office/drawing/2014/main" id="{C6859DF7-B52C-D1A9-850E-E2C79D6C55F9}"/>
                </a:ext>
              </a:extLst>
            </p:cNvPr>
            <p:cNvGrpSpPr/>
            <p:nvPr/>
          </p:nvGrpSpPr>
          <p:grpSpPr>
            <a:xfrm>
              <a:off x="1108046" y="2179961"/>
              <a:ext cx="9975908" cy="3057795"/>
              <a:chOff x="612579" y="2405246"/>
              <a:chExt cx="9975908" cy="3057795"/>
            </a:xfrm>
          </p:grpSpPr>
          <p:sp>
            <p:nvSpPr>
              <p:cNvPr id="33" name="textruta 32">
                <a:extLst>
                  <a:ext uri="{FF2B5EF4-FFF2-40B4-BE49-F238E27FC236}">
                    <a16:creationId xmlns:a16="http://schemas.microsoft.com/office/drawing/2014/main" id="{70199645-F26C-6D80-ADE7-240076356F7A}"/>
                  </a:ext>
                </a:extLst>
              </p:cNvPr>
              <p:cNvSpPr txBox="1"/>
              <p:nvPr/>
            </p:nvSpPr>
            <p:spPr>
              <a:xfrm>
                <a:off x="980874" y="4324268"/>
                <a:ext cx="5445454" cy="1138773"/>
              </a:xfrm>
              <a:prstGeom prst="rect">
                <a:avLst/>
              </a:prstGeom>
              <a:noFill/>
            </p:spPr>
            <p:txBody>
              <a:bodyPr wrap="square" rtlCol="0">
                <a:spAutoFit/>
              </a:bodyPr>
              <a:lstStyle/>
              <a:p>
                <a:r>
                  <a:rPr lang="sv-SE" sz="2800" dirty="0">
                    <a:solidFill>
                      <a:schemeClr val="bg1"/>
                    </a:solidFill>
                    <a:latin typeface="Times New Roman" panose="02020603050405020304" pitchFamily="18" charset="0"/>
                    <a:cs typeface="Times New Roman" panose="02020603050405020304" pitchFamily="18" charset="0"/>
                  </a:rPr>
                  <a:t>Ida Ekmark,</a:t>
                </a:r>
              </a:p>
              <a:p>
                <a:r>
                  <a:rPr lang="sv-SE" sz="2000" dirty="0">
                    <a:solidFill>
                      <a:schemeClr val="bg1"/>
                    </a:solidFill>
                    <a:latin typeface="Times New Roman" panose="02020603050405020304" pitchFamily="18" charset="0"/>
                    <a:cs typeface="Times New Roman" panose="02020603050405020304" pitchFamily="18" charset="0"/>
                  </a:rPr>
                  <a:t>M. Hoppe, T. </a:t>
                </a:r>
                <a:r>
                  <a:rPr lang="sv-SE" sz="2000" dirty="0" err="1">
                    <a:solidFill>
                      <a:schemeClr val="bg1"/>
                    </a:solidFill>
                    <a:latin typeface="Times New Roman" panose="02020603050405020304" pitchFamily="18" charset="0"/>
                    <a:cs typeface="Times New Roman" panose="02020603050405020304" pitchFamily="18" charset="0"/>
                  </a:rPr>
                  <a:t>Fülöp</a:t>
                </a:r>
                <a:r>
                  <a:rPr lang="sv-SE" sz="2000" dirty="0">
                    <a:solidFill>
                      <a:schemeClr val="bg1"/>
                    </a:solidFill>
                    <a:latin typeface="Times New Roman" panose="02020603050405020304" pitchFamily="18" charset="0"/>
                    <a:cs typeface="Times New Roman" panose="02020603050405020304" pitchFamily="18" charset="0"/>
                  </a:rPr>
                  <a:t>, R.A. </a:t>
                </a:r>
                <a:r>
                  <a:rPr lang="sv-SE" sz="2000" dirty="0" err="1">
                    <a:solidFill>
                      <a:schemeClr val="bg1"/>
                    </a:solidFill>
                    <a:latin typeface="Times New Roman" panose="02020603050405020304" pitchFamily="18" charset="0"/>
                    <a:cs typeface="Times New Roman" panose="02020603050405020304" pitchFamily="18" charset="0"/>
                  </a:rPr>
                  <a:t>Tinguely</a:t>
                </a:r>
                <a:r>
                  <a:rPr lang="sv-SE" sz="2000" baseline="30000" dirty="0">
                    <a:solidFill>
                      <a:schemeClr val="bg1"/>
                    </a:solidFill>
                    <a:latin typeface="Times New Roman" panose="02020603050405020304" pitchFamily="18" charset="0"/>
                    <a:cs typeface="Times New Roman" panose="02020603050405020304" pitchFamily="18" charset="0"/>
                  </a:rPr>
                  <a:t>*</a:t>
                </a:r>
                <a:r>
                  <a:rPr lang="sv-SE" sz="2000" dirty="0">
                    <a:solidFill>
                      <a:schemeClr val="bg1"/>
                    </a:solidFill>
                    <a:latin typeface="Times New Roman" panose="02020603050405020304" pitchFamily="18" charset="0"/>
                    <a:cs typeface="Times New Roman" panose="02020603050405020304" pitchFamily="18" charset="0"/>
                  </a:rPr>
                  <a:t>, R. </a:t>
                </a:r>
                <a:r>
                  <a:rPr lang="sv-SE" sz="2000" dirty="0" err="1">
                    <a:solidFill>
                      <a:schemeClr val="bg1"/>
                    </a:solidFill>
                    <a:latin typeface="Times New Roman" panose="02020603050405020304" pitchFamily="18" charset="0"/>
                    <a:cs typeface="Times New Roman" panose="02020603050405020304" pitchFamily="18" charset="0"/>
                  </a:rPr>
                  <a:t>Sweeney</a:t>
                </a:r>
                <a:r>
                  <a:rPr lang="sv-SE" sz="2000" baseline="30000" dirty="0">
                    <a:solidFill>
                      <a:schemeClr val="bg1"/>
                    </a:solidFill>
                    <a:latin typeface="Times New Roman" panose="02020603050405020304" pitchFamily="18" charset="0"/>
                    <a:cs typeface="Times New Roman" panose="02020603050405020304" pitchFamily="18" charset="0"/>
                  </a:rPr>
                  <a:t>*</a:t>
                </a:r>
                <a:r>
                  <a:rPr lang="sv-SE" sz="2000" dirty="0">
                    <a:solidFill>
                      <a:schemeClr val="bg1"/>
                    </a:solidFill>
                    <a:latin typeface="Times New Roman" panose="02020603050405020304" pitchFamily="18" charset="0"/>
                    <a:cs typeface="Times New Roman" panose="02020603050405020304" pitchFamily="18" charset="0"/>
                  </a:rPr>
                  <a:t>, P. Jansson, L. Antonsson, O. </a:t>
                </a:r>
                <a:r>
                  <a:rPr lang="sv-SE" sz="2000" dirty="0" err="1">
                    <a:solidFill>
                      <a:schemeClr val="bg1"/>
                    </a:solidFill>
                    <a:latin typeface="Times New Roman" panose="02020603050405020304" pitchFamily="18" charset="0"/>
                    <a:cs typeface="Times New Roman" panose="02020603050405020304" pitchFamily="18" charset="0"/>
                  </a:rPr>
                  <a:t>Vallhagen</a:t>
                </a:r>
                <a:r>
                  <a:rPr lang="sv-SE" sz="2000" dirty="0">
                    <a:solidFill>
                      <a:schemeClr val="bg1"/>
                    </a:solidFill>
                    <a:latin typeface="Times New Roman" panose="02020603050405020304" pitchFamily="18" charset="0"/>
                    <a:cs typeface="Times New Roman" panose="02020603050405020304" pitchFamily="18" charset="0"/>
                  </a:rPr>
                  <a:t>, I. </a:t>
                </a:r>
                <a:r>
                  <a:rPr lang="sv-SE" sz="2000" dirty="0" err="1">
                    <a:solidFill>
                      <a:schemeClr val="bg1"/>
                    </a:solidFill>
                    <a:latin typeface="Times New Roman" panose="02020603050405020304" pitchFamily="18" charset="0"/>
                    <a:cs typeface="Times New Roman" panose="02020603050405020304" pitchFamily="18" charset="0"/>
                  </a:rPr>
                  <a:t>Pusztai</a:t>
                </a:r>
                <a:endParaRPr lang="sv-SE" sz="2000" dirty="0">
                  <a:solidFill>
                    <a:schemeClr val="bg1"/>
                  </a:solidFill>
                  <a:latin typeface="Times New Roman" panose="02020603050405020304" pitchFamily="18" charset="0"/>
                  <a:cs typeface="Times New Roman" panose="02020603050405020304" pitchFamily="18" charset="0"/>
                </a:endParaRPr>
              </a:p>
            </p:txBody>
          </p:sp>
          <p:sp>
            <p:nvSpPr>
              <p:cNvPr id="11" name="textruta 31">
                <a:extLst>
                  <a:ext uri="{FF2B5EF4-FFF2-40B4-BE49-F238E27FC236}">
                    <a16:creationId xmlns:a16="http://schemas.microsoft.com/office/drawing/2014/main" id="{ADE1F0D7-1B29-F129-4912-792EDAFD8EF0}"/>
                  </a:ext>
                </a:extLst>
              </p:cNvPr>
              <p:cNvSpPr txBox="1"/>
              <p:nvPr/>
            </p:nvSpPr>
            <p:spPr>
              <a:xfrm>
                <a:off x="612579" y="2405246"/>
                <a:ext cx="9975908" cy="1754326"/>
              </a:xfrm>
              <a:prstGeom prst="rect">
                <a:avLst/>
              </a:prstGeom>
              <a:noFill/>
            </p:spPr>
            <p:txBody>
              <a:bodyPr wrap="square" rtlCol="0">
                <a:spAutoFit/>
              </a:bodyPr>
              <a:lstStyle/>
              <a:p>
                <a:r>
                  <a:rPr lang="en-US" sz="3600" dirty="0">
                    <a:solidFill>
                      <a:schemeClr val="bg1"/>
                    </a:solidFill>
                    <a:latin typeface="Arial Black" panose="020B0A04020102020204" pitchFamily="34" charset="0"/>
                  </a:rPr>
                  <a:t>Fluid and kinetic modeling of runaway electron seed generation during disruptions</a:t>
                </a:r>
                <a:endParaRPr lang="sv-SE" sz="3600" dirty="0">
                  <a:solidFill>
                    <a:schemeClr val="bg1"/>
                  </a:solidFill>
                  <a:latin typeface="Arial Black" panose="020B0A04020102020204" pitchFamily="34" charset="0"/>
                </a:endParaRPr>
              </a:p>
            </p:txBody>
          </p:sp>
        </p:grpSp>
        <p:sp>
          <p:nvSpPr>
            <p:cNvPr id="13" name="textruta 32">
              <a:extLst>
                <a:ext uri="{FF2B5EF4-FFF2-40B4-BE49-F238E27FC236}">
                  <a16:creationId xmlns:a16="http://schemas.microsoft.com/office/drawing/2014/main" id="{8BA14A6E-0CF8-066F-4A38-7A52F180F48F}"/>
                </a:ext>
              </a:extLst>
            </p:cNvPr>
            <p:cNvSpPr txBox="1"/>
            <p:nvPr/>
          </p:nvSpPr>
          <p:spPr>
            <a:xfrm>
              <a:off x="1476341" y="5445918"/>
              <a:ext cx="6741717" cy="323165"/>
            </a:xfrm>
            <a:prstGeom prst="rect">
              <a:avLst/>
            </a:prstGeom>
            <a:noFill/>
          </p:spPr>
          <p:txBody>
            <a:bodyPr wrap="none" rtlCol="0">
              <a:spAutoFit/>
            </a:bodyPr>
            <a:lstStyle/>
            <a:p>
              <a:r>
                <a:rPr lang="en-US" sz="1500" dirty="0">
                  <a:solidFill>
                    <a:schemeClr val="bg1"/>
                  </a:solidFill>
                  <a:latin typeface="Times New Roman" panose="02020603050405020304" pitchFamily="18" charset="0"/>
                  <a:cs typeface="Times New Roman" panose="02020603050405020304" pitchFamily="18" charset="0"/>
                </a:rPr>
                <a:t>Third Technical Meeting on Plasma Disruptions and their Mitigation, September 2024</a:t>
              </a:r>
              <a:endParaRPr lang="sv-SE" sz="1500" dirty="0">
                <a:solidFill>
                  <a:schemeClr val="bg1"/>
                </a:solidFill>
                <a:latin typeface="Times New Roman" panose="02020603050405020304" pitchFamily="18" charset="0"/>
                <a:cs typeface="Times New Roman" panose="02020603050405020304" pitchFamily="18" charset="0"/>
              </a:endParaRPr>
            </a:p>
          </p:txBody>
        </p:sp>
      </p:grpSp>
      <p:sp>
        <p:nvSpPr>
          <p:cNvPr id="5" name="Platshållare för bildnummer 23 1">
            <a:extLst>
              <a:ext uri="{FF2B5EF4-FFF2-40B4-BE49-F238E27FC236}">
                <a16:creationId xmlns:a16="http://schemas.microsoft.com/office/drawing/2014/main" id="{88A3422C-A4F0-A644-1CE5-E23CA4056A59}"/>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a:t>
            </a:fld>
            <a:endParaRPr lang="sv-SE" dirty="0"/>
          </a:p>
        </p:txBody>
      </p:sp>
      <p:sp>
        <p:nvSpPr>
          <p:cNvPr id="6" name="Platshållare för bildnummer 23 2">
            <a:extLst>
              <a:ext uri="{FF2B5EF4-FFF2-40B4-BE49-F238E27FC236}">
                <a16:creationId xmlns:a16="http://schemas.microsoft.com/office/drawing/2014/main" id="{059D3F01-3DEB-C979-4892-E8B98BFE0B83}"/>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7" name="Graphic 6">
            <a:extLst>
              <a:ext uri="{FF2B5EF4-FFF2-40B4-BE49-F238E27FC236}">
                <a16:creationId xmlns:a16="http://schemas.microsoft.com/office/drawing/2014/main" id="{DE750819-8077-706A-B557-FCA90C9B90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98" y="6141646"/>
            <a:ext cx="12218396" cy="716355"/>
          </a:xfrm>
          <a:prstGeom prst="rect">
            <a:avLst/>
          </a:prstGeom>
        </p:spPr>
      </p:pic>
      <p:sp>
        <p:nvSpPr>
          <p:cNvPr id="8" name="textruta 32">
            <a:extLst>
              <a:ext uri="{FF2B5EF4-FFF2-40B4-BE49-F238E27FC236}">
                <a16:creationId xmlns:a16="http://schemas.microsoft.com/office/drawing/2014/main" id="{D072642F-007E-D2B1-A42A-C0418ABDD3A4}"/>
              </a:ext>
            </a:extLst>
          </p:cNvPr>
          <p:cNvSpPr txBox="1"/>
          <p:nvPr/>
        </p:nvSpPr>
        <p:spPr>
          <a:xfrm>
            <a:off x="2110403" y="5887730"/>
            <a:ext cx="2973891" cy="253916"/>
          </a:xfrm>
          <a:prstGeom prst="rect">
            <a:avLst/>
          </a:prstGeom>
          <a:noFill/>
        </p:spPr>
        <p:txBody>
          <a:bodyPr wrap="none" rtlCol="0">
            <a:spAutoFit/>
          </a:bodyPr>
          <a:lstStyle/>
          <a:p>
            <a:r>
              <a:rPr lang="en-US" sz="1050" baseline="30000" dirty="0">
                <a:solidFill>
                  <a:schemeClr val="bg1"/>
                </a:solidFill>
                <a:latin typeface="Times New Roman" panose="02020603050405020304" pitchFamily="18" charset="0"/>
                <a:cs typeface="Times New Roman" panose="02020603050405020304" pitchFamily="18" charset="0"/>
              </a:rPr>
              <a:t>*</a:t>
            </a:r>
            <a:r>
              <a:rPr lang="en-US" sz="1050" dirty="0">
                <a:solidFill>
                  <a:schemeClr val="bg1"/>
                </a:solidFill>
                <a:latin typeface="Times New Roman" panose="02020603050405020304" pitchFamily="18" charset="0"/>
                <a:cs typeface="Times New Roman" panose="02020603050405020304" pitchFamily="18" charset="0"/>
              </a:rPr>
              <a:t> Funded by Commonwealth Fusion Systems (CFS)</a:t>
            </a:r>
            <a:endParaRPr lang="sv-SE" sz="105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13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433953"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Activated</a:t>
            </a:r>
            <a:r>
              <a:rPr lang="sv-SE" sz="3200" b="1" dirty="0">
                <a:solidFill>
                  <a:schemeClr val="bg1"/>
                </a:solidFill>
                <a:latin typeface="Times New Roman" panose="02020603050405020304" pitchFamily="18" charset="0"/>
                <a:cs typeface="Times New Roman" panose="02020603050405020304" pitchFamily="18" charset="0"/>
              </a:rPr>
              <a:t> scenario</a:t>
            </a: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10</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6527779" cy="4457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Deuterium-tritium plasma</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SPARC </a:t>
            </a:r>
            <a:r>
              <a:rPr lang="sv-SE" sz="2400" dirty="0" err="1">
                <a:solidFill>
                  <a:schemeClr val="bg1"/>
                </a:solidFill>
                <a:latin typeface="Times New Roman" panose="02020603050405020304" pitchFamily="18" charset="0"/>
                <a:cs typeface="Times New Roman" panose="02020603050405020304" pitchFamily="18" charset="0"/>
              </a:rPr>
              <a:t>primary</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reference</a:t>
            </a:r>
            <a:r>
              <a:rPr lang="sv-SE" sz="2400" dirty="0">
                <a:solidFill>
                  <a:schemeClr val="bg1"/>
                </a:solidFill>
                <a:latin typeface="Times New Roman" panose="02020603050405020304" pitchFamily="18" charset="0"/>
                <a:cs typeface="Times New Roman" panose="02020603050405020304" pitchFamily="18" charset="0"/>
              </a:rPr>
              <a:t> discharge </a:t>
            </a:r>
          </a:p>
          <a:p>
            <a:pPr lvl="1">
              <a:lnSpc>
                <a:spcPct val="150000"/>
              </a:lnSpc>
            </a:pPr>
            <a:r>
              <a:rPr lang="sv-SE" sz="2400" dirty="0">
                <a:solidFill>
                  <a:schemeClr val="bg1"/>
                </a:solidFill>
                <a:latin typeface="Times New Roman" panose="02020603050405020304" pitchFamily="18" charset="0"/>
                <a:cs typeface="Times New Roman" panose="02020603050405020304" pitchFamily="18" charset="0"/>
              </a:rPr>
              <a:t> </a:t>
            </a:r>
            <a:endParaRPr lang="sv-SE" sz="2400" i="1"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Rechester-Rosenbluth</a:t>
            </a:r>
            <a:r>
              <a:rPr lang="sv-SE" sz="2400" dirty="0">
                <a:solidFill>
                  <a:schemeClr val="bg1"/>
                </a:solidFill>
                <a:latin typeface="Times New Roman" panose="02020603050405020304" pitchFamily="18" charset="0"/>
                <a:cs typeface="Times New Roman" panose="02020603050405020304" pitchFamily="18" charset="0"/>
              </a:rPr>
              <a:t> diffusion </a:t>
            </a:r>
            <a:r>
              <a:rPr lang="sv-SE" sz="2400" dirty="0" err="1">
                <a:solidFill>
                  <a:schemeClr val="bg1"/>
                </a:solidFill>
                <a:latin typeface="Times New Roman" panose="02020603050405020304" pitchFamily="18" charset="0"/>
                <a:cs typeface="Times New Roman" panose="02020603050405020304" pitchFamily="18" charset="0"/>
              </a:rPr>
              <a:t>with</a:t>
            </a:r>
            <a:r>
              <a:rPr lang="sv-SE" sz="2400" dirty="0">
                <a:solidFill>
                  <a:schemeClr val="bg1"/>
                </a:solidFill>
                <a:latin typeface="Times New Roman" panose="02020603050405020304" pitchFamily="18" charset="0"/>
                <a:cs typeface="Times New Roman" panose="02020603050405020304" pitchFamily="18" charset="0"/>
              </a:rPr>
              <a:t>                              </a:t>
            </a:r>
          </a:p>
          <a:p>
            <a:pPr>
              <a:lnSpc>
                <a:spcPct val="150000"/>
              </a:lnSpc>
            </a:pP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during</a:t>
            </a:r>
            <a:r>
              <a:rPr lang="sv-SE" sz="2400" dirty="0">
                <a:solidFill>
                  <a:schemeClr val="bg1"/>
                </a:solidFill>
                <a:latin typeface="Times New Roman" panose="02020603050405020304" pitchFamily="18" charset="0"/>
                <a:cs typeface="Times New Roman" panose="02020603050405020304" pitchFamily="18" charset="0"/>
              </a:rPr>
              <a:t> the TQ</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RE </a:t>
            </a:r>
            <a:r>
              <a:rPr lang="sv-SE" sz="2400" dirty="0" err="1">
                <a:solidFill>
                  <a:schemeClr val="bg1"/>
                </a:solidFill>
                <a:latin typeface="Times New Roman" panose="02020603050405020304" pitchFamily="18" charset="0"/>
                <a:cs typeface="Times New Roman" panose="02020603050405020304" pitchFamily="18" charset="0"/>
              </a:rPr>
              <a:t>primary</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sources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seeds</a:t>
            </a:r>
            <a:r>
              <a:rPr lang="sv-SE" sz="2400" dirty="0">
                <a:solidFill>
                  <a:schemeClr val="bg1"/>
                </a:solidFill>
                <a:latin typeface="Times New Roman" panose="02020603050405020304" pitchFamily="18" charset="0"/>
                <a:cs typeface="Times New Roman" panose="02020603050405020304" pitchFamily="18" charset="0"/>
              </a:rPr>
              <a:t>)</a:t>
            </a: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Hot-</a:t>
            </a:r>
            <a:r>
              <a:rPr lang="sv-SE" sz="2400" dirty="0" err="1">
                <a:solidFill>
                  <a:schemeClr val="bg1"/>
                </a:solidFill>
                <a:latin typeface="Times New Roman" panose="02020603050405020304" pitchFamily="18" charset="0"/>
                <a:cs typeface="Times New Roman" panose="02020603050405020304" pitchFamily="18" charset="0"/>
              </a:rPr>
              <a:t>tail</a:t>
            </a:r>
            <a:r>
              <a:rPr lang="sv-SE" sz="2400" dirty="0">
                <a:solidFill>
                  <a:schemeClr val="bg1"/>
                </a:solidFill>
                <a:latin typeface="Times New Roman" panose="02020603050405020304" pitchFamily="18" charset="0"/>
                <a:cs typeface="Times New Roman" panose="02020603050405020304" pitchFamily="18" charset="0"/>
              </a:rPr>
              <a:t> and Dreicer</a:t>
            </a: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Tritium </a:t>
            </a:r>
            <a:r>
              <a:rPr lang="el-GR" sz="2400" dirty="0">
                <a:solidFill>
                  <a:schemeClr val="bg1"/>
                </a:solidFill>
                <a:latin typeface="Times New Roman" panose="02020603050405020304" pitchFamily="18" charset="0"/>
                <a:cs typeface="Times New Roman" panose="02020603050405020304" pitchFamily="18" charset="0"/>
              </a:rPr>
              <a:t>β</a:t>
            </a:r>
            <a:r>
              <a:rPr lang="en-GB" sz="2400" dirty="0">
                <a:solidFill>
                  <a:schemeClr val="bg1"/>
                </a:solidFill>
                <a:latin typeface="Times New Roman" panose="02020603050405020304" pitchFamily="18" charset="0"/>
                <a:cs typeface="Times New Roman" panose="02020603050405020304" pitchFamily="18" charset="0"/>
              </a:rPr>
              <a:t>-</a:t>
            </a:r>
            <a:r>
              <a:rPr lang="sv-SE" sz="2400" dirty="0" err="1">
                <a:solidFill>
                  <a:schemeClr val="bg1"/>
                </a:solidFill>
                <a:latin typeface="Times New Roman" panose="02020603050405020304" pitchFamily="18" charset="0"/>
                <a:cs typeface="Times New Roman" panose="02020603050405020304" pitchFamily="18" charset="0"/>
              </a:rPr>
              <a:t>decay</a:t>
            </a:r>
            <a:r>
              <a:rPr lang="sv-SE" sz="2400">
                <a:solidFill>
                  <a:schemeClr val="bg1"/>
                </a:solidFill>
                <a:latin typeface="Times New Roman" panose="02020603050405020304" pitchFamily="18" charset="0"/>
                <a:cs typeface="Times New Roman" panose="02020603050405020304" pitchFamily="18" charset="0"/>
              </a:rPr>
              <a:t> </a:t>
            </a:r>
            <a:r>
              <a:rPr lang="sv-SE" sz="2400" dirty="0">
                <a:solidFill>
                  <a:schemeClr val="bg1"/>
                </a:solidFill>
                <a:latin typeface="Times New Roman" panose="02020603050405020304" pitchFamily="18" charset="0"/>
                <a:cs typeface="Times New Roman" panose="02020603050405020304" pitchFamily="18" charset="0"/>
              </a:rPr>
              <a:t>and </a:t>
            </a:r>
            <a:r>
              <a:rPr lang="sv-SE" sz="2400" dirty="0" err="1">
                <a:solidFill>
                  <a:schemeClr val="bg1"/>
                </a:solidFill>
                <a:latin typeface="Times New Roman" panose="02020603050405020304" pitchFamily="18" charset="0"/>
                <a:cs typeface="Times New Roman" panose="02020603050405020304" pitchFamily="18" charset="0"/>
              </a:rPr>
              <a:t>Compton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scattering</a:t>
            </a:r>
            <a:endParaRPr lang="sv-SE" sz="2400" dirty="0">
              <a:solidFill>
                <a:schemeClr val="bg1"/>
              </a:solidFill>
              <a:latin typeface="Times New Roman" panose="02020603050405020304" pitchFamily="18" charset="0"/>
              <a:cs typeface="Times New Roman" panose="02020603050405020304" pitchFamily="18" charset="0"/>
            </a:endParaRPr>
          </a:p>
        </p:txBody>
      </p:sp>
      <p:grpSp>
        <p:nvGrpSpPr>
          <p:cNvPr id="36" name="Group 35"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BB=\SI{0.3}{\percent}&#10;\end{equation*}&#10;&#10;\end{document}" title="IguanaTex Shape Display">
            <a:extLst>
              <a:ext uri="{FF2B5EF4-FFF2-40B4-BE49-F238E27FC236}">
                <a16:creationId xmlns:a16="http://schemas.microsoft.com/office/drawing/2014/main" id="{23C2F1BD-95ED-7763-1CAC-AA83AB12C600}"/>
              </a:ext>
            </a:extLst>
          </p:cNvPr>
          <p:cNvGrpSpPr>
            <a:grpSpLocks noChangeAspect="1"/>
          </p:cNvGrpSpPr>
          <p:nvPr>
            <p:custDataLst>
              <p:tags r:id="rId1"/>
            </p:custDataLst>
          </p:nvPr>
        </p:nvGrpSpPr>
        <p:grpSpPr>
          <a:xfrm>
            <a:off x="1487606" y="4112140"/>
            <a:ext cx="1863285" cy="296069"/>
            <a:chOff x="12266820" y="5008859"/>
            <a:chExt cx="1863285" cy="296069"/>
          </a:xfrm>
        </p:grpSpPr>
        <p:sp>
          <p:nvSpPr>
            <p:cNvPr id="27" name="Freeform: Shape 26">
              <a:extLst>
                <a:ext uri="{FF2B5EF4-FFF2-40B4-BE49-F238E27FC236}">
                  <a16:creationId xmlns:a16="http://schemas.microsoft.com/office/drawing/2014/main" id="{6B8AD1EB-8035-0A25-6687-DD95BBA578C9}"/>
                </a:ext>
              </a:extLst>
            </p:cNvPr>
            <p:cNvSpPr/>
            <p:nvPr>
              <p:custDataLst>
                <p:tags r:id="rId39"/>
              </p:custDataLst>
            </p:nvPr>
          </p:nvSpPr>
          <p:spPr>
            <a:xfrm>
              <a:off x="12266820" y="5020406"/>
              <a:ext cx="125003" cy="214058"/>
            </a:xfrm>
            <a:custGeom>
              <a:avLst/>
              <a:gdLst>
                <a:gd name="connsiteX0" fmla="*/ 67887 w 125003"/>
                <a:gd name="connsiteY0" fmla="*/ 81198 h 214058"/>
                <a:gd name="connsiteX1" fmla="*/ 203 w 125003"/>
                <a:gd name="connsiteY1" fmla="*/ 164393 h 214058"/>
                <a:gd name="connsiteX2" fmla="*/ 48375 w 125003"/>
                <a:gd name="connsiteY2" fmla="*/ 214133 h 214058"/>
                <a:gd name="connsiteX3" fmla="*/ 109352 w 125003"/>
                <a:gd name="connsiteY3" fmla="*/ 126793 h 214058"/>
                <a:gd name="connsiteX4" fmla="*/ 86790 w 125003"/>
                <a:gd name="connsiteY4" fmla="*/ 71724 h 214058"/>
                <a:gd name="connsiteX5" fmla="*/ 57826 w 125003"/>
                <a:gd name="connsiteY5" fmla="*/ 23168 h 214058"/>
                <a:gd name="connsiteX6" fmla="*/ 74595 w 125003"/>
                <a:gd name="connsiteY6" fmla="*/ 9549 h 214058"/>
                <a:gd name="connsiteX7" fmla="*/ 96242 w 125003"/>
                <a:gd name="connsiteY7" fmla="*/ 17543 h 214058"/>
                <a:gd name="connsiteX8" fmla="*/ 113010 w 125003"/>
                <a:gd name="connsiteY8" fmla="*/ 24945 h 214058"/>
                <a:gd name="connsiteX9" fmla="*/ 125206 w 125003"/>
                <a:gd name="connsiteY9" fmla="*/ 13102 h 214058"/>
                <a:gd name="connsiteX10" fmla="*/ 109352 w 125003"/>
                <a:gd name="connsiteY10" fmla="*/ 3331 h 214058"/>
                <a:gd name="connsiteX11" fmla="*/ 84351 w 125003"/>
                <a:gd name="connsiteY11" fmla="*/ 75 h 214058"/>
                <a:gd name="connsiteX12" fmla="*/ 49594 w 125003"/>
                <a:gd name="connsiteY12" fmla="*/ 30570 h 214058"/>
                <a:gd name="connsiteX13" fmla="*/ 67887 w 125003"/>
                <a:gd name="connsiteY13" fmla="*/ 81198 h 214058"/>
                <a:gd name="connsiteX14" fmla="*/ 71546 w 125003"/>
                <a:gd name="connsiteY14" fmla="*/ 87711 h 214058"/>
                <a:gd name="connsiteX15" fmla="*/ 88315 w 125003"/>
                <a:gd name="connsiteY15" fmla="*/ 138635 h 214058"/>
                <a:gd name="connsiteX16" fmla="*/ 48375 w 125003"/>
                <a:gd name="connsiteY16" fmla="*/ 207620 h 214058"/>
                <a:gd name="connsiteX17" fmla="*/ 19106 w 125003"/>
                <a:gd name="connsiteY17" fmla="*/ 172683 h 214058"/>
                <a:gd name="connsiteX18" fmla="*/ 71546 w 125003"/>
                <a:gd name="connsiteY18" fmla="*/ 87711 h 21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003" h="214058">
                  <a:moveTo>
                    <a:pt x="67887" y="81198"/>
                  </a:moveTo>
                  <a:cubicBezTo>
                    <a:pt x="29777" y="90080"/>
                    <a:pt x="203" y="128569"/>
                    <a:pt x="203" y="164393"/>
                  </a:cubicBezTo>
                  <a:cubicBezTo>
                    <a:pt x="203" y="192816"/>
                    <a:pt x="19715" y="214133"/>
                    <a:pt x="48375" y="214133"/>
                  </a:cubicBezTo>
                  <a:cubicBezTo>
                    <a:pt x="84046" y="214133"/>
                    <a:pt x="109352" y="167650"/>
                    <a:pt x="109352" y="126793"/>
                  </a:cubicBezTo>
                  <a:cubicBezTo>
                    <a:pt x="109352" y="99850"/>
                    <a:pt x="97156" y="85047"/>
                    <a:pt x="86790" y="71724"/>
                  </a:cubicBezTo>
                  <a:cubicBezTo>
                    <a:pt x="75814" y="58400"/>
                    <a:pt x="57826" y="36195"/>
                    <a:pt x="57826" y="23168"/>
                  </a:cubicBezTo>
                  <a:cubicBezTo>
                    <a:pt x="57826" y="16655"/>
                    <a:pt x="63924" y="9549"/>
                    <a:pt x="74595" y="9549"/>
                  </a:cubicBezTo>
                  <a:cubicBezTo>
                    <a:pt x="83741" y="9549"/>
                    <a:pt x="89839" y="13398"/>
                    <a:pt x="96242" y="17543"/>
                  </a:cubicBezTo>
                  <a:cubicBezTo>
                    <a:pt x="102339" y="21096"/>
                    <a:pt x="108437" y="24945"/>
                    <a:pt x="113010" y="24945"/>
                  </a:cubicBezTo>
                  <a:cubicBezTo>
                    <a:pt x="120633" y="24945"/>
                    <a:pt x="125206" y="17839"/>
                    <a:pt x="125206" y="13102"/>
                  </a:cubicBezTo>
                  <a:cubicBezTo>
                    <a:pt x="125206" y="6588"/>
                    <a:pt x="120328" y="5700"/>
                    <a:pt x="109352" y="3331"/>
                  </a:cubicBezTo>
                  <a:cubicBezTo>
                    <a:pt x="93498" y="75"/>
                    <a:pt x="89229" y="75"/>
                    <a:pt x="84351" y="75"/>
                  </a:cubicBezTo>
                  <a:cubicBezTo>
                    <a:pt x="60570" y="75"/>
                    <a:pt x="49594" y="12806"/>
                    <a:pt x="49594" y="30570"/>
                  </a:cubicBezTo>
                  <a:cubicBezTo>
                    <a:pt x="49594" y="46558"/>
                    <a:pt x="58436" y="63138"/>
                    <a:pt x="67887" y="81198"/>
                  </a:cubicBezTo>
                  <a:close/>
                  <a:moveTo>
                    <a:pt x="71546" y="87711"/>
                  </a:moveTo>
                  <a:cubicBezTo>
                    <a:pt x="79168" y="101331"/>
                    <a:pt x="88315" y="117318"/>
                    <a:pt x="88315" y="138635"/>
                  </a:cubicBezTo>
                  <a:cubicBezTo>
                    <a:pt x="88315" y="158176"/>
                    <a:pt x="76729" y="207620"/>
                    <a:pt x="48375" y="207620"/>
                  </a:cubicBezTo>
                  <a:cubicBezTo>
                    <a:pt x="31606" y="207620"/>
                    <a:pt x="19106" y="195185"/>
                    <a:pt x="19106" y="172683"/>
                  </a:cubicBezTo>
                  <a:cubicBezTo>
                    <a:pt x="19106" y="154031"/>
                    <a:pt x="30386" y="98370"/>
                    <a:pt x="71546" y="87711"/>
                  </a:cubicBezTo>
                  <a:close/>
                </a:path>
              </a:pathLst>
            </a:custGeom>
            <a:solidFill>
              <a:schemeClr val="bg1"/>
            </a:solidFill>
            <a:ln w="30572"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635DADB-7DEC-6185-EFDC-16E6870A8FF7}"/>
                </a:ext>
              </a:extLst>
            </p:cNvPr>
            <p:cNvSpPr/>
            <p:nvPr>
              <p:custDataLst>
                <p:tags r:id="rId40"/>
              </p:custDataLst>
            </p:nvPr>
          </p:nvSpPr>
          <p:spPr>
            <a:xfrm>
              <a:off x="12413864" y="5028696"/>
              <a:ext cx="217688" cy="202215"/>
            </a:xfrm>
            <a:custGeom>
              <a:avLst/>
              <a:gdLst>
                <a:gd name="connsiteX0" fmla="*/ 36184 w 217688"/>
                <a:gd name="connsiteY0" fmla="*/ 179197 h 202215"/>
                <a:gd name="connsiteX1" fmla="*/ 8439 w 217688"/>
                <a:gd name="connsiteY1" fmla="*/ 193112 h 202215"/>
                <a:gd name="connsiteX2" fmla="*/ 207 w 217688"/>
                <a:gd name="connsiteY2" fmla="*/ 199034 h 202215"/>
                <a:gd name="connsiteX3" fmla="*/ 8439 w 217688"/>
                <a:gd name="connsiteY3" fmla="*/ 202290 h 202215"/>
                <a:gd name="connsiteX4" fmla="*/ 117284 w 217688"/>
                <a:gd name="connsiteY4" fmla="*/ 202290 h 202215"/>
                <a:gd name="connsiteX5" fmla="*/ 201432 w 217688"/>
                <a:gd name="connsiteY5" fmla="*/ 138339 h 202215"/>
                <a:gd name="connsiteX6" fmla="*/ 154175 w 217688"/>
                <a:gd name="connsiteY6" fmla="*/ 96593 h 202215"/>
                <a:gd name="connsiteX7" fmla="*/ 217896 w 217688"/>
                <a:gd name="connsiteY7" fmla="*/ 40932 h 202215"/>
                <a:gd name="connsiteX8" fmla="*/ 161187 w 217688"/>
                <a:gd name="connsiteY8" fmla="*/ 75 h 202215"/>
                <a:gd name="connsiteX9" fmla="*/ 58746 w 217688"/>
                <a:gd name="connsiteY9" fmla="*/ 75 h 202215"/>
                <a:gd name="connsiteX10" fmla="*/ 49904 w 217688"/>
                <a:gd name="connsiteY10" fmla="*/ 5996 h 202215"/>
                <a:gd name="connsiteX11" fmla="*/ 58441 w 217688"/>
                <a:gd name="connsiteY11" fmla="*/ 9253 h 202215"/>
                <a:gd name="connsiteX12" fmla="*/ 70026 w 217688"/>
                <a:gd name="connsiteY12" fmla="*/ 9845 h 202215"/>
                <a:gd name="connsiteX13" fmla="*/ 78258 w 217688"/>
                <a:gd name="connsiteY13" fmla="*/ 14582 h 202215"/>
                <a:gd name="connsiteX14" fmla="*/ 77039 w 217688"/>
                <a:gd name="connsiteY14" fmla="*/ 20207 h 202215"/>
                <a:gd name="connsiteX15" fmla="*/ 36184 w 217688"/>
                <a:gd name="connsiteY15" fmla="*/ 179197 h 202215"/>
                <a:gd name="connsiteX16" fmla="*/ 82222 w 217688"/>
                <a:gd name="connsiteY16" fmla="*/ 93929 h 202215"/>
                <a:gd name="connsiteX17" fmla="*/ 101125 w 217688"/>
                <a:gd name="connsiteY17" fmla="*/ 20504 h 202215"/>
                <a:gd name="connsiteX18" fmla="*/ 117588 w 217688"/>
                <a:gd name="connsiteY18" fmla="*/ 9253 h 202215"/>
                <a:gd name="connsiteX19" fmla="*/ 156919 w 217688"/>
                <a:gd name="connsiteY19" fmla="*/ 9253 h 202215"/>
                <a:gd name="connsiteX20" fmla="*/ 190151 w 217688"/>
                <a:gd name="connsiteY20" fmla="*/ 39748 h 202215"/>
                <a:gd name="connsiteX21" fmla="*/ 126735 w 217688"/>
                <a:gd name="connsiteY21" fmla="*/ 93929 h 202215"/>
                <a:gd name="connsiteX22" fmla="*/ 82222 w 217688"/>
                <a:gd name="connsiteY22" fmla="*/ 93929 h 202215"/>
                <a:gd name="connsiteX23" fmla="*/ 68502 w 217688"/>
                <a:gd name="connsiteY23" fmla="*/ 193112 h 202215"/>
                <a:gd name="connsiteX24" fmla="*/ 61794 w 217688"/>
                <a:gd name="connsiteY24" fmla="*/ 192816 h 202215"/>
                <a:gd name="connsiteX25" fmla="*/ 57831 w 217688"/>
                <a:gd name="connsiteY25" fmla="*/ 189855 h 202215"/>
                <a:gd name="connsiteX26" fmla="*/ 59355 w 217688"/>
                <a:gd name="connsiteY26" fmla="*/ 183046 h 202215"/>
                <a:gd name="connsiteX27" fmla="*/ 80392 w 217688"/>
                <a:gd name="connsiteY27" fmla="*/ 100442 h 202215"/>
                <a:gd name="connsiteX28" fmla="*/ 138016 w 217688"/>
                <a:gd name="connsiteY28" fmla="*/ 100442 h 202215"/>
                <a:gd name="connsiteX29" fmla="*/ 173078 w 217688"/>
                <a:gd name="connsiteY29" fmla="*/ 135083 h 202215"/>
                <a:gd name="connsiteX30" fmla="*/ 109966 w 217688"/>
                <a:gd name="connsiteY30" fmla="*/ 193112 h 202215"/>
                <a:gd name="connsiteX31" fmla="*/ 68502 w 217688"/>
                <a:gd name="connsiteY31" fmla="*/ 193112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88" h="202215">
                  <a:moveTo>
                    <a:pt x="36184" y="179197"/>
                  </a:moveTo>
                  <a:cubicBezTo>
                    <a:pt x="33135" y="190744"/>
                    <a:pt x="32525" y="193112"/>
                    <a:pt x="8439" y="193112"/>
                  </a:cubicBezTo>
                  <a:cubicBezTo>
                    <a:pt x="3256" y="193112"/>
                    <a:pt x="207" y="193112"/>
                    <a:pt x="207" y="199034"/>
                  </a:cubicBezTo>
                  <a:cubicBezTo>
                    <a:pt x="207" y="202290"/>
                    <a:pt x="2951" y="202290"/>
                    <a:pt x="8439" y="202290"/>
                  </a:cubicBezTo>
                  <a:lnTo>
                    <a:pt x="117284" y="202290"/>
                  </a:lnTo>
                  <a:cubicBezTo>
                    <a:pt x="165456" y="202290"/>
                    <a:pt x="201432" y="167354"/>
                    <a:pt x="201432" y="138339"/>
                  </a:cubicBezTo>
                  <a:cubicBezTo>
                    <a:pt x="201432" y="117022"/>
                    <a:pt x="183749" y="99850"/>
                    <a:pt x="154175" y="96593"/>
                  </a:cubicBezTo>
                  <a:cubicBezTo>
                    <a:pt x="185883" y="90968"/>
                    <a:pt x="217896" y="69059"/>
                    <a:pt x="217896" y="40932"/>
                  </a:cubicBezTo>
                  <a:cubicBezTo>
                    <a:pt x="217896" y="19023"/>
                    <a:pt x="197773" y="75"/>
                    <a:pt x="161187" y="75"/>
                  </a:cubicBezTo>
                  <a:lnTo>
                    <a:pt x="58746" y="75"/>
                  </a:lnTo>
                  <a:cubicBezTo>
                    <a:pt x="52953" y="75"/>
                    <a:pt x="49904" y="75"/>
                    <a:pt x="49904" y="5996"/>
                  </a:cubicBezTo>
                  <a:cubicBezTo>
                    <a:pt x="49904" y="9253"/>
                    <a:pt x="52648" y="9253"/>
                    <a:pt x="58441" y="9253"/>
                  </a:cubicBezTo>
                  <a:cubicBezTo>
                    <a:pt x="59050" y="9253"/>
                    <a:pt x="64843" y="9253"/>
                    <a:pt x="70026" y="9845"/>
                  </a:cubicBezTo>
                  <a:cubicBezTo>
                    <a:pt x="75514" y="10437"/>
                    <a:pt x="78258" y="10733"/>
                    <a:pt x="78258" y="14582"/>
                  </a:cubicBezTo>
                  <a:cubicBezTo>
                    <a:pt x="78258" y="15766"/>
                    <a:pt x="77953" y="16655"/>
                    <a:pt x="77039" y="20207"/>
                  </a:cubicBezTo>
                  <a:lnTo>
                    <a:pt x="36184" y="179197"/>
                  </a:lnTo>
                  <a:close/>
                  <a:moveTo>
                    <a:pt x="82222" y="93929"/>
                  </a:moveTo>
                  <a:lnTo>
                    <a:pt x="101125" y="20504"/>
                  </a:lnTo>
                  <a:cubicBezTo>
                    <a:pt x="103869" y="10141"/>
                    <a:pt x="104478" y="9253"/>
                    <a:pt x="117588" y="9253"/>
                  </a:cubicBezTo>
                  <a:lnTo>
                    <a:pt x="156919" y="9253"/>
                  </a:lnTo>
                  <a:cubicBezTo>
                    <a:pt x="183749" y="9253"/>
                    <a:pt x="190151" y="26721"/>
                    <a:pt x="190151" y="39748"/>
                  </a:cubicBezTo>
                  <a:cubicBezTo>
                    <a:pt x="190151" y="65802"/>
                    <a:pt x="163931" y="93929"/>
                    <a:pt x="126735" y="93929"/>
                  </a:cubicBezTo>
                  <a:lnTo>
                    <a:pt x="82222" y="93929"/>
                  </a:lnTo>
                  <a:close/>
                  <a:moveTo>
                    <a:pt x="68502" y="193112"/>
                  </a:moveTo>
                  <a:cubicBezTo>
                    <a:pt x="64233" y="193112"/>
                    <a:pt x="63624" y="193112"/>
                    <a:pt x="61794" y="192816"/>
                  </a:cubicBezTo>
                  <a:cubicBezTo>
                    <a:pt x="58746" y="192520"/>
                    <a:pt x="57831" y="192224"/>
                    <a:pt x="57831" y="189855"/>
                  </a:cubicBezTo>
                  <a:cubicBezTo>
                    <a:pt x="57831" y="188967"/>
                    <a:pt x="57831" y="188375"/>
                    <a:pt x="59355" y="183046"/>
                  </a:cubicBezTo>
                  <a:lnTo>
                    <a:pt x="80392" y="100442"/>
                  </a:lnTo>
                  <a:lnTo>
                    <a:pt x="138016" y="100442"/>
                  </a:lnTo>
                  <a:cubicBezTo>
                    <a:pt x="167285" y="100442"/>
                    <a:pt x="173078" y="122352"/>
                    <a:pt x="173078" y="135083"/>
                  </a:cubicBezTo>
                  <a:cubicBezTo>
                    <a:pt x="173078" y="164393"/>
                    <a:pt x="145943" y="193112"/>
                    <a:pt x="109966" y="193112"/>
                  </a:cubicBezTo>
                  <a:lnTo>
                    <a:pt x="68502" y="193112"/>
                  </a:lnTo>
                  <a:close/>
                </a:path>
              </a:pathLst>
            </a:custGeom>
            <a:solidFill>
              <a:schemeClr val="bg1"/>
            </a:solidFill>
            <a:ln w="30572"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A187B60-BA27-D474-4474-CBFA5B631AA2}"/>
                </a:ext>
              </a:extLst>
            </p:cNvPr>
            <p:cNvSpPr/>
            <p:nvPr>
              <p:custDataLst>
                <p:tags r:id="rId41"/>
              </p:custDataLst>
            </p:nvPr>
          </p:nvSpPr>
          <p:spPr>
            <a:xfrm>
              <a:off x="12664383" y="5008859"/>
              <a:ext cx="118600" cy="296069"/>
            </a:xfrm>
            <a:custGeom>
              <a:avLst/>
              <a:gdLst>
                <a:gd name="connsiteX0" fmla="*/ 117292 w 118600"/>
                <a:gd name="connsiteY0" fmla="*/ 11325 h 296069"/>
                <a:gd name="connsiteX1" fmla="*/ 118816 w 118600"/>
                <a:gd name="connsiteY1" fmla="*/ 5996 h 296069"/>
                <a:gd name="connsiteX2" fmla="*/ 112718 w 118600"/>
                <a:gd name="connsiteY2" fmla="*/ 75 h 296069"/>
                <a:gd name="connsiteX3" fmla="*/ 107535 w 118600"/>
                <a:gd name="connsiteY3" fmla="*/ 2739 h 296069"/>
                <a:gd name="connsiteX4" fmla="*/ 1740 w 118600"/>
                <a:gd name="connsiteY4" fmla="*/ 284894 h 296069"/>
                <a:gd name="connsiteX5" fmla="*/ 216 w 118600"/>
                <a:gd name="connsiteY5" fmla="*/ 290223 h 296069"/>
                <a:gd name="connsiteX6" fmla="*/ 6313 w 118600"/>
                <a:gd name="connsiteY6" fmla="*/ 296144 h 296069"/>
                <a:gd name="connsiteX7" fmla="*/ 13021 w 118600"/>
                <a:gd name="connsiteY7" fmla="*/ 289039 h 296069"/>
                <a:gd name="connsiteX8" fmla="*/ 117292 w 118600"/>
                <a:gd name="connsiteY8" fmla="*/ 11325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0" h="296069">
                  <a:moveTo>
                    <a:pt x="117292" y="11325"/>
                  </a:moveTo>
                  <a:cubicBezTo>
                    <a:pt x="118816" y="7476"/>
                    <a:pt x="118816" y="6292"/>
                    <a:pt x="118816" y="5996"/>
                  </a:cubicBezTo>
                  <a:cubicBezTo>
                    <a:pt x="118816" y="2739"/>
                    <a:pt x="116072" y="75"/>
                    <a:pt x="112718" y="75"/>
                  </a:cubicBezTo>
                  <a:cubicBezTo>
                    <a:pt x="110584" y="75"/>
                    <a:pt x="108450" y="963"/>
                    <a:pt x="107535" y="2739"/>
                  </a:cubicBezTo>
                  <a:lnTo>
                    <a:pt x="1740" y="284894"/>
                  </a:lnTo>
                  <a:cubicBezTo>
                    <a:pt x="216" y="288743"/>
                    <a:pt x="216" y="289927"/>
                    <a:pt x="216" y="290223"/>
                  </a:cubicBezTo>
                  <a:cubicBezTo>
                    <a:pt x="216" y="293480"/>
                    <a:pt x="2960" y="296144"/>
                    <a:pt x="6313" y="296144"/>
                  </a:cubicBezTo>
                  <a:cubicBezTo>
                    <a:pt x="10277" y="296144"/>
                    <a:pt x="11191" y="294072"/>
                    <a:pt x="13021" y="289039"/>
                  </a:cubicBezTo>
                  <a:lnTo>
                    <a:pt x="117292" y="11325"/>
                  </a:lnTo>
                  <a:close/>
                </a:path>
              </a:pathLst>
            </a:custGeom>
            <a:solidFill>
              <a:schemeClr val="bg1"/>
            </a:solidFill>
            <a:ln w="30572"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7F65A2E-C6A2-6686-7460-7BE439983759}"/>
                </a:ext>
              </a:extLst>
            </p:cNvPr>
            <p:cNvSpPr/>
            <p:nvPr>
              <p:custDataLst>
                <p:tags r:id="rId42"/>
              </p:custDataLst>
            </p:nvPr>
          </p:nvSpPr>
          <p:spPr>
            <a:xfrm>
              <a:off x="12812863" y="5028696"/>
              <a:ext cx="217688" cy="202215"/>
            </a:xfrm>
            <a:custGeom>
              <a:avLst/>
              <a:gdLst>
                <a:gd name="connsiteX0" fmla="*/ 36197 w 217688"/>
                <a:gd name="connsiteY0" fmla="*/ 179197 h 202215"/>
                <a:gd name="connsiteX1" fmla="*/ 8452 w 217688"/>
                <a:gd name="connsiteY1" fmla="*/ 193112 h 202215"/>
                <a:gd name="connsiteX2" fmla="*/ 221 w 217688"/>
                <a:gd name="connsiteY2" fmla="*/ 199034 h 202215"/>
                <a:gd name="connsiteX3" fmla="*/ 8452 w 217688"/>
                <a:gd name="connsiteY3" fmla="*/ 202290 h 202215"/>
                <a:gd name="connsiteX4" fmla="*/ 117297 w 217688"/>
                <a:gd name="connsiteY4" fmla="*/ 202290 h 202215"/>
                <a:gd name="connsiteX5" fmla="*/ 201445 w 217688"/>
                <a:gd name="connsiteY5" fmla="*/ 138339 h 202215"/>
                <a:gd name="connsiteX6" fmla="*/ 154188 w 217688"/>
                <a:gd name="connsiteY6" fmla="*/ 96593 h 202215"/>
                <a:gd name="connsiteX7" fmla="*/ 217909 w 217688"/>
                <a:gd name="connsiteY7" fmla="*/ 40932 h 202215"/>
                <a:gd name="connsiteX8" fmla="*/ 161200 w 217688"/>
                <a:gd name="connsiteY8" fmla="*/ 75 h 202215"/>
                <a:gd name="connsiteX9" fmla="*/ 58759 w 217688"/>
                <a:gd name="connsiteY9" fmla="*/ 75 h 202215"/>
                <a:gd name="connsiteX10" fmla="*/ 49917 w 217688"/>
                <a:gd name="connsiteY10" fmla="*/ 5996 h 202215"/>
                <a:gd name="connsiteX11" fmla="*/ 58454 w 217688"/>
                <a:gd name="connsiteY11" fmla="*/ 9253 h 202215"/>
                <a:gd name="connsiteX12" fmla="*/ 70039 w 217688"/>
                <a:gd name="connsiteY12" fmla="*/ 9845 h 202215"/>
                <a:gd name="connsiteX13" fmla="*/ 78271 w 217688"/>
                <a:gd name="connsiteY13" fmla="*/ 14582 h 202215"/>
                <a:gd name="connsiteX14" fmla="*/ 77052 w 217688"/>
                <a:gd name="connsiteY14" fmla="*/ 20207 h 202215"/>
                <a:gd name="connsiteX15" fmla="*/ 36197 w 217688"/>
                <a:gd name="connsiteY15" fmla="*/ 179197 h 202215"/>
                <a:gd name="connsiteX16" fmla="*/ 82235 w 217688"/>
                <a:gd name="connsiteY16" fmla="*/ 93929 h 202215"/>
                <a:gd name="connsiteX17" fmla="*/ 101138 w 217688"/>
                <a:gd name="connsiteY17" fmla="*/ 20504 h 202215"/>
                <a:gd name="connsiteX18" fmla="*/ 117602 w 217688"/>
                <a:gd name="connsiteY18" fmla="*/ 9253 h 202215"/>
                <a:gd name="connsiteX19" fmla="*/ 156932 w 217688"/>
                <a:gd name="connsiteY19" fmla="*/ 9253 h 202215"/>
                <a:gd name="connsiteX20" fmla="*/ 190164 w 217688"/>
                <a:gd name="connsiteY20" fmla="*/ 39748 h 202215"/>
                <a:gd name="connsiteX21" fmla="*/ 126748 w 217688"/>
                <a:gd name="connsiteY21" fmla="*/ 93929 h 202215"/>
                <a:gd name="connsiteX22" fmla="*/ 82235 w 217688"/>
                <a:gd name="connsiteY22" fmla="*/ 93929 h 202215"/>
                <a:gd name="connsiteX23" fmla="*/ 68515 w 217688"/>
                <a:gd name="connsiteY23" fmla="*/ 193112 h 202215"/>
                <a:gd name="connsiteX24" fmla="*/ 61807 w 217688"/>
                <a:gd name="connsiteY24" fmla="*/ 192816 h 202215"/>
                <a:gd name="connsiteX25" fmla="*/ 57844 w 217688"/>
                <a:gd name="connsiteY25" fmla="*/ 189855 h 202215"/>
                <a:gd name="connsiteX26" fmla="*/ 59368 w 217688"/>
                <a:gd name="connsiteY26" fmla="*/ 183046 h 202215"/>
                <a:gd name="connsiteX27" fmla="*/ 80405 w 217688"/>
                <a:gd name="connsiteY27" fmla="*/ 100442 h 202215"/>
                <a:gd name="connsiteX28" fmla="*/ 138029 w 217688"/>
                <a:gd name="connsiteY28" fmla="*/ 100442 h 202215"/>
                <a:gd name="connsiteX29" fmla="*/ 173091 w 217688"/>
                <a:gd name="connsiteY29" fmla="*/ 135083 h 202215"/>
                <a:gd name="connsiteX30" fmla="*/ 109979 w 217688"/>
                <a:gd name="connsiteY30" fmla="*/ 193112 h 202215"/>
                <a:gd name="connsiteX31" fmla="*/ 68515 w 217688"/>
                <a:gd name="connsiteY31" fmla="*/ 193112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88" h="202215">
                  <a:moveTo>
                    <a:pt x="36197" y="179197"/>
                  </a:moveTo>
                  <a:cubicBezTo>
                    <a:pt x="33148" y="190744"/>
                    <a:pt x="32538" y="193112"/>
                    <a:pt x="8452" y="193112"/>
                  </a:cubicBezTo>
                  <a:cubicBezTo>
                    <a:pt x="3269" y="193112"/>
                    <a:pt x="221" y="193112"/>
                    <a:pt x="221" y="199034"/>
                  </a:cubicBezTo>
                  <a:cubicBezTo>
                    <a:pt x="221" y="202290"/>
                    <a:pt x="2965" y="202290"/>
                    <a:pt x="8452" y="202290"/>
                  </a:cubicBezTo>
                  <a:lnTo>
                    <a:pt x="117297" y="202290"/>
                  </a:lnTo>
                  <a:cubicBezTo>
                    <a:pt x="165469" y="202290"/>
                    <a:pt x="201445" y="167354"/>
                    <a:pt x="201445" y="138339"/>
                  </a:cubicBezTo>
                  <a:cubicBezTo>
                    <a:pt x="201445" y="117022"/>
                    <a:pt x="183762" y="99850"/>
                    <a:pt x="154188" y="96593"/>
                  </a:cubicBezTo>
                  <a:cubicBezTo>
                    <a:pt x="185896" y="90968"/>
                    <a:pt x="217909" y="69059"/>
                    <a:pt x="217909" y="40932"/>
                  </a:cubicBezTo>
                  <a:cubicBezTo>
                    <a:pt x="217909" y="19023"/>
                    <a:pt x="197786" y="75"/>
                    <a:pt x="161200" y="75"/>
                  </a:cubicBezTo>
                  <a:lnTo>
                    <a:pt x="58759" y="75"/>
                  </a:lnTo>
                  <a:cubicBezTo>
                    <a:pt x="52966" y="75"/>
                    <a:pt x="49917" y="75"/>
                    <a:pt x="49917" y="5996"/>
                  </a:cubicBezTo>
                  <a:cubicBezTo>
                    <a:pt x="49917" y="9253"/>
                    <a:pt x="52661" y="9253"/>
                    <a:pt x="58454" y="9253"/>
                  </a:cubicBezTo>
                  <a:cubicBezTo>
                    <a:pt x="59063" y="9253"/>
                    <a:pt x="64856" y="9253"/>
                    <a:pt x="70039" y="9845"/>
                  </a:cubicBezTo>
                  <a:cubicBezTo>
                    <a:pt x="75527" y="10437"/>
                    <a:pt x="78271" y="10733"/>
                    <a:pt x="78271" y="14582"/>
                  </a:cubicBezTo>
                  <a:cubicBezTo>
                    <a:pt x="78271" y="15766"/>
                    <a:pt x="77966" y="16655"/>
                    <a:pt x="77052" y="20207"/>
                  </a:cubicBezTo>
                  <a:lnTo>
                    <a:pt x="36197" y="179197"/>
                  </a:lnTo>
                  <a:close/>
                  <a:moveTo>
                    <a:pt x="82235" y="93929"/>
                  </a:moveTo>
                  <a:lnTo>
                    <a:pt x="101138" y="20504"/>
                  </a:lnTo>
                  <a:cubicBezTo>
                    <a:pt x="103882" y="10141"/>
                    <a:pt x="104491" y="9253"/>
                    <a:pt x="117602" y="9253"/>
                  </a:cubicBezTo>
                  <a:lnTo>
                    <a:pt x="156932" y="9253"/>
                  </a:lnTo>
                  <a:cubicBezTo>
                    <a:pt x="183762" y="9253"/>
                    <a:pt x="190164" y="26721"/>
                    <a:pt x="190164" y="39748"/>
                  </a:cubicBezTo>
                  <a:cubicBezTo>
                    <a:pt x="190164" y="65802"/>
                    <a:pt x="163944" y="93929"/>
                    <a:pt x="126748" y="93929"/>
                  </a:cubicBezTo>
                  <a:lnTo>
                    <a:pt x="82235" y="93929"/>
                  </a:lnTo>
                  <a:close/>
                  <a:moveTo>
                    <a:pt x="68515" y="193112"/>
                  </a:moveTo>
                  <a:cubicBezTo>
                    <a:pt x="64247" y="193112"/>
                    <a:pt x="63637" y="193112"/>
                    <a:pt x="61807" y="192816"/>
                  </a:cubicBezTo>
                  <a:cubicBezTo>
                    <a:pt x="58759" y="192520"/>
                    <a:pt x="57844" y="192224"/>
                    <a:pt x="57844" y="189855"/>
                  </a:cubicBezTo>
                  <a:cubicBezTo>
                    <a:pt x="57844" y="188967"/>
                    <a:pt x="57844" y="188375"/>
                    <a:pt x="59368" y="183046"/>
                  </a:cubicBezTo>
                  <a:lnTo>
                    <a:pt x="80405" y="100442"/>
                  </a:lnTo>
                  <a:lnTo>
                    <a:pt x="138029" y="100442"/>
                  </a:lnTo>
                  <a:cubicBezTo>
                    <a:pt x="167298" y="100442"/>
                    <a:pt x="173091" y="122352"/>
                    <a:pt x="173091" y="135083"/>
                  </a:cubicBezTo>
                  <a:cubicBezTo>
                    <a:pt x="173091" y="164393"/>
                    <a:pt x="145956" y="193112"/>
                    <a:pt x="109979" y="193112"/>
                  </a:cubicBezTo>
                  <a:lnTo>
                    <a:pt x="68515" y="193112"/>
                  </a:lnTo>
                  <a:close/>
                </a:path>
              </a:pathLst>
            </a:custGeom>
            <a:solidFill>
              <a:schemeClr val="bg1"/>
            </a:solidFill>
            <a:ln w="30572"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394922F-D07F-62D1-2261-30CD5D23F4A3}"/>
                </a:ext>
              </a:extLst>
            </p:cNvPr>
            <p:cNvSpPr/>
            <p:nvPr>
              <p:custDataLst>
                <p:tags r:id="rId43"/>
              </p:custDataLst>
            </p:nvPr>
          </p:nvSpPr>
          <p:spPr>
            <a:xfrm>
              <a:off x="13148375" y="5122254"/>
              <a:ext cx="202749" cy="69280"/>
            </a:xfrm>
            <a:custGeom>
              <a:avLst/>
              <a:gdLst>
                <a:gd name="connsiteX0" fmla="*/ 192614 w 202749"/>
                <a:gd name="connsiteY0" fmla="*/ 11918 h 69280"/>
                <a:gd name="connsiteX1" fmla="*/ 202980 w 202749"/>
                <a:gd name="connsiteY1" fmla="*/ 5996 h 69280"/>
                <a:gd name="connsiteX2" fmla="*/ 192919 w 202749"/>
                <a:gd name="connsiteY2" fmla="*/ 75 h 69280"/>
                <a:gd name="connsiteX3" fmla="*/ 10293 w 202749"/>
                <a:gd name="connsiteY3" fmla="*/ 75 h 69280"/>
                <a:gd name="connsiteX4" fmla="*/ 231 w 202749"/>
                <a:gd name="connsiteY4" fmla="*/ 5996 h 69280"/>
                <a:gd name="connsiteX5" fmla="*/ 10597 w 202749"/>
                <a:gd name="connsiteY5" fmla="*/ 11918 h 69280"/>
                <a:gd name="connsiteX6" fmla="*/ 192614 w 202749"/>
                <a:gd name="connsiteY6" fmla="*/ 11918 h 69280"/>
                <a:gd name="connsiteX7" fmla="*/ 192919 w 202749"/>
                <a:gd name="connsiteY7" fmla="*/ 69355 h 69280"/>
                <a:gd name="connsiteX8" fmla="*/ 202980 w 202749"/>
                <a:gd name="connsiteY8" fmla="*/ 63434 h 69280"/>
                <a:gd name="connsiteX9" fmla="*/ 192614 w 202749"/>
                <a:gd name="connsiteY9" fmla="*/ 57512 h 69280"/>
                <a:gd name="connsiteX10" fmla="*/ 10597 w 202749"/>
                <a:gd name="connsiteY10" fmla="*/ 57512 h 69280"/>
                <a:gd name="connsiteX11" fmla="*/ 231 w 202749"/>
                <a:gd name="connsiteY11" fmla="*/ 63434 h 69280"/>
                <a:gd name="connsiteX12" fmla="*/ 10293 w 202749"/>
                <a:gd name="connsiteY12" fmla="*/ 69355 h 69280"/>
                <a:gd name="connsiteX13" fmla="*/ 192919 w 202749"/>
                <a:gd name="connsiteY13" fmla="*/ 69355 h 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749" h="69280">
                  <a:moveTo>
                    <a:pt x="192614" y="11918"/>
                  </a:moveTo>
                  <a:cubicBezTo>
                    <a:pt x="197188" y="11918"/>
                    <a:pt x="202980" y="11918"/>
                    <a:pt x="202980" y="5996"/>
                  </a:cubicBezTo>
                  <a:cubicBezTo>
                    <a:pt x="202980" y="75"/>
                    <a:pt x="197188" y="75"/>
                    <a:pt x="192919" y="75"/>
                  </a:cubicBezTo>
                  <a:lnTo>
                    <a:pt x="10293" y="75"/>
                  </a:lnTo>
                  <a:cubicBezTo>
                    <a:pt x="6024" y="75"/>
                    <a:pt x="231" y="75"/>
                    <a:pt x="231" y="5996"/>
                  </a:cubicBezTo>
                  <a:cubicBezTo>
                    <a:pt x="231" y="11918"/>
                    <a:pt x="6024" y="11918"/>
                    <a:pt x="10597" y="11918"/>
                  </a:cubicBezTo>
                  <a:lnTo>
                    <a:pt x="192614" y="11918"/>
                  </a:lnTo>
                  <a:close/>
                  <a:moveTo>
                    <a:pt x="192919" y="69355"/>
                  </a:moveTo>
                  <a:cubicBezTo>
                    <a:pt x="197188" y="69355"/>
                    <a:pt x="202980" y="69355"/>
                    <a:pt x="202980" y="63434"/>
                  </a:cubicBezTo>
                  <a:cubicBezTo>
                    <a:pt x="202980" y="57512"/>
                    <a:pt x="197188" y="57512"/>
                    <a:pt x="192614" y="57512"/>
                  </a:cubicBezTo>
                  <a:lnTo>
                    <a:pt x="10597" y="57512"/>
                  </a:lnTo>
                  <a:cubicBezTo>
                    <a:pt x="6024" y="57512"/>
                    <a:pt x="231" y="57512"/>
                    <a:pt x="231" y="63434"/>
                  </a:cubicBezTo>
                  <a:cubicBezTo>
                    <a:pt x="231" y="69355"/>
                    <a:pt x="6024" y="69355"/>
                    <a:pt x="10293" y="69355"/>
                  </a:cubicBezTo>
                  <a:lnTo>
                    <a:pt x="192919" y="69355"/>
                  </a:lnTo>
                  <a:close/>
                </a:path>
              </a:pathLst>
            </a:custGeom>
            <a:solidFill>
              <a:schemeClr val="bg1"/>
            </a:solidFill>
            <a:ln w="30572"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43714DA-1014-4C64-0A5E-B2149F46C6EA}"/>
                </a:ext>
              </a:extLst>
            </p:cNvPr>
            <p:cNvSpPr/>
            <p:nvPr>
              <p:custDataLst>
                <p:tags r:id="rId44"/>
              </p:custDataLst>
            </p:nvPr>
          </p:nvSpPr>
          <p:spPr>
            <a:xfrm>
              <a:off x="13465014" y="5033729"/>
              <a:ext cx="128356" cy="203695"/>
            </a:xfrm>
            <a:custGeom>
              <a:avLst/>
              <a:gdLst>
                <a:gd name="connsiteX0" fmla="*/ 128599 w 128356"/>
                <a:gd name="connsiteY0" fmla="*/ 102515 h 203695"/>
                <a:gd name="connsiteX1" fmla="*/ 116403 w 128356"/>
                <a:gd name="connsiteY1" fmla="*/ 33235 h 203695"/>
                <a:gd name="connsiteX2" fmla="*/ 64573 w 128356"/>
                <a:gd name="connsiteY2" fmla="*/ 75 h 203695"/>
                <a:gd name="connsiteX3" fmla="*/ 11523 w 128356"/>
                <a:gd name="connsiteY3" fmla="*/ 35307 h 203695"/>
                <a:gd name="connsiteX4" fmla="*/ 242 w 128356"/>
                <a:gd name="connsiteY4" fmla="*/ 102515 h 203695"/>
                <a:gd name="connsiteX5" fmla="*/ 13962 w 128356"/>
                <a:gd name="connsiteY5" fmla="*/ 173868 h 203695"/>
                <a:gd name="connsiteX6" fmla="*/ 64268 w 128356"/>
                <a:gd name="connsiteY6" fmla="*/ 203771 h 203695"/>
                <a:gd name="connsiteX7" fmla="*/ 117318 w 128356"/>
                <a:gd name="connsiteY7" fmla="*/ 169427 h 203695"/>
                <a:gd name="connsiteX8" fmla="*/ 128599 w 128356"/>
                <a:gd name="connsiteY8" fmla="*/ 102515 h 203695"/>
                <a:gd name="connsiteX9" fmla="*/ 64268 w 128356"/>
                <a:gd name="connsiteY9" fmla="*/ 197257 h 203695"/>
                <a:gd name="connsiteX10" fmla="*/ 28901 w 128356"/>
                <a:gd name="connsiteY10" fmla="*/ 161433 h 203695"/>
                <a:gd name="connsiteX11" fmla="*/ 25547 w 128356"/>
                <a:gd name="connsiteY11" fmla="*/ 98962 h 203695"/>
                <a:gd name="connsiteX12" fmla="*/ 27986 w 128356"/>
                <a:gd name="connsiteY12" fmla="*/ 44485 h 203695"/>
                <a:gd name="connsiteX13" fmla="*/ 64268 w 128356"/>
                <a:gd name="connsiteY13" fmla="*/ 6588 h 203695"/>
                <a:gd name="connsiteX14" fmla="*/ 100244 w 128356"/>
                <a:gd name="connsiteY14" fmla="*/ 41228 h 203695"/>
                <a:gd name="connsiteX15" fmla="*/ 103293 w 128356"/>
                <a:gd name="connsiteY15" fmla="*/ 98962 h 203695"/>
                <a:gd name="connsiteX16" fmla="*/ 99939 w 128356"/>
                <a:gd name="connsiteY16" fmla="*/ 160248 h 203695"/>
                <a:gd name="connsiteX17" fmla="*/ 64268 w 128356"/>
                <a:gd name="connsiteY17" fmla="*/ 197257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356" h="203695">
                  <a:moveTo>
                    <a:pt x="128599" y="102515"/>
                  </a:moveTo>
                  <a:cubicBezTo>
                    <a:pt x="128599" y="78829"/>
                    <a:pt x="127074" y="55144"/>
                    <a:pt x="116403" y="33235"/>
                  </a:cubicBezTo>
                  <a:cubicBezTo>
                    <a:pt x="102379" y="4812"/>
                    <a:pt x="77378" y="75"/>
                    <a:pt x="64573" y="75"/>
                  </a:cubicBezTo>
                  <a:cubicBezTo>
                    <a:pt x="46280" y="75"/>
                    <a:pt x="24023" y="7773"/>
                    <a:pt x="11523" y="35307"/>
                  </a:cubicBezTo>
                  <a:cubicBezTo>
                    <a:pt x="1766" y="55736"/>
                    <a:pt x="242" y="78829"/>
                    <a:pt x="242" y="102515"/>
                  </a:cubicBezTo>
                  <a:cubicBezTo>
                    <a:pt x="242" y="124720"/>
                    <a:pt x="1461" y="151366"/>
                    <a:pt x="13962" y="173868"/>
                  </a:cubicBezTo>
                  <a:cubicBezTo>
                    <a:pt x="27072" y="197849"/>
                    <a:pt x="49328" y="203771"/>
                    <a:pt x="64268" y="203771"/>
                  </a:cubicBezTo>
                  <a:cubicBezTo>
                    <a:pt x="80732" y="203771"/>
                    <a:pt x="103903" y="197553"/>
                    <a:pt x="117318" y="169427"/>
                  </a:cubicBezTo>
                  <a:cubicBezTo>
                    <a:pt x="127074" y="148998"/>
                    <a:pt x="128599" y="125904"/>
                    <a:pt x="128599" y="102515"/>
                  </a:cubicBezTo>
                  <a:close/>
                  <a:moveTo>
                    <a:pt x="64268" y="197257"/>
                  </a:moveTo>
                  <a:cubicBezTo>
                    <a:pt x="52377" y="197257"/>
                    <a:pt x="34389" y="189855"/>
                    <a:pt x="28901" y="161433"/>
                  </a:cubicBezTo>
                  <a:cubicBezTo>
                    <a:pt x="25547" y="143669"/>
                    <a:pt x="25547" y="116430"/>
                    <a:pt x="25547" y="98962"/>
                  </a:cubicBezTo>
                  <a:cubicBezTo>
                    <a:pt x="25547" y="80014"/>
                    <a:pt x="25547" y="60473"/>
                    <a:pt x="27986" y="44485"/>
                  </a:cubicBezTo>
                  <a:cubicBezTo>
                    <a:pt x="33779" y="9253"/>
                    <a:pt x="56646" y="6588"/>
                    <a:pt x="64268" y="6588"/>
                  </a:cubicBezTo>
                  <a:cubicBezTo>
                    <a:pt x="74329" y="6588"/>
                    <a:pt x="94452" y="11917"/>
                    <a:pt x="100244" y="41228"/>
                  </a:cubicBezTo>
                  <a:cubicBezTo>
                    <a:pt x="103293" y="57808"/>
                    <a:pt x="103293" y="80310"/>
                    <a:pt x="103293" y="98962"/>
                  </a:cubicBezTo>
                  <a:cubicBezTo>
                    <a:pt x="103293" y="121167"/>
                    <a:pt x="103293" y="141300"/>
                    <a:pt x="99939" y="160248"/>
                  </a:cubicBezTo>
                  <a:cubicBezTo>
                    <a:pt x="95366" y="188375"/>
                    <a:pt x="77988" y="197257"/>
                    <a:pt x="64268" y="197257"/>
                  </a:cubicBezTo>
                  <a:close/>
                </a:path>
              </a:pathLst>
            </a:custGeom>
            <a:solidFill>
              <a:schemeClr val="bg1"/>
            </a:solidFill>
            <a:ln w="30572"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AB9EF63-0F0A-1AF5-2C46-9D80B35F098A}"/>
                </a:ext>
              </a:extLst>
            </p:cNvPr>
            <p:cNvSpPr/>
            <p:nvPr>
              <p:custDataLst>
                <p:tags r:id="rId45"/>
              </p:custDataLst>
            </p:nvPr>
          </p:nvSpPr>
          <p:spPr>
            <a:xfrm>
              <a:off x="13631787" y="5199528"/>
              <a:ext cx="32317" cy="31383"/>
            </a:xfrm>
            <a:custGeom>
              <a:avLst/>
              <a:gdLst>
                <a:gd name="connsiteX0" fmla="*/ 32565 w 32317"/>
                <a:gd name="connsiteY0" fmla="*/ 15766 h 31383"/>
                <a:gd name="connsiteX1" fmla="*/ 16406 w 32317"/>
                <a:gd name="connsiteY1" fmla="*/ 75 h 31383"/>
                <a:gd name="connsiteX2" fmla="*/ 247 w 32317"/>
                <a:gd name="connsiteY2" fmla="*/ 15766 h 31383"/>
                <a:gd name="connsiteX3" fmla="*/ 16406 w 32317"/>
                <a:gd name="connsiteY3" fmla="*/ 31458 h 31383"/>
                <a:gd name="connsiteX4" fmla="*/ 32565 w 32317"/>
                <a:gd name="connsiteY4" fmla="*/ 15766 h 3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7" h="31383">
                  <a:moveTo>
                    <a:pt x="32565" y="15766"/>
                  </a:moveTo>
                  <a:cubicBezTo>
                    <a:pt x="32565" y="7180"/>
                    <a:pt x="25247" y="75"/>
                    <a:pt x="16406" y="75"/>
                  </a:cubicBezTo>
                  <a:cubicBezTo>
                    <a:pt x="7564" y="75"/>
                    <a:pt x="247" y="7180"/>
                    <a:pt x="247" y="15766"/>
                  </a:cubicBezTo>
                  <a:cubicBezTo>
                    <a:pt x="247" y="24352"/>
                    <a:pt x="7564" y="31458"/>
                    <a:pt x="16406" y="31458"/>
                  </a:cubicBezTo>
                  <a:cubicBezTo>
                    <a:pt x="25247" y="31458"/>
                    <a:pt x="32565" y="24352"/>
                    <a:pt x="32565" y="15766"/>
                  </a:cubicBezTo>
                  <a:close/>
                </a:path>
              </a:pathLst>
            </a:custGeom>
            <a:solidFill>
              <a:schemeClr val="bg1"/>
            </a:solidFill>
            <a:ln w="30572"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7BDB421-4BA1-19DE-70BE-EEC402B6F15E}"/>
                </a:ext>
              </a:extLst>
            </p:cNvPr>
            <p:cNvSpPr/>
            <p:nvPr>
              <p:custDataLst>
                <p:tags r:id="rId46"/>
              </p:custDataLst>
            </p:nvPr>
          </p:nvSpPr>
          <p:spPr>
            <a:xfrm>
              <a:off x="13703063" y="5033729"/>
              <a:ext cx="126527" cy="203695"/>
            </a:xfrm>
            <a:custGeom>
              <a:avLst/>
              <a:gdLst>
                <a:gd name="connsiteX0" fmla="*/ 75861 w 126527"/>
                <a:gd name="connsiteY0" fmla="*/ 93041 h 203695"/>
                <a:gd name="connsiteX1" fmla="*/ 118545 w 126527"/>
                <a:gd name="connsiteY1" fmla="*/ 40932 h 203695"/>
                <a:gd name="connsiteX2" fmla="*/ 62446 w 126527"/>
                <a:gd name="connsiteY2" fmla="*/ 75 h 203695"/>
                <a:gd name="connsiteX3" fmla="*/ 8482 w 126527"/>
                <a:gd name="connsiteY3" fmla="*/ 40340 h 203695"/>
                <a:gd name="connsiteX4" fmla="*/ 24031 w 126527"/>
                <a:gd name="connsiteY4" fmla="*/ 55736 h 203695"/>
                <a:gd name="connsiteX5" fmla="*/ 39580 w 126527"/>
                <a:gd name="connsiteY5" fmla="*/ 40636 h 203695"/>
                <a:gd name="connsiteX6" fmla="*/ 20677 w 126527"/>
                <a:gd name="connsiteY6" fmla="*/ 25833 h 203695"/>
                <a:gd name="connsiteX7" fmla="*/ 61227 w 126527"/>
                <a:gd name="connsiteY7" fmla="*/ 7476 h 203695"/>
                <a:gd name="connsiteX8" fmla="*/ 90496 w 126527"/>
                <a:gd name="connsiteY8" fmla="*/ 40636 h 203695"/>
                <a:gd name="connsiteX9" fmla="*/ 81959 w 126527"/>
                <a:gd name="connsiteY9" fmla="*/ 74388 h 203695"/>
                <a:gd name="connsiteX10" fmla="*/ 54824 w 126527"/>
                <a:gd name="connsiteY10" fmla="*/ 89784 h 203695"/>
                <a:gd name="connsiteX11" fmla="*/ 42934 w 126527"/>
                <a:gd name="connsiteY11" fmla="*/ 90672 h 203695"/>
                <a:gd name="connsiteX12" fmla="*/ 38360 w 126527"/>
                <a:gd name="connsiteY12" fmla="*/ 94225 h 203695"/>
                <a:gd name="connsiteX13" fmla="*/ 45678 w 126527"/>
                <a:gd name="connsiteY13" fmla="*/ 97482 h 203695"/>
                <a:gd name="connsiteX14" fmla="*/ 59093 w 126527"/>
                <a:gd name="connsiteY14" fmla="*/ 97482 h 203695"/>
                <a:gd name="connsiteX15" fmla="*/ 95374 w 126527"/>
                <a:gd name="connsiteY15" fmla="*/ 146629 h 203695"/>
                <a:gd name="connsiteX16" fmla="*/ 60922 w 126527"/>
                <a:gd name="connsiteY16" fmla="*/ 195481 h 203695"/>
                <a:gd name="connsiteX17" fmla="*/ 14274 w 126527"/>
                <a:gd name="connsiteY17" fmla="*/ 172979 h 203695"/>
                <a:gd name="connsiteX18" fmla="*/ 34397 w 126527"/>
                <a:gd name="connsiteY18" fmla="*/ 156696 h 203695"/>
                <a:gd name="connsiteX19" fmla="*/ 17323 w 126527"/>
                <a:gd name="connsiteY19" fmla="*/ 140116 h 203695"/>
                <a:gd name="connsiteX20" fmla="*/ 250 w 126527"/>
                <a:gd name="connsiteY20" fmla="*/ 157288 h 203695"/>
                <a:gd name="connsiteX21" fmla="*/ 61837 w 126527"/>
                <a:gd name="connsiteY21" fmla="*/ 203771 h 203695"/>
                <a:gd name="connsiteX22" fmla="*/ 126777 w 126527"/>
                <a:gd name="connsiteY22" fmla="*/ 146629 h 203695"/>
                <a:gd name="connsiteX23" fmla="*/ 75861 w 126527"/>
                <a:gd name="connsiteY23" fmla="*/ 93041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527" h="203695">
                  <a:moveTo>
                    <a:pt x="75861" y="93041"/>
                  </a:moveTo>
                  <a:cubicBezTo>
                    <a:pt x="100862" y="85047"/>
                    <a:pt x="118545" y="64322"/>
                    <a:pt x="118545" y="40932"/>
                  </a:cubicBezTo>
                  <a:cubicBezTo>
                    <a:pt x="118545" y="16655"/>
                    <a:pt x="91715" y="75"/>
                    <a:pt x="62446" y="75"/>
                  </a:cubicBezTo>
                  <a:cubicBezTo>
                    <a:pt x="31653" y="75"/>
                    <a:pt x="8482" y="17839"/>
                    <a:pt x="8482" y="40340"/>
                  </a:cubicBezTo>
                  <a:cubicBezTo>
                    <a:pt x="8482" y="50110"/>
                    <a:pt x="15189" y="55736"/>
                    <a:pt x="24031" y="55736"/>
                  </a:cubicBezTo>
                  <a:cubicBezTo>
                    <a:pt x="33482" y="55736"/>
                    <a:pt x="39580" y="49222"/>
                    <a:pt x="39580" y="40636"/>
                  </a:cubicBezTo>
                  <a:cubicBezTo>
                    <a:pt x="39580" y="25833"/>
                    <a:pt x="25250" y="25833"/>
                    <a:pt x="20677" y="25833"/>
                  </a:cubicBezTo>
                  <a:cubicBezTo>
                    <a:pt x="30128" y="11325"/>
                    <a:pt x="50251" y="7476"/>
                    <a:pt x="61227" y="7476"/>
                  </a:cubicBezTo>
                  <a:cubicBezTo>
                    <a:pt x="73727" y="7476"/>
                    <a:pt x="90496" y="13990"/>
                    <a:pt x="90496" y="40636"/>
                  </a:cubicBezTo>
                  <a:cubicBezTo>
                    <a:pt x="90496" y="44189"/>
                    <a:pt x="89886" y="61361"/>
                    <a:pt x="81959" y="74388"/>
                  </a:cubicBezTo>
                  <a:cubicBezTo>
                    <a:pt x="72812" y="88600"/>
                    <a:pt x="62446" y="89488"/>
                    <a:pt x="54824" y="89784"/>
                  </a:cubicBezTo>
                  <a:cubicBezTo>
                    <a:pt x="52385" y="90080"/>
                    <a:pt x="45068" y="90672"/>
                    <a:pt x="42934" y="90672"/>
                  </a:cubicBezTo>
                  <a:cubicBezTo>
                    <a:pt x="40495" y="90968"/>
                    <a:pt x="38360" y="91264"/>
                    <a:pt x="38360" y="94225"/>
                  </a:cubicBezTo>
                  <a:cubicBezTo>
                    <a:pt x="38360" y="97482"/>
                    <a:pt x="40495" y="97482"/>
                    <a:pt x="45678" y="97482"/>
                  </a:cubicBezTo>
                  <a:lnTo>
                    <a:pt x="59093" y="97482"/>
                  </a:lnTo>
                  <a:cubicBezTo>
                    <a:pt x="84093" y="97482"/>
                    <a:pt x="95374" y="117614"/>
                    <a:pt x="95374" y="146629"/>
                  </a:cubicBezTo>
                  <a:cubicBezTo>
                    <a:pt x="95374" y="186895"/>
                    <a:pt x="74337" y="195481"/>
                    <a:pt x="60922" y="195481"/>
                  </a:cubicBezTo>
                  <a:cubicBezTo>
                    <a:pt x="47812" y="195481"/>
                    <a:pt x="24945" y="190448"/>
                    <a:pt x="14274" y="172979"/>
                  </a:cubicBezTo>
                  <a:cubicBezTo>
                    <a:pt x="24945" y="174460"/>
                    <a:pt x="34397" y="167946"/>
                    <a:pt x="34397" y="156696"/>
                  </a:cubicBezTo>
                  <a:cubicBezTo>
                    <a:pt x="34397" y="146037"/>
                    <a:pt x="26165" y="140116"/>
                    <a:pt x="17323" y="140116"/>
                  </a:cubicBezTo>
                  <a:cubicBezTo>
                    <a:pt x="10006" y="140116"/>
                    <a:pt x="250" y="144261"/>
                    <a:pt x="250" y="157288"/>
                  </a:cubicBezTo>
                  <a:cubicBezTo>
                    <a:pt x="250" y="184230"/>
                    <a:pt x="28604" y="203771"/>
                    <a:pt x="61837" y="203771"/>
                  </a:cubicBezTo>
                  <a:cubicBezTo>
                    <a:pt x="99033" y="203771"/>
                    <a:pt x="126777" y="176828"/>
                    <a:pt x="126777" y="146629"/>
                  </a:cubicBezTo>
                  <a:cubicBezTo>
                    <a:pt x="126777" y="122352"/>
                    <a:pt x="107569" y="99258"/>
                    <a:pt x="75861" y="93041"/>
                  </a:cubicBezTo>
                  <a:close/>
                </a:path>
              </a:pathLst>
            </a:custGeom>
            <a:solidFill>
              <a:schemeClr val="bg1"/>
            </a:solidFill>
            <a:ln w="30572"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4C5E6C-C8C0-E9E4-CA85-0AA2C6B12C56}"/>
                </a:ext>
              </a:extLst>
            </p:cNvPr>
            <p:cNvSpPr/>
            <p:nvPr>
              <p:custDataLst>
                <p:tags r:id="rId47"/>
              </p:custDataLst>
            </p:nvPr>
          </p:nvSpPr>
          <p:spPr>
            <a:xfrm>
              <a:off x="13910588" y="5008859"/>
              <a:ext cx="219517" cy="238632"/>
            </a:xfrm>
            <a:custGeom>
              <a:avLst/>
              <a:gdLst>
                <a:gd name="connsiteX0" fmla="*/ 192029 w 219517"/>
                <a:gd name="connsiteY0" fmla="*/ 11325 h 238632"/>
                <a:gd name="connsiteX1" fmla="*/ 194468 w 219517"/>
                <a:gd name="connsiteY1" fmla="*/ 5996 h 238632"/>
                <a:gd name="connsiteX2" fmla="*/ 188371 w 219517"/>
                <a:gd name="connsiteY2" fmla="*/ 75 h 238632"/>
                <a:gd name="connsiteX3" fmla="*/ 181968 w 219517"/>
                <a:gd name="connsiteY3" fmla="*/ 4220 h 238632"/>
                <a:gd name="connsiteX4" fmla="*/ 124040 w 219517"/>
                <a:gd name="connsiteY4" fmla="*/ 32346 h 238632"/>
                <a:gd name="connsiteX5" fmla="*/ 67026 w 219517"/>
                <a:gd name="connsiteY5" fmla="*/ 9549 h 238632"/>
                <a:gd name="connsiteX6" fmla="*/ 45074 w 219517"/>
                <a:gd name="connsiteY6" fmla="*/ 75 h 238632"/>
                <a:gd name="connsiteX7" fmla="*/ 256 w 219517"/>
                <a:gd name="connsiteY7" fmla="*/ 59585 h 238632"/>
                <a:gd name="connsiteX8" fmla="*/ 45074 w 219517"/>
                <a:gd name="connsiteY8" fmla="*/ 119391 h 238632"/>
                <a:gd name="connsiteX9" fmla="*/ 84710 w 219517"/>
                <a:gd name="connsiteY9" fmla="*/ 59881 h 238632"/>
                <a:gd name="connsiteX10" fmla="*/ 78307 w 219517"/>
                <a:gd name="connsiteY10" fmla="*/ 26425 h 238632"/>
                <a:gd name="connsiteX11" fmla="*/ 124345 w 219517"/>
                <a:gd name="connsiteY11" fmla="*/ 38860 h 238632"/>
                <a:gd name="connsiteX12" fmla="*/ 164895 w 219517"/>
                <a:gd name="connsiteY12" fmla="*/ 28497 h 238632"/>
                <a:gd name="connsiteX13" fmla="*/ 165199 w 219517"/>
                <a:gd name="connsiteY13" fmla="*/ 28793 h 238632"/>
                <a:gd name="connsiteX14" fmla="*/ 28306 w 219517"/>
                <a:gd name="connsiteY14" fmla="*/ 226864 h 238632"/>
                <a:gd name="connsiteX15" fmla="*/ 25562 w 219517"/>
                <a:gd name="connsiteY15" fmla="*/ 232786 h 238632"/>
                <a:gd name="connsiteX16" fmla="*/ 31659 w 219517"/>
                <a:gd name="connsiteY16" fmla="*/ 238707 h 238632"/>
                <a:gd name="connsiteX17" fmla="*/ 37757 w 219517"/>
                <a:gd name="connsiteY17" fmla="*/ 234266 h 238632"/>
                <a:gd name="connsiteX18" fmla="*/ 192029 w 219517"/>
                <a:gd name="connsiteY18" fmla="*/ 11325 h 238632"/>
                <a:gd name="connsiteX19" fmla="*/ 45379 w 219517"/>
                <a:gd name="connsiteY19" fmla="*/ 112877 h 238632"/>
                <a:gd name="connsiteX20" fmla="*/ 19159 w 219517"/>
                <a:gd name="connsiteY20" fmla="*/ 59881 h 238632"/>
                <a:gd name="connsiteX21" fmla="*/ 45379 w 219517"/>
                <a:gd name="connsiteY21" fmla="*/ 6588 h 238632"/>
                <a:gd name="connsiteX22" fmla="*/ 77087 w 219517"/>
                <a:gd name="connsiteY22" fmla="*/ 59585 h 238632"/>
                <a:gd name="connsiteX23" fmla="*/ 45379 w 219517"/>
                <a:gd name="connsiteY23" fmla="*/ 112877 h 238632"/>
                <a:gd name="connsiteX24" fmla="*/ 180444 w 219517"/>
                <a:gd name="connsiteY24" fmla="*/ 232193 h 238632"/>
                <a:gd name="connsiteX25" fmla="*/ 154224 w 219517"/>
                <a:gd name="connsiteY25" fmla="*/ 179197 h 238632"/>
                <a:gd name="connsiteX26" fmla="*/ 180444 w 219517"/>
                <a:gd name="connsiteY26" fmla="*/ 125904 h 238632"/>
                <a:gd name="connsiteX27" fmla="*/ 212152 w 219517"/>
                <a:gd name="connsiteY27" fmla="*/ 178901 h 238632"/>
                <a:gd name="connsiteX28" fmla="*/ 180444 w 219517"/>
                <a:gd name="connsiteY28" fmla="*/ 232193 h 238632"/>
                <a:gd name="connsiteX29" fmla="*/ 219774 w 219517"/>
                <a:gd name="connsiteY29" fmla="*/ 179197 h 238632"/>
                <a:gd name="connsiteX30" fmla="*/ 180139 w 219517"/>
                <a:gd name="connsiteY30" fmla="*/ 119391 h 238632"/>
                <a:gd name="connsiteX31" fmla="*/ 135321 w 219517"/>
                <a:gd name="connsiteY31" fmla="*/ 178901 h 238632"/>
                <a:gd name="connsiteX32" fmla="*/ 180139 w 219517"/>
                <a:gd name="connsiteY32" fmla="*/ 238707 h 238632"/>
                <a:gd name="connsiteX33" fmla="*/ 219774 w 219517"/>
                <a:gd name="connsiteY33" fmla="*/ 179197 h 23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9517" h="238632">
                  <a:moveTo>
                    <a:pt x="192029" y="11325"/>
                  </a:moveTo>
                  <a:cubicBezTo>
                    <a:pt x="193859" y="8661"/>
                    <a:pt x="194468" y="7773"/>
                    <a:pt x="194468" y="5996"/>
                  </a:cubicBezTo>
                  <a:cubicBezTo>
                    <a:pt x="194468" y="2739"/>
                    <a:pt x="191724" y="75"/>
                    <a:pt x="188371" y="75"/>
                  </a:cubicBezTo>
                  <a:cubicBezTo>
                    <a:pt x="185322" y="75"/>
                    <a:pt x="183797" y="2147"/>
                    <a:pt x="181968" y="4220"/>
                  </a:cubicBezTo>
                  <a:cubicBezTo>
                    <a:pt x="166724" y="24352"/>
                    <a:pt x="146296" y="32346"/>
                    <a:pt x="124040" y="32346"/>
                  </a:cubicBezTo>
                  <a:cubicBezTo>
                    <a:pt x="102698" y="32346"/>
                    <a:pt x="83795" y="24945"/>
                    <a:pt x="67026" y="9549"/>
                  </a:cubicBezTo>
                  <a:cubicBezTo>
                    <a:pt x="61233" y="4516"/>
                    <a:pt x="54831" y="75"/>
                    <a:pt x="45074" y="75"/>
                  </a:cubicBezTo>
                  <a:cubicBezTo>
                    <a:pt x="21903" y="75"/>
                    <a:pt x="256" y="24945"/>
                    <a:pt x="256" y="59585"/>
                  </a:cubicBezTo>
                  <a:cubicBezTo>
                    <a:pt x="256" y="95409"/>
                    <a:pt x="22208" y="119391"/>
                    <a:pt x="45074" y="119391"/>
                  </a:cubicBezTo>
                  <a:cubicBezTo>
                    <a:pt x="67331" y="119391"/>
                    <a:pt x="84710" y="93041"/>
                    <a:pt x="84710" y="59881"/>
                  </a:cubicBezTo>
                  <a:cubicBezTo>
                    <a:pt x="84710" y="55736"/>
                    <a:pt x="84710" y="41821"/>
                    <a:pt x="78307" y="26425"/>
                  </a:cubicBezTo>
                  <a:cubicBezTo>
                    <a:pt x="98125" y="37380"/>
                    <a:pt x="113369" y="38860"/>
                    <a:pt x="124345" y="38860"/>
                  </a:cubicBezTo>
                  <a:cubicBezTo>
                    <a:pt x="147516" y="38860"/>
                    <a:pt x="163065" y="29682"/>
                    <a:pt x="164895" y="28497"/>
                  </a:cubicBezTo>
                  <a:lnTo>
                    <a:pt x="165199" y="28793"/>
                  </a:lnTo>
                  <a:lnTo>
                    <a:pt x="28306" y="226864"/>
                  </a:lnTo>
                  <a:cubicBezTo>
                    <a:pt x="25562" y="230713"/>
                    <a:pt x="25562" y="232193"/>
                    <a:pt x="25562" y="232786"/>
                  </a:cubicBezTo>
                  <a:cubicBezTo>
                    <a:pt x="25562" y="236042"/>
                    <a:pt x="28611" y="238707"/>
                    <a:pt x="31659" y="238707"/>
                  </a:cubicBezTo>
                  <a:cubicBezTo>
                    <a:pt x="34708" y="238707"/>
                    <a:pt x="35318" y="237523"/>
                    <a:pt x="37757" y="234266"/>
                  </a:cubicBezTo>
                  <a:lnTo>
                    <a:pt x="192029" y="11325"/>
                  </a:lnTo>
                  <a:close/>
                  <a:moveTo>
                    <a:pt x="45379" y="112877"/>
                  </a:moveTo>
                  <a:cubicBezTo>
                    <a:pt x="39282" y="112877"/>
                    <a:pt x="19159" y="109028"/>
                    <a:pt x="19159" y="59881"/>
                  </a:cubicBezTo>
                  <a:cubicBezTo>
                    <a:pt x="19159" y="10437"/>
                    <a:pt x="38977" y="6588"/>
                    <a:pt x="45379" y="6588"/>
                  </a:cubicBezTo>
                  <a:cubicBezTo>
                    <a:pt x="61538" y="6588"/>
                    <a:pt x="77087" y="28497"/>
                    <a:pt x="77087" y="59585"/>
                  </a:cubicBezTo>
                  <a:cubicBezTo>
                    <a:pt x="77087" y="91560"/>
                    <a:pt x="61233" y="112877"/>
                    <a:pt x="45379" y="112877"/>
                  </a:cubicBezTo>
                  <a:close/>
                  <a:moveTo>
                    <a:pt x="180444" y="232193"/>
                  </a:moveTo>
                  <a:cubicBezTo>
                    <a:pt x="174346" y="232193"/>
                    <a:pt x="154224" y="228344"/>
                    <a:pt x="154224" y="179197"/>
                  </a:cubicBezTo>
                  <a:cubicBezTo>
                    <a:pt x="154224" y="129753"/>
                    <a:pt x="174041" y="125904"/>
                    <a:pt x="180444" y="125904"/>
                  </a:cubicBezTo>
                  <a:cubicBezTo>
                    <a:pt x="196603" y="125904"/>
                    <a:pt x="212152" y="147814"/>
                    <a:pt x="212152" y="178901"/>
                  </a:cubicBezTo>
                  <a:cubicBezTo>
                    <a:pt x="212152" y="210876"/>
                    <a:pt x="196298" y="232193"/>
                    <a:pt x="180444" y="232193"/>
                  </a:cubicBezTo>
                  <a:close/>
                  <a:moveTo>
                    <a:pt x="219774" y="179197"/>
                  </a:moveTo>
                  <a:cubicBezTo>
                    <a:pt x="219774" y="145149"/>
                    <a:pt x="201786" y="119391"/>
                    <a:pt x="180139" y="119391"/>
                  </a:cubicBezTo>
                  <a:cubicBezTo>
                    <a:pt x="156968" y="119391"/>
                    <a:pt x="135321" y="144261"/>
                    <a:pt x="135321" y="178901"/>
                  </a:cubicBezTo>
                  <a:cubicBezTo>
                    <a:pt x="135321" y="214725"/>
                    <a:pt x="157272" y="238707"/>
                    <a:pt x="180139" y="238707"/>
                  </a:cubicBezTo>
                  <a:cubicBezTo>
                    <a:pt x="202395" y="238707"/>
                    <a:pt x="219774" y="212357"/>
                    <a:pt x="219774" y="179197"/>
                  </a:cubicBezTo>
                  <a:close/>
                </a:path>
              </a:pathLst>
            </a:custGeom>
            <a:solidFill>
              <a:schemeClr val="bg1"/>
            </a:solidFill>
            <a:ln w="30572" cap="flat">
              <a:noFill/>
              <a:prstDash val="solid"/>
              <a:miter/>
            </a:ln>
          </p:spPr>
          <p:txBody>
            <a:bodyPr rtlCol="0" anchor="ctr"/>
            <a:lstStyle/>
            <a:p>
              <a:endParaRPr lang="en-GB"/>
            </a:p>
          </p:txBody>
        </p:sp>
      </p:grpSp>
      <p:grpSp>
        <p:nvGrpSpPr>
          <p:cNvPr id="153" name="Group 152"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p=\SI{8.7}{MA},\ R_0=\SI{1.85}{m},\ a=\SI{0.57}{m},\ B_0=\SI{12.2}{T})&#10;\end{equation*}&#10;&#10;\end{document}" title="IguanaTex Shape Display">
            <a:extLst>
              <a:ext uri="{FF2B5EF4-FFF2-40B4-BE49-F238E27FC236}">
                <a16:creationId xmlns:a16="http://schemas.microsoft.com/office/drawing/2014/main" id="{0C5C0261-6E78-C07E-C112-1D373AD9B015}"/>
              </a:ext>
            </a:extLst>
          </p:cNvPr>
          <p:cNvGrpSpPr>
            <a:grpSpLocks noChangeAspect="1"/>
          </p:cNvGrpSpPr>
          <p:nvPr>
            <p:custDataLst>
              <p:tags r:id="rId2"/>
            </p:custDataLst>
          </p:nvPr>
        </p:nvGrpSpPr>
        <p:grpSpPr>
          <a:xfrm>
            <a:off x="1485900" y="3048000"/>
            <a:ext cx="5330176" cy="247693"/>
            <a:chOff x="4150041" y="4662149"/>
            <a:chExt cx="5330176" cy="247693"/>
          </a:xfrm>
        </p:grpSpPr>
        <p:sp>
          <p:nvSpPr>
            <p:cNvPr id="53" name="Freeform: Shape 52">
              <a:extLst>
                <a:ext uri="{FF2B5EF4-FFF2-40B4-BE49-F238E27FC236}">
                  <a16:creationId xmlns:a16="http://schemas.microsoft.com/office/drawing/2014/main" id="{95DA9C7A-F779-41EB-C60A-DDE88BD8DAE4}"/>
                </a:ext>
              </a:extLst>
            </p:cNvPr>
            <p:cNvSpPr/>
            <p:nvPr>
              <p:custDataLst>
                <p:tags r:id="rId3"/>
              </p:custDataLst>
            </p:nvPr>
          </p:nvSpPr>
          <p:spPr>
            <a:xfrm>
              <a:off x="4150041" y="4662149"/>
              <a:ext cx="52725" cy="239133"/>
            </a:xfrm>
            <a:custGeom>
              <a:avLst/>
              <a:gdLst>
                <a:gd name="connsiteX0" fmla="*/ 52841 w 52725"/>
                <a:gd name="connsiteY0" fmla="*/ 236817 h 239133"/>
                <a:gd name="connsiteX1" fmla="*/ 48977 w 52725"/>
                <a:gd name="connsiteY1" fmla="*/ 231556 h 239133"/>
                <a:gd name="connsiteX2" fmla="*/ 13297 w 52725"/>
                <a:gd name="connsiteY2" fmla="*/ 119641 h 239133"/>
                <a:gd name="connsiteX3" fmla="*/ 49887 w 52725"/>
                <a:gd name="connsiteY3" fmla="*/ 6531 h 239133"/>
                <a:gd name="connsiteX4" fmla="*/ 52841 w 52725"/>
                <a:gd name="connsiteY4" fmla="*/ 2466 h 239133"/>
                <a:gd name="connsiteX5" fmla="*/ 50568 w 52725"/>
                <a:gd name="connsiteY5" fmla="*/ 75 h 239133"/>
                <a:gd name="connsiteX6" fmla="*/ 14433 w 52725"/>
                <a:gd name="connsiteY6" fmla="*/ 46706 h 239133"/>
                <a:gd name="connsiteX7" fmla="*/ 116 w 52725"/>
                <a:gd name="connsiteY7" fmla="*/ 119641 h 239133"/>
                <a:gd name="connsiteX8" fmla="*/ 15115 w 52725"/>
                <a:gd name="connsiteY8" fmla="*/ 194251 h 239133"/>
                <a:gd name="connsiteX9" fmla="*/ 50568 w 52725"/>
                <a:gd name="connsiteY9" fmla="*/ 239208 h 239133"/>
                <a:gd name="connsiteX10" fmla="*/ 52841 w 52725"/>
                <a:gd name="connsiteY10" fmla="*/ 236817 h 2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25" h="239133">
                  <a:moveTo>
                    <a:pt x="52841" y="236817"/>
                  </a:moveTo>
                  <a:cubicBezTo>
                    <a:pt x="52841" y="236099"/>
                    <a:pt x="52841" y="235621"/>
                    <a:pt x="48977" y="231556"/>
                  </a:cubicBezTo>
                  <a:cubicBezTo>
                    <a:pt x="20570" y="201425"/>
                    <a:pt x="13297" y="156229"/>
                    <a:pt x="13297" y="119641"/>
                  </a:cubicBezTo>
                  <a:cubicBezTo>
                    <a:pt x="13297" y="78032"/>
                    <a:pt x="21933" y="36423"/>
                    <a:pt x="49887" y="6531"/>
                  </a:cubicBezTo>
                  <a:cubicBezTo>
                    <a:pt x="52841" y="3662"/>
                    <a:pt x="52841" y="3183"/>
                    <a:pt x="52841" y="2466"/>
                  </a:cubicBezTo>
                  <a:cubicBezTo>
                    <a:pt x="52841" y="792"/>
                    <a:pt x="51932" y="75"/>
                    <a:pt x="50568" y="75"/>
                  </a:cubicBezTo>
                  <a:cubicBezTo>
                    <a:pt x="48296" y="75"/>
                    <a:pt x="27842" y="16336"/>
                    <a:pt x="14433" y="46706"/>
                  </a:cubicBezTo>
                  <a:cubicBezTo>
                    <a:pt x="2843" y="73010"/>
                    <a:pt x="116" y="99554"/>
                    <a:pt x="116" y="119641"/>
                  </a:cubicBezTo>
                  <a:cubicBezTo>
                    <a:pt x="116" y="138294"/>
                    <a:pt x="2616" y="167229"/>
                    <a:pt x="15115" y="194251"/>
                  </a:cubicBezTo>
                  <a:cubicBezTo>
                    <a:pt x="28751" y="223664"/>
                    <a:pt x="48296" y="239208"/>
                    <a:pt x="50568" y="239208"/>
                  </a:cubicBezTo>
                  <a:cubicBezTo>
                    <a:pt x="51932" y="239208"/>
                    <a:pt x="52841" y="238491"/>
                    <a:pt x="52841" y="236817"/>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reeform: Shape 53">
              <a:extLst>
                <a:ext uri="{FF2B5EF4-FFF2-40B4-BE49-F238E27FC236}">
                  <a16:creationId xmlns:a16="http://schemas.microsoft.com/office/drawing/2014/main" id="{B8180E28-BDD4-FD87-5941-ED528C35167C}"/>
                </a:ext>
              </a:extLst>
            </p:cNvPr>
            <p:cNvSpPr/>
            <p:nvPr>
              <p:custDataLst>
                <p:tags r:id="rId4"/>
              </p:custDataLst>
            </p:nvPr>
          </p:nvSpPr>
          <p:spPr>
            <a:xfrm>
              <a:off x="4223650" y="4678171"/>
              <a:ext cx="105223" cy="163328"/>
            </a:xfrm>
            <a:custGeom>
              <a:avLst/>
              <a:gdLst>
                <a:gd name="connsiteX0" fmla="*/ 77389 w 105223"/>
                <a:gd name="connsiteY0" fmla="*/ 18488 h 163328"/>
                <a:gd name="connsiteX1" fmla="*/ 98070 w 105223"/>
                <a:gd name="connsiteY1" fmla="*/ 7488 h 163328"/>
                <a:gd name="connsiteX2" fmla="*/ 105343 w 105223"/>
                <a:gd name="connsiteY2" fmla="*/ 2944 h 163328"/>
                <a:gd name="connsiteX3" fmla="*/ 101934 w 105223"/>
                <a:gd name="connsiteY3" fmla="*/ 75 h 163328"/>
                <a:gd name="connsiteX4" fmla="*/ 71935 w 105223"/>
                <a:gd name="connsiteY4" fmla="*/ 792 h 163328"/>
                <a:gd name="connsiteX5" fmla="*/ 41709 w 105223"/>
                <a:gd name="connsiteY5" fmla="*/ 75 h 163328"/>
                <a:gd name="connsiteX6" fmla="*/ 37164 w 105223"/>
                <a:gd name="connsiteY6" fmla="*/ 4857 h 163328"/>
                <a:gd name="connsiteX7" fmla="*/ 43527 w 105223"/>
                <a:gd name="connsiteY7" fmla="*/ 7488 h 163328"/>
                <a:gd name="connsiteX8" fmla="*/ 59208 w 105223"/>
                <a:gd name="connsiteY8" fmla="*/ 12031 h 163328"/>
                <a:gd name="connsiteX9" fmla="*/ 58754 w 105223"/>
                <a:gd name="connsiteY9" fmla="*/ 15858 h 163328"/>
                <a:gd name="connsiteX10" fmla="*/ 28073 w 105223"/>
                <a:gd name="connsiteY10" fmla="*/ 144750 h 163328"/>
                <a:gd name="connsiteX11" fmla="*/ 7392 w 105223"/>
                <a:gd name="connsiteY11" fmla="*/ 155990 h 163328"/>
                <a:gd name="connsiteX12" fmla="*/ 120 w 105223"/>
                <a:gd name="connsiteY12" fmla="*/ 160772 h 163328"/>
                <a:gd name="connsiteX13" fmla="*/ 3529 w 105223"/>
                <a:gd name="connsiteY13" fmla="*/ 163403 h 163328"/>
                <a:gd name="connsiteX14" fmla="*/ 33300 w 105223"/>
                <a:gd name="connsiteY14" fmla="*/ 162685 h 163328"/>
                <a:gd name="connsiteX15" fmla="*/ 63753 w 105223"/>
                <a:gd name="connsiteY15" fmla="*/ 163403 h 163328"/>
                <a:gd name="connsiteX16" fmla="*/ 68299 w 105223"/>
                <a:gd name="connsiteY16" fmla="*/ 158859 h 163328"/>
                <a:gd name="connsiteX17" fmla="*/ 61481 w 105223"/>
                <a:gd name="connsiteY17" fmla="*/ 155990 h 163328"/>
                <a:gd name="connsiteX18" fmla="*/ 51708 w 105223"/>
                <a:gd name="connsiteY18" fmla="*/ 155511 h 163328"/>
                <a:gd name="connsiteX19" fmla="*/ 46027 w 105223"/>
                <a:gd name="connsiteY19" fmla="*/ 151446 h 163328"/>
                <a:gd name="connsiteX20" fmla="*/ 46936 w 105223"/>
                <a:gd name="connsiteY20" fmla="*/ 145946 h 163328"/>
                <a:gd name="connsiteX21" fmla="*/ 77389 w 105223"/>
                <a:gd name="connsiteY21" fmla="*/ 18488 h 1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223" h="163328">
                  <a:moveTo>
                    <a:pt x="77389" y="18488"/>
                  </a:moveTo>
                  <a:cubicBezTo>
                    <a:pt x="79435" y="9879"/>
                    <a:pt x="80116" y="7488"/>
                    <a:pt x="98070" y="7488"/>
                  </a:cubicBezTo>
                  <a:cubicBezTo>
                    <a:pt x="103525" y="7488"/>
                    <a:pt x="105343" y="7488"/>
                    <a:pt x="105343" y="2944"/>
                  </a:cubicBezTo>
                  <a:cubicBezTo>
                    <a:pt x="105343" y="75"/>
                    <a:pt x="102843" y="75"/>
                    <a:pt x="101934" y="75"/>
                  </a:cubicBezTo>
                  <a:cubicBezTo>
                    <a:pt x="95343" y="75"/>
                    <a:pt x="78526" y="792"/>
                    <a:pt x="71935" y="792"/>
                  </a:cubicBezTo>
                  <a:cubicBezTo>
                    <a:pt x="65117" y="792"/>
                    <a:pt x="48527" y="75"/>
                    <a:pt x="41709" y="75"/>
                  </a:cubicBezTo>
                  <a:cubicBezTo>
                    <a:pt x="40118" y="75"/>
                    <a:pt x="37164" y="75"/>
                    <a:pt x="37164" y="4857"/>
                  </a:cubicBezTo>
                  <a:cubicBezTo>
                    <a:pt x="37164" y="7488"/>
                    <a:pt x="39209" y="7488"/>
                    <a:pt x="43527" y="7488"/>
                  </a:cubicBezTo>
                  <a:cubicBezTo>
                    <a:pt x="53072" y="7488"/>
                    <a:pt x="59208" y="7488"/>
                    <a:pt x="59208" y="12031"/>
                  </a:cubicBezTo>
                  <a:cubicBezTo>
                    <a:pt x="59208" y="13227"/>
                    <a:pt x="59208" y="13705"/>
                    <a:pt x="58754" y="15858"/>
                  </a:cubicBezTo>
                  <a:lnTo>
                    <a:pt x="28073" y="144750"/>
                  </a:lnTo>
                  <a:cubicBezTo>
                    <a:pt x="26028" y="153598"/>
                    <a:pt x="25346" y="155990"/>
                    <a:pt x="7392" y="155990"/>
                  </a:cubicBezTo>
                  <a:cubicBezTo>
                    <a:pt x="2165" y="155990"/>
                    <a:pt x="120" y="155990"/>
                    <a:pt x="120" y="160772"/>
                  </a:cubicBezTo>
                  <a:cubicBezTo>
                    <a:pt x="120" y="163403"/>
                    <a:pt x="2847" y="163403"/>
                    <a:pt x="3529" y="163403"/>
                  </a:cubicBezTo>
                  <a:cubicBezTo>
                    <a:pt x="10119" y="163403"/>
                    <a:pt x="26710" y="162685"/>
                    <a:pt x="33300" y="162685"/>
                  </a:cubicBezTo>
                  <a:cubicBezTo>
                    <a:pt x="40118" y="162685"/>
                    <a:pt x="56936" y="163403"/>
                    <a:pt x="63753" y="163403"/>
                  </a:cubicBezTo>
                  <a:cubicBezTo>
                    <a:pt x="65572" y="163403"/>
                    <a:pt x="68299" y="163403"/>
                    <a:pt x="68299" y="158859"/>
                  </a:cubicBezTo>
                  <a:cubicBezTo>
                    <a:pt x="68299" y="155990"/>
                    <a:pt x="66481" y="155990"/>
                    <a:pt x="61481" y="155990"/>
                  </a:cubicBezTo>
                  <a:cubicBezTo>
                    <a:pt x="57390" y="155990"/>
                    <a:pt x="56254" y="155990"/>
                    <a:pt x="51708" y="155511"/>
                  </a:cubicBezTo>
                  <a:cubicBezTo>
                    <a:pt x="46936" y="155033"/>
                    <a:pt x="46027" y="154077"/>
                    <a:pt x="46027" y="151446"/>
                  </a:cubicBezTo>
                  <a:cubicBezTo>
                    <a:pt x="46027" y="149533"/>
                    <a:pt x="46481" y="147620"/>
                    <a:pt x="46936" y="145946"/>
                  </a:cubicBezTo>
                  <a:lnTo>
                    <a:pt x="77389" y="18488"/>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reeform: Shape 54">
              <a:extLst>
                <a:ext uri="{FF2B5EF4-FFF2-40B4-BE49-F238E27FC236}">
                  <a16:creationId xmlns:a16="http://schemas.microsoft.com/office/drawing/2014/main" id="{394277D4-8698-E2B8-7116-8E5A7C3169DB}"/>
                </a:ext>
              </a:extLst>
            </p:cNvPr>
            <p:cNvSpPr/>
            <p:nvPr>
              <p:custDataLst>
                <p:tags r:id="rId5"/>
              </p:custDataLst>
            </p:nvPr>
          </p:nvSpPr>
          <p:spPr>
            <a:xfrm>
              <a:off x="4323619" y="4803548"/>
              <a:ext cx="85110" cy="106294"/>
            </a:xfrm>
            <a:custGeom>
              <a:avLst/>
              <a:gdLst>
                <a:gd name="connsiteX0" fmla="*/ 36554 w 85110"/>
                <a:gd name="connsiteY0" fmla="*/ 100345 h 106294"/>
                <a:gd name="connsiteX1" fmla="*/ 24623 w 85110"/>
                <a:gd name="connsiteY1" fmla="*/ 93147 h 106294"/>
                <a:gd name="connsiteX2" fmla="*/ 24623 w 85110"/>
                <a:gd name="connsiteY2" fmla="*/ 65862 h 106294"/>
                <a:gd name="connsiteX3" fmla="*/ 46259 w 85110"/>
                <a:gd name="connsiteY3" fmla="*/ 75571 h 106294"/>
                <a:gd name="connsiteX4" fmla="*/ 85234 w 85110"/>
                <a:gd name="connsiteY4" fmla="*/ 37740 h 106294"/>
                <a:gd name="connsiteX5" fmla="*/ 48804 w 85110"/>
                <a:gd name="connsiteY5" fmla="*/ 76 h 106294"/>
                <a:gd name="connsiteX6" fmla="*/ 23987 w 85110"/>
                <a:gd name="connsiteY6" fmla="*/ 10287 h 106294"/>
                <a:gd name="connsiteX7" fmla="*/ 23987 w 85110"/>
                <a:gd name="connsiteY7" fmla="*/ 76 h 106294"/>
                <a:gd name="connsiteX8" fmla="*/ 124 w 85110"/>
                <a:gd name="connsiteY8" fmla="*/ 1918 h 106294"/>
                <a:gd name="connsiteX9" fmla="*/ 124 w 85110"/>
                <a:gd name="connsiteY9" fmla="*/ 7944 h 106294"/>
                <a:gd name="connsiteX10" fmla="*/ 12055 w 85110"/>
                <a:gd name="connsiteY10" fmla="*/ 15811 h 106294"/>
                <a:gd name="connsiteX11" fmla="*/ 12055 w 85110"/>
                <a:gd name="connsiteY11" fmla="*/ 93147 h 106294"/>
                <a:gd name="connsiteX12" fmla="*/ 124 w 85110"/>
                <a:gd name="connsiteY12" fmla="*/ 100345 h 106294"/>
                <a:gd name="connsiteX13" fmla="*/ 124 w 85110"/>
                <a:gd name="connsiteY13" fmla="*/ 106371 h 106294"/>
                <a:gd name="connsiteX14" fmla="*/ 18260 w 85110"/>
                <a:gd name="connsiteY14" fmla="*/ 105701 h 106294"/>
                <a:gd name="connsiteX15" fmla="*/ 36554 w 85110"/>
                <a:gd name="connsiteY15" fmla="*/ 106371 h 106294"/>
                <a:gd name="connsiteX16" fmla="*/ 36554 w 85110"/>
                <a:gd name="connsiteY16" fmla="*/ 100345 h 106294"/>
                <a:gd name="connsiteX17" fmla="*/ 24623 w 85110"/>
                <a:gd name="connsiteY17" fmla="*/ 18155 h 106294"/>
                <a:gd name="connsiteX18" fmla="*/ 47054 w 85110"/>
                <a:gd name="connsiteY18" fmla="*/ 5433 h 106294"/>
                <a:gd name="connsiteX19" fmla="*/ 70758 w 85110"/>
                <a:gd name="connsiteY19" fmla="*/ 37740 h 106294"/>
                <a:gd name="connsiteX20" fmla="*/ 45304 w 85110"/>
                <a:gd name="connsiteY20" fmla="*/ 70884 h 106294"/>
                <a:gd name="connsiteX21" fmla="*/ 24623 w 85110"/>
                <a:gd name="connsiteY21" fmla="*/ 56990 h 106294"/>
                <a:gd name="connsiteX22" fmla="*/ 24623 w 85110"/>
                <a:gd name="connsiteY22" fmla="*/ 18155 h 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110" h="106294">
                  <a:moveTo>
                    <a:pt x="36554" y="100345"/>
                  </a:moveTo>
                  <a:cubicBezTo>
                    <a:pt x="26214" y="100345"/>
                    <a:pt x="24623" y="100345"/>
                    <a:pt x="24623" y="93147"/>
                  </a:cubicBezTo>
                  <a:lnTo>
                    <a:pt x="24623" y="65862"/>
                  </a:lnTo>
                  <a:cubicBezTo>
                    <a:pt x="25418" y="66699"/>
                    <a:pt x="32895" y="75571"/>
                    <a:pt x="46259" y="75571"/>
                  </a:cubicBezTo>
                  <a:cubicBezTo>
                    <a:pt x="67258" y="75571"/>
                    <a:pt x="85234" y="58999"/>
                    <a:pt x="85234" y="37740"/>
                  </a:cubicBezTo>
                  <a:cubicBezTo>
                    <a:pt x="85234" y="17150"/>
                    <a:pt x="69008" y="76"/>
                    <a:pt x="48804" y="76"/>
                  </a:cubicBezTo>
                  <a:cubicBezTo>
                    <a:pt x="39736" y="76"/>
                    <a:pt x="30509" y="3591"/>
                    <a:pt x="23987" y="10287"/>
                  </a:cubicBezTo>
                  <a:lnTo>
                    <a:pt x="23987" y="76"/>
                  </a:lnTo>
                  <a:lnTo>
                    <a:pt x="124" y="1918"/>
                  </a:lnTo>
                  <a:lnTo>
                    <a:pt x="124" y="7944"/>
                  </a:lnTo>
                  <a:cubicBezTo>
                    <a:pt x="11260" y="7944"/>
                    <a:pt x="12055" y="8781"/>
                    <a:pt x="12055" y="15811"/>
                  </a:cubicBezTo>
                  <a:lnTo>
                    <a:pt x="12055" y="93147"/>
                  </a:lnTo>
                  <a:cubicBezTo>
                    <a:pt x="12055" y="100345"/>
                    <a:pt x="10465" y="100345"/>
                    <a:pt x="124" y="100345"/>
                  </a:cubicBezTo>
                  <a:lnTo>
                    <a:pt x="124" y="106371"/>
                  </a:lnTo>
                  <a:cubicBezTo>
                    <a:pt x="442" y="106371"/>
                    <a:pt x="11578" y="105701"/>
                    <a:pt x="18260" y="105701"/>
                  </a:cubicBezTo>
                  <a:cubicBezTo>
                    <a:pt x="24146" y="105701"/>
                    <a:pt x="35123" y="106204"/>
                    <a:pt x="36554" y="106371"/>
                  </a:cubicBezTo>
                  <a:lnTo>
                    <a:pt x="36554" y="100345"/>
                  </a:lnTo>
                  <a:close/>
                  <a:moveTo>
                    <a:pt x="24623" y="18155"/>
                  </a:moveTo>
                  <a:cubicBezTo>
                    <a:pt x="29396" y="9785"/>
                    <a:pt x="38622" y="5433"/>
                    <a:pt x="47054" y="5433"/>
                  </a:cubicBezTo>
                  <a:cubicBezTo>
                    <a:pt x="60417" y="5433"/>
                    <a:pt x="70758" y="20163"/>
                    <a:pt x="70758" y="37740"/>
                  </a:cubicBezTo>
                  <a:cubicBezTo>
                    <a:pt x="70758" y="56823"/>
                    <a:pt x="58826" y="70884"/>
                    <a:pt x="45304" y="70884"/>
                  </a:cubicBezTo>
                  <a:cubicBezTo>
                    <a:pt x="31305" y="70884"/>
                    <a:pt x="25100" y="57994"/>
                    <a:pt x="24623" y="56990"/>
                  </a:cubicBezTo>
                  <a:lnTo>
                    <a:pt x="24623" y="18155"/>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Freeform: Shape 55">
              <a:extLst>
                <a:ext uri="{FF2B5EF4-FFF2-40B4-BE49-F238E27FC236}">
                  <a16:creationId xmlns:a16="http://schemas.microsoft.com/office/drawing/2014/main" id="{D9FEEBCD-1048-E956-F653-1729DB743053}"/>
                </a:ext>
              </a:extLst>
            </p:cNvPr>
            <p:cNvSpPr/>
            <p:nvPr>
              <p:custDataLst>
                <p:tags r:id="rId6"/>
              </p:custDataLst>
            </p:nvPr>
          </p:nvSpPr>
          <p:spPr>
            <a:xfrm>
              <a:off x="4503417" y="4753737"/>
              <a:ext cx="151130" cy="55957"/>
            </a:xfrm>
            <a:custGeom>
              <a:avLst/>
              <a:gdLst>
                <a:gd name="connsiteX0" fmla="*/ 143535 w 151130"/>
                <a:gd name="connsiteY0" fmla="*/ 9640 h 55957"/>
                <a:gd name="connsiteX1" fmla="*/ 151262 w 151130"/>
                <a:gd name="connsiteY1" fmla="*/ 4857 h 55957"/>
                <a:gd name="connsiteX2" fmla="*/ 143762 w 151130"/>
                <a:gd name="connsiteY2" fmla="*/ 75 h 55957"/>
                <a:gd name="connsiteX3" fmla="*/ 7631 w 151130"/>
                <a:gd name="connsiteY3" fmla="*/ 75 h 55957"/>
                <a:gd name="connsiteX4" fmla="*/ 132 w 151130"/>
                <a:gd name="connsiteY4" fmla="*/ 4857 h 55957"/>
                <a:gd name="connsiteX5" fmla="*/ 7859 w 151130"/>
                <a:gd name="connsiteY5" fmla="*/ 9640 h 55957"/>
                <a:gd name="connsiteX6" fmla="*/ 143535 w 151130"/>
                <a:gd name="connsiteY6" fmla="*/ 9640 h 55957"/>
                <a:gd name="connsiteX7" fmla="*/ 143762 w 151130"/>
                <a:gd name="connsiteY7" fmla="*/ 56032 h 55957"/>
                <a:gd name="connsiteX8" fmla="*/ 151262 w 151130"/>
                <a:gd name="connsiteY8" fmla="*/ 51249 h 55957"/>
                <a:gd name="connsiteX9" fmla="*/ 143535 w 151130"/>
                <a:gd name="connsiteY9" fmla="*/ 46467 h 55957"/>
                <a:gd name="connsiteX10" fmla="*/ 7859 w 151130"/>
                <a:gd name="connsiteY10" fmla="*/ 46467 h 55957"/>
                <a:gd name="connsiteX11" fmla="*/ 132 w 151130"/>
                <a:gd name="connsiteY11" fmla="*/ 51249 h 55957"/>
                <a:gd name="connsiteX12" fmla="*/ 7631 w 151130"/>
                <a:gd name="connsiteY12" fmla="*/ 56032 h 55957"/>
                <a:gd name="connsiteX13" fmla="*/ 143762 w 151130"/>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130" h="55957">
                  <a:moveTo>
                    <a:pt x="143535" y="9640"/>
                  </a:moveTo>
                  <a:cubicBezTo>
                    <a:pt x="146944" y="9640"/>
                    <a:pt x="151262" y="9640"/>
                    <a:pt x="151262" y="4857"/>
                  </a:cubicBezTo>
                  <a:cubicBezTo>
                    <a:pt x="151262" y="75"/>
                    <a:pt x="146944" y="75"/>
                    <a:pt x="143762" y="75"/>
                  </a:cubicBezTo>
                  <a:lnTo>
                    <a:pt x="7631" y="75"/>
                  </a:lnTo>
                  <a:cubicBezTo>
                    <a:pt x="4450" y="75"/>
                    <a:pt x="132" y="75"/>
                    <a:pt x="132" y="4857"/>
                  </a:cubicBezTo>
                  <a:cubicBezTo>
                    <a:pt x="132" y="9640"/>
                    <a:pt x="4450" y="9640"/>
                    <a:pt x="7859" y="9640"/>
                  </a:cubicBezTo>
                  <a:lnTo>
                    <a:pt x="143535" y="9640"/>
                  </a:lnTo>
                  <a:close/>
                  <a:moveTo>
                    <a:pt x="143762" y="56032"/>
                  </a:moveTo>
                  <a:cubicBezTo>
                    <a:pt x="146944" y="56032"/>
                    <a:pt x="151262" y="56032"/>
                    <a:pt x="151262" y="51249"/>
                  </a:cubicBezTo>
                  <a:cubicBezTo>
                    <a:pt x="151262" y="46467"/>
                    <a:pt x="146944" y="46467"/>
                    <a:pt x="143535" y="46467"/>
                  </a:cubicBezTo>
                  <a:lnTo>
                    <a:pt x="7859" y="46467"/>
                  </a:lnTo>
                  <a:cubicBezTo>
                    <a:pt x="4450" y="46467"/>
                    <a:pt x="132" y="46467"/>
                    <a:pt x="132" y="51249"/>
                  </a:cubicBezTo>
                  <a:cubicBezTo>
                    <a:pt x="132" y="56032"/>
                    <a:pt x="4450" y="56032"/>
                    <a:pt x="7631" y="56032"/>
                  </a:cubicBezTo>
                  <a:lnTo>
                    <a:pt x="143762"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Freeform: Shape 56">
              <a:extLst>
                <a:ext uri="{FF2B5EF4-FFF2-40B4-BE49-F238E27FC236}">
                  <a16:creationId xmlns:a16="http://schemas.microsoft.com/office/drawing/2014/main" id="{1111BF34-C3C0-6E52-84A8-76EF4C4F7ED2}"/>
                </a:ext>
              </a:extLst>
            </p:cNvPr>
            <p:cNvSpPr/>
            <p:nvPr>
              <p:custDataLst>
                <p:tags r:id="rId7"/>
              </p:custDataLst>
            </p:nvPr>
          </p:nvSpPr>
          <p:spPr>
            <a:xfrm>
              <a:off x="4740123" y="4682236"/>
              <a:ext cx="94314" cy="164523"/>
            </a:xfrm>
            <a:custGeom>
              <a:avLst/>
              <a:gdLst>
                <a:gd name="connsiteX0" fmla="*/ 27641 w 94314"/>
                <a:gd name="connsiteY0" fmla="*/ 50054 h 164523"/>
                <a:gd name="connsiteX1" fmla="*/ 16278 w 94314"/>
                <a:gd name="connsiteY1" fmla="*/ 30684 h 164523"/>
                <a:gd name="connsiteX2" fmla="*/ 47186 w 94314"/>
                <a:gd name="connsiteY2" fmla="*/ 6053 h 164523"/>
                <a:gd name="connsiteX3" fmla="*/ 78321 w 94314"/>
                <a:gd name="connsiteY3" fmla="*/ 35706 h 164523"/>
                <a:gd name="connsiteX4" fmla="*/ 55822 w 94314"/>
                <a:gd name="connsiteY4" fmla="*/ 69184 h 164523"/>
                <a:gd name="connsiteX5" fmla="*/ 27641 w 94314"/>
                <a:gd name="connsiteY5" fmla="*/ 50054 h 164523"/>
                <a:gd name="connsiteX6" fmla="*/ 60822 w 94314"/>
                <a:gd name="connsiteY6" fmla="*/ 72771 h 164523"/>
                <a:gd name="connsiteX7" fmla="*/ 88320 w 94314"/>
                <a:gd name="connsiteY7" fmla="*/ 35706 h 164523"/>
                <a:gd name="connsiteX8" fmla="*/ 47413 w 94314"/>
                <a:gd name="connsiteY8" fmla="*/ 75 h 164523"/>
                <a:gd name="connsiteX9" fmla="*/ 6278 w 94314"/>
                <a:gd name="connsiteY9" fmla="*/ 40010 h 164523"/>
                <a:gd name="connsiteX10" fmla="*/ 16278 w 94314"/>
                <a:gd name="connsiteY10" fmla="*/ 66315 h 164523"/>
                <a:gd name="connsiteX11" fmla="*/ 32868 w 94314"/>
                <a:gd name="connsiteY11" fmla="*/ 79228 h 164523"/>
                <a:gd name="connsiteX12" fmla="*/ 142 w 94314"/>
                <a:gd name="connsiteY12" fmla="*/ 123228 h 164523"/>
                <a:gd name="connsiteX13" fmla="*/ 47186 w 94314"/>
                <a:gd name="connsiteY13" fmla="*/ 164598 h 164523"/>
                <a:gd name="connsiteX14" fmla="*/ 94457 w 94314"/>
                <a:gd name="connsiteY14" fmla="*/ 119163 h 164523"/>
                <a:gd name="connsiteX15" fmla="*/ 83321 w 94314"/>
                <a:gd name="connsiteY15" fmla="*/ 89750 h 164523"/>
                <a:gd name="connsiteX16" fmla="*/ 60822 w 94314"/>
                <a:gd name="connsiteY16" fmla="*/ 72771 h 164523"/>
                <a:gd name="connsiteX17" fmla="*/ 38095 w 94314"/>
                <a:gd name="connsiteY17" fmla="*/ 82815 h 164523"/>
                <a:gd name="connsiteX18" fmla="*/ 66049 w 94314"/>
                <a:gd name="connsiteY18" fmla="*/ 101467 h 164523"/>
                <a:gd name="connsiteX19" fmla="*/ 83093 w 94314"/>
                <a:gd name="connsiteY19" fmla="*/ 127772 h 164523"/>
                <a:gd name="connsiteX20" fmla="*/ 47413 w 94314"/>
                <a:gd name="connsiteY20" fmla="*/ 157903 h 164523"/>
                <a:gd name="connsiteX21" fmla="*/ 11505 w 94314"/>
                <a:gd name="connsiteY21" fmla="*/ 123228 h 164523"/>
                <a:gd name="connsiteX22" fmla="*/ 38095 w 94314"/>
                <a:gd name="connsiteY22" fmla="*/ 82815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14" h="164523">
                  <a:moveTo>
                    <a:pt x="27641" y="50054"/>
                  </a:moveTo>
                  <a:cubicBezTo>
                    <a:pt x="17187" y="42880"/>
                    <a:pt x="16278" y="34749"/>
                    <a:pt x="16278" y="30684"/>
                  </a:cubicBezTo>
                  <a:cubicBezTo>
                    <a:pt x="16278" y="16097"/>
                    <a:pt x="31050" y="6053"/>
                    <a:pt x="47186" y="6053"/>
                  </a:cubicBezTo>
                  <a:cubicBezTo>
                    <a:pt x="63776" y="6053"/>
                    <a:pt x="78321" y="18488"/>
                    <a:pt x="78321" y="35706"/>
                  </a:cubicBezTo>
                  <a:cubicBezTo>
                    <a:pt x="78321" y="49336"/>
                    <a:pt x="69458" y="60815"/>
                    <a:pt x="55822" y="69184"/>
                  </a:cubicBezTo>
                  <a:lnTo>
                    <a:pt x="27641" y="50054"/>
                  </a:lnTo>
                  <a:close/>
                  <a:moveTo>
                    <a:pt x="60822" y="72771"/>
                  </a:moveTo>
                  <a:cubicBezTo>
                    <a:pt x="77185" y="63923"/>
                    <a:pt x="88320" y="51488"/>
                    <a:pt x="88320" y="35706"/>
                  </a:cubicBezTo>
                  <a:cubicBezTo>
                    <a:pt x="88320" y="13705"/>
                    <a:pt x="68094" y="75"/>
                    <a:pt x="47413" y="75"/>
                  </a:cubicBezTo>
                  <a:cubicBezTo>
                    <a:pt x="24687" y="75"/>
                    <a:pt x="6278" y="17771"/>
                    <a:pt x="6278" y="40010"/>
                  </a:cubicBezTo>
                  <a:cubicBezTo>
                    <a:pt x="6278" y="44314"/>
                    <a:pt x="6733" y="55075"/>
                    <a:pt x="16278" y="66315"/>
                  </a:cubicBezTo>
                  <a:cubicBezTo>
                    <a:pt x="18778" y="69184"/>
                    <a:pt x="27187" y="75163"/>
                    <a:pt x="32868" y="79228"/>
                  </a:cubicBezTo>
                  <a:cubicBezTo>
                    <a:pt x="19687" y="86163"/>
                    <a:pt x="142" y="99554"/>
                    <a:pt x="142" y="123228"/>
                  </a:cubicBezTo>
                  <a:cubicBezTo>
                    <a:pt x="142" y="148576"/>
                    <a:pt x="23323" y="164598"/>
                    <a:pt x="47186" y="164598"/>
                  </a:cubicBezTo>
                  <a:cubicBezTo>
                    <a:pt x="72867" y="164598"/>
                    <a:pt x="94457" y="144750"/>
                    <a:pt x="94457" y="119163"/>
                  </a:cubicBezTo>
                  <a:cubicBezTo>
                    <a:pt x="94457" y="110554"/>
                    <a:pt x="91957" y="99793"/>
                    <a:pt x="83321" y="89750"/>
                  </a:cubicBezTo>
                  <a:cubicBezTo>
                    <a:pt x="79003" y="84728"/>
                    <a:pt x="75366" y="82337"/>
                    <a:pt x="60822" y="72771"/>
                  </a:cubicBezTo>
                  <a:close/>
                  <a:moveTo>
                    <a:pt x="38095" y="82815"/>
                  </a:moveTo>
                  <a:lnTo>
                    <a:pt x="66049" y="101467"/>
                  </a:lnTo>
                  <a:cubicBezTo>
                    <a:pt x="72412" y="106011"/>
                    <a:pt x="83093" y="113185"/>
                    <a:pt x="83093" y="127772"/>
                  </a:cubicBezTo>
                  <a:cubicBezTo>
                    <a:pt x="83093" y="145468"/>
                    <a:pt x="66049" y="157903"/>
                    <a:pt x="47413" y="157903"/>
                  </a:cubicBezTo>
                  <a:cubicBezTo>
                    <a:pt x="27868" y="157903"/>
                    <a:pt x="11505" y="143076"/>
                    <a:pt x="11505" y="123228"/>
                  </a:cubicBezTo>
                  <a:cubicBezTo>
                    <a:pt x="11505" y="109359"/>
                    <a:pt x="18778" y="94054"/>
                    <a:pt x="38095" y="82815"/>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reeform: Shape 57">
              <a:extLst>
                <a:ext uri="{FF2B5EF4-FFF2-40B4-BE49-F238E27FC236}">
                  <a16:creationId xmlns:a16="http://schemas.microsoft.com/office/drawing/2014/main" id="{45153DE9-835B-50DA-0291-EC7F91325D38}"/>
                </a:ext>
              </a:extLst>
            </p:cNvPr>
            <p:cNvSpPr/>
            <p:nvPr>
              <p:custDataLst>
                <p:tags r:id="rId8"/>
              </p:custDataLst>
            </p:nvPr>
          </p:nvSpPr>
          <p:spPr>
            <a:xfrm>
              <a:off x="4863755" y="4816151"/>
              <a:ext cx="24089" cy="25348"/>
            </a:xfrm>
            <a:custGeom>
              <a:avLst/>
              <a:gdLst>
                <a:gd name="connsiteX0" fmla="*/ 24237 w 24089"/>
                <a:gd name="connsiteY0" fmla="*/ 12749 h 25348"/>
                <a:gd name="connsiteX1" fmla="*/ 12192 w 24089"/>
                <a:gd name="connsiteY1" fmla="*/ 75 h 25348"/>
                <a:gd name="connsiteX2" fmla="*/ 147 w 24089"/>
                <a:gd name="connsiteY2" fmla="*/ 12749 h 25348"/>
                <a:gd name="connsiteX3" fmla="*/ 12192 w 24089"/>
                <a:gd name="connsiteY3" fmla="*/ 25423 h 25348"/>
                <a:gd name="connsiteX4" fmla="*/ 24237 w 24089"/>
                <a:gd name="connsiteY4" fmla="*/ 12749 h 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 h="25348">
                  <a:moveTo>
                    <a:pt x="24237" y="12749"/>
                  </a:moveTo>
                  <a:cubicBezTo>
                    <a:pt x="24237" y="5814"/>
                    <a:pt x="18783" y="75"/>
                    <a:pt x="12192" y="75"/>
                  </a:cubicBezTo>
                  <a:cubicBezTo>
                    <a:pt x="5602" y="75"/>
                    <a:pt x="147" y="5814"/>
                    <a:pt x="147" y="12749"/>
                  </a:cubicBezTo>
                  <a:cubicBezTo>
                    <a:pt x="147" y="19684"/>
                    <a:pt x="5602" y="25423"/>
                    <a:pt x="12192" y="25423"/>
                  </a:cubicBezTo>
                  <a:cubicBezTo>
                    <a:pt x="18783" y="25423"/>
                    <a:pt x="24237" y="19684"/>
                    <a:pt x="24237" y="12749"/>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reeform: Shape 58">
              <a:extLst>
                <a:ext uri="{FF2B5EF4-FFF2-40B4-BE49-F238E27FC236}">
                  <a16:creationId xmlns:a16="http://schemas.microsoft.com/office/drawing/2014/main" id="{84476FB3-0497-F006-3C65-C71298005DAA}"/>
                </a:ext>
              </a:extLst>
            </p:cNvPr>
            <p:cNvSpPr/>
            <p:nvPr>
              <p:custDataLst>
                <p:tags r:id="rId9"/>
              </p:custDataLst>
            </p:nvPr>
          </p:nvSpPr>
          <p:spPr>
            <a:xfrm>
              <a:off x="4920066" y="4679845"/>
              <a:ext cx="97496" cy="166915"/>
            </a:xfrm>
            <a:custGeom>
              <a:avLst/>
              <a:gdLst>
                <a:gd name="connsiteX0" fmla="*/ 95601 w 97496"/>
                <a:gd name="connsiteY0" fmla="*/ 16097 h 166915"/>
                <a:gd name="connsiteX1" fmla="*/ 97646 w 97496"/>
                <a:gd name="connsiteY1" fmla="*/ 7727 h 166915"/>
                <a:gd name="connsiteX2" fmla="*/ 42421 w 97496"/>
                <a:gd name="connsiteY2" fmla="*/ 7727 h 166915"/>
                <a:gd name="connsiteX3" fmla="*/ 13331 w 97496"/>
                <a:gd name="connsiteY3" fmla="*/ 75 h 166915"/>
                <a:gd name="connsiteX4" fmla="*/ 7650 w 97496"/>
                <a:gd name="connsiteY4" fmla="*/ 75 h 166915"/>
                <a:gd name="connsiteX5" fmla="*/ 150 w 97496"/>
                <a:gd name="connsiteY5" fmla="*/ 49336 h 166915"/>
                <a:gd name="connsiteX6" fmla="*/ 5832 w 97496"/>
                <a:gd name="connsiteY6" fmla="*/ 49336 h 166915"/>
                <a:gd name="connsiteX7" fmla="*/ 11513 w 97496"/>
                <a:gd name="connsiteY7" fmla="*/ 27575 h 166915"/>
                <a:gd name="connsiteX8" fmla="*/ 33785 w 97496"/>
                <a:gd name="connsiteY8" fmla="*/ 26140 h 166915"/>
                <a:gd name="connsiteX9" fmla="*/ 80829 w 97496"/>
                <a:gd name="connsiteY9" fmla="*/ 26140 h 166915"/>
                <a:gd name="connsiteX10" fmla="*/ 55375 w 97496"/>
                <a:gd name="connsiteY10" fmla="*/ 63923 h 166915"/>
                <a:gd name="connsiteX11" fmla="*/ 27422 w 97496"/>
                <a:gd name="connsiteY11" fmla="*/ 153837 h 166915"/>
                <a:gd name="connsiteX12" fmla="*/ 37876 w 97496"/>
                <a:gd name="connsiteY12" fmla="*/ 166990 h 166915"/>
                <a:gd name="connsiteX13" fmla="*/ 48330 w 97496"/>
                <a:gd name="connsiteY13" fmla="*/ 153837 h 166915"/>
                <a:gd name="connsiteX14" fmla="*/ 48330 w 97496"/>
                <a:gd name="connsiteY14" fmla="*/ 141642 h 166915"/>
                <a:gd name="connsiteX15" fmla="*/ 50830 w 97496"/>
                <a:gd name="connsiteY15" fmla="*/ 102424 h 166915"/>
                <a:gd name="connsiteX16" fmla="*/ 64920 w 97496"/>
                <a:gd name="connsiteY16" fmla="*/ 61532 h 166915"/>
                <a:gd name="connsiteX17" fmla="*/ 95601 w 97496"/>
                <a:gd name="connsiteY17" fmla="*/ 16097 h 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496" h="166915">
                  <a:moveTo>
                    <a:pt x="95601" y="16097"/>
                  </a:moveTo>
                  <a:cubicBezTo>
                    <a:pt x="97646" y="13227"/>
                    <a:pt x="97646" y="12749"/>
                    <a:pt x="97646" y="7727"/>
                  </a:cubicBezTo>
                  <a:lnTo>
                    <a:pt x="42421" y="7727"/>
                  </a:lnTo>
                  <a:cubicBezTo>
                    <a:pt x="14695" y="7727"/>
                    <a:pt x="14240" y="4618"/>
                    <a:pt x="13331" y="75"/>
                  </a:cubicBezTo>
                  <a:lnTo>
                    <a:pt x="7650" y="75"/>
                  </a:lnTo>
                  <a:lnTo>
                    <a:pt x="150" y="49336"/>
                  </a:lnTo>
                  <a:lnTo>
                    <a:pt x="5832" y="49336"/>
                  </a:lnTo>
                  <a:cubicBezTo>
                    <a:pt x="6513" y="45510"/>
                    <a:pt x="8559" y="30445"/>
                    <a:pt x="11513" y="27575"/>
                  </a:cubicBezTo>
                  <a:cubicBezTo>
                    <a:pt x="13104" y="26140"/>
                    <a:pt x="30831" y="26140"/>
                    <a:pt x="33785" y="26140"/>
                  </a:cubicBezTo>
                  <a:lnTo>
                    <a:pt x="80829" y="26140"/>
                  </a:lnTo>
                  <a:cubicBezTo>
                    <a:pt x="78329" y="29966"/>
                    <a:pt x="60375" y="56032"/>
                    <a:pt x="55375" y="63923"/>
                  </a:cubicBezTo>
                  <a:cubicBezTo>
                    <a:pt x="34921" y="96206"/>
                    <a:pt x="27422" y="129446"/>
                    <a:pt x="27422" y="153837"/>
                  </a:cubicBezTo>
                  <a:cubicBezTo>
                    <a:pt x="27422" y="156229"/>
                    <a:pt x="27422" y="166990"/>
                    <a:pt x="37876" y="166990"/>
                  </a:cubicBezTo>
                  <a:cubicBezTo>
                    <a:pt x="48330" y="166990"/>
                    <a:pt x="48330" y="156229"/>
                    <a:pt x="48330" y="153837"/>
                  </a:cubicBezTo>
                  <a:lnTo>
                    <a:pt x="48330" y="141642"/>
                  </a:lnTo>
                  <a:cubicBezTo>
                    <a:pt x="48330" y="128489"/>
                    <a:pt x="49012" y="115337"/>
                    <a:pt x="50830" y="102424"/>
                  </a:cubicBezTo>
                  <a:cubicBezTo>
                    <a:pt x="51739" y="96924"/>
                    <a:pt x="54920" y="76358"/>
                    <a:pt x="64920" y="61532"/>
                  </a:cubicBezTo>
                  <a:lnTo>
                    <a:pt x="95601" y="16097"/>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59">
              <a:extLst>
                <a:ext uri="{FF2B5EF4-FFF2-40B4-BE49-F238E27FC236}">
                  <a16:creationId xmlns:a16="http://schemas.microsoft.com/office/drawing/2014/main" id="{E41638BF-70D1-1EEF-66DB-A2689E14DF97}"/>
                </a:ext>
              </a:extLst>
            </p:cNvPr>
            <p:cNvSpPr/>
            <p:nvPr>
              <p:custDataLst>
                <p:tags r:id="rId10"/>
              </p:custDataLst>
            </p:nvPr>
          </p:nvSpPr>
          <p:spPr>
            <a:xfrm>
              <a:off x="5067257" y="4678171"/>
              <a:ext cx="191355" cy="163328"/>
            </a:xfrm>
            <a:custGeom>
              <a:avLst/>
              <a:gdLst>
                <a:gd name="connsiteX0" fmla="*/ 46518 w 191355"/>
                <a:gd name="connsiteY0" fmla="*/ 5336 h 163328"/>
                <a:gd name="connsiteX1" fmla="*/ 38564 w 191355"/>
                <a:gd name="connsiteY1" fmla="*/ 75 h 163328"/>
                <a:gd name="connsiteX2" fmla="*/ 157 w 191355"/>
                <a:gd name="connsiteY2" fmla="*/ 75 h 163328"/>
                <a:gd name="connsiteX3" fmla="*/ 157 w 191355"/>
                <a:gd name="connsiteY3" fmla="*/ 7488 h 163328"/>
                <a:gd name="connsiteX4" fmla="*/ 5611 w 191355"/>
                <a:gd name="connsiteY4" fmla="*/ 7488 h 163328"/>
                <a:gd name="connsiteX5" fmla="*/ 23565 w 191355"/>
                <a:gd name="connsiteY5" fmla="*/ 18727 h 163328"/>
                <a:gd name="connsiteX6" fmla="*/ 23565 w 191355"/>
                <a:gd name="connsiteY6" fmla="*/ 138294 h 163328"/>
                <a:gd name="connsiteX7" fmla="*/ 157 w 191355"/>
                <a:gd name="connsiteY7" fmla="*/ 155990 h 163328"/>
                <a:gd name="connsiteX8" fmla="*/ 157 w 191355"/>
                <a:gd name="connsiteY8" fmla="*/ 163403 h 163328"/>
                <a:gd name="connsiteX9" fmla="*/ 26746 w 191355"/>
                <a:gd name="connsiteY9" fmla="*/ 162685 h 163328"/>
                <a:gd name="connsiteX10" fmla="*/ 53336 w 191355"/>
                <a:gd name="connsiteY10" fmla="*/ 163403 h 163328"/>
                <a:gd name="connsiteX11" fmla="*/ 53336 w 191355"/>
                <a:gd name="connsiteY11" fmla="*/ 155990 h 163328"/>
                <a:gd name="connsiteX12" fmla="*/ 29928 w 191355"/>
                <a:gd name="connsiteY12" fmla="*/ 138294 h 163328"/>
                <a:gd name="connsiteX13" fmla="*/ 29928 w 191355"/>
                <a:gd name="connsiteY13" fmla="*/ 9401 h 163328"/>
                <a:gd name="connsiteX14" fmla="*/ 30155 w 191355"/>
                <a:gd name="connsiteY14" fmla="*/ 9401 h 163328"/>
                <a:gd name="connsiteX15" fmla="*/ 84926 w 191355"/>
                <a:gd name="connsiteY15" fmla="*/ 158142 h 163328"/>
                <a:gd name="connsiteX16" fmla="*/ 89471 w 191355"/>
                <a:gd name="connsiteY16" fmla="*/ 163403 h 163328"/>
                <a:gd name="connsiteX17" fmla="*/ 93562 w 191355"/>
                <a:gd name="connsiteY17" fmla="*/ 158859 h 163328"/>
                <a:gd name="connsiteX18" fmla="*/ 149469 w 191355"/>
                <a:gd name="connsiteY18" fmla="*/ 7488 h 163328"/>
                <a:gd name="connsiteX19" fmla="*/ 149696 w 191355"/>
                <a:gd name="connsiteY19" fmla="*/ 7488 h 163328"/>
                <a:gd name="connsiteX20" fmla="*/ 149696 w 191355"/>
                <a:gd name="connsiteY20" fmla="*/ 144750 h 163328"/>
                <a:gd name="connsiteX21" fmla="*/ 131742 w 191355"/>
                <a:gd name="connsiteY21" fmla="*/ 155990 h 163328"/>
                <a:gd name="connsiteX22" fmla="*/ 126288 w 191355"/>
                <a:gd name="connsiteY22" fmla="*/ 155990 h 163328"/>
                <a:gd name="connsiteX23" fmla="*/ 126288 w 191355"/>
                <a:gd name="connsiteY23" fmla="*/ 163403 h 163328"/>
                <a:gd name="connsiteX24" fmla="*/ 159014 w 191355"/>
                <a:gd name="connsiteY24" fmla="*/ 162685 h 163328"/>
                <a:gd name="connsiteX25" fmla="*/ 191513 w 191355"/>
                <a:gd name="connsiteY25" fmla="*/ 163403 h 163328"/>
                <a:gd name="connsiteX26" fmla="*/ 191513 w 191355"/>
                <a:gd name="connsiteY26" fmla="*/ 155990 h 163328"/>
                <a:gd name="connsiteX27" fmla="*/ 186058 w 191355"/>
                <a:gd name="connsiteY27" fmla="*/ 155990 h 163328"/>
                <a:gd name="connsiteX28" fmla="*/ 168104 w 191355"/>
                <a:gd name="connsiteY28" fmla="*/ 144750 h 163328"/>
                <a:gd name="connsiteX29" fmla="*/ 168104 w 191355"/>
                <a:gd name="connsiteY29" fmla="*/ 18727 h 163328"/>
                <a:gd name="connsiteX30" fmla="*/ 186058 w 191355"/>
                <a:gd name="connsiteY30" fmla="*/ 7488 h 163328"/>
                <a:gd name="connsiteX31" fmla="*/ 191513 w 191355"/>
                <a:gd name="connsiteY31" fmla="*/ 7488 h 163328"/>
                <a:gd name="connsiteX32" fmla="*/ 191513 w 191355"/>
                <a:gd name="connsiteY32" fmla="*/ 75 h 163328"/>
                <a:gd name="connsiteX33" fmla="*/ 153105 w 191355"/>
                <a:gd name="connsiteY33" fmla="*/ 75 h 163328"/>
                <a:gd name="connsiteX34" fmla="*/ 145605 w 191355"/>
                <a:gd name="connsiteY34" fmla="*/ 4618 h 163328"/>
                <a:gd name="connsiteX35" fmla="*/ 95835 w 191355"/>
                <a:gd name="connsiteY35" fmla="*/ 139250 h 163328"/>
                <a:gd name="connsiteX36" fmla="*/ 46518 w 191355"/>
                <a:gd name="connsiteY36" fmla="*/ 5336 h 1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1355" h="163328">
                  <a:moveTo>
                    <a:pt x="46518" y="5336"/>
                  </a:moveTo>
                  <a:cubicBezTo>
                    <a:pt x="44473" y="75"/>
                    <a:pt x="43791" y="75"/>
                    <a:pt x="38564" y="75"/>
                  </a:cubicBezTo>
                  <a:lnTo>
                    <a:pt x="157" y="75"/>
                  </a:lnTo>
                  <a:lnTo>
                    <a:pt x="157" y="7488"/>
                  </a:lnTo>
                  <a:lnTo>
                    <a:pt x="5611" y="7488"/>
                  </a:lnTo>
                  <a:cubicBezTo>
                    <a:pt x="23110" y="7488"/>
                    <a:pt x="23565" y="10118"/>
                    <a:pt x="23565" y="18727"/>
                  </a:cubicBezTo>
                  <a:lnTo>
                    <a:pt x="23565" y="138294"/>
                  </a:lnTo>
                  <a:cubicBezTo>
                    <a:pt x="23565" y="144750"/>
                    <a:pt x="23565" y="155990"/>
                    <a:pt x="157" y="155990"/>
                  </a:cubicBezTo>
                  <a:lnTo>
                    <a:pt x="157" y="163403"/>
                  </a:lnTo>
                  <a:cubicBezTo>
                    <a:pt x="8111" y="163164"/>
                    <a:pt x="19247" y="162685"/>
                    <a:pt x="26746" y="162685"/>
                  </a:cubicBezTo>
                  <a:cubicBezTo>
                    <a:pt x="34246" y="162685"/>
                    <a:pt x="45382" y="163164"/>
                    <a:pt x="53336" y="163403"/>
                  </a:cubicBezTo>
                  <a:lnTo>
                    <a:pt x="53336" y="155990"/>
                  </a:lnTo>
                  <a:cubicBezTo>
                    <a:pt x="29928" y="155990"/>
                    <a:pt x="29928" y="144750"/>
                    <a:pt x="29928" y="138294"/>
                  </a:cubicBezTo>
                  <a:lnTo>
                    <a:pt x="29928" y="9401"/>
                  </a:lnTo>
                  <a:lnTo>
                    <a:pt x="30155" y="9401"/>
                  </a:lnTo>
                  <a:lnTo>
                    <a:pt x="84926" y="158142"/>
                  </a:lnTo>
                  <a:cubicBezTo>
                    <a:pt x="86062" y="161251"/>
                    <a:pt x="87199" y="163403"/>
                    <a:pt x="89471" y="163403"/>
                  </a:cubicBezTo>
                  <a:cubicBezTo>
                    <a:pt x="91971" y="163403"/>
                    <a:pt x="92653" y="161490"/>
                    <a:pt x="93562" y="158859"/>
                  </a:cubicBezTo>
                  <a:lnTo>
                    <a:pt x="149469" y="7488"/>
                  </a:lnTo>
                  <a:lnTo>
                    <a:pt x="149696" y="7488"/>
                  </a:lnTo>
                  <a:lnTo>
                    <a:pt x="149696" y="144750"/>
                  </a:lnTo>
                  <a:cubicBezTo>
                    <a:pt x="149696" y="153359"/>
                    <a:pt x="149242" y="155990"/>
                    <a:pt x="131742" y="155990"/>
                  </a:cubicBezTo>
                  <a:lnTo>
                    <a:pt x="126288" y="155990"/>
                  </a:lnTo>
                  <a:lnTo>
                    <a:pt x="126288" y="163403"/>
                  </a:lnTo>
                  <a:cubicBezTo>
                    <a:pt x="134697" y="162685"/>
                    <a:pt x="150151" y="162685"/>
                    <a:pt x="159014" y="162685"/>
                  </a:cubicBezTo>
                  <a:cubicBezTo>
                    <a:pt x="167877" y="162685"/>
                    <a:pt x="183104" y="162685"/>
                    <a:pt x="191513" y="163403"/>
                  </a:cubicBezTo>
                  <a:lnTo>
                    <a:pt x="191513" y="155990"/>
                  </a:lnTo>
                  <a:lnTo>
                    <a:pt x="186058" y="155990"/>
                  </a:lnTo>
                  <a:cubicBezTo>
                    <a:pt x="168559" y="155990"/>
                    <a:pt x="168104" y="153359"/>
                    <a:pt x="168104" y="144750"/>
                  </a:cubicBezTo>
                  <a:lnTo>
                    <a:pt x="168104" y="18727"/>
                  </a:lnTo>
                  <a:cubicBezTo>
                    <a:pt x="168104" y="10118"/>
                    <a:pt x="168559" y="7488"/>
                    <a:pt x="186058" y="7488"/>
                  </a:cubicBezTo>
                  <a:lnTo>
                    <a:pt x="191513" y="7488"/>
                  </a:lnTo>
                  <a:lnTo>
                    <a:pt x="191513" y="75"/>
                  </a:lnTo>
                  <a:lnTo>
                    <a:pt x="153105" y="75"/>
                  </a:lnTo>
                  <a:cubicBezTo>
                    <a:pt x="147196" y="75"/>
                    <a:pt x="147196" y="314"/>
                    <a:pt x="145605" y="4618"/>
                  </a:cubicBezTo>
                  <a:lnTo>
                    <a:pt x="95835" y="139250"/>
                  </a:lnTo>
                  <a:lnTo>
                    <a:pt x="46518" y="5336"/>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Freeform: Shape 60">
              <a:extLst>
                <a:ext uri="{FF2B5EF4-FFF2-40B4-BE49-F238E27FC236}">
                  <a16:creationId xmlns:a16="http://schemas.microsoft.com/office/drawing/2014/main" id="{E2FABD54-EBD1-0F8C-6981-AAAE9F6B5C8C}"/>
                </a:ext>
              </a:extLst>
            </p:cNvPr>
            <p:cNvSpPr/>
            <p:nvPr>
              <p:custDataLst>
                <p:tags r:id="rId11"/>
              </p:custDataLst>
            </p:nvPr>
          </p:nvSpPr>
          <p:spPr>
            <a:xfrm>
              <a:off x="5274446" y="4670279"/>
              <a:ext cx="155675" cy="171219"/>
            </a:xfrm>
            <a:custGeom>
              <a:avLst/>
              <a:gdLst>
                <a:gd name="connsiteX0" fmla="*/ 83344 w 155675"/>
                <a:gd name="connsiteY0" fmla="*/ 4857 h 171219"/>
                <a:gd name="connsiteX1" fmla="*/ 78117 w 155675"/>
                <a:gd name="connsiteY1" fmla="*/ 75 h 171219"/>
                <a:gd name="connsiteX2" fmla="*/ 72663 w 155675"/>
                <a:gd name="connsiteY2" fmla="*/ 4857 h 171219"/>
                <a:gd name="connsiteX3" fmla="*/ 25619 w 155675"/>
                <a:gd name="connsiteY3" fmla="*/ 147859 h 171219"/>
                <a:gd name="connsiteX4" fmla="*/ 166 w 155675"/>
                <a:gd name="connsiteY4" fmla="*/ 163881 h 171219"/>
                <a:gd name="connsiteX5" fmla="*/ 166 w 155675"/>
                <a:gd name="connsiteY5" fmla="*/ 171294 h 171219"/>
                <a:gd name="connsiteX6" fmla="*/ 23347 w 155675"/>
                <a:gd name="connsiteY6" fmla="*/ 170577 h 171219"/>
                <a:gd name="connsiteX7" fmla="*/ 49482 w 155675"/>
                <a:gd name="connsiteY7" fmla="*/ 171294 h 171219"/>
                <a:gd name="connsiteX8" fmla="*/ 49482 w 155675"/>
                <a:gd name="connsiteY8" fmla="*/ 163881 h 171219"/>
                <a:gd name="connsiteX9" fmla="*/ 32437 w 155675"/>
                <a:gd name="connsiteY9" fmla="*/ 151685 h 171219"/>
                <a:gd name="connsiteX10" fmla="*/ 32892 w 155675"/>
                <a:gd name="connsiteY10" fmla="*/ 148098 h 171219"/>
                <a:gd name="connsiteX11" fmla="*/ 43346 w 155675"/>
                <a:gd name="connsiteY11" fmla="*/ 116772 h 171219"/>
                <a:gd name="connsiteX12" fmla="*/ 99480 w 155675"/>
                <a:gd name="connsiteY12" fmla="*/ 116772 h 171219"/>
                <a:gd name="connsiteX13" fmla="*/ 111525 w 155675"/>
                <a:gd name="connsiteY13" fmla="*/ 153359 h 171219"/>
                <a:gd name="connsiteX14" fmla="*/ 112207 w 155675"/>
                <a:gd name="connsiteY14" fmla="*/ 156707 h 171219"/>
                <a:gd name="connsiteX15" fmla="*/ 93344 w 155675"/>
                <a:gd name="connsiteY15" fmla="*/ 163881 h 171219"/>
                <a:gd name="connsiteX16" fmla="*/ 93344 w 155675"/>
                <a:gd name="connsiteY16" fmla="*/ 171294 h 171219"/>
                <a:gd name="connsiteX17" fmla="*/ 126070 w 155675"/>
                <a:gd name="connsiteY17" fmla="*/ 170577 h 171219"/>
                <a:gd name="connsiteX18" fmla="*/ 155841 w 155675"/>
                <a:gd name="connsiteY18" fmla="*/ 171294 h 171219"/>
                <a:gd name="connsiteX19" fmla="*/ 155841 w 155675"/>
                <a:gd name="connsiteY19" fmla="*/ 163881 h 171219"/>
                <a:gd name="connsiteX20" fmla="*/ 151751 w 155675"/>
                <a:gd name="connsiteY20" fmla="*/ 163881 h 171219"/>
                <a:gd name="connsiteX21" fmla="*/ 132433 w 155675"/>
                <a:gd name="connsiteY21" fmla="*/ 154316 h 171219"/>
                <a:gd name="connsiteX22" fmla="*/ 83344 w 155675"/>
                <a:gd name="connsiteY22" fmla="*/ 4857 h 171219"/>
                <a:gd name="connsiteX23" fmla="*/ 71299 w 155675"/>
                <a:gd name="connsiteY23" fmla="*/ 31640 h 171219"/>
                <a:gd name="connsiteX24" fmla="*/ 96980 w 155675"/>
                <a:gd name="connsiteY24" fmla="*/ 109359 h 171219"/>
                <a:gd name="connsiteX25" fmla="*/ 45846 w 155675"/>
                <a:gd name="connsiteY25" fmla="*/ 109359 h 171219"/>
                <a:gd name="connsiteX26" fmla="*/ 71299 w 155675"/>
                <a:gd name="connsiteY26" fmla="*/ 31640 h 17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675" h="171219">
                  <a:moveTo>
                    <a:pt x="83344" y="4857"/>
                  </a:moveTo>
                  <a:cubicBezTo>
                    <a:pt x="82208" y="1749"/>
                    <a:pt x="81753" y="75"/>
                    <a:pt x="78117" y="75"/>
                  </a:cubicBezTo>
                  <a:cubicBezTo>
                    <a:pt x="74481" y="75"/>
                    <a:pt x="73799" y="1510"/>
                    <a:pt x="72663" y="4857"/>
                  </a:cubicBezTo>
                  <a:lnTo>
                    <a:pt x="25619" y="147859"/>
                  </a:lnTo>
                  <a:cubicBezTo>
                    <a:pt x="21529" y="160055"/>
                    <a:pt x="12438" y="163642"/>
                    <a:pt x="166" y="163881"/>
                  </a:cubicBezTo>
                  <a:lnTo>
                    <a:pt x="166" y="171294"/>
                  </a:lnTo>
                  <a:cubicBezTo>
                    <a:pt x="5393" y="171055"/>
                    <a:pt x="15165" y="170577"/>
                    <a:pt x="23347" y="170577"/>
                  </a:cubicBezTo>
                  <a:cubicBezTo>
                    <a:pt x="30392" y="170577"/>
                    <a:pt x="42210" y="171055"/>
                    <a:pt x="49482" y="171294"/>
                  </a:cubicBezTo>
                  <a:lnTo>
                    <a:pt x="49482" y="163881"/>
                  </a:lnTo>
                  <a:cubicBezTo>
                    <a:pt x="38119" y="163881"/>
                    <a:pt x="32437" y="157903"/>
                    <a:pt x="32437" y="151685"/>
                  </a:cubicBezTo>
                  <a:cubicBezTo>
                    <a:pt x="32437" y="150968"/>
                    <a:pt x="32664" y="148576"/>
                    <a:pt x="32892" y="148098"/>
                  </a:cubicBezTo>
                  <a:lnTo>
                    <a:pt x="43346" y="116772"/>
                  </a:lnTo>
                  <a:lnTo>
                    <a:pt x="99480" y="116772"/>
                  </a:lnTo>
                  <a:lnTo>
                    <a:pt x="111525" y="153359"/>
                  </a:lnTo>
                  <a:cubicBezTo>
                    <a:pt x="111752" y="154316"/>
                    <a:pt x="112207" y="155750"/>
                    <a:pt x="112207" y="156707"/>
                  </a:cubicBezTo>
                  <a:cubicBezTo>
                    <a:pt x="112207" y="163881"/>
                    <a:pt x="99480" y="163881"/>
                    <a:pt x="93344" y="163881"/>
                  </a:cubicBezTo>
                  <a:lnTo>
                    <a:pt x="93344" y="171294"/>
                  </a:lnTo>
                  <a:cubicBezTo>
                    <a:pt x="101525" y="170577"/>
                    <a:pt x="117434" y="170577"/>
                    <a:pt x="126070" y="170577"/>
                  </a:cubicBezTo>
                  <a:cubicBezTo>
                    <a:pt x="135842" y="170577"/>
                    <a:pt x="146296" y="170816"/>
                    <a:pt x="155841" y="171294"/>
                  </a:cubicBezTo>
                  <a:lnTo>
                    <a:pt x="155841" y="163881"/>
                  </a:lnTo>
                  <a:lnTo>
                    <a:pt x="151751" y="163881"/>
                  </a:lnTo>
                  <a:cubicBezTo>
                    <a:pt x="138115" y="163881"/>
                    <a:pt x="134933" y="162207"/>
                    <a:pt x="132433" y="154316"/>
                  </a:cubicBezTo>
                  <a:lnTo>
                    <a:pt x="83344" y="4857"/>
                  </a:lnTo>
                  <a:close/>
                  <a:moveTo>
                    <a:pt x="71299" y="31640"/>
                  </a:moveTo>
                  <a:lnTo>
                    <a:pt x="96980" y="109359"/>
                  </a:lnTo>
                  <a:lnTo>
                    <a:pt x="45846" y="109359"/>
                  </a:lnTo>
                  <a:lnTo>
                    <a:pt x="71299" y="31640"/>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Freeform: Shape 61">
              <a:extLst>
                <a:ext uri="{FF2B5EF4-FFF2-40B4-BE49-F238E27FC236}">
                  <a16:creationId xmlns:a16="http://schemas.microsoft.com/office/drawing/2014/main" id="{C6B946E1-4078-BC12-2BD0-3CE94BEB560E}"/>
                </a:ext>
              </a:extLst>
            </p:cNvPr>
            <p:cNvSpPr/>
            <p:nvPr>
              <p:custDataLst>
                <p:tags r:id="rId12"/>
              </p:custDataLst>
            </p:nvPr>
          </p:nvSpPr>
          <p:spPr>
            <a:xfrm>
              <a:off x="5457166" y="4816151"/>
              <a:ext cx="26589" cy="71500"/>
            </a:xfrm>
            <a:custGeom>
              <a:avLst/>
              <a:gdLst>
                <a:gd name="connsiteX0" fmla="*/ 26763 w 26589"/>
                <a:gd name="connsiteY0" fmla="*/ 25184 h 71500"/>
                <a:gd name="connsiteX1" fmla="*/ 12218 w 26589"/>
                <a:gd name="connsiteY1" fmla="*/ 75 h 71500"/>
                <a:gd name="connsiteX2" fmla="*/ 173 w 26589"/>
                <a:gd name="connsiteY2" fmla="*/ 12749 h 71500"/>
                <a:gd name="connsiteX3" fmla="*/ 12218 w 26589"/>
                <a:gd name="connsiteY3" fmla="*/ 25423 h 71500"/>
                <a:gd name="connsiteX4" fmla="*/ 20172 w 26589"/>
                <a:gd name="connsiteY4" fmla="*/ 22314 h 71500"/>
                <a:gd name="connsiteX5" fmla="*/ 21309 w 26589"/>
                <a:gd name="connsiteY5" fmla="*/ 21597 h 71500"/>
                <a:gd name="connsiteX6" fmla="*/ 21763 w 26589"/>
                <a:gd name="connsiteY6" fmla="*/ 25184 h 71500"/>
                <a:gd name="connsiteX7" fmla="*/ 6309 w 26589"/>
                <a:gd name="connsiteY7" fmla="*/ 65119 h 71500"/>
                <a:gd name="connsiteX8" fmla="*/ 3809 w 26589"/>
                <a:gd name="connsiteY8" fmla="*/ 68945 h 71500"/>
                <a:gd name="connsiteX9" fmla="*/ 6082 w 26589"/>
                <a:gd name="connsiteY9" fmla="*/ 71576 h 71500"/>
                <a:gd name="connsiteX10" fmla="*/ 26763 w 26589"/>
                <a:gd name="connsiteY10" fmla="*/ 25184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89" h="71500">
                  <a:moveTo>
                    <a:pt x="26763" y="25184"/>
                  </a:moveTo>
                  <a:cubicBezTo>
                    <a:pt x="26763" y="9401"/>
                    <a:pt x="21081" y="75"/>
                    <a:pt x="12218" y="75"/>
                  </a:cubicBezTo>
                  <a:cubicBezTo>
                    <a:pt x="4719" y="75"/>
                    <a:pt x="173" y="6053"/>
                    <a:pt x="173" y="12749"/>
                  </a:cubicBezTo>
                  <a:cubicBezTo>
                    <a:pt x="173" y="19205"/>
                    <a:pt x="4719" y="25423"/>
                    <a:pt x="12218" y="25423"/>
                  </a:cubicBezTo>
                  <a:cubicBezTo>
                    <a:pt x="14945" y="25423"/>
                    <a:pt x="17900" y="24466"/>
                    <a:pt x="20172" y="22314"/>
                  </a:cubicBezTo>
                  <a:cubicBezTo>
                    <a:pt x="20854" y="21836"/>
                    <a:pt x="21081" y="21597"/>
                    <a:pt x="21309" y="21597"/>
                  </a:cubicBezTo>
                  <a:cubicBezTo>
                    <a:pt x="21536" y="21597"/>
                    <a:pt x="21763" y="21836"/>
                    <a:pt x="21763" y="25184"/>
                  </a:cubicBezTo>
                  <a:cubicBezTo>
                    <a:pt x="21763" y="42880"/>
                    <a:pt x="13809" y="57228"/>
                    <a:pt x="6309" y="65119"/>
                  </a:cubicBezTo>
                  <a:cubicBezTo>
                    <a:pt x="3809" y="67749"/>
                    <a:pt x="3809" y="68228"/>
                    <a:pt x="3809" y="68945"/>
                  </a:cubicBezTo>
                  <a:cubicBezTo>
                    <a:pt x="3809" y="70619"/>
                    <a:pt x="4946" y="71576"/>
                    <a:pt x="6082" y="71576"/>
                  </a:cubicBezTo>
                  <a:cubicBezTo>
                    <a:pt x="8582" y="71576"/>
                    <a:pt x="26763" y="53162"/>
                    <a:pt x="26763" y="25184"/>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Freeform: Shape 62">
              <a:extLst>
                <a:ext uri="{FF2B5EF4-FFF2-40B4-BE49-F238E27FC236}">
                  <a16:creationId xmlns:a16="http://schemas.microsoft.com/office/drawing/2014/main" id="{B1BE739F-3F89-1161-D8F4-274D5A810028}"/>
                </a:ext>
              </a:extLst>
            </p:cNvPr>
            <p:cNvSpPr/>
            <p:nvPr>
              <p:custDataLst>
                <p:tags r:id="rId13"/>
              </p:custDataLst>
            </p:nvPr>
          </p:nvSpPr>
          <p:spPr>
            <a:xfrm>
              <a:off x="5623699" y="4678171"/>
              <a:ext cx="162266" cy="168588"/>
            </a:xfrm>
            <a:custGeom>
              <a:avLst/>
              <a:gdLst>
                <a:gd name="connsiteX0" fmla="*/ 76087 w 162266"/>
                <a:gd name="connsiteY0" fmla="*/ 16575 h 168588"/>
                <a:gd name="connsiteX1" fmla="*/ 82450 w 162266"/>
                <a:gd name="connsiteY1" fmla="*/ 7727 h 168588"/>
                <a:gd name="connsiteX2" fmla="*/ 96313 w 162266"/>
                <a:gd name="connsiteY2" fmla="*/ 7488 h 168588"/>
                <a:gd name="connsiteX3" fmla="*/ 137675 w 162266"/>
                <a:gd name="connsiteY3" fmla="*/ 31162 h 168588"/>
                <a:gd name="connsiteX4" fmla="*/ 125176 w 162266"/>
                <a:gd name="connsiteY4" fmla="*/ 65119 h 168588"/>
                <a:gd name="connsiteX5" fmla="*/ 86768 w 162266"/>
                <a:gd name="connsiteY5" fmla="*/ 78989 h 168588"/>
                <a:gd name="connsiteX6" fmla="*/ 61315 w 162266"/>
                <a:gd name="connsiteY6" fmla="*/ 78989 h 168588"/>
                <a:gd name="connsiteX7" fmla="*/ 76087 w 162266"/>
                <a:gd name="connsiteY7" fmla="*/ 16575 h 168588"/>
                <a:gd name="connsiteX8" fmla="*/ 108813 w 162266"/>
                <a:gd name="connsiteY8" fmla="*/ 82097 h 168588"/>
                <a:gd name="connsiteX9" fmla="*/ 158811 w 162266"/>
                <a:gd name="connsiteY9" fmla="*/ 35945 h 168588"/>
                <a:gd name="connsiteX10" fmla="*/ 108586 w 162266"/>
                <a:gd name="connsiteY10" fmla="*/ 75 h 168588"/>
                <a:gd name="connsiteX11" fmla="*/ 43816 w 162266"/>
                <a:gd name="connsiteY11" fmla="*/ 75 h 168588"/>
                <a:gd name="connsiteX12" fmla="*/ 37225 w 162266"/>
                <a:gd name="connsiteY12" fmla="*/ 4857 h 168588"/>
                <a:gd name="connsiteX13" fmla="*/ 43588 w 162266"/>
                <a:gd name="connsiteY13" fmla="*/ 7488 h 168588"/>
                <a:gd name="connsiteX14" fmla="*/ 52224 w 162266"/>
                <a:gd name="connsiteY14" fmla="*/ 7966 h 168588"/>
                <a:gd name="connsiteX15" fmla="*/ 58360 w 162266"/>
                <a:gd name="connsiteY15" fmla="*/ 11792 h 168588"/>
                <a:gd name="connsiteX16" fmla="*/ 57451 w 162266"/>
                <a:gd name="connsiteY16" fmla="*/ 16336 h 168588"/>
                <a:gd name="connsiteX17" fmla="*/ 26998 w 162266"/>
                <a:gd name="connsiteY17" fmla="*/ 144750 h 168588"/>
                <a:gd name="connsiteX18" fmla="*/ 6317 w 162266"/>
                <a:gd name="connsiteY18" fmla="*/ 155990 h 168588"/>
                <a:gd name="connsiteX19" fmla="*/ 181 w 162266"/>
                <a:gd name="connsiteY19" fmla="*/ 160772 h 168588"/>
                <a:gd name="connsiteX20" fmla="*/ 3363 w 162266"/>
                <a:gd name="connsiteY20" fmla="*/ 163403 h 168588"/>
                <a:gd name="connsiteX21" fmla="*/ 31998 w 162266"/>
                <a:gd name="connsiteY21" fmla="*/ 162685 h 168588"/>
                <a:gd name="connsiteX22" fmla="*/ 60860 w 162266"/>
                <a:gd name="connsiteY22" fmla="*/ 163403 h 168588"/>
                <a:gd name="connsiteX23" fmla="*/ 65406 w 162266"/>
                <a:gd name="connsiteY23" fmla="*/ 158620 h 168588"/>
                <a:gd name="connsiteX24" fmla="*/ 59042 w 162266"/>
                <a:gd name="connsiteY24" fmla="*/ 155990 h 168588"/>
                <a:gd name="connsiteX25" fmla="*/ 44270 w 162266"/>
                <a:gd name="connsiteY25" fmla="*/ 151685 h 168588"/>
                <a:gd name="connsiteX26" fmla="*/ 44952 w 162266"/>
                <a:gd name="connsiteY26" fmla="*/ 147620 h 168588"/>
                <a:gd name="connsiteX27" fmla="*/ 59951 w 162266"/>
                <a:gd name="connsiteY27" fmla="*/ 84250 h 168588"/>
                <a:gd name="connsiteX28" fmla="*/ 86996 w 162266"/>
                <a:gd name="connsiteY28" fmla="*/ 84250 h 168588"/>
                <a:gd name="connsiteX29" fmla="*/ 111767 w 162266"/>
                <a:gd name="connsiteY29" fmla="*/ 106011 h 168588"/>
                <a:gd name="connsiteX30" fmla="*/ 108586 w 162266"/>
                <a:gd name="connsiteY30" fmla="*/ 122511 h 168588"/>
                <a:gd name="connsiteX31" fmla="*/ 104949 w 162266"/>
                <a:gd name="connsiteY31" fmla="*/ 142837 h 168588"/>
                <a:gd name="connsiteX32" fmla="*/ 135176 w 162266"/>
                <a:gd name="connsiteY32" fmla="*/ 168664 h 168588"/>
                <a:gd name="connsiteX33" fmla="*/ 162447 w 162266"/>
                <a:gd name="connsiteY33" fmla="*/ 141163 h 168588"/>
                <a:gd name="connsiteX34" fmla="*/ 159720 w 162266"/>
                <a:gd name="connsiteY34" fmla="*/ 138294 h 168588"/>
                <a:gd name="connsiteX35" fmla="*/ 156766 w 162266"/>
                <a:gd name="connsiteY35" fmla="*/ 141642 h 168588"/>
                <a:gd name="connsiteX36" fmla="*/ 136085 w 162266"/>
                <a:gd name="connsiteY36" fmla="*/ 163403 h 168588"/>
                <a:gd name="connsiteX37" fmla="*/ 126994 w 162266"/>
                <a:gd name="connsiteY37" fmla="*/ 148816 h 168588"/>
                <a:gd name="connsiteX38" fmla="*/ 129267 w 162266"/>
                <a:gd name="connsiteY38" fmla="*/ 121554 h 168588"/>
                <a:gd name="connsiteX39" fmla="*/ 130176 w 162266"/>
                <a:gd name="connsiteY39" fmla="*/ 110315 h 168588"/>
                <a:gd name="connsiteX40" fmla="*/ 108813 w 162266"/>
                <a:gd name="connsiteY40" fmla="*/ 82097 h 1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266" h="168588">
                  <a:moveTo>
                    <a:pt x="76087" y="16575"/>
                  </a:moveTo>
                  <a:cubicBezTo>
                    <a:pt x="77451" y="10836"/>
                    <a:pt x="78132" y="8444"/>
                    <a:pt x="82450" y="7727"/>
                  </a:cubicBezTo>
                  <a:cubicBezTo>
                    <a:pt x="84496" y="7488"/>
                    <a:pt x="91768" y="7488"/>
                    <a:pt x="96313" y="7488"/>
                  </a:cubicBezTo>
                  <a:cubicBezTo>
                    <a:pt x="112449" y="7488"/>
                    <a:pt x="137675" y="7488"/>
                    <a:pt x="137675" y="31162"/>
                  </a:cubicBezTo>
                  <a:cubicBezTo>
                    <a:pt x="137675" y="39293"/>
                    <a:pt x="134039" y="55793"/>
                    <a:pt x="125176" y="65119"/>
                  </a:cubicBezTo>
                  <a:cubicBezTo>
                    <a:pt x="119267" y="71336"/>
                    <a:pt x="107222" y="78989"/>
                    <a:pt x="86768" y="78989"/>
                  </a:cubicBezTo>
                  <a:lnTo>
                    <a:pt x="61315" y="78989"/>
                  </a:lnTo>
                  <a:lnTo>
                    <a:pt x="76087" y="16575"/>
                  </a:lnTo>
                  <a:close/>
                  <a:moveTo>
                    <a:pt x="108813" y="82097"/>
                  </a:moveTo>
                  <a:cubicBezTo>
                    <a:pt x="131767" y="76836"/>
                    <a:pt x="158811" y="60097"/>
                    <a:pt x="158811" y="35945"/>
                  </a:cubicBezTo>
                  <a:cubicBezTo>
                    <a:pt x="158811" y="15379"/>
                    <a:pt x="138357" y="75"/>
                    <a:pt x="108586" y="75"/>
                  </a:cubicBezTo>
                  <a:lnTo>
                    <a:pt x="43816" y="75"/>
                  </a:lnTo>
                  <a:cubicBezTo>
                    <a:pt x="39270" y="75"/>
                    <a:pt x="37225" y="75"/>
                    <a:pt x="37225" y="4857"/>
                  </a:cubicBezTo>
                  <a:cubicBezTo>
                    <a:pt x="37225" y="7488"/>
                    <a:pt x="39270" y="7488"/>
                    <a:pt x="43588" y="7488"/>
                  </a:cubicBezTo>
                  <a:cubicBezTo>
                    <a:pt x="44043" y="7488"/>
                    <a:pt x="48361" y="7488"/>
                    <a:pt x="52224" y="7966"/>
                  </a:cubicBezTo>
                  <a:cubicBezTo>
                    <a:pt x="56315" y="8444"/>
                    <a:pt x="58360" y="8684"/>
                    <a:pt x="58360" y="11792"/>
                  </a:cubicBezTo>
                  <a:cubicBezTo>
                    <a:pt x="58360" y="12749"/>
                    <a:pt x="58133" y="13466"/>
                    <a:pt x="57451" y="16336"/>
                  </a:cubicBezTo>
                  <a:lnTo>
                    <a:pt x="26998" y="144750"/>
                  </a:lnTo>
                  <a:cubicBezTo>
                    <a:pt x="24725" y="154077"/>
                    <a:pt x="24271" y="155990"/>
                    <a:pt x="6317" y="155990"/>
                  </a:cubicBezTo>
                  <a:cubicBezTo>
                    <a:pt x="2226" y="155990"/>
                    <a:pt x="181" y="155990"/>
                    <a:pt x="181" y="160772"/>
                  </a:cubicBezTo>
                  <a:cubicBezTo>
                    <a:pt x="181" y="163403"/>
                    <a:pt x="2908" y="163403"/>
                    <a:pt x="3363" y="163403"/>
                  </a:cubicBezTo>
                  <a:cubicBezTo>
                    <a:pt x="9726" y="163403"/>
                    <a:pt x="25635" y="162685"/>
                    <a:pt x="31998" y="162685"/>
                  </a:cubicBezTo>
                  <a:cubicBezTo>
                    <a:pt x="38361" y="162685"/>
                    <a:pt x="54497" y="163403"/>
                    <a:pt x="60860" y="163403"/>
                  </a:cubicBezTo>
                  <a:cubicBezTo>
                    <a:pt x="62678" y="163403"/>
                    <a:pt x="65406" y="163403"/>
                    <a:pt x="65406" y="158620"/>
                  </a:cubicBezTo>
                  <a:cubicBezTo>
                    <a:pt x="65406" y="155990"/>
                    <a:pt x="63360" y="155990"/>
                    <a:pt x="59042" y="155990"/>
                  </a:cubicBezTo>
                  <a:cubicBezTo>
                    <a:pt x="50633" y="155990"/>
                    <a:pt x="44270" y="155990"/>
                    <a:pt x="44270" y="151685"/>
                  </a:cubicBezTo>
                  <a:cubicBezTo>
                    <a:pt x="44270" y="150250"/>
                    <a:pt x="44725" y="149055"/>
                    <a:pt x="44952" y="147620"/>
                  </a:cubicBezTo>
                  <a:lnTo>
                    <a:pt x="59951" y="84250"/>
                  </a:lnTo>
                  <a:lnTo>
                    <a:pt x="86996" y="84250"/>
                  </a:lnTo>
                  <a:cubicBezTo>
                    <a:pt x="107677" y="84250"/>
                    <a:pt x="111767" y="97641"/>
                    <a:pt x="111767" y="106011"/>
                  </a:cubicBezTo>
                  <a:cubicBezTo>
                    <a:pt x="111767" y="109598"/>
                    <a:pt x="109949" y="117011"/>
                    <a:pt x="108586" y="122511"/>
                  </a:cubicBezTo>
                  <a:cubicBezTo>
                    <a:pt x="106995" y="129207"/>
                    <a:pt x="104949" y="138055"/>
                    <a:pt x="104949" y="142837"/>
                  </a:cubicBezTo>
                  <a:cubicBezTo>
                    <a:pt x="104949" y="168664"/>
                    <a:pt x="132221" y="168664"/>
                    <a:pt x="135176" y="168664"/>
                  </a:cubicBezTo>
                  <a:cubicBezTo>
                    <a:pt x="154493" y="168664"/>
                    <a:pt x="162447" y="144511"/>
                    <a:pt x="162447" y="141163"/>
                  </a:cubicBezTo>
                  <a:cubicBezTo>
                    <a:pt x="162447" y="138294"/>
                    <a:pt x="159947" y="138294"/>
                    <a:pt x="159720" y="138294"/>
                  </a:cubicBezTo>
                  <a:cubicBezTo>
                    <a:pt x="157675" y="138294"/>
                    <a:pt x="157220" y="139968"/>
                    <a:pt x="156766" y="141642"/>
                  </a:cubicBezTo>
                  <a:cubicBezTo>
                    <a:pt x="151084" y="159337"/>
                    <a:pt x="141312" y="163403"/>
                    <a:pt x="136085" y="163403"/>
                  </a:cubicBezTo>
                  <a:cubicBezTo>
                    <a:pt x="128585" y="163403"/>
                    <a:pt x="126994" y="158142"/>
                    <a:pt x="126994" y="148816"/>
                  </a:cubicBezTo>
                  <a:cubicBezTo>
                    <a:pt x="126994" y="141402"/>
                    <a:pt x="128358" y="129207"/>
                    <a:pt x="129267" y="121554"/>
                  </a:cubicBezTo>
                  <a:cubicBezTo>
                    <a:pt x="129721" y="118207"/>
                    <a:pt x="130176" y="113663"/>
                    <a:pt x="130176" y="110315"/>
                  </a:cubicBezTo>
                  <a:cubicBezTo>
                    <a:pt x="130176" y="91902"/>
                    <a:pt x="114949" y="84489"/>
                    <a:pt x="108813" y="82097"/>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27">
              <a:extLst>
                <a:ext uri="{FF2B5EF4-FFF2-40B4-BE49-F238E27FC236}">
                  <a16:creationId xmlns:a16="http://schemas.microsoft.com/office/drawing/2014/main" id="{19C3AE0C-3182-AD0E-62FD-550A13846B26}"/>
                </a:ext>
              </a:extLst>
            </p:cNvPr>
            <p:cNvSpPr/>
            <p:nvPr>
              <p:custDataLst>
                <p:tags r:id="rId14"/>
              </p:custDataLst>
            </p:nvPr>
          </p:nvSpPr>
          <p:spPr>
            <a:xfrm>
              <a:off x="5795212" y="4766219"/>
              <a:ext cx="73815" cy="114496"/>
            </a:xfrm>
            <a:custGeom>
              <a:avLst/>
              <a:gdLst>
                <a:gd name="connsiteX0" fmla="*/ 74004 w 73815"/>
                <a:gd name="connsiteY0" fmla="*/ 57827 h 114496"/>
                <a:gd name="connsiteX1" fmla="*/ 64618 w 73815"/>
                <a:gd name="connsiteY1" fmla="*/ 14472 h 114496"/>
                <a:gd name="connsiteX2" fmla="*/ 37096 w 73815"/>
                <a:gd name="connsiteY2" fmla="*/ 76 h 114496"/>
                <a:gd name="connsiteX3" fmla="*/ 189 w 73815"/>
                <a:gd name="connsiteY3" fmla="*/ 57827 h 114496"/>
                <a:gd name="connsiteX4" fmla="*/ 37096 w 73815"/>
                <a:gd name="connsiteY4" fmla="*/ 114573 h 114496"/>
                <a:gd name="connsiteX5" fmla="*/ 74004 w 73815"/>
                <a:gd name="connsiteY5" fmla="*/ 57827 h 114496"/>
                <a:gd name="connsiteX6" fmla="*/ 37096 w 73815"/>
                <a:gd name="connsiteY6" fmla="*/ 109886 h 114496"/>
                <a:gd name="connsiteX7" fmla="*/ 16892 w 73815"/>
                <a:gd name="connsiteY7" fmla="*/ 91640 h 114496"/>
                <a:gd name="connsiteX8" fmla="*/ 14665 w 73815"/>
                <a:gd name="connsiteY8" fmla="*/ 55651 h 114496"/>
                <a:gd name="connsiteX9" fmla="*/ 17052 w 73815"/>
                <a:gd name="connsiteY9" fmla="*/ 21503 h 114496"/>
                <a:gd name="connsiteX10" fmla="*/ 37096 w 73815"/>
                <a:gd name="connsiteY10" fmla="*/ 4763 h 114496"/>
                <a:gd name="connsiteX11" fmla="*/ 56823 w 73815"/>
                <a:gd name="connsiteY11" fmla="*/ 19996 h 114496"/>
                <a:gd name="connsiteX12" fmla="*/ 59527 w 73815"/>
                <a:gd name="connsiteY12" fmla="*/ 55651 h 114496"/>
                <a:gd name="connsiteX13" fmla="*/ 57459 w 73815"/>
                <a:gd name="connsiteY13" fmla="*/ 90971 h 114496"/>
                <a:gd name="connsiteX14" fmla="*/ 37096 w 73815"/>
                <a:gd name="connsiteY14" fmla="*/ 109886 h 1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15" h="114496">
                  <a:moveTo>
                    <a:pt x="74004" y="57827"/>
                  </a:moveTo>
                  <a:cubicBezTo>
                    <a:pt x="74004" y="39414"/>
                    <a:pt x="71936" y="26190"/>
                    <a:pt x="64618" y="14472"/>
                  </a:cubicBezTo>
                  <a:cubicBezTo>
                    <a:pt x="59686" y="6772"/>
                    <a:pt x="49823" y="76"/>
                    <a:pt x="37096" y="76"/>
                  </a:cubicBezTo>
                  <a:cubicBezTo>
                    <a:pt x="189" y="76"/>
                    <a:pt x="189" y="45775"/>
                    <a:pt x="189" y="57827"/>
                  </a:cubicBezTo>
                  <a:cubicBezTo>
                    <a:pt x="189" y="69879"/>
                    <a:pt x="189" y="114573"/>
                    <a:pt x="37096" y="114573"/>
                  </a:cubicBezTo>
                  <a:cubicBezTo>
                    <a:pt x="74004" y="114573"/>
                    <a:pt x="74004" y="69879"/>
                    <a:pt x="74004" y="57827"/>
                  </a:cubicBezTo>
                  <a:close/>
                  <a:moveTo>
                    <a:pt x="37096" y="109886"/>
                  </a:moveTo>
                  <a:cubicBezTo>
                    <a:pt x="29778" y="109886"/>
                    <a:pt x="20074" y="105367"/>
                    <a:pt x="16892" y="91640"/>
                  </a:cubicBezTo>
                  <a:cubicBezTo>
                    <a:pt x="14665" y="81764"/>
                    <a:pt x="14665" y="68038"/>
                    <a:pt x="14665" y="55651"/>
                  </a:cubicBezTo>
                  <a:cubicBezTo>
                    <a:pt x="14665" y="43431"/>
                    <a:pt x="14665" y="30709"/>
                    <a:pt x="17052" y="21503"/>
                  </a:cubicBezTo>
                  <a:cubicBezTo>
                    <a:pt x="20392" y="8278"/>
                    <a:pt x="30574" y="4763"/>
                    <a:pt x="37096" y="4763"/>
                  </a:cubicBezTo>
                  <a:cubicBezTo>
                    <a:pt x="45687" y="4763"/>
                    <a:pt x="53959" y="10287"/>
                    <a:pt x="56823" y="19996"/>
                  </a:cubicBezTo>
                  <a:cubicBezTo>
                    <a:pt x="59368" y="29035"/>
                    <a:pt x="59527" y="41088"/>
                    <a:pt x="59527" y="55651"/>
                  </a:cubicBezTo>
                  <a:cubicBezTo>
                    <a:pt x="59527" y="68038"/>
                    <a:pt x="59527" y="80425"/>
                    <a:pt x="57459" y="90971"/>
                  </a:cubicBezTo>
                  <a:cubicBezTo>
                    <a:pt x="54277" y="106204"/>
                    <a:pt x="43460" y="109886"/>
                    <a:pt x="37096" y="109886"/>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28">
              <a:extLst>
                <a:ext uri="{FF2B5EF4-FFF2-40B4-BE49-F238E27FC236}">
                  <a16:creationId xmlns:a16="http://schemas.microsoft.com/office/drawing/2014/main" id="{98A2F074-8AE8-0766-372D-B5EF12C659BA}"/>
                </a:ext>
              </a:extLst>
            </p:cNvPr>
            <p:cNvSpPr/>
            <p:nvPr>
              <p:custDataLst>
                <p:tags r:id="rId15"/>
              </p:custDataLst>
            </p:nvPr>
          </p:nvSpPr>
          <p:spPr>
            <a:xfrm>
              <a:off x="5964747" y="4753737"/>
              <a:ext cx="151130" cy="55957"/>
            </a:xfrm>
            <a:custGeom>
              <a:avLst/>
              <a:gdLst>
                <a:gd name="connsiteX0" fmla="*/ 143599 w 151130"/>
                <a:gd name="connsiteY0" fmla="*/ 9640 h 55957"/>
                <a:gd name="connsiteX1" fmla="*/ 151326 w 151130"/>
                <a:gd name="connsiteY1" fmla="*/ 4857 h 55957"/>
                <a:gd name="connsiteX2" fmla="*/ 143826 w 151130"/>
                <a:gd name="connsiteY2" fmla="*/ 75 h 55957"/>
                <a:gd name="connsiteX3" fmla="*/ 7695 w 151130"/>
                <a:gd name="connsiteY3" fmla="*/ 75 h 55957"/>
                <a:gd name="connsiteX4" fmla="*/ 196 w 151130"/>
                <a:gd name="connsiteY4" fmla="*/ 4857 h 55957"/>
                <a:gd name="connsiteX5" fmla="*/ 7923 w 151130"/>
                <a:gd name="connsiteY5" fmla="*/ 9640 h 55957"/>
                <a:gd name="connsiteX6" fmla="*/ 143599 w 151130"/>
                <a:gd name="connsiteY6" fmla="*/ 9640 h 55957"/>
                <a:gd name="connsiteX7" fmla="*/ 143826 w 151130"/>
                <a:gd name="connsiteY7" fmla="*/ 56032 h 55957"/>
                <a:gd name="connsiteX8" fmla="*/ 151326 w 151130"/>
                <a:gd name="connsiteY8" fmla="*/ 51249 h 55957"/>
                <a:gd name="connsiteX9" fmla="*/ 143599 w 151130"/>
                <a:gd name="connsiteY9" fmla="*/ 46467 h 55957"/>
                <a:gd name="connsiteX10" fmla="*/ 7923 w 151130"/>
                <a:gd name="connsiteY10" fmla="*/ 46467 h 55957"/>
                <a:gd name="connsiteX11" fmla="*/ 196 w 151130"/>
                <a:gd name="connsiteY11" fmla="*/ 51249 h 55957"/>
                <a:gd name="connsiteX12" fmla="*/ 7695 w 151130"/>
                <a:gd name="connsiteY12" fmla="*/ 56032 h 55957"/>
                <a:gd name="connsiteX13" fmla="*/ 143826 w 151130"/>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130" h="55957">
                  <a:moveTo>
                    <a:pt x="143599" y="9640"/>
                  </a:moveTo>
                  <a:cubicBezTo>
                    <a:pt x="147008" y="9640"/>
                    <a:pt x="151326" y="9640"/>
                    <a:pt x="151326" y="4857"/>
                  </a:cubicBezTo>
                  <a:cubicBezTo>
                    <a:pt x="151326" y="75"/>
                    <a:pt x="147008" y="75"/>
                    <a:pt x="143826" y="75"/>
                  </a:cubicBezTo>
                  <a:lnTo>
                    <a:pt x="7695" y="75"/>
                  </a:lnTo>
                  <a:cubicBezTo>
                    <a:pt x="4514" y="75"/>
                    <a:pt x="196" y="75"/>
                    <a:pt x="196" y="4857"/>
                  </a:cubicBezTo>
                  <a:cubicBezTo>
                    <a:pt x="196" y="9640"/>
                    <a:pt x="4514" y="9640"/>
                    <a:pt x="7923" y="9640"/>
                  </a:cubicBezTo>
                  <a:lnTo>
                    <a:pt x="143599" y="9640"/>
                  </a:lnTo>
                  <a:close/>
                  <a:moveTo>
                    <a:pt x="143826" y="56032"/>
                  </a:moveTo>
                  <a:cubicBezTo>
                    <a:pt x="147008" y="56032"/>
                    <a:pt x="151326" y="56032"/>
                    <a:pt x="151326" y="51249"/>
                  </a:cubicBezTo>
                  <a:cubicBezTo>
                    <a:pt x="151326" y="46467"/>
                    <a:pt x="147008" y="46467"/>
                    <a:pt x="143599" y="46467"/>
                  </a:cubicBezTo>
                  <a:lnTo>
                    <a:pt x="7923" y="46467"/>
                  </a:lnTo>
                  <a:cubicBezTo>
                    <a:pt x="4514" y="46467"/>
                    <a:pt x="196" y="46467"/>
                    <a:pt x="196" y="51249"/>
                  </a:cubicBezTo>
                  <a:cubicBezTo>
                    <a:pt x="196" y="56032"/>
                    <a:pt x="4514" y="56032"/>
                    <a:pt x="7695" y="56032"/>
                  </a:cubicBezTo>
                  <a:lnTo>
                    <a:pt x="143826"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29">
              <a:extLst>
                <a:ext uri="{FF2B5EF4-FFF2-40B4-BE49-F238E27FC236}">
                  <a16:creationId xmlns:a16="http://schemas.microsoft.com/office/drawing/2014/main" id="{36DA49C0-E48C-6B5E-BB39-CFADEA3A49A6}"/>
                </a:ext>
              </a:extLst>
            </p:cNvPr>
            <p:cNvSpPr/>
            <p:nvPr>
              <p:custDataLst>
                <p:tags r:id="rId16"/>
              </p:custDataLst>
            </p:nvPr>
          </p:nvSpPr>
          <p:spPr>
            <a:xfrm>
              <a:off x="6212135" y="4682236"/>
              <a:ext cx="74996" cy="159262"/>
            </a:xfrm>
            <a:custGeom>
              <a:avLst/>
              <a:gdLst>
                <a:gd name="connsiteX0" fmla="*/ 46795 w 74996"/>
                <a:gd name="connsiteY0" fmla="*/ 6292 h 159262"/>
                <a:gd name="connsiteX1" fmla="*/ 41568 w 74996"/>
                <a:gd name="connsiteY1" fmla="*/ 75 h 159262"/>
                <a:gd name="connsiteX2" fmla="*/ 206 w 74996"/>
                <a:gd name="connsiteY2" fmla="*/ 15379 h 159262"/>
                <a:gd name="connsiteX3" fmla="*/ 206 w 74996"/>
                <a:gd name="connsiteY3" fmla="*/ 22792 h 159262"/>
                <a:gd name="connsiteX4" fmla="*/ 29978 w 74996"/>
                <a:gd name="connsiteY4" fmla="*/ 16575 h 159262"/>
                <a:gd name="connsiteX5" fmla="*/ 29978 w 74996"/>
                <a:gd name="connsiteY5" fmla="*/ 140446 h 159262"/>
                <a:gd name="connsiteX6" fmla="*/ 8842 w 74996"/>
                <a:gd name="connsiteY6" fmla="*/ 151924 h 159262"/>
                <a:gd name="connsiteX7" fmla="*/ 1570 w 74996"/>
                <a:gd name="connsiteY7" fmla="*/ 151924 h 159262"/>
                <a:gd name="connsiteX8" fmla="*/ 1570 w 74996"/>
                <a:gd name="connsiteY8" fmla="*/ 159337 h 159262"/>
                <a:gd name="connsiteX9" fmla="*/ 38387 w 74996"/>
                <a:gd name="connsiteY9" fmla="*/ 158620 h 159262"/>
                <a:gd name="connsiteX10" fmla="*/ 75203 w 74996"/>
                <a:gd name="connsiteY10" fmla="*/ 159337 h 159262"/>
                <a:gd name="connsiteX11" fmla="*/ 75203 w 74996"/>
                <a:gd name="connsiteY11" fmla="*/ 151924 h 159262"/>
                <a:gd name="connsiteX12" fmla="*/ 67931 w 74996"/>
                <a:gd name="connsiteY12" fmla="*/ 151924 h 159262"/>
                <a:gd name="connsiteX13" fmla="*/ 46795 w 74996"/>
                <a:gd name="connsiteY13" fmla="*/ 140446 h 159262"/>
                <a:gd name="connsiteX14" fmla="*/ 46795 w 74996"/>
                <a:gd name="connsiteY14" fmla="*/ 6292 h 15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996" h="159262">
                  <a:moveTo>
                    <a:pt x="46795" y="6292"/>
                  </a:moveTo>
                  <a:cubicBezTo>
                    <a:pt x="46795" y="553"/>
                    <a:pt x="46795" y="75"/>
                    <a:pt x="41568" y="75"/>
                  </a:cubicBezTo>
                  <a:cubicBezTo>
                    <a:pt x="27478" y="15379"/>
                    <a:pt x="7479" y="15379"/>
                    <a:pt x="206" y="15379"/>
                  </a:cubicBezTo>
                  <a:lnTo>
                    <a:pt x="206" y="22792"/>
                  </a:lnTo>
                  <a:cubicBezTo>
                    <a:pt x="4752" y="22792"/>
                    <a:pt x="18160" y="22792"/>
                    <a:pt x="29978" y="16575"/>
                  </a:cubicBezTo>
                  <a:lnTo>
                    <a:pt x="29978" y="140446"/>
                  </a:lnTo>
                  <a:cubicBezTo>
                    <a:pt x="29978" y="149055"/>
                    <a:pt x="29296" y="151924"/>
                    <a:pt x="8842" y="151924"/>
                  </a:cubicBezTo>
                  <a:lnTo>
                    <a:pt x="1570" y="151924"/>
                  </a:lnTo>
                  <a:lnTo>
                    <a:pt x="1570" y="159337"/>
                  </a:lnTo>
                  <a:cubicBezTo>
                    <a:pt x="9524" y="158620"/>
                    <a:pt x="29296" y="158620"/>
                    <a:pt x="38387" y="158620"/>
                  </a:cubicBezTo>
                  <a:cubicBezTo>
                    <a:pt x="47477" y="158620"/>
                    <a:pt x="67249" y="158620"/>
                    <a:pt x="75203" y="159337"/>
                  </a:cubicBezTo>
                  <a:lnTo>
                    <a:pt x="75203" y="151924"/>
                  </a:lnTo>
                  <a:lnTo>
                    <a:pt x="67931" y="151924"/>
                  </a:lnTo>
                  <a:cubicBezTo>
                    <a:pt x="47477" y="151924"/>
                    <a:pt x="46795" y="149294"/>
                    <a:pt x="46795" y="140446"/>
                  </a:cubicBezTo>
                  <a:lnTo>
                    <a:pt x="46795" y="629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30">
              <a:extLst>
                <a:ext uri="{FF2B5EF4-FFF2-40B4-BE49-F238E27FC236}">
                  <a16:creationId xmlns:a16="http://schemas.microsoft.com/office/drawing/2014/main" id="{5A376596-1FF2-026E-B7C1-4EB3FBAC45D8}"/>
                </a:ext>
              </a:extLst>
            </p:cNvPr>
            <p:cNvSpPr/>
            <p:nvPr>
              <p:custDataLst>
                <p:tags r:id="rId17"/>
              </p:custDataLst>
            </p:nvPr>
          </p:nvSpPr>
          <p:spPr>
            <a:xfrm>
              <a:off x="6325086" y="4816151"/>
              <a:ext cx="24089" cy="25348"/>
            </a:xfrm>
            <a:custGeom>
              <a:avLst/>
              <a:gdLst>
                <a:gd name="connsiteX0" fmla="*/ 24301 w 24089"/>
                <a:gd name="connsiteY0" fmla="*/ 12749 h 25348"/>
                <a:gd name="connsiteX1" fmla="*/ 12256 w 24089"/>
                <a:gd name="connsiteY1" fmla="*/ 75 h 25348"/>
                <a:gd name="connsiteX2" fmla="*/ 211 w 24089"/>
                <a:gd name="connsiteY2" fmla="*/ 12749 h 25348"/>
                <a:gd name="connsiteX3" fmla="*/ 12256 w 24089"/>
                <a:gd name="connsiteY3" fmla="*/ 25423 h 25348"/>
                <a:gd name="connsiteX4" fmla="*/ 24301 w 24089"/>
                <a:gd name="connsiteY4" fmla="*/ 12749 h 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 h="25348">
                  <a:moveTo>
                    <a:pt x="24301" y="12749"/>
                  </a:moveTo>
                  <a:cubicBezTo>
                    <a:pt x="24301" y="5814"/>
                    <a:pt x="18847" y="75"/>
                    <a:pt x="12256" y="75"/>
                  </a:cubicBezTo>
                  <a:cubicBezTo>
                    <a:pt x="5666" y="75"/>
                    <a:pt x="211" y="5814"/>
                    <a:pt x="211" y="12749"/>
                  </a:cubicBezTo>
                  <a:cubicBezTo>
                    <a:pt x="211" y="19684"/>
                    <a:pt x="5666" y="25423"/>
                    <a:pt x="12256" y="25423"/>
                  </a:cubicBezTo>
                  <a:cubicBezTo>
                    <a:pt x="18847" y="25423"/>
                    <a:pt x="24301" y="19684"/>
                    <a:pt x="24301" y="12749"/>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31">
              <a:extLst>
                <a:ext uri="{FF2B5EF4-FFF2-40B4-BE49-F238E27FC236}">
                  <a16:creationId xmlns:a16="http://schemas.microsoft.com/office/drawing/2014/main" id="{1C1CF3F3-4049-01B1-8C29-BBA79B141CC8}"/>
                </a:ext>
              </a:extLst>
            </p:cNvPr>
            <p:cNvSpPr/>
            <p:nvPr>
              <p:custDataLst>
                <p:tags r:id="rId18"/>
              </p:custDataLst>
            </p:nvPr>
          </p:nvSpPr>
          <p:spPr>
            <a:xfrm>
              <a:off x="6378215" y="4682236"/>
              <a:ext cx="94314" cy="164523"/>
            </a:xfrm>
            <a:custGeom>
              <a:avLst/>
              <a:gdLst>
                <a:gd name="connsiteX0" fmla="*/ 27713 w 94314"/>
                <a:gd name="connsiteY0" fmla="*/ 50054 h 164523"/>
                <a:gd name="connsiteX1" fmla="*/ 16350 w 94314"/>
                <a:gd name="connsiteY1" fmla="*/ 30684 h 164523"/>
                <a:gd name="connsiteX2" fmla="*/ 47258 w 94314"/>
                <a:gd name="connsiteY2" fmla="*/ 6053 h 164523"/>
                <a:gd name="connsiteX3" fmla="*/ 78393 w 94314"/>
                <a:gd name="connsiteY3" fmla="*/ 35706 h 164523"/>
                <a:gd name="connsiteX4" fmla="*/ 55894 w 94314"/>
                <a:gd name="connsiteY4" fmla="*/ 69184 h 164523"/>
                <a:gd name="connsiteX5" fmla="*/ 27713 w 94314"/>
                <a:gd name="connsiteY5" fmla="*/ 50054 h 164523"/>
                <a:gd name="connsiteX6" fmla="*/ 60893 w 94314"/>
                <a:gd name="connsiteY6" fmla="*/ 72771 h 164523"/>
                <a:gd name="connsiteX7" fmla="*/ 88392 w 94314"/>
                <a:gd name="connsiteY7" fmla="*/ 35706 h 164523"/>
                <a:gd name="connsiteX8" fmla="*/ 47485 w 94314"/>
                <a:gd name="connsiteY8" fmla="*/ 75 h 164523"/>
                <a:gd name="connsiteX9" fmla="*/ 6350 w 94314"/>
                <a:gd name="connsiteY9" fmla="*/ 40010 h 164523"/>
                <a:gd name="connsiteX10" fmla="*/ 16350 w 94314"/>
                <a:gd name="connsiteY10" fmla="*/ 66315 h 164523"/>
                <a:gd name="connsiteX11" fmla="*/ 32940 w 94314"/>
                <a:gd name="connsiteY11" fmla="*/ 79228 h 164523"/>
                <a:gd name="connsiteX12" fmla="*/ 214 w 94314"/>
                <a:gd name="connsiteY12" fmla="*/ 123228 h 164523"/>
                <a:gd name="connsiteX13" fmla="*/ 47258 w 94314"/>
                <a:gd name="connsiteY13" fmla="*/ 164598 h 164523"/>
                <a:gd name="connsiteX14" fmla="*/ 94528 w 94314"/>
                <a:gd name="connsiteY14" fmla="*/ 119163 h 164523"/>
                <a:gd name="connsiteX15" fmla="*/ 83392 w 94314"/>
                <a:gd name="connsiteY15" fmla="*/ 89750 h 164523"/>
                <a:gd name="connsiteX16" fmla="*/ 60893 w 94314"/>
                <a:gd name="connsiteY16" fmla="*/ 72771 h 164523"/>
                <a:gd name="connsiteX17" fmla="*/ 38167 w 94314"/>
                <a:gd name="connsiteY17" fmla="*/ 82815 h 164523"/>
                <a:gd name="connsiteX18" fmla="*/ 66120 w 94314"/>
                <a:gd name="connsiteY18" fmla="*/ 101467 h 164523"/>
                <a:gd name="connsiteX19" fmla="*/ 83165 w 94314"/>
                <a:gd name="connsiteY19" fmla="*/ 127772 h 164523"/>
                <a:gd name="connsiteX20" fmla="*/ 47485 w 94314"/>
                <a:gd name="connsiteY20" fmla="*/ 157903 h 164523"/>
                <a:gd name="connsiteX21" fmla="*/ 11577 w 94314"/>
                <a:gd name="connsiteY21" fmla="*/ 123228 h 164523"/>
                <a:gd name="connsiteX22" fmla="*/ 38167 w 94314"/>
                <a:gd name="connsiteY22" fmla="*/ 82815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314" h="164523">
                  <a:moveTo>
                    <a:pt x="27713" y="50054"/>
                  </a:moveTo>
                  <a:cubicBezTo>
                    <a:pt x="17259" y="42880"/>
                    <a:pt x="16350" y="34749"/>
                    <a:pt x="16350" y="30684"/>
                  </a:cubicBezTo>
                  <a:cubicBezTo>
                    <a:pt x="16350" y="16097"/>
                    <a:pt x="31122" y="6053"/>
                    <a:pt x="47258" y="6053"/>
                  </a:cubicBezTo>
                  <a:cubicBezTo>
                    <a:pt x="63848" y="6053"/>
                    <a:pt x="78393" y="18488"/>
                    <a:pt x="78393" y="35706"/>
                  </a:cubicBezTo>
                  <a:cubicBezTo>
                    <a:pt x="78393" y="49336"/>
                    <a:pt x="69529" y="60815"/>
                    <a:pt x="55894" y="69184"/>
                  </a:cubicBezTo>
                  <a:lnTo>
                    <a:pt x="27713" y="50054"/>
                  </a:lnTo>
                  <a:close/>
                  <a:moveTo>
                    <a:pt x="60893" y="72771"/>
                  </a:moveTo>
                  <a:cubicBezTo>
                    <a:pt x="77256" y="63923"/>
                    <a:pt x="88392" y="51488"/>
                    <a:pt x="88392" y="35706"/>
                  </a:cubicBezTo>
                  <a:cubicBezTo>
                    <a:pt x="88392" y="13705"/>
                    <a:pt x="68166" y="75"/>
                    <a:pt x="47485" y="75"/>
                  </a:cubicBezTo>
                  <a:cubicBezTo>
                    <a:pt x="24759" y="75"/>
                    <a:pt x="6350" y="17771"/>
                    <a:pt x="6350" y="40010"/>
                  </a:cubicBezTo>
                  <a:cubicBezTo>
                    <a:pt x="6350" y="44314"/>
                    <a:pt x="6805" y="55075"/>
                    <a:pt x="16350" y="66315"/>
                  </a:cubicBezTo>
                  <a:cubicBezTo>
                    <a:pt x="18850" y="69184"/>
                    <a:pt x="27258" y="75163"/>
                    <a:pt x="32940" y="79228"/>
                  </a:cubicBezTo>
                  <a:cubicBezTo>
                    <a:pt x="19759" y="86163"/>
                    <a:pt x="214" y="99554"/>
                    <a:pt x="214" y="123228"/>
                  </a:cubicBezTo>
                  <a:cubicBezTo>
                    <a:pt x="214" y="148576"/>
                    <a:pt x="23395" y="164598"/>
                    <a:pt x="47258" y="164598"/>
                  </a:cubicBezTo>
                  <a:cubicBezTo>
                    <a:pt x="72938" y="164598"/>
                    <a:pt x="94528" y="144750"/>
                    <a:pt x="94528" y="119163"/>
                  </a:cubicBezTo>
                  <a:cubicBezTo>
                    <a:pt x="94528" y="110554"/>
                    <a:pt x="92029" y="99793"/>
                    <a:pt x="83392" y="89750"/>
                  </a:cubicBezTo>
                  <a:cubicBezTo>
                    <a:pt x="79074" y="84728"/>
                    <a:pt x="75438" y="82337"/>
                    <a:pt x="60893" y="72771"/>
                  </a:cubicBezTo>
                  <a:close/>
                  <a:moveTo>
                    <a:pt x="38167" y="82815"/>
                  </a:moveTo>
                  <a:lnTo>
                    <a:pt x="66120" y="101467"/>
                  </a:lnTo>
                  <a:cubicBezTo>
                    <a:pt x="72484" y="106011"/>
                    <a:pt x="83165" y="113185"/>
                    <a:pt x="83165" y="127772"/>
                  </a:cubicBezTo>
                  <a:cubicBezTo>
                    <a:pt x="83165" y="145468"/>
                    <a:pt x="66120" y="157903"/>
                    <a:pt x="47485" y="157903"/>
                  </a:cubicBezTo>
                  <a:cubicBezTo>
                    <a:pt x="27940" y="157903"/>
                    <a:pt x="11577" y="143076"/>
                    <a:pt x="11577" y="123228"/>
                  </a:cubicBezTo>
                  <a:cubicBezTo>
                    <a:pt x="11577" y="109359"/>
                    <a:pt x="18850" y="94054"/>
                    <a:pt x="38167" y="82815"/>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32">
              <a:extLst>
                <a:ext uri="{FF2B5EF4-FFF2-40B4-BE49-F238E27FC236}">
                  <a16:creationId xmlns:a16="http://schemas.microsoft.com/office/drawing/2014/main" id="{9EA758DD-FF4A-72D5-811F-B3E013079BC5}"/>
                </a:ext>
              </a:extLst>
            </p:cNvPr>
            <p:cNvSpPr/>
            <p:nvPr>
              <p:custDataLst>
                <p:tags r:id="rId19"/>
              </p:custDataLst>
            </p:nvPr>
          </p:nvSpPr>
          <p:spPr>
            <a:xfrm>
              <a:off x="6493665" y="4682236"/>
              <a:ext cx="90678" cy="164523"/>
            </a:xfrm>
            <a:custGeom>
              <a:avLst/>
              <a:gdLst>
                <a:gd name="connsiteX0" fmla="*/ 90897 w 90678"/>
                <a:gd name="connsiteY0" fmla="*/ 111272 h 164523"/>
                <a:gd name="connsiteX1" fmla="*/ 47717 w 90678"/>
                <a:gd name="connsiteY1" fmla="*/ 58901 h 164523"/>
                <a:gd name="connsiteX2" fmla="*/ 18855 w 90678"/>
                <a:gd name="connsiteY2" fmla="*/ 71097 h 164523"/>
                <a:gd name="connsiteX3" fmla="*/ 18855 w 90678"/>
                <a:gd name="connsiteY3" fmla="*/ 24466 h 164523"/>
                <a:gd name="connsiteX4" fmla="*/ 38172 w 90678"/>
                <a:gd name="connsiteY4" fmla="*/ 27575 h 164523"/>
                <a:gd name="connsiteX5" fmla="*/ 82034 w 90678"/>
                <a:gd name="connsiteY5" fmla="*/ 2705 h 164523"/>
                <a:gd name="connsiteX6" fmla="*/ 79761 w 90678"/>
                <a:gd name="connsiteY6" fmla="*/ 75 h 164523"/>
                <a:gd name="connsiteX7" fmla="*/ 77943 w 90678"/>
                <a:gd name="connsiteY7" fmla="*/ 792 h 164523"/>
                <a:gd name="connsiteX8" fmla="*/ 47035 w 90678"/>
                <a:gd name="connsiteY8" fmla="*/ 7727 h 164523"/>
                <a:gd name="connsiteX9" fmla="*/ 16809 w 90678"/>
                <a:gd name="connsiteY9" fmla="*/ 1031 h 164523"/>
                <a:gd name="connsiteX10" fmla="*/ 14082 w 90678"/>
                <a:gd name="connsiteY10" fmla="*/ 314 h 164523"/>
                <a:gd name="connsiteX11" fmla="*/ 11809 w 90678"/>
                <a:gd name="connsiteY11" fmla="*/ 6053 h 164523"/>
                <a:gd name="connsiteX12" fmla="*/ 11809 w 90678"/>
                <a:gd name="connsiteY12" fmla="*/ 76836 h 164523"/>
                <a:gd name="connsiteX13" fmla="*/ 14991 w 90678"/>
                <a:gd name="connsiteY13" fmla="*/ 83054 h 164523"/>
                <a:gd name="connsiteX14" fmla="*/ 17946 w 90678"/>
                <a:gd name="connsiteY14" fmla="*/ 80902 h 164523"/>
                <a:gd name="connsiteX15" fmla="*/ 47263 w 90678"/>
                <a:gd name="connsiteY15" fmla="*/ 64162 h 164523"/>
                <a:gd name="connsiteX16" fmla="*/ 66580 w 90678"/>
                <a:gd name="connsiteY16" fmla="*/ 79467 h 164523"/>
                <a:gd name="connsiteX17" fmla="*/ 70671 w 90678"/>
                <a:gd name="connsiteY17" fmla="*/ 109598 h 164523"/>
                <a:gd name="connsiteX18" fmla="*/ 65216 w 90678"/>
                <a:gd name="connsiteY18" fmla="*/ 142359 h 164523"/>
                <a:gd name="connsiteX19" fmla="*/ 40899 w 90678"/>
                <a:gd name="connsiteY19" fmla="*/ 157903 h 164523"/>
                <a:gd name="connsiteX20" fmla="*/ 7491 w 90678"/>
                <a:gd name="connsiteY20" fmla="*/ 131120 h 164523"/>
                <a:gd name="connsiteX21" fmla="*/ 11355 w 90678"/>
                <a:gd name="connsiteY21" fmla="*/ 131598 h 164523"/>
                <a:gd name="connsiteX22" fmla="*/ 22718 w 90678"/>
                <a:gd name="connsiteY22" fmla="*/ 119880 h 164523"/>
                <a:gd name="connsiteX23" fmla="*/ 11355 w 90678"/>
                <a:gd name="connsiteY23" fmla="*/ 108163 h 164523"/>
                <a:gd name="connsiteX24" fmla="*/ 219 w 90678"/>
                <a:gd name="connsiteY24" fmla="*/ 120837 h 164523"/>
                <a:gd name="connsiteX25" fmla="*/ 41354 w 90678"/>
                <a:gd name="connsiteY25" fmla="*/ 164598 h 164523"/>
                <a:gd name="connsiteX26" fmla="*/ 90897 w 90678"/>
                <a:gd name="connsiteY26" fmla="*/ 111272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678" h="164523">
                  <a:moveTo>
                    <a:pt x="90897" y="111272"/>
                  </a:moveTo>
                  <a:cubicBezTo>
                    <a:pt x="90897" y="82815"/>
                    <a:pt x="72262" y="58901"/>
                    <a:pt x="47717" y="58901"/>
                  </a:cubicBezTo>
                  <a:cubicBezTo>
                    <a:pt x="36808" y="58901"/>
                    <a:pt x="27036" y="62728"/>
                    <a:pt x="18855" y="71097"/>
                  </a:cubicBezTo>
                  <a:lnTo>
                    <a:pt x="18855" y="24466"/>
                  </a:lnTo>
                  <a:cubicBezTo>
                    <a:pt x="23400" y="25901"/>
                    <a:pt x="30900" y="27575"/>
                    <a:pt x="38172" y="27575"/>
                  </a:cubicBezTo>
                  <a:cubicBezTo>
                    <a:pt x="66125" y="27575"/>
                    <a:pt x="82034" y="5814"/>
                    <a:pt x="82034" y="2705"/>
                  </a:cubicBezTo>
                  <a:cubicBezTo>
                    <a:pt x="82034" y="1270"/>
                    <a:pt x="81352" y="75"/>
                    <a:pt x="79761" y="75"/>
                  </a:cubicBezTo>
                  <a:cubicBezTo>
                    <a:pt x="79534" y="75"/>
                    <a:pt x="79079" y="75"/>
                    <a:pt x="77943" y="792"/>
                  </a:cubicBezTo>
                  <a:cubicBezTo>
                    <a:pt x="73398" y="2944"/>
                    <a:pt x="62262" y="7727"/>
                    <a:pt x="47035" y="7727"/>
                  </a:cubicBezTo>
                  <a:cubicBezTo>
                    <a:pt x="37945" y="7727"/>
                    <a:pt x="27491" y="6053"/>
                    <a:pt x="16809" y="1031"/>
                  </a:cubicBezTo>
                  <a:cubicBezTo>
                    <a:pt x="14991" y="314"/>
                    <a:pt x="14537" y="314"/>
                    <a:pt x="14082" y="314"/>
                  </a:cubicBezTo>
                  <a:cubicBezTo>
                    <a:pt x="11809" y="314"/>
                    <a:pt x="11809" y="2227"/>
                    <a:pt x="11809" y="6053"/>
                  </a:cubicBezTo>
                  <a:lnTo>
                    <a:pt x="11809" y="76836"/>
                  </a:lnTo>
                  <a:cubicBezTo>
                    <a:pt x="11809" y="81141"/>
                    <a:pt x="11809" y="83054"/>
                    <a:pt x="14991" y="83054"/>
                  </a:cubicBezTo>
                  <a:cubicBezTo>
                    <a:pt x="16582" y="83054"/>
                    <a:pt x="17037" y="82337"/>
                    <a:pt x="17946" y="80902"/>
                  </a:cubicBezTo>
                  <a:cubicBezTo>
                    <a:pt x="20445" y="77076"/>
                    <a:pt x="28854" y="64162"/>
                    <a:pt x="47263" y="64162"/>
                  </a:cubicBezTo>
                  <a:cubicBezTo>
                    <a:pt x="59080" y="64162"/>
                    <a:pt x="64762" y="75163"/>
                    <a:pt x="66580" y="79467"/>
                  </a:cubicBezTo>
                  <a:cubicBezTo>
                    <a:pt x="70216" y="88315"/>
                    <a:pt x="70671" y="97641"/>
                    <a:pt x="70671" y="109598"/>
                  </a:cubicBezTo>
                  <a:cubicBezTo>
                    <a:pt x="70671" y="117967"/>
                    <a:pt x="70671" y="132315"/>
                    <a:pt x="65216" y="142359"/>
                  </a:cubicBezTo>
                  <a:cubicBezTo>
                    <a:pt x="59762" y="151685"/>
                    <a:pt x="51353" y="157903"/>
                    <a:pt x="40899" y="157903"/>
                  </a:cubicBezTo>
                  <a:cubicBezTo>
                    <a:pt x="24309" y="157903"/>
                    <a:pt x="11355" y="145229"/>
                    <a:pt x="7491" y="131120"/>
                  </a:cubicBezTo>
                  <a:cubicBezTo>
                    <a:pt x="8173" y="131359"/>
                    <a:pt x="8855" y="131598"/>
                    <a:pt x="11355" y="131598"/>
                  </a:cubicBezTo>
                  <a:cubicBezTo>
                    <a:pt x="18855" y="131598"/>
                    <a:pt x="22718" y="125620"/>
                    <a:pt x="22718" y="119880"/>
                  </a:cubicBezTo>
                  <a:cubicBezTo>
                    <a:pt x="22718" y="114141"/>
                    <a:pt x="18855" y="108163"/>
                    <a:pt x="11355" y="108163"/>
                  </a:cubicBezTo>
                  <a:cubicBezTo>
                    <a:pt x="8173" y="108163"/>
                    <a:pt x="219" y="109837"/>
                    <a:pt x="219" y="120837"/>
                  </a:cubicBezTo>
                  <a:cubicBezTo>
                    <a:pt x="219" y="141402"/>
                    <a:pt x="15900" y="164598"/>
                    <a:pt x="41354" y="164598"/>
                  </a:cubicBezTo>
                  <a:cubicBezTo>
                    <a:pt x="67716" y="164598"/>
                    <a:pt x="90897" y="141642"/>
                    <a:pt x="90897" y="111272"/>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33">
              <a:extLst>
                <a:ext uri="{FF2B5EF4-FFF2-40B4-BE49-F238E27FC236}">
                  <a16:creationId xmlns:a16="http://schemas.microsoft.com/office/drawing/2014/main" id="{D26758F2-C538-3FE7-6B1B-CB6971127594}"/>
                </a:ext>
              </a:extLst>
            </p:cNvPr>
            <p:cNvSpPr/>
            <p:nvPr>
              <p:custDataLst>
                <p:tags r:id="rId20"/>
              </p:custDataLst>
            </p:nvPr>
          </p:nvSpPr>
          <p:spPr>
            <a:xfrm>
              <a:off x="6641083" y="4735802"/>
              <a:ext cx="177492" cy="105696"/>
            </a:xfrm>
            <a:custGeom>
              <a:avLst/>
              <a:gdLst>
                <a:gd name="connsiteX0" fmla="*/ 17952 w 177492"/>
                <a:gd name="connsiteY0" fmla="*/ 23510 h 105696"/>
                <a:gd name="connsiteX1" fmla="*/ 17952 w 177492"/>
                <a:gd name="connsiteY1" fmla="*/ 87597 h 105696"/>
                <a:gd name="connsiteX2" fmla="*/ 226 w 177492"/>
                <a:gd name="connsiteY2" fmla="*/ 98358 h 105696"/>
                <a:gd name="connsiteX3" fmla="*/ 226 w 177492"/>
                <a:gd name="connsiteY3" fmla="*/ 105772 h 105696"/>
                <a:gd name="connsiteX4" fmla="*/ 25906 w 177492"/>
                <a:gd name="connsiteY4" fmla="*/ 105054 h 105696"/>
                <a:gd name="connsiteX5" fmla="*/ 51360 w 177492"/>
                <a:gd name="connsiteY5" fmla="*/ 105772 h 105696"/>
                <a:gd name="connsiteX6" fmla="*/ 51360 w 177492"/>
                <a:gd name="connsiteY6" fmla="*/ 98358 h 105696"/>
                <a:gd name="connsiteX7" fmla="*/ 33633 w 177492"/>
                <a:gd name="connsiteY7" fmla="*/ 87597 h 105696"/>
                <a:gd name="connsiteX8" fmla="*/ 33633 w 177492"/>
                <a:gd name="connsiteY8" fmla="*/ 43597 h 105696"/>
                <a:gd name="connsiteX9" fmla="*/ 64314 w 177492"/>
                <a:gd name="connsiteY9" fmla="*/ 5336 h 105696"/>
                <a:gd name="connsiteX10" fmla="*/ 81131 w 177492"/>
                <a:gd name="connsiteY10" fmla="*/ 31879 h 105696"/>
                <a:gd name="connsiteX11" fmla="*/ 81131 w 177492"/>
                <a:gd name="connsiteY11" fmla="*/ 87597 h 105696"/>
                <a:gd name="connsiteX12" fmla="*/ 63405 w 177492"/>
                <a:gd name="connsiteY12" fmla="*/ 98358 h 105696"/>
                <a:gd name="connsiteX13" fmla="*/ 63405 w 177492"/>
                <a:gd name="connsiteY13" fmla="*/ 105772 h 105696"/>
                <a:gd name="connsiteX14" fmla="*/ 89086 w 177492"/>
                <a:gd name="connsiteY14" fmla="*/ 105054 h 105696"/>
                <a:gd name="connsiteX15" fmla="*/ 114539 w 177492"/>
                <a:gd name="connsiteY15" fmla="*/ 105772 h 105696"/>
                <a:gd name="connsiteX16" fmla="*/ 114539 w 177492"/>
                <a:gd name="connsiteY16" fmla="*/ 98358 h 105696"/>
                <a:gd name="connsiteX17" fmla="*/ 96813 w 177492"/>
                <a:gd name="connsiteY17" fmla="*/ 87597 h 105696"/>
                <a:gd name="connsiteX18" fmla="*/ 96813 w 177492"/>
                <a:gd name="connsiteY18" fmla="*/ 43597 h 105696"/>
                <a:gd name="connsiteX19" fmla="*/ 127493 w 177492"/>
                <a:gd name="connsiteY19" fmla="*/ 5336 h 105696"/>
                <a:gd name="connsiteX20" fmla="*/ 144311 w 177492"/>
                <a:gd name="connsiteY20" fmla="*/ 31879 h 105696"/>
                <a:gd name="connsiteX21" fmla="*/ 144311 w 177492"/>
                <a:gd name="connsiteY21" fmla="*/ 87597 h 105696"/>
                <a:gd name="connsiteX22" fmla="*/ 126584 w 177492"/>
                <a:gd name="connsiteY22" fmla="*/ 98358 h 105696"/>
                <a:gd name="connsiteX23" fmla="*/ 126584 w 177492"/>
                <a:gd name="connsiteY23" fmla="*/ 105772 h 105696"/>
                <a:gd name="connsiteX24" fmla="*/ 152265 w 177492"/>
                <a:gd name="connsiteY24" fmla="*/ 105054 h 105696"/>
                <a:gd name="connsiteX25" fmla="*/ 177718 w 177492"/>
                <a:gd name="connsiteY25" fmla="*/ 105772 h 105696"/>
                <a:gd name="connsiteX26" fmla="*/ 177718 w 177492"/>
                <a:gd name="connsiteY26" fmla="*/ 98358 h 105696"/>
                <a:gd name="connsiteX27" fmla="*/ 159992 w 177492"/>
                <a:gd name="connsiteY27" fmla="*/ 91185 h 105696"/>
                <a:gd name="connsiteX28" fmla="*/ 159992 w 177492"/>
                <a:gd name="connsiteY28" fmla="*/ 45510 h 105696"/>
                <a:gd name="connsiteX29" fmla="*/ 152947 w 177492"/>
                <a:gd name="connsiteY29" fmla="*/ 8923 h 105696"/>
                <a:gd name="connsiteX30" fmla="*/ 129084 w 177492"/>
                <a:gd name="connsiteY30" fmla="*/ 75 h 105696"/>
                <a:gd name="connsiteX31" fmla="*/ 96131 w 177492"/>
                <a:gd name="connsiteY31" fmla="*/ 23510 h 105696"/>
                <a:gd name="connsiteX32" fmla="*/ 65905 w 177492"/>
                <a:gd name="connsiteY32" fmla="*/ 75 h 105696"/>
                <a:gd name="connsiteX33" fmla="*/ 32270 w 177492"/>
                <a:gd name="connsiteY33" fmla="*/ 25184 h 105696"/>
                <a:gd name="connsiteX34" fmla="*/ 32270 w 177492"/>
                <a:gd name="connsiteY34" fmla="*/ 75 h 105696"/>
                <a:gd name="connsiteX35" fmla="*/ 226 w 177492"/>
                <a:gd name="connsiteY35" fmla="*/ 2705 h 105696"/>
                <a:gd name="connsiteX36" fmla="*/ 226 w 177492"/>
                <a:gd name="connsiteY36" fmla="*/ 10118 h 105696"/>
                <a:gd name="connsiteX37" fmla="*/ 17952 w 177492"/>
                <a:gd name="connsiteY37" fmla="*/ 23510 h 10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492" h="105696">
                  <a:moveTo>
                    <a:pt x="17952" y="23510"/>
                  </a:moveTo>
                  <a:lnTo>
                    <a:pt x="17952" y="87597"/>
                  </a:lnTo>
                  <a:cubicBezTo>
                    <a:pt x="17952" y="98358"/>
                    <a:pt x="15452" y="98358"/>
                    <a:pt x="226" y="98358"/>
                  </a:cubicBezTo>
                  <a:lnTo>
                    <a:pt x="226" y="105772"/>
                  </a:lnTo>
                  <a:cubicBezTo>
                    <a:pt x="8180" y="105532"/>
                    <a:pt x="19770" y="105054"/>
                    <a:pt x="25906" y="105054"/>
                  </a:cubicBezTo>
                  <a:cubicBezTo>
                    <a:pt x="31815" y="105054"/>
                    <a:pt x="43633" y="105532"/>
                    <a:pt x="51360" y="105772"/>
                  </a:cubicBezTo>
                  <a:lnTo>
                    <a:pt x="51360" y="98358"/>
                  </a:lnTo>
                  <a:cubicBezTo>
                    <a:pt x="36133" y="98358"/>
                    <a:pt x="33633" y="98358"/>
                    <a:pt x="33633" y="87597"/>
                  </a:cubicBezTo>
                  <a:lnTo>
                    <a:pt x="33633" y="43597"/>
                  </a:lnTo>
                  <a:cubicBezTo>
                    <a:pt x="33633" y="18727"/>
                    <a:pt x="49769" y="5336"/>
                    <a:pt x="64314" y="5336"/>
                  </a:cubicBezTo>
                  <a:cubicBezTo>
                    <a:pt x="78632" y="5336"/>
                    <a:pt x="81131" y="18249"/>
                    <a:pt x="81131" y="31879"/>
                  </a:cubicBezTo>
                  <a:lnTo>
                    <a:pt x="81131" y="87597"/>
                  </a:lnTo>
                  <a:cubicBezTo>
                    <a:pt x="81131" y="98358"/>
                    <a:pt x="78632" y="98358"/>
                    <a:pt x="63405" y="98358"/>
                  </a:cubicBezTo>
                  <a:lnTo>
                    <a:pt x="63405" y="105772"/>
                  </a:lnTo>
                  <a:cubicBezTo>
                    <a:pt x="71359" y="105532"/>
                    <a:pt x="82950" y="105054"/>
                    <a:pt x="89086" y="105054"/>
                  </a:cubicBezTo>
                  <a:cubicBezTo>
                    <a:pt x="94995" y="105054"/>
                    <a:pt x="106812" y="105532"/>
                    <a:pt x="114539" y="105772"/>
                  </a:cubicBezTo>
                  <a:lnTo>
                    <a:pt x="114539" y="98358"/>
                  </a:lnTo>
                  <a:cubicBezTo>
                    <a:pt x="99313" y="98358"/>
                    <a:pt x="96813" y="98358"/>
                    <a:pt x="96813" y="87597"/>
                  </a:cubicBezTo>
                  <a:lnTo>
                    <a:pt x="96813" y="43597"/>
                  </a:lnTo>
                  <a:cubicBezTo>
                    <a:pt x="96813" y="18727"/>
                    <a:pt x="112948" y="5336"/>
                    <a:pt x="127493" y="5336"/>
                  </a:cubicBezTo>
                  <a:cubicBezTo>
                    <a:pt x="141811" y="5336"/>
                    <a:pt x="144311" y="18249"/>
                    <a:pt x="144311" y="31879"/>
                  </a:cubicBezTo>
                  <a:lnTo>
                    <a:pt x="144311" y="87597"/>
                  </a:lnTo>
                  <a:cubicBezTo>
                    <a:pt x="144311" y="98358"/>
                    <a:pt x="141811" y="98358"/>
                    <a:pt x="126584" y="98358"/>
                  </a:cubicBezTo>
                  <a:lnTo>
                    <a:pt x="126584" y="105772"/>
                  </a:lnTo>
                  <a:cubicBezTo>
                    <a:pt x="134538" y="105532"/>
                    <a:pt x="146129" y="105054"/>
                    <a:pt x="152265" y="105054"/>
                  </a:cubicBezTo>
                  <a:cubicBezTo>
                    <a:pt x="158174" y="105054"/>
                    <a:pt x="169992" y="105532"/>
                    <a:pt x="177718" y="105772"/>
                  </a:cubicBezTo>
                  <a:lnTo>
                    <a:pt x="177718" y="98358"/>
                  </a:lnTo>
                  <a:cubicBezTo>
                    <a:pt x="165901" y="98358"/>
                    <a:pt x="160219" y="98358"/>
                    <a:pt x="159992" y="91185"/>
                  </a:cubicBezTo>
                  <a:lnTo>
                    <a:pt x="159992" y="45510"/>
                  </a:lnTo>
                  <a:cubicBezTo>
                    <a:pt x="159992" y="24945"/>
                    <a:pt x="159992" y="17531"/>
                    <a:pt x="152947" y="8923"/>
                  </a:cubicBezTo>
                  <a:cubicBezTo>
                    <a:pt x="149765" y="4857"/>
                    <a:pt x="142265" y="75"/>
                    <a:pt x="129084" y="75"/>
                  </a:cubicBezTo>
                  <a:cubicBezTo>
                    <a:pt x="109994" y="75"/>
                    <a:pt x="99994" y="14423"/>
                    <a:pt x="96131" y="23510"/>
                  </a:cubicBezTo>
                  <a:cubicBezTo>
                    <a:pt x="92949" y="2705"/>
                    <a:pt x="76132" y="75"/>
                    <a:pt x="65905" y="75"/>
                  </a:cubicBezTo>
                  <a:cubicBezTo>
                    <a:pt x="49315" y="75"/>
                    <a:pt x="38633" y="10357"/>
                    <a:pt x="32270" y="25184"/>
                  </a:cubicBezTo>
                  <a:lnTo>
                    <a:pt x="32270" y="75"/>
                  </a:lnTo>
                  <a:lnTo>
                    <a:pt x="226" y="2705"/>
                  </a:lnTo>
                  <a:lnTo>
                    <a:pt x="226" y="10118"/>
                  </a:lnTo>
                  <a:cubicBezTo>
                    <a:pt x="16134" y="10118"/>
                    <a:pt x="17952" y="11792"/>
                    <a:pt x="17952" y="23510"/>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34">
              <a:extLst>
                <a:ext uri="{FF2B5EF4-FFF2-40B4-BE49-F238E27FC236}">
                  <a16:creationId xmlns:a16="http://schemas.microsoft.com/office/drawing/2014/main" id="{BDEE1FD7-9FC5-FFF3-7A51-B7925DF06976}"/>
                </a:ext>
              </a:extLst>
            </p:cNvPr>
            <p:cNvSpPr/>
            <p:nvPr>
              <p:custDataLst>
                <p:tags r:id="rId21"/>
              </p:custDataLst>
            </p:nvPr>
          </p:nvSpPr>
          <p:spPr>
            <a:xfrm>
              <a:off x="6842742" y="4816151"/>
              <a:ext cx="26589" cy="71500"/>
            </a:xfrm>
            <a:custGeom>
              <a:avLst/>
              <a:gdLst>
                <a:gd name="connsiteX0" fmla="*/ 26824 w 26589"/>
                <a:gd name="connsiteY0" fmla="*/ 25184 h 71500"/>
                <a:gd name="connsiteX1" fmla="*/ 12279 w 26589"/>
                <a:gd name="connsiteY1" fmla="*/ 75 h 71500"/>
                <a:gd name="connsiteX2" fmla="*/ 234 w 26589"/>
                <a:gd name="connsiteY2" fmla="*/ 12749 h 71500"/>
                <a:gd name="connsiteX3" fmla="*/ 12279 w 26589"/>
                <a:gd name="connsiteY3" fmla="*/ 25423 h 71500"/>
                <a:gd name="connsiteX4" fmla="*/ 20233 w 26589"/>
                <a:gd name="connsiteY4" fmla="*/ 22314 h 71500"/>
                <a:gd name="connsiteX5" fmla="*/ 21369 w 26589"/>
                <a:gd name="connsiteY5" fmla="*/ 21597 h 71500"/>
                <a:gd name="connsiteX6" fmla="*/ 21824 w 26589"/>
                <a:gd name="connsiteY6" fmla="*/ 25184 h 71500"/>
                <a:gd name="connsiteX7" fmla="*/ 6370 w 26589"/>
                <a:gd name="connsiteY7" fmla="*/ 65119 h 71500"/>
                <a:gd name="connsiteX8" fmla="*/ 3870 w 26589"/>
                <a:gd name="connsiteY8" fmla="*/ 68945 h 71500"/>
                <a:gd name="connsiteX9" fmla="*/ 6143 w 26589"/>
                <a:gd name="connsiteY9" fmla="*/ 71576 h 71500"/>
                <a:gd name="connsiteX10" fmla="*/ 26824 w 26589"/>
                <a:gd name="connsiteY10" fmla="*/ 25184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89" h="71500">
                  <a:moveTo>
                    <a:pt x="26824" y="25184"/>
                  </a:moveTo>
                  <a:cubicBezTo>
                    <a:pt x="26824" y="9401"/>
                    <a:pt x="21142" y="75"/>
                    <a:pt x="12279" y="75"/>
                  </a:cubicBezTo>
                  <a:cubicBezTo>
                    <a:pt x="4779" y="75"/>
                    <a:pt x="234" y="6053"/>
                    <a:pt x="234" y="12749"/>
                  </a:cubicBezTo>
                  <a:cubicBezTo>
                    <a:pt x="234" y="19205"/>
                    <a:pt x="4779" y="25423"/>
                    <a:pt x="12279" y="25423"/>
                  </a:cubicBezTo>
                  <a:cubicBezTo>
                    <a:pt x="15006" y="25423"/>
                    <a:pt x="17961" y="24466"/>
                    <a:pt x="20233" y="22314"/>
                  </a:cubicBezTo>
                  <a:cubicBezTo>
                    <a:pt x="20915" y="21836"/>
                    <a:pt x="21142" y="21597"/>
                    <a:pt x="21369" y="21597"/>
                  </a:cubicBezTo>
                  <a:cubicBezTo>
                    <a:pt x="21597" y="21597"/>
                    <a:pt x="21824" y="21836"/>
                    <a:pt x="21824" y="25184"/>
                  </a:cubicBezTo>
                  <a:cubicBezTo>
                    <a:pt x="21824" y="42880"/>
                    <a:pt x="13870" y="57228"/>
                    <a:pt x="6370" y="65119"/>
                  </a:cubicBezTo>
                  <a:cubicBezTo>
                    <a:pt x="3870" y="67749"/>
                    <a:pt x="3870" y="68228"/>
                    <a:pt x="3870" y="68945"/>
                  </a:cubicBezTo>
                  <a:cubicBezTo>
                    <a:pt x="3870" y="70619"/>
                    <a:pt x="5006" y="71576"/>
                    <a:pt x="6143" y="71576"/>
                  </a:cubicBezTo>
                  <a:cubicBezTo>
                    <a:pt x="8643" y="71576"/>
                    <a:pt x="26824" y="53162"/>
                    <a:pt x="26824" y="25184"/>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35">
              <a:extLst>
                <a:ext uri="{FF2B5EF4-FFF2-40B4-BE49-F238E27FC236}">
                  <a16:creationId xmlns:a16="http://schemas.microsoft.com/office/drawing/2014/main" id="{FD9F8F51-D545-1220-2157-34CE7372578B}"/>
                </a:ext>
              </a:extLst>
            </p:cNvPr>
            <p:cNvSpPr/>
            <p:nvPr>
              <p:custDataLst>
                <p:tags r:id="rId22"/>
              </p:custDataLst>
            </p:nvPr>
          </p:nvSpPr>
          <p:spPr>
            <a:xfrm>
              <a:off x="7009048" y="4735802"/>
              <a:ext cx="104086" cy="108327"/>
            </a:xfrm>
            <a:custGeom>
              <a:avLst/>
              <a:gdLst>
                <a:gd name="connsiteX0" fmla="*/ 75920 w 104086"/>
                <a:gd name="connsiteY0" fmla="*/ 15379 h 108327"/>
                <a:gd name="connsiteX1" fmla="*/ 55012 w 104086"/>
                <a:gd name="connsiteY1" fmla="*/ 75 h 108327"/>
                <a:gd name="connsiteX2" fmla="*/ 242 w 104086"/>
                <a:gd name="connsiteY2" fmla="*/ 70141 h 108327"/>
                <a:gd name="connsiteX3" fmla="*/ 30468 w 104086"/>
                <a:gd name="connsiteY3" fmla="*/ 108402 h 108327"/>
                <a:gd name="connsiteX4" fmla="*/ 60012 w 104086"/>
                <a:gd name="connsiteY4" fmla="*/ 90467 h 108327"/>
                <a:gd name="connsiteX5" fmla="*/ 80693 w 104086"/>
                <a:gd name="connsiteY5" fmla="*/ 108402 h 108327"/>
                <a:gd name="connsiteX6" fmla="*/ 97511 w 104086"/>
                <a:gd name="connsiteY6" fmla="*/ 95250 h 108327"/>
                <a:gd name="connsiteX7" fmla="*/ 104328 w 104086"/>
                <a:gd name="connsiteY7" fmla="*/ 71576 h 108327"/>
                <a:gd name="connsiteX8" fmla="*/ 101601 w 104086"/>
                <a:gd name="connsiteY8" fmla="*/ 69184 h 108327"/>
                <a:gd name="connsiteX9" fmla="*/ 98420 w 104086"/>
                <a:gd name="connsiteY9" fmla="*/ 73489 h 108327"/>
                <a:gd name="connsiteX10" fmla="*/ 81148 w 104086"/>
                <a:gd name="connsiteY10" fmla="*/ 103141 h 108327"/>
                <a:gd name="connsiteX11" fmla="*/ 74330 w 104086"/>
                <a:gd name="connsiteY11" fmla="*/ 92141 h 108327"/>
                <a:gd name="connsiteX12" fmla="*/ 77284 w 104086"/>
                <a:gd name="connsiteY12" fmla="*/ 74445 h 108327"/>
                <a:gd name="connsiteX13" fmla="*/ 82284 w 104086"/>
                <a:gd name="connsiteY13" fmla="*/ 52923 h 108327"/>
                <a:gd name="connsiteX14" fmla="*/ 90465 w 104086"/>
                <a:gd name="connsiteY14" fmla="*/ 19445 h 108327"/>
                <a:gd name="connsiteX15" fmla="*/ 92056 w 104086"/>
                <a:gd name="connsiteY15" fmla="*/ 11314 h 108327"/>
                <a:gd name="connsiteX16" fmla="*/ 85466 w 104086"/>
                <a:gd name="connsiteY16" fmla="*/ 4857 h 108327"/>
                <a:gd name="connsiteX17" fmla="*/ 75920 w 104086"/>
                <a:gd name="connsiteY17" fmla="*/ 15379 h 108327"/>
                <a:gd name="connsiteX18" fmla="*/ 61148 w 104086"/>
                <a:gd name="connsiteY18" fmla="*/ 77315 h 108327"/>
                <a:gd name="connsiteX19" fmla="*/ 56603 w 104086"/>
                <a:gd name="connsiteY19" fmla="*/ 86163 h 108327"/>
                <a:gd name="connsiteX20" fmla="*/ 30922 w 104086"/>
                <a:gd name="connsiteY20" fmla="*/ 103141 h 108327"/>
                <a:gd name="connsiteX21" fmla="*/ 16377 w 104086"/>
                <a:gd name="connsiteY21" fmla="*/ 80663 h 108327"/>
                <a:gd name="connsiteX22" fmla="*/ 28877 w 104086"/>
                <a:gd name="connsiteY22" fmla="*/ 28292 h 108327"/>
                <a:gd name="connsiteX23" fmla="*/ 55239 w 104086"/>
                <a:gd name="connsiteY23" fmla="*/ 5336 h 108327"/>
                <a:gd name="connsiteX24" fmla="*/ 73193 w 104086"/>
                <a:gd name="connsiteY24" fmla="*/ 26379 h 108327"/>
                <a:gd name="connsiteX25" fmla="*/ 72512 w 104086"/>
                <a:gd name="connsiteY25" fmla="*/ 30445 h 108327"/>
                <a:gd name="connsiteX26" fmla="*/ 61148 w 104086"/>
                <a:gd name="connsiteY26" fmla="*/ 77315 h 10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086" h="108327">
                  <a:moveTo>
                    <a:pt x="75920" y="15379"/>
                  </a:moveTo>
                  <a:cubicBezTo>
                    <a:pt x="71830" y="6531"/>
                    <a:pt x="65239" y="75"/>
                    <a:pt x="55012" y="75"/>
                  </a:cubicBezTo>
                  <a:cubicBezTo>
                    <a:pt x="28422" y="75"/>
                    <a:pt x="242" y="35227"/>
                    <a:pt x="242" y="70141"/>
                  </a:cubicBezTo>
                  <a:cubicBezTo>
                    <a:pt x="242" y="92619"/>
                    <a:pt x="12741" y="108402"/>
                    <a:pt x="30468" y="108402"/>
                  </a:cubicBezTo>
                  <a:cubicBezTo>
                    <a:pt x="35013" y="108402"/>
                    <a:pt x="46376" y="107446"/>
                    <a:pt x="60012" y="90467"/>
                  </a:cubicBezTo>
                  <a:cubicBezTo>
                    <a:pt x="61830" y="100511"/>
                    <a:pt x="69784" y="108402"/>
                    <a:pt x="80693" y="108402"/>
                  </a:cubicBezTo>
                  <a:cubicBezTo>
                    <a:pt x="88647" y="108402"/>
                    <a:pt x="93874" y="102902"/>
                    <a:pt x="97511" y="95250"/>
                  </a:cubicBezTo>
                  <a:cubicBezTo>
                    <a:pt x="101374" y="86641"/>
                    <a:pt x="104328" y="72054"/>
                    <a:pt x="104328" y="71576"/>
                  </a:cubicBezTo>
                  <a:cubicBezTo>
                    <a:pt x="104328" y="69184"/>
                    <a:pt x="102283" y="69184"/>
                    <a:pt x="101601" y="69184"/>
                  </a:cubicBezTo>
                  <a:cubicBezTo>
                    <a:pt x="99329" y="69184"/>
                    <a:pt x="99101" y="70141"/>
                    <a:pt x="98420" y="73489"/>
                  </a:cubicBezTo>
                  <a:cubicBezTo>
                    <a:pt x="94556" y="89032"/>
                    <a:pt x="90465" y="103141"/>
                    <a:pt x="81148" y="103141"/>
                  </a:cubicBezTo>
                  <a:cubicBezTo>
                    <a:pt x="75011" y="103141"/>
                    <a:pt x="74330" y="96924"/>
                    <a:pt x="74330" y="92141"/>
                  </a:cubicBezTo>
                  <a:cubicBezTo>
                    <a:pt x="74330" y="86880"/>
                    <a:pt x="74784" y="84967"/>
                    <a:pt x="77284" y="74445"/>
                  </a:cubicBezTo>
                  <a:cubicBezTo>
                    <a:pt x="79784" y="64402"/>
                    <a:pt x="80238" y="62010"/>
                    <a:pt x="82284" y="52923"/>
                  </a:cubicBezTo>
                  <a:lnTo>
                    <a:pt x="90465" y="19445"/>
                  </a:lnTo>
                  <a:cubicBezTo>
                    <a:pt x="92056" y="12749"/>
                    <a:pt x="92056" y="12271"/>
                    <a:pt x="92056" y="11314"/>
                  </a:cubicBezTo>
                  <a:cubicBezTo>
                    <a:pt x="92056" y="7249"/>
                    <a:pt x="89329" y="4857"/>
                    <a:pt x="85466" y="4857"/>
                  </a:cubicBezTo>
                  <a:cubicBezTo>
                    <a:pt x="80011" y="4857"/>
                    <a:pt x="76602" y="10118"/>
                    <a:pt x="75920" y="15379"/>
                  </a:cubicBezTo>
                  <a:close/>
                  <a:moveTo>
                    <a:pt x="61148" y="77315"/>
                  </a:moveTo>
                  <a:cubicBezTo>
                    <a:pt x="60012" y="81619"/>
                    <a:pt x="60012" y="82097"/>
                    <a:pt x="56603" y="86163"/>
                  </a:cubicBezTo>
                  <a:cubicBezTo>
                    <a:pt x="46603" y="99315"/>
                    <a:pt x="37286" y="103141"/>
                    <a:pt x="30922" y="103141"/>
                  </a:cubicBezTo>
                  <a:cubicBezTo>
                    <a:pt x="19559" y="103141"/>
                    <a:pt x="16377" y="89989"/>
                    <a:pt x="16377" y="80663"/>
                  </a:cubicBezTo>
                  <a:cubicBezTo>
                    <a:pt x="16377" y="68706"/>
                    <a:pt x="23650" y="39293"/>
                    <a:pt x="28877" y="28292"/>
                  </a:cubicBezTo>
                  <a:cubicBezTo>
                    <a:pt x="35922" y="14184"/>
                    <a:pt x="46149" y="5336"/>
                    <a:pt x="55239" y="5336"/>
                  </a:cubicBezTo>
                  <a:cubicBezTo>
                    <a:pt x="70012" y="5336"/>
                    <a:pt x="73193" y="24945"/>
                    <a:pt x="73193" y="26379"/>
                  </a:cubicBezTo>
                  <a:cubicBezTo>
                    <a:pt x="73193" y="27814"/>
                    <a:pt x="72739" y="29249"/>
                    <a:pt x="72512" y="30445"/>
                  </a:cubicBezTo>
                  <a:lnTo>
                    <a:pt x="61148" y="77315"/>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36">
              <a:extLst>
                <a:ext uri="{FF2B5EF4-FFF2-40B4-BE49-F238E27FC236}">
                  <a16:creationId xmlns:a16="http://schemas.microsoft.com/office/drawing/2014/main" id="{CABE24CA-E77E-0E32-9B63-E670D822AB3A}"/>
                </a:ext>
              </a:extLst>
            </p:cNvPr>
            <p:cNvSpPr/>
            <p:nvPr>
              <p:custDataLst>
                <p:tags r:id="rId23"/>
              </p:custDataLst>
            </p:nvPr>
          </p:nvSpPr>
          <p:spPr>
            <a:xfrm>
              <a:off x="7195940" y="4753737"/>
              <a:ext cx="151130" cy="55957"/>
            </a:xfrm>
            <a:custGeom>
              <a:avLst/>
              <a:gdLst>
                <a:gd name="connsiteX0" fmla="*/ 143653 w 151130"/>
                <a:gd name="connsiteY0" fmla="*/ 9640 h 55957"/>
                <a:gd name="connsiteX1" fmla="*/ 151380 w 151130"/>
                <a:gd name="connsiteY1" fmla="*/ 4857 h 55957"/>
                <a:gd name="connsiteX2" fmla="*/ 143880 w 151130"/>
                <a:gd name="connsiteY2" fmla="*/ 75 h 55957"/>
                <a:gd name="connsiteX3" fmla="*/ 7749 w 151130"/>
                <a:gd name="connsiteY3" fmla="*/ 75 h 55957"/>
                <a:gd name="connsiteX4" fmla="*/ 250 w 151130"/>
                <a:gd name="connsiteY4" fmla="*/ 4857 h 55957"/>
                <a:gd name="connsiteX5" fmla="*/ 7977 w 151130"/>
                <a:gd name="connsiteY5" fmla="*/ 9640 h 55957"/>
                <a:gd name="connsiteX6" fmla="*/ 143653 w 151130"/>
                <a:gd name="connsiteY6" fmla="*/ 9640 h 55957"/>
                <a:gd name="connsiteX7" fmla="*/ 143880 w 151130"/>
                <a:gd name="connsiteY7" fmla="*/ 56032 h 55957"/>
                <a:gd name="connsiteX8" fmla="*/ 151380 w 151130"/>
                <a:gd name="connsiteY8" fmla="*/ 51249 h 55957"/>
                <a:gd name="connsiteX9" fmla="*/ 143653 w 151130"/>
                <a:gd name="connsiteY9" fmla="*/ 46467 h 55957"/>
                <a:gd name="connsiteX10" fmla="*/ 7977 w 151130"/>
                <a:gd name="connsiteY10" fmla="*/ 46467 h 55957"/>
                <a:gd name="connsiteX11" fmla="*/ 250 w 151130"/>
                <a:gd name="connsiteY11" fmla="*/ 51249 h 55957"/>
                <a:gd name="connsiteX12" fmla="*/ 7749 w 151130"/>
                <a:gd name="connsiteY12" fmla="*/ 56032 h 55957"/>
                <a:gd name="connsiteX13" fmla="*/ 143880 w 151130"/>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130" h="55957">
                  <a:moveTo>
                    <a:pt x="143653" y="9640"/>
                  </a:moveTo>
                  <a:cubicBezTo>
                    <a:pt x="147062" y="9640"/>
                    <a:pt x="151380" y="9640"/>
                    <a:pt x="151380" y="4857"/>
                  </a:cubicBezTo>
                  <a:cubicBezTo>
                    <a:pt x="151380" y="75"/>
                    <a:pt x="147062" y="75"/>
                    <a:pt x="143880" y="75"/>
                  </a:cubicBezTo>
                  <a:lnTo>
                    <a:pt x="7749" y="75"/>
                  </a:lnTo>
                  <a:cubicBezTo>
                    <a:pt x="4568" y="75"/>
                    <a:pt x="250" y="75"/>
                    <a:pt x="250" y="4857"/>
                  </a:cubicBezTo>
                  <a:cubicBezTo>
                    <a:pt x="250" y="9640"/>
                    <a:pt x="4568" y="9640"/>
                    <a:pt x="7977" y="9640"/>
                  </a:cubicBezTo>
                  <a:lnTo>
                    <a:pt x="143653" y="9640"/>
                  </a:lnTo>
                  <a:close/>
                  <a:moveTo>
                    <a:pt x="143880" y="56032"/>
                  </a:moveTo>
                  <a:cubicBezTo>
                    <a:pt x="147062" y="56032"/>
                    <a:pt x="151380" y="56032"/>
                    <a:pt x="151380" y="51249"/>
                  </a:cubicBezTo>
                  <a:cubicBezTo>
                    <a:pt x="151380" y="46467"/>
                    <a:pt x="147062" y="46467"/>
                    <a:pt x="143653" y="46467"/>
                  </a:cubicBezTo>
                  <a:lnTo>
                    <a:pt x="7977" y="46467"/>
                  </a:lnTo>
                  <a:cubicBezTo>
                    <a:pt x="4568" y="46467"/>
                    <a:pt x="250" y="46467"/>
                    <a:pt x="250" y="51249"/>
                  </a:cubicBezTo>
                  <a:cubicBezTo>
                    <a:pt x="250" y="56032"/>
                    <a:pt x="4568" y="56032"/>
                    <a:pt x="7749" y="56032"/>
                  </a:cubicBezTo>
                  <a:lnTo>
                    <a:pt x="143880"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37">
              <a:extLst>
                <a:ext uri="{FF2B5EF4-FFF2-40B4-BE49-F238E27FC236}">
                  <a16:creationId xmlns:a16="http://schemas.microsoft.com/office/drawing/2014/main" id="{72AA2AC3-AD49-6F67-3C44-346B0D1F5C2A}"/>
                </a:ext>
              </a:extLst>
            </p:cNvPr>
            <p:cNvSpPr/>
            <p:nvPr>
              <p:custDataLst>
                <p:tags r:id="rId24"/>
              </p:custDataLst>
            </p:nvPr>
          </p:nvSpPr>
          <p:spPr>
            <a:xfrm>
              <a:off x="7431965" y="4682236"/>
              <a:ext cx="95677" cy="164523"/>
            </a:xfrm>
            <a:custGeom>
              <a:avLst/>
              <a:gdLst>
                <a:gd name="connsiteX0" fmla="*/ 95938 w 95677"/>
                <a:gd name="connsiteY0" fmla="*/ 82815 h 164523"/>
                <a:gd name="connsiteX1" fmla="*/ 86848 w 95677"/>
                <a:gd name="connsiteY1" fmla="*/ 26858 h 164523"/>
                <a:gd name="connsiteX2" fmla="*/ 48213 w 95677"/>
                <a:gd name="connsiteY2" fmla="*/ 75 h 164523"/>
                <a:gd name="connsiteX3" fmla="*/ 8669 w 95677"/>
                <a:gd name="connsiteY3" fmla="*/ 28532 h 164523"/>
                <a:gd name="connsiteX4" fmla="*/ 260 w 95677"/>
                <a:gd name="connsiteY4" fmla="*/ 82815 h 164523"/>
                <a:gd name="connsiteX5" fmla="*/ 10487 w 95677"/>
                <a:gd name="connsiteY5" fmla="*/ 140446 h 164523"/>
                <a:gd name="connsiteX6" fmla="*/ 47986 w 95677"/>
                <a:gd name="connsiteY6" fmla="*/ 164598 h 164523"/>
                <a:gd name="connsiteX7" fmla="*/ 87529 w 95677"/>
                <a:gd name="connsiteY7" fmla="*/ 136859 h 164523"/>
                <a:gd name="connsiteX8" fmla="*/ 95938 w 95677"/>
                <a:gd name="connsiteY8" fmla="*/ 82815 h 164523"/>
                <a:gd name="connsiteX9" fmla="*/ 47986 w 95677"/>
                <a:gd name="connsiteY9" fmla="*/ 159337 h 164523"/>
                <a:gd name="connsiteX10" fmla="*/ 21623 w 95677"/>
                <a:gd name="connsiteY10" fmla="*/ 130402 h 164523"/>
                <a:gd name="connsiteX11" fmla="*/ 19123 w 95677"/>
                <a:gd name="connsiteY11" fmla="*/ 79945 h 164523"/>
                <a:gd name="connsiteX12" fmla="*/ 20941 w 95677"/>
                <a:gd name="connsiteY12" fmla="*/ 35945 h 164523"/>
                <a:gd name="connsiteX13" fmla="*/ 47986 w 95677"/>
                <a:gd name="connsiteY13" fmla="*/ 5336 h 164523"/>
                <a:gd name="connsiteX14" fmla="*/ 74803 w 95677"/>
                <a:gd name="connsiteY14" fmla="*/ 33314 h 164523"/>
                <a:gd name="connsiteX15" fmla="*/ 77075 w 95677"/>
                <a:gd name="connsiteY15" fmla="*/ 79945 h 164523"/>
                <a:gd name="connsiteX16" fmla="*/ 74575 w 95677"/>
                <a:gd name="connsiteY16" fmla="*/ 129446 h 164523"/>
                <a:gd name="connsiteX17" fmla="*/ 47986 w 95677"/>
                <a:gd name="connsiteY17" fmla="*/ 159337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77" h="164523">
                  <a:moveTo>
                    <a:pt x="95938" y="82815"/>
                  </a:moveTo>
                  <a:cubicBezTo>
                    <a:pt x="95938" y="63684"/>
                    <a:pt x="94802" y="44554"/>
                    <a:pt x="86848" y="26858"/>
                  </a:cubicBezTo>
                  <a:cubicBezTo>
                    <a:pt x="76394" y="3901"/>
                    <a:pt x="57758" y="75"/>
                    <a:pt x="48213" y="75"/>
                  </a:cubicBezTo>
                  <a:cubicBezTo>
                    <a:pt x="34577" y="75"/>
                    <a:pt x="17987" y="6292"/>
                    <a:pt x="8669" y="28532"/>
                  </a:cubicBezTo>
                  <a:cubicBezTo>
                    <a:pt x="1397" y="45032"/>
                    <a:pt x="260" y="63684"/>
                    <a:pt x="260" y="82815"/>
                  </a:cubicBezTo>
                  <a:cubicBezTo>
                    <a:pt x="260" y="100750"/>
                    <a:pt x="1169" y="122272"/>
                    <a:pt x="10487" y="140446"/>
                  </a:cubicBezTo>
                  <a:cubicBezTo>
                    <a:pt x="20259" y="159816"/>
                    <a:pt x="36850" y="164598"/>
                    <a:pt x="47986" y="164598"/>
                  </a:cubicBezTo>
                  <a:cubicBezTo>
                    <a:pt x="60258" y="164598"/>
                    <a:pt x="77530" y="159577"/>
                    <a:pt x="87529" y="136859"/>
                  </a:cubicBezTo>
                  <a:cubicBezTo>
                    <a:pt x="94802" y="120359"/>
                    <a:pt x="95938" y="101706"/>
                    <a:pt x="95938" y="82815"/>
                  </a:cubicBezTo>
                  <a:close/>
                  <a:moveTo>
                    <a:pt x="47986" y="159337"/>
                  </a:moveTo>
                  <a:cubicBezTo>
                    <a:pt x="39122" y="159337"/>
                    <a:pt x="25714" y="153359"/>
                    <a:pt x="21623" y="130402"/>
                  </a:cubicBezTo>
                  <a:cubicBezTo>
                    <a:pt x="19123" y="116054"/>
                    <a:pt x="19123" y="94054"/>
                    <a:pt x="19123" y="79945"/>
                  </a:cubicBezTo>
                  <a:cubicBezTo>
                    <a:pt x="19123" y="64641"/>
                    <a:pt x="19123" y="48858"/>
                    <a:pt x="20941" y="35945"/>
                  </a:cubicBezTo>
                  <a:cubicBezTo>
                    <a:pt x="25259" y="7488"/>
                    <a:pt x="42304" y="5336"/>
                    <a:pt x="47986" y="5336"/>
                  </a:cubicBezTo>
                  <a:cubicBezTo>
                    <a:pt x="55485" y="5336"/>
                    <a:pt x="70485" y="9640"/>
                    <a:pt x="74803" y="33314"/>
                  </a:cubicBezTo>
                  <a:cubicBezTo>
                    <a:pt x="77075" y="46706"/>
                    <a:pt x="77075" y="64880"/>
                    <a:pt x="77075" y="79945"/>
                  </a:cubicBezTo>
                  <a:cubicBezTo>
                    <a:pt x="77075" y="97880"/>
                    <a:pt x="77075" y="114141"/>
                    <a:pt x="74575" y="129446"/>
                  </a:cubicBezTo>
                  <a:cubicBezTo>
                    <a:pt x="71167" y="152163"/>
                    <a:pt x="58212" y="159337"/>
                    <a:pt x="47986" y="159337"/>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38">
              <a:extLst>
                <a:ext uri="{FF2B5EF4-FFF2-40B4-BE49-F238E27FC236}">
                  <a16:creationId xmlns:a16="http://schemas.microsoft.com/office/drawing/2014/main" id="{D5D2D7DE-5F66-B84A-AA3F-F3B9859E9EBD}"/>
                </a:ext>
              </a:extLst>
            </p:cNvPr>
            <p:cNvSpPr/>
            <p:nvPr>
              <p:custDataLst>
                <p:tags r:id="rId25"/>
              </p:custDataLst>
            </p:nvPr>
          </p:nvSpPr>
          <p:spPr>
            <a:xfrm>
              <a:off x="7556279" y="4816151"/>
              <a:ext cx="24089" cy="25348"/>
            </a:xfrm>
            <a:custGeom>
              <a:avLst/>
              <a:gdLst>
                <a:gd name="connsiteX0" fmla="*/ 24355 w 24089"/>
                <a:gd name="connsiteY0" fmla="*/ 12749 h 25348"/>
                <a:gd name="connsiteX1" fmla="*/ 12310 w 24089"/>
                <a:gd name="connsiteY1" fmla="*/ 75 h 25348"/>
                <a:gd name="connsiteX2" fmla="*/ 265 w 24089"/>
                <a:gd name="connsiteY2" fmla="*/ 12749 h 25348"/>
                <a:gd name="connsiteX3" fmla="*/ 12310 w 24089"/>
                <a:gd name="connsiteY3" fmla="*/ 25423 h 25348"/>
                <a:gd name="connsiteX4" fmla="*/ 24355 w 24089"/>
                <a:gd name="connsiteY4" fmla="*/ 12749 h 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 h="25348">
                  <a:moveTo>
                    <a:pt x="24355" y="12749"/>
                  </a:moveTo>
                  <a:cubicBezTo>
                    <a:pt x="24355" y="5814"/>
                    <a:pt x="18901" y="75"/>
                    <a:pt x="12310" y="75"/>
                  </a:cubicBezTo>
                  <a:cubicBezTo>
                    <a:pt x="5720" y="75"/>
                    <a:pt x="265" y="5814"/>
                    <a:pt x="265" y="12749"/>
                  </a:cubicBezTo>
                  <a:cubicBezTo>
                    <a:pt x="265" y="19684"/>
                    <a:pt x="5720" y="25423"/>
                    <a:pt x="12310" y="25423"/>
                  </a:cubicBezTo>
                  <a:cubicBezTo>
                    <a:pt x="18901" y="25423"/>
                    <a:pt x="24355" y="19684"/>
                    <a:pt x="24355" y="12749"/>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39">
              <a:extLst>
                <a:ext uri="{FF2B5EF4-FFF2-40B4-BE49-F238E27FC236}">
                  <a16:creationId xmlns:a16="http://schemas.microsoft.com/office/drawing/2014/main" id="{74865A93-C850-DB41-58D2-2535372FB801}"/>
                </a:ext>
              </a:extLst>
            </p:cNvPr>
            <p:cNvSpPr/>
            <p:nvPr>
              <p:custDataLst>
                <p:tags r:id="rId26"/>
              </p:custDataLst>
            </p:nvPr>
          </p:nvSpPr>
          <p:spPr>
            <a:xfrm>
              <a:off x="7611226" y="4682236"/>
              <a:ext cx="90678" cy="164523"/>
            </a:xfrm>
            <a:custGeom>
              <a:avLst/>
              <a:gdLst>
                <a:gd name="connsiteX0" fmla="*/ 90946 w 90678"/>
                <a:gd name="connsiteY0" fmla="*/ 111272 h 164523"/>
                <a:gd name="connsiteX1" fmla="*/ 47766 w 90678"/>
                <a:gd name="connsiteY1" fmla="*/ 58901 h 164523"/>
                <a:gd name="connsiteX2" fmla="*/ 18904 w 90678"/>
                <a:gd name="connsiteY2" fmla="*/ 71097 h 164523"/>
                <a:gd name="connsiteX3" fmla="*/ 18904 w 90678"/>
                <a:gd name="connsiteY3" fmla="*/ 24466 h 164523"/>
                <a:gd name="connsiteX4" fmla="*/ 38221 w 90678"/>
                <a:gd name="connsiteY4" fmla="*/ 27575 h 164523"/>
                <a:gd name="connsiteX5" fmla="*/ 82083 w 90678"/>
                <a:gd name="connsiteY5" fmla="*/ 2705 h 164523"/>
                <a:gd name="connsiteX6" fmla="*/ 79810 w 90678"/>
                <a:gd name="connsiteY6" fmla="*/ 75 h 164523"/>
                <a:gd name="connsiteX7" fmla="*/ 77992 w 90678"/>
                <a:gd name="connsiteY7" fmla="*/ 792 h 164523"/>
                <a:gd name="connsiteX8" fmla="*/ 47084 w 90678"/>
                <a:gd name="connsiteY8" fmla="*/ 7727 h 164523"/>
                <a:gd name="connsiteX9" fmla="*/ 16858 w 90678"/>
                <a:gd name="connsiteY9" fmla="*/ 1031 h 164523"/>
                <a:gd name="connsiteX10" fmla="*/ 14131 w 90678"/>
                <a:gd name="connsiteY10" fmla="*/ 314 h 164523"/>
                <a:gd name="connsiteX11" fmla="*/ 11858 w 90678"/>
                <a:gd name="connsiteY11" fmla="*/ 6053 h 164523"/>
                <a:gd name="connsiteX12" fmla="*/ 11858 w 90678"/>
                <a:gd name="connsiteY12" fmla="*/ 76836 h 164523"/>
                <a:gd name="connsiteX13" fmla="*/ 15040 w 90678"/>
                <a:gd name="connsiteY13" fmla="*/ 83054 h 164523"/>
                <a:gd name="connsiteX14" fmla="*/ 17995 w 90678"/>
                <a:gd name="connsiteY14" fmla="*/ 80902 h 164523"/>
                <a:gd name="connsiteX15" fmla="*/ 47312 w 90678"/>
                <a:gd name="connsiteY15" fmla="*/ 64162 h 164523"/>
                <a:gd name="connsiteX16" fmla="*/ 66629 w 90678"/>
                <a:gd name="connsiteY16" fmla="*/ 79467 h 164523"/>
                <a:gd name="connsiteX17" fmla="*/ 70720 w 90678"/>
                <a:gd name="connsiteY17" fmla="*/ 109598 h 164523"/>
                <a:gd name="connsiteX18" fmla="*/ 65265 w 90678"/>
                <a:gd name="connsiteY18" fmla="*/ 142359 h 164523"/>
                <a:gd name="connsiteX19" fmla="*/ 40948 w 90678"/>
                <a:gd name="connsiteY19" fmla="*/ 157903 h 164523"/>
                <a:gd name="connsiteX20" fmla="*/ 7540 w 90678"/>
                <a:gd name="connsiteY20" fmla="*/ 131120 h 164523"/>
                <a:gd name="connsiteX21" fmla="*/ 11404 w 90678"/>
                <a:gd name="connsiteY21" fmla="*/ 131598 h 164523"/>
                <a:gd name="connsiteX22" fmla="*/ 22767 w 90678"/>
                <a:gd name="connsiteY22" fmla="*/ 119880 h 164523"/>
                <a:gd name="connsiteX23" fmla="*/ 11404 w 90678"/>
                <a:gd name="connsiteY23" fmla="*/ 108163 h 164523"/>
                <a:gd name="connsiteX24" fmla="*/ 268 w 90678"/>
                <a:gd name="connsiteY24" fmla="*/ 120837 h 164523"/>
                <a:gd name="connsiteX25" fmla="*/ 41403 w 90678"/>
                <a:gd name="connsiteY25" fmla="*/ 164598 h 164523"/>
                <a:gd name="connsiteX26" fmla="*/ 90946 w 90678"/>
                <a:gd name="connsiteY26" fmla="*/ 111272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678" h="164523">
                  <a:moveTo>
                    <a:pt x="90946" y="111272"/>
                  </a:moveTo>
                  <a:cubicBezTo>
                    <a:pt x="90946" y="82815"/>
                    <a:pt x="72311" y="58901"/>
                    <a:pt x="47766" y="58901"/>
                  </a:cubicBezTo>
                  <a:cubicBezTo>
                    <a:pt x="36857" y="58901"/>
                    <a:pt x="27085" y="62728"/>
                    <a:pt x="18904" y="71097"/>
                  </a:cubicBezTo>
                  <a:lnTo>
                    <a:pt x="18904" y="24466"/>
                  </a:lnTo>
                  <a:cubicBezTo>
                    <a:pt x="23449" y="25901"/>
                    <a:pt x="30949" y="27575"/>
                    <a:pt x="38221" y="27575"/>
                  </a:cubicBezTo>
                  <a:cubicBezTo>
                    <a:pt x="66174" y="27575"/>
                    <a:pt x="82083" y="5814"/>
                    <a:pt x="82083" y="2705"/>
                  </a:cubicBezTo>
                  <a:cubicBezTo>
                    <a:pt x="82083" y="1270"/>
                    <a:pt x="81401" y="75"/>
                    <a:pt x="79810" y="75"/>
                  </a:cubicBezTo>
                  <a:cubicBezTo>
                    <a:pt x="79583" y="75"/>
                    <a:pt x="79128" y="75"/>
                    <a:pt x="77992" y="792"/>
                  </a:cubicBezTo>
                  <a:cubicBezTo>
                    <a:pt x="73447" y="2944"/>
                    <a:pt x="62311" y="7727"/>
                    <a:pt x="47084" y="7727"/>
                  </a:cubicBezTo>
                  <a:cubicBezTo>
                    <a:pt x="37994" y="7727"/>
                    <a:pt x="27540" y="6053"/>
                    <a:pt x="16858" y="1031"/>
                  </a:cubicBezTo>
                  <a:cubicBezTo>
                    <a:pt x="15040" y="314"/>
                    <a:pt x="14586" y="314"/>
                    <a:pt x="14131" y="314"/>
                  </a:cubicBezTo>
                  <a:cubicBezTo>
                    <a:pt x="11858" y="314"/>
                    <a:pt x="11858" y="2227"/>
                    <a:pt x="11858" y="6053"/>
                  </a:cubicBezTo>
                  <a:lnTo>
                    <a:pt x="11858" y="76836"/>
                  </a:lnTo>
                  <a:cubicBezTo>
                    <a:pt x="11858" y="81141"/>
                    <a:pt x="11858" y="83054"/>
                    <a:pt x="15040" y="83054"/>
                  </a:cubicBezTo>
                  <a:cubicBezTo>
                    <a:pt x="16631" y="83054"/>
                    <a:pt x="17086" y="82337"/>
                    <a:pt x="17995" y="80902"/>
                  </a:cubicBezTo>
                  <a:cubicBezTo>
                    <a:pt x="20494" y="77076"/>
                    <a:pt x="28903" y="64162"/>
                    <a:pt x="47312" y="64162"/>
                  </a:cubicBezTo>
                  <a:cubicBezTo>
                    <a:pt x="59129" y="64162"/>
                    <a:pt x="64811" y="75163"/>
                    <a:pt x="66629" y="79467"/>
                  </a:cubicBezTo>
                  <a:cubicBezTo>
                    <a:pt x="70265" y="88315"/>
                    <a:pt x="70720" y="97641"/>
                    <a:pt x="70720" y="109598"/>
                  </a:cubicBezTo>
                  <a:cubicBezTo>
                    <a:pt x="70720" y="117967"/>
                    <a:pt x="70720" y="132315"/>
                    <a:pt x="65265" y="142359"/>
                  </a:cubicBezTo>
                  <a:cubicBezTo>
                    <a:pt x="59811" y="151685"/>
                    <a:pt x="51402" y="157903"/>
                    <a:pt x="40948" y="157903"/>
                  </a:cubicBezTo>
                  <a:cubicBezTo>
                    <a:pt x="24358" y="157903"/>
                    <a:pt x="11404" y="145229"/>
                    <a:pt x="7540" y="131120"/>
                  </a:cubicBezTo>
                  <a:cubicBezTo>
                    <a:pt x="8222" y="131359"/>
                    <a:pt x="8904" y="131598"/>
                    <a:pt x="11404" y="131598"/>
                  </a:cubicBezTo>
                  <a:cubicBezTo>
                    <a:pt x="18904" y="131598"/>
                    <a:pt x="22767" y="125620"/>
                    <a:pt x="22767" y="119880"/>
                  </a:cubicBezTo>
                  <a:cubicBezTo>
                    <a:pt x="22767" y="114141"/>
                    <a:pt x="18904" y="108163"/>
                    <a:pt x="11404" y="108163"/>
                  </a:cubicBezTo>
                  <a:cubicBezTo>
                    <a:pt x="8222" y="108163"/>
                    <a:pt x="268" y="109837"/>
                    <a:pt x="268" y="120837"/>
                  </a:cubicBezTo>
                  <a:cubicBezTo>
                    <a:pt x="268" y="141402"/>
                    <a:pt x="15949" y="164598"/>
                    <a:pt x="41403" y="164598"/>
                  </a:cubicBezTo>
                  <a:cubicBezTo>
                    <a:pt x="67765" y="164598"/>
                    <a:pt x="90946" y="141642"/>
                    <a:pt x="90946" y="111272"/>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40">
              <a:extLst>
                <a:ext uri="{FF2B5EF4-FFF2-40B4-BE49-F238E27FC236}">
                  <a16:creationId xmlns:a16="http://schemas.microsoft.com/office/drawing/2014/main" id="{642FDDB1-3708-07C6-88B2-1F7400A78623}"/>
                </a:ext>
              </a:extLst>
            </p:cNvPr>
            <p:cNvSpPr/>
            <p:nvPr>
              <p:custDataLst>
                <p:tags r:id="rId27"/>
              </p:custDataLst>
            </p:nvPr>
          </p:nvSpPr>
          <p:spPr>
            <a:xfrm>
              <a:off x="7726222" y="4679845"/>
              <a:ext cx="97496" cy="166915"/>
            </a:xfrm>
            <a:custGeom>
              <a:avLst/>
              <a:gdLst>
                <a:gd name="connsiteX0" fmla="*/ 95724 w 97496"/>
                <a:gd name="connsiteY0" fmla="*/ 16097 h 166915"/>
                <a:gd name="connsiteX1" fmla="*/ 97769 w 97496"/>
                <a:gd name="connsiteY1" fmla="*/ 7727 h 166915"/>
                <a:gd name="connsiteX2" fmla="*/ 42544 w 97496"/>
                <a:gd name="connsiteY2" fmla="*/ 7727 h 166915"/>
                <a:gd name="connsiteX3" fmla="*/ 13454 w 97496"/>
                <a:gd name="connsiteY3" fmla="*/ 75 h 166915"/>
                <a:gd name="connsiteX4" fmla="*/ 7773 w 97496"/>
                <a:gd name="connsiteY4" fmla="*/ 75 h 166915"/>
                <a:gd name="connsiteX5" fmla="*/ 273 w 97496"/>
                <a:gd name="connsiteY5" fmla="*/ 49336 h 166915"/>
                <a:gd name="connsiteX6" fmla="*/ 5955 w 97496"/>
                <a:gd name="connsiteY6" fmla="*/ 49336 h 166915"/>
                <a:gd name="connsiteX7" fmla="*/ 11636 w 97496"/>
                <a:gd name="connsiteY7" fmla="*/ 27575 h 166915"/>
                <a:gd name="connsiteX8" fmla="*/ 33908 w 97496"/>
                <a:gd name="connsiteY8" fmla="*/ 26140 h 166915"/>
                <a:gd name="connsiteX9" fmla="*/ 80952 w 97496"/>
                <a:gd name="connsiteY9" fmla="*/ 26140 h 166915"/>
                <a:gd name="connsiteX10" fmla="*/ 55498 w 97496"/>
                <a:gd name="connsiteY10" fmla="*/ 63923 h 166915"/>
                <a:gd name="connsiteX11" fmla="*/ 27545 w 97496"/>
                <a:gd name="connsiteY11" fmla="*/ 153837 h 166915"/>
                <a:gd name="connsiteX12" fmla="*/ 37999 w 97496"/>
                <a:gd name="connsiteY12" fmla="*/ 166990 h 166915"/>
                <a:gd name="connsiteX13" fmla="*/ 48453 w 97496"/>
                <a:gd name="connsiteY13" fmla="*/ 153837 h 166915"/>
                <a:gd name="connsiteX14" fmla="*/ 48453 w 97496"/>
                <a:gd name="connsiteY14" fmla="*/ 141642 h 166915"/>
                <a:gd name="connsiteX15" fmla="*/ 50953 w 97496"/>
                <a:gd name="connsiteY15" fmla="*/ 102424 h 166915"/>
                <a:gd name="connsiteX16" fmla="*/ 65043 w 97496"/>
                <a:gd name="connsiteY16" fmla="*/ 61532 h 166915"/>
                <a:gd name="connsiteX17" fmla="*/ 95724 w 97496"/>
                <a:gd name="connsiteY17" fmla="*/ 16097 h 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496" h="166915">
                  <a:moveTo>
                    <a:pt x="95724" y="16097"/>
                  </a:moveTo>
                  <a:cubicBezTo>
                    <a:pt x="97769" y="13227"/>
                    <a:pt x="97769" y="12749"/>
                    <a:pt x="97769" y="7727"/>
                  </a:cubicBezTo>
                  <a:lnTo>
                    <a:pt x="42544" y="7727"/>
                  </a:lnTo>
                  <a:cubicBezTo>
                    <a:pt x="14818" y="7727"/>
                    <a:pt x="14363" y="4618"/>
                    <a:pt x="13454" y="75"/>
                  </a:cubicBezTo>
                  <a:lnTo>
                    <a:pt x="7773" y="75"/>
                  </a:lnTo>
                  <a:lnTo>
                    <a:pt x="273" y="49336"/>
                  </a:lnTo>
                  <a:lnTo>
                    <a:pt x="5955" y="49336"/>
                  </a:lnTo>
                  <a:cubicBezTo>
                    <a:pt x="6636" y="45510"/>
                    <a:pt x="8682" y="30445"/>
                    <a:pt x="11636" y="27575"/>
                  </a:cubicBezTo>
                  <a:cubicBezTo>
                    <a:pt x="13227" y="26140"/>
                    <a:pt x="30954" y="26140"/>
                    <a:pt x="33908" y="26140"/>
                  </a:cubicBezTo>
                  <a:lnTo>
                    <a:pt x="80952" y="26140"/>
                  </a:lnTo>
                  <a:cubicBezTo>
                    <a:pt x="78452" y="29966"/>
                    <a:pt x="60498" y="56032"/>
                    <a:pt x="55498" y="63923"/>
                  </a:cubicBezTo>
                  <a:cubicBezTo>
                    <a:pt x="35044" y="96206"/>
                    <a:pt x="27545" y="129446"/>
                    <a:pt x="27545" y="153837"/>
                  </a:cubicBezTo>
                  <a:cubicBezTo>
                    <a:pt x="27545" y="156229"/>
                    <a:pt x="27545" y="166990"/>
                    <a:pt x="37999" y="166990"/>
                  </a:cubicBezTo>
                  <a:cubicBezTo>
                    <a:pt x="48453" y="166990"/>
                    <a:pt x="48453" y="156229"/>
                    <a:pt x="48453" y="153837"/>
                  </a:cubicBezTo>
                  <a:lnTo>
                    <a:pt x="48453" y="141642"/>
                  </a:lnTo>
                  <a:cubicBezTo>
                    <a:pt x="48453" y="128489"/>
                    <a:pt x="49135" y="115337"/>
                    <a:pt x="50953" y="102424"/>
                  </a:cubicBezTo>
                  <a:cubicBezTo>
                    <a:pt x="51862" y="96924"/>
                    <a:pt x="55044" y="76358"/>
                    <a:pt x="65043" y="61532"/>
                  </a:cubicBezTo>
                  <a:lnTo>
                    <a:pt x="95724" y="16097"/>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41">
              <a:extLst>
                <a:ext uri="{FF2B5EF4-FFF2-40B4-BE49-F238E27FC236}">
                  <a16:creationId xmlns:a16="http://schemas.microsoft.com/office/drawing/2014/main" id="{7AE5083A-1F11-25F3-9BA7-A615490C2845}"/>
                </a:ext>
              </a:extLst>
            </p:cNvPr>
            <p:cNvSpPr/>
            <p:nvPr>
              <p:custDataLst>
                <p:tags r:id="rId28"/>
              </p:custDataLst>
            </p:nvPr>
          </p:nvSpPr>
          <p:spPr>
            <a:xfrm>
              <a:off x="7872276" y="4735802"/>
              <a:ext cx="177492" cy="105696"/>
            </a:xfrm>
            <a:custGeom>
              <a:avLst/>
              <a:gdLst>
                <a:gd name="connsiteX0" fmla="*/ 18006 w 177492"/>
                <a:gd name="connsiteY0" fmla="*/ 23510 h 105696"/>
                <a:gd name="connsiteX1" fmla="*/ 18006 w 177492"/>
                <a:gd name="connsiteY1" fmla="*/ 87597 h 105696"/>
                <a:gd name="connsiteX2" fmla="*/ 280 w 177492"/>
                <a:gd name="connsiteY2" fmla="*/ 98358 h 105696"/>
                <a:gd name="connsiteX3" fmla="*/ 280 w 177492"/>
                <a:gd name="connsiteY3" fmla="*/ 105772 h 105696"/>
                <a:gd name="connsiteX4" fmla="*/ 25960 w 177492"/>
                <a:gd name="connsiteY4" fmla="*/ 105054 h 105696"/>
                <a:gd name="connsiteX5" fmla="*/ 51414 w 177492"/>
                <a:gd name="connsiteY5" fmla="*/ 105772 h 105696"/>
                <a:gd name="connsiteX6" fmla="*/ 51414 w 177492"/>
                <a:gd name="connsiteY6" fmla="*/ 98358 h 105696"/>
                <a:gd name="connsiteX7" fmla="*/ 33687 w 177492"/>
                <a:gd name="connsiteY7" fmla="*/ 87597 h 105696"/>
                <a:gd name="connsiteX8" fmla="*/ 33687 w 177492"/>
                <a:gd name="connsiteY8" fmla="*/ 43597 h 105696"/>
                <a:gd name="connsiteX9" fmla="*/ 64368 w 177492"/>
                <a:gd name="connsiteY9" fmla="*/ 5336 h 105696"/>
                <a:gd name="connsiteX10" fmla="*/ 81185 w 177492"/>
                <a:gd name="connsiteY10" fmla="*/ 31879 h 105696"/>
                <a:gd name="connsiteX11" fmla="*/ 81185 w 177492"/>
                <a:gd name="connsiteY11" fmla="*/ 87597 h 105696"/>
                <a:gd name="connsiteX12" fmla="*/ 63459 w 177492"/>
                <a:gd name="connsiteY12" fmla="*/ 98358 h 105696"/>
                <a:gd name="connsiteX13" fmla="*/ 63459 w 177492"/>
                <a:gd name="connsiteY13" fmla="*/ 105772 h 105696"/>
                <a:gd name="connsiteX14" fmla="*/ 89140 w 177492"/>
                <a:gd name="connsiteY14" fmla="*/ 105054 h 105696"/>
                <a:gd name="connsiteX15" fmla="*/ 114593 w 177492"/>
                <a:gd name="connsiteY15" fmla="*/ 105772 h 105696"/>
                <a:gd name="connsiteX16" fmla="*/ 114593 w 177492"/>
                <a:gd name="connsiteY16" fmla="*/ 98358 h 105696"/>
                <a:gd name="connsiteX17" fmla="*/ 96867 w 177492"/>
                <a:gd name="connsiteY17" fmla="*/ 87597 h 105696"/>
                <a:gd name="connsiteX18" fmla="*/ 96867 w 177492"/>
                <a:gd name="connsiteY18" fmla="*/ 43597 h 105696"/>
                <a:gd name="connsiteX19" fmla="*/ 127547 w 177492"/>
                <a:gd name="connsiteY19" fmla="*/ 5336 h 105696"/>
                <a:gd name="connsiteX20" fmla="*/ 144365 w 177492"/>
                <a:gd name="connsiteY20" fmla="*/ 31879 h 105696"/>
                <a:gd name="connsiteX21" fmla="*/ 144365 w 177492"/>
                <a:gd name="connsiteY21" fmla="*/ 87597 h 105696"/>
                <a:gd name="connsiteX22" fmla="*/ 126638 w 177492"/>
                <a:gd name="connsiteY22" fmla="*/ 98358 h 105696"/>
                <a:gd name="connsiteX23" fmla="*/ 126638 w 177492"/>
                <a:gd name="connsiteY23" fmla="*/ 105772 h 105696"/>
                <a:gd name="connsiteX24" fmla="*/ 152319 w 177492"/>
                <a:gd name="connsiteY24" fmla="*/ 105054 h 105696"/>
                <a:gd name="connsiteX25" fmla="*/ 177772 w 177492"/>
                <a:gd name="connsiteY25" fmla="*/ 105772 h 105696"/>
                <a:gd name="connsiteX26" fmla="*/ 177772 w 177492"/>
                <a:gd name="connsiteY26" fmla="*/ 98358 h 105696"/>
                <a:gd name="connsiteX27" fmla="*/ 160046 w 177492"/>
                <a:gd name="connsiteY27" fmla="*/ 91185 h 105696"/>
                <a:gd name="connsiteX28" fmla="*/ 160046 w 177492"/>
                <a:gd name="connsiteY28" fmla="*/ 45510 h 105696"/>
                <a:gd name="connsiteX29" fmla="*/ 153001 w 177492"/>
                <a:gd name="connsiteY29" fmla="*/ 8923 h 105696"/>
                <a:gd name="connsiteX30" fmla="*/ 129138 w 177492"/>
                <a:gd name="connsiteY30" fmla="*/ 75 h 105696"/>
                <a:gd name="connsiteX31" fmla="*/ 96185 w 177492"/>
                <a:gd name="connsiteY31" fmla="*/ 23510 h 105696"/>
                <a:gd name="connsiteX32" fmla="*/ 65959 w 177492"/>
                <a:gd name="connsiteY32" fmla="*/ 75 h 105696"/>
                <a:gd name="connsiteX33" fmla="*/ 32324 w 177492"/>
                <a:gd name="connsiteY33" fmla="*/ 25184 h 105696"/>
                <a:gd name="connsiteX34" fmla="*/ 32324 w 177492"/>
                <a:gd name="connsiteY34" fmla="*/ 75 h 105696"/>
                <a:gd name="connsiteX35" fmla="*/ 280 w 177492"/>
                <a:gd name="connsiteY35" fmla="*/ 2705 h 105696"/>
                <a:gd name="connsiteX36" fmla="*/ 280 w 177492"/>
                <a:gd name="connsiteY36" fmla="*/ 10118 h 105696"/>
                <a:gd name="connsiteX37" fmla="*/ 18006 w 177492"/>
                <a:gd name="connsiteY37" fmla="*/ 23510 h 10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7492" h="105696">
                  <a:moveTo>
                    <a:pt x="18006" y="23510"/>
                  </a:moveTo>
                  <a:lnTo>
                    <a:pt x="18006" y="87597"/>
                  </a:lnTo>
                  <a:cubicBezTo>
                    <a:pt x="18006" y="98358"/>
                    <a:pt x="15506" y="98358"/>
                    <a:pt x="280" y="98358"/>
                  </a:cubicBezTo>
                  <a:lnTo>
                    <a:pt x="280" y="105772"/>
                  </a:lnTo>
                  <a:cubicBezTo>
                    <a:pt x="8234" y="105532"/>
                    <a:pt x="19824" y="105054"/>
                    <a:pt x="25960" y="105054"/>
                  </a:cubicBezTo>
                  <a:cubicBezTo>
                    <a:pt x="31869" y="105054"/>
                    <a:pt x="43687" y="105532"/>
                    <a:pt x="51414" y="105772"/>
                  </a:cubicBezTo>
                  <a:lnTo>
                    <a:pt x="51414" y="98358"/>
                  </a:lnTo>
                  <a:cubicBezTo>
                    <a:pt x="36187" y="98358"/>
                    <a:pt x="33687" y="98358"/>
                    <a:pt x="33687" y="87597"/>
                  </a:cubicBezTo>
                  <a:lnTo>
                    <a:pt x="33687" y="43597"/>
                  </a:lnTo>
                  <a:cubicBezTo>
                    <a:pt x="33687" y="18727"/>
                    <a:pt x="49823" y="5336"/>
                    <a:pt x="64368" y="5336"/>
                  </a:cubicBezTo>
                  <a:cubicBezTo>
                    <a:pt x="78686" y="5336"/>
                    <a:pt x="81185" y="18249"/>
                    <a:pt x="81185" y="31879"/>
                  </a:cubicBezTo>
                  <a:lnTo>
                    <a:pt x="81185" y="87597"/>
                  </a:lnTo>
                  <a:cubicBezTo>
                    <a:pt x="81185" y="98358"/>
                    <a:pt x="78686" y="98358"/>
                    <a:pt x="63459" y="98358"/>
                  </a:cubicBezTo>
                  <a:lnTo>
                    <a:pt x="63459" y="105772"/>
                  </a:lnTo>
                  <a:cubicBezTo>
                    <a:pt x="71413" y="105532"/>
                    <a:pt x="83004" y="105054"/>
                    <a:pt x="89140" y="105054"/>
                  </a:cubicBezTo>
                  <a:cubicBezTo>
                    <a:pt x="95049" y="105054"/>
                    <a:pt x="106866" y="105532"/>
                    <a:pt x="114593" y="105772"/>
                  </a:cubicBezTo>
                  <a:lnTo>
                    <a:pt x="114593" y="98358"/>
                  </a:lnTo>
                  <a:cubicBezTo>
                    <a:pt x="99367" y="98358"/>
                    <a:pt x="96867" y="98358"/>
                    <a:pt x="96867" y="87597"/>
                  </a:cubicBezTo>
                  <a:lnTo>
                    <a:pt x="96867" y="43597"/>
                  </a:lnTo>
                  <a:cubicBezTo>
                    <a:pt x="96867" y="18727"/>
                    <a:pt x="113002" y="5336"/>
                    <a:pt x="127547" y="5336"/>
                  </a:cubicBezTo>
                  <a:cubicBezTo>
                    <a:pt x="141865" y="5336"/>
                    <a:pt x="144365" y="18249"/>
                    <a:pt x="144365" y="31879"/>
                  </a:cubicBezTo>
                  <a:lnTo>
                    <a:pt x="144365" y="87597"/>
                  </a:lnTo>
                  <a:cubicBezTo>
                    <a:pt x="144365" y="98358"/>
                    <a:pt x="141865" y="98358"/>
                    <a:pt x="126638" y="98358"/>
                  </a:cubicBezTo>
                  <a:lnTo>
                    <a:pt x="126638" y="105772"/>
                  </a:lnTo>
                  <a:cubicBezTo>
                    <a:pt x="134592" y="105532"/>
                    <a:pt x="146183" y="105054"/>
                    <a:pt x="152319" y="105054"/>
                  </a:cubicBezTo>
                  <a:cubicBezTo>
                    <a:pt x="158228" y="105054"/>
                    <a:pt x="170046" y="105532"/>
                    <a:pt x="177772" y="105772"/>
                  </a:cubicBezTo>
                  <a:lnTo>
                    <a:pt x="177772" y="98358"/>
                  </a:lnTo>
                  <a:cubicBezTo>
                    <a:pt x="165955" y="98358"/>
                    <a:pt x="160273" y="98358"/>
                    <a:pt x="160046" y="91185"/>
                  </a:cubicBezTo>
                  <a:lnTo>
                    <a:pt x="160046" y="45510"/>
                  </a:lnTo>
                  <a:cubicBezTo>
                    <a:pt x="160046" y="24945"/>
                    <a:pt x="160046" y="17531"/>
                    <a:pt x="153001" y="8923"/>
                  </a:cubicBezTo>
                  <a:cubicBezTo>
                    <a:pt x="149819" y="4857"/>
                    <a:pt x="142319" y="75"/>
                    <a:pt x="129138" y="75"/>
                  </a:cubicBezTo>
                  <a:cubicBezTo>
                    <a:pt x="110048" y="75"/>
                    <a:pt x="100048" y="14423"/>
                    <a:pt x="96185" y="23510"/>
                  </a:cubicBezTo>
                  <a:cubicBezTo>
                    <a:pt x="93003" y="2705"/>
                    <a:pt x="76186" y="75"/>
                    <a:pt x="65959" y="75"/>
                  </a:cubicBezTo>
                  <a:cubicBezTo>
                    <a:pt x="49369" y="75"/>
                    <a:pt x="38687" y="10357"/>
                    <a:pt x="32324" y="25184"/>
                  </a:cubicBezTo>
                  <a:lnTo>
                    <a:pt x="32324" y="75"/>
                  </a:lnTo>
                  <a:lnTo>
                    <a:pt x="280" y="2705"/>
                  </a:lnTo>
                  <a:lnTo>
                    <a:pt x="280" y="10118"/>
                  </a:lnTo>
                  <a:cubicBezTo>
                    <a:pt x="16188" y="10118"/>
                    <a:pt x="18006" y="11792"/>
                    <a:pt x="18006" y="23510"/>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42">
              <a:extLst>
                <a:ext uri="{FF2B5EF4-FFF2-40B4-BE49-F238E27FC236}">
                  <a16:creationId xmlns:a16="http://schemas.microsoft.com/office/drawing/2014/main" id="{5B3C55FB-504F-043B-2F06-902C6909FECE}"/>
                </a:ext>
              </a:extLst>
            </p:cNvPr>
            <p:cNvSpPr/>
            <p:nvPr>
              <p:custDataLst>
                <p:tags r:id="rId29"/>
              </p:custDataLst>
            </p:nvPr>
          </p:nvSpPr>
          <p:spPr>
            <a:xfrm>
              <a:off x="8073935" y="4816151"/>
              <a:ext cx="26589" cy="71500"/>
            </a:xfrm>
            <a:custGeom>
              <a:avLst/>
              <a:gdLst>
                <a:gd name="connsiteX0" fmla="*/ 26878 w 26589"/>
                <a:gd name="connsiteY0" fmla="*/ 25184 h 71500"/>
                <a:gd name="connsiteX1" fmla="*/ 12333 w 26589"/>
                <a:gd name="connsiteY1" fmla="*/ 75 h 71500"/>
                <a:gd name="connsiteX2" fmla="*/ 288 w 26589"/>
                <a:gd name="connsiteY2" fmla="*/ 12749 h 71500"/>
                <a:gd name="connsiteX3" fmla="*/ 12333 w 26589"/>
                <a:gd name="connsiteY3" fmla="*/ 25423 h 71500"/>
                <a:gd name="connsiteX4" fmla="*/ 20287 w 26589"/>
                <a:gd name="connsiteY4" fmla="*/ 22314 h 71500"/>
                <a:gd name="connsiteX5" fmla="*/ 21423 w 26589"/>
                <a:gd name="connsiteY5" fmla="*/ 21597 h 71500"/>
                <a:gd name="connsiteX6" fmla="*/ 21878 w 26589"/>
                <a:gd name="connsiteY6" fmla="*/ 25184 h 71500"/>
                <a:gd name="connsiteX7" fmla="*/ 6424 w 26589"/>
                <a:gd name="connsiteY7" fmla="*/ 65119 h 71500"/>
                <a:gd name="connsiteX8" fmla="*/ 3924 w 26589"/>
                <a:gd name="connsiteY8" fmla="*/ 68945 h 71500"/>
                <a:gd name="connsiteX9" fmla="*/ 6197 w 26589"/>
                <a:gd name="connsiteY9" fmla="*/ 71576 h 71500"/>
                <a:gd name="connsiteX10" fmla="*/ 26878 w 26589"/>
                <a:gd name="connsiteY10" fmla="*/ 25184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89" h="71500">
                  <a:moveTo>
                    <a:pt x="26878" y="25184"/>
                  </a:moveTo>
                  <a:cubicBezTo>
                    <a:pt x="26878" y="9401"/>
                    <a:pt x="21196" y="75"/>
                    <a:pt x="12333" y="75"/>
                  </a:cubicBezTo>
                  <a:cubicBezTo>
                    <a:pt x="4833" y="75"/>
                    <a:pt x="288" y="6053"/>
                    <a:pt x="288" y="12749"/>
                  </a:cubicBezTo>
                  <a:cubicBezTo>
                    <a:pt x="288" y="19205"/>
                    <a:pt x="4833" y="25423"/>
                    <a:pt x="12333" y="25423"/>
                  </a:cubicBezTo>
                  <a:cubicBezTo>
                    <a:pt x="15060" y="25423"/>
                    <a:pt x="18015" y="24466"/>
                    <a:pt x="20287" y="22314"/>
                  </a:cubicBezTo>
                  <a:cubicBezTo>
                    <a:pt x="20969" y="21836"/>
                    <a:pt x="21196" y="21597"/>
                    <a:pt x="21423" y="21597"/>
                  </a:cubicBezTo>
                  <a:cubicBezTo>
                    <a:pt x="21651" y="21597"/>
                    <a:pt x="21878" y="21836"/>
                    <a:pt x="21878" y="25184"/>
                  </a:cubicBezTo>
                  <a:cubicBezTo>
                    <a:pt x="21878" y="42880"/>
                    <a:pt x="13924" y="57228"/>
                    <a:pt x="6424" y="65119"/>
                  </a:cubicBezTo>
                  <a:cubicBezTo>
                    <a:pt x="3924" y="67749"/>
                    <a:pt x="3924" y="68228"/>
                    <a:pt x="3924" y="68945"/>
                  </a:cubicBezTo>
                  <a:cubicBezTo>
                    <a:pt x="3924" y="70619"/>
                    <a:pt x="5060" y="71576"/>
                    <a:pt x="6197" y="71576"/>
                  </a:cubicBezTo>
                  <a:cubicBezTo>
                    <a:pt x="8697" y="71576"/>
                    <a:pt x="26878" y="53162"/>
                    <a:pt x="26878" y="25184"/>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43">
              <a:extLst>
                <a:ext uri="{FF2B5EF4-FFF2-40B4-BE49-F238E27FC236}">
                  <a16:creationId xmlns:a16="http://schemas.microsoft.com/office/drawing/2014/main" id="{9BDD4A82-6E00-9DF5-FCC2-4C8AE210B02D}"/>
                </a:ext>
              </a:extLst>
            </p:cNvPr>
            <p:cNvSpPr/>
            <p:nvPr>
              <p:custDataLst>
                <p:tags r:id="rId30"/>
              </p:custDataLst>
            </p:nvPr>
          </p:nvSpPr>
          <p:spPr>
            <a:xfrm>
              <a:off x="8240695" y="4678171"/>
              <a:ext cx="162266" cy="163328"/>
            </a:xfrm>
            <a:custGeom>
              <a:avLst/>
              <a:gdLst>
                <a:gd name="connsiteX0" fmla="*/ 27113 w 162266"/>
                <a:gd name="connsiteY0" fmla="*/ 144750 h 163328"/>
                <a:gd name="connsiteX1" fmla="*/ 6432 w 162266"/>
                <a:gd name="connsiteY1" fmla="*/ 155990 h 163328"/>
                <a:gd name="connsiteX2" fmla="*/ 296 w 162266"/>
                <a:gd name="connsiteY2" fmla="*/ 160772 h 163328"/>
                <a:gd name="connsiteX3" fmla="*/ 6432 w 162266"/>
                <a:gd name="connsiteY3" fmla="*/ 163403 h 163328"/>
                <a:gd name="connsiteX4" fmla="*/ 87565 w 162266"/>
                <a:gd name="connsiteY4" fmla="*/ 163403 h 163328"/>
                <a:gd name="connsiteX5" fmla="*/ 150290 w 162266"/>
                <a:gd name="connsiteY5" fmla="*/ 111750 h 163328"/>
                <a:gd name="connsiteX6" fmla="*/ 115064 w 162266"/>
                <a:gd name="connsiteY6" fmla="*/ 78032 h 163328"/>
                <a:gd name="connsiteX7" fmla="*/ 162562 w 162266"/>
                <a:gd name="connsiteY7" fmla="*/ 33075 h 163328"/>
                <a:gd name="connsiteX8" fmla="*/ 120291 w 162266"/>
                <a:gd name="connsiteY8" fmla="*/ 75 h 163328"/>
                <a:gd name="connsiteX9" fmla="*/ 43930 w 162266"/>
                <a:gd name="connsiteY9" fmla="*/ 75 h 163328"/>
                <a:gd name="connsiteX10" fmla="*/ 37340 w 162266"/>
                <a:gd name="connsiteY10" fmla="*/ 4857 h 163328"/>
                <a:gd name="connsiteX11" fmla="*/ 43703 w 162266"/>
                <a:gd name="connsiteY11" fmla="*/ 7488 h 163328"/>
                <a:gd name="connsiteX12" fmla="*/ 52339 w 162266"/>
                <a:gd name="connsiteY12" fmla="*/ 7966 h 163328"/>
                <a:gd name="connsiteX13" fmla="*/ 58475 w 162266"/>
                <a:gd name="connsiteY13" fmla="*/ 11792 h 163328"/>
                <a:gd name="connsiteX14" fmla="*/ 57566 w 162266"/>
                <a:gd name="connsiteY14" fmla="*/ 16336 h 163328"/>
                <a:gd name="connsiteX15" fmla="*/ 27113 w 162266"/>
                <a:gd name="connsiteY15" fmla="*/ 144750 h 163328"/>
                <a:gd name="connsiteX16" fmla="*/ 61430 w 162266"/>
                <a:gd name="connsiteY16" fmla="*/ 75880 h 163328"/>
                <a:gd name="connsiteX17" fmla="*/ 75520 w 162266"/>
                <a:gd name="connsiteY17" fmla="*/ 16575 h 163328"/>
                <a:gd name="connsiteX18" fmla="*/ 87792 w 162266"/>
                <a:gd name="connsiteY18" fmla="*/ 7488 h 163328"/>
                <a:gd name="connsiteX19" fmla="*/ 117109 w 162266"/>
                <a:gd name="connsiteY19" fmla="*/ 7488 h 163328"/>
                <a:gd name="connsiteX20" fmla="*/ 141881 w 162266"/>
                <a:gd name="connsiteY20" fmla="*/ 32119 h 163328"/>
                <a:gd name="connsiteX21" fmla="*/ 94610 w 162266"/>
                <a:gd name="connsiteY21" fmla="*/ 75880 h 163328"/>
                <a:gd name="connsiteX22" fmla="*/ 61430 w 162266"/>
                <a:gd name="connsiteY22" fmla="*/ 75880 h 163328"/>
                <a:gd name="connsiteX23" fmla="*/ 51203 w 162266"/>
                <a:gd name="connsiteY23" fmla="*/ 155990 h 163328"/>
                <a:gd name="connsiteX24" fmla="*/ 46203 w 162266"/>
                <a:gd name="connsiteY24" fmla="*/ 155750 h 163328"/>
                <a:gd name="connsiteX25" fmla="*/ 43249 w 162266"/>
                <a:gd name="connsiteY25" fmla="*/ 153359 h 163328"/>
                <a:gd name="connsiteX26" fmla="*/ 44385 w 162266"/>
                <a:gd name="connsiteY26" fmla="*/ 147859 h 163328"/>
                <a:gd name="connsiteX27" fmla="*/ 60066 w 162266"/>
                <a:gd name="connsiteY27" fmla="*/ 81141 h 163328"/>
                <a:gd name="connsiteX28" fmla="*/ 103019 w 162266"/>
                <a:gd name="connsiteY28" fmla="*/ 81141 h 163328"/>
                <a:gd name="connsiteX29" fmla="*/ 129154 w 162266"/>
                <a:gd name="connsiteY29" fmla="*/ 109119 h 163328"/>
                <a:gd name="connsiteX30" fmla="*/ 82111 w 162266"/>
                <a:gd name="connsiteY30" fmla="*/ 155990 h 163328"/>
                <a:gd name="connsiteX31" fmla="*/ 51203 w 162266"/>
                <a:gd name="connsiteY31" fmla="*/ 155990 h 1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2266" h="163328">
                  <a:moveTo>
                    <a:pt x="27113" y="144750"/>
                  </a:moveTo>
                  <a:cubicBezTo>
                    <a:pt x="24840" y="154077"/>
                    <a:pt x="24386" y="155990"/>
                    <a:pt x="6432" y="155990"/>
                  </a:cubicBezTo>
                  <a:cubicBezTo>
                    <a:pt x="2568" y="155990"/>
                    <a:pt x="296" y="155990"/>
                    <a:pt x="296" y="160772"/>
                  </a:cubicBezTo>
                  <a:cubicBezTo>
                    <a:pt x="296" y="163403"/>
                    <a:pt x="2341" y="163403"/>
                    <a:pt x="6432" y="163403"/>
                  </a:cubicBezTo>
                  <a:lnTo>
                    <a:pt x="87565" y="163403"/>
                  </a:lnTo>
                  <a:cubicBezTo>
                    <a:pt x="123473" y="163403"/>
                    <a:pt x="150290" y="135185"/>
                    <a:pt x="150290" y="111750"/>
                  </a:cubicBezTo>
                  <a:cubicBezTo>
                    <a:pt x="150290" y="94532"/>
                    <a:pt x="137108" y="80663"/>
                    <a:pt x="115064" y="78032"/>
                  </a:cubicBezTo>
                  <a:cubicBezTo>
                    <a:pt x="138699" y="73489"/>
                    <a:pt x="162562" y="55793"/>
                    <a:pt x="162562" y="33075"/>
                  </a:cubicBezTo>
                  <a:cubicBezTo>
                    <a:pt x="162562" y="15379"/>
                    <a:pt x="147562" y="75"/>
                    <a:pt x="120291" y="75"/>
                  </a:cubicBezTo>
                  <a:lnTo>
                    <a:pt x="43930" y="75"/>
                  </a:lnTo>
                  <a:cubicBezTo>
                    <a:pt x="39612" y="75"/>
                    <a:pt x="37340" y="75"/>
                    <a:pt x="37340" y="4857"/>
                  </a:cubicBezTo>
                  <a:cubicBezTo>
                    <a:pt x="37340" y="7488"/>
                    <a:pt x="39385" y="7488"/>
                    <a:pt x="43703" y="7488"/>
                  </a:cubicBezTo>
                  <a:cubicBezTo>
                    <a:pt x="44158" y="7488"/>
                    <a:pt x="48476" y="7488"/>
                    <a:pt x="52339" y="7966"/>
                  </a:cubicBezTo>
                  <a:cubicBezTo>
                    <a:pt x="56430" y="8444"/>
                    <a:pt x="58475" y="8684"/>
                    <a:pt x="58475" y="11792"/>
                  </a:cubicBezTo>
                  <a:cubicBezTo>
                    <a:pt x="58475" y="12749"/>
                    <a:pt x="58248" y="13466"/>
                    <a:pt x="57566" y="16336"/>
                  </a:cubicBezTo>
                  <a:lnTo>
                    <a:pt x="27113" y="144750"/>
                  </a:lnTo>
                  <a:close/>
                  <a:moveTo>
                    <a:pt x="61430" y="75880"/>
                  </a:moveTo>
                  <a:lnTo>
                    <a:pt x="75520" y="16575"/>
                  </a:lnTo>
                  <a:cubicBezTo>
                    <a:pt x="77565" y="8205"/>
                    <a:pt x="78020" y="7488"/>
                    <a:pt x="87792" y="7488"/>
                  </a:cubicBezTo>
                  <a:lnTo>
                    <a:pt x="117109" y="7488"/>
                  </a:lnTo>
                  <a:cubicBezTo>
                    <a:pt x="137108" y="7488"/>
                    <a:pt x="141881" y="21597"/>
                    <a:pt x="141881" y="32119"/>
                  </a:cubicBezTo>
                  <a:cubicBezTo>
                    <a:pt x="141881" y="53162"/>
                    <a:pt x="122336" y="75880"/>
                    <a:pt x="94610" y="75880"/>
                  </a:cubicBezTo>
                  <a:lnTo>
                    <a:pt x="61430" y="75880"/>
                  </a:lnTo>
                  <a:close/>
                  <a:moveTo>
                    <a:pt x="51203" y="155990"/>
                  </a:moveTo>
                  <a:cubicBezTo>
                    <a:pt x="48021" y="155990"/>
                    <a:pt x="47567" y="155990"/>
                    <a:pt x="46203" y="155750"/>
                  </a:cubicBezTo>
                  <a:cubicBezTo>
                    <a:pt x="43930" y="155511"/>
                    <a:pt x="43249" y="155272"/>
                    <a:pt x="43249" y="153359"/>
                  </a:cubicBezTo>
                  <a:cubicBezTo>
                    <a:pt x="43249" y="152642"/>
                    <a:pt x="43249" y="152163"/>
                    <a:pt x="44385" y="147859"/>
                  </a:cubicBezTo>
                  <a:lnTo>
                    <a:pt x="60066" y="81141"/>
                  </a:lnTo>
                  <a:lnTo>
                    <a:pt x="103019" y="81141"/>
                  </a:lnTo>
                  <a:cubicBezTo>
                    <a:pt x="124836" y="81141"/>
                    <a:pt x="129154" y="98837"/>
                    <a:pt x="129154" y="109119"/>
                  </a:cubicBezTo>
                  <a:cubicBezTo>
                    <a:pt x="129154" y="132794"/>
                    <a:pt x="108928" y="155990"/>
                    <a:pt x="82111" y="155990"/>
                  </a:cubicBezTo>
                  <a:lnTo>
                    <a:pt x="51203" y="155990"/>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44">
              <a:extLst>
                <a:ext uri="{FF2B5EF4-FFF2-40B4-BE49-F238E27FC236}">
                  <a16:creationId xmlns:a16="http://schemas.microsoft.com/office/drawing/2014/main" id="{0F639F7F-22EB-1A95-49D2-7CADFC1662CB}"/>
                </a:ext>
              </a:extLst>
            </p:cNvPr>
            <p:cNvSpPr/>
            <p:nvPr>
              <p:custDataLst>
                <p:tags r:id="rId31"/>
              </p:custDataLst>
            </p:nvPr>
          </p:nvSpPr>
          <p:spPr>
            <a:xfrm>
              <a:off x="8411804" y="4766219"/>
              <a:ext cx="73815" cy="114496"/>
            </a:xfrm>
            <a:custGeom>
              <a:avLst/>
              <a:gdLst>
                <a:gd name="connsiteX0" fmla="*/ 74118 w 73815"/>
                <a:gd name="connsiteY0" fmla="*/ 57827 h 114496"/>
                <a:gd name="connsiteX1" fmla="*/ 64732 w 73815"/>
                <a:gd name="connsiteY1" fmla="*/ 14472 h 114496"/>
                <a:gd name="connsiteX2" fmla="*/ 37211 w 73815"/>
                <a:gd name="connsiteY2" fmla="*/ 76 h 114496"/>
                <a:gd name="connsiteX3" fmla="*/ 303 w 73815"/>
                <a:gd name="connsiteY3" fmla="*/ 57827 h 114496"/>
                <a:gd name="connsiteX4" fmla="*/ 37211 w 73815"/>
                <a:gd name="connsiteY4" fmla="*/ 114573 h 114496"/>
                <a:gd name="connsiteX5" fmla="*/ 74118 w 73815"/>
                <a:gd name="connsiteY5" fmla="*/ 57827 h 114496"/>
                <a:gd name="connsiteX6" fmla="*/ 37211 w 73815"/>
                <a:gd name="connsiteY6" fmla="*/ 109886 h 114496"/>
                <a:gd name="connsiteX7" fmla="*/ 17007 w 73815"/>
                <a:gd name="connsiteY7" fmla="*/ 91640 h 114496"/>
                <a:gd name="connsiteX8" fmla="*/ 14780 w 73815"/>
                <a:gd name="connsiteY8" fmla="*/ 55651 h 114496"/>
                <a:gd name="connsiteX9" fmla="*/ 17166 w 73815"/>
                <a:gd name="connsiteY9" fmla="*/ 21503 h 114496"/>
                <a:gd name="connsiteX10" fmla="*/ 37211 w 73815"/>
                <a:gd name="connsiteY10" fmla="*/ 4763 h 114496"/>
                <a:gd name="connsiteX11" fmla="*/ 56937 w 73815"/>
                <a:gd name="connsiteY11" fmla="*/ 19996 h 114496"/>
                <a:gd name="connsiteX12" fmla="*/ 59642 w 73815"/>
                <a:gd name="connsiteY12" fmla="*/ 55651 h 114496"/>
                <a:gd name="connsiteX13" fmla="*/ 57574 w 73815"/>
                <a:gd name="connsiteY13" fmla="*/ 90971 h 114496"/>
                <a:gd name="connsiteX14" fmla="*/ 37211 w 73815"/>
                <a:gd name="connsiteY14" fmla="*/ 109886 h 1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15" h="114496">
                  <a:moveTo>
                    <a:pt x="74118" y="57827"/>
                  </a:moveTo>
                  <a:cubicBezTo>
                    <a:pt x="74118" y="39414"/>
                    <a:pt x="72050" y="26190"/>
                    <a:pt x="64732" y="14472"/>
                  </a:cubicBezTo>
                  <a:cubicBezTo>
                    <a:pt x="59801" y="6772"/>
                    <a:pt x="49938" y="76"/>
                    <a:pt x="37211" y="76"/>
                  </a:cubicBezTo>
                  <a:cubicBezTo>
                    <a:pt x="303" y="76"/>
                    <a:pt x="303" y="45775"/>
                    <a:pt x="303" y="57827"/>
                  </a:cubicBezTo>
                  <a:cubicBezTo>
                    <a:pt x="303" y="69879"/>
                    <a:pt x="303" y="114573"/>
                    <a:pt x="37211" y="114573"/>
                  </a:cubicBezTo>
                  <a:cubicBezTo>
                    <a:pt x="74118" y="114573"/>
                    <a:pt x="74118" y="69879"/>
                    <a:pt x="74118" y="57827"/>
                  </a:cubicBezTo>
                  <a:close/>
                  <a:moveTo>
                    <a:pt x="37211" y="109886"/>
                  </a:moveTo>
                  <a:cubicBezTo>
                    <a:pt x="29893" y="109886"/>
                    <a:pt x="20189" y="105367"/>
                    <a:pt x="17007" y="91640"/>
                  </a:cubicBezTo>
                  <a:cubicBezTo>
                    <a:pt x="14780" y="81764"/>
                    <a:pt x="14780" y="68038"/>
                    <a:pt x="14780" y="55651"/>
                  </a:cubicBezTo>
                  <a:cubicBezTo>
                    <a:pt x="14780" y="43431"/>
                    <a:pt x="14780" y="30709"/>
                    <a:pt x="17166" y="21503"/>
                  </a:cubicBezTo>
                  <a:cubicBezTo>
                    <a:pt x="20507" y="8278"/>
                    <a:pt x="30688" y="4763"/>
                    <a:pt x="37211" y="4763"/>
                  </a:cubicBezTo>
                  <a:cubicBezTo>
                    <a:pt x="45801" y="4763"/>
                    <a:pt x="54074" y="10287"/>
                    <a:pt x="56937" y="19996"/>
                  </a:cubicBezTo>
                  <a:cubicBezTo>
                    <a:pt x="59483" y="29035"/>
                    <a:pt x="59642" y="41088"/>
                    <a:pt x="59642" y="55651"/>
                  </a:cubicBezTo>
                  <a:cubicBezTo>
                    <a:pt x="59642" y="68038"/>
                    <a:pt x="59642" y="80425"/>
                    <a:pt x="57574" y="90971"/>
                  </a:cubicBezTo>
                  <a:cubicBezTo>
                    <a:pt x="54392" y="106204"/>
                    <a:pt x="43574" y="109886"/>
                    <a:pt x="37211" y="109886"/>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45">
              <a:extLst>
                <a:ext uri="{FF2B5EF4-FFF2-40B4-BE49-F238E27FC236}">
                  <a16:creationId xmlns:a16="http://schemas.microsoft.com/office/drawing/2014/main" id="{BA959582-8A92-B609-2CD4-3351400D2764}"/>
                </a:ext>
              </a:extLst>
            </p:cNvPr>
            <p:cNvSpPr/>
            <p:nvPr>
              <p:custDataLst>
                <p:tags r:id="rId32"/>
              </p:custDataLst>
            </p:nvPr>
          </p:nvSpPr>
          <p:spPr>
            <a:xfrm>
              <a:off x="8581339" y="4753737"/>
              <a:ext cx="151130" cy="55957"/>
            </a:xfrm>
            <a:custGeom>
              <a:avLst/>
              <a:gdLst>
                <a:gd name="connsiteX0" fmla="*/ 143714 w 151130"/>
                <a:gd name="connsiteY0" fmla="*/ 9640 h 55957"/>
                <a:gd name="connsiteX1" fmla="*/ 151441 w 151130"/>
                <a:gd name="connsiteY1" fmla="*/ 4857 h 55957"/>
                <a:gd name="connsiteX2" fmla="*/ 143941 w 151130"/>
                <a:gd name="connsiteY2" fmla="*/ 75 h 55957"/>
                <a:gd name="connsiteX3" fmla="*/ 7810 w 151130"/>
                <a:gd name="connsiteY3" fmla="*/ 75 h 55957"/>
                <a:gd name="connsiteX4" fmla="*/ 310 w 151130"/>
                <a:gd name="connsiteY4" fmla="*/ 4857 h 55957"/>
                <a:gd name="connsiteX5" fmla="*/ 8037 w 151130"/>
                <a:gd name="connsiteY5" fmla="*/ 9640 h 55957"/>
                <a:gd name="connsiteX6" fmla="*/ 143714 w 151130"/>
                <a:gd name="connsiteY6" fmla="*/ 9640 h 55957"/>
                <a:gd name="connsiteX7" fmla="*/ 143941 w 151130"/>
                <a:gd name="connsiteY7" fmla="*/ 56032 h 55957"/>
                <a:gd name="connsiteX8" fmla="*/ 151441 w 151130"/>
                <a:gd name="connsiteY8" fmla="*/ 51249 h 55957"/>
                <a:gd name="connsiteX9" fmla="*/ 143714 w 151130"/>
                <a:gd name="connsiteY9" fmla="*/ 46467 h 55957"/>
                <a:gd name="connsiteX10" fmla="*/ 8037 w 151130"/>
                <a:gd name="connsiteY10" fmla="*/ 46467 h 55957"/>
                <a:gd name="connsiteX11" fmla="*/ 310 w 151130"/>
                <a:gd name="connsiteY11" fmla="*/ 51249 h 55957"/>
                <a:gd name="connsiteX12" fmla="*/ 7810 w 151130"/>
                <a:gd name="connsiteY12" fmla="*/ 56032 h 55957"/>
                <a:gd name="connsiteX13" fmla="*/ 143941 w 151130"/>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130" h="55957">
                  <a:moveTo>
                    <a:pt x="143714" y="9640"/>
                  </a:moveTo>
                  <a:cubicBezTo>
                    <a:pt x="147123" y="9640"/>
                    <a:pt x="151441" y="9640"/>
                    <a:pt x="151441" y="4857"/>
                  </a:cubicBezTo>
                  <a:cubicBezTo>
                    <a:pt x="151441" y="75"/>
                    <a:pt x="147123" y="75"/>
                    <a:pt x="143941" y="75"/>
                  </a:cubicBezTo>
                  <a:lnTo>
                    <a:pt x="7810" y="75"/>
                  </a:lnTo>
                  <a:cubicBezTo>
                    <a:pt x="4628" y="75"/>
                    <a:pt x="310" y="75"/>
                    <a:pt x="310" y="4857"/>
                  </a:cubicBezTo>
                  <a:cubicBezTo>
                    <a:pt x="310" y="9640"/>
                    <a:pt x="4628" y="9640"/>
                    <a:pt x="8037" y="9640"/>
                  </a:cubicBezTo>
                  <a:lnTo>
                    <a:pt x="143714" y="9640"/>
                  </a:lnTo>
                  <a:close/>
                  <a:moveTo>
                    <a:pt x="143941" y="56032"/>
                  </a:moveTo>
                  <a:cubicBezTo>
                    <a:pt x="147123" y="56032"/>
                    <a:pt x="151441" y="56032"/>
                    <a:pt x="151441" y="51249"/>
                  </a:cubicBezTo>
                  <a:cubicBezTo>
                    <a:pt x="151441" y="46467"/>
                    <a:pt x="147123" y="46467"/>
                    <a:pt x="143714" y="46467"/>
                  </a:cubicBezTo>
                  <a:lnTo>
                    <a:pt x="8037" y="46467"/>
                  </a:lnTo>
                  <a:cubicBezTo>
                    <a:pt x="4628" y="46467"/>
                    <a:pt x="310" y="46467"/>
                    <a:pt x="310" y="51249"/>
                  </a:cubicBezTo>
                  <a:cubicBezTo>
                    <a:pt x="310" y="56032"/>
                    <a:pt x="4628" y="56032"/>
                    <a:pt x="7810" y="56032"/>
                  </a:cubicBezTo>
                  <a:lnTo>
                    <a:pt x="143941"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46">
              <a:extLst>
                <a:ext uri="{FF2B5EF4-FFF2-40B4-BE49-F238E27FC236}">
                  <a16:creationId xmlns:a16="http://schemas.microsoft.com/office/drawing/2014/main" id="{81A56A3D-885A-896A-29BC-183FA49A26EC}"/>
                </a:ext>
              </a:extLst>
            </p:cNvPr>
            <p:cNvSpPr/>
            <p:nvPr>
              <p:custDataLst>
                <p:tags r:id="rId33"/>
              </p:custDataLst>
            </p:nvPr>
          </p:nvSpPr>
          <p:spPr>
            <a:xfrm>
              <a:off x="8828727" y="4682236"/>
              <a:ext cx="74996" cy="159262"/>
            </a:xfrm>
            <a:custGeom>
              <a:avLst/>
              <a:gdLst>
                <a:gd name="connsiteX0" fmla="*/ 46910 w 74996"/>
                <a:gd name="connsiteY0" fmla="*/ 6292 h 159262"/>
                <a:gd name="connsiteX1" fmla="*/ 41683 w 74996"/>
                <a:gd name="connsiteY1" fmla="*/ 75 h 159262"/>
                <a:gd name="connsiteX2" fmla="*/ 321 w 74996"/>
                <a:gd name="connsiteY2" fmla="*/ 15379 h 159262"/>
                <a:gd name="connsiteX3" fmla="*/ 321 w 74996"/>
                <a:gd name="connsiteY3" fmla="*/ 22792 h 159262"/>
                <a:gd name="connsiteX4" fmla="*/ 30093 w 74996"/>
                <a:gd name="connsiteY4" fmla="*/ 16575 h 159262"/>
                <a:gd name="connsiteX5" fmla="*/ 30093 w 74996"/>
                <a:gd name="connsiteY5" fmla="*/ 140446 h 159262"/>
                <a:gd name="connsiteX6" fmla="*/ 8957 w 74996"/>
                <a:gd name="connsiteY6" fmla="*/ 151924 h 159262"/>
                <a:gd name="connsiteX7" fmla="*/ 1685 w 74996"/>
                <a:gd name="connsiteY7" fmla="*/ 151924 h 159262"/>
                <a:gd name="connsiteX8" fmla="*/ 1685 w 74996"/>
                <a:gd name="connsiteY8" fmla="*/ 159337 h 159262"/>
                <a:gd name="connsiteX9" fmla="*/ 38501 w 74996"/>
                <a:gd name="connsiteY9" fmla="*/ 158620 h 159262"/>
                <a:gd name="connsiteX10" fmla="*/ 75318 w 74996"/>
                <a:gd name="connsiteY10" fmla="*/ 159337 h 159262"/>
                <a:gd name="connsiteX11" fmla="*/ 75318 w 74996"/>
                <a:gd name="connsiteY11" fmla="*/ 151924 h 159262"/>
                <a:gd name="connsiteX12" fmla="*/ 68046 w 74996"/>
                <a:gd name="connsiteY12" fmla="*/ 151924 h 159262"/>
                <a:gd name="connsiteX13" fmla="*/ 46910 w 74996"/>
                <a:gd name="connsiteY13" fmla="*/ 140446 h 159262"/>
                <a:gd name="connsiteX14" fmla="*/ 46910 w 74996"/>
                <a:gd name="connsiteY14" fmla="*/ 6292 h 15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996" h="159262">
                  <a:moveTo>
                    <a:pt x="46910" y="6292"/>
                  </a:moveTo>
                  <a:cubicBezTo>
                    <a:pt x="46910" y="553"/>
                    <a:pt x="46910" y="75"/>
                    <a:pt x="41683" y="75"/>
                  </a:cubicBezTo>
                  <a:cubicBezTo>
                    <a:pt x="27593" y="15379"/>
                    <a:pt x="7593" y="15379"/>
                    <a:pt x="321" y="15379"/>
                  </a:cubicBezTo>
                  <a:lnTo>
                    <a:pt x="321" y="22792"/>
                  </a:lnTo>
                  <a:cubicBezTo>
                    <a:pt x="4866" y="22792"/>
                    <a:pt x="18275" y="22792"/>
                    <a:pt x="30093" y="16575"/>
                  </a:cubicBezTo>
                  <a:lnTo>
                    <a:pt x="30093" y="140446"/>
                  </a:lnTo>
                  <a:cubicBezTo>
                    <a:pt x="30093" y="149055"/>
                    <a:pt x="29411" y="151924"/>
                    <a:pt x="8957" y="151924"/>
                  </a:cubicBezTo>
                  <a:lnTo>
                    <a:pt x="1685" y="151924"/>
                  </a:lnTo>
                  <a:lnTo>
                    <a:pt x="1685" y="159337"/>
                  </a:lnTo>
                  <a:cubicBezTo>
                    <a:pt x="9639" y="158620"/>
                    <a:pt x="29411" y="158620"/>
                    <a:pt x="38501" y="158620"/>
                  </a:cubicBezTo>
                  <a:cubicBezTo>
                    <a:pt x="47592" y="158620"/>
                    <a:pt x="67364" y="158620"/>
                    <a:pt x="75318" y="159337"/>
                  </a:cubicBezTo>
                  <a:lnTo>
                    <a:pt x="75318" y="151924"/>
                  </a:lnTo>
                  <a:lnTo>
                    <a:pt x="68046" y="151924"/>
                  </a:lnTo>
                  <a:cubicBezTo>
                    <a:pt x="47592" y="151924"/>
                    <a:pt x="46910" y="149294"/>
                    <a:pt x="46910" y="140446"/>
                  </a:cubicBezTo>
                  <a:lnTo>
                    <a:pt x="46910" y="629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47">
              <a:extLst>
                <a:ext uri="{FF2B5EF4-FFF2-40B4-BE49-F238E27FC236}">
                  <a16:creationId xmlns:a16="http://schemas.microsoft.com/office/drawing/2014/main" id="{F387C175-7A3D-9F9B-2A41-407CF45F4CDB}"/>
                </a:ext>
              </a:extLst>
            </p:cNvPr>
            <p:cNvSpPr/>
            <p:nvPr>
              <p:custDataLst>
                <p:tags r:id="rId34"/>
              </p:custDataLst>
            </p:nvPr>
          </p:nvSpPr>
          <p:spPr>
            <a:xfrm>
              <a:off x="8933496" y="4682236"/>
              <a:ext cx="90678" cy="159262"/>
            </a:xfrm>
            <a:custGeom>
              <a:avLst/>
              <a:gdLst>
                <a:gd name="connsiteX0" fmla="*/ 17825 w 90678"/>
                <a:gd name="connsiteY0" fmla="*/ 140924 h 159262"/>
                <a:gd name="connsiteX1" fmla="*/ 41915 w 90678"/>
                <a:gd name="connsiteY1" fmla="*/ 116293 h 159262"/>
                <a:gd name="connsiteX2" fmla="*/ 91004 w 90678"/>
                <a:gd name="connsiteY2" fmla="*/ 46467 h 159262"/>
                <a:gd name="connsiteX3" fmla="*/ 42824 w 90678"/>
                <a:gd name="connsiteY3" fmla="*/ 75 h 159262"/>
                <a:gd name="connsiteX4" fmla="*/ 326 w 90678"/>
                <a:gd name="connsiteY4" fmla="*/ 43358 h 159262"/>
                <a:gd name="connsiteX5" fmla="*/ 12371 w 90678"/>
                <a:gd name="connsiteY5" fmla="*/ 56749 h 159262"/>
                <a:gd name="connsiteX6" fmla="*/ 24189 w 90678"/>
                <a:gd name="connsiteY6" fmla="*/ 44075 h 159262"/>
                <a:gd name="connsiteX7" fmla="*/ 12144 w 90678"/>
                <a:gd name="connsiteY7" fmla="*/ 31640 h 159262"/>
                <a:gd name="connsiteX8" fmla="*/ 9189 w 90678"/>
                <a:gd name="connsiteY8" fmla="*/ 31879 h 159262"/>
                <a:gd name="connsiteX9" fmla="*/ 39870 w 90678"/>
                <a:gd name="connsiteY9" fmla="*/ 7488 h 159262"/>
                <a:gd name="connsiteX10" fmla="*/ 70323 w 90678"/>
                <a:gd name="connsiteY10" fmla="*/ 46467 h 159262"/>
                <a:gd name="connsiteX11" fmla="*/ 46460 w 90678"/>
                <a:gd name="connsiteY11" fmla="*/ 99315 h 159262"/>
                <a:gd name="connsiteX12" fmla="*/ 2826 w 90678"/>
                <a:gd name="connsiteY12" fmla="*/ 150490 h 159262"/>
                <a:gd name="connsiteX13" fmla="*/ 326 w 90678"/>
                <a:gd name="connsiteY13" fmla="*/ 159337 h 159262"/>
                <a:gd name="connsiteX14" fmla="*/ 84641 w 90678"/>
                <a:gd name="connsiteY14" fmla="*/ 159337 h 159262"/>
                <a:gd name="connsiteX15" fmla="*/ 91004 w 90678"/>
                <a:gd name="connsiteY15" fmla="*/ 117728 h 159262"/>
                <a:gd name="connsiteX16" fmla="*/ 85323 w 90678"/>
                <a:gd name="connsiteY16" fmla="*/ 117728 h 159262"/>
                <a:gd name="connsiteX17" fmla="*/ 80323 w 90678"/>
                <a:gd name="connsiteY17" fmla="*/ 139011 h 159262"/>
                <a:gd name="connsiteX18" fmla="*/ 58733 w 90678"/>
                <a:gd name="connsiteY18" fmla="*/ 140924 h 159262"/>
                <a:gd name="connsiteX19" fmla="*/ 17825 w 90678"/>
                <a:gd name="connsiteY19" fmla="*/ 140924 h 15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78" h="159262">
                  <a:moveTo>
                    <a:pt x="17825" y="140924"/>
                  </a:moveTo>
                  <a:lnTo>
                    <a:pt x="41915" y="116293"/>
                  </a:lnTo>
                  <a:cubicBezTo>
                    <a:pt x="77368" y="83293"/>
                    <a:pt x="91004" y="70380"/>
                    <a:pt x="91004" y="46467"/>
                  </a:cubicBezTo>
                  <a:cubicBezTo>
                    <a:pt x="91004" y="19205"/>
                    <a:pt x="70550" y="75"/>
                    <a:pt x="42824" y="75"/>
                  </a:cubicBezTo>
                  <a:cubicBezTo>
                    <a:pt x="17143" y="75"/>
                    <a:pt x="326" y="22075"/>
                    <a:pt x="326" y="43358"/>
                  </a:cubicBezTo>
                  <a:cubicBezTo>
                    <a:pt x="326" y="56749"/>
                    <a:pt x="11689" y="56749"/>
                    <a:pt x="12371" y="56749"/>
                  </a:cubicBezTo>
                  <a:cubicBezTo>
                    <a:pt x="16234" y="56749"/>
                    <a:pt x="24189" y="53880"/>
                    <a:pt x="24189" y="44075"/>
                  </a:cubicBezTo>
                  <a:cubicBezTo>
                    <a:pt x="24189" y="37858"/>
                    <a:pt x="20098" y="31640"/>
                    <a:pt x="12144" y="31640"/>
                  </a:cubicBezTo>
                  <a:cubicBezTo>
                    <a:pt x="10326" y="31640"/>
                    <a:pt x="9871" y="31640"/>
                    <a:pt x="9189" y="31879"/>
                  </a:cubicBezTo>
                  <a:cubicBezTo>
                    <a:pt x="14416" y="16336"/>
                    <a:pt x="26689" y="7488"/>
                    <a:pt x="39870" y="7488"/>
                  </a:cubicBezTo>
                  <a:cubicBezTo>
                    <a:pt x="60551" y="7488"/>
                    <a:pt x="70323" y="26858"/>
                    <a:pt x="70323" y="46467"/>
                  </a:cubicBezTo>
                  <a:cubicBezTo>
                    <a:pt x="70323" y="65597"/>
                    <a:pt x="58960" y="84489"/>
                    <a:pt x="46460" y="99315"/>
                  </a:cubicBezTo>
                  <a:lnTo>
                    <a:pt x="2826" y="150490"/>
                  </a:lnTo>
                  <a:cubicBezTo>
                    <a:pt x="326" y="153120"/>
                    <a:pt x="326" y="153598"/>
                    <a:pt x="326" y="159337"/>
                  </a:cubicBezTo>
                  <a:lnTo>
                    <a:pt x="84641" y="159337"/>
                  </a:lnTo>
                  <a:lnTo>
                    <a:pt x="91004" y="117728"/>
                  </a:lnTo>
                  <a:lnTo>
                    <a:pt x="85323" y="117728"/>
                  </a:lnTo>
                  <a:cubicBezTo>
                    <a:pt x="84186" y="124902"/>
                    <a:pt x="82595" y="135424"/>
                    <a:pt x="80323" y="139011"/>
                  </a:cubicBezTo>
                  <a:cubicBezTo>
                    <a:pt x="78732" y="140924"/>
                    <a:pt x="63733" y="140924"/>
                    <a:pt x="58733" y="140924"/>
                  </a:cubicBezTo>
                  <a:lnTo>
                    <a:pt x="17825" y="140924"/>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48">
              <a:extLst>
                <a:ext uri="{FF2B5EF4-FFF2-40B4-BE49-F238E27FC236}">
                  <a16:creationId xmlns:a16="http://schemas.microsoft.com/office/drawing/2014/main" id="{ECB8D2BC-437B-1412-CF42-6129A82EB0AF}"/>
                </a:ext>
              </a:extLst>
            </p:cNvPr>
            <p:cNvSpPr/>
            <p:nvPr>
              <p:custDataLst>
                <p:tags r:id="rId35"/>
              </p:custDataLst>
            </p:nvPr>
          </p:nvSpPr>
          <p:spPr>
            <a:xfrm>
              <a:off x="9055310" y="4816151"/>
              <a:ext cx="24089" cy="25348"/>
            </a:xfrm>
            <a:custGeom>
              <a:avLst/>
              <a:gdLst>
                <a:gd name="connsiteX0" fmla="*/ 24421 w 24089"/>
                <a:gd name="connsiteY0" fmla="*/ 12749 h 25348"/>
                <a:gd name="connsiteX1" fmla="*/ 12376 w 24089"/>
                <a:gd name="connsiteY1" fmla="*/ 75 h 25348"/>
                <a:gd name="connsiteX2" fmla="*/ 331 w 24089"/>
                <a:gd name="connsiteY2" fmla="*/ 12749 h 25348"/>
                <a:gd name="connsiteX3" fmla="*/ 12376 w 24089"/>
                <a:gd name="connsiteY3" fmla="*/ 25423 h 25348"/>
                <a:gd name="connsiteX4" fmla="*/ 24421 w 24089"/>
                <a:gd name="connsiteY4" fmla="*/ 12749 h 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89" h="25348">
                  <a:moveTo>
                    <a:pt x="24421" y="12749"/>
                  </a:moveTo>
                  <a:cubicBezTo>
                    <a:pt x="24421" y="5814"/>
                    <a:pt x="18967" y="75"/>
                    <a:pt x="12376" y="75"/>
                  </a:cubicBezTo>
                  <a:cubicBezTo>
                    <a:pt x="5785" y="75"/>
                    <a:pt x="331" y="5814"/>
                    <a:pt x="331" y="12749"/>
                  </a:cubicBezTo>
                  <a:cubicBezTo>
                    <a:pt x="331" y="19684"/>
                    <a:pt x="5785" y="25423"/>
                    <a:pt x="12376" y="25423"/>
                  </a:cubicBezTo>
                  <a:cubicBezTo>
                    <a:pt x="18967" y="25423"/>
                    <a:pt x="24421" y="19684"/>
                    <a:pt x="24421" y="12749"/>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49">
              <a:extLst>
                <a:ext uri="{FF2B5EF4-FFF2-40B4-BE49-F238E27FC236}">
                  <a16:creationId xmlns:a16="http://schemas.microsoft.com/office/drawing/2014/main" id="{AE14E468-3EE9-6FA0-FAFD-121643E316A4}"/>
                </a:ext>
              </a:extLst>
            </p:cNvPr>
            <p:cNvSpPr/>
            <p:nvPr>
              <p:custDataLst>
                <p:tags r:id="rId36"/>
              </p:custDataLst>
            </p:nvPr>
          </p:nvSpPr>
          <p:spPr>
            <a:xfrm>
              <a:off x="9110257" y="4682236"/>
              <a:ext cx="90678" cy="159262"/>
            </a:xfrm>
            <a:custGeom>
              <a:avLst/>
              <a:gdLst>
                <a:gd name="connsiteX0" fmla="*/ 17833 w 90678"/>
                <a:gd name="connsiteY0" fmla="*/ 140924 h 159262"/>
                <a:gd name="connsiteX1" fmla="*/ 41923 w 90678"/>
                <a:gd name="connsiteY1" fmla="*/ 116293 h 159262"/>
                <a:gd name="connsiteX2" fmla="*/ 91012 w 90678"/>
                <a:gd name="connsiteY2" fmla="*/ 46467 h 159262"/>
                <a:gd name="connsiteX3" fmla="*/ 42832 w 90678"/>
                <a:gd name="connsiteY3" fmla="*/ 75 h 159262"/>
                <a:gd name="connsiteX4" fmla="*/ 334 w 90678"/>
                <a:gd name="connsiteY4" fmla="*/ 43358 h 159262"/>
                <a:gd name="connsiteX5" fmla="*/ 12379 w 90678"/>
                <a:gd name="connsiteY5" fmla="*/ 56749 h 159262"/>
                <a:gd name="connsiteX6" fmla="*/ 24196 w 90678"/>
                <a:gd name="connsiteY6" fmla="*/ 44075 h 159262"/>
                <a:gd name="connsiteX7" fmla="*/ 12151 w 90678"/>
                <a:gd name="connsiteY7" fmla="*/ 31640 h 159262"/>
                <a:gd name="connsiteX8" fmla="*/ 9197 w 90678"/>
                <a:gd name="connsiteY8" fmla="*/ 31879 h 159262"/>
                <a:gd name="connsiteX9" fmla="*/ 39878 w 90678"/>
                <a:gd name="connsiteY9" fmla="*/ 7488 h 159262"/>
                <a:gd name="connsiteX10" fmla="*/ 70331 w 90678"/>
                <a:gd name="connsiteY10" fmla="*/ 46467 h 159262"/>
                <a:gd name="connsiteX11" fmla="*/ 46468 w 90678"/>
                <a:gd name="connsiteY11" fmla="*/ 99315 h 159262"/>
                <a:gd name="connsiteX12" fmla="*/ 2834 w 90678"/>
                <a:gd name="connsiteY12" fmla="*/ 150490 h 159262"/>
                <a:gd name="connsiteX13" fmla="*/ 334 w 90678"/>
                <a:gd name="connsiteY13" fmla="*/ 159337 h 159262"/>
                <a:gd name="connsiteX14" fmla="*/ 84648 w 90678"/>
                <a:gd name="connsiteY14" fmla="*/ 159337 h 159262"/>
                <a:gd name="connsiteX15" fmla="*/ 91012 w 90678"/>
                <a:gd name="connsiteY15" fmla="*/ 117728 h 159262"/>
                <a:gd name="connsiteX16" fmla="*/ 85330 w 90678"/>
                <a:gd name="connsiteY16" fmla="*/ 117728 h 159262"/>
                <a:gd name="connsiteX17" fmla="*/ 80330 w 90678"/>
                <a:gd name="connsiteY17" fmla="*/ 139011 h 159262"/>
                <a:gd name="connsiteX18" fmla="*/ 58740 w 90678"/>
                <a:gd name="connsiteY18" fmla="*/ 140924 h 159262"/>
                <a:gd name="connsiteX19" fmla="*/ 17833 w 90678"/>
                <a:gd name="connsiteY19" fmla="*/ 140924 h 15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78" h="159262">
                  <a:moveTo>
                    <a:pt x="17833" y="140924"/>
                  </a:moveTo>
                  <a:lnTo>
                    <a:pt x="41923" y="116293"/>
                  </a:lnTo>
                  <a:cubicBezTo>
                    <a:pt x="77376" y="83293"/>
                    <a:pt x="91012" y="70380"/>
                    <a:pt x="91012" y="46467"/>
                  </a:cubicBezTo>
                  <a:cubicBezTo>
                    <a:pt x="91012" y="19205"/>
                    <a:pt x="70558" y="75"/>
                    <a:pt x="42832" y="75"/>
                  </a:cubicBezTo>
                  <a:cubicBezTo>
                    <a:pt x="17151" y="75"/>
                    <a:pt x="334" y="22075"/>
                    <a:pt x="334" y="43358"/>
                  </a:cubicBezTo>
                  <a:cubicBezTo>
                    <a:pt x="334" y="56749"/>
                    <a:pt x="11697" y="56749"/>
                    <a:pt x="12379" y="56749"/>
                  </a:cubicBezTo>
                  <a:cubicBezTo>
                    <a:pt x="16242" y="56749"/>
                    <a:pt x="24196" y="53880"/>
                    <a:pt x="24196" y="44075"/>
                  </a:cubicBezTo>
                  <a:cubicBezTo>
                    <a:pt x="24196" y="37858"/>
                    <a:pt x="20106" y="31640"/>
                    <a:pt x="12151" y="31640"/>
                  </a:cubicBezTo>
                  <a:cubicBezTo>
                    <a:pt x="10333" y="31640"/>
                    <a:pt x="9879" y="31640"/>
                    <a:pt x="9197" y="31879"/>
                  </a:cubicBezTo>
                  <a:cubicBezTo>
                    <a:pt x="14424" y="16336"/>
                    <a:pt x="26696" y="7488"/>
                    <a:pt x="39878" y="7488"/>
                  </a:cubicBezTo>
                  <a:cubicBezTo>
                    <a:pt x="60559" y="7488"/>
                    <a:pt x="70331" y="26858"/>
                    <a:pt x="70331" y="46467"/>
                  </a:cubicBezTo>
                  <a:cubicBezTo>
                    <a:pt x="70331" y="65597"/>
                    <a:pt x="58968" y="84489"/>
                    <a:pt x="46468" y="99315"/>
                  </a:cubicBezTo>
                  <a:lnTo>
                    <a:pt x="2834" y="150490"/>
                  </a:lnTo>
                  <a:cubicBezTo>
                    <a:pt x="334" y="153120"/>
                    <a:pt x="334" y="153598"/>
                    <a:pt x="334" y="159337"/>
                  </a:cubicBezTo>
                  <a:lnTo>
                    <a:pt x="84648" y="159337"/>
                  </a:lnTo>
                  <a:lnTo>
                    <a:pt x="91012" y="117728"/>
                  </a:lnTo>
                  <a:lnTo>
                    <a:pt x="85330" y="117728"/>
                  </a:lnTo>
                  <a:cubicBezTo>
                    <a:pt x="84194" y="124902"/>
                    <a:pt x="82603" y="135424"/>
                    <a:pt x="80330" y="139011"/>
                  </a:cubicBezTo>
                  <a:cubicBezTo>
                    <a:pt x="78740" y="140924"/>
                    <a:pt x="63740" y="140924"/>
                    <a:pt x="58740" y="140924"/>
                  </a:cubicBezTo>
                  <a:lnTo>
                    <a:pt x="17833" y="140924"/>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50">
              <a:extLst>
                <a:ext uri="{FF2B5EF4-FFF2-40B4-BE49-F238E27FC236}">
                  <a16:creationId xmlns:a16="http://schemas.microsoft.com/office/drawing/2014/main" id="{1C6740B3-B5A4-D130-3B35-CF8445F3E2FC}"/>
                </a:ext>
              </a:extLst>
            </p:cNvPr>
            <p:cNvSpPr/>
            <p:nvPr>
              <p:custDataLst>
                <p:tags r:id="rId37"/>
              </p:custDataLst>
            </p:nvPr>
          </p:nvSpPr>
          <p:spPr>
            <a:xfrm>
              <a:off x="9258584" y="4679606"/>
              <a:ext cx="147494" cy="161893"/>
            </a:xfrm>
            <a:custGeom>
              <a:avLst/>
              <a:gdLst>
                <a:gd name="connsiteX0" fmla="*/ 143516 w 147494"/>
                <a:gd name="connsiteY0" fmla="*/ 75 h 161893"/>
                <a:gd name="connsiteX1" fmla="*/ 4658 w 147494"/>
                <a:gd name="connsiteY1" fmla="*/ 75 h 161893"/>
                <a:gd name="connsiteX2" fmla="*/ 340 w 147494"/>
                <a:gd name="connsiteY2" fmla="*/ 53880 h 161893"/>
                <a:gd name="connsiteX3" fmla="*/ 6022 w 147494"/>
                <a:gd name="connsiteY3" fmla="*/ 53880 h 161893"/>
                <a:gd name="connsiteX4" fmla="*/ 46929 w 147494"/>
                <a:gd name="connsiteY4" fmla="*/ 7488 h 161893"/>
                <a:gd name="connsiteX5" fmla="*/ 59202 w 147494"/>
                <a:gd name="connsiteY5" fmla="*/ 7966 h 161893"/>
                <a:gd name="connsiteX6" fmla="*/ 63974 w 147494"/>
                <a:gd name="connsiteY6" fmla="*/ 17053 h 161893"/>
                <a:gd name="connsiteX7" fmla="*/ 63974 w 147494"/>
                <a:gd name="connsiteY7" fmla="*/ 143076 h 161893"/>
                <a:gd name="connsiteX8" fmla="*/ 40111 w 147494"/>
                <a:gd name="connsiteY8" fmla="*/ 154555 h 161893"/>
                <a:gd name="connsiteX9" fmla="*/ 31021 w 147494"/>
                <a:gd name="connsiteY9" fmla="*/ 154555 h 161893"/>
                <a:gd name="connsiteX10" fmla="*/ 31021 w 147494"/>
                <a:gd name="connsiteY10" fmla="*/ 161968 h 161893"/>
                <a:gd name="connsiteX11" fmla="*/ 73974 w 147494"/>
                <a:gd name="connsiteY11" fmla="*/ 161251 h 161893"/>
                <a:gd name="connsiteX12" fmla="*/ 117154 w 147494"/>
                <a:gd name="connsiteY12" fmla="*/ 161968 h 161893"/>
                <a:gd name="connsiteX13" fmla="*/ 117154 w 147494"/>
                <a:gd name="connsiteY13" fmla="*/ 154555 h 161893"/>
                <a:gd name="connsiteX14" fmla="*/ 108063 w 147494"/>
                <a:gd name="connsiteY14" fmla="*/ 154555 h 161893"/>
                <a:gd name="connsiteX15" fmla="*/ 84201 w 147494"/>
                <a:gd name="connsiteY15" fmla="*/ 143076 h 161893"/>
                <a:gd name="connsiteX16" fmla="*/ 84201 w 147494"/>
                <a:gd name="connsiteY16" fmla="*/ 17053 h 161893"/>
                <a:gd name="connsiteX17" fmla="*/ 88291 w 147494"/>
                <a:gd name="connsiteY17" fmla="*/ 7966 h 161893"/>
                <a:gd name="connsiteX18" fmla="*/ 101245 w 147494"/>
                <a:gd name="connsiteY18" fmla="*/ 7488 h 161893"/>
                <a:gd name="connsiteX19" fmla="*/ 142153 w 147494"/>
                <a:gd name="connsiteY19" fmla="*/ 53880 h 161893"/>
                <a:gd name="connsiteX20" fmla="*/ 147834 w 147494"/>
                <a:gd name="connsiteY20" fmla="*/ 53880 h 161893"/>
                <a:gd name="connsiteX21" fmla="*/ 143516 w 147494"/>
                <a:gd name="connsiteY21" fmla="*/ 75 h 16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494" h="161893">
                  <a:moveTo>
                    <a:pt x="143516" y="75"/>
                  </a:moveTo>
                  <a:lnTo>
                    <a:pt x="4658" y="75"/>
                  </a:lnTo>
                  <a:lnTo>
                    <a:pt x="340" y="53880"/>
                  </a:lnTo>
                  <a:lnTo>
                    <a:pt x="6022" y="53880"/>
                  </a:lnTo>
                  <a:cubicBezTo>
                    <a:pt x="9204" y="15379"/>
                    <a:pt x="12613" y="7488"/>
                    <a:pt x="46929" y="7488"/>
                  </a:cubicBezTo>
                  <a:cubicBezTo>
                    <a:pt x="51020" y="7488"/>
                    <a:pt x="56929" y="7488"/>
                    <a:pt x="59202" y="7966"/>
                  </a:cubicBezTo>
                  <a:cubicBezTo>
                    <a:pt x="63974" y="8923"/>
                    <a:pt x="63974" y="11553"/>
                    <a:pt x="63974" y="17053"/>
                  </a:cubicBezTo>
                  <a:lnTo>
                    <a:pt x="63974" y="143076"/>
                  </a:lnTo>
                  <a:cubicBezTo>
                    <a:pt x="63974" y="151207"/>
                    <a:pt x="63974" y="154555"/>
                    <a:pt x="40111" y="154555"/>
                  </a:cubicBezTo>
                  <a:lnTo>
                    <a:pt x="31021" y="154555"/>
                  </a:lnTo>
                  <a:lnTo>
                    <a:pt x="31021" y="161968"/>
                  </a:lnTo>
                  <a:cubicBezTo>
                    <a:pt x="40339" y="161251"/>
                    <a:pt x="63520" y="161251"/>
                    <a:pt x="73974" y="161251"/>
                  </a:cubicBezTo>
                  <a:cubicBezTo>
                    <a:pt x="84428" y="161251"/>
                    <a:pt x="107836" y="161251"/>
                    <a:pt x="117154" y="161968"/>
                  </a:cubicBezTo>
                  <a:lnTo>
                    <a:pt x="117154" y="154555"/>
                  </a:lnTo>
                  <a:lnTo>
                    <a:pt x="108063" y="154555"/>
                  </a:lnTo>
                  <a:cubicBezTo>
                    <a:pt x="84201" y="154555"/>
                    <a:pt x="84201" y="151207"/>
                    <a:pt x="84201" y="143076"/>
                  </a:cubicBezTo>
                  <a:lnTo>
                    <a:pt x="84201" y="17053"/>
                  </a:lnTo>
                  <a:cubicBezTo>
                    <a:pt x="84201" y="12271"/>
                    <a:pt x="84201" y="8923"/>
                    <a:pt x="88291" y="7966"/>
                  </a:cubicBezTo>
                  <a:cubicBezTo>
                    <a:pt x="90791" y="7488"/>
                    <a:pt x="96927" y="7488"/>
                    <a:pt x="101245" y="7488"/>
                  </a:cubicBezTo>
                  <a:cubicBezTo>
                    <a:pt x="135562" y="7488"/>
                    <a:pt x="138971" y="15379"/>
                    <a:pt x="142153" y="53880"/>
                  </a:cubicBezTo>
                  <a:lnTo>
                    <a:pt x="147834" y="53880"/>
                  </a:lnTo>
                  <a:lnTo>
                    <a:pt x="143516" y="75"/>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51">
              <a:extLst>
                <a:ext uri="{FF2B5EF4-FFF2-40B4-BE49-F238E27FC236}">
                  <a16:creationId xmlns:a16="http://schemas.microsoft.com/office/drawing/2014/main" id="{6E8946D0-0359-2D8A-F7B8-BC2509651BA0}"/>
                </a:ext>
              </a:extLst>
            </p:cNvPr>
            <p:cNvSpPr/>
            <p:nvPr>
              <p:custDataLst>
                <p:tags r:id="rId38"/>
              </p:custDataLst>
            </p:nvPr>
          </p:nvSpPr>
          <p:spPr>
            <a:xfrm>
              <a:off x="9427492" y="4662149"/>
              <a:ext cx="52725" cy="239133"/>
            </a:xfrm>
            <a:custGeom>
              <a:avLst/>
              <a:gdLst>
                <a:gd name="connsiteX0" fmla="*/ 53073 w 52725"/>
                <a:gd name="connsiteY0" fmla="*/ 119641 h 239133"/>
                <a:gd name="connsiteX1" fmla="*/ 38073 w 52725"/>
                <a:gd name="connsiteY1" fmla="*/ 45032 h 239133"/>
                <a:gd name="connsiteX2" fmla="*/ 2620 w 52725"/>
                <a:gd name="connsiteY2" fmla="*/ 75 h 239133"/>
                <a:gd name="connsiteX3" fmla="*/ 348 w 52725"/>
                <a:gd name="connsiteY3" fmla="*/ 2466 h 239133"/>
                <a:gd name="connsiteX4" fmla="*/ 4666 w 52725"/>
                <a:gd name="connsiteY4" fmla="*/ 7966 h 239133"/>
                <a:gd name="connsiteX5" fmla="*/ 39891 w 52725"/>
                <a:gd name="connsiteY5" fmla="*/ 119641 h 239133"/>
                <a:gd name="connsiteX6" fmla="*/ 3302 w 52725"/>
                <a:gd name="connsiteY6" fmla="*/ 232751 h 239133"/>
                <a:gd name="connsiteX7" fmla="*/ 348 w 52725"/>
                <a:gd name="connsiteY7" fmla="*/ 236817 h 239133"/>
                <a:gd name="connsiteX8" fmla="*/ 2620 w 52725"/>
                <a:gd name="connsiteY8" fmla="*/ 239208 h 239133"/>
                <a:gd name="connsiteX9" fmla="*/ 38755 w 52725"/>
                <a:gd name="connsiteY9" fmla="*/ 192577 h 239133"/>
                <a:gd name="connsiteX10" fmla="*/ 53073 w 52725"/>
                <a:gd name="connsiteY10" fmla="*/ 119641 h 2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25" h="239133">
                  <a:moveTo>
                    <a:pt x="53073" y="119641"/>
                  </a:moveTo>
                  <a:cubicBezTo>
                    <a:pt x="53073" y="100989"/>
                    <a:pt x="50573" y="72054"/>
                    <a:pt x="38073" y="45032"/>
                  </a:cubicBezTo>
                  <a:cubicBezTo>
                    <a:pt x="24438" y="15618"/>
                    <a:pt x="4893" y="75"/>
                    <a:pt x="2620" y="75"/>
                  </a:cubicBezTo>
                  <a:cubicBezTo>
                    <a:pt x="1257" y="75"/>
                    <a:pt x="348" y="1031"/>
                    <a:pt x="348" y="2466"/>
                  </a:cubicBezTo>
                  <a:cubicBezTo>
                    <a:pt x="348" y="3183"/>
                    <a:pt x="348" y="3662"/>
                    <a:pt x="4666" y="7966"/>
                  </a:cubicBezTo>
                  <a:cubicBezTo>
                    <a:pt x="26937" y="31640"/>
                    <a:pt x="39891" y="69662"/>
                    <a:pt x="39891" y="119641"/>
                  </a:cubicBezTo>
                  <a:cubicBezTo>
                    <a:pt x="39891" y="160533"/>
                    <a:pt x="31483" y="202621"/>
                    <a:pt x="3302" y="232751"/>
                  </a:cubicBezTo>
                  <a:cubicBezTo>
                    <a:pt x="348" y="235621"/>
                    <a:pt x="348" y="236099"/>
                    <a:pt x="348" y="236817"/>
                  </a:cubicBezTo>
                  <a:cubicBezTo>
                    <a:pt x="348" y="238251"/>
                    <a:pt x="1257" y="239208"/>
                    <a:pt x="2620" y="239208"/>
                  </a:cubicBezTo>
                  <a:cubicBezTo>
                    <a:pt x="4893" y="239208"/>
                    <a:pt x="25347" y="222947"/>
                    <a:pt x="38755" y="192577"/>
                  </a:cubicBezTo>
                  <a:cubicBezTo>
                    <a:pt x="50346" y="166272"/>
                    <a:pt x="53073" y="139729"/>
                    <a:pt x="53073" y="119641"/>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4" name="Graphic 3">
            <a:extLst>
              <a:ext uri="{FF2B5EF4-FFF2-40B4-BE49-F238E27FC236}">
                <a16:creationId xmlns:a16="http://schemas.microsoft.com/office/drawing/2014/main" id="{37C5638F-9809-BB67-5ADF-528161A44087}"/>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7380000" y="1600200"/>
            <a:ext cx="4114800" cy="3657600"/>
          </a:xfrm>
          <a:prstGeom prst="rect">
            <a:avLst/>
          </a:prstGeom>
        </p:spPr>
      </p:pic>
    </p:spTree>
    <p:extLst>
      <p:ext uri="{BB962C8B-B14F-4D97-AF65-F5344CB8AC3E}">
        <p14:creationId xmlns:p14="http://schemas.microsoft.com/office/powerpoint/2010/main" val="241613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105337"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Tritium </a:t>
            </a:r>
            <a:r>
              <a:rPr lang="el-GR" sz="3200" b="1" dirty="0">
                <a:solidFill>
                  <a:schemeClr val="bg1"/>
                </a:solidFill>
                <a:latin typeface="Times New Roman" panose="02020603050405020304" pitchFamily="18" charset="0"/>
                <a:cs typeface="Times New Roman" panose="02020603050405020304" pitchFamily="18" charset="0"/>
              </a:rPr>
              <a:t>β</a:t>
            </a:r>
            <a:r>
              <a:rPr lang="en-GB" sz="3200" b="1" dirty="0">
                <a:solidFill>
                  <a:schemeClr val="bg1"/>
                </a:solidFill>
                <a:latin typeface="Times New Roman" panose="02020603050405020304" pitchFamily="18" charset="0"/>
                <a:cs typeface="Times New Roman" panose="02020603050405020304" pitchFamily="18" charset="0"/>
              </a:rPr>
              <a:t>-decay</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7" name="textruta 8">
            <a:extLst>
              <a:ext uri="{FF2B5EF4-FFF2-40B4-BE49-F238E27FC236}">
                <a16:creationId xmlns:a16="http://schemas.microsoft.com/office/drawing/2014/main" id="{ADC96347-7F04-1BCE-B0BC-EB26CE10367F}"/>
              </a:ext>
            </a:extLst>
          </p:cNvPr>
          <p:cNvSpPr txBox="1"/>
          <p:nvPr/>
        </p:nvSpPr>
        <p:spPr>
          <a:xfrm>
            <a:off x="1030016" y="1434333"/>
            <a:ext cx="7316524" cy="239584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l-GR" sz="2400" dirty="0">
                <a:solidFill>
                  <a:schemeClr val="bg1"/>
                </a:solidFill>
                <a:latin typeface="Times New Roman" panose="02020603050405020304" pitchFamily="18" charset="0"/>
                <a:cs typeface="Times New Roman" panose="02020603050405020304" pitchFamily="18" charset="0"/>
              </a:rPr>
              <a:t>β</a:t>
            </a:r>
            <a:r>
              <a:rPr lang="sv-SE" sz="2400" dirty="0">
                <a:solidFill>
                  <a:schemeClr val="bg1"/>
                </a:solidFill>
                <a:latin typeface="Times New Roman" panose="02020603050405020304" pitchFamily="18" charset="0"/>
                <a:cs typeface="Times New Roman" panose="02020603050405020304" pitchFamily="18" charset="0"/>
              </a:rPr>
              <a:t>-</a:t>
            </a:r>
            <a:r>
              <a:rPr lang="sv-SE" sz="2400" dirty="0" err="1">
                <a:solidFill>
                  <a:schemeClr val="bg1"/>
                </a:solidFill>
                <a:latin typeface="Times New Roman" panose="02020603050405020304" pitchFamily="18" charset="0"/>
                <a:cs typeface="Times New Roman" panose="02020603050405020304" pitchFamily="18" charset="0"/>
              </a:rPr>
              <a:t>electrons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energy</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spectrum</a:t>
            </a:r>
            <a:endParaRPr lang="sv-SE" sz="2400" i="1"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sv-SE" sz="2400"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spcBef>
                <a:spcPts val="1200"/>
              </a:spcBef>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Nonrelativistic</a:t>
            </a:r>
            <a:r>
              <a:rPr lang="sv-SE" sz="2400" dirty="0">
                <a:solidFill>
                  <a:schemeClr val="bg1"/>
                </a:solidFill>
                <a:latin typeface="Times New Roman" panose="02020603050405020304" pitchFamily="18" charset="0"/>
                <a:cs typeface="Times New Roman" panose="02020603050405020304" pitchFamily="18" charset="0"/>
              </a:rPr>
              <a:t> Fermi-</a:t>
            </a:r>
            <a:r>
              <a:rPr lang="sv-SE" sz="2400" dirty="0" err="1">
                <a:solidFill>
                  <a:schemeClr val="bg1"/>
                </a:solidFill>
                <a:latin typeface="Times New Roman" panose="02020603050405020304" pitchFamily="18" charset="0"/>
                <a:cs typeface="Times New Roman" panose="02020603050405020304" pitchFamily="18" charset="0"/>
              </a:rPr>
              <a:t>function</a:t>
            </a:r>
            <a:endParaRPr lang="sv-SE" sz="2400" i="1"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Isotropic</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11</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grpSp>
        <p:nvGrpSpPr>
          <p:cNvPr id="336" name="Group 335"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f_\beta(W) \propto F(p,2)p \mathcal{W} (W_{\rm max}-W)^2\quad \text{for }W\le W_{\rm max}=\SI{18.6}{keV}&#10;\end{equation*}&#10;&#10;\end{document}" title="IguanaTex Shape Display">
            <a:extLst>
              <a:ext uri="{FF2B5EF4-FFF2-40B4-BE49-F238E27FC236}">
                <a16:creationId xmlns:a16="http://schemas.microsoft.com/office/drawing/2014/main" id="{BBD91E77-9565-664F-F481-62943C92FA86}"/>
              </a:ext>
            </a:extLst>
          </p:cNvPr>
          <p:cNvGrpSpPr>
            <a:grpSpLocks noChangeAspect="1"/>
          </p:cNvGrpSpPr>
          <p:nvPr>
            <p:custDataLst>
              <p:tags r:id="rId1"/>
            </p:custDataLst>
          </p:nvPr>
        </p:nvGrpSpPr>
        <p:grpSpPr>
          <a:xfrm>
            <a:off x="1866638" y="2186864"/>
            <a:ext cx="8228462" cy="361337"/>
            <a:chOff x="5182772" y="4497260"/>
            <a:chExt cx="8228462" cy="361337"/>
          </a:xfrm>
        </p:grpSpPr>
        <p:sp>
          <p:nvSpPr>
            <p:cNvPr id="296" name="Freeform: Shape 295">
              <a:extLst>
                <a:ext uri="{FF2B5EF4-FFF2-40B4-BE49-F238E27FC236}">
                  <a16:creationId xmlns:a16="http://schemas.microsoft.com/office/drawing/2014/main" id="{A6567544-15DF-FB33-C243-E098616D2CFD}"/>
                </a:ext>
              </a:extLst>
            </p:cNvPr>
            <p:cNvSpPr/>
            <p:nvPr>
              <p:custDataLst>
                <p:tags r:id="rId160"/>
              </p:custDataLst>
            </p:nvPr>
          </p:nvSpPr>
          <p:spPr>
            <a:xfrm>
              <a:off x="5182772" y="4550892"/>
              <a:ext cx="151387" cy="282612"/>
            </a:xfrm>
            <a:custGeom>
              <a:avLst/>
              <a:gdLst>
                <a:gd name="connsiteX0" fmla="*/ 95360 w 151387"/>
                <a:gd name="connsiteY0" fmla="*/ 94796 h 282612"/>
                <a:gd name="connsiteX1" fmla="*/ 121450 w 151387"/>
                <a:gd name="connsiteY1" fmla="*/ 94796 h 282612"/>
                <a:gd name="connsiteX2" fmla="*/ 130552 w 151387"/>
                <a:gd name="connsiteY2" fmla="*/ 88585 h 282612"/>
                <a:gd name="connsiteX3" fmla="*/ 122361 w 151387"/>
                <a:gd name="connsiteY3" fmla="*/ 85169 h 282612"/>
                <a:gd name="connsiteX4" fmla="*/ 97180 w 151387"/>
                <a:gd name="connsiteY4" fmla="*/ 85169 h 282612"/>
                <a:gd name="connsiteX5" fmla="*/ 103551 w 151387"/>
                <a:gd name="connsiteY5" fmla="*/ 49765 h 282612"/>
                <a:gd name="connsiteX6" fmla="*/ 110832 w 151387"/>
                <a:gd name="connsiteY6" fmla="*/ 17466 h 282612"/>
                <a:gd name="connsiteX7" fmla="*/ 125091 w 151387"/>
                <a:gd name="connsiteY7" fmla="*/ 6907 h 282612"/>
                <a:gd name="connsiteX8" fmla="*/ 139957 w 151387"/>
                <a:gd name="connsiteY8" fmla="*/ 12497 h 282612"/>
                <a:gd name="connsiteX9" fmla="*/ 123574 w 151387"/>
                <a:gd name="connsiteY9" fmla="*/ 29268 h 282612"/>
                <a:gd name="connsiteX10" fmla="*/ 134799 w 151387"/>
                <a:gd name="connsiteY10" fmla="*/ 40137 h 282612"/>
                <a:gd name="connsiteX11" fmla="*/ 151485 w 151387"/>
                <a:gd name="connsiteY11" fmla="*/ 21504 h 282612"/>
                <a:gd name="connsiteX12" fmla="*/ 125091 w 151387"/>
                <a:gd name="connsiteY12" fmla="*/ 75 h 282612"/>
                <a:gd name="connsiteX13" fmla="*/ 86562 w 151387"/>
                <a:gd name="connsiteY13" fmla="*/ 36411 h 282612"/>
                <a:gd name="connsiteX14" fmla="*/ 76550 w 151387"/>
                <a:gd name="connsiteY14" fmla="*/ 85169 h 282612"/>
                <a:gd name="connsiteX15" fmla="*/ 55617 w 151387"/>
                <a:gd name="connsiteY15" fmla="*/ 85169 h 282612"/>
                <a:gd name="connsiteX16" fmla="*/ 46515 w 151387"/>
                <a:gd name="connsiteY16" fmla="*/ 91070 h 282612"/>
                <a:gd name="connsiteX17" fmla="*/ 55010 w 151387"/>
                <a:gd name="connsiteY17" fmla="*/ 94796 h 282612"/>
                <a:gd name="connsiteX18" fmla="*/ 75033 w 151387"/>
                <a:gd name="connsiteY18" fmla="*/ 94796 h 282612"/>
                <a:gd name="connsiteX19" fmla="*/ 52280 w 151387"/>
                <a:gd name="connsiteY19" fmla="*/ 217469 h 282612"/>
                <a:gd name="connsiteX20" fmla="*/ 25885 w 151387"/>
                <a:gd name="connsiteY20" fmla="*/ 275854 h 282612"/>
                <a:gd name="connsiteX21" fmla="*/ 11323 w 151387"/>
                <a:gd name="connsiteY21" fmla="*/ 270264 h 282612"/>
                <a:gd name="connsiteX22" fmla="*/ 28009 w 151387"/>
                <a:gd name="connsiteY22" fmla="*/ 253494 h 282612"/>
                <a:gd name="connsiteX23" fmla="*/ 16784 w 151387"/>
                <a:gd name="connsiteY23" fmla="*/ 242624 h 282612"/>
                <a:gd name="connsiteX24" fmla="*/ 98 w 151387"/>
                <a:gd name="connsiteY24" fmla="*/ 261258 h 282612"/>
                <a:gd name="connsiteX25" fmla="*/ 25885 w 151387"/>
                <a:gd name="connsiteY25" fmla="*/ 282687 h 282612"/>
                <a:gd name="connsiteX26" fmla="*/ 60168 w 151387"/>
                <a:gd name="connsiteY26" fmla="*/ 252562 h 282612"/>
                <a:gd name="connsiteX27" fmla="*/ 77157 w 151387"/>
                <a:gd name="connsiteY27" fmla="*/ 193245 h 282612"/>
                <a:gd name="connsiteX28" fmla="*/ 95360 w 151387"/>
                <a:gd name="connsiteY28" fmla="*/ 94796 h 28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87" h="282612">
                  <a:moveTo>
                    <a:pt x="95360" y="94796"/>
                  </a:moveTo>
                  <a:lnTo>
                    <a:pt x="121450" y="94796"/>
                  </a:lnTo>
                  <a:cubicBezTo>
                    <a:pt x="127518" y="94796"/>
                    <a:pt x="130552" y="94796"/>
                    <a:pt x="130552" y="88585"/>
                  </a:cubicBezTo>
                  <a:cubicBezTo>
                    <a:pt x="130552" y="85169"/>
                    <a:pt x="127518" y="85169"/>
                    <a:pt x="122361" y="85169"/>
                  </a:cubicBezTo>
                  <a:lnTo>
                    <a:pt x="97180" y="85169"/>
                  </a:lnTo>
                  <a:lnTo>
                    <a:pt x="103551" y="49765"/>
                  </a:lnTo>
                  <a:cubicBezTo>
                    <a:pt x="104765" y="43243"/>
                    <a:pt x="109012" y="21193"/>
                    <a:pt x="110832" y="17466"/>
                  </a:cubicBezTo>
                  <a:cubicBezTo>
                    <a:pt x="113563" y="11566"/>
                    <a:pt x="118720" y="6907"/>
                    <a:pt x="125091" y="6907"/>
                  </a:cubicBezTo>
                  <a:cubicBezTo>
                    <a:pt x="126305" y="6907"/>
                    <a:pt x="134192" y="6907"/>
                    <a:pt x="139957" y="12497"/>
                  </a:cubicBezTo>
                  <a:cubicBezTo>
                    <a:pt x="126608" y="13739"/>
                    <a:pt x="123574" y="24609"/>
                    <a:pt x="123574" y="29268"/>
                  </a:cubicBezTo>
                  <a:cubicBezTo>
                    <a:pt x="123574" y="36411"/>
                    <a:pt x="129035" y="40137"/>
                    <a:pt x="134799" y="40137"/>
                  </a:cubicBezTo>
                  <a:cubicBezTo>
                    <a:pt x="142687" y="40137"/>
                    <a:pt x="151485" y="33305"/>
                    <a:pt x="151485" y="21504"/>
                  </a:cubicBezTo>
                  <a:cubicBezTo>
                    <a:pt x="151485" y="7218"/>
                    <a:pt x="137530" y="75"/>
                    <a:pt x="125091" y="75"/>
                  </a:cubicBezTo>
                  <a:cubicBezTo>
                    <a:pt x="114776" y="75"/>
                    <a:pt x="95663" y="5665"/>
                    <a:pt x="86562" y="36411"/>
                  </a:cubicBezTo>
                  <a:cubicBezTo>
                    <a:pt x="84741" y="42932"/>
                    <a:pt x="83831" y="46038"/>
                    <a:pt x="76550" y="85169"/>
                  </a:cubicBezTo>
                  <a:lnTo>
                    <a:pt x="55617" y="85169"/>
                  </a:lnTo>
                  <a:cubicBezTo>
                    <a:pt x="49853" y="85169"/>
                    <a:pt x="46515" y="85169"/>
                    <a:pt x="46515" y="91070"/>
                  </a:cubicBezTo>
                  <a:cubicBezTo>
                    <a:pt x="46515" y="94796"/>
                    <a:pt x="49246" y="94796"/>
                    <a:pt x="55010" y="94796"/>
                  </a:cubicBezTo>
                  <a:lnTo>
                    <a:pt x="75033" y="94796"/>
                  </a:lnTo>
                  <a:lnTo>
                    <a:pt x="52280" y="217469"/>
                  </a:lnTo>
                  <a:cubicBezTo>
                    <a:pt x="46819" y="247593"/>
                    <a:pt x="41661" y="275854"/>
                    <a:pt x="25885" y="275854"/>
                  </a:cubicBezTo>
                  <a:cubicBezTo>
                    <a:pt x="24672" y="275854"/>
                    <a:pt x="17087" y="275854"/>
                    <a:pt x="11323" y="270264"/>
                  </a:cubicBezTo>
                  <a:cubicBezTo>
                    <a:pt x="25279" y="269333"/>
                    <a:pt x="28009" y="258152"/>
                    <a:pt x="28009" y="253494"/>
                  </a:cubicBezTo>
                  <a:cubicBezTo>
                    <a:pt x="28009" y="246351"/>
                    <a:pt x="22548" y="242624"/>
                    <a:pt x="16784" y="242624"/>
                  </a:cubicBezTo>
                  <a:cubicBezTo>
                    <a:pt x="8896" y="242624"/>
                    <a:pt x="98" y="249457"/>
                    <a:pt x="98" y="261258"/>
                  </a:cubicBezTo>
                  <a:cubicBezTo>
                    <a:pt x="98" y="275233"/>
                    <a:pt x="13447" y="282687"/>
                    <a:pt x="25885" y="282687"/>
                  </a:cubicBezTo>
                  <a:cubicBezTo>
                    <a:pt x="42571" y="282687"/>
                    <a:pt x="54707" y="264364"/>
                    <a:pt x="60168" y="252562"/>
                  </a:cubicBezTo>
                  <a:cubicBezTo>
                    <a:pt x="69876" y="232997"/>
                    <a:pt x="76853" y="195419"/>
                    <a:pt x="77157" y="193245"/>
                  </a:cubicBezTo>
                  <a:lnTo>
                    <a:pt x="95360" y="94796"/>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296">
              <a:extLst>
                <a:ext uri="{FF2B5EF4-FFF2-40B4-BE49-F238E27FC236}">
                  <a16:creationId xmlns:a16="http://schemas.microsoft.com/office/drawing/2014/main" id="{E10745FF-A3A3-E85F-E271-CFCA4939B969}"/>
                </a:ext>
              </a:extLst>
            </p:cNvPr>
            <p:cNvSpPr/>
            <p:nvPr>
              <p:custDataLst>
                <p:tags r:id="rId161"/>
              </p:custDataLst>
            </p:nvPr>
          </p:nvSpPr>
          <p:spPr>
            <a:xfrm>
              <a:off x="5325574" y="4663160"/>
              <a:ext cx="124077" cy="195437"/>
            </a:xfrm>
            <a:custGeom>
              <a:avLst/>
              <a:gdLst>
                <a:gd name="connsiteX0" fmla="*/ 124180 w 124077"/>
                <a:gd name="connsiteY0" fmla="*/ 30294 h 195437"/>
                <a:gd name="connsiteX1" fmla="*/ 89352 w 124077"/>
                <a:gd name="connsiteY1" fmla="*/ 76 h 195437"/>
                <a:gd name="connsiteX2" fmla="*/ 33500 w 124077"/>
                <a:gd name="connsiteY2" fmla="*/ 55946 h 195437"/>
                <a:gd name="connsiteX3" fmla="*/ 158 w 124077"/>
                <a:gd name="connsiteY3" fmla="*/ 192905 h 195437"/>
                <a:gd name="connsiteX4" fmla="*/ 3131 w 124077"/>
                <a:gd name="connsiteY4" fmla="*/ 195513 h 195437"/>
                <a:gd name="connsiteX5" fmla="*/ 7166 w 124077"/>
                <a:gd name="connsiteY5" fmla="*/ 193992 h 195437"/>
                <a:gd name="connsiteX6" fmla="*/ 21395 w 124077"/>
                <a:gd name="connsiteY6" fmla="*/ 135947 h 195437"/>
                <a:gd name="connsiteX7" fmla="*/ 53250 w 124077"/>
                <a:gd name="connsiteY7" fmla="*/ 155295 h 195437"/>
                <a:gd name="connsiteX8" fmla="*/ 116535 w 124077"/>
                <a:gd name="connsiteY8" fmla="*/ 100077 h 195437"/>
                <a:gd name="connsiteX9" fmla="*/ 99971 w 124077"/>
                <a:gd name="connsiteY9" fmla="*/ 67034 h 195437"/>
                <a:gd name="connsiteX10" fmla="*/ 124180 w 124077"/>
                <a:gd name="connsiteY10" fmla="*/ 30294 h 195437"/>
                <a:gd name="connsiteX11" fmla="*/ 82132 w 124077"/>
                <a:gd name="connsiteY11" fmla="*/ 66816 h 195437"/>
                <a:gd name="connsiteX12" fmla="*/ 71301 w 124077"/>
                <a:gd name="connsiteY12" fmla="*/ 68338 h 195437"/>
                <a:gd name="connsiteX13" fmla="*/ 61320 w 124077"/>
                <a:gd name="connsiteY13" fmla="*/ 67251 h 195437"/>
                <a:gd name="connsiteX14" fmla="*/ 71301 w 124077"/>
                <a:gd name="connsiteY14" fmla="*/ 65729 h 195437"/>
                <a:gd name="connsiteX15" fmla="*/ 82132 w 124077"/>
                <a:gd name="connsiteY15" fmla="*/ 66816 h 195437"/>
                <a:gd name="connsiteX16" fmla="*/ 110164 w 124077"/>
                <a:gd name="connsiteY16" fmla="*/ 26381 h 195437"/>
                <a:gd name="connsiteX17" fmla="*/ 91476 w 124077"/>
                <a:gd name="connsiteY17" fmla="*/ 62468 h 195437"/>
                <a:gd name="connsiteX18" fmla="*/ 71513 w 124077"/>
                <a:gd name="connsiteY18" fmla="*/ 59642 h 195437"/>
                <a:gd name="connsiteX19" fmla="*/ 53462 w 124077"/>
                <a:gd name="connsiteY19" fmla="*/ 67903 h 195437"/>
                <a:gd name="connsiteX20" fmla="*/ 70876 w 124077"/>
                <a:gd name="connsiteY20" fmla="*/ 74208 h 195437"/>
                <a:gd name="connsiteX21" fmla="*/ 91051 w 124077"/>
                <a:gd name="connsiteY21" fmla="*/ 71164 h 195437"/>
                <a:gd name="connsiteX22" fmla="*/ 100820 w 124077"/>
                <a:gd name="connsiteY22" fmla="*/ 94208 h 195437"/>
                <a:gd name="connsiteX23" fmla="*/ 53887 w 124077"/>
                <a:gd name="connsiteY23" fmla="*/ 149208 h 195437"/>
                <a:gd name="connsiteX24" fmla="*/ 25855 w 124077"/>
                <a:gd name="connsiteY24" fmla="*/ 121817 h 195437"/>
                <a:gd name="connsiteX25" fmla="*/ 26492 w 124077"/>
                <a:gd name="connsiteY25" fmla="*/ 115512 h 195437"/>
                <a:gd name="connsiteX26" fmla="*/ 40508 w 124077"/>
                <a:gd name="connsiteY26" fmla="*/ 57686 h 195437"/>
                <a:gd name="connsiteX27" fmla="*/ 88927 w 124077"/>
                <a:gd name="connsiteY27" fmla="*/ 6163 h 195437"/>
                <a:gd name="connsiteX28" fmla="*/ 110164 w 124077"/>
                <a:gd name="connsiteY28" fmla="*/ 26381 h 1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077" h="195437">
                  <a:moveTo>
                    <a:pt x="124180" y="30294"/>
                  </a:moveTo>
                  <a:cubicBezTo>
                    <a:pt x="124180" y="11163"/>
                    <a:pt x="108040" y="76"/>
                    <a:pt x="89352" y="76"/>
                  </a:cubicBezTo>
                  <a:cubicBezTo>
                    <a:pt x="60258" y="76"/>
                    <a:pt x="38809" y="33990"/>
                    <a:pt x="33500" y="55946"/>
                  </a:cubicBezTo>
                  <a:lnTo>
                    <a:pt x="158" y="192905"/>
                  </a:lnTo>
                  <a:cubicBezTo>
                    <a:pt x="-267" y="194426"/>
                    <a:pt x="1857" y="195513"/>
                    <a:pt x="3131" y="195513"/>
                  </a:cubicBezTo>
                  <a:cubicBezTo>
                    <a:pt x="5043" y="195513"/>
                    <a:pt x="6742" y="195296"/>
                    <a:pt x="7166" y="193992"/>
                  </a:cubicBezTo>
                  <a:lnTo>
                    <a:pt x="21395" y="135947"/>
                  </a:lnTo>
                  <a:cubicBezTo>
                    <a:pt x="25855" y="145948"/>
                    <a:pt x="36048" y="155295"/>
                    <a:pt x="53250" y="155295"/>
                  </a:cubicBezTo>
                  <a:cubicBezTo>
                    <a:pt x="82981" y="155295"/>
                    <a:pt x="116535" y="133339"/>
                    <a:pt x="116535" y="100077"/>
                  </a:cubicBezTo>
                  <a:cubicBezTo>
                    <a:pt x="116535" y="87251"/>
                    <a:pt x="110801" y="74208"/>
                    <a:pt x="99971" y="67034"/>
                  </a:cubicBezTo>
                  <a:cubicBezTo>
                    <a:pt x="110377" y="60294"/>
                    <a:pt x="124180" y="47903"/>
                    <a:pt x="124180" y="30294"/>
                  </a:cubicBezTo>
                  <a:close/>
                  <a:moveTo>
                    <a:pt x="82132" y="66816"/>
                  </a:moveTo>
                  <a:cubicBezTo>
                    <a:pt x="78946" y="67468"/>
                    <a:pt x="77460" y="68338"/>
                    <a:pt x="71301" y="68338"/>
                  </a:cubicBezTo>
                  <a:cubicBezTo>
                    <a:pt x="67903" y="68338"/>
                    <a:pt x="62806" y="68121"/>
                    <a:pt x="61320" y="67251"/>
                  </a:cubicBezTo>
                  <a:cubicBezTo>
                    <a:pt x="63443" y="65947"/>
                    <a:pt x="69390" y="65729"/>
                    <a:pt x="71301" y="65729"/>
                  </a:cubicBezTo>
                  <a:cubicBezTo>
                    <a:pt x="74487" y="65729"/>
                    <a:pt x="79159" y="65947"/>
                    <a:pt x="82132" y="66816"/>
                  </a:cubicBezTo>
                  <a:close/>
                  <a:moveTo>
                    <a:pt x="110164" y="26381"/>
                  </a:moveTo>
                  <a:cubicBezTo>
                    <a:pt x="110164" y="37903"/>
                    <a:pt x="104643" y="54859"/>
                    <a:pt x="91476" y="62468"/>
                  </a:cubicBezTo>
                  <a:cubicBezTo>
                    <a:pt x="87441" y="61164"/>
                    <a:pt x="83406" y="59642"/>
                    <a:pt x="71513" y="59642"/>
                  </a:cubicBezTo>
                  <a:cubicBezTo>
                    <a:pt x="64081" y="59642"/>
                    <a:pt x="53462" y="60077"/>
                    <a:pt x="53462" y="67903"/>
                  </a:cubicBezTo>
                  <a:cubicBezTo>
                    <a:pt x="53462" y="73338"/>
                    <a:pt x="60046" y="74208"/>
                    <a:pt x="70876" y="74208"/>
                  </a:cubicBezTo>
                  <a:cubicBezTo>
                    <a:pt x="78097" y="74208"/>
                    <a:pt x="84468" y="73121"/>
                    <a:pt x="91051" y="71164"/>
                  </a:cubicBezTo>
                  <a:cubicBezTo>
                    <a:pt x="97422" y="75729"/>
                    <a:pt x="100820" y="84642"/>
                    <a:pt x="100820" y="94208"/>
                  </a:cubicBezTo>
                  <a:cubicBezTo>
                    <a:pt x="100820" y="125730"/>
                    <a:pt x="79796" y="149208"/>
                    <a:pt x="53887" y="149208"/>
                  </a:cubicBezTo>
                  <a:cubicBezTo>
                    <a:pt x="37535" y="149208"/>
                    <a:pt x="25855" y="138991"/>
                    <a:pt x="25855" y="121817"/>
                  </a:cubicBezTo>
                  <a:cubicBezTo>
                    <a:pt x="25855" y="119643"/>
                    <a:pt x="26067" y="117469"/>
                    <a:pt x="26492" y="115512"/>
                  </a:cubicBezTo>
                  <a:lnTo>
                    <a:pt x="40508" y="57686"/>
                  </a:lnTo>
                  <a:cubicBezTo>
                    <a:pt x="45605" y="37033"/>
                    <a:pt x="64293" y="6163"/>
                    <a:pt x="88927" y="6163"/>
                  </a:cubicBezTo>
                  <a:cubicBezTo>
                    <a:pt x="101457" y="6163"/>
                    <a:pt x="110164" y="13120"/>
                    <a:pt x="110164" y="26381"/>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297">
              <a:extLst>
                <a:ext uri="{FF2B5EF4-FFF2-40B4-BE49-F238E27FC236}">
                  <a16:creationId xmlns:a16="http://schemas.microsoft.com/office/drawing/2014/main" id="{640F5A6E-383B-59B7-86F1-32254CFDCDE4}"/>
                </a:ext>
              </a:extLst>
            </p:cNvPr>
            <p:cNvSpPr/>
            <p:nvPr>
              <p:custDataLst>
                <p:tags r:id="rId162"/>
              </p:custDataLst>
            </p:nvPr>
          </p:nvSpPr>
          <p:spPr>
            <a:xfrm>
              <a:off x="5508906" y="4536916"/>
              <a:ext cx="70384" cy="310562"/>
            </a:xfrm>
            <a:custGeom>
              <a:avLst/>
              <a:gdLst>
                <a:gd name="connsiteX0" fmla="*/ 70493 w 70384"/>
                <a:gd name="connsiteY0" fmla="*/ 307532 h 310562"/>
                <a:gd name="connsiteX1" fmla="*/ 65335 w 70384"/>
                <a:gd name="connsiteY1" fmla="*/ 300699 h 310562"/>
                <a:gd name="connsiteX2" fmla="*/ 17704 w 70384"/>
                <a:gd name="connsiteY2" fmla="*/ 155356 h 310562"/>
                <a:gd name="connsiteX3" fmla="*/ 66549 w 70384"/>
                <a:gd name="connsiteY3" fmla="*/ 8460 h 310562"/>
                <a:gd name="connsiteX4" fmla="*/ 70493 w 70384"/>
                <a:gd name="connsiteY4" fmla="*/ 3180 h 310562"/>
                <a:gd name="connsiteX5" fmla="*/ 67459 w 70384"/>
                <a:gd name="connsiteY5" fmla="*/ 75 h 310562"/>
                <a:gd name="connsiteX6" fmla="*/ 19221 w 70384"/>
                <a:gd name="connsiteY6" fmla="*/ 60634 h 310562"/>
                <a:gd name="connsiteX7" fmla="*/ 108 w 70384"/>
                <a:gd name="connsiteY7" fmla="*/ 155356 h 310562"/>
                <a:gd name="connsiteX8" fmla="*/ 20132 w 70384"/>
                <a:gd name="connsiteY8" fmla="*/ 252252 h 310562"/>
                <a:gd name="connsiteX9" fmla="*/ 67459 w 70384"/>
                <a:gd name="connsiteY9" fmla="*/ 310637 h 310562"/>
                <a:gd name="connsiteX10" fmla="*/ 70493 w 70384"/>
                <a:gd name="connsiteY10" fmla="*/ 307532 h 3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4" h="310562">
                  <a:moveTo>
                    <a:pt x="70493" y="307532"/>
                  </a:moveTo>
                  <a:cubicBezTo>
                    <a:pt x="70493" y="306600"/>
                    <a:pt x="70493" y="305979"/>
                    <a:pt x="65335" y="300699"/>
                  </a:cubicBezTo>
                  <a:cubicBezTo>
                    <a:pt x="27413" y="261568"/>
                    <a:pt x="17704" y="202872"/>
                    <a:pt x="17704" y="155356"/>
                  </a:cubicBezTo>
                  <a:cubicBezTo>
                    <a:pt x="17704" y="101318"/>
                    <a:pt x="29233" y="47280"/>
                    <a:pt x="66549" y="8460"/>
                  </a:cubicBezTo>
                  <a:cubicBezTo>
                    <a:pt x="70493" y="4733"/>
                    <a:pt x="70493" y="4112"/>
                    <a:pt x="70493" y="3180"/>
                  </a:cubicBezTo>
                  <a:cubicBezTo>
                    <a:pt x="70493" y="1006"/>
                    <a:pt x="69279" y="75"/>
                    <a:pt x="67459" y="75"/>
                  </a:cubicBezTo>
                  <a:cubicBezTo>
                    <a:pt x="64425" y="75"/>
                    <a:pt x="37121" y="21193"/>
                    <a:pt x="19221" y="60634"/>
                  </a:cubicBezTo>
                  <a:cubicBezTo>
                    <a:pt x="3749" y="94796"/>
                    <a:pt x="108" y="129269"/>
                    <a:pt x="108" y="155356"/>
                  </a:cubicBezTo>
                  <a:cubicBezTo>
                    <a:pt x="108" y="179580"/>
                    <a:pt x="3446" y="217158"/>
                    <a:pt x="20132" y="252252"/>
                  </a:cubicBezTo>
                  <a:cubicBezTo>
                    <a:pt x="38334" y="290451"/>
                    <a:pt x="64425" y="310637"/>
                    <a:pt x="67459" y="310637"/>
                  </a:cubicBezTo>
                  <a:cubicBezTo>
                    <a:pt x="69279" y="310637"/>
                    <a:pt x="70493" y="309706"/>
                    <a:pt x="70493" y="307532"/>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298">
              <a:extLst>
                <a:ext uri="{FF2B5EF4-FFF2-40B4-BE49-F238E27FC236}">
                  <a16:creationId xmlns:a16="http://schemas.microsoft.com/office/drawing/2014/main" id="{40AA2CCB-D0D6-05D8-4944-D0EAA44E8E77}"/>
                </a:ext>
              </a:extLst>
            </p:cNvPr>
            <p:cNvSpPr/>
            <p:nvPr>
              <p:custDataLst>
                <p:tags r:id="rId163"/>
              </p:custDataLst>
            </p:nvPr>
          </p:nvSpPr>
          <p:spPr>
            <a:xfrm>
              <a:off x="5613539" y="4557724"/>
              <a:ext cx="301257" cy="218946"/>
            </a:xfrm>
            <a:custGeom>
              <a:avLst/>
              <a:gdLst>
                <a:gd name="connsiteX0" fmla="*/ 261627 w 301257"/>
                <a:gd name="connsiteY0" fmla="*/ 36100 h 218946"/>
                <a:gd name="connsiteX1" fmla="*/ 295605 w 301257"/>
                <a:gd name="connsiteY1" fmla="*/ 9702 h 218946"/>
                <a:gd name="connsiteX2" fmla="*/ 301370 w 301257"/>
                <a:gd name="connsiteY2" fmla="*/ 3491 h 218946"/>
                <a:gd name="connsiteX3" fmla="*/ 297729 w 301257"/>
                <a:gd name="connsiteY3" fmla="*/ 75 h 218946"/>
                <a:gd name="connsiteX4" fmla="*/ 274369 w 301257"/>
                <a:gd name="connsiteY4" fmla="*/ 1006 h 218946"/>
                <a:gd name="connsiteX5" fmla="*/ 242817 w 301257"/>
                <a:gd name="connsiteY5" fmla="*/ 75 h 218946"/>
                <a:gd name="connsiteX6" fmla="*/ 237053 w 301257"/>
                <a:gd name="connsiteY6" fmla="*/ 5975 h 218946"/>
                <a:gd name="connsiteX7" fmla="*/ 241603 w 301257"/>
                <a:gd name="connsiteY7" fmla="*/ 9702 h 218946"/>
                <a:gd name="connsiteX8" fmla="*/ 259503 w 301257"/>
                <a:gd name="connsiteY8" fmla="*/ 21814 h 218946"/>
                <a:gd name="connsiteX9" fmla="*/ 255559 w 301257"/>
                <a:gd name="connsiteY9" fmla="*/ 32063 h 218946"/>
                <a:gd name="connsiteX10" fmla="*/ 173646 w 301257"/>
                <a:gd name="connsiteY10" fmla="*/ 178338 h 218946"/>
                <a:gd name="connsiteX11" fmla="*/ 162421 w 301257"/>
                <a:gd name="connsiteY11" fmla="*/ 24299 h 218946"/>
                <a:gd name="connsiteX12" fmla="*/ 183658 w 301257"/>
                <a:gd name="connsiteY12" fmla="*/ 9702 h 218946"/>
                <a:gd name="connsiteX13" fmla="*/ 191849 w 301257"/>
                <a:gd name="connsiteY13" fmla="*/ 3491 h 218946"/>
                <a:gd name="connsiteX14" fmla="*/ 187298 w 301257"/>
                <a:gd name="connsiteY14" fmla="*/ 75 h 218946"/>
                <a:gd name="connsiteX15" fmla="*/ 150286 w 301257"/>
                <a:gd name="connsiteY15" fmla="*/ 1006 h 218946"/>
                <a:gd name="connsiteX16" fmla="*/ 118431 w 301257"/>
                <a:gd name="connsiteY16" fmla="*/ 75 h 218946"/>
                <a:gd name="connsiteX17" fmla="*/ 112667 w 301257"/>
                <a:gd name="connsiteY17" fmla="*/ 6286 h 218946"/>
                <a:gd name="connsiteX18" fmla="*/ 119948 w 301257"/>
                <a:gd name="connsiteY18" fmla="*/ 9702 h 218946"/>
                <a:gd name="connsiteX19" fmla="*/ 136027 w 301257"/>
                <a:gd name="connsiteY19" fmla="*/ 17466 h 218946"/>
                <a:gd name="connsiteX20" fmla="*/ 137847 w 301257"/>
                <a:gd name="connsiteY20" fmla="*/ 41380 h 218946"/>
                <a:gd name="connsiteX21" fmla="*/ 61092 w 301257"/>
                <a:gd name="connsiteY21" fmla="*/ 178338 h 218946"/>
                <a:gd name="connsiteX22" fmla="*/ 49563 w 301257"/>
                <a:gd name="connsiteY22" fmla="*/ 20882 h 218946"/>
                <a:gd name="connsiteX23" fmla="*/ 72620 w 301257"/>
                <a:gd name="connsiteY23" fmla="*/ 9702 h 218946"/>
                <a:gd name="connsiteX24" fmla="*/ 78991 w 301257"/>
                <a:gd name="connsiteY24" fmla="*/ 3491 h 218946"/>
                <a:gd name="connsiteX25" fmla="*/ 74744 w 301257"/>
                <a:gd name="connsiteY25" fmla="*/ 75 h 218946"/>
                <a:gd name="connsiteX26" fmla="*/ 37428 w 301257"/>
                <a:gd name="connsiteY26" fmla="*/ 1006 h 218946"/>
                <a:gd name="connsiteX27" fmla="*/ 5573 w 301257"/>
                <a:gd name="connsiteY27" fmla="*/ 75 h 218946"/>
                <a:gd name="connsiteX28" fmla="*/ 112 w 301257"/>
                <a:gd name="connsiteY28" fmla="*/ 5975 h 218946"/>
                <a:gd name="connsiteX29" fmla="*/ 7697 w 301257"/>
                <a:gd name="connsiteY29" fmla="*/ 9702 h 218946"/>
                <a:gd name="connsiteX30" fmla="*/ 23776 w 301257"/>
                <a:gd name="connsiteY30" fmla="*/ 21193 h 218946"/>
                <a:gd name="connsiteX31" fmla="*/ 37428 w 301257"/>
                <a:gd name="connsiteY31" fmla="*/ 210947 h 218946"/>
                <a:gd name="connsiteX32" fmla="*/ 42282 w 301257"/>
                <a:gd name="connsiteY32" fmla="*/ 219021 h 218946"/>
                <a:gd name="connsiteX33" fmla="*/ 49563 w 301257"/>
                <a:gd name="connsiteY33" fmla="*/ 212500 h 218946"/>
                <a:gd name="connsiteX34" fmla="*/ 138757 w 301257"/>
                <a:gd name="connsiteY34" fmla="*/ 54113 h 218946"/>
                <a:gd name="connsiteX35" fmla="*/ 149982 w 301257"/>
                <a:gd name="connsiteY35" fmla="*/ 210947 h 218946"/>
                <a:gd name="connsiteX36" fmla="*/ 154837 w 301257"/>
                <a:gd name="connsiteY36" fmla="*/ 219021 h 218946"/>
                <a:gd name="connsiteX37" fmla="*/ 162118 w 301257"/>
                <a:gd name="connsiteY37" fmla="*/ 213121 h 218946"/>
                <a:gd name="connsiteX38" fmla="*/ 261627 w 301257"/>
                <a:gd name="connsiteY38" fmla="*/ 36100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257" h="218946">
                  <a:moveTo>
                    <a:pt x="261627" y="36100"/>
                  </a:moveTo>
                  <a:cubicBezTo>
                    <a:pt x="269211" y="22435"/>
                    <a:pt x="276492" y="11255"/>
                    <a:pt x="295605" y="9702"/>
                  </a:cubicBezTo>
                  <a:cubicBezTo>
                    <a:pt x="298336" y="9392"/>
                    <a:pt x="301370" y="9392"/>
                    <a:pt x="301370" y="3491"/>
                  </a:cubicBezTo>
                  <a:cubicBezTo>
                    <a:pt x="301370" y="2249"/>
                    <a:pt x="300156" y="75"/>
                    <a:pt x="297729" y="75"/>
                  </a:cubicBezTo>
                  <a:cubicBezTo>
                    <a:pt x="290448" y="75"/>
                    <a:pt x="281953" y="1006"/>
                    <a:pt x="274369" y="1006"/>
                  </a:cubicBezTo>
                  <a:cubicBezTo>
                    <a:pt x="264054" y="1006"/>
                    <a:pt x="252829" y="75"/>
                    <a:pt x="242817" y="75"/>
                  </a:cubicBezTo>
                  <a:cubicBezTo>
                    <a:pt x="240997" y="75"/>
                    <a:pt x="237053" y="75"/>
                    <a:pt x="237053" y="5975"/>
                  </a:cubicBezTo>
                  <a:cubicBezTo>
                    <a:pt x="237053" y="9392"/>
                    <a:pt x="239783" y="9702"/>
                    <a:pt x="241603" y="9702"/>
                  </a:cubicBezTo>
                  <a:cubicBezTo>
                    <a:pt x="248885" y="10013"/>
                    <a:pt x="259503" y="12497"/>
                    <a:pt x="259503" y="21814"/>
                  </a:cubicBezTo>
                  <a:cubicBezTo>
                    <a:pt x="259503" y="25230"/>
                    <a:pt x="257986" y="27715"/>
                    <a:pt x="255559" y="32063"/>
                  </a:cubicBezTo>
                  <a:lnTo>
                    <a:pt x="173646" y="178338"/>
                  </a:lnTo>
                  <a:lnTo>
                    <a:pt x="162421" y="24299"/>
                  </a:lnTo>
                  <a:cubicBezTo>
                    <a:pt x="162118" y="18087"/>
                    <a:pt x="161511" y="10013"/>
                    <a:pt x="183658" y="9702"/>
                  </a:cubicBezTo>
                  <a:cubicBezTo>
                    <a:pt x="188815" y="9702"/>
                    <a:pt x="191849" y="9702"/>
                    <a:pt x="191849" y="3491"/>
                  </a:cubicBezTo>
                  <a:cubicBezTo>
                    <a:pt x="191849" y="385"/>
                    <a:pt x="188512" y="75"/>
                    <a:pt x="187298" y="75"/>
                  </a:cubicBezTo>
                  <a:cubicBezTo>
                    <a:pt x="175163" y="75"/>
                    <a:pt x="162421" y="1006"/>
                    <a:pt x="150286" y="1006"/>
                  </a:cubicBezTo>
                  <a:cubicBezTo>
                    <a:pt x="143308" y="1006"/>
                    <a:pt x="125409" y="75"/>
                    <a:pt x="118431" y="75"/>
                  </a:cubicBezTo>
                  <a:cubicBezTo>
                    <a:pt x="116611" y="75"/>
                    <a:pt x="112667" y="75"/>
                    <a:pt x="112667" y="6286"/>
                  </a:cubicBezTo>
                  <a:cubicBezTo>
                    <a:pt x="112667" y="9702"/>
                    <a:pt x="115700" y="9702"/>
                    <a:pt x="119948" y="9702"/>
                  </a:cubicBezTo>
                  <a:cubicBezTo>
                    <a:pt x="133296" y="9702"/>
                    <a:pt x="135420" y="11566"/>
                    <a:pt x="136027" y="17466"/>
                  </a:cubicBezTo>
                  <a:lnTo>
                    <a:pt x="137847" y="41380"/>
                  </a:lnTo>
                  <a:lnTo>
                    <a:pt x="61092" y="178338"/>
                  </a:lnTo>
                  <a:lnTo>
                    <a:pt x="49563" y="20882"/>
                  </a:lnTo>
                  <a:cubicBezTo>
                    <a:pt x="49563" y="17156"/>
                    <a:pt x="49563" y="10013"/>
                    <a:pt x="72620" y="9702"/>
                  </a:cubicBezTo>
                  <a:cubicBezTo>
                    <a:pt x="75654" y="9702"/>
                    <a:pt x="78991" y="9702"/>
                    <a:pt x="78991" y="3491"/>
                  </a:cubicBezTo>
                  <a:cubicBezTo>
                    <a:pt x="78991" y="75"/>
                    <a:pt x="75351" y="75"/>
                    <a:pt x="74744" y="75"/>
                  </a:cubicBezTo>
                  <a:cubicBezTo>
                    <a:pt x="62609" y="75"/>
                    <a:pt x="49867" y="1006"/>
                    <a:pt x="37428" y="1006"/>
                  </a:cubicBezTo>
                  <a:cubicBezTo>
                    <a:pt x="26810" y="1006"/>
                    <a:pt x="15888" y="75"/>
                    <a:pt x="5573" y="75"/>
                  </a:cubicBezTo>
                  <a:cubicBezTo>
                    <a:pt x="4056" y="75"/>
                    <a:pt x="112" y="75"/>
                    <a:pt x="112" y="5975"/>
                  </a:cubicBezTo>
                  <a:cubicBezTo>
                    <a:pt x="112" y="9702"/>
                    <a:pt x="2843" y="9702"/>
                    <a:pt x="7697" y="9702"/>
                  </a:cubicBezTo>
                  <a:cubicBezTo>
                    <a:pt x="22866" y="9702"/>
                    <a:pt x="23169" y="12497"/>
                    <a:pt x="23776" y="21193"/>
                  </a:cubicBezTo>
                  <a:lnTo>
                    <a:pt x="37428" y="210947"/>
                  </a:lnTo>
                  <a:cubicBezTo>
                    <a:pt x="37731" y="216537"/>
                    <a:pt x="38035" y="219021"/>
                    <a:pt x="42282" y="219021"/>
                  </a:cubicBezTo>
                  <a:cubicBezTo>
                    <a:pt x="45923" y="219021"/>
                    <a:pt x="46833" y="217158"/>
                    <a:pt x="49563" y="212500"/>
                  </a:cubicBezTo>
                  <a:lnTo>
                    <a:pt x="138757" y="54113"/>
                  </a:lnTo>
                  <a:lnTo>
                    <a:pt x="149982" y="210947"/>
                  </a:lnTo>
                  <a:cubicBezTo>
                    <a:pt x="150589" y="217469"/>
                    <a:pt x="151196" y="219021"/>
                    <a:pt x="154837" y="219021"/>
                  </a:cubicBezTo>
                  <a:cubicBezTo>
                    <a:pt x="158780" y="219021"/>
                    <a:pt x="160601" y="215916"/>
                    <a:pt x="162118" y="213121"/>
                  </a:cubicBezTo>
                  <a:lnTo>
                    <a:pt x="261627" y="3610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299">
              <a:extLst>
                <a:ext uri="{FF2B5EF4-FFF2-40B4-BE49-F238E27FC236}">
                  <a16:creationId xmlns:a16="http://schemas.microsoft.com/office/drawing/2014/main" id="{525834FA-9C48-6E7C-CAAA-02F9CF6A0A11}"/>
                </a:ext>
              </a:extLst>
            </p:cNvPr>
            <p:cNvSpPr/>
            <p:nvPr>
              <p:custDataLst>
                <p:tags r:id="rId164"/>
              </p:custDataLst>
            </p:nvPr>
          </p:nvSpPr>
          <p:spPr>
            <a:xfrm>
              <a:off x="5942810" y="4536916"/>
              <a:ext cx="70384" cy="310562"/>
            </a:xfrm>
            <a:custGeom>
              <a:avLst/>
              <a:gdLst>
                <a:gd name="connsiteX0" fmla="*/ 70507 w 70384"/>
                <a:gd name="connsiteY0" fmla="*/ 155356 h 310562"/>
                <a:gd name="connsiteX1" fmla="*/ 50484 w 70384"/>
                <a:gd name="connsiteY1" fmla="*/ 58461 h 310562"/>
                <a:gd name="connsiteX2" fmla="*/ 3157 w 70384"/>
                <a:gd name="connsiteY2" fmla="*/ 75 h 310562"/>
                <a:gd name="connsiteX3" fmla="*/ 123 w 70384"/>
                <a:gd name="connsiteY3" fmla="*/ 3180 h 310562"/>
                <a:gd name="connsiteX4" fmla="*/ 5887 w 70384"/>
                <a:gd name="connsiteY4" fmla="*/ 10323 h 310562"/>
                <a:gd name="connsiteX5" fmla="*/ 52911 w 70384"/>
                <a:gd name="connsiteY5" fmla="*/ 155356 h 310562"/>
                <a:gd name="connsiteX6" fmla="*/ 4067 w 70384"/>
                <a:gd name="connsiteY6" fmla="*/ 302252 h 310562"/>
                <a:gd name="connsiteX7" fmla="*/ 123 w 70384"/>
                <a:gd name="connsiteY7" fmla="*/ 307532 h 310562"/>
                <a:gd name="connsiteX8" fmla="*/ 3157 w 70384"/>
                <a:gd name="connsiteY8" fmla="*/ 310637 h 310562"/>
                <a:gd name="connsiteX9" fmla="*/ 51394 w 70384"/>
                <a:gd name="connsiteY9" fmla="*/ 250078 h 310562"/>
                <a:gd name="connsiteX10" fmla="*/ 70507 w 70384"/>
                <a:gd name="connsiteY10" fmla="*/ 155356 h 3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4" h="310562">
                  <a:moveTo>
                    <a:pt x="70507" y="155356"/>
                  </a:moveTo>
                  <a:cubicBezTo>
                    <a:pt x="70507" y="131132"/>
                    <a:pt x="67170" y="93554"/>
                    <a:pt x="50484" y="58461"/>
                  </a:cubicBezTo>
                  <a:cubicBezTo>
                    <a:pt x="32281" y="20261"/>
                    <a:pt x="6191" y="75"/>
                    <a:pt x="3157" y="75"/>
                  </a:cubicBezTo>
                  <a:cubicBezTo>
                    <a:pt x="1337" y="75"/>
                    <a:pt x="123" y="1317"/>
                    <a:pt x="123" y="3180"/>
                  </a:cubicBezTo>
                  <a:cubicBezTo>
                    <a:pt x="123" y="4112"/>
                    <a:pt x="123" y="4733"/>
                    <a:pt x="5887" y="10323"/>
                  </a:cubicBezTo>
                  <a:cubicBezTo>
                    <a:pt x="35619" y="41069"/>
                    <a:pt x="52911" y="90448"/>
                    <a:pt x="52911" y="155356"/>
                  </a:cubicBezTo>
                  <a:cubicBezTo>
                    <a:pt x="52911" y="208462"/>
                    <a:pt x="41686" y="263121"/>
                    <a:pt x="4067" y="302252"/>
                  </a:cubicBezTo>
                  <a:cubicBezTo>
                    <a:pt x="123" y="305979"/>
                    <a:pt x="123" y="306600"/>
                    <a:pt x="123" y="307532"/>
                  </a:cubicBezTo>
                  <a:cubicBezTo>
                    <a:pt x="123" y="309395"/>
                    <a:pt x="1337" y="310637"/>
                    <a:pt x="3157" y="310637"/>
                  </a:cubicBezTo>
                  <a:cubicBezTo>
                    <a:pt x="6191" y="310637"/>
                    <a:pt x="33495" y="289519"/>
                    <a:pt x="51394" y="250078"/>
                  </a:cubicBezTo>
                  <a:cubicBezTo>
                    <a:pt x="66867" y="215916"/>
                    <a:pt x="70507" y="181443"/>
                    <a:pt x="70507" y="155356"/>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300">
              <a:extLst>
                <a:ext uri="{FF2B5EF4-FFF2-40B4-BE49-F238E27FC236}">
                  <a16:creationId xmlns:a16="http://schemas.microsoft.com/office/drawing/2014/main" id="{815BBCD1-7C47-66DE-BF16-8727F0A05ABC}"/>
                </a:ext>
              </a:extLst>
            </p:cNvPr>
            <p:cNvSpPr/>
            <p:nvPr>
              <p:custDataLst>
                <p:tags r:id="rId165"/>
              </p:custDataLst>
            </p:nvPr>
          </p:nvSpPr>
          <p:spPr>
            <a:xfrm>
              <a:off x="6144759" y="4632570"/>
              <a:ext cx="202051" cy="140684"/>
            </a:xfrm>
            <a:custGeom>
              <a:avLst/>
              <a:gdLst>
                <a:gd name="connsiteX0" fmla="*/ 202181 w 202051"/>
                <a:gd name="connsiteY0" fmla="*/ 127405 h 140684"/>
                <a:gd name="connsiteX1" fmla="*/ 195204 w 202051"/>
                <a:gd name="connsiteY1" fmla="*/ 128027 h 140684"/>
                <a:gd name="connsiteX2" fmla="*/ 144842 w 202051"/>
                <a:gd name="connsiteY2" fmla="*/ 87653 h 140684"/>
                <a:gd name="connsiteX3" fmla="*/ 130280 w 202051"/>
                <a:gd name="connsiteY3" fmla="*/ 64361 h 140684"/>
                <a:gd name="connsiteX4" fmla="*/ 193990 w 202051"/>
                <a:gd name="connsiteY4" fmla="*/ 9081 h 140684"/>
                <a:gd name="connsiteX5" fmla="*/ 202181 w 202051"/>
                <a:gd name="connsiteY5" fmla="*/ 10013 h 140684"/>
                <a:gd name="connsiteX6" fmla="*/ 201271 w 202051"/>
                <a:gd name="connsiteY6" fmla="*/ 1006 h 140684"/>
                <a:gd name="connsiteX7" fmla="*/ 191866 w 202051"/>
                <a:gd name="connsiteY7" fmla="*/ 75 h 140684"/>
                <a:gd name="connsiteX8" fmla="*/ 123606 w 202051"/>
                <a:gd name="connsiteY8" fmla="*/ 53492 h 140684"/>
                <a:gd name="connsiteX9" fmla="*/ 95998 w 202051"/>
                <a:gd name="connsiteY9" fmla="*/ 18087 h 140684"/>
                <a:gd name="connsiteX10" fmla="*/ 53221 w 202051"/>
                <a:gd name="connsiteY10" fmla="*/ 75 h 140684"/>
                <a:gd name="connsiteX11" fmla="*/ 130 w 202051"/>
                <a:gd name="connsiteY11" fmla="*/ 70572 h 140684"/>
                <a:gd name="connsiteX12" fmla="*/ 52311 w 202051"/>
                <a:gd name="connsiteY12" fmla="*/ 140760 h 140684"/>
                <a:gd name="connsiteX13" fmla="*/ 120572 w 202051"/>
                <a:gd name="connsiteY13" fmla="*/ 87343 h 140684"/>
                <a:gd name="connsiteX14" fmla="*/ 148180 w 202051"/>
                <a:gd name="connsiteY14" fmla="*/ 122747 h 140684"/>
                <a:gd name="connsiteX15" fmla="*/ 190956 w 202051"/>
                <a:gd name="connsiteY15" fmla="*/ 140760 h 140684"/>
                <a:gd name="connsiteX16" fmla="*/ 202181 w 202051"/>
                <a:gd name="connsiteY16" fmla="*/ 139517 h 140684"/>
                <a:gd name="connsiteX17" fmla="*/ 202181 w 202051"/>
                <a:gd name="connsiteY17" fmla="*/ 127405 h 140684"/>
                <a:gd name="connsiteX18" fmla="*/ 113898 w 202051"/>
                <a:gd name="connsiteY18" fmla="*/ 76473 h 140684"/>
                <a:gd name="connsiteX19" fmla="*/ 50187 w 202051"/>
                <a:gd name="connsiteY19" fmla="*/ 131753 h 140684"/>
                <a:gd name="connsiteX20" fmla="*/ 6804 w 202051"/>
                <a:gd name="connsiteY20" fmla="*/ 70572 h 140684"/>
                <a:gd name="connsiteX21" fmla="*/ 48974 w 202051"/>
                <a:gd name="connsiteY21" fmla="*/ 12808 h 140684"/>
                <a:gd name="connsiteX22" fmla="*/ 99335 w 202051"/>
                <a:gd name="connsiteY22" fmla="*/ 53181 h 140684"/>
                <a:gd name="connsiteX23" fmla="*/ 113898 w 202051"/>
                <a:gd name="connsiteY23" fmla="*/ 76473 h 14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051" h="140684">
                  <a:moveTo>
                    <a:pt x="202181" y="127405"/>
                  </a:moveTo>
                  <a:cubicBezTo>
                    <a:pt x="200968" y="127405"/>
                    <a:pt x="196114" y="128027"/>
                    <a:pt x="195204" y="128027"/>
                  </a:cubicBezTo>
                  <a:cubicBezTo>
                    <a:pt x="171237" y="128027"/>
                    <a:pt x="155157" y="103803"/>
                    <a:pt x="144842" y="87653"/>
                  </a:cubicBezTo>
                  <a:cubicBezTo>
                    <a:pt x="141809" y="82374"/>
                    <a:pt x="133617" y="69641"/>
                    <a:pt x="130280" y="64361"/>
                  </a:cubicBezTo>
                  <a:cubicBezTo>
                    <a:pt x="137561" y="47591"/>
                    <a:pt x="157888" y="9081"/>
                    <a:pt x="193990" y="9081"/>
                  </a:cubicBezTo>
                  <a:cubicBezTo>
                    <a:pt x="196114" y="9081"/>
                    <a:pt x="198844" y="9081"/>
                    <a:pt x="202181" y="10013"/>
                  </a:cubicBezTo>
                  <a:cubicBezTo>
                    <a:pt x="202181" y="1938"/>
                    <a:pt x="201878" y="1628"/>
                    <a:pt x="201271" y="1006"/>
                  </a:cubicBezTo>
                  <a:cubicBezTo>
                    <a:pt x="199148" y="385"/>
                    <a:pt x="194597" y="75"/>
                    <a:pt x="191866" y="75"/>
                  </a:cubicBezTo>
                  <a:cubicBezTo>
                    <a:pt x="153337" y="75"/>
                    <a:pt x="130887" y="37963"/>
                    <a:pt x="123606" y="53492"/>
                  </a:cubicBezTo>
                  <a:cubicBezTo>
                    <a:pt x="111470" y="34547"/>
                    <a:pt x="107223" y="27715"/>
                    <a:pt x="95998" y="18087"/>
                  </a:cubicBezTo>
                  <a:cubicBezTo>
                    <a:pt x="77492" y="1628"/>
                    <a:pt x="60806" y="75"/>
                    <a:pt x="53221" y="75"/>
                  </a:cubicBezTo>
                  <a:cubicBezTo>
                    <a:pt x="19546" y="75"/>
                    <a:pt x="130" y="34858"/>
                    <a:pt x="130" y="70572"/>
                  </a:cubicBezTo>
                  <a:cubicBezTo>
                    <a:pt x="130" y="105355"/>
                    <a:pt x="18939" y="140760"/>
                    <a:pt x="52311" y="140760"/>
                  </a:cubicBezTo>
                  <a:cubicBezTo>
                    <a:pt x="90841" y="140760"/>
                    <a:pt x="113291" y="102871"/>
                    <a:pt x="120572" y="87343"/>
                  </a:cubicBezTo>
                  <a:cubicBezTo>
                    <a:pt x="132707" y="106287"/>
                    <a:pt x="136954" y="113120"/>
                    <a:pt x="148180" y="122747"/>
                  </a:cubicBezTo>
                  <a:cubicBezTo>
                    <a:pt x="166686" y="139207"/>
                    <a:pt x="183372" y="140760"/>
                    <a:pt x="190956" y="140760"/>
                  </a:cubicBezTo>
                  <a:cubicBezTo>
                    <a:pt x="194597" y="140760"/>
                    <a:pt x="199451" y="140139"/>
                    <a:pt x="202181" y="139517"/>
                  </a:cubicBezTo>
                  <a:lnTo>
                    <a:pt x="202181" y="127405"/>
                  </a:lnTo>
                  <a:close/>
                  <a:moveTo>
                    <a:pt x="113898" y="76473"/>
                  </a:moveTo>
                  <a:cubicBezTo>
                    <a:pt x="106616" y="93244"/>
                    <a:pt x="86290" y="131753"/>
                    <a:pt x="50187" y="131753"/>
                  </a:cubicBezTo>
                  <a:cubicBezTo>
                    <a:pt x="20760" y="131753"/>
                    <a:pt x="6804" y="98834"/>
                    <a:pt x="6804" y="70572"/>
                  </a:cubicBezTo>
                  <a:cubicBezTo>
                    <a:pt x="6804" y="39827"/>
                    <a:pt x="23793" y="12808"/>
                    <a:pt x="48974" y="12808"/>
                  </a:cubicBezTo>
                  <a:cubicBezTo>
                    <a:pt x="72941" y="12808"/>
                    <a:pt x="89020" y="37032"/>
                    <a:pt x="99335" y="53181"/>
                  </a:cubicBezTo>
                  <a:cubicBezTo>
                    <a:pt x="102369" y="58461"/>
                    <a:pt x="110560" y="71194"/>
                    <a:pt x="113898" y="76473"/>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301">
              <a:extLst>
                <a:ext uri="{FF2B5EF4-FFF2-40B4-BE49-F238E27FC236}">
                  <a16:creationId xmlns:a16="http://schemas.microsoft.com/office/drawing/2014/main" id="{352BCA56-53E3-7FD3-0A69-3D24492DBA00}"/>
                </a:ext>
              </a:extLst>
            </p:cNvPr>
            <p:cNvSpPr/>
            <p:nvPr>
              <p:custDataLst>
                <p:tags r:id="rId166"/>
              </p:custDataLst>
            </p:nvPr>
          </p:nvSpPr>
          <p:spPr>
            <a:xfrm>
              <a:off x="6459532" y="4558656"/>
              <a:ext cx="215636" cy="211182"/>
            </a:xfrm>
            <a:custGeom>
              <a:avLst/>
              <a:gdLst>
                <a:gd name="connsiteX0" fmla="*/ 80536 w 215636"/>
                <a:gd name="connsiteY0" fmla="*/ 110324 h 211182"/>
                <a:gd name="connsiteX1" fmla="*/ 109964 w 215636"/>
                <a:gd name="connsiteY1" fmla="*/ 110324 h 211182"/>
                <a:gd name="connsiteX2" fmla="*/ 135145 w 215636"/>
                <a:gd name="connsiteY2" fmla="*/ 124300 h 211182"/>
                <a:gd name="connsiteX3" fmla="*/ 133021 w 215636"/>
                <a:gd name="connsiteY3" fmla="*/ 139517 h 211182"/>
                <a:gd name="connsiteX4" fmla="*/ 132111 w 215636"/>
                <a:gd name="connsiteY4" fmla="*/ 142934 h 211182"/>
                <a:gd name="connsiteX5" fmla="*/ 135751 w 215636"/>
                <a:gd name="connsiteY5" fmla="*/ 146660 h 211182"/>
                <a:gd name="connsiteX6" fmla="*/ 140302 w 215636"/>
                <a:gd name="connsiteY6" fmla="*/ 140138 h 211182"/>
                <a:gd name="connsiteX7" fmla="*/ 156988 w 215636"/>
                <a:gd name="connsiteY7" fmla="*/ 72746 h 211182"/>
                <a:gd name="connsiteX8" fmla="*/ 157898 w 215636"/>
                <a:gd name="connsiteY8" fmla="*/ 67777 h 211182"/>
                <a:gd name="connsiteX9" fmla="*/ 154258 w 215636"/>
                <a:gd name="connsiteY9" fmla="*/ 64361 h 211182"/>
                <a:gd name="connsiteX10" fmla="*/ 149707 w 215636"/>
                <a:gd name="connsiteY10" fmla="*/ 70883 h 211182"/>
                <a:gd name="connsiteX11" fmla="*/ 110571 w 215636"/>
                <a:gd name="connsiteY11" fmla="*/ 100697 h 211182"/>
                <a:gd name="connsiteX12" fmla="*/ 82963 w 215636"/>
                <a:gd name="connsiteY12" fmla="*/ 100697 h 211182"/>
                <a:gd name="connsiteX13" fmla="*/ 102380 w 215636"/>
                <a:gd name="connsiteY13" fmla="*/ 21814 h 211182"/>
                <a:gd name="connsiteX14" fmla="*/ 118762 w 215636"/>
                <a:gd name="connsiteY14" fmla="*/ 9702 h 211182"/>
                <a:gd name="connsiteX15" fmla="*/ 158808 w 215636"/>
                <a:gd name="connsiteY15" fmla="*/ 9702 h 211182"/>
                <a:gd name="connsiteX16" fmla="*/ 203102 w 215636"/>
                <a:gd name="connsiteY16" fmla="*/ 43864 h 211182"/>
                <a:gd name="connsiteX17" fmla="*/ 202192 w 215636"/>
                <a:gd name="connsiteY17" fmla="*/ 60634 h 211182"/>
                <a:gd name="connsiteX18" fmla="*/ 201585 w 215636"/>
                <a:gd name="connsiteY18" fmla="*/ 66225 h 211182"/>
                <a:gd name="connsiteX19" fmla="*/ 205226 w 215636"/>
                <a:gd name="connsiteY19" fmla="*/ 69951 h 211182"/>
                <a:gd name="connsiteX20" fmla="*/ 209473 w 215636"/>
                <a:gd name="connsiteY20" fmla="*/ 62187 h 211182"/>
                <a:gd name="connsiteX21" fmla="*/ 215541 w 215636"/>
                <a:gd name="connsiteY21" fmla="*/ 8460 h 211182"/>
                <a:gd name="connsiteX22" fmla="*/ 207349 w 215636"/>
                <a:gd name="connsiteY22" fmla="*/ 75 h 211182"/>
                <a:gd name="connsiteX23" fmla="*/ 58693 w 215636"/>
                <a:gd name="connsiteY23" fmla="*/ 75 h 211182"/>
                <a:gd name="connsiteX24" fmla="*/ 49591 w 215636"/>
                <a:gd name="connsiteY24" fmla="*/ 6286 h 211182"/>
                <a:gd name="connsiteX25" fmla="*/ 58086 w 215636"/>
                <a:gd name="connsiteY25" fmla="*/ 9702 h 211182"/>
                <a:gd name="connsiteX26" fmla="*/ 77806 w 215636"/>
                <a:gd name="connsiteY26" fmla="*/ 15292 h 211182"/>
                <a:gd name="connsiteX27" fmla="*/ 76289 w 215636"/>
                <a:gd name="connsiteY27" fmla="*/ 22746 h 211182"/>
                <a:gd name="connsiteX28" fmla="*/ 36242 w 215636"/>
                <a:gd name="connsiteY28" fmla="*/ 187033 h 211182"/>
                <a:gd name="connsiteX29" fmla="*/ 8635 w 215636"/>
                <a:gd name="connsiteY29" fmla="*/ 201630 h 211182"/>
                <a:gd name="connsiteX30" fmla="*/ 140 w 215636"/>
                <a:gd name="connsiteY30" fmla="*/ 207531 h 211182"/>
                <a:gd name="connsiteX31" fmla="*/ 4691 w 215636"/>
                <a:gd name="connsiteY31" fmla="*/ 211257 h 211182"/>
                <a:gd name="connsiteX32" fmla="*/ 44737 w 215636"/>
                <a:gd name="connsiteY32" fmla="*/ 210326 h 211182"/>
                <a:gd name="connsiteX33" fmla="*/ 89941 w 215636"/>
                <a:gd name="connsiteY33" fmla="*/ 211257 h 211182"/>
                <a:gd name="connsiteX34" fmla="*/ 96312 w 215636"/>
                <a:gd name="connsiteY34" fmla="*/ 205357 h 211182"/>
                <a:gd name="connsiteX35" fmla="*/ 94492 w 215636"/>
                <a:gd name="connsiteY35" fmla="*/ 201940 h 211182"/>
                <a:gd name="connsiteX36" fmla="*/ 85997 w 215636"/>
                <a:gd name="connsiteY36" fmla="*/ 201630 h 211182"/>
                <a:gd name="connsiteX37" fmla="*/ 70221 w 215636"/>
                <a:gd name="connsiteY37" fmla="*/ 201009 h 211182"/>
                <a:gd name="connsiteX38" fmla="*/ 60513 w 215636"/>
                <a:gd name="connsiteY38" fmla="*/ 194797 h 211182"/>
                <a:gd name="connsiteX39" fmla="*/ 61727 w 215636"/>
                <a:gd name="connsiteY39" fmla="*/ 187655 h 211182"/>
                <a:gd name="connsiteX40" fmla="*/ 80536 w 215636"/>
                <a:gd name="connsiteY40" fmla="*/ 110324 h 21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5636" h="211182">
                  <a:moveTo>
                    <a:pt x="80536" y="110324"/>
                  </a:moveTo>
                  <a:lnTo>
                    <a:pt x="109964" y="110324"/>
                  </a:lnTo>
                  <a:cubicBezTo>
                    <a:pt x="132718" y="110324"/>
                    <a:pt x="135145" y="115293"/>
                    <a:pt x="135145" y="124300"/>
                  </a:cubicBezTo>
                  <a:cubicBezTo>
                    <a:pt x="135145" y="126474"/>
                    <a:pt x="135145" y="130200"/>
                    <a:pt x="133021" y="139517"/>
                  </a:cubicBezTo>
                  <a:cubicBezTo>
                    <a:pt x="132414" y="141070"/>
                    <a:pt x="132111" y="142312"/>
                    <a:pt x="132111" y="142934"/>
                  </a:cubicBezTo>
                  <a:cubicBezTo>
                    <a:pt x="132111" y="145418"/>
                    <a:pt x="133931" y="146660"/>
                    <a:pt x="135751" y="146660"/>
                  </a:cubicBezTo>
                  <a:cubicBezTo>
                    <a:pt x="138785" y="146660"/>
                    <a:pt x="138785" y="145729"/>
                    <a:pt x="140302" y="140138"/>
                  </a:cubicBezTo>
                  <a:lnTo>
                    <a:pt x="156988" y="72746"/>
                  </a:lnTo>
                  <a:cubicBezTo>
                    <a:pt x="157898" y="69330"/>
                    <a:pt x="157898" y="68709"/>
                    <a:pt x="157898" y="67777"/>
                  </a:cubicBezTo>
                  <a:cubicBezTo>
                    <a:pt x="157898" y="67156"/>
                    <a:pt x="157292" y="64361"/>
                    <a:pt x="154258" y="64361"/>
                  </a:cubicBezTo>
                  <a:cubicBezTo>
                    <a:pt x="151224" y="64361"/>
                    <a:pt x="150921" y="65914"/>
                    <a:pt x="149707" y="70883"/>
                  </a:cubicBezTo>
                  <a:cubicBezTo>
                    <a:pt x="143336" y="95107"/>
                    <a:pt x="136358" y="100697"/>
                    <a:pt x="110571" y="100697"/>
                  </a:cubicBezTo>
                  <a:lnTo>
                    <a:pt x="82963" y="100697"/>
                  </a:lnTo>
                  <a:lnTo>
                    <a:pt x="102380" y="21814"/>
                  </a:lnTo>
                  <a:cubicBezTo>
                    <a:pt x="105110" y="10944"/>
                    <a:pt x="105413" y="9702"/>
                    <a:pt x="118762" y="9702"/>
                  </a:cubicBezTo>
                  <a:lnTo>
                    <a:pt x="158808" y="9702"/>
                  </a:lnTo>
                  <a:cubicBezTo>
                    <a:pt x="196124" y="9702"/>
                    <a:pt x="203102" y="19951"/>
                    <a:pt x="203102" y="43864"/>
                  </a:cubicBezTo>
                  <a:cubicBezTo>
                    <a:pt x="203102" y="51007"/>
                    <a:pt x="203102" y="52249"/>
                    <a:pt x="202192" y="60634"/>
                  </a:cubicBezTo>
                  <a:cubicBezTo>
                    <a:pt x="201585" y="64672"/>
                    <a:pt x="201585" y="65293"/>
                    <a:pt x="201585" y="66225"/>
                  </a:cubicBezTo>
                  <a:cubicBezTo>
                    <a:pt x="201585" y="67777"/>
                    <a:pt x="202495" y="69951"/>
                    <a:pt x="205226" y="69951"/>
                  </a:cubicBezTo>
                  <a:cubicBezTo>
                    <a:pt x="208563" y="69951"/>
                    <a:pt x="208866" y="68088"/>
                    <a:pt x="209473" y="62187"/>
                  </a:cubicBezTo>
                  <a:lnTo>
                    <a:pt x="215541" y="8460"/>
                  </a:lnTo>
                  <a:cubicBezTo>
                    <a:pt x="216451" y="75"/>
                    <a:pt x="214934" y="75"/>
                    <a:pt x="207349" y="75"/>
                  </a:cubicBezTo>
                  <a:lnTo>
                    <a:pt x="58693" y="75"/>
                  </a:lnTo>
                  <a:cubicBezTo>
                    <a:pt x="52625" y="75"/>
                    <a:pt x="49591" y="75"/>
                    <a:pt x="49591" y="6286"/>
                  </a:cubicBezTo>
                  <a:cubicBezTo>
                    <a:pt x="49591" y="9702"/>
                    <a:pt x="52322" y="9702"/>
                    <a:pt x="58086" y="9702"/>
                  </a:cubicBezTo>
                  <a:cubicBezTo>
                    <a:pt x="69311" y="9702"/>
                    <a:pt x="77806" y="9702"/>
                    <a:pt x="77806" y="15292"/>
                  </a:cubicBezTo>
                  <a:cubicBezTo>
                    <a:pt x="77806" y="16535"/>
                    <a:pt x="77806" y="17156"/>
                    <a:pt x="76289" y="22746"/>
                  </a:cubicBezTo>
                  <a:lnTo>
                    <a:pt x="36242" y="187033"/>
                  </a:lnTo>
                  <a:cubicBezTo>
                    <a:pt x="33209" y="199145"/>
                    <a:pt x="32602" y="201630"/>
                    <a:pt x="8635" y="201630"/>
                  </a:cubicBezTo>
                  <a:cubicBezTo>
                    <a:pt x="3477" y="201630"/>
                    <a:pt x="140" y="201630"/>
                    <a:pt x="140" y="207531"/>
                  </a:cubicBezTo>
                  <a:cubicBezTo>
                    <a:pt x="140" y="211257"/>
                    <a:pt x="3781" y="211257"/>
                    <a:pt x="4691" y="211257"/>
                  </a:cubicBezTo>
                  <a:cubicBezTo>
                    <a:pt x="13489" y="211257"/>
                    <a:pt x="35939" y="210326"/>
                    <a:pt x="44737" y="210326"/>
                  </a:cubicBezTo>
                  <a:cubicBezTo>
                    <a:pt x="54749" y="210326"/>
                    <a:pt x="79929" y="211257"/>
                    <a:pt x="89941" y="211257"/>
                  </a:cubicBezTo>
                  <a:cubicBezTo>
                    <a:pt x="92671" y="211257"/>
                    <a:pt x="96312" y="211257"/>
                    <a:pt x="96312" y="205357"/>
                  </a:cubicBezTo>
                  <a:cubicBezTo>
                    <a:pt x="96312" y="202872"/>
                    <a:pt x="94492" y="202251"/>
                    <a:pt x="94492" y="201940"/>
                  </a:cubicBezTo>
                  <a:cubicBezTo>
                    <a:pt x="93582" y="201630"/>
                    <a:pt x="92975" y="201630"/>
                    <a:pt x="85997" y="201630"/>
                  </a:cubicBezTo>
                  <a:cubicBezTo>
                    <a:pt x="79323" y="201630"/>
                    <a:pt x="77806" y="201630"/>
                    <a:pt x="70221" y="201009"/>
                  </a:cubicBezTo>
                  <a:cubicBezTo>
                    <a:pt x="61423" y="200077"/>
                    <a:pt x="60513" y="198835"/>
                    <a:pt x="60513" y="194797"/>
                  </a:cubicBezTo>
                  <a:cubicBezTo>
                    <a:pt x="60513" y="194176"/>
                    <a:pt x="60513" y="192313"/>
                    <a:pt x="61727" y="187655"/>
                  </a:cubicBezTo>
                  <a:lnTo>
                    <a:pt x="80536" y="110324"/>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02">
              <a:extLst>
                <a:ext uri="{FF2B5EF4-FFF2-40B4-BE49-F238E27FC236}">
                  <a16:creationId xmlns:a16="http://schemas.microsoft.com/office/drawing/2014/main" id="{AEB51F73-E6F6-9205-9CB0-0CCE8F12855B}"/>
                </a:ext>
              </a:extLst>
            </p:cNvPr>
            <p:cNvSpPr/>
            <p:nvPr>
              <p:custDataLst>
                <p:tags r:id="rId167"/>
              </p:custDataLst>
            </p:nvPr>
          </p:nvSpPr>
          <p:spPr>
            <a:xfrm>
              <a:off x="6715266" y="4536916"/>
              <a:ext cx="70384" cy="310562"/>
            </a:xfrm>
            <a:custGeom>
              <a:avLst/>
              <a:gdLst>
                <a:gd name="connsiteX0" fmla="*/ 70532 w 70384"/>
                <a:gd name="connsiteY0" fmla="*/ 307532 h 310562"/>
                <a:gd name="connsiteX1" fmla="*/ 65375 w 70384"/>
                <a:gd name="connsiteY1" fmla="*/ 300699 h 310562"/>
                <a:gd name="connsiteX2" fmla="*/ 17744 w 70384"/>
                <a:gd name="connsiteY2" fmla="*/ 155356 h 310562"/>
                <a:gd name="connsiteX3" fmla="*/ 66588 w 70384"/>
                <a:gd name="connsiteY3" fmla="*/ 8460 h 310562"/>
                <a:gd name="connsiteX4" fmla="*/ 70532 w 70384"/>
                <a:gd name="connsiteY4" fmla="*/ 3180 h 310562"/>
                <a:gd name="connsiteX5" fmla="*/ 67499 w 70384"/>
                <a:gd name="connsiteY5" fmla="*/ 75 h 310562"/>
                <a:gd name="connsiteX6" fmla="*/ 19261 w 70384"/>
                <a:gd name="connsiteY6" fmla="*/ 60634 h 310562"/>
                <a:gd name="connsiteX7" fmla="*/ 148 w 70384"/>
                <a:gd name="connsiteY7" fmla="*/ 155356 h 310562"/>
                <a:gd name="connsiteX8" fmla="*/ 20171 w 70384"/>
                <a:gd name="connsiteY8" fmla="*/ 252252 h 310562"/>
                <a:gd name="connsiteX9" fmla="*/ 67499 w 70384"/>
                <a:gd name="connsiteY9" fmla="*/ 310637 h 310562"/>
                <a:gd name="connsiteX10" fmla="*/ 70532 w 70384"/>
                <a:gd name="connsiteY10" fmla="*/ 307532 h 3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4" h="310562">
                  <a:moveTo>
                    <a:pt x="70532" y="307532"/>
                  </a:moveTo>
                  <a:cubicBezTo>
                    <a:pt x="70532" y="306600"/>
                    <a:pt x="70532" y="305979"/>
                    <a:pt x="65375" y="300699"/>
                  </a:cubicBezTo>
                  <a:cubicBezTo>
                    <a:pt x="27452" y="261568"/>
                    <a:pt x="17744" y="202872"/>
                    <a:pt x="17744" y="155356"/>
                  </a:cubicBezTo>
                  <a:cubicBezTo>
                    <a:pt x="17744" y="101318"/>
                    <a:pt x="29273" y="47280"/>
                    <a:pt x="66588" y="8460"/>
                  </a:cubicBezTo>
                  <a:cubicBezTo>
                    <a:pt x="70532" y="4733"/>
                    <a:pt x="70532" y="4112"/>
                    <a:pt x="70532" y="3180"/>
                  </a:cubicBezTo>
                  <a:cubicBezTo>
                    <a:pt x="70532" y="1006"/>
                    <a:pt x="69319" y="75"/>
                    <a:pt x="67499" y="75"/>
                  </a:cubicBezTo>
                  <a:cubicBezTo>
                    <a:pt x="64465" y="75"/>
                    <a:pt x="37160" y="21193"/>
                    <a:pt x="19261" y="60634"/>
                  </a:cubicBezTo>
                  <a:cubicBezTo>
                    <a:pt x="3789" y="94796"/>
                    <a:pt x="148" y="129269"/>
                    <a:pt x="148" y="155356"/>
                  </a:cubicBezTo>
                  <a:cubicBezTo>
                    <a:pt x="148" y="179580"/>
                    <a:pt x="3485" y="217158"/>
                    <a:pt x="20171" y="252252"/>
                  </a:cubicBezTo>
                  <a:cubicBezTo>
                    <a:pt x="38374" y="290451"/>
                    <a:pt x="64465" y="310637"/>
                    <a:pt x="67499" y="310637"/>
                  </a:cubicBezTo>
                  <a:cubicBezTo>
                    <a:pt x="69319" y="310637"/>
                    <a:pt x="70532" y="309706"/>
                    <a:pt x="70532" y="307532"/>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03">
              <a:extLst>
                <a:ext uri="{FF2B5EF4-FFF2-40B4-BE49-F238E27FC236}">
                  <a16:creationId xmlns:a16="http://schemas.microsoft.com/office/drawing/2014/main" id="{75BE0A19-3F81-6525-69EE-2B1B9D98C7D1}"/>
                </a:ext>
              </a:extLst>
            </p:cNvPr>
            <p:cNvSpPr/>
            <p:nvPr>
              <p:custDataLst>
                <p:tags r:id="rId168"/>
              </p:custDataLst>
            </p:nvPr>
          </p:nvSpPr>
          <p:spPr>
            <a:xfrm>
              <a:off x="6793505" y="4632570"/>
              <a:ext cx="158364" cy="197517"/>
            </a:xfrm>
            <a:custGeom>
              <a:avLst/>
              <a:gdLst>
                <a:gd name="connsiteX0" fmla="*/ 23512 w 158364"/>
                <a:gd name="connsiteY0" fmla="*/ 175232 h 197517"/>
                <a:gd name="connsiteX1" fmla="*/ 7130 w 158364"/>
                <a:gd name="connsiteY1" fmla="*/ 187965 h 197517"/>
                <a:gd name="connsiteX2" fmla="*/ 152 w 158364"/>
                <a:gd name="connsiteY2" fmla="*/ 193866 h 197517"/>
                <a:gd name="connsiteX3" fmla="*/ 4096 w 158364"/>
                <a:gd name="connsiteY3" fmla="*/ 197593 h 197517"/>
                <a:gd name="connsiteX4" fmla="*/ 29580 w 158364"/>
                <a:gd name="connsiteY4" fmla="*/ 196661 h 197517"/>
                <a:gd name="connsiteX5" fmla="*/ 59614 w 158364"/>
                <a:gd name="connsiteY5" fmla="*/ 197593 h 197517"/>
                <a:gd name="connsiteX6" fmla="*/ 65075 w 158364"/>
                <a:gd name="connsiteY6" fmla="*/ 191381 h 197517"/>
                <a:gd name="connsiteX7" fmla="*/ 57794 w 158364"/>
                <a:gd name="connsiteY7" fmla="*/ 187965 h 197517"/>
                <a:gd name="connsiteX8" fmla="*/ 42625 w 158364"/>
                <a:gd name="connsiteY8" fmla="*/ 182996 h 197517"/>
                <a:gd name="connsiteX9" fmla="*/ 57491 w 158364"/>
                <a:gd name="connsiteY9" fmla="*/ 120884 h 197517"/>
                <a:gd name="connsiteX10" fmla="*/ 85402 w 158364"/>
                <a:gd name="connsiteY10" fmla="*/ 140760 h 197517"/>
                <a:gd name="connsiteX11" fmla="*/ 158517 w 158364"/>
                <a:gd name="connsiteY11" fmla="*/ 49765 h 197517"/>
                <a:gd name="connsiteX12" fmla="*/ 118167 w 158364"/>
                <a:gd name="connsiteY12" fmla="*/ 75 h 197517"/>
                <a:gd name="connsiteX13" fmla="*/ 78424 w 158364"/>
                <a:gd name="connsiteY13" fmla="*/ 23367 h 197517"/>
                <a:gd name="connsiteX14" fmla="*/ 51120 w 158364"/>
                <a:gd name="connsiteY14" fmla="*/ 75 h 197517"/>
                <a:gd name="connsiteX15" fmla="*/ 28670 w 158364"/>
                <a:gd name="connsiteY15" fmla="*/ 17777 h 197517"/>
                <a:gd name="connsiteX16" fmla="*/ 19265 w 158364"/>
                <a:gd name="connsiteY16" fmla="*/ 47901 h 197517"/>
                <a:gd name="connsiteX17" fmla="*/ 22905 w 158364"/>
                <a:gd name="connsiteY17" fmla="*/ 51007 h 197517"/>
                <a:gd name="connsiteX18" fmla="*/ 28063 w 158364"/>
                <a:gd name="connsiteY18" fmla="*/ 43864 h 197517"/>
                <a:gd name="connsiteX19" fmla="*/ 50210 w 158364"/>
                <a:gd name="connsiteY19" fmla="*/ 6907 h 197517"/>
                <a:gd name="connsiteX20" fmla="*/ 59614 w 158364"/>
                <a:gd name="connsiteY20" fmla="*/ 21193 h 197517"/>
                <a:gd name="connsiteX21" fmla="*/ 57491 w 158364"/>
                <a:gd name="connsiteY21" fmla="*/ 37032 h 197517"/>
                <a:gd name="connsiteX22" fmla="*/ 23512 w 158364"/>
                <a:gd name="connsiteY22" fmla="*/ 175232 h 197517"/>
                <a:gd name="connsiteX23" fmla="*/ 76907 w 158364"/>
                <a:gd name="connsiteY23" fmla="*/ 40448 h 197517"/>
                <a:gd name="connsiteX24" fmla="*/ 92683 w 158364"/>
                <a:gd name="connsiteY24" fmla="*/ 18708 h 197517"/>
                <a:gd name="connsiteX25" fmla="*/ 117257 w 158364"/>
                <a:gd name="connsiteY25" fmla="*/ 6907 h 197517"/>
                <a:gd name="connsiteX26" fmla="*/ 136673 w 158364"/>
                <a:gd name="connsiteY26" fmla="*/ 36100 h 197517"/>
                <a:gd name="connsiteX27" fmla="*/ 121201 w 158364"/>
                <a:gd name="connsiteY27" fmla="*/ 101939 h 197517"/>
                <a:gd name="connsiteX28" fmla="*/ 85099 w 158364"/>
                <a:gd name="connsiteY28" fmla="*/ 133927 h 197517"/>
                <a:gd name="connsiteX29" fmla="*/ 61131 w 158364"/>
                <a:gd name="connsiteY29" fmla="*/ 106287 h 197517"/>
                <a:gd name="connsiteX30" fmla="*/ 62042 w 158364"/>
                <a:gd name="connsiteY30" fmla="*/ 101318 h 197517"/>
                <a:gd name="connsiteX31" fmla="*/ 76907 w 158364"/>
                <a:gd name="connsiteY31" fmla="*/ 40448 h 19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64" h="197517">
                  <a:moveTo>
                    <a:pt x="23512" y="175232"/>
                  </a:moveTo>
                  <a:cubicBezTo>
                    <a:pt x="21085" y="185791"/>
                    <a:pt x="20478" y="187965"/>
                    <a:pt x="7130" y="187965"/>
                  </a:cubicBezTo>
                  <a:cubicBezTo>
                    <a:pt x="3489" y="187965"/>
                    <a:pt x="152" y="187965"/>
                    <a:pt x="152" y="193866"/>
                  </a:cubicBezTo>
                  <a:cubicBezTo>
                    <a:pt x="152" y="196350"/>
                    <a:pt x="1669" y="197593"/>
                    <a:pt x="4096" y="197593"/>
                  </a:cubicBezTo>
                  <a:cubicBezTo>
                    <a:pt x="12287" y="197593"/>
                    <a:pt x="21085" y="196661"/>
                    <a:pt x="29580" y="196661"/>
                  </a:cubicBezTo>
                  <a:cubicBezTo>
                    <a:pt x="39591" y="196661"/>
                    <a:pt x="49906" y="197593"/>
                    <a:pt x="59614" y="197593"/>
                  </a:cubicBezTo>
                  <a:cubicBezTo>
                    <a:pt x="61131" y="197593"/>
                    <a:pt x="65075" y="197593"/>
                    <a:pt x="65075" y="191381"/>
                  </a:cubicBezTo>
                  <a:cubicBezTo>
                    <a:pt x="65075" y="187965"/>
                    <a:pt x="62042" y="187965"/>
                    <a:pt x="57794" y="187965"/>
                  </a:cubicBezTo>
                  <a:cubicBezTo>
                    <a:pt x="42625" y="187965"/>
                    <a:pt x="42625" y="185791"/>
                    <a:pt x="42625" y="182996"/>
                  </a:cubicBezTo>
                  <a:cubicBezTo>
                    <a:pt x="42625" y="179269"/>
                    <a:pt x="55367" y="128648"/>
                    <a:pt x="57491" y="120884"/>
                  </a:cubicBezTo>
                  <a:cubicBezTo>
                    <a:pt x="61435" y="129890"/>
                    <a:pt x="69929" y="140760"/>
                    <a:pt x="85402" y="140760"/>
                  </a:cubicBezTo>
                  <a:cubicBezTo>
                    <a:pt x="120594" y="140760"/>
                    <a:pt x="158517" y="95417"/>
                    <a:pt x="158517" y="49765"/>
                  </a:cubicBezTo>
                  <a:cubicBezTo>
                    <a:pt x="158517" y="20572"/>
                    <a:pt x="141224" y="75"/>
                    <a:pt x="118167" y="75"/>
                  </a:cubicBezTo>
                  <a:cubicBezTo>
                    <a:pt x="102998" y="75"/>
                    <a:pt x="88436" y="11255"/>
                    <a:pt x="78424" y="23367"/>
                  </a:cubicBezTo>
                  <a:cubicBezTo>
                    <a:pt x="75390" y="6597"/>
                    <a:pt x="62345" y="75"/>
                    <a:pt x="51120" y="75"/>
                  </a:cubicBezTo>
                  <a:cubicBezTo>
                    <a:pt x="37164" y="75"/>
                    <a:pt x="31400" y="12187"/>
                    <a:pt x="28670" y="17777"/>
                  </a:cubicBezTo>
                  <a:cubicBezTo>
                    <a:pt x="23209" y="28336"/>
                    <a:pt x="19265" y="46970"/>
                    <a:pt x="19265" y="47901"/>
                  </a:cubicBezTo>
                  <a:cubicBezTo>
                    <a:pt x="19265" y="51007"/>
                    <a:pt x="22299" y="51007"/>
                    <a:pt x="22905" y="51007"/>
                  </a:cubicBezTo>
                  <a:cubicBezTo>
                    <a:pt x="25939" y="51007"/>
                    <a:pt x="26243" y="50696"/>
                    <a:pt x="28063" y="43864"/>
                  </a:cubicBezTo>
                  <a:cubicBezTo>
                    <a:pt x="33220" y="21814"/>
                    <a:pt x="39288" y="6907"/>
                    <a:pt x="50210" y="6907"/>
                  </a:cubicBezTo>
                  <a:cubicBezTo>
                    <a:pt x="55367" y="6907"/>
                    <a:pt x="59614" y="9392"/>
                    <a:pt x="59614" y="21193"/>
                  </a:cubicBezTo>
                  <a:cubicBezTo>
                    <a:pt x="59614" y="28336"/>
                    <a:pt x="58704" y="31752"/>
                    <a:pt x="57491" y="37032"/>
                  </a:cubicBezTo>
                  <a:lnTo>
                    <a:pt x="23512" y="175232"/>
                  </a:lnTo>
                  <a:close/>
                  <a:moveTo>
                    <a:pt x="76907" y="40448"/>
                  </a:moveTo>
                  <a:cubicBezTo>
                    <a:pt x="79031" y="32063"/>
                    <a:pt x="87222" y="23367"/>
                    <a:pt x="92683" y="18708"/>
                  </a:cubicBezTo>
                  <a:cubicBezTo>
                    <a:pt x="103301" y="9081"/>
                    <a:pt x="112099" y="6907"/>
                    <a:pt x="117257" y="6907"/>
                  </a:cubicBezTo>
                  <a:cubicBezTo>
                    <a:pt x="129392" y="6907"/>
                    <a:pt x="136673" y="17777"/>
                    <a:pt x="136673" y="36100"/>
                  </a:cubicBezTo>
                  <a:cubicBezTo>
                    <a:pt x="136673" y="54423"/>
                    <a:pt x="126662" y="90138"/>
                    <a:pt x="121201" y="101939"/>
                  </a:cubicBezTo>
                  <a:cubicBezTo>
                    <a:pt x="110886" y="123679"/>
                    <a:pt x="96324" y="133927"/>
                    <a:pt x="85099" y="133927"/>
                  </a:cubicBezTo>
                  <a:cubicBezTo>
                    <a:pt x="65075" y="133927"/>
                    <a:pt x="61131" y="108151"/>
                    <a:pt x="61131" y="106287"/>
                  </a:cubicBezTo>
                  <a:cubicBezTo>
                    <a:pt x="61131" y="105666"/>
                    <a:pt x="61131" y="105045"/>
                    <a:pt x="62042" y="101318"/>
                  </a:cubicBezTo>
                  <a:lnTo>
                    <a:pt x="76907" y="40448"/>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304">
              <a:extLst>
                <a:ext uri="{FF2B5EF4-FFF2-40B4-BE49-F238E27FC236}">
                  <a16:creationId xmlns:a16="http://schemas.microsoft.com/office/drawing/2014/main" id="{EB277477-29F0-F49A-ED04-3210300CB2FC}"/>
                </a:ext>
              </a:extLst>
            </p:cNvPr>
            <p:cNvSpPr/>
            <p:nvPr>
              <p:custDataLst>
                <p:tags r:id="rId169"/>
              </p:custDataLst>
            </p:nvPr>
          </p:nvSpPr>
          <p:spPr>
            <a:xfrm>
              <a:off x="6981943" y="4736919"/>
              <a:ext cx="35495" cy="92858"/>
            </a:xfrm>
            <a:custGeom>
              <a:avLst/>
              <a:gdLst>
                <a:gd name="connsiteX0" fmla="*/ 35652 w 35495"/>
                <a:gd name="connsiteY0" fmla="*/ 32684 h 92858"/>
                <a:gd name="connsiteX1" fmla="*/ 16236 w 35495"/>
                <a:gd name="connsiteY1" fmla="*/ 75 h 92858"/>
                <a:gd name="connsiteX2" fmla="*/ 157 w 35495"/>
                <a:gd name="connsiteY2" fmla="*/ 16535 h 92858"/>
                <a:gd name="connsiteX3" fmla="*/ 16236 w 35495"/>
                <a:gd name="connsiteY3" fmla="*/ 32994 h 92858"/>
                <a:gd name="connsiteX4" fmla="*/ 26854 w 35495"/>
                <a:gd name="connsiteY4" fmla="*/ 28957 h 92858"/>
                <a:gd name="connsiteX5" fmla="*/ 28371 w 35495"/>
                <a:gd name="connsiteY5" fmla="*/ 28025 h 92858"/>
                <a:gd name="connsiteX6" fmla="*/ 28978 w 35495"/>
                <a:gd name="connsiteY6" fmla="*/ 32684 h 92858"/>
                <a:gd name="connsiteX7" fmla="*/ 8348 w 35495"/>
                <a:gd name="connsiteY7" fmla="*/ 84548 h 92858"/>
                <a:gd name="connsiteX8" fmla="*/ 5011 w 35495"/>
                <a:gd name="connsiteY8" fmla="*/ 89517 h 92858"/>
                <a:gd name="connsiteX9" fmla="*/ 8045 w 35495"/>
                <a:gd name="connsiteY9" fmla="*/ 92933 h 92858"/>
                <a:gd name="connsiteX10" fmla="*/ 35652 w 35495"/>
                <a:gd name="connsiteY10" fmla="*/ 32684 h 9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95" h="92858">
                  <a:moveTo>
                    <a:pt x="35652" y="32684"/>
                  </a:moveTo>
                  <a:cubicBezTo>
                    <a:pt x="35652" y="12187"/>
                    <a:pt x="28068" y="75"/>
                    <a:pt x="16236" y="75"/>
                  </a:cubicBezTo>
                  <a:cubicBezTo>
                    <a:pt x="6224" y="75"/>
                    <a:pt x="157" y="7839"/>
                    <a:pt x="157" y="16535"/>
                  </a:cubicBezTo>
                  <a:cubicBezTo>
                    <a:pt x="157" y="24920"/>
                    <a:pt x="6224" y="32994"/>
                    <a:pt x="16236" y="32994"/>
                  </a:cubicBezTo>
                  <a:cubicBezTo>
                    <a:pt x="19877" y="32994"/>
                    <a:pt x="23821" y="31752"/>
                    <a:pt x="26854" y="28957"/>
                  </a:cubicBezTo>
                  <a:cubicBezTo>
                    <a:pt x="27765" y="28336"/>
                    <a:pt x="28068" y="28025"/>
                    <a:pt x="28371" y="28025"/>
                  </a:cubicBezTo>
                  <a:cubicBezTo>
                    <a:pt x="28675" y="28025"/>
                    <a:pt x="28978" y="28336"/>
                    <a:pt x="28978" y="32684"/>
                  </a:cubicBezTo>
                  <a:cubicBezTo>
                    <a:pt x="28978" y="55665"/>
                    <a:pt x="18360" y="74299"/>
                    <a:pt x="8348" y="84548"/>
                  </a:cubicBezTo>
                  <a:cubicBezTo>
                    <a:pt x="5011" y="87964"/>
                    <a:pt x="5011" y="88585"/>
                    <a:pt x="5011" y="89517"/>
                  </a:cubicBezTo>
                  <a:cubicBezTo>
                    <a:pt x="5011" y="91691"/>
                    <a:pt x="6528" y="92933"/>
                    <a:pt x="8045" y="92933"/>
                  </a:cubicBezTo>
                  <a:cubicBezTo>
                    <a:pt x="11382" y="92933"/>
                    <a:pt x="35652" y="69020"/>
                    <a:pt x="35652" y="32684"/>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305">
              <a:extLst>
                <a:ext uri="{FF2B5EF4-FFF2-40B4-BE49-F238E27FC236}">
                  <a16:creationId xmlns:a16="http://schemas.microsoft.com/office/drawing/2014/main" id="{16E83157-EB1C-0EBA-FD05-16FFBF0C9013}"/>
                </a:ext>
              </a:extLst>
            </p:cNvPr>
            <p:cNvSpPr/>
            <p:nvPr>
              <p:custDataLst>
                <p:tags r:id="rId170"/>
              </p:custDataLst>
            </p:nvPr>
          </p:nvSpPr>
          <p:spPr>
            <a:xfrm>
              <a:off x="7105856" y="4563004"/>
              <a:ext cx="121049" cy="206834"/>
            </a:xfrm>
            <a:custGeom>
              <a:avLst/>
              <a:gdLst>
                <a:gd name="connsiteX0" fmla="*/ 23522 w 121049"/>
                <a:gd name="connsiteY0" fmla="*/ 182996 h 206834"/>
                <a:gd name="connsiteX1" fmla="*/ 55680 w 121049"/>
                <a:gd name="connsiteY1" fmla="*/ 151008 h 206834"/>
                <a:gd name="connsiteX2" fmla="*/ 121210 w 121049"/>
                <a:gd name="connsiteY2" fmla="*/ 60324 h 206834"/>
                <a:gd name="connsiteX3" fmla="*/ 56894 w 121049"/>
                <a:gd name="connsiteY3" fmla="*/ 75 h 206834"/>
                <a:gd name="connsiteX4" fmla="*/ 161 w 121049"/>
                <a:gd name="connsiteY4" fmla="*/ 56287 h 206834"/>
                <a:gd name="connsiteX5" fmla="*/ 16240 w 121049"/>
                <a:gd name="connsiteY5" fmla="*/ 73678 h 206834"/>
                <a:gd name="connsiteX6" fmla="*/ 32016 w 121049"/>
                <a:gd name="connsiteY6" fmla="*/ 57218 h 206834"/>
                <a:gd name="connsiteX7" fmla="*/ 15937 w 121049"/>
                <a:gd name="connsiteY7" fmla="*/ 41069 h 206834"/>
                <a:gd name="connsiteX8" fmla="*/ 11993 w 121049"/>
                <a:gd name="connsiteY8" fmla="*/ 41380 h 206834"/>
                <a:gd name="connsiteX9" fmla="*/ 52950 w 121049"/>
                <a:gd name="connsiteY9" fmla="*/ 9702 h 206834"/>
                <a:gd name="connsiteX10" fmla="*/ 93603 w 121049"/>
                <a:gd name="connsiteY10" fmla="*/ 60324 h 206834"/>
                <a:gd name="connsiteX11" fmla="*/ 61748 w 121049"/>
                <a:gd name="connsiteY11" fmla="*/ 128958 h 206834"/>
                <a:gd name="connsiteX12" fmla="*/ 3498 w 121049"/>
                <a:gd name="connsiteY12" fmla="*/ 195419 h 206834"/>
                <a:gd name="connsiteX13" fmla="*/ 161 w 121049"/>
                <a:gd name="connsiteY13" fmla="*/ 206909 h 206834"/>
                <a:gd name="connsiteX14" fmla="*/ 112716 w 121049"/>
                <a:gd name="connsiteY14" fmla="*/ 206909 h 206834"/>
                <a:gd name="connsiteX15" fmla="*/ 121210 w 121049"/>
                <a:gd name="connsiteY15" fmla="*/ 152872 h 206834"/>
                <a:gd name="connsiteX16" fmla="*/ 113626 w 121049"/>
                <a:gd name="connsiteY16" fmla="*/ 152872 h 206834"/>
                <a:gd name="connsiteX17" fmla="*/ 106951 w 121049"/>
                <a:gd name="connsiteY17" fmla="*/ 180512 h 206834"/>
                <a:gd name="connsiteX18" fmla="*/ 78130 w 121049"/>
                <a:gd name="connsiteY18" fmla="*/ 182996 h 206834"/>
                <a:gd name="connsiteX19" fmla="*/ 23522 w 121049"/>
                <a:gd name="connsiteY19" fmla="*/ 182996 h 20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049" h="206834">
                  <a:moveTo>
                    <a:pt x="23522" y="182996"/>
                  </a:moveTo>
                  <a:lnTo>
                    <a:pt x="55680" y="151008"/>
                  </a:lnTo>
                  <a:cubicBezTo>
                    <a:pt x="103007" y="108151"/>
                    <a:pt x="121210" y="91380"/>
                    <a:pt x="121210" y="60324"/>
                  </a:cubicBezTo>
                  <a:cubicBezTo>
                    <a:pt x="121210" y="24920"/>
                    <a:pt x="93906" y="75"/>
                    <a:pt x="56894" y="75"/>
                  </a:cubicBezTo>
                  <a:cubicBezTo>
                    <a:pt x="22611" y="75"/>
                    <a:pt x="161" y="28646"/>
                    <a:pt x="161" y="56287"/>
                  </a:cubicBezTo>
                  <a:cubicBezTo>
                    <a:pt x="161" y="73678"/>
                    <a:pt x="15330" y="73678"/>
                    <a:pt x="16240" y="73678"/>
                  </a:cubicBezTo>
                  <a:cubicBezTo>
                    <a:pt x="21398" y="73678"/>
                    <a:pt x="32016" y="69951"/>
                    <a:pt x="32016" y="57218"/>
                  </a:cubicBezTo>
                  <a:cubicBezTo>
                    <a:pt x="32016" y="49144"/>
                    <a:pt x="26555" y="41069"/>
                    <a:pt x="15937" y="41069"/>
                  </a:cubicBezTo>
                  <a:cubicBezTo>
                    <a:pt x="13510" y="41069"/>
                    <a:pt x="12903" y="41069"/>
                    <a:pt x="11993" y="41380"/>
                  </a:cubicBezTo>
                  <a:cubicBezTo>
                    <a:pt x="18971" y="21193"/>
                    <a:pt x="35353" y="9702"/>
                    <a:pt x="52950" y="9702"/>
                  </a:cubicBezTo>
                  <a:cubicBezTo>
                    <a:pt x="80557" y="9702"/>
                    <a:pt x="93603" y="34858"/>
                    <a:pt x="93603" y="60324"/>
                  </a:cubicBezTo>
                  <a:cubicBezTo>
                    <a:pt x="93603" y="85169"/>
                    <a:pt x="78434" y="109703"/>
                    <a:pt x="61748" y="128958"/>
                  </a:cubicBezTo>
                  <a:lnTo>
                    <a:pt x="3498" y="195419"/>
                  </a:lnTo>
                  <a:cubicBezTo>
                    <a:pt x="161" y="198835"/>
                    <a:pt x="161" y="199456"/>
                    <a:pt x="161" y="206909"/>
                  </a:cubicBezTo>
                  <a:lnTo>
                    <a:pt x="112716" y="206909"/>
                  </a:lnTo>
                  <a:lnTo>
                    <a:pt x="121210" y="152872"/>
                  </a:lnTo>
                  <a:lnTo>
                    <a:pt x="113626" y="152872"/>
                  </a:lnTo>
                  <a:cubicBezTo>
                    <a:pt x="112109" y="162188"/>
                    <a:pt x="109985" y="175853"/>
                    <a:pt x="106951" y="180512"/>
                  </a:cubicBezTo>
                  <a:cubicBezTo>
                    <a:pt x="104828" y="182996"/>
                    <a:pt x="84805" y="182996"/>
                    <a:pt x="78130" y="182996"/>
                  </a:cubicBezTo>
                  <a:lnTo>
                    <a:pt x="23522" y="182996"/>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306">
              <a:extLst>
                <a:ext uri="{FF2B5EF4-FFF2-40B4-BE49-F238E27FC236}">
                  <a16:creationId xmlns:a16="http://schemas.microsoft.com/office/drawing/2014/main" id="{0B7424DF-FFBB-4F21-D4FB-BAA95177802C}"/>
                </a:ext>
              </a:extLst>
            </p:cNvPr>
            <p:cNvSpPr/>
            <p:nvPr>
              <p:custDataLst>
                <p:tags r:id="rId171"/>
              </p:custDataLst>
            </p:nvPr>
          </p:nvSpPr>
          <p:spPr>
            <a:xfrm>
              <a:off x="7259671" y="4536916"/>
              <a:ext cx="70384" cy="310562"/>
            </a:xfrm>
            <a:custGeom>
              <a:avLst/>
              <a:gdLst>
                <a:gd name="connsiteX0" fmla="*/ 70551 w 70384"/>
                <a:gd name="connsiteY0" fmla="*/ 155356 h 310562"/>
                <a:gd name="connsiteX1" fmla="*/ 50528 w 70384"/>
                <a:gd name="connsiteY1" fmla="*/ 58461 h 310562"/>
                <a:gd name="connsiteX2" fmla="*/ 3200 w 70384"/>
                <a:gd name="connsiteY2" fmla="*/ 75 h 310562"/>
                <a:gd name="connsiteX3" fmla="*/ 166 w 70384"/>
                <a:gd name="connsiteY3" fmla="*/ 3180 h 310562"/>
                <a:gd name="connsiteX4" fmla="*/ 5931 w 70384"/>
                <a:gd name="connsiteY4" fmla="*/ 10323 h 310562"/>
                <a:gd name="connsiteX5" fmla="*/ 52955 w 70384"/>
                <a:gd name="connsiteY5" fmla="*/ 155356 h 310562"/>
                <a:gd name="connsiteX6" fmla="*/ 4110 w 70384"/>
                <a:gd name="connsiteY6" fmla="*/ 302252 h 310562"/>
                <a:gd name="connsiteX7" fmla="*/ 166 w 70384"/>
                <a:gd name="connsiteY7" fmla="*/ 307532 h 310562"/>
                <a:gd name="connsiteX8" fmla="*/ 3200 w 70384"/>
                <a:gd name="connsiteY8" fmla="*/ 310637 h 310562"/>
                <a:gd name="connsiteX9" fmla="*/ 51438 w 70384"/>
                <a:gd name="connsiteY9" fmla="*/ 250078 h 310562"/>
                <a:gd name="connsiteX10" fmla="*/ 70551 w 70384"/>
                <a:gd name="connsiteY10" fmla="*/ 155356 h 3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4" h="310562">
                  <a:moveTo>
                    <a:pt x="70551" y="155356"/>
                  </a:moveTo>
                  <a:cubicBezTo>
                    <a:pt x="70551" y="131132"/>
                    <a:pt x="67213" y="93554"/>
                    <a:pt x="50528" y="58461"/>
                  </a:cubicBezTo>
                  <a:cubicBezTo>
                    <a:pt x="32325" y="20261"/>
                    <a:pt x="6234" y="75"/>
                    <a:pt x="3200" y="75"/>
                  </a:cubicBezTo>
                  <a:cubicBezTo>
                    <a:pt x="1380" y="75"/>
                    <a:pt x="166" y="1317"/>
                    <a:pt x="166" y="3180"/>
                  </a:cubicBezTo>
                  <a:cubicBezTo>
                    <a:pt x="166" y="4112"/>
                    <a:pt x="166" y="4733"/>
                    <a:pt x="5931" y="10323"/>
                  </a:cubicBezTo>
                  <a:cubicBezTo>
                    <a:pt x="35662" y="41069"/>
                    <a:pt x="52955" y="90448"/>
                    <a:pt x="52955" y="155356"/>
                  </a:cubicBezTo>
                  <a:cubicBezTo>
                    <a:pt x="52955" y="208462"/>
                    <a:pt x="41729" y="263121"/>
                    <a:pt x="4110" y="302252"/>
                  </a:cubicBezTo>
                  <a:cubicBezTo>
                    <a:pt x="166" y="305979"/>
                    <a:pt x="166" y="306600"/>
                    <a:pt x="166" y="307532"/>
                  </a:cubicBezTo>
                  <a:cubicBezTo>
                    <a:pt x="166" y="309395"/>
                    <a:pt x="1380" y="310637"/>
                    <a:pt x="3200" y="310637"/>
                  </a:cubicBezTo>
                  <a:cubicBezTo>
                    <a:pt x="6234" y="310637"/>
                    <a:pt x="33538" y="289519"/>
                    <a:pt x="51438" y="250078"/>
                  </a:cubicBezTo>
                  <a:cubicBezTo>
                    <a:pt x="66910" y="215916"/>
                    <a:pt x="70551" y="181443"/>
                    <a:pt x="70551" y="155356"/>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307">
              <a:extLst>
                <a:ext uri="{FF2B5EF4-FFF2-40B4-BE49-F238E27FC236}">
                  <a16:creationId xmlns:a16="http://schemas.microsoft.com/office/drawing/2014/main" id="{7C61BA89-394D-217F-2CC0-75D89CF11864}"/>
                </a:ext>
              </a:extLst>
            </p:cNvPr>
            <p:cNvSpPr/>
            <p:nvPr>
              <p:custDataLst>
                <p:tags r:id="rId172"/>
              </p:custDataLst>
            </p:nvPr>
          </p:nvSpPr>
          <p:spPr>
            <a:xfrm>
              <a:off x="7350652" y="4632570"/>
              <a:ext cx="158364" cy="197517"/>
            </a:xfrm>
            <a:custGeom>
              <a:avLst/>
              <a:gdLst>
                <a:gd name="connsiteX0" fmla="*/ 23530 w 158364"/>
                <a:gd name="connsiteY0" fmla="*/ 175232 h 197517"/>
                <a:gd name="connsiteX1" fmla="*/ 7148 w 158364"/>
                <a:gd name="connsiteY1" fmla="*/ 187965 h 197517"/>
                <a:gd name="connsiteX2" fmla="*/ 170 w 158364"/>
                <a:gd name="connsiteY2" fmla="*/ 193866 h 197517"/>
                <a:gd name="connsiteX3" fmla="*/ 4114 w 158364"/>
                <a:gd name="connsiteY3" fmla="*/ 197593 h 197517"/>
                <a:gd name="connsiteX4" fmla="*/ 29598 w 158364"/>
                <a:gd name="connsiteY4" fmla="*/ 196661 h 197517"/>
                <a:gd name="connsiteX5" fmla="*/ 59633 w 158364"/>
                <a:gd name="connsiteY5" fmla="*/ 197593 h 197517"/>
                <a:gd name="connsiteX6" fmla="*/ 65094 w 158364"/>
                <a:gd name="connsiteY6" fmla="*/ 191381 h 197517"/>
                <a:gd name="connsiteX7" fmla="*/ 57812 w 158364"/>
                <a:gd name="connsiteY7" fmla="*/ 187965 h 197517"/>
                <a:gd name="connsiteX8" fmla="*/ 42643 w 158364"/>
                <a:gd name="connsiteY8" fmla="*/ 182996 h 197517"/>
                <a:gd name="connsiteX9" fmla="*/ 57509 w 158364"/>
                <a:gd name="connsiteY9" fmla="*/ 120884 h 197517"/>
                <a:gd name="connsiteX10" fmla="*/ 85420 w 158364"/>
                <a:gd name="connsiteY10" fmla="*/ 140760 h 197517"/>
                <a:gd name="connsiteX11" fmla="*/ 158535 w 158364"/>
                <a:gd name="connsiteY11" fmla="*/ 49765 h 197517"/>
                <a:gd name="connsiteX12" fmla="*/ 118185 w 158364"/>
                <a:gd name="connsiteY12" fmla="*/ 75 h 197517"/>
                <a:gd name="connsiteX13" fmla="*/ 78442 w 158364"/>
                <a:gd name="connsiteY13" fmla="*/ 23367 h 197517"/>
                <a:gd name="connsiteX14" fmla="*/ 51138 w 158364"/>
                <a:gd name="connsiteY14" fmla="*/ 75 h 197517"/>
                <a:gd name="connsiteX15" fmla="*/ 28688 w 158364"/>
                <a:gd name="connsiteY15" fmla="*/ 17777 h 197517"/>
                <a:gd name="connsiteX16" fmla="*/ 19283 w 158364"/>
                <a:gd name="connsiteY16" fmla="*/ 47901 h 197517"/>
                <a:gd name="connsiteX17" fmla="*/ 22924 w 158364"/>
                <a:gd name="connsiteY17" fmla="*/ 51007 h 197517"/>
                <a:gd name="connsiteX18" fmla="*/ 28081 w 158364"/>
                <a:gd name="connsiteY18" fmla="*/ 43864 h 197517"/>
                <a:gd name="connsiteX19" fmla="*/ 50228 w 158364"/>
                <a:gd name="connsiteY19" fmla="*/ 6907 h 197517"/>
                <a:gd name="connsiteX20" fmla="*/ 59633 w 158364"/>
                <a:gd name="connsiteY20" fmla="*/ 21193 h 197517"/>
                <a:gd name="connsiteX21" fmla="*/ 57509 w 158364"/>
                <a:gd name="connsiteY21" fmla="*/ 37032 h 197517"/>
                <a:gd name="connsiteX22" fmla="*/ 23530 w 158364"/>
                <a:gd name="connsiteY22" fmla="*/ 175232 h 197517"/>
                <a:gd name="connsiteX23" fmla="*/ 76925 w 158364"/>
                <a:gd name="connsiteY23" fmla="*/ 40448 h 197517"/>
                <a:gd name="connsiteX24" fmla="*/ 92701 w 158364"/>
                <a:gd name="connsiteY24" fmla="*/ 18708 h 197517"/>
                <a:gd name="connsiteX25" fmla="*/ 117275 w 158364"/>
                <a:gd name="connsiteY25" fmla="*/ 6907 h 197517"/>
                <a:gd name="connsiteX26" fmla="*/ 136692 w 158364"/>
                <a:gd name="connsiteY26" fmla="*/ 36100 h 197517"/>
                <a:gd name="connsiteX27" fmla="*/ 121219 w 158364"/>
                <a:gd name="connsiteY27" fmla="*/ 101939 h 197517"/>
                <a:gd name="connsiteX28" fmla="*/ 85117 w 158364"/>
                <a:gd name="connsiteY28" fmla="*/ 133927 h 197517"/>
                <a:gd name="connsiteX29" fmla="*/ 61150 w 158364"/>
                <a:gd name="connsiteY29" fmla="*/ 106287 h 197517"/>
                <a:gd name="connsiteX30" fmla="*/ 62060 w 158364"/>
                <a:gd name="connsiteY30" fmla="*/ 101318 h 197517"/>
                <a:gd name="connsiteX31" fmla="*/ 76925 w 158364"/>
                <a:gd name="connsiteY31" fmla="*/ 40448 h 19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64" h="197517">
                  <a:moveTo>
                    <a:pt x="23530" y="175232"/>
                  </a:moveTo>
                  <a:cubicBezTo>
                    <a:pt x="21103" y="185791"/>
                    <a:pt x="20497" y="187965"/>
                    <a:pt x="7148" y="187965"/>
                  </a:cubicBezTo>
                  <a:cubicBezTo>
                    <a:pt x="3507" y="187965"/>
                    <a:pt x="170" y="187965"/>
                    <a:pt x="170" y="193866"/>
                  </a:cubicBezTo>
                  <a:cubicBezTo>
                    <a:pt x="170" y="196350"/>
                    <a:pt x="1687" y="197593"/>
                    <a:pt x="4114" y="197593"/>
                  </a:cubicBezTo>
                  <a:cubicBezTo>
                    <a:pt x="12305" y="197593"/>
                    <a:pt x="21103" y="196661"/>
                    <a:pt x="29598" y="196661"/>
                  </a:cubicBezTo>
                  <a:cubicBezTo>
                    <a:pt x="39610" y="196661"/>
                    <a:pt x="49925" y="197593"/>
                    <a:pt x="59633" y="197593"/>
                  </a:cubicBezTo>
                  <a:cubicBezTo>
                    <a:pt x="61150" y="197593"/>
                    <a:pt x="65094" y="197593"/>
                    <a:pt x="65094" y="191381"/>
                  </a:cubicBezTo>
                  <a:cubicBezTo>
                    <a:pt x="65094" y="187965"/>
                    <a:pt x="62060" y="187965"/>
                    <a:pt x="57812" y="187965"/>
                  </a:cubicBezTo>
                  <a:cubicBezTo>
                    <a:pt x="42643" y="187965"/>
                    <a:pt x="42643" y="185791"/>
                    <a:pt x="42643" y="182996"/>
                  </a:cubicBezTo>
                  <a:cubicBezTo>
                    <a:pt x="42643" y="179269"/>
                    <a:pt x="55385" y="128648"/>
                    <a:pt x="57509" y="120884"/>
                  </a:cubicBezTo>
                  <a:cubicBezTo>
                    <a:pt x="61453" y="129890"/>
                    <a:pt x="69948" y="140760"/>
                    <a:pt x="85420" y="140760"/>
                  </a:cubicBezTo>
                  <a:cubicBezTo>
                    <a:pt x="120612" y="140760"/>
                    <a:pt x="158535" y="95417"/>
                    <a:pt x="158535" y="49765"/>
                  </a:cubicBezTo>
                  <a:cubicBezTo>
                    <a:pt x="158535" y="20572"/>
                    <a:pt x="141242" y="75"/>
                    <a:pt x="118185" y="75"/>
                  </a:cubicBezTo>
                  <a:cubicBezTo>
                    <a:pt x="103016" y="75"/>
                    <a:pt x="88454" y="11255"/>
                    <a:pt x="78442" y="23367"/>
                  </a:cubicBezTo>
                  <a:cubicBezTo>
                    <a:pt x="75409" y="6597"/>
                    <a:pt x="62363" y="75"/>
                    <a:pt x="51138" y="75"/>
                  </a:cubicBezTo>
                  <a:cubicBezTo>
                    <a:pt x="37183" y="75"/>
                    <a:pt x="31418" y="12187"/>
                    <a:pt x="28688" y="17777"/>
                  </a:cubicBezTo>
                  <a:cubicBezTo>
                    <a:pt x="23227" y="28336"/>
                    <a:pt x="19283" y="46970"/>
                    <a:pt x="19283" y="47901"/>
                  </a:cubicBezTo>
                  <a:cubicBezTo>
                    <a:pt x="19283" y="51007"/>
                    <a:pt x="22317" y="51007"/>
                    <a:pt x="22924" y="51007"/>
                  </a:cubicBezTo>
                  <a:cubicBezTo>
                    <a:pt x="25957" y="51007"/>
                    <a:pt x="26261" y="50696"/>
                    <a:pt x="28081" y="43864"/>
                  </a:cubicBezTo>
                  <a:cubicBezTo>
                    <a:pt x="33239" y="21814"/>
                    <a:pt x="39306" y="6907"/>
                    <a:pt x="50228" y="6907"/>
                  </a:cubicBezTo>
                  <a:cubicBezTo>
                    <a:pt x="55385" y="6907"/>
                    <a:pt x="59633" y="9392"/>
                    <a:pt x="59633" y="21193"/>
                  </a:cubicBezTo>
                  <a:cubicBezTo>
                    <a:pt x="59633" y="28336"/>
                    <a:pt x="58723" y="31752"/>
                    <a:pt x="57509" y="37032"/>
                  </a:cubicBezTo>
                  <a:lnTo>
                    <a:pt x="23530" y="175232"/>
                  </a:lnTo>
                  <a:close/>
                  <a:moveTo>
                    <a:pt x="76925" y="40448"/>
                  </a:moveTo>
                  <a:cubicBezTo>
                    <a:pt x="79049" y="32063"/>
                    <a:pt x="87240" y="23367"/>
                    <a:pt x="92701" y="18708"/>
                  </a:cubicBezTo>
                  <a:cubicBezTo>
                    <a:pt x="103320" y="9081"/>
                    <a:pt x="112118" y="6907"/>
                    <a:pt x="117275" y="6907"/>
                  </a:cubicBezTo>
                  <a:cubicBezTo>
                    <a:pt x="129410" y="6907"/>
                    <a:pt x="136692" y="17777"/>
                    <a:pt x="136692" y="36100"/>
                  </a:cubicBezTo>
                  <a:cubicBezTo>
                    <a:pt x="136692" y="54423"/>
                    <a:pt x="126680" y="90138"/>
                    <a:pt x="121219" y="101939"/>
                  </a:cubicBezTo>
                  <a:cubicBezTo>
                    <a:pt x="110904" y="123679"/>
                    <a:pt x="96342" y="133927"/>
                    <a:pt x="85117" y="133927"/>
                  </a:cubicBezTo>
                  <a:cubicBezTo>
                    <a:pt x="65094" y="133927"/>
                    <a:pt x="61150" y="108151"/>
                    <a:pt x="61150" y="106287"/>
                  </a:cubicBezTo>
                  <a:cubicBezTo>
                    <a:pt x="61150" y="105666"/>
                    <a:pt x="61150" y="105045"/>
                    <a:pt x="62060" y="101318"/>
                  </a:cubicBezTo>
                  <a:lnTo>
                    <a:pt x="76925" y="40448"/>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308">
              <a:extLst>
                <a:ext uri="{FF2B5EF4-FFF2-40B4-BE49-F238E27FC236}">
                  <a16:creationId xmlns:a16="http://schemas.microsoft.com/office/drawing/2014/main" id="{4A75D3FB-4A0A-36B7-9708-D672642C8CD5}"/>
                </a:ext>
              </a:extLst>
            </p:cNvPr>
            <p:cNvSpPr/>
            <p:nvPr>
              <p:custDataLst>
                <p:tags r:id="rId173"/>
              </p:custDataLst>
            </p:nvPr>
          </p:nvSpPr>
          <p:spPr>
            <a:xfrm>
              <a:off x="7523314" y="4557724"/>
              <a:ext cx="303987" cy="226089"/>
            </a:xfrm>
            <a:custGeom>
              <a:avLst/>
              <a:gdLst>
                <a:gd name="connsiteX0" fmla="*/ 62975 w 303987"/>
                <a:gd name="connsiteY0" fmla="*/ 172126 h 226089"/>
                <a:gd name="connsiteX1" fmla="*/ 69649 w 303987"/>
                <a:gd name="connsiteY1" fmla="*/ 94175 h 226089"/>
                <a:gd name="connsiteX2" fmla="*/ 59334 w 303987"/>
                <a:gd name="connsiteY2" fmla="*/ 28025 h 226089"/>
                <a:gd name="connsiteX3" fmla="*/ 21108 w 303987"/>
                <a:gd name="connsiteY3" fmla="*/ 75 h 226089"/>
                <a:gd name="connsiteX4" fmla="*/ 175 w 303987"/>
                <a:gd name="connsiteY4" fmla="*/ 13118 h 226089"/>
                <a:gd name="connsiteX5" fmla="*/ 5636 w 303987"/>
                <a:gd name="connsiteY5" fmla="*/ 15603 h 226089"/>
                <a:gd name="connsiteX6" fmla="*/ 39918 w 303987"/>
                <a:gd name="connsiteY6" fmla="*/ 48523 h 226089"/>
                <a:gd name="connsiteX7" fmla="*/ 47199 w 303987"/>
                <a:gd name="connsiteY7" fmla="*/ 105045 h 226089"/>
                <a:gd name="connsiteX8" fmla="*/ 34761 w 303987"/>
                <a:gd name="connsiteY8" fmla="*/ 213121 h 226089"/>
                <a:gd name="connsiteX9" fmla="*/ 33547 w 303987"/>
                <a:gd name="connsiteY9" fmla="*/ 221195 h 226089"/>
                <a:gd name="connsiteX10" fmla="*/ 35671 w 303987"/>
                <a:gd name="connsiteY10" fmla="*/ 226164 h 226089"/>
                <a:gd name="connsiteX11" fmla="*/ 42345 w 303987"/>
                <a:gd name="connsiteY11" fmla="*/ 219953 h 226089"/>
                <a:gd name="connsiteX12" fmla="*/ 142764 w 303987"/>
                <a:gd name="connsiteY12" fmla="*/ 72746 h 226089"/>
                <a:gd name="connsiteX13" fmla="*/ 163697 w 303987"/>
                <a:gd name="connsiteY13" fmla="*/ 32994 h 226089"/>
                <a:gd name="connsiteX14" fmla="*/ 188878 w 303987"/>
                <a:gd name="connsiteY14" fmla="*/ 155356 h 226089"/>
                <a:gd name="connsiteX15" fmla="*/ 192519 w 303987"/>
                <a:gd name="connsiteY15" fmla="*/ 207220 h 226089"/>
                <a:gd name="connsiteX16" fmla="*/ 193125 w 303987"/>
                <a:gd name="connsiteY16" fmla="*/ 223680 h 226089"/>
                <a:gd name="connsiteX17" fmla="*/ 194946 w 303987"/>
                <a:gd name="connsiteY17" fmla="*/ 226164 h 226089"/>
                <a:gd name="connsiteX18" fmla="*/ 201620 w 303987"/>
                <a:gd name="connsiteY18" fmla="*/ 220264 h 226089"/>
                <a:gd name="connsiteX19" fmla="*/ 304163 w 303987"/>
                <a:gd name="connsiteY19" fmla="*/ 32994 h 226089"/>
                <a:gd name="connsiteX20" fmla="*/ 281713 w 303987"/>
                <a:gd name="connsiteY20" fmla="*/ 75 h 226089"/>
                <a:gd name="connsiteX21" fmla="*/ 268971 w 303987"/>
                <a:gd name="connsiteY21" fmla="*/ 23677 h 226089"/>
                <a:gd name="connsiteX22" fmla="*/ 272611 w 303987"/>
                <a:gd name="connsiteY22" fmla="*/ 28646 h 226089"/>
                <a:gd name="connsiteX23" fmla="*/ 290814 w 303987"/>
                <a:gd name="connsiteY23" fmla="*/ 51939 h 226089"/>
                <a:gd name="connsiteX24" fmla="*/ 214665 w 303987"/>
                <a:gd name="connsiteY24" fmla="*/ 182996 h 226089"/>
                <a:gd name="connsiteX25" fmla="*/ 214059 w 303987"/>
                <a:gd name="connsiteY25" fmla="*/ 175543 h 226089"/>
                <a:gd name="connsiteX26" fmla="*/ 180687 w 303987"/>
                <a:gd name="connsiteY26" fmla="*/ 3491 h 226089"/>
                <a:gd name="connsiteX27" fmla="*/ 176440 w 303987"/>
                <a:gd name="connsiteY27" fmla="*/ 75 h 226089"/>
                <a:gd name="connsiteX28" fmla="*/ 157630 w 303987"/>
                <a:gd name="connsiteY28" fmla="*/ 13429 h 226089"/>
                <a:gd name="connsiteX29" fmla="*/ 159450 w 303987"/>
                <a:gd name="connsiteY29" fmla="*/ 19019 h 226089"/>
                <a:gd name="connsiteX30" fmla="*/ 63278 w 303987"/>
                <a:gd name="connsiteY30" fmla="*/ 172126 h 226089"/>
                <a:gd name="connsiteX31" fmla="*/ 62975 w 303987"/>
                <a:gd name="connsiteY31" fmla="*/ 172126 h 22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987" h="226089">
                  <a:moveTo>
                    <a:pt x="62975" y="172126"/>
                  </a:moveTo>
                  <a:cubicBezTo>
                    <a:pt x="66919" y="146660"/>
                    <a:pt x="69649" y="120573"/>
                    <a:pt x="69649" y="94175"/>
                  </a:cubicBezTo>
                  <a:cubicBezTo>
                    <a:pt x="69649" y="85169"/>
                    <a:pt x="69649" y="50386"/>
                    <a:pt x="59334" y="28025"/>
                  </a:cubicBezTo>
                  <a:cubicBezTo>
                    <a:pt x="47503" y="3491"/>
                    <a:pt x="31120" y="75"/>
                    <a:pt x="21108" y="75"/>
                  </a:cubicBezTo>
                  <a:cubicBezTo>
                    <a:pt x="10793" y="75"/>
                    <a:pt x="175" y="8770"/>
                    <a:pt x="175" y="13118"/>
                  </a:cubicBezTo>
                  <a:cubicBezTo>
                    <a:pt x="175" y="15292"/>
                    <a:pt x="1692" y="15292"/>
                    <a:pt x="5636" y="15603"/>
                  </a:cubicBezTo>
                  <a:cubicBezTo>
                    <a:pt x="18681" y="16845"/>
                    <a:pt x="31727" y="23367"/>
                    <a:pt x="39918" y="48523"/>
                  </a:cubicBezTo>
                  <a:cubicBezTo>
                    <a:pt x="46289" y="68088"/>
                    <a:pt x="47199" y="91691"/>
                    <a:pt x="47199" y="105045"/>
                  </a:cubicBezTo>
                  <a:cubicBezTo>
                    <a:pt x="47199" y="151940"/>
                    <a:pt x="36581" y="205978"/>
                    <a:pt x="34761" y="213121"/>
                  </a:cubicBezTo>
                  <a:cubicBezTo>
                    <a:pt x="33850" y="217158"/>
                    <a:pt x="33547" y="218400"/>
                    <a:pt x="33547" y="221195"/>
                  </a:cubicBezTo>
                  <a:cubicBezTo>
                    <a:pt x="33547" y="222438"/>
                    <a:pt x="33547" y="226164"/>
                    <a:pt x="35671" y="226164"/>
                  </a:cubicBezTo>
                  <a:cubicBezTo>
                    <a:pt x="37188" y="226164"/>
                    <a:pt x="37491" y="225854"/>
                    <a:pt x="42345" y="219953"/>
                  </a:cubicBezTo>
                  <a:cubicBezTo>
                    <a:pt x="76020" y="178959"/>
                    <a:pt x="109696" y="131753"/>
                    <a:pt x="142764" y="72746"/>
                  </a:cubicBezTo>
                  <a:cubicBezTo>
                    <a:pt x="154596" y="51318"/>
                    <a:pt x="162484" y="35168"/>
                    <a:pt x="163697" y="32994"/>
                  </a:cubicBezTo>
                  <a:cubicBezTo>
                    <a:pt x="172799" y="61877"/>
                    <a:pt x="183114" y="104734"/>
                    <a:pt x="188878" y="155356"/>
                  </a:cubicBezTo>
                  <a:cubicBezTo>
                    <a:pt x="190698" y="171816"/>
                    <a:pt x="192215" y="190760"/>
                    <a:pt x="192519" y="207220"/>
                  </a:cubicBezTo>
                  <a:cubicBezTo>
                    <a:pt x="192519" y="208462"/>
                    <a:pt x="192822" y="222748"/>
                    <a:pt x="193125" y="223680"/>
                  </a:cubicBezTo>
                  <a:cubicBezTo>
                    <a:pt x="193125" y="224922"/>
                    <a:pt x="194036" y="226164"/>
                    <a:pt x="194946" y="226164"/>
                  </a:cubicBezTo>
                  <a:cubicBezTo>
                    <a:pt x="196463" y="226164"/>
                    <a:pt x="196766" y="225854"/>
                    <a:pt x="201620" y="220264"/>
                  </a:cubicBezTo>
                  <a:cubicBezTo>
                    <a:pt x="239239" y="177095"/>
                    <a:pt x="304163" y="86722"/>
                    <a:pt x="304163" y="32994"/>
                  </a:cubicBezTo>
                  <a:cubicBezTo>
                    <a:pt x="304163" y="8149"/>
                    <a:pt x="291118" y="75"/>
                    <a:pt x="281713" y="75"/>
                  </a:cubicBezTo>
                  <a:cubicBezTo>
                    <a:pt x="273521" y="75"/>
                    <a:pt x="268971" y="19019"/>
                    <a:pt x="268971" y="23677"/>
                  </a:cubicBezTo>
                  <a:cubicBezTo>
                    <a:pt x="268971" y="28025"/>
                    <a:pt x="270488" y="28336"/>
                    <a:pt x="272611" y="28646"/>
                  </a:cubicBezTo>
                  <a:cubicBezTo>
                    <a:pt x="276859" y="29268"/>
                    <a:pt x="290814" y="31442"/>
                    <a:pt x="290814" y="51939"/>
                  </a:cubicBezTo>
                  <a:cubicBezTo>
                    <a:pt x="290814" y="87343"/>
                    <a:pt x="216789" y="182996"/>
                    <a:pt x="214665" y="182996"/>
                  </a:cubicBezTo>
                  <a:cubicBezTo>
                    <a:pt x="214362" y="182996"/>
                    <a:pt x="214362" y="182686"/>
                    <a:pt x="214059" y="175543"/>
                  </a:cubicBezTo>
                  <a:cubicBezTo>
                    <a:pt x="210722" y="108772"/>
                    <a:pt x="193125" y="37653"/>
                    <a:pt x="180687" y="3491"/>
                  </a:cubicBezTo>
                  <a:cubicBezTo>
                    <a:pt x="179777" y="1317"/>
                    <a:pt x="179473" y="75"/>
                    <a:pt x="176440" y="75"/>
                  </a:cubicBezTo>
                  <a:cubicBezTo>
                    <a:pt x="170675" y="75"/>
                    <a:pt x="157630" y="7839"/>
                    <a:pt x="157630" y="13429"/>
                  </a:cubicBezTo>
                  <a:cubicBezTo>
                    <a:pt x="157630" y="14671"/>
                    <a:pt x="158843" y="17466"/>
                    <a:pt x="159450" y="19019"/>
                  </a:cubicBezTo>
                  <a:cubicBezTo>
                    <a:pt x="140944" y="54734"/>
                    <a:pt x="113640" y="107219"/>
                    <a:pt x="63278" y="172126"/>
                  </a:cubicBezTo>
                  <a:lnTo>
                    <a:pt x="62975" y="172126"/>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10" name="Freeform: Shape 309">
              <a:extLst>
                <a:ext uri="{FF2B5EF4-FFF2-40B4-BE49-F238E27FC236}">
                  <a16:creationId xmlns:a16="http://schemas.microsoft.com/office/drawing/2014/main" id="{71E1DD7D-BE7F-CB59-17EE-D4FC6E8CAD8A}"/>
                </a:ext>
              </a:extLst>
            </p:cNvPr>
            <p:cNvSpPr/>
            <p:nvPr>
              <p:custDataLst>
                <p:tags r:id="rId174"/>
              </p:custDataLst>
            </p:nvPr>
          </p:nvSpPr>
          <p:spPr>
            <a:xfrm>
              <a:off x="7867653" y="4536916"/>
              <a:ext cx="70384" cy="310562"/>
            </a:xfrm>
            <a:custGeom>
              <a:avLst/>
              <a:gdLst>
                <a:gd name="connsiteX0" fmla="*/ 70570 w 70384"/>
                <a:gd name="connsiteY0" fmla="*/ 307532 h 310562"/>
                <a:gd name="connsiteX1" fmla="*/ 65413 w 70384"/>
                <a:gd name="connsiteY1" fmla="*/ 300699 h 310562"/>
                <a:gd name="connsiteX2" fmla="*/ 17782 w 70384"/>
                <a:gd name="connsiteY2" fmla="*/ 155356 h 310562"/>
                <a:gd name="connsiteX3" fmla="*/ 66626 w 70384"/>
                <a:gd name="connsiteY3" fmla="*/ 8460 h 310562"/>
                <a:gd name="connsiteX4" fmla="*/ 70570 w 70384"/>
                <a:gd name="connsiteY4" fmla="*/ 3180 h 310562"/>
                <a:gd name="connsiteX5" fmla="*/ 67536 w 70384"/>
                <a:gd name="connsiteY5" fmla="*/ 75 h 310562"/>
                <a:gd name="connsiteX6" fmla="*/ 19299 w 70384"/>
                <a:gd name="connsiteY6" fmla="*/ 60634 h 310562"/>
                <a:gd name="connsiteX7" fmla="*/ 186 w 70384"/>
                <a:gd name="connsiteY7" fmla="*/ 155356 h 310562"/>
                <a:gd name="connsiteX8" fmla="*/ 20209 w 70384"/>
                <a:gd name="connsiteY8" fmla="*/ 252252 h 310562"/>
                <a:gd name="connsiteX9" fmla="*/ 67536 w 70384"/>
                <a:gd name="connsiteY9" fmla="*/ 310637 h 310562"/>
                <a:gd name="connsiteX10" fmla="*/ 70570 w 70384"/>
                <a:gd name="connsiteY10" fmla="*/ 307532 h 3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4" h="310562">
                  <a:moveTo>
                    <a:pt x="70570" y="307532"/>
                  </a:moveTo>
                  <a:cubicBezTo>
                    <a:pt x="70570" y="306600"/>
                    <a:pt x="70570" y="305979"/>
                    <a:pt x="65413" y="300699"/>
                  </a:cubicBezTo>
                  <a:cubicBezTo>
                    <a:pt x="27490" y="261568"/>
                    <a:pt x="17782" y="202872"/>
                    <a:pt x="17782" y="155356"/>
                  </a:cubicBezTo>
                  <a:cubicBezTo>
                    <a:pt x="17782" y="101318"/>
                    <a:pt x="29310" y="47280"/>
                    <a:pt x="66626" y="8460"/>
                  </a:cubicBezTo>
                  <a:cubicBezTo>
                    <a:pt x="70570" y="4733"/>
                    <a:pt x="70570" y="4112"/>
                    <a:pt x="70570" y="3180"/>
                  </a:cubicBezTo>
                  <a:cubicBezTo>
                    <a:pt x="70570" y="1006"/>
                    <a:pt x="69357" y="75"/>
                    <a:pt x="67536" y="75"/>
                  </a:cubicBezTo>
                  <a:cubicBezTo>
                    <a:pt x="64503" y="75"/>
                    <a:pt x="37198" y="21193"/>
                    <a:pt x="19299" y="60634"/>
                  </a:cubicBezTo>
                  <a:cubicBezTo>
                    <a:pt x="3826" y="94796"/>
                    <a:pt x="186" y="129269"/>
                    <a:pt x="186" y="155356"/>
                  </a:cubicBezTo>
                  <a:cubicBezTo>
                    <a:pt x="186" y="179580"/>
                    <a:pt x="3523" y="217158"/>
                    <a:pt x="20209" y="252252"/>
                  </a:cubicBezTo>
                  <a:cubicBezTo>
                    <a:pt x="38412" y="290451"/>
                    <a:pt x="64503" y="310637"/>
                    <a:pt x="67536" y="310637"/>
                  </a:cubicBezTo>
                  <a:cubicBezTo>
                    <a:pt x="69357" y="310637"/>
                    <a:pt x="70570" y="309706"/>
                    <a:pt x="70570" y="307532"/>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310">
              <a:extLst>
                <a:ext uri="{FF2B5EF4-FFF2-40B4-BE49-F238E27FC236}">
                  <a16:creationId xmlns:a16="http://schemas.microsoft.com/office/drawing/2014/main" id="{19F6B846-B779-45D3-2CDD-ED4F6EBD4D43}"/>
                </a:ext>
              </a:extLst>
            </p:cNvPr>
            <p:cNvSpPr/>
            <p:nvPr>
              <p:custDataLst>
                <p:tags r:id="rId175"/>
              </p:custDataLst>
            </p:nvPr>
          </p:nvSpPr>
          <p:spPr>
            <a:xfrm>
              <a:off x="7972286" y="4557724"/>
              <a:ext cx="301257" cy="218946"/>
            </a:xfrm>
            <a:custGeom>
              <a:avLst/>
              <a:gdLst>
                <a:gd name="connsiteX0" fmla="*/ 261704 w 301257"/>
                <a:gd name="connsiteY0" fmla="*/ 36100 h 218946"/>
                <a:gd name="connsiteX1" fmla="*/ 295683 w 301257"/>
                <a:gd name="connsiteY1" fmla="*/ 9702 h 218946"/>
                <a:gd name="connsiteX2" fmla="*/ 301447 w 301257"/>
                <a:gd name="connsiteY2" fmla="*/ 3491 h 218946"/>
                <a:gd name="connsiteX3" fmla="*/ 297806 w 301257"/>
                <a:gd name="connsiteY3" fmla="*/ 75 h 218946"/>
                <a:gd name="connsiteX4" fmla="*/ 274446 w 301257"/>
                <a:gd name="connsiteY4" fmla="*/ 1006 h 218946"/>
                <a:gd name="connsiteX5" fmla="*/ 242894 w 301257"/>
                <a:gd name="connsiteY5" fmla="*/ 75 h 218946"/>
                <a:gd name="connsiteX6" fmla="*/ 237130 w 301257"/>
                <a:gd name="connsiteY6" fmla="*/ 5975 h 218946"/>
                <a:gd name="connsiteX7" fmla="*/ 241681 w 301257"/>
                <a:gd name="connsiteY7" fmla="*/ 9702 h 218946"/>
                <a:gd name="connsiteX8" fmla="*/ 259580 w 301257"/>
                <a:gd name="connsiteY8" fmla="*/ 21814 h 218946"/>
                <a:gd name="connsiteX9" fmla="*/ 255636 w 301257"/>
                <a:gd name="connsiteY9" fmla="*/ 32063 h 218946"/>
                <a:gd name="connsiteX10" fmla="*/ 173724 w 301257"/>
                <a:gd name="connsiteY10" fmla="*/ 178338 h 218946"/>
                <a:gd name="connsiteX11" fmla="*/ 162499 w 301257"/>
                <a:gd name="connsiteY11" fmla="*/ 24299 h 218946"/>
                <a:gd name="connsiteX12" fmla="*/ 183735 w 301257"/>
                <a:gd name="connsiteY12" fmla="*/ 9702 h 218946"/>
                <a:gd name="connsiteX13" fmla="*/ 191926 w 301257"/>
                <a:gd name="connsiteY13" fmla="*/ 3491 h 218946"/>
                <a:gd name="connsiteX14" fmla="*/ 187376 w 301257"/>
                <a:gd name="connsiteY14" fmla="*/ 75 h 218946"/>
                <a:gd name="connsiteX15" fmla="*/ 150363 w 301257"/>
                <a:gd name="connsiteY15" fmla="*/ 1006 h 218946"/>
                <a:gd name="connsiteX16" fmla="*/ 118508 w 301257"/>
                <a:gd name="connsiteY16" fmla="*/ 75 h 218946"/>
                <a:gd name="connsiteX17" fmla="*/ 112744 w 301257"/>
                <a:gd name="connsiteY17" fmla="*/ 6286 h 218946"/>
                <a:gd name="connsiteX18" fmla="*/ 120025 w 301257"/>
                <a:gd name="connsiteY18" fmla="*/ 9702 h 218946"/>
                <a:gd name="connsiteX19" fmla="*/ 136104 w 301257"/>
                <a:gd name="connsiteY19" fmla="*/ 17466 h 218946"/>
                <a:gd name="connsiteX20" fmla="*/ 137925 w 301257"/>
                <a:gd name="connsiteY20" fmla="*/ 41380 h 218946"/>
                <a:gd name="connsiteX21" fmla="*/ 61169 w 301257"/>
                <a:gd name="connsiteY21" fmla="*/ 178338 h 218946"/>
                <a:gd name="connsiteX22" fmla="*/ 49641 w 301257"/>
                <a:gd name="connsiteY22" fmla="*/ 20882 h 218946"/>
                <a:gd name="connsiteX23" fmla="*/ 72698 w 301257"/>
                <a:gd name="connsiteY23" fmla="*/ 9702 h 218946"/>
                <a:gd name="connsiteX24" fmla="*/ 79069 w 301257"/>
                <a:gd name="connsiteY24" fmla="*/ 3491 h 218946"/>
                <a:gd name="connsiteX25" fmla="*/ 74821 w 301257"/>
                <a:gd name="connsiteY25" fmla="*/ 75 h 218946"/>
                <a:gd name="connsiteX26" fmla="*/ 37506 w 301257"/>
                <a:gd name="connsiteY26" fmla="*/ 1006 h 218946"/>
                <a:gd name="connsiteX27" fmla="*/ 5651 w 301257"/>
                <a:gd name="connsiteY27" fmla="*/ 75 h 218946"/>
                <a:gd name="connsiteX28" fmla="*/ 190 w 301257"/>
                <a:gd name="connsiteY28" fmla="*/ 5975 h 218946"/>
                <a:gd name="connsiteX29" fmla="*/ 7774 w 301257"/>
                <a:gd name="connsiteY29" fmla="*/ 9702 h 218946"/>
                <a:gd name="connsiteX30" fmla="*/ 23853 w 301257"/>
                <a:gd name="connsiteY30" fmla="*/ 21193 h 218946"/>
                <a:gd name="connsiteX31" fmla="*/ 37506 w 301257"/>
                <a:gd name="connsiteY31" fmla="*/ 210947 h 218946"/>
                <a:gd name="connsiteX32" fmla="*/ 42360 w 301257"/>
                <a:gd name="connsiteY32" fmla="*/ 219021 h 218946"/>
                <a:gd name="connsiteX33" fmla="*/ 49641 w 301257"/>
                <a:gd name="connsiteY33" fmla="*/ 212500 h 218946"/>
                <a:gd name="connsiteX34" fmla="*/ 138835 w 301257"/>
                <a:gd name="connsiteY34" fmla="*/ 54113 h 218946"/>
                <a:gd name="connsiteX35" fmla="*/ 150060 w 301257"/>
                <a:gd name="connsiteY35" fmla="*/ 210947 h 218946"/>
                <a:gd name="connsiteX36" fmla="*/ 154914 w 301257"/>
                <a:gd name="connsiteY36" fmla="*/ 219021 h 218946"/>
                <a:gd name="connsiteX37" fmla="*/ 162195 w 301257"/>
                <a:gd name="connsiteY37" fmla="*/ 213121 h 218946"/>
                <a:gd name="connsiteX38" fmla="*/ 261704 w 301257"/>
                <a:gd name="connsiteY38" fmla="*/ 36100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257" h="218946">
                  <a:moveTo>
                    <a:pt x="261704" y="36100"/>
                  </a:moveTo>
                  <a:cubicBezTo>
                    <a:pt x="269289" y="22435"/>
                    <a:pt x="276570" y="11255"/>
                    <a:pt x="295683" y="9702"/>
                  </a:cubicBezTo>
                  <a:cubicBezTo>
                    <a:pt x="298413" y="9392"/>
                    <a:pt x="301447" y="9392"/>
                    <a:pt x="301447" y="3491"/>
                  </a:cubicBezTo>
                  <a:cubicBezTo>
                    <a:pt x="301447" y="2249"/>
                    <a:pt x="300233" y="75"/>
                    <a:pt x="297806" y="75"/>
                  </a:cubicBezTo>
                  <a:cubicBezTo>
                    <a:pt x="290525" y="75"/>
                    <a:pt x="282031" y="1006"/>
                    <a:pt x="274446" y="1006"/>
                  </a:cubicBezTo>
                  <a:cubicBezTo>
                    <a:pt x="264131" y="1006"/>
                    <a:pt x="252906" y="75"/>
                    <a:pt x="242894" y="75"/>
                  </a:cubicBezTo>
                  <a:cubicBezTo>
                    <a:pt x="241074" y="75"/>
                    <a:pt x="237130" y="75"/>
                    <a:pt x="237130" y="5975"/>
                  </a:cubicBezTo>
                  <a:cubicBezTo>
                    <a:pt x="237130" y="9392"/>
                    <a:pt x="239861" y="9702"/>
                    <a:pt x="241681" y="9702"/>
                  </a:cubicBezTo>
                  <a:cubicBezTo>
                    <a:pt x="248962" y="10013"/>
                    <a:pt x="259580" y="12497"/>
                    <a:pt x="259580" y="21814"/>
                  </a:cubicBezTo>
                  <a:cubicBezTo>
                    <a:pt x="259580" y="25230"/>
                    <a:pt x="258064" y="27715"/>
                    <a:pt x="255636" y="32063"/>
                  </a:cubicBezTo>
                  <a:lnTo>
                    <a:pt x="173724" y="178338"/>
                  </a:lnTo>
                  <a:lnTo>
                    <a:pt x="162499" y="24299"/>
                  </a:lnTo>
                  <a:cubicBezTo>
                    <a:pt x="162195" y="18087"/>
                    <a:pt x="161588" y="10013"/>
                    <a:pt x="183735" y="9702"/>
                  </a:cubicBezTo>
                  <a:cubicBezTo>
                    <a:pt x="188893" y="9702"/>
                    <a:pt x="191926" y="9702"/>
                    <a:pt x="191926" y="3491"/>
                  </a:cubicBezTo>
                  <a:cubicBezTo>
                    <a:pt x="191926" y="385"/>
                    <a:pt x="188589" y="75"/>
                    <a:pt x="187376" y="75"/>
                  </a:cubicBezTo>
                  <a:cubicBezTo>
                    <a:pt x="175241" y="75"/>
                    <a:pt x="162499" y="1006"/>
                    <a:pt x="150363" y="1006"/>
                  </a:cubicBezTo>
                  <a:cubicBezTo>
                    <a:pt x="143385" y="1006"/>
                    <a:pt x="125486" y="75"/>
                    <a:pt x="118508" y="75"/>
                  </a:cubicBezTo>
                  <a:cubicBezTo>
                    <a:pt x="116688" y="75"/>
                    <a:pt x="112744" y="75"/>
                    <a:pt x="112744" y="6286"/>
                  </a:cubicBezTo>
                  <a:cubicBezTo>
                    <a:pt x="112744" y="9702"/>
                    <a:pt x="115778" y="9702"/>
                    <a:pt x="120025" y="9702"/>
                  </a:cubicBezTo>
                  <a:cubicBezTo>
                    <a:pt x="133374" y="9702"/>
                    <a:pt x="135498" y="11566"/>
                    <a:pt x="136104" y="17466"/>
                  </a:cubicBezTo>
                  <a:lnTo>
                    <a:pt x="137925" y="41380"/>
                  </a:lnTo>
                  <a:lnTo>
                    <a:pt x="61169" y="178338"/>
                  </a:lnTo>
                  <a:lnTo>
                    <a:pt x="49641" y="20882"/>
                  </a:lnTo>
                  <a:cubicBezTo>
                    <a:pt x="49641" y="17156"/>
                    <a:pt x="49641" y="10013"/>
                    <a:pt x="72698" y="9702"/>
                  </a:cubicBezTo>
                  <a:cubicBezTo>
                    <a:pt x="75732" y="9702"/>
                    <a:pt x="79069" y="9702"/>
                    <a:pt x="79069" y="3491"/>
                  </a:cubicBezTo>
                  <a:cubicBezTo>
                    <a:pt x="79069" y="75"/>
                    <a:pt x="75428" y="75"/>
                    <a:pt x="74821" y="75"/>
                  </a:cubicBezTo>
                  <a:cubicBezTo>
                    <a:pt x="62686" y="75"/>
                    <a:pt x="49944" y="1006"/>
                    <a:pt x="37506" y="1006"/>
                  </a:cubicBezTo>
                  <a:cubicBezTo>
                    <a:pt x="26887" y="1006"/>
                    <a:pt x="15965" y="75"/>
                    <a:pt x="5651" y="75"/>
                  </a:cubicBezTo>
                  <a:cubicBezTo>
                    <a:pt x="4134" y="75"/>
                    <a:pt x="190" y="75"/>
                    <a:pt x="190" y="5975"/>
                  </a:cubicBezTo>
                  <a:cubicBezTo>
                    <a:pt x="190" y="9702"/>
                    <a:pt x="2920" y="9702"/>
                    <a:pt x="7774" y="9702"/>
                  </a:cubicBezTo>
                  <a:cubicBezTo>
                    <a:pt x="22943" y="9702"/>
                    <a:pt x="23247" y="12497"/>
                    <a:pt x="23853" y="21193"/>
                  </a:cubicBezTo>
                  <a:lnTo>
                    <a:pt x="37506" y="210947"/>
                  </a:lnTo>
                  <a:cubicBezTo>
                    <a:pt x="37809" y="216537"/>
                    <a:pt x="38112" y="219021"/>
                    <a:pt x="42360" y="219021"/>
                  </a:cubicBezTo>
                  <a:cubicBezTo>
                    <a:pt x="46000" y="219021"/>
                    <a:pt x="46910" y="217158"/>
                    <a:pt x="49641" y="212500"/>
                  </a:cubicBezTo>
                  <a:lnTo>
                    <a:pt x="138835" y="54113"/>
                  </a:lnTo>
                  <a:lnTo>
                    <a:pt x="150060" y="210947"/>
                  </a:lnTo>
                  <a:cubicBezTo>
                    <a:pt x="150667" y="217469"/>
                    <a:pt x="151273" y="219021"/>
                    <a:pt x="154914" y="219021"/>
                  </a:cubicBezTo>
                  <a:cubicBezTo>
                    <a:pt x="158858" y="219021"/>
                    <a:pt x="160678" y="215916"/>
                    <a:pt x="162195" y="213121"/>
                  </a:cubicBezTo>
                  <a:lnTo>
                    <a:pt x="261704" y="3610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311">
              <a:extLst>
                <a:ext uri="{FF2B5EF4-FFF2-40B4-BE49-F238E27FC236}">
                  <a16:creationId xmlns:a16="http://schemas.microsoft.com/office/drawing/2014/main" id="{AC393EF6-77CE-F348-5B22-23CC92581684}"/>
                </a:ext>
              </a:extLst>
            </p:cNvPr>
            <p:cNvSpPr/>
            <p:nvPr>
              <p:custDataLst>
                <p:tags r:id="rId176"/>
              </p:custDataLst>
            </p:nvPr>
          </p:nvSpPr>
          <p:spPr>
            <a:xfrm>
              <a:off x="8253595" y="4720552"/>
              <a:ext cx="179025" cy="95870"/>
            </a:xfrm>
            <a:custGeom>
              <a:avLst/>
              <a:gdLst>
                <a:gd name="connsiteX0" fmla="*/ 163297 w 179025"/>
                <a:gd name="connsiteY0" fmla="*/ 30077 h 95870"/>
                <a:gd name="connsiteX1" fmla="*/ 131442 w 179025"/>
                <a:gd name="connsiteY1" fmla="*/ 76 h 95870"/>
                <a:gd name="connsiteX2" fmla="*/ 97463 w 179025"/>
                <a:gd name="connsiteY2" fmla="*/ 20294 h 95870"/>
                <a:gd name="connsiteX3" fmla="*/ 66245 w 179025"/>
                <a:gd name="connsiteY3" fmla="*/ 76 h 95870"/>
                <a:gd name="connsiteX4" fmla="*/ 31629 w 179025"/>
                <a:gd name="connsiteY4" fmla="*/ 21163 h 95870"/>
                <a:gd name="connsiteX5" fmla="*/ 31417 w 179025"/>
                <a:gd name="connsiteY5" fmla="*/ 21163 h 95870"/>
                <a:gd name="connsiteX6" fmla="*/ 31417 w 179025"/>
                <a:gd name="connsiteY6" fmla="*/ 76 h 95870"/>
                <a:gd name="connsiteX7" fmla="*/ 199 w 179025"/>
                <a:gd name="connsiteY7" fmla="*/ 2468 h 95870"/>
                <a:gd name="connsiteX8" fmla="*/ 199 w 179025"/>
                <a:gd name="connsiteY8" fmla="*/ 10294 h 95870"/>
                <a:gd name="connsiteX9" fmla="*/ 16127 w 179025"/>
                <a:gd name="connsiteY9" fmla="*/ 22468 h 95870"/>
                <a:gd name="connsiteX10" fmla="*/ 16127 w 179025"/>
                <a:gd name="connsiteY10" fmla="*/ 78773 h 95870"/>
                <a:gd name="connsiteX11" fmla="*/ 199 w 179025"/>
                <a:gd name="connsiteY11" fmla="*/ 88121 h 95870"/>
                <a:gd name="connsiteX12" fmla="*/ 199 w 179025"/>
                <a:gd name="connsiteY12" fmla="*/ 95947 h 95870"/>
                <a:gd name="connsiteX13" fmla="*/ 24409 w 179025"/>
                <a:gd name="connsiteY13" fmla="*/ 95077 h 95870"/>
                <a:gd name="connsiteX14" fmla="*/ 48831 w 179025"/>
                <a:gd name="connsiteY14" fmla="*/ 95947 h 95870"/>
                <a:gd name="connsiteX15" fmla="*/ 48831 w 179025"/>
                <a:gd name="connsiteY15" fmla="*/ 88121 h 95870"/>
                <a:gd name="connsiteX16" fmla="*/ 32904 w 179025"/>
                <a:gd name="connsiteY16" fmla="*/ 78773 h 95870"/>
                <a:gd name="connsiteX17" fmla="*/ 32904 w 179025"/>
                <a:gd name="connsiteY17" fmla="*/ 39642 h 95870"/>
                <a:gd name="connsiteX18" fmla="*/ 64546 w 179025"/>
                <a:gd name="connsiteY18" fmla="*/ 6163 h 95870"/>
                <a:gd name="connsiteX19" fmla="*/ 81323 w 179025"/>
                <a:gd name="connsiteY19" fmla="*/ 29207 h 95870"/>
                <a:gd name="connsiteX20" fmla="*/ 81323 w 179025"/>
                <a:gd name="connsiteY20" fmla="*/ 78773 h 95870"/>
                <a:gd name="connsiteX21" fmla="*/ 65396 w 179025"/>
                <a:gd name="connsiteY21" fmla="*/ 88121 h 95870"/>
                <a:gd name="connsiteX22" fmla="*/ 65396 w 179025"/>
                <a:gd name="connsiteY22" fmla="*/ 95947 h 95870"/>
                <a:gd name="connsiteX23" fmla="*/ 89605 w 179025"/>
                <a:gd name="connsiteY23" fmla="*/ 95077 h 95870"/>
                <a:gd name="connsiteX24" fmla="*/ 114028 w 179025"/>
                <a:gd name="connsiteY24" fmla="*/ 95947 h 95870"/>
                <a:gd name="connsiteX25" fmla="*/ 114028 w 179025"/>
                <a:gd name="connsiteY25" fmla="*/ 88121 h 95870"/>
                <a:gd name="connsiteX26" fmla="*/ 98100 w 179025"/>
                <a:gd name="connsiteY26" fmla="*/ 78773 h 95870"/>
                <a:gd name="connsiteX27" fmla="*/ 98100 w 179025"/>
                <a:gd name="connsiteY27" fmla="*/ 39642 h 95870"/>
                <a:gd name="connsiteX28" fmla="*/ 129743 w 179025"/>
                <a:gd name="connsiteY28" fmla="*/ 6163 h 95870"/>
                <a:gd name="connsiteX29" fmla="*/ 146520 w 179025"/>
                <a:gd name="connsiteY29" fmla="*/ 29207 h 95870"/>
                <a:gd name="connsiteX30" fmla="*/ 146520 w 179025"/>
                <a:gd name="connsiteY30" fmla="*/ 78773 h 95870"/>
                <a:gd name="connsiteX31" fmla="*/ 130592 w 179025"/>
                <a:gd name="connsiteY31" fmla="*/ 88121 h 95870"/>
                <a:gd name="connsiteX32" fmla="*/ 130592 w 179025"/>
                <a:gd name="connsiteY32" fmla="*/ 95947 h 95870"/>
                <a:gd name="connsiteX33" fmla="*/ 154802 w 179025"/>
                <a:gd name="connsiteY33" fmla="*/ 95077 h 95870"/>
                <a:gd name="connsiteX34" fmla="*/ 179224 w 179025"/>
                <a:gd name="connsiteY34" fmla="*/ 95947 h 95870"/>
                <a:gd name="connsiteX35" fmla="*/ 179224 w 179025"/>
                <a:gd name="connsiteY35" fmla="*/ 88121 h 95870"/>
                <a:gd name="connsiteX36" fmla="*/ 163297 w 179025"/>
                <a:gd name="connsiteY36" fmla="*/ 78773 h 95870"/>
                <a:gd name="connsiteX37" fmla="*/ 163297 w 179025"/>
                <a:gd name="connsiteY37" fmla="*/ 30077 h 9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9025" h="95870">
                  <a:moveTo>
                    <a:pt x="163297" y="30077"/>
                  </a:moveTo>
                  <a:cubicBezTo>
                    <a:pt x="163297" y="11163"/>
                    <a:pt x="154165" y="76"/>
                    <a:pt x="131442" y="76"/>
                  </a:cubicBezTo>
                  <a:cubicBezTo>
                    <a:pt x="114665" y="76"/>
                    <a:pt x="103197" y="9424"/>
                    <a:pt x="97463" y="20294"/>
                  </a:cubicBezTo>
                  <a:cubicBezTo>
                    <a:pt x="93216" y="4859"/>
                    <a:pt x="81748" y="76"/>
                    <a:pt x="66245" y="76"/>
                  </a:cubicBezTo>
                  <a:cubicBezTo>
                    <a:pt x="48831" y="76"/>
                    <a:pt x="37576" y="9859"/>
                    <a:pt x="31629" y="21163"/>
                  </a:cubicBezTo>
                  <a:lnTo>
                    <a:pt x="31417" y="21163"/>
                  </a:lnTo>
                  <a:lnTo>
                    <a:pt x="31417" y="76"/>
                  </a:lnTo>
                  <a:lnTo>
                    <a:pt x="199" y="2468"/>
                  </a:lnTo>
                  <a:lnTo>
                    <a:pt x="199" y="10294"/>
                  </a:lnTo>
                  <a:cubicBezTo>
                    <a:pt x="14428" y="10294"/>
                    <a:pt x="16127" y="11815"/>
                    <a:pt x="16127" y="22468"/>
                  </a:cubicBezTo>
                  <a:lnTo>
                    <a:pt x="16127" y="78773"/>
                  </a:lnTo>
                  <a:cubicBezTo>
                    <a:pt x="16127" y="88121"/>
                    <a:pt x="14003" y="88121"/>
                    <a:pt x="199" y="88121"/>
                  </a:cubicBezTo>
                  <a:lnTo>
                    <a:pt x="199" y="95947"/>
                  </a:lnTo>
                  <a:cubicBezTo>
                    <a:pt x="624" y="95947"/>
                    <a:pt x="15489" y="95077"/>
                    <a:pt x="24409" y="95077"/>
                  </a:cubicBezTo>
                  <a:cubicBezTo>
                    <a:pt x="32266" y="95077"/>
                    <a:pt x="46920" y="95730"/>
                    <a:pt x="48831" y="95947"/>
                  </a:cubicBezTo>
                  <a:lnTo>
                    <a:pt x="48831" y="88121"/>
                  </a:lnTo>
                  <a:cubicBezTo>
                    <a:pt x="35027" y="88121"/>
                    <a:pt x="32904" y="88121"/>
                    <a:pt x="32904" y="78773"/>
                  </a:cubicBezTo>
                  <a:lnTo>
                    <a:pt x="32904" y="39642"/>
                  </a:lnTo>
                  <a:cubicBezTo>
                    <a:pt x="32904" y="16816"/>
                    <a:pt x="50530" y="6163"/>
                    <a:pt x="64546" y="6163"/>
                  </a:cubicBezTo>
                  <a:cubicBezTo>
                    <a:pt x="79412" y="6163"/>
                    <a:pt x="81323" y="18120"/>
                    <a:pt x="81323" y="29207"/>
                  </a:cubicBezTo>
                  <a:lnTo>
                    <a:pt x="81323" y="78773"/>
                  </a:lnTo>
                  <a:cubicBezTo>
                    <a:pt x="81323" y="88121"/>
                    <a:pt x="79199" y="88121"/>
                    <a:pt x="65396" y="88121"/>
                  </a:cubicBezTo>
                  <a:lnTo>
                    <a:pt x="65396" y="95947"/>
                  </a:lnTo>
                  <a:cubicBezTo>
                    <a:pt x="65820" y="95947"/>
                    <a:pt x="80686" y="95077"/>
                    <a:pt x="89605" y="95077"/>
                  </a:cubicBezTo>
                  <a:cubicBezTo>
                    <a:pt x="97463" y="95077"/>
                    <a:pt x="112116" y="95730"/>
                    <a:pt x="114028" y="95947"/>
                  </a:cubicBezTo>
                  <a:lnTo>
                    <a:pt x="114028" y="88121"/>
                  </a:lnTo>
                  <a:cubicBezTo>
                    <a:pt x="100224" y="88121"/>
                    <a:pt x="98100" y="88121"/>
                    <a:pt x="98100" y="78773"/>
                  </a:cubicBezTo>
                  <a:lnTo>
                    <a:pt x="98100" y="39642"/>
                  </a:lnTo>
                  <a:cubicBezTo>
                    <a:pt x="98100" y="16816"/>
                    <a:pt x="115727" y="6163"/>
                    <a:pt x="129743" y="6163"/>
                  </a:cubicBezTo>
                  <a:cubicBezTo>
                    <a:pt x="144608" y="6163"/>
                    <a:pt x="146520" y="18120"/>
                    <a:pt x="146520" y="29207"/>
                  </a:cubicBezTo>
                  <a:lnTo>
                    <a:pt x="146520" y="78773"/>
                  </a:lnTo>
                  <a:cubicBezTo>
                    <a:pt x="146520" y="88121"/>
                    <a:pt x="144396" y="88121"/>
                    <a:pt x="130592" y="88121"/>
                  </a:cubicBezTo>
                  <a:lnTo>
                    <a:pt x="130592" y="95947"/>
                  </a:lnTo>
                  <a:cubicBezTo>
                    <a:pt x="131017" y="95947"/>
                    <a:pt x="145883" y="95077"/>
                    <a:pt x="154802" y="95077"/>
                  </a:cubicBezTo>
                  <a:cubicBezTo>
                    <a:pt x="162660" y="95077"/>
                    <a:pt x="177313" y="95730"/>
                    <a:pt x="179224" y="95947"/>
                  </a:cubicBezTo>
                  <a:lnTo>
                    <a:pt x="179224" y="88121"/>
                  </a:lnTo>
                  <a:cubicBezTo>
                    <a:pt x="165420" y="88121"/>
                    <a:pt x="163297" y="88121"/>
                    <a:pt x="163297" y="78773"/>
                  </a:cubicBezTo>
                  <a:lnTo>
                    <a:pt x="163297" y="30077"/>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312">
              <a:extLst>
                <a:ext uri="{FF2B5EF4-FFF2-40B4-BE49-F238E27FC236}">
                  <a16:creationId xmlns:a16="http://schemas.microsoft.com/office/drawing/2014/main" id="{D4531CD6-7B0A-CB4F-5888-6EEC58556E3A}"/>
                </a:ext>
              </a:extLst>
            </p:cNvPr>
            <p:cNvSpPr/>
            <p:nvPr>
              <p:custDataLst>
                <p:tags r:id="rId177"/>
              </p:custDataLst>
            </p:nvPr>
          </p:nvSpPr>
          <p:spPr>
            <a:xfrm>
              <a:off x="8453113" y="4719465"/>
              <a:ext cx="105970" cy="99131"/>
            </a:xfrm>
            <a:custGeom>
              <a:avLst/>
              <a:gdLst>
                <a:gd name="connsiteX0" fmla="*/ 83241 w 105970"/>
                <a:gd name="connsiteY0" fmla="*/ 38772 h 99131"/>
                <a:gd name="connsiteX1" fmla="*/ 73472 w 105970"/>
                <a:gd name="connsiteY1" fmla="*/ 10946 h 99131"/>
                <a:gd name="connsiteX2" fmla="*/ 42042 w 105970"/>
                <a:gd name="connsiteY2" fmla="*/ 76 h 99131"/>
                <a:gd name="connsiteX3" fmla="*/ 7638 w 105970"/>
                <a:gd name="connsiteY3" fmla="*/ 21163 h 99131"/>
                <a:gd name="connsiteX4" fmla="*/ 17832 w 105970"/>
                <a:gd name="connsiteY4" fmla="*/ 31816 h 99131"/>
                <a:gd name="connsiteX5" fmla="*/ 27813 w 105970"/>
                <a:gd name="connsiteY5" fmla="*/ 21598 h 99131"/>
                <a:gd name="connsiteX6" fmla="*/ 20380 w 105970"/>
                <a:gd name="connsiteY6" fmla="*/ 11598 h 99131"/>
                <a:gd name="connsiteX7" fmla="*/ 41617 w 105970"/>
                <a:gd name="connsiteY7" fmla="*/ 6163 h 99131"/>
                <a:gd name="connsiteX8" fmla="*/ 66464 w 105970"/>
                <a:gd name="connsiteY8" fmla="*/ 32468 h 99131"/>
                <a:gd name="connsiteX9" fmla="*/ 66464 w 105970"/>
                <a:gd name="connsiteY9" fmla="*/ 39207 h 99131"/>
                <a:gd name="connsiteX10" fmla="*/ 25265 w 105970"/>
                <a:gd name="connsiteY10" fmla="*/ 46164 h 99131"/>
                <a:gd name="connsiteX11" fmla="*/ 206 w 105970"/>
                <a:gd name="connsiteY11" fmla="*/ 75077 h 99131"/>
                <a:gd name="connsiteX12" fmla="*/ 37370 w 105970"/>
                <a:gd name="connsiteY12" fmla="*/ 99208 h 99131"/>
                <a:gd name="connsiteX13" fmla="*/ 68800 w 105970"/>
                <a:gd name="connsiteY13" fmla="*/ 80947 h 99131"/>
                <a:gd name="connsiteX14" fmla="*/ 85152 w 105970"/>
                <a:gd name="connsiteY14" fmla="*/ 98121 h 99131"/>
                <a:gd name="connsiteX15" fmla="*/ 106177 w 105970"/>
                <a:gd name="connsiteY15" fmla="*/ 77468 h 99131"/>
                <a:gd name="connsiteX16" fmla="*/ 106177 w 105970"/>
                <a:gd name="connsiteY16" fmla="*/ 65512 h 99131"/>
                <a:gd name="connsiteX17" fmla="*/ 98956 w 105970"/>
                <a:gd name="connsiteY17" fmla="*/ 65512 h 99131"/>
                <a:gd name="connsiteX18" fmla="*/ 98956 w 105970"/>
                <a:gd name="connsiteY18" fmla="*/ 77251 h 99131"/>
                <a:gd name="connsiteX19" fmla="*/ 91099 w 105970"/>
                <a:gd name="connsiteY19" fmla="*/ 89860 h 99131"/>
                <a:gd name="connsiteX20" fmla="*/ 83241 w 105970"/>
                <a:gd name="connsiteY20" fmla="*/ 76816 h 99131"/>
                <a:gd name="connsiteX21" fmla="*/ 83241 w 105970"/>
                <a:gd name="connsiteY21" fmla="*/ 38772 h 99131"/>
                <a:gd name="connsiteX22" fmla="*/ 66464 w 105970"/>
                <a:gd name="connsiteY22" fmla="*/ 66381 h 99131"/>
                <a:gd name="connsiteX23" fmla="*/ 39069 w 105970"/>
                <a:gd name="connsiteY23" fmla="*/ 93121 h 99131"/>
                <a:gd name="connsiteX24" fmla="*/ 18044 w 105970"/>
                <a:gd name="connsiteY24" fmla="*/ 75077 h 99131"/>
                <a:gd name="connsiteX25" fmla="*/ 66464 w 105970"/>
                <a:gd name="connsiteY25" fmla="*/ 44859 h 99131"/>
                <a:gd name="connsiteX26" fmla="*/ 66464 w 105970"/>
                <a:gd name="connsiteY26" fmla="*/ 66381 h 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70" h="99131">
                  <a:moveTo>
                    <a:pt x="83241" y="38772"/>
                  </a:moveTo>
                  <a:cubicBezTo>
                    <a:pt x="83241" y="27250"/>
                    <a:pt x="83241" y="18989"/>
                    <a:pt x="73472" y="10946"/>
                  </a:cubicBezTo>
                  <a:cubicBezTo>
                    <a:pt x="64765" y="3555"/>
                    <a:pt x="54571" y="76"/>
                    <a:pt x="42042" y="76"/>
                  </a:cubicBezTo>
                  <a:cubicBezTo>
                    <a:pt x="21867" y="76"/>
                    <a:pt x="7638" y="7902"/>
                    <a:pt x="7638" y="21163"/>
                  </a:cubicBezTo>
                  <a:cubicBezTo>
                    <a:pt x="7638" y="28120"/>
                    <a:pt x="12311" y="31816"/>
                    <a:pt x="17832" y="31816"/>
                  </a:cubicBezTo>
                  <a:cubicBezTo>
                    <a:pt x="23566" y="31816"/>
                    <a:pt x="27813" y="27468"/>
                    <a:pt x="27813" y="21598"/>
                  </a:cubicBezTo>
                  <a:cubicBezTo>
                    <a:pt x="27813" y="17902"/>
                    <a:pt x="26114" y="13337"/>
                    <a:pt x="20380" y="11598"/>
                  </a:cubicBezTo>
                  <a:cubicBezTo>
                    <a:pt x="28026" y="6163"/>
                    <a:pt x="40343" y="6163"/>
                    <a:pt x="41617" y="6163"/>
                  </a:cubicBezTo>
                  <a:cubicBezTo>
                    <a:pt x="53510" y="6163"/>
                    <a:pt x="66464" y="14207"/>
                    <a:pt x="66464" y="32468"/>
                  </a:cubicBezTo>
                  <a:lnTo>
                    <a:pt x="66464" y="39207"/>
                  </a:lnTo>
                  <a:cubicBezTo>
                    <a:pt x="54784" y="39642"/>
                    <a:pt x="40768" y="40294"/>
                    <a:pt x="25265" y="46164"/>
                  </a:cubicBezTo>
                  <a:cubicBezTo>
                    <a:pt x="6152" y="53338"/>
                    <a:pt x="206" y="65294"/>
                    <a:pt x="206" y="75077"/>
                  </a:cubicBezTo>
                  <a:cubicBezTo>
                    <a:pt x="206" y="93773"/>
                    <a:pt x="22292" y="99208"/>
                    <a:pt x="37370" y="99208"/>
                  </a:cubicBezTo>
                  <a:cubicBezTo>
                    <a:pt x="54359" y="99208"/>
                    <a:pt x="64340" y="89425"/>
                    <a:pt x="68800" y="80947"/>
                  </a:cubicBezTo>
                  <a:cubicBezTo>
                    <a:pt x="69650" y="89860"/>
                    <a:pt x="75383" y="98121"/>
                    <a:pt x="85152" y="98121"/>
                  </a:cubicBezTo>
                  <a:cubicBezTo>
                    <a:pt x="85577" y="98121"/>
                    <a:pt x="106177" y="98121"/>
                    <a:pt x="106177" y="77468"/>
                  </a:cubicBezTo>
                  <a:lnTo>
                    <a:pt x="106177" y="65512"/>
                  </a:lnTo>
                  <a:lnTo>
                    <a:pt x="98956" y="65512"/>
                  </a:lnTo>
                  <a:lnTo>
                    <a:pt x="98956" y="77251"/>
                  </a:lnTo>
                  <a:cubicBezTo>
                    <a:pt x="98956" y="79425"/>
                    <a:pt x="98956" y="89860"/>
                    <a:pt x="91099" y="89860"/>
                  </a:cubicBezTo>
                  <a:cubicBezTo>
                    <a:pt x="83241" y="89860"/>
                    <a:pt x="83241" y="79642"/>
                    <a:pt x="83241" y="76816"/>
                  </a:cubicBezTo>
                  <a:lnTo>
                    <a:pt x="83241" y="38772"/>
                  </a:lnTo>
                  <a:close/>
                  <a:moveTo>
                    <a:pt x="66464" y="66381"/>
                  </a:moveTo>
                  <a:cubicBezTo>
                    <a:pt x="66464" y="87251"/>
                    <a:pt x="48625" y="93121"/>
                    <a:pt x="39069" y="93121"/>
                  </a:cubicBezTo>
                  <a:cubicBezTo>
                    <a:pt x="28238" y="93121"/>
                    <a:pt x="18044" y="85729"/>
                    <a:pt x="18044" y="75077"/>
                  </a:cubicBezTo>
                  <a:cubicBezTo>
                    <a:pt x="18044" y="63120"/>
                    <a:pt x="28238" y="46381"/>
                    <a:pt x="66464" y="44859"/>
                  </a:cubicBezTo>
                  <a:lnTo>
                    <a:pt x="66464" y="66381"/>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313">
              <a:extLst>
                <a:ext uri="{FF2B5EF4-FFF2-40B4-BE49-F238E27FC236}">
                  <a16:creationId xmlns:a16="http://schemas.microsoft.com/office/drawing/2014/main" id="{462C4F61-F1D3-3B7D-3067-10F572B1A4D6}"/>
                </a:ext>
              </a:extLst>
            </p:cNvPr>
            <p:cNvSpPr/>
            <p:nvPr>
              <p:custDataLst>
                <p:tags r:id="rId178"/>
              </p:custDataLst>
            </p:nvPr>
          </p:nvSpPr>
          <p:spPr>
            <a:xfrm>
              <a:off x="8567886" y="4722726"/>
              <a:ext cx="116376" cy="93696"/>
            </a:xfrm>
            <a:custGeom>
              <a:avLst/>
              <a:gdLst>
                <a:gd name="connsiteX0" fmla="*/ 66680 w 116376"/>
                <a:gd name="connsiteY0" fmla="*/ 45077 h 93696"/>
                <a:gd name="connsiteX1" fmla="*/ 64981 w 116376"/>
                <a:gd name="connsiteY1" fmla="*/ 42903 h 93696"/>
                <a:gd name="connsiteX2" fmla="*/ 80909 w 116376"/>
                <a:gd name="connsiteY2" fmla="*/ 24859 h 93696"/>
                <a:gd name="connsiteX3" fmla="*/ 112552 w 116376"/>
                <a:gd name="connsiteY3" fmla="*/ 7902 h 93696"/>
                <a:gd name="connsiteX4" fmla="*/ 112552 w 116376"/>
                <a:gd name="connsiteY4" fmla="*/ 76 h 93696"/>
                <a:gd name="connsiteX5" fmla="*/ 94713 w 116376"/>
                <a:gd name="connsiteY5" fmla="*/ 946 h 93696"/>
                <a:gd name="connsiteX6" fmla="*/ 73688 w 116376"/>
                <a:gd name="connsiteY6" fmla="*/ 76 h 93696"/>
                <a:gd name="connsiteX7" fmla="*/ 73688 w 116376"/>
                <a:gd name="connsiteY7" fmla="*/ 7902 h 93696"/>
                <a:gd name="connsiteX8" fmla="*/ 77936 w 116376"/>
                <a:gd name="connsiteY8" fmla="*/ 12902 h 93696"/>
                <a:gd name="connsiteX9" fmla="*/ 74750 w 116376"/>
                <a:gd name="connsiteY9" fmla="*/ 20294 h 93696"/>
                <a:gd name="connsiteX10" fmla="*/ 59885 w 116376"/>
                <a:gd name="connsiteY10" fmla="*/ 37468 h 93696"/>
                <a:gd name="connsiteX11" fmla="*/ 42258 w 116376"/>
                <a:gd name="connsiteY11" fmla="*/ 16816 h 93696"/>
                <a:gd name="connsiteX12" fmla="*/ 39922 w 116376"/>
                <a:gd name="connsiteY12" fmla="*/ 12468 h 93696"/>
                <a:gd name="connsiteX13" fmla="*/ 45656 w 116376"/>
                <a:gd name="connsiteY13" fmla="*/ 7902 h 93696"/>
                <a:gd name="connsiteX14" fmla="*/ 45656 w 116376"/>
                <a:gd name="connsiteY14" fmla="*/ 76 h 93696"/>
                <a:gd name="connsiteX15" fmla="*/ 21871 w 116376"/>
                <a:gd name="connsiteY15" fmla="*/ 946 h 93696"/>
                <a:gd name="connsiteX16" fmla="*/ 1271 w 116376"/>
                <a:gd name="connsiteY16" fmla="*/ 76 h 93696"/>
                <a:gd name="connsiteX17" fmla="*/ 1271 w 116376"/>
                <a:gd name="connsiteY17" fmla="*/ 7902 h 93696"/>
                <a:gd name="connsiteX18" fmla="*/ 22083 w 116376"/>
                <a:gd name="connsiteY18" fmla="*/ 14424 h 93696"/>
                <a:gd name="connsiteX19" fmla="*/ 48629 w 116376"/>
                <a:gd name="connsiteY19" fmla="*/ 45729 h 93696"/>
                <a:gd name="connsiteX20" fmla="*/ 50328 w 116376"/>
                <a:gd name="connsiteY20" fmla="*/ 47903 h 93696"/>
                <a:gd name="connsiteX21" fmla="*/ 32277 w 116376"/>
                <a:gd name="connsiteY21" fmla="*/ 68773 h 93696"/>
                <a:gd name="connsiteX22" fmla="*/ 210 w 116376"/>
                <a:gd name="connsiteY22" fmla="*/ 85947 h 93696"/>
                <a:gd name="connsiteX23" fmla="*/ 210 w 116376"/>
                <a:gd name="connsiteY23" fmla="*/ 93773 h 93696"/>
                <a:gd name="connsiteX24" fmla="*/ 17836 w 116376"/>
                <a:gd name="connsiteY24" fmla="*/ 92903 h 93696"/>
                <a:gd name="connsiteX25" fmla="*/ 39073 w 116376"/>
                <a:gd name="connsiteY25" fmla="*/ 93773 h 93696"/>
                <a:gd name="connsiteX26" fmla="*/ 39073 w 116376"/>
                <a:gd name="connsiteY26" fmla="*/ 85947 h 93696"/>
                <a:gd name="connsiteX27" fmla="*/ 34825 w 116376"/>
                <a:gd name="connsiteY27" fmla="*/ 80947 h 93696"/>
                <a:gd name="connsiteX28" fmla="*/ 40559 w 116376"/>
                <a:gd name="connsiteY28" fmla="*/ 70294 h 93696"/>
                <a:gd name="connsiteX29" fmla="*/ 55425 w 116376"/>
                <a:gd name="connsiteY29" fmla="*/ 53555 h 93696"/>
                <a:gd name="connsiteX30" fmla="*/ 73901 w 116376"/>
                <a:gd name="connsiteY30" fmla="*/ 75077 h 93696"/>
                <a:gd name="connsiteX31" fmla="*/ 77936 w 116376"/>
                <a:gd name="connsiteY31" fmla="*/ 81382 h 93696"/>
                <a:gd name="connsiteX32" fmla="*/ 72202 w 116376"/>
                <a:gd name="connsiteY32" fmla="*/ 85947 h 93696"/>
                <a:gd name="connsiteX33" fmla="*/ 72202 w 116376"/>
                <a:gd name="connsiteY33" fmla="*/ 93773 h 93696"/>
                <a:gd name="connsiteX34" fmla="*/ 96199 w 116376"/>
                <a:gd name="connsiteY34" fmla="*/ 92903 h 93696"/>
                <a:gd name="connsiteX35" fmla="*/ 116587 w 116376"/>
                <a:gd name="connsiteY35" fmla="*/ 93773 h 93696"/>
                <a:gd name="connsiteX36" fmla="*/ 116587 w 116376"/>
                <a:gd name="connsiteY36" fmla="*/ 85947 h 93696"/>
                <a:gd name="connsiteX37" fmla="*/ 95775 w 116376"/>
                <a:gd name="connsiteY37" fmla="*/ 78990 h 93696"/>
                <a:gd name="connsiteX38" fmla="*/ 66680 w 116376"/>
                <a:gd name="connsiteY38" fmla="*/ 45077 h 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376" h="93696">
                  <a:moveTo>
                    <a:pt x="66680" y="45077"/>
                  </a:moveTo>
                  <a:cubicBezTo>
                    <a:pt x="66468" y="44859"/>
                    <a:pt x="64981" y="43120"/>
                    <a:pt x="64981" y="42903"/>
                  </a:cubicBezTo>
                  <a:cubicBezTo>
                    <a:pt x="64981" y="42251"/>
                    <a:pt x="78998" y="26816"/>
                    <a:pt x="80909" y="24859"/>
                  </a:cubicBezTo>
                  <a:cubicBezTo>
                    <a:pt x="88342" y="16381"/>
                    <a:pt x="95775" y="8120"/>
                    <a:pt x="112552" y="7902"/>
                  </a:cubicBezTo>
                  <a:lnTo>
                    <a:pt x="112552" y="76"/>
                  </a:lnTo>
                  <a:cubicBezTo>
                    <a:pt x="106605" y="511"/>
                    <a:pt x="100447" y="946"/>
                    <a:pt x="94713" y="946"/>
                  </a:cubicBezTo>
                  <a:cubicBezTo>
                    <a:pt x="88342" y="946"/>
                    <a:pt x="80059" y="728"/>
                    <a:pt x="73688" y="76"/>
                  </a:cubicBezTo>
                  <a:lnTo>
                    <a:pt x="73688" y="7902"/>
                  </a:lnTo>
                  <a:cubicBezTo>
                    <a:pt x="77299" y="8555"/>
                    <a:pt x="77936" y="10946"/>
                    <a:pt x="77936" y="12902"/>
                  </a:cubicBezTo>
                  <a:cubicBezTo>
                    <a:pt x="77936" y="13337"/>
                    <a:pt x="77936" y="16598"/>
                    <a:pt x="74750" y="20294"/>
                  </a:cubicBezTo>
                  <a:lnTo>
                    <a:pt x="59885" y="37468"/>
                  </a:lnTo>
                  <a:lnTo>
                    <a:pt x="42258" y="16816"/>
                  </a:lnTo>
                  <a:cubicBezTo>
                    <a:pt x="40135" y="14424"/>
                    <a:pt x="39922" y="13337"/>
                    <a:pt x="39922" y="12468"/>
                  </a:cubicBezTo>
                  <a:cubicBezTo>
                    <a:pt x="39922" y="9207"/>
                    <a:pt x="42895" y="7902"/>
                    <a:pt x="45656" y="7902"/>
                  </a:cubicBezTo>
                  <a:lnTo>
                    <a:pt x="45656" y="76"/>
                  </a:lnTo>
                  <a:cubicBezTo>
                    <a:pt x="37798" y="728"/>
                    <a:pt x="29729" y="946"/>
                    <a:pt x="21871" y="946"/>
                  </a:cubicBezTo>
                  <a:cubicBezTo>
                    <a:pt x="15500" y="946"/>
                    <a:pt x="7430" y="728"/>
                    <a:pt x="1271" y="76"/>
                  </a:cubicBezTo>
                  <a:lnTo>
                    <a:pt x="1271" y="7902"/>
                  </a:lnTo>
                  <a:cubicBezTo>
                    <a:pt x="11040" y="7902"/>
                    <a:pt x="16562" y="7902"/>
                    <a:pt x="22083" y="14424"/>
                  </a:cubicBezTo>
                  <a:lnTo>
                    <a:pt x="48629" y="45729"/>
                  </a:lnTo>
                  <a:cubicBezTo>
                    <a:pt x="48842" y="45946"/>
                    <a:pt x="50328" y="47685"/>
                    <a:pt x="50328" y="47903"/>
                  </a:cubicBezTo>
                  <a:cubicBezTo>
                    <a:pt x="50328" y="48555"/>
                    <a:pt x="34401" y="66381"/>
                    <a:pt x="32277" y="68773"/>
                  </a:cubicBezTo>
                  <a:cubicBezTo>
                    <a:pt x="24419" y="77468"/>
                    <a:pt x="17199" y="85512"/>
                    <a:pt x="210" y="85947"/>
                  </a:cubicBezTo>
                  <a:lnTo>
                    <a:pt x="210" y="93773"/>
                  </a:lnTo>
                  <a:cubicBezTo>
                    <a:pt x="6581" y="93338"/>
                    <a:pt x="11253" y="92903"/>
                    <a:pt x="17836" y="92903"/>
                  </a:cubicBezTo>
                  <a:cubicBezTo>
                    <a:pt x="24207" y="92903"/>
                    <a:pt x="32702" y="93121"/>
                    <a:pt x="39073" y="93773"/>
                  </a:cubicBezTo>
                  <a:lnTo>
                    <a:pt x="39073" y="85947"/>
                  </a:lnTo>
                  <a:cubicBezTo>
                    <a:pt x="36524" y="85512"/>
                    <a:pt x="34825" y="83990"/>
                    <a:pt x="34825" y="80947"/>
                  </a:cubicBezTo>
                  <a:cubicBezTo>
                    <a:pt x="34825" y="76816"/>
                    <a:pt x="37161" y="73990"/>
                    <a:pt x="40559" y="70294"/>
                  </a:cubicBezTo>
                  <a:lnTo>
                    <a:pt x="55425" y="53555"/>
                  </a:lnTo>
                  <a:lnTo>
                    <a:pt x="73901" y="75077"/>
                  </a:lnTo>
                  <a:cubicBezTo>
                    <a:pt x="77936" y="79642"/>
                    <a:pt x="77936" y="80077"/>
                    <a:pt x="77936" y="81382"/>
                  </a:cubicBezTo>
                  <a:cubicBezTo>
                    <a:pt x="77936" y="85729"/>
                    <a:pt x="73051" y="85947"/>
                    <a:pt x="72202" y="85947"/>
                  </a:cubicBezTo>
                  <a:lnTo>
                    <a:pt x="72202" y="93773"/>
                  </a:lnTo>
                  <a:cubicBezTo>
                    <a:pt x="74113" y="93556"/>
                    <a:pt x="89404" y="92903"/>
                    <a:pt x="96199" y="92903"/>
                  </a:cubicBezTo>
                  <a:cubicBezTo>
                    <a:pt x="102995" y="92903"/>
                    <a:pt x="109791" y="93121"/>
                    <a:pt x="116587" y="93773"/>
                  </a:cubicBezTo>
                  <a:lnTo>
                    <a:pt x="116587" y="85947"/>
                  </a:lnTo>
                  <a:cubicBezTo>
                    <a:pt x="102358" y="85947"/>
                    <a:pt x="100659" y="84642"/>
                    <a:pt x="95775" y="78990"/>
                  </a:cubicBezTo>
                  <a:lnTo>
                    <a:pt x="66680" y="45077"/>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314">
              <a:extLst>
                <a:ext uri="{FF2B5EF4-FFF2-40B4-BE49-F238E27FC236}">
                  <a16:creationId xmlns:a16="http://schemas.microsoft.com/office/drawing/2014/main" id="{9033BF4F-E955-8614-7B14-8B78AA33265C}"/>
                </a:ext>
              </a:extLst>
            </p:cNvPr>
            <p:cNvSpPr/>
            <p:nvPr>
              <p:custDataLst>
                <p:tags r:id="rId179"/>
              </p:custDataLst>
            </p:nvPr>
          </p:nvSpPr>
          <p:spPr>
            <a:xfrm>
              <a:off x="8797593" y="4685987"/>
              <a:ext cx="185365" cy="12422"/>
            </a:xfrm>
            <a:custGeom>
              <a:avLst/>
              <a:gdLst>
                <a:gd name="connsiteX0" fmla="*/ 174964 w 185365"/>
                <a:gd name="connsiteY0" fmla="*/ 12497 h 12422"/>
                <a:gd name="connsiteX1" fmla="*/ 185582 w 185365"/>
                <a:gd name="connsiteY1" fmla="*/ 6286 h 12422"/>
                <a:gd name="connsiteX2" fmla="*/ 174964 w 185365"/>
                <a:gd name="connsiteY2" fmla="*/ 75 h 12422"/>
                <a:gd name="connsiteX3" fmla="*/ 10835 w 185365"/>
                <a:gd name="connsiteY3" fmla="*/ 75 h 12422"/>
                <a:gd name="connsiteX4" fmla="*/ 216 w 185365"/>
                <a:gd name="connsiteY4" fmla="*/ 6286 h 12422"/>
                <a:gd name="connsiteX5" fmla="*/ 10835 w 185365"/>
                <a:gd name="connsiteY5" fmla="*/ 12497 h 12422"/>
                <a:gd name="connsiteX6" fmla="*/ 174964 w 185365"/>
                <a:gd name="connsiteY6" fmla="*/ 12497 h 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65" h="12422">
                  <a:moveTo>
                    <a:pt x="174964" y="12497"/>
                  </a:moveTo>
                  <a:cubicBezTo>
                    <a:pt x="180121" y="12497"/>
                    <a:pt x="185582" y="12497"/>
                    <a:pt x="185582" y="6286"/>
                  </a:cubicBezTo>
                  <a:cubicBezTo>
                    <a:pt x="185582" y="75"/>
                    <a:pt x="180121" y="75"/>
                    <a:pt x="174964" y="75"/>
                  </a:cubicBezTo>
                  <a:lnTo>
                    <a:pt x="10835" y="75"/>
                  </a:lnTo>
                  <a:cubicBezTo>
                    <a:pt x="5677" y="75"/>
                    <a:pt x="216" y="75"/>
                    <a:pt x="216" y="6286"/>
                  </a:cubicBezTo>
                  <a:cubicBezTo>
                    <a:pt x="216" y="12497"/>
                    <a:pt x="5677" y="12497"/>
                    <a:pt x="10835" y="12497"/>
                  </a:cubicBezTo>
                  <a:lnTo>
                    <a:pt x="174964" y="12497"/>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315">
              <a:extLst>
                <a:ext uri="{FF2B5EF4-FFF2-40B4-BE49-F238E27FC236}">
                  <a16:creationId xmlns:a16="http://schemas.microsoft.com/office/drawing/2014/main" id="{2B1E5B78-409A-1FE6-D1A8-1E161D7B1B52}"/>
                </a:ext>
              </a:extLst>
            </p:cNvPr>
            <p:cNvSpPr/>
            <p:nvPr>
              <p:custDataLst>
                <p:tags r:id="rId180"/>
              </p:custDataLst>
            </p:nvPr>
          </p:nvSpPr>
          <p:spPr>
            <a:xfrm>
              <a:off x="9092479" y="4557724"/>
              <a:ext cx="301257" cy="218946"/>
            </a:xfrm>
            <a:custGeom>
              <a:avLst/>
              <a:gdLst>
                <a:gd name="connsiteX0" fmla="*/ 261741 w 301257"/>
                <a:gd name="connsiteY0" fmla="*/ 36100 h 218946"/>
                <a:gd name="connsiteX1" fmla="*/ 295720 w 301257"/>
                <a:gd name="connsiteY1" fmla="*/ 9702 h 218946"/>
                <a:gd name="connsiteX2" fmla="*/ 301484 w 301257"/>
                <a:gd name="connsiteY2" fmla="*/ 3491 h 218946"/>
                <a:gd name="connsiteX3" fmla="*/ 297843 w 301257"/>
                <a:gd name="connsiteY3" fmla="*/ 75 h 218946"/>
                <a:gd name="connsiteX4" fmla="*/ 274483 w 301257"/>
                <a:gd name="connsiteY4" fmla="*/ 1006 h 218946"/>
                <a:gd name="connsiteX5" fmla="*/ 242931 w 301257"/>
                <a:gd name="connsiteY5" fmla="*/ 75 h 218946"/>
                <a:gd name="connsiteX6" fmla="*/ 237167 w 301257"/>
                <a:gd name="connsiteY6" fmla="*/ 5975 h 218946"/>
                <a:gd name="connsiteX7" fmla="*/ 241718 w 301257"/>
                <a:gd name="connsiteY7" fmla="*/ 9702 h 218946"/>
                <a:gd name="connsiteX8" fmla="*/ 259617 w 301257"/>
                <a:gd name="connsiteY8" fmla="*/ 21814 h 218946"/>
                <a:gd name="connsiteX9" fmla="*/ 255673 w 301257"/>
                <a:gd name="connsiteY9" fmla="*/ 32063 h 218946"/>
                <a:gd name="connsiteX10" fmla="*/ 173760 w 301257"/>
                <a:gd name="connsiteY10" fmla="*/ 178338 h 218946"/>
                <a:gd name="connsiteX11" fmla="*/ 162535 w 301257"/>
                <a:gd name="connsiteY11" fmla="*/ 24299 h 218946"/>
                <a:gd name="connsiteX12" fmla="*/ 183772 w 301257"/>
                <a:gd name="connsiteY12" fmla="*/ 9702 h 218946"/>
                <a:gd name="connsiteX13" fmla="*/ 191963 w 301257"/>
                <a:gd name="connsiteY13" fmla="*/ 3491 h 218946"/>
                <a:gd name="connsiteX14" fmla="*/ 187413 w 301257"/>
                <a:gd name="connsiteY14" fmla="*/ 75 h 218946"/>
                <a:gd name="connsiteX15" fmla="*/ 150400 w 301257"/>
                <a:gd name="connsiteY15" fmla="*/ 1006 h 218946"/>
                <a:gd name="connsiteX16" fmla="*/ 118545 w 301257"/>
                <a:gd name="connsiteY16" fmla="*/ 75 h 218946"/>
                <a:gd name="connsiteX17" fmla="*/ 112781 w 301257"/>
                <a:gd name="connsiteY17" fmla="*/ 6286 h 218946"/>
                <a:gd name="connsiteX18" fmla="*/ 120062 w 301257"/>
                <a:gd name="connsiteY18" fmla="*/ 9702 h 218946"/>
                <a:gd name="connsiteX19" fmla="*/ 136141 w 301257"/>
                <a:gd name="connsiteY19" fmla="*/ 17466 h 218946"/>
                <a:gd name="connsiteX20" fmla="*/ 137961 w 301257"/>
                <a:gd name="connsiteY20" fmla="*/ 41380 h 218946"/>
                <a:gd name="connsiteX21" fmla="*/ 61206 w 301257"/>
                <a:gd name="connsiteY21" fmla="*/ 178338 h 218946"/>
                <a:gd name="connsiteX22" fmla="*/ 49678 w 301257"/>
                <a:gd name="connsiteY22" fmla="*/ 20882 h 218946"/>
                <a:gd name="connsiteX23" fmla="*/ 72735 w 301257"/>
                <a:gd name="connsiteY23" fmla="*/ 9702 h 218946"/>
                <a:gd name="connsiteX24" fmla="*/ 79106 w 301257"/>
                <a:gd name="connsiteY24" fmla="*/ 3491 h 218946"/>
                <a:gd name="connsiteX25" fmla="*/ 74858 w 301257"/>
                <a:gd name="connsiteY25" fmla="*/ 75 h 218946"/>
                <a:gd name="connsiteX26" fmla="*/ 37542 w 301257"/>
                <a:gd name="connsiteY26" fmla="*/ 1006 h 218946"/>
                <a:gd name="connsiteX27" fmla="*/ 5687 w 301257"/>
                <a:gd name="connsiteY27" fmla="*/ 75 h 218946"/>
                <a:gd name="connsiteX28" fmla="*/ 226 w 301257"/>
                <a:gd name="connsiteY28" fmla="*/ 5975 h 218946"/>
                <a:gd name="connsiteX29" fmla="*/ 7811 w 301257"/>
                <a:gd name="connsiteY29" fmla="*/ 9702 h 218946"/>
                <a:gd name="connsiteX30" fmla="*/ 23890 w 301257"/>
                <a:gd name="connsiteY30" fmla="*/ 21193 h 218946"/>
                <a:gd name="connsiteX31" fmla="*/ 37542 w 301257"/>
                <a:gd name="connsiteY31" fmla="*/ 210947 h 218946"/>
                <a:gd name="connsiteX32" fmla="*/ 42396 w 301257"/>
                <a:gd name="connsiteY32" fmla="*/ 219021 h 218946"/>
                <a:gd name="connsiteX33" fmla="*/ 49678 w 301257"/>
                <a:gd name="connsiteY33" fmla="*/ 212500 h 218946"/>
                <a:gd name="connsiteX34" fmla="*/ 138872 w 301257"/>
                <a:gd name="connsiteY34" fmla="*/ 54113 h 218946"/>
                <a:gd name="connsiteX35" fmla="*/ 150097 w 301257"/>
                <a:gd name="connsiteY35" fmla="*/ 210947 h 218946"/>
                <a:gd name="connsiteX36" fmla="*/ 154951 w 301257"/>
                <a:gd name="connsiteY36" fmla="*/ 219021 h 218946"/>
                <a:gd name="connsiteX37" fmla="*/ 162232 w 301257"/>
                <a:gd name="connsiteY37" fmla="*/ 213121 h 218946"/>
                <a:gd name="connsiteX38" fmla="*/ 261741 w 301257"/>
                <a:gd name="connsiteY38" fmla="*/ 36100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257" h="218946">
                  <a:moveTo>
                    <a:pt x="261741" y="36100"/>
                  </a:moveTo>
                  <a:cubicBezTo>
                    <a:pt x="269325" y="22435"/>
                    <a:pt x="276607" y="11255"/>
                    <a:pt x="295720" y="9702"/>
                  </a:cubicBezTo>
                  <a:cubicBezTo>
                    <a:pt x="298450" y="9392"/>
                    <a:pt x="301484" y="9392"/>
                    <a:pt x="301484" y="3491"/>
                  </a:cubicBezTo>
                  <a:cubicBezTo>
                    <a:pt x="301484" y="2249"/>
                    <a:pt x="300270" y="75"/>
                    <a:pt x="297843" y="75"/>
                  </a:cubicBezTo>
                  <a:cubicBezTo>
                    <a:pt x="290562" y="75"/>
                    <a:pt x="282067" y="1006"/>
                    <a:pt x="274483" y="1006"/>
                  </a:cubicBezTo>
                  <a:cubicBezTo>
                    <a:pt x="264168" y="1006"/>
                    <a:pt x="252943" y="75"/>
                    <a:pt x="242931" y="75"/>
                  </a:cubicBezTo>
                  <a:cubicBezTo>
                    <a:pt x="241111" y="75"/>
                    <a:pt x="237167" y="75"/>
                    <a:pt x="237167" y="5975"/>
                  </a:cubicBezTo>
                  <a:cubicBezTo>
                    <a:pt x="237167" y="9392"/>
                    <a:pt x="239897" y="9702"/>
                    <a:pt x="241718" y="9702"/>
                  </a:cubicBezTo>
                  <a:cubicBezTo>
                    <a:pt x="248999" y="10013"/>
                    <a:pt x="259617" y="12497"/>
                    <a:pt x="259617" y="21814"/>
                  </a:cubicBezTo>
                  <a:cubicBezTo>
                    <a:pt x="259617" y="25230"/>
                    <a:pt x="258100" y="27715"/>
                    <a:pt x="255673" y="32063"/>
                  </a:cubicBezTo>
                  <a:lnTo>
                    <a:pt x="173760" y="178338"/>
                  </a:lnTo>
                  <a:lnTo>
                    <a:pt x="162535" y="24299"/>
                  </a:lnTo>
                  <a:cubicBezTo>
                    <a:pt x="162232" y="18087"/>
                    <a:pt x="161625" y="10013"/>
                    <a:pt x="183772" y="9702"/>
                  </a:cubicBezTo>
                  <a:cubicBezTo>
                    <a:pt x="188929" y="9702"/>
                    <a:pt x="191963" y="9702"/>
                    <a:pt x="191963" y="3491"/>
                  </a:cubicBezTo>
                  <a:cubicBezTo>
                    <a:pt x="191963" y="385"/>
                    <a:pt x="188626" y="75"/>
                    <a:pt x="187413" y="75"/>
                  </a:cubicBezTo>
                  <a:cubicBezTo>
                    <a:pt x="175277" y="75"/>
                    <a:pt x="162535" y="1006"/>
                    <a:pt x="150400" y="1006"/>
                  </a:cubicBezTo>
                  <a:cubicBezTo>
                    <a:pt x="143422" y="1006"/>
                    <a:pt x="125523" y="75"/>
                    <a:pt x="118545" y="75"/>
                  </a:cubicBezTo>
                  <a:cubicBezTo>
                    <a:pt x="116725" y="75"/>
                    <a:pt x="112781" y="75"/>
                    <a:pt x="112781" y="6286"/>
                  </a:cubicBezTo>
                  <a:cubicBezTo>
                    <a:pt x="112781" y="9702"/>
                    <a:pt x="115815" y="9702"/>
                    <a:pt x="120062" y="9702"/>
                  </a:cubicBezTo>
                  <a:cubicBezTo>
                    <a:pt x="133411" y="9702"/>
                    <a:pt x="135534" y="11566"/>
                    <a:pt x="136141" y="17466"/>
                  </a:cubicBezTo>
                  <a:lnTo>
                    <a:pt x="137961" y="41380"/>
                  </a:lnTo>
                  <a:lnTo>
                    <a:pt x="61206" y="178338"/>
                  </a:lnTo>
                  <a:lnTo>
                    <a:pt x="49678" y="20882"/>
                  </a:lnTo>
                  <a:cubicBezTo>
                    <a:pt x="49678" y="17156"/>
                    <a:pt x="49678" y="10013"/>
                    <a:pt x="72735" y="9702"/>
                  </a:cubicBezTo>
                  <a:cubicBezTo>
                    <a:pt x="75768" y="9702"/>
                    <a:pt x="79106" y="9702"/>
                    <a:pt x="79106" y="3491"/>
                  </a:cubicBezTo>
                  <a:cubicBezTo>
                    <a:pt x="79106" y="75"/>
                    <a:pt x="75465" y="75"/>
                    <a:pt x="74858" y="75"/>
                  </a:cubicBezTo>
                  <a:cubicBezTo>
                    <a:pt x="62723" y="75"/>
                    <a:pt x="49981" y="1006"/>
                    <a:pt x="37542" y="1006"/>
                  </a:cubicBezTo>
                  <a:cubicBezTo>
                    <a:pt x="26924" y="1006"/>
                    <a:pt x="16002" y="75"/>
                    <a:pt x="5687" y="75"/>
                  </a:cubicBezTo>
                  <a:cubicBezTo>
                    <a:pt x="4170" y="75"/>
                    <a:pt x="226" y="75"/>
                    <a:pt x="226" y="5975"/>
                  </a:cubicBezTo>
                  <a:cubicBezTo>
                    <a:pt x="226" y="9702"/>
                    <a:pt x="2957" y="9702"/>
                    <a:pt x="7811" y="9702"/>
                  </a:cubicBezTo>
                  <a:cubicBezTo>
                    <a:pt x="22980" y="9702"/>
                    <a:pt x="23283" y="12497"/>
                    <a:pt x="23890" y="21193"/>
                  </a:cubicBezTo>
                  <a:lnTo>
                    <a:pt x="37542" y="210947"/>
                  </a:lnTo>
                  <a:cubicBezTo>
                    <a:pt x="37846" y="216537"/>
                    <a:pt x="38149" y="219021"/>
                    <a:pt x="42396" y="219021"/>
                  </a:cubicBezTo>
                  <a:cubicBezTo>
                    <a:pt x="46037" y="219021"/>
                    <a:pt x="46947" y="217158"/>
                    <a:pt x="49678" y="212500"/>
                  </a:cubicBezTo>
                  <a:lnTo>
                    <a:pt x="138872" y="54113"/>
                  </a:lnTo>
                  <a:lnTo>
                    <a:pt x="150097" y="210947"/>
                  </a:lnTo>
                  <a:cubicBezTo>
                    <a:pt x="150703" y="217469"/>
                    <a:pt x="151310" y="219021"/>
                    <a:pt x="154951" y="219021"/>
                  </a:cubicBezTo>
                  <a:cubicBezTo>
                    <a:pt x="158895" y="219021"/>
                    <a:pt x="160715" y="215916"/>
                    <a:pt x="162232" y="213121"/>
                  </a:cubicBezTo>
                  <a:lnTo>
                    <a:pt x="261741" y="3610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316">
              <a:extLst>
                <a:ext uri="{FF2B5EF4-FFF2-40B4-BE49-F238E27FC236}">
                  <a16:creationId xmlns:a16="http://schemas.microsoft.com/office/drawing/2014/main" id="{3BF464B3-8600-8A06-E378-6559000F58B1}"/>
                </a:ext>
              </a:extLst>
            </p:cNvPr>
            <p:cNvSpPr/>
            <p:nvPr>
              <p:custDataLst>
                <p:tags r:id="rId181"/>
              </p:custDataLst>
            </p:nvPr>
          </p:nvSpPr>
          <p:spPr>
            <a:xfrm>
              <a:off x="9421749" y="4536916"/>
              <a:ext cx="70384" cy="310562"/>
            </a:xfrm>
            <a:custGeom>
              <a:avLst/>
              <a:gdLst>
                <a:gd name="connsiteX0" fmla="*/ 70622 w 70384"/>
                <a:gd name="connsiteY0" fmla="*/ 155356 h 310562"/>
                <a:gd name="connsiteX1" fmla="*/ 50599 w 70384"/>
                <a:gd name="connsiteY1" fmla="*/ 58461 h 310562"/>
                <a:gd name="connsiteX2" fmla="*/ 3271 w 70384"/>
                <a:gd name="connsiteY2" fmla="*/ 75 h 310562"/>
                <a:gd name="connsiteX3" fmla="*/ 237 w 70384"/>
                <a:gd name="connsiteY3" fmla="*/ 3180 h 310562"/>
                <a:gd name="connsiteX4" fmla="*/ 6002 w 70384"/>
                <a:gd name="connsiteY4" fmla="*/ 10323 h 310562"/>
                <a:gd name="connsiteX5" fmla="*/ 53026 w 70384"/>
                <a:gd name="connsiteY5" fmla="*/ 155356 h 310562"/>
                <a:gd name="connsiteX6" fmla="*/ 4181 w 70384"/>
                <a:gd name="connsiteY6" fmla="*/ 302252 h 310562"/>
                <a:gd name="connsiteX7" fmla="*/ 237 w 70384"/>
                <a:gd name="connsiteY7" fmla="*/ 307532 h 310562"/>
                <a:gd name="connsiteX8" fmla="*/ 3271 w 70384"/>
                <a:gd name="connsiteY8" fmla="*/ 310637 h 310562"/>
                <a:gd name="connsiteX9" fmla="*/ 51509 w 70384"/>
                <a:gd name="connsiteY9" fmla="*/ 250078 h 310562"/>
                <a:gd name="connsiteX10" fmla="*/ 70622 w 70384"/>
                <a:gd name="connsiteY10" fmla="*/ 155356 h 31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84" h="310562">
                  <a:moveTo>
                    <a:pt x="70622" y="155356"/>
                  </a:moveTo>
                  <a:cubicBezTo>
                    <a:pt x="70622" y="131132"/>
                    <a:pt x="67284" y="93554"/>
                    <a:pt x="50599" y="58461"/>
                  </a:cubicBezTo>
                  <a:cubicBezTo>
                    <a:pt x="32396" y="20261"/>
                    <a:pt x="6305" y="75"/>
                    <a:pt x="3271" y="75"/>
                  </a:cubicBezTo>
                  <a:cubicBezTo>
                    <a:pt x="1451" y="75"/>
                    <a:pt x="237" y="1317"/>
                    <a:pt x="237" y="3180"/>
                  </a:cubicBezTo>
                  <a:cubicBezTo>
                    <a:pt x="237" y="4112"/>
                    <a:pt x="237" y="4733"/>
                    <a:pt x="6002" y="10323"/>
                  </a:cubicBezTo>
                  <a:cubicBezTo>
                    <a:pt x="35733" y="41069"/>
                    <a:pt x="53026" y="90448"/>
                    <a:pt x="53026" y="155356"/>
                  </a:cubicBezTo>
                  <a:cubicBezTo>
                    <a:pt x="53026" y="208462"/>
                    <a:pt x="41800" y="263121"/>
                    <a:pt x="4181" y="302252"/>
                  </a:cubicBezTo>
                  <a:cubicBezTo>
                    <a:pt x="237" y="305979"/>
                    <a:pt x="237" y="306600"/>
                    <a:pt x="237" y="307532"/>
                  </a:cubicBezTo>
                  <a:cubicBezTo>
                    <a:pt x="237" y="309395"/>
                    <a:pt x="1451" y="310637"/>
                    <a:pt x="3271" y="310637"/>
                  </a:cubicBezTo>
                  <a:cubicBezTo>
                    <a:pt x="6305" y="310637"/>
                    <a:pt x="33609" y="289519"/>
                    <a:pt x="51509" y="250078"/>
                  </a:cubicBezTo>
                  <a:cubicBezTo>
                    <a:pt x="66981" y="215916"/>
                    <a:pt x="70622" y="181443"/>
                    <a:pt x="70622" y="155356"/>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317">
              <a:extLst>
                <a:ext uri="{FF2B5EF4-FFF2-40B4-BE49-F238E27FC236}">
                  <a16:creationId xmlns:a16="http://schemas.microsoft.com/office/drawing/2014/main" id="{9B467AA0-F283-B2C1-4AFA-8DA67CFD5BFD}"/>
                </a:ext>
              </a:extLst>
            </p:cNvPr>
            <p:cNvSpPr/>
            <p:nvPr>
              <p:custDataLst>
                <p:tags r:id="rId182"/>
              </p:custDataLst>
            </p:nvPr>
          </p:nvSpPr>
          <p:spPr>
            <a:xfrm>
              <a:off x="9535817" y="4497260"/>
              <a:ext cx="93866" cy="144349"/>
            </a:xfrm>
            <a:custGeom>
              <a:avLst/>
              <a:gdLst>
                <a:gd name="connsiteX0" fmla="*/ 94107 w 93866"/>
                <a:gd name="connsiteY0" fmla="*/ 104854 h 144349"/>
                <a:gd name="connsiteX1" fmla="*/ 86887 w 93866"/>
                <a:gd name="connsiteY1" fmla="*/ 104854 h 144349"/>
                <a:gd name="connsiteX2" fmla="*/ 81365 w 93866"/>
                <a:gd name="connsiteY2" fmla="*/ 124637 h 144349"/>
                <a:gd name="connsiteX3" fmla="*/ 60341 w 93866"/>
                <a:gd name="connsiteY3" fmla="*/ 125942 h 144349"/>
                <a:gd name="connsiteX4" fmla="*/ 21265 w 93866"/>
                <a:gd name="connsiteY4" fmla="*/ 125942 h 144349"/>
                <a:gd name="connsiteX5" fmla="*/ 63739 w 93866"/>
                <a:gd name="connsiteY5" fmla="*/ 89419 h 144349"/>
                <a:gd name="connsiteX6" fmla="*/ 94107 w 93866"/>
                <a:gd name="connsiteY6" fmla="*/ 42462 h 144349"/>
                <a:gd name="connsiteX7" fmla="*/ 44413 w 93866"/>
                <a:gd name="connsiteY7" fmla="*/ 71 h 144349"/>
                <a:gd name="connsiteX8" fmla="*/ 241 w 93866"/>
                <a:gd name="connsiteY8" fmla="*/ 38984 h 144349"/>
                <a:gd name="connsiteX9" fmla="*/ 11497 w 93866"/>
                <a:gd name="connsiteY9" fmla="*/ 51158 h 144349"/>
                <a:gd name="connsiteX10" fmla="*/ 22752 w 93866"/>
                <a:gd name="connsiteY10" fmla="*/ 39636 h 144349"/>
                <a:gd name="connsiteX11" fmla="*/ 10222 w 93866"/>
                <a:gd name="connsiteY11" fmla="*/ 28114 h 144349"/>
                <a:gd name="connsiteX12" fmla="*/ 41228 w 93866"/>
                <a:gd name="connsiteY12" fmla="*/ 7897 h 144349"/>
                <a:gd name="connsiteX13" fmla="*/ 73508 w 93866"/>
                <a:gd name="connsiteY13" fmla="*/ 42462 h 144349"/>
                <a:gd name="connsiteX14" fmla="*/ 53545 w 93866"/>
                <a:gd name="connsiteY14" fmla="*/ 84202 h 144349"/>
                <a:gd name="connsiteX15" fmla="*/ 2365 w 93866"/>
                <a:gd name="connsiteY15" fmla="*/ 135942 h 144349"/>
                <a:gd name="connsiteX16" fmla="*/ 241 w 93866"/>
                <a:gd name="connsiteY16" fmla="*/ 144420 h 144349"/>
                <a:gd name="connsiteX17" fmla="*/ 87736 w 93866"/>
                <a:gd name="connsiteY17" fmla="*/ 144420 h 144349"/>
                <a:gd name="connsiteX18" fmla="*/ 94107 w 93866"/>
                <a:gd name="connsiteY18" fmla="*/ 104854 h 14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66" h="144349">
                  <a:moveTo>
                    <a:pt x="94107" y="104854"/>
                  </a:moveTo>
                  <a:lnTo>
                    <a:pt x="86887" y="104854"/>
                  </a:lnTo>
                  <a:cubicBezTo>
                    <a:pt x="86250" y="109637"/>
                    <a:pt x="84126" y="122463"/>
                    <a:pt x="81365" y="124637"/>
                  </a:cubicBezTo>
                  <a:cubicBezTo>
                    <a:pt x="79666" y="125942"/>
                    <a:pt x="63314" y="125942"/>
                    <a:pt x="60341" y="125942"/>
                  </a:cubicBezTo>
                  <a:lnTo>
                    <a:pt x="21265" y="125942"/>
                  </a:lnTo>
                  <a:cubicBezTo>
                    <a:pt x="43564" y="105724"/>
                    <a:pt x="50997" y="99637"/>
                    <a:pt x="63739" y="89419"/>
                  </a:cubicBezTo>
                  <a:cubicBezTo>
                    <a:pt x="79454" y="76593"/>
                    <a:pt x="94107" y="63115"/>
                    <a:pt x="94107" y="42462"/>
                  </a:cubicBezTo>
                  <a:cubicBezTo>
                    <a:pt x="94107" y="16158"/>
                    <a:pt x="71596" y="71"/>
                    <a:pt x="44413" y="71"/>
                  </a:cubicBezTo>
                  <a:cubicBezTo>
                    <a:pt x="18080" y="71"/>
                    <a:pt x="241" y="18984"/>
                    <a:pt x="241" y="38984"/>
                  </a:cubicBezTo>
                  <a:cubicBezTo>
                    <a:pt x="241" y="50071"/>
                    <a:pt x="9373" y="51158"/>
                    <a:pt x="11497" y="51158"/>
                  </a:cubicBezTo>
                  <a:cubicBezTo>
                    <a:pt x="16593" y="51158"/>
                    <a:pt x="22752" y="47462"/>
                    <a:pt x="22752" y="39636"/>
                  </a:cubicBezTo>
                  <a:cubicBezTo>
                    <a:pt x="22752" y="35723"/>
                    <a:pt x="21265" y="28114"/>
                    <a:pt x="10222" y="28114"/>
                  </a:cubicBezTo>
                  <a:cubicBezTo>
                    <a:pt x="16806" y="12679"/>
                    <a:pt x="31247" y="7897"/>
                    <a:pt x="41228" y="7897"/>
                  </a:cubicBezTo>
                  <a:cubicBezTo>
                    <a:pt x="62465" y="7897"/>
                    <a:pt x="73508" y="24854"/>
                    <a:pt x="73508" y="42462"/>
                  </a:cubicBezTo>
                  <a:cubicBezTo>
                    <a:pt x="73508" y="61376"/>
                    <a:pt x="60341" y="76376"/>
                    <a:pt x="53545" y="84202"/>
                  </a:cubicBezTo>
                  <a:lnTo>
                    <a:pt x="2365" y="135942"/>
                  </a:lnTo>
                  <a:cubicBezTo>
                    <a:pt x="241" y="137898"/>
                    <a:pt x="241" y="138333"/>
                    <a:pt x="241" y="144420"/>
                  </a:cubicBezTo>
                  <a:lnTo>
                    <a:pt x="87736" y="144420"/>
                  </a:lnTo>
                  <a:lnTo>
                    <a:pt x="94107" y="104854"/>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318">
              <a:extLst>
                <a:ext uri="{FF2B5EF4-FFF2-40B4-BE49-F238E27FC236}">
                  <a16:creationId xmlns:a16="http://schemas.microsoft.com/office/drawing/2014/main" id="{8907600D-56F5-D83B-7C00-0D837E066042}"/>
                </a:ext>
              </a:extLst>
            </p:cNvPr>
            <p:cNvSpPr/>
            <p:nvPr>
              <p:custDataLst>
                <p:tags r:id="rId183"/>
              </p:custDataLst>
            </p:nvPr>
          </p:nvSpPr>
          <p:spPr>
            <a:xfrm>
              <a:off x="9971932" y="4550892"/>
              <a:ext cx="98295" cy="218946"/>
            </a:xfrm>
            <a:custGeom>
              <a:avLst/>
              <a:gdLst>
                <a:gd name="connsiteX0" fmla="*/ 43336 w 98295"/>
                <a:gd name="connsiteY0" fmla="*/ 85169 h 218946"/>
                <a:gd name="connsiteX1" fmla="*/ 43336 w 98295"/>
                <a:gd name="connsiteY1" fmla="*/ 49144 h 218946"/>
                <a:gd name="connsiteX2" fmla="*/ 71247 w 98295"/>
                <a:gd name="connsiteY2" fmla="*/ 6907 h 218946"/>
                <a:gd name="connsiteX3" fmla="*/ 81258 w 98295"/>
                <a:gd name="connsiteY3" fmla="*/ 9081 h 218946"/>
                <a:gd name="connsiteX4" fmla="*/ 72157 w 98295"/>
                <a:gd name="connsiteY4" fmla="*/ 22125 h 218946"/>
                <a:gd name="connsiteX5" fmla="*/ 85202 w 98295"/>
                <a:gd name="connsiteY5" fmla="*/ 35479 h 218946"/>
                <a:gd name="connsiteX6" fmla="*/ 98551 w 98295"/>
                <a:gd name="connsiteY6" fmla="*/ 21814 h 218946"/>
                <a:gd name="connsiteX7" fmla="*/ 71247 w 98295"/>
                <a:gd name="connsiteY7" fmla="*/ 75 h 218946"/>
                <a:gd name="connsiteX8" fmla="*/ 24223 w 98295"/>
                <a:gd name="connsiteY8" fmla="*/ 49454 h 218946"/>
                <a:gd name="connsiteX9" fmla="*/ 24223 w 98295"/>
                <a:gd name="connsiteY9" fmla="*/ 85169 h 218946"/>
                <a:gd name="connsiteX10" fmla="*/ 256 w 98295"/>
                <a:gd name="connsiteY10" fmla="*/ 85169 h 218946"/>
                <a:gd name="connsiteX11" fmla="*/ 256 w 98295"/>
                <a:gd name="connsiteY11" fmla="*/ 94796 h 218946"/>
                <a:gd name="connsiteX12" fmla="*/ 24223 w 98295"/>
                <a:gd name="connsiteY12" fmla="*/ 94796 h 218946"/>
                <a:gd name="connsiteX13" fmla="*/ 24223 w 98295"/>
                <a:gd name="connsiteY13" fmla="*/ 195419 h 218946"/>
                <a:gd name="connsiteX14" fmla="*/ 559 w 98295"/>
                <a:gd name="connsiteY14" fmla="*/ 209394 h 218946"/>
                <a:gd name="connsiteX15" fmla="*/ 559 w 98295"/>
                <a:gd name="connsiteY15" fmla="*/ 219021 h 218946"/>
                <a:gd name="connsiteX16" fmla="*/ 35144 w 98295"/>
                <a:gd name="connsiteY16" fmla="*/ 218090 h 218946"/>
                <a:gd name="connsiteX17" fmla="*/ 73674 w 98295"/>
                <a:gd name="connsiteY17" fmla="*/ 219021 h 218946"/>
                <a:gd name="connsiteX18" fmla="*/ 73674 w 98295"/>
                <a:gd name="connsiteY18" fmla="*/ 209394 h 218946"/>
                <a:gd name="connsiteX19" fmla="*/ 67303 w 98295"/>
                <a:gd name="connsiteY19" fmla="*/ 209394 h 218946"/>
                <a:gd name="connsiteX20" fmla="*/ 44246 w 98295"/>
                <a:gd name="connsiteY20" fmla="*/ 194798 h 218946"/>
                <a:gd name="connsiteX21" fmla="*/ 44246 w 98295"/>
                <a:gd name="connsiteY21" fmla="*/ 94796 h 218946"/>
                <a:gd name="connsiteX22" fmla="*/ 78831 w 98295"/>
                <a:gd name="connsiteY22" fmla="*/ 94796 h 218946"/>
                <a:gd name="connsiteX23" fmla="*/ 78831 w 98295"/>
                <a:gd name="connsiteY23" fmla="*/ 85169 h 218946"/>
                <a:gd name="connsiteX24" fmla="*/ 43336 w 98295"/>
                <a:gd name="connsiteY24" fmla="*/ 85169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295" h="218946">
                  <a:moveTo>
                    <a:pt x="43336" y="85169"/>
                  </a:moveTo>
                  <a:lnTo>
                    <a:pt x="43336" y="49144"/>
                  </a:lnTo>
                  <a:cubicBezTo>
                    <a:pt x="43336" y="21814"/>
                    <a:pt x="57898" y="6907"/>
                    <a:pt x="71247" y="6907"/>
                  </a:cubicBezTo>
                  <a:cubicBezTo>
                    <a:pt x="72157" y="6907"/>
                    <a:pt x="76708" y="6907"/>
                    <a:pt x="81258" y="9081"/>
                  </a:cubicBezTo>
                  <a:cubicBezTo>
                    <a:pt x="77618" y="10323"/>
                    <a:pt x="72157" y="14361"/>
                    <a:pt x="72157" y="22125"/>
                  </a:cubicBezTo>
                  <a:cubicBezTo>
                    <a:pt x="72157" y="29268"/>
                    <a:pt x="77011" y="35479"/>
                    <a:pt x="85202" y="35479"/>
                  </a:cubicBezTo>
                  <a:cubicBezTo>
                    <a:pt x="94000" y="35479"/>
                    <a:pt x="98551" y="29268"/>
                    <a:pt x="98551" y="21814"/>
                  </a:cubicBezTo>
                  <a:cubicBezTo>
                    <a:pt x="98551" y="10323"/>
                    <a:pt x="87326" y="75"/>
                    <a:pt x="71247" y="75"/>
                  </a:cubicBezTo>
                  <a:cubicBezTo>
                    <a:pt x="50010" y="75"/>
                    <a:pt x="24223" y="16535"/>
                    <a:pt x="24223" y="49454"/>
                  </a:cubicBezTo>
                  <a:lnTo>
                    <a:pt x="24223" y="85169"/>
                  </a:lnTo>
                  <a:lnTo>
                    <a:pt x="256" y="85169"/>
                  </a:lnTo>
                  <a:lnTo>
                    <a:pt x="256" y="94796"/>
                  </a:lnTo>
                  <a:lnTo>
                    <a:pt x="24223" y="94796"/>
                  </a:lnTo>
                  <a:lnTo>
                    <a:pt x="24223" y="195419"/>
                  </a:lnTo>
                  <a:cubicBezTo>
                    <a:pt x="24223" y="209394"/>
                    <a:pt x="20885" y="209394"/>
                    <a:pt x="559" y="209394"/>
                  </a:cubicBezTo>
                  <a:lnTo>
                    <a:pt x="559" y="219021"/>
                  </a:lnTo>
                  <a:cubicBezTo>
                    <a:pt x="12391" y="218711"/>
                    <a:pt x="26650" y="218090"/>
                    <a:pt x="35144" y="218090"/>
                  </a:cubicBezTo>
                  <a:cubicBezTo>
                    <a:pt x="47280" y="218090"/>
                    <a:pt x="61539" y="218090"/>
                    <a:pt x="73674" y="219021"/>
                  </a:cubicBezTo>
                  <a:lnTo>
                    <a:pt x="73674" y="209394"/>
                  </a:lnTo>
                  <a:lnTo>
                    <a:pt x="67303" y="209394"/>
                  </a:lnTo>
                  <a:cubicBezTo>
                    <a:pt x="44853" y="209394"/>
                    <a:pt x="44246" y="205978"/>
                    <a:pt x="44246" y="194798"/>
                  </a:cubicBezTo>
                  <a:lnTo>
                    <a:pt x="44246" y="94796"/>
                  </a:lnTo>
                  <a:lnTo>
                    <a:pt x="78831" y="94796"/>
                  </a:lnTo>
                  <a:lnTo>
                    <a:pt x="78831" y="85169"/>
                  </a:lnTo>
                  <a:lnTo>
                    <a:pt x="43336" y="85169"/>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319">
              <a:extLst>
                <a:ext uri="{FF2B5EF4-FFF2-40B4-BE49-F238E27FC236}">
                  <a16:creationId xmlns:a16="http://schemas.microsoft.com/office/drawing/2014/main" id="{65CCB106-F523-F115-B1CC-3E4191052EE2}"/>
                </a:ext>
              </a:extLst>
            </p:cNvPr>
            <p:cNvSpPr/>
            <p:nvPr>
              <p:custDataLst>
                <p:tags r:id="rId184"/>
              </p:custDataLst>
            </p:nvPr>
          </p:nvSpPr>
          <p:spPr>
            <a:xfrm>
              <a:off x="10063115" y="4630706"/>
              <a:ext cx="134397" cy="142548"/>
            </a:xfrm>
            <a:custGeom>
              <a:avLst/>
              <a:gdLst>
                <a:gd name="connsiteX0" fmla="*/ 134656 w 134397"/>
                <a:gd name="connsiteY0" fmla="*/ 72746 h 142548"/>
                <a:gd name="connsiteX1" fmla="*/ 67609 w 134397"/>
                <a:gd name="connsiteY1" fmla="*/ 75 h 142548"/>
                <a:gd name="connsiteX2" fmla="*/ 259 w 134397"/>
                <a:gd name="connsiteY2" fmla="*/ 72746 h 142548"/>
                <a:gd name="connsiteX3" fmla="*/ 67306 w 134397"/>
                <a:gd name="connsiteY3" fmla="*/ 142623 h 142548"/>
                <a:gd name="connsiteX4" fmla="*/ 134656 w 134397"/>
                <a:gd name="connsiteY4" fmla="*/ 72746 h 142548"/>
                <a:gd name="connsiteX5" fmla="*/ 67609 w 134397"/>
                <a:gd name="connsiteY5" fmla="*/ 134859 h 142548"/>
                <a:gd name="connsiteX6" fmla="*/ 33024 w 134397"/>
                <a:gd name="connsiteY6" fmla="*/ 114051 h 142548"/>
                <a:gd name="connsiteX7" fmla="*/ 25439 w 134397"/>
                <a:gd name="connsiteY7" fmla="*/ 70262 h 142548"/>
                <a:gd name="connsiteX8" fmla="*/ 32720 w 134397"/>
                <a:gd name="connsiteY8" fmla="*/ 27715 h 142548"/>
                <a:gd name="connsiteX9" fmla="*/ 67306 w 134397"/>
                <a:gd name="connsiteY9" fmla="*/ 6907 h 142548"/>
                <a:gd name="connsiteX10" fmla="*/ 101588 w 134397"/>
                <a:gd name="connsiteY10" fmla="*/ 27094 h 142548"/>
                <a:gd name="connsiteX11" fmla="*/ 109476 w 134397"/>
                <a:gd name="connsiteY11" fmla="*/ 70262 h 142548"/>
                <a:gd name="connsiteX12" fmla="*/ 102801 w 134397"/>
                <a:gd name="connsiteY12" fmla="*/ 111877 h 142548"/>
                <a:gd name="connsiteX13" fmla="*/ 67609 w 134397"/>
                <a:gd name="connsiteY13" fmla="*/ 134859 h 1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97" h="142548">
                  <a:moveTo>
                    <a:pt x="134656" y="72746"/>
                  </a:moveTo>
                  <a:cubicBezTo>
                    <a:pt x="134656" y="32994"/>
                    <a:pt x="104318" y="75"/>
                    <a:pt x="67609" y="75"/>
                  </a:cubicBezTo>
                  <a:cubicBezTo>
                    <a:pt x="29687" y="75"/>
                    <a:pt x="259" y="33926"/>
                    <a:pt x="259" y="72746"/>
                  </a:cubicBezTo>
                  <a:cubicBezTo>
                    <a:pt x="259" y="112809"/>
                    <a:pt x="31810" y="142623"/>
                    <a:pt x="67306" y="142623"/>
                  </a:cubicBezTo>
                  <a:cubicBezTo>
                    <a:pt x="104015" y="142623"/>
                    <a:pt x="134656" y="112188"/>
                    <a:pt x="134656" y="72746"/>
                  </a:cubicBezTo>
                  <a:close/>
                  <a:moveTo>
                    <a:pt x="67609" y="134859"/>
                  </a:moveTo>
                  <a:cubicBezTo>
                    <a:pt x="54564" y="134859"/>
                    <a:pt x="41215" y="128337"/>
                    <a:pt x="33024" y="114051"/>
                  </a:cubicBezTo>
                  <a:cubicBezTo>
                    <a:pt x="25439" y="100386"/>
                    <a:pt x="25439" y="81442"/>
                    <a:pt x="25439" y="70262"/>
                  </a:cubicBezTo>
                  <a:cubicBezTo>
                    <a:pt x="25439" y="58150"/>
                    <a:pt x="25439" y="41380"/>
                    <a:pt x="32720" y="27715"/>
                  </a:cubicBezTo>
                  <a:cubicBezTo>
                    <a:pt x="40912" y="13429"/>
                    <a:pt x="55171" y="6907"/>
                    <a:pt x="67306" y="6907"/>
                  </a:cubicBezTo>
                  <a:cubicBezTo>
                    <a:pt x="80655" y="6907"/>
                    <a:pt x="93700" y="13739"/>
                    <a:pt x="101588" y="27094"/>
                  </a:cubicBezTo>
                  <a:cubicBezTo>
                    <a:pt x="109476" y="40448"/>
                    <a:pt x="109476" y="58461"/>
                    <a:pt x="109476" y="70262"/>
                  </a:cubicBezTo>
                  <a:cubicBezTo>
                    <a:pt x="109476" y="81442"/>
                    <a:pt x="109476" y="98213"/>
                    <a:pt x="102801" y="111877"/>
                  </a:cubicBezTo>
                  <a:cubicBezTo>
                    <a:pt x="96127" y="125853"/>
                    <a:pt x="82778" y="134859"/>
                    <a:pt x="67609" y="134859"/>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320">
              <a:extLst>
                <a:ext uri="{FF2B5EF4-FFF2-40B4-BE49-F238E27FC236}">
                  <a16:creationId xmlns:a16="http://schemas.microsoft.com/office/drawing/2014/main" id="{A4A6D42F-3947-CA86-721E-EE52AD34480E}"/>
                </a:ext>
              </a:extLst>
            </p:cNvPr>
            <p:cNvSpPr/>
            <p:nvPr>
              <p:custDataLst>
                <p:tags r:id="rId185"/>
              </p:custDataLst>
            </p:nvPr>
          </p:nvSpPr>
          <p:spPr>
            <a:xfrm>
              <a:off x="10214806" y="4632570"/>
              <a:ext cx="101936" cy="137268"/>
            </a:xfrm>
            <a:custGeom>
              <a:avLst/>
              <a:gdLst>
                <a:gd name="connsiteX0" fmla="*/ 42434 w 101936"/>
                <a:gd name="connsiteY0" fmla="*/ 34237 h 137268"/>
                <a:gd name="connsiteX1" fmla="*/ 42434 w 101936"/>
                <a:gd name="connsiteY1" fmla="*/ 75 h 137268"/>
                <a:gd name="connsiteX2" fmla="*/ 264 w 101936"/>
                <a:gd name="connsiteY2" fmla="*/ 3491 h 137268"/>
                <a:gd name="connsiteX3" fmla="*/ 264 w 101936"/>
                <a:gd name="connsiteY3" fmla="*/ 13118 h 137268"/>
                <a:gd name="connsiteX4" fmla="*/ 23927 w 101936"/>
                <a:gd name="connsiteY4" fmla="*/ 30510 h 137268"/>
                <a:gd name="connsiteX5" fmla="*/ 23927 w 101936"/>
                <a:gd name="connsiteY5" fmla="*/ 113741 h 137268"/>
                <a:gd name="connsiteX6" fmla="*/ 264 w 101936"/>
                <a:gd name="connsiteY6" fmla="*/ 127716 h 137268"/>
                <a:gd name="connsiteX7" fmla="*/ 264 w 101936"/>
                <a:gd name="connsiteY7" fmla="*/ 137343 h 137268"/>
                <a:gd name="connsiteX8" fmla="*/ 34849 w 101936"/>
                <a:gd name="connsiteY8" fmla="*/ 136412 h 137268"/>
                <a:gd name="connsiteX9" fmla="*/ 73378 w 101936"/>
                <a:gd name="connsiteY9" fmla="*/ 137343 h 137268"/>
                <a:gd name="connsiteX10" fmla="*/ 73378 w 101936"/>
                <a:gd name="connsiteY10" fmla="*/ 127716 h 137268"/>
                <a:gd name="connsiteX11" fmla="*/ 67007 w 101936"/>
                <a:gd name="connsiteY11" fmla="*/ 127716 h 137268"/>
                <a:gd name="connsiteX12" fmla="*/ 43950 w 101936"/>
                <a:gd name="connsiteY12" fmla="*/ 113120 h 137268"/>
                <a:gd name="connsiteX13" fmla="*/ 43950 w 101936"/>
                <a:gd name="connsiteY13" fmla="*/ 65293 h 137268"/>
                <a:gd name="connsiteX14" fmla="*/ 79749 w 101936"/>
                <a:gd name="connsiteY14" fmla="*/ 6907 h 137268"/>
                <a:gd name="connsiteX15" fmla="*/ 83087 w 101936"/>
                <a:gd name="connsiteY15" fmla="*/ 7218 h 137268"/>
                <a:gd name="connsiteX16" fmla="*/ 76109 w 101936"/>
                <a:gd name="connsiteY16" fmla="*/ 19330 h 137268"/>
                <a:gd name="connsiteX17" fmla="*/ 89154 w 101936"/>
                <a:gd name="connsiteY17" fmla="*/ 32684 h 137268"/>
                <a:gd name="connsiteX18" fmla="*/ 102200 w 101936"/>
                <a:gd name="connsiteY18" fmla="*/ 19019 h 137268"/>
                <a:gd name="connsiteX19" fmla="*/ 79749 w 101936"/>
                <a:gd name="connsiteY19" fmla="*/ 75 h 137268"/>
                <a:gd name="connsiteX20" fmla="*/ 42434 w 101936"/>
                <a:gd name="connsiteY20" fmla="*/ 34237 h 13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936" h="137268">
                  <a:moveTo>
                    <a:pt x="42434" y="34237"/>
                  </a:moveTo>
                  <a:lnTo>
                    <a:pt x="42434" y="75"/>
                  </a:lnTo>
                  <a:lnTo>
                    <a:pt x="264" y="3491"/>
                  </a:lnTo>
                  <a:lnTo>
                    <a:pt x="264" y="13118"/>
                  </a:lnTo>
                  <a:cubicBezTo>
                    <a:pt x="21500" y="13118"/>
                    <a:pt x="23927" y="15292"/>
                    <a:pt x="23927" y="30510"/>
                  </a:cubicBezTo>
                  <a:lnTo>
                    <a:pt x="23927" y="113741"/>
                  </a:lnTo>
                  <a:cubicBezTo>
                    <a:pt x="23927" y="127716"/>
                    <a:pt x="20590" y="127716"/>
                    <a:pt x="264" y="127716"/>
                  </a:cubicBezTo>
                  <a:lnTo>
                    <a:pt x="264" y="137343"/>
                  </a:lnTo>
                  <a:cubicBezTo>
                    <a:pt x="12095" y="137033"/>
                    <a:pt x="26354" y="136412"/>
                    <a:pt x="34849" y="136412"/>
                  </a:cubicBezTo>
                  <a:cubicBezTo>
                    <a:pt x="46984" y="136412"/>
                    <a:pt x="61243" y="136412"/>
                    <a:pt x="73378" y="137343"/>
                  </a:cubicBezTo>
                  <a:lnTo>
                    <a:pt x="73378" y="127716"/>
                  </a:lnTo>
                  <a:lnTo>
                    <a:pt x="67007" y="127716"/>
                  </a:lnTo>
                  <a:cubicBezTo>
                    <a:pt x="44557" y="127716"/>
                    <a:pt x="43950" y="124300"/>
                    <a:pt x="43950" y="113120"/>
                  </a:cubicBezTo>
                  <a:lnTo>
                    <a:pt x="43950" y="65293"/>
                  </a:lnTo>
                  <a:cubicBezTo>
                    <a:pt x="43950" y="34547"/>
                    <a:pt x="56692" y="6907"/>
                    <a:pt x="79749" y="6907"/>
                  </a:cubicBezTo>
                  <a:cubicBezTo>
                    <a:pt x="81873" y="6907"/>
                    <a:pt x="82480" y="6907"/>
                    <a:pt x="83087" y="7218"/>
                  </a:cubicBezTo>
                  <a:cubicBezTo>
                    <a:pt x="82176" y="7528"/>
                    <a:pt x="76109" y="11255"/>
                    <a:pt x="76109" y="19330"/>
                  </a:cubicBezTo>
                  <a:cubicBezTo>
                    <a:pt x="76109" y="28025"/>
                    <a:pt x="82480" y="32684"/>
                    <a:pt x="89154" y="32684"/>
                  </a:cubicBezTo>
                  <a:cubicBezTo>
                    <a:pt x="94615" y="32684"/>
                    <a:pt x="102200" y="28957"/>
                    <a:pt x="102200" y="19019"/>
                  </a:cubicBezTo>
                  <a:cubicBezTo>
                    <a:pt x="102200" y="9081"/>
                    <a:pt x="92795" y="75"/>
                    <a:pt x="79749" y="75"/>
                  </a:cubicBezTo>
                  <a:cubicBezTo>
                    <a:pt x="57603" y="75"/>
                    <a:pt x="46681" y="20882"/>
                    <a:pt x="42434" y="34237"/>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321">
              <a:extLst>
                <a:ext uri="{FF2B5EF4-FFF2-40B4-BE49-F238E27FC236}">
                  <a16:creationId xmlns:a16="http://schemas.microsoft.com/office/drawing/2014/main" id="{BC3950AC-DFFE-28A1-09A0-E528BB42E0B7}"/>
                </a:ext>
              </a:extLst>
            </p:cNvPr>
            <p:cNvSpPr/>
            <p:nvPr>
              <p:custDataLst>
                <p:tags r:id="rId186"/>
              </p:custDataLst>
            </p:nvPr>
          </p:nvSpPr>
          <p:spPr>
            <a:xfrm>
              <a:off x="10442948" y="4557724"/>
              <a:ext cx="301257" cy="218946"/>
            </a:xfrm>
            <a:custGeom>
              <a:avLst/>
              <a:gdLst>
                <a:gd name="connsiteX0" fmla="*/ 261785 w 301257"/>
                <a:gd name="connsiteY0" fmla="*/ 36100 h 218946"/>
                <a:gd name="connsiteX1" fmla="*/ 295764 w 301257"/>
                <a:gd name="connsiteY1" fmla="*/ 9702 h 218946"/>
                <a:gd name="connsiteX2" fmla="*/ 301528 w 301257"/>
                <a:gd name="connsiteY2" fmla="*/ 3491 h 218946"/>
                <a:gd name="connsiteX3" fmla="*/ 297888 w 301257"/>
                <a:gd name="connsiteY3" fmla="*/ 75 h 218946"/>
                <a:gd name="connsiteX4" fmla="*/ 274527 w 301257"/>
                <a:gd name="connsiteY4" fmla="*/ 1006 h 218946"/>
                <a:gd name="connsiteX5" fmla="*/ 242976 w 301257"/>
                <a:gd name="connsiteY5" fmla="*/ 75 h 218946"/>
                <a:gd name="connsiteX6" fmla="*/ 237211 w 301257"/>
                <a:gd name="connsiteY6" fmla="*/ 5975 h 218946"/>
                <a:gd name="connsiteX7" fmla="*/ 241762 w 301257"/>
                <a:gd name="connsiteY7" fmla="*/ 9702 h 218946"/>
                <a:gd name="connsiteX8" fmla="*/ 259662 w 301257"/>
                <a:gd name="connsiteY8" fmla="*/ 21814 h 218946"/>
                <a:gd name="connsiteX9" fmla="*/ 255718 w 301257"/>
                <a:gd name="connsiteY9" fmla="*/ 32063 h 218946"/>
                <a:gd name="connsiteX10" fmla="*/ 173805 w 301257"/>
                <a:gd name="connsiteY10" fmla="*/ 178338 h 218946"/>
                <a:gd name="connsiteX11" fmla="*/ 162580 w 301257"/>
                <a:gd name="connsiteY11" fmla="*/ 24299 h 218946"/>
                <a:gd name="connsiteX12" fmla="*/ 183816 w 301257"/>
                <a:gd name="connsiteY12" fmla="*/ 9702 h 218946"/>
                <a:gd name="connsiteX13" fmla="*/ 192008 w 301257"/>
                <a:gd name="connsiteY13" fmla="*/ 3491 h 218946"/>
                <a:gd name="connsiteX14" fmla="*/ 187457 w 301257"/>
                <a:gd name="connsiteY14" fmla="*/ 75 h 218946"/>
                <a:gd name="connsiteX15" fmla="*/ 150444 w 301257"/>
                <a:gd name="connsiteY15" fmla="*/ 1006 h 218946"/>
                <a:gd name="connsiteX16" fmla="*/ 118589 w 301257"/>
                <a:gd name="connsiteY16" fmla="*/ 75 h 218946"/>
                <a:gd name="connsiteX17" fmla="*/ 112825 w 301257"/>
                <a:gd name="connsiteY17" fmla="*/ 6286 h 218946"/>
                <a:gd name="connsiteX18" fmla="*/ 120106 w 301257"/>
                <a:gd name="connsiteY18" fmla="*/ 9702 h 218946"/>
                <a:gd name="connsiteX19" fmla="*/ 136186 w 301257"/>
                <a:gd name="connsiteY19" fmla="*/ 17466 h 218946"/>
                <a:gd name="connsiteX20" fmla="*/ 138006 w 301257"/>
                <a:gd name="connsiteY20" fmla="*/ 41380 h 218946"/>
                <a:gd name="connsiteX21" fmla="*/ 61250 w 301257"/>
                <a:gd name="connsiteY21" fmla="*/ 178338 h 218946"/>
                <a:gd name="connsiteX22" fmla="*/ 49722 w 301257"/>
                <a:gd name="connsiteY22" fmla="*/ 20882 h 218946"/>
                <a:gd name="connsiteX23" fmla="*/ 72779 w 301257"/>
                <a:gd name="connsiteY23" fmla="*/ 9702 h 218946"/>
                <a:gd name="connsiteX24" fmla="*/ 79150 w 301257"/>
                <a:gd name="connsiteY24" fmla="*/ 3491 h 218946"/>
                <a:gd name="connsiteX25" fmla="*/ 74903 w 301257"/>
                <a:gd name="connsiteY25" fmla="*/ 75 h 218946"/>
                <a:gd name="connsiteX26" fmla="*/ 37587 w 301257"/>
                <a:gd name="connsiteY26" fmla="*/ 1006 h 218946"/>
                <a:gd name="connsiteX27" fmla="*/ 5732 w 301257"/>
                <a:gd name="connsiteY27" fmla="*/ 75 h 218946"/>
                <a:gd name="connsiteX28" fmla="*/ 271 w 301257"/>
                <a:gd name="connsiteY28" fmla="*/ 5975 h 218946"/>
                <a:gd name="connsiteX29" fmla="*/ 7855 w 301257"/>
                <a:gd name="connsiteY29" fmla="*/ 9702 h 218946"/>
                <a:gd name="connsiteX30" fmla="*/ 23935 w 301257"/>
                <a:gd name="connsiteY30" fmla="*/ 21193 h 218946"/>
                <a:gd name="connsiteX31" fmla="*/ 37587 w 301257"/>
                <a:gd name="connsiteY31" fmla="*/ 210947 h 218946"/>
                <a:gd name="connsiteX32" fmla="*/ 42441 w 301257"/>
                <a:gd name="connsiteY32" fmla="*/ 219021 h 218946"/>
                <a:gd name="connsiteX33" fmla="*/ 49722 w 301257"/>
                <a:gd name="connsiteY33" fmla="*/ 212500 h 218946"/>
                <a:gd name="connsiteX34" fmla="*/ 138916 w 301257"/>
                <a:gd name="connsiteY34" fmla="*/ 54113 h 218946"/>
                <a:gd name="connsiteX35" fmla="*/ 150141 w 301257"/>
                <a:gd name="connsiteY35" fmla="*/ 210947 h 218946"/>
                <a:gd name="connsiteX36" fmla="*/ 154995 w 301257"/>
                <a:gd name="connsiteY36" fmla="*/ 219021 h 218946"/>
                <a:gd name="connsiteX37" fmla="*/ 162276 w 301257"/>
                <a:gd name="connsiteY37" fmla="*/ 213121 h 218946"/>
                <a:gd name="connsiteX38" fmla="*/ 261785 w 301257"/>
                <a:gd name="connsiteY38" fmla="*/ 36100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257" h="218946">
                  <a:moveTo>
                    <a:pt x="261785" y="36100"/>
                  </a:moveTo>
                  <a:cubicBezTo>
                    <a:pt x="269370" y="22435"/>
                    <a:pt x="276651" y="11255"/>
                    <a:pt x="295764" y="9702"/>
                  </a:cubicBezTo>
                  <a:cubicBezTo>
                    <a:pt x="298494" y="9392"/>
                    <a:pt x="301528" y="9392"/>
                    <a:pt x="301528" y="3491"/>
                  </a:cubicBezTo>
                  <a:cubicBezTo>
                    <a:pt x="301528" y="2249"/>
                    <a:pt x="300315" y="75"/>
                    <a:pt x="297888" y="75"/>
                  </a:cubicBezTo>
                  <a:cubicBezTo>
                    <a:pt x="290606" y="75"/>
                    <a:pt x="282112" y="1006"/>
                    <a:pt x="274527" y="1006"/>
                  </a:cubicBezTo>
                  <a:cubicBezTo>
                    <a:pt x="264212" y="1006"/>
                    <a:pt x="252987" y="75"/>
                    <a:pt x="242976" y="75"/>
                  </a:cubicBezTo>
                  <a:cubicBezTo>
                    <a:pt x="241155" y="75"/>
                    <a:pt x="237211" y="75"/>
                    <a:pt x="237211" y="5975"/>
                  </a:cubicBezTo>
                  <a:cubicBezTo>
                    <a:pt x="237211" y="9392"/>
                    <a:pt x="239942" y="9702"/>
                    <a:pt x="241762" y="9702"/>
                  </a:cubicBezTo>
                  <a:cubicBezTo>
                    <a:pt x="249043" y="10013"/>
                    <a:pt x="259662" y="12497"/>
                    <a:pt x="259662" y="21814"/>
                  </a:cubicBezTo>
                  <a:cubicBezTo>
                    <a:pt x="259662" y="25230"/>
                    <a:pt x="258145" y="27715"/>
                    <a:pt x="255718" y="32063"/>
                  </a:cubicBezTo>
                  <a:lnTo>
                    <a:pt x="173805" y="178338"/>
                  </a:lnTo>
                  <a:lnTo>
                    <a:pt x="162580" y="24299"/>
                  </a:lnTo>
                  <a:cubicBezTo>
                    <a:pt x="162276" y="18087"/>
                    <a:pt x="161670" y="10013"/>
                    <a:pt x="183816" y="9702"/>
                  </a:cubicBezTo>
                  <a:cubicBezTo>
                    <a:pt x="188974" y="9702"/>
                    <a:pt x="192008" y="9702"/>
                    <a:pt x="192008" y="3491"/>
                  </a:cubicBezTo>
                  <a:cubicBezTo>
                    <a:pt x="192008" y="385"/>
                    <a:pt x="188670" y="75"/>
                    <a:pt x="187457" y="75"/>
                  </a:cubicBezTo>
                  <a:cubicBezTo>
                    <a:pt x="175322" y="75"/>
                    <a:pt x="162580" y="1006"/>
                    <a:pt x="150444" y="1006"/>
                  </a:cubicBezTo>
                  <a:cubicBezTo>
                    <a:pt x="143467" y="1006"/>
                    <a:pt x="125567" y="75"/>
                    <a:pt x="118589" y="75"/>
                  </a:cubicBezTo>
                  <a:cubicBezTo>
                    <a:pt x="116769" y="75"/>
                    <a:pt x="112825" y="75"/>
                    <a:pt x="112825" y="6286"/>
                  </a:cubicBezTo>
                  <a:cubicBezTo>
                    <a:pt x="112825" y="9702"/>
                    <a:pt x="115859" y="9702"/>
                    <a:pt x="120106" y="9702"/>
                  </a:cubicBezTo>
                  <a:cubicBezTo>
                    <a:pt x="133455" y="9702"/>
                    <a:pt x="135579" y="11566"/>
                    <a:pt x="136186" y="17466"/>
                  </a:cubicBezTo>
                  <a:lnTo>
                    <a:pt x="138006" y="41380"/>
                  </a:lnTo>
                  <a:lnTo>
                    <a:pt x="61250" y="178338"/>
                  </a:lnTo>
                  <a:lnTo>
                    <a:pt x="49722" y="20882"/>
                  </a:lnTo>
                  <a:cubicBezTo>
                    <a:pt x="49722" y="17156"/>
                    <a:pt x="49722" y="10013"/>
                    <a:pt x="72779" y="9702"/>
                  </a:cubicBezTo>
                  <a:cubicBezTo>
                    <a:pt x="75813" y="9702"/>
                    <a:pt x="79150" y="9702"/>
                    <a:pt x="79150" y="3491"/>
                  </a:cubicBezTo>
                  <a:cubicBezTo>
                    <a:pt x="79150" y="75"/>
                    <a:pt x="75509" y="75"/>
                    <a:pt x="74903" y="75"/>
                  </a:cubicBezTo>
                  <a:cubicBezTo>
                    <a:pt x="62767" y="75"/>
                    <a:pt x="50025" y="1006"/>
                    <a:pt x="37587" y="1006"/>
                  </a:cubicBezTo>
                  <a:cubicBezTo>
                    <a:pt x="26968" y="1006"/>
                    <a:pt x="16047" y="75"/>
                    <a:pt x="5732" y="75"/>
                  </a:cubicBezTo>
                  <a:cubicBezTo>
                    <a:pt x="4215" y="75"/>
                    <a:pt x="271" y="75"/>
                    <a:pt x="271" y="5975"/>
                  </a:cubicBezTo>
                  <a:cubicBezTo>
                    <a:pt x="271" y="9702"/>
                    <a:pt x="3001" y="9702"/>
                    <a:pt x="7855" y="9702"/>
                  </a:cubicBezTo>
                  <a:cubicBezTo>
                    <a:pt x="23024" y="9702"/>
                    <a:pt x="23328" y="12497"/>
                    <a:pt x="23935" y="21193"/>
                  </a:cubicBezTo>
                  <a:lnTo>
                    <a:pt x="37587" y="210947"/>
                  </a:lnTo>
                  <a:cubicBezTo>
                    <a:pt x="37890" y="216537"/>
                    <a:pt x="38193" y="219021"/>
                    <a:pt x="42441" y="219021"/>
                  </a:cubicBezTo>
                  <a:cubicBezTo>
                    <a:pt x="46081" y="219021"/>
                    <a:pt x="46991" y="217158"/>
                    <a:pt x="49722" y="212500"/>
                  </a:cubicBezTo>
                  <a:lnTo>
                    <a:pt x="138916" y="54113"/>
                  </a:lnTo>
                  <a:lnTo>
                    <a:pt x="150141" y="210947"/>
                  </a:lnTo>
                  <a:cubicBezTo>
                    <a:pt x="150748" y="217469"/>
                    <a:pt x="151355" y="219021"/>
                    <a:pt x="154995" y="219021"/>
                  </a:cubicBezTo>
                  <a:cubicBezTo>
                    <a:pt x="158939" y="219021"/>
                    <a:pt x="160759" y="215916"/>
                    <a:pt x="162276" y="213121"/>
                  </a:cubicBezTo>
                  <a:lnTo>
                    <a:pt x="261785" y="3610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322">
              <a:extLst>
                <a:ext uri="{FF2B5EF4-FFF2-40B4-BE49-F238E27FC236}">
                  <a16:creationId xmlns:a16="http://schemas.microsoft.com/office/drawing/2014/main" id="{6D53D3CA-A019-8F4C-1212-785728A4694A}"/>
                </a:ext>
              </a:extLst>
            </p:cNvPr>
            <p:cNvSpPr/>
            <p:nvPr>
              <p:custDataLst>
                <p:tags r:id="rId187"/>
              </p:custDataLst>
            </p:nvPr>
          </p:nvSpPr>
          <p:spPr>
            <a:xfrm>
              <a:off x="10864377" y="4572321"/>
              <a:ext cx="185365" cy="240064"/>
            </a:xfrm>
            <a:custGeom>
              <a:avLst/>
              <a:gdLst>
                <a:gd name="connsiteX0" fmla="*/ 179886 w 185365"/>
                <a:gd name="connsiteY0" fmla="*/ 13118 h 240064"/>
                <a:gd name="connsiteX1" fmla="*/ 185650 w 185365"/>
                <a:gd name="connsiteY1" fmla="*/ 6286 h 240064"/>
                <a:gd name="connsiteX2" fmla="*/ 179583 w 185365"/>
                <a:gd name="connsiteY2" fmla="*/ 75 h 240064"/>
                <a:gd name="connsiteX3" fmla="*/ 174122 w 185365"/>
                <a:gd name="connsiteY3" fmla="*/ 1938 h 240064"/>
                <a:gd name="connsiteX4" fmla="*/ 6352 w 185365"/>
                <a:gd name="connsiteY4" fmla="*/ 82995 h 240064"/>
                <a:gd name="connsiteX5" fmla="*/ 284 w 185365"/>
                <a:gd name="connsiteY5" fmla="*/ 90138 h 240064"/>
                <a:gd name="connsiteX6" fmla="*/ 6352 w 185365"/>
                <a:gd name="connsiteY6" fmla="*/ 96970 h 240064"/>
                <a:gd name="connsiteX7" fmla="*/ 174122 w 185365"/>
                <a:gd name="connsiteY7" fmla="*/ 177717 h 240064"/>
                <a:gd name="connsiteX8" fmla="*/ 179583 w 185365"/>
                <a:gd name="connsiteY8" fmla="*/ 179891 h 240064"/>
                <a:gd name="connsiteX9" fmla="*/ 185650 w 185365"/>
                <a:gd name="connsiteY9" fmla="*/ 173679 h 240064"/>
                <a:gd name="connsiteX10" fmla="*/ 179279 w 185365"/>
                <a:gd name="connsiteY10" fmla="*/ 166536 h 240064"/>
                <a:gd name="connsiteX11" fmla="*/ 20611 w 185365"/>
                <a:gd name="connsiteY11" fmla="*/ 90138 h 240064"/>
                <a:gd name="connsiteX12" fmla="*/ 179886 w 185365"/>
                <a:gd name="connsiteY12" fmla="*/ 13118 h 240064"/>
                <a:gd name="connsiteX13" fmla="*/ 175032 w 185365"/>
                <a:gd name="connsiteY13" fmla="*/ 240140 h 240064"/>
                <a:gd name="connsiteX14" fmla="*/ 185650 w 185365"/>
                <a:gd name="connsiteY14" fmla="*/ 233928 h 240064"/>
                <a:gd name="connsiteX15" fmla="*/ 174728 w 185365"/>
                <a:gd name="connsiteY15" fmla="*/ 227717 h 240064"/>
                <a:gd name="connsiteX16" fmla="*/ 11206 w 185365"/>
                <a:gd name="connsiteY16" fmla="*/ 227717 h 240064"/>
                <a:gd name="connsiteX17" fmla="*/ 284 w 185365"/>
                <a:gd name="connsiteY17" fmla="*/ 233928 h 240064"/>
                <a:gd name="connsiteX18" fmla="*/ 10903 w 185365"/>
                <a:gd name="connsiteY18" fmla="*/ 240140 h 240064"/>
                <a:gd name="connsiteX19" fmla="*/ 175032 w 185365"/>
                <a:gd name="connsiteY19" fmla="*/ 240140 h 24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365" h="240064">
                  <a:moveTo>
                    <a:pt x="179886" y="13118"/>
                  </a:moveTo>
                  <a:cubicBezTo>
                    <a:pt x="183223" y="11566"/>
                    <a:pt x="185650" y="10013"/>
                    <a:pt x="185650" y="6286"/>
                  </a:cubicBezTo>
                  <a:cubicBezTo>
                    <a:pt x="185650" y="2870"/>
                    <a:pt x="183223" y="75"/>
                    <a:pt x="179583" y="75"/>
                  </a:cubicBezTo>
                  <a:cubicBezTo>
                    <a:pt x="178066" y="75"/>
                    <a:pt x="175335" y="1317"/>
                    <a:pt x="174122" y="1938"/>
                  </a:cubicBezTo>
                  <a:lnTo>
                    <a:pt x="6352" y="82995"/>
                  </a:lnTo>
                  <a:cubicBezTo>
                    <a:pt x="1195" y="85479"/>
                    <a:pt x="284" y="87653"/>
                    <a:pt x="284" y="90138"/>
                  </a:cubicBezTo>
                  <a:cubicBezTo>
                    <a:pt x="284" y="92933"/>
                    <a:pt x="2105" y="95107"/>
                    <a:pt x="6352" y="96970"/>
                  </a:cubicBezTo>
                  <a:lnTo>
                    <a:pt x="174122" y="177717"/>
                  </a:lnTo>
                  <a:cubicBezTo>
                    <a:pt x="178066" y="179891"/>
                    <a:pt x="178672" y="179891"/>
                    <a:pt x="179583" y="179891"/>
                  </a:cubicBezTo>
                  <a:cubicBezTo>
                    <a:pt x="182920" y="179891"/>
                    <a:pt x="185650" y="177095"/>
                    <a:pt x="185650" y="173679"/>
                  </a:cubicBezTo>
                  <a:cubicBezTo>
                    <a:pt x="185650" y="170884"/>
                    <a:pt x="184437" y="169021"/>
                    <a:pt x="179279" y="166536"/>
                  </a:cubicBezTo>
                  <a:lnTo>
                    <a:pt x="20611" y="90138"/>
                  </a:lnTo>
                  <a:lnTo>
                    <a:pt x="179886" y="13118"/>
                  </a:lnTo>
                  <a:close/>
                  <a:moveTo>
                    <a:pt x="175032" y="240140"/>
                  </a:moveTo>
                  <a:cubicBezTo>
                    <a:pt x="180189" y="240140"/>
                    <a:pt x="185650" y="240140"/>
                    <a:pt x="185650" y="233928"/>
                  </a:cubicBezTo>
                  <a:cubicBezTo>
                    <a:pt x="185650" y="227717"/>
                    <a:pt x="179279" y="227717"/>
                    <a:pt x="174728" y="227717"/>
                  </a:cubicBezTo>
                  <a:lnTo>
                    <a:pt x="11206" y="227717"/>
                  </a:lnTo>
                  <a:cubicBezTo>
                    <a:pt x="6655" y="227717"/>
                    <a:pt x="284" y="227717"/>
                    <a:pt x="284" y="233928"/>
                  </a:cubicBezTo>
                  <a:cubicBezTo>
                    <a:pt x="284" y="240140"/>
                    <a:pt x="5745" y="240140"/>
                    <a:pt x="10903" y="240140"/>
                  </a:cubicBezTo>
                  <a:lnTo>
                    <a:pt x="175032" y="24014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323">
              <a:extLst>
                <a:ext uri="{FF2B5EF4-FFF2-40B4-BE49-F238E27FC236}">
                  <a16:creationId xmlns:a16="http://schemas.microsoft.com/office/drawing/2014/main" id="{40640BB8-27DC-FEDB-5ABC-8F37AAE4E223}"/>
                </a:ext>
              </a:extLst>
            </p:cNvPr>
            <p:cNvSpPr/>
            <p:nvPr>
              <p:custDataLst>
                <p:tags r:id="rId188"/>
              </p:custDataLst>
            </p:nvPr>
          </p:nvSpPr>
          <p:spPr>
            <a:xfrm>
              <a:off x="11176117" y="4557724"/>
              <a:ext cx="301257" cy="218946"/>
            </a:xfrm>
            <a:custGeom>
              <a:avLst/>
              <a:gdLst>
                <a:gd name="connsiteX0" fmla="*/ 261809 w 301257"/>
                <a:gd name="connsiteY0" fmla="*/ 36100 h 218946"/>
                <a:gd name="connsiteX1" fmla="*/ 295788 w 301257"/>
                <a:gd name="connsiteY1" fmla="*/ 9702 h 218946"/>
                <a:gd name="connsiteX2" fmla="*/ 301552 w 301257"/>
                <a:gd name="connsiteY2" fmla="*/ 3491 h 218946"/>
                <a:gd name="connsiteX3" fmla="*/ 297912 w 301257"/>
                <a:gd name="connsiteY3" fmla="*/ 75 h 218946"/>
                <a:gd name="connsiteX4" fmla="*/ 274551 w 301257"/>
                <a:gd name="connsiteY4" fmla="*/ 1006 h 218946"/>
                <a:gd name="connsiteX5" fmla="*/ 243000 w 301257"/>
                <a:gd name="connsiteY5" fmla="*/ 75 h 218946"/>
                <a:gd name="connsiteX6" fmla="*/ 237235 w 301257"/>
                <a:gd name="connsiteY6" fmla="*/ 5975 h 218946"/>
                <a:gd name="connsiteX7" fmla="*/ 241786 w 301257"/>
                <a:gd name="connsiteY7" fmla="*/ 9702 h 218946"/>
                <a:gd name="connsiteX8" fmla="*/ 259686 w 301257"/>
                <a:gd name="connsiteY8" fmla="*/ 21814 h 218946"/>
                <a:gd name="connsiteX9" fmla="*/ 255742 w 301257"/>
                <a:gd name="connsiteY9" fmla="*/ 32063 h 218946"/>
                <a:gd name="connsiteX10" fmla="*/ 173829 w 301257"/>
                <a:gd name="connsiteY10" fmla="*/ 178338 h 218946"/>
                <a:gd name="connsiteX11" fmla="*/ 162604 w 301257"/>
                <a:gd name="connsiteY11" fmla="*/ 24299 h 218946"/>
                <a:gd name="connsiteX12" fmla="*/ 183840 w 301257"/>
                <a:gd name="connsiteY12" fmla="*/ 9702 h 218946"/>
                <a:gd name="connsiteX13" fmla="*/ 192032 w 301257"/>
                <a:gd name="connsiteY13" fmla="*/ 3491 h 218946"/>
                <a:gd name="connsiteX14" fmla="*/ 187481 w 301257"/>
                <a:gd name="connsiteY14" fmla="*/ 75 h 218946"/>
                <a:gd name="connsiteX15" fmla="*/ 150468 w 301257"/>
                <a:gd name="connsiteY15" fmla="*/ 1006 h 218946"/>
                <a:gd name="connsiteX16" fmla="*/ 118613 w 301257"/>
                <a:gd name="connsiteY16" fmla="*/ 75 h 218946"/>
                <a:gd name="connsiteX17" fmla="*/ 112849 w 301257"/>
                <a:gd name="connsiteY17" fmla="*/ 6286 h 218946"/>
                <a:gd name="connsiteX18" fmla="*/ 120130 w 301257"/>
                <a:gd name="connsiteY18" fmla="*/ 9702 h 218946"/>
                <a:gd name="connsiteX19" fmla="*/ 136210 w 301257"/>
                <a:gd name="connsiteY19" fmla="*/ 17466 h 218946"/>
                <a:gd name="connsiteX20" fmla="*/ 138030 w 301257"/>
                <a:gd name="connsiteY20" fmla="*/ 41380 h 218946"/>
                <a:gd name="connsiteX21" fmla="*/ 61274 w 301257"/>
                <a:gd name="connsiteY21" fmla="*/ 178338 h 218946"/>
                <a:gd name="connsiteX22" fmla="*/ 49746 w 301257"/>
                <a:gd name="connsiteY22" fmla="*/ 20882 h 218946"/>
                <a:gd name="connsiteX23" fmla="*/ 72803 w 301257"/>
                <a:gd name="connsiteY23" fmla="*/ 9702 h 218946"/>
                <a:gd name="connsiteX24" fmla="*/ 79174 w 301257"/>
                <a:gd name="connsiteY24" fmla="*/ 3491 h 218946"/>
                <a:gd name="connsiteX25" fmla="*/ 74927 w 301257"/>
                <a:gd name="connsiteY25" fmla="*/ 75 h 218946"/>
                <a:gd name="connsiteX26" fmla="*/ 37611 w 301257"/>
                <a:gd name="connsiteY26" fmla="*/ 1006 h 218946"/>
                <a:gd name="connsiteX27" fmla="*/ 5756 w 301257"/>
                <a:gd name="connsiteY27" fmla="*/ 75 h 218946"/>
                <a:gd name="connsiteX28" fmla="*/ 295 w 301257"/>
                <a:gd name="connsiteY28" fmla="*/ 5975 h 218946"/>
                <a:gd name="connsiteX29" fmla="*/ 7879 w 301257"/>
                <a:gd name="connsiteY29" fmla="*/ 9702 h 218946"/>
                <a:gd name="connsiteX30" fmla="*/ 23959 w 301257"/>
                <a:gd name="connsiteY30" fmla="*/ 21193 h 218946"/>
                <a:gd name="connsiteX31" fmla="*/ 37611 w 301257"/>
                <a:gd name="connsiteY31" fmla="*/ 210947 h 218946"/>
                <a:gd name="connsiteX32" fmla="*/ 42465 w 301257"/>
                <a:gd name="connsiteY32" fmla="*/ 219021 h 218946"/>
                <a:gd name="connsiteX33" fmla="*/ 49746 w 301257"/>
                <a:gd name="connsiteY33" fmla="*/ 212500 h 218946"/>
                <a:gd name="connsiteX34" fmla="*/ 138940 w 301257"/>
                <a:gd name="connsiteY34" fmla="*/ 54113 h 218946"/>
                <a:gd name="connsiteX35" fmla="*/ 150165 w 301257"/>
                <a:gd name="connsiteY35" fmla="*/ 210947 h 218946"/>
                <a:gd name="connsiteX36" fmla="*/ 155019 w 301257"/>
                <a:gd name="connsiteY36" fmla="*/ 219021 h 218946"/>
                <a:gd name="connsiteX37" fmla="*/ 162300 w 301257"/>
                <a:gd name="connsiteY37" fmla="*/ 213121 h 218946"/>
                <a:gd name="connsiteX38" fmla="*/ 261809 w 301257"/>
                <a:gd name="connsiteY38" fmla="*/ 36100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257" h="218946">
                  <a:moveTo>
                    <a:pt x="261809" y="36100"/>
                  </a:moveTo>
                  <a:cubicBezTo>
                    <a:pt x="269394" y="22435"/>
                    <a:pt x="276675" y="11255"/>
                    <a:pt x="295788" y="9702"/>
                  </a:cubicBezTo>
                  <a:cubicBezTo>
                    <a:pt x="298518" y="9392"/>
                    <a:pt x="301552" y="9392"/>
                    <a:pt x="301552" y="3491"/>
                  </a:cubicBezTo>
                  <a:cubicBezTo>
                    <a:pt x="301552" y="2249"/>
                    <a:pt x="300339" y="75"/>
                    <a:pt x="297912" y="75"/>
                  </a:cubicBezTo>
                  <a:cubicBezTo>
                    <a:pt x="290631" y="75"/>
                    <a:pt x="282136" y="1006"/>
                    <a:pt x="274551" y="1006"/>
                  </a:cubicBezTo>
                  <a:cubicBezTo>
                    <a:pt x="264236" y="1006"/>
                    <a:pt x="253011" y="75"/>
                    <a:pt x="243000" y="75"/>
                  </a:cubicBezTo>
                  <a:cubicBezTo>
                    <a:pt x="241179" y="75"/>
                    <a:pt x="237235" y="75"/>
                    <a:pt x="237235" y="5975"/>
                  </a:cubicBezTo>
                  <a:cubicBezTo>
                    <a:pt x="237235" y="9392"/>
                    <a:pt x="239966" y="9702"/>
                    <a:pt x="241786" y="9702"/>
                  </a:cubicBezTo>
                  <a:cubicBezTo>
                    <a:pt x="249067" y="10013"/>
                    <a:pt x="259686" y="12497"/>
                    <a:pt x="259686" y="21814"/>
                  </a:cubicBezTo>
                  <a:cubicBezTo>
                    <a:pt x="259686" y="25230"/>
                    <a:pt x="258169" y="27715"/>
                    <a:pt x="255742" y="32063"/>
                  </a:cubicBezTo>
                  <a:lnTo>
                    <a:pt x="173829" y="178338"/>
                  </a:lnTo>
                  <a:lnTo>
                    <a:pt x="162604" y="24299"/>
                  </a:lnTo>
                  <a:cubicBezTo>
                    <a:pt x="162300" y="18087"/>
                    <a:pt x="161694" y="10013"/>
                    <a:pt x="183840" y="9702"/>
                  </a:cubicBezTo>
                  <a:cubicBezTo>
                    <a:pt x="188998" y="9702"/>
                    <a:pt x="192032" y="9702"/>
                    <a:pt x="192032" y="3491"/>
                  </a:cubicBezTo>
                  <a:cubicBezTo>
                    <a:pt x="192032" y="385"/>
                    <a:pt x="188694" y="75"/>
                    <a:pt x="187481" y="75"/>
                  </a:cubicBezTo>
                  <a:cubicBezTo>
                    <a:pt x="175346" y="75"/>
                    <a:pt x="162604" y="1006"/>
                    <a:pt x="150468" y="1006"/>
                  </a:cubicBezTo>
                  <a:cubicBezTo>
                    <a:pt x="143491" y="1006"/>
                    <a:pt x="125591" y="75"/>
                    <a:pt x="118613" y="75"/>
                  </a:cubicBezTo>
                  <a:cubicBezTo>
                    <a:pt x="116793" y="75"/>
                    <a:pt x="112849" y="75"/>
                    <a:pt x="112849" y="6286"/>
                  </a:cubicBezTo>
                  <a:cubicBezTo>
                    <a:pt x="112849" y="9702"/>
                    <a:pt x="115883" y="9702"/>
                    <a:pt x="120130" y="9702"/>
                  </a:cubicBezTo>
                  <a:cubicBezTo>
                    <a:pt x="133479" y="9702"/>
                    <a:pt x="135603" y="11566"/>
                    <a:pt x="136210" y="17466"/>
                  </a:cubicBezTo>
                  <a:lnTo>
                    <a:pt x="138030" y="41380"/>
                  </a:lnTo>
                  <a:lnTo>
                    <a:pt x="61274" y="178338"/>
                  </a:lnTo>
                  <a:lnTo>
                    <a:pt x="49746" y="20882"/>
                  </a:lnTo>
                  <a:cubicBezTo>
                    <a:pt x="49746" y="17156"/>
                    <a:pt x="49746" y="10013"/>
                    <a:pt x="72803" y="9702"/>
                  </a:cubicBezTo>
                  <a:cubicBezTo>
                    <a:pt x="75837" y="9702"/>
                    <a:pt x="79174" y="9702"/>
                    <a:pt x="79174" y="3491"/>
                  </a:cubicBezTo>
                  <a:cubicBezTo>
                    <a:pt x="79174" y="75"/>
                    <a:pt x="75533" y="75"/>
                    <a:pt x="74927" y="75"/>
                  </a:cubicBezTo>
                  <a:cubicBezTo>
                    <a:pt x="62791" y="75"/>
                    <a:pt x="50049" y="1006"/>
                    <a:pt x="37611" y="1006"/>
                  </a:cubicBezTo>
                  <a:cubicBezTo>
                    <a:pt x="26992" y="1006"/>
                    <a:pt x="16071" y="75"/>
                    <a:pt x="5756" y="75"/>
                  </a:cubicBezTo>
                  <a:cubicBezTo>
                    <a:pt x="4239" y="75"/>
                    <a:pt x="295" y="75"/>
                    <a:pt x="295" y="5975"/>
                  </a:cubicBezTo>
                  <a:cubicBezTo>
                    <a:pt x="295" y="9702"/>
                    <a:pt x="3025" y="9702"/>
                    <a:pt x="7879" y="9702"/>
                  </a:cubicBezTo>
                  <a:cubicBezTo>
                    <a:pt x="23048" y="9702"/>
                    <a:pt x="23352" y="12497"/>
                    <a:pt x="23959" y="21193"/>
                  </a:cubicBezTo>
                  <a:lnTo>
                    <a:pt x="37611" y="210947"/>
                  </a:lnTo>
                  <a:cubicBezTo>
                    <a:pt x="37914" y="216537"/>
                    <a:pt x="38218" y="219021"/>
                    <a:pt x="42465" y="219021"/>
                  </a:cubicBezTo>
                  <a:cubicBezTo>
                    <a:pt x="46105" y="219021"/>
                    <a:pt x="47016" y="217158"/>
                    <a:pt x="49746" y="212500"/>
                  </a:cubicBezTo>
                  <a:lnTo>
                    <a:pt x="138940" y="54113"/>
                  </a:lnTo>
                  <a:lnTo>
                    <a:pt x="150165" y="210947"/>
                  </a:lnTo>
                  <a:cubicBezTo>
                    <a:pt x="150772" y="217469"/>
                    <a:pt x="151379" y="219021"/>
                    <a:pt x="155019" y="219021"/>
                  </a:cubicBezTo>
                  <a:cubicBezTo>
                    <a:pt x="158963" y="219021"/>
                    <a:pt x="160783" y="215916"/>
                    <a:pt x="162300" y="213121"/>
                  </a:cubicBezTo>
                  <a:lnTo>
                    <a:pt x="261809" y="3610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324">
              <a:extLst>
                <a:ext uri="{FF2B5EF4-FFF2-40B4-BE49-F238E27FC236}">
                  <a16:creationId xmlns:a16="http://schemas.microsoft.com/office/drawing/2014/main" id="{6AF3A09A-3AB3-F8D1-822C-5E08167E6889}"/>
                </a:ext>
              </a:extLst>
            </p:cNvPr>
            <p:cNvSpPr/>
            <p:nvPr>
              <p:custDataLst>
                <p:tags r:id="rId189"/>
              </p:custDataLst>
            </p:nvPr>
          </p:nvSpPr>
          <p:spPr>
            <a:xfrm>
              <a:off x="11457425" y="4720552"/>
              <a:ext cx="179025" cy="95870"/>
            </a:xfrm>
            <a:custGeom>
              <a:avLst/>
              <a:gdLst>
                <a:gd name="connsiteX0" fmla="*/ 163402 w 179025"/>
                <a:gd name="connsiteY0" fmla="*/ 30077 h 95870"/>
                <a:gd name="connsiteX1" fmla="*/ 131547 w 179025"/>
                <a:gd name="connsiteY1" fmla="*/ 76 h 95870"/>
                <a:gd name="connsiteX2" fmla="*/ 97568 w 179025"/>
                <a:gd name="connsiteY2" fmla="*/ 20294 h 95870"/>
                <a:gd name="connsiteX3" fmla="*/ 66350 w 179025"/>
                <a:gd name="connsiteY3" fmla="*/ 76 h 95870"/>
                <a:gd name="connsiteX4" fmla="*/ 31735 w 179025"/>
                <a:gd name="connsiteY4" fmla="*/ 21163 h 95870"/>
                <a:gd name="connsiteX5" fmla="*/ 31522 w 179025"/>
                <a:gd name="connsiteY5" fmla="*/ 21163 h 95870"/>
                <a:gd name="connsiteX6" fmla="*/ 31522 w 179025"/>
                <a:gd name="connsiteY6" fmla="*/ 76 h 95870"/>
                <a:gd name="connsiteX7" fmla="*/ 304 w 179025"/>
                <a:gd name="connsiteY7" fmla="*/ 2468 h 95870"/>
                <a:gd name="connsiteX8" fmla="*/ 304 w 179025"/>
                <a:gd name="connsiteY8" fmla="*/ 10294 h 95870"/>
                <a:gd name="connsiteX9" fmla="*/ 16232 w 179025"/>
                <a:gd name="connsiteY9" fmla="*/ 22468 h 95870"/>
                <a:gd name="connsiteX10" fmla="*/ 16232 w 179025"/>
                <a:gd name="connsiteY10" fmla="*/ 78773 h 95870"/>
                <a:gd name="connsiteX11" fmla="*/ 304 w 179025"/>
                <a:gd name="connsiteY11" fmla="*/ 88121 h 95870"/>
                <a:gd name="connsiteX12" fmla="*/ 304 w 179025"/>
                <a:gd name="connsiteY12" fmla="*/ 95947 h 95870"/>
                <a:gd name="connsiteX13" fmla="*/ 24514 w 179025"/>
                <a:gd name="connsiteY13" fmla="*/ 95077 h 95870"/>
                <a:gd name="connsiteX14" fmla="*/ 48936 w 179025"/>
                <a:gd name="connsiteY14" fmla="*/ 95947 h 95870"/>
                <a:gd name="connsiteX15" fmla="*/ 48936 w 179025"/>
                <a:gd name="connsiteY15" fmla="*/ 88121 h 95870"/>
                <a:gd name="connsiteX16" fmla="*/ 33009 w 179025"/>
                <a:gd name="connsiteY16" fmla="*/ 78773 h 95870"/>
                <a:gd name="connsiteX17" fmla="*/ 33009 w 179025"/>
                <a:gd name="connsiteY17" fmla="*/ 39642 h 95870"/>
                <a:gd name="connsiteX18" fmla="*/ 64651 w 179025"/>
                <a:gd name="connsiteY18" fmla="*/ 6163 h 95870"/>
                <a:gd name="connsiteX19" fmla="*/ 81428 w 179025"/>
                <a:gd name="connsiteY19" fmla="*/ 29207 h 95870"/>
                <a:gd name="connsiteX20" fmla="*/ 81428 w 179025"/>
                <a:gd name="connsiteY20" fmla="*/ 78773 h 95870"/>
                <a:gd name="connsiteX21" fmla="*/ 65501 w 179025"/>
                <a:gd name="connsiteY21" fmla="*/ 88121 h 95870"/>
                <a:gd name="connsiteX22" fmla="*/ 65501 w 179025"/>
                <a:gd name="connsiteY22" fmla="*/ 95947 h 95870"/>
                <a:gd name="connsiteX23" fmla="*/ 89711 w 179025"/>
                <a:gd name="connsiteY23" fmla="*/ 95077 h 95870"/>
                <a:gd name="connsiteX24" fmla="*/ 114133 w 179025"/>
                <a:gd name="connsiteY24" fmla="*/ 95947 h 95870"/>
                <a:gd name="connsiteX25" fmla="*/ 114133 w 179025"/>
                <a:gd name="connsiteY25" fmla="*/ 88121 h 95870"/>
                <a:gd name="connsiteX26" fmla="*/ 98205 w 179025"/>
                <a:gd name="connsiteY26" fmla="*/ 78773 h 95870"/>
                <a:gd name="connsiteX27" fmla="*/ 98205 w 179025"/>
                <a:gd name="connsiteY27" fmla="*/ 39642 h 95870"/>
                <a:gd name="connsiteX28" fmla="*/ 129848 w 179025"/>
                <a:gd name="connsiteY28" fmla="*/ 6163 h 95870"/>
                <a:gd name="connsiteX29" fmla="*/ 146625 w 179025"/>
                <a:gd name="connsiteY29" fmla="*/ 29207 h 95870"/>
                <a:gd name="connsiteX30" fmla="*/ 146625 w 179025"/>
                <a:gd name="connsiteY30" fmla="*/ 78773 h 95870"/>
                <a:gd name="connsiteX31" fmla="*/ 130697 w 179025"/>
                <a:gd name="connsiteY31" fmla="*/ 88121 h 95870"/>
                <a:gd name="connsiteX32" fmla="*/ 130697 w 179025"/>
                <a:gd name="connsiteY32" fmla="*/ 95947 h 95870"/>
                <a:gd name="connsiteX33" fmla="*/ 154907 w 179025"/>
                <a:gd name="connsiteY33" fmla="*/ 95077 h 95870"/>
                <a:gd name="connsiteX34" fmla="*/ 179329 w 179025"/>
                <a:gd name="connsiteY34" fmla="*/ 95947 h 95870"/>
                <a:gd name="connsiteX35" fmla="*/ 179329 w 179025"/>
                <a:gd name="connsiteY35" fmla="*/ 88121 h 95870"/>
                <a:gd name="connsiteX36" fmla="*/ 163402 w 179025"/>
                <a:gd name="connsiteY36" fmla="*/ 78773 h 95870"/>
                <a:gd name="connsiteX37" fmla="*/ 163402 w 179025"/>
                <a:gd name="connsiteY37" fmla="*/ 30077 h 9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9025" h="95870">
                  <a:moveTo>
                    <a:pt x="163402" y="30077"/>
                  </a:moveTo>
                  <a:cubicBezTo>
                    <a:pt x="163402" y="11163"/>
                    <a:pt x="154270" y="76"/>
                    <a:pt x="131547" y="76"/>
                  </a:cubicBezTo>
                  <a:cubicBezTo>
                    <a:pt x="114770" y="76"/>
                    <a:pt x="103302" y="9424"/>
                    <a:pt x="97568" y="20294"/>
                  </a:cubicBezTo>
                  <a:cubicBezTo>
                    <a:pt x="93321" y="4859"/>
                    <a:pt x="81853" y="76"/>
                    <a:pt x="66350" y="76"/>
                  </a:cubicBezTo>
                  <a:cubicBezTo>
                    <a:pt x="48936" y="76"/>
                    <a:pt x="37681" y="9859"/>
                    <a:pt x="31735" y="21163"/>
                  </a:cubicBezTo>
                  <a:lnTo>
                    <a:pt x="31522" y="21163"/>
                  </a:lnTo>
                  <a:lnTo>
                    <a:pt x="31522" y="76"/>
                  </a:lnTo>
                  <a:lnTo>
                    <a:pt x="304" y="2468"/>
                  </a:lnTo>
                  <a:lnTo>
                    <a:pt x="304" y="10294"/>
                  </a:lnTo>
                  <a:cubicBezTo>
                    <a:pt x="14533" y="10294"/>
                    <a:pt x="16232" y="11815"/>
                    <a:pt x="16232" y="22468"/>
                  </a:cubicBezTo>
                  <a:lnTo>
                    <a:pt x="16232" y="78773"/>
                  </a:lnTo>
                  <a:cubicBezTo>
                    <a:pt x="16232" y="88121"/>
                    <a:pt x="14108" y="88121"/>
                    <a:pt x="304" y="88121"/>
                  </a:cubicBezTo>
                  <a:lnTo>
                    <a:pt x="304" y="95947"/>
                  </a:lnTo>
                  <a:cubicBezTo>
                    <a:pt x="729" y="95947"/>
                    <a:pt x="15595" y="95077"/>
                    <a:pt x="24514" y="95077"/>
                  </a:cubicBezTo>
                  <a:cubicBezTo>
                    <a:pt x="32372" y="95077"/>
                    <a:pt x="47025" y="95730"/>
                    <a:pt x="48936" y="95947"/>
                  </a:cubicBezTo>
                  <a:lnTo>
                    <a:pt x="48936" y="88121"/>
                  </a:lnTo>
                  <a:cubicBezTo>
                    <a:pt x="35132" y="88121"/>
                    <a:pt x="33009" y="88121"/>
                    <a:pt x="33009" y="78773"/>
                  </a:cubicBezTo>
                  <a:lnTo>
                    <a:pt x="33009" y="39642"/>
                  </a:lnTo>
                  <a:cubicBezTo>
                    <a:pt x="33009" y="16816"/>
                    <a:pt x="50635" y="6163"/>
                    <a:pt x="64651" y="6163"/>
                  </a:cubicBezTo>
                  <a:cubicBezTo>
                    <a:pt x="79517" y="6163"/>
                    <a:pt x="81428" y="18120"/>
                    <a:pt x="81428" y="29207"/>
                  </a:cubicBezTo>
                  <a:lnTo>
                    <a:pt x="81428" y="78773"/>
                  </a:lnTo>
                  <a:cubicBezTo>
                    <a:pt x="81428" y="88121"/>
                    <a:pt x="79305" y="88121"/>
                    <a:pt x="65501" y="88121"/>
                  </a:cubicBezTo>
                  <a:lnTo>
                    <a:pt x="65501" y="95947"/>
                  </a:lnTo>
                  <a:cubicBezTo>
                    <a:pt x="65926" y="95947"/>
                    <a:pt x="80791" y="95077"/>
                    <a:pt x="89711" y="95077"/>
                  </a:cubicBezTo>
                  <a:cubicBezTo>
                    <a:pt x="97568" y="95077"/>
                    <a:pt x="112222" y="95730"/>
                    <a:pt x="114133" y="95947"/>
                  </a:cubicBezTo>
                  <a:lnTo>
                    <a:pt x="114133" y="88121"/>
                  </a:lnTo>
                  <a:cubicBezTo>
                    <a:pt x="100329" y="88121"/>
                    <a:pt x="98205" y="88121"/>
                    <a:pt x="98205" y="78773"/>
                  </a:cubicBezTo>
                  <a:lnTo>
                    <a:pt x="98205" y="39642"/>
                  </a:lnTo>
                  <a:cubicBezTo>
                    <a:pt x="98205" y="16816"/>
                    <a:pt x="115832" y="6163"/>
                    <a:pt x="129848" y="6163"/>
                  </a:cubicBezTo>
                  <a:cubicBezTo>
                    <a:pt x="144714" y="6163"/>
                    <a:pt x="146625" y="18120"/>
                    <a:pt x="146625" y="29207"/>
                  </a:cubicBezTo>
                  <a:lnTo>
                    <a:pt x="146625" y="78773"/>
                  </a:lnTo>
                  <a:cubicBezTo>
                    <a:pt x="146625" y="88121"/>
                    <a:pt x="144501" y="88121"/>
                    <a:pt x="130697" y="88121"/>
                  </a:cubicBezTo>
                  <a:lnTo>
                    <a:pt x="130697" y="95947"/>
                  </a:lnTo>
                  <a:cubicBezTo>
                    <a:pt x="131122" y="95947"/>
                    <a:pt x="145988" y="95077"/>
                    <a:pt x="154907" y="95077"/>
                  </a:cubicBezTo>
                  <a:cubicBezTo>
                    <a:pt x="162765" y="95077"/>
                    <a:pt x="177418" y="95730"/>
                    <a:pt x="179329" y="95947"/>
                  </a:cubicBezTo>
                  <a:lnTo>
                    <a:pt x="179329" y="88121"/>
                  </a:lnTo>
                  <a:cubicBezTo>
                    <a:pt x="165526" y="88121"/>
                    <a:pt x="163402" y="88121"/>
                    <a:pt x="163402" y="78773"/>
                  </a:cubicBezTo>
                  <a:lnTo>
                    <a:pt x="163402" y="30077"/>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325">
              <a:extLst>
                <a:ext uri="{FF2B5EF4-FFF2-40B4-BE49-F238E27FC236}">
                  <a16:creationId xmlns:a16="http://schemas.microsoft.com/office/drawing/2014/main" id="{0F63563B-8CE3-01D3-F3A5-FBB36E543CA4}"/>
                </a:ext>
              </a:extLst>
            </p:cNvPr>
            <p:cNvSpPr/>
            <p:nvPr>
              <p:custDataLst>
                <p:tags r:id="rId190"/>
              </p:custDataLst>
            </p:nvPr>
          </p:nvSpPr>
          <p:spPr>
            <a:xfrm>
              <a:off x="11656943" y="4719465"/>
              <a:ext cx="105970" cy="99131"/>
            </a:xfrm>
            <a:custGeom>
              <a:avLst/>
              <a:gdLst>
                <a:gd name="connsiteX0" fmla="*/ 83346 w 105970"/>
                <a:gd name="connsiteY0" fmla="*/ 38772 h 99131"/>
                <a:gd name="connsiteX1" fmla="*/ 73577 w 105970"/>
                <a:gd name="connsiteY1" fmla="*/ 10946 h 99131"/>
                <a:gd name="connsiteX2" fmla="*/ 42147 w 105970"/>
                <a:gd name="connsiteY2" fmla="*/ 76 h 99131"/>
                <a:gd name="connsiteX3" fmla="*/ 7744 w 105970"/>
                <a:gd name="connsiteY3" fmla="*/ 21163 h 99131"/>
                <a:gd name="connsiteX4" fmla="*/ 17937 w 105970"/>
                <a:gd name="connsiteY4" fmla="*/ 31816 h 99131"/>
                <a:gd name="connsiteX5" fmla="*/ 27918 w 105970"/>
                <a:gd name="connsiteY5" fmla="*/ 21598 h 99131"/>
                <a:gd name="connsiteX6" fmla="*/ 20486 w 105970"/>
                <a:gd name="connsiteY6" fmla="*/ 11598 h 99131"/>
                <a:gd name="connsiteX7" fmla="*/ 41722 w 105970"/>
                <a:gd name="connsiteY7" fmla="*/ 6163 h 99131"/>
                <a:gd name="connsiteX8" fmla="*/ 66569 w 105970"/>
                <a:gd name="connsiteY8" fmla="*/ 32468 h 99131"/>
                <a:gd name="connsiteX9" fmla="*/ 66569 w 105970"/>
                <a:gd name="connsiteY9" fmla="*/ 39207 h 99131"/>
                <a:gd name="connsiteX10" fmla="*/ 25370 w 105970"/>
                <a:gd name="connsiteY10" fmla="*/ 46164 h 99131"/>
                <a:gd name="connsiteX11" fmla="*/ 311 w 105970"/>
                <a:gd name="connsiteY11" fmla="*/ 75077 h 99131"/>
                <a:gd name="connsiteX12" fmla="*/ 37475 w 105970"/>
                <a:gd name="connsiteY12" fmla="*/ 99208 h 99131"/>
                <a:gd name="connsiteX13" fmla="*/ 68905 w 105970"/>
                <a:gd name="connsiteY13" fmla="*/ 80947 h 99131"/>
                <a:gd name="connsiteX14" fmla="*/ 85258 w 105970"/>
                <a:gd name="connsiteY14" fmla="*/ 98121 h 99131"/>
                <a:gd name="connsiteX15" fmla="*/ 106282 w 105970"/>
                <a:gd name="connsiteY15" fmla="*/ 77468 h 99131"/>
                <a:gd name="connsiteX16" fmla="*/ 106282 w 105970"/>
                <a:gd name="connsiteY16" fmla="*/ 65512 h 99131"/>
                <a:gd name="connsiteX17" fmla="*/ 99061 w 105970"/>
                <a:gd name="connsiteY17" fmla="*/ 65512 h 99131"/>
                <a:gd name="connsiteX18" fmla="*/ 99061 w 105970"/>
                <a:gd name="connsiteY18" fmla="*/ 77251 h 99131"/>
                <a:gd name="connsiteX19" fmla="*/ 91204 w 105970"/>
                <a:gd name="connsiteY19" fmla="*/ 89860 h 99131"/>
                <a:gd name="connsiteX20" fmla="*/ 83346 w 105970"/>
                <a:gd name="connsiteY20" fmla="*/ 76816 h 99131"/>
                <a:gd name="connsiteX21" fmla="*/ 83346 w 105970"/>
                <a:gd name="connsiteY21" fmla="*/ 38772 h 99131"/>
                <a:gd name="connsiteX22" fmla="*/ 66569 w 105970"/>
                <a:gd name="connsiteY22" fmla="*/ 66381 h 99131"/>
                <a:gd name="connsiteX23" fmla="*/ 39174 w 105970"/>
                <a:gd name="connsiteY23" fmla="*/ 93121 h 99131"/>
                <a:gd name="connsiteX24" fmla="*/ 18150 w 105970"/>
                <a:gd name="connsiteY24" fmla="*/ 75077 h 99131"/>
                <a:gd name="connsiteX25" fmla="*/ 66569 w 105970"/>
                <a:gd name="connsiteY25" fmla="*/ 44859 h 99131"/>
                <a:gd name="connsiteX26" fmla="*/ 66569 w 105970"/>
                <a:gd name="connsiteY26" fmla="*/ 66381 h 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70" h="99131">
                  <a:moveTo>
                    <a:pt x="83346" y="38772"/>
                  </a:moveTo>
                  <a:cubicBezTo>
                    <a:pt x="83346" y="27250"/>
                    <a:pt x="83346" y="18989"/>
                    <a:pt x="73577" y="10946"/>
                  </a:cubicBezTo>
                  <a:cubicBezTo>
                    <a:pt x="64870" y="3555"/>
                    <a:pt x="54677" y="76"/>
                    <a:pt x="42147" y="76"/>
                  </a:cubicBezTo>
                  <a:cubicBezTo>
                    <a:pt x="21972" y="76"/>
                    <a:pt x="7744" y="7902"/>
                    <a:pt x="7744" y="21163"/>
                  </a:cubicBezTo>
                  <a:cubicBezTo>
                    <a:pt x="7744" y="28120"/>
                    <a:pt x="12416" y="31816"/>
                    <a:pt x="17937" y="31816"/>
                  </a:cubicBezTo>
                  <a:cubicBezTo>
                    <a:pt x="23671" y="31816"/>
                    <a:pt x="27918" y="27468"/>
                    <a:pt x="27918" y="21598"/>
                  </a:cubicBezTo>
                  <a:cubicBezTo>
                    <a:pt x="27918" y="17902"/>
                    <a:pt x="26220" y="13337"/>
                    <a:pt x="20486" y="11598"/>
                  </a:cubicBezTo>
                  <a:cubicBezTo>
                    <a:pt x="28131" y="6163"/>
                    <a:pt x="40448" y="6163"/>
                    <a:pt x="41722" y="6163"/>
                  </a:cubicBezTo>
                  <a:cubicBezTo>
                    <a:pt x="53615" y="6163"/>
                    <a:pt x="66569" y="14207"/>
                    <a:pt x="66569" y="32468"/>
                  </a:cubicBezTo>
                  <a:lnTo>
                    <a:pt x="66569" y="39207"/>
                  </a:lnTo>
                  <a:cubicBezTo>
                    <a:pt x="54889" y="39642"/>
                    <a:pt x="40873" y="40294"/>
                    <a:pt x="25370" y="46164"/>
                  </a:cubicBezTo>
                  <a:cubicBezTo>
                    <a:pt x="6257" y="53338"/>
                    <a:pt x="311" y="65294"/>
                    <a:pt x="311" y="75077"/>
                  </a:cubicBezTo>
                  <a:cubicBezTo>
                    <a:pt x="311" y="93773"/>
                    <a:pt x="22397" y="99208"/>
                    <a:pt x="37475" y="99208"/>
                  </a:cubicBezTo>
                  <a:cubicBezTo>
                    <a:pt x="54464" y="99208"/>
                    <a:pt x="64446" y="89425"/>
                    <a:pt x="68905" y="80947"/>
                  </a:cubicBezTo>
                  <a:cubicBezTo>
                    <a:pt x="69755" y="89860"/>
                    <a:pt x="75489" y="98121"/>
                    <a:pt x="85258" y="98121"/>
                  </a:cubicBezTo>
                  <a:cubicBezTo>
                    <a:pt x="85682" y="98121"/>
                    <a:pt x="106282" y="98121"/>
                    <a:pt x="106282" y="77468"/>
                  </a:cubicBezTo>
                  <a:lnTo>
                    <a:pt x="106282" y="65512"/>
                  </a:lnTo>
                  <a:lnTo>
                    <a:pt x="99061" y="65512"/>
                  </a:lnTo>
                  <a:lnTo>
                    <a:pt x="99061" y="77251"/>
                  </a:lnTo>
                  <a:cubicBezTo>
                    <a:pt x="99061" y="79425"/>
                    <a:pt x="99061" y="89860"/>
                    <a:pt x="91204" y="89860"/>
                  </a:cubicBezTo>
                  <a:cubicBezTo>
                    <a:pt x="83346" y="89860"/>
                    <a:pt x="83346" y="79642"/>
                    <a:pt x="83346" y="76816"/>
                  </a:cubicBezTo>
                  <a:lnTo>
                    <a:pt x="83346" y="38772"/>
                  </a:lnTo>
                  <a:close/>
                  <a:moveTo>
                    <a:pt x="66569" y="66381"/>
                  </a:moveTo>
                  <a:cubicBezTo>
                    <a:pt x="66569" y="87251"/>
                    <a:pt x="48730" y="93121"/>
                    <a:pt x="39174" y="93121"/>
                  </a:cubicBezTo>
                  <a:cubicBezTo>
                    <a:pt x="28343" y="93121"/>
                    <a:pt x="18150" y="85729"/>
                    <a:pt x="18150" y="75077"/>
                  </a:cubicBezTo>
                  <a:cubicBezTo>
                    <a:pt x="18150" y="63120"/>
                    <a:pt x="28343" y="46381"/>
                    <a:pt x="66569" y="44859"/>
                  </a:cubicBezTo>
                  <a:lnTo>
                    <a:pt x="66569" y="66381"/>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326">
              <a:extLst>
                <a:ext uri="{FF2B5EF4-FFF2-40B4-BE49-F238E27FC236}">
                  <a16:creationId xmlns:a16="http://schemas.microsoft.com/office/drawing/2014/main" id="{8A55F1E9-CA61-251E-AE4F-B181F5830196}"/>
                </a:ext>
              </a:extLst>
            </p:cNvPr>
            <p:cNvSpPr/>
            <p:nvPr>
              <p:custDataLst>
                <p:tags r:id="rId191"/>
              </p:custDataLst>
            </p:nvPr>
          </p:nvSpPr>
          <p:spPr>
            <a:xfrm>
              <a:off x="11771716" y="4722726"/>
              <a:ext cx="116376" cy="93696"/>
            </a:xfrm>
            <a:custGeom>
              <a:avLst/>
              <a:gdLst>
                <a:gd name="connsiteX0" fmla="*/ 66786 w 116376"/>
                <a:gd name="connsiteY0" fmla="*/ 45077 h 93696"/>
                <a:gd name="connsiteX1" fmla="*/ 65087 w 116376"/>
                <a:gd name="connsiteY1" fmla="*/ 42903 h 93696"/>
                <a:gd name="connsiteX2" fmla="*/ 81014 w 116376"/>
                <a:gd name="connsiteY2" fmla="*/ 24859 h 93696"/>
                <a:gd name="connsiteX3" fmla="*/ 112657 w 116376"/>
                <a:gd name="connsiteY3" fmla="*/ 7902 h 93696"/>
                <a:gd name="connsiteX4" fmla="*/ 112657 w 116376"/>
                <a:gd name="connsiteY4" fmla="*/ 76 h 93696"/>
                <a:gd name="connsiteX5" fmla="*/ 94818 w 116376"/>
                <a:gd name="connsiteY5" fmla="*/ 946 h 93696"/>
                <a:gd name="connsiteX6" fmla="*/ 73794 w 116376"/>
                <a:gd name="connsiteY6" fmla="*/ 76 h 93696"/>
                <a:gd name="connsiteX7" fmla="*/ 73794 w 116376"/>
                <a:gd name="connsiteY7" fmla="*/ 7902 h 93696"/>
                <a:gd name="connsiteX8" fmla="*/ 78041 w 116376"/>
                <a:gd name="connsiteY8" fmla="*/ 12902 h 93696"/>
                <a:gd name="connsiteX9" fmla="*/ 74856 w 116376"/>
                <a:gd name="connsiteY9" fmla="*/ 20294 h 93696"/>
                <a:gd name="connsiteX10" fmla="*/ 59990 w 116376"/>
                <a:gd name="connsiteY10" fmla="*/ 37468 h 93696"/>
                <a:gd name="connsiteX11" fmla="*/ 42363 w 116376"/>
                <a:gd name="connsiteY11" fmla="*/ 16816 h 93696"/>
                <a:gd name="connsiteX12" fmla="*/ 40027 w 116376"/>
                <a:gd name="connsiteY12" fmla="*/ 12468 h 93696"/>
                <a:gd name="connsiteX13" fmla="*/ 45761 w 116376"/>
                <a:gd name="connsiteY13" fmla="*/ 7902 h 93696"/>
                <a:gd name="connsiteX14" fmla="*/ 45761 w 116376"/>
                <a:gd name="connsiteY14" fmla="*/ 76 h 93696"/>
                <a:gd name="connsiteX15" fmla="*/ 21976 w 116376"/>
                <a:gd name="connsiteY15" fmla="*/ 946 h 93696"/>
                <a:gd name="connsiteX16" fmla="*/ 1377 w 116376"/>
                <a:gd name="connsiteY16" fmla="*/ 76 h 93696"/>
                <a:gd name="connsiteX17" fmla="*/ 1377 w 116376"/>
                <a:gd name="connsiteY17" fmla="*/ 7902 h 93696"/>
                <a:gd name="connsiteX18" fmla="*/ 22189 w 116376"/>
                <a:gd name="connsiteY18" fmla="*/ 14424 h 93696"/>
                <a:gd name="connsiteX19" fmla="*/ 48734 w 116376"/>
                <a:gd name="connsiteY19" fmla="*/ 45729 h 93696"/>
                <a:gd name="connsiteX20" fmla="*/ 50433 w 116376"/>
                <a:gd name="connsiteY20" fmla="*/ 47903 h 93696"/>
                <a:gd name="connsiteX21" fmla="*/ 32382 w 116376"/>
                <a:gd name="connsiteY21" fmla="*/ 68773 h 93696"/>
                <a:gd name="connsiteX22" fmla="*/ 315 w 116376"/>
                <a:gd name="connsiteY22" fmla="*/ 85947 h 93696"/>
                <a:gd name="connsiteX23" fmla="*/ 315 w 116376"/>
                <a:gd name="connsiteY23" fmla="*/ 93773 h 93696"/>
                <a:gd name="connsiteX24" fmla="*/ 17941 w 116376"/>
                <a:gd name="connsiteY24" fmla="*/ 92903 h 93696"/>
                <a:gd name="connsiteX25" fmla="*/ 39178 w 116376"/>
                <a:gd name="connsiteY25" fmla="*/ 93773 h 93696"/>
                <a:gd name="connsiteX26" fmla="*/ 39178 w 116376"/>
                <a:gd name="connsiteY26" fmla="*/ 85947 h 93696"/>
                <a:gd name="connsiteX27" fmla="*/ 34931 w 116376"/>
                <a:gd name="connsiteY27" fmla="*/ 80947 h 93696"/>
                <a:gd name="connsiteX28" fmla="*/ 40664 w 116376"/>
                <a:gd name="connsiteY28" fmla="*/ 70294 h 93696"/>
                <a:gd name="connsiteX29" fmla="*/ 55530 w 116376"/>
                <a:gd name="connsiteY29" fmla="*/ 53555 h 93696"/>
                <a:gd name="connsiteX30" fmla="*/ 74006 w 116376"/>
                <a:gd name="connsiteY30" fmla="*/ 75077 h 93696"/>
                <a:gd name="connsiteX31" fmla="*/ 78041 w 116376"/>
                <a:gd name="connsiteY31" fmla="*/ 81382 h 93696"/>
                <a:gd name="connsiteX32" fmla="*/ 72307 w 116376"/>
                <a:gd name="connsiteY32" fmla="*/ 85947 h 93696"/>
                <a:gd name="connsiteX33" fmla="*/ 72307 w 116376"/>
                <a:gd name="connsiteY33" fmla="*/ 93773 h 93696"/>
                <a:gd name="connsiteX34" fmla="*/ 96305 w 116376"/>
                <a:gd name="connsiteY34" fmla="*/ 92903 h 93696"/>
                <a:gd name="connsiteX35" fmla="*/ 116692 w 116376"/>
                <a:gd name="connsiteY35" fmla="*/ 93773 h 93696"/>
                <a:gd name="connsiteX36" fmla="*/ 116692 w 116376"/>
                <a:gd name="connsiteY36" fmla="*/ 85947 h 93696"/>
                <a:gd name="connsiteX37" fmla="*/ 95880 w 116376"/>
                <a:gd name="connsiteY37" fmla="*/ 78990 h 93696"/>
                <a:gd name="connsiteX38" fmla="*/ 66786 w 116376"/>
                <a:gd name="connsiteY38" fmla="*/ 45077 h 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376" h="93696">
                  <a:moveTo>
                    <a:pt x="66786" y="45077"/>
                  </a:moveTo>
                  <a:cubicBezTo>
                    <a:pt x="66573" y="44859"/>
                    <a:pt x="65087" y="43120"/>
                    <a:pt x="65087" y="42903"/>
                  </a:cubicBezTo>
                  <a:cubicBezTo>
                    <a:pt x="65087" y="42251"/>
                    <a:pt x="79103" y="26816"/>
                    <a:pt x="81014" y="24859"/>
                  </a:cubicBezTo>
                  <a:cubicBezTo>
                    <a:pt x="88447" y="16381"/>
                    <a:pt x="95880" y="8120"/>
                    <a:pt x="112657" y="7902"/>
                  </a:cubicBezTo>
                  <a:lnTo>
                    <a:pt x="112657" y="76"/>
                  </a:lnTo>
                  <a:cubicBezTo>
                    <a:pt x="106711" y="511"/>
                    <a:pt x="100552" y="946"/>
                    <a:pt x="94818" y="946"/>
                  </a:cubicBezTo>
                  <a:cubicBezTo>
                    <a:pt x="88447" y="946"/>
                    <a:pt x="80165" y="728"/>
                    <a:pt x="73794" y="76"/>
                  </a:cubicBezTo>
                  <a:lnTo>
                    <a:pt x="73794" y="7902"/>
                  </a:lnTo>
                  <a:cubicBezTo>
                    <a:pt x="77404" y="8555"/>
                    <a:pt x="78041" y="10946"/>
                    <a:pt x="78041" y="12902"/>
                  </a:cubicBezTo>
                  <a:cubicBezTo>
                    <a:pt x="78041" y="13337"/>
                    <a:pt x="78041" y="16598"/>
                    <a:pt x="74856" y="20294"/>
                  </a:cubicBezTo>
                  <a:lnTo>
                    <a:pt x="59990" y="37468"/>
                  </a:lnTo>
                  <a:lnTo>
                    <a:pt x="42363" y="16816"/>
                  </a:lnTo>
                  <a:cubicBezTo>
                    <a:pt x="40240" y="14424"/>
                    <a:pt x="40027" y="13337"/>
                    <a:pt x="40027" y="12468"/>
                  </a:cubicBezTo>
                  <a:cubicBezTo>
                    <a:pt x="40027" y="9207"/>
                    <a:pt x="43001" y="7902"/>
                    <a:pt x="45761" y="7902"/>
                  </a:cubicBezTo>
                  <a:lnTo>
                    <a:pt x="45761" y="76"/>
                  </a:lnTo>
                  <a:cubicBezTo>
                    <a:pt x="37904" y="728"/>
                    <a:pt x="29834" y="946"/>
                    <a:pt x="21976" y="946"/>
                  </a:cubicBezTo>
                  <a:cubicBezTo>
                    <a:pt x="15605" y="946"/>
                    <a:pt x="7535" y="728"/>
                    <a:pt x="1377" y="76"/>
                  </a:cubicBezTo>
                  <a:lnTo>
                    <a:pt x="1377" y="7902"/>
                  </a:lnTo>
                  <a:cubicBezTo>
                    <a:pt x="11145" y="7902"/>
                    <a:pt x="16667" y="7902"/>
                    <a:pt x="22189" y="14424"/>
                  </a:cubicBezTo>
                  <a:lnTo>
                    <a:pt x="48734" y="45729"/>
                  </a:lnTo>
                  <a:cubicBezTo>
                    <a:pt x="48947" y="45946"/>
                    <a:pt x="50433" y="47685"/>
                    <a:pt x="50433" y="47903"/>
                  </a:cubicBezTo>
                  <a:cubicBezTo>
                    <a:pt x="50433" y="48555"/>
                    <a:pt x="34506" y="66381"/>
                    <a:pt x="32382" y="68773"/>
                  </a:cubicBezTo>
                  <a:cubicBezTo>
                    <a:pt x="24525" y="77468"/>
                    <a:pt x="17304" y="85512"/>
                    <a:pt x="315" y="85947"/>
                  </a:cubicBezTo>
                  <a:lnTo>
                    <a:pt x="315" y="93773"/>
                  </a:lnTo>
                  <a:cubicBezTo>
                    <a:pt x="6686" y="93338"/>
                    <a:pt x="11358" y="92903"/>
                    <a:pt x="17941" y="92903"/>
                  </a:cubicBezTo>
                  <a:cubicBezTo>
                    <a:pt x="24312" y="92903"/>
                    <a:pt x="32807" y="93121"/>
                    <a:pt x="39178" y="93773"/>
                  </a:cubicBezTo>
                  <a:lnTo>
                    <a:pt x="39178" y="85947"/>
                  </a:lnTo>
                  <a:cubicBezTo>
                    <a:pt x="36630" y="85512"/>
                    <a:pt x="34931" y="83990"/>
                    <a:pt x="34931" y="80947"/>
                  </a:cubicBezTo>
                  <a:cubicBezTo>
                    <a:pt x="34931" y="76816"/>
                    <a:pt x="37267" y="73990"/>
                    <a:pt x="40664" y="70294"/>
                  </a:cubicBezTo>
                  <a:lnTo>
                    <a:pt x="55530" y="53555"/>
                  </a:lnTo>
                  <a:lnTo>
                    <a:pt x="74006" y="75077"/>
                  </a:lnTo>
                  <a:cubicBezTo>
                    <a:pt x="78041" y="79642"/>
                    <a:pt x="78041" y="80077"/>
                    <a:pt x="78041" y="81382"/>
                  </a:cubicBezTo>
                  <a:cubicBezTo>
                    <a:pt x="78041" y="85729"/>
                    <a:pt x="73157" y="85947"/>
                    <a:pt x="72307" y="85947"/>
                  </a:cubicBezTo>
                  <a:lnTo>
                    <a:pt x="72307" y="93773"/>
                  </a:lnTo>
                  <a:cubicBezTo>
                    <a:pt x="74218" y="93556"/>
                    <a:pt x="89509" y="92903"/>
                    <a:pt x="96305" y="92903"/>
                  </a:cubicBezTo>
                  <a:cubicBezTo>
                    <a:pt x="103100" y="92903"/>
                    <a:pt x="109896" y="93121"/>
                    <a:pt x="116692" y="93773"/>
                  </a:cubicBezTo>
                  <a:lnTo>
                    <a:pt x="116692" y="85947"/>
                  </a:lnTo>
                  <a:cubicBezTo>
                    <a:pt x="102463" y="85947"/>
                    <a:pt x="100764" y="84642"/>
                    <a:pt x="95880" y="78990"/>
                  </a:cubicBezTo>
                  <a:lnTo>
                    <a:pt x="66786" y="45077"/>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327">
              <a:extLst>
                <a:ext uri="{FF2B5EF4-FFF2-40B4-BE49-F238E27FC236}">
                  <a16:creationId xmlns:a16="http://schemas.microsoft.com/office/drawing/2014/main" id="{ABB530C7-B1FA-BEFD-2B3C-28616FECB870}"/>
                </a:ext>
              </a:extLst>
            </p:cNvPr>
            <p:cNvSpPr/>
            <p:nvPr>
              <p:custDataLst>
                <p:tags r:id="rId192"/>
              </p:custDataLst>
            </p:nvPr>
          </p:nvSpPr>
          <p:spPr>
            <a:xfrm>
              <a:off x="12010086" y="4655862"/>
              <a:ext cx="201748" cy="72671"/>
            </a:xfrm>
            <a:custGeom>
              <a:avLst/>
              <a:gdLst>
                <a:gd name="connsiteX0" fmla="*/ 191756 w 201748"/>
                <a:gd name="connsiteY0" fmla="*/ 12497 h 72671"/>
                <a:gd name="connsiteX1" fmla="*/ 202071 w 201748"/>
                <a:gd name="connsiteY1" fmla="*/ 6286 h 72671"/>
                <a:gd name="connsiteX2" fmla="*/ 192059 w 201748"/>
                <a:gd name="connsiteY2" fmla="*/ 75 h 72671"/>
                <a:gd name="connsiteX3" fmla="*/ 10334 w 201748"/>
                <a:gd name="connsiteY3" fmla="*/ 75 h 72671"/>
                <a:gd name="connsiteX4" fmla="*/ 322 w 201748"/>
                <a:gd name="connsiteY4" fmla="*/ 6286 h 72671"/>
                <a:gd name="connsiteX5" fmla="*/ 10637 w 201748"/>
                <a:gd name="connsiteY5" fmla="*/ 12497 h 72671"/>
                <a:gd name="connsiteX6" fmla="*/ 191756 w 201748"/>
                <a:gd name="connsiteY6" fmla="*/ 12497 h 72671"/>
                <a:gd name="connsiteX7" fmla="*/ 192059 w 201748"/>
                <a:gd name="connsiteY7" fmla="*/ 72746 h 72671"/>
                <a:gd name="connsiteX8" fmla="*/ 202071 w 201748"/>
                <a:gd name="connsiteY8" fmla="*/ 66535 h 72671"/>
                <a:gd name="connsiteX9" fmla="*/ 191756 w 201748"/>
                <a:gd name="connsiteY9" fmla="*/ 60324 h 72671"/>
                <a:gd name="connsiteX10" fmla="*/ 10637 w 201748"/>
                <a:gd name="connsiteY10" fmla="*/ 60324 h 72671"/>
                <a:gd name="connsiteX11" fmla="*/ 322 w 201748"/>
                <a:gd name="connsiteY11" fmla="*/ 66535 h 72671"/>
                <a:gd name="connsiteX12" fmla="*/ 10334 w 201748"/>
                <a:gd name="connsiteY12" fmla="*/ 72746 h 72671"/>
                <a:gd name="connsiteX13" fmla="*/ 192059 w 201748"/>
                <a:gd name="connsiteY13" fmla="*/ 72746 h 7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748" h="72671">
                  <a:moveTo>
                    <a:pt x="191756" y="12497"/>
                  </a:moveTo>
                  <a:cubicBezTo>
                    <a:pt x="196306" y="12497"/>
                    <a:pt x="202071" y="12497"/>
                    <a:pt x="202071" y="6286"/>
                  </a:cubicBezTo>
                  <a:cubicBezTo>
                    <a:pt x="202071" y="75"/>
                    <a:pt x="196306" y="75"/>
                    <a:pt x="192059" y="75"/>
                  </a:cubicBezTo>
                  <a:lnTo>
                    <a:pt x="10334" y="75"/>
                  </a:lnTo>
                  <a:cubicBezTo>
                    <a:pt x="6086" y="75"/>
                    <a:pt x="322" y="75"/>
                    <a:pt x="322" y="6286"/>
                  </a:cubicBezTo>
                  <a:cubicBezTo>
                    <a:pt x="322" y="12497"/>
                    <a:pt x="6086" y="12497"/>
                    <a:pt x="10637" y="12497"/>
                  </a:cubicBezTo>
                  <a:lnTo>
                    <a:pt x="191756" y="12497"/>
                  </a:lnTo>
                  <a:close/>
                  <a:moveTo>
                    <a:pt x="192059" y="72746"/>
                  </a:moveTo>
                  <a:cubicBezTo>
                    <a:pt x="196306" y="72746"/>
                    <a:pt x="202071" y="72746"/>
                    <a:pt x="202071" y="66535"/>
                  </a:cubicBezTo>
                  <a:cubicBezTo>
                    <a:pt x="202071" y="60324"/>
                    <a:pt x="196306" y="60324"/>
                    <a:pt x="191756" y="60324"/>
                  </a:cubicBezTo>
                  <a:lnTo>
                    <a:pt x="10637" y="60324"/>
                  </a:lnTo>
                  <a:cubicBezTo>
                    <a:pt x="6086" y="60324"/>
                    <a:pt x="322" y="60324"/>
                    <a:pt x="322" y="66535"/>
                  </a:cubicBezTo>
                  <a:cubicBezTo>
                    <a:pt x="322" y="72746"/>
                    <a:pt x="6086" y="72746"/>
                    <a:pt x="10334" y="72746"/>
                  </a:cubicBezTo>
                  <a:lnTo>
                    <a:pt x="192059" y="72746"/>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328">
              <a:extLst>
                <a:ext uri="{FF2B5EF4-FFF2-40B4-BE49-F238E27FC236}">
                  <a16:creationId xmlns:a16="http://schemas.microsoft.com/office/drawing/2014/main" id="{35B22F69-8DDA-78B3-C989-C83FB279922D}"/>
                </a:ext>
              </a:extLst>
            </p:cNvPr>
            <p:cNvSpPr/>
            <p:nvPr>
              <p:custDataLst>
                <p:tags r:id="rId193"/>
              </p:custDataLst>
            </p:nvPr>
          </p:nvSpPr>
          <p:spPr>
            <a:xfrm>
              <a:off x="12340332" y="4563004"/>
              <a:ext cx="100115" cy="206834"/>
            </a:xfrm>
            <a:custGeom>
              <a:avLst/>
              <a:gdLst>
                <a:gd name="connsiteX0" fmla="*/ 62526 w 100115"/>
                <a:gd name="connsiteY0" fmla="*/ 8149 h 206834"/>
                <a:gd name="connsiteX1" fmla="*/ 55548 w 100115"/>
                <a:gd name="connsiteY1" fmla="*/ 75 h 206834"/>
                <a:gd name="connsiteX2" fmla="*/ 333 w 100115"/>
                <a:gd name="connsiteY2" fmla="*/ 19951 h 206834"/>
                <a:gd name="connsiteX3" fmla="*/ 333 w 100115"/>
                <a:gd name="connsiteY3" fmla="*/ 29578 h 206834"/>
                <a:gd name="connsiteX4" fmla="*/ 40076 w 100115"/>
                <a:gd name="connsiteY4" fmla="*/ 21504 h 206834"/>
                <a:gd name="connsiteX5" fmla="*/ 40076 w 100115"/>
                <a:gd name="connsiteY5" fmla="*/ 182375 h 206834"/>
                <a:gd name="connsiteX6" fmla="*/ 11861 w 100115"/>
                <a:gd name="connsiteY6" fmla="*/ 197282 h 206834"/>
                <a:gd name="connsiteX7" fmla="*/ 2153 w 100115"/>
                <a:gd name="connsiteY7" fmla="*/ 197282 h 206834"/>
                <a:gd name="connsiteX8" fmla="*/ 2153 w 100115"/>
                <a:gd name="connsiteY8" fmla="*/ 206909 h 206834"/>
                <a:gd name="connsiteX9" fmla="*/ 51301 w 100115"/>
                <a:gd name="connsiteY9" fmla="*/ 205978 h 206834"/>
                <a:gd name="connsiteX10" fmla="*/ 100448 w 100115"/>
                <a:gd name="connsiteY10" fmla="*/ 206909 h 206834"/>
                <a:gd name="connsiteX11" fmla="*/ 100448 w 100115"/>
                <a:gd name="connsiteY11" fmla="*/ 197282 h 206834"/>
                <a:gd name="connsiteX12" fmla="*/ 90740 w 100115"/>
                <a:gd name="connsiteY12" fmla="*/ 197282 h 206834"/>
                <a:gd name="connsiteX13" fmla="*/ 62526 w 100115"/>
                <a:gd name="connsiteY13" fmla="*/ 182375 h 206834"/>
                <a:gd name="connsiteX14" fmla="*/ 62526 w 100115"/>
                <a:gd name="connsiteY14" fmla="*/ 8149 h 20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115" h="206834">
                  <a:moveTo>
                    <a:pt x="62526" y="8149"/>
                  </a:moveTo>
                  <a:cubicBezTo>
                    <a:pt x="62526" y="696"/>
                    <a:pt x="62526" y="75"/>
                    <a:pt x="55548" y="75"/>
                  </a:cubicBezTo>
                  <a:cubicBezTo>
                    <a:pt x="36738" y="19951"/>
                    <a:pt x="10041" y="19951"/>
                    <a:pt x="333" y="19951"/>
                  </a:cubicBezTo>
                  <a:lnTo>
                    <a:pt x="333" y="29578"/>
                  </a:lnTo>
                  <a:cubicBezTo>
                    <a:pt x="6400" y="29578"/>
                    <a:pt x="24300" y="29578"/>
                    <a:pt x="40076" y="21504"/>
                  </a:cubicBezTo>
                  <a:lnTo>
                    <a:pt x="40076" y="182375"/>
                  </a:lnTo>
                  <a:cubicBezTo>
                    <a:pt x="40076" y="193555"/>
                    <a:pt x="39166" y="197282"/>
                    <a:pt x="11861" y="197282"/>
                  </a:cubicBezTo>
                  <a:lnTo>
                    <a:pt x="2153" y="197282"/>
                  </a:lnTo>
                  <a:lnTo>
                    <a:pt x="2153" y="206909"/>
                  </a:lnTo>
                  <a:cubicBezTo>
                    <a:pt x="12771" y="205978"/>
                    <a:pt x="39166" y="205978"/>
                    <a:pt x="51301" y="205978"/>
                  </a:cubicBezTo>
                  <a:cubicBezTo>
                    <a:pt x="63436" y="205978"/>
                    <a:pt x="89830" y="205978"/>
                    <a:pt x="100448" y="206909"/>
                  </a:cubicBezTo>
                  <a:lnTo>
                    <a:pt x="100448" y="197282"/>
                  </a:lnTo>
                  <a:lnTo>
                    <a:pt x="90740" y="197282"/>
                  </a:lnTo>
                  <a:cubicBezTo>
                    <a:pt x="63436" y="197282"/>
                    <a:pt x="62526" y="193866"/>
                    <a:pt x="62526" y="182375"/>
                  </a:cubicBezTo>
                  <a:lnTo>
                    <a:pt x="62526" y="8149"/>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329">
              <a:extLst>
                <a:ext uri="{FF2B5EF4-FFF2-40B4-BE49-F238E27FC236}">
                  <a16:creationId xmlns:a16="http://schemas.microsoft.com/office/drawing/2014/main" id="{C2218257-D17B-568C-40D7-BDF3BE5C6DCC}"/>
                </a:ext>
              </a:extLst>
            </p:cNvPr>
            <p:cNvSpPr/>
            <p:nvPr>
              <p:custDataLst>
                <p:tags r:id="rId194"/>
              </p:custDataLst>
            </p:nvPr>
          </p:nvSpPr>
          <p:spPr>
            <a:xfrm>
              <a:off x="12477764" y="4563004"/>
              <a:ext cx="125903" cy="213667"/>
            </a:xfrm>
            <a:custGeom>
              <a:avLst/>
              <a:gdLst>
                <a:gd name="connsiteX0" fmla="*/ 37047 w 125903"/>
                <a:gd name="connsiteY0" fmla="*/ 64982 h 213667"/>
                <a:gd name="connsiteX1" fmla="*/ 21878 w 125903"/>
                <a:gd name="connsiteY1" fmla="*/ 39827 h 213667"/>
                <a:gd name="connsiteX2" fmla="*/ 63138 w 125903"/>
                <a:gd name="connsiteY2" fmla="*/ 7839 h 213667"/>
                <a:gd name="connsiteX3" fmla="*/ 104701 w 125903"/>
                <a:gd name="connsiteY3" fmla="*/ 46349 h 213667"/>
                <a:gd name="connsiteX4" fmla="*/ 74666 w 125903"/>
                <a:gd name="connsiteY4" fmla="*/ 89827 h 213667"/>
                <a:gd name="connsiteX5" fmla="*/ 37047 w 125903"/>
                <a:gd name="connsiteY5" fmla="*/ 64982 h 213667"/>
                <a:gd name="connsiteX6" fmla="*/ 81340 w 125903"/>
                <a:gd name="connsiteY6" fmla="*/ 94486 h 213667"/>
                <a:gd name="connsiteX7" fmla="*/ 118050 w 125903"/>
                <a:gd name="connsiteY7" fmla="*/ 46349 h 213667"/>
                <a:gd name="connsiteX8" fmla="*/ 63441 w 125903"/>
                <a:gd name="connsiteY8" fmla="*/ 75 h 213667"/>
                <a:gd name="connsiteX9" fmla="*/ 8529 w 125903"/>
                <a:gd name="connsiteY9" fmla="*/ 51939 h 213667"/>
                <a:gd name="connsiteX10" fmla="*/ 21878 w 125903"/>
                <a:gd name="connsiteY10" fmla="*/ 86101 h 213667"/>
                <a:gd name="connsiteX11" fmla="*/ 44025 w 125903"/>
                <a:gd name="connsiteY11" fmla="*/ 102871 h 213667"/>
                <a:gd name="connsiteX12" fmla="*/ 338 w 125903"/>
                <a:gd name="connsiteY12" fmla="*/ 160014 h 213667"/>
                <a:gd name="connsiteX13" fmla="*/ 63138 w 125903"/>
                <a:gd name="connsiteY13" fmla="*/ 213742 h 213667"/>
                <a:gd name="connsiteX14" fmla="*/ 126241 w 125903"/>
                <a:gd name="connsiteY14" fmla="*/ 154735 h 213667"/>
                <a:gd name="connsiteX15" fmla="*/ 111375 w 125903"/>
                <a:gd name="connsiteY15" fmla="*/ 116536 h 213667"/>
                <a:gd name="connsiteX16" fmla="*/ 81340 w 125903"/>
                <a:gd name="connsiteY16" fmla="*/ 94486 h 213667"/>
                <a:gd name="connsiteX17" fmla="*/ 51002 w 125903"/>
                <a:gd name="connsiteY17" fmla="*/ 107529 h 213667"/>
                <a:gd name="connsiteX18" fmla="*/ 88318 w 125903"/>
                <a:gd name="connsiteY18" fmla="*/ 131753 h 213667"/>
                <a:gd name="connsiteX19" fmla="*/ 111072 w 125903"/>
                <a:gd name="connsiteY19" fmla="*/ 165915 h 213667"/>
                <a:gd name="connsiteX20" fmla="*/ 63441 w 125903"/>
                <a:gd name="connsiteY20" fmla="*/ 205046 h 213667"/>
                <a:gd name="connsiteX21" fmla="*/ 15507 w 125903"/>
                <a:gd name="connsiteY21" fmla="*/ 160014 h 213667"/>
                <a:gd name="connsiteX22" fmla="*/ 51002 w 125903"/>
                <a:gd name="connsiteY22" fmla="*/ 107529 h 21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5903" h="213667">
                  <a:moveTo>
                    <a:pt x="37047" y="64982"/>
                  </a:moveTo>
                  <a:cubicBezTo>
                    <a:pt x="23091" y="55665"/>
                    <a:pt x="21878" y="45106"/>
                    <a:pt x="21878" y="39827"/>
                  </a:cubicBezTo>
                  <a:cubicBezTo>
                    <a:pt x="21878" y="20882"/>
                    <a:pt x="41598" y="7839"/>
                    <a:pt x="63138" y="7839"/>
                  </a:cubicBezTo>
                  <a:cubicBezTo>
                    <a:pt x="85284" y="7839"/>
                    <a:pt x="104701" y="23988"/>
                    <a:pt x="104701" y="46349"/>
                  </a:cubicBezTo>
                  <a:cubicBezTo>
                    <a:pt x="104701" y="64051"/>
                    <a:pt x="92869" y="78958"/>
                    <a:pt x="74666" y="89827"/>
                  </a:cubicBezTo>
                  <a:lnTo>
                    <a:pt x="37047" y="64982"/>
                  </a:lnTo>
                  <a:close/>
                  <a:moveTo>
                    <a:pt x="81340" y="94486"/>
                  </a:moveTo>
                  <a:cubicBezTo>
                    <a:pt x="103184" y="82995"/>
                    <a:pt x="118050" y="66846"/>
                    <a:pt x="118050" y="46349"/>
                  </a:cubicBezTo>
                  <a:cubicBezTo>
                    <a:pt x="118050" y="17777"/>
                    <a:pt x="91049" y="75"/>
                    <a:pt x="63441" y="75"/>
                  </a:cubicBezTo>
                  <a:cubicBezTo>
                    <a:pt x="33103" y="75"/>
                    <a:pt x="8529" y="23056"/>
                    <a:pt x="8529" y="51939"/>
                  </a:cubicBezTo>
                  <a:cubicBezTo>
                    <a:pt x="8529" y="57529"/>
                    <a:pt x="9136" y="71504"/>
                    <a:pt x="21878" y="86101"/>
                  </a:cubicBezTo>
                  <a:cubicBezTo>
                    <a:pt x="25215" y="89827"/>
                    <a:pt x="36440" y="97591"/>
                    <a:pt x="44025" y="102871"/>
                  </a:cubicBezTo>
                  <a:cubicBezTo>
                    <a:pt x="26429" y="111877"/>
                    <a:pt x="338" y="129269"/>
                    <a:pt x="338" y="160014"/>
                  </a:cubicBezTo>
                  <a:cubicBezTo>
                    <a:pt x="338" y="192934"/>
                    <a:pt x="31283" y="213742"/>
                    <a:pt x="63138" y="213742"/>
                  </a:cubicBezTo>
                  <a:cubicBezTo>
                    <a:pt x="97420" y="213742"/>
                    <a:pt x="126241" y="187965"/>
                    <a:pt x="126241" y="154735"/>
                  </a:cubicBezTo>
                  <a:cubicBezTo>
                    <a:pt x="126241" y="143555"/>
                    <a:pt x="122904" y="129579"/>
                    <a:pt x="111375" y="116536"/>
                  </a:cubicBezTo>
                  <a:cubicBezTo>
                    <a:pt x="105611" y="110014"/>
                    <a:pt x="100757" y="106908"/>
                    <a:pt x="81340" y="94486"/>
                  </a:cubicBezTo>
                  <a:close/>
                  <a:moveTo>
                    <a:pt x="51002" y="107529"/>
                  </a:moveTo>
                  <a:lnTo>
                    <a:pt x="88318" y="131753"/>
                  </a:lnTo>
                  <a:cubicBezTo>
                    <a:pt x="96813" y="137654"/>
                    <a:pt x="111072" y="146971"/>
                    <a:pt x="111072" y="165915"/>
                  </a:cubicBezTo>
                  <a:cubicBezTo>
                    <a:pt x="111072" y="188897"/>
                    <a:pt x="88318" y="205046"/>
                    <a:pt x="63441" y="205046"/>
                  </a:cubicBezTo>
                  <a:cubicBezTo>
                    <a:pt x="37350" y="205046"/>
                    <a:pt x="15507" y="185791"/>
                    <a:pt x="15507" y="160014"/>
                  </a:cubicBezTo>
                  <a:cubicBezTo>
                    <a:pt x="15507" y="142002"/>
                    <a:pt x="25215" y="122126"/>
                    <a:pt x="51002" y="107529"/>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330">
              <a:extLst>
                <a:ext uri="{FF2B5EF4-FFF2-40B4-BE49-F238E27FC236}">
                  <a16:creationId xmlns:a16="http://schemas.microsoft.com/office/drawing/2014/main" id="{66E083EC-C517-DE39-4EC1-4A4BF93612D0}"/>
                </a:ext>
              </a:extLst>
            </p:cNvPr>
            <p:cNvSpPr/>
            <p:nvPr>
              <p:custDataLst>
                <p:tags r:id="rId195"/>
              </p:custDataLst>
            </p:nvPr>
          </p:nvSpPr>
          <p:spPr>
            <a:xfrm>
              <a:off x="12642804" y="4736919"/>
              <a:ext cx="32158" cy="32919"/>
            </a:xfrm>
            <a:custGeom>
              <a:avLst/>
              <a:gdLst>
                <a:gd name="connsiteX0" fmla="*/ 32501 w 32158"/>
                <a:gd name="connsiteY0" fmla="*/ 16535 h 32919"/>
                <a:gd name="connsiteX1" fmla="*/ 16422 w 32158"/>
                <a:gd name="connsiteY1" fmla="*/ 75 h 32919"/>
                <a:gd name="connsiteX2" fmla="*/ 343 w 32158"/>
                <a:gd name="connsiteY2" fmla="*/ 16535 h 32919"/>
                <a:gd name="connsiteX3" fmla="*/ 16422 w 32158"/>
                <a:gd name="connsiteY3" fmla="*/ 32994 h 32919"/>
                <a:gd name="connsiteX4" fmla="*/ 32501 w 32158"/>
                <a:gd name="connsiteY4" fmla="*/ 16535 h 3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919">
                  <a:moveTo>
                    <a:pt x="32501" y="16535"/>
                  </a:moveTo>
                  <a:cubicBezTo>
                    <a:pt x="32501" y="7528"/>
                    <a:pt x="25220" y="75"/>
                    <a:pt x="16422" y="75"/>
                  </a:cubicBezTo>
                  <a:cubicBezTo>
                    <a:pt x="7624" y="75"/>
                    <a:pt x="343" y="7528"/>
                    <a:pt x="343" y="16535"/>
                  </a:cubicBezTo>
                  <a:cubicBezTo>
                    <a:pt x="343" y="25541"/>
                    <a:pt x="7624" y="32994"/>
                    <a:pt x="16422" y="32994"/>
                  </a:cubicBezTo>
                  <a:cubicBezTo>
                    <a:pt x="25220" y="32994"/>
                    <a:pt x="32501" y="25541"/>
                    <a:pt x="32501" y="16535"/>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331">
              <a:extLst>
                <a:ext uri="{FF2B5EF4-FFF2-40B4-BE49-F238E27FC236}">
                  <a16:creationId xmlns:a16="http://schemas.microsoft.com/office/drawing/2014/main" id="{87709916-880D-B7FD-BB23-FFD594797483}"/>
                </a:ext>
              </a:extLst>
            </p:cNvPr>
            <p:cNvSpPr/>
            <p:nvPr>
              <p:custDataLst>
                <p:tags r:id="rId196"/>
              </p:custDataLst>
            </p:nvPr>
          </p:nvSpPr>
          <p:spPr>
            <a:xfrm>
              <a:off x="12713728" y="4563004"/>
              <a:ext cx="125903" cy="213667"/>
            </a:xfrm>
            <a:custGeom>
              <a:avLst/>
              <a:gdLst>
                <a:gd name="connsiteX0" fmla="*/ 27650 w 125903"/>
                <a:gd name="connsiteY0" fmla="*/ 105045 h 213667"/>
                <a:gd name="connsiteX1" fmla="*/ 27650 w 125903"/>
                <a:gd name="connsiteY1" fmla="*/ 97591 h 213667"/>
                <a:gd name="connsiteX2" fmla="*/ 80741 w 125903"/>
                <a:gd name="connsiteY2" fmla="*/ 7839 h 213667"/>
                <a:gd name="connsiteX3" fmla="*/ 107439 w 125903"/>
                <a:gd name="connsiteY3" fmla="*/ 20261 h 213667"/>
                <a:gd name="connsiteX4" fmla="*/ 90753 w 125903"/>
                <a:gd name="connsiteY4" fmla="*/ 34237 h 213667"/>
                <a:gd name="connsiteX5" fmla="*/ 104709 w 125903"/>
                <a:gd name="connsiteY5" fmla="*/ 48523 h 213667"/>
                <a:gd name="connsiteX6" fmla="*/ 118664 w 125903"/>
                <a:gd name="connsiteY6" fmla="*/ 33615 h 213667"/>
                <a:gd name="connsiteX7" fmla="*/ 80135 w 125903"/>
                <a:gd name="connsiteY7" fmla="*/ 75 h 213667"/>
                <a:gd name="connsiteX8" fmla="*/ 346 w 125903"/>
                <a:gd name="connsiteY8" fmla="*/ 108772 h 213667"/>
                <a:gd name="connsiteX9" fmla="*/ 63752 w 125903"/>
                <a:gd name="connsiteY9" fmla="*/ 213742 h 213667"/>
                <a:gd name="connsiteX10" fmla="*/ 126249 w 125903"/>
                <a:gd name="connsiteY10" fmla="*/ 143555 h 213667"/>
                <a:gd name="connsiteX11" fmla="*/ 65572 w 125903"/>
                <a:gd name="connsiteY11" fmla="*/ 74299 h 213667"/>
                <a:gd name="connsiteX12" fmla="*/ 27650 w 125903"/>
                <a:gd name="connsiteY12" fmla="*/ 105045 h 213667"/>
                <a:gd name="connsiteX13" fmla="*/ 63752 w 125903"/>
                <a:gd name="connsiteY13" fmla="*/ 205046 h 213667"/>
                <a:gd name="connsiteX14" fmla="*/ 33717 w 125903"/>
                <a:gd name="connsiteY14" fmla="*/ 181754 h 213667"/>
                <a:gd name="connsiteX15" fmla="*/ 28257 w 125903"/>
                <a:gd name="connsiteY15" fmla="*/ 136722 h 213667"/>
                <a:gd name="connsiteX16" fmla="*/ 65269 w 125903"/>
                <a:gd name="connsiteY16" fmla="*/ 81442 h 213667"/>
                <a:gd name="connsiteX17" fmla="*/ 93483 w 125903"/>
                <a:gd name="connsiteY17" fmla="*/ 100697 h 213667"/>
                <a:gd name="connsiteX18" fmla="*/ 98944 w 125903"/>
                <a:gd name="connsiteY18" fmla="*/ 143244 h 213667"/>
                <a:gd name="connsiteX19" fmla="*/ 93787 w 125903"/>
                <a:gd name="connsiteY19" fmla="*/ 184860 h 213667"/>
                <a:gd name="connsiteX20" fmla="*/ 63752 w 125903"/>
                <a:gd name="connsiteY20" fmla="*/ 205046 h 21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903" h="213667">
                  <a:moveTo>
                    <a:pt x="27650" y="105045"/>
                  </a:moveTo>
                  <a:lnTo>
                    <a:pt x="27650" y="97591"/>
                  </a:lnTo>
                  <a:cubicBezTo>
                    <a:pt x="27650" y="19019"/>
                    <a:pt x="65269" y="7839"/>
                    <a:pt x="80741" y="7839"/>
                  </a:cubicBezTo>
                  <a:cubicBezTo>
                    <a:pt x="88023" y="7839"/>
                    <a:pt x="100765" y="9702"/>
                    <a:pt x="107439" y="20261"/>
                  </a:cubicBezTo>
                  <a:cubicBezTo>
                    <a:pt x="102888" y="20261"/>
                    <a:pt x="90753" y="20261"/>
                    <a:pt x="90753" y="34237"/>
                  </a:cubicBezTo>
                  <a:cubicBezTo>
                    <a:pt x="90753" y="43864"/>
                    <a:pt x="98034" y="48523"/>
                    <a:pt x="104709" y="48523"/>
                  </a:cubicBezTo>
                  <a:cubicBezTo>
                    <a:pt x="109563" y="48523"/>
                    <a:pt x="118664" y="45727"/>
                    <a:pt x="118664" y="33615"/>
                  </a:cubicBezTo>
                  <a:cubicBezTo>
                    <a:pt x="118664" y="14982"/>
                    <a:pt x="105315" y="75"/>
                    <a:pt x="80135" y="75"/>
                  </a:cubicBezTo>
                  <a:cubicBezTo>
                    <a:pt x="41302" y="75"/>
                    <a:pt x="346" y="40137"/>
                    <a:pt x="346" y="108772"/>
                  </a:cubicBezTo>
                  <a:cubicBezTo>
                    <a:pt x="346" y="191692"/>
                    <a:pt x="35538" y="213742"/>
                    <a:pt x="63752" y="213742"/>
                  </a:cubicBezTo>
                  <a:cubicBezTo>
                    <a:pt x="97427" y="213742"/>
                    <a:pt x="126249" y="184549"/>
                    <a:pt x="126249" y="143555"/>
                  </a:cubicBezTo>
                  <a:cubicBezTo>
                    <a:pt x="126249" y="104113"/>
                    <a:pt x="99248" y="74299"/>
                    <a:pt x="65572" y="74299"/>
                  </a:cubicBezTo>
                  <a:cubicBezTo>
                    <a:pt x="44943" y="74299"/>
                    <a:pt x="33717" y="90138"/>
                    <a:pt x="27650" y="105045"/>
                  </a:cubicBezTo>
                  <a:close/>
                  <a:moveTo>
                    <a:pt x="63752" y="205046"/>
                  </a:moveTo>
                  <a:cubicBezTo>
                    <a:pt x="44639" y="205046"/>
                    <a:pt x="35538" y="186412"/>
                    <a:pt x="33717" y="181754"/>
                  </a:cubicBezTo>
                  <a:cubicBezTo>
                    <a:pt x="28257" y="167157"/>
                    <a:pt x="28257" y="142312"/>
                    <a:pt x="28257" y="136722"/>
                  </a:cubicBezTo>
                  <a:cubicBezTo>
                    <a:pt x="28257" y="112498"/>
                    <a:pt x="37965" y="81442"/>
                    <a:pt x="65269" y="81442"/>
                  </a:cubicBezTo>
                  <a:cubicBezTo>
                    <a:pt x="70123" y="81442"/>
                    <a:pt x="84079" y="81442"/>
                    <a:pt x="93483" y="100697"/>
                  </a:cubicBezTo>
                  <a:cubicBezTo>
                    <a:pt x="98944" y="112188"/>
                    <a:pt x="98944" y="128027"/>
                    <a:pt x="98944" y="143244"/>
                  </a:cubicBezTo>
                  <a:cubicBezTo>
                    <a:pt x="98944" y="158151"/>
                    <a:pt x="98944" y="173679"/>
                    <a:pt x="93787" y="184860"/>
                  </a:cubicBezTo>
                  <a:cubicBezTo>
                    <a:pt x="84685" y="203493"/>
                    <a:pt x="70730" y="205046"/>
                    <a:pt x="63752" y="205046"/>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332">
              <a:extLst>
                <a:ext uri="{FF2B5EF4-FFF2-40B4-BE49-F238E27FC236}">
                  <a16:creationId xmlns:a16="http://schemas.microsoft.com/office/drawing/2014/main" id="{7068FB2E-659C-8763-A064-B0D9525C1E24}"/>
                </a:ext>
              </a:extLst>
            </p:cNvPr>
            <p:cNvSpPr/>
            <p:nvPr>
              <p:custDataLst>
                <p:tags r:id="rId197"/>
              </p:custDataLst>
            </p:nvPr>
          </p:nvSpPr>
          <p:spPr>
            <a:xfrm>
              <a:off x="12911734" y="4554308"/>
              <a:ext cx="146533" cy="215530"/>
            </a:xfrm>
            <a:custGeom>
              <a:avLst/>
              <a:gdLst>
                <a:gd name="connsiteX0" fmla="*/ 24016 w 146533"/>
                <a:gd name="connsiteY0" fmla="*/ 192002 h 215530"/>
                <a:gd name="connsiteX1" fmla="*/ 352 w 146533"/>
                <a:gd name="connsiteY1" fmla="*/ 205978 h 215530"/>
                <a:gd name="connsiteX2" fmla="*/ 352 w 146533"/>
                <a:gd name="connsiteY2" fmla="*/ 215605 h 215530"/>
                <a:gd name="connsiteX3" fmla="*/ 33421 w 146533"/>
                <a:gd name="connsiteY3" fmla="*/ 214674 h 215530"/>
                <a:gd name="connsiteX4" fmla="*/ 66793 w 146533"/>
                <a:gd name="connsiteY4" fmla="*/ 215605 h 215530"/>
                <a:gd name="connsiteX5" fmla="*/ 66793 w 146533"/>
                <a:gd name="connsiteY5" fmla="*/ 205978 h 215530"/>
                <a:gd name="connsiteX6" fmla="*/ 43129 w 146533"/>
                <a:gd name="connsiteY6" fmla="*/ 192002 h 215530"/>
                <a:gd name="connsiteX7" fmla="*/ 43129 w 146533"/>
                <a:gd name="connsiteY7" fmla="*/ 160014 h 215530"/>
                <a:gd name="connsiteX8" fmla="*/ 62545 w 146533"/>
                <a:gd name="connsiteY8" fmla="*/ 142934 h 215530"/>
                <a:gd name="connsiteX9" fmla="*/ 98648 w 146533"/>
                <a:gd name="connsiteY9" fmla="*/ 198835 h 215530"/>
                <a:gd name="connsiteX10" fmla="*/ 87726 w 146533"/>
                <a:gd name="connsiteY10" fmla="*/ 205978 h 215530"/>
                <a:gd name="connsiteX11" fmla="*/ 87726 w 146533"/>
                <a:gd name="connsiteY11" fmla="*/ 215605 h 215530"/>
                <a:gd name="connsiteX12" fmla="*/ 120491 w 146533"/>
                <a:gd name="connsiteY12" fmla="*/ 214674 h 215530"/>
                <a:gd name="connsiteX13" fmla="*/ 146885 w 146533"/>
                <a:gd name="connsiteY13" fmla="*/ 215605 h 215530"/>
                <a:gd name="connsiteX14" fmla="*/ 146885 w 146533"/>
                <a:gd name="connsiteY14" fmla="*/ 205978 h 215530"/>
                <a:gd name="connsiteX15" fmla="*/ 117457 w 146533"/>
                <a:gd name="connsiteY15" fmla="*/ 189518 h 215530"/>
                <a:gd name="connsiteX16" fmla="*/ 78928 w 146533"/>
                <a:gd name="connsiteY16" fmla="*/ 133927 h 215530"/>
                <a:gd name="connsiteX17" fmla="*/ 77108 w 146533"/>
                <a:gd name="connsiteY17" fmla="*/ 130511 h 215530"/>
                <a:gd name="connsiteX18" fmla="*/ 101681 w 146533"/>
                <a:gd name="connsiteY18" fmla="*/ 108151 h 215530"/>
                <a:gd name="connsiteX19" fmla="*/ 139907 w 146533"/>
                <a:gd name="connsiteY19" fmla="*/ 91380 h 215530"/>
                <a:gd name="connsiteX20" fmla="*/ 139907 w 146533"/>
                <a:gd name="connsiteY20" fmla="*/ 81753 h 215530"/>
                <a:gd name="connsiteX21" fmla="*/ 118671 w 146533"/>
                <a:gd name="connsiteY21" fmla="*/ 82684 h 215530"/>
                <a:gd name="connsiteX22" fmla="*/ 84692 w 146533"/>
                <a:gd name="connsiteY22" fmla="*/ 81753 h 215530"/>
                <a:gd name="connsiteX23" fmla="*/ 84692 w 146533"/>
                <a:gd name="connsiteY23" fmla="*/ 91380 h 215530"/>
                <a:gd name="connsiteX24" fmla="*/ 93490 w 146533"/>
                <a:gd name="connsiteY24" fmla="*/ 99144 h 215530"/>
                <a:gd name="connsiteX25" fmla="*/ 86816 w 146533"/>
                <a:gd name="connsiteY25" fmla="*/ 111256 h 215530"/>
                <a:gd name="connsiteX26" fmla="*/ 44039 w 146533"/>
                <a:gd name="connsiteY26" fmla="*/ 149145 h 215530"/>
                <a:gd name="connsiteX27" fmla="*/ 44039 w 146533"/>
                <a:gd name="connsiteY27" fmla="*/ 75 h 215530"/>
                <a:gd name="connsiteX28" fmla="*/ 352 w 146533"/>
                <a:gd name="connsiteY28" fmla="*/ 3491 h 215530"/>
                <a:gd name="connsiteX29" fmla="*/ 352 w 146533"/>
                <a:gd name="connsiteY29" fmla="*/ 13118 h 215530"/>
                <a:gd name="connsiteX30" fmla="*/ 24016 w 146533"/>
                <a:gd name="connsiteY30" fmla="*/ 30510 h 215530"/>
                <a:gd name="connsiteX31" fmla="*/ 24016 w 146533"/>
                <a:gd name="connsiteY31" fmla="*/ 192002 h 21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533" h="215530">
                  <a:moveTo>
                    <a:pt x="24016" y="192002"/>
                  </a:moveTo>
                  <a:cubicBezTo>
                    <a:pt x="24016" y="205978"/>
                    <a:pt x="20679" y="205978"/>
                    <a:pt x="352" y="205978"/>
                  </a:cubicBezTo>
                  <a:lnTo>
                    <a:pt x="352" y="215605"/>
                  </a:lnTo>
                  <a:cubicBezTo>
                    <a:pt x="10364" y="215295"/>
                    <a:pt x="24623" y="214674"/>
                    <a:pt x="33421" y="214674"/>
                  </a:cubicBezTo>
                  <a:cubicBezTo>
                    <a:pt x="42522" y="214674"/>
                    <a:pt x="54657" y="214984"/>
                    <a:pt x="66793" y="215605"/>
                  </a:cubicBezTo>
                  <a:lnTo>
                    <a:pt x="66793" y="205978"/>
                  </a:lnTo>
                  <a:cubicBezTo>
                    <a:pt x="46466" y="205978"/>
                    <a:pt x="43129" y="205978"/>
                    <a:pt x="43129" y="192002"/>
                  </a:cubicBezTo>
                  <a:lnTo>
                    <a:pt x="43129" y="160014"/>
                  </a:lnTo>
                  <a:lnTo>
                    <a:pt x="62545" y="142934"/>
                  </a:lnTo>
                  <a:cubicBezTo>
                    <a:pt x="85906" y="175853"/>
                    <a:pt x="98648" y="193245"/>
                    <a:pt x="98648" y="198835"/>
                  </a:cubicBezTo>
                  <a:cubicBezTo>
                    <a:pt x="98648" y="204736"/>
                    <a:pt x="93490" y="205978"/>
                    <a:pt x="87726" y="205978"/>
                  </a:cubicBezTo>
                  <a:lnTo>
                    <a:pt x="87726" y="215605"/>
                  </a:lnTo>
                  <a:cubicBezTo>
                    <a:pt x="96221" y="215295"/>
                    <a:pt x="114120" y="214674"/>
                    <a:pt x="120491" y="214674"/>
                  </a:cubicBezTo>
                  <a:cubicBezTo>
                    <a:pt x="129289" y="214674"/>
                    <a:pt x="138087" y="214984"/>
                    <a:pt x="146885" y="215605"/>
                  </a:cubicBezTo>
                  <a:lnTo>
                    <a:pt x="146885" y="205978"/>
                  </a:lnTo>
                  <a:cubicBezTo>
                    <a:pt x="135660" y="205978"/>
                    <a:pt x="128986" y="205978"/>
                    <a:pt x="117457" y="189518"/>
                  </a:cubicBezTo>
                  <a:lnTo>
                    <a:pt x="78928" y="133927"/>
                  </a:lnTo>
                  <a:cubicBezTo>
                    <a:pt x="78624" y="133306"/>
                    <a:pt x="77108" y="131443"/>
                    <a:pt x="77108" y="130511"/>
                  </a:cubicBezTo>
                  <a:cubicBezTo>
                    <a:pt x="77108" y="129269"/>
                    <a:pt x="98648" y="110635"/>
                    <a:pt x="101681" y="108151"/>
                  </a:cubicBezTo>
                  <a:cubicBezTo>
                    <a:pt x="120794" y="92312"/>
                    <a:pt x="133536" y="91691"/>
                    <a:pt x="139907" y="91380"/>
                  </a:cubicBezTo>
                  <a:lnTo>
                    <a:pt x="139907" y="81753"/>
                  </a:lnTo>
                  <a:cubicBezTo>
                    <a:pt x="131109" y="82684"/>
                    <a:pt x="127165" y="82684"/>
                    <a:pt x="118671" y="82684"/>
                  </a:cubicBezTo>
                  <a:cubicBezTo>
                    <a:pt x="107749" y="82684"/>
                    <a:pt x="88939" y="82063"/>
                    <a:pt x="84692" y="81753"/>
                  </a:cubicBezTo>
                  <a:lnTo>
                    <a:pt x="84692" y="91380"/>
                  </a:lnTo>
                  <a:cubicBezTo>
                    <a:pt x="90456" y="91691"/>
                    <a:pt x="93490" y="95107"/>
                    <a:pt x="93490" y="99144"/>
                  </a:cubicBezTo>
                  <a:cubicBezTo>
                    <a:pt x="93490" y="105355"/>
                    <a:pt x="89243" y="109082"/>
                    <a:pt x="86816" y="111256"/>
                  </a:cubicBezTo>
                  <a:lnTo>
                    <a:pt x="44039" y="149145"/>
                  </a:lnTo>
                  <a:lnTo>
                    <a:pt x="44039" y="75"/>
                  </a:lnTo>
                  <a:lnTo>
                    <a:pt x="352" y="3491"/>
                  </a:lnTo>
                  <a:lnTo>
                    <a:pt x="352" y="13118"/>
                  </a:lnTo>
                  <a:cubicBezTo>
                    <a:pt x="21589" y="13118"/>
                    <a:pt x="24016" y="15292"/>
                    <a:pt x="24016" y="30510"/>
                  </a:cubicBezTo>
                  <a:lnTo>
                    <a:pt x="24016" y="192002"/>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333">
              <a:extLst>
                <a:ext uri="{FF2B5EF4-FFF2-40B4-BE49-F238E27FC236}">
                  <a16:creationId xmlns:a16="http://schemas.microsoft.com/office/drawing/2014/main" id="{75C0B85A-EFF9-4961-6FE1-0C564AEC357D}"/>
                </a:ext>
              </a:extLst>
            </p:cNvPr>
            <p:cNvSpPr/>
            <p:nvPr>
              <p:custDataLst>
                <p:tags r:id="rId198"/>
              </p:custDataLst>
            </p:nvPr>
          </p:nvSpPr>
          <p:spPr>
            <a:xfrm>
              <a:off x="13063425" y="4630706"/>
              <a:ext cx="117408" cy="142548"/>
            </a:xfrm>
            <a:custGeom>
              <a:avLst/>
              <a:gdLst>
                <a:gd name="connsiteX0" fmla="*/ 25841 w 117408"/>
                <a:gd name="connsiteY0" fmla="*/ 60945 h 142548"/>
                <a:gd name="connsiteX1" fmla="*/ 63460 w 117408"/>
                <a:gd name="connsiteY1" fmla="*/ 6907 h 142548"/>
                <a:gd name="connsiteX2" fmla="*/ 97742 w 117408"/>
                <a:gd name="connsiteY2" fmla="*/ 60945 h 142548"/>
                <a:gd name="connsiteX3" fmla="*/ 25841 w 117408"/>
                <a:gd name="connsiteY3" fmla="*/ 60945 h 142548"/>
                <a:gd name="connsiteX4" fmla="*/ 25538 w 117408"/>
                <a:gd name="connsiteY4" fmla="*/ 67467 h 142548"/>
                <a:gd name="connsiteX5" fmla="*/ 110181 w 117408"/>
                <a:gd name="connsiteY5" fmla="*/ 67467 h 142548"/>
                <a:gd name="connsiteX6" fmla="*/ 117766 w 117408"/>
                <a:gd name="connsiteY6" fmla="*/ 60945 h 142548"/>
                <a:gd name="connsiteX7" fmla="*/ 63460 w 117408"/>
                <a:gd name="connsiteY7" fmla="*/ 75 h 142548"/>
                <a:gd name="connsiteX8" fmla="*/ 357 w 117408"/>
                <a:gd name="connsiteY8" fmla="*/ 70883 h 142548"/>
                <a:gd name="connsiteX9" fmla="*/ 67101 w 117408"/>
                <a:gd name="connsiteY9" fmla="*/ 142623 h 142548"/>
                <a:gd name="connsiteX10" fmla="*/ 117766 w 117408"/>
                <a:gd name="connsiteY10" fmla="*/ 102250 h 142548"/>
                <a:gd name="connsiteX11" fmla="*/ 113822 w 117408"/>
                <a:gd name="connsiteY11" fmla="*/ 98523 h 142548"/>
                <a:gd name="connsiteX12" fmla="*/ 109878 w 117408"/>
                <a:gd name="connsiteY12" fmla="*/ 102871 h 142548"/>
                <a:gd name="connsiteX13" fmla="*/ 68921 w 117408"/>
                <a:gd name="connsiteY13" fmla="*/ 134859 h 142548"/>
                <a:gd name="connsiteX14" fmla="*/ 34639 w 117408"/>
                <a:gd name="connsiteY14" fmla="*/ 114051 h 142548"/>
                <a:gd name="connsiteX15" fmla="*/ 25538 w 117408"/>
                <a:gd name="connsiteY15" fmla="*/ 67467 h 1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408" h="142548">
                  <a:moveTo>
                    <a:pt x="25841" y="60945"/>
                  </a:moveTo>
                  <a:cubicBezTo>
                    <a:pt x="27661" y="14671"/>
                    <a:pt x="53145" y="6907"/>
                    <a:pt x="63460" y="6907"/>
                  </a:cubicBezTo>
                  <a:cubicBezTo>
                    <a:pt x="94709" y="6907"/>
                    <a:pt x="97742" y="48833"/>
                    <a:pt x="97742" y="60945"/>
                  </a:cubicBezTo>
                  <a:lnTo>
                    <a:pt x="25841" y="60945"/>
                  </a:lnTo>
                  <a:close/>
                  <a:moveTo>
                    <a:pt x="25538" y="67467"/>
                  </a:moveTo>
                  <a:lnTo>
                    <a:pt x="110181" y="67467"/>
                  </a:lnTo>
                  <a:cubicBezTo>
                    <a:pt x="116855" y="67467"/>
                    <a:pt x="117766" y="67467"/>
                    <a:pt x="117766" y="60945"/>
                  </a:cubicBezTo>
                  <a:cubicBezTo>
                    <a:pt x="117766" y="30199"/>
                    <a:pt x="101383" y="75"/>
                    <a:pt x="63460" y="75"/>
                  </a:cubicBezTo>
                  <a:cubicBezTo>
                    <a:pt x="28268" y="75"/>
                    <a:pt x="357" y="32063"/>
                    <a:pt x="357" y="70883"/>
                  </a:cubicBezTo>
                  <a:cubicBezTo>
                    <a:pt x="357" y="112498"/>
                    <a:pt x="32212" y="142623"/>
                    <a:pt x="67101" y="142623"/>
                  </a:cubicBezTo>
                  <a:cubicBezTo>
                    <a:pt x="104113" y="142623"/>
                    <a:pt x="117766" y="108151"/>
                    <a:pt x="117766" y="102250"/>
                  </a:cubicBezTo>
                  <a:cubicBezTo>
                    <a:pt x="117766" y="99144"/>
                    <a:pt x="115339" y="98523"/>
                    <a:pt x="113822" y="98523"/>
                  </a:cubicBezTo>
                  <a:cubicBezTo>
                    <a:pt x="111091" y="98523"/>
                    <a:pt x="110484" y="100386"/>
                    <a:pt x="109878" y="102871"/>
                  </a:cubicBezTo>
                  <a:cubicBezTo>
                    <a:pt x="99259" y="134859"/>
                    <a:pt x="71955" y="134859"/>
                    <a:pt x="68921" y="134859"/>
                  </a:cubicBezTo>
                  <a:cubicBezTo>
                    <a:pt x="53752" y="134859"/>
                    <a:pt x="41617" y="125542"/>
                    <a:pt x="34639" y="114051"/>
                  </a:cubicBezTo>
                  <a:cubicBezTo>
                    <a:pt x="25538" y="99144"/>
                    <a:pt x="25538" y="78647"/>
                    <a:pt x="25538" y="67467"/>
                  </a:cubicBez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334">
              <a:extLst>
                <a:ext uri="{FF2B5EF4-FFF2-40B4-BE49-F238E27FC236}">
                  <a16:creationId xmlns:a16="http://schemas.microsoft.com/office/drawing/2014/main" id="{CF18CB4E-FDB4-325D-F24F-5F4772CA9EB3}"/>
                </a:ext>
              </a:extLst>
            </p:cNvPr>
            <p:cNvSpPr/>
            <p:nvPr>
              <p:custDataLst>
                <p:tags r:id="rId199"/>
              </p:custDataLst>
            </p:nvPr>
          </p:nvSpPr>
          <p:spPr>
            <a:xfrm>
              <a:off x="13195531" y="4557724"/>
              <a:ext cx="215703" cy="218946"/>
            </a:xfrm>
            <a:custGeom>
              <a:avLst/>
              <a:gdLst>
                <a:gd name="connsiteX0" fmla="*/ 182997 w 215703"/>
                <a:gd name="connsiteY0" fmla="*/ 30510 h 218946"/>
                <a:gd name="connsiteX1" fmla="*/ 216065 w 215703"/>
                <a:gd name="connsiteY1" fmla="*/ 9702 h 218946"/>
                <a:gd name="connsiteX2" fmla="*/ 216065 w 215703"/>
                <a:gd name="connsiteY2" fmla="*/ 75 h 218946"/>
                <a:gd name="connsiteX3" fmla="*/ 186637 w 215703"/>
                <a:gd name="connsiteY3" fmla="*/ 1006 h 218946"/>
                <a:gd name="connsiteX4" fmla="*/ 152052 w 215703"/>
                <a:gd name="connsiteY4" fmla="*/ 75 h 218946"/>
                <a:gd name="connsiteX5" fmla="*/ 152052 w 215703"/>
                <a:gd name="connsiteY5" fmla="*/ 9702 h 218946"/>
                <a:gd name="connsiteX6" fmla="*/ 174199 w 215703"/>
                <a:gd name="connsiteY6" fmla="*/ 25230 h 218946"/>
                <a:gd name="connsiteX7" fmla="*/ 172682 w 215703"/>
                <a:gd name="connsiteY7" fmla="*/ 31442 h 218946"/>
                <a:gd name="connsiteX8" fmla="*/ 117163 w 215703"/>
                <a:gd name="connsiteY8" fmla="*/ 181133 h 218946"/>
                <a:gd name="connsiteX9" fmla="*/ 59217 w 215703"/>
                <a:gd name="connsiteY9" fmla="*/ 24299 h 218946"/>
                <a:gd name="connsiteX10" fmla="*/ 57397 w 215703"/>
                <a:gd name="connsiteY10" fmla="*/ 18708 h 218946"/>
                <a:gd name="connsiteX11" fmla="*/ 82274 w 215703"/>
                <a:gd name="connsiteY11" fmla="*/ 9702 h 218946"/>
                <a:gd name="connsiteX12" fmla="*/ 82274 w 215703"/>
                <a:gd name="connsiteY12" fmla="*/ 75 h 218946"/>
                <a:gd name="connsiteX13" fmla="*/ 38891 w 215703"/>
                <a:gd name="connsiteY13" fmla="*/ 1006 h 218946"/>
                <a:gd name="connsiteX14" fmla="*/ 362 w 215703"/>
                <a:gd name="connsiteY14" fmla="*/ 75 h 218946"/>
                <a:gd name="connsiteX15" fmla="*/ 362 w 215703"/>
                <a:gd name="connsiteY15" fmla="*/ 9702 h 218946"/>
                <a:gd name="connsiteX16" fmla="*/ 30093 w 215703"/>
                <a:gd name="connsiteY16" fmla="*/ 21504 h 218946"/>
                <a:gd name="connsiteX17" fmla="*/ 100477 w 215703"/>
                <a:gd name="connsiteY17" fmla="*/ 212189 h 218946"/>
                <a:gd name="connsiteX18" fmla="*/ 108062 w 215703"/>
                <a:gd name="connsiteY18" fmla="*/ 219021 h 218946"/>
                <a:gd name="connsiteX19" fmla="*/ 115343 w 215703"/>
                <a:gd name="connsiteY19" fmla="*/ 213121 h 218946"/>
                <a:gd name="connsiteX20" fmla="*/ 182997 w 215703"/>
                <a:gd name="connsiteY20" fmla="*/ 30510 h 21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703" h="218946">
                  <a:moveTo>
                    <a:pt x="182997" y="30510"/>
                  </a:moveTo>
                  <a:cubicBezTo>
                    <a:pt x="187244" y="19019"/>
                    <a:pt x="195436" y="10013"/>
                    <a:pt x="216065" y="9702"/>
                  </a:cubicBezTo>
                  <a:lnTo>
                    <a:pt x="216065" y="75"/>
                  </a:lnTo>
                  <a:cubicBezTo>
                    <a:pt x="206661" y="696"/>
                    <a:pt x="194525" y="1006"/>
                    <a:pt x="186637" y="1006"/>
                  </a:cubicBezTo>
                  <a:cubicBezTo>
                    <a:pt x="177536" y="1006"/>
                    <a:pt x="159940" y="385"/>
                    <a:pt x="152052" y="75"/>
                  </a:cubicBezTo>
                  <a:lnTo>
                    <a:pt x="152052" y="9702"/>
                  </a:lnTo>
                  <a:cubicBezTo>
                    <a:pt x="167828" y="10013"/>
                    <a:pt x="174199" y="18087"/>
                    <a:pt x="174199" y="25230"/>
                  </a:cubicBezTo>
                  <a:cubicBezTo>
                    <a:pt x="174199" y="27715"/>
                    <a:pt x="173289" y="29578"/>
                    <a:pt x="172682" y="31442"/>
                  </a:cubicBezTo>
                  <a:lnTo>
                    <a:pt x="117163" y="181133"/>
                  </a:lnTo>
                  <a:lnTo>
                    <a:pt x="59217" y="24299"/>
                  </a:lnTo>
                  <a:cubicBezTo>
                    <a:pt x="57397" y="19951"/>
                    <a:pt x="57397" y="19330"/>
                    <a:pt x="57397" y="18708"/>
                  </a:cubicBezTo>
                  <a:cubicBezTo>
                    <a:pt x="57397" y="9702"/>
                    <a:pt x="74690" y="9702"/>
                    <a:pt x="82274" y="9702"/>
                  </a:cubicBezTo>
                  <a:lnTo>
                    <a:pt x="82274" y="75"/>
                  </a:lnTo>
                  <a:cubicBezTo>
                    <a:pt x="71353" y="1006"/>
                    <a:pt x="50419" y="1006"/>
                    <a:pt x="38891" y="1006"/>
                  </a:cubicBezTo>
                  <a:cubicBezTo>
                    <a:pt x="24329" y="1006"/>
                    <a:pt x="11283" y="385"/>
                    <a:pt x="362" y="75"/>
                  </a:cubicBezTo>
                  <a:lnTo>
                    <a:pt x="362" y="9702"/>
                  </a:lnTo>
                  <a:cubicBezTo>
                    <a:pt x="20081" y="9702"/>
                    <a:pt x="25846" y="9702"/>
                    <a:pt x="30093" y="21504"/>
                  </a:cubicBezTo>
                  <a:lnTo>
                    <a:pt x="100477" y="212189"/>
                  </a:lnTo>
                  <a:cubicBezTo>
                    <a:pt x="102601" y="218090"/>
                    <a:pt x="104118" y="219021"/>
                    <a:pt x="108062" y="219021"/>
                  </a:cubicBezTo>
                  <a:cubicBezTo>
                    <a:pt x="113219" y="219021"/>
                    <a:pt x="113826" y="217469"/>
                    <a:pt x="115343" y="213121"/>
                  </a:cubicBezTo>
                  <a:lnTo>
                    <a:pt x="182997" y="30510"/>
                  </a:lnTo>
                  <a:close/>
                </a:path>
              </a:pathLst>
            </a:custGeom>
            <a:solidFill>
              <a:schemeClr val="bg1"/>
            </a:solidFill>
            <a:ln w="304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04" name="Group 403"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F(p, Z_{\rm f})=\frac{2\pi\alpha Z_{\rm f}/\beta}{1-\exp(-2\pi\alpha Z_{\rm f}/\beta)}&#10;\end{equation*}&#10;&#10;\end{document}" title="IguanaTex Shape Display">
            <a:extLst>
              <a:ext uri="{FF2B5EF4-FFF2-40B4-BE49-F238E27FC236}">
                <a16:creationId xmlns:a16="http://schemas.microsoft.com/office/drawing/2014/main" id="{3E5AEC49-E4BA-EA70-D5E8-B8B195E00088}"/>
              </a:ext>
            </a:extLst>
          </p:cNvPr>
          <p:cNvGrpSpPr>
            <a:grpSpLocks noChangeAspect="1"/>
          </p:cNvGrpSpPr>
          <p:nvPr>
            <p:custDataLst>
              <p:tags r:id="rId2"/>
            </p:custDataLst>
          </p:nvPr>
        </p:nvGrpSpPr>
        <p:grpSpPr>
          <a:xfrm>
            <a:off x="5270322" y="2720346"/>
            <a:ext cx="4135541" cy="694968"/>
            <a:chOff x="7199093" y="4321098"/>
            <a:chExt cx="4135541" cy="694968"/>
          </a:xfrm>
          <a:solidFill>
            <a:schemeClr val="bg1"/>
          </a:solidFill>
        </p:grpSpPr>
        <p:sp>
          <p:nvSpPr>
            <p:cNvPr id="373" name="Freeform: Shape 372">
              <a:extLst>
                <a:ext uri="{FF2B5EF4-FFF2-40B4-BE49-F238E27FC236}">
                  <a16:creationId xmlns:a16="http://schemas.microsoft.com/office/drawing/2014/main" id="{EA33684B-DD9E-8647-8937-66942C3D7945}"/>
                </a:ext>
              </a:extLst>
            </p:cNvPr>
            <p:cNvSpPr/>
            <p:nvPr>
              <p:custDataLst>
                <p:tags r:id="rId129"/>
              </p:custDataLst>
            </p:nvPr>
          </p:nvSpPr>
          <p:spPr>
            <a:xfrm>
              <a:off x="7199093" y="4540700"/>
              <a:ext cx="215047" cy="200036"/>
            </a:xfrm>
            <a:custGeom>
              <a:avLst/>
              <a:gdLst>
                <a:gd name="connsiteX0" fmla="*/ 80341 w 215047"/>
                <a:gd name="connsiteY0" fmla="*/ 104509 h 200036"/>
                <a:gd name="connsiteX1" fmla="*/ 109689 w 215047"/>
                <a:gd name="connsiteY1" fmla="*/ 104509 h 200036"/>
                <a:gd name="connsiteX2" fmla="*/ 134801 w 215047"/>
                <a:gd name="connsiteY2" fmla="*/ 117747 h 200036"/>
                <a:gd name="connsiteX3" fmla="*/ 132683 w 215047"/>
                <a:gd name="connsiteY3" fmla="*/ 132161 h 200036"/>
                <a:gd name="connsiteX4" fmla="*/ 131775 w 215047"/>
                <a:gd name="connsiteY4" fmla="*/ 135397 h 200036"/>
                <a:gd name="connsiteX5" fmla="*/ 135406 w 215047"/>
                <a:gd name="connsiteY5" fmla="*/ 138927 h 200036"/>
                <a:gd name="connsiteX6" fmla="*/ 139944 w 215047"/>
                <a:gd name="connsiteY6" fmla="*/ 132749 h 200036"/>
                <a:gd name="connsiteX7" fmla="*/ 156585 w 215047"/>
                <a:gd name="connsiteY7" fmla="*/ 68914 h 200036"/>
                <a:gd name="connsiteX8" fmla="*/ 157492 w 215047"/>
                <a:gd name="connsiteY8" fmla="*/ 64207 h 200036"/>
                <a:gd name="connsiteX9" fmla="*/ 153862 w 215047"/>
                <a:gd name="connsiteY9" fmla="*/ 60972 h 200036"/>
                <a:gd name="connsiteX10" fmla="*/ 149323 w 215047"/>
                <a:gd name="connsiteY10" fmla="*/ 67149 h 200036"/>
                <a:gd name="connsiteX11" fmla="*/ 110294 w 215047"/>
                <a:gd name="connsiteY11" fmla="*/ 95390 h 200036"/>
                <a:gd name="connsiteX12" fmla="*/ 82762 w 215047"/>
                <a:gd name="connsiteY12" fmla="*/ 95390 h 200036"/>
                <a:gd name="connsiteX13" fmla="*/ 102125 w 215047"/>
                <a:gd name="connsiteY13" fmla="*/ 20670 h 200036"/>
                <a:gd name="connsiteX14" fmla="*/ 118463 w 215047"/>
                <a:gd name="connsiteY14" fmla="*/ 9197 h 200036"/>
                <a:gd name="connsiteX15" fmla="*/ 158400 w 215047"/>
                <a:gd name="connsiteY15" fmla="*/ 9197 h 200036"/>
                <a:gd name="connsiteX16" fmla="*/ 202573 w 215047"/>
                <a:gd name="connsiteY16" fmla="*/ 41556 h 200036"/>
                <a:gd name="connsiteX17" fmla="*/ 201665 w 215047"/>
                <a:gd name="connsiteY17" fmla="*/ 57441 h 200036"/>
                <a:gd name="connsiteX18" fmla="*/ 201060 w 215047"/>
                <a:gd name="connsiteY18" fmla="*/ 62737 h 200036"/>
                <a:gd name="connsiteX19" fmla="*/ 204691 w 215047"/>
                <a:gd name="connsiteY19" fmla="*/ 66267 h 200036"/>
                <a:gd name="connsiteX20" fmla="*/ 208926 w 215047"/>
                <a:gd name="connsiteY20" fmla="*/ 58912 h 200036"/>
                <a:gd name="connsiteX21" fmla="*/ 214977 w 215047"/>
                <a:gd name="connsiteY21" fmla="*/ 8021 h 200036"/>
                <a:gd name="connsiteX22" fmla="*/ 206808 w 215047"/>
                <a:gd name="connsiteY22" fmla="*/ 78 h 200036"/>
                <a:gd name="connsiteX23" fmla="*/ 58557 w 215047"/>
                <a:gd name="connsiteY23" fmla="*/ 78 h 200036"/>
                <a:gd name="connsiteX24" fmla="*/ 49481 w 215047"/>
                <a:gd name="connsiteY24" fmla="*/ 5961 h 200036"/>
                <a:gd name="connsiteX25" fmla="*/ 57952 w 215047"/>
                <a:gd name="connsiteY25" fmla="*/ 9197 h 200036"/>
                <a:gd name="connsiteX26" fmla="*/ 77618 w 215047"/>
                <a:gd name="connsiteY26" fmla="*/ 14492 h 200036"/>
                <a:gd name="connsiteX27" fmla="*/ 76106 w 215047"/>
                <a:gd name="connsiteY27" fmla="*/ 21552 h 200036"/>
                <a:gd name="connsiteX28" fmla="*/ 36169 w 215047"/>
                <a:gd name="connsiteY28" fmla="*/ 177169 h 200036"/>
                <a:gd name="connsiteX29" fmla="*/ 8636 w 215047"/>
                <a:gd name="connsiteY29" fmla="*/ 190995 h 200036"/>
                <a:gd name="connsiteX30" fmla="*/ 165 w 215047"/>
                <a:gd name="connsiteY30" fmla="*/ 196585 h 200036"/>
                <a:gd name="connsiteX31" fmla="*/ 4703 w 215047"/>
                <a:gd name="connsiteY31" fmla="*/ 200115 h 200036"/>
                <a:gd name="connsiteX32" fmla="*/ 44640 w 215047"/>
                <a:gd name="connsiteY32" fmla="*/ 199232 h 200036"/>
                <a:gd name="connsiteX33" fmla="*/ 89720 w 215047"/>
                <a:gd name="connsiteY33" fmla="*/ 200115 h 200036"/>
                <a:gd name="connsiteX34" fmla="*/ 96074 w 215047"/>
                <a:gd name="connsiteY34" fmla="*/ 194526 h 200036"/>
                <a:gd name="connsiteX35" fmla="*/ 94259 w 215047"/>
                <a:gd name="connsiteY35" fmla="*/ 191290 h 200036"/>
                <a:gd name="connsiteX36" fmla="*/ 85787 w 215047"/>
                <a:gd name="connsiteY36" fmla="*/ 190995 h 200036"/>
                <a:gd name="connsiteX37" fmla="*/ 70055 w 215047"/>
                <a:gd name="connsiteY37" fmla="*/ 190407 h 200036"/>
                <a:gd name="connsiteX38" fmla="*/ 60373 w 215047"/>
                <a:gd name="connsiteY38" fmla="*/ 184524 h 200036"/>
                <a:gd name="connsiteX39" fmla="*/ 61583 w 215047"/>
                <a:gd name="connsiteY39" fmla="*/ 177758 h 200036"/>
                <a:gd name="connsiteX40" fmla="*/ 80341 w 215047"/>
                <a:gd name="connsiteY40" fmla="*/ 104509 h 20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5047" h="200036">
                  <a:moveTo>
                    <a:pt x="80341" y="104509"/>
                  </a:moveTo>
                  <a:lnTo>
                    <a:pt x="109689" y="104509"/>
                  </a:lnTo>
                  <a:cubicBezTo>
                    <a:pt x="132380" y="104509"/>
                    <a:pt x="134801" y="109216"/>
                    <a:pt x="134801" y="117747"/>
                  </a:cubicBezTo>
                  <a:cubicBezTo>
                    <a:pt x="134801" y="119806"/>
                    <a:pt x="134801" y="123336"/>
                    <a:pt x="132683" y="132161"/>
                  </a:cubicBezTo>
                  <a:cubicBezTo>
                    <a:pt x="132078" y="133632"/>
                    <a:pt x="131775" y="134809"/>
                    <a:pt x="131775" y="135397"/>
                  </a:cubicBezTo>
                  <a:cubicBezTo>
                    <a:pt x="131775" y="137750"/>
                    <a:pt x="133591" y="138927"/>
                    <a:pt x="135406" y="138927"/>
                  </a:cubicBezTo>
                  <a:cubicBezTo>
                    <a:pt x="138432" y="138927"/>
                    <a:pt x="138432" y="138045"/>
                    <a:pt x="139944" y="132749"/>
                  </a:cubicBezTo>
                  <a:lnTo>
                    <a:pt x="156585" y="68914"/>
                  </a:lnTo>
                  <a:cubicBezTo>
                    <a:pt x="157492" y="65678"/>
                    <a:pt x="157492" y="65090"/>
                    <a:pt x="157492" y="64207"/>
                  </a:cubicBezTo>
                  <a:cubicBezTo>
                    <a:pt x="157492" y="63619"/>
                    <a:pt x="156887" y="60972"/>
                    <a:pt x="153862" y="60972"/>
                  </a:cubicBezTo>
                  <a:cubicBezTo>
                    <a:pt x="150836" y="60972"/>
                    <a:pt x="150534" y="62442"/>
                    <a:pt x="149323" y="67149"/>
                  </a:cubicBezTo>
                  <a:cubicBezTo>
                    <a:pt x="142970" y="90095"/>
                    <a:pt x="136011" y="95390"/>
                    <a:pt x="110294" y="95390"/>
                  </a:cubicBezTo>
                  <a:lnTo>
                    <a:pt x="82762" y="95390"/>
                  </a:lnTo>
                  <a:lnTo>
                    <a:pt x="102125" y="20670"/>
                  </a:lnTo>
                  <a:cubicBezTo>
                    <a:pt x="104848" y="10374"/>
                    <a:pt x="105151" y="9197"/>
                    <a:pt x="118463" y="9197"/>
                  </a:cubicBezTo>
                  <a:lnTo>
                    <a:pt x="158400" y="9197"/>
                  </a:lnTo>
                  <a:cubicBezTo>
                    <a:pt x="195614" y="9197"/>
                    <a:pt x="202573" y="18905"/>
                    <a:pt x="202573" y="41556"/>
                  </a:cubicBezTo>
                  <a:cubicBezTo>
                    <a:pt x="202573" y="48322"/>
                    <a:pt x="202573" y="49499"/>
                    <a:pt x="201665" y="57441"/>
                  </a:cubicBezTo>
                  <a:cubicBezTo>
                    <a:pt x="201060" y="61266"/>
                    <a:pt x="201060" y="61854"/>
                    <a:pt x="201060" y="62737"/>
                  </a:cubicBezTo>
                  <a:cubicBezTo>
                    <a:pt x="201060" y="64207"/>
                    <a:pt x="201968" y="66267"/>
                    <a:pt x="204691" y="66267"/>
                  </a:cubicBezTo>
                  <a:cubicBezTo>
                    <a:pt x="208019" y="66267"/>
                    <a:pt x="208321" y="64502"/>
                    <a:pt x="208926" y="58912"/>
                  </a:cubicBezTo>
                  <a:lnTo>
                    <a:pt x="214977" y="8021"/>
                  </a:lnTo>
                  <a:cubicBezTo>
                    <a:pt x="215885" y="78"/>
                    <a:pt x="214372" y="78"/>
                    <a:pt x="206808" y="78"/>
                  </a:cubicBezTo>
                  <a:lnTo>
                    <a:pt x="58557" y="78"/>
                  </a:lnTo>
                  <a:cubicBezTo>
                    <a:pt x="52506" y="78"/>
                    <a:pt x="49481" y="78"/>
                    <a:pt x="49481" y="5961"/>
                  </a:cubicBezTo>
                  <a:cubicBezTo>
                    <a:pt x="49481" y="9197"/>
                    <a:pt x="52204" y="9197"/>
                    <a:pt x="57952" y="9197"/>
                  </a:cubicBezTo>
                  <a:cubicBezTo>
                    <a:pt x="69147" y="9197"/>
                    <a:pt x="77618" y="9197"/>
                    <a:pt x="77618" y="14492"/>
                  </a:cubicBezTo>
                  <a:cubicBezTo>
                    <a:pt x="77618" y="15669"/>
                    <a:pt x="77618" y="16257"/>
                    <a:pt x="76106" y="21552"/>
                  </a:cubicBezTo>
                  <a:lnTo>
                    <a:pt x="36169" y="177169"/>
                  </a:lnTo>
                  <a:cubicBezTo>
                    <a:pt x="33143" y="188642"/>
                    <a:pt x="32538" y="190995"/>
                    <a:pt x="8636" y="190995"/>
                  </a:cubicBezTo>
                  <a:cubicBezTo>
                    <a:pt x="3493" y="190995"/>
                    <a:pt x="165" y="190995"/>
                    <a:pt x="165" y="196585"/>
                  </a:cubicBezTo>
                  <a:cubicBezTo>
                    <a:pt x="165" y="200115"/>
                    <a:pt x="3795" y="200115"/>
                    <a:pt x="4703" y="200115"/>
                  </a:cubicBezTo>
                  <a:cubicBezTo>
                    <a:pt x="13477" y="200115"/>
                    <a:pt x="35866" y="199232"/>
                    <a:pt x="44640" y="199232"/>
                  </a:cubicBezTo>
                  <a:cubicBezTo>
                    <a:pt x="54624" y="199232"/>
                    <a:pt x="79736" y="200115"/>
                    <a:pt x="89720" y="200115"/>
                  </a:cubicBezTo>
                  <a:cubicBezTo>
                    <a:pt x="92443" y="200115"/>
                    <a:pt x="96074" y="200115"/>
                    <a:pt x="96074" y="194526"/>
                  </a:cubicBezTo>
                  <a:cubicBezTo>
                    <a:pt x="96074" y="192172"/>
                    <a:pt x="94259" y="191584"/>
                    <a:pt x="94259" y="191290"/>
                  </a:cubicBezTo>
                  <a:cubicBezTo>
                    <a:pt x="93351" y="190995"/>
                    <a:pt x="92746" y="190995"/>
                    <a:pt x="85787" y="190995"/>
                  </a:cubicBezTo>
                  <a:cubicBezTo>
                    <a:pt x="79131" y="190995"/>
                    <a:pt x="77618" y="190995"/>
                    <a:pt x="70055" y="190407"/>
                  </a:cubicBezTo>
                  <a:cubicBezTo>
                    <a:pt x="61280" y="189525"/>
                    <a:pt x="60373" y="188348"/>
                    <a:pt x="60373" y="184524"/>
                  </a:cubicBezTo>
                  <a:cubicBezTo>
                    <a:pt x="60373" y="183935"/>
                    <a:pt x="60373" y="182170"/>
                    <a:pt x="61583" y="177758"/>
                  </a:cubicBezTo>
                  <a:lnTo>
                    <a:pt x="80341" y="104509"/>
                  </a:lnTo>
                  <a:close/>
                </a:path>
              </a:pathLst>
            </a:custGeom>
            <a:grpFill/>
            <a:ln w="30313"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22694C19-E7E9-7D3E-BB6B-EFC6F6FA2CD4}"/>
                </a:ext>
              </a:extLst>
            </p:cNvPr>
            <p:cNvSpPr/>
            <p:nvPr>
              <p:custDataLst>
                <p:tags r:id="rId130"/>
              </p:custDataLst>
            </p:nvPr>
          </p:nvSpPr>
          <p:spPr>
            <a:xfrm>
              <a:off x="7454129" y="4520108"/>
              <a:ext cx="70192" cy="294171"/>
            </a:xfrm>
            <a:custGeom>
              <a:avLst/>
              <a:gdLst>
                <a:gd name="connsiteX0" fmla="*/ 70365 w 70192"/>
                <a:gd name="connsiteY0" fmla="*/ 291308 h 294171"/>
                <a:gd name="connsiteX1" fmla="*/ 65221 w 70192"/>
                <a:gd name="connsiteY1" fmla="*/ 284836 h 294171"/>
                <a:gd name="connsiteX2" fmla="*/ 17721 w 70192"/>
                <a:gd name="connsiteY2" fmla="*/ 147164 h 294171"/>
                <a:gd name="connsiteX3" fmla="*/ 66432 w 70192"/>
                <a:gd name="connsiteY3" fmla="*/ 8021 h 294171"/>
                <a:gd name="connsiteX4" fmla="*/ 70365 w 70192"/>
                <a:gd name="connsiteY4" fmla="*/ 3020 h 294171"/>
                <a:gd name="connsiteX5" fmla="*/ 67339 w 70192"/>
                <a:gd name="connsiteY5" fmla="*/ 78 h 294171"/>
                <a:gd name="connsiteX6" fmla="*/ 19233 w 70192"/>
                <a:gd name="connsiteY6" fmla="*/ 57441 h 294171"/>
                <a:gd name="connsiteX7" fmla="*/ 173 w 70192"/>
                <a:gd name="connsiteY7" fmla="*/ 147164 h 294171"/>
                <a:gd name="connsiteX8" fmla="*/ 20141 w 70192"/>
                <a:gd name="connsiteY8" fmla="*/ 238946 h 294171"/>
                <a:gd name="connsiteX9" fmla="*/ 67339 w 70192"/>
                <a:gd name="connsiteY9" fmla="*/ 294250 h 294171"/>
                <a:gd name="connsiteX10" fmla="*/ 70365 w 70192"/>
                <a:gd name="connsiteY10" fmla="*/ 291308 h 2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2" h="294171">
                  <a:moveTo>
                    <a:pt x="70365" y="291308"/>
                  </a:moveTo>
                  <a:cubicBezTo>
                    <a:pt x="70365" y="290426"/>
                    <a:pt x="70365" y="289837"/>
                    <a:pt x="65221" y="284836"/>
                  </a:cubicBezTo>
                  <a:cubicBezTo>
                    <a:pt x="27402" y="247771"/>
                    <a:pt x="17721" y="192172"/>
                    <a:pt x="17721" y="147164"/>
                  </a:cubicBezTo>
                  <a:cubicBezTo>
                    <a:pt x="17721" y="95978"/>
                    <a:pt x="29218" y="44792"/>
                    <a:pt x="66432" y="8021"/>
                  </a:cubicBezTo>
                  <a:cubicBezTo>
                    <a:pt x="70365" y="4491"/>
                    <a:pt x="70365" y="3902"/>
                    <a:pt x="70365" y="3020"/>
                  </a:cubicBezTo>
                  <a:cubicBezTo>
                    <a:pt x="70365" y="960"/>
                    <a:pt x="69155" y="78"/>
                    <a:pt x="67339" y="78"/>
                  </a:cubicBezTo>
                  <a:cubicBezTo>
                    <a:pt x="64314" y="78"/>
                    <a:pt x="37084" y="20082"/>
                    <a:pt x="19233" y="57441"/>
                  </a:cubicBezTo>
                  <a:cubicBezTo>
                    <a:pt x="3803" y="89800"/>
                    <a:pt x="173" y="122453"/>
                    <a:pt x="173" y="147164"/>
                  </a:cubicBezTo>
                  <a:cubicBezTo>
                    <a:pt x="173" y="170109"/>
                    <a:pt x="3501" y="205704"/>
                    <a:pt x="20141" y="238946"/>
                  </a:cubicBezTo>
                  <a:cubicBezTo>
                    <a:pt x="38294" y="275129"/>
                    <a:pt x="64314" y="294250"/>
                    <a:pt x="67339" y="294250"/>
                  </a:cubicBezTo>
                  <a:cubicBezTo>
                    <a:pt x="69155" y="294250"/>
                    <a:pt x="70365" y="293367"/>
                    <a:pt x="70365" y="291308"/>
                  </a:cubicBezTo>
                  <a:close/>
                </a:path>
              </a:pathLst>
            </a:custGeom>
            <a:grpFill/>
            <a:ln w="30313" cap="flat">
              <a:no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56CDFAFD-49A3-164B-3190-F7195A6958F5}"/>
                </a:ext>
              </a:extLst>
            </p:cNvPr>
            <p:cNvSpPr/>
            <p:nvPr>
              <p:custDataLst>
                <p:tags r:id="rId131"/>
              </p:custDataLst>
            </p:nvPr>
          </p:nvSpPr>
          <p:spPr>
            <a:xfrm>
              <a:off x="7532155" y="4610713"/>
              <a:ext cx="157932" cy="187093"/>
            </a:xfrm>
            <a:custGeom>
              <a:avLst/>
              <a:gdLst>
                <a:gd name="connsiteX0" fmla="*/ 23473 w 157932"/>
                <a:gd name="connsiteY0" fmla="*/ 165991 h 187093"/>
                <a:gd name="connsiteX1" fmla="*/ 7135 w 157932"/>
                <a:gd name="connsiteY1" fmla="*/ 178052 h 187093"/>
                <a:gd name="connsiteX2" fmla="*/ 176 w 157932"/>
                <a:gd name="connsiteY2" fmla="*/ 183641 h 187093"/>
                <a:gd name="connsiteX3" fmla="*/ 4110 w 157932"/>
                <a:gd name="connsiteY3" fmla="*/ 187171 h 187093"/>
                <a:gd name="connsiteX4" fmla="*/ 29524 w 157932"/>
                <a:gd name="connsiteY4" fmla="*/ 186289 h 187093"/>
                <a:gd name="connsiteX5" fmla="*/ 59477 w 157932"/>
                <a:gd name="connsiteY5" fmla="*/ 187171 h 187093"/>
                <a:gd name="connsiteX6" fmla="*/ 64923 w 157932"/>
                <a:gd name="connsiteY6" fmla="*/ 181288 h 187093"/>
                <a:gd name="connsiteX7" fmla="*/ 57661 w 157932"/>
                <a:gd name="connsiteY7" fmla="*/ 178052 h 187093"/>
                <a:gd name="connsiteX8" fmla="*/ 42534 w 157932"/>
                <a:gd name="connsiteY8" fmla="*/ 173345 h 187093"/>
                <a:gd name="connsiteX9" fmla="*/ 57359 w 157932"/>
                <a:gd name="connsiteY9" fmla="*/ 114511 h 187093"/>
                <a:gd name="connsiteX10" fmla="*/ 85194 w 157932"/>
                <a:gd name="connsiteY10" fmla="*/ 133338 h 187093"/>
                <a:gd name="connsiteX11" fmla="*/ 158109 w 157932"/>
                <a:gd name="connsiteY11" fmla="*/ 47145 h 187093"/>
                <a:gd name="connsiteX12" fmla="*/ 117870 w 157932"/>
                <a:gd name="connsiteY12" fmla="*/ 78 h 187093"/>
                <a:gd name="connsiteX13" fmla="*/ 78235 w 157932"/>
                <a:gd name="connsiteY13" fmla="*/ 22141 h 187093"/>
                <a:gd name="connsiteX14" fmla="*/ 51005 w 157932"/>
                <a:gd name="connsiteY14" fmla="*/ 78 h 187093"/>
                <a:gd name="connsiteX15" fmla="*/ 28616 w 157932"/>
                <a:gd name="connsiteY15" fmla="*/ 16846 h 187093"/>
                <a:gd name="connsiteX16" fmla="*/ 19237 w 157932"/>
                <a:gd name="connsiteY16" fmla="*/ 45380 h 187093"/>
                <a:gd name="connsiteX17" fmla="*/ 22868 w 157932"/>
                <a:gd name="connsiteY17" fmla="*/ 48322 h 187093"/>
                <a:gd name="connsiteX18" fmla="*/ 28011 w 157932"/>
                <a:gd name="connsiteY18" fmla="*/ 41556 h 187093"/>
                <a:gd name="connsiteX19" fmla="*/ 50098 w 157932"/>
                <a:gd name="connsiteY19" fmla="*/ 6550 h 187093"/>
                <a:gd name="connsiteX20" fmla="*/ 59477 w 157932"/>
                <a:gd name="connsiteY20" fmla="*/ 20082 h 187093"/>
                <a:gd name="connsiteX21" fmla="*/ 57359 w 157932"/>
                <a:gd name="connsiteY21" fmla="*/ 35084 h 187093"/>
                <a:gd name="connsiteX22" fmla="*/ 23473 w 157932"/>
                <a:gd name="connsiteY22" fmla="*/ 165991 h 187093"/>
                <a:gd name="connsiteX23" fmla="*/ 76722 w 157932"/>
                <a:gd name="connsiteY23" fmla="*/ 38320 h 187093"/>
                <a:gd name="connsiteX24" fmla="*/ 92455 w 157932"/>
                <a:gd name="connsiteY24" fmla="*/ 17728 h 187093"/>
                <a:gd name="connsiteX25" fmla="*/ 116962 w 157932"/>
                <a:gd name="connsiteY25" fmla="*/ 6550 h 187093"/>
                <a:gd name="connsiteX26" fmla="*/ 136325 w 157932"/>
                <a:gd name="connsiteY26" fmla="*/ 34202 h 187093"/>
                <a:gd name="connsiteX27" fmla="*/ 120895 w 157932"/>
                <a:gd name="connsiteY27" fmla="*/ 96566 h 187093"/>
                <a:gd name="connsiteX28" fmla="*/ 84891 w 157932"/>
                <a:gd name="connsiteY28" fmla="*/ 126866 h 187093"/>
                <a:gd name="connsiteX29" fmla="*/ 60990 w 157932"/>
                <a:gd name="connsiteY29" fmla="*/ 100685 h 187093"/>
                <a:gd name="connsiteX30" fmla="*/ 61897 w 157932"/>
                <a:gd name="connsiteY30" fmla="*/ 95978 h 187093"/>
                <a:gd name="connsiteX31" fmla="*/ 76722 w 157932"/>
                <a:gd name="connsiteY31" fmla="*/ 38320 h 18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932" h="187093">
                  <a:moveTo>
                    <a:pt x="23473" y="165991"/>
                  </a:moveTo>
                  <a:cubicBezTo>
                    <a:pt x="21053" y="175993"/>
                    <a:pt x="20447" y="178052"/>
                    <a:pt x="7135" y="178052"/>
                  </a:cubicBezTo>
                  <a:cubicBezTo>
                    <a:pt x="3504" y="178052"/>
                    <a:pt x="176" y="178052"/>
                    <a:pt x="176" y="183641"/>
                  </a:cubicBezTo>
                  <a:cubicBezTo>
                    <a:pt x="176" y="185995"/>
                    <a:pt x="1689" y="187171"/>
                    <a:pt x="4110" y="187171"/>
                  </a:cubicBezTo>
                  <a:cubicBezTo>
                    <a:pt x="12279" y="187171"/>
                    <a:pt x="21053" y="186289"/>
                    <a:pt x="29524" y="186289"/>
                  </a:cubicBezTo>
                  <a:cubicBezTo>
                    <a:pt x="39508" y="186289"/>
                    <a:pt x="49795" y="187171"/>
                    <a:pt x="59477" y="187171"/>
                  </a:cubicBezTo>
                  <a:cubicBezTo>
                    <a:pt x="60990" y="187171"/>
                    <a:pt x="64923" y="187171"/>
                    <a:pt x="64923" y="181288"/>
                  </a:cubicBezTo>
                  <a:cubicBezTo>
                    <a:pt x="64923" y="178052"/>
                    <a:pt x="61897" y="178052"/>
                    <a:pt x="57661" y="178052"/>
                  </a:cubicBezTo>
                  <a:cubicBezTo>
                    <a:pt x="42534" y="178052"/>
                    <a:pt x="42534" y="175993"/>
                    <a:pt x="42534" y="173345"/>
                  </a:cubicBezTo>
                  <a:cubicBezTo>
                    <a:pt x="42534" y="169815"/>
                    <a:pt x="55241" y="121865"/>
                    <a:pt x="57359" y="114511"/>
                  </a:cubicBezTo>
                  <a:cubicBezTo>
                    <a:pt x="61292" y="123042"/>
                    <a:pt x="69764" y="133338"/>
                    <a:pt x="85194" y="133338"/>
                  </a:cubicBezTo>
                  <a:cubicBezTo>
                    <a:pt x="120290" y="133338"/>
                    <a:pt x="158109" y="90389"/>
                    <a:pt x="158109" y="47145"/>
                  </a:cubicBezTo>
                  <a:cubicBezTo>
                    <a:pt x="158109" y="19493"/>
                    <a:pt x="140864" y="78"/>
                    <a:pt x="117870" y="78"/>
                  </a:cubicBezTo>
                  <a:cubicBezTo>
                    <a:pt x="102742" y="78"/>
                    <a:pt x="88219" y="10668"/>
                    <a:pt x="78235" y="22141"/>
                  </a:cubicBezTo>
                  <a:cubicBezTo>
                    <a:pt x="75210" y="6256"/>
                    <a:pt x="62200" y="78"/>
                    <a:pt x="51005" y="78"/>
                  </a:cubicBezTo>
                  <a:cubicBezTo>
                    <a:pt x="37088" y="78"/>
                    <a:pt x="31339" y="11551"/>
                    <a:pt x="28616" y="16846"/>
                  </a:cubicBezTo>
                  <a:cubicBezTo>
                    <a:pt x="23170" y="26848"/>
                    <a:pt x="19237" y="44498"/>
                    <a:pt x="19237" y="45380"/>
                  </a:cubicBezTo>
                  <a:cubicBezTo>
                    <a:pt x="19237" y="48322"/>
                    <a:pt x="22263" y="48322"/>
                    <a:pt x="22868" y="48322"/>
                  </a:cubicBezTo>
                  <a:cubicBezTo>
                    <a:pt x="25893" y="48322"/>
                    <a:pt x="26196" y="48028"/>
                    <a:pt x="28011" y="41556"/>
                  </a:cubicBezTo>
                  <a:cubicBezTo>
                    <a:pt x="33155" y="20670"/>
                    <a:pt x="39206" y="6550"/>
                    <a:pt x="50098" y="6550"/>
                  </a:cubicBezTo>
                  <a:cubicBezTo>
                    <a:pt x="55241" y="6550"/>
                    <a:pt x="59477" y="8903"/>
                    <a:pt x="59477" y="20082"/>
                  </a:cubicBezTo>
                  <a:cubicBezTo>
                    <a:pt x="59477" y="26848"/>
                    <a:pt x="58569" y="30083"/>
                    <a:pt x="57359" y="35084"/>
                  </a:cubicBezTo>
                  <a:lnTo>
                    <a:pt x="23473" y="165991"/>
                  </a:lnTo>
                  <a:close/>
                  <a:moveTo>
                    <a:pt x="76722" y="38320"/>
                  </a:moveTo>
                  <a:cubicBezTo>
                    <a:pt x="78840" y="30378"/>
                    <a:pt x="87009" y="22141"/>
                    <a:pt x="92455" y="17728"/>
                  </a:cubicBezTo>
                  <a:cubicBezTo>
                    <a:pt x="103044" y="8609"/>
                    <a:pt x="111818" y="6550"/>
                    <a:pt x="116962" y="6550"/>
                  </a:cubicBezTo>
                  <a:cubicBezTo>
                    <a:pt x="129064" y="6550"/>
                    <a:pt x="136325" y="16846"/>
                    <a:pt x="136325" y="34202"/>
                  </a:cubicBezTo>
                  <a:cubicBezTo>
                    <a:pt x="136325" y="51558"/>
                    <a:pt x="126341" y="85388"/>
                    <a:pt x="120895" y="96566"/>
                  </a:cubicBezTo>
                  <a:cubicBezTo>
                    <a:pt x="110608" y="117158"/>
                    <a:pt x="96086" y="126866"/>
                    <a:pt x="84891" y="126866"/>
                  </a:cubicBezTo>
                  <a:cubicBezTo>
                    <a:pt x="64923" y="126866"/>
                    <a:pt x="60990" y="102450"/>
                    <a:pt x="60990" y="100685"/>
                  </a:cubicBezTo>
                  <a:cubicBezTo>
                    <a:pt x="60990" y="100096"/>
                    <a:pt x="60990" y="99508"/>
                    <a:pt x="61897" y="95978"/>
                  </a:cubicBezTo>
                  <a:lnTo>
                    <a:pt x="76722" y="38320"/>
                  </a:lnTo>
                  <a:close/>
                </a:path>
              </a:pathLst>
            </a:custGeom>
            <a:grpFill/>
            <a:ln w="30313"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4A46937F-1B66-CE4B-6E4F-AE1E3F41BB26}"/>
                </a:ext>
              </a:extLst>
            </p:cNvPr>
            <p:cNvSpPr/>
            <p:nvPr>
              <p:custDataLst>
                <p:tags r:id="rId132"/>
              </p:custDataLst>
            </p:nvPr>
          </p:nvSpPr>
          <p:spPr>
            <a:xfrm>
              <a:off x="7720078" y="4709555"/>
              <a:ext cx="35398" cy="87957"/>
            </a:xfrm>
            <a:custGeom>
              <a:avLst/>
              <a:gdLst>
                <a:gd name="connsiteX0" fmla="*/ 35580 w 35398"/>
                <a:gd name="connsiteY0" fmla="*/ 30966 h 87957"/>
                <a:gd name="connsiteX1" fmla="*/ 16217 w 35398"/>
                <a:gd name="connsiteY1" fmla="*/ 78 h 87957"/>
                <a:gd name="connsiteX2" fmla="*/ 181 w 35398"/>
                <a:gd name="connsiteY2" fmla="*/ 15669 h 87957"/>
                <a:gd name="connsiteX3" fmla="*/ 16217 w 35398"/>
                <a:gd name="connsiteY3" fmla="*/ 31260 h 87957"/>
                <a:gd name="connsiteX4" fmla="*/ 26806 w 35398"/>
                <a:gd name="connsiteY4" fmla="*/ 27436 h 87957"/>
                <a:gd name="connsiteX5" fmla="*/ 28319 w 35398"/>
                <a:gd name="connsiteY5" fmla="*/ 26553 h 87957"/>
                <a:gd name="connsiteX6" fmla="*/ 28924 w 35398"/>
                <a:gd name="connsiteY6" fmla="*/ 30966 h 87957"/>
                <a:gd name="connsiteX7" fmla="*/ 8350 w 35398"/>
                <a:gd name="connsiteY7" fmla="*/ 80093 h 87957"/>
                <a:gd name="connsiteX8" fmla="*/ 5022 w 35398"/>
                <a:gd name="connsiteY8" fmla="*/ 84799 h 87957"/>
                <a:gd name="connsiteX9" fmla="*/ 8048 w 35398"/>
                <a:gd name="connsiteY9" fmla="*/ 88035 h 87957"/>
                <a:gd name="connsiteX10" fmla="*/ 35580 w 35398"/>
                <a:gd name="connsiteY10" fmla="*/ 30966 h 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98" h="87957">
                  <a:moveTo>
                    <a:pt x="35580" y="30966"/>
                  </a:moveTo>
                  <a:cubicBezTo>
                    <a:pt x="35580" y="11551"/>
                    <a:pt x="28016" y="78"/>
                    <a:pt x="16217" y="78"/>
                  </a:cubicBezTo>
                  <a:cubicBezTo>
                    <a:pt x="6232" y="78"/>
                    <a:pt x="181" y="7432"/>
                    <a:pt x="181" y="15669"/>
                  </a:cubicBezTo>
                  <a:cubicBezTo>
                    <a:pt x="181" y="23612"/>
                    <a:pt x="6232" y="31260"/>
                    <a:pt x="16217" y="31260"/>
                  </a:cubicBezTo>
                  <a:cubicBezTo>
                    <a:pt x="19847" y="31260"/>
                    <a:pt x="23781" y="30083"/>
                    <a:pt x="26806" y="27436"/>
                  </a:cubicBezTo>
                  <a:cubicBezTo>
                    <a:pt x="27714" y="26848"/>
                    <a:pt x="28016" y="26553"/>
                    <a:pt x="28319" y="26553"/>
                  </a:cubicBezTo>
                  <a:cubicBezTo>
                    <a:pt x="28621" y="26553"/>
                    <a:pt x="28924" y="26848"/>
                    <a:pt x="28924" y="30966"/>
                  </a:cubicBezTo>
                  <a:cubicBezTo>
                    <a:pt x="28924" y="52735"/>
                    <a:pt x="18335" y="70385"/>
                    <a:pt x="8350" y="80093"/>
                  </a:cubicBezTo>
                  <a:cubicBezTo>
                    <a:pt x="5022" y="83329"/>
                    <a:pt x="5022" y="83917"/>
                    <a:pt x="5022" y="84799"/>
                  </a:cubicBezTo>
                  <a:cubicBezTo>
                    <a:pt x="5022" y="86859"/>
                    <a:pt x="6535" y="88035"/>
                    <a:pt x="8048" y="88035"/>
                  </a:cubicBezTo>
                  <a:cubicBezTo>
                    <a:pt x="11376" y="88035"/>
                    <a:pt x="35580" y="65384"/>
                    <a:pt x="35580" y="30966"/>
                  </a:cubicBezTo>
                  <a:close/>
                </a:path>
              </a:pathLst>
            </a:custGeom>
            <a:grpFill/>
            <a:ln w="30313" cap="flat">
              <a:no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AA795691-9840-5774-FE12-DC2D3F21D309}"/>
                </a:ext>
              </a:extLst>
            </p:cNvPr>
            <p:cNvSpPr/>
            <p:nvPr>
              <p:custDataLst>
                <p:tags r:id="rId133"/>
              </p:custDataLst>
            </p:nvPr>
          </p:nvSpPr>
          <p:spPr>
            <a:xfrm>
              <a:off x="7846074" y="4539817"/>
              <a:ext cx="201197" cy="200919"/>
            </a:xfrm>
            <a:custGeom>
              <a:avLst/>
              <a:gdLst>
                <a:gd name="connsiteX0" fmla="*/ 200476 w 201197"/>
                <a:gd name="connsiteY0" fmla="*/ 7138 h 200919"/>
                <a:gd name="connsiteX1" fmla="*/ 201384 w 201197"/>
                <a:gd name="connsiteY1" fmla="*/ 2726 h 200919"/>
                <a:gd name="connsiteX2" fmla="*/ 193820 w 201197"/>
                <a:gd name="connsiteY2" fmla="*/ 78 h 200919"/>
                <a:gd name="connsiteX3" fmla="*/ 66142 w 201197"/>
                <a:gd name="connsiteY3" fmla="*/ 78 h 200919"/>
                <a:gd name="connsiteX4" fmla="*/ 56763 w 201197"/>
                <a:gd name="connsiteY4" fmla="*/ 5961 h 200919"/>
                <a:gd name="connsiteX5" fmla="*/ 40123 w 201197"/>
                <a:gd name="connsiteY5" fmla="*/ 58912 h 200919"/>
                <a:gd name="connsiteX6" fmla="*/ 39215 w 201197"/>
                <a:gd name="connsiteY6" fmla="*/ 63031 h 200919"/>
                <a:gd name="connsiteX7" fmla="*/ 42846 w 201197"/>
                <a:gd name="connsiteY7" fmla="*/ 66267 h 200919"/>
                <a:gd name="connsiteX8" fmla="*/ 46779 w 201197"/>
                <a:gd name="connsiteY8" fmla="*/ 63325 h 200919"/>
                <a:gd name="connsiteX9" fmla="*/ 121207 w 201197"/>
                <a:gd name="connsiteY9" fmla="*/ 9197 h 200919"/>
                <a:gd name="connsiteX10" fmla="*/ 170523 w 201197"/>
                <a:gd name="connsiteY10" fmla="*/ 9197 h 200919"/>
                <a:gd name="connsiteX11" fmla="*/ 1396 w 201197"/>
                <a:gd name="connsiteY11" fmla="*/ 193055 h 200919"/>
                <a:gd name="connsiteX12" fmla="*/ 186 w 201197"/>
                <a:gd name="connsiteY12" fmla="*/ 198350 h 200919"/>
                <a:gd name="connsiteX13" fmla="*/ 7750 w 201197"/>
                <a:gd name="connsiteY13" fmla="*/ 200997 h 200919"/>
                <a:gd name="connsiteX14" fmla="*/ 139360 w 201197"/>
                <a:gd name="connsiteY14" fmla="*/ 200997 h 200919"/>
                <a:gd name="connsiteX15" fmla="*/ 148739 w 201197"/>
                <a:gd name="connsiteY15" fmla="*/ 195114 h 200919"/>
                <a:gd name="connsiteX16" fmla="*/ 170221 w 201197"/>
                <a:gd name="connsiteY16" fmla="*/ 130102 h 200919"/>
                <a:gd name="connsiteX17" fmla="*/ 171431 w 201197"/>
                <a:gd name="connsiteY17" fmla="*/ 125689 h 200919"/>
                <a:gd name="connsiteX18" fmla="*/ 167498 w 201197"/>
                <a:gd name="connsiteY18" fmla="*/ 122453 h 200919"/>
                <a:gd name="connsiteX19" fmla="*/ 162354 w 201197"/>
                <a:gd name="connsiteY19" fmla="*/ 129808 h 200919"/>
                <a:gd name="connsiteX20" fmla="*/ 83085 w 201197"/>
                <a:gd name="connsiteY20" fmla="*/ 190996 h 200919"/>
                <a:gd name="connsiteX21" fmla="*/ 31349 w 201197"/>
                <a:gd name="connsiteY21" fmla="*/ 190996 h 200919"/>
                <a:gd name="connsiteX22" fmla="*/ 200476 w 201197"/>
                <a:gd name="connsiteY22" fmla="*/ 7138 h 2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197" h="200919">
                  <a:moveTo>
                    <a:pt x="200476" y="7138"/>
                  </a:moveTo>
                  <a:cubicBezTo>
                    <a:pt x="200779" y="5961"/>
                    <a:pt x="201384" y="4491"/>
                    <a:pt x="201384" y="2726"/>
                  </a:cubicBezTo>
                  <a:cubicBezTo>
                    <a:pt x="201384" y="78"/>
                    <a:pt x="199871" y="78"/>
                    <a:pt x="193820" y="78"/>
                  </a:cubicBezTo>
                  <a:lnTo>
                    <a:pt x="66142" y="78"/>
                  </a:lnTo>
                  <a:cubicBezTo>
                    <a:pt x="58881" y="78"/>
                    <a:pt x="58579" y="372"/>
                    <a:pt x="56763" y="5961"/>
                  </a:cubicBezTo>
                  <a:lnTo>
                    <a:pt x="40123" y="58912"/>
                  </a:lnTo>
                  <a:cubicBezTo>
                    <a:pt x="39518" y="60383"/>
                    <a:pt x="39215" y="62442"/>
                    <a:pt x="39215" y="63031"/>
                  </a:cubicBezTo>
                  <a:cubicBezTo>
                    <a:pt x="39215" y="63325"/>
                    <a:pt x="39215" y="66267"/>
                    <a:pt x="42846" y="66267"/>
                  </a:cubicBezTo>
                  <a:cubicBezTo>
                    <a:pt x="45569" y="66267"/>
                    <a:pt x="46174" y="64207"/>
                    <a:pt x="46779" y="63325"/>
                  </a:cubicBezTo>
                  <a:cubicBezTo>
                    <a:pt x="58276" y="28613"/>
                    <a:pt x="74009" y="9197"/>
                    <a:pt x="121207" y="9197"/>
                  </a:cubicBezTo>
                  <a:lnTo>
                    <a:pt x="170523" y="9197"/>
                  </a:lnTo>
                  <a:lnTo>
                    <a:pt x="1396" y="193055"/>
                  </a:lnTo>
                  <a:cubicBezTo>
                    <a:pt x="1396" y="193349"/>
                    <a:pt x="186" y="197467"/>
                    <a:pt x="186" y="198350"/>
                  </a:cubicBezTo>
                  <a:cubicBezTo>
                    <a:pt x="186" y="200997"/>
                    <a:pt x="2304" y="200997"/>
                    <a:pt x="7750" y="200997"/>
                  </a:cubicBezTo>
                  <a:lnTo>
                    <a:pt x="139360" y="200997"/>
                  </a:lnTo>
                  <a:cubicBezTo>
                    <a:pt x="146622" y="200997"/>
                    <a:pt x="146924" y="200703"/>
                    <a:pt x="148739" y="195114"/>
                  </a:cubicBezTo>
                  <a:lnTo>
                    <a:pt x="170221" y="130102"/>
                  </a:lnTo>
                  <a:cubicBezTo>
                    <a:pt x="170523" y="128925"/>
                    <a:pt x="171431" y="126866"/>
                    <a:pt x="171431" y="125689"/>
                  </a:cubicBezTo>
                  <a:cubicBezTo>
                    <a:pt x="171431" y="124218"/>
                    <a:pt x="170221" y="122453"/>
                    <a:pt x="167498" y="122453"/>
                  </a:cubicBezTo>
                  <a:cubicBezTo>
                    <a:pt x="164775" y="122453"/>
                    <a:pt x="164472" y="123630"/>
                    <a:pt x="162354" y="129808"/>
                  </a:cubicBezTo>
                  <a:cubicBezTo>
                    <a:pt x="149042" y="169815"/>
                    <a:pt x="134519" y="190996"/>
                    <a:pt x="83085" y="190996"/>
                  </a:cubicBezTo>
                  <a:lnTo>
                    <a:pt x="31349" y="190996"/>
                  </a:lnTo>
                  <a:lnTo>
                    <a:pt x="200476" y="7138"/>
                  </a:lnTo>
                  <a:close/>
                </a:path>
              </a:pathLst>
            </a:custGeom>
            <a:grpFill/>
            <a:ln w="30313"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40A0AE88-FFAF-9635-1FBA-545F5FCB2E64}"/>
                </a:ext>
              </a:extLst>
            </p:cNvPr>
            <p:cNvSpPr/>
            <p:nvPr>
              <p:custDataLst>
                <p:tags r:id="rId134"/>
              </p:custDataLst>
            </p:nvPr>
          </p:nvSpPr>
          <p:spPr>
            <a:xfrm>
              <a:off x="8044591" y="4639894"/>
              <a:ext cx="74760" cy="144967"/>
            </a:xfrm>
            <a:custGeom>
              <a:avLst/>
              <a:gdLst>
                <a:gd name="connsiteX0" fmla="*/ 34290 w 74760"/>
                <a:gd name="connsiteY0" fmla="*/ 63709 h 144967"/>
                <a:gd name="connsiteX1" fmla="*/ 60764 w 74760"/>
                <a:gd name="connsiteY1" fmla="*/ 63709 h 144967"/>
                <a:gd name="connsiteX2" fmla="*/ 60764 w 74760"/>
                <a:gd name="connsiteY2" fmla="*/ 56296 h 144967"/>
                <a:gd name="connsiteX3" fmla="*/ 33443 w 74760"/>
                <a:gd name="connsiteY3" fmla="*/ 56296 h 144967"/>
                <a:gd name="connsiteX4" fmla="*/ 33443 w 74760"/>
                <a:gd name="connsiteY4" fmla="*/ 33233 h 144967"/>
                <a:gd name="connsiteX5" fmla="*/ 53987 w 74760"/>
                <a:gd name="connsiteY5" fmla="*/ 5845 h 144967"/>
                <a:gd name="connsiteX6" fmla="*/ 60128 w 74760"/>
                <a:gd name="connsiteY6" fmla="*/ 6875 h 144967"/>
                <a:gd name="connsiteX7" fmla="*/ 55469 w 74760"/>
                <a:gd name="connsiteY7" fmla="*/ 15112 h 144967"/>
                <a:gd name="connsiteX8" fmla="*/ 65211 w 74760"/>
                <a:gd name="connsiteY8" fmla="*/ 24584 h 144967"/>
                <a:gd name="connsiteX9" fmla="*/ 74954 w 74760"/>
                <a:gd name="connsiteY9" fmla="*/ 15112 h 144967"/>
                <a:gd name="connsiteX10" fmla="*/ 54198 w 74760"/>
                <a:gd name="connsiteY10" fmla="*/ 79 h 144967"/>
                <a:gd name="connsiteX11" fmla="*/ 18406 w 74760"/>
                <a:gd name="connsiteY11" fmla="*/ 33233 h 144967"/>
                <a:gd name="connsiteX12" fmla="*/ 18406 w 74760"/>
                <a:gd name="connsiteY12" fmla="*/ 56296 h 144967"/>
                <a:gd name="connsiteX13" fmla="*/ 193 w 74760"/>
                <a:gd name="connsiteY13" fmla="*/ 56296 h 144967"/>
                <a:gd name="connsiteX14" fmla="*/ 193 w 74760"/>
                <a:gd name="connsiteY14" fmla="*/ 63709 h 144967"/>
                <a:gd name="connsiteX15" fmla="*/ 18406 w 74760"/>
                <a:gd name="connsiteY15" fmla="*/ 63709 h 144967"/>
                <a:gd name="connsiteX16" fmla="*/ 18406 w 74760"/>
                <a:gd name="connsiteY16" fmla="*/ 128780 h 144967"/>
                <a:gd name="connsiteX17" fmla="*/ 2522 w 74760"/>
                <a:gd name="connsiteY17" fmla="*/ 137634 h 144967"/>
                <a:gd name="connsiteX18" fmla="*/ 2522 w 74760"/>
                <a:gd name="connsiteY18" fmla="*/ 145047 h 144967"/>
                <a:gd name="connsiteX19" fmla="*/ 26666 w 74760"/>
                <a:gd name="connsiteY19" fmla="*/ 144224 h 144967"/>
                <a:gd name="connsiteX20" fmla="*/ 54198 w 74760"/>
                <a:gd name="connsiteY20" fmla="*/ 145047 h 144967"/>
                <a:gd name="connsiteX21" fmla="*/ 54198 w 74760"/>
                <a:gd name="connsiteY21" fmla="*/ 137634 h 144967"/>
                <a:gd name="connsiteX22" fmla="*/ 49963 w 74760"/>
                <a:gd name="connsiteY22" fmla="*/ 137634 h 144967"/>
                <a:gd name="connsiteX23" fmla="*/ 34290 w 74760"/>
                <a:gd name="connsiteY23" fmla="*/ 128368 h 144967"/>
                <a:gd name="connsiteX24" fmla="*/ 34290 w 74760"/>
                <a:gd name="connsiteY24" fmla="*/ 63709 h 14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760" h="144967">
                  <a:moveTo>
                    <a:pt x="34290" y="63709"/>
                  </a:moveTo>
                  <a:lnTo>
                    <a:pt x="60764" y="63709"/>
                  </a:lnTo>
                  <a:lnTo>
                    <a:pt x="60764" y="56296"/>
                  </a:lnTo>
                  <a:lnTo>
                    <a:pt x="33443" y="56296"/>
                  </a:lnTo>
                  <a:lnTo>
                    <a:pt x="33443" y="33233"/>
                  </a:lnTo>
                  <a:cubicBezTo>
                    <a:pt x="33443" y="14494"/>
                    <a:pt x="44880" y="5845"/>
                    <a:pt x="53987" y="5845"/>
                  </a:cubicBezTo>
                  <a:cubicBezTo>
                    <a:pt x="55893" y="5845"/>
                    <a:pt x="58011" y="6257"/>
                    <a:pt x="60128" y="6875"/>
                  </a:cubicBezTo>
                  <a:cubicBezTo>
                    <a:pt x="57163" y="8522"/>
                    <a:pt x="55469" y="11817"/>
                    <a:pt x="55469" y="15112"/>
                  </a:cubicBezTo>
                  <a:cubicBezTo>
                    <a:pt x="55469" y="20671"/>
                    <a:pt x="59493" y="24584"/>
                    <a:pt x="65211" y="24584"/>
                  </a:cubicBezTo>
                  <a:cubicBezTo>
                    <a:pt x="70930" y="24584"/>
                    <a:pt x="74954" y="20671"/>
                    <a:pt x="74954" y="15112"/>
                  </a:cubicBezTo>
                  <a:cubicBezTo>
                    <a:pt x="74954" y="6257"/>
                    <a:pt x="65847" y="79"/>
                    <a:pt x="54198" y="79"/>
                  </a:cubicBezTo>
                  <a:cubicBezTo>
                    <a:pt x="37467" y="79"/>
                    <a:pt x="18406" y="11611"/>
                    <a:pt x="18406" y="33233"/>
                  </a:cubicBezTo>
                  <a:lnTo>
                    <a:pt x="18406" y="56296"/>
                  </a:lnTo>
                  <a:lnTo>
                    <a:pt x="193" y="56296"/>
                  </a:lnTo>
                  <a:lnTo>
                    <a:pt x="193" y="63709"/>
                  </a:lnTo>
                  <a:lnTo>
                    <a:pt x="18406" y="63709"/>
                  </a:lnTo>
                  <a:lnTo>
                    <a:pt x="18406" y="128780"/>
                  </a:lnTo>
                  <a:cubicBezTo>
                    <a:pt x="18406" y="137634"/>
                    <a:pt x="16288" y="137634"/>
                    <a:pt x="2522" y="137634"/>
                  </a:cubicBezTo>
                  <a:lnTo>
                    <a:pt x="2522" y="145047"/>
                  </a:lnTo>
                  <a:cubicBezTo>
                    <a:pt x="3581" y="145047"/>
                    <a:pt x="17983" y="144224"/>
                    <a:pt x="26666" y="144224"/>
                  </a:cubicBezTo>
                  <a:cubicBezTo>
                    <a:pt x="35773" y="144224"/>
                    <a:pt x="45092" y="144636"/>
                    <a:pt x="54198" y="145047"/>
                  </a:cubicBezTo>
                  <a:lnTo>
                    <a:pt x="54198" y="137634"/>
                  </a:lnTo>
                  <a:lnTo>
                    <a:pt x="49963" y="137634"/>
                  </a:lnTo>
                  <a:cubicBezTo>
                    <a:pt x="34290" y="137634"/>
                    <a:pt x="34290" y="135369"/>
                    <a:pt x="34290" y="128368"/>
                  </a:cubicBezTo>
                  <a:lnTo>
                    <a:pt x="34290" y="63709"/>
                  </a:lnTo>
                  <a:close/>
                </a:path>
              </a:pathLst>
            </a:custGeom>
            <a:grpFill/>
            <a:ln w="30313" cap="flat">
              <a:no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FA1125E3-CC59-7835-45AF-2EE24A6B3729}"/>
                </a:ext>
              </a:extLst>
            </p:cNvPr>
            <p:cNvSpPr/>
            <p:nvPr>
              <p:custDataLst>
                <p:tags r:id="rId135"/>
              </p:custDataLst>
            </p:nvPr>
          </p:nvSpPr>
          <p:spPr>
            <a:xfrm>
              <a:off x="8159356" y="4520108"/>
              <a:ext cx="70192" cy="294171"/>
            </a:xfrm>
            <a:custGeom>
              <a:avLst/>
              <a:gdLst>
                <a:gd name="connsiteX0" fmla="*/ 70388 w 70192"/>
                <a:gd name="connsiteY0" fmla="*/ 147164 h 294171"/>
                <a:gd name="connsiteX1" fmla="*/ 50420 w 70192"/>
                <a:gd name="connsiteY1" fmla="*/ 55382 h 294171"/>
                <a:gd name="connsiteX2" fmla="*/ 3222 w 70192"/>
                <a:gd name="connsiteY2" fmla="*/ 78 h 294171"/>
                <a:gd name="connsiteX3" fmla="*/ 196 w 70192"/>
                <a:gd name="connsiteY3" fmla="*/ 3020 h 294171"/>
                <a:gd name="connsiteX4" fmla="*/ 5945 w 70192"/>
                <a:gd name="connsiteY4" fmla="*/ 9786 h 294171"/>
                <a:gd name="connsiteX5" fmla="*/ 52840 w 70192"/>
                <a:gd name="connsiteY5" fmla="*/ 147164 h 294171"/>
                <a:gd name="connsiteX6" fmla="*/ 4129 w 70192"/>
                <a:gd name="connsiteY6" fmla="*/ 286307 h 294171"/>
                <a:gd name="connsiteX7" fmla="*/ 196 w 70192"/>
                <a:gd name="connsiteY7" fmla="*/ 291308 h 294171"/>
                <a:gd name="connsiteX8" fmla="*/ 3222 w 70192"/>
                <a:gd name="connsiteY8" fmla="*/ 294250 h 294171"/>
                <a:gd name="connsiteX9" fmla="*/ 51328 w 70192"/>
                <a:gd name="connsiteY9" fmla="*/ 236886 h 294171"/>
                <a:gd name="connsiteX10" fmla="*/ 70388 w 70192"/>
                <a:gd name="connsiteY10" fmla="*/ 147164 h 2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2" h="294171">
                  <a:moveTo>
                    <a:pt x="70388" y="147164"/>
                  </a:moveTo>
                  <a:cubicBezTo>
                    <a:pt x="70388" y="124218"/>
                    <a:pt x="67060" y="88624"/>
                    <a:pt x="50420" y="55382"/>
                  </a:cubicBezTo>
                  <a:cubicBezTo>
                    <a:pt x="32267" y="19199"/>
                    <a:pt x="6247" y="78"/>
                    <a:pt x="3222" y="78"/>
                  </a:cubicBezTo>
                  <a:cubicBezTo>
                    <a:pt x="1406" y="78"/>
                    <a:pt x="196" y="1255"/>
                    <a:pt x="196" y="3020"/>
                  </a:cubicBezTo>
                  <a:cubicBezTo>
                    <a:pt x="196" y="3902"/>
                    <a:pt x="196" y="4491"/>
                    <a:pt x="5945" y="9786"/>
                  </a:cubicBezTo>
                  <a:cubicBezTo>
                    <a:pt x="35595" y="38909"/>
                    <a:pt x="52840" y="85682"/>
                    <a:pt x="52840" y="147164"/>
                  </a:cubicBezTo>
                  <a:cubicBezTo>
                    <a:pt x="52840" y="197467"/>
                    <a:pt x="41646" y="249242"/>
                    <a:pt x="4129" y="286307"/>
                  </a:cubicBezTo>
                  <a:cubicBezTo>
                    <a:pt x="196" y="289837"/>
                    <a:pt x="196" y="290426"/>
                    <a:pt x="196" y="291308"/>
                  </a:cubicBezTo>
                  <a:cubicBezTo>
                    <a:pt x="196" y="293073"/>
                    <a:pt x="1406" y="294250"/>
                    <a:pt x="3222" y="294250"/>
                  </a:cubicBezTo>
                  <a:cubicBezTo>
                    <a:pt x="6247" y="294250"/>
                    <a:pt x="33477" y="274246"/>
                    <a:pt x="51328" y="236886"/>
                  </a:cubicBezTo>
                  <a:cubicBezTo>
                    <a:pt x="66758" y="204527"/>
                    <a:pt x="70388" y="171874"/>
                    <a:pt x="70388" y="147164"/>
                  </a:cubicBezTo>
                  <a:close/>
                </a:path>
              </a:pathLst>
            </a:custGeom>
            <a:grpFill/>
            <a:ln w="30313"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365CCA39-419E-DAC6-2CB4-60A2652260DC}"/>
                </a:ext>
              </a:extLst>
            </p:cNvPr>
            <p:cNvSpPr/>
            <p:nvPr>
              <p:custDataLst>
                <p:tags r:id="rId136"/>
              </p:custDataLst>
            </p:nvPr>
          </p:nvSpPr>
          <p:spPr>
            <a:xfrm>
              <a:off x="8360754" y="4632776"/>
              <a:ext cx="201197" cy="68836"/>
            </a:xfrm>
            <a:custGeom>
              <a:avLst/>
              <a:gdLst>
                <a:gd name="connsiteX0" fmla="*/ 191114 w 201197"/>
                <a:gd name="connsiteY0" fmla="*/ 11845 h 68836"/>
                <a:gd name="connsiteX1" fmla="*/ 201401 w 201197"/>
                <a:gd name="connsiteY1" fmla="*/ 5961 h 68836"/>
                <a:gd name="connsiteX2" fmla="*/ 191416 w 201197"/>
                <a:gd name="connsiteY2" fmla="*/ 78 h 68836"/>
                <a:gd name="connsiteX3" fmla="*/ 10187 w 201197"/>
                <a:gd name="connsiteY3" fmla="*/ 78 h 68836"/>
                <a:gd name="connsiteX4" fmla="*/ 203 w 201197"/>
                <a:gd name="connsiteY4" fmla="*/ 5961 h 68836"/>
                <a:gd name="connsiteX5" fmla="*/ 10490 w 201197"/>
                <a:gd name="connsiteY5" fmla="*/ 11845 h 68836"/>
                <a:gd name="connsiteX6" fmla="*/ 191114 w 201197"/>
                <a:gd name="connsiteY6" fmla="*/ 11845 h 68836"/>
                <a:gd name="connsiteX7" fmla="*/ 191416 w 201197"/>
                <a:gd name="connsiteY7" fmla="*/ 68914 h 68836"/>
                <a:gd name="connsiteX8" fmla="*/ 201401 w 201197"/>
                <a:gd name="connsiteY8" fmla="*/ 63031 h 68836"/>
                <a:gd name="connsiteX9" fmla="*/ 191114 w 201197"/>
                <a:gd name="connsiteY9" fmla="*/ 57147 h 68836"/>
                <a:gd name="connsiteX10" fmla="*/ 10490 w 201197"/>
                <a:gd name="connsiteY10" fmla="*/ 57147 h 68836"/>
                <a:gd name="connsiteX11" fmla="*/ 203 w 201197"/>
                <a:gd name="connsiteY11" fmla="*/ 63031 h 68836"/>
                <a:gd name="connsiteX12" fmla="*/ 10187 w 201197"/>
                <a:gd name="connsiteY12" fmla="*/ 68914 h 68836"/>
                <a:gd name="connsiteX13" fmla="*/ 191416 w 201197"/>
                <a:gd name="connsiteY13" fmla="*/ 68914 h 6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97" h="68836">
                  <a:moveTo>
                    <a:pt x="191114" y="11845"/>
                  </a:moveTo>
                  <a:cubicBezTo>
                    <a:pt x="195652" y="11845"/>
                    <a:pt x="201401" y="11845"/>
                    <a:pt x="201401" y="5961"/>
                  </a:cubicBezTo>
                  <a:cubicBezTo>
                    <a:pt x="201401" y="78"/>
                    <a:pt x="195652" y="78"/>
                    <a:pt x="191416" y="78"/>
                  </a:cubicBezTo>
                  <a:lnTo>
                    <a:pt x="10187" y="78"/>
                  </a:lnTo>
                  <a:cubicBezTo>
                    <a:pt x="5951" y="78"/>
                    <a:pt x="203" y="78"/>
                    <a:pt x="203" y="5961"/>
                  </a:cubicBezTo>
                  <a:cubicBezTo>
                    <a:pt x="203" y="11845"/>
                    <a:pt x="5951" y="11845"/>
                    <a:pt x="10490" y="11845"/>
                  </a:cubicBezTo>
                  <a:lnTo>
                    <a:pt x="191114" y="11845"/>
                  </a:lnTo>
                  <a:close/>
                  <a:moveTo>
                    <a:pt x="191416" y="68914"/>
                  </a:moveTo>
                  <a:cubicBezTo>
                    <a:pt x="195652" y="68914"/>
                    <a:pt x="201401" y="68914"/>
                    <a:pt x="201401" y="63031"/>
                  </a:cubicBezTo>
                  <a:cubicBezTo>
                    <a:pt x="201401" y="57147"/>
                    <a:pt x="195652" y="57147"/>
                    <a:pt x="191114" y="57147"/>
                  </a:cubicBezTo>
                  <a:lnTo>
                    <a:pt x="10490" y="57147"/>
                  </a:lnTo>
                  <a:cubicBezTo>
                    <a:pt x="5951" y="57147"/>
                    <a:pt x="203" y="57147"/>
                    <a:pt x="203" y="63031"/>
                  </a:cubicBezTo>
                  <a:cubicBezTo>
                    <a:pt x="203" y="68914"/>
                    <a:pt x="5951" y="68914"/>
                    <a:pt x="10187" y="68914"/>
                  </a:cubicBezTo>
                  <a:lnTo>
                    <a:pt x="191416" y="68914"/>
                  </a:lnTo>
                  <a:close/>
                </a:path>
              </a:pathLst>
            </a:custGeom>
            <a:grpFill/>
            <a:ln w="30313" cap="flat">
              <a:no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C47F5301-2668-BACD-7309-9F7DBFBCD975}"/>
                </a:ext>
              </a:extLst>
            </p:cNvPr>
            <p:cNvSpPr/>
            <p:nvPr>
              <p:custDataLst>
                <p:tags r:id="rId137"/>
              </p:custDataLst>
            </p:nvPr>
          </p:nvSpPr>
          <p:spPr>
            <a:xfrm>
              <a:off x="9441573" y="4345809"/>
              <a:ext cx="120718" cy="195918"/>
            </a:xfrm>
            <a:custGeom>
              <a:avLst/>
              <a:gdLst>
                <a:gd name="connsiteX0" fmla="*/ 23535 w 120718"/>
                <a:gd name="connsiteY0" fmla="*/ 173338 h 195918"/>
                <a:gd name="connsiteX1" fmla="*/ 55606 w 120718"/>
                <a:gd name="connsiteY1" fmla="*/ 143039 h 195918"/>
                <a:gd name="connsiteX2" fmla="*/ 120957 w 120718"/>
                <a:gd name="connsiteY2" fmla="*/ 57141 h 195918"/>
                <a:gd name="connsiteX3" fmla="*/ 56816 w 120718"/>
                <a:gd name="connsiteY3" fmla="*/ 71 h 195918"/>
                <a:gd name="connsiteX4" fmla="*/ 238 w 120718"/>
                <a:gd name="connsiteY4" fmla="*/ 53316 h 195918"/>
                <a:gd name="connsiteX5" fmla="*/ 16274 w 120718"/>
                <a:gd name="connsiteY5" fmla="*/ 69790 h 195918"/>
                <a:gd name="connsiteX6" fmla="*/ 32007 w 120718"/>
                <a:gd name="connsiteY6" fmla="*/ 54199 h 195918"/>
                <a:gd name="connsiteX7" fmla="*/ 15971 w 120718"/>
                <a:gd name="connsiteY7" fmla="*/ 38902 h 195918"/>
                <a:gd name="connsiteX8" fmla="*/ 12038 w 120718"/>
                <a:gd name="connsiteY8" fmla="*/ 39196 h 195918"/>
                <a:gd name="connsiteX9" fmla="*/ 52883 w 120718"/>
                <a:gd name="connsiteY9" fmla="*/ 9191 h 195918"/>
                <a:gd name="connsiteX10" fmla="*/ 93425 w 120718"/>
                <a:gd name="connsiteY10" fmla="*/ 57141 h 195918"/>
                <a:gd name="connsiteX11" fmla="*/ 61657 w 120718"/>
                <a:gd name="connsiteY11" fmla="*/ 122153 h 195918"/>
                <a:gd name="connsiteX12" fmla="*/ 3567 w 120718"/>
                <a:gd name="connsiteY12" fmla="*/ 185105 h 195918"/>
                <a:gd name="connsiteX13" fmla="*/ 238 w 120718"/>
                <a:gd name="connsiteY13" fmla="*/ 195990 h 195918"/>
                <a:gd name="connsiteX14" fmla="*/ 112486 w 120718"/>
                <a:gd name="connsiteY14" fmla="*/ 195990 h 195918"/>
                <a:gd name="connsiteX15" fmla="*/ 120957 w 120718"/>
                <a:gd name="connsiteY15" fmla="*/ 144804 h 195918"/>
                <a:gd name="connsiteX16" fmla="*/ 113393 w 120718"/>
                <a:gd name="connsiteY16" fmla="*/ 144804 h 195918"/>
                <a:gd name="connsiteX17" fmla="*/ 106737 w 120718"/>
                <a:gd name="connsiteY17" fmla="*/ 170985 h 195918"/>
                <a:gd name="connsiteX18" fmla="*/ 77995 w 120718"/>
                <a:gd name="connsiteY18" fmla="*/ 173338 h 195918"/>
                <a:gd name="connsiteX19" fmla="*/ 23535 w 120718"/>
                <a:gd name="connsiteY19" fmla="*/ 173338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718" h="195918">
                  <a:moveTo>
                    <a:pt x="23535" y="173338"/>
                  </a:moveTo>
                  <a:lnTo>
                    <a:pt x="55606" y="143039"/>
                  </a:lnTo>
                  <a:cubicBezTo>
                    <a:pt x="102804" y="102443"/>
                    <a:pt x="120957" y="86558"/>
                    <a:pt x="120957" y="57141"/>
                  </a:cubicBezTo>
                  <a:cubicBezTo>
                    <a:pt x="120957" y="23605"/>
                    <a:pt x="93727" y="71"/>
                    <a:pt x="56816" y="71"/>
                  </a:cubicBezTo>
                  <a:cubicBezTo>
                    <a:pt x="22627" y="71"/>
                    <a:pt x="238" y="27135"/>
                    <a:pt x="238" y="53316"/>
                  </a:cubicBezTo>
                  <a:cubicBezTo>
                    <a:pt x="238" y="69790"/>
                    <a:pt x="15366" y="69790"/>
                    <a:pt x="16274" y="69790"/>
                  </a:cubicBezTo>
                  <a:cubicBezTo>
                    <a:pt x="21417" y="69790"/>
                    <a:pt x="32007" y="66260"/>
                    <a:pt x="32007" y="54199"/>
                  </a:cubicBezTo>
                  <a:cubicBezTo>
                    <a:pt x="32007" y="46550"/>
                    <a:pt x="26561" y="38902"/>
                    <a:pt x="15971" y="38902"/>
                  </a:cubicBezTo>
                  <a:cubicBezTo>
                    <a:pt x="13551" y="38902"/>
                    <a:pt x="12946" y="38902"/>
                    <a:pt x="12038" y="39196"/>
                  </a:cubicBezTo>
                  <a:cubicBezTo>
                    <a:pt x="18997" y="20075"/>
                    <a:pt x="35335" y="9191"/>
                    <a:pt x="52883" y="9191"/>
                  </a:cubicBezTo>
                  <a:cubicBezTo>
                    <a:pt x="80415" y="9191"/>
                    <a:pt x="93425" y="33018"/>
                    <a:pt x="93425" y="57141"/>
                  </a:cubicBezTo>
                  <a:cubicBezTo>
                    <a:pt x="93425" y="80674"/>
                    <a:pt x="78297" y="103914"/>
                    <a:pt x="61657" y="122153"/>
                  </a:cubicBezTo>
                  <a:lnTo>
                    <a:pt x="3567" y="185105"/>
                  </a:lnTo>
                  <a:cubicBezTo>
                    <a:pt x="238" y="188341"/>
                    <a:pt x="238" y="188930"/>
                    <a:pt x="238" y="195990"/>
                  </a:cubicBezTo>
                  <a:lnTo>
                    <a:pt x="112486" y="195990"/>
                  </a:lnTo>
                  <a:lnTo>
                    <a:pt x="120957" y="144804"/>
                  </a:lnTo>
                  <a:lnTo>
                    <a:pt x="113393" y="144804"/>
                  </a:lnTo>
                  <a:cubicBezTo>
                    <a:pt x="111881" y="153629"/>
                    <a:pt x="109763" y="166573"/>
                    <a:pt x="106737" y="170985"/>
                  </a:cubicBezTo>
                  <a:cubicBezTo>
                    <a:pt x="104619" y="173338"/>
                    <a:pt x="84651" y="173338"/>
                    <a:pt x="77995" y="173338"/>
                  </a:cubicBezTo>
                  <a:lnTo>
                    <a:pt x="23535" y="173338"/>
                  </a:lnTo>
                  <a:close/>
                </a:path>
              </a:pathLst>
            </a:custGeom>
            <a:grpFill/>
            <a:ln w="30313" cap="flat">
              <a:no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C9D51BFC-DEF4-7866-0224-C7A61758CDA2}"/>
                </a:ext>
              </a:extLst>
            </p:cNvPr>
            <p:cNvSpPr/>
            <p:nvPr>
              <p:custDataLst>
                <p:tags r:id="rId138"/>
              </p:custDataLst>
            </p:nvPr>
          </p:nvSpPr>
          <p:spPr>
            <a:xfrm>
              <a:off x="9585892" y="4414939"/>
              <a:ext cx="163378" cy="130023"/>
            </a:xfrm>
            <a:custGeom>
              <a:avLst/>
              <a:gdLst>
                <a:gd name="connsiteX0" fmla="*/ 72251 w 163378"/>
                <a:gd name="connsiteY0" fmla="*/ 17133 h 130023"/>
                <a:gd name="connsiteX1" fmla="*/ 106440 w 163378"/>
                <a:gd name="connsiteY1" fmla="*/ 17133 h 130023"/>
                <a:gd name="connsiteX2" fmla="*/ 93732 w 163378"/>
                <a:gd name="connsiteY2" fmla="*/ 93030 h 130023"/>
                <a:gd name="connsiteX3" fmla="*/ 96153 w 163378"/>
                <a:gd name="connsiteY3" fmla="*/ 115387 h 130023"/>
                <a:gd name="connsiteX4" fmla="*/ 107045 w 163378"/>
                <a:gd name="connsiteY4" fmla="*/ 130095 h 130023"/>
                <a:gd name="connsiteX5" fmla="*/ 119449 w 163378"/>
                <a:gd name="connsiteY5" fmla="*/ 118917 h 130023"/>
                <a:gd name="connsiteX6" fmla="*/ 117634 w 163378"/>
                <a:gd name="connsiteY6" fmla="*/ 112445 h 130023"/>
                <a:gd name="connsiteX7" fmla="*/ 108860 w 163378"/>
                <a:gd name="connsiteY7" fmla="*/ 63907 h 130023"/>
                <a:gd name="connsiteX8" fmla="*/ 114306 w 163378"/>
                <a:gd name="connsiteY8" fmla="*/ 17133 h 130023"/>
                <a:gd name="connsiteX9" fmla="*/ 148797 w 163378"/>
                <a:gd name="connsiteY9" fmla="*/ 17133 h 130023"/>
                <a:gd name="connsiteX10" fmla="*/ 163622 w 163378"/>
                <a:gd name="connsiteY10" fmla="*/ 7131 h 130023"/>
                <a:gd name="connsiteX11" fmla="*/ 151520 w 163378"/>
                <a:gd name="connsiteY11" fmla="*/ 71 h 130023"/>
                <a:gd name="connsiteX12" fmla="*/ 50165 w 163378"/>
                <a:gd name="connsiteY12" fmla="*/ 71 h 130023"/>
                <a:gd name="connsiteX13" fmla="*/ 18699 w 163378"/>
                <a:gd name="connsiteY13" fmla="*/ 13897 h 130023"/>
                <a:gd name="connsiteX14" fmla="*/ 243 w 163378"/>
                <a:gd name="connsiteY14" fmla="*/ 40373 h 130023"/>
                <a:gd name="connsiteX15" fmla="*/ 3874 w 163378"/>
                <a:gd name="connsiteY15" fmla="*/ 43314 h 130023"/>
                <a:gd name="connsiteX16" fmla="*/ 8715 w 163378"/>
                <a:gd name="connsiteY16" fmla="*/ 39784 h 130023"/>
                <a:gd name="connsiteX17" fmla="*/ 47139 w 163378"/>
                <a:gd name="connsiteY17" fmla="*/ 17133 h 130023"/>
                <a:gd name="connsiteX18" fmla="*/ 64385 w 163378"/>
                <a:gd name="connsiteY18" fmla="*/ 17133 h 130023"/>
                <a:gd name="connsiteX19" fmla="*/ 25658 w 163378"/>
                <a:gd name="connsiteY19" fmla="*/ 115092 h 130023"/>
                <a:gd name="connsiteX20" fmla="*/ 23237 w 163378"/>
                <a:gd name="connsiteY20" fmla="*/ 122153 h 130023"/>
                <a:gd name="connsiteX21" fmla="*/ 32012 w 163378"/>
                <a:gd name="connsiteY21" fmla="*/ 130095 h 130023"/>
                <a:gd name="connsiteX22" fmla="*/ 47139 w 163378"/>
                <a:gd name="connsiteY22" fmla="*/ 110974 h 130023"/>
                <a:gd name="connsiteX23" fmla="*/ 55308 w 163378"/>
                <a:gd name="connsiteY23" fmla="*/ 82145 h 130023"/>
                <a:gd name="connsiteX24" fmla="*/ 72251 w 163378"/>
                <a:gd name="connsiteY24" fmla="*/ 17133 h 1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78" h="130023">
                  <a:moveTo>
                    <a:pt x="72251" y="17133"/>
                  </a:moveTo>
                  <a:lnTo>
                    <a:pt x="106440" y="17133"/>
                  </a:lnTo>
                  <a:cubicBezTo>
                    <a:pt x="96455" y="60671"/>
                    <a:pt x="93732" y="73320"/>
                    <a:pt x="93732" y="93030"/>
                  </a:cubicBezTo>
                  <a:cubicBezTo>
                    <a:pt x="93732" y="97442"/>
                    <a:pt x="93732" y="105385"/>
                    <a:pt x="96153" y="115387"/>
                  </a:cubicBezTo>
                  <a:cubicBezTo>
                    <a:pt x="99178" y="128330"/>
                    <a:pt x="102506" y="130095"/>
                    <a:pt x="107045" y="130095"/>
                  </a:cubicBezTo>
                  <a:cubicBezTo>
                    <a:pt x="113096" y="130095"/>
                    <a:pt x="119449" y="124800"/>
                    <a:pt x="119449" y="118917"/>
                  </a:cubicBezTo>
                  <a:cubicBezTo>
                    <a:pt x="119449" y="117152"/>
                    <a:pt x="119449" y="116563"/>
                    <a:pt x="117634" y="112445"/>
                  </a:cubicBezTo>
                  <a:cubicBezTo>
                    <a:pt x="108860" y="91265"/>
                    <a:pt x="108860" y="72143"/>
                    <a:pt x="108860" y="63907"/>
                  </a:cubicBezTo>
                  <a:cubicBezTo>
                    <a:pt x="108860" y="48315"/>
                    <a:pt x="110978" y="32430"/>
                    <a:pt x="114306" y="17133"/>
                  </a:cubicBezTo>
                  <a:lnTo>
                    <a:pt x="148797" y="17133"/>
                  </a:lnTo>
                  <a:cubicBezTo>
                    <a:pt x="152730" y="17133"/>
                    <a:pt x="163622" y="17133"/>
                    <a:pt x="163622" y="7131"/>
                  </a:cubicBezTo>
                  <a:cubicBezTo>
                    <a:pt x="163622" y="71"/>
                    <a:pt x="157268" y="71"/>
                    <a:pt x="151520" y="71"/>
                  </a:cubicBezTo>
                  <a:lnTo>
                    <a:pt x="50165" y="71"/>
                  </a:lnTo>
                  <a:cubicBezTo>
                    <a:pt x="43509" y="71"/>
                    <a:pt x="32012" y="71"/>
                    <a:pt x="18699" y="13897"/>
                  </a:cubicBezTo>
                  <a:cubicBezTo>
                    <a:pt x="8110" y="25370"/>
                    <a:pt x="243" y="38902"/>
                    <a:pt x="243" y="40373"/>
                  </a:cubicBezTo>
                  <a:cubicBezTo>
                    <a:pt x="243" y="40667"/>
                    <a:pt x="243" y="43314"/>
                    <a:pt x="3874" y="43314"/>
                  </a:cubicBezTo>
                  <a:cubicBezTo>
                    <a:pt x="6295" y="43314"/>
                    <a:pt x="6900" y="42138"/>
                    <a:pt x="8715" y="39784"/>
                  </a:cubicBezTo>
                  <a:cubicBezTo>
                    <a:pt x="23540" y="17133"/>
                    <a:pt x="41088" y="17133"/>
                    <a:pt x="47139" y="17133"/>
                  </a:cubicBezTo>
                  <a:lnTo>
                    <a:pt x="64385" y="17133"/>
                  </a:lnTo>
                  <a:cubicBezTo>
                    <a:pt x="54703" y="52728"/>
                    <a:pt x="38365" y="88323"/>
                    <a:pt x="25658" y="115092"/>
                  </a:cubicBezTo>
                  <a:cubicBezTo>
                    <a:pt x="23237" y="119505"/>
                    <a:pt x="23237" y="120093"/>
                    <a:pt x="23237" y="122153"/>
                  </a:cubicBezTo>
                  <a:cubicBezTo>
                    <a:pt x="23237" y="127742"/>
                    <a:pt x="28078" y="130095"/>
                    <a:pt x="32012" y="130095"/>
                  </a:cubicBezTo>
                  <a:cubicBezTo>
                    <a:pt x="41088" y="130095"/>
                    <a:pt x="43509" y="121858"/>
                    <a:pt x="47139" y="110974"/>
                  </a:cubicBezTo>
                  <a:cubicBezTo>
                    <a:pt x="51375" y="97442"/>
                    <a:pt x="51375" y="96854"/>
                    <a:pt x="55308" y="82145"/>
                  </a:cubicBezTo>
                  <a:lnTo>
                    <a:pt x="72251" y="17133"/>
                  </a:lnTo>
                  <a:close/>
                </a:path>
              </a:pathLst>
            </a:custGeom>
            <a:grpFill/>
            <a:ln w="30313" cap="flat">
              <a:no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5090B295-F0FF-346E-A05B-A4CAB8ABB1C9}"/>
                </a:ext>
              </a:extLst>
            </p:cNvPr>
            <p:cNvSpPr/>
            <p:nvPr>
              <p:custDataLst>
                <p:tags r:id="rId139"/>
              </p:custDataLst>
            </p:nvPr>
          </p:nvSpPr>
          <p:spPr>
            <a:xfrm>
              <a:off x="9773446" y="4411703"/>
              <a:ext cx="169732" cy="133259"/>
            </a:xfrm>
            <a:custGeom>
              <a:avLst/>
              <a:gdLst>
                <a:gd name="connsiteX0" fmla="*/ 132163 w 169732"/>
                <a:gd name="connsiteY0" fmla="*/ 60671 h 133259"/>
                <a:gd name="connsiteX1" fmla="*/ 81636 w 169732"/>
                <a:gd name="connsiteY1" fmla="*/ 71 h 133259"/>
                <a:gd name="connsiteX2" fmla="*/ 249 w 169732"/>
                <a:gd name="connsiteY2" fmla="*/ 83616 h 133259"/>
                <a:gd name="connsiteX3" fmla="*/ 49263 w 169732"/>
                <a:gd name="connsiteY3" fmla="*/ 133331 h 133259"/>
                <a:gd name="connsiteX4" fmla="*/ 113102 w 169732"/>
                <a:gd name="connsiteY4" fmla="*/ 108621 h 133259"/>
                <a:gd name="connsiteX5" fmla="*/ 140634 w 169732"/>
                <a:gd name="connsiteY5" fmla="*/ 133331 h 133259"/>
                <a:gd name="connsiteX6" fmla="*/ 166049 w 169732"/>
                <a:gd name="connsiteY6" fmla="*/ 112445 h 133259"/>
                <a:gd name="connsiteX7" fmla="*/ 162418 w 169732"/>
                <a:gd name="connsiteY7" fmla="*/ 109503 h 133259"/>
                <a:gd name="connsiteX8" fmla="*/ 158485 w 169732"/>
                <a:gd name="connsiteY8" fmla="*/ 112445 h 133259"/>
                <a:gd name="connsiteX9" fmla="*/ 141542 w 169732"/>
                <a:gd name="connsiteY9" fmla="*/ 126859 h 133259"/>
                <a:gd name="connsiteX10" fmla="*/ 132163 w 169732"/>
                <a:gd name="connsiteY10" fmla="*/ 96854 h 133259"/>
                <a:gd name="connsiteX11" fmla="*/ 135188 w 169732"/>
                <a:gd name="connsiteY11" fmla="*/ 86558 h 133259"/>
                <a:gd name="connsiteX12" fmla="*/ 169982 w 169732"/>
                <a:gd name="connsiteY12" fmla="*/ 17427 h 133259"/>
                <a:gd name="connsiteX13" fmla="*/ 166351 w 169732"/>
                <a:gd name="connsiteY13" fmla="*/ 14486 h 133259"/>
                <a:gd name="connsiteX14" fmla="*/ 161813 w 169732"/>
                <a:gd name="connsiteY14" fmla="*/ 20663 h 133259"/>
                <a:gd name="connsiteX15" fmla="*/ 132163 w 169732"/>
                <a:gd name="connsiteY15" fmla="*/ 78909 h 133259"/>
                <a:gd name="connsiteX16" fmla="*/ 132163 w 169732"/>
                <a:gd name="connsiteY16" fmla="*/ 60671 h 133259"/>
                <a:gd name="connsiteX17" fmla="*/ 111892 w 169732"/>
                <a:gd name="connsiteY17" fmla="*/ 100972 h 133259"/>
                <a:gd name="connsiteX18" fmla="*/ 49868 w 169732"/>
                <a:gd name="connsiteY18" fmla="*/ 126859 h 133259"/>
                <a:gd name="connsiteX19" fmla="*/ 22638 w 169732"/>
                <a:gd name="connsiteY19" fmla="*/ 94795 h 133259"/>
                <a:gd name="connsiteX20" fmla="*/ 40187 w 169732"/>
                <a:gd name="connsiteY20" fmla="*/ 33607 h 133259"/>
                <a:gd name="connsiteX21" fmla="*/ 81334 w 169732"/>
                <a:gd name="connsiteY21" fmla="*/ 6543 h 133259"/>
                <a:gd name="connsiteX22" fmla="*/ 111286 w 169732"/>
                <a:gd name="connsiteY22" fmla="*/ 68025 h 133259"/>
                <a:gd name="connsiteX23" fmla="*/ 111892 w 169732"/>
                <a:gd name="connsiteY23" fmla="*/ 100972 h 13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732" h="133259">
                  <a:moveTo>
                    <a:pt x="132163" y="60671"/>
                  </a:moveTo>
                  <a:cubicBezTo>
                    <a:pt x="132163" y="14486"/>
                    <a:pt x="104025" y="71"/>
                    <a:pt x="81636" y="71"/>
                  </a:cubicBezTo>
                  <a:cubicBezTo>
                    <a:pt x="40187" y="71"/>
                    <a:pt x="249" y="42138"/>
                    <a:pt x="249" y="83616"/>
                  </a:cubicBezTo>
                  <a:cubicBezTo>
                    <a:pt x="249" y="110974"/>
                    <a:pt x="18403" y="133331"/>
                    <a:pt x="49263" y="133331"/>
                  </a:cubicBezTo>
                  <a:cubicBezTo>
                    <a:pt x="68324" y="133331"/>
                    <a:pt x="90108" y="126565"/>
                    <a:pt x="113102" y="108621"/>
                  </a:cubicBezTo>
                  <a:cubicBezTo>
                    <a:pt x="117035" y="124212"/>
                    <a:pt x="127019" y="133331"/>
                    <a:pt x="140634" y="133331"/>
                  </a:cubicBezTo>
                  <a:cubicBezTo>
                    <a:pt x="156669" y="133331"/>
                    <a:pt x="166049" y="117152"/>
                    <a:pt x="166049" y="112445"/>
                  </a:cubicBezTo>
                  <a:cubicBezTo>
                    <a:pt x="166049" y="110386"/>
                    <a:pt x="164233" y="109503"/>
                    <a:pt x="162418" y="109503"/>
                  </a:cubicBezTo>
                  <a:cubicBezTo>
                    <a:pt x="160300" y="109503"/>
                    <a:pt x="159392" y="110386"/>
                    <a:pt x="158485" y="112445"/>
                  </a:cubicBezTo>
                  <a:cubicBezTo>
                    <a:pt x="153039" y="126859"/>
                    <a:pt x="142147" y="126859"/>
                    <a:pt x="141542" y="126859"/>
                  </a:cubicBezTo>
                  <a:cubicBezTo>
                    <a:pt x="132163" y="126859"/>
                    <a:pt x="132163" y="103914"/>
                    <a:pt x="132163" y="96854"/>
                  </a:cubicBezTo>
                  <a:cubicBezTo>
                    <a:pt x="132163" y="90676"/>
                    <a:pt x="132163" y="90088"/>
                    <a:pt x="135188" y="86558"/>
                  </a:cubicBezTo>
                  <a:cubicBezTo>
                    <a:pt x="163628" y="51845"/>
                    <a:pt x="169982" y="17722"/>
                    <a:pt x="169982" y="17427"/>
                  </a:cubicBezTo>
                  <a:cubicBezTo>
                    <a:pt x="169982" y="16839"/>
                    <a:pt x="169679" y="14486"/>
                    <a:pt x="166351" y="14486"/>
                  </a:cubicBezTo>
                  <a:cubicBezTo>
                    <a:pt x="163326" y="14486"/>
                    <a:pt x="163326" y="15368"/>
                    <a:pt x="161813" y="20663"/>
                  </a:cubicBezTo>
                  <a:cubicBezTo>
                    <a:pt x="156367" y="39196"/>
                    <a:pt x="146383" y="61553"/>
                    <a:pt x="132163" y="78909"/>
                  </a:cubicBezTo>
                  <a:lnTo>
                    <a:pt x="132163" y="60671"/>
                  </a:lnTo>
                  <a:close/>
                  <a:moveTo>
                    <a:pt x="111892" y="100972"/>
                  </a:moveTo>
                  <a:cubicBezTo>
                    <a:pt x="85267" y="123623"/>
                    <a:pt x="61970" y="126859"/>
                    <a:pt x="49868" y="126859"/>
                  </a:cubicBezTo>
                  <a:cubicBezTo>
                    <a:pt x="31715" y="126859"/>
                    <a:pt x="22638" y="113622"/>
                    <a:pt x="22638" y="94795"/>
                  </a:cubicBezTo>
                  <a:cubicBezTo>
                    <a:pt x="22638" y="80380"/>
                    <a:pt x="30505" y="48610"/>
                    <a:pt x="40187" y="33607"/>
                  </a:cubicBezTo>
                  <a:cubicBezTo>
                    <a:pt x="54406" y="12132"/>
                    <a:pt x="70744" y="6543"/>
                    <a:pt x="81334" y="6543"/>
                  </a:cubicBezTo>
                  <a:cubicBezTo>
                    <a:pt x="111286" y="6543"/>
                    <a:pt x="111286" y="45080"/>
                    <a:pt x="111286" y="68025"/>
                  </a:cubicBezTo>
                  <a:cubicBezTo>
                    <a:pt x="111286" y="78909"/>
                    <a:pt x="111286" y="95971"/>
                    <a:pt x="111892" y="100972"/>
                  </a:cubicBezTo>
                  <a:close/>
                </a:path>
              </a:pathLst>
            </a:custGeom>
            <a:grpFill/>
            <a:ln w="30313"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FF85ADA0-441C-F815-3F15-F65BF854C455}"/>
                </a:ext>
              </a:extLst>
            </p:cNvPr>
            <p:cNvSpPr/>
            <p:nvPr>
              <p:custDataLst>
                <p:tags r:id="rId140"/>
              </p:custDataLst>
            </p:nvPr>
          </p:nvSpPr>
          <p:spPr>
            <a:xfrm>
              <a:off x="9973253" y="4340808"/>
              <a:ext cx="201197" cy="200919"/>
            </a:xfrm>
            <a:custGeom>
              <a:avLst/>
              <a:gdLst>
                <a:gd name="connsiteX0" fmla="*/ 200546 w 201197"/>
                <a:gd name="connsiteY0" fmla="*/ 7131 h 200919"/>
                <a:gd name="connsiteX1" fmla="*/ 201454 w 201197"/>
                <a:gd name="connsiteY1" fmla="*/ 2719 h 200919"/>
                <a:gd name="connsiteX2" fmla="*/ 193890 w 201197"/>
                <a:gd name="connsiteY2" fmla="*/ 71 h 200919"/>
                <a:gd name="connsiteX3" fmla="*/ 66212 w 201197"/>
                <a:gd name="connsiteY3" fmla="*/ 71 h 200919"/>
                <a:gd name="connsiteX4" fmla="*/ 56833 w 201197"/>
                <a:gd name="connsiteY4" fmla="*/ 5955 h 200919"/>
                <a:gd name="connsiteX5" fmla="*/ 40193 w 201197"/>
                <a:gd name="connsiteY5" fmla="*/ 58906 h 200919"/>
                <a:gd name="connsiteX6" fmla="*/ 39285 w 201197"/>
                <a:gd name="connsiteY6" fmla="*/ 63024 h 200919"/>
                <a:gd name="connsiteX7" fmla="*/ 42916 w 201197"/>
                <a:gd name="connsiteY7" fmla="*/ 66260 h 200919"/>
                <a:gd name="connsiteX8" fmla="*/ 46849 w 201197"/>
                <a:gd name="connsiteY8" fmla="*/ 63318 h 200919"/>
                <a:gd name="connsiteX9" fmla="*/ 121277 w 201197"/>
                <a:gd name="connsiteY9" fmla="*/ 9191 h 200919"/>
                <a:gd name="connsiteX10" fmla="*/ 170593 w 201197"/>
                <a:gd name="connsiteY10" fmla="*/ 9191 h 200919"/>
                <a:gd name="connsiteX11" fmla="*/ 1466 w 201197"/>
                <a:gd name="connsiteY11" fmla="*/ 193048 h 200919"/>
                <a:gd name="connsiteX12" fmla="*/ 256 w 201197"/>
                <a:gd name="connsiteY12" fmla="*/ 198343 h 200919"/>
                <a:gd name="connsiteX13" fmla="*/ 7820 w 201197"/>
                <a:gd name="connsiteY13" fmla="*/ 200991 h 200919"/>
                <a:gd name="connsiteX14" fmla="*/ 139430 w 201197"/>
                <a:gd name="connsiteY14" fmla="*/ 200991 h 200919"/>
                <a:gd name="connsiteX15" fmla="*/ 148809 w 201197"/>
                <a:gd name="connsiteY15" fmla="*/ 195107 h 200919"/>
                <a:gd name="connsiteX16" fmla="*/ 170291 w 201197"/>
                <a:gd name="connsiteY16" fmla="*/ 130095 h 200919"/>
                <a:gd name="connsiteX17" fmla="*/ 171501 w 201197"/>
                <a:gd name="connsiteY17" fmla="*/ 125683 h 200919"/>
                <a:gd name="connsiteX18" fmla="*/ 167568 w 201197"/>
                <a:gd name="connsiteY18" fmla="*/ 122447 h 200919"/>
                <a:gd name="connsiteX19" fmla="*/ 162424 w 201197"/>
                <a:gd name="connsiteY19" fmla="*/ 129801 h 200919"/>
                <a:gd name="connsiteX20" fmla="*/ 83155 w 201197"/>
                <a:gd name="connsiteY20" fmla="*/ 190989 h 200919"/>
                <a:gd name="connsiteX21" fmla="*/ 31419 w 201197"/>
                <a:gd name="connsiteY21" fmla="*/ 190989 h 200919"/>
                <a:gd name="connsiteX22" fmla="*/ 200546 w 201197"/>
                <a:gd name="connsiteY22" fmla="*/ 7131 h 2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197" h="200919">
                  <a:moveTo>
                    <a:pt x="200546" y="7131"/>
                  </a:moveTo>
                  <a:cubicBezTo>
                    <a:pt x="200849" y="5955"/>
                    <a:pt x="201454" y="4484"/>
                    <a:pt x="201454" y="2719"/>
                  </a:cubicBezTo>
                  <a:cubicBezTo>
                    <a:pt x="201454" y="71"/>
                    <a:pt x="199941" y="71"/>
                    <a:pt x="193890" y="71"/>
                  </a:cubicBezTo>
                  <a:lnTo>
                    <a:pt x="66212" y="71"/>
                  </a:lnTo>
                  <a:cubicBezTo>
                    <a:pt x="58951" y="71"/>
                    <a:pt x="58649" y="365"/>
                    <a:pt x="56833" y="5955"/>
                  </a:cubicBezTo>
                  <a:lnTo>
                    <a:pt x="40193" y="58906"/>
                  </a:lnTo>
                  <a:cubicBezTo>
                    <a:pt x="39588" y="60376"/>
                    <a:pt x="39285" y="62436"/>
                    <a:pt x="39285" y="63024"/>
                  </a:cubicBezTo>
                  <a:cubicBezTo>
                    <a:pt x="39285" y="63318"/>
                    <a:pt x="39285" y="66260"/>
                    <a:pt x="42916" y="66260"/>
                  </a:cubicBezTo>
                  <a:cubicBezTo>
                    <a:pt x="45639" y="66260"/>
                    <a:pt x="46244" y="64201"/>
                    <a:pt x="46849" y="63318"/>
                  </a:cubicBezTo>
                  <a:cubicBezTo>
                    <a:pt x="58346" y="28606"/>
                    <a:pt x="74079" y="9191"/>
                    <a:pt x="121277" y="9191"/>
                  </a:cubicBezTo>
                  <a:lnTo>
                    <a:pt x="170593" y="9191"/>
                  </a:lnTo>
                  <a:lnTo>
                    <a:pt x="1466" y="193048"/>
                  </a:lnTo>
                  <a:cubicBezTo>
                    <a:pt x="1466" y="193342"/>
                    <a:pt x="256" y="197461"/>
                    <a:pt x="256" y="198343"/>
                  </a:cubicBezTo>
                  <a:cubicBezTo>
                    <a:pt x="256" y="200991"/>
                    <a:pt x="2374" y="200991"/>
                    <a:pt x="7820" y="200991"/>
                  </a:cubicBezTo>
                  <a:lnTo>
                    <a:pt x="139430" y="200991"/>
                  </a:lnTo>
                  <a:cubicBezTo>
                    <a:pt x="146692" y="200991"/>
                    <a:pt x="146994" y="200696"/>
                    <a:pt x="148809" y="195107"/>
                  </a:cubicBezTo>
                  <a:lnTo>
                    <a:pt x="170291" y="130095"/>
                  </a:lnTo>
                  <a:cubicBezTo>
                    <a:pt x="170593" y="128918"/>
                    <a:pt x="171501" y="126859"/>
                    <a:pt x="171501" y="125683"/>
                  </a:cubicBezTo>
                  <a:cubicBezTo>
                    <a:pt x="171501" y="124212"/>
                    <a:pt x="170291" y="122447"/>
                    <a:pt x="167568" y="122447"/>
                  </a:cubicBezTo>
                  <a:cubicBezTo>
                    <a:pt x="164845" y="122447"/>
                    <a:pt x="164542" y="123623"/>
                    <a:pt x="162424" y="129801"/>
                  </a:cubicBezTo>
                  <a:cubicBezTo>
                    <a:pt x="149112" y="169808"/>
                    <a:pt x="134589" y="190989"/>
                    <a:pt x="83155" y="190989"/>
                  </a:cubicBezTo>
                  <a:lnTo>
                    <a:pt x="31419" y="190989"/>
                  </a:lnTo>
                  <a:lnTo>
                    <a:pt x="200546" y="7131"/>
                  </a:lnTo>
                  <a:close/>
                </a:path>
              </a:pathLst>
            </a:custGeom>
            <a:grpFill/>
            <a:ln w="30313" cap="flat">
              <a:no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5A060A59-A3E5-3586-9324-EA98C4346B58}"/>
                </a:ext>
              </a:extLst>
            </p:cNvPr>
            <p:cNvSpPr/>
            <p:nvPr>
              <p:custDataLst>
                <p:tags r:id="rId141"/>
              </p:custDataLst>
            </p:nvPr>
          </p:nvSpPr>
          <p:spPr>
            <a:xfrm>
              <a:off x="10171770" y="4440885"/>
              <a:ext cx="74760" cy="144967"/>
            </a:xfrm>
            <a:custGeom>
              <a:avLst/>
              <a:gdLst>
                <a:gd name="connsiteX0" fmla="*/ 34360 w 74760"/>
                <a:gd name="connsiteY0" fmla="*/ 63702 h 144967"/>
                <a:gd name="connsiteX1" fmla="*/ 60834 w 74760"/>
                <a:gd name="connsiteY1" fmla="*/ 63702 h 144967"/>
                <a:gd name="connsiteX2" fmla="*/ 60834 w 74760"/>
                <a:gd name="connsiteY2" fmla="*/ 56289 h 144967"/>
                <a:gd name="connsiteX3" fmla="*/ 33513 w 74760"/>
                <a:gd name="connsiteY3" fmla="*/ 56289 h 144967"/>
                <a:gd name="connsiteX4" fmla="*/ 33513 w 74760"/>
                <a:gd name="connsiteY4" fmla="*/ 33226 h 144967"/>
                <a:gd name="connsiteX5" fmla="*/ 54057 w 74760"/>
                <a:gd name="connsiteY5" fmla="*/ 5838 h 144967"/>
                <a:gd name="connsiteX6" fmla="*/ 60198 w 74760"/>
                <a:gd name="connsiteY6" fmla="*/ 6868 h 144967"/>
                <a:gd name="connsiteX7" fmla="*/ 55539 w 74760"/>
                <a:gd name="connsiteY7" fmla="*/ 15105 h 144967"/>
                <a:gd name="connsiteX8" fmla="*/ 65281 w 74760"/>
                <a:gd name="connsiteY8" fmla="*/ 24577 h 144967"/>
                <a:gd name="connsiteX9" fmla="*/ 75024 w 74760"/>
                <a:gd name="connsiteY9" fmla="*/ 15105 h 144967"/>
                <a:gd name="connsiteX10" fmla="*/ 54268 w 74760"/>
                <a:gd name="connsiteY10" fmla="*/ 73 h 144967"/>
                <a:gd name="connsiteX11" fmla="*/ 18476 w 74760"/>
                <a:gd name="connsiteY11" fmla="*/ 33226 h 144967"/>
                <a:gd name="connsiteX12" fmla="*/ 18476 w 74760"/>
                <a:gd name="connsiteY12" fmla="*/ 56289 h 144967"/>
                <a:gd name="connsiteX13" fmla="*/ 263 w 74760"/>
                <a:gd name="connsiteY13" fmla="*/ 56289 h 144967"/>
                <a:gd name="connsiteX14" fmla="*/ 263 w 74760"/>
                <a:gd name="connsiteY14" fmla="*/ 63702 h 144967"/>
                <a:gd name="connsiteX15" fmla="*/ 18476 w 74760"/>
                <a:gd name="connsiteY15" fmla="*/ 63702 h 144967"/>
                <a:gd name="connsiteX16" fmla="*/ 18476 w 74760"/>
                <a:gd name="connsiteY16" fmla="*/ 128773 h 144967"/>
                <a:gd name="connsiteX17" fmla="*/ 2592 w 74760"/>
                <a:gd name="connsiteY17" fmla="*/ 137627 h 144967"/>
                <a:gd name="connsiteX18" fmla="*/ 2592 w 74760"/>
                <a:gd name="connsiteY18" fmla="*/ 145041 h 144967"/>
                <a:gd name="connsiteX19" fmla="*/ 26736 w 74760"/>
                <a:gd name="connsiteY19" fmla="*/ 144217 h 144967"/>
                <a:gd name="connsiteX20" fmla="*/ 54268 w 74760"/>
                <a:gd name="connsiteY20" fmla="*/ 145041 h 144967"/>
                <a:gd name="connsiteX21" fmla="*/ 54268 w 74760"/>
                <a:gd name="connsiteY21" fmla="*/ 137627 h 144967"/>
                <a:gd name="connsiteX22" fmla="*/ 50033 w 74760"/>
                <a:gd name="connsiteY22" fmla="*/ 137627 h 144967"/>
                <a:gd name="connsiteX23" fmla="*/ 34360 w 74760"/>
                <a:gd name="connsiteY23" fmla="*/ 128361 h 144967"/>
                <a:gd name="connsiteX24" fmla="*/ 34360 w 74760"/>
                <a:gd name="connsiteY24" fmla="*/ 63702 h 14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760" h="144967">
                  <a:moveTo>
                    <a:pt x="34360" y="63702"/>
                  </a:moveTo>
                  <a:lnTo>
                    <a:pt x="60834" y="63702"/>
                  </a:lnTo>
                  <a:lnTo>
                    <a:pt x="60834" y="56289"/>
                  </a:lnTo>
                  <a:lnTo>
                    <a:pt x="33513" y="56289"/>
                  </a:lnTo>
                  <a:lnTo>
                    <a:pt x="33513" y="33226"/>
                  </a:lnTo>
                  <a:cubicBezTo>
                    <a:pt x="33513" y="14487"/>
                    <a:pt x="44950" y="5838"/>
                    <a:pt x="54057" y="5838"/>
                  </a:cubicBezTo>
                  <a:cubicBezTo>
                    <a:pt x="55963" y="5838"/>
                    <a:pt x="58081" y="6250"/>
                    <a:pt x="60198" y="6868"/>
                  </a:cubicBezTo>
                  <a:cubicBezTo>
                    <a:pt x="57233" y="8515"/>
                    <a:pt x="55539" y="11810"/>
                    <a:pt x="55539" y="15105"/>
                  </a:cubicBezTo>
                  <a:cubicBezTo>
                    <a:pt x="55539" y="20665"/>
                    <a:pt x="59563" y="24577"/>
                    <a:pt x="65281" y="24577"/>
                  </a:cubicBezTo>
                  <a:cubicBezTo>
                    <a:pt x="71000" y="24577"/>
                    <a:pt x="75024" y="20665"/>
                    <a:pt x="75024" y="15105"/>
                  </a:cubicBezTo>
                  <a:cubicBezTo>
                    <a:pt x="75024" y="6250"/>
                    <a:pt x="65917" y="73"/>
                    <a:pt x="54268" y="73"/>
                  </a:cubicBezTo>
                  <a:cubicBezTo>
                    <a:pt x="37537" y="73"/>
                    <a:pt x="18476" y="11604"/>
                    <a:pt x="18476" y="33226"/>
                  </a:cubicBezTo>
                  <a:lnTo>
                    <a:pt x="18476" y="56289"/>
                  </a:lnTo>
                  <a:lnTo>
                    <a:pt x="263" y="56289"/>
                  </a:lnTo>
                  <a:lnTo>
                    <a:pt x="263" y="63702"/>
                  </a:lnTo>
                  <a:lnTo>
                    <a:pt x="18476" y="63702"/>
                  </a:lnTo>
                  <a:lnTo>
                    <a:pt x="18476" y="128773"/>
                  </a:lnTo>
                  <a:cubicBezTo>
                    <a:pt x="18476" y="137627"/>
                    <a:pt x="16359" y="137627"/>
                    <a:pt x="2592" y="137627"/>
                  </a:cubicBezTo>
                  <a:lnTo>
                    <a:pt x="2592" y="145041"/>
                  </a:lnTo>
                  <a:cubicBezTo>
                    <a:pt x="3651" y="145041"/>
                    <a:pt x="18053" y="144217"/>
                    <a:pt x="26736" y="144217"/>
                  </a:cubicBezTo>
                  <a:cubicBezTo>
                    <a:pt x="35843" y="144217"/>
                    <a:pt x="45162" y="144629"/>
                    <a:pt x="54268" y="145041"/>
                  </a:cubicBezTo>
                  <a:lnTo>
                    <a:pt x="54268" y="137627"/>
                  </a:lnTo>
                  <a:lnTo>
                    <a:pt x="50033" y="137627"/>
                  </a:lnTo>
                  <a:cubicBezTo>
                    <a:pt x="34360" y="137627"/>
                    <a:pt x="34360" y="135362"/>
                    <a:pt x="34360" y="128361"/>
                  </a:cubicBezTo>
                  <a:lnTo>
                    <a:pt x="34360" y="63702"/>
                  </a:lnTo>
                  <a:close/>
                </a:path>
              </a:pathLst>
            </a:custGeom>
            <a:grpFill/>
            <a:ln w="30313"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1D3B34BB-ED2A-136A-6403-0D669EC97335}"/>
                </a:ext>
              </a:extLst>
            </p:cNvPr>
            <p:cNvSpPr/>
            <p:nvPr>
              <p:custDataLst>
                <p:tags r:id="rId142"/>
              </p:custDataLst>
            </p:nvPr>
          </p:nvSpPr>
          <p:spPr>
            <a:xfrm>
              <a:off x="10285930" y="4321098"/>
              <a:ext cx="117693" cy="294171"/>
            </a:xfrm>
            <a:custGeom>
              <a:avLst/>
              <a:gdLst>
                <a:gd name="connsiteX0" fmla="*/ 116447 w 117693"/>
                <a:gd name="connsiteY0" fmla="*/ 11250 h 294171"/>
                <a:gd name="connsiteX1" fmla="*/ 117959 w 117693"/>
                <a:gd name="connsiteY1" fmla="*/ 5955 h 294171"/>
                <a:gd name="connsiteX2" fmla="*/ 111908 w 117693"/>
                <a:gd name="connsiteY2" fmla="*/ 71 h 294171"/>
                <a:gd name="connsiteX3" fmla="*/ 106765 w 117693"/>
                <a:gd name="connsiteY3" fmla="*/ 2719 h 294171"/>
                <a:gd name="connsiteX4" fmla="*/ 1779 w 117693"/>
                <a:gd name="connsiteY4" fmla="*/ 283065 h 294171"/>
                <a:gd name="connsiteX5" fmla="*/ 266 w 117693"/>
                <a:gd name="connsiteY5" fmla="*/ 288360 h 294171"/>
                <a:gd name="connsiteX6" fmla="*/ 6317 w 117693"/>
                <a:gd name="connsiteY6" fmla="*/ 294243 h 294171"/>
                <a:gd name="connsiteX7" fmla="*/ 12973 w 117693"/>
                <a:gd name="connsiteY7" fmla="*/ 287183 h 294171"/>
                <a:gd name="connsiteX8" fmla="*/ 116447 w 117693"/>
                <a:gd name="connsiteY8" fmla="*/ 11250 h 2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93" h="294171">
                  <a:moveTo>
                    <a:pt x="116447" y="11250"/>
                  </a:moveTo>
                  <a:cubicBezTo>
                    <a:pt x="117959" y="7426"/>
                    <a:pt x="117959" y="6249"/>
                    <a:pt x="117959" y="5955"/>
                  </a:cubicBezTo>
                  <a:cubicBezTo>
                    <a:pt x="117959" y="2719"/>
                    <a:pt x="115236" y="71"/>
                    <a:pt x="111908" y="71"/>
                  </a:cubicBezTo>
                  <a:cubicBezTo>
                    <a:pt x="109790" y="71"/>
                    <a:pt x="107673" y="954"/>
                    <a:pt x="106765" y="2719"/>
                  </a:cubicBezTo>
                  <a:lnTo>
                    <a:pt x="1779" y="283065"/>
                  </a:lnTo>
                  <a:cubicBezTo>
                    <a:pt x="266" y="286889"/>
                    <a:pt x="266" y="288066"/>
                    <a:pt x="266" y="288360"/>
                  </a:cubicBezTo>
                  <a:cubicBezTo>
                    <a:pt x="266" y="291596"/>
                    <a:pt x="2989" y="294243"/>
                    <a:pt x="6317" y="294243"/>
                  </a:cubicBezTo>
                  <a:cubicBezTo>
                    <a:pt x="10250" y="294243"/>
                    <a:pt x="11158" y="292184"/>
                    <a:pt x="12973" y="287183"/>
                  </a:cubicBezTo>
                  <a:lnTo>
                    <a:pt x="116447" y="11250"/>
                  </a:lnTo>
                  <a:close/>
                </a:path>
              </a:pathLst>
            </a:custGeom>
            <a:grpFill/>
            <a:ln w="30313" cap="flat">
              <a:no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2EAD39C8-AD17-97BB-7BA8-8721A27ECEE1}"/>
                </a:ext>
              </a:extLst>
            </p:cNvPr>
            <p:cNvSpPr/>
            <p:nvPr>
              <p:custDataLst>
                <p:tags r:id="rId143"/>
              </p:custDataLst>
            </p:nvPr>
          </p:nvSpPr>
          <p:spPr>
            <a:xfrm>
              <a:off x="10429605" y="4334042"/>
              <a:ext cx="164929" cy="264754"/>
            </a:xfrm>
            <a:custGeom>
              <a:avLst/>
              <a:gdLst>
                <a:gd name="connsiteX0" fmla="*/ 165201 w 164929"/>
                <a:gd name="connsiteY0" fmla="*/ 40373 h 264754"/>
                <a:gd name="connsiteX1" fmla="*/ 124054 w 164929"/>
                <a:gd name="connsiteY1" fmla="*/ 71 h 264754"/>
                <a:gd name="connsiteX2" fmla="*/ 87445 w 164929"/>
                <a:gd name="connsiteY2" fmla="*/ 12426 h 264754"/>
                <a:gd name="connsiteX3" fmla="*/ 48416 w 164929"/>
                <a:gd name="connsiteY3" fmla="*/ 75085 h 264754"/>
                <a:gd name="connsiteX4" fmla="*/ 310 w 164929"/>
                <a:gd name="connsiteY4" fmla="*/ 261884 h 264754"/>
                <a:gd name="connsiteX5" fmla="*/ 3940 w 164929"/>
                <a:gd name="connsiteY5" fmla="*/ 264826 h 264754"/>
                <a:gd name="connsiteX6" fmla="*/ 7571 w 164929"/>
                <a:gd name="connsiteY6" fmla="*/ 263355 h 264754"/>
                <a:gd name="connsiteX7" fmla="*/ 28750 w 164929"/>
                <a:gd name="connsiteY7" fmla="*/ 182164 h 264754"/>
                <a:gd name="connsiteX8" fmla="*/ 69897 w 164929"/>
                <a:gd name="connsiteY8" fmla="*/ 210698 h 264754"/>
                <a:gd name="connsiteX9" fmla="*/ 128289 w 164929"/>
                <a:gd name="connsiteY9" fmla="*/ 187459 h 264754"/>
                <a:gd name="connsiteX10" fmla="*/ 152494 w 164929"/>
                <a:gd name="connsiteY10" fmla="*/ 133331 h 264754"/>
                <a:gd name="connsiteX11" fmla="*/ 130407 w 164929"/>
                <a:gd name="connsiteY11" fmla="*/ 89499 h 264754"/>
                <a:gd name="connsiteX12" fmla="*/ 165201 w 164929"/>
                <a:gd name="connsiteY12" fmla="*/ 40373 h 264754"/>
                <a:gd name="connsiteX13" fmla="*/ 110741 w 164929"/>
                <a:gd name="connsiteY13" fmla="*/ 89205 h 264754"/>
                <a:gd name="connsiteX14" fmla="*/ 96219 w 164929"/>
                <a:gd name="connsiteY14" fmla="*/ 91265 h 264754"/>
                <a:gd name="connsiteX15" fmla="*/ 82907 w 164929"/>
                <a:gd name="connsiteY15" fmla="*/ 90088 h 264754"/>
                <a:gd name="connsiteX16" fmla="*/ 97732 w 164929"/>
                <a:gd name="connsiteY16" fmla="*/ 87734 h 264754"/>
                <a:gd name="connsiteX17" fmla="*/ 110741 w 164929"/>
                <a:gd name="connsiteY17" fmla="*/ 89205 h 264754"/>
                <a:gd name="connsiteX18" fmla="*/ 148258 w 164929"/>
                <a:gd name="connsiteY18" fmla="*/ 33607 h 264754"/>
                <a:gd name="connsiteX19" fmla="*/ 121028 w 164929"/>
                <a:gd name="connsiteY19" fmla="*/ 84499 h 264754"/>
                <a:gd name="connsiteX20" fmla="*/ 97732 w 164929"/>
                <a:gd name="connsiteY20" fmla="*/ 80968 h 264754"/>
                <a:gd name="connsiteX21" fmla="*/ 74435 w 164929"/>
                <a:gd name="connsiteY21" fmla="*/ 90382 h 264754"/>
                <a:gd name="connsiteX22" fmla="*/ 95311 w 164929"/>
                <a:gd name="connsiteY22" fmla="*/ 97736 h 264754"/>
                <a:gd name="connsiteX23" fmla="*/ 120121 w 164929"/>
                <a:gd name="connsiteY23" fmla="*/ 93912 h 264754"/>
                <a:gd name="connsiteX24" fmla="*/ 133433 w 164929"/>
                <a:gd name="connsiteY24" fmla="*/ 127153 h 264754"/>
                <a:gd name="connsiteX25" fmla="*/ 118305 w 164929"/>
                <a:gd name="connsiteY25" fmla="*/ 177751 h 264754"/>
                <a:gd name="connsiteX26" fmla="*/ 68989 w 164929"/>
                <a:gd name="connsiteY26" fmla="*/ 204227 h 264754"/>
                <a:gd name="connsiteX27" fmla="*/ 34498 w 164929"/>
                <a:gd name="connsiteY27" fmla="*/ 166278 h 264754"/>
                <a:gd name="connsiteX28" fmla="*/ 36011 w 164929"/>
                <a:gd name="connsiteY28" fmla="*/ 153335 h 264754"/>
                <a:gd name="connsiteX29" fmla="*/ 55374 w 164929"/>
                <a:gd name="connsiteY29" fmla="*/ 78909 h 264754"/>
                <a:gd name="connsiteX30" fmla="*/ 120121 w 164929"/>
                <a:gd name="connsiteY30" fmla="*/ 6837 h 264754"/>
                <a:gd name="connsiteX31" fmla="*/ 148258 w 164929"/>
                <a:gd name="connsiteY31" fmla="*/ 33607 h 2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929" h="264754">
                  <a:moveTo>
                    <a:pt x="165201" y="40373"/>
                  </a:moveTo>
                  <a:cubicBezTo>
                    <a:pt x="165201" y="18310"/>
                    <a:pt x="148561" y="71"/>
                    <a:pt x="124054" y="71"/>
                  </a:cubicBezTo>
                  <a:cubicBezTo>
                    <a:pt x="106506" y="71"/>
                    <a:pt x="98034" y="4778"/>
                    <a:pt x="87445" y="12426"/>
                  </a:cubicBezTo>
                  <a:cubicBezTo>
                    <a:pt x="70804" y="24193"/>
                    <a:pt x="54164" y="52728"/>
                    <a:pt x="48416" y="75085"/>
                  </a:cubicBezTo>
                  <a:lnTo>
                    <a:pt x="310" y="261884"/>
                  </a:lnTo>
                  <a:cubicBezTo>
                    <a:pt x="7" y="263061"/>
                    <a:pt x="1520" y="264826"/>
                    <a:pt x="3940" y="264826"/>
                  </a:cubicBezTo>
                  <a:cubicBezTo>
                    <a:pt x="6361" y="264826"/>
                    <a:pt x="7268" y="264238"/>
                    <a:pt x="7571" y="263355"/>
                  </a:cubicBezTo>
                  <a:lnTo>
                    <a:pt x="28750" y="182164"/>
                  </a:lnTo>
                  <a:cubicBezTo>
                    <a:pt x="34498" y="199814"/>
                    <a:pt x="47810" y="210698"/>
                    <a:pt x="69897" y="210698"/>
                  </a:cubicBezTo>
                  <a:cubicBezTo>
                    <a:pt x="91983" y="210698"/>
                    <a:pt x="114675" y="200402"/>
                    <a:pt x="128289" y="187459"/>
                  </a:cubicBezTo>
                  <a:cubicBezTo>
                    <a:pt x="142812" y="173927"/>
                    <a:pt x="152494" y="155100"/>
                    <a:pt x="152494" y="133331"/>
                  </a:cubicBezTo>
                  <a:cubicBezTo>
                    <a:pt x="152494" y="112151"/>
                    <a:pt x="141299" y="96854"/>
                    <a:pt x="130407" y="89499"/>
                  </a:cubicBezTo>
                  <a:cubicBezTo>
                    <a:pt x="147955" y="79792"/>
                    <a:pt x="165201" y="61553"/>
                    <a:pt x="165201" y="40373"/>
                  </a:cubicBezTo>
                  <a:close/>
                  <a:moveTo>
                    <a:pt x="110741" y="89205"/>
                  </a:moveTo>
                  <a:cubicBezTo>
                    <a:pt x="106808" y="90676"/>
                    <a:pt x="103480" y="91265"/>
                    <a:pt x="96219" y="91265"/>
                  </a:cubicBezTo>
                  <a:cubicBezTo>
                    <a:pt x="91983" y="91265"/>
                    <a:pt x="85932" y="91559"/>
                    <a:pt x="82907" y="90088"/>
                  </a:cubicBezTo>
                  <a:cubicBezTo>
                    <a:pt x="83512" y="87146"/>
                    <a:pt x="94404" y="87734"/>
                    <a:pt x="97732" y="87734"/>
                  </a:cubicBezTo>
                  <a:cubicBezTo>
                    <a:pt x="104085" y="87734"/>
                    <a:pt x="106808" y="87734"/>
                    <a:pt x="110741" y="89205"/>
                  </a:cubicBezTo>
                  <a:close/>
                  <a:moveTo>
                    <a:pt x="148258" y="33607"/>
                  </a:moveTo>
                  <a:cubicBezTo>
                    <a:pt x="148258" y="54199"/>
                    <a:pt x="136761" y="75379"/>
                    <a:pt x="121028" y="84499"/>
                  </a:cubicBezTo>
                  <a:cubicBezTo>
                    <a:pt x="112859" y="81557"/>
                    <a:pt x="106808" y="80968"/>
                    <a:pt x="97732" y="80968"/>
                  </a:cubicBezTo>
                  <a:cubicBezTo>
                    <a:pt x="91378" y="80968"/>
                    <a:pt x="74435" y="80674"/>
                    <a:pt x="74435" y="90382"/>
                  </a:cubicBezTo>
                  <a:cubicBezTo>
                    <a:pt x="74132" y="98619"/>
                    <a:pt x="89865" y="97736"/>
                    <a:pt x="95311" y="97736"/>
                  </a:cubicBezTo>
                  <a:cubicBezTo>
                    <a:pt x="106506" y="97736"/>
                    <a:pt x="111044" y="97442"/>
                    <a:pt x="120121" y="93912"/>
                  </a:cubicBezTo>
                  <a:cubicBezTo>
                    <a:pt x="131618" y="104502"/>
                    <a:pt x="133130" y="113622"/>
                    <a:pt x="133433" y="127153"/>
                  </a:cubicBezTo>
                  <a:cubicBezTo>
                    <a:pt x="134038" y="144215"/>
                    <a:pt x="126777" y="166278"/>
                    <a:pt x="118305" y="177751"/>
                  </a:cubicBezTo>
                  <a:cubicBezTo>
                    <a:pt x="106506" y="193636"/>
                    <a:pt x="86235" y="204227"/>
                    <a:pt x="68989" y="204227"/>
                  </a:cubicBezTo>
                  <a:cubicBezTo>
                    <a:pt x="45995" y="204227"/>
                    <a:pt x="34498" y="187165"/>
                    <a:pt x="34498" y="166278"/>
                  </a:cubicBezTo>
                  <a:cubicBezTo>
                    <a:pt x="34498" y="163337"/>
                    <a:pt x="34498" y="158924"/>
                    <a:pt x="36011" y="153335"/>
                  </a:cubicBezTo>
                  <a:lnTo>
                    <a:pt x="55374" y="78909"/>
                  </a:lnTo>
                  <a:cubicBezTo>
                    <a:pt x="62030" y="53611"/>
                    <a:pt x="83814" y="6837"/>
                    <a:pt x="120121" y="6837"/>
                  </a:cubicBezTo>
                  <a:cubicBezTo>
                    <a:pt x="137669" y="6837"/>
                    <a:pt x="148258" y="15957"/>
                    <a:pt x="148258" y="33607"/>
                  </a:cubicBezTo>
                  <a:close/>
                </a:path>
              </a:pathLst>
            </a:custGeom>
            <a:solidFill>
              <a:schemeClr val="bg1"/>
            </a:solidFill>
            <a:ln w="30313" cap="flat">
              <a:noFill/>
              <a:prstDash val="solid"/>
              <a:miter/>
            </a:ln>
          </p:spPr>
          <p:txBody>
            <a:bodyPr rtlCol="0" anchor="ctr"/>
            <a:lstStyle/>
            <a:p>
              <a:endParaRPr lang="en-GB" dirty="0"/>
            </a:p>
          </p:txBody>
        </p:sp>
        <p:sp>
          <p:nvSpPr>
            <p:cNvPr id="388" name="Freeform: Shape 387">
              <a:extLst>
                <a:ext uri="{FF2B5EF4-FFF2-40B4-BE49-F238E27FC236}">
                  <a16:creationId xmlns:a16="http://schemas.microsoft.com/office/drawing/2014/main" id="{0D3586EE-C36F-BB7A-FEC1-E050AF7C551A}"/>
                </a:ext>
              </a:extLst>
            </p:cNvPr>
            <p:cNvSpPr/>
            <p:nvPr>
              <p:custDataLst>
                <p:tags r:id="rId144"/>
              </p:custDataLst>
            </p:nvPr>
          </p:nvSpPr>
          <p:spPr>
            <a:xfrm>
              <a:off x="8699478" y="4661310"/>
              <a:ext cx="2635156" cy="11766"/>
            </a:xfrm>
            <a:custGeom>
              <a:avLst/>
              <a:gdLst>
                <a:gd name="connsiteX0" fmla="*/ 0 w 2635156"/>
                <a:gd name="connsiteY0" fmla="*/ 0 h 11766"/>
                <a:gd name="connsiteX1" fmla="*/ 2635157 w 2635156"/>
                <a:gd name="connsiteY1" fmla="*/ 0 h 11766"/>
                <a:gd name="connsiteX2" fmla="*/ 2635157 w 2635156"/>
                <a:gd name="connsiteY2" fmla="*/ 11766 h 11766"/>
                <a:gd name="connsiteX3" fmla="*/ 0 w 2635156"/>
                <a:gd name="connsiteY3" fmla="*/ 11766 h 11766"/>
              </a:gdLst>
              <a:ahLst/>
              <a:cxnLst>
                <a:cxn ang="0">
                  <a:pos x="connsiteX0" y="connsiteY0"/>
                </a:cxn>
                <a:cxn ang="0">
                  <a:pos x="connsiteX1" y="connsiteY1"/>
                </a:cxn>
                <a:cxn ang="0">
                  <a:pos x="connsiteX2" y="connsiteY2"/>
                </a:cxn>
                <a:cxn ang="0">
                  <a:pos x="connsiteX3" y="connsiteY3"/>
                </a:cxn>
              </a:cxnLst>
              <a:rect l="l" t="t" r="r" b="b"/>
              <a:pathLst>
                <a:path w="2635156" h="11766">
                  <a:moveTo>
                    <a:pt x="0" y="0"/>
                  </a:moveTo>
                  <a:lnTo>
                    <a:pt x="2635157" y="0"/>
                  </a:lnTo>
                  <a:lnTo>
                    <a:pt x="2635157" y="11766"/>
                  </a:lnTo>
                  <a:lnTo>
                    <a:pt x="0" y="11766"/>
                  </a:lnTo>
                  <a:close/>
                </a:path>
              </a:pathLst>
            </a:custGeom>
            <a:grpFill/>
            <a:ln w="30313" cap="flat">
              <a:no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64855B3C-4B14-834D-37EE-45B57A3C30F7}"/>
                </a:ext>
              </a:extLst>
            </p:cNvPr>
            <p:cNvSpPr/>
            <p:nvPr>
              <p:custDataLst>
                <p:tags r:id="rId145"/>
              </p:custDataLst>
            </p:nvPr>
          </p:nvSpPr>
          <p:spPr>
            <a:xfrm>
              <a:off x="8726405" y="4746605"/>
              <a:ext cx="99842" cy="195918"/>
            </a:xfrm>
            <a:custGeom>
              <a:avLst/>
              <a:gdLst>
                <a:gd name="connsiteX0" fmla="*/ 62238 w 99842"/>
                <a:gd name="connsiteY0" fmla="*/ 7733 h 195918"/>
                <a:gd name="connsiteX1" fmla="*/ 55279 w 99842"/>
                <a:gd name="connsiteY1" fmla="*/ 85 h 195918"/>
                <a:gd name="connsiteX2" fmla="*/ 215 w 99842"/>
                <a:gd name="connsiteY2" fmla="*/ 18912 h 195918"/>
                <a:gd name="connsiteX3" fmla="*/ 215 w 99842"/>
                <a:gd name="connsiteY3" fmla="*/ 28031 h 195918"/>
                <a:gd name="connsiteX4" fmla="*/ 39849 w 99842"/>
                <a:gd name="connsiteY4" fmla="*/ 20383 h 195918"/>
                <a:gd name="connsiteX5" fmla="*/ 39849 w 99842"/>
                <a:gd name="connsiteY5" fmla="*/ 172764 h 195918"/>
                <a:gd name="connsiteX6" fmla="*/ 11712 w 99842"/>
                <a:gd name="connsiteY6" fmla="*/ 186884 h 195918"/>
                <a:gd name="connsiteX7" fmla="*/ 2030 w 99842"/>
                <a:gd name="connsiteY7" fmla="*/ 186884 h 195918"/>
                <a:gd name="connsiteX8" fmla="*/ 2030 w 99842"/>
                <a:gd name="connsiteY8" fmla="*/ 196003 h 195918"/>
                <a:gd name="connsiteX9" fmla="*/ 51043 w 99842"/>
                <a:gd name="connsiteY9" fmla="*/ 195121 h 195918"/>
                <a:gd name="connsiteX10" fmla="*/ 100057 w 99842"/>
                <a:gd name="connsiteY10" fmla="*/ 196003 h 195918"/>
                <a:gd name="connsiteX11" fmla="*/ 100057 w 99842"/>
                <a:gd name="connsiteY11" fmla="*/ 186884 h 195918"/>
                <a:gd name="connsiteX12" fmla="*/ 90375 w 99842"/>
                <a:gd name="connsiteY12" fmla="*/ 186884 h 195918"/>
                <a:gd name="connsiteX13" fmla="*/ 62238 w 99842"/>
                <a:gd name="connsiteY13" fmla="*/ 172764 h 195918"/>
                <a:gd name="connsiteX14" fmla="*/ 62238 w 99842"/>
                <a:gd name="connsiteY14" fmla="*/ 7733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42" h="195918">
                  <a:moveTo>
                    <a:pt x="62238" y="7733"/>
                  </a:moveTo>
                  <a:cubicBezTo>
                    <a:pt x="62238" y="673"/>
                    <a:pt x="62238" y="85"/>
                    <a:pt x="55279" y="85"/>
                  </a:cubicBezTo>
                  <a:cubicBezTo>
                    <a:pt x="36521" y="18912"/>
                    <a:pt x="9896" y="18912"/>
                    <a:pt x="215" y="18912"/>
                  </a:cubicBezTo>
                  <a:lnTo>
                    <a:pt x="215" y="28031"/>
                  </a:lnTo>
                  <a:cubicBezTo>
                    <a:pt x="6266" y="28031"/>
                    <a:pt x="24116" y="28031"/>
                    <a:pt x="39849" y="20383"/>
                  </a:cubicBezTo>
                  <a:lnTo>
                    <a:pt x="39849" y="172764"/>
                  </a:lnTo>
                  <a:cubicBezTo>
                    <a:pt x="39849" y="183354"/>
                    <a:pt x="38941" y="186884"/>
                    <a:pt x="11712" y="186884"/>
                  </a:cubicBezTo>
                  <a:lnTo>
                    <a:pt x="2030" y="186884"/>
                  </a:lnTo>
                  <a:lnTo>
                    <a:pt x="2030" y="196003"/>
                  </a:lnTo>
                  <a:cubicBezTo>
                    <a:pt x="12619" y="195121"/>
                    <a:pt x="38941" y="195121"/>
                    <a:pt x="51043" y="195121"/>
                  </a:cubicBezTo>
                  <a:cubicBezTo>
                    <a:pt x="63146" y="195121"/>
                    <a:pt x="89468" y="195121"/>
                    <a:pt x="100057" y="196003"/>
                  </a:cubicBezTo>
                  <a:lnTo>
                    <a:pt x="100057" y="186884"/>
                  </a:lnTo>
                  <a:lnTo>
                    <a:pt x="90375" y="186884"/>
                  </a:lnTo>
                  <a:cubicBezTo>
                    <a:pt x="63146" y="186884"/>
                    <a:pt x="62238" y="183648"/>
                    <a:pt x="62238" y="172764"/>
                  </a:cubicBezTo>
                  <a:lnTo>
                    <a:pt x="62238" y="7733"/>
                  </a:lnTo>
                  <a:close/>
                </a:path>
              </a:pathLst>
            </a:custGeom>
            <a:grpFill/>
            <a:ln w="30313" cap="flat">
              <a:no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1004DD55-63AB-7545-B7E3-EC8F1F5D9F28}"/>
                </a:ext>
              </a:extLst>
            </p:cNvPr>
            <p:cNvSpPr/>
            <p:nvPr>
              <p:custDataLst>
                <p:tags r:id="rId146"/>
              </p:custDataLst>
            </p:nvPr>
          </p:nvSpPr>
          <p:spPr>
            <a:xfrm>
              <a:off x="8943099" y="4863097"/>
              <a:ext cx="184859" cy="11766"/>
            </a:xfrm>
            <a:custGeom>
              <a:avLst/>
              <a:gdLst>
                <a:gd name="connsiteX0" fmla="*/ 174492 w 184859"/>
                <a:gd name="connsiteY0" fmla="*/ 11852 h 11766"/>
                <a:gd name="connsiteX1" fmla="*/ 185082 w 184859"/>
                <a:gd name="connsiteY1" fmla="*/ 5968 h 11766"/>
                <a:gd name="connsiteX2" fmla="*/ 174492 w 184859"/>
                <a:gd name="connsiteY2" fmla="*/ 85 h 11766"/>
                <a:gd name="connsiteX3" fmla="*/ 10811 w 184859"/>
                <a:gd name="connsiteY3" fmla="*/ 85 h 11766"/>
                <a:gd name="connsiteX4" fmla="*/ 222 w 184859"/>
                <a:gd name="connsiteY4" fmla="*/ 5968 h 11766"/>
                <a:gd name="connsiteX5" fmla="*/ 10811 w 184859"/>
                <a:gd name="connsiteY5" fmla="*/ 11852 h 11766"/>
                <a:gd name="connsiteX6" fmla="*/ 174492 w 184859"/>
                <a:gd name="connsiteY6" fmla="*/ 11852 h 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59" h="11766">
                  <a:moveTo>
                    <a:pt x="174492" y="11852"/>
                  </a:moveTo>
                  <a:cubicBezTo>
                    <a:pt x="179636" y="11852"/>
                    <a:pt x="185082" y="11852"/>
                    <a:pt x="185082" y="5968"/>
                  </a:cubicBezTo>
                  <a:cubicBezTo>
                    <a:pt x="185082" y="85"/>
                    <a:pt x="179636" y="85"/>
                    <a:pt x="174492" y="85"/>
                  </a:cubicBezTo>
                  <a:lnTo>
                    <a:pt x="10811" y="85"/>
                  </a:lnTo>
                  <a:cubicBezTo>
                    <a:pt x="5668" y="85"/>
                    <a:pt x="222" y="85"/>
                    <a:pt x="222" y="5968"/>
                  </a:cubicBezTo>
                  <a:cubicBezTo>
                    <a:pt x="222" y="11852"/>
                    <a:pt x="5668" y="11852"/>
                    <a:pt x="10811" y="11852"/>
                  </a:cubicBezTo>
                  <a:lnTo>
                    <a:pt x="174492" y="11852"/>
                  </a:lnTo>
                  <a:close/>
                </a:path>
              </a:pathLst>
            </a:custGeom>
            <a:grpFill/>
            <a:ln w="30313"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CAD0643E-3B5D-E054-7A90-1785861F626B}"/>
                </a:ext>
              </a:extLst>
            </p:cNvPr>
            <p:cNvSpPr/>
            <p:nvPr>
              <p:custDataLst>
                <p:tags r:id="rId147"/>
              </p:custDataLst>
            </p:nvPr>
          </p:nvSpPr>
          <p:spPr>
            <a:xfrm>
              <a:off x="9229011" y="4810735"/>
              <a:ext cx="117088" cy="135024"/>
            </a:xfrm>
            <a:custGeom>
              <a:avLst/>
              <a:gdLst>
                <a:gd name="connsiteX0" fmla="*/ 25646 w 117088"/>
                <a:gd name="connsiteY0" fmla="*/ 57743 h 135024"/>
                <a:gd name="connsiteX1" fmla="*/ 63163 w 117088"/>
                <a:gd name="connsiteY1" fmla="*/ 6557 h 135024"/>
                <a:gd name="connsiteX2" fmla="*/ 97351 w 117088"/>
                <a:gd name="connsiteY2" fmla="*/ 57743 h 135024"/>
                <a:gd name="connsiteX3" fmla="*/ 25646 w 117088"/>
                <a:gd name="connsiteY3" fmla="*/ 57743 h 135024"/>
                <a:gd name="connsiteX4" fmla="*/ 25344 w 117088"/>
                <a:gd name="connsiteY4" fmla="*/ 63920 h 135024"/>
                <a:gd name="connsiteX5" fmla="*/ 109756 w 117088"/>
                <a:gd name="connsiteY5" fmla="*/ 63920 h 135024"/>
                <a:gd name="connsiteX6" fmla="*/ 117320 w 117088"/>
                <a:gd name="connsiteY6" fmla="*/ 57743 h 135024"/>
                <a:gd name="connsiteX7" fmla="*/ 63163 w 117088"/>
                <a:gd name="connsiteY7" fmla="*/ 85 h 135024"/>
                <a:gd name="connsiteX8" fmla="*/ 232 w 117088"/>
                <a:gd name="connsiteY8" fmla="*/ 67156 h 135024"/>
                <a:gd name="connsiteX9" fmla="*/ 66793 w 117088"/>
                <a:gd name="connsiteY9" fmla="*/ 135110 h 135024"/>
                <a:gd name="connsiteX10" fmla="*/ 117320 w 117088"/>
                <a:gd name="connsiteY10" fmla="*/ 96867 h 135024"/>
                <a:gd name="connsiteX11" fmla="*/ 113387 w 117088"/>
                <a:gd name="connsiteY11" fmla="*/ 93337 h 135024"/>
                <a:gd name="connsiteX12" fmla="*/ 109453 w 117088"/>
                <a:gd name="connsiteY12" fmla="*/ 97456 h 135024"/>
                <a:gd name="connsiteX13" fmla="*/ 68609 w 117088"/>
                <a:gd name="connsiteY13" fmla="*/ 127755 h 135024"/>
                <a:gd name="connsiteX14" fmla="*/ 34420 w 117088"/>
                <a:gd name="connsiteY14" fmla="*/ 108046 h 135024"/>
                <a:gd name="connsiteX15" fmla="*/ 25344 w 117088"/>
                <a:gd name="connsiteY15" fmla="*/ 63920 h 13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088" h="135024">
                  <a:moveTo>
                    <a:pt x="25646" y="57743"/>
                  </a:moveTo>
                  <a:cubicBezTo>
                    <a:pt x="27461" y="13911"/>
                    <a:pt x="52876" y="6557"/>
                    <a:pt x="63163" y="6557"/>
                  </a:cubicBezTo>
                  <a:cubicBezTo>
                    <a:pt x="94326" y="6557"/>
                    <a:pt x="97351" y="46270"/>
                    <a:pt x="97351" y="57743"/>
                  </a:cubicBezTo>
                  <a:lnTo>
                    <a:pt x="25646" y="57743"/>
                  </a:lnTo>
                  <a:close/>
                  <a:moveTo>
                    <a:pt x="25344" y="63920"/>
                  </a:moveTo>
                  <a:lnTo>
                    <a:pt x="109756" y="63920"/>
                  </a:lnTo>
                  <a:cubicBezTo>
                    <a:pt x="116412" y="63920"/>
                    <a:pt x="117320" y="63920"/>
                    <a:pt x="117320" y="57743"/>
                  </a:cubicBezTo>
                  <a:cubicBezTo>
                    <a:pt x="117320" y="28619"/>
                    <a:pt x="100982" y="85"/>
                    <a:pt x="63163" y="85"/>
                  </a:cubicBezTo>
                  <a:cubicBezTo>
                    <a:pt x="28067" y="85"/>
                    <a:pt x="232" y="30385"/>
                    <a:pt x="232" y="67156"/>
                  </a:cubicBezTo>
                  <a:cubicBezTo>
                    <a:pt x="232" y="106575"/>
                    <a:pt x="32000" y="135110"/>
                    <a:pt x="66793" y="135110"/>
                  </a:cubicBezTo>
                  <a:cubicBezTo>
                    <a:pt x="103705" y="135110"/>
                    <a:pt x="117320" y="102457"/>
                    <a:pt x="117320" y="96867"/>
                  </a:cubicBezTo>
                  <a:cubicBezTo>
                    <a:pt x="117320" y="93926"/>
                    <a:pt x="114899" y="93337"/>
                    <a:pt x="113387" y="93337"/>
                  </a:cubicBezTo>
                  <a:cubicBezTo>
                    <a:pt x="110664" y="93337"/>
                    <a:pt x="110058" y="95102"/>
                    <a:pt x="109453" y="97456"/>
                  </a:cubicBezTo>
                  <a:cubicBezTo>
                    <a:pt x="98864" y="127755"/>
                    <a:pt x="71634" y="127755"/>
                    <a:pt x="68609" y="127755"/>
                  </a:cubicBezTo>
                  <a:cubicBezTo>
                    <a:pt x="53481" y="127755"/>
                    <a:pt x="41379" y="118930"/>
                    <a:pt x="34420" y="108046"/>
                  </a:cubicBezTo>
                  <a:cubicBezTo>
                    <a:pt x="25344" y="93926"/>
                    <a:pt x="25344" y="74510"/>
                    <a:pt x="25344" y="63920"/>
                  </a:cubicBezTo>
                  <a:close/>
                </a:path>
              </a:pathLst>
            </a:custGeom>
            <a:grpFill/>
            <a:ln w="30313" cap="flat">
              <a:no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58FB2529-15A6-02F6-E997-97B7ED9E57AD}"/>
                </a:ext>
              </a:extLst>
            </p:cNvPr>
            <p:cNvSpPr/>
            <p:nvPr>
              <p:custDataLst>
                <p:tags r:id="rId148"/>
              </p:custDataLst>
            </p:nvPr>
          </p:nvSpPr>
          <p:spPr>
            <a:xfrm>
              <a:off x="9358638" y="4815736"/>
              <a:ext cx="152486" cy="126788"/>
            </a:xfrm>
            <a:custGeom>
              <a:avLst/>
              <a:gdLst>
                <a:gd name="connsiteX0" fmla="*/ 83438 w 152486"/>
                <a:gd name="connsiteY0" fmla="*/ 57743 h 126788"/>
                <a:gd name="connsiteX1" fmla="*/ 111273 w 152486"/>
                <a:gd name="connsiteY1" fmla="*/ 24501 h 126788"/>
                <a:gd name="connsiteX2" fmla="*/ 147277 w 152486"/>
                <a:gd name="connsiteY2" fmla="*/ 9204 h 126788"/>
                <a:gd name="connsiteX3" fmla="*/ 147277 w 152486"/>
                <a:gd name="connsiteY3" fmla="*/ 85 h 126788"/>
                <a:gd name="connsiteX4" fmla="*/ 122468 w 152486"/>
                <a:gd name="connsiteY4" fmla="*/ 967 h 126788"/>
                <a:gd name="connsiteX5" fmla="*/ 93422 w 152486"/>
                <a:gd name="connsiteY5" fmla="*/ 85 h 126788"/>
                <a:gd name="connsiteX6" fmla="*/ 93422 w 152486"/>
                <a:gd name="connsiteY6" fmla="*/ 9204 h 126788"/>
                <a:gd name="connsiteX7" fmla="*/ 102196 w 152486"/>
                <a:gd name="connsiteY7" fmla="*/ 18323 h 126788"/>
                <a:gd name="connsiteX8" fmla="*/ 97658 w 152486"/>
                <a:gd name="connsiteY8" fmla="*/ 28619 h 126788"/>
                <a:gd name="connsiteX9" fmla="*/ 78900 w 152486"/>
                <a:gd name="connsiteY9" fmla="*/ 51565 h 126788"/>
                <a:gd name="connsiteX10" fmla="*/ 55301 w 152486"/>
                <a:gd name="connsiteY10" fmla="*/ 21854 h 126788"/>
                <a:gd name="connsiteX11" fmla="*/ 52578 w 152486"/>
                <a:gd name="connsiteY11" fmla="*/ 16558 h 126788"/>
                <a:gd name="connsiteX12" fmla="*/ 63167 w 152486"/>
                <a:gd name="connsiteY12" fmla="*/ 9204 h 126788"/>
                <a:gd name="connsiteX13" fmla="*/ 63167 w 152486"/>
                <a:gd name="connsiteY13" fmla="*/ 85 h 126788"/>
                <a:gd name="connsiteX14" fmla="*/ 30491 w 152486"/>
                <a:gd name="connsiteY14" fmla="*/ 967 h 126788"/>
                <a:gd name="connsiteX15" fmla="*/ 1749 w 152486"/>
                <a:gd name="connsiteY15" fmla="*/ 85 h 126788"/>
                <a:gd name="connsiteX16" fmla="*/ 1749 w 152486"/>
                <a:gd name="connsiteY16" fmla="*/ 9204 h 126788"/>
                <a:gd name="connsiteX17" fmla="*/ 37450 w 152486"/>
                <a:gd name="connsiteY17" fmla="*/ 27149 h 126788"/>
                <a:gd name="connsiteX18" fmla="*/ 67403 w 152486"/>
                <a:gd name="connsiteY18" fmla="*/ 65097 h 126788"/>
                <a:gd name="connsiteX19" fmla="*/ 38963 w 152486"/>
                <a:gd name="connsiteY19" fmla="*/ 100103 h 126788"/>
                <a:gd name="connsiteX20" fmla="*/ 236 w 152486"/>
                <a:gd name="connsiteY20" fmla="*/ 117754 h 126788"/>
                <a:gd name="connsiteX21" fmla="*/ 236 w 152486"/>
                <a:gd name="connsiteY21" fmla="*/ 126873 h 126788"/>
                <a:gd name="connsiteX22" fmla="*/ 25348 w 152486"/>
                <a:gd name="connsiteY22" fmla="*/ 125990 h 126788"/>
                <a:gd name="connsiteX23" fmla="*/ 54091 w 152486"/>
                <a:gd name="connsiteY23" fmla="*/ 126873 h 126788"/>
                <a:gd name="connsiteX24" fmla="*/ 54091 w 152486"/>
                <a:gd name="connsiteY24" fmla="*/ 117754 h 126788"/>
                <a:gd name="connsiteX25" fmla="*/ 45317 w 152486"/>
                <a:gd name="connsiteY25" fmla="*/ 108634 h 126788"/>
                <a:gd name="connsiteX26" fmla="*/ 72546 w 152486"/>
                <a:gd name="connsiteY26" fmla="*/ 71274 h 126788"/>
                <a:gd name="connsiteX27" fmla="*/ 95540 w 152486"/>
                <a:gd name="connsiteY27" fmla="*/ 100692 h 126788"/>
                <a:gd name="connsiteX28" fmla="*/ 101894 w 152486"/>
                <a:gd name="connsiteY28" fmla="*/ 110399 h 126788"/>
                <a:gd name="connsiteX29" fmla="*/ 91002 w 152486"/>
                <a:gd name="connsiteY29" fmla="*/ 117754 h 126788"/>
                <a:gd name="connsiteX30" fmla="*/ 91002 w 152486"/>
                <a:gd name="connsiteY30" fmla="*/ 126873 h 126788"/>
                <a:gd name="connsiteX31" fmla="*/ 123678 w 152486"/>
                <a:gd name="connsiteY31" fmla="*/ 125990 h 126788"/>
                <a:gd name="connsiteX32" fmla="*/ 152723 w 152486"/>
                <a:gd name="connsiteY32" fmla="*/ 126873 h 126788"/>
                <a:gd name="connsiteX33" fmla="*/ 152723 w 152486"/>
                <a:gd name="connsiteY33" fmla="*/ 117754 h 126788"/>
                <a:gd name="connsiteX34" fmla="*/ 123980 w 152486"/>
                <a:gd name="connsiteY34" fmla="*/ 108634 h 126788"/>
                <a:gd name="connsiteX35" fmla="*/ 83438 w 152486"/>
                <a:gd name="connsiteY35" fmla="*/ 57743 h 12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2486" h="126788">
                  <a:moveTo>
                    <a:pt x="83438" y="57743"/>
                  </a:moveTo>
                  <a:cubicBezTo>
                    <a:pt x="92515" y="46564"/>
                    <a:pt x="104012" y="32150"/>
                    <a:pt x="111273" y="24501"/>
                  </a:cubicBezTo>
                  <a:cubicBezTo>
                    <a:pt x="120652" y="13911"/>
                    <a:pt x="133057" y="9498"/>
                    <a:pt x="147277" y="9204"/>
                  </a:cubicBezTo>
                  <a:lnTo>
                    <a:pt x="147277" y="85"/>
                  </a:lnTo>
                  <a:cubicBezTo>
                    <a:pt x="139410" y="673"/>
                    <a:pt x="130334" y="967"/>
                    <a:pt x="122468" y="967"/>
                  </a:cubicBezTo>
                  <a:cubicBezTo>
                    <a:pt x="113391" y="967"/>
                    <a:pt x="97356" y="379"/>
                    <a:pt x="93422" y="85"/>
                  </a:cubicBezTo>
                  <a:lnTo>
                    <a:pt x="93422" y="9204"/>
                  </a:lnTo>
                  <a:cubicBezTo>
                    <a:pt x="99776" y="9792"/>
                    <a:pt x="102196" y="13617"/>
                    <a:pt x="102196" y="18323"/>
                  </a:cubicBezTo>
                  <a:cubicBezTo>
                    <a:pt x="102196" y="23030"/>
                    <a:pt x="99171" y="26854"/>
                    <a:pt x="97658" y="28619"/>
                  </a:cubicBezTo>
                  <a:lnTo>
                    <a:pt x="78900" y="51565"/>
                  </a:lnTo>
                  <a:lnTo>
                    <a:pt x="55301" y="21854"/>
                  </a:lnTo>
                  <a:cubicBezTo>
                    <a:pt x="52578" y="18912"/>
                    <a:pt x="52578" y="18323"/>
                    <a:pt x="52578" y="16558"/>
                  </a:cubicBezTo>
                  <a:cubicBezTo>
                    <a:pt x="52578" y="12146"/>
                    <a:pt x="57116" y="9498"/>
                    <a:pt x="63167" y="9204"/>
                  </a:cubicBezTo>
                  <a:lnTo>
                    <a:pt x="63167" y="85"/>
                  </a:lnTo>
                  <a:cubicBezTo>
                    <a:pt x="55301" y="379"/>
                    <a:pt x="35332" y="967"/>
                    <a:pt x="30491" y="967"/>
                  </a:cubicBezTo>
                  <a:cubicBezTo>
                    <a:pt x="24138" y="967"/>
                    <a:pt x="9918" y="673"/>
                    <a:pt x="1749" y="85"/>
                  </a:cubicBezTo>
                  <a:lnTo>
                    <a:pt x="1749" y="9204"/>
                  </a:lnTo>
                  <a:cubicBezTo>
                    <a:pt x="22928" y="9204"/>
                    <a:pt x="23230" y="9498"/>
                    <a:pt x="37450" y="27149"/>
                  </a:cubicBezTo>
                  <a:lnTo>
                    <a:pt x="67403" y="65097"/>
                  </a:lnTo>
                  <a:lnTo>
                    <a:pt x="38963" y="100103"/>
                  </a:lnTo>
                  <a:cubicBezTo>
                    <a:pt x="24440" y="117165"/>
                    <a:pt x="6590" y="117754"/>
                    <a:pt x="236" y="117754"/>
                  </a:cubicBezTo>
                  <a:lnTo>
                    <a:pt x="236" y="126873"/>
                  </a:lnTo>
                  <a:cubicBezTo>
                    <a:pt x="8102" y="126285"/>
                    <a:pt x="17482" y="125990"/>
                    <a:pt x="25348" y="125990"/>
                  </a:cubicBezTo>
                  <a:cubicBezTo>
                    <a:pt x="34122" y="125990"/>
                    <a:pt x="46829" y="126579"/>
                    <a:pt x="54091" y="126873"/>
                  </a:cubicBezTo>
                  <a:lnTo>
                    <a:pt x="54091" y="117754"/>
                  </a:lnTo>
                  <a:cubicBezTo>
                    <a:pt x="47434" y="116871"/>
                    <a:pt x="45317" y="113047"/>
                    <a:pt x="45317" y="108634"/>
                  </a:cubicBezTo>
                  <a:cubicBezTo>
                    <a:pt x="45317" y="102162"/>
                    <a:pt x="54091" y="92455"/>
                    <a:pt x="72546" y="71274"/>
                  </a:cubicBezTo>
                  <a:lnTo>
                    <a:pt x="95540" y="100692"/>
                  </a:lnTo>
                  <a:cubicBezTo>
                    <a:pt x="97961" y="103927"/>
                    <a:pt x="101894" y="108634"/>
                    <a:pt x="101894" y="110399"/>
                  </a:cubicBezTo>
                  <a:cubicBezTo>
                    <a:pt x="101894" y="113047"/>
                    <a:pt x="99171" y="117459"/>
                    <a:pt x="91002" y="117754"/>
                  </a:cubicBezTo>
                  <a:lnTo>
                    <a:pt x="91002" y="126873"/>
                  </a:lnTo>
                  <a:cubicBezTo>
                    <a:pt x="100079" y="126579"/>
                    <a:pt x="117022" y="125990"/>
                    <a:pt x="123678" y="125990"/>
                  </a:cubicBezTo>
                  <a:cubicBezTo>
                    <a:pt x="131847" y="125990"/>
                    <a:pt x="143646" y="126285"/>
                    <a:pt x="152723" y="126873"/>
                  </a:cubicBezTo>
                  <a:lnTo>
                    <a:pt x="152723" y="117754"/>
                  </a:lnTo>
                  <a:cubicBezTo>
                    <a:pt x="136385" y="117754"/>
                    <a:pt x="130939" y="117165"/>
                    <a:pt x="123980" y="108634"/>
                  </a:cubicBezTo>
                  <a:lnTo>
                    <a:pt x="83438" y="57743"/>
                  </a:lnTo>
                  <a:close/>
                </a:path>
              </a:pathLst>
            </a:custGeom>
            <a:grpFill/>
            <a:ln w="30313" cap="flat">
              <a:no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736A222E-8594-0559-1B3C-C3DBECAC1D5F}"/>
                </a:ext>
              </a:extLst>
            </p:cNvPr>
            <p:cNvSpPr/>
            <p:nvPr>
              <p:custDataLst>
                <p:tags r:id="rId149"/>
              </p:custDataLst>
            </p:nvPr>
          </p:nvSpPr>
          <p:spPr>
            <a:xfrm>
              <a:off x="9523161" y="4812500"/>
              <a:ext cx="149158" cy="187093"/>
            </a:xfrm>
            <a:custGeom>
              <a:avLst/>
              <a:gdLst>
                <a:gd name="connsiteX0" fmla="*/ 43809 w 149158"/>
                <a:gd name="connsiteY0" fmla="*/ 19500 h 187093"/>
                <a:gd name="connsiteX1" fmla="*/ 43809 w 149158"/>
                <a:gd name="connsiteY1" fmla="*/ 85 h 187093"/>
                <a:gd name="connsiteX2" fmla="*/ 241 w 149158"/>
                <a:gd name="connsiteY2" fmla="*/ 3321 h 187093"/>
                <a:gd name="connsiteX3" fmla="*/ 241 w 149158"/>
                <a:gd name="connsiteY3" fmla="*/ 12440 h 187093"/>
                <a:gd name="connsiteX4" fmla="*/ 23841 w 149158"/>
                <a:gd name="connsiteY4" fmla="*/ 27149 h 187093"/>
                <a:gd name="connsiteX5" fmla="*/ 23841 w 149158"/>
                <a:gd name="connsiteY5" fmla="*/ 164821 h 187093"/>
                <a:gd name="connsiteX6" fmla="*/ 241 w 149158"/>
                <a:gd name="connsiteY6" fmla="*/ 178059 h 187093"/>
                <a:gd name="connsiteX7" fmla="*/ 241 w 149158"/>
                <a:gd name="connsiteY7" fmla="*/ 187178 h 187093"/>
                <a:gd name="connsiteX8" fmla="*/ 34127 w 149158"/>
                <a:gd name="connsiteY8" fmla="*/ 186296 h 187093"/>
                <a:gd name="connsiteX9" fmla="*/ 68316 w 149158"/>
                <a:gd name="connsiteY9" fmla="*/ 187178 h 187093"/>
                <a:gd name="connsiteX10" fmla="*/ 68316 w 149158"/>
                <a:gd name="connsiteY10" fmla="*/ 178059 h 187093"/>
                <a:gd name="connsiteX11" fmla="*/ 44717 w 149158"/>
                <a:gd name="connsiteY11" fmla="*/ 164821 h 187093"/>
                <a:gd name="connsiteX12" fmla="*/ 44717 w 149158"/>
                <a:gd name="connsiteY12" fmla="*/ 115400 h 187093"/>
                <a:gd name="connsiteX13" fmla="*/ 44717 w 149158"/>
                <a:gd name="connsiteY13" fmla="*/ 112753 h 187093"/>
                <a:gd name="connsiteX14" fmla="*/ 81931 w 149158"/>
                <a:gd name="connsiteY14" fmla="*/ 133345 h 187093"/>
                <a:gd name="connsiteX15" fmla="*/ 149400 w 149158"/>
                <a:gd name="connsiteY15" fmla="*/ 66568 h 187093"/>
                <a:gd name="connsiteX16" fmla="*/ 86166 w 149158"/>
                <a:gd name="connsiteY16" fmla="*/ 85 h 187093"/>
                <a:gd name="connsiteX17" fmla="*/ 43809 w 149158"/>
                <a:gd name="connsiteY17" fmla="*/ 19500 h 187093"/>
                <a:gd name="connsiteX18" fmla="*/ 44717 w 149158"/>
                <a:gd name="connsiteY18" fmla="*/ 96573 h 187093"/>
                <a:gd name="connsiteX19" fmla="*/ 44717 w 149158"/>
                <a:gd name="connsiteY19" fmla="*/ 30973 h 187093"/>
                <a:gd name="connsiteX20" fmla="*/ 83746 w 149158"/>
                <a:gd name="connsiteY20" fmla="*/ 7439 h 187093"/>
                <a:gd name="connsiteX21" fmla="*/ 124288 w 149158"/>
                <a:gd name="connsiteY21" fmla="*/ 66568 h 187093"/>
                <a:gd name="connsiteX22" fmla="*/ 80720 w 149158"/>
                <a:gd name="connsiteY22" fmla="*/ 126873 h 187093"/>
                <a:gd name="connsiteX23" fmla="*/ 48952 w 149158"/>
                <a:gd name="connsiteY23" fmla="*/ 108928 h 187093"/>
                <a:gd name="connsiteX24" fmla="*/ 44717 w 149158"/>
                <a:gd name="connsiteY24" fmla="*/ 96573 h 18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158" h="187093">
                  <a:moveTo>
                    <a:pt x="43809" y="19500"/>
                  </a:moveTo>
                  <a:lnTo>
                    <a:pt x="43809" y="85"/>
                  </a:lnTo>
                  <a:lnTo>
                    <a:pt x="241" y="3321"/>
                  </a:lnTo>
                  <a:lnTo>
                    <a:pt x="241" y="12440"/>
                  </a:lnTo>
                  <a:cubicBezTo>
                    <a:pt x="21723" y="12440"/>
                    <a:pt x="23841" y="14205"/>
                    <a:pt x="23841" y="27149"/>
                  </a:cubicBezTo>
                  <a:lnTo>
                    <a:pt x="23841" y="164821"/>
                  </a:lnTo>
                  <a:cubicBezTo>
                    <a:pt x="23841" y="178059"/>
                    <a:pt x="20512" y="178059"/>
                    <a:pt x="241" y="178059"/>
                  </a:cubicBezTo>
                  <a:lnTo>
                    <a:pt x="241" y="187178"/>
                  </a:lnTo>
                  <a:cubicBezTo>
                    <a:pt x="10528" y="186884"/>
                    <a:pt x="26261" y="186296"/>
                    <a:pt x="34127" y="186296"/>
                  </a:cubicBezTo>
                  <a:cubicBezTo>
                    <a:pt x="42296" y="186296"/>
                    <a:pt x="57726" y="186884"/>
                    <a:pt x="68316" y="187178"/>
                  </a:cubicBezTo>
                  <a:lnTo>
                    <a:pt x="68316" y="178059"/>
                  </a:lnTo>
                  <a:cubicBezTo>
                    <a:pt x="48045" y="178059"/>
                    <a:pt x="44717" y="178059"/>
                    <a:pt x="44717" y="164821"/>
                  </a:cubicBezTo>
                  <a:lnTo>
                    <a:pt x="44717" y="115400"/>
                  </a:lnTo>
                  <a:lnTo>
                    <a:pt x="44717" y="112753"/>
                  </a:lnTo>
                  <a:cubicBezTo>
                    <a:pt x="46229" y="117459"/>
                    <a:pt x="58937" y="133345"/>
                    <a:pt x="81931" y="133345"/>
                  </a:cubicBezTo>
                  <a:cubicBezTo>
                    <a:pt x="117934" y="133345"/>
                    <a:pt x="149400" y="104516"/>
                    <a:pt x="149400" y="66568"/>
                  </a:cubicBezTo>
                  <a:cubicBezTo>
                    <a:pt x="149400" y="29208"/>
                    <a:pt x="120052" y="85"/>
                    <a:pt x="86166" y="85"/>
                  </a:cubicBezTo>
                  <a:cubicBezTo>
                    <a:pt x="62567" y="85"/>
                    <a:pt x="49860" y="13028"/>
                    <a:pt x="43809" y="19500"/>
                  </a:cubicBezTo>
                  <a:close/>
                  <a:moveTo>
                    <a:pt x="44717" y="96573"/>
                  </a:moveTo>
                  <a:lnTo>
                    <a:pt x="44717" y="30973"/>
                  </a:lnTo>
                  <a:cubicBezTo>
                    <a:pt x="53491" y="15970"/>
                    <a:pt x="68316" y="7439"/>
                    <a:pt x="83746" y="7439"/>
                  </a:cubicBezTo>
                  <a:cubicBezTo>
                    <a:pt x="105832" y="7439"/>
                    <a:pt x="124288" y="33326"/>
                    <a:pt x="124288" y="66568"/>
                  </a:cubicBezTo>
                  <a:cubicBezTo>
                    <a:pt x="124288" y="102162"/>
                    <a:pt x="103109" y="126873"/>
                    <a:pt x="80720" y="126873"/>
                  </a:cubicBezTo>
                  <a:cubicBezTo>
                    <a:pt x="68618" y="126873"/>
                    <a:pt x="57121" y="120989"/>
                    <a:pt x="48952" y="108928"/>
                  </a:cubicBezTo>
                  <a:cubicBezTo>
                    <a:pt x="44717" y="102751"/>
                    <a:pt x="44717" y="102457"/>
                    <a:pt x="44717" y="96573"/>
                  </a:cubicBezTo>
                  <a:close/>
                </a:path>
              </a:pathLst>
            </a:custGeom>
            <a:grpFill/>
            <a:ln w="30313" cap="flat">
              <a:no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270AFC9A-9C89-F6CA-1EAE-CF5D99FE359D}"/>
                </a:ext>
              </a:extLst>
            </p:cNvPr>
            <p:cNvSpPr/>
            <p:nvPr>
              <p:custDataLst>
                <p:tags r:id="rId150"/>
              </p:custDataLst>
            </p:nvPr>
          </p:nvSpPr>
          <p:spPr>
            <a:xfrm>
              <a:off x="9712727" y="4721895"/>
              <a:ext cx="70192" cy="294171"/>
            </a:xfrm>
            <a:custGeom>
              <a:avLst/>
              <a:gdLst>
                <a:gd name="connsiteX0" fmla="*/ 70439 w 70192"/>
                <a:gd name="connsiteY0" fmla="*/ 291315 h 294171"/>
                <a:gd name="connsiteX1" fmla="*/ 65296 w 70192"/>
                <a:gd name="connsiteY1" fmla="*/ 284843 h 294171"/>
                <a:gd name="connsiteX2" fmla="*/ 17795 w 70192"/>
                <a:gd name="connsiteY2" fmla="*/ 147171 h 294171"/>
                <a:gd name="connsiteX3" fmla="*/ 66506 w 70192"/>
                <a:gd name="connsiteY3" fmla="*/ 8027 h 294171"/>
                <a:gd name="connsiteX4" fmla="*/ 70439 w 70192"/>
                <a:gd name="connsiteY4" fmla="*/ 3027 h 294171"/>
                <a:gd name="connsiteX5" fmla="*/ 67414 w 70192"/>
                <a:gd name="connsiteY5" fmla="*/ 85 h 294171"/>
                <a:gd name="connsiteX6" fmla="*/ 19308 w 70192"/>
                <a:gd name="connsiteY6" fmla="*/ 57448 h 294171"/>
                <a:gd name="connsiteX7" fmla="*/ 247 w 70192"/>
                <a:gd name="connsiteY7" fmla="*/ 147171 h 294171"/>
                <a:gd name="connsiteX8" fmla="*/ 20215 w 70192"/>
                <a:gd name="connsiteY8" fmla="*/ 238952 h 294171"/>
                <a:gd name="connsiteX9" fmla="*/ 67414 w 70192"/>
                <a:gd name="connsiteY9" fmla="*/ 294257 h 294171"/>
                <a:gd name="connsiteX10" fmla="*/ 70439 w 70192"/>
                <a:gd name="connsiteY10" fmla="*/ 291315 h 2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2" h="294171">
                  <a:moveTo>
                    <a:pt x="70439" y="291315"/>
                  </a:moveTo>
                  <a:cubicBezTo>
                    <a:pt x="70439" y="290432"/>
                    <a:pt x="70439" y="289844"/>
                    <a:pt x="65296" y="284843"/>
                  </a:cubicBezTo>
                  <a:cubicBezTo>
                    <a:pt x="27477" y="247778"/>
                    <a:pt x="17795" y="192179"/>
                    <a:pt x="17795" y="147171"/>
                  </a:cubicBezTo>
                  <a:cubicBezTo>
                    <a:pt x="17795" y="95985"/>
                    <a:pt x="29292" y="44799"/>
                    <a:pt x="66506" y="8027"/>
                  </a:cubicBezTo>
                  <a:cubicBezTo>
                    <a:pt x="70439" y="4497"/>
                    <a:pt x="70439" y="3909"/>
                    <a:pt x="70439" y="3027"/>
                  </a:cubicBezTo>
                  <a:cubicBezTo>
                    <a:pt x="70439" y="967"/>
                    <a:pt x="69229" y="85"/>
                    <a:pt x="67414" y="85"/>
                  </a:cubicBezTo>
                  <a:cubicBezTo>
                    <a:pt x="64388" y="85"/>
                    <a:pt x="37158" y="20088"/>
                    <a:pt x="19308" y="57448"/>
                  </a:cubicBezTo>
                  <a:cubicBezTo>
                    <a:pt x="3878" y="89807"/>
                    <a:pt x="247" y="122460"/>
                    <a:pt x="247" y="147171"/>
                  </a:cubicBezTo>
                  <a:cubicBezTo>
                    <a:pt x="247" y="170116"/>
                    <a:pt x="3575" y="205711"/>
                    <a:pt x="20215" y="238952"/>
                  </a:cubicBezTo>
                  <a:cubicBezTo>
                    <a:pt x="38369" y="275135"/>
                    <a:pt x="64388" y="294257"/>
                    <a:pt x="67414" y="294257"/>
                  </a:cubicBezTo>
                  <a:cubicBezTo>
                    <a:pt x="69229" y="294257"/>
                    <a:pt x="70439" y="293374"/>
                    <a:pt x="70439" y="291315"/>
                  </a:cubicBezTo>
                  <a:close/>
                </a:path>
              </a:pathLst>
            </a:custGeom>
            <a:grpFill/>
            <a:ln w="30313" cap="flat">
              <a:no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748B987F-86B5-E431-9E90-ED147083FB59}"/>
                </a:ext>
              </a:extLst>
            </p:cNvPr>
            <p:cNvSpPr/>
            <p:nvPr>
              <p:custDataLst>
                <p:tags r:id="rId151"/>
              </p:custDataLst>
            </p:nvPr>
          </p:nvSpPr>
          <p:spPr>
            <a:xfrm>
              <a:off x="9825546" y="4863097"/>
              <a:ext cx="184859" cy="11766"/>
            </a:xfrm>
            <a:custGeom>
              <a:avLst/>
              <a:gdLst>
                <a:gd name="connsiteX0" fmla="*/ 174521 w 184859"/>
                <a:gd name="connsiteY0" fmla="*/ 11852 h 11766"/>
                <a:gd name="connsiteX1" fmla="*/ 185111 w 184859"/>
                <a:gd name="connsiteY1" fmla="*/ 5968 h 11766"/>
                <a:gd name="connsiteX2" fmla="*/ 174521 w 184859"/>
                <a:gd name="connsiteY2" fmla="*/ 85 h 11766"/>
                <a:gd name="connsiteX3" fmla="*/ 10840 w 184859"/>
                <a:gd name="connsiteY3" fmla="*/ 85 h 11766"/>
                <a:gd name="connsiteX4" fmla="*/ 251 w 184859"/>
                <a:gd name="connsiteY4" fmla="*/ 5968 h 11766"/>
                <a:gd name="connsiteX5" fmla="*/ 10840 w 184859"/>
                <a:gd name="connsiteY5" fmla="*/ 11852 h 11766"/>
                <a:gd name="connsiteX6" fmla="*/ 174521 w 184859"/>
                <a:gd name="connsiteY6" fmla="*/ 11852 h 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59" h="11766">
                  <a:moveTo>
                    <a:pt x="174521" y="11852"/>
                  </a:moveTo>
                  <a:cubicBezTo>
                    <a:pt x="179665" y="11852"/>
                    <a:pt x="185111" y="11852"/>
                    <a:pt x="185111" y="5968"/>
                  </a:cubicBezTo>
                  <a:cubicBezTo>
                    <a:pt x="185111" y="85"/>
                    <a:pt x="179665" y="85"/>
                    <a:pt x="174521" y="85"/>
                  </a:cubicBezTo>
                  <a:lnTo>
                    <a:pt x="10840" y="85"/>
                  </a:lnTo>
                  <a:cubicBezTo>
                    <a:pt x="5697" y="85"/>
                    <a:pt x="251" y="85"/>
                    <a:pt x="251" y="5968"/>
                  </a:cubicBezTo>
                  <a:cubicBezTo>
                    <a:pt x="251" y="11852"/>
                    <a:pt x="5697" y="11852"/>
                    <a:pt x="10840" y="11852"/>
                  </a:cubicBezTo>
                  <a:lnTo>
                    <a:pt x="174521" y="11852"/>
                  </a:lnTo>
                  <a:close/>
                </a:path>
              </a:pathLst>
            </a:custGeom>
            <a:grpFill/>
            <a:ln w="30313"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974C30F2-9D33-0A56-57B4-2E45EB525DFA}"/>
                </a:ext>
              </a:extLst>
            </p:cNvPr>
            <p:cNvSpPr/>
            <p:nvPr>
              <p:custDataLst>
                <p:tags r:id="rId152"/>
              </p:custDataLst>
            </p:nvPr>
          </p:nvSpPr>
          <p:spPr>
            <a:xfrm>
              <a:off x="10050882" y="4746605"/>
              <a:ext cx="120718" cy="195918"/>
            </a:xfrm>
            <a:custGeom>
              <a:avLst/>
              <a:gdLst>
                <a:gd name="connsiteX0" fmla="*/ 23555 w 120718"/>
                <a:gd name="connsiteY0" fmla="*/ 173352 h 195918"/>
                <a:gd name="connsiteX1" fmla="*/ 55626 w 120718"/>
                <a:gd name="connsiteY1" fmla="*/ 143052 h 195918"/>
                <a:gd name="connsiteX2" fmla="*/ 120977 w 120718"/>
                <a:gd name="connsiteY2" fmla="*/ 57154 h 195918"/>
                <a:gd name="connsiteX3" fmla="*/ 56836 w 120718"/>
                <a:gd name="connsiteY3" fmla="*/ 85 h 195918"/>
                <a:gd name="connsiteX4" fmla="*/ 259 w 120718"/>
                <a:gd name="connsiteY4" fmla="*/ 53330 h 195918"/>
                <a:gd name="connsiteX5" fmla="*/ 16294 w 120718"/>
                <a:gd name="connsiteY5" fmla="*/ 69804 h 195918"/>
                <a:gd name="connsiteX6" fmla="*/ 32027 w 120718"/>
                <a:gd name="connsiteY6" fmla="*/ 54212 h 195918"/>
                <a:gd name="connsiteX7" fmla="*/ 15991 w 120718"/>
                <a:gd name="connsiteY7" fmla="*/ 38915 h 195918"/>
                <a:gd name="connsiteX8" fmla="*/ 12058 w 120718"/>
                <a:gd name="connsiteY8" fmla="*/ 39210 h 195918"/>
                <a:gd name="connsiteX9" fmla="*/ 52903 w 120718"/>
                <a:gd name="connsiteY9" fmla="*/ 9204 h 195918"/>
                <a:gd name="connsiteX10" fmla="*/ 93445 w 120718"/>
                <a:gd name="connsiteY10" fmla="*/ 57154 h 195918"/>
                <a:gd name="connsiteX11" fmla="*/ 61677 w 120718"/>
                <a:gd name="connsiteY11" fmla="*/ 122166 h 195918"/>
                <a:gd name="connsiteX12" fmla="*/ 3587 w 120718"/>
                <a:gd name="connsiteY12" fmla="*/ 185119 h 195918"/>
                <a:gd name="connsiteX13" fmla="*/ 259 w 120718"/>
                <a:gd name="connsiteY13" fmla="*/ 196003 h 195918"/>
                <a:gd name="connsiteX14" fmla="*/ 112506 w 120718"/>
                <a:gd name="connsiteY14" fmla="*/ 196003 h 195918"/>
                <a:gd name="connsiteX15" fmla="*/ 120977 w 120718"/>
                <a:gd name="connsiteY15" fmla="*/ 144817 h 195918"/>
                <a:gd name="connsiteX16" fmla="*/ 113413 w 120718"/>
                <a:gd name="connsiteY16" fmla="*/ 144817 h 195918"/>
                <a:gd name="connsiteX17" fmla="*/ 106757 w 120718"/>
                <a:gd name="connsiteY17" fmla="*/ 170999 h 195918"/>
                <a:gd name="connsiteX18" fmla="*/ 78015 w 120718"/>
                <a:gd name="connsiteY18" fmla="*/ 173352 h 195918"/>
                <a:gd name="connsiteX19" fmla="*/ 23555 w 120718"/>
                <a:gd name="connsiteY19" fmla="*/ 173352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718" h="195918">
                  <a:moveTo>
                    <a:pt x="23555" y="173352"/>
                  </a:moveTo>
                  <a:lnTo>
                    <a:pt x="55626" y="143052"/>
                  </a:lnTo>
                  <a:cubicBezTo>
                    <a:pt x="102824" y="102457"/>
                    <a:pt x="120977" y="86571"/>
                    <a:pt x="120977" y="57154"/>
                  </a:cubicBezTo>
                  <a:cubicBezTo>
                    <a:pt x="120977" y="23619"/>
                    <a:pt x="93747" y="85"/>
                    <a:pt x="56836" y="85"/>
                  </a:cubicBezTo>
                  <a:cubicBezTo>
                    <a:pt x="22647" y="85"/>
                    <a:pt x="259" y="27149"/>
                    <a:pt x="259" y="53330"/>
                  </a:cubicBezTo>
                  <a:cubicBezTo>
                    <a:pt x="259" y="69804"/>
                    <a:pt x="15386" y="69804"/>
                    <a:pt x="16294" y="69804"/>
                  </a:cubicBezTo>
                  <a:cubicBezTo>
                    <a:pt x="21437" y="69804"/>
                    <a:pt x="32027" y="66273"/>
                    <a:pt x="32027" y="54212"/>
                  </a:cubicBezTo>
                  <a:cubicBezTo>
                    <a:pt x="32027" y="46564"/>
                    <a:pt x="26581" y="38915"/>
                    <a:pt x="15991" y="38915"/>
                  </a:cubicBezTo>
                  <a:cubicBezTo>
                    <a:pt x="13571" y="38915"/>
                    <a:pt x="12966" y="38915"/>
                    <a:pt x="12058" y="39210"/>
                  </a:cubicBezTo>
                  <a:cubicBezTo>
                    <a:pt x="19017" y="20088"/>
                    <a:pt x="35355" y="9204"/>
                    <a:pt x="52903" y="9204"/>
                  </a:cubicBezTo>
                  <a:cubicBezTo>
                    <a:pt x="80435" y="9204"/>
                    <a:pt x="93445" y="33032"/>
                    <a:pt x="93445" y="57154"/>
                  </a:cubicBezTo>
                  <a:cubicBezTo>
                    <a:pt x="93445" y="80688"/>
                    <a:pt x="78317" y="103927"/>
                    <a:pt x="61677" y="122166"/>
                  </a:cubicBezTo>
                  <a:lnTo>
                    <a:pt x="3587" y="185119"/>
                  </a:lnTo>
                  <a:cubicBezTo>
                    <a:pt x="259" y="188355"/>
                    <a:pt x="259" y="188943"/>
                    <a:pt x="259" y="196003"/>
                  </a:cubicBezTo>
                  <a:lnTo>
                    <a:pt x="112506" y="196003"/>
                  </a:lnTo>
                  <a:lnTo>
                    <a:pt x="120977" y="144817"/>
                  </a:lnTo>
                  <a:lnTo>
                    <a:pt x="113413" y="144817"/>
                  </a:lnTo>
                  <a:cubicBezTo>
                    <a:pt x="111901" y="153643"/>
                    <a:pt x="109783" y="166586"/>
                    <a:pt x="106757" y="170999"/>
                  </a:cubicBezTo>
                  <a:cubicBezTo>
                    <a:pt x="104639" y="173352"/>
                    <a:pt x="84671" y="173352"/>
                    <a:pt x="78015" y="173352"/>
                  </a:cubicBezTo>
                  <a:lnTo>
                    <a:pt x="23555" y="173352"/>
                  </a:lnTo>
                  <a:close/>
                </a:path>
              </a:pathLst>
            </a:custGeom>
            <a:grpFill/>
            <a:ln w="30313" cap="flat">
              <a:no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3B0A3984-B9F6-2AFB-5BE0-7449AD901AF4}"/>
                </a:ext>
              </a:extLst>
            </p:cNvPr>
            <p:cNvSpPr/>
            <p:nvPr>
              <p:custDataLst>
                <p:tags r:id="rId153"/>
              </p:custDataLst>
            </p:nvPr>
          </p:nvSpPr>
          <p:spPr>
            <a:xfrm>
              <a:off x="10195200" y="4815736"/>
              <a:ext cx="163378" cy="130023"/>
            </a:xfrm>
            <a:custGeom>
              <a:avLst/>
              <a:gdLst>
                <a:gd name="connsiteX0" fmla="*/ 72271 w 163378"/>
                <a:gd name="connsiteY0" fmla="*/ 17147 h 130023"/>
                <a:gd name="connsiteX1" fmla="*/ 106460 w 163378"/>
                <a:gd name="connsiteY1" fmla="*/ 17147 h 130023"/>
                <a:gd name="connsiteX2" fmla="*/ 93752 w 163378"/>
                <a:gd name="connsiteY2" fmla="*/ 93043 h 130023"/>
                <a:gd name="connsiteX3" fmla="*/ 96173 w 163378"/>
                <a:gd name="connsiteY3" fmla="*/ 115400 h 130023"/>
                <a:gd name="connsiteX4" fmla="*/ 107065 w 163378"/>
                <a:gd name="connsiteY4" fmla="*/ 130109 h 130023"/>
                <a:gd name="connsiteX5" fmla="*/ 119469 w 163378"/>
                <a:gd name="connsiteY5" fmla="*/ 118930 h 130023"/>
                <a:gd name="connsiteX6" fmla="*/ 117654 w 163378"/>
                <a:gd name="connsiteY6" fmla="*/ 112458 h 130023"/>
                <a:gd name="connsiteX7" fmla="*/ 108880 w 163378"/>
                <a:gd name="connsiteY7" fmla="*/ 63920 h 130023"/>
                <a:gd name="connsiteX8" fmla="*/ 114326 w 163378"/>
                <a:gd name="connsiteY8" fmla="*/ 17147 h 130023"/>
                <a:gd name="connsiteX9" fmla="*/ 148817 w 163378"/>
                <a:gd name="connsiteY9" fmla="*/ 17147 h 130023"/>
                <a:gd name="connsiteX10" fmla="*/ 163642 w 163378"/>
                <a:gd name="connsiteY10" fmla="*/ 7145 h 130023"/>
                <a:gd name="connsiteX11" fmla="*/ 151540 w 163378"/>
                <a:gd name="connsiteY11" fmla="*/ 85 h 130023"/>
                <a:gd name="connsiteX12" fmla="*/ 50185 w 163378"/>
                <a:gd name="connsiteY12" fmla="*/ 85 h 130023"/>
                <a:gd name="connsiteX13" fmla="*/ 18719 w 163378"/>
                <a:gd name="connsiteY13" fmla="*/ 13911 h 130023"/>
                <a:gd name="connsiteX14" fmla="*/ 264 w 163378"/>
                <a:gd name="connsiteY14" fmla="*/ 40386 h 130023"/>
                <a:gd name="connsiteX15" fmla="*/ 3894 w 163378"/>
                <a:gd name="connsiteY15" fmla="*/ 43328 h 130023"/>
                <a:gd name="connsiteX16" fmla="*/ 8735 w 163378"/>
                <a:gd name="connsiteY16" fmla="*/ 39798 h 130023"/>
                <a:gd name="connsiteX17" fmla="*/ 47159 w 163378"/>
                <a:gd name="connsiteY17" fmla="*/ 17147 h 130023"/>
                <a:gd name="connsiteX18" fmla="*/ 64405 w 163378"/>
                <a:gd name="connsiteY18" fmla="*/ 17147 h 130023"/>
                <a:gd name="connsiteX19" fmla="*/ 25678 w 163378"/>
                <a:gd name="connsiteY19" fmla="*/ 115106 h 130023"/>
                <a:gd name="connsiteX20" fmla="*/ 23258 w 163378"/>
                <a:gd name="connsiteY20" fmla="*/ 122166 h 130023"/>
                <a:gd name="connsiteX21" fmla="*/ 32032 w 163378"/>
                <a:gd name="connsiteY21" fmla="*/ 130109 h 130023"/>
                <a:gd name="connsiteX22" fmla="*/ 47159 w 163378"/>
                <a:gd name="connsiteY22" fmla="*/ 110988 h 130023"/>
                <a:gd name="connsiteX23" fmla="*/ 55328 w 163378"/>
                <a:gd name="connsiteY23" fmla="*/ 82159 h 130023"/>
                <a:gd name="connsiteX24" fmla="*/ 72271 w 163378"/>
                <a:gd name="connsiteY24" fmla="*/ 17147 h 1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378" h="130023">
                  <a:moveTo>
                    <a:pt x="72271" y="17147"/>
                  </a:moveTo>
                  <a:lnTo>
                    <a:pt x="106460" y="17147"/>
                  </a:lnTo>
                  <a:cubicBezTo>
                    <a:pt x="96475" y="60684"/>
                    <a:pt x="93752" y="73334"/>
                    <a:pt x="93752" y="93043"/>
                  </a:cubicBezTo>
                  <a:cubicBezTo>
                    <a:pt x="93752" y="97456"/>
                    <a:pt x="93752" y="105398"/>
                    <a:pt x="96173" y="115400"/>
                  </a:cubicBezTo>
                  <a:cubicBezTo>
                    <a:pt x="99198" y="128344"/>
                    <a:pt x="102526" y="130109"/>
                    <a:pt x="107065" y="130109"/>
                  </a:cubicBezTo>
                  <a:cubicBezTo>
                    <a:pt x="113116" y="130109"/>
                    <a:pt x="119469" y="124814"/>
                    <a:pt x="119469" y="118930"/>
                  </a:cubicBezTo>
                  <a:cubicBezTo>
                    <a:pt x="119469" y="117165"/>
                    <a:pt x="119469" y="116577"/>
                    <a:pt x="117654" y="112458"/>
                  </a:cubicBezTo>
                  <a:cubicBezTo>
                    <a:pt x="108880" y="91278"/>
                    <a:pt x="108880" y="72157"/>
                    <a:pt x="108880" y="63920"/>
                  </a:cubicBezTo>
                  <a:cubicBezTo>
                    <a:pt x="108880" y="48329"/>
                    <a:pt x="110998" y="32444"/>
                    <a:pt x="114326" y="17147"/>
                  </a:cubicBezTo>
                  <a:lnTo>
                    <a:pt x="148817" y="17147"/>
                  </a:lnTo>
                  <a:cubicBezTo>
                    <a:pt x="152750" y="17147"/>
                    <a:pt x="163642" y="17147"/>
                    <a:pt x="163642" y="7145"/>
                  </a:cubicBezTo>
                  <a:cubicBezTo>
                    <a:pt x="163642" y="85"/>
                    <a:pt x="157289" y="85"/>
                    <a:pt x="151540" y="85"/>
                  </a:cubicBezTo>
                  <a:lnTo>
                    <a:pt x="50185" y="85"/>
                  </a:lnTo>
                  <a:cubicBezTo>
                    <a:pt x="43529" y="85"/>
                    <a:pt x="32032" y="85"/>
                    <a:pt x="18719" y="13911"/>
                  </a:cubicBezTo>
                  <a:cubicBezTo>
                    <a:pt x="8130" y="25384"/>
                    <a:pt x="264" y="38916"/>
                    <a:pt x="264" y="40386"/>
                  </a:cubicBezTo>
                  <a:cubicBezTo>
                    <a:pt x="264" y="40681"/>
                    <a:pt x="264" y="43328"/>
                    <a:pt x="3894" y="43328"/>
                  </a:cubicBezTo>
                  <a:cubicBezTo>
                    <a:pt x="6315" y="43328"/>
                    <a:pt x="6920" y="42151"/>
                    <a:pt x="8735" y="39798"/>
                  </a:cubicBezTo>
                  <a:cubicBezTo>
                    <a:pt x="23560" y="17147"/>
                    <a:pt x="41108" y="17147"/>
                    <a:pt x="47159" y="17147"/>
                  </a:cubicBezTo>
                  <a:lnTo>
                    <a:pt x="64405" y="17147"/>
                  </a:lnTo>
                  <a:cubicBezTo>
                    <a:pt x="54723" y="52742"/>
                    <a:pt x="38385" y="88336"/>
                    <a:pt x="25678" y="115106"/>
                  </a:cubicBezTo>
                  <a:cubicBezTo>
                    <a:pt x="23258" y="119519"/>
                    <a:pt x="23258" y="120107"/>
                    <a:pt x="23258" y="122166"/>
                  </a:cubicBezTo>
                  <a:cubicBezTo>
                    <a:pt x="23258" y="127755"/>
                    <a:pt x="28098" y="130109"/>
                    <a:pt x="32032" y="130109"/>
                  </a:cubicBezTo>
                  <a:cubicBezTo>
                    <a:pt x="41108" y="130109"/>
                    <a:pt x="43529" y="121872"/>
                    <a:pt x="47159" y="110988"/>
                  </a:cubicBezTo>
                  <a:cubicBezTo>
                    <a:pt x="51395" y="97456"/>
                    <a:pt x="51395" y="96867"/>
                    <a:pt x="55328" y="82159"/>
                  </a:cubicBezTo>
                  <a:lnTo>
                    <a:pt x="72271" y="17147"/>
                  </a:lnTo>
                  <a:close/>
                </a:path>
              </a:pathLst>
            </a:custGeom>
            <a:grpFill/>
            <a:ln w="30313"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A822CB42-9C4E-B43C-BB17-F0128AA499B5}"/>
                </a:ext>
              </a:extLst>
            </p:cNvPr>
            <p:cNvSpPr/>
            <p:nvPr>
              <p:custDataLst>
                <p:tags r:id="rId154"/>
              </p:custDataLst>
            </p:nvPr>
          </p:nvSpPr>
          <p:spPr>
            <a:xfrm>
              <a:off x="10382754" y="4812500"/>
              <a:ext cx="169732" cy="133259"/>
            </a:xfrm>
            <a:custGeom>
              <a:avLst/>
              <a:gdLst>
                <a:gd name="connsiteX0" fmla="*/ 132183 w 169732"/>
                <a:gd name="connsiteY0" fmla="*/ 60684 h 133259"/>
                <a:gd name="connsiteX1" fmla="*/ 81656 w 169732"/>
                <a:gd name="connsiteY1" fmla="*/ 85 h 133259"/>
                <a:gd name="connsiteX2" fmla="*/ 270 w 169732"/>
                <a:gd name="connsiteY2" fmla="*/ 83630 h 133259"/>
                <a:gd name="connsiteX3" fmla="*/ 49283 w 169732"/>
                <a:gd name="connsiteY3" fmla="*/ 133345 h 133259"/>
                <a:gd name="connsiteX4" fmla="*/ 113122 w 169732"/>
                <a:gd name="connsiteY4" fmla="*/ 108634 h 133259"/>
                <a:gd name="connsiteX5" fmla="*/ 140654 w 169732"/>
                <a:gd name="connsiteY5" fmla="*/ 133345 h 133259"/>
                <a:gd name="connsiteX6" fmla="*/ 166069 w 169732"/>
                <a:gd name="connsiteY6" fmla="*/ 112458 h 133259"/>
                <a:gd name="connsiteX7" fmla="*/ 162438 w 169732"/>
                <a:gd name="connsiteY7" fmla="*/ 109517 h 133259"/>
                <a:gd name="connsiteX8" fmla="*/ 158505 w 169732"/>
                <a:gd name="connsiteY8" fmla="*/ 112458 h 133259"/>
                <a:gd name="connsiteX9" fmla="*/ 141562 w 169732"/>
                <a:gd name="connsiteY9" fmla="*/ 126873 h 133259"/>
                <a:gd name="connsiteX10" fmla="*/ 132183 w 169732"/>
                <a:gd name="connsiteY10" fmla="*/ 96867 h 133259"/>
                <a:gd name="connsiteX11" fmla="*/ 135208 w 169732"/>
                <a:gd name="connsiteY11" fmla="*/ 86571 h 133259"/>
                <a:gd name="connsiteX12" fmla="*/ 170002 w 169732"/>
                <a:gd name="connsiteY12" fmla="*/ 17441 h 133259"/>
                <a:gd name="connsiteX13" fmla="*/ 166371 w 169732"/>
                <a:gd name="connsiteY13" fmla="*/ 14499 h 133259"/>
                <a:gd name="connsiteX14" fmla="*/ 161833 w 169732"/>
                <a:gd name="connsiteY14" fmla="*/ 20677 h 133259"/>
                <a:gd name="connsiteX15" fmla="*/ 132183 w 169732"/>
                <a:gd name="connsiteY15" fmla="*/ 78923 h 133259"/>
                <a:gd name="connsiteX16" fmla="*/ 132183 w 169732"/>
                <a:gd name="connsiteY16" fmla="*/ 60684 h 133259"/>
                <a:gd name="connsiteX17" fmla="*/ 111912 w 169732"/>
                <a:gd name="connsiteY17" fmla="*/ 100986 h 133259"/>
                <a:gd name="connsiteX18" fmla="*/ 49888 w 169732"/>
                <a:gd name="connsiteY18" fmla="*/ 126873 h 133259"/>
                <a:gd name="connsiteX19" fmla="*/ 22658 w 169732"/>
                <a:gd name="connsiteY19" fmla="*/ 94808 h 133259"/>
                <a:gd name="connsiteX20" fmla="*/ 40207 w 169732"/>
                <a:gd name="connsiteY20" fmla="*/ 33620 h 133259"/>
                <a:gd name="connsiteX21" fmla="*/ 81354 w 169732"/>
                <a:gd name="connsiteY21" fmla="*/ 6557 h 133259"/>
                <a:gd name="connsiteX22" fmla="*/ 111307 w 169732"/>
                <a:gd name="connsiteY22" fmla="*/ 68039 h 133259"/>
                <a:gd name="connsiteX23" fmla="*/ 111912 w 169732"/>
                <a:gd name="connsiteY23" fmla="*/ 100986 h 13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732" h="133259">
                  <a:moveTo>
                    <a:pt x="132183" y="60684"/>
                  </a:moveTo>
                  <a:cubicBezTo>
                    <a:pt x="132183" y="14499"/>
                    <a:pt x="104045" y="85"/>
                    <a:pt x="81656" y="85"/>
                  </a:cubicBezTo>
                  <a:cubicBezTo>
                    <a:pt x="40207" y="85"/>
                    <a:pt x="270" y="42151"/>
                    <a:pt x="270" y="83630"/>
                  </a:cubicBezTo>
                  <a:cubicBezTo>
                    <a:pt x="270" y="110988"/>
                    <a:pt x="18423" y="133345"/>
                    <a:pt x="49283" y="133345"/>
                  </a:cubicBezTo>
                  <a:cubicBezTo>
                    <a:pt x="68344" y="133345"/>
                    <a:pt x="90128" y="126579"/>
                    <a:pt x="113122" y="108634"/>
                  </a:cubicBezTo>
                  <a:cubicBezTo>
                    <a:pt x="117055" y="124225"/>
                    <a:pt x="127039" y="133345"/>
                    <a:pt x="140654" y="133345"/>
                  </a:cubicBezTo>
                  <a:cubicBezTo>
                    <a:pt x="156689" y="133345"/>
                    <a:pt x="166069" y="117165"/>
                    <a:pt x="166069" y="112458"/>
                  </a:cubicBezTo>
                  <a:cubicBezTo>
                    <a:pt x="166069" y="110399"/>
                    <a:pt x="164253" y="109517"/>
                    <a:pt x="162438" y="109517"/>
                  </a:cubicBezTo>
                  <a:cubicBezTo>
                    <a:pt x="160320" y="109517"/>
                    <a:pt x="159412" y="110399"/>
                    <a:pt x="158505" y="112458"/>
                  </a:cubicBezTo>
                  <a:cubicBezTo>
                    <a:pt x="153059" y="126873"/>
                    <a:pt x="142167" y="126873"/>
                    <a:pt x="141562" y="126873"/>
                  </a:cubicBezTo>
                  <a:cubicBezTo>
                    <a:pt x="132183" y="126873"/>
                    <a:pt x="132183" y="103927"/>
                    <a:pt x="132183" y="96867"/>
                  </a:cubicBezTo>
                  <a:cubicBezTo>
                    <a:pt x="132183" y="90690"/>
                    <a:pt x="132183" y="90101"/>
                    <a:pt x="135208" y="86571"/>
                  </a:cubicBezTo>
                  <a:cubicBezTo>
                    <a:pt x="163648" y="51859"/>
                    <a:pt x="170002" y="17735"/>
                    <a:pt x="170002" y="17441"/>
                  </a:cubicBezTo>
                  <a:cubicBezTo>
                    <a:pt x="170002" y="16853"/>
                    <a:pt x="169699" y="14499"/>
                    <a:pt x="166371" y="14499"/>
                  </a:cubicBezTo>
                  <a:cubicBezTo>
                    <a:pt x="163346" y="14499"/>
                    <a:pt x="163346" y="15382"/>
                    <a:pt x="161833" y="20677"/>
                  </a:cubicBezTo>
                  <a:cubicBezTo>
                    <a:pt x="156387" y="39210"/>
                    <a:pt x="146403" y="61567"/>
                    <a:pt x="132183" y="78923"/>
                  </a:cubicBezTo>
                  <a:lnTo>
                    <a:pt x="132183" y="60684"/>
                  </a:lnTo>
                  <a:close/>
                  <a:moveTo>
                    <a:pt x="111912" y="100986"/>
                  </a:moveTo>
                  <a:cubicBezTo>
                    <a:pt x="85287" y="123637"/>
                    <a:pt x="61990" y="126873"/>
                    <a:pt x="49888" y="126873"/>
                  </a:cubicBezTo>
                  <a:cubicBezTo>
                    <a:pt x="31735" y="126873"/>
                    <a:pt x="22658" y="113635"/>
                    <a:pt x="22658" y="94808"/>
                  </a:cubicBezTo>
                  <a:cubicBezTo>
                    <a:pt x="22658" y="80394"/>
                    <a:pt x="30525" y="48623"/>
                    <a:pt x="40207" y="33620"/>
                  </a:cubicBezTo>
                  <a:cubicBezTo>
                    <a:pt x="54427" y="12146"/>
                    <a:pt x="70764" y="6557"/>
                    <a:pt x="81354" y="6557"/>
                  </a:cubicBezTo>
                  <a:cubicBezTo>
                    <a:pt x="111307" y="6557"/>
                    <a:pt x="111307" y="45093"/>
                    <a:pt x="111307" y="68039"/>
                  </a:cubicBezTo>
                  <a:cubicBezTo>
                    <a:pt x="111307" y="78923"/>
                    <a:pt x="111307" y="95985"/>
                    <a:pt x="111912" y="100986"/>
                  </a:cubicBezTo>
                  <a:close/>
                </a:path>
              </a:pathLst>
            </a:custGeom>
            <a:grpFill/>
            <a:ln w="30313" cap="flat">
              <a:no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E74E96E6-6B20-5787-4DC0-EAA1D3E05506}"/>
                </a:ext>
              </a:extLst>
            </p:cNvPr>
            <p:cNvSpPr/>
            <p:nvPr>
              <p:custDataLst>
                <p:tags r:id="rId155"/>
              </p:custDataLst>
            </p:nvPr>
          </p:nvSpPr>
          <p:spPr>
            <a:xfrm>
              <a:off x="10582561" y="4741604"/>
              <a:ext cx="201197" cy="200919"/>
            </a:xfrm>
            <a:custGeom>
              <a:avLst/>
              <a:gdLst>
                <a:gd name="connsiteX0" fmla="*/ 200566 w 201197"/>
                <a:gd name="connsiteY0" fmla="*/ 7145 h 200919"/>
                <a:gd name="connsiteX1" fmla="*/ 201474 w 201197"/>
                <a:gd name="connsiteY1" fmla="*/ 2732 h 200919"/>
                <a:gd name="connsiteX2" fmla="*/ 193910 w 201197"/>
                <a:gd name="connsiteY2" fmla="*/ 85 h 200919"/>
                <a:gd name="connsiteX3" fmla="*/ 66233 w 201197"/>
                <a:gd name="connsiteY3" fmla="*/ 85 h 200919"/>
                <a:gd name="connsiteX4" fmla="*/ 56853 w 201197"/>
                <a:gd name="connsiteY4" fmla="*/ 5968 h 200919"/>
                <a:gd name="connsiteX5" fmla="*/ 40213 w 201197"/>
                <a:gd name="connsiteY5" fmla="*/ 58919 h 200919"/>
                <a:gd name="connsiteX6" fmla="*/ 39305 w 201197"/>
                <a:gd name="connsiteY6" fmla="*/ 63038 h 200919"/>
                <a:gd name="connsiteX7" fmla="*/ 42936 w 201197"/>
                <a:gd name="connsiteY7" fmla="*/ 66273 h 200919"/>
                <a:gd name="connsiteX8" fmla="*/ 46869 w 201197"/>
                <a:gd name="connsiteY8" fmla="*/ 63332 h 200919"/>
                <a:gd name="connsiteX9" fmla="*/ 121297 w 201197"/>
                <a:gd name="connsiteY9" fmla="*/ 9204 h 200919"/>
                <a:gd name="connsiteX10" fmla="*/ 170613 w 201197"/>
                <a:gd name="connsiteY10" fmla="*/ 9204 h 200919"/>
                <a:gd name="connsiteX11" fmla="*/ 1486 w 201197"/>
                <a:gd name="connsiteY11" fmla="*/ 193062 h 200919"/>
                <a:gd name="connsiteX12" fmla="*/ 276 w 201197"/>
                <a:gd name="connsiteY12" fmla="*/ 198357 h 200919"/>
                <a:gd name="connsiteX13" fmla="*/ 7840 w 201197"/>
                <a:gd name="connsiteY13" fmla="*/ 201004 h 200919"/>
                <a:gd name="connsiteX14" fmla="*/ 139450 w 201197"/>
                <a:gd name="connsiteY14" fmla="*/ 201004 h 200919"/>
                <a:gd name="connsiteX15" fmla="*/ 148829 w 201197"/>
                <a:gd name="connsiteY15" fmla="*/ 195121 h 200919"/>
                <a:gd name="connsiteX16" fmla="*/ 170311 w 201197"/>
                <a:gd name="connsiteY16" fmla="*/ 130109 h 200919"/>
                <a:gd name="connsiteX17" fmla="*/ 171521 w 201197"/>
                <a:gd name="connsiteY17" fmla="*/ 125696 h 200919"/>
                <a:gd name="connsiteX18" fmla="*/ 167588 w 201197"/>
                <a:gd name="connsiteY18" fmla="*/ 122460 h 200919"/>
                <a:gd name="connsiteX19" fmla="*/ 162444 w 201197"/>
                <a:gd name="connsiteY19" fmla="*/ 129815 h 200919"/>
                <a:gd name="connsiteX20" fmla="*/ 83176 w 201197"/>
                <a:gd name="connsiteY20" fmla="*/ 191002 h 200919"/>
                <a:gd name="connsiteX21" fmla="*/ 31439 w 201197"/>
                <a:gd name="connsiteY21" fmla="*/ 191002 h 200919"/>
                <a:gd name="connsiteX22" fmla="*/ 200566 w 201197"/>
                <a:gd name="connsiteY22" fmla="*/ 7145 h 2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197" h="200919">
                  <a:moveTo>
                    <a:pt x="200566" y="7145"/>
                  </a:moveTo>
                  <a:cubicBezTo>
                    <a:pt x="200869" y="5968"/>
                    <a:pt x="201474" y="4497"/>
                    <a:pt x="201474" y="2732"/>
                  </a:cubicBezTo>
                  <a:cubicBezTo>
                    <a:pt x="201474" y="85"/>
                    <a:pt x="199961" y="85"/>
                    <a:pt x="193910" y="85"/>
                  </a:cubicBezTo>
                  <a:lnTo>
                    <a:pt x="66233" y="85"/>
                  </a:lnTo>
                  <a:cubicBezTo>
                    <a:pt x="58971" y="85"/>
                    <a:pt x="58669" y="379"/>
                    <a:pt x="56853" y="5968"/>
                  </a:cubicBezTo>
                  <a:lnTo>
                    <a:pt x="40213" y="58919"/>
                  </a:lnTo>
                  <a:cubicBezTo>
                    <a:pt x="39608" y="60390"/>
                    <a:pt x="39305" y="62449"/>
                    <a:pt x="39305" y="63038"/>
                  </a:cubicBezTo>
                  <a:cubicBezTo>
                    <a:pt x="39305" y="63332"/>
                    <a:pt x="39305" y="66273"/>
                    <a:pt x="42936" y="66273"/>
                  </a:cubicBezTo>
                  <a:cubicBezTo>
                    <a:pt x="45659" y="66273"/>
                    <a:pt x="46264" y="64214"/>
                    <a:pt x="46869" y="63332"/>
                  </a:cubicBezTo>
                  <a:cubicBezTo>
                    <a:pt x="58366" y="28619"/>
                    <a:pt x="74099" y="9204"/>
                    <a:pt x="121297" y="9204"/>
                  </a:cubicBezTo>
                  <a:lnTo>
                    <a:pt x="170613" y="9204"/>
                  </a:lnTo>
                  <a:lnTo>
                    <a:pt x="1486" y="193062"/>
                  </a:lnTo>
                  <a:cubicBezTo>
                    <a:pt x="1486" y="193356"/>
                    <a:pt x="276" y="197474"/>
                    <a:pt x="276" y="198357"/>
                  </a:cubicBezTo>
                  <a:cubicBezTo>
                    <a:pt x="276" y="201004"/>
                    <a:pt x="2394" y="201004"/>
                    <a:pt x="7840" y="201004"/>
                  </a:cubicBezTo>
                  <a:lnTo>
                    <a:pt x="139450" y="201004"/>
                  </a:lnTo>
                  <a:cubicBezTo>
                    <a:pt x="146712" y="201004"/>
                    <a:pt x="147014" y="200710"/>
                    <a:pt x="148829" y="195121"/>
                  </a:cubicBezTo>
                  <a:lnTo>
                    <a:pt x="170311" y="130109"/>
                  </a:lnTo>
                  <a:cubicBezTo>
                    <a:pt x="170613" y="128932"/>
                    <a:pt x="171521" y="126873"/>
                    <a:pt x="171521" y="125696"/>
                  </a:cubicBezTo>
                  <a:cubicBezTo>
                    <a:pt x="171521" y="124225"/>
                    <a:pt x="170311" y="122460"/>
                    <a:pt x="167588" y="122460"/>
                  </a:cubicBezTo>
                  <a:cubicBezTo>
                    <a:pt x="164865" y="122460"/>
                    <a:pt x="164562" y="123637"/>
                    <a:pt x="162444" y="129815"/>
                  </a:cubicBezTo>
                  <a:cubicBezTo>
                    <a:pt x="149132" y="169822"/>
                    <a:pt x="134610" y="191002"/>
                    <a:pt x="83176" y="191002"/>
                  </a:cubicBezTo>
                  <a:lnTo>
                    <a:pt x="31439" y="191002"/>
                  </a:lnTo>
                  <a:lnTo>
                    <a:pt x="200566" y="7145"/>
                  </a:lnTo>
                  <a:close/>
                </a:path>
              </a:pathLst>
            </a:custGeom>
            <a:grpFill/>
            <a:ln w="30313"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60480969-A59C-AD02-9E03-6C45B64411A7}"/>
                </a:ext>
              </a:extLst>
            </p:cNvPr>
            <p:cNvSpPr/>
            <p:nvPr>
              <p:custDataLst>
                <p:tags r:id="rId156"/>
              </p:custDataLst>
            </p:nvPr>
          </p:nvSpPr>
          <p:spPr>
            <a:xfrm>
              <a:off x="10781079" y="4841681"/>
              <a:ext cx="74760" cy="144967"/>
            </a:xfrm>
            <a:custGeom>
              <a:avLst/>
              <a:gdLst>
                <a:gd name="connsiteX0" fmla="*/ 34381 w 74760"/>
                <a:gd name="connsiteY0" fmla="*/ 63716 h 144967"/>
                <a:gd name="connsiteX1" fmla="*/ 60854 w 74760"/>
                <a:gd name="connsiteY1" fmla="*/ 63716 h 144967"/>
                <a:gd name="connsiteX2" fmla="*/ 60854 w 74760"/>
                <a:gd name="connsiteY2" fmla="*/ 56303 h 144967"/>
                <a:gd name="connsiteX3" fmla="*/ 33533 w 74760"/>
                <a:gd name="connsiteY3" fmla="*/ 56303 h 144967"/>
                <a:gd name="connsiteX4" fmla="*/ 33533 w 74760"/>
                <a:gd name="connsiteY4" fmla="*/ 33239 h 144967"/>
                <a:gd name="connsiteX5" fmla="*/ 54077 w 74760"/>
                <a:gd name="connsiteY5" fmla="*/ 5852 h 144967"/>
                <a:gd name="connsiteX6" fmla="*/ 60219 w 74760"/>
                <a:gd name="connsiteY6" fmla="*/ 6882 h 144967"/>
                <a:gd name="connsiteX7" fmla="*/ 55559 w 74760"/>
                <a:gd name="connsiteY7" fmla="*/ 15118 h 144967"/>
                <a:gd name="connsiteX8" fmla="*/ 65301 w 74760"/>
                <a:gd name="connsiteY8" fmla="*/ 24591 h 144967"/>
                <a:gd name="connsiteX9" fmla="*/ 75044 w 74760"/>
                <a:gd name="connsiteY9" fmla="*/ 15118 h 144967"/>
                <a:gd name="connsiteX10" fmla="*/ 54288 w 74760"/>
                <a:gd name="connsiteY10" fmla="*/ 86 h 144967"/>
                <a:gd name="connsiteX11" fmla="*/ 18496 w 74760"/>
                <a:gd name="connsiteY11" fmla="*/ 33239 h 144967"/>
                <a:gd name="connsiteX12" fmla="*/ 18496 w 74760"/>
                <a:gd name="connsiteY12" fmla="*/ 56303 h 144967"/>
                <a:gd name="connsiteX13" fmla="*/ 283 w 74760"/>
                <a:gd name="connsiteY13" fmla="*/ 56303 h 144967"/>
                <a:gd name="connsiteX14" fmla="*/ 283 w 74760"/>
                <a:gd name="connsiteY14" fmla="*/ 63716 h 144967"/>
                <a:gd name="connsiteX15" fmla="*/ 18496 w 74760"/>
                <a:gd name="connsiteY15" fmla="*/ 63716 h 144967"/>
                <a:gd name="connsiteX16" fmla="*/ 18496 w 74760"/>
                <a:gd name="connsiteY16" fmla="*/ 128786 h 144967"/>
                <a:gd name="connsiteX17" fmla="*/ 2612 w 74760"/>
                <a:gd name="connsiteY17" fmla="*/ 137641 h 144967"/>
                <a:gd name="connsiteX18" fmla="*/ 2612 w 74760"/>
                <a:gd name="connsiteY18" fmla="*/ 145054 h 144967"/>
                <a:gd name="connsiteX19" fmla="*/ 26756 w 74760"/>
                <a:gd name="connsiteY19" fmla="*/ 144231 h 144967"/>
                <a:gd name="connsiteX20" fmla="*/ 54288 w 74760"/>
                <a:gd name="connsiteY20" fmla="*/ 145054 h 144967"/>
                <a:gd name="connsiteX21" fmla="*/ 54288 w 74760"/>
                <a:gd name="connsiteY21" fmla="*/ 137641 h 144967"/>
                <a:gd name="connsiteX22" fmla="*/ 50053 w 74760"/>
                <a:gd name="connsiteY22" fmla="*/ 137641 h 144967"/>
                <a:gd name="connsiteX23" fmla="*/ 34381 w 74760"/>
                <a:gd name="connsiteY23" fmla="*/ 128375 h 144967"/>
                <a:gd name="connsiteX24" fmla="*/ 34381 w 74760"/>
                <a:gd name="connsiteY24" fmla="*/ 63716 h 14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760" h="144967">
                  <a:moveTo>
                    <a:pt x="34381" y="63716"/>
                  </a:moveTo>
                  <a:lnTo>
                    <a:pt x="60854" y="63716"/>
                  </a:lnTo>
                  <a:lnTo>
                    <a:pt x="60854" y="56303"/>
                  </a:lnTo>
                  <a:lnTo>
                    <a:pt x="33533" y="56303"/>
                  </a:lnTo>
                  <a:lnTo>
                    <a:pt x="33533" y="33239"/>
                  </a:lnTo>
                  <a:cubicBezTo>
                    <a:pt x="33533" y="14501"/>
                    <a:pt x="44970" y="5852"/>
                    <a:pt x="54077" y="5852"/>
                  </a:cubicBezTo>
                  <a:cubicBezTo>
                    <a:pt x="55983" y="5852"/>
                    <a:pt x="58101" y="6264"/>
                    <a:pt x="60219" y="6882"/>
                  </a:cubicBezTo>
                  <a:cubicBezTo>
                    <a:pt x="57253" y="8529"/>
                    <a:pt x="55559" y="11824"/>
                    <a:pt x="55559" y="15118"/>
                  </a:cubicBezTo>
                  <a:cubicBezTo>
                    <a:pt x="55559" y="20678"/>
                    <a:pt x="59583" y="24591"/>
                    <a:pt x="65301" y="24591"/>
                  </a:cubicBezTo>
                  <a:cubicBezTo>
                    <a:pt x="71020" y="24591"/>
                    <a:pt x="75044" y="20678"/>
                    <a:pt x="75044" y="15118"/>
                  </a:cubicBezTo>
                  <a:cubicBezTo>
                    <a:pt x="75044" y="6264"/>
                    <a:pt x="65937" y="86"/>
                    <a:pt x="54288" y="86"/>
                  </a:cubicBezTo>
                  <a:cubicBezTo>
                    <a:pt x="37557" y="86"/>
                    <a:pt x="18496" y="11618"/>
                    <a:pt x="18496" y="33239"/>
                  </a:cubicBezTo>
                  <a:lnTo>
                    <a:pt x="18496" y="56303"/>
                  </a:lnTo>
                  <a:lnTo>
                    <a:pt x="283" y="56303"/>
                  </a:lnTo>
                  <a:lnTo>
                    <a:pt x="283" y="63716"/>
                  </a:lnTo>
                  <a:lnTo>
                    <a:pt x="18496" y="63716"/>
                  </a:lnTo>
                  <a:lnTo>
                    <a:pt x="18496" y="128786"/>
                  </a:lnTo>
                  <a:cubicBezTo>
                    <a:pt x="18496" y="137641"/>
                    <a:pt x="16379" y="137641"/>
                    <a:pt x="2612" y="137641"/>
                  </a:cubicBezTo>
                  <a:lnTo>
                    <a:pt x="2612" y="145054"/>
                  </a:lnTo>
                  <a:cubicBezTo>
                    <a:pt x="3671" y="145054"/>
                    <a:pt x="18073" y="144231"/>
                    <a:pt x="26756" y="144231"/>
                  </a:cubicBezTo>
                  <a:cubicBezTo>
                    <a:pt x="35863" y="144231"/>
                    <a:pt x="45182" y="144642"/>
                    <a:pt x="54288" y="145054"/>
                  </a:cubicBezTo>
                  <a:lnTo>
                    <a:pt x="54288" y="137641"/>
                  </a:lnTo>
                  <a:lnTo>
                    <a:pt x="50053" y="137641"/>
                  </a:lnTo>
                  <a:cubicBezTo>
                    <a:pt x="34381" y="137641"/>
                    <a:pt x="34381" y="135376"/>
                    <a:pt x="34381" y="128375"/>
                  </a:cubicBezTo>
                  <a:lnTo>
                    <a:pt x="34381" y="63716"/>
                  </a:lnTo>
                  <a:close/>
                </a:path>
              </a:pathLst>
            </a:custGeom>
            <a:grpFill/>
            <a:ln w="30313" cap="flat">
              <a:no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009661D6-A492-81D2-D15E-091E7FE0E382}"/>
                </a:ext>
              </a:extLst>
            </p:cNvPr>
            <p:cNvSpPr/>
            <p:nvPr>
              <p:custDataLst>
                <p:tags r:id="rId157"/>
              </p:custDataLst>
            </p:nvPr>
          </p:nvSpPr>
          <p:spPr>
            <a:xfrm>
              <a:off x="10895239" y="4721895"/>
              <a:ext cx="117693" cy="294171"/>
            </a:xfrm>
            <a:custGeom>
              <a:avLst/>
              <a:gdLst>
                <a:gd name="connsiteX0" fmla="*/ 116467 w 117693"/>
                <a:gd name="connsiteY0" fmla="*/ 11263 h 294171"/>
                <a:gd name="connsiteX1" fmla="*/ 117979 w 117693"/>
                <a:gd name="connsiteY1" fmla="*/ 5968 h 294171"/>
                <a:gd name="connsiteX2" fmla="*/ 111928 w 117693"/>
                <a:gd name="connsiteY2" fmla="*/ 85 h 294171"/>
                <a:gd name="connsiteX3" fmla="*/ 106785 w 117693"/>
                <a:gd name="connsiteY3" fmla="*/ 2732 h 294171"/>
                <a:gd name="connsiteX4" fmla="*/ 1799 w 117693"/>
                <a:gd name="connsiteY4" fmla="*/ 283078 h 294171"/>
                <a:gd name="connsiteX5" fmla="*/ 286 w 117693"/>
                <a:gd name="connsiteY5" fmla="*/ 288373 h 294171"/>
                <a:gd name="connsiteX6" fmla="*/ 6337 w 117693"/>
                <a:gd name="connsiteY6" fmla="*/ 294257 h 294171"/>
                <a:gd name="connsiteX7" fmla="*/ 12994 w 117693"/>
                <a:gd name="connsiteY7" fmla="*/ 287197 h 294171"/>
                <a:gd name="connsiteX8" fmla="*/ 116467 w 117693"/>
                <a:gd name="connsiteY8" fmla="*/ 11263 h 2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93" h="294171">
                  <a:moveTo>
                    <a:pt x="116467" y="11263"/>
                  </a:moveTo>
                  <a:cubicBezTo>
                    <a:pt x="117979" y="7439"/>
                    <a:pt x="117979" y="6262"/>
                    <a:pt x="117979" y="5968"/>
                  </a:cubicBezTo>
                  <a:cubicBezTo>
                    <a:pt x="117979" y="2732"/>
                    <a:pt x="115256" y="85"/>
                    <a:pt x="111928" y="85"/>
                  </a:cubicBezTo>
                  <a:cubicBezTo>
                    <a:pt x="109810" y="85"/>
                    <a:pt x="107693" y="967"/>
                    <a:pt x="106785" y="2732"/>
                  </a:cubicBezTo>
                  <a:lnTo>
                    <a:pt x="1799" y="283078"/>
                  </a:lnTo>
                  <a:cubicBezTo>
                    <a:pt x="286" y="286902"/>
                    <a:pt x="286" y="288079"/>
                    <a:pt x="286" y="288373"/>
                  </a:cubicBezTo>
                  <a:cubicBezTo>
                    <a:pt x="286" y="291609"/>
                    <a:pt x="3009" y="294257"/>
                    <a:pt x="6337" y="294257"/>
                  </a:cubicBezTo>
                  <a:cubicBezTo>
                    <a:pt x="10271" y="294257"/>
                    <a:pt x="11178" y="292197"/>
                    <a:pt x="12994" y="287197"/>
                  </a:cubicBezTo>
                  <a:lnTo>
                    <a:pt x="116467" y="11263"/>
                  </a:lnTo>
                  <a:close/>
                </a:path>
              </a:pathLst>
            </a:custGeom>
            <a:grpFill/>
            <a:ln w="30313" cap="flat">
              <a:no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F9A8B5FB-4AB6-2B53-C309-A5831D515F8E}"/>
                </a:ext>
              </a:extLst>
            </p:cNvPr>
            <p:cNvSpPr/>
            <p:nvPr>
              <p:custDataLst>
                <p:tags r:id="rId158"/>
              </p:custDataLst>
            </p:nvPr>
          </p:nvSpPr>
          <p:spPr>
            <a:xfrm>
              <a:off x="11038913" y="4734839"/>
              <a:ext cx="164929" cy="264754"/>
            </a:xfrm>
            <a:custGeom>
              <a:avLst/>
              <a:gdLst>
                <a:gd name="connsiteX0" fmla="*/ 165221 w 164929"/>
                <a:gd name="connsiteY0" fmla="*/ 40386 h 264754"/>
                <a:gd name="connsiteX1" fmla="*/ 124074 w 164929"/>
                <a:gd name="connsiteY1" fmla="*/ 85 h 264754"/>
                <a:gd name="connsiteX2" fmla="*/ 87465 w 164929"/>
                <a:gd name="connsiteY2" fmla="*/ 12440 h 264754"/>
                <a:gd name="connsiteX3" fmla="*/ 48436 w 164929"/>
                <a:gd name="connsiteY3" fmla="*/ 75099 h 264754"/>
                <a:gd name="connsiteX4" fmla="*/ 330 w 164929"/>
                <a:gd name="connsiteY4" fmla="*/ 261898 h 264754"/>
                <a:gd name="connsiteX5" fmla="*/ 3960 w 164929"/>
                <a:gd name="connsiteY5" fmla="*/ 264839 h 264754"/>
                <a:gd name="connsiteX6" fmla="*/ 7591 w 164929"/>
                <a:gd name="connsiteY6" fmla="*/ 263369 h 264754"/>
                <a:gd name="connsiteX7" fmla="*/ 28770 w 164929"/>
                <a:gd name="connsiteY7" fmla="*/ 182177 h 264754"/>
                <a:gd name="connsiteX8" fmla="*/ 69917 w 164929"/>
                <a:gd name="connsiteY8" fmla="*/ 210712 h 264754"/>
                <a:gd name="connsiteX9" fmla="*/ 128310 w 164929"/>
                <a:gd name="connsiteY9" fmla="*/ 187472 h 264754"/>
                <a:gd name="connsiteX10" fmla="*/ 152514 w 164929"/>
                <a:gd name="connsiteY10" fmla="*/ 133345 h 264754"/>
                <a:gd name="connsiteX11" fmla="*/ 130427 w 164929"/>
                <a:gd name="connsiteY11" fmla="*/ 89513 h 264754"/>
                <a:gd name="connsiteX12" fmla="*/ 165221 w 164929"/>
                <a:gd name="connsiteY12" fmla="*/ 40386 h 264754"/>
                <a:gd name="connsiteX13" fmla="*/ 110761 w 164929"/>
                <a:gd name="connsiteY13" fmla="*/ 89219 h 264754"/>
                <a:gd name="connsiteX14" fmla="*/ 96239 w 164929"/>
                <a:gd name="connsiteY14" fmla="*/ 91278 h 264754"/>
                <a:gd name="connsiteX15" fmla="*/ 82927 w 164929"/>
                <a:gd name="connsiteY15" fmla="*/ 90101 h 264754"/>
                <a:gd name="connsiteX16" fmla="*/ 97752 w 164929"/>
                <a:gd name="connsiteY16" fmla="*/ 87748 h 264754"/>
                <a:gd name="connsiteX17" fmla="*/ 110761 w 164929"/>
                <a:gd name="connsiteY17" fmla="*/ 89219 h 264754"/>
                <a:gd name="connsiteX18" fmla="*/ 148278 w 164929"/>
                <a:gd name="connsiteY18" fmla="*/ 33620 h 264754"/>
                <a:gd name="connsiteX19" fmla="*/ 121048 w 164929"/>
                <a:gd name="connsiteY19" fmla="*/ 84512 h 264754"/>
                <a:gd name="connsiteX20" fmla="*/ 97752 w 164929"/>
                <a:gd name="connsiteY20" fmla="*/ 80982 h 264754"/>
                <a:gd name="connsiteX21" fmla="*/ 74455 w 164929"/>
                <a:gd name="connsiteY21" fmla="*/ 90396 h 264754"/>
                <a:gd name="connsiteX22" fmla="*/ 95331 w 164929"/>
                <a:gd name="connsiteY22" fmla="*/ 97750 h 264754"/>
                <a:gd name="connsiteX23" fmla="*/ 120141 w 164929"/>
                <a:gd name="connsiteY23" fmla="*/ 93926 h 264754"/>
                <a:gd name="connsiteX24" fmla="*/ 133453 w 164929"/>
                <a:gd name="connsiteY24" fmla="*/ 127167 h 264754"/>
                <a:gd name="connsiteX25" fmla="*/ 118325 w 164929"/>
                <a:gd name="connsiteY25" fmla="*/ 177765 h 264754"/>
                <a:gd name="connsiteX26" fmla="*/ 69009 w 164929"/>
                <a:gd name="connsiteY26" fmla="*/ 204240 h 264754"/>
                <a:gd name="connsiteX27" fmla="*/ 34518 w 164929"/>
                <a:gd name="connsiteY27" fmla="*/ 166292 h 264754"/>
                <a:gd name="connsiteX28" fmla="*/ 36031 w 164929"/>
                <a:gd name="connsiteY28" fmla="*/ 153348 h 264754"/>
                <a:gd name="connsiteX29" fmla="*/ 55394 w 164929"/>
                <a:gd name="connsiteY29" fmla="*/ 78923 h 264754"/>
                <a:gd name="connsiteX30" fmla="*/ 120141 w 164929"/>
                <a:gd name="connsiteY30" fmla="*/ 6851 h 264754"/>
                <a:gd name="connsiteX31" fmla="*/ 148278 w 164929"/>
                <a:gd name="connsiteY31" fmla="*/ 33620 h 2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929" h="264754">
                  <a:moveTo>
                    <a:pt x="165221" y="40386"/>
                  </a:moveTo>
                  <a:cubicBezTo>
                    <a:pt x="165221" y="18323"/>
                    <a:pt x="148581" y="85"/>
                    <a:pt x="124074" y="85"/>
                  </a:cubicBezTo>
                  <a:cubicBezTo>
                    <a:pt x="106526" y="85"/>
                    <a:pt x="98054" y="4792"/>
                    <a:pt x="87465" y="12440"/>
                  </a:cubicBezTo>
                  <a:cubicBezTo>
                    <a:pt x="70824" y="24207"/>
                    <a:pt x="54184" y="52742"/>
                    <a:pt x="48436" y="75099"/>
                  </a:cubicBezTo>
                  <a:lnTo>
                    <a:pt x="330" y="261898"/>
                  </a:lnTo>
                  <a:cubicBezTo>
                    <a:pt x="27" y="263074"/>
                    <a:pt x="1540" y="264839"/>
                    <a:pt x="3960" y="264839"/>
                  </a:cubicBezTo>
                  <a:cubicBezTo>
                    <a:pt x="6381" y="264839"/>
                    <a:pt x="7288" y="264251"/>
                    <a:pt x="7591" y="263369"/>
                  </a:cubicBezTo>
                  <a:lnTo>
                    <a:pt x="28770" y="182177"/>
                  </a:lnTo>
                  <a:cubicBezTo>
                    <a:pt x="34518" y="199828"/>
                    <a:pt x="47830" y="210712"/>
                    <a:pt x="69917" y="210712"/>
                  </a:cubicBezTo>
                  <a:cubicBezTo>
                    <a:pt x="92003" y="210712"/>
                    <a:pt x="114695" y="200416"/>
                    <a:pt x="128310" y="187472"/>
                  </a:cubicBezTo>
                  <a:cubicBezTo>
                    <a:pt x="142832" y="173940"/>
                    <a:pt x="152514" y="155113"/>
                    <a:pt x="152514" y="133345"/>
                  </a:cubicBezTo>
                  <a:cubicBezTo>
                    <a:pt x="152514" y="112164"/>
                    <a:pt x="141319" y="96867"/>
                    <a:pt x="130427" y="89513"/>
                  </a:cubicBezTo>
                  <a:cubicBezTo>
                    <a:pt x="147976" y="79805"/>
                    <a:pt x="165221" y="61567"/>
                    <a:pt x="165221" y="40386"/>
                  </a:cubicBezTo>
                  <a:close/>
                  <a:moveTo>
                    <a:pt x="110761" y="89219"/>
                  </a:moveTo>
                  <a:cubicBezTo>
                    <a:pt x="106828" y="90690"/>
                    <a:pt x="103500" y="91278"/>
                    <a:pt x="96239" y="91278"/>
                  </a:cubicBezTo>
                  <a:cubicBezTo>
                    <a:pt x="92003" y="91278"/>
                    <a:pt x="85952" y="91572"/>
                    <a:pt x="82927" y="90101"/>
                  </a:cubicBezTo>
                  <a:cubicBezTo>
                    <a:pt x="83532" y="87160"/>
                    <a:pt x="94424" y="87748"/>
                    <a:pt x="97752" y="87748"/>
                  </a:cubicBezTo>
                  <a:cubicBezTo>
                    <a:pt x="104105" y="87748"/>
                    <a:pt x="106828" y="87748"/>
                    <a:pt x="110761" y="89219"/>
                  </a:cubicBezTo>
                  <a:close/>
                  <a:moveTo>
                    <a:pt x="148278" y="33620"/>
                  </a:moveTo>
                  <a:cubicBezTo>
                    <a:pt x="148278" y="54212"/>
                    <a:pt x="136781" y="75393"/>
                    <a:pt x="121048" y="84512"/>
                  </a:cubicBezTo>
                  <a:cubicBezTo>
                    <a:pt x="112879" y="81570"/>
                    <a:pt x="106828" y="80982"/>
                    <a:pt x="97752" y="80982"/>
                  </a:cubicBezTo>
                  <a:cubicBezTo>
                    <a:pt x="91398" y="80982"/>
                    <a:pt x="74455" y="80688"/>
                    <a:pt x="74455" y="90396"/>
                  </a:cubicBezTo>
                  <a:cubicBezTo>
                    <a:pt x="74153" y="98632"/>
                    <a:pt x="89885" y="97750"/>
                    <a:pt x="95331" y="97750"/>
                  </a:cubicBezTo>
                  <a:cubicBezTo>
                    <a:pt x="106526" y="97750"/>
                    <a:pt x="111064" y="97456"/>
                    <a:pt x="120141" y="93926"/>
                  </a:cubicBezTo>
                  <a:cubicBezTo>
                    <a:pt x="131638" y="104516"/>
                    <a:pt x="133150" y="113635"/>
                    <a:pt x="133453" y="127167"/>
                  </a:cubicBezTo>
                  <a:cubicBezTo>
                    <a:pt x="134058" y="144229"/>
                    <a:pt x="126797" y="166292"/>
                    <a:pt x="118325" y="177765"/>
                  </a:cubicBezTo>
                  <a:cubicBezTo>
                    <a:pt x="106526" y="193650"/>
                    <a:pt x="86255" y="204240"/>
                    <a:pt x="69009" y="204240"/>
                  </a:cubicBezTo>
                  <a:cubicBezTo>
                    <a:pt x="46015" y="204240"/>
                    <a:pt x="34518" y="187178"/>
                    <a:pt x="34518" y="166292"/>
                  </a:cubicBezTo>
                  <a:cubicBezTo>
                    <a:pt x="34518" y="163350"/>
                    <a:pt x="34518" y="158938"/>
                    <a:pt x="36031" y="153348"/>
                  </a:cubicBezTo>
                  <a:lnTo>
                    <a:pt x="55394" y="78923"/>
                  </a:lnTo>
                  <a:cubicBezTo>
                    <a:pt x="62050" y="53624"/>
                    <a:pt x="83834" y="6851"/>
                    <a:pt x="120141" y="6851"/>
                  </a:cubicBezTo>
                  <a:cubicBezTo>
                    <a:pt x="137689" y="6851"/>
                    <a:pt x="148278" y="15970"/>
                    <a:pt x="148278" y="33620"/>
                  </a:cubicBezTo>
                  <a:close/>
                </a:path>
              </a:pathLst>
            </a:custGeom>
            <a:solidFill>
              <a:schemeClr val="bg1"/>
            </a:solidFill>
            <a:ln w="30313" cap="flat">
              <a:no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592212C0-6326-498D-7854-36E9878A6812}"/>
                </a:ext>
              </a:extLst>
            </p:cNvPr>
            <p:cNvSpPr/>
            <p:nvPr>
              <p:custDataLst>
                <p:tags r:id="rId159"/>
              </p:custDataLst>
            </p:nvPr>
          </p:nvSpPr>
          <p:spPr>
            <a:xfrm>
              <a:off x="11234220" y="4721895"/>
              <a:ext cx="70192" cy="294171"/>
            </a:xfrm>
            <a:custGeom>
              <a:avLst/>
              <a:gdLst>
                <a:gd name="connsiteX0" fmla="*/ 70490 w 70192"/>
                <a:gd name="connsiteY0" fmla="*/ 147171 h 294171"/>
                <a:gd name="connsiteX1" fmla="*/ 50521 w 70192"/>
                <a:gd name="connsiteY1" fmla="*/ 55389 h 294171"/>
                <a:gd name="connsiteX2" fmla="*/ 3323 w 70192"/>
                <a:gd name="connsiteY2" fmla="*/ 85 h 294171"/>
                <a:gd name="connsiteX3" fmla="*/ 297 w 70192"/>
                <a:gd name="connsiteY3" fmla="*/ 3027 h 294171"/>
                <a:gd name="connsiteX4" fmla="*/ 6046 w 70192"/>
                <a:gd name="connsiteY4" fmla="*/ 9792 h 294171"/>
                <a:gd name="connsiteX5" fmla="*/ 52942 w 70192"/>
                <a:gd name="connsiteY5" fmla="*/ 147171 h 294171"/>
                <a:gd name="connsiteX6" fmla="*/ 4231 w 70192"/>
                <a:gd name="connsiteY6" fmla="*/ 286314 h 294171"/>
                <a:gd name="connsiteX7" fmla="*/ 297 w 70192"/>
                <a:gd name="connsiteY7" fmla="*/ 291315 h 294171"/>
                <a:gd name="connsiteX8" fmla="*/ 3323 w 70192"/>
                <a:gd name="connsiteY8" fmla="*/ 294257 h 294171"/>
                <a:gd name="connsiteX9" fmla="*/ 51429 w 70192"/>
                <a:gd name="connsiteY9" fmla="*/ 236893 h 294171"/>
                <a:gd name="connsiteX10" fmla="*/ 70490 w 70192"/>
                <a:gd name="connsiteY10" fmla="*/ 147171 h 2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92" h="294171">
                  <a:moveTo>
                    <a:pt x="70490" y="147171"/>
                  </a:moveTo>
                  <a:cubicBezTo>
                    <a:pt x="70490" y="124225"/>
                    <a:pt x="67162" y="88631"/>
                    <a:pt x="50521" y="55389"/>
                  </a:cubicBezTo>
                  <a:cubicBezTo>
                    <a:pt x="32368" y="19206"/>
                    <a:pt x="6348" y="85"/>
                    <a:pt x="3323" y="85"/>
                  </a:cubicBezTo>
                  <a:cubicBezTo>
                    <a:pt x="1508" y="85"/>
                    <a:pt x="297" y="1261"/>
                    <a:pt x="297" y="3027"/>
                  </a:cubicBezTo>
                  <a:cubicBezTo>
                    <a:pt x="297" y="3909"/>
                    <a:pt x="297" y="4497"/>
                    <a:pt x="6046" y="9792"/>
                  </a:cubicBezTo>
                  <a:cubicBezTo>
                    <a:pt x="35696" y="38915"/>
                    <a:pt x="52942" y="85689"/>
                    <a:pt x="52942" y="147171"/>
                  </a:cubicBezTo>
                  <a:cubicBezTo>
                    <a:pt x="52942" y="197474"/>
                    <a:pt x="41747" y="249248"/>
                    <a:pt x="4231" y="286314"/>
                  </a:cubicBezTo>
                  <a:cubicBezTo>
                    <a:pt x="297" y="289844"/>
                    <a:pt x="297" y="290432"/>
                    <a:pt x="297" y="291315"/>
                  </a:cubicBezTo>
                  <a:cubicBezTo>
                    <a:pt x="297" y="293080"/>
                    <a:pt x="1508" y="294257"/>
                    <a:pt x="3323" y="294257"/>
                  </a:cubicBezTo>
                  <a:cubicBezTo>
                    <a:pt x="6348" y="294257"/>
                    <a:pt x="33578" y="274253"/>
                    <a:pt x="51429" y="236893"/>
                  </a:cubicBezTo>
                  <a:cubicBezTo>
                    <a:pt x="66859" y="204534"/>
                    <a:pt x="70490" y="171881"/>
                    <a:pt x="70490" y="147171"/>
                  </a:cubicBezTo>
                  <a:close/>
                </a:path>
              </a:pathLst>
            </a:custGeom>
            <a:grpFill/>
            <a:ln w="30313" cap="flat">
              <a:noFill/>
              <a:prstDash val="solid"/>
              <a:miter/>
            </a:ln>
          </p:spPr>
          <p:txBody>
            <a:bodyPr rtlCol="0" anchor="ctr"/>
            <a:lstStyle/>
            <a:p>
              <a:endParaRPr lang="en-GB"/>
            </a:p>
          </p:txBody>
        </p:sp>
      </p:grpSp>
      <p:grpSp>
        <p:nvGrpSpPr>
          <p:cNvPr id="798" name="Group 797"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mplies4 \pi p^2 \dd p \left(\dv{f}{t}\right)_{\rm T} = \dd W f_\beta(W)&#10;\end{equation*}&#10;&#10;\end{document}" title="IguanaTex Shape Display">
            <a:extLst>
              <a:ext uri="{FF2B5EF4-FFF2-40B4-BE49-F238E27FC236}">
                <a16:creationId xmlns:a16="http://schemas.microsoft.com/office/drawing/2014/main" id="{20098083-8141-1A8E-4A68-3D8A51E596D6}"/>
              </a:ext>
            </a:extLst>
          </p:cNvPr>
          <p:cNvGrpSpPr>
            <a:grpSpLocks noChangeAspect="1"/>
          </p:cNvGrpSpPr>
          <p:nvPr>
            <p:custDataLst>
              <p:tags r:id="rId3"/>
            </p:custDataLst>
          </p:nvPr>
        </p:nvGrpSpPr>
        <p:grpSpPr>
          <a:xfrm>
            <a:off x="1860896" y="3765896"/>
            <a:ext cx="4468875" cy="767226"/>
            <a:chOff x="6989276" y="6105025"/>
            <a:chExt cx="4468875" cy="767226"/>
          </a:xfrm>
        </p:grpSpPr>
        <p:sp>
          <p:nvSpPr>
            <p:cNvPr id="774" name="Freeform: Shape 773">
              <a:extLst>
                <a:ext uri="{FF2B5EF4-FFF2-40B4-BE49-F238E27FC236}">
                  <a16:creationId xmlns:a16="http://schemas.microsoft.com/office/drawing/2014/main" id="{8A42C172-9E92-6DAE-91AE-94E2F3BCA71B}"/>
                </a:ext>
              </a:extLst>
            </p:cNvPr>
            <p:cNvSpPr/>
            <p:nvPr>
              <p:custDataLst>
                <p:tags r:id="rId105"/>
              </p:custDataLst>
            </p:nvPr>
          </p:nvSpPr>
          <p:spPr>
            <a:xfrm>
              <a:off x="6989276" y="6444171"/>
              <a:ext cx="202965" cy="73277"/>
            </a:xfrm>
            <a:custGeom>
              <a:avLst/>
              <a:gdLst>
                <a:gd name="connsiteX0" fmla="*/ 192749 w 202965"/>
                <a:gd name="connsiteY0" fmla="*/ 12604 h 73277"/>
                <a:gd name="connsiteX1" fmla="*/ 203126 w 202965"/>
                <a:gd name="connsiteY1" fmla="*/ 6341 h 73277"/>
                <a:gd name="connsiteX2" fmla="*/ 193054 w 202965"/>
                <a:gd name="connsiteY2" fmla="*/ 78 h 73277"/>
                <a:gd name="connsiteX3" fmla="*/ 10233 w 202965"/>
                <a:gd name="connsiteY3" fmla="*/ 78 h 73277"/>
                <a:gd name="connsiteX4" fmla="*/ 161 w 202965"/>
                <a:gd name="connsiteY4" fmla="*/ 6341 h 73277"/>
                <a:gd name="connsiteX5" fmla="*/ 10538 w 202965"/>
                <a:gd name="connsiteY5" fmla="*/ 12604 h 73277"/>
                <a:gd name="connsiteX6" fmla="*/ 192749 w 202965"/>
                <a:gd name="connsiteY6" fmla="*/ 12604 h 73277"/>
                <a:gd name="connsiteX7" fmla="*/ 193054 w 202965"/>
                <a:gd name="connsiteY7" fmla="*/ 73355 h 73277"/>
                <a:gd name="connsiteX8" fmla="*/ 203126 w 202965"/>
                <a:gd name="connsiteY8" fmla="*/ 67092 h 73277"/>
                <a:gd name="connsiteX9" fmla="*/ 192749 w 202965"/>
                <a:gd name="connsiteY9" fmla="*/ 60829 h 73277"/>
                <a:gd name="connsiteX10" fmla="*/ 10538 w 202965"/>
                <a:gd name="connsiteY10" fmla="*/ 60829 h 73277"/>
                <a:gd name="connsiteX11" fmla="*/ 161 w 202965"/>
                <a:gd name="connsiteY11" fmla="*/ 67092 h 73277"/>
                <a:gd name="connsiteX12" fmla="*/ 10233 w 202965"/>
                <a:gd name="connsiteY12" fmla="*/ 73355 h 73277"/>
                <a:gd name="connsiteX13" fmla="*/ 193054 w 202965"/>
                <a:gd name="connsiteY13" fmla="*/ 73355 h 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965" h="73277">
                  <a:moveTo>
                    <a:pt x="192749" y="12604"/>
                  </a:moveTo>
                  <a:cubicBezTo>
                    <a:pt x="197327" y="12604"/>
                    <a:pt x="203126" y="12604"/>
                    <a:pt x="203126" y="6341"/>
                  </a:cubicBezTo>
                  <a:cubicBezTo>
                    <a:pt x="203126" y="78"/>
                    <a:pt x="197327" y="78"/>
                    <a:pt x="193054" y="78"/>
                  </a:cubicBezTo>
                  <a:lnTo>
                    <a:pt x="10233" y="78"/>
                  </a:lnTo>
                  <a:cubicBezTo>
                    <a:pt x="5960" y="78"/>
                    <a:pt x="161" y="78"/>
                    <a:pt x="161" y="6341"/>
                  </a:cubicBezTo>
                  <a:cubicBezTo>
                    <a:pt x="161" y="12604"/>
                    <a:pt x="5960" y="12604"/>
                    <a:pt x="10538" y="12604"/>
                  </a:cubicBezTo>
                  <a:lnTo>
                    <a:pt x="192749" y="12604"/>
                  </a:lnTo>
                  <a:close/>
                  <a:moveTo>
                    <a:pt x="193054" y="73355"/>
                  </a:moveTo>
                  <a:cubicBezTo>
                    <a:pt x="197327" y="73355"/>
                    <a:pt x="203126" y="73355"/>
                    <a:pt x="203126" y="67092"/>
                  </a:cubicBezTo>
                  <a:cubicBezTo>
                    <a:pt x="203126" y="60829"/>
                    <a:pt x="197327" y="60829"/>
                    <a:pt x="192749" y="60829"/>
                  </a:cubicBezTo>
                  <a:lnTo>
                    <a:pt x="10538" y="60829"/>
                  </a:lnTo>
                  <a:cubicBezTo>
                    <a:pt x="5960" y="60829"/>
                    <a:pt x="161" y="60829"/>
                    <a:pt x="161" y="67092"/>
                  </a:cubicBezTo>
                  <a:cubicBezTo>
                    <a:pt x="161" y="73355"/>
                    <a:pt x="5960" y="73355"/>
                    <a:pt x="10233" y="73355"/>
                  </a:cubicBezTo>
                  <a:lnTo>
                    <a:pt x="193054" y="73355"/>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75" name="Freeform: Shape 774">
              <a:extLst>
                <a:ext uri="{FF2B5EF4-FFF2-40B4-BE49-F238E27FC236}">
                  <a16:creationId xmlns:a16="http://schemas.microsoft.com/office/drawing/2014/main" id="{B3EE5D08-067E-049B-B51D-22A4C743D8D9}"/>
                </a:ext>
              </a:extLst>
            </p:cNvPr>
            <p:cNvSpPr/>
            <p:nvPr>
              <p:custDataLst>
                <p:tags r:id="rId106"/>
              </p:custDataLst>
            </p:nvPr>
          </p:nvSpPr>
          <p:spPr>
            <a:xfrm>
              <a:off x="7175491" y="6394694"/>
              <a:ext cx="271026" cy="172232"/>
            </a:xfrm>
            <a:custGeom>
              <a:avLst/>
              <a:gdLst>
                <a:gd name="connsiteX0" fmla="*/ 204964 w 271026"/>
                <a:gd name="connsiteY0" fmla="*/ 62082 h 172232"/>
                <a:gd name="connsiteX1" fmla="*/ 243420 w 271026"/>
                <a:gd name="connsiteY1" fmla="*/ 86195 h 172232"/>
                <a:gd name="connsiteX2" fmla="*/ 204964 w 271026"/>
                <a:gd name="connsiteY2" fmla="*/ 110307 h 172232"/>
                <a:gd name="connsiteX3" fmla="*/ 11155 w 271026"/>
                <a:gd name="connsiteY3" fmla="*/ 110307 h 172232"/>
                <a:gd name="connsiteX4" fmla="*/ 167 w 271026"/>
                <a:gd name="connsiteY4" fmla="*/ 116570 h 172232"/>
                <a:gd name="connsiteX5" fmla="*/ 10850 w 271026"/>
                <a:gd name="connsiteY5" fmla="*/ 122833 h 172232"/>
                <a:gd name="connsiteX6" fmla="*/ 191229 w 271026"/>
                <a:gd name="connsiteY6" fmla="*/ 122833 h 172232"/>
                <a:gd name="connsiteX7" fmla="*/ 160708 w 271026"/>
                <a:gd name="connsiteY7" fmla="*/ 168866 h 172232"/>
                <a:gd name="connsiteX8" fmla="*/ 166507 w 271026"/>
                <a:gd name="connsiteY8" fmla="*/ 172311 h 172232"/>
                <a:gd name="connsiteX9" fmla="*/ 172306 w 271026"/>
                <a:gd name="connsiteY9" fmla="*/ 169806 h 172232"/>
                <a:gd name="connsiteX10" fmla="*/ 207100 w 271026"/>
                <a:gd name="connsiteY10" fmla="*/ 123146 h 172232"/>
                <a:gd name="connsiteX11" fmla="*/ 264480 w 271026"/>
                <a:gd name="connsiteY11" fmla="*/ 90892 h 172232"/>
                <a:gd name="connsiteX12" fmla="*/ 270584 w 271026"/>
                <a:gd name="connsiteY12" fmla="*/ 88074 h 172232"/>
                <a:gd name="connsiteX13" fmla="*/ 271194 w 271026"/>
                <a:gd name="connsiteY13" fmla="*/ 86195 h 172232"/>
                <a:gd name="connsiteX14" fmla="*/ 270889 w 271026"/>
                <a:gd name="connsiteY14" fmla="*/ 84316 h 172232"/>
                <a:gd name="connsiteX15" fmla="*/ 269974 w 271026"/>
                <a:gd name="connsiteY15" fmla="*/ 83689 h 172232"/>
                <a:gd name="connsiteX16" fmla="*/ 263259 w 271026"/>
                <a:gd name="connsiteY16" fmla="*/ 81184 h 172232"/>
                <a:gd name="connsiteX17" fmla="*/ 174443 w 271026"/>
                <a:gd name="connsiteY17" fmla="*/ 6654 h 172232"/>
                <a:gd name="connsiteX18" fmla="*/ 166507 w 271026"/>
                <a:gd name="connsiteY18" fmla="*/ 78 h 172232"/>
                <a:gd name="connsiteX19" fmla="*/ 160708 w 271026"/>
                <a:gd name="connsiteY19" fmla="*/ 3523 h 172232"/>
                <a:gd name="connsiteX20" fmla="*/ 191229 w 271026"/>
                <a:gd name="connsiteY20" fmla="*/ 49556 h 172232"/>
                <a:gd name="connsiteX21" fmla="*/ 10850 w 271026"/>
                <a:gd name="connsiteY21" fmla="*/ 49556 h 172232"/>
                <a:gd name="connsiteX22" fmla="*/ 167 w 271026"/>
                <a:gd name="connsiteY22" fmla="*/ 55819 h 172232"/>
                <a:gd name="connsiteX23" fmla="*/ 11155 w 271026"/>
                <a:gd name="connsiteY23" fmla="*/ 62082 h 172232"/>
                <a:gd name="connsiteX24" fmla="*/ 204964 w 271026"/>
                <a:gd name="connsiteY24" fmla="*/ 62082 h 17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026" h="172232">
                  <a:moveTo>
                    <a:pt x="204964" y="62082"/>
                  </a:moveTo>
                  <a:cubicBezTo>
                    <a:pt x="217783" y="73355"/>
                    <a:pt x="233348" y="81497"/>
                    <a:pt x="243420" y="86195"/>
                  </a:cubicBezTo>
                  <a:cubicBezTo>
                    <a:pt x="232433" y="91205"/>
                    <a:pt x="217477" y="99347"/>
                    <a:pt x="204964" y="110307"/>
                  </a:cubicBezTo>
                  <a:lnTo>
                    <a:pt x="11155" y="110307"/>
                  </a:lnTo>
                  <a:cubicBezTo>
                    <a:pt x="5966" y="110307"/>
                    <a:pt x="167" y="110307"/>
                    <a:pt x="167" y="116570"/>
                  </a:cubicBezTo>
                  <a:cubicBezTo>
                    <a:pt x="167" y="122833"/>
                    <a:pt x="5661" y="122833"/>
                    <a:pt x="10850" y="122833"/>
                  </a:cubicBezTo>
                  <a:lnTo>
                    <a:pt x="191229" y="122833"/>
                  </a:lnTo>
                  <a:cubicBezTo>
                    <a:pt x="176579" y="137238"/>
                    <a:pt x="160708" y="164795"/>
                    <a:pt x="160708" y="168866"/>
                  </a:cubicBezTo>
                  <a:cubicBezTo>
                    <a:pt x="160708" y="172311"/>
                    <a:pt x="164676" y="172311"/>
                    <a:pt x="166507" y="172311"/>
                  </a:cubicBezTo>
                  <a:cubicBezTo>
                    <a:pt x="168949" y="172311"/>
                    <a:pt x="171085" y="172311"/>
                    <a:pt x="172306" y="169806"/>
                  </a:cubicBezTo>
                  <a:cubicBezTo>
                    <a:pt x="178716" y="157906"/>
                    <a:pt x="187261" y="141309"/>
                    <a:pt x="207100" y="123146"/>
                  </a:cubicBezTo>
                  <a:cubicBezTo>
                    <a:pt x="228160" y="104044"/>
                    <a:pt x="248609" y="95589"/>
                    <a:pt x="264480" y="90892"/>
                  </a:cubicBezTo>
                  <a:cubicBezTo>
                    <a:pt x="269668" y="89013"/>
                    <a:pt x="269974" y="88700"/>
                    <a:pt x="270584" y="88074"/>
                  </a:cubicBezTo>
                  <a:cubicBezTo>
                    <a:pt x="271194" y="87760"/>
                    <a:pt x="271194" y="86821"/>
                    <a:pt x="271194" y="86195"/>
                  </a:cubicBezTo>
                  <a:cubicBezTo>
                    <a:pt x="271194" y="85568"/>
                    <a:pt x="271194" y="84942"/>
                    <a:pt x="270889" y="84316"/>
                  </a:cubicBezTo>
                  <a:lnTo>
                    <a:pt x="269974" y="83689"/>
                  </a:lnTo>
                  <a:cubicBezTo>
                    <a:pt x="269363" y="83376"/>
                    <a:pt x="269058" y="83063"/>
                    <a:pt x="263259" y="81184"/>
                  </a:cubicBezTo>
                  <a:cubicBezTo>
                    <a:pt x="222055" y="68658"/>
                    <a:pt x="191534" y="40161"/>
                    <a:pt x="174443" y="6654"/>
                  </a:cubicBezTo>
                  <a:cubicBezTo>
                    <a:pt x="171085" y="391"/>
                    <a:pt x="170780" y="78"/>
                    <a:pt x="166507" y="78"/>
                  </a:cubicBezTo>
                  <a:cubicBezTo>
                    <a:pt x="164676" y="78"/>
                    <a:pt x="160708" y="78"/>
                    <a:pt x="160708" y="3523"/>
                  </a:cubicBezTo>
                  <a:cubicBezTo>
                    <a:pt x="160708" y="7594"/>
                    <a:pt x="176274" y="34838"/>
                    <a:pt x="191229" y="49556"/>
                  </a:cubicBezTo>
                  <a:lnTo>
                    <a:pt x="10850" y="49556"/>
                  </a:lnTo>
                  <a:cubicBezTo>
                    <a:pt x="5661" y="49556"/>
                    <a:pt x="167" y="49556"/>
                    <a:pt x="167" y="55819"/>
                  </a:cubicBezTo>
                  <a:cubicBezTo>
                    <a:pt x="167" y="62082"/>
                    <a:pt x="5966" y="62082"/>
                    <a:pt x="11155" y="62082"/>
                  </a:cubicBezTo>
                  <a:lnTo>
                    <a:pt x="204964" y="62082"/>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76" name="Freeform: Shape 775">
              <a:extLst>
                <a:ext uri="{FF2B5EF4-FFF2-40B4-BE49-F238E27FC236}">
                  <a16:creationId xmlns:a16="http://schemas.microsoft.com/office/drawing/2014/main" id="{96E5B708-5F4C-3671-C3B5-D63687A536FD}"/>
                </a:ext>
              </a:extLst>
            </p:cNvPr>
            <p:cNvSpPr/>
            <p:nvPr>
              <p:custDataLst>
                <p:tags r:id="rId107"/>
              </p:custDataLst>
            </p:nvPr>
          </p:nvSpPr>
          <p:spPr>
            <a:xfrm>
              <a:off x="7642019" y="6347095"/>
              <a:ext cx="135208" cy="212003"/>
            </a:xfrm>
            <a:custGeom>
              <a:avLst/>
              <a:gdLst>
                <a:gd name="connsiteX0" fmla="*/ 81369 w 135208"/>
                <a:gd name="connsiteY0" fmla="*/ 160411 h 212003"/>
                <a:gd name="connsiteX1" fmla="*/ 81369 w 135208"/>
                <a:gd name="connsiteY1" fmla="*/ 187655 h 212003"/>
                <a:gd name="connsiteX2" fmla="*/ 58173 w 135208"/>
                <a:gd name="connsiteY2" fmla="*/ 202374 h 212003"/>
                <a:gd name="connsiteX3" fmla="*/ 51763 w 135208"/>
                <a:gd name="connsiteY3" fmla="*/ 202374 h 212003"/>
                <a:gd name="connsiteX4" fmla="*/ 51763 w 135208"/>
                <a:gd name="connsiteY4" fmla="*/ 212081 h 212003"/>
                <a:gd name="connsiteX5" fmla="*/ 92967 w 135208"/>
                <a:gd name="connsiteY5" fmla="*/ 211142 h 212003"/>
                <a:gd name="connsiteX6" fmla="*/ 134476 w 135208"/>
                <a:gd name="connsiteY6" fmla="*/ 212081 h 212003"/>
                <a:gd name="connsiteX7" fmla="*/ 134476 w 135208"/>
                <a:gd name="connsiteY7" fmla="*/ 202374 h 212003"/>
                <a:gd name="connsiteX8" fmla="*/ 128066 w 135208"/>
                <a:gd name="connsiteY8" fmla="*/ 202374 h 212003"/>
                <a:gd name="connsiteX9" fmla="*/ 104870 w 135208"/>
                <a:gd name="connsiteY9" fmla="*/ 187655 h 212003"/>
                <a:gd name="connsiteX10" fmla="*/ 104870 w 135208"/>
                <a:gd name="connsiteY10" fmla="*/ 160411 h 212003"/>
                <a:gd name="connsiteX11" fmla="*/ 135391 w 135208"/>
                <a:gd name="connsiteY11" fmla="*/ 160411 h 212003"/>
                <a:gd name="connsiteX12" fmla="*/ 135391 w 135208"/>
                <a:gd name="connsiteY12" fmla="*/ 150704 h 212003"/>
                <a:gd name="connsiteX13" fmla="*/ 104870 w 135208"/>
                <a:gd name="connsiteY13" fmla="*/ 150704 h 212003"/>
                <a:gd name="connsiteX14" fmla="*/ 104870 w 135208"/>
                <a:gd name="connsiteY14" fmla="*/ 8220 h 212003"/>
                <a:gd name="connsiteX15" fmla="*/ 99987 w 135208"/>
                <a:gd name="connsiteY15" fmla="*/ 78 h 212003"/>
                <a:gd name="connsiteX16" fmla="*/ 93883 w 135208"/>
                <a:gd name="connsiteY16" fmla="*/ 3836 h 212003"/>
                <a:gd name="connsiteX17" fmla="*/ 183 w 135208"/>
                <a:gd name="connsiteY17" fmla="*/ 150704 h 212003"/>
                <a:gd name="connsiteX18" fmla="*/ 183 w 135208"/>
                <a:gd name="connsiteY18" fmla="*/ 160411 h 212003"/>
                <a:gd name="connsiteX19" fmla="*/ 81369 w 135208"/>
                <a:gd name="connsiteY19" fmla="*/ 160411 h 212003"/>
                <a:gd name="connsiteX20" fmla="*/ 83200 w 135208"/>
                <a:gd name="connsiteY20" fmla="*/ 150704 h 212003"/>
                <a:gd name="connsiteX21" fmla="*/ 8729 w 135208"/>
                <a:gd name="connsiteY21" fmla="*/ 150704 h 212003"/>
                <a:gd name="connsiteX22" fmla="*/ 83200 w 135208"/>
                <a:gd name="connsiteY22" fmla="*/ 33898 h 212003"/>
                <a:gd name="connsiteX23" fmla="*/ 83200 w 135208"/>
                <a:gd name="connsiteY23" fmla="*/ 150704 h 21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208" h="212003">
                  <a:moveTo>
                    <a:pt x="81369" y="160411"/>
                  </a:moveTo>
                  <a:lnTo>
                    <a:pt x="81369" y="187655"/>
                  </a:lnTo>
                  <a:cubicBezTo>
                    <a:pt x="81369" y="198929"/>
                    <a:pt x="80758" y="202374"/>
                    <a:pt x="58173" y="202374"/>
                  </a:cubicBezTo>
                  <a:lnTo>
                    <a:pt x="51763" y="202374"/>
                  </a:lnTo>
                  <a:lnTo>
                    <a:pt x="51763" y="212081"/>
                  </a:lnTo>
                  <a:cubicBezTo>
                    <a:pt x="64277" y="211142"/>
                    <a:pt x="80148" y="211142"/>
                    <a:pt x="92967" y="211142"/>
                  </a:cubicBezTo>
                  <a:cubicBezTo>
                    <a:pt x="105786" y="211142"/>
                    <a:pt x="121962" y="211142"/>
                    <a:pt x="134476" y="212081"/>
                  </a:cubicBezTo>
                  <a:lnTo>
                    <a:pt x="134476" y="202374"/>
                  </a:lnTo>
                  <a:lnTo>
                    <a:pt x="128066" y="202374"/>
                  </a:lnTo>
                  <a:cubicBezTo>
                    <a:pt x="105481" y="202374"/>
                    <a:pt x="104870" y="198929"/>
                    <a:pt x="104870" y="187655"/>
                  </a:cubicBezTo>
                  <a:lnTo>
                    <a:pt x="104870" y="160411"/>
                  </a:lnTo>
                  <a:lnTo>
                    <a:pt x="135391" y="160411"/>
                  </a:lnTo>
                  <a:lnTo>
                    <a:pt x="135391" y="150704"/>
                  </a:lnTo>
                  <a:lnTo>
                    <a:pt x="104870" y="150704"/>
                  </a:lnTo>
                  <a:lnTo>
                    <a:pt x="104870" y="8220"/>
                  </a:lnTo>
                  <a:cubicBezTo>
                    <a:pt x="104870" y="1957"/>
                    <a:pt x="104870" y="78"/>
                    <a:pt x="99987" y="78"/>
                  </a:cubicBezTo>
                  <a:cubicBezTo>
                    <a:pt x="97240" y="78"/>
                    <a:pt x="96324" y="78"/>
                    <a:pt x="93883" y="3836"/>
                  </a:cubicBezTo>
                  <a:lnTo>
                    <a:pt x="183" y="150704"/>
                  </a:lnTo>
                  <a:lnTo>
                    <a:pt x="183" y="160411"/>
                  </a:lnTo>
                  <a:lnTo>
                    <a:pt x="81369" y="160411"/>
                  </a:lnTo>
                  <a:close/>
                  <a:moveTo>
                    <a:pt x="83200" y="150704"/>
                  </a:moveTo>
                  <a:lnTo>
                    <a:pt x="8729" y="150704"/>
                  </a:lnTo>
                  <a:lnTo>
                    <a:pt x="83200" y="33898"/>
                  </a:lnTo>
                  <a:lnTo>
                    <a:pt x="83200" y="150704"/>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77" name="Freeform: Shape 776">
              <a:extLst>
                <a:ext uri="{FF2B5EF4-FFF2-40B4-BE49-F238E27FC236}">
                  <a16:creationId xmlns:a16="http://schemas.microsoft.com/office/drawing/2014/main" id="{31C83593-64A9-E120-2C7A-C7957CA62E6A}"/>
                </a:ext>
              </a:extLst>
            </p:cNvPr>
            <p:cNvSpPr/>
            <p:nvPr>
              <p:custDataLst>
                <p:tags r:id="rId108"/>
              </p:custDataLst>
            </p:nvPr>
          </p:nvSpPr>
          <p:spPr>
            <a:xfrm>
              <a:off x="7794319" y="6424130"/>
              <a:ext cx="164813" cy="138412"/>
            </a:xfrm>
            <a:custGeom>
              <a:avLst/>
              <a:gdLst>
                <a:gd name="connsiteX0" fmla="*/ 72828 w 164813"/>
                <a:gd name="connsiteY0" fmla="*/ 18241 h 138412"/>
                <a:gd name="connsiteX1" fmla="*/ 107317 w 164813"/>
                <a:gd name="connsiteY1" fmla="*/ 18241 h 138412"/>
                <a:gd name="connsiteX2" fmla="*/ 94498 w 164813"/>
                <a:gd name="connsiteY2" fmla="*/ 99034 h 138412"/>
                <a:gd name="connsiteX3" fmla="*/ 96940 w 164813"/>
                <a:gd name="connsiteY3" fmla="*/ 122833 h 138412"/>
                <a:gd name="connsiteX4" fmla="*/ 107927 w 164813"/>
                <a:gd name="connsiteY4" fmla="*/ 138491 h 138412"/>
                <a:gd name="connsiteX5" fmla="*/ 120441 w 164813"/>
                <a:gd name="connsiteY5" fmla="*/ 126591 h 138412"/>
                <a:gd name="connsiteX6" fmla="*/ 118610 w 164813"/>
                <a:gd name="connsiteY6" fmla="*/ 119702 h 138412"/>
                <a:gd name="connsiteX7" fmla="*/ 109758 w 164813"/>
                <a:gd name="connsiteY7" fmla="*/ 68032 h 138412"/>
                <a:gd name="connsiteX8" fmla="*/ 115252 w 164813"/>
                <a:gd name="connsiteY8" fmla="*/ 18241 h 138412"/>
                <a:gd name="connsiteX9" fmla="*/ 150046 w 164813"/>
                <a:gd name="connsiteY9" fmla="*/ 18241 h 138412"/>
                <a:gd name="connsiteX10" fmla="*/ 165002 w 164813"/>
                <a:gd name="connsiteY10" fmla="*/ 7594 h 138412"/>
                <a:gd name="connsiteX11" fmla="*/ 152793 w 164813"/>
                <a:gd name="connsiteY11" fmla="*/ 78 h 138412"/>
                <a:gd name="connsiteX12" fmla="*/ 50548 w 164813"/>
                <a:gd name="connsiteY12" fmla="*/ 78 h 138412"/>
                <a:gd name="connsiteX13" fmla="*/ 18806 w 164813"/>
                <a:gd name="connsiteY13" fmla="*/ 14796 h 138412"/>
                <a:gd name="connsiteX14" fmla="*/ 188 w 164813"/>
                <a:gd name="connsiteY14" fmla="*/ 42980 h 138412"/>
                <a:gd name="connsiteX15" fmla="*/ 3850 w 164813"/>
                <a:gd name="connsiteY15" fmla="*/ 46111 h 138412"/>
                <a:gd name="connsiteX16" fmla="*/ 8734 w 164813"/>
                <a:gd name="connsiteY16" fmla="*/ 42354 h 138412"/>
                <a:gd name="connsiteX17" fmla="*/ 47495 w 164813"/>
                <a:gd name="connsiteY17" fmla="*/ 18241 h 138412"/>
                <a:gd name="connsiteX18" fmla="*/ 64893 w 164813"/>
                <a:gd name="connsiteY18" fmla="*/ 18241 h 138412"/>
                <a:gd name="connsiteX19" fmla="*/ 25826 w 164813"/>
                <a:gd name="connsiteY19" fmla="*/ 122520 h 138412"/>
                <a:gd name="connsiteX20" fmla="*/ 23384 w 164813"/>
                <a:gd name="connsiteY20" fmla="*/ 130036 h 138412"/>
                <a:gd name="connsiteX21" fmla="*/ 32235 w 164813"/>
                <a:gd name="connsiteY21" fmla="*/ 138491 h 138412"/>
                <a:gd name="connsiteX22" fmla="*/ 47495 w 164813"/>
                <a:gd name="connsiteY22" fmla="*/ 118136 h 138412"/>
                <a:gd name="connsiteX23" fmla="*/ 55736 w 164813"/>
                <a:gd name="connsiteY23" fmla="*/ 87447 h 138412"/>
                <a:gd name="connsiteX24" fmla="*/ 72828 w 164813"/>
                <a:gd name="connsiteY24" fmla="*/ 18241 h 13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813" h="138412">
                  <a:moveTo>
                    <a:pt x="72828" y="18241"/>
                  </a:moveTo>
                  <a:lnTo>
                    <a:pt x="107317" y="18241"/>
                  </a:lnTo>
                  <a:cubicBezTo>
                    <a:pt x="97245" y="64587"/>
                    <a:pt x="94498" y="78053"/>
                    <a:pt x="94498" y="99034"/>
                  </a:cubicBezTo>
                  <a:cubicBezTo>
                    <a:pt x="94498" y="103731"/>
                    <a:pt x="94498" y="112186"/>
                    <a:pt x="96940" y="122833"/>
                  </a:cubicBezTo>
                  <a:cubicBezTo>
                    <a:pt x="99992" y="136612"/>
                    <a:pt x="103349" y="138491"/>
                    <a:pt x="107927" y="138491"/>
                  </a:cubicBezTo>
                  <a:cubicBezTo>
                    <a:pt x="114031" y="138491"/>
                    <a:pt x="120441" y="132854"/>
                    <a:pt x="120441" y="126591"/>
                  </a:cubicBezTo>
                  <a:cubicBezTo>
                    <a:pt x="120441" y="124712"/>
                    <a:pt x="120441" y="124086"/>
                    <a:pt x="118610" y="119702"/>
                  </a:cubicBezTo>
                  <a:cubicBezTo>
                    <a:pt x="109758" y="97155"/>
                    <a:pt x="109758" y="76800"/>
                    <a:pt x="109758" y="68032"/>
                  </a:cubicBezTo>
                  <a:cubicBezTo>
                    <a:pt x="109758" y="51435"/>
                    <a:pt x="111895" y="34525"/>
                    <a:pt x="115252" y="18241"/>
                  </a:cubicBezTo>
                  <a:lnTo>
                    <a:pt x="150046" y="18241"/>
                  </a:lnTo>
                  <a:cubicBezTo>
                    <a:pt x="154014" y="18241"/>
                    <a:pt x="165002" y="18241"/>
                    <a:pt x="165002" y="7594"/>
                  </a:cubicBezTo>
                  <a:cubicBezTo>
                    <a:pt x="165002" y="78"/>
                    <a:pt x="158592" y="78"/>
                    <a:pt x="152793" y="78"/>
                  </a:cubicBezTo>
                  <a:lnTo>
                    <a:pt x="50548" y="78"/>
                  </a:lnTo>
                  <a:cubicBezTo>
                    <a:pt x="43833" y="78"/>
                    <a:pt x="32235" y="78"/>
                    <a:pt x="18806" y="14796"/>
                  </a:cubicBezTo>
                  <a:cubicBezTo>
                    <a:pt x="8123" y="27009"/>
                    <a:pt x="188" y="41414"/>
                    <a:pt x="188" y="42980"/>
                  </a:cubicBezTo>
                  <a:cubicBezTo>
                    <a:pt x="188" y="43293"/>
                    <a:pt x="188" y="46111"/>
                    <a:pt x="3850" y="46111"/>
                  </a:cubicBezTo>
                  <a:cubicBezTo>
                    <a:pt x="6292" y="46111"/>
                    <a:pt x="6902" y="44859"/>
                    <a:pt x="8734" y="42354"/>
                  </a:cubicBezTo>
                  <a:cubicBezTo>
                    <a:pt x="23689" y="18241"/>
                    <a:pt x="41391" y="18241"/>
                    <a:pt x="47495" y="18241"/>
                  </a:cubicBezTo>
                  <a:lnTo>
                    <a:pt x="64893" y="18241"/>
                  </a:lnTo>
                  <a:cubicBezTo>
                    <a:pt x="55126" y="56132"/>
                    <a:pt x="38644" y="94023"/>
                    <a:pt x="25826" y="122520"/>
                  </a:cubicBezTo>
                  <a:cubicBezTo>
                    <a:pt x="23384" y="127217"/>
                    <a:pt x="23384" y="127844"/>
                    <a:pt x="23384" y="130036"/>
                  </a:cubicBezTo>
                  <a:cubicBezTo>
                    <a:pt x="23384" y="135986"/>
                    <a:pt x="28267" y="138491"/>
                    <a:pt x="32235" y="138491"/>
                  </a:cubicBezTo>
                  <a:cubicBezTo>
                    <a:pt x="41391" y="138491"/>
                    <a:pt x="43833" y="129723"/>
                    <a:pt x="47495" y="118136"/>
                  </a:cubicBezTo>
                  <a:cubicBezTo>
                    <a:pt x="51768" y="103731"/>
                    <a:pt x="51768" y="103105"/>
                    <a:pt x="55736" y="87447"/>
                  </a:cubicBezTo>
                  <a:lnTo>
                    <a:pt x="72828" y="18241"/>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78" name="Freeform: Shape 777">
              <a:extLst>
                <a:ext uri="{FF2B5EF4-FFF2-40B4-BE49-F238E27FC236}">
                  <a16:creationId xmlns:a16="http://schemas.microsoft.com/office/drawing/2014/main" id="{681D87DF-1020-FAF5-C7FC-B3510C87F397}"/>
                </a:ext>
              </a:extLst>
            </p:cNvPr>
            <p:cNvSpPr/>
            <p:nvPr>
              <p:custDataLst>
                <p:tags r:id="rId109"/>
              </p:custDataLst>
            </p:nvPr>
          </p:nvSpPr>
          <p:spPr>
            <a:xfrm>
              <a:off x="7961241" y="6420685"/>
              <a:ext cx="159319" cy="199163"/>
            </a:xfrm>
            <a:custGeom>
              <a:avLst/>
              <a:gdLst>
                <a:gd name="connsiteX0" fmla="*/ 23695 w 159319"/>
                <a:gd name="connsiteY0" fmla="*/ 176695 h 199163"/>
                <a:gd name="connsiteX1" fmla="*/ 7214 w 159319"/>
                <a:gd name="connsiteY1" fmla="*/ 189534 h 199163"/>
                <a:gd name="connsiteX2" fmla="*/ 194 w 159319"/>
                <a:gd name="connsiteY2" fmla="*/ 195484 h 199163"/>
                <a:gd name="connsiteX3" fmla="*/ 4162 w 159319"/>
                <a:gd name="connsiteY3" fmla="*/ 199242 h 199163"/>
                <a:gd name="connsiteX4" fmla="*/ 29799 w 159319"/>
                <a:gd name="connsiteY4" fmla="*/ 198303 h 199163"/>
                <a:gd name="connsiteX5" fmla="*/ 60015 w 159319"/>
                <a:gd name="connsiteY5" fmla="*/ 199242 h 199163"/>
                <a:gd name="connsiteX6" fmla="*/ 65509 w 159319"/>
                <a:gd name="connsiteY6" fmla="*/ 192979 h 199163"/>
                <a:gd name="connsiteX7" fmla="*/ 58184 w 159319"/>
                <a:gd name="connsiteY7" fmla="*/ 189534 h 199163"/>
                <a:gd name="connsiteX8" fmla="*/ 42923 w 159319"/>
                <a:gd name="connsiteY8" fmla="*/ 184524 h 199163"/>
                <a:gd name="connsiteX9" fmla="*/ 57879 w 159319"/>
                <a:gd name="connsiteY9" fmla="*/ 121894 h 199163"/>
                <a:gd name="connsiteX10" fmla="*/ 85958 w 159319"/>
                <a:gd name="connsiteY10" fmla="*/ 141935 h 199163"/>
                <a:gd name="connsiteX11" fmla="*/ 159514 w 159319"/>
                <a:gd name="connsiteY11" fmla="*/ 50182 h 199163"/>
                <a:gd name="connsiteX12" fmla="*/ 118921 w 159319"/>
                <a:gd name="connsiteY12" fmla="*/ 78 h 199163"/>
                <a:gd name="connsiteX13" fmla="*/ 78938 w 159319"/>
                <a:gd name="connsiteY13" fmla="*/ 23565 h 199163"/>
                <a:gd name="connsiteX14" fmla="*/ 51469 w 159319"/>
                <a:gd name="connsiteY14" fmla="*/ 78 h 199163"/>
                <a:gd name="connsiteX15" fmla="*/ 28884 w 159319"/>
                <a:gd name="connsiteY15" fmla="*/ 17928 h 199163"/>
                <a:gd name="connsiteX16" fmla="*/ 19422 w 159319"/>
                <a:gd name="connsiteY16" fmla="*/ 48303 h 199163"/>
                <a:gd name="connsiteX17" fmla="*/ 23085 w 159319"/>
                <a:gd name="connsiteY17" fmla="*/ 51435 h 199163"/>
                <a:gd name="connsiteX18" fmla="*/ 28273 w 159319"/>
                <a:gd name="connsiteY18" fmla="*/ 44232 h 199163"/>
                <a:gd name="connsiteX19" fmla="*/ 50554 w 159319"/>
                <a:gd name="connsiteY19" fmla="*/ 6968 h 199163"/>
                <a:gd name="connsiteX20" fmla="*/ 60015 w 159319"/>
                <a:gd name="connsiteY20" fmla="*/ 21372 h 199163"/>
                <a:gd name="connsiteX21" fmla="*/ 57879 w 159319"/>
                <a:gd name="connsiteY21" fmla="*/ 37343 h 199163"/>
                <a:gd name="connsiteX22" fmla="*/ 23695 w 159319"/>
                <a:gd name="connsiteY22" fmla="*/ 176695 h 199163"/>
                <a:gd name="connsiteX23" fmla="*/ 77412 w 159319"/>
                <a:gd name="connsiteY23" fmla="*/ 40788 h 199163"/>
                <a:gd name="connsiteX24" fmla="*/ 93283 w 159319"/>
                <a:gd name="connsiteY24" fmla="*/ 18867 h 199163"/>
                <a:gd name="connsiteX25" fmla="*/ 118005 w 159319"/>
                <a:gd name="connsiteY25" fmla="*/ 6968 h 199163"/>
                <a:gd name="connsiteX26" fmla="*/ 137539 w 159319"/>
                <a:gd name="connsiteY26" fmla="*/ 36404 h 199163"/>
                <a:gd name="connsiteX27" fmla="*/ 121973 w 159319"/>
                <a:gd name="connsiteY27" fmla="*/ 102792 h 199163"/>
                <a:gd name="connsiteX28" fmla="*/ 85653 w 159319"/>
                <a:gd name="connsiteY28" fmla="*/ 135046 h 199163"/>
                <a:gd name="connsiteX29" fmla="*/ 61541 w 159319"/>
                <a:gd name="connsiteY29" fmla="*/ 107176 h 199163"/>
                <a:gd name="connsiteX30" fmla="*/ 62457 w 159319"/>
                <a:gd name="connsiteY30" fmla="*/ 102165 h 199163"/>
                <a:gd name="connsiteX31" fmla="*/ 77412 w 159319"/>
                <a:gd name="connsiteY31" fmla="*/ 40788 h 1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9319" h="199163">
                  <a:moveTo>
                    <a:pt x="23695" y="176695"/>
                  </a:moveTo>
                  <a:cubicBezTo>
                    <a:pt x="21253" y="187342"/>
                    <a:pt x="20643" y="189534"/>
                    <a:pt x="7214" y="189534"/>
                  </a:cubicBezTo>
                  <a:cubicBezTo>
                    <a:pt x="3551" y="189534"/>
                    <a:pt x="194" y="189534"/>
                    <a:pt x="194" y="195484"/>
                  </a:cubicBezTo>
                  <a:cubicBezTo>
                    <a:pt x="194" y="197989"/>
                    <a:pt x="1720" y="199242"/>
                    <a:pt x="4162" y="199242"/>
                  </a:cubicBezTo>
                  <a:cubicBezTo>
                    <a:pt x="12402" y="199242"/>
                    <a:pt x="21253" y="198303"/>
                    <a:pt x="29799" y="198303"/>
                  </a:cubicBezTo>
                  <a:cubicBezTo>
                    <a:pt x="39871" y="198303"/>
                    <a:pt x="50248" y="199242"/>
                    <a:pt x="60015" y="199242"/>
                  </a:cubicBezTo>
                  <a:cubicBezTo>
                    <a:pt x="61541" y="199242"/>
                    <a:pt x="65509" y="199242"/>
                    <a:pt x="65509" y="192979"/>
                  </a:cubicBezTo>
                  <a:cubicBezTo>
                    <a:pt x="65509" y="189534"/>
                    <a:pt x="62457" y="189534"/>
                    <a:pt x="58184" y="189534"/>
                  </a:cubicBezTo>
                  <a:cubicBezTo>
                    <a:pt x="42923" y="189534"/>
                    <a:pt x="42923" y="187342"/>
                    <a:pt x="42923" y="184524"/>
                  </a:cubicBezTo>
                  <a:cubicBezTo>
                    <a:pt x="42923" y="180766"/>
                    <a:pt x="55742" y="129723"/>
                    <a:pt x="57879" y="121894"/>
                  </a:cubicBezTo>
                  <a:cubicBezTo>
                    <a:pt x="61846" y="130975"/>
                    <a:pt x="70392" y="141935"/>
                    <a:pt x="85958" y="141935"/>
                  </a:cubicBezTo>
                  <a:cubicBezTo>
                    <a:pt x="121362" y="141935"/>
                    <a:pt x="159514" y="96215"/>
                    <a:pt x="159514" y="50182"/>
                  </a:cubicBezTo>
                  <a:cubicBezTo>
                    <a:pt x="159514" y="20746"/>
                    <a:pt x="142117" y="78"/>
                    <a:pt x="118921" y="78"/>
                  </a:cubicBezTo>
                  <a:cubicBezTo>
                    <a:pt x="103660" y="78"/>
                    <a:pt x="89010" y="11352"/>
                    <a:pt x="78938" y="23565"/>
                  </a:cubicBezTo>
                  <a:cubicBezTo>
                    <a:pt x="75886" y="6654"/>
                    <a:pt x="62762" y="78"/>
                    <a:pt x="51469" y="78"/>
                  </a:cubicBezTo>
                  <a:cubicBezTo>
                    <a:pt x="37430" y="78"/>
                    <a:pt x="31631" y="12291"/>
                    <a:pt x="28884" y="17928"/>
                  </a:cubicBezTo>
                  <a:cubicBezTo>
                    <a:pt x="23390" y="28575"/>
                    <a:pt x="19422" y="47364"/>
                    <a:pt x="19422" y="48303"/>
                  </a:cubicBezTo>
                  <a:cubicBezTo>
                    <a:pt x="19422" y="51435"/>
                    <a:pt x="22474" y="51435"/>
                    <a:pt x="23085" y="51435"/>
                  </a:cubicBezTo>
                  <a:cubicBezTo>
                    <a:pt x="26137" y="51435"/>
                    <a:pt x="26442" y="51122"/>
                    <a:pt x="28273" y="44232"/>
                  </a:cubicBezTo>
                  <a:cubicBezTo>
                    <a:pt x="33462" y="21999"/>
                    <a:pt x="39566" y="6968"/>
                    <a:pt x="50554" y="6968"/>
                  </a:cubicBezTo>
                  <a:cubicBezTo>
                    <a:pt x="55742" y="6968"/>
                    <a:pt x="60015" y="9473"/>
                    <a:pt x="60015" y="21372"/>
                  </a:cubicBezTo>
                  <a:cubicBezTo>
                    <a:pt x="60015" y="28575"/>
                    <a:pt x="59100" y="32020"/>
                    <a:pt x="57879" y="37343"/>
                  </a:cubicBezTo>
                  <a:lnTo>
                    <a:pt x="23695" y="176695"/>
                  </a:lnTo>
                  <a:close/>
                  <a:moveTo>
                    <a:pt x="77412" y="40788"/>
                  </a:moveTo>
                  <a:cubicBezTo>
                    <a:pt x="79549" y="32333"/>
                    <a:pt x="87789" y="23565"/>
                    <a:pt x="93283" y="18867"/>
                  </a:cubicBezTo>
                  <a:cubicBezTo>
                    <a:pt x="103965" y="9160"/>
                    <a:pt x="112817" y="6968"/>
                    <a:pt x="118005" y="6968"/>
                  </a:cubicBezTo>
                  <a:cubicBezTo>
                    <a:pt x="130214" y="6968"/>
                    <a:pt x="137539" y="17928"/>
                    <a:pt x="137539" y="36404"/>
                  </a:cubicBezTo>
                  <a:cubicBezTo>
                    <a:pt x="137539" y="54880"/>
                    <a:pt x="127467" y="90892"/>
                    <a:pt x="121973" y="102792"/>
                  </a:cubicBezTo>
                  <a:cubicBezTo>
                    <a:pt x="111596" y="124712"/>
                    <a:pt x="96946" y="135046"/>
                    <a:pt x="85653" y="135046"/>
                  </a:cubicBezTo>
                  <a:cubicBezTo>
                    <a:pt x="65509" y="135046"/>
                    <a:pt x="61541" y="109055"/>
                    <a:pt x="61541" y="107176"/>
                  </a:cubicBezTo>
                  <a:cubicBezTo>
                    <a:pt x="61541" y="106549"/>
                    <a:pt x="61541" y="105923"/>
                    <a:pt x="62457" y="102165"/>
                  </a:cubicBezTo>
                  <a:lnTo>
                    <a:pt x="77412" y="40788"/>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79" name="Freeform: Shape 778">
              <a:extLst>
                <a:ext uri="{FF2B5EF4-FFF2-40B4-BE49-F238E27FC236}">
                  <a16:creationId xmlns:a16="http://schemas.microsoft.com/office/drawing/2014/main" id="{48CDE2C1-6D4C-56F8-496C-8926268620E1}"/>
                </a:ext>
              </a:extLst>
            </p:cNvPr>
            <p:cNvSpPr/>
            <p:nvPr>
              <p:custDataLst>
                <p:tags r:id="rId110"/>
              </p:custDataLst>
            </p:nvPr>
          </p:nvSpPr>
          <p:spPr>
            <a:xfrm>
              <a:off x="8138027" y="6284248"/>
              <a:ext cx="94432" cy="145552"/>
            </a:xfrm>
            <a:custGeom>
              <a:avLst/>
              <a:gdLst>
                <a:gd name="connsiteX0" fmla="*/ 94631 w 94432"/>
                <a:gd name="connsiteY0" fmla="*/ 105731 h 145552"/>
                <a:gd name="connsiteX1" fmla="*/ 87367 w 94432"/>
                <a:gd name="connsiteY1" fmla="*/ 105731 h 145552"/>
                <a:gd name="connsiteX2" fmla="*/ 81812 w 94432"/>
                <a:gd name="connsiteY2" fmla="*/ 125679 h 145552"/>
                <a:gd name="connsiteX3" fmla="*/ 60661 w 94432"/>
                <a:gd name="connsiteY3" fmla="*/ 126994 h 145552"/>
                <a:gd name="connsiteX4" fmla="*/ 21350 w 94432"/>
                <a:gd name="connsiteY4" fmla="*/ 126994 h 145552"/>
                <a:gd name="connsiteX5" fmla="*/ 64079 w 94432"/>
                <a:gd name="connsiteY5" fmla="*/ 90168 h 145552"/>
                <a:gd name="connsiteX6" fmla="*/ 94631 w 94432"/>
                <a:gd name="connsiteY6" fmla="*/ 42819 h 145552"/>
                <a:gd name="connsiteX7" fmla="*/ 44638 w 94432"/>
                <a:gd name="connsiteY7" fmla="*/ 74 h 145552"/>
                <a:gd name="connsiteX8" fmla="*/ 199 w 94432"/>
                <a:gd name="connsiteY8" fmla="*/ 39312 h 145552"/>
                <a:gd name="connsiteX9" fmla="*/ 11522 w 94432"/>
                <a:gd name="connsiteY9" fmla="*/ 51587 h 145552"/>
                <a:gd name="connsiteX10" fmla="*/ 22846 w 94432"/>
                <a:gd name="connsiteY10" fmla="*/ 39969 h 145552"/>
                <a:gd name="connsiteX11" fmla="*/ 10240 w 94432"/>
                <a:gd name="connsiteY11" fmla="*/ 28352 h 145552"/>
                <a:gd name="connsiteX12" fmla="*/ 41433 w 94432"/>
                <a:gd name="connsiteY12" fmla="*/ 7965 h 145552"/>
                <a:gd name="connsiteX13" fmla="*/ 73907 w 94432"/>
                <a:gd name="connsiteY13" fmla="*/ 42819 h 145552"/>
                <a:gd name="connsiteX14" fmla="*/ 53824 w 94432"/>
                <a:gd name="connsiteY14" fmla="*/ 84907 h 145552"/>
                <a:gd name="connsiteX15" fmla="*/ 2335 w 94432"/>
                <a:gd name="connsiteY15" fmla="*/ 137078 h 145552"/>
                <a:gd name="connsiteX16" fmla="*/ 199 w 94432"/>
                <a:gd name="connsiteY16" fmla="*/ 145627 h 145552"/>
                <a:gd name="connsiteX17" fmla="*/ 88222 w 94432"/>
                <a:gd name="connsiteY17" fmla="*/ 145627 h 145552"/>
                <a:gd name="connsiteX18" fmla="*/ 94631 w 94432"/>
                <a:gd name="connsiteY18" fmla="*/ 105731 h 1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432" h="145552">
                  <a:moveTo>
                    <a:pt x="94631" y="105731"/>
                  </a:moveTo>
                  <a:lnTo>
                    <a:pt x="87367" y="105731"/>
                  </a:lnTo>
                  <a:cubicBezTo>
                    <a:pt x="86726" y="110554"/>
                    <a:pt x="84590" y="123487"/>
                    <a:pt x="81812" y="125679"/>
                  </a:cubicBezTo>
                  <a:cubicBezTo>
                    <a:pt x="80103" y="126994"/>
                    <a:pt x="63652" y="126994"/>
                    <a:pt x="60661" y="126994"/>
                  </a:cubicBezTo>
                  <a:lnTo>
                    <a:pt x="21350" y="126994"/>
                  </a:lnTo>
                  <a:cubicBezTo>
                    <a:pt x="43783" y="106608"/>
                    <a:pt x="51261" y="100470"/>
                    <a:pt x="64079" y="90168"/>
                  </a:cubicBezTo>
                  <a:cubicBezTo>
                    <a:pt x="79889" y="77234"/>
                    <a:pt x="94631" y="63644"/>
                    <a:pt x="94631" y="42819"/>
                  </a:cubicBezTo>
                  <a:cubicBezTo>
                    <a:pt x="94631" y="16295"/>
                    <a:pt x="71984" y="74"/>
                    <a:pt x="44638" y="74"/>
                  </a:cubicBezTo>
                  <a:cubicBezTo>
                    <a:pt x="18145" y="74"/>
                    <a:pt x="199" y="19145"/>
                    <a:pt x="199" y="39312"/>
                  </a:cubicBezTo>
                  <a:cubicBezTo>
                    <a:pt x="199" y="50491"/>
                    <a:pt x="9386" y="51587"/>
                    <a:pt x="11522" y="51587"/>
                  </a:cubicBezTo>
                  <a:cubicBezTo>
                    <a:pt x="16650" y="51587"/>
                    <a:pt x="22846" y="47861"/>
                    <a:pt x="22846" y="39969"/>
                  </a:cubicBezTo>
                  <a:cubicBezTo>
                    <a:pt x="22846" y="36024"/>
                    <a:pt x="21350" y="28352"/>
                    <a:pt x="10240" y="28352"/>
                  </a:cubicBezTo>
                  <a:cubicBezTo>
                    <a:pt x="16863" y="12788"/>
                    <a:pt x="31391" y="7965"/>
                    <a:pt x="41433" y="7965"/>
                  </a:cubicBezTo>
                  <a:cubicBezTo>
                    <a:pt x="62798" y="7965"/>
                    <a:pt x="73907" y="25064"/>
                    <a:pt x="73907" y="42819"/>
                  </a:cubicBezTo>
                  <a:cubicBezTo>
                    <a:pt x="73907" y="61890"/>
                    <a:pt x="60661" y="77015"/>
                    <a:pt x="53824" y="84907"/>
                  </a:cubicBezTo>
                  <a:lnTo>
                    <a:pt x="2335" y="137078"/>
                  </a:lnTo>
                  <a:cubicBezTo>
                    <a:pt x="199" y="139050"/>
                    <a:pt x="199" y="139489"/>
                    <a:pt x="199" y="145627"/>
                  </a:cubicBezTo>
                  <a:lnTo>
                    <a:pt x="88222" y="145627"/>
                  </a:lnTo>
                  <a:lnTo>
                    <a:pt x="94631" y="105731"/>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0" name="Freeform: Shape 779">
              <a:extLst>
                <a:ext uri="{FF2B5EF4-FFF2-40B4-BE49-F238E27FC236}">
                  <a16:creationId xmlns:a16="http://schemas.microsoft.com/office/drawing/2014/main" id="{758357C5-5576-62B7-36C6-9A1ECB7C6E44}"/>
                </a:ext>
              </a:extLst>
            </p:cNvPr>
            <p:cNvSpPr/>
            <p:nvPr>
              <p:custDataLst>
                <p:tags r:id="rId111"/>
              </p:custDataLst>
            </p:nvPr>
          </p:nvSpPr>
          <p:spPr>
            <a:xfrm>
              <a:off x="8271865" y="6341771"/>
              <a:ext cx="150468" cy="220771"/>
            </a:xfrm>
            <a:custGeom>
              <a:avLst/>
              <a:gdLst>
                <a:gd name="connsiteX0" fmla="*/ 105806 w 150468"/>
                <a:gd name="connsiteY0" fmla="*/ 200182 h 220771"/>
                <a:gd name="connsiteX1" fmla="*/ 105806 w 150468"/>
                <a:gd name="connsiteY1" fmla="*/ 220849 h 220771"/>
                <a:gd name="connsiteX2" fmla="*/ 150672 w 150468"/>
                <a:gd name="connsiteY2" fmla="*/ 217405 h 220771"/>
                <a:gd name="connsiteX3" fmla="*/ 150672 w 150468"/>
                <a:gd name="connsiteY3" fmla="*/ 207697 h 220771"/>
                <a:gd name="connsiteX4" fmla="*/ 126866 w 150468"/>
                <a:gd name="connsiteY4" fmla="*/ 190161 h 220771"/>
                <a:gd name="connsiteX5" fmla="*/ 126866 w 150468"/>
                <a:gd name="connsiteY5" fmla="*/ 78 h 220771"/>
                <a:gd name="connsiteX6" fmla="*/ 82915 w 150468"/>
                <a:gd name="connsiteY6" fmla="*/ 3523 h 220771"/>
                <a:gd name="connsiteX7" fmla="*/ 82915 w 150468"/>
                <a:gd name="connsiteY7" fmla="*/ 13231 h 220771"/>
                <a:gd name="connsiteX8" fmla="*/ 106722 w 150468"/>
                <a:gd name="connsiteY8" fmla="*/ 30767 h 220771"/>
                <a:gd name="connsiteX9" fmla="*/ 106722 w 150468"/>
                <a:gd name="connsiteY9" fmla="*/ 98408 h 220771"/>
                <a:gd name="connsiteX10" fmla="*/ 68265 w 150468"/>
                <a:gd name="connsiteY10" fmla="*/ 78992 h 220771"/>
                <a:gd name="connsiteX11" fmla="*/ 203 w 150468"/>
                <a:gd name="connsiteY11" fmla="*/ 150077 h 220771"/>
                <a:gd name="connsiteX12" fmla="*/ 64908 w 150468"/>
                <a:gd name="connsiteY12" fmla="*/ 220849 h 220771"/>
                <a:gd name="connsiteX13" fmla="*/ 105806 w 150468"/>
                <a:gd name="connsiteY13" fmla="*/ 200182 h 220771"/>
                <a:gd name="connsiteX14" fmla="*/ 105806 w 150468"/>
                <a:gd name="connsiteY14" fmla="*/ 116257 h 220771"/>
                <a:gd name="connsiteX15" fmla="*/ 105806 w 150468"/>
                <a:gd name="connsiteY15" fmla="*/ 180453 h 220771"/>
                <a:gd name="connsiteX16" fmla="*/ 102449 w 150468"/>
                <a:gd name="connsiteY16" fmla="*/ 192040 h 220771"/>
                <a:gd name="connsiteX17" fmla="*/ 66434 w 150468"/>
                <a:gd name="connsiteY17" fmla="*/ 213960 h 220771"/>
                <a:gd name="connsiteX18" fmla="*/ 34387 w 150468"/>
                <a:gd name="connsiteY18" fmla="*/ 193918 h 220771"/>
                <a:gd name="connsiteX19" fmla="*/ 25536 w 150468"/>
                <a:gd name="connsiteY19" fmla="*/ 150391 h 220771"/>
                <a:gd name="connsiteX20" fmla="*/ 34997 w 150468"/>
                <a:gd name="connsiteY20" fmla="*/ 105923 h 220771"/>
                <a:gd name="connsiteX21" fmla="*/ 69486 w 150468"/>
                <a:gd name="connsiteY21" fmla="*/ 85881 h 220771"/>
                <a:gd name="connsiteX22" fmla="*/ 102449 w 150468"/>
                <a:gd name="connsiteY22" fmla="*/ 104671 h 220771"/>
                <a:gd name="connsiteX23" fmla="*/ 105806 w 150468"/>
                <a:gd name="connsiteY23" fmla="*/ 116257 h 2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68" h="220771">
                  <a:moveTo>
                    <a:pt x="105806" y="200182"/>
                  </a:moveTo>
                  <a:lnTo>
                    <a:pt x="105806" y="220849"/>
                  </a:lnTo>
                  <a:lnTo>
                    <a:pt x="150672" y="217405"/>
                  </a:lnTo>
                  <a:lnTo>
                    <a:pt x="150672" y="207697"/>
                  </a:lnTo>
                  <a:cubicBezTo>
                    <a:pt x="129307" y="207697"/>
                    <a:pt x="126866" y="205505"/>
                    <a:pt x="126866" y="190161"/>
                  </a:cubicBezTo>
                  <a:lnTo>
                    <a:pt x="126866" y="78"/>
                  </a:lnTo>
                  <a:lnTo>
                    <a:pt x="82915" y="3523"/>
                  </a:lnTo>
                  <a:lnTo>
                    <a:pt x="82915" y="13231"/>
                  </a:lnTo>
                  <a:cubicBezTo>
                    <a:pt x="104280" y="13231"/>
                    <a:pt x="106722" y="15423"/>
                    <a:pt x="106722" y="30767"/>
                  </a:cubicBezTo>
                  <a:lnTo>
                    <a:pt x="106722" y="98408"/>
                  </a:lnTo>
                  <a:cubicBezTo>
                    <a:pt x="97871" y="87134"/>
                    <a:pt x="84747" y="78992"/>
                    <a:pt x="68265" y="78992"/>
                  </a:cubicBezTo>
                  <a:cubicBezTo>
                    <a:pt x="32250" y="78992"/>
                    <a:pt x="203" y="109681"/>
                    <a:pt x="203" y="150077"/>
                  </a:cubicBezTo>
                  <a:cubicBezTo>
                    <a:pt x="203" y="189848"/>
                    <a:pt x="30114" y="220849"/>
                    <a:pt x="64908" y="220849"/>
                  </a:cubicBezTo>
                  <a:cubicBezTo>
                    <a:pt x="84441" y="220849"/>
                    <a:pt x="98176" y="210202"/>
                    <a:pt x="105806" y="200182"/>
                  </a:cubicBezTo>
                  <a:close/>
                  <a:moveTo>
                    <a:pt x="105806" y="116257"/>
                  </a:moveTo>
                  <a:lnTo>
                    <a:pt x="105806" y="180453"/>
                  </a:lnTo>
                  <a:cubicBezTo>
                    <a:pt x="105806" y="186090"/>
                    <a:pt x="105806" y="186716"/>
                    <a:pt x="102449" y="192040"/>
                  </a:cubicBezTo>
                  <a:cubicBezTo>
                    <a:pt x="93293" y="207071"/>
                    <a:pt x="79558" y="213960"/>
                    <a:pt x="66434" y="213960"/>
                  </a:cubicBezTo>
                  <a:cubicBezTo>
                    <a:pt x="52700" y="213960"/>
                    <a:pt x="41712" y="205818"/>
                    <a:pt x="34387" y="193918"/>
                  </a:cubicBezTo>
                  <a:cubicBezTo>
                    <a:pt x="26451" y="181079"/>
                    <a:pt x="25536" y="163230"/>
                    <a:pt x="25536" y="150391"/>
                  </a:cubicBezTo>
                  <a:cubicBezTo>
                    <a:pt x="25536" y="138804"/>
                    <a:pt x="26146" y="120015"/>
                    <a:pt x="34997" y="105923"/>
                  </a:cubicBezTo>
                  <a:cubicBezTo>
                    <a:pt x="41407" y="96215"/>
                    <a:pt x="53005" y="85881"/>
                    <a:pt x="69486" y="85881"/>
                  </a:cubicBezTo>
                  <a:cubicBezTo>
                    <a:pt x="80169" y="85881"/>
                    <a:pt x="92987" y="90579"/>
                    <a:pt x="102449" y="104671"/>
                  </a:cubicBezTo>
                  <a:cubicBezTo>
                    <a:pt x="105806" y="109994"/>
                    <a:pt x="105806" y="110620"/>
                    <a:pt x="105806" y="116257"/>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1" name="Freeform: Shape 780">
              <a:extLst>
                <a:ext uri="{FF2B5EF4-FFF2-40B4-BE49-F238E27FC236}">
                  <a16:creationId xmlns:a16="http://schemas.microsoft.com/office/drawing/2014/main" id="{D0E275FA-9443-8201-4B1F-E26FFF58FC9B}"/>
                </a:ext>
              </a:extLst>
            </p:cNvPr>
            <p:cNvSpPr/>
            <p:nvPr>
              <p:custDataLst>
                <p:tags r:id="rId112"/>
              </p:custDataLst>
            </p:nvPr>
          </p:nvSpPr>
          <p:spPr>
            <a:xfrm>
              <a:off x="8421283" y="6420685"/>
              <a:ext cx="159319" cy="199163"/>
            </a:xfrm>
            <a:custGeom>
              <a:avLst/>
              <a:gdLst>
                <a:gd name="connsiteX0" fmla="*/ 23710 w 159319"/>
                <a:gd name="connsiteY0" fmla="*/ 176695 h 199163"/>
                <a:gd name="connsiteX1" fmla="*/ 7229 w 159319"/>
                <a:gd name="connsiteY1" fmla="*/ 189534 h 199163"/>
                <a:gd name="connsiteX2" fmla="*/ 209 w 159319"/>
                <a:gd name="connsiteY2" fmla="*/ 195484 h 199163"/>
                <a:gd name="connsiteX3" fmla="*/ 4177 w 159319"/>
                <a:gd name="connsiteY3" fmla="*/ 199242 h 199163"/>
                <a:gd name="connsiteX4" fmla="*/ 29814 w 159319"/>
                <a:gd name="connsiteY4" fmla="*/ 198303 h 199163"/>
                <a:gd name="connsiteX5" fmla="*/ 60030 w 159319"/>
                <a:gd name="connsiteY5" fmla="*/ 199242 h 199163"/>
                <a:gd name="connsiteX6" fmla="*/ 65524 w 159319"/>
                <a:gd name="connsiteY6" fmla="*/ 192979 h 199163"/>
                <a:gd name="connsiteX7" fmla="*/ 58199 w 159319"/>
                <a:gd name="connsiteY7" fmla="*/ 189534 h 199163"/>
                <a:gd name="connsiteX8" fmla="*/ 42938 w 159319"/>
                <a:gd name="connsiteY8" fmla="*/ 184524 h 199163"/>
                <a:gd name="connsiteX9" fmla="*/ 57894 w 159319"/>
                <a:gd name="connsiteY9" fmla="*/ 121894 h 199163"/>
                <a:gd name="connsiteX10" fmla="*/ 85973 w 159319"/>
                <a:gd name="connsiteY10" fmla="*/ 141935 h 199163"/>
                <a:gd name="connsiteX11" fmla="*/ 159529 w 159319"/>
                <a:gd name="connsiteY11" fmla="*/ 50182 h 199163"/>
                <a:gd name="connsiteX12" fmla="*/ 118936 w 159319"/>
                <a:gd name="connsiteY12" fmla="*/ 78 h 199163"/>
                <a:gd name="connsiteX13" fmla="*/ 78953 w 159319"/>
                <a:gd name="connsiteY13" fmla="*/ 23565 h 199163"/>
                <a:gd name="connsiteX14" fmla="*/ 51484 w 159319"/>
                <a:gd name="connsiteY14" fmla="*/ 78 h 199163"/>
                <a:gd name="connsiteX15" fmla="*/ 28899 w 159319"/>
                <a:gd name="connsiteY15" fmla="*/ 17928 h 199163"/>
                <a:gd name="connsiteX16" fmla="*/ 19437 w 159319"/>
                <a:gd name="connsiteY16" fmla="*/ 48303 h 199163"/>
                <a:gd name="connsiteX17" fmla="*/ 23100 w 159319"/>
                <a:gd name="connsiteY17" fmla="*/ 51435 h 199163"/>
                <a:gd name="connsiteX18" fmla="*/ 28288 w 159319"/>
                <a:gd name="connsiteY18" fmla="*/ 44232 h 199163"/>
                <a:gd name="connsiteX19" fmla="*/ 50569 w 159319"/>
                <a:gd name="connsiteY19" fmla="*/ 6968 h 199163"/>
                <a:gd name="connsiteX20" fmla="*/ 60030 w 159319"/>
                <a:gd name="connsiteY20" fmla="*/ 21372 h 199163"/>
                <a:gd name="connsiteX21" fmla="*/ 57894 w 159319"/>
                <a:gd name="connsiteY21" fmla="*/ 37343 h 199163"/>
                <a:gd name="connsiteX22" fmla="*/ 23710 w 159319"/>
                <a:gd name="connsiteY22" fmla="*/ 176695 h 199163"/>
                <a:gd name="connsiteX23" fmla="*/ 77427 w 159319"/>
                <a:gd name="connsiteY23" fmla="*/ 40788 h 199163"/>
                <a:gd name="connsiteX24" fmla="*/ 93298 w 159319"/>
                <a:gd name="connsiteY24" fmla="*/ 18867 h 199163"/>
                <a:gd name="connsiteX25" fmla="*/ 118020 w 159319"/>
                <a:gd name="connsiteY25" fmla="*/ 6968 h 199163"/>
                <a:gd name="connsiteX26" fmla="*/ 137554 w 159319"/>
                <a:gd name="connsiteY26" fmla="*/ 36404 h 199163"/>
                <a:gd name="connsiteX27" fmla="*/ 121988 w 159319"/>
                <a:gd name="connsiteY27" fmla="*/ 102792 h 199163"/>
                <a:gd name="connsiteX28" fmla="*/ 85668 w 159319"/>
                <a:gd name="connsiteY28" fmla="*/ 135046 h 199163"/>
                <a:gd name="connsiteX29" fmla="*/ 61556 w 159319"/>
                <a:gd name="connsiteY29" fmla="*/ 107176 h 199163"/>
                <a:gd name="connsiteX30" fmla="*/ 62472 w 159319"/>
                <a:gd name="connsiteY30" fmla="*/ 102165 h 199163"/>
                <a:gd name="connsiteX31" fmla="*/ 77427 w 159319"/>
                <a:gd name="connsiteY31" fmla="*/ 40788 h 19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9319" h="199163">
                  <a:moveTo>
                    <a:pt x="23710" y="176695"/>
                  </a:moveTo>
                  <a:cubicBezTo>
                    <a:pt x="21268" y="187342"/>
                    <a:pt x="20658" y="189534"/>
                    <a:pt x="7229" y="189534"/>
                  </a:cubicBezTo>
                  <a:cubicBezTo>
                    <a:pt x="3566" y="189534"/>
                    <a:pt x="209" y="189534"/>
                    <a:pt x="209" y="195484"/>
                  </a:cubicBezTo>
                  <a:cubicBezTo>
                    <a:pt x="209" y="197989"/>
                    <a:pt x="1735" y="199242"/>
                    <a:pt x="4177" y="199242"/>
                  </a:cubicBezTo>
                  <a:cubicBezTo>
                    <a:pt x="12417" y="199242"/>
                    <a:pt x="21268" y="198303"/>
                    <a:pt x="29814" y="198303"/>
                  </a:cubicBezTo>
                  <a:cubicBezTo>
                    <a:pt x="39886" y="198303"/>
                    <a:pt x="50263" y="199242"/>
                    <a:pt x="60030" y="199242"/>
                  </a:cubicBezTo>
                  <a:cubicBezTo>
                    <a:pt x="61556" y="199242"/>
                    <a:pt x="65524" y="199242"/>
                    <a:pt x="65524" y="192979"/>
                  </a:cubicBezTo>
                  <a:cubicBezTo>
                    <a:pt x="65524" y="189534"/>
                    <a:pt x="62472" y="189534"/>
                    <a:pt x="58199" y="189534"/>
                  </a:cubicBezTo>
                  <a:cubicBezTo>
                    <a:pt x="42938" y="189534"/>
                    <a:pt x="42938" y="187342"/>
                    <a:pt x="42938" y="184524"/>
                  </a:cubicBezTo>
                  <a:cubicBezTo>
                    <a:pt x="42938" y="180766"/>
                    <a:pt x="55757" y="129723"/>
                    <a:pt x="57894" y="121894"/>
                  </a:cubicBezTo>
                  <a:cubicBezTo>
                    <a:pt x="61861" y="130975"/>
                    <a:pt x="70407" y="141935"/>
                    <a:pt x="85973" y="141935"/>
                  </a:cubicBezTo>
                  <a:cubicBezTo>
                    <a:pt x="121378" y="141935"/>
                    <a:pt x="159529" y="96215"/>
                    <a:pt x="159529" y="50182"/>
                  </a:cubicBezTo>
                  <a:cubicBezTo>
                    <a:pt x="159529" y="20746"/>
                    <a:pt x="142132" y="78"/>
                    <a:pt x="118936" y="78"/>
                  </a:cubicBezTo>
                  <a:cubicBezTo>
                    <a:pt x="103675" y="78"/>
                    <a:pt x="89025" y="11352"/>
                    <a:pt x="78953" y="23565"/>
                  </a:cubicBezTo>
                  <a:cubicBezTo>
                    <a:pt x="75901" y="6654"/>
                    <a:pt x="62777" y="78"/>
                    <a:pt x="51484" y="78"/>
                  </a:cubicBezTo>
                  <a:cubicBezTo>
                    <a:pt x="37445" y="78"/>
                    <a:pt x="31646" y="12291"/>
                    <a:pt x="28899" y="17928"/>
                  </a:cubicBezTo>
                  <a:cubicBezTo>
                    <a:pt x="23405" y="28575"/>
                    <a:pt x="19437" y="47364"/>
                    <a:pt x="19437" y="48303"/>
                  </a:cubicBezTo>
                  <a:cubicBezTo>
                    <a:pt x="19437" y="51435"/>
                    <a:pt x="22489" y="51435"/>
                    <a:pt x="23100" y="51435"/>
                  </a:cubicBezTo>
                  <a:cubicBezTo>
                    <a:pt x="26152" y="51435"/>
                    <a:pt x="26457" y="51122"/>
                    <a:pt x="28288" y="44232"/>
                  </a:cubicBezTo>
                  <a:cubicBezTo>
                    <a:pt x="33477" y="21999"/>
                    <a:pt x="39581" y="6968"/>
                    <a:pt x="50569" y="6968"/>
                  </a:cubicBezTo>
                  <a:cubicBezTo>
                    <a:pt x="55757" y="6968"/>
                    <a:pt x="60030" y="9473"/>
                    <a:pt x="60030" y="21372"/>
                  </a:cubicBezTo>
                  <a:cubicBezTo>
                    <a:pt x="60030" y="28575"/>
                    <a:pt x="59115" y="32020"/>
                    <a:pt x="57894" y="37343"/>
                  </a:cubicBezTo>
                  <a:lnTo>
                    <a:pt x="23710" y="176695"/>
                  </a:lnTo>
                  <a:close/>
                  <a:moveTo>
                    <a:pt x="77427" y="40788"/>
                  </a:moveTo>
                  <a:cubicBezTo>
                    <a:pt x="79564" y="32333"/>
                    <a:pt x="87804" y="23565"/>
                    <a:pt x="93298" y="18867"/>
                  </a:cubicBezTo>
                  <a:cubicBezTo>
                    <a:pt x="103980" y="9160"/>
                    <a:pt x="112832" y="6968"/>
                    <a:pt x="118020" y="6968"/>
                  </a:cubicBezTo>
                  <a:cubicBezTo>
                    <a:pt x="130229" y="6968"/>
                    <a:pt x="137554" y="17928"/>
                    <a:pt x="137554" y="36404"/>
                  </a:cubicBezTo>
                  <a:cubicBezTo>
                    <a:pt x="137554" y="54880"/>
                    <a:pt x="127482" y="90892"/>
                    <a:pt x="121988" y="102792"/>
                  </a:cubicBezTo>
                  <a:cubicBezTo>
                    <a:pt x="111611" y="124712"/>
                    <a:pt x="96961" y="135046"/>
                    <a:pt x="85668" y="135046"/>
                  </a:cubicBezTo>
                  <a:cubicBezTo>
                    <a:pt x="65524" y="135046"/>
                    <a:pt x="61556" y="109055"/>
                    <a:pt x="61556" y="107176"/>
                  </a:cubicBezTo>
                  <a:cubicBezTo>
                    <a:pt x="61556" y="106549"/>
                    <a:pt x="61556" y="105923"/>
                    <a:pt x="62472" y="102165"/>
                  </a:cubicBezTo>
                  <a:lnTo>
                    <a:pt x="77427" y="40788"/>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2" name="Freeform: Shape 781">
              <a:extLst>
                <a:ext uri="{FF2B5EF4-FFF2-40B4-BE49-F238E27FC236}">
                  <a16:creationId xmlns:a16="http://schemas.microsoft.com/office/drawing/2014/main" id="{B3C52367-9235-FF30-B31E-8D88170E9E81}"/>
                </a:ext>
              </a:extLst>
            </p:cNvPr>
            <p:cNvSpPr/>
            <p:nvPr>
              <p:custDataLst>
                <p:tags r:id="rId113"/>
              </p:custDataLst>
            </p:nvPr>
          </p:nvSpPr>
          <p:spPr>
            <a:xfrm>
              <a:off x="8698961" y="6105025"/>
              <a:ext cx="150163" cy="751248"/>
            </a:xfrm>
            <a:custGeom>
              <a:avLst/>
              <a:gdLst>
                <a:gd name="connsiteX0" fmla="*/ 150379 w 150163"/>
                <a:gd name="connsiteY0" fmla="*/ 748181 h 751248"/>
                <a:gd name="connsiteX1" fmla="*/ 149158 w 150163"/>
                <a:gd name="connsiteY1" fmla="*/ 745363 h 751248"/>
                <a:gd name="connsiteX2" fmla="*/ 96967 w 150163"/>
                <a:gd name="connsiteY2" fmla="*/ 678975 h 751248"/>
                <a:gd name="connsiteX3" fmla="*/ 25548 w 150163"/>
                <a:gd name="connsiteY3" fmla="*/ 375845 h 751248"/>
                <a:gd name="connsiteX4" fmla="*/ 86895 w 150163"/>
                <a:gd name="connsiteY4" fmla="*/ 89625 h 751248"/>
                <a:gd name="connsiteX5" fmla="*/ 149464 w 150163"/>
                <a:gd name="connsiteY5" fmla="*/ 5701 h 751248"/>
                <a:gd name="connsiteX6" fmla="*/ 150379 w 150163"/>
                <a:gd name="connsiteY6" fmla="*/ 3196 h 751248"/>
                <a:gd name="connsiteX7" fmla="*/ 143970 w 150163"/>
                <a:gd name="connsiteY7" fmla="*/ 64 h 751248"/>
                <a:gd name="connsiteX8" fmla="*/ 134508 w 150163"/>
                <a:gd name="connsiteY8" fmla="*/ 4761 h 751248"/>
                <a:gd name="connsiteX9" fmla="*/ 216 w 150163"/>
                <a:gd name="connsiteY9" fmla="*/ 375532 h 751248"/>
                <a:gd name="connsiteX10" fmla="*/ 105208 w 150163"/>
                <a:gd name="connsiteY10" fmla="*/ 716240 h 751248"/>
                <a:gd name="connsiteX11" fmla="*/ 135424 w 150163"/>
                <a:gd name="connsiteY11" fmla="*/ 747555 h 751248"/>
                <a:gd name="connsiteX12" fmla="*/ 143970 w 150163"/>
                <a:gd name="connsiteY12" fmla="*/ 751313 h 751248"/>
                <a:gd name="connsiteX13" fmla="*/ 150379 w 150163"/>
                <a:gd name="connsiteY13" fmla="*/ 748181 h 75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163" h="751248">
                  <a:moveTo>
                    <a:pt x="150379" y="748181"/>
                  </a:moveTo>
                  <a:cubicBezTo>
                    <a:pt x="150379" y="746929"/>
                    <a:pt x="149769" y="746302"/>
                    <a:pt x="149158" y="745363"/>
                  </a:cubicBezTo>
                  <a:cubicBezTo>
                    <a:pt x="137866" y="733776"/>
                    <a:pt x="117416" y="712795"/>
                    <a:pt x="96967" y="678975"/>
                  </a:cubicBezTo>
                  <a:cubicBezTo>
                    <a:pt x="47828" y="598182"/>
                    <a:pt x="25548" y="496408"/>
                    <a:pt x="25548" y="375845"/>
                  </a:cubicBezTo>
                  <a:cubicBezTo>
                    <a:pt x="25548" y="291607"/>
                    <a:pt x="36536" y="182944"/>
                    <a:pt x="86895" y="89625"/>
                  </a:cubicBezTo>
                  <a:cubicBezTo>
                    <a:pt x="111007" y="45158"/>
                    <a:pt x="136034" y="19480"/>
                    <a:pt x="149464" y="5701"/>
                  </a:cubicBezTo>
                  <a:cubicBezTo>
                    <a:pt x="150379" y="4761"/>
                    <a:pt x="150379" y="4135"/>
                    <a:pt x="150379" y="3196"/>
                  </a:cubicBezTo>
                  <a:cubicBezTo>
                    <a:pt x="150379" y="64"/>
                    <a:pt x="148243" y="64"/>
                    <a:pt x="143970" y="64"/>
                  </a:cubicBezTo>
                  <a:cubicBezTo>
                    <a:pt x="139697" y="64"/>
                    <a:pt x="139086" y="64"/>
                    <a:pt x="134508" y="4761"/>
                  </a:cubicBezTo>
                  <a:cubicBezTo>
                    <a:pt x="32263" y="100272"/>
                    <a:pt x="216" y="243695"/>
                    <a:pt x="216" y="375532"/>
                  </a:cubicBezTo>
                  <a:cubicBezTo>
                    <a:pt x="216" y="498600"/>
                    <a:pt x="27685" y="622608"/>
                    <a:pt x="105208" y="716240"/>
                  </a:cubicBezTo>
                  <a:cubicBezTo>
                    <a:pt x="111312" y="723442"/>
                    <a:pt x="122910" y="736281"/>
                    <a:pt x="135424" y="747555"/>
                  </a:cubicBezTo>
                  <a:cubicBezTo>
                    <a:pt x="139086" y="751313"/>
                    <a:pt x="139697" y="751313"/>
                    <a:pt x="143970" y="751313"/>
                  </a:cubicBezTo>
                  <a:cubicBezTo>
                    <a:pt x="148243" y="751313"/>
                    <a:pt x="150379" y="751313"/>
                    <a:pt x="150379" y="748181"/>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3" name="Freeform: Shape 782">
              <a:extLst>
                <a:ext uri="{FF2B5EF4-FFF2-40B4-BE49-F238E27FC236}">
                  <a16:creationId xmlns:a16="http://schemas.microsoft.com/office/drawing/2014/main" id="{C5CCD9DC-CB34-6DF5-CDC4-9D7785130078}"/>
                </a:ext>
              </a:extLst>
            </p:cNvPr>
            <p:cNvSpPr/>
            <p:nvPr>
              <p:custDataLst>
                <p:tags r:id="rId114"/>
              </p:custDataLst>
            </p:nvPr>
          </p:nvSpPr>
          <p:spPr>
            <a:xfrm>
              <a:off x="8907149" y="6129922"/>
              <a:ext cx="150468" cy="220771"/>
            </a:xfrm>
            <a:custGeom>
              <a:avLst/>
              <a:gdLst>
                <a:gd name="connsiteX0" fmla="*/ 105827 w 150468"/>
                <a:gd name="connsiteY0" fmla="*/ 200175 h 220771"/>
                <a:gd name="connsiteX1" fmla="*/ 105827 w 150468"/>
                <a:gd name="connsiteY1" fmla="*/ 220843 h 220771"/>
                <a:gd name="connsiteX2" fmla="*/ 150693 w 150468"/>
                <a:gd name="connsiteY2" fmla="*/ 217398 h 220771"/>
                <a:gd name="connsiteX3" fmla="*/ 150693 w 150468"/>
                <a:gd name="connsiteY3" fmla="*/ 207690 h 220771"/>
                <a:gd name="connsiteX4" fmla="*/ 126886 w 150468"/>
                <a:gd name="connsiteY4" fmla="*/ 190154 h 220771"/>
                <a:gd name="connsiteX5" fmla="*/ 126886 w 150468"/>
                <a:gd name="connsiteY5" fmla="*/ 71 h 220771"/>
                <a:gd name="connsiteX6" fmla="*/ 82936 w 150468"/>
                <a:gd name="connsiteY6" fmla="*/ 3516 h 220771"/>
                <a:gd name="connsiteX7" fmla="*/ 82936 w 150468"/>
                <a:gd name="connsiteY7" fmla="*/ 13224 h 220771"/>
                <a:gd name="connsiteX8" fmla="*/ 106743 w 150468"/>
                <a:gd name="connsiteY8" fmla="*/ 30760 h 220771"/>
                <a:gd name="connsiteX9" fmla="*/ 106743 w 150468"/>
                <a:gd name="connsiteY9" fmla="*/ 98401 h 220771"/>
                <a:gd name="connsiteX10" fmla="*/ 68286 w 150468"/>
                <a:gd name="connsiteY10" fmla="*/ 78985 h 220771"/>
                <a:gd name="connsiteX11" fmla="*/ 224 w 150468"/>
                <a:gd name="connsiteY11" fmla="*/ 150071 h 220771"/>
                <a:gd name="connsiteX12" fmla="*/ 64929 w 150468"/>
                <a:gd name="connsiteY12" fmla="*/ 220843 h 220771"/>
                <a:gd name="connsiteX13" fmla="*/ 105827 w 150468"/>
                <a:gd name="connsiteY13" fmla="*/ 200175 h 220771"/>
                <a:gd name="connsiteX14" fmla="*/ 105827 w 150468"/>
                <a:gd name="connsiteY14" fmla="*/ 116250 h 220771"/>
                <a:gd name="connsiteX15" fmla="*/ 105827 w 150468"/>
                <a:gd name="connsiteY15" fmla="*/ 180446 h 220771"/>
                <a:gd name="connsiteX16" fmla="*/ 102470 w 150468"/>
                <a:gd name="connsiteY16" fmla="*/ 192033 h 220771"/>
                <a:gd name="connsiteX17" fmla="*/ 66455 w 150468"/>
                <a:gd name="connsiteY17" fmla="*/ 213953 h 220771"/>
                <a:gd name="connsiteX18" fmla="*/ 34408 w 150468"/>
                <a:gd name="connsiteY18" fmla="*/ 193912 h 220771"/>
                <a:gd name="connsiteX19" fmla="*/ 25557 w 150468"/>
                <a:gd name="connsiteY19" fmla="*/ 150384 h 220771"/>
                <a:gd name="connsiteX20" fmla="*/ 35018 w 150468"/>
                <a:gd name="connsiteY20" fmla="*/ 105916 h 220771"/>
                <a:gd name="connsiteX21" fmla="*/ 69507 w 150468"/>
                <a:gd name="connsiteY21" fmla="*/ 85875 h 220771"/>
                <a:gd name="connsiteX22" fmla="*/ 102470 w 150468"/>
                <a:gd name="connsiteY22" fmla="*/ 104664 h 220771"/>
                <a:gd name="connsiteX23" fmla="*/ 105827 w 150468"/>
                <a:gd name="connsiteY23" fmla="*/ 116250 h 2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68" h="220771">
                  <a:moveTo>
                    <a:pt x="105827" y="200175"/>
                  </a:moveTo>
                  <a:lnTo>
                    <a:pt x="105827" y="220843"/>
                  </a:lnTo>
                  <a:lnTo>
                    <a:pt x="150693" y="217398"/>
                  </a:lnTo>
                  <a:lnTo>
                    <a:pt x="150693" y="207690"/>
                  </a:lnTo>
                  <a:cubicBezTo>
                    <a:pt x="129328" y="207690"/>
                    <a:pt x="126886" y="205498"/>
                    <a:pt x="126886" y="190154"/>
                  </a:cubicBezTo>
                  <a:lnTo>
                    <a:pt x="126886" y="71"/>
                  </a:lnTo>
                  <a:lnTo>
                    <a:pt x="82936" y="3516"/>
                  </a:lnTo>
                  <a:lnTo>
                    <a:pt x="82936" y="13224"/>
                  </a:lnTo>
                  <a:cubicBezTo>
                    <a:pt x="104301" y="13224"/>
                    <a:pt x="106743" y="15416"/>
                    <a:pt x="106743" y="30760"/>
                  </a:cubicBezTo>
                  <a:lnTo>
                    <a:pt x="106743" y="98401"/>
                  </a:lnTo>
                  <a:cubicBezTo>
                    <a:pt x="97892" y="87127"/>
                    <a:pt x="84767" y="78985"/>
                    <a:pt x="68286" y="78985"/>
                  </a:cubicBezTo>
                  <a:cubicBezTo>
                    <a:pt x="32271" y="78985"/>
                    <a:pt x="224" y="109674"/>
                    <a:pt x="224" y="150071"/>
                  </a:cubicBezTo>
                  <a:cubicBezTo>
                    <a:pt x="224" y="189841"/>
                    <a:pt x="30135" y="220843"/>
                    <a:pt x="64929" y="220843"/>
                  </a:cubicBezTo>
                  <a:cubicBezTo>
                    <a:pt x="84462" y="220843"/>
                    <a:pt x="98197" y="210196"/>
                    <a:pt x="105827" y="200175"/>
                  </a:cubicBezTo>
                  <a:close/>
                  <a:moveTo>
                    <a:pt x="105827" y="116250"/>
                  </a:moveTo>
                  <a:lnTo>
                    <a:pt x="105827" y="180446"/>
                  </a:lnTo>
                  <a:cubicBezTo>
                    <a:pt x="105827" y="186083"/>
                    <a:pt x="105827" y="186709"/>
                    <a:pt x="102470" y="192033"/>
                  </a:cubicBezTo>
                  <a:cubicBezTo>
                    <a:pt x="93313" y="207064"/>
                    <a:pt x="79579" y="213953"/>
                    <a:pt x="66455" y="213953"/>
                  </a:cubicBezTo>
                  <a:cubicBezTo>
                    <a:pt x="52720" y="213953"/>
                    <a:pt x="41733" y="205811"/>
                    <a:pt x="34408" y="193912"/>
                  </a:cubicBezTo>
                  <a:cubicBezTo>
                    <a:pt x="26472" y="181073"/>
                    <a:pt x="25557" y="163223"/>
                    <a:pt x="25557" y="150384"/>
                  </a:cubicBezTo>
                  <a:cubicBezTo>
                    <a:pt x="25557" y="138797"/>
                    <a:pt x="26167" y="120008"/>
                    <a:pt x="35018" y="105916"/>
                  </a:cubicBezTo>
                  <a:cubicBezTo>
                    <a:pt x="41428" y="96209"/>
                    <a:pt x="53026" y="85875"/>
                    <a:pt x="69507" y="85875"/>
                  </a:cubicBezTo>
                  <a:cubicBezTo>
                    <a:pt x="80189" y="85875"/>
                    <a:pt x="93008" y="90572"/>
                    <a:pt x="102470" y="104664"/>
                  </a:cubicBezTo>
                  <a:cubicBezTo>
                    <a:pt x="105827" y="109987"/>
                    <a:pt x="105827" y="110614"/>
                    <a:pt x="105827" y="116250"/>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4" name="Freeform: Shape 783">
              <a:extLst>
                <a:ext uri="{FF2B5EF4-FFF2-40B4-BE49-F238E27FC236}">
                  <a16:creationId xmlns:a16="http://schemas.microsoft.com/office/drawing/2014/main" id="{3597AAD5-414B-17A1-F5F9-DC904A602CDC}"/>
                </a:ext>
              </a:extLst>
            </p:cNvPr>
            <p:cNvSpPr/>
            <p:nvPr>
              <p:custDataLst>
                <p:tags r:id="rId115"/>
              </p:custDataLst>
            </p:nvPr>
          </p:nvSpPr>
          <p:spPr>
            <a:xfrm>
              <a:off x="9082510" y="6126478"/>
              <a:ext cx="152300" cy="284967"/>
            </a:xfrm>
            <a:custGeom>
              <a:avLst/>
              <a:gdLst>
                <a:gd name="connsiteX0" fmla="*/ 96066 w 152300"/>
                <a:gd name="connsiteY0" fmla="*/ 95582 h 284967"/>
                <a:gd name="connsiteX1" fmla="*/ 122314 w 152300"/>
                <a:gd name="connsiteY1" fmla="*/ 95582 h 284967"/>
                <a:gd name="connsiteX2" fmla="*/ 131470 w 152300"/>
                <a:gd name="connsiteY2" fmla="*/ 89319 h 284967"/>
                <a:gd name="connsiteX3" fmla="*/ 123230 w 152300"/>
                <a:gd name="connsiteY3" fmla="*/ 85875 h 284967"/>
                <a:gd name="connsiteX4" fmla="*/ 97897 w 152300"/>
                <a:gd name="connsiteY4" fmla="*/ 85875 h 284967"/>
                <a:gd name="connsiteX5" fmla="*/ 104306 w 152300"/>
                <a:gd name="connsiteY5" fmla="*/ 50176 h 284967"/>
                <a:gd name="connsiteX6" fmla="*/ 111632 w 152300"/>
                <a:gd name="connsiteY6" fmla="*/ 17608 h 284967"/>
                <a:gd name="connsiteX7" fmla="*/ 125976 w 152300"/>
                <a:gd name="connsiteY7" fmla="*/ 6961 h 284967"/>
                <a:gd name="connsiteX8" fmla="*/ 140932 w 152300"/>
                <a:gd name="connsiteY8" fmla="*/ 12597 h 284967"/>
                <a:gd name="connsiteX9" fmla="*/ 124450 w 152300"/>
                <a:gd name="connsiteY9" fmla="*/ 29508 h 284967"/>
                <a:gd name="connsiteX10" fmla="*/ 135743 w 152300"/>
                <a:gd name="connsiteY10" fmla="*/ 40468 h 284967"/>
                <a:gd name="connsiteX11" fmla="*/ 152530 w 152300"/>
                <a:gd name="connsiteY11" fmla="*/ 21679 h 284967"/>
                <a:gd name="connsiteX12" fmla="*/ 125976 w 152300"/>
                <a:gd name="connsiteY12" fmla="*/ 71 h 284967"/>
                <a:gd name="connsiteX13" fmla="*/ 87215 w 152300"/>
                <a:gd name="connsiteY13" fmla="*/ 36710 h 284967"/>
                <a:gd name="connsiteX14" fmla="*/ 77143 w 152300"/>
                <a:gd name="connsiteY14" fmla="*/ 85875 h 284967"/>
                <a:gd name="connsiteX15" fmla="*/ 56083 w 152300"/>
                <a:gd name="connsiteY15" fmla="*/ 85875 h 284967"/>
                <a:gd name="connsiteX16" fmla="*/ 46927 w 152300"/>
                <a:gd name="connsiteY16" fmla="*/ 91825 h 284967"/>
                <a:gd name="connsiteX17" fmla="*/ 55473 w 152300"/>
                <a:gd name="connsiteY17" fmla="*/ 95582 h 284967"/>
                <a:gd name="connsiteX18" fmla="*/ 75617 w 152300"/>
                <a:gd name="connsiteY18" fmla="*/ 95582 h 284967"/>
                <a:gd name="connsiteX19" fmla="*/ 52726 w 152300"/>
                <a:gd name="connsiteY19" fmla="*/ 219277 h 284967"/>
                <a:gd name="connsiteX20" fmla="*/ 26173 w 152300"/>
                <a:gd name="connsiteY20" fmla="*/ 278149 h 284967"/>
                <a:gd name="connsiteX21" fmla="*/ 11522 w 152300"/>
                <a:gd name="connsiteY21" fmla="*/ 272513 h 284967"/>
                <a:gd name="connsiteX22" fmla="*/ 28309 w 152300"/>
                <a:gd name="connsiteY22" fmla="*/ 255602 h 284967"/>
                <a:gd name="connsiteX23" fmla="*/ 17016 w 152300"/>
                <a:gd name="connsiteY23" fmla="*/ 244642 h 284967"/>
                <a:gd name="connsiteX24" fmla="*/ 230 w 152300"/>
                <a:gd name="connsiteY24" fmla="*/ 263431 h 284967"/>
                <a:gd name="connsiteX25" fmla="*/ 26173 w 152300"/>
                <a:gd name="connsiteY25" fmla="*/ 285039 h 284967"/>
                <a:gd name="connsiteX26" fmla="*/ 60661 w 152300"/>
                <a:gd name="connsiteY26" fmla="*/ 254663 h 284967"/>
                <a:gd name="connsiteX27" fmla="*/ 77753 w 152300"/>
                <a:gd name="connsiteY27" fmla="*/ 194851 h 284967"/>
                <a:gd name="connsiteX28" fmla="*/ 96066 w 152300"/>
                <a:gd name="connsiteY28" fmla="*/ 95582 h 28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300" h="284967">
                  <a:moveTo>
                    <a:pt x="96066" y="95582"/>
                  </a:moveTo>
                  <a:lnTo>
                    <a:pt x="122314" y="95582"/>
                  </a:lnTo>
                  <a:cubicBezTo>
                    <a:pt x="128418" y="95582"/>
                    <a:pt x="131470" y="95582"/>
                    <a:pt x="131470" y="89319"/>
                  </a:cubicBezTo>
                  <a:cubicBezTo>
                    <a:pt x="131470" y="85875"/>
                    <a:pt x="128418" y="85875"/>
                    <a:pt x="123230" y="85875"/>
                  </a:cubicBezTo>
                  <a:lnTo>
                    <a:pt x="97897" y="85875"/>
                  </a:lnTo>
                  <a:lnTo>
                    <a:pt x="104306" y="50176"/>
                  </a:lnTo>
                  <a:cubicBezTo>
                    <a:pt x="105527" y="43599"/>
                    <a:pt x="109800" y="21366"/>
                    <a:pt x="111632" y="17608"/>
                  </a:cubicBezTo>
                  <a:cubicBezTo>
                    <a:pt x="114378" y="11658"/>
                    <a:pt x="119567" y="6961"/>
                    <a:pt x="125976" y="6961"/>
                  </a:cubicBezTo>
                  <a:cubicBezTo>
                    <a:pt x="127197" y="6961"/>
                    <a:pt x="135133" y="6961"/>
                    <a:pt x="140932" y="12597"/>
                  </a:cubicBezTo>
                  <a:cubicBezTo>
                    <a:pt x="127502" y="13850"/>
                    <a:pt x="124450" y="24810"/>
                    <a:pt x="124450" y="29508"/>
                  </a:cubicBezTo>
                  <a:cubicBezTo>
                    <a:pt x="124450" y="36710"/>
                    <a:pt x="129944" y="40468"/>
                    <a:pt x="135743" y="40468"/>
                  </a:cubicBezTo>
                  <a:cubicBezTo>
                    <a:pt x="143679" y="40468"/>
                    <a:pt x="152530" y="33579"/>
                    <a:pt x="152530" y="21679"/>
                  </a:cubicBezTo>
                  <a:cubicBezTo>
                    <a:pt x="152530" y="7274"/>
                    <a:pt x="138490" y="71"/>
                    <a:pt x="125976" y="71"/>
                  </a:cubicBezTo>
                  <a:cubicBezTo>
                    <a:pt x="115599" y="71"/>
                    <a:pt x="96371" y="5708"/>
                    <a:pt x="87215" y="36710"/>
                  </a:cubicBezTo>
                  <a:cubicBezTo>
                    <a:pt x="85383" y="43286"/>
                    <a:pt x="84468" y="46418"/>
                    <a:pt x="77143" y="85875"/>
                  </a:cubicBezTo>
                  <a:lnTo>
                    <a:pt x="56083" y="85875"/>
                  </a:lnTo>
                  <a:cubicBezTo>
                    <a:pt x="50284" y="85875"/>
                    <a:pt x="46927" y="85875"/>
                    <a:pt x="46927" y="91825"/>
                  </a:cubicBezTo>
                  <a:cubicBezTo>
                    <a:pt x="46927" y="95582"/>
                    <a:pt x="49674" y="95582"/>
                    <a:pt x="55473" y="95582"/>
                  </a:cubicBezTo>
                  <a:lnTo>
                    <a:pt x="75617" y="95582"/>
                  </a:lnTo>
                  <a:lnTo>
                    <a:pt x="52726" y="219277"/>
                  </a:lnTo>
                  <a:cubicBezTo>
                    <a:pt x="47232" y="249653"/>
                    <a:pt x="42044" y="278149"/>
                    <a:pt x="26173" y="278149"/>
                  </a:cubicBezTo>
                  <a:cubicBezTo>
                    <a:pt x="24952" y="278149"/>
                    <a:pt x="17321" y="278149"/>
                    <a:pt x="11522" y="272513"/>
                  </a:cubicBezTo>
                  <a:cubicBezTo>
                    <a:pt x="25562" y="271573"/>
                    <a:pt x="28309" y="260300"/>
                    <a:pt x="28309" y="255602"/>
                  </a:cubicBezTo>
                  <a:cubicBezTo>
                    <a:pt x="28309" y="248400"/>
                    <a:pt x="22815" y="244642"/>
                    <a:pt x="17016" y="244642"/>
                  </a:cubicBezTo>
                  <a:cubicBezTo>
                    <a:pt x="9081" y="244642"/>
                    <a:pt x="230" y="251531"/>
                    <a:pt x="230" y="263431"/>
                  </a:cubicBezTo>
                  <a:cubicBezTo>
                    <a:pt x="230" y="277523"/>
                    <a:pt x="13659" y="285039"/>
                    <a:pt x="26173" y="285039"/>
                  </a:cubicBezTo>
                  <a:cubicBezTo>
                    <a:pt x="42959" y="285039"/>
                    <a:pt x="55168" y="266563"/>
                    <a:pt x="60661" y="254663"/>
                  </a:cubicBezTo>
                  <a:cubicBezTo>
                    <a:pt x="70428" y="234934"/>
                    <a:pt x="77448" y="197043"/>
                    <a:pt x="77753" y="194851"/>
                  </a:cubicBezTo>
                  <a:lnTo>
                    <a:pt x="96066" y="95582"/>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5" name="Freeform: Shape 784">
              <a:extLst>
                <a:ext uri="{FF2B5EF4-FFF2-40B4-BE49-F238E27FC236}">
                  <a16:creationId xmlns:a16="http://schemas.microsoft.com/office/drawing/2014/main" id="{AC0A9421-0ED8-4B93-9773-6A2DBA935CB5}"/>
                </a:ext>
              </a:extLst>
            </p:cNvPr>
            <p:cNvSpPr/>
            <p:nvPr>
              <p:custDataLst>
                <p:tags r:id="rId116"/>
              </p:custDataLst>
            </p:nvPr>
          </p:nvSpPr>
          <p:spPr>
            <a:xfrm>
              <a:off x="8896772" y="6474547"/>
              <a:ext cx="351841" cy="12525"/>
            </a:xfrm>
            <a:custGeom>
              <a:avLst/>
              <a:gdLst>
                <a:gd name="connsiteX0" fmla="*/ 0 w 351841"/>
                <a:gd name="connsiteY0" fmla="*/ 0 h 12525"/>
                <a:gd name="connsiteX1" fmla="*/ 351841 w 351841"/>
                <a:gd name="connsiteY1" fmla="*/ 0 h 12525"/>
                <a:gd name="connsiteX2" fmla="*/ 351841 w 351841"/>
                <a:gd name="connsiteY2" fmla="*/ 12525 h 12525"/>
                <a:gd name="connsiteX3" fmla="*/ 0 w 351841"/>
                <a:gd name="connsiteY3" fmla="*/ 12525 h 12525"/>
              </a:gdLst>
              <a:ahLst/>
              <a:cxnLst>
                <a:cxn ang="0">
                  <a:pos x="connsiteX0" y="connsiteY0"/>
                </a:cxn>
                <a:cxn ang="0">
                  <a:pos x="connsiteX1" y="connsiteY1"/>
                </a:cxn>
                <a:cxn ang="0">
                  <a:pos x="connsiteX2" y="connsiteY2"/>
                </a:cxn>
                <a:cxn ang="0">
                  <a:pos x="connsiteX3" y="connsiteY3"/>
                </a:cxn>
              </a:cxnLst>
              <a:rect l="l" t="t" r="r" b="b"/>
              <a:pathLst>
                <a:path w="351841" h="12525">
                  <a:moveTo>
                    <a:pt x="0" y="0"/>
                  </a:moveTo>
                  <a:lnTo>
                    <a:pt x="351841" y="0"/>
                  </a:lnTo>
                  <a:lnTo>
                    <a:pt x="351841" y="12525"/>
                  </a:lnTo>
                  <a:lnTo>
                    <a:pt x="0" y="12525"/>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6" name="Freeform: Shape 785">
              <a:extLst>
                <a:ext uri="{FF2B5EF4-FFF2-40B4-BE49-F238E27FC236}">
                  <a16:creationId xmlns:a16="http://schemas.microsoft.com/office/drawing/2014/main" id="{D3ACAC6D-104A-2C75-9584-26D40B831F41}"/>
                </a:ext>
              </a:extLst>
            </p:cNvPr>
            <p:cNvSpPr/>
            <p:nvPr>
              <p:custDataLst>
                <p:tags r:id="rId117"/>
              </p:custDataLst>
            </p:nvPr>
          </p:nvSpPr>
          <p:spPr>
            <a:xfrm>
              <a:off x="8943181" y="6556577"/>
              <a:ext cx="150468" cy="220771"/>
            </a:xfrm>
            <a:custGeom>
              <a:avLst/>
              <a:gdLst>
                <a:gd name="connsiteX0" fmla="*/ 105828 w 150468"/>
                <a:gd name="connsiteY0" fmla="*/ 200188 h 220771"/>
                <a:gd name="connsiteX1" fmla="*/ 105828 w 150468"/>
                <a:gd name="connsiteY1" fmla="*/ 220856 h 220771"/>
                <a:gd name="connsiteX2" fmla="*/ 150694 w 150468"/>
                <a:gd name="connsiteY2" fmla="*/ 217412 h 220771"/>
                <a:gd name="connsiteX3" fmla="*/ 150694 w 150468"/>
                <a:gd name="connsiteY3" fmla="*/ 207704 h 220771"/>
                <a:gd name="connsiteX4" fmla="*/ 126888 w 150468"/>
                <a:gd name="connsiteY4" fmla="*/ 190167 h 220771"/>
                <a:gd name="connsiteX5" fmla="*/ 126888 w 150468"/>
                <a:gd name="connsiteY5" fmla="*/ 85 h 220771"/>
                <a:gd name="connsiteX6" fmla="*/ 82937 w 150468"/>
                <a:gd name="connsiteY6" fmla="*/ 3530 h 220771"/>
                <a:gd name="connsiteX7" fmla="*/ 82937 w 150468"/>
                <a:gd name="connsiteY7" fmla="*/ 13237 h 220771"/>
                <a:gd name="connsiteX8" fmla="*/ 106744 w 150468"/>
                <a:gd name="connsiteY8" fmla="*/ 30774 h 220771"/>
                <a:gd name="connsiteX9" fmla="*/ 106744 w 150468"/>
                <a:gd name="connsiteY9" fmla="*/ 98414 h 220771"/>
                <a:gd name="connsiteX10" fmla="*/ 68287 w 150468"/>
                <a:gd name="connsiteY10" fmla="*/ 78999 h 220771"/>
                <a:gd name="connsiteX11" fmla="*/ 225 w 150468"/>
                <a:gd name="connsiteY11" fmla="*/ 150084 h 220771"/>
                <a:gd name="connsiteX12" fmla="*/ 64930 w 150468"/>
                <a:gd name="connsiteY12" fmla="*/ 220856 h 220771"/>
                <a:gd name="connsiteX13" fmla="*/ 105828 w 150468"/>
                <a:gd name="connsiteY13" fmla="*/ 200188 h 220771"/>
                <a:gd name="connsiteX14" fmla="*/ 105828 w 150468"/>
                <a:gd name="connsiteY14" fmla="*/ 116264 h 220771"/>
                <a:gd name="connsiteX15" fmla="*/ 105828 w 150468"/>
                <a:gd name="connsiteY15" fmla="*/ 180460 h 220771"/>
                <a:gd name="connsiteX16" fmla="*/ 102471 w 150468"/>
                <a:gd name="connsiteY16" fmla="*/ 192046 h 220771"/>
                <a:gd name="connsiteX17" fmla="*/ 66456 w 150468"/>
                <a:gd name="connsiteY17" fmla="*/ 213967 h 220771"/>
                <a:gd name="connsiteX18" fmla="*/ 34409 w 150468"/>
                <a:gd name="connsiteY18" fmla="*/ 193925 h 220771"/>
                <a:gd name="connsiteX19" fmla="*/ 25558 w 150468"/>
                <a:gd name="connsiteY19" fmla="*/ 150397 h 220771"/>
                <a:gd name="connsiteX20" fmla="*/ 35019 w 150468"/>
                <a:gd name="connsiteY20" fmla="*/ 105930 h 220771"/>
                <a:gd name="connsiteX21" fmla="*/ 69508 w 150468"/>
                <a:gd name="connsiteY21" fmla="*/ 85888 h 220771"/>
                <a:gd name="connsiteX22" fmla="*/ 102471 w 150468"/>
                <a:gd name="connsiteY22" fmla="*/ 104677 h 220771"/>
                <a:gd name="connsiteX23" fmla="*/ 105828 w 150468"/>
                <a:gd name="connsiteY23" fmla="*/ 116264 h 2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68" h="220771">
                  <a:moveTo>
                    <a:pt x="105828" y="200188"/>
                  </a:moveTo>
                  <a:lnTo>
                    <a:pt x="105828" y="220856"/>
                  </a:lnTo>
                  <a:lnTo>
                    <a:pt x="150694" y="217412"/>
                  </a:lnTo>
                  <a:lnTo>
                    <a:pt x="150694" y="207704"/>
                  </a:lnTo>
                  <a:cubicBezTo>
                    <a:pt x="129329" y="207704"/>
                    <a:pt x="126888" y="205512"/>
                    <a:pt x="126888" y="190167"/>
                  </a:cubicBezTo>
                  <a:lnTo>
                    <a:pt x="126888" y="85"/>
                  </a:lnTo>
                  <a:lnTo>
                    <a:pt x="82937" y="3530"/>
                  </a:lnTo>
                  <a:lnTo>
                    <a:pt x="82937" y="13237"/>
                  </a:lnTo>
                  <a:cubicBezTo>
                    <a:pt x="104302" y="13237"/>
                    <a:pt x="106744" y="15429"/>
                    <a:pt x="106744" y="30774"/>
                  </a:cubicBezTo>
                  <a:lnTo>
                    <a:pt x="106744" y="98414"/>
                  </a:lnTo>
                  <a:cubicBezTo>
                    <a:pt x="97893" y="87141"/>
                    <a:pt x="84769" y="78999"/>
                    <a:pt x="68287" y="78999"/>
                  </a:cubicBezTo>
                  <a:cubicBezTo>
                    <a:pt x="32272" y="78999"/>
                    <a:pt x="225" y="109688"/>
                    <a:pt x="225" y="150084"/>
                  </a:cubicBezTo>
                  <a:cubicBezTo>
                    <a:pt x="225" y="189854"/>
                    <a:pt x="30136" y="220856"/>
                    <a:pt x="64930" y="220856"/>
                  </a:cubicBezTo>
                  <a:cubicBezTo>
                    <a:pt x="84463" y="220856"/>
                    <a:pt x="98198" y="210209"/>
                    <a:pt x="105828" y="200188"/>
                  </a:cubicBezTo>
                  <a:close/>
                  <a:moveTo>
                    <a:pt x="105828" y="116264"/>
                  </a:moveTo>
                  <a:lnTo>
                    <a:pt x="105828" y="180460"/>
                  </a:lnTo>
                  <a:cubicBezTo>
                    <a:pt x="105828" y="186097"/>
                    <a:pt x="105828" y="186723"/>
                    <a:pt x="102471" y="192046"/>
                  </a:cubicBezTo>
                  <a:cubicBezTo>
                    <a:pt x="93315" y="207078"/>
                    <a:pt x="79580" y="213967"/>
                    <a:pt x="66456" y="213967"/>
                  </a:cubicBezTo>
                  <a:cubicBezTo>
                    <a:pt x="52722" y="213967"/>
                    <a:pt x="41734" y="205825"/>
                    <a:pt x="34409" y="193925"/>
                  </a:cubicBezTo>
                  <a:cubicBezTo>
                    <a:pt x="26473" y="181086"/>
                    <a:pt x="25558" y="163237"/>
                    <a:pt x="25558" y="150397"/>
                  </a:cubicBezTo>
                  <a:cubicBezTo>
                    <a:pt x="25558" y="138811"/>
                    <a:pt x="26168" y="120022"/>
                    <a:pt x="35019" y="105930"/>
                  </a:cubicBezTo>
                  <a:cubicBezTo>
                    <a:pt x="41429" y="96222"/>
                    <a:pt x="53027" y="85888"/>
                    <a:pt x="69508" y="85888"/>
                  </a:cubicBezTo>
                  <a:cubicBezTo>
                    <a:pt x="80190" y="85888"/>
                    <a:pt x="93009" y="90586"/>
                    <a:pt x="102471" y="104677"/>
                  </a:cubicBezTo>
                  <a:cubicBezTo>
                    <a:pt x="105828" y="110001"/>
                    <a:pt x="105828" y="110627"/>
                    <a:pt x="105828" y="116264"/>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7" name="Freeform: Shape 786">
              <a:extLst>
                <a:ext uri="{FF2B5EF4-FFF2-40B4-BE49-F238E27FC236}">
                  <a16:creationId xmlns:a16="http://schemas.microsoft.com/office/drawing/2014/main" id="{30BF34AD-E71E-5756-71DB-CE3DB517606B}"/>
                </a:ext>
              </a:extLst>
            </p:cNvPr>
            <p:cNvSpPr/>
            <p:nvPr>
              <p:custDataLst>
                <p:tags r:id="rId118"/>
              </p:custDataLst>
            </p:nvPr>
          </p:nvSpPr>
          <p:spPr>
            <a:xfrm>
              <a:off x="9109386" y="6577871"/>
              <a:ext cx="93699" cy="199476"/>
            </a:xfrm>
            <a:custGeom>
              <a:avLst/>
              <a:gdLst>
                <a:gd name="connsiteX0" fmla="*/ 56084 w 93699"/>
                <a:gd name="connsiteY0" fmla="*/ 70857 h 199476"/>
                <a:gd name="connsiteX1" fmla="*/ 84774 w 93699"/>
                <a:gd name="connsiteY1" fmla="*/ 70857 h 199476"/>
                <a:gd name="connsiteX2" fmla="*/ 93930 w 93699"/>
                <a:gd name="connsiteY2" fmla="*/ 64594 h 199476"/>
                <a:gd name="connsiteX3" fmla="*/ 85385 w 93699"/>
                <a:gd name="connsiteY3" fmla="*/ 61149 h 199476"/>
                <a:gd name="connsiteX4" fmla="*/ 58526 w 93699"/>
                <a:gd name="connsiteY4" fmla="*/ 61149 h 199476"/>
                <a:gd name="connsiteX5" fmla="*/ 71040 w 93699"/>
                <a:gd name="connsiteY5" fmla="*/ 8540 h 199476"/>
                <a:gd name="connsiteX6" fmla="*/ 62189 w 93699"/>
                <a:gd name="connsiteY6" fmla="*/ 85 h 199476"/>
                <a:gd name="connsiteX7" fmla="*/ 49980 w 93699"/>
                <a:gd name="connsiteY7" fmla="*/ 11358 h 199476"/>
                <a:gd name="connsiteX8" fmla="*/ 38077 w 93699"/>
                <a:gd name="connsiteY8" fmla="*/ 61149 h 199476"/>
                <a:gd name="connsiteX9" fmla="*/ 9387 w 93699"/>
                <a:gd name="connsiteY9" fmla="*/ 61149 h 199476"/>
                <a:gd name="connsiteX10" fmla="*/ 231 w 93699"/>
                <a:gd name="connsiteY10" fmla="*/ 67099 h 199476"/>
                <a:gd name="connsiteX11" fmla="*/ 8777 w 93699"/>
                <a:gd name="connsiteY11" fmla="*/ 70857 h 199476"/>
                <a:gd name="connsiteX12" fmla="*/ 35635 w 93699"/>
                <a:gd name="connsiteY12" fmla="*/ 70857 h 199476"/>
                <a:gd name="connsiteX13" fmla="*/ 12439 w 93699"/>
                <a:gd name="connsiteY13" fmla="*/ 170752 h 199476"/>
                <a:gd name="connsiteX14" fmla="*/ 40519 w 93699"/>
                <a:gd name="connsiteY14" fmla="*/ 199562 h 199476"/>
                <a:gd name="connsiteX15" fmla="*/ 89047 w 93699"/>
                <a:gd name="connsiteY15" fmla="*/ 151337 h 199476"/>
                <a:gd name="connsiteX16" fmla="*/ 85385 w 93699"/>
                <a:gd name="connsiteY16" fmla="*/ 148205 h 199476"/>
                <a:gd name="connsiteX17" fmla="*/ 80806 w 93699"/>
                <a:gd name="connsiteY17" fmla="*/ 152589 h 199476"/>
                <a:gd name="connsiteX18" fmla="*/ 41129 w 93699"/>
                <a:gd name="connsiteY18" fmla="*/ 192673 h 199476"/>
                <a:gd name="connsiteX19" fmla="*/ 31668 w 93699"/>
                <a:gd name="connsiteY19" fmla="*/ 178268 h 199476"/>
                <a:gd name="connsiteX20" fmla="*/ 33499 w 93699"/>
                <a:gd name="connsiteY20" fmla="*/ 163237 h 199476"/>
                <a:gd name="connsiteX21" fmla="*/ 56084 w 93699"/>
                <a:gd name="connsiteY21" fmla="*/ 70857 h 19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9" h="199476">
                  <a:moveTo>
                    <a:pt x="56084" y="70857"/>
                  </a:moveTo>
                  <a:lnTo>
                    <a:pt x="84774" y="70857"/>
                  </a:lnTo>
                  <a:cubicBezTo>
                    <a:pt x="90878" y="70857"/>
                    <a:pt x="93930" y="70857"/>
                    <a:pt x="93930" y="64594"/>
                  </a:cubicBezTo>
                  <a:cubicBezTo>
                    <a:pt x="93930" y="61149"/>
                    <a:pt x="90878" y="61149"/>
                    <a:pt x="85385" y="61149"/>
                  </a:cubicBezTo>
                  <a:lnTo>
                    <a:pt x="58526" y="61149"/>
                  </a:lnTo>
                  <a:cubicBezTo>
                    <a:pt x="69514" y="16682"/>
                    <a:pt x="71040" y="10419"/>
                    <a:pt x="71040" y="8540"/>
                  </a:cubicBezTo>
                  <a:cubicBezTo>
                    <a:pt x="71040" y="3217"/>
                    <a:pt x="67377" y="85"/>
                    <a:pt x="62189" y="85"/>
                  </a:cubicBezTo>
                  <a:cubicBezTo>
                    <a:pt x="61273" y="85"/>
                    <a:pt x="52727" y="398"/>
                    <a:pt x="49980" y="11358"/>
                  </a:cubicBezTo>
                  <a:lnTo>
                    <a:pt x="38077" y="61149"/>
                  </a:lnTo>
                  <a:lnTo>
                    <a:pt x="9387" y="61149"/>
                  </a:lnTo>
                  <a:cubicBezTo>
                    <a:pt x="3283" y="61149"/>
                    <a:pt x="231" y="61149"/>
                    <a:pt x="231" y="67099"/>
                  </a:cubicBezTo>
                  <a:cubicBezTo>
                    <a:pt x="231" y="70857"/>
                    <a:pt x="2673" y="70857"/>
                    <a:pt x="8777" y="70857"/>
                  </a:cubicBezTo>
                  <a:lnTo>
                    <a:pt x="35635" y="70857"/>
                  </a:lnTo>
                  <a:cubicBezTo>
                    <a:pt x="13660" y="159792"/>
                    <a:pt x="12439" y="165115"/>
                    <a:pt x="12439" y="170752"/>
                  </a:cubicBezTo>
                  <a:cubicBezTo>
                    <a:pt x="12439" y="187662"/>
                    <a:pt x="24037" y="199562"/>
                    <a:pt x="40519" y="199562"/>
                  </a:cubicBezTo>
                  <a:cubicBezTo>
                    <a:pt x="71650" y="199562"/>
                    <a:pt x="89047" y="153842"/>
                    <a:pt x="89047" y="151337"/>
                  </a:cubicBezTo>
                  <a:cubicBezTo>
                    <a:pt x="89047" y="148205"/>
                    <a:pt x="86605" y="148205"/>
                    <a:pt x="85385" y="148205"/>
                  </a:cubicBezTo>
                  <a:cubicBezTo>
                    <a:pt x="82638" y="148205"/>
                    <a:pt x="82332" y="149145"/>
                    <a:pt x="80806" y="152589"/>
                  </a:cubicBezTo>
                  <a:cubicBezTo>
                    <a:pt x="67682" y="185157"/>
                    <a:pt x="51506" y="192673"/>
                    <a:pt x="41129" y="192673"/>
                  </a:cubicBezTo>
                  <a:cubicBezTo>
                    <a:pt x="34720" y="192673"/>
                    <a:pt x="31668" y="188602"/>
                    <a:pt x="31668" y="178268"/>
                  </a:cubicBezTo>
                  <a:cubicBezTo>
                    <a:pt x="31668" y="170752"/>
                    <a:pt x="32278" y="168560"/>
                    <a:pt x="33499" y="163237"/>
                  </a:cubicBezTo>
                  <a:lnTo>
                    <a:pt x="56084" y="70857"/>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8" name="Freeform: Shape 787">
              <a:extLst>
                <a:ext uri="{FF2B5EF4-FFF2-40B4-BE49-F238E27FC236}">
                  <a16:creationId xmlns:a16="http://schemas.microsoft.com/office/drawing/2014/main" id="{DC41EA21-2151-0CA0-32E7-24D1C69AB79A}"/>
                </a:ext>
              </a:extLst>
            </p:cNvPr>
            <p:cNvSpPr/>
            <p:nvPr>
              <p:custDataLst>
                <p:tags r:id="rId119"/>
              </p:custDataLst>
            </p:nvPr>
          </p:nvSpPr>
          <p:spPr>
            <a:xfrm>
              <a:off x="9295921" y="6105025"/>
              <a:ext cx="150163" cy="751248"/>
            </a:xfrm>
            <a:custGeom>
              <a:avLst/>
              <a:gdLst>
                <a:gd name="connsiteX0" fmla="*/ 150400 w 150163"/>
                <a:gd name="connsiteY0" fmla="*/ 375845 h 751248"/>
                <a:gd name="connsiteX1" fmla="*/ 45408 w 150163"/>
                <a:gd name="connsiteY1" fmla="*/ 35137 h 751248"/>
                <a:gd name="connsiteX2" fmla="*/ 15192 w 150163"/>
                <a:gd name="connsiteY2" fmla="*/ 3822 h 751248"/>
                <a:gd name="connsiteX3" fmla="*/ 6646 w 150163"/>
                <a:gd name="connsiteY3" fmla="*/ 64 h 751248"/>
                <a:gd name="connsiteX4" fmla="*/ 237 w 150163"/>
                <a:gd name="connsiteY4" fmla="*/ 3196 h 751248"/>
                <a:gd name="connsiteX5" fmla="*/ 2068 w 150163"/>
                <a:gd name="connsiteY5" fmla="*/ 6327 h 751248"/>
                <a:gd name="connsiteX6" fmla="*/ 53649 w 150163"/>
                <a:gd name="connsiteY6" fmla="*/ 72402 h 751248"/>
                <a:gd name="connsiteX7" fmla="*/ 125068 w 150163"/>
                <a:gd name="connsiteY7" fmla="*/ 375532 h 751248"/>
                <a:gd name="connsiteX8" fmla="*/ 63721 w 150163"/>
                <a:gd name="connsiteY8" fmla="*/ 661752 h 751248"/>
                <a:gd name="connsiteX9" fmla="*/ 1458 w 150163"/>
                <a:gd name="connsiteY9" fmla="*/ 745363 h 751248"/>
                <a:gd name="connsiteX10" fmla="*/ 237 w 150163"/>
                <a:gd name="connsiteY10" fmla="*/ 748181 h 751248"/>
                <a:gd name="connsiteX11" fmla="*/ 6646 w 150163"/>
                <a:gd name="connsiteY11" fmla="*/ 751313 h 751248"/>
                <a:gd name="connsiteX12" fmla="*/ 16108 w 150163"/>
                <a:gd name="connsiteY12" fmla="*/ 746615 h 751248"/>
                <a:gd name="connsiteX13" fmla="*/ 150400 w 150163"/>
                <a:gd name="connsiteY13" fmla="*/ 375845 h 75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163" h="751248">
                  <a:moveTo>
                    <a:pt x="150400" y="375845"/>
                  </a:moveTo>
                  <a:cubicBezTo>
                    <a:pt x="150400" y="252777"/>
                    <a:pt x="122931" y="128769"/>
                    <a:pt x="45408" y="35137"/>
                  </a:cubicBezTo>
                  <a:cubicBezTo>
                    <a:pt x="39304" y="27935"/>
                    <a:pt x="27706" y="15095"/>
                    <a:pt x="15192" y="3822"/>
                  </a:cubicBezTo>
                  <a:cubicBezTo>
                    <a:pt x="11530" y="64"/>
                    <a:pt x="10919" y="64"/>
                    <a:pt x="6646" y="64"/>
                  </a:cubicBezTo>
                  <a:cubicBezTo>
                    <a:pt x="2984" y="64"/>
                    <a:pt x="237" y="64"/>
                    <a:pt x="237" y="3196"/>
                  </a:cubicBezTo>
                  <a:cubicBezTo>
                    <a:pt x="237" y="4448"/>
                    <a:pt x="1458" y="5701"/>
                    <a:pt x="2068" y="6327"/>
                  </a:cubicBezTo>
                  <a:cubicBezTo>
                    <a:pt x="12750" y="17601"/>
                    <a:pt x="33200" y="38582"/>
                    <a:pt x="53649" y="72402"/>
                  </a:cubicBezTo>
                  <a:cubicBezTo>
                    <a:pt x="102788" y="153195"/>
                    <a:pt x="125068" y="254969"/>
                    <a:pt x="125068" y="375532"/>
                  </a:cubicBezTo>
                  <a:cubicBezTo>
                    <a:pt x="125068" y="459769"/>
                    <a:pt x="114080" y="568433"/>
                    <a:pt x="63721" y="661752"/>
                  </a:cubicBezTo>
                  <a:cubicBezTo>
                    <a:pt x="39609" y="706219"/>
                    <a:pt x="14277" y="732211"/>
                    <a:pt x="1458" y="745363"/>
                  </a:cubicBezTo>
                  <a:cubicBezTo>
                    <a:pt x="847" y="746302"/>
                    <a:pt x="237" y="747242"/>
                    <a:pt x="237" y="748181"/>
                  </a:cubicBezTo>
                  <a:cubicBezTo>
                    <a:pt x="237" y="751313"/>
                    <a:pt x="2984" y="751313"/>
                    <a:pt x="6646" y="751313"/>
                  </a:cubicBezTo>
                  <a:cubicBezTo>
                    <a:pt x="10919" y="751313"/>
                    <a:pt x="11530" y="751313"/>
                    <a:pt x="16108" y="746615"/>
                  </a:cubicBezTo>
                  <a:cubicBezTo>
                    <a:pt x="118353" y="651104"/>
                    <a:pt x="150400" y="507681"/>
                    <a:pt x="150400" y="375845"/>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89" name="Freeform: Shape 788">
              <a:extLst>
                <a:ext uri="{FF2B5EF4-FFF2-40B4-BE49-F238E27FC236}">
                  <a16:creationId xmlns:a16="http://schemas.microsoft.com/office/drawing/2014/main" id="{2D8FBCBE-4207-B350-6B1B-431E23B43321}"/>
                </a:ext>
              </a:extLst>
            </p:cNvPr>
            <p:cNvSpPr/>
            <p:nvPr>
              <p:custDataLst>
                <p:tags r:id="rId120"/>
              </p:custDataLst>
            </p:nvPr>
          </p:nvSpPr>
          <p:spPr>
            <a:xfrm>
              <a:off x="9520164" y="6724069"/>
              <a:ext cx="153398" cy="148182"/>
            </a:xfrm>
            <a:custGeom>
              <a:avLst/>
              <a:gdLst>
                <a:gd name="connsiteX0" fmla="*/ 149156 w 153398"/>
                <a:gd name="connsiteY0" fmla="*/ 88 h 148182"/>
                <a:gd name="connsiteX1" fmla="*/ 4731 w 153398"/>
                <a:gd name="connsiteY1" fmla="*/ 88 h 148182"/>
                <a:gd name="connsiteX2" fmla="*/ 244 w 153398"/>
                <a:gd name="connsiteY2" fmla="*/ 50505 h 148182"/>
                <a:gd name="connsiteX3" fmla="*/ 7508 w 153398"/>
                <a:gd name="connsiteY3" fmla="*/ 50505 h 148182"/>
                <a:gd name="connsiteX4" fmla="*/ 49597 w 153398"/>
                <a:gd name="connsiteY4" fmla="*/ 7980 h 148182"/>
                <a:gd name="connsiteX5" fmla="*/ 62202 w 153398"/>
                <a:gd name="connsiteY5" fmla="*/ 8199 h 148182"/>
                <a:gd name="connsiteX6" fmla="*/ 66902 w 153398"/>
                <a:gd name="connsiteY6" fmla="*/ 16529 h 148182"/>
                <a:gd name="connsiteX7" fmla="*/ 66902 w 153398"/>
                <a:gd name="connsiteY7" fmla="*/ 130296 h 148182"/>
                <a:gd name="connsiteX8" fmla="*/ 44683 w 153398"/>
                <a:gd name="connsiteY8" fmla="*/ 140380 h 148182"/>
                <a:gd name="connsiteX9" fmla="*/ 35710 w 153398"/>
                <a:gd name="connsiteY9" fmla="*/ 140380 h 148182"/>
                <a:gd name="connsiteX10" fmla="*/ 35710 w 153398"/>
                <a:gd name="connsiteY10" fmla="*/ 148271 h 148182"/>
                <a:gd name="connsiteX11" fmla="*/ 77157 w 153398"/>
                <a:gd name="connsiteY11" fmla="*/ 147394 h 148182"/>
                <a:gd name="connsiteX12" fmla="*/ 118391 w 153398"/>
                <a:gd name="connsiteY12" fmla="*/ 148271 h 148182"/>
                <a:gd name="connsiteX13" fmla="*/ 118391 w 153398"/>
                <a:gd name="connsiteY13" fmla="*/ 140380 h 148182"/>
                <a:gd name="connsiteX14" fmla="*/ 109418 w 153398"/>
                <a:gd name="connsiteY14" fmla="*/ 140380 h 148182"/>
                <a:gd name="connsiteX15" fmla="*/ 87199 w 153398"/>
                <a:gd name="connsiteY15" fmla="*/ 130296 h 148182"/>
                <a:gd name="connsiteX16" fmla="*/ 87199 w 153398"/>
                <a:gd name="connsiteY16" fmla="*/ 16529 h 148182"/>
                <a:gd name="connsiteX17" fmla="*/ 91899 w 153398"/>
                <a:gd name="connsiteY17" fmla="*/ 8199 h 148182"/>
                <a:gd name="connsiteX18" fmla="*/ 104504 w 153398"/>
                <a:gd name="connsiteY18" fmla="*/ 7980 h 148182"/>
                <a:gd name="connsiteX19" fmla="*/ 133133 w 153398"/>
                <a:gd name="connsiteY19" fmla="*/ 12364 h 148182"/>
                <a:gd name="connsiteX20" fmla="*/ 144456 w 153398"/>
                <a:gd name="connsiteY20" fmla="*/ 33407 h 148182"/>
                <a:gd name="connsiteX21" fmla="*/ 146379 w 153398"/>
                <a:gd name="connsiteY21" fmla="*/ 50505 h 148182"/>
                <a:gd name="connsiteX22" fmla="*/ 153643 w 153398"/>
                <a:gd name="connsiteY22" fmla="*/ 50505 h 148182"/>
                <a:gd name="connsiteX23" fmla="*/ 149156 w 153398"/>
                <a:gd name="connsiteY23" fmla="*/ 88 h 14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398" h="148182">
                  <a:moveTo>
                    <a:pt x="149156" y="88"/>
                  </a:moveTo>
                  <a:lnTo>
                    <a:pt x="4731" y="88"/>
                  </a:lnTo>
                  <a:lnTo>
                    <a:pt x="244" y="50505"/>
                  </a:lnTo>
                  <a:lnTo>
                    <a:pt x="7508" y="50505"/>
                  </a:lnTo>
                  <a:cubicBezTo>
                    <a:pt x="10499" y="12583"/>
                    <a:pt x="16695" y="7980"/>
                    <a:pt x="49597" y="7980"/>
                  </a:cubicBezTo>
                  <a:cubicBezTo>
                    <a:pt x="53870" y="7980"/>
                    <a:pt x="60065" y="7980"/>
                    <a:pt x="62202" y="8199"/>
                  </a:cubicBezTo>
                  <a:cubicBezTo>
                    <a:pt x="66902" y="9076"/>
                    <a:pt x="66902" y="11487"/>
                    <a:pt x="66902" y="16529"/>
                  </a:cubicBezTo>
                  <a:lnTo>
                    <a:pt x="66902" y="130296"/>
                  </a:lnTo>
                  <a:cubicBezTo>
                    <a:pt x="66902" y="137530"/>
                    <a:pt x="66902" y="140380"/>
                    <a:pt x="44683" y="140380"/>
                  </a:cubicBezTo>
                  <a:lnTo>
                    <a:pt x="35710" y="140380"/>
                  </a:lnTo>
                  <a:lnTo>
                    <a:pt x="35710" y="148271"/>
                  </a:lnTo>
                  <a:cubicBezTo>
                    <a:pt x="46178" y="147394"/>
                    <a:pt x="66048" y="147394"/>
                    <a:pt x="77157" y="147394"/>
                  </a:cubicBezTo>
                  <a:cubicBezTo>
                    <a:pt x="88267" y="147394"/>
                    <a:pt x="107922" y="147394"/>
                    <a:pt x="118391" y="148271"/>
                  </a:cubicBezTo>
                  <a:lnTo>
                    <a:pt x="118391" y="140380"/>
                  </a:lnTo>
                  <a:lnTo>
                    <a:pt x="109418" y="140380"/>
                  </a:lnTo>
                  <a:cubicBezTo>
                    <a:pt x="87199" y="140380"/>
                    <a:pt x="87199" y="137530"/>
                    <a:pt x="87199" y="130296"/>
                  </a:cubicBezTo>
                  <a:lnTo>
                    <a:pt x="87199" y="16529"/>
                  </a:lnTo>
                  <a:cubicBezTo>
                    <a:pt x="87199" y="11487"/>
                    <a:pt x="87199" y="9076"/>
                    <a:pt x="91899" y="8199"/>
                  </a:cubicBezTo>
                  <a:cubicBezTo>
                    <a:pt x="94035" y="7980"/>
                    <a:pt x="100231" y="7980"/>
                    <a:pt x="104504" y="7980"/>
                  </a:cubicBezTo>
                  <a:cubicBezTo>
                    <a:pt x="116468" y="7980"/>
                    <a:pt x="125655" y="7980"/>
                    <a:pt x="133133" y="12364"/>
                  </a:cubicBezTo>
                  <a:cubicBezTo>
                    <a:pt x="142747" y="18282"/>
                    <a:pt x="144242" y="32311"/>
                    <a:pt x="144456" y="33407"/>
                  </a:cubicBezTo>
                  <a:lnTo>
                    <a:pt x="146379" y="50505"/>
                  </a:lnTo>
                  <a:lnTo>
                    <a:pt x="153643" y="50505"/>
                  </a:lnTo>
                  <a:lnTo>
                    <a:pt x="149156" y="88"/>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0" name="Freeform: Shape 789">
              <a:extLst>
                <a:ext uri="{FF2B5EF4-FFF2-40B4-BE49-F238E27FC236}">
                  <a16:creationId xmlns:a16="http://schemas.microsoft.com/office/drawing/2014/main" id="{AD7EA129-124B-EDCF-D3C2-A233C9D3CDD6}"/>
                </a:ext>
              </a:extLst>
            </p:cNvPr>
            <p:cNvSpPr/>
            <p:nvPr>
              <p:custDataLst>
                <p:tags r:id="rId121"/>
              </p:custDataLst>
            </p:nvPr>
          </p:nvSpPr>
          <p:spPr>
            <a:xfrm>
              <a:off x="9801265" y="6444171"/>
              <a:ext cx="202965" cy="73277"/>
            </a:xfrm>
            <a:custGeom>
              <a:avLst/>
              <a:gdLst>
                <a:gd name="connsiteX0" fmla="*/ 192841 w 202965"/>
                <a:gd name="connsiteY0" fmla="*/ 12604 h 73277"/>
                <a:gd name="connsiteX1" fmla="*/ 203218 w 202965"/>
                <a:gd name="connsiteY1" fmla="*/ 6341 h 73277"/>
                <a:gd name="connsiteX2" fmla="*/ 193146 w 202965"/>
                <a:gd name="connsiteY2" fmla="*/ 78 h 73277"/>
                <a:gd name="connsiteX3" fmla="*/ 10325 w 202965"/>
                <a:gd name="connsiteY3" fmla="*/ 78 h 73277"/>
                <a:gd name="connsiteX4" fmla="*/ 253 w 202965"/>
                <a:gd name="connsiteY4" fmla="*/ 6341 h 73277"/>
                <a:gd name="connsiteX5" fmla="*/ 10630 w 202965"/>
                <a:gd name="connsiteY5" fmla="*/ 12604 h 73277"/>
                <a:gd name="connsiteX6" fmla="*/ 192841 w 202965"/>
                <a:gd name="connsiteY6" fmla="*/ 12604 h 73277"/>
                <a:gd name="connsiteX7" fmla="*/ 193146 w 202965"/>
                <a:gd name="connsiteY7" fmla="*/ 73355 h 73277"/>
                <a:gd name="connsiteX8" fmla="*/ 203218 w 202965"/>
                <a:gd name="connsiteY8" fmla="*/ 67092 h 73277"/>
                <a:gd name="connsiteX9" fmla="*/ 192841 w 202965"/>
                <a:gd name="connsiteY9" fmla="*/ 60829 h 73277"/>
                <a:gd name="connsiteX10" fmla="*/ 10630 w 202965"/>
                <a:gd name="connsiteY10" fmla="*/ 60829 h 73277"/>
                <a:gd name="connsiteX11" fmla="*/ 253 w 202965"/>
                <a:gd name="connsiteY11" fmla="*/ 67092 h 73277"/>
                <a:gd name="connsiteX12" fmla="*/ 10325 w 202965"/>
                <a:gd name="connsiteY12" fmla="*/ 73355 h 73277"/>
                <a:gd name="connsiteX13" fmla="*/ 193146 w 202965"/>
                <a:gd name="connsiteY13" fmla="*/ 73355 h 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965" h="73277">
                  <a:moveTo>
                    <a:pt x="192841" y="12604"/>
                  </a:moveTo>
                  <a:cubicBezTo>
                    <a:pt x="197419" y="12604"/>
                    <a:pt x="203218" y="12604"/>
                    <a:pt x="203218" y="6341"/>
                  </a:cubicBezTo>
                  <a:cubicBezTo>
                    <a:pt x="203218" y="78"/>
                    <a:pt x="197419" y="78"/>
                    <a:pt x="193146" y="78"/>
                  </a:cubicBezTo>
                  <a:lnTo>
                    <a:pt x="10325" y="78"/>
                  </a:lnTo>
                  <a:cubicBezTo>
                    <a:pt x="6052" y="78"/>
                    <a:pt x="253" y="78"/>
                    <a:pt x="253" y="6341"/>
                  </a:cubicBezTo>
                  <a:cubicBezTo>
                    <a:pt x="253" y="12604"/>
                    <a:pt x="6052" y="12604"/>
                    <a:pt x="10630" y="12604"/>
                  </a:cubicBezTo>
                  <a:lnTo>
                    <a:pt x="192841" y="12604"/>
                  </a:lnTo>
                  <a:close/>
                  <a:moveTo>
                    <a:pt x="193146" y="73355"/>
                  </a:moveTo>
                  <a:cubicBezTo>
                    <a:pt x="197419" y="73355"/>
                    <a:pt x="203218" y="73355"/>
                    <a:pt x="203218" y="67092"/>
                  </a:cubicBezTo>
                  <a:cubicBezTo>
                    <a:pt x="203218" y="60829"/>
                    <a:pt x="197419" y="60829"/>
                    <a:pt x="192841" y="60829"/>
                  </a:cubicBezTo>
                  <a:lnTo>
                    <a:pt x="10630" y="60829"/>
                  </a:lnTo>
                  <a:cubicBezTo>
                    <a:pt x="6052" y="60829"/>
                    <a:pt x="253" y="60829"/>
                    <a:pt x="253" y="67092"/>
                  </a:cubicBezTo>
                  <a:cubicBezTo>
                    <a:pt x="253" y="73355"/>
                    <a:pt x="6052" y="73355"/>
                    <a:pt x="10325" y="73355"/>
                  </a:cubicBezTo>
                  <a:lnTo>
                    <a:pt x="193146" y="73355"/>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1" name="Freeform: Shape 790">
              <a:extLst>
                <a:ext uri="{FF2B5EF4-FFF2-40B4-BE49-F238E27FC236}">
                  <a16:creationId xmlns:a16="http://schemas.microsoft.com/office/drawing/2014/main" id="{AA8CD087-10F5-F5BE-09A2-1359DA731237}"/>
                </a:ext>
              </a:extLst>
            </p:cNvPr>
            <p:cNvSpPr/>
            <p:nvPr>
              <p:custDataLst>
                <p:tags r:id="rId122"/>
              </p:custDataLst>
            </p:nvPr>
          </p:nvSpPr>
          <p:spPr>
            <a:xfrm>
              <a:off x="10116715" y="6341771"/>
              <a:ext cx="150468" cy="220771"/>
            </a:xfrm>
            <a:custGeom>
              <a:avLst/>
              <a:gdLst>
                <a:gd name="connsiteX0" fmla="*/ 105866 w 150468"/>
                <a:gd name="connsiteY0" fmla="*/ 200182 h 220771"/>
                <a:gd name="connsiteX1" fmla="*/ 105866 w 150468"/>
                <a:gd name="connsiteY1" fmla="*/ 220849 h 220771"/>
                <a:gd name="connsiteX2" fmla="*/ 150732 w 150468"/>
                <a:gd name="connsiteY2" fmla="*/ 217405 h 220771"/>
                <a:gd name="connsiteX3" fmla="*/ 150732 w 150468"/>
                <a:gd name="connsiteY3" fmla="*/ 207697 h 220771"/>
                <a:gd name="connsiteX4" fmla="*/ 126926 w 150468"/>
                <a:gd name="connsiteY4" fmla="*/ 190161 h 220771"/>
                <a:gd name="connsiteX5" fmla="*/ 126926 w 150468"/>
                <a:gd name="connsiteY5" fmla="*/ 78 h 220771"/>
                <a:gd name="connsiteX6" fmla="*/ 82976 w 150468"/>
                <a:gd name="connsiteY6" fmla="*/ 3523 h 220771"/>
                <a:gd name="connsiteX7" fmla="*/ 82976 w 150468"/>
                <a:gd name="connsiteY7" fmla="*/ 13231 h 220771"/>
                <a:gd name="connsiteX8" fmla="*/ 106782 w 150468"/>
                <a:gd name="connsiteY8" fmla="*/ 30767 h 220771"/>
                <a:gd name="connsiteX9" fmla="*/ 106782 w 150468"/>
                <a:gd name="connsiteY9" fmla="*/ 98408 h 220771"/>
                <a:gd name="connsiteX10" fmla="*/ 68326 w 150468"/>
                <a:gd name="connsiteY10" fmla="*/ 78992 h 220771"/>
                <a:gd name="connsiteX11" fmla="*/ 264 w 150468"/>
                <a:gd name="connsiteY11" fmla="*/ 150077 h 220771"/>
                <a:gd name="connsiteX12" fmla="*/ 64968 w 150468"/>
                <a:gd name="connsiteY12" fmla="*/ 220849 h 220771"/>
                <a:gd name="connsiteX13" fmla="*/ 105866 w 150468"/>
                <a:gd name="connsiteY13" fmla="*/ 200182 h 220771"/>
                <a:gd name="connsiteX14" fmla="*/ 105866 w 150468"/>
                <a:gd name="connsiteY14" fmla="*/ 116257 h 220771"/>
                <a:gd name="connsiteX15" fmla="*/ 105866 w 150468"/>
                <a:gd name="connsiteY15" fmla="*/ 180453 h 220771"/>
                <a:gd name="connsiteX16" fmla="*/ 102509 w 150468"/>
                <a:gd name="connsiteY16" fmla="*/ 192040 h 220771"/>
                <a:gd name="connsiteX17" fmla="*/ 66494 w 150468"/>
                <a:gd name="connsiteY17" fmla="*/ 213960 h 220771"/>
                <a:gd name="connsiteX18" fmla="*/ 34447 w 150468"/>
                <a:gd name="connsiteY18" fmla="*/ 193918 h 220771"/>
                <a:gd name="connsiteX19" fmla="*/ 25596 w 150468"/>
                <a:gd name="connsiteY19" fmla="*/ 150391 h 220771"/>
                <a:gd name="connsiteX20" fmla="*/ 35058 w 150468"/>
                <a:gd name="connsiteY20" fmla="*/ 105923 h 220771"/>
                <a:gd name="connsiteX21" fmla="*/ 69546 w 150468"/>
                <a:gd name="connsiteY21" fmla="*/ 85881 h 220771"/>
                <a:gd name="connsiteX22" fmla="*/ 102509 w 150468"/>
                <a:gd name="connsiteY22" fmla="*/ 104671 h 220771"/>
                <a:gd name="connsiteX23" fmla="*/ 105866 w 150468"/>
                <a:gd name="connsiteY23" fmla="*/ 116257 h 2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468" h="220771">
                  <a:moveTo>
                    <a:pt x="105866" y="200182"/>
                  </a:moveTo>
                  <a:lnTo>
                    <a:pt x="105866" y="220849"/>
                  </a:lnTo>
                  <a:lnTo>
                    <a:pt x="150732" y="217405"/>
                  </a:lnTo>
                  <a:lnTo>
                    <a:pt x="150732" y="207697"/>
                  </a:lnTo>
                  <a:cubicBezTo>
                    <a:pt x="129368" y="207697"/>
                    <a:pt x="126926" y="205505"/>
                    <a:pt x="126926" y="190161"/>
                  </a:cubicBezTo>
                  <a:lnTo>
                    <a:pt x="126926" y="78"/>
                  </a:lnTo>
                  <a:lnTo>
                    <a:pt x="82976" y="3523"/>
                  </a:lnTo>
                  <a:lnTo>
                    <a:pt x="82976" y="13231"/>
                  </a:lnTo>
                  <a:cubicBezTo>
                    <a:pt x="104340" y="13231"/>
                    <a:pt x="106782" y="15423"/>
                    <a:pt x="106782" y="30767"/>
                  </a:cubicBezTo>
                  <a:lnTo>
                    <a:pt x="106782" y="98408"/>
                  </a:lnTo>
                  <a:cubicBezTo>
                    <a:pt x="97931" y="87134"/>
                    <a:pt x="84807" y="78992"/>
                    <a:pt x="68326" y="78992"/>
                  </a:cubicBezTo>
                  <a:cubicBezTo>
                    <a:pt x="32311" y="78992"/>
                    <a:pt x="264" y="109681"/>
                    <a:pt x="264" y="150077"/>
                  </a:cubicBezTo>
                  <a:cubicBezTo>
                    <a:pt x="264" y="189848"/>
                    <a:pt x="30174" y="220849"/>
                    <a:pt x="64968" y="220849"/>
                  </a:cubicBezTo>
                  <a:cubicBezTo>
                    <a:pt x="84502" y="220849"/>
                    <a:pt x="98236" y="210202"/>
                    <a:pt x="105866" y="200182"/>
                  </a:cubicBezTo>
                  <a:close/>
                  <a:moveTo>
                    <a:pt x="105866" y="116257"/>
                  </a:moveTo>
                  <a:lnTo>
                    <a:pt x="105866" y="180453"/>
                  </a:lnTo>
                  <a:cubicBezTo>
                    <a:pt x="105866" y="186090"/>
                    <a:pt x="105866" y="186716"/>
                    <a:pt x="102509" y="192040"/>
                  </a:cubicBezTo>
                  <a:cubicBezTo>
                    <a:pt x="93353" y="207071"/>
                    <a:pt x="79618" y="213960"/>
                    <a:pt x="66494" y="213960"/>
                  </a:cubicBezTo>
                  <a:cubicBezTo>
                    <a:pt x="52760" y="213960"/>
                    <a:pt x="41772" y="205818"/>
                    <a:pt x="34447" y="193918"/>
                  </a:cubicBezTo>
                  <a:cubicBezTo>
                    <a:pt x="26512" y="181079"/>
                    <a:pt x="25596" y="163230"/>
                    <a:pt x="25596" y="150391"/>
                  </a:cubicBezTo>
                  <a:cubicBezTo>
                    <a:pt x="25596" y="138804"/>
                    <a:pt x="26206" y="120015"/>
                    <a:pt x="35058" y="105923"/>
                  </a:cubicBezTo>
                  <a:cubicBezTo>
                    <a:pt x="41467" y="96215"/>
                    <a:pt x="53065" y="85881"/>
                    <a:pt x="69546" y="85881"/>
                  </a:cubicBezTo>
                  <a:cubicBezTo>
                    <a:pt x="80229" y="85881"/>
                    <a:pt x="93048" y="90579"/>
                    <a:pt x="102509" y="104671"/>
                  </a:cubicBezTo>
                  <a:cubicBezTo>
                    <a:pt x="105866" y="109994"/>
                    <a:pt x="105866" y="110620"/>
                    <a:pt x="105866" y="116257"/>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2" name="Freeform: Shape 791">
              <a:extLst>
                <a:ext uri="{FF2B5EF4-FFF2-40B4-BE49-F238E27FC236}">
                  <a16:creationId xmlns:a16="http://schemas.microsoft.com/office/drawing/2014/main" id="{DBB54233-5D67-D08B-870A-510388BEC999}"/>
                </a:ext>
              </a:extLst>
            </p:cNvPr>
            <p:cNvSpPr/>
            <p:nvPr>
              <p:custDataLst>
                <p:tags r:id="rId123"/>
              </p:custDataLst>
            </p:nvPr>
          </p:nvSpPr>
          <p:spPr>
            <a:xfrm>
              <a:off x="10292687" y="6345216"/>
              <a:ext cx="303074" cy="220771"/>
            </a:xfrm>
            <a:custGeom>
              <a:avLst/>
              <a:gdLst>
                <a:gd name="connsiteX0" fmla="*/ 263361 w 303074"/>
                <a:gd name="connsiteY0" fmla="*/ 36404 h 220771"/>
                <a:gd name="connsiteX1" fmla="*/ 297544 w 303074"/>
                <a:gd name="connsiteY1" fmla="*/ 9786 h 220771"/>
                <a:gd name="connsiteX2" fmla="*/ 303343 w 303074"/>
                <a:gd name="connsiteY2" fmla="*/ 3523 h 220771"/>
                <a:gd name="connsiteX3" fmla="*/ 299681 w 303074"/>
                <a:gd name="connsiteY3" fmla="*/ 78 h 220771"/>
                <a:gd name="connsiteX4" fmla="*/ 276179 w 303074"/>
                <a:gd name="connsiteY4" fmla="*/ 1018 h 220771"/>
                <a:gd name="connsiteX5" fmla="*/ 244438 w 303074"/>
                <a:gd name="connsiteY5" fmla="*/ 78 h 220771"/>
                <a:gd name="connsiteX6" fmla="*/ 238639 w 303074"/>
                <a:gd name="connsiteY6" fmla="*/ 6028 h 220771"/>
                <a:gd name="connsiteX7" fmla="*/ 243217 w 303074"/>
                <a:gd name="connsiteY7" fmla="*/ 9786 h 220771"/>
                <a:gd name="connsiteX8" fmla="*/ 261224 w 303074"/>
                <a:gd name="connsiteY8" fmla="*/ 21999 h 220771"/>
                <a:gd name="connsiteX9" fmla="*/ 257256 w 303074"/>
                <a:gd name="connsiteY9" fmla="*/ 32333 h 220771"/>
                <a:gd name="connsiteX10" fmla="*/ 174850 w 303074"/>
                <a:gd name="connsiteY10" fmla="*/ 179827 h 220771"/>
                <a:gd name="connsiteX11" fmla="*/ 163557 w 303074"/>
                <a:gd name="connsiteY11" fmla="*/ 24504 h 220771"/>
                <a:gd name="connsiteX12" fmla="*/ 184922 w 303074"/>
                <a:gd name="connsiteY12" fmla="*/ 9786 h 220771"/>
                <a:gd name="connsiteX13" fmla="*/ 193162 w 303074"/>
                <a:gd name="connsiteY13" fmla="*/ 3523 h 220771"/>
                <a:gd name="connsiteX14" fmla="*/ 188584 w 303074"/>
                <a:gd name="connsiteY14" fmla="*/ 78 h 220771"/>
                <a:gd name="connsiteX15" fmla="*/ 151348 w 303074"/>
                <a:gd name="connsiteY15" fmla="*/ 1018 h 220771"/>
                <a:gd name="connsiteX16" fmla="*/ 119301 w 303074"/>
                <a:gd name="connsiteY16" fmla="*/ 78 h 220771"/>
                <a:gd name="connsiteX17" fmla="*/ 113502 w 303074"/>
                <a:gd name="connsiteY17" fmla="*/ 6341 h 220771"/>
                <a:gd name="connsiteX18" fmla="*/ 120827 w 303074"/>
                <a:gd name="connsiteY18" fmla="*/ 9786 h 220771"/>
                <a:gd name="connsiteX19" fmla="*/ 137003 w 303074"/>
                <a:gd name="connsiteY19" fmla="*/ 17615 h 220771"/>
                <a:gd name="connsiteX20" fmla="*/ 138835 w 303074"/>
                <a:gd name="connsiteY20" fmla="*/ 41727 h 220771"/>
                <a:gd name="connsiteX21" fmla="*/ 61616 w 303074"/>
                <a:gd name="connsiteY21" fmla="*/ 179827 h 220771"/>
                <a:gd name="connsiteX22" fmla="*/ 50018 w 303074"/>
                <a:gd name="connsiteY22" fmla="*/ 21059 h 220771"/>
                <a:gd name="connsiteX23" fmla="*/ 73214 w 303074"/>
                <a:gd name="connsiteY23" fmla="*/ 9786 h 220771"/>
                <a:gd name="connsiteX24" fmla="*/ 79624 w 303074"/>
                <a:gd name="connsiteY24" fmla="*/ 3523 h 220771"/>
                <a:gd name="connsiteX25" fmla="*/ 75351 w 303074"/>
                <a:gd name="connsiteY25" fmla="*/ 78 h 220771"/>
                <a:gd name="connsiteX26" fmla="*/ 37810 w 303074"/>
                <a:gd name="connsiteY26" fmla="*/ 1018 h 220771"/>
                <a:gd name="connsiteX27" fmla="*/ 5763 w 303074"/>
                <a:gd name="connsiteY27" fmla="*/ 78 h 220771"/>
                <a:gd name="connsiteX28" fmla="*/ 269 w 303074"/>
                <a:gd name="connsiteY28" fmla="*/ 6028 h 220771"/>
                <a:gd name="connsiteX29" fmla="*/ 7899 w 303074"/>
                <a:gd name="connsiteY29" fmla="*/ 9786 h 220771"/>
                <a:gd name="connsiteX30" fmla="*/ 24076 w 303074"/>
                <a:gd name="connsiteY30" fmla="*/ 21372 h 220771"/>
                <a:gd name="connsiteX31" fmla="*/ 37810 w 303074"/>
                <a:gd name="connsiteY31" fmla="*/ 212708 h 220771"/>
                <a:gd name="connsiteX32" fmla="*/ 42693 w 303074"/>
                <a:gd name="connsiteY32" fmla="*/ 220849 h 220771"/>
                <a:gd name="connsiteX33" fmla="*/ 50018 w 303074"/>
                <a:gd name="connsiteY33" fmla="*/ 214273 h 220771"/>
                <a:gd name="connsiteX34" fmla="*/ 139750 w 303074"/>
                <a:gd name="connsiteY34" fmla="*/ 54566 h 220771"/>
                <a:gd name="connsiteX35" fmla="*/ 151043 w 303074"/>
                <a:gd name="connsiteY35" fmla="*/ 212708 h 220771"/>
                <a:gd name="connsiteX36" fmla="*/ 155927 w 303074"/>
                <a:gd name="connsiteY36" fmla="*/ 220849 h 220771"/>
                <a:gd name="connsiteX37" fmla="*/ 163252 w 303074"/>
                <a:gd name="connsiteY37" fmla="*/ 214900 h 220771"/>
                <a:gd name="connsiteX38" fmla="*/ 263361 w 303074"/>
                <a:gd name="connsiteY38" fmla="*/ 36404 h 2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3074" h="220771">
                  <a:moveTo>
                    <a:pt x="263361" y="36404"/>
                  </a:moveTo>
                  <a:cubicBezTo>
                    <a:pt x="270991" y="22625"/>
                    <a:pt x="278316" y="11352"/>
                    <a:pt x="297544" y="9786"/>
                  </a:cubicBezTo>
                  <a:cubicBezTo>
                    <a:pt x="300291" y="9473"/>
                    <a:pt x="303343" y="9473"/>
                    <a:pt x="303343" y="3523"/>
                  </a:cubicBezTo>
                  <a:cubicBezTo>
                    <a:pt x="303343" y="2270"/>
                    <a:pt x="302122" y="78"/>
                    <a:pt x="299681" y="78"/>
                  </a:cubicBezTo>
                  <a:cubicBezTo>
                    <a:pt x="292356" y="78"/>
                    <a:pt x="283810" y="1018"/>
                    <a:pt x="276179" y="1018"/>
                  </a:cubicBezTo>
                  <a:cubicBezTo>
                    <a:pt x="265802" y="1018"/>
                    <a:pt x="254510" y="78"/>
                    <a:pt x="244438" y="78"/>
                  </a:cubicBezTo>
                  <a:cubicBezTo>
                    <a:pt x="242606" y="78"/>
                    <a:pt x="238639" y="78"/>
                    <a:pt x="238639" y="6028"/>
                  </a:cubicBezTo>
                  <a:cubicBezTo>
                    <a:pt x="238639" y="9473"/>
                    <a:pt x="241386" y="9786"/>
                    <a:pt x="243217" y="9786"/>
                  </a:cubicBezTo>
                  <a:cubicBezTo>
                    <a:pt x="250542" y="10099"/>
                    <a:pt x="261224" y="12604"/>
                    <a:pt x="261224" y="21999"/>
                  </a:cubicBezTo>
                  <a:cubicBezTo>
                    <a:pt x="261224" y="25443"/>
                    <a:pt x="259698" y="27949"/>
                    <a:pt x="257256" y="32333"/>
                  </a:cubicBezTo>
                  <a:lnTo>
                    <a:pt x="174850" y="179827"/>
                  </a:lnTo>
                  <a:lnTo>
                    <a:pt x="163557" y="24504"/>
                  </a:lnTo>
                  <a:cubicBezTo>
                    <a:pt x="163252" y="18241"/>
                    <a:pt x="162641" y="10099"/>
                    <a:pt x="184922" y="9786"/>
                  </a:cubicBezTo>
                  <a:cubicBezTo>
                    <a:pt x="190110" y="9786"/>
                    <a:pt x="193162" y="9786"/>
                    <a:pt x="193162" y="3523"/>
                  </a:cubicBezTo>
                  <a:cubicBezTo>
                    <a:pt x="193162" y="391"/>
                    <a:pt x="189805" y="78"/>
                    <a:pt x="188584" y="78"/>
                  </a:cubicBezTo>
                  <a:cubicBezTo>
                    <a:pt x="176376" y="78"/>
                    <a:pt x="163557" y="1018"/>
                    <a:pt x="151348" y="1018"/>
                  </a:cubicBezTo>
                  <a:cubicBezTo>
                    <a:pt x="144329" y="1018"/>
                    <a:pt x="126321" y="78"/>
                    <a:pt x="119301" y="78"/>
                  </a:cubicBezTo>
                  <a:cubicBezTo>
                    <a:pt x="117470" y="78"/>
                    <a:pt x="113502" y="78"/>
                    <a:pt x="113502" y="6341"/>
                  </a:cubicBezTo>
                  <a:cubicBezTo>
                    <a:pt x="113502" y="9786"/>
                    <a:pt x="116554" y="9786"/>
                    <a:pt x="120827" y="9786"/>
                  </a:cubicBezTo>
                  <a:cubicBezTo>
                    <a:pt x="134257" y="9786"/>
                    <a:pt x="136393" y="11665"/>
                    <a:pt x="137003" y="17615"/>
                  </a:cubicBezTo>
                  <a:lnTo>
                    <a:pt x="138835" y="41727"/>
                  </a:lnTo>
                  <a:lnTo>
                    <a:pt x="61616" y="179827"/>
                  </a:lnTo>
                  <a:lnTo>
                    <a:pt x="50018" y="21059"/>
                  </a:lnTo>
                  <a:cubicBezTo>
                    <a:pt x="50018" y="17301"/>
                    <a:pt x="50018" y="10099"/>
                    <a:pt x="73214" y="9786"/>
                  </a:cubicBezTo>
                  <a:cubicBezTo>
                    <a:pt x="76267" y="9786"/>
                    <a:pt x="79624" y="9786"/>
                    <a:pt x="79624" y="3523"/>
                  </a:cubicBezTo>
                  <a:cubicBezTo>
                    <a:pt x="79624" y="78"/>
                    <a:pt x="75961" y="78"/>
                    <a:pt x="75351" y="78"/>
                  </a:cubicBezTo>
                  <a:cubicBezTo>
                    <a:pt x="63143" y="78"/>
                    <a:pt x="50324" y="1018"/>
                    <a:pt x="37810" y="1018"/>
                  </a:cubicBezTo>
                  <a:cubicBezTo>
                    <a:pt x="27128" y="1018"/>
                    <a:pt x="16140" y="78"/>
                    <a:pt x="5763" y="78"/>
                  </a:cubicBezTo>
                  <a:cubicBezTo>
                    <a:pt x="4237" y="78"/>
                    <a:pt x="269" y="78"/>
                    <a:pt x="269" y="6028"/>
                  </a:cubicBezTo>
                  <a:cubicBezTo>
                    <a:pt x="269" y="9786"/>
                    <a:pt x="3016" y="9786"/>
                    <a:pt x="7899" y="9786"/>
                  </a:cubicBezTo>
                  <a:cubicBezTo>
                    <a:pt x="23160" y="9786"/>
                    <a:pt x="23465" y="12604"/>
                    <a:pt x="24076" y="21372"/>
                  </a:cubicBezTo>
                  <a:lnTo>
                    <a:pt x="37810" y="212708"/>
                  </a:lnTo>
                  <a:cubicBezTo>
                    <a:pt x="38115" y="218344"/>
                    <a:pt x="38420" y="220849"/>
                    <a:pt x="42693" y="220849"/>
                  </a:cubicBezTo>
                  <a:cubicBezTo>
                    <a:pt x="46356" y="220849"/>
                    <a:pt x="47272" y="218971"/>
                    <a:pt x="50018" y="214273"/>
                  </a:cubicBezTo>
                  <a:lnTo>
                    <a:pt x="139750" y="54566"/>
                  </a:lnTo>
                  <a:lnTo>
                    <a:pt x="151043" y="212708"/>
                  </a:lnTo>
                  <a:cubicBezTo>
                    <a:pt x="151654" y="219284"/>
                    <a:pt x="152264" y="220849"/>
                    <a:pt x="155927" y="220849"/>
                  </a:cubicBezTo>
                  <a:cubicBezTo>
                    <a:pt x="159894" y="220849"/>
                    <a:pt x="161726" y="217718"/>
                    <a:pt x="163252" y="214900"/>
                  </a:cubicBezTo>
                  <a:lnTo>
                    <a:pt x="263361" y="36404"/>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3" name="Freeform: Shape 792">
              <a:extLst>
                <a:ext uri="{FF2B5EF4-FFF2-40B4-BE49-F238E27FC236}">
                  <a16:creationId xmlns:a16="http://schemas.microsoft.com/office/drawing/2014/main" id="{6BCDE19F-CE11-D6C7-4184-A346996DC58F}"/>
                </a:ext>
              </a:extLst>
            </p:cNvPr>
            <p:cNvSpPr/>
            <p:nvPr>
              <p:custDataLst>
                <p:tags r:id="rId124"/>
              </p:custDataLst>
            </p:nvPr>
          </p:nvSpPr>
          <p:spPr>
            <a:xfrm>
              <a:off x="10622722" y="6338326"/>
              <a:ext cx="152300" cy="284967"/>
            </a:xfrm>
            <a:custGeom>
              <a:avLst/>
              <a:gdLst>
                <a:gd name="connsiteX0" fmla="*/ 96116 w 152300"/>
                <a:gd name="connsiteY0" fmla="*/ 95589 h 284967"/>
                <a:gd name="connsiteX1" fmla="*/ 122364 w 152300"/>
                <a:gd name="connsiteY1" fmla="*/ 95589 h 284967"/>
                <a:gd name="connsiteX2" fmla="*/ 131520 w 152300"/>
                <a:gd name="connsiteY2" fmla="*/ 89326 h 284967"/>
                <a:gd name="connsiteX3" fmla="*/ 123280 w 152300"/>
                <a:gd name="connsiteY3" fmla="*/ 85881 h 284967"/>
                <a:gd name="connsiteX4" fmla="*/ 97947 w 152300"/>
                <a:gd name="connsiteY4" fmla="*/ 85881 h 284967"/>
                <a:gd name="connsiteX5" fmla="*/ 104357 w 152300"/>
                <a:gd name="connsiteY5" fmla="*/ 50182 h 284967"/>
                <a:gd name="connsiteX6" fmla="*/ 111682 w 152300"/>
                <a:gd name="connsiteY6" fmla="*/ 17615 h 284967"/>
                <a:gd name="connsiteX7" fmla="*/ 126027 w 152300"/>
                <a:gd name="connsiteY7" fmla="*/ 6968 h 284967"/>
                <a:gd name="connsiteX8" fmla="*/ 140982 w 152300"/>
                <a:gd name="connsiteY8" fmla="*/ 12604 h 284967"/>
                <a:gd name="connsiteX9" fmla="*/ 124501 w 152300"/>
                <a:gd name="connsiteY9" fmla="*/ 29514 h 284967"/>
                <a:gd name="connsiteX10" fmla="*/ 135793 w 152300"/>
                <a:gd name="connsiteY10" fmla="*/ 40475 h 284967"/>
                <a:gd name="connsiteX11" fmla="*/ 152580 w 152300"/>
                <a:gd name="connsiteY11" fmla="*/ 21686 h 284967"/>
                <a:gd name="connsiteX12" fmla="*/ 126027 w 152300"/>
                <a:gd name="connsiteY12" fmla="*/ 78 h 284967"/>
                <a:gd name="connsiteX13" fmla="*/ 87265 w 152300"/>
                <a:gd name="connsiteY13" fmla="*/ 36717 h 284967"/>
                <a:gd name="connsiteX14" fmla="*/ 77193 w 152300"/>
                <a:gd name="connsiteY14" fmla="*/ 85881 h 284967"/>
                <a:gd name="connsiteX15" fmla="*/ 56133 w 152300"/>
                <a:gd name="connsiteY15" fmla="*/ 85881 h 284967"/>
                <a:gd name="connsiteX16" fmla="*/ 46977 w 152300"/>
                <a:gd name="connsiteY16" fmla="*/ 91831 h 284967"/>
                <a:gd name="connsiteX17" fmla="*/ 55523 w 152300"/>
                <a:gd name="connsiteY17" fmla="*/ 95589 h 284967"/>
                <a:gd name="connsiteX18" fmla="*/ 75667 w 152300"/>
                <a:gd name="connsiteY18" fmla="*/ 95589 h 284967"/>
                <a:gd name="connsiteX19" fmla="*/ 52776 w 152300"/>
                <a:gd name="connsiteY19" fmla="*/ 219284 h 284967"/>
                <a:gd name="connsiteX20" fmla="*/ 26223 w 152300"/>
                <a:gd name="connsiteY20" fmla="*/ 278156 h 284967"/>
                <a:gd name="connsiteX21" fmla="*/ 11573 w 152300"/>
                <a:gd name="connsiteY21" fmla="*/ 272519 h 284967"/>
                <a:gd name="connsiteX22" fmla="*/ 28359 w 152300"/>
                <a:gd name="connsiteY22" fmla="*/ 255609 h 284967"/>
                <a:gd name="connsiteX23" fmla="*/ 17067 w 152300"/>
                <a:gd name="connsiteY23" fmla="*/ 244649 h 284967"/>
                <a:gd name="connsiteX24" fmla="*/ 280 w 152300"/>
                <a:gd name="connsiteY24" fmla="*/ 263438 h 284967"/>
                <a:gd name="connsiteX25" fmla="*/ 26223 w 152300"/>
                <a:gd name="connsiteY25" fmla="*/ 285045 h 284967"/>
                <a:gd name="connsiteX26" fmla="*/ 60712 w 152300"/>
                <a:gd name="connsiteY26" fmla="*/ 254670 h 284967"/>
                <a:gd name="connsiteX27" fmla="*/ 77803 w 152300"/>
                <a:gd name="connsiteY27" fmla="*/ 194858 h 284967"/>
                <a:gd name="connsiteX28" fmla="*/ 96116 w 152300"/>
                <a:gd name="connsiteY28" fmla="*/ 95589 h 28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300" h="284967">
                  <a:moveTo>
                    <a:pt x="96116" y="95589"/>
                  </a:moveTo>
                  <a:lnTo>
                    <a:pt x="122364" y="95589"/>
                  </a:lnTo>
                  <a:cubicBezTo>
                    <a:pt x="128468" y="95589"/>
                    <a:pt x="131520" y="95589"/>
                    <a:pt x="131520" y="89326"/>
                  </a:cubicBezTo>
                  <a:cubicBezTo>
                    <a:pt x="131520" y="85881"/>
                    <a:pt x="128468" y="85881"/>
                    <a:pt x="123280" y="85881"/>
                  </a:cubicBezTo>
                  <a:lnTo>
                    <a:pt x="97947" y="85881"/>
                  </a:lnTo>
                  <a:lnTo>
                    <a:pt x="104357" y="50182"/>
                  </a:lnTo>
                  <a:cubicBezTo>
                    <a:pt x="105578" y="43606"/>
                    <a:pt x="109851" y="21372"/>
                    <a:pt x="111682" y="17615"/>
                  </a:cubicBezTo>
                  <a:cubicBezTo>
                    <a:pt x="114429" y="11665"/>
                    <a:pt x="119617" y="6968"/>
                    <a:pt x="126027" y="6968"/>
                  </a:cubicBezTo>
                  <a:cubicBezTo>
                    <a:pt x="127248" y="6968"/>
                    <a:pt x="135183" y="6968"/>
                    <a:pt x="140982" y="12604"/>
                  </a:cubicBezTo>
                  <a:cubicBezTo>
                    <a:pt x="127553" y="13857"/>
                    <a:pt x="124501" y="24817"/>
                    <a:pt x="124501" y="29514"/>
                  </a:cubicBezTo>
                  <a:cubicBezTo>
                    <a:pt x="124501" y="36717"/>
                    <a:pt x="129994" y="40475"/>
                    <a:pt x="135793" y="40475"/>
                  </a:cubicBezTo>
                  <a:cubicBezTo>
                    <a:pt x="143729" y="40475"/>
                    <a:pt x="152580" y="33585"/>
                    <a:pt x="152580" y="21686"/>
                  </a:cubicBezTo>
                  <a:cubicBezTo>
                    <a:pt x="152580" y="7281"/>
                    <a:pt x="138540" y="78"/>
                    <a:pt x="126027" y="78"/>
                  </a:cubicBezTo>
                  <a:cubicBezTo>
                    <a:pt x="115650" y="78"/>
                    <a:pt x="96421" y="5715"/>
                    <a:pt x="87265" y="36717"/>
                  </a:cubicBezTo>
                  <a:cubicBezTo>
                    <a:pt x="85434" y="43293"/>
                    <a:pt x="84518" y="46424"/>
                    <a:pt x="77193" y="85881"/>
                  </a:cubicBezTo>
                  <a:lnTo>
                    <a:pt x="56133" y="85881"/>
                  </a:lnTo>
                  <a:cubicBezTo>
                    <a:pt x="50334" y="85881"/>
                    <a:pt x="46977" y="85881"/>
                    <a:pt x="46977" y="91831"/>
                  </a:cubicBezTo>
                  <a:cubicBezTo>
                    <a:pt x="46977" y="95589"/>
                    <a:pt x="49724" y="95589"/>
                    <a:pt x="55523" y="95589"/>
                  </a:cubicBezTo>
                  <a:lnTo>
                    <a:pt x="75667" y="95589"/>
                  </a:lnTo>
                  <a:lnTo>
                    <a:pt x="52776" y="219284"/>
                  </a:lnTo>
                  <a:cubicBezTo>
                    <a:pt x="47282" y="249659"/>
                    <a:pt x="42094" y="278156"/>
                    <a:pt x="26223" y="278156"/>
                  </a:cubicBezTo>
                  <a:cubicBezTo>
                    <a:pt x="25002" y="278156"/>
                    <a:pt x="17372" y="278156"/>
                    <a:pt x="11573" y="272519"/>
                  </a:cubicBezTo>
                  <a:cubicBezTo>
                    <a:pt x="25612" y="271580"/>
                    <a:pt x="28359" y="260306"/>
                    <a:pt x="28359" y="255609"/>
                  </a:cubicBezTo>
                  <a:cubicBezTo>
                    <a:pt x="28359" y="248407"/>
                    <a:pt x="22865" y="244649"/>
                    <a:pt x="17067" y="244649"/>
                  </a:cubicBezTo>
                  <a:cubicBezTo>
                    <a:pt x="9131" y="244649"/>
                    <a:pt x="280" y="251538"/>
                    <a:pt x="280" y="263438"/>
                  </a:cubicBezTo>
                  <a:cubicBezTo>
                    <a:pt x="280" y="277530"/>
                    <a:pt x="13709" y="285045"/>
                    <a:pt x="26223" y="285045"/>
                  </a:cubicBezTo>
                  <a:cubicBezTo>
                    <a:pt x="43009" y="285045"/>
                    <a:pt x="55218" y="266569"/>
                    <a:pt x="60712" y="254670"/>
                  </a:cubicBezTo>
                  <a:cubicBezTo>
                    <a:pt x="70478" y="234941"/>
                    <a:pt x="77498" y="197050"/>
                    <a:pt x="77803" y="194858"/>
                  </a:cubicBezTo>
                  <a:lnTo>
                    <a:pt x="96116" y="95589"/>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4" name="Freeform: Shape 793">
              <a:extLst>
                <a:ext uri="{FF2B5EF4-FFF2-40B4-BE49-F238E27FC236}">
                  <a16:creationId xmlns:a16="http://schemas.microsoft.com/office/drawing/2014/main" id="{94E98538-3D57-8765-80DC-0F83A306A5ED}"/>
                </a:ext>
              </a:extLst>
            </p:cNvPr>
            <p:cNvSpPr/>
            <p:nvPr>
              <p:custDataLst>
                <p:tags r:id="rId125"/>
              </p:custDataLst>
            </p:nvPr>
          </p:nvSpPr>
          <p:spPr>
            <a:xfrm>
              <a:off x="10766386" y="6451530"/>
              <a:ext cx="124825" cy="197065"/>
            </a:xfrm>
            <a:custGeom>
              <a:avLst/>
              <a:gdLst>
                <a:gd name="connsiteX0" fmla="*/ 125110 w 124825"/>
                <a:gd name="connsiteY0" fmla="*/ 30549 h 197065"/>
                <a:gd name="connsiteX1" fmla="*/ 90072 w 124825"/>
                <a:gd name="connsiteY1" fmla="*/ 80 h 197065"/>
                <a:gd name="connsiteX2" fmla="*/ 33883 w 124825"/>
                <a:gd name="connsiteY2" fmla="*/ 56416 h 197065"/>
                <a:gd name="connsiteX3" fmla="*/ 340 w 124825"/>
                <a:gd name="connsiteY3" fmla="*/ 194515 h 197065"/>
                <a:gd name="connsiteX4" fmla="*/ 3331 w 124825"/>
                <a:gd name="connsiteY4" fmla="*/ 197145 h 197065"/>
                <a:gd name="connsiteX5" fmla="*/ 7391 w 124825"/>
                <a:gd name="connsiteY5" fmla="*/ 195611 h 197065"/>
                <a:gd name="connsiteX6" fmla="*/ 21705 w 124825"/>
                <a:gd name="connsiteY6" fmla="*/ 137083 h 197065"/>
                <a:gd name="connsiteX7" fmla="*/ 53752 w 124825"/>
                <a:gd name="connsiteY7" fmla="*/ 156592 h 197065"/>
                <a:gd name="connsiteX8" fmla="*/ 117419 w 124825"/>
                <a:gd name="connsiteY8" fmla="*/ 100914 h 197065"/>
                <a:gd name="connsiteX9" fmla="*/ 100755 w 124825"/>
                <a:gd name="connsiteY9" fmla="*/ 67595 h 197065"/>
                <a:gd name="connsiteX10" fmla="*/ 125110 w 124825"/>
                <a:gd name="connsiteY10" fmla="*/ 30549 h 197065"/>
                <a:gd name="connsiteX11" fmla="*/ 82808 w 124825"/>
                <a:gd name="connsiteY11" fmla="*/ 67376 h 197065"/>
                <a:gd name="connsiteX12" fmla="*/ 71912 w 124825"/>
                <a:gd name="connsiteY12" fmla="*/ 68910 h 197065"/>
                <a:gd name="connsiteX13" fmla="*/ 61871 w 124825"/>
                <a:gd name="connsiteY13" fmla="*/ 67814 h 197065"/>
                <a:gd name="connsiteX14" fmla="*/ 71912 w 124825"/>
                <a:gd name="connsiteY14" fmla="*/ 66280 h 197065"/>
                <a:gd name="connsiteX15" fmla="*/ 82808 w 124825"/>
                <a:gd name="connsiteY15" fmla="*/ 67376 h 197065"/>
                <a:gd name="connsiteX16" fmla="*/ 111010 w 124825"/>
                <a:gd name="connsiteY16" fmla="*/ 26604 h 197065"/>
                <a:gd name="connsiteX17" fmla="*/ 92209 w 124825"/>
                <a:gd name="connsiteY17" fmla="*/ 62992 h 197065"/>
                <a:gd name="connsiteX18" fmla="*/ 72126 w 124825"/>
                <a:gd name="connsiteY18" fmla="*/ 60142 h 197065"/>
                <a:gd name="connsiteX19" fmla="*/ 53966 w 124825"/>
                <a:gd name="connsiteY19" fmla="*/ 68472 h 197065"/>
                <a:gd name="connsiteX20" fmla="*/ 71485 w 124825"/>
                <a:gd name="connsiteY20" fmla="*/ 74829 h 197065"/>
                <a:gd name="connsiteX21" fmla="*/ 91781 w 124825"/>
                <a:gd name="connsiteY21" fmla="*/ 71760 h 197065"/>
                <a:gd name="connsiteX22" fmla="*/ 101609 w 124825"/>
                <a:gd name="connsiteY22" fmla="*/ 94996 h 197065"/>
                <a:gd name="connsiteX23" fmla="*/ 54393 w 124825"/>
                <a:gd name="connsiteY23" fmla="*/ 150455 h 197065"/>
                <a:gd name="connsiteX24" fmla="*/ 26192 w 124825"/>
                <a:gd name="connsiteY24" fmla="*/ 122835 h 197065"/>
                <a:gd name="connsiteX25" fmla="*/ 26833 w 124825"/>
                <a:gd name="connsiteY25" fmla="*/ 116478 h 197065"/>
                <a:gd name="connsiteX26" fmla="*/ 40933 w 124825"/>
                <a:gd name="connsiteY26" fmla="*/ 58169 h 197065"/>
                <a:gd name="connsiteX27" fmla="*/ 89645 w 124825"/>
                <a:gd name="connsiteY27" fmla="*/ 6217 h 197065"/>
                <a:gd name="connsiteX28" fmla="*/ 111010 w 124825"/>
                <a:gd name="connsiteY28" fmla="*/ 26604 h 19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825" h="197065">
                  <a:moveTo>
                    <a:pt x="125110" y="30549"/>
                  </a:moveTo>
                  <a:cubicBezTo>
                    <a:pt x="125110" y="11259"/>
                    <a:pt x="108873" y="80"/>
                    <a:pt x="90072" y="80"/>
                  </a:cubicBezTo>
                  <a:cubicBezTo>
                    <a:pt x="60803" y="80"/>
                    <a:pt x="39224" y="34276"/>
                    <a:pt x="33883" y="56416"/>
                  </a:cubicBezTo>
                  <a:lnTo>
                    <a:pt x="340" y="194515"/>
                  </a:lnTo>
                  <a:cubicBezTo>
                    <a:pt x="-87" y="196049"/>
                    <a:pt x="2050" y="197145"/>
                    <a:pt x="3331" y="197145"/>
                  </a:cubicBezTo>
                  <a:cubicBezTo>
                    <a:pt x="5254" y="197145"/>
                    <a:pt x="6963" y="196926"/>
                    <a:pt x="7391" y="195611"/>
                  </a:cubicBezTo>
                  <a:lnTo>
                    <a:pt x="21705" y="137083"/>
                  </a:lnTo>
                  <a:cubicBezTo>
                    <a:pt x="26192" y="147167"/>
                    <a:pt x="36447" y="156592"/>
                    <a:pt x="53752" y="156592"/>
                  </a:cubicBezTo>
                  <a:cubicBezTo>
                    <a:pt x="83663" y="156592"/>
                    <a:pt x="117419" y="134453"/>
                    <a:pt x="117419" y="100914"/>
                  </a:cubicBezTo>
                  <a:cubicBezTo>
                    <a:pt x="117419" y="87981"/>
                    <a:pt x="111651" y="74829"/>
                    <a:pt x="100755" y="67595"/>
                  </a:cubicBezTo>
                  <a:cubicBezTo>
                    <a:pt x="111223" y="60800"/>
                    <a:pt x="125110" y="48305"/>
                    <a:pt x="125110" y="30549"/>
                  </a:cubicBezTo>
                  <a:close/>
                  <a:moveTo>
                    <a:pt x="82808" y="67376"/>
                  </a:moveTo>
                  <a:cubicBezTo>
                    <a:pt x="79604" y="68033"/>
                    <a:pt x="78108" y="68910"/>
                    <a:pt x="71912" y="68910"/>
                  </a:cubicBezTo>
                  <a:cubicBezTo>
                    <a:pt x="68494" y="68910"/>
                    <a:pt x="63366" y="68691"/>
                    <a:pt x="61871" y="67814"/>
                  </a:cubicBezTo>
                  <a:cubicBezTo>
                    <a:pt x="64007" y="66499"/>
                    <a:pt x="69989" y="66280"/>
                    <a:pt x="71912" y="66280"/>
                  </a:cubicBezTo>
                  <a:cubicBezTo>
                    <a:pt x="75117" y="66280"/>
                    <a:pt x="79817" y="66499"/>
                    <a:pt x="82808" y="67376"/>
                  </a:cubicBezTo>
                  <a:close/>
                  <a:moveTo>
                    <a:pt x="111010" y="26604"/>
                  </a:moveTo>
                  <a:cubicBezTo>
                    <a:pt x="111010" y="38221"/>
                    <a:pt x="105455" y="55319"/>
                    <a:pt x="92209" y="62992"/>
                  </a:cubicBezTo>
                  <a:cubicBezTo>
                    <a:pt x="88149" y="61676"/>
                    <a:pt x="84090" y="60142"/>
                    <a:pt x="72126" y="60142"/>
                  </a:cubicBezTo>
                  <a:cubicBezTo>
                    <a:pt x="64648" y="60142"/>
                    <a:pt x="53966" y="60580"/>
                    <a:pt x="53966" y="68472"/>
                  </a:cubicBezTo>
                  <a:cubicBezTo>
                    <a:pt x="53966" y="73952"/>
                    <a:pt x="60589" y="74829"/>
                    <a:pt x="71485" y="74829"/>
                  </a:cubicBezTo>
                  <a:cubicBezTo>
                    <a:pt x="78749" y="74829"/>
                    <a:pt x="85158" y="73733"/>
                    <a:pt x="91781" y="71760"/>
                  </a:cubicBezTo>
                  <a:cubicBezTo>
                    <a:pt x="98191" y="76363"/>
                    <a:pt x="101609" y="85351"/>
                    <a:pt x="101609" y="94996"/>
                  </a:cubicBezTo>
                  <a:cubicBezTo>
                    <a:pt x="101609" y="126780"/>
                    <a:pt x="80458" y="150455"/>
                    <a:pt x="54393" y="150455"/>
                  </a:cubicBezTo>
                  <a:cubicBezTo>
                    <a:pt x="37942" y="150455"/>
                    <a:pt x="26192" y="140152"/>
                    <a:pt x="26192" y="122835"/>
                  </a:cubicBezTo>
                  <a:cubicBezTo>
                    <a:pt x="26192" y="120643"/>
                    <a:pt x="26405" y="118451"/>
                    <a:pt x="26833" y="116478"/>
                  </a:cubicBezTo>
                  <a:lnTo>
                    <a:pt x="40933" y="58169"/>
                  </a:lnTo>
                  <a:cubicBezTo>
                    <a:pt x="46061" y="37345"/>
                    <a:pt x="64862" y="6217"/>
                    <a:pt x="89645" y="6217"/>
                  </a:cubicBezTo>
                  <a:cubicBezTo>
                    <a:pt x="102250" y="6217"/>
                    <a:pt x="111010" y="13232"/>
                    <a:pt x="111010" y="26604"/>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5" name="Freeform: Shape 794">
              <a:extLst>
                <a:ext uri="{FF2B5EF4-FFF2-40B4-BE49-F238E27FC236}">
                  <a16:creationId xmlns:a16="http://schemas.microsoft.com/office/drawing/2014/main" id="{C4517480-4D80-13BC-AA15-A24BCA5FA413}"/>
                </a:ext>
              </a:extLst>
            </p:cNvPr>
            <p:cNvSpPr/>
            <p:nvPr>
              <p:custDataLst>
                <p:tags r:id="rId126"/>
              </p:custDataLst>
            </p:nvPr>
          </p:nvSpPr>
          <p:spPr>
            <a:xfrm>
              <a:off x="10950823" y="6324235"/>
              <a:ext cx="70808" cy="313150"/>
            </a:xfrm>
            <a:custGeom>
              <a:avLst/>
              <a:gdLst>
                <a:gd name="connsiteX0" fmla="*/ 71099 w 70808"/>
                <a:gd name="connsiteY0" fmla="*/ 310097 h 313150"/>
                <a:gd name="connsiteX1" fmla="*/ 65910 w 70808"/>
                <a:gd name="connsiteY1" fmla="*/ 303208 h 313150"/>
                <a:gd name="connsiteX2" fmla="*/ 17992 w 70808"/>
                <a:gd name="connsiteY2" fmla="*/ 156654 h 313150"/>
                <a:gd name="connsiteX3" fmla="*/ 67131 w 70808"/>
                <a:gd name="connsiteY3" fmla="*/ 8533 h 313150"/>
                <a:gd name="connsiteX4" fmla="*/ 71099 w 70808"/>
                <a:gd name="connsiteY4" fmla="*/ 3210 h 313150"/>
                <a:gd name="connsiteX5" fmla="*/ 68047 w 70808"/>
                <a:gd name="connsiteY5" fmla="*/ 78 h 313150"/>
                <a:gd name="connsiteX6" fmla="*/ 19518 w 70808"/>
                <a:gd name="connsiteY6" fmla="*/ 61143 h 313150"/>
                <a:gd name="connsiteX7" fmla="*/ 290 w 70808"/>
                <a:gd name="connsiteY7" fmla="*/ 156654 h 313150"/>
                <a:gd name="connsiteX8" fmla="*/ 20434 w 70808"/>
                <a:gd name="connsiteY8" fmla="*/ 254357 h 313150"/>
                <a:gd name="connsiteX9" fmla="*/ 68047 w 70808"/>
                <a:gd name="connsiteY9" fmla="*/ 313229 h 313150"/>
                <a:gd name="connsiteX10" fmla="*/ 71099 w 70808"/>
                <a:gd name="connsiteY10" fmla="*/ 310097 h 3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08" h="313150">
                  <a:moveTo>
                    <a:pt x="71099" y="310097"/>
                  </a:moveTo>
                  <a:cubicBezTo>
                    <a:pt x="71099" y="309158"/>
                    <a:pt x="71099" y="308532"/>
                    <a:pt x="65910" y="303208"/>
                  </a:cubicBezTo>
                  <a:cubicBezTo>
                    <a:pt x="27759" y="263751"/>
                    <a:pt x="17992" y="204566"/>
                    <a:pt x="17992" y="156654"/>
                  </a:cubicBezTo>
                  <a:cubicBezTo>
                    <a:pt x="17992" y="102165"/>
                    <a:pt x="29590" y="47677"/>
                    <a:pt x="67131" y="8533"/>
                  </a:cubicBezTo>
                  <a:cubicBezTo>
                    <a:pt x="71099" y="4775"/>
                    <a:pt x="71099" y="4149"/>
                    <a:pt x="71099" y="3210"/>
                  </a:cubicBezTo>
                  <a:cubicBezTo>
                    <a:pt x="71099" y="1018"/>
                    <a:pt x="69878" y="78"/>
                    <a:pt x="68047" y="78"/>
                  </a:cubicBezTo>
                  <a:cubicBezTo>
                    <a:pt x="64995" y="78"/>
                    <a:pt x="37526" y="21372"/>
                    <a:pt x="19518" y="61143"/>
                  </a:cubicBezTo>
                  <a:cubicBezTo>
                    <a:pt x="3953" y="95589"/>
                    <a:pt x="290" y="130349"/>
                    <a:pt x="290" y="156654"/>
                  </a:cubicBezTo>
                  <a:cubicBezTo>
                    <a:pt x="290" y="181079"/>
                    <a:pt x="3647" y="218971"/>
                    <a:pt x="20434" y="254357"/>
                  </a:cubicBezTo>
                  <a:cubicBezTo>
                    <a:pt x="38747" y="292874"/>
                    <a:pt x="64995" y="313229"/>
                    <a:pt x="68047" y="313229"/>
                  </a:cubicBezTo>
                  <a:cubicBezTo>
                    <a:pt x="69878" y="313229"/>
                    <a:pt x="71099" y="312289"/>
                    <a:pt x="71099" y="310097"/>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6" name="Freeform: Shape 795">
              <a:extLst>
                <a:ext uri="{FF2B5EF4-FFF2-40B4-BE49-F238E27FC236}">
                  <a16:creationId xmlns:a16="http://schemas.microsoft.com/office/drawing/2014/main" id="{0485238B-AFF4-A1A3-D997-AD1F94A10006}"/>
                </a:ext>
              </a:extLst>
            </p:cNvPr>
            <p:cNvSpPr/>
            <p:nvPr>
              <p:custDataLst>
                <p:tags r:id="rId127"/>
              </p:custDataLst>
            </p:nvPr>
          </p:nvSpPr>
          <p:spPr>
            <a:xfrm>
              <a:off x="11056087" y="6345216"/>
              <a:ext cx="303074" cy="220771"/>
            </a:xfrm>
            <a:custGeom>
              <a:avLst/>
              <a:gdLst>
                <a:gd name="connsiteX0" fmla="*/ 263386 w 303074"/>
                <a:gd name="connsiteY0" fmla="*/ 36404 h 220771"/>
                <a:gd name="connsiteX1" fmla="*/ 297569 w 303074"/>
                <a:gd name="connsiteY1" fmla="*/ 9786 h 220771"/>
                <a:gd name="connsiteX2" fmla="*/ 303368 w 303074"/>
                <a:gd name="connsiteY2" fmla="*/ 3523 h 220771"/>
                <a:gd name="connsiteX3" fmla="*/ 299706 w 303074"/>
                <a:gd name="connsiteY3" fmla="*/ 78 h 220771"/>
                <a:gd name="connsiteX4" fmla="*/ 276204 w 303074"/>
                <a:gd name="connsiteY4" fmla="*/ 1018 h 220771"/>
                <a:gd name="connsiteX5" fmla="*/ 244463 w 303074"/>
                <a:gd name="connsiteY5" fmla="*/ 78 h 220771"/>
                <a:gd name="connsiteX6" fmla="*/ 238664 w 303074"/>
                <a:gd name="connsiteY6" fmla="*/ 6028 h 220771"/>
                <a:gd name="connsiteX7" fmla="*/ 243242 w 303074"/>
                <a:gd name="connsiteY7" fmla="*/ 9786 h 220771"/>
                <a:gd name="connsiteX8" fmla="*/ 261249 w 303074"/>
                <a:gd name="connsiteY8" fmla="*/ 21999 h 220771"/>
                <a:gd name="connsiteX9" fmla="*/ 257281 w 303074"/>
                <a:gd name="connsiteY9" fmla="*/ 32333 h 220771"/>
                <a:gd name="connsiteX10" fmla="*/ 174874 w 303074"/>
                <a:gd name="connsiteY10" fmla="*/ 179827 h 220771"/>
                <a:gd name="connsiteX11" fmla="*/ 163582 w 303074"/>
                <a:gd name="connsiteY11" fmla="*/ 24504 h 220771"/>
                <a:gd name="connsiteX12" fmla="*/ 184946 w 303074"/>
                <a:gd name="connsiteY12" fmla="*/ 9786 h 220771"/>
                <a:gd name="connsiteX13" fmla="*/ 193187 w 303074"/>
                <a:gd name="connsiteY13" fmla="*/ 3523 h 220771"/>
                <a:gd name="connsiteX14" fmla="*/ 188609 w 303074"/>
                <a:gd name="connsiteY14" fmla="*/ 78 h 220771"/>
                <a:gd name="connsiteX15" fmla="*/ 151373 w 303074"/>
                <a:gd name="connsiteY15" fmla="*/ 1018 h 220771"/>
                <a:gd name="connsiteX16" fmla="*/ 119326 w 303074"/>
                <a:gd name="connsiteY16" fmla="*/ 78 h 220771"/>
                <a:gd name="connsiteX17" fmla="*/ 113527 w 303074"/>
                <a:gd name="connsiteY17" fmla="*/ 6341 h 220771"/>
                <a:gd name="connsiteX18" fmla="*/ 120852 w 303074"/>
                <a:gd name="connsiteY18" fmla="*/ 9786 h 220771"/>
                <a:gd name="connsiteX19" fmla="*/ 137028 w 303074"/>
                <a:gd name="connsiteY19" fmla="*/ 17615 h 220771"/>
                <a:gd name="connsiteX20" fmla="*/ 138860 w 303074"/>
                <a:gd name="connsiteY20" fmla="*/ 41727 h 220771"/>
                <a:gd name="connsiteX21" fmla="*/ 61641 w 303074"/>
                <a:gd name="connsiteY21" fmla="*/ 179827 h 220771"/>
                <a:gd name="connsiteX22" fmla="*/ 50043 w 303074"/>
                <a:gd name="connsiteY22" fmla="*/ 21059 h 220771"/>
                <a:gd name="connsiteX23" fmla="*/ 73239 w 303074"/>
                <a:gd name="connsiteY23" fmla="*/ 9786 h 220771"/>
                <a:gd name="connsiteX24" fmla="*/ 79649 w 303074"/>
                <a:gd name="connsiteY24" fmla="*/ 3523 h 220771"/>
                <a:gd name="connsiteX25" fmla="*/ 75376 w 303074"/>
                <a:gd name="connsiteY25" fmla="*/ 78 h 220771"/>
                <a:gd name="connsiteX26" fmla="*/ 37835 w 303074"/>
                <a:gd name="connsiteY26" fmla="*/ 1018 h 220771"/>
                <a:gd name="connsiteX27" fmla="*/ 5788 w 303074"/>
                <a:gd name="connsiteY27" fmla="*/ 78 h 220771"/>
                <a:gd name="connsiteX28" fmla="*/ 294 w 303074"/>
                <a:gd name="connsiteY28" fmla="*/ 6028 h 220771"/>
                <a:gd name="connsiteX29" fmla="*/ 7924 w 303074"/>
                <a:gd name="connsiteY29" fmla="*/ 9786 h 220771"/>
                <a:gd name="connsiteX30" fmla="*/ 24100 w 303074"/>
                <a:gd name="connsiteY30" fmla="*/ 21372 h 220771"/>
                <a:gd name="connsiteX31" fmla="*/ 37835 w 303074"/>
                <a:gd name="connsiteY31" fmla="*/ 212708 h 220771"/>
                <a:gd name="connsiteX32" fmla="*/ 42718 w 303074"/>
                <a:gd name="connsiteY32" fmla="*/ 220849 h 220771"/>
                <a:gd name="connsiteX33" fmla="*/ 50043 w 303074"/>
                <a:gd name="connsiteY33" fmla="*/ 214273 h 220771"/>
                <a:gd name="connsiteX34" fmla="*/ 139775 w 303074"/>
                <a:gd name="connsiteY34" fmla="*/ 54566 h 220771"/>
                <a:gd name="connsiteX35" fmla="*/ 151068 w 303074"/>
                <a:gd name="connsiteY35" fmla="*/ 212708 h 220771"/>
                <a:gd name="connsiteX36" fmla="*/ 155951 w 303074"/>
                <a:gd name="connsiteY36" fmla="*/ 220849 h 220771"/>
                <a:gd name="connsiteX37" fmla="*/ 163276 w 303074"/>
                <a:gd name="connsiteY37" fmla="*/ 214900 h 220771"/>
                <a:gd name="connsiteX38" fmla="*/ 263386 w 303074"/>
                <a:gd name="connsiteY38" fmla="*/ 36404 h 22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3074" h="220771">
                  <a:moveTo>
                    <a:pt x="263386" y="36404"/>
                  </a:moveTo>
                  <a:cubicBezTo>
                    <a:pt x="271016" y="22625"/>
                    <a:pt x="278341" y="11352"/>
                    <a:pt x="297569" y="9786"/>
                  </a:cubicBezTo>
                  <a:cubicBezTo>
                    <a:pt x="300316" y="9473"/>
                    <a:pt x="303368" y="9473"/>
                    <a:pt x="303368" y="3523"/>
                  </a:cubicBezTo>
                  <a:cubicBezTo>
                    <a:pt x="303368" y="2270"/>
                    <a:pt x="302147" y="78"/>
                    <a:pt x="299706" y="78"/>
                  </a:cubicBezTo>
                  <a:cubicBezTo>
                    <a:pt x="292381" y="78"/>
                    <a:pt x="283835" y="1018"/>
                    <a:pt x="276204" y="1018"/>
                  </a:cubicBezTo>
                  <a:cubicBezTo>
                    <a:pt x="265827" y="1018"/>
                    <a:pt x="254534" y="78"/>
                    <a:pt x="244463" y="78"/>
                  </a:cubicBezTo>
                  <a:cubicBezTo>
                    <a:pt x="242631" y="78"/>
                    <a:pt x="238664" y="78"/>
                    <a:pt x="238664" y="6028"/>
                  </a:cubicBezTo>
                  <a:cubicBezTo>
                    <a:pt x="238664" y="9473"/>
                    <a:pt x="241410" y="9786"/>
                    <a:pt x="243242" y="9786"/>
                  </a:cubicBezTo>
                  <a:cubicBezTo>
                    <a:pt x="250567" y="10099"/>
                    <a:pt x="261249" y="12604"/>
                    <a:pt x="261249" y="21999"/>
                  </a:cubicBezTo>
                  <a:cubicBezTo>
                    <a:pt x="261249" y="25443"/>
                    <a:pt x="259723" y="27949"/>
                    <a:pt x="257281" y="32333"/>
                  </a:cubicBezTo>
                  <a:lnTo>
                    <a:pt x="174874" y="179827"/>
                  </a:lnTo>
                  <a:lnTo>
                    <a:pt x="163582" y="24504"/>
                  </a:lnTo>
                  <a:cubicBezTo>
                    <a:pt x="163276" y="18241"/>
                    <a:pt x="162666" y="10099"/>
                    <a:pt x="184946" y="9786"/>
                  </a:cubicBezTo>
                  <a:cubicBezTo>
                    <a:pt x="190135" y="9786"/>
                    <a:pt x="193187" y="9786"/>
                    <a:pt x="193187" y="3523"/>
                  </a:cubicBezTo>
                  <a:cubicBezTo>
                    <a:pt x="193187" y="391"/>
                    <a:pt x="189830" y="78"/>
                    <a:pt x="188609" y="78"/>
                  </a:cubicBezTo>
                  <a:cubicBezTo>
                    <a:pt x="176401" y="78"/>
                    <a:pt x="163582" y="1018"/>
                    <a:pt x="151373" y="1018"/>
                  </a:cubicBezTo>
                  <a:cubicBezTo>
                    <a:pt x="144353" y="1018"/>
                    <a:pt x="126346" y="78"/>
                    <a:pt x="119326" y="78"/>
                  </a:cubicBezTo>
                  <a:cubicBezTo>
                    <a:pt x="117495" y="78"/>
                    <a:pt x="113527" y="78"/>
                    <a:pt x="113527" y="6341"/>
                  </a:cubicBezTo>
                  <a:cubicBezTo>
                    <a:pt x="113527" y="9786"/>
                    <a:pt x="116579" y="9786"/>
                    <a:pt x="120852" y="9786"/>
                  </a:cubicBezTo>
                  <a:cubicBezTo>
                    <a:pt x="134281" y="9786"/>
                    <a:pt x="136418" y="11665"/>
                    <a:pt x="137028" y="17615"/>
                  </a:cubicBezTo>
                  <a:lnTo>
                    <a:pt x="138860" y="41727"/>
                  </a:lnTo>
                  <a:lnTo>
                    <a:pt x="61641" y="179827"/>
                  </a:lnTo>
                  <a:lnTo>
                    <a:pt x="50043" y="21059"/>
                  </a:lnTo>
                  <a:cubicBezTo>
                    <a:pt x="50043" y="17301"/>
                    <a:pt x="50043" y="10099"/>
                    <a:pt x="73239" y="9786"/>
                  </a:cubicBezTo>
                  <a:cubicBezTo>
                    <a:pt x="76292" y="9786"/>
                    <a:pt x="79649" y="9786"/>
                    <a:pt x="79649" y="3523"/>
                  </a:cubicBezTo>
                  <a:cubicBezTo>
                    <a:pt x="79649" y="78"/>
                    <a:pt x="75986" y="78"/>
                    <a:pt x="75376" y="78"/>
                  </a:cubicBezTo>
                  <a:cubicBezTo>
                    <a:pt x="63167" y="78"/>
                    <a:pt x="50349" y="1018"/>
                    <a:pt x="37835" y="1018"/>
                  </a:cubicBezTo>
                  <a:cubicBezTo>
                    <a:pt x="27153" y="1018"/>
                    <a:pt x="16165" y="78"/>
                    <a:pt x="5788" y="78"/>
                  </a:cubicBezTo>
                  <a:cubicBezTo>
                    <a:pt x="4262" y="78"/>
                    <a:pt x="294" y="78"/>
                    <a:pt x="294" y="6028"/>
                  </a:cubicBezTo>
                  <a:cubicBezTo>
                    <a:pt x="294" y="9786"/>
                    <a:pt x="3041" y="9786"/>
                    <a:pt x="7924" y="9786"/>
                  </a:cubicBezTo>
                  <a:cubicBezTo>
                    <a:pt x="23185" y="9786"/>
                    <a:pt x="23490" y="12604"/>
                    <a:pt x="24100" y="21372"/>
                  </a:cubicBezTo>
                  <a:lnTo>
                    <a:pt x="37835" y="212708"/>
                  </a:lnTo>
                  <a:cubicBezTo>
                    <a:pt x="38140" y="218344"/>
                    <a:pt x="38445" y="220849"/>
                    <a:pt x="42718" y="220849"/>
                  </a:cubicBezTo>
                  <a:cubicBezTo>
                    <a:pt x="46381" y="220849"/>
                    <a:pt x="47296" y="218971"/>
                    <a:pt x="50043" y="214273"/>
                  </a:cubicBezTo>
                  <a:lnTo>
                    <a:pt x="139775" y="54566"/>
                  </a:lnTo>
                  <a:lnTo>
                    <a:pt x="151068" y="212708"/>
                  </a:lnTo>
                  <a:cubicBezTo>
                    <a:pt x="151679" y="219284"/>
                    <a:pt x="152289" y="220849"/>
                    <a:pt x="155951" y="220849"/>
                  </a:cubicBezTo>
                  <a:cubicBezTo>
                    <a:pt x="159919" y="220849"/>
                    <a:pt x="161750" y="217718"/>
                    <a:pt x="163276" y="214900"/>
                  </a:cubicBezTo>
                  <a:lnTo>
                    <a:pt x="263386" y="36404"/>
                  </a:ln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sp>
          <p:nvSpPr>
            <p:cNvPr id="797" name="Freeform: Shape 796">
              <a:extLst>
                <a:ext uri="{FF2B5EF4-FFF2-40B4-BE49-F238E27FC236}">
                  <a16:creationId xmlns:a16="http://schemas.microsoft.com/office/drawing/2014/main" id="{19B22C86-C069-EF2B-8BA8-D9924EE57EB1}"/>
                </a:ext>
              </a:extLst>
            </p:cNvPr>
            <p:cNvSpPr/>
            <p:nvPr>
              <p:custDataLst>
                <p:tags r:id="rId128"/>
              </p:custDataLst>
            </p:nvPr>
          </p:nvSpPr>
          <p:spPr>
            <a:xfrm>
              <a:off x="11387343" y="6324235"/>
              <a:ext cx="70808" cy="313150"/>
            </a:xfrm>
            <a:custGeom>
              <a:avLst/>
              <a:gdLst>
                <a:gd name="connsiteX0" fmla="*/ 71114 w 70808"/>
                <a:gd name="connsiteY0" fmla="*/ 156654 h 313150"/>
                <a:gd name="connsiteX1" fmla="*/ 50970 w 70808"/>
                <a:gd name="connsiteY1" fmla="*/ 58951 h 313150"/>
                <a:gd name="connsiteX2" fmla="*/ 3357 w 70808"/>
                <a:gd name="connsiteY2" fmla="*/ 78 h 313150"/>
                <a:gd name="connsiteX3" fmla="*/ 305 w 70808"/>
                <a:gd name="connsiteY3" fmla="*/ 3210 h 313150"/>
                <a:gd name="connsiteX4" fmla="*/ 6104 w 70808"/>
                <a:gd name="connsiteY4" fmla="*/ 10412 h 313150"/>
                <a:gd name="connsiteX5" fmla="*/ 53412 w 70808"/>
                <a:gd name="connsiteY5" fmla="*/ 156654 h 313150"/>
                <a:gd name="connsiteX6" fmla="*/ 4273 w 70808"/>
                <a:gd name="connsiteY6" fmla="*/ 304774 h 313150"/>
                <a:gd name="connsiteX7" fmla="*/ 305 w 70808"/>
                <a:gd name="connsiteY7" fmla="*/ 310097 h 313150"/>
                <a:gd name="connsiteX8" fmla="*/ 3357 w 70808"/>
                <a:gd name="connsiteY8" fmla="*/ 313229 h 313150"/>
                <a:gd name="connsiteX9" fmla="*/ 51885 w 70808"/>
                <a:gd name="connsiteY9" fmla="*/ 252165 h 313150"/>
                <a:gd name="connsiteX10" fmla="*/ 71114 w 70808"/>
                <a:gd name="connsiteY10" fmla="*/ 156654 h 31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08" h="313150">
                  <a:moveTo>
                    <a:pt x="71114" y="156654"/>
                  </a:moveTo>
                  <a:cubicBezTo>
                    <a:pt x="71114" y="132228"/>
                    <a:pt x="67756" y="94337"/>
                    <a:pt x="50970" y="58951"/>
                  </a:cubicBezTo>
                  <a:cubicBezTo>
                    <a:pt x="32657" y="20433"/>
                    <a:pt x="6409" y="78"/>
                    <a:pt x="3357" y="78"/>
                  </a:cubicBezTo>
                  <a:cubicBezTo>
                    <a:pt x="1526" y="78"/>
                    <a:pt x="305" y="1331"/>
                    <a:pt x="305" y="3210"/>
                  </a:cubicBezTo>
                  <a:cubicBezTo>
                    <a:pt x="305" y="4149"/>
                    <a:pt x="305" y="4775"/>
                    <a:pt x="6104" y="10412"/>
                  </a:cubicBezTo>
                  <a:cubicBezTo>
                    <a:pt x="36014" y="41414"/>
                    <a:pt x="53412" y="91205"/>
                    <a:pt x="53412" y="156654"/>
                  </a:cubicBezTo>
                  <a:cubicBezTo>
                    <a:pt x="53412" y="210202"/>
                    <a:pt x="42119" y="265317"/>
                    <a:pt x="4273" y="304774"/>
                  </a:cubicBezTo>
                  <a:cubicBezTo>
                    <a:pt x="305" y="308532"/>
                    <a:pt x="305" y="309158"/>
                    <a:pt x="305" y="310097"/>
                  </a:cubicBezTo>
                  <a:cubicBezTo>
                    <a:pt x="305" y="311976"/>
                    <a:pt x="1526" y="313229"/>
                    <a:pt x="3357" y="313229"/>
                  </a:cubicBezTo>
                  <a:cubicBezTo>
                    <a:pt x="6409" y="313229"/>
                    <a:pt x="33878" y="291935"/>
                    <a:pt x="51885" y="252165"/>
                  </a:cubicBezTo>
                  <a:cubicBezTo>
                    <a:pt x="67451" y="217718"/>
                    <a:pt x="71114" y="182958"/>
                    <a:pt x="71114" y="156654"/>
                  </a:cubicBezTo>
                  <a:close/>
                </a:path>
              </a:pathLst>
            </a:custGeom>
            <a:solidFill>
              <a:schemeClr val="bg1"/>
            </a:solidFill>
            <a:ln w="3046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bg1"/>
                </a:solidFill>
              </a:endParaRPr>
            </a:p>
          </p:txBody>
        </p:sp>
      </p:grpSp>
      <p:grpSp>
        <p:nvGrpSpPr>
          <p:cNvPr id="907" name="Group 906"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implies\left(\dv{f}{t}\right)_{\rm T}  &#10;&amp;\propto \frac{1}{p^2}&#10;\frac{p \gamma (\gamma_{\rm max}-\gamma)^2}&#10;{1-\exp[-4\pi\alpha /\beta ]}\\&#10;&amp;=C\frac{\ln2}{4\pi} \frac{n_{\rm T}}{\tau_{\rm T}}\frac{1}{p^2}&#10;        \frac{p \gamma \left(\gamma_{\rm max}-\gamma\right)^2}&#10;        {1-\exp(-4\pi\alpha/\beta)}&#10;\end{align*}&#10;&#10;\end{document}" title="IguanaTex Shape Display">
            <a:extLst>
              <a:ext uri="{FF2B5EF4-FFF2-40B4-BE49-F238E27FC236}">
                <a16:creationId xmlns:a16="http://schemas.microsoft.com/office/drawing/2014/main" id="{00E10643-A5C1-6052-FEF0-B766535113B5}"/>
              </a:ext>
            </a:extLst>
          </p:cNvPr>
          <p:cNvGrpSpPr>
            <a:grpSpLocks noChangeAspect="1"/>
          </p:cNvGrpSpPr>
          <p:nvPr>
            <p:custDataLst>
              <p:tags r:id="rId4"/>
            </p:custDataLst>
          </p:nvPr>
        </p:nvGrpSpPr>
        <p:grpSpPr>
          <a:xfrm>
            <a:off x="1866900" y="4673600"/>
            <a:ext cx="6035920" cy="1661197"/>
            <a:chOff x="5987563" y="6918123"/>
            <a:chExt cx="6035920" cy="1661197"/>
          </a:xfrm>
        </p:grpSpPr>
        <p:sp>
          <p:nvSpPr>
            <p:cNvPr id="825" name="Freeform: Shape 824">
              <a:extLst>
                <a:ext uri="{FF2B5EF4-FFF2-40B4-BE49-F238E27FC236}">
                  <a16:creationId xmlns:a16="http://schemas.microsoft.com/office/drawing/2014/main" id="{CCA4B7DD-DEA0-8FAC-7B1B-4F97493A28F7}"/>
                </a:ext>
              </a:extLst>
            </p:cNvPr>
            <p:cNvSpPr/>
            <p:nvPr>
              <p:custDataLst>
                <p:tags r:id="rId23"/>
              </p:custDataLst>
            </p:nvPr>
          </p:nvSpPr>
          <p:spPr>
            <a:xfrm>
              <a:off x="5987563" y="7263447"/>
              <a:ext cx="201681" cy="71056"/>
            </a:xfrm>
            <a:custGeom>
              <a:avLst/>
              <a:gdLst>
                <a:gd name="connsiteX0" fmla="*/ 191504 w 201681"/>
                <a:gd name="connsiteY0" fmla="*/ 12235 h 71056"/>
                <a:gd name="connsiteX1" fmla="*/ 201816 w 201681"/>
                <a:gd name="connsiteY1" fmla="*/ 6162 h 71056"/>
                <a:gd name="connsiteX2" fmla="*/ 191808 w 201681"/>
                <a:gd name="connsiteY2" fmla="*/ 89 h 71056"/>
                <a:gd name="connsiteX3" fmla="*/ 10143 w 201681"/>
                <a:gd name="connsiteY3" fmla="*/ 89 h 71056"/>
                <a:gd name="connsiteX4" fmla="*/ 135 w 201681"/>
                <a:gd name="connsiteY4" fmla="*/ 6162 h 71056"/>
                <a:gd name="connsiteX5" fmla="*/ 10447 w 201681"/>
                <a:gd name="connsiteY5" fmla="*/ 12235 h 71056"/>
                <a:gd name="connsiteX6" fmla="*/ 191504 w 201681"/>
                <a:gd name="connsiteY6" fmla="*/ 12235 h 71056"/>
                <a:gd name="connsiteX7" fmla="*/ 191808 w 201681"/>
                <a:gd name="connsiteY7" fmla="*/ 71145 h 71056"/>
                <a:gd name="connsiteX8" fmla="*/ 201816 w 201681"/>
                <a:gd name="connsiteY8" fmla="*/ 65072 h 71056"/>
                <a:gd name="connsiteX9" fmla="*/ 191504 w 201681"/>
                <a:gd name="connsiteY9" fmla="*/ 58999 h 71056"/>
                <a:gd name="connsiteX10" fmla="*/ 10447 w 201681"/>
                <a:gd name="connsiteY10" fmla="*/ 58999 h 71056"/>
                <a:gd name="connsiteX11" fmla="*/ 135 w 201681"/>
                <a:gd name="connsiteY11" fmla="*/ 65072 h 71056"/>
                <a:gd name="connsiteX12" fmla="*/ 10143 w 201681"/>
                <a:gd name="connsiteY12" fmla="*/ 71145 h 71056"/>
                <a:gd name="connsiteX13" fmla="*/ 191808 w 201681"/>
                <a:gd name="connsiteY13" fmla="*/ 71145 h 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81" h="71056">
                  <a:moveTo>
                    <a:pt x="191504" y="12235"/>
                  </a:moveTo>
                  <a:cubicBezTo>
                    <a:pt x="196054" y="12235"/>
                    <a:pt x="201816" y="12235"/>
                    <a:pt x="201816" y="6162"/>
                  </a:cubicBezTo>
                  <a:cubicBezTo>
                    <a:pt x="201816" y="89"/>
                    <a:pt x="196054" y="89"/>
                    <a:pt x="191808" y="89"/>
                  </a:cubicBezTo>
                  <a:lnTo>
                    <a:pt x="10143" y="89"/>
                  </a:lnTo>
                  <a:cubicBezTo>
                    <a:pt x="5897" y="89"/>
                    <a:pt x="135" y="89"/>
                    <a:pt x="135" y="6162"/>
                  </a:cubicBezTo>
                  <a:cubicBezTo>
                    <a:pt x="135" y="12235"/>
                    <a:pt x="5897" y="12235"/>
                    <a:pt x="10447" y="12235"/>
                  </a:cubicBezTo>
                  <a:lnTo>
                    <a:pt x="191504" y="12235"/>
                  </a:lnTo>
                  <a:close/>
                  <a:moveTo>
                    <a:pt x="191808" y="71145"/>
                  </a:moveTo>
                  <a:cubicBezTo>
                    <a:pt x="196054" y="71145"/>
                    <a:pt x="201816" y="71145"/>
                    <a:pt x="201816" y="65072"/>
                  </a:cubicBezTo>
                  <a:cubicBezTo>
                    <a:pt x="201816" y="58999"/>
                    <a:pt x="196054" y="58999"/>
                    <a:pt x="191504" y="58999"/>
                  </a:cubicBezTo>
                  <a:lnTo>
                    <a:pt x="10447" y="58999"/>
                  </a:lnTo>
                  <a:cubicBezTo>
                    <a:pt x="5897" y="58999"/>
                    <a:pt x="135" y="58999"/>
                    <a:pt x="135" y="65072"/>
                  </a:cubicBezTo>
                  <a:cubicBezTo>
                    <a:pt x="135" y="71145"/>
                    <a:pt x="5897" y="71145"/>
                    <a:pt x="10143" y="71145"/>
                  </a:cubicBezTo>
                  <a:lnTo>
                    <a:pt x="191808" y="7114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6" name="Freeform: Shape 825">
              <a:extLst>
                <a:ext uri="{FF2B5EF4-FFF2-40B4-BE49-F238E27FC236}">
                  <a16:creationId xmlns:a16="http://schemas.microsoft.com/office/drawing/2014/main" id="{172E6537-E3A4-C211-20A7-85E2EFC7E542}"/>
                </a:ext>
              </a:extLst>
            </p:cNvPr>
            <p:cNvSpPr/>
            <p:nvPr>
              <p:custDataLst>
                <p:tags r:id="rId24"/>
              </p:custDataLst>
            </p:nvPr>
          </p:nvSpPr>
          <p:spPr>
            <a:xfrm>
              <a:off x="6172600" y="7215468"/>
              <a:ext cx="269312" cy="167013"/>
            </a:xfrm>
            <a:custGeom>
              <a:avLst/>
              <a:gdLst>
                <a:gd name="connsiteX0" fmla="*/ 203642 w 269312"/>
                <a:gd name="connsiteY0" fmla="*/ 60214 h 167013"/>
                <a:gd name="connsiteX1" fmla="*/ 241855 w 269312"/>
                <a:gd name="connsiteY1" fmla="*/ 83595 h 167013"/>
                <a:gd name="connsiteX2" fmla="*/ 203642 w 269312"/>
                <a:gd name="connsiteY2" fmla="*/ 106977 h 167013"/>
                <a:gd name="connsiteX3" fmla="*/ 11059 w 269312"/>
                <a:gd name="connsiteY3" fmla="*/ 106977 h 167013"/>
                <a:gd name="connsiteX4" fmla="*/ 141 w 269312"/>
                <a:gd name="connsiteY4" fmla="*/ 113051 h 167013"/>
                <a:gd name="connsiteX5" fmla="*/ 10756 w 269312"/>
                <a:gd name="connsiteY5" fmla="*/ 119124 h 167013"/>
                <a:gd name="connsiteX6" fmla="*/ 189994 w 269312"/>
                <a:gd name="connsiteY6" fmla="*/ 119124 h 167013"/>
                <a:gd name="connsiteX7" fmla="*/ 159666 w 269312"/>
                <a:gd name="connsiteY7" fmla="*/ 163762 h 167013"/>
                <a:gd name="connsiteX8" fmla="*/ 165429 w 269312"/>
                <a:gd name="connsiteY8" fmla="*/ 167102 h 167013"/>
                <a:gd name="connsiteX9" fmla="*/ 171191 w 269312"/>
                <a:gd name="connsiteY9" fmla="*/ 164673 h 167013"/>
                <a:gd name="connsiteX10" fmla="*/ 205765 w 269312"/>
                <a:gd name="connsiteY10" fmla="*/ 119427 h 167013"/>
                <a:gd name="connsiteX11" fmla="*/ 262781 w 269312"/>
                <a:gd name="connsiteY11" fmla="*/ 88150 h 167013"/>
                <a:gd name="connsiteX12" fmla="*/ 268847 w 269312"/>
                <a:gd name="connsiteY12" fmla="*/ 85417 h 167013"/>
                <a:gd name="connsiteX13" fmla="*/ 269453 w 269312"/>
                <a:gd name="connsiteY13" fmla="*/ 83595 h 167013"/>
                <a:gd name="connsiteX14" fmla="*/ 269150 w 269312"/>
                <a:gd name="connsiteY14" fmla="*/ 81773 h 167013"/>
                <a:gd name="connsiteX15" fmla="*/ 268240 w 269312"/>
                <a:gd name="connsiteY15" fmla="*/ 81166 h 167013"/>
                <a:gd name="connsiteX16" fmla="*/ 261568 w 269312"/>
                <a:gd name="connsiteY16" fmla="*/ 78737 h 167013"/>
                <a:gd name="connsiteX17" fmla="*/ 173314 w 269312"/>
                <a:gd name="connsiteY17" fmla="*/ 6465 h 167013"/>
                <a:gd name="connsiteX18" fmla="*/ 165429 w 269312"/>
                <a:gd name="connsiteY18" fmla="*/ 89 h 167013"/>
                <a:gd name="connsiteX19" fmla="*/ 159666 w 269312"/>
                <a:gd name="connsiteY19" fmla="*/ 3429 h 167013"/>
                <a:gd name="connsiteX20" fmla="*/ 189994 w 269312"/>
                <a:gd name="connsiteY20" fmla="*/ 48067 h 167013"/>
                <a:gd name="connsiteX21" fmla="*/ 10756 w 269312"/>
                <a:gd name="connsiteY21" fmla="*/ 48067 h 167013"/>
                <a:gd name="connsiteX22" fmla="*/ 141 w 269312"/>
                <a:gd name="connsiteY22" fmla="*/ 54140 h 167013"/>
                <a:gd name="connsiteX23" fmla="*/ 11059 w 269312"/>
                <a:gd name="connsiteY23" fmla="*/ 60214 h 167013"/>
                <a:gd name="connsiteX24" fmla="*/ 203642 w 269312"/>
                <a:gd name="connsiteY24" fmla="*/ 60214 h 16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9312" h="167013">
                  <a:moveTo>
                    <a:pt x="203642" y="60214"/>
                  </a:moveTo>
                  <a:cubicBezTo>
                    <a:pt x="216380" y="71145"/>
                    <a:pt x="231847" y="79040"/>
                    <a:pt x="241855" y="83595"/>
                  </a:cubicBezTo>
                  <a:cubicBezTo>
                    <a:pt x="230937" y="88454"/>
                    <a:pt x="216076" y="96349"/>
                    <a:pt x="203642" y="106977"/>
                  </a:cubicBezTo>
                  <a:lnTo>
                    <a:pt x="11059" y="106977"/>
                  </a:lnTo>
                  <a:cubicBezTo>
                    <a:pt x="5903" y="106977"/>
                    <a:pt x="141" y="106977"/>
                    <a:pt x="141" y="113051"/>
                  </a:cubicBezTo>
                  <a:cubicBezTo>
                    <a:pt x="141" y="119124"/>
                    <a:pt x="5600" y="119124"/>
                    <a:pt x="10756" y="119124"/>
                  </a:cubicBezTo>
                  <a:lnTo>
                    <a:pt x="189994" y="119124"/>
                  </a:lnTo>
                  <a:cubicBezTo>
                    <a:pt x="175437" y="133092"/>
                    <a:pt x="159666" y="159814"/>
                    <a:pt x="159666" y="163762"/>
                  </a:cubicBezTo>
                  <a:cubicBezTo>
                    <a:pt x="159666" y="167102"/>
                    <a:pt x="163609" y="167102"/>
                    <a:pt x="165429" y="167102"/>
                  </a:cubicBezTo>
                  <a:cubicBezTo>
                    <a:pt x="167855" y="167102"/>
                    <a:pt x="169978" y="167102"/>
                    <a:pt x="171191" y="164673"/>
                  </a:cubicBezTo>
                  <a:cubicBezTo>
                    <a:pt x="177560" y="153134"/>
                    <a:pt x="186052" y="137040"/>
                    <a:pt x="205765" y="119427"/>
                  </a:cubicBezTo>
                  <a:cubicBezTo>
                    <a:pt x="226691" y="100904"/>
                    <a:pt x="247011" y="92705"/>
                    <a:pt x="262781" y="88150"/>
                  </a:cubicBezTo>
                  <a:cubicBezTo>
                    <a:pt x="267937" y="86328"/>
                    <a:pt x="268240" y="86025"/>
                    <a:pt x="268847" y="85417"/>
                  </a:cubicBezTo>
                  <a:cubicBezTo>
                    <a:pt x="269453" y="85114"/>
                    <a:pt x="269453" y="84203"/>
                    <a:pt x="269453" y="83595"/>
                  </a:cubicBezTo>
                  <a:cubicBezTo>
                    <a:pt x="269453" y="82988"/>
                    <a:pt x="269453" y="82381"/>
                    <a:pt x="269150" y="81773"/>
                  </a:cubicBezTo>
                  <a:lnTo>
                    <a:pt x="268240" y="81166"/>
                  </a:lnTo>
                  <a:cubicBezTo>
                    <a:pt x="267634" y="80862"/>
                    <a:pt x="267331" y="80559"/>
                    <a:pt x="261568" y="78737"/>
                  </a:cubicBezTo>
                  <a:cubicBezTo>
                    <a:pt x="220625" y="66590"/>
                    <a:pt x="190297" y="38957"/>
                    <a:pt x="173314" y="6465"/>
                  </a:cubicBezTo>
                  <a:cubicBezTo>
                    <a:pt x="169978" y="392"/>
                    <a:pt x="169674" y="89"/>
                    <a:pt x="165429" y="89"/>
                  </a:cubicBezTo>
                  <a:cubicBezTo>
                    <a:pt x="163609" y="89"/>
                    <a:pt x="159666" y="89"/>
                    <a:pt x="159666" y="3429"/>
                  </a:cubicBezTo>
                  <a:cubicBezTo>
                    <a:pt x="159666" y="7376"/>
                    <a:pt x="175133" y="33795"/>
                    <a:pt x="189994" y="48067"/>
                  </a:cubicBezTo>
                  <a:lnTo>
                    <a:pt x="10756" y="48067"/>
                  </a:lnTo>
                  <a:cubicBezTo>
                    <a:pt x="5600" y="48067"/>
                    <a:pt x="141" y="48067"/>
                    <a:pt x="141" y="54140"/>
                  </a:cubicBezTo>
                  <a:cubicBezTo>
                    <a:pt x="141" y="60214"/>
                    <a:pt x="5903" y="60214"/>
                    <a:pt x="11059" y="60214"/>
                  </a:cubicBezTo>
                  <a:lnTo>
                    <a:pt x="203642" y="60214"/>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7" name="Freeform: Shape 826">
              <a:extLst>
                <a:ext uri="{FF2B5EF4-FFF2-40B4-BE49-F238E27FC236}">
                  <a16:creationId xmlns:a16="http://schemas.microsoft.com/office/drawing/2014/main" id="{6F875D35-4E99-528F-65DF-9724AFB7BFF7}"/>
                </a:ext>
              </a:extLst>
            </p:cNvPr>
            <p:cNvSpPr/>
            <p:nvPr>
              <p:custDataLst>
                <p:tags r:id="rId25"/>
              </p:custDataLst>
            </p:nvPr>
          </p:nvSpPr>
          <p:spPr>
            <a:xfrm>
              <a:off x="6690766" y="6934577"/>
              <a:ext cx="149213" cy="728483"/>
            </a:xfrm>
            <a:custGeom>
              <a:avLst/>
              <a:gdLst>
                <a:gd name="connsiteX0" fmla="*/ 149370 w 149213"/>
                <a:gd name="connsiteY0" fmla="*/ 725521 h 728483"/>
                <a:gd name="connsiteX1" fmla="*/ 148157 w 149213"/>
                <a:gd name="connsiteY1" fmla="*/ 722788 h 728483"/>
                <a:gd name="connsiteX2" fmla="*/ 96296 w 149213"/>
                <a:gd name="connsiteY2" fmla="*/ 658412 h 728483"/>
                <a:gd name="connsiteX3" fmla="*/ 25329 w 149213"/>
                <a:gd name="connsiteY3" fmla="*/ 364468 h 728483"/>
                <a:gd name="connsiteX4" fmla="*/ 86288 w 149213"/>
                <a:gd name="connsiteY4" fmla="*/ 86922 h 728483"/>
                <a:gd name="connsiteX5" fmla="*/ 148460 w 149213"/>
                <a:gd name="connsiteY5" fmla="*/ 5540 h 728483"/>
                <a:gd name="connsiteX6" fmla="*/ 149370 w 149213"/>
                <a:gd name="connsiteY6" fmla="*/ 3111 h 728483"/>
                <a:gd name="connsiteX7" fmla="*/ 143001 w 149213"/>
                <a:gd name="connsiteY7" fmla="*/ 75 h 728483"/>
                <a:gd name="connsiteX8" fmla="*/ 133600 w 149213"/>
                <a:gd name="connsiteY8" fmla="*/ 4629 h 728483"/>
                <a:gd name="connsiteX9" fmla="*/ 157 w 149213"/>
                <a:gd name="connsiteY9" fmla="*/ 364164 h 728483"/>
                <a:gd name="connsiteX10" fmla="*/ 104485 w 149213"/>
                <a:gd name="connsiteY10" fmla="*/ 694548 h 728483"/>
                <a:gd name="connsiteX11" fmla="*/ 134510 w 149213"/>
                <a:gd name="connsiteY11" fmla="*/ 724914 h 728483"/>
                <a:gd name="connsiteX12" fmla="*/ 143001 w 149213"/>
                <a:gd name="connsiteY12" fmla="*/ 728558 h 728483"/>
                <a:gd name="connsiteX13" fmla="*/ 149370 w 149213"/>
                <a:gd name="connsiteY13" fmla="*/ 725521 h 72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213" h="728483">
                  <a:moveTo>
                    <a:pt x="149370" y="725521"/>
                  </a:moveTo>
                  <a:cubicBezTo>
                    <a:pt x="149370" y="724307"/>
                    <a:pt x="148764" y="723699"/>
                    <a:pt x="148157" y="722788"/>
                  </a:cubicBezTo>
                  <a:cubicBezTo>
                    <a:pt x="136936" y="711553"/>
                    <a:pt x="116616" y="691208"/>
                    <a:pt x="96296" y="658412"/>
                  </a:cubicBezTo>
                  <a:cubicBezTo>
                    <a:pt x="47468" y="580068"/>
                    <a:pt x="25329" y="481378"/>
                    <a:pt x="25329" y="364468"/>
                  </a:cubicBezTo>
                  <a:cubicBezTo>
                    <a:pt x="25329" y="282783"/>
                    <a:pt x="36247" y="177413"/>
                    <a:pt x="86288" y="86922"/>
                  </a:cubicBezTo>
                  <a:cubicBezTo>
                    <a:pt x="110247" y="43802"/>
                    <a:pt x="135116" y="18902"/>
                    <a:pt x="148460" y="5540"/>
                  </a:cubicBezTo>
                  <a:cubicBezTo>
                    <a:pt x="149370" y="4629"/>
                    <a:pt x="149370" y="4022"/>
                    <a:pt x="149370" y="3111"/>
                  </a:cubicBezTo>
                  <a:cubicBezTo>
                    <a:pt x="149370" y="75"/>
                    <a:pt x="147247" y="75"/>
                    <a:pt x="143001" y="75"/>
                  </a:cubicBezTo>
                  <a:cubicBezTo>
                    <a:pt x="138755" y="75"/>
                    <a:pt x="138149" y="75"/>
                    <a:pt x="133600" y="4629"/>
                  </a:cubicBezTo>
                  <a:cubicBezTo>
                    <a:pt x="32001" y="97246"/>
                    <a:pt x="157" y="236323"/>
                    <a:pt x="157" y="364164"/>
                  </a:cubicBezTo>
                  <a:cubicBezTo>
                    <a:pt x="157" y="483503"/>
                    <a:pt x="27452" y="603753"/>
                    <a:pt x="104485" y="694548"/>
                  </a:cubicBezTo>
                  <a:cubicBezTo>
                    <a:pt x="110550" y="701532"/>
                    <a:pt x="122075" y="713982"/>
                    <a:pt x="134510" y="724914"/>
                  </a:cubicBezTo>
                  <a:cubicBezTo>
                    <a:pt x="138149" y="728558"/>
                    <a:pt x="138755" y="728558"/>
                    <a:pt x="143001" y="728558"/>
                  </a:cubicBezTo>
                  <a:cubicBezTo>
                    <a:pt x="147247" y="728558"/>
                    <a:pt x="149370" y="728558"/>
                    <a:pt x="149370" y="725521"/>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8" name="Freeform: Shape 827">
              <a:extLst>
                <a:ext uri="{FF2B5EF4-FFF2-40B4-BE49-F238E27FC236}">
                  <a16:creationId xmlns:a16="http://schemas.microsoft.com/office/drawing/2014/main" id="{B0887CF8-8961-CCD5-6AB3-D064285B8E9C}"/>
                </a:ext>
              </a:extLst>
            </p:cNvPr>
            <p:cNvSpPr/>
            <p:nvPr>
              <p:custDataLst>
                <p:tags r:id="rId26"/>
              </p:custDataLst>
            </p:nvPr>
          </p:nvSpPr>
          <p:spPr>
            <a:xfrm>
              <a:off x="6897638" y="6958720"/>
              <a:ext cx="149516" cy="214081"/>
            </a:xfrm>
            <a:custGeom>
              <a:avLst/>
              <a:gdLst>
                <a:gd name="connsiteX0" fmla="*/ 105100 w 149516"/>
                <a:gd name="connsiteY0" fmla="*/ 194121 h 214081"/>
                <a:gd name="connsiteX1" fmla="*/ 105100 w 149516"/>
                <a:gd name="connsiteY1" fmla="*/ 214163 h 214081"/>
                <a:gd name="connsiteX2" fmla="*/ 149682 w 149516"/>
                <a:gd name="connsiteY2" fmla="*/ 210823 h 214081"/>
                <a:gd name="connsiteX3" fmla="*/ 149682 w 149516"/>
                <a:gd name="connsiteY3" fmla="*/ 201409 h 214081"/>
                <a:gd name="connsiteX4" fmla="*/ 126026 w 149516"/>
                <a:gd name="connsiteY4" fmla="*/ 184404 h 214081"/>
                <a:gd name="connsiteX5" fmla="*/ 126026 w 149516"/>
                <a:gd name="connsiteY5" fmla="*/ 82 h 214081"/>
                <a:gd name="connsiteX6" fmla="*/ 82354 w 149516"/>
                <a:gd name="connsiteY6" fmla="*/ 3422 h 214081"/>
                <a:gd name="connsiteX7" fmla="*/ 82354 w 149516"/>
                <a:gd name="connsiteY7" fmla="*/ 12836 h 214081"/>
                <a:gd name="connsiteX8" fmla="*/ 106010 w 149516"/>
                <a:gd name="connsiteY8" fmla="*/ 29841 h 214081"/>
                <a:gd name="connsiteX9" fmla="*/ 106010 w 149516"/>
                <a:gd name="connsiteY9" fmla="*/ 95431 h 214081"/>
                <a:gd name="connsiteX10" fmla="*/ 67796 w 149516"/>
                <a:gd name="connsiteY10" fmla="*/ 76604 h 214081"/>
                <a:gd name="connsiteX11" fmla="*/ 165 w 149516"/>
                <a:gd name="connsiteY11" fmla="*/ 145536 h 214081"/>
                <a:gd name="connsiteX12" fmla="*/ 64460 w 149516"/>
                <a:gd name="connsiteY12" fmla="*/ 214163 h 214081"/>
                <a:gd name="connsiteX13" fmla="*/ 105100 w 149516"/>
                <a:gd name="connsiteY13" fmla="*/ 194121 h 214081"/>
                <a:gd name="connsiteX14" fmla="*/ 105100 w 149516"/>
                <a:gd name="connsiteY14" fmla="*/ 112740 h 214081"/>
                <a:gd name="connsiteX15" fmla="*/ 105100 w 149516"/>
                <a:gd name="connsiteY15" fmla="*/ 174991 h 214081"/>
                <a:gd name="connsiteX16" fmla="*/ 101764 w 149516"/>
                <a:gd name="connsiteY16" fmla="*/ 186226 h 214081"/>
                <a:gd name="connsiteX17" fmla="*/ 65977 w 149516"/>
                <a:gd name="connsiteY17" fmla="*/ 207482 h 214081"/>
                <a:gd name="connsiteX18" fmla="*/ 34132 w 149516"/>
                <a:gd name="connsiteY18" fmla="*/ 188048 h 214081"/>
                <a:gd name="connsiteX19" fmla="*/ 25337 w 149516"/>
                <a:gd name="connsiteY19" fmla="*/ 145839 h 214081"/>
                <a:gd name="connsiteX20" fmla="*/ 34739 w 149516"/>
                <a:gd name="connsiteY20" fmla="*/ 102719 h 214081"/>
                <a:gd name="connsiteX21" fmla="*/ 69010 w 149516"/>
                <a:gd name="connsiteY21" fmla="*/ 83285 h 214081"/>
                <a:gd name="connsiteX22" fmla="*/ 101764 w 149516"/>
                <a:gd name="connsiteY22" fmla="*/ 101505 h 214081"/>
                <a:gd name="connsiteX23" fmla="*/ 105100 w 149516"/>
                <a:gd name="connsiteY23" fmla="*/ 112740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516" h="214081">
                  <a:moveTo>
                    <a:pt x="105100" y="194121"/>
                  </a:moveTo>
                  <a:lnTo>
                    <a:pt x="105100" y="214163"/>
                  </a:lnTo>
                  <a:lnTo>
                    <a:pt x="149682" y="210823"/>
                  </a:lnTo>
                  <a:lnTo>
                    <a:pt x="149682" y="201409"/>
                  </a:lnTo>
                  <a:cubicBezTo>
                    <a:pt x="128452" y="201409"/>
                    <a:pt x="126026" y="199284"/>
                    <a:pt x="126026" y="184404"/>
                  </a:cubicBezTo>
                  <a:lnTo>
                    <a:pt x="126026" y="82"/>
                  </a:lnTo>
                  <a:lnTo>
                    <a:pt x="82354" y="3422"/>
                  </a:lnTo>
                  <a:lnTo>
                    <a:pt x="82354" y="12836"/>
                  </a:lnTo>
                  <a:cubicBezTo>
                    <a:pt x="103583" y="12836"/>
                    <a:pt x="106010" y="14961"/>
                    <a:pt x="106010" y="29841"/>
                  </a:cubicBezTo>
                  <a:lnTo>
                    <a:pt x="106010" y="95431"/>
                  </a:lnTo>
                  <a:cubicBezTo>
                    <a:pt x="97215" y="84500"/>
                    <a:pt x="84174" y="76604"/>
                    <a:pt x="67796" y="76604"/>
                  </a:cubicBezTo>
                  <a:cubicBezTo>
                    <a:pt x="32009" y="76604"/>
                    <a:pt x="165" y="106363"/>
                    <a:pt x="165" y="145536"/>
                  </a:cubicBezTo>
                  <a:cubicBezTo>
                    <a:pt x="165" y="184101"/>
                    <a:pt x="29886" y="214163"/>
                    <a:pt x="64460" y="214163"/>
                  </a:cubicBezTo>
                  <a:cubicBezTo>
                    <a:pt x="83870" y="214163"/>
                    <a:pt x="97518" y="203839"/>
                    <a:pt x="105100" y="194121"/>
                  </a:cubicBezTo>
                  <a:close/>
                  <a:moveTo>
                    <a:pt x="105100" y="112740"/>
                  </a:moveTo>
                  <a:lnTo>
                    <a:pt x="105100" y="174991"/>
                  </a:lnTo>
                  <a:cubicBezTo>
                    <a:pt x="105100" y="180457"/>
                    <a:pt x="105100" y="181064"/>
                    <a:pt x="101764" y="186226"/>
                  </a:cubicBezTo>
                  <a:cubicBezTo>
                    <a:pt x="92665" y="200802"/>
                    <a:pt x="79018" y="207482"/>
                    <a:pt x="65977" y="207482"/>
                  </a:cubicBezTo>
                  <a:cubicBezTo>
                    <a:pt x="52329" y="207482"/>
                    <a:pt x="41411" y="199587"/>
                    <a:pt x="34132" y="188048"/>
                  </a:cubicBezTo>
                  <a:cubicBezTo>
                    <a:pt x="26247" y="175598"/>
                    <a:pt x="25337" y="158289"/>
                    <a:pt x="25337" y="145839"/>
                  </a:cubicBezTo>
                  <a:cubicBezTo>
                    <a:pt x="25337" y="134604"/>
                    <a:pt x="25944" y="116384"/>
                    <a:pt x="34739" y="102719"/>
                  </a:cubicBezTo>
                  <a:cubicBezTo>
                    <a:pt x="41108" y="93306"/>
                    <a:pt x="52633" y="83285"/>
                    <a:pt x="69010" y="83285"/>
                  </a:cubicBezTo>
                  <a:cubicBezTo>
                    <a:pt x="79624" y="83285"/>
                    <a:pt x="92362" y="87840"/>
                    <a:pt x="101764" y="101505"/>
                  </a:cubicBezTo>
                  <a:cubicBezTo>
                    <a:pt x="105100" y="106667"/>
                    <a:pt x="105100" y="107274"/>
                    <a:pt x="105100" y="112740"/>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9" name="Freeform: Shape 828">
              <a:extLst>
                <a:ext uri="{FF2B5EF4-FFF2-40B4-BE49-F238E27FC236}">
                  <a16:creationId xmlns:a16="http://schemas.microsoft.com/office/drawing/2014/main" id="{522C3A19-E6B4-701E-68E9-585B50BE4938}"/>
                </a:ext>
              </a:extLst>
            </p:cNvPr>
            <p:cNvSpPr/>
            <p:nvPr>
              <p:custDataLst>
                <p:tags r:id="rId27"/>
              </p:custDataLst>
            </p:nvPr>
          </p:nvSpPr>
          <p:spPr>
            <a:xfrm>
              <a:off x="7071889" y="6955380"/>
              <a:ext cx="151336" cy="276331"/>
            </a:xfrm>
            <a:custGeom>
              <a:avLst/>
              <a:gdLst>
                <a:gd name="connsiteX0" fmla="*/ 95400 w 151336"/>
                <a:gd name="connsiteY0" fmla="*/ 92699 h 276331"/>
                <a:gd name="connsiteX1" fmla="*/ 121483 w 151336"/>
                <a:gd name="connsiteY1" fmla="*/ 92699 h 276331"/>
                <a:gd name="connsiteX2" fmla="*/ 130581 w 151336"/>
                <a:gd name="connsiteY2" fmla="*/ 86625 h 276331"/>
                <a:gd name="connsiteX3" fmla="*/ 122392 w 151336"/>
                <a:gd name="connsiteY3" fmla="*/ 83285 h 276331"/>
                <a:gd name="connsiteX4" fmla="*/ 97220 w 151336"/>
                <a:gd name="connsiteY4" fmla="*/ 83285 h 276331"/>
                <a:gd name="connsiteX5" fmla="*/ 103589 w 151336"/>
                <a:gd name="connsiteY5" fmla="*/ 48668 h 276331"/>
                <a:gd name="connsiteX6" fmla="*/ 110868 w 151336"/>
                <a:gd name="connsiteY6" fmla="*/ 17087 h 276331"/>
                <a:gd name="connsiteX7" fmla="*/ 125122 w 151336"/>
                <a:gd name="connsiteY7" fmla="*/ 6762 h 276331"/>
                <a:gd name="connsiteX8" fmla="*/ 139983 w 151336"/>
                <a:gd name="connsiteY8" fmla="*/ 12228 h 276331"/>
                <a:gd name="connsiteX9" fmla="*/ 123605 w 151336"/>
                <a:gd name="connsiteY9" fmla="*/ 28626 h 276331"/>
                <a:gd name="connsiteX10" fmla="*/ 134827 w 151336"/>
                <a:gd name="connsiteY10" fmla="*/ 39254 h 276331"/>
                <a:gd name="connsiteX11" fmla="*/ 151507 w 151336"/>
                <a:gd name="connsiteY11" fmla="*/ 21034 h 276331"/>
                <a:gd name="connsiteX12" fmla="*/ 125122 w 151336"/>
                <a:gd name="connsiteY12" fmla="*/ 82 h 276331"/>
                <a:gd name="connsiteX13" fmla="*/ 86605 w 151336"/>
                <a:gd name="connsiteY13" fmla="*/ 35610 h 276331"/>
                <a:gd name="connsiteX14" fmla="*/ 76597 w 151336"/>
                <a:gd name="connsiteY14" fmla="*/ 83285 h 276331"/>
                <a:gd name="connsiteX15" fmla="*/ 55671 w 151336"/>
                <a:gd name="connsiteY15" fmla="*/ 83285 h 276331"/>
                <a:gd name="connsiteX16" fmla="*/ 46572 w 151336"/>
                <a:gd name="connsiteY16" fmla="*/ 89055 h 276331"/>
                <a:gd name="connsiteX17" fmla="*/ 55064 w 151336"/>
                <a:gd name="connsiteY17" fmla="*/ 92699 h 276331"/>
                <a:gd name="connsiteX18" fmla="*/ 75081 w 151336"/>
                <a:gd name="connsiteY18" fmla="*/ 92699 h 276331"/>
                <a:gd name="connsiteX19" fmla="*/ 52335 w 151336"/>
                <a:gd name="connsiteY19" fmla="*/ 212645 h 276331"/>
                <a:gd name="connsiteX20" fmla="*/ 25949 w 151336"/>
                <a:gd name="connsiteY20" fmla="*/ 269733 h 276331"/>
                <a:gd name="connsiteX21" fmla="*/ 11392 w 151336"/>
                <a:gd name="connsiteY21" fmla="*/ 264267 h 276331"/>
                <a:gd name="connsiteX22" fmla="*/ 28072 w 151336"/>
                <a:gd name="connsiteY22" fmla="*/ 247869 h 276331"/>
                <a:gd name="connsiteX23" fmla="*/ 16851 w 151336"/>
                <a:gd name="connsiteY23" fmla="*/ 237241 h 276331"/>
                <a:gd name="connsiteX24" fmla="*/ 171 w 151336"/>
                <a:gd name="connsiteY24" fmla="*/ 255461 h 276331"/>
                <a:gd name="connsiteX25" fmla="*/ 25949 w 151336"/>
                <a:gd name="connsiteY25" fmla="*/ 276414 h 276331"/>
                <a:gd name="connsiteX26" fmla="*/ 60220 w 151336"/>
                <a:gd name="connsiteY26" fmla="*/ 246958 h 276331"/>
                <a:gd name="connsiteX27" fmla="*/ 77204 w 151336"/>
                <a:gd name="connsiteY27" fmla="*/ 188959 h 276331"/>
                <a:gd name="connsiteX28" fmla="*/ 95400 w 151336"/>
                <a:gd name="connsiteY28" fmla="*/ 92699 h 27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36" h="276331">
                  <a:moveTo>
                    <a:pt x="95400" y="92699"/>
                  </a:moveTo>
                  <a:lnTo>
                    <a:pt x="121483" y="92699"/>
                  </a:lnTo>
                  <a:cubicBezTo>
                    <a:pt x="127548" y="92699"/>
                    <a:pt x="130581" y="92699"/>
                    <a:pt x="130581" y="86625"/>
                  </a:cubicBezTo>
                  <a:cubicBezTo>
                    <a:pt x="130581" y="83285"/>
                    <a:pt x="127548" y="83285"/>
                    <a:pt x="122392" y="83285"/>
                  </a:cubicBezTo>
                  <a:lnTo>
                    <a:pt x="97220" y="83285"/>
                  </a:lnTo>
                  <a:lnTo>
                    <a:pt x="103589" y="48668"/>
                  </a:lnTo>
                  <a:cubicBezTo>
                    <a:pt x="104802" y="42291"/>
                    <a:pt x="109048" y="20731"/>
                    <a:pt x="110868" y="17087"/>
                  </a:cubicBezTo>
                  <a:cubicBezTo>
                    <a:pt x="113597" y="11317"/>
                    <a:pt x="118753" y="6762"/>
                    <a:pt x="125122" y="6762"/>
                  </a:cubicBezTo>
                  <a:cubicBezTo>
                    <a:pt x="126335" y="6762"/>
                    <a:pt x="134220" y="6762"/>
                    <a:pt x="139983" y="12228"/>
                  </a:cubicBezTo>
                  <a:cubicBezTo>
                    <a:pt x="126638" y="13443"/>
                    <a:pt x="123605" y="24071"/>
                    <a:pt x="123605" y="28626"/>
                  </a:cubicBezTo>
                  <a:cubicBezTo>
                    <a:pt x="123605" y="35610"/>
                    <a:pt x="129065" y="39254"/>
                    <a:pt x="134827" y="39254"/>
                  </a:cubicBezTo>
                  <a:cubicBezTo>
                    <a:pt x="142712" y="39254"/>
                    <a:pt x="151507" y="32574"/>
                    <a:pt x="151507" y="21034"/>
                  </a:cubicBezTo>
                  <a:cubicBezTo>
                    <a:pt x="151507" y="7066"/>
                    <a:pt x="137556" y="82"/>
                    <a:pt x="125122" y="82"/>
                  </a:cubicBezTo>
                  <a:cubicBezTo>
                    <a:pt x="114810" y="82"/>
                    <a:pt x="95704" y="5548"/>
                    <a:pt x="86605" y="35610"/>
                  </a:cubicBezTo>
                  <a:cubicBezTo>
                    <a:pt x="84786" y="41987"/>
                    <a:pt x="83876" y="45024"/>
                    <a:pt x="76597" y="83285"/>
                  </a:cubicBezTo>
                  <a:lnTo>
                    <a:pt x="55671" y="83285"/>
                  </a:lnTo>
                  <a:cubicBezTo>
                    <a:pt x="49909" y="83285"/>
                    <a:pt x="46572" y="83285"/>
                    <a:pt x="46572" y="89055"/>
                  </a:cubicBezTo>
                  <a:cubicBezTo>
                    <a:pt x="46572" y="92699"/>
                    <a:pt x="49302" y="92699"/>
                    <a:pt x="55064" y="92699"/>
                  </a:cubicBezTo>
                  <a:lnTo>
                    <a:pt x="75081" y="92699"/>
                  </a:lnTo>
                  <a:lnTo>
                    <a:pt x="52335" y="212645"/>
                  </a:lnTo>
                  <a:cubicBezTo>
                    <a:pt x="46876" y="242100"/>
                    <a:pt x="41720" y="269733"/>
                    <a:pt x="25949" y="269733"/>
                  </a:cubicBezTo>
                  <a:cubicBezTo>
                    <a:pt x="24736" y="269733"/>
                    <a:pt x="17154" y="269733"/>
                    <a:pt x="11392" y="264267"/>
                  </a:cubicBezTo>
                  <a:cubicBezTo>
                    <a:pt x="25343" y="263356"/>
                    <a:pt x="28072" y="252424"/>
                    <a:pt x="28072" y="247869"/>
                  </a:cubicBezTo>
                  <a:cubicBezTo>
                    <a:pt x="28072" y="240885"/>
                    <a:pt x="22613" y="237241"/>
                    <a:pt x="16851" y="237241"/>
                  </a:cubicBezTo>
                  <a:cubicBezTo>
                    <a:pt x="8966" y="237241"/>
                    <a:pt x="171" y="243922"/>
                    <a:pt x="171" y="255461"/>
                  </a:cubicBezTo>
                  <a:cubicBezTo>
                    <a:pt x="171" y="269126"/>
                    <a:pt x="13515" y="276414"/>
                    <a:pt x="25949" y="276414"/>
                  </a:cubicBezTo>
                  <a:cubicBezTo>
                    <a:pt x="42630" y="276414"/>
                    <a:pt x="54761" y="258498"/>
                    <a:pt x="60220" y="246958"/>
                  </a:cubicBezTo>
                  <a:cubicBezTo>
                    <a:pt x="69925" y="227828"/>
                    <a:pt x="76900" y="191085"/>
                    <a:pt x="77204" y="188959"/>
                  </a:cubicBezTo>
                  <a:lnTo>
                    <a:pt x="95400" y="92699"/>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0" name="Freeform: Shape 829">
              <a:extLst>
                <a:ext uri="{FF2B5EF4-FFF2-40B4-BE49-F238E27FC236}">
                  <a16:creationId xmlns:a16="http://schemas.microsoft.com/office/drawing/2014/main" id="{09DF0D6B-2457-5824-3EA3-267A1C388E0C}"/>
                </a:ext>
              </a:extLst>
            </p:cNvPr>
            <p:cNvSpPr/>
            <p:nvPr>
              <p:custDataLst>
                <p:tags r:id="rId28"/>
              </p:custDataLst>
            </p:nvPr>
          </p:nvSpPr>
          <p:spPr>
            <a:xfrm>
              <a:off x="6887326" y="7292902"/>
              <a:ext cx="349615" cy="12145"/>
            </a:xfrm>
            <a:custGeom>
              <a:avLst/>
              <a:gdLst>
                <a:gd name="connsiteX0" fmla="*/ 0 w 349615"/>
                <a:gd name="connsiteY0" fmla="*/ 0 h 12145"/>
                <a:gd name="connsiteX1" fmla="*/ 349616 w 349615"/>
                <a:gd name="connsiteY1" fmla="*/ 0 h 12145"/>
                <a:gd name="connsiteX2" fmla="*/ 349616 w 349615"/>
                <a:gd name="connsiteY2" fmla="*/ 12146 h 12145"/>
                <a:gd name="connsiteX3" fmla="*/ 0 w 349615"/>
                <a:gd name="connsiteY3" fmla="*/ 12146 h 12145"/>
              </a:gdLst>
              <a:ahLst/>
              <a:cxnLst>
                <a:cxn ang="0">
                  <a:pos x="connsiteX0" y="connsiteY0"/>
                </a:cxn>
                <a:cxn ang="0">
                  <a:pos x="connsiteX1" y="connsiteY1"/>
                </a:cxn>
                <a:cxn ang="0">
                  <a:pos x="connsiteX2" y="connsiteY2"/>
                </a:cxn>
                <a:cxn ang="0">
                  <a:pos x="connsiteX3" y="connsiteY3"/>
                </a:cxn>
              </a:cxnLst>
              <a:rect l="l" t="t" r="r" b="b"/>
              <a:pathLst>
                <a:path w="349615" h="12145">
                  <a:moveTo>
                    <a:pt x="0" y="0"/>
                  </a:moveTo>
                  <a:lnTo>
                    <a:pt x="349616" y="0"/>
                  </a:lnTo>
                  <a:lnTo>
                    <a:pt x="349616"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1" name="Freeform: Shape 830">
              <a:extLst>
                <a:ext uri="{FF2B5EF4-FFF2-40B4-BE49-F238E27FC236}">
                  <a16:creationId xmlns:a16="http://schemas.microsoft.com/office/drawing/2014/main" id="{103A9996-83D1-044A-BE3B-53E4B4B268FD}"/>
                </a:ext>
              </a:extLst>
            </p:cNvPr>
            <p:cNvSpPr/>
            <p:nvPr>
              <p:custDataLst>
                <p:tags r:id="rId29"/>
              </p:custDataLst>
            </p:nvPr>
          </p:nvSpPr>
          <p:spPr>
            <a:xfrm>
              <a:off x="6933442" y="7372446"/>
              <a:ext cx="149516" cy="214081"/>
            </a:xfrm>
            <a:custGeom>
              <a:avLst/>
              <a:gdLst>
                <a:gd name="connsiteX0" fmla="*/ 105101 w 149516"/>
                <a:gd name="connsiteY0" fmla="*/ 194135 h 214081"/>
                <a:gd name="connsiteX1" fmla="*/ 105101 w 149516"/>
                <a:gd name="connsiteY1" fmla="*/ 214177 h 214081"/>
                <a:gd name="connsiteX2" fmla="*/ 149683 w 149516"/>
                <a:gd name="connsiteY2" fmla="*/ 210836 h 214081"/>
                <a:gd name="connsiteX3" fmla="*/ 149683 w 149516"/>
                <a:gd name="connsiteY3" fmla="*/ 201423 h 214081"/>
                <a:gd name="connsiteX4" fmla="*/ 126027 w 149516"/>
                <a:gd name="connsiteY4" fmla="*/ 184418 h 214081"/>
                <a:gd name="connsiteX5" fmla="*/ 126027 w 149516"/>
                <a:gd name="connsiteY5" fmla="*/ 95 h 214081"/>
                <a:gd name="connsiteX6" fmla="*/ 82355 w 149516"/>
                <a:gd name="connsiteY6" fmla="*/ 3436 h 214081"/>
                <a:gd name="connsiteX7" fmla="*/ 82355 w 149516"/>
                <a:gd name="connsiteY7" fmla="*/ 12849 h 214081"/>
                <a:gd name="connsiteX8" fmla="*/ 106011 w 149516"/>
                <a:gd name="connsiteY8" fmla="*/ 29854 h 214081"/>
                <a:gd name="connsiteX9" fmla="*/ 106011 w 149516"/>
                <a:gd name="connsiteY9" fmla="*/ 95445 h 214081"/>
                <a:gd name="connsiteX10" fmla="*/ 67798 w 149516"/>
                <a:gd name="connsiteY10" fmla="*/ 76618 h 214081"/>
                <a:gd name="connsiteX11" fmla="*/ 166 w 149516"/>
                <a:gd name="connsiteY11" fmla="*/ 145549 h 214081"/>
                <a:gd name="connsiteX12" fmla="*/ 64462 w 149516"/>
                <a:gd name="connsiteY12" fmla="*/ 214177 h 214081"/>
                <a:gd name="connsiteX13" fmla="*/ 105101 w 149516"/>
                <a:gd name="connsiteY13" fmla="*/ 194135 h 214081"/>
                <a:gd name="connsiteX14" fmla="*/ 105101 w 149516"/>
                <a:gd name="connsiteY14" fmla="*/ 112754 h 214081"/>
                <a:gd name="connsiteX15" fmla="*/ 105101 w 149516"/>
                <a:gd name="connsiteY15" fmla="*/ 175004 h 214081"/>
                <a:gd name="connsiteX16" fmla="*/ 101765 w 149516"/>
                <a:gd name="connsiteY16" fmla="*/ 186240 h 214081"/>
                <a:gd name="connsiteX17" fmla="*/ 65978 w 149516"/>
                <a:gd name="connsiteY17" fmla="*/ 207496 h 214081"/>
                <a:gd name="connsiteX18" fmla="*/ 34134 w 149516"/>
                <a:gd name="connsiteY18" fmla="*/ 188062 h 214081"/>
                <a:gd name="connsiteX19" fmla="*/ 25338 w 149516"/>
                <a:gd name="connsiteY19" fmla="*/ 145853 h 214081"/>
                <a:gd name="connsiteX20" fmla="*/ 34740 w 149516"/>
                <a:gd name="connsiteY20" fmla="*/ 102733 h 214081"/>
                <a:gd name="connsiteX21" fmla="*/ 69011 w 149516"/>
                <a:gd name="connsiteY21" fmla="*/ 83299 h 214081"/>
                <a:gd name="connsiteX22" fmla="*/ 101765 w 149516"/>
                <a:gd name="connsiteY22" fmla="*/ 101518 h 214081"/>
                <a:gd name="connsiteX23" fmla="*/ 105101 w 149516"/>
                <a:gd name="connsiteY23" fmla="*/ 112754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516" h="214081">
                  <a:moveTo>
                    <a:pt x="105101" y="194135"/>
                  </a:moveTo>
                  <a:lnTo>
                    <a:pt x="105101" y="214177"/>
                  </a:lnTo>
                  <a:lnTo>
                    <a:pt x="149683" y="210836"/>
                  </a:lnTo>
                  <a:lnTo>
                    <a:pt x="149683" y="201423"/>
                  </a:lnTo>
                  <a:cubicBezTo>
                    <a:pt x="128454" y="201423"/>
                    <a:pt x="126027" y="199297"/>
                    <a:pt x="126027" y="184418"/>
                  </a:cubicBezTo>
                  <a:lnTo>
                    <a:pt x="126027" y="95"/>
                  </a:lnTo>
                  <a:lnTo>
                    <a:pt x="82355" y="3436"/>
                  </a:lnTo>
                  <a:lnTo>
                    <a:pt x="82355" y="12849"/>
                  </a:lnTo>
                  <a:cubicBezTo>
                    <a:pt x="103585" y="12849"/>
                    <a:pt x="106011" y="14975"/>
                    <a:pt x="106011" y="29854"/>
                  </a:cubicBezTo>
                  <a:lnTo>
                    <a:pt x="106011" y="95445"/>
                  </a:lnTo>
                  <a:cubicBezTo>
                    <a:pt x="97216" y="84513"/>
                    <a:pt x="84175" y="76618"/>
                    <a:pt x="67798" y="76618"/>
                  </a:cubicBezTo>
                  <a:cubicBezTo>
                    <a:pt x="32011" y="76618"/>
                    <a:pt x="166" y="106377"/>
                    <a:pt x="166" y="145549"/>
                  </a:cubicBezTo>
                  <a:cubicBezTo>
                    <a:pt x="166" y="184114"/>
                    <a:pt x="29888" y="214177"/>
                    <a:pt x="64462" y="214177"/>
                  </a:cubicBezTo>
                  <a:cubicBezTo>
                    <a:pt x="83871" y="214177"/>
                    <a:pt x="97519" y="203852"/>
                    <a:pt x="105101" y="194135"/>
                  </a:cubicBezTo>
                  <a:close/>
                  <a:moveTo>
                    <a:pt x="105101" y="112754"/>
                  </a:moveTo>
                  <a:lnTo>
                    <a:pt x="105101" y="175004"/>
                  </a:lnTo>
                  <a:cubicBezTo>
                    <a:pt x="105101" y="180470"/>
                    <a:pt x="105101" y="181078"/>
                    <a:pt x="101765" y="186240"/>
                  </a:cubicBezTo>
                  <a:cubicBezTo>
                    <a:pt x="92667" y="200816"/>
                    <a:pt x="79019" y="207496"/>
                    <a:pt x="65978" y="207496"/>
                  </a:cubicBezTo>
                  <a:cubicBezTo>
                    <a:pt x="52330" y="207496"/>
                    <a:pt x="41412" y="199601"/>
                    <a:pt x="34134" y="188062"/>
                  </a:cubicBezTo>
                  <a:cubicBezTo>
                    <a:pt x="26248" y="175612"/>
                    <a:pt x="25338" y="158303"/>
                    <a:pt x="25338" y="145853"/>
                  </a:cubicBezTo>
                  <a:cubicBezTo>
                    <a:pt x="25338" y="134617"/>
                    <a:pt x="25945" y="116398"/>
                    <a:pt x="34740" y="102733"/>
                  </a:cubicBezTo>
                  <a:cubicBezTo>
                    <a:pt x="41109" y="93319"/>
                    <a:pt x="52634" y="83299"/>
                    <a:pt x="69011" y="83299"/>
                  </a:cubicBezTo>
                  <a:cubicBezTo>
                    <a:pt x="79626" y="83299"/>
                    <a:pt x="92363" y="87854"/>
                    <a:pt x="101765" y="101518"/>
                  </a:cubicBezTo>
                  <a:cubicBezTo>
                    <a:pt x="105101" y="106680"/>
                    <a:pt x="105101" y="107288"/>
                    <a:pt x="105101" y="112754"/>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2" name="Freeform: Shape 831">
              <a:extLst>
                <a:ext uri="{FF2B5EF4-FFF2-40B4-BE49-F238E27FC236}">
                  <a16:creationId xmlns:a16="http://schemas.microsoft.com/office/drawing/2014/main" id="{BFBDD3C6-02D8-37BC-1CAA-9B290E2DDF8D}"/>
                </a:ext>
              </a:extLst>
            </p:cNvPr>
            <p:cNvSpPr/>
            <p:nvPr>
              <p:custDataLst>
                <p:tags r:id="rId30"/>
              </p:custDataLst>
            </p:nvPr>
          </p:nvSpPr>
          <p:spPr>
            <a:xfrm>
              <a:off x="7098595" y="7393095"/>
              <a:ext cx="93106" cy="193432"/>
            </a:xfrm>
            <a:custGeom>
              <a:avLst/>
              <a:gdLst>
                <a:gd name="connsiteX0" fmla="*/ 55672 w 93106"/>
                <a:gd name="connsiteY0" fmla="*/ 68723 h 193432"/>
                <a:gd name="connsiteX1" fmla="*/ 84180 w 93106"/>
                <a:gd name="connsiteY1" fmla="*/ 68723 h 193432"/>
                <a:gd name="connsiteX2" fmla="*/ 93279 w 93106"/>
                <a:gd name="connsiteY2" fmla="*/ 62650 h 193432"/>
                <a:gd name="connsiteX3" fmla="*/ 84787 w 93106"/>
                <a:gd name="connsiteY3" fmla="*/ 59309 h 193432"/>
                <a:gd name="connsiteX4" fmla="*/ 58098 w 93106"/>
                <a:gd name="connsiteY4" fmla="*/ 59309 h 193432"/>
                <a:gd name="connsiteX5" fmla="*/ 70533 w 93106"/>
                <a:gd name="connsiteY5" fmla="*/ 8294 h 193432"/>
                <a:gd name="connsiteX6" fmla="*/ 61738 w 93106"/>
                <a:gd name="connsiteY6" fmla="*/ 95 h 193432"/>
                <a:gd name="connsiteX7" fmla="*/ 49606 w 93106"/>
                <a:gd name="connsiteY7" fmla="*/ 11027 h 193432"/>
                <a:gd name="connsiteX8" fmla="*/ 37778 w 93106"/>
                <a:gd name="connsiteY8" fmla="*/ 59309 h 193432"/>
                <a:gd name="connsiteX9" fmla="*/ 9270 w 93106"/>
                <a:gd name="connsiteY9" fmla="*/ 59309 h 193432"/>
                <a:gd name="connsiteX10" fmla="*/ 172 w 93106"/>
                <a:gd name="connsiteY10" fmla="*/ 65079 h 193432"/>
                <a:gd name="connsiteX11" fmla="*/ 8664 w 93106"/>
                <a:gd name="connsiteY11" fmla="*/ 68723 h 193432"/>
                <a:gd name="connsiteX12" fmla="*/ 35352 w 93106"/>
                <a:gd name="connsiteY12" fmla="*/ 68723 h 193432"/>
                <a:gd name="connsiteX13" fmla="*/ 12303 w 93106"/>
                <a:gd name="connsiteY13" fmla="*/ 165591 h 193432"/>
                <a:gd name="connsiteX14" fmla="*/ 40205 w 93106"/>
                <a:gd name="connsiteY14" fmla="*/ 193528 h 193432"/>
                <a:gd name="connsiteX15" fmla="*/ 88426 w 93106"/>
                <a:gd name="connsiteY15" fmla="*/ 146764 h 193432"/>
                <a:gd name="connsiteX16" fmla="*/ 84787 w 93106"/>
                <a:gd name="connsiteY16" fmla="*/ 143727 h 193432"/>
                <a:gd name="connsiteX17" fmla="*/ 80238 w 93106"/>
                <a:gd name="connsiteY17" fmla="*/ 147978 h 193432"/>
                <a:gd name="connsiteX18" fmla="*/ 40811 w 93106"/>
                <a:gd name="connsiteY18" fmla="*/ 186847 h 193432"/>
                <a:gd name="connsiteX19" fmla="*/ 31410 w 93106"/>
                <a:gd name="connsiteY19" fmla="*/ 172879 h 193432"/>
                <a:gd name="connsiteX20" fmla="*/ 33229 w 93106"/>
                <a:gd name="connsiteY20" fmla="*/ 158303 h 193432"/>
                <a:gd name="connsiteX21" fmla="*/ 55672 w 93106"/>
                <a:gd name="connsiteY21" fmla="*/ 68723 h 1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06" h="193432">
                  <a:moveTo>
                    <a:pt x="55672" y="68723"/>
                  </a:moveTo>
                  <a:lnTo>
                    <a:pt x="84180" y="68723"/>
                  </a:lnTo>
                  <a:cubicBezTo>
                    <a:pt x="90246" y="68723"/>
                    <a:pt x="93279" y="68723"/>
                    <a:pt x="93279" y="62650"/>
                  </a:cubicBezTo>
                  <a:cubicBezTo>
                    <a:pt x="93279" y="59309"/>
                    <a:pt x="90246" y="59309"/>
                    <a:pt x="84787" y="59309"/>
                  </a:cubicBezTo>
                  <a:lnTo>
                    <a:pt x="58098" y="59309"/>
                  </a:lnTo>
                  <a:cubicBezTo>
                    <a:pt x="69016" y="16189"/>
                    <a:pt x="70533" y="10116"/>
                    <a:pt x="70533" y="8294"/>
                  </a:cubicBezTo>
                  <a:cubicBezTo>
                    <a:pt x="70533" y="3132"/>
                    <a:pt x="66893" y="95"/>
                    <a:pt x="61738" y="95"/>
                  </a:cubicBezTo>
                  <a:cubicBezTo>
                    <a:pt x="60828" y="95"/>
                    <a:pt x="52336" y="399"/>
                    <a:pt x="49606" y="11027"/>
                  </a:cubicBezTo>
                  <a:lnTo>
                    <a:pt x="37778" y="59309"/>
                  </a:lnTo>
                  <a:lnTo>
                    <a:pt x="9270" y="59309"/>
                  </a:lnTo>
                  <a:cubicBezTo>
                    <a:pt x="3205" y="59309"/>
                    <a:pt x="172" y="59309"/>
                    <a:pt x="172" y="65079"/>
                  </a:cubicBezTo>
                  <a:cubicBezTo>
                    <a:pt x="172" y="68723"/>
                    <a:pt x="2598" y="68723"/>
                    <a:pt x="8664" y="68723"/>
                  </a:cubicBezTo>
                  <a:lnTo>
                    <a:pt x="35352" y="68723"/>
                  </a:lnTo>
                  <a:cubicBezTo>
                    <a:pt x="13516" y="154963"/>
                    <a:pt x="12303" y="160125"/>
                    <a:pt x="12303" y="165591"/>
                  </a:cubicBezTo>
                  <a:cubicBezTo>
                    <a:pt x="12303" y="181989"/>
                    <a:pt x="23828" y="193528"/>
                    <a:pt x="40205" y="193528"/>
                  </a:cubicBezTo>
                  <a:cubicBezTo>
                    <a:pt x="71139" y="193528"/>
                    <a:pt x="88426" y="149193"/>
                    <a:pt x="88426" y="146764"/>
                  </a:cubicBezTo>
                  <a:cubicBezTo>
                    <a:pt x="88426" y="143727"/>
                    <a:pt x="86000" y="143727"/>
                    <a:pt x="84787" y="143727"/>
                  </a:cubicBezTo>
                  <a:cubicBezTo>
                    <a:pt x="82057" y="143727"/>
                    <a:pt x="81754" y="144638"/>
                    <a:pt x="80238" y="147978"/>
                  </a:cubicBezTo>
                  <a:cubicBezTo>
                    <a:pt x="67197" y="179559"/>
                    <a:pt x="51123" y="186847"/>
                    <a:pt x="40811" y="186847"/>
                  </a:cubicBezTo>
                  <a:cubicBezTo>
                    <a:pt x="34442" y="186847"/>
                    <a:pt x="31410" y="182900"/>
                    <a:pt x="31410" y="172879"/>
                  </a:cubicBezTo>
                  <a:cubicBezTo>
                    <a:pt x="31410" y="165591"/>
                    <a:pt x="32016" y="163465"/>
                    <a:pt x="33229" y="158303"/>
                  </a:cubicBezTo>
                  <a:lnTo>
                    <a:pt x="55672" y="68723"/>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3" name="Freeform: Shape 832">
              <a:extLst>
                <a:ext uri="{FF2B5EF4-FFF2-40B4-BE49-F238E27FC236}">
                  <a16:creationId xmlns:a16="http://schemas.microsoft.com/office/drawing/2014/main" id="{DF43DA92-30E8-CD59-05A9-7A2B0393E94B}"/>
                </a:ext>
              </a:extLst>
            </p:cNvPr>
            <p:cNvSpPr/>
            <p:nvPr>
              <p:custDataLst>
                <p:tags r:id="rId31"/>
              </p:custDataLst>
            </p:nvPr>
          </p:nvSpPr>
          <p:spPr>
            <a:xfrm>
              <a:off x="7283950" y="6934577"/>
              <a:ext cx="149213" cy="728483"/>
            </a:xfrm>
            <a:custGeom>
              <a:avLst/>
              <a:gdLst>
                <a:gd name="connsiteX0" fmla="*/ 149391 w 149213"/>
                <a:gd name="connsiteY0" fmla="*/ 364468 h 728483"/>
                <a:gd name="connsiteX1" fmla="*/ 45063 w 149213"/>
                <a:gd name="connsiteY1" fmla="*/ 34085 h 728483"/>
                <a:gd name="connsiteX2" fmla="*/ 15039 w 149213"/>
                <a:gd name="connsiteY2" fmla="*/ 3718 h 728483"/>
                <a:gd name="connsiteX3" fmla="*/ 6547 w 149213"/>
                <a:gd name="connsiteY3" fmla="*/ 75 h 728483"/>
                <a:gd name="connsiteX4" fmla="*/ 178 w 149213"/>
                <a:gd name="connsiteY4" fmla="*/ 3111 h 728483"/>
                <a:gd name="connsiteX5" fmla="*/ 1997 w 149213"/>
                <a:gd name="connsiteY5" fmla="*/ 6148 h 728483"/>
                <a:gd name="connsiteX6" fmla="*/ 53252 w 149213"/>
                <a:gd name="connsiteY6" fmla="*/ 70220 h 728483"/>
                <a:gd name="connsiteX7" fmla="*/ 124219 w 149213"/>
                <a:gd name="connsiteY7" fmla="*/ 364164 h 728483"/>
                <a:gd name="connsiteX8" fmla="*/ 63260 w 149213"/>
                <a:gd name="connsiteY8" fmla="*/ 641711 h 728483"/>
                <a:gd name="connsiteX9" fmla="*/ 1391 w 149213"/>
                <a:gd name="connsiteY9" fmla="*/ 722788 h 728483"/>
                <a:gd name="connsiteX10" fmla="*/ 178 w 149213"/>
                <a:gd name="connsiteY10" fmla="*/ 725521 h 728483"/>
                <a:gd name="connsiteX11" fmla="*/ 6547 w 149213"/>
                <a:gd name="connsiteY11" fmla="*/ 728558 h 728483"/>
                <a:gd name="connsiteX12" fmla="*/ 15948 w 149213"/>
                <a:gd name="connsiteY12" fmla="*/ 724003 h 728483"/>
                <a:gd name="connsiteX13" fmla="*/ 149391 w 149213"/>
                <a:gd name="connsiteY13" fmla="*/ 364468 h 72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213" h="728483">
                  <a:moveTo>
                    <a:pt x="149391" y="364468"/>
                  </a:moveTo>
                  <a:cubicBezTo>
                    <a:pt x="149391" y="245129"/>
                    <a:pt x="122096" y="124879"/>
                    <a:pt x="45063" y="34085"/>
                  </a:cubicBezTo>
                  <a:cubicBezTo>
                    <a:pt x="38998" y="27100"/>
                    <a:pt x="27473" y="14650"/>
                    <a:pt x="15039" y="3718"/>
                  </a:cubicBezTo>
                  <a:cubicBezTo>
                    <a:pt x="11399" y="75"/>
                    <a:pt x="10793" y="75"/>
                    <a:pt x="6547" y="75"/>
                  </a:cubicBezTo>
                  <a:cubicBezTo>
                    <a:pt x="2907" y="75"/>
                    <a:pt x="178" y="75"/>
                    <a:pt x="178" y="3111"/>
                  </a:cubicBezTo>
                  <a:cubicBezTo>
                    <a:pt x="178" y="4326"/>
                    <a:pt x="1391" y="5540"/>
                    <a:pt x="1997" y="6148"/>
                  </a:cubicBezTo>
                  <a:cubicBezTo>
                    <a:pt x="12612" y="17080"/>
                    <a:pt x="32932" y="37425"/>
                    <a:pt x="53252" y="70220"/>
                  </a:cubicBezTo>
                  <a:cubicBezTo>
                    <a:pt x="102080" y="148565"/>
                    <a:pt x="124219" y="247255"/>
                    <a:pt x="124219" y="364164"/>
                  </a:cubicBezTo>
                  <a:cubicBezTo>
                    <a:pt x="124219" y="445849"/>
                    <a:pt x="113301" y="551220"/>
                    <a:pt x="63260" y="641711"/>
                  </a:cubicBezTo>
                  <a:cubicBezTo>
                    <a:pt x="39301" y="684831"/>
                    <a:pt x="14129" y="710035"/>
                    <a:pt x="1391" y="722788"/>
                  </a:cubicBezTo>
                  <a:cubicBezTo>
                    <a:pt x="784" y="723699"/>
                    <a:pt x="178" y="724610"/>
                    <a:pt x="178" y="725521"/>
                  </a:cubicBezTo>
                  <a:cubicBezTo>
                    <a:pt x="178" y="728558"/>
                    <a:pt x="2907" y="728558"/>
                    <a:pt x="6547" y="728558"/>
                  </a:cubicBezTo>
                  <a:cubicBezTo>
                    <a:pt x="10793" y="728558"/>
                    <a:pt x="11399" y="728558"/>
                    <a:pt x="15948" y="724003"/>
                  </a:cubicBezTo>
                  <a:cubicBezTo>
                    <a:pt x="117547" y="631386"/>
                    <a:pt x="149391" y="492309"/>
                    <a:pt x="149391" y="364468"/>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4" name="Freeform: Shape 833">
              <a:extLst>
                <a:ext uri="{FF2B5EF4-FFF2-40B4-BE49-F238E27FC236}">
                  <a16:creationId xmlns:a16="http://schemas.microsoft.com/office/drawing/2014/main" id="{152E4E57-BC26-FA26-BAE4-808F483A7FBB}"/>
                </a:ext>
              </a:extLst>
            </p:cNvPr>
            <p:cNvSpPr/>
            <p:nvPr>
              <p:custDataLst>
                <p:tags r:id="rId32"/>
              </p:custDataLst>
            </p:nvPr>
          </p:nvSpPr>
          <p:spPr>
            <a:xfrm>
              <a:off x="7506774" y="7534862"/>
              <a:ext cx="152428" cy="143692"/>
            </a:xfrm>
            <a:custGeom>
              <a:avLst/>
              <a:gdLst>
                <a:gd name="connsiteX0" fmla="*/ 148155 w 152428"/>
                <a:gd name="connsiteY0" fmla="*/ 99 h 143692"/>
                <a:gd name="connsiteX1" fmla="*/ 4643 w 152428"/>
                <a:gd name="connsiteY1" fmla="*/ 99 h 143692"/>
                <a:gd name="connsiteX2" fmla="*/ 185 w 152428"/>
                <a:gd name="connsiteY2" fmla="*/ 48988 h 143692"/>
                <a:gd name="connsiteX3" fmla="*/ 7403 w 152428"/>
                <a:gd name="connsiteY3" fmla="*/ 48988 h 143692"/>
                <a:gd name="connsiteX4" fmla="*/ 49225 w 152428"/>
                <a:gd name="connsiteY4" fmla="*/ 7751 h 143692"/>
                <a:gd name="connsiteX5" fmla="*/ 61751 w 152428"/>
                <a:gd name="connsiteY5" fmla="*/ 7963 h 143692"/>
                <a:gd name="connsiteX6" fmla="*/ 66421 w 152428"/>
                <a:gd name="connsiteY6" fmla="*/ 16041 h 143692"/>
                <a:gd name="connsiteX7" fmla="*/ 66421 w 152428"/>
                <a:gd name="connsiteY7" fmla="*/ 126361 h 143692"/>
                <a:gd name="connsiteX8" fmla="*/ 44343 w 152428"/>
                <a:gd name="connsiteY8" fmla="*/ 136139 h 143692"/>
                <a:gd name="connsiteX9" fmla="*/ 35426 w 152428"/>
                <a:gd name="connsiteY9" fmla="*/ 136139 h 143692"/>
                <a:gd name="connsiteX10" fmla="*/ 35426 w 152428"/>
                <a:gd name="connsiteY10" fmla="*/ 143791 h 143692"/>
                <a:gd name="connsiteX11" fmla="*/ 76612 w 152428"/>
                <a:gd name="connsiteY11" fmla="*/ 142941 h 143692"/>
                <a:gd name="connsiteX12" fmla="*/ 117585 w 152428"/>
                <a:gd name="connsiteY12" fmla="*/ 143791 h 143692"/>
                <a:gd name="connsiteX13" fmla="*/ 117585 w 152428"/>
                <a:gd name="connsiteY13" fmla="*/ 136139 h 143692"/>
                <a:gd name="connsiteX14" fmla="*/ 108668 w 152428"/>
                <a:gd name="connsiteY14" fmla="*/ 136139 h 143692"/>
                <a:gd name="connsiteX15" fmla="*/ 86590 w 152428"/>
                <a:gd name="connsiteY15" fmla="*/ 126361 h 143692"/>
                <a:gd name="connsiteX16" fmla="*/ 86590 w 152428"/>
                <a:gd name="connsiteY16" fmla="*/ 16041 h 143692"/>
                <a:gd name="connsiteX17" fmla="*/ 91260 w 152428"/>
                <a:gd name="connsiteY17" fmla="*/ 7963 h 143692"/>
                <a:gd name="connsiteX18" fmla="*/ 103785 w 152428"/>
                <a:gd name="connsiteY18" fmla="*/ 7751 h 143692"/>
                <a:gd name="connsiteX19" fmla="*/ 132233 w 152428"/>
                <a:gd name="connsiteY19" fmla="*/ 12002 h 143692"/>
                <a:gd name="connsiteX20" fmla="*/ 143485 w 152428"/>
                <a:gd name="connsiteY20" fmla="*/ 32408 h 143692"/>
                <a:gd name="connsiteX21" fmla="*/ 145395 w 152428"/>
                <a:gd name="connsiteY21" fmla="*/ 48988 h 143692"/>
                <a:gd name="connsiteX22" fmla="*/ 152614 w 152428"/>
                <a:gd name="connsiteY22" fmla="*/ 48988 h 143692"/>
                <a:gd name="connsiteX23" fmla="*/ 148155 w 152428"/>
                <a:gd name="connsiteY23" fmla="*/ 99 h 14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28" h="143692">
                  <a:moveTo>
                    <a:pt x="148155" y="99"/>
                  </a:moveTo>
                  <a:lnTo>
                    <a:pt x="4643" y="99"/>
                  </a:lnTo>
                  <a:lnTo>
                    <a:pt x="185" y="48988"/>
                  </a:lnTo>
                  <a:lnTo>
                    <a:pt x="7403" y="48988"/>
                  </a:lnTo>
                  <a:cubicBezTo>
                    <a:pt x="10375" y="12215"/>
                    <a:pt x="16532" y="7751"/>
                    <a:pt x="49225" y="7751"/>
                  </a:cubicBezTo>
                  <a:cubicBezTo>
                    <a:pt x="53471" y="7751"/>
                    <a:pt x="59628" y="7751"/>
                    <a:pt x="61751" y="7963"/>
                  </a:cubicBezTo>
                  <a:cubicBezTo>
                    <a:pt x="66421" y="8814"/>
                    <a:pt x="66421" y="11152"/>
                    <a:pt x="66421" y="16041"/>
                  </a:cubicBezTo>
                  <a:lnTo>
                    <a:pt x="66421" y="126361"/>
                  </a:lnTo>
                  <a:cubicBezTo>
                    <a:pt x="66421" y="133375"/>
                    <a:pt x="66421" y="136139"/>
                    <a:pt x="44343" y="136139"/>
                  </a:cubicBezTo>
                  <a:lnTo>
                    <a:pt x="35426" y="136139"/>
                  </a:lnTo>
                  <a:lnTo>
                    <a:pt x="35426" y="143791"/>
                  </a:lnTo>
                  <a:cubicBezTo>
                    <a:pt x="45829" y="142941"/>
                    <a:pt x="65572" y="142941"/>
                    <a:pt x="76612" y="142941"/>
                  </a:cubicBezTo>
                  <a:cubicBezTo>
                    <a:pt x="87651" y="142941"/>
                    <a:pt x="107182" y="142941"/>
                    <a:pt x="117585" y="143791"/>
                  </a:cubicBezTo>
                  <a:lnTo>
                    <a:pt x="117585" y="136139"/>
                  </a:lnTo>
                  <a:lnTo>
                    <a:pt x="108668" y="136139"/>
                  </a:lnTo>
                  <a:cubicBezTo>
                    <a:pt x="86590" y="136139"/>
                    <a:pt x="86590" y="133375"/>
                    <a:pt x="86590" y="126361"/>
                  </a:cubicBezTo>
                  <a:lnTo>
                    <a:pt x="86590" y="16041"/>
                  </a:lnTo>
                  <a:cubicBezTo>
                    <a:pt x="86590" y="11152"/>
                    <a:pt x="86590" y="8814"/>
                    <a:pt x="91260" y="7963"/>
                  </a:cubicBezTo>
                  <a:cubicBezTo>
                    <a:pt x="93383" y="7751"/>
                    <a:pt x="99540" y="7751"/>
                    <a:pt x="103785" y="7751"/>
                  </a:cubicBezTo>
                  <a:cubicBezTo>
                    <a:pt x="115674" y="7751"/>
                    <a:pt x="124803" y="7751"/>
                    <a:pt x="132233" y="12002"/>
                  </a:cubicBezTo>
                  <a:cubicBezTo>
                    <a:pt x="141786" y="17741"/>
                    <a:pt x="143272" y="31345"/>
                    <a:pt x="143485" y="32408"/>
                  </a:cubicBezTo>
                  <a:lnTo>
                    <a:pt x="145395" y="48988"/>
                  </a:lnTo>
                  <a:lnTo>
                    <a:pt x="152614" y="48988"/>
                  </a:lnTo>
                  <a:lnTo>
                    <a:pt x="148155" y="99"/>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5" name="Freeform: Shape 834">
              <a:extLst>
                <a:ext uri="{FF2B5EF4-FFF2-40B4-BE49-F238E27FC236}">
                  <a16:creationId xmlns:a16="http://schemas.microsoft.com/office/drawing/2014/main" id="{6ED32C4A-6297-4376-320D-830A5F5FEF4E}"/>
                </a:ext>
              </a:extLst>
            </p:cNvPr>
            <p:cNvSpPr/>
            <p:nvPr>
              <p:custDataLst>
                <p:tags r:id="rId33"/>
              </p:custDataLst>
            </p:nvPr>
          </p:nvSpPr>
          <p:spPr>
            <a:xfrm>
              <a:off x="7786096" y="7240672"/>
              <a:ext cx="201984" cy="137558"/>
            </a:xfrm>
            <a:custGeom>
              <a:avLst/>
              <a:gdLst>
                <a:gd name="connsiteX0" fmla="*/ 202178 w 201984"/>
                <a:gd name="connsiteY0" fmla="*/ 124590 h 137558"/>
                <a:gd name="connsiteX1" fmla="*/ 195203 w 201984"/>
                <a:gd name="connsiteY1" fmla="*/ 125197 h 137558"/>
                <a:gd name="connsiteX2" fmla="*/ 144858 w 201984"/>
                <a:gd name="connsiteY2" fmla="*/ 85721 h 137558"/>
                <a:gd name="connsiteX3" fmla="*/ 130301 w 201984"/>
                <a:gd name="connsiteY3" fmla="*/ 62946 h 137558"/>
                <a:gd name="connsiteX4" fmla="*/ 193990 w 201984"/>
                <a:gd name="connsiteY4" fmla="*/ 8895 h 137558"/>
                <a:gd name="connsiteX5" fmla="*/ 202178 w 201984"/>
                <a:gd name="connsiteY5" fmla="*/ 9806 h 137558"/>
                <a:gd name="connsiteX6" fmla="*/ 201268 w 201984"/>
                <a:gd name="connsiteY6" fmla="*/ 1000 h 137558"/>
                <a:gd name="connsiteX7" fmla="*/ 191867 w 201984"/>
                <a:gd name="connsiteY7" fmla="*/ 89 h 137558"/>
                <a:gd name="connsiteX8" fmla="*/ 123629 w 201984"/>
                <a:gd name="connsiteY8" fmla="*/ 52318 h 137558"/>
                <a:gd name="connsiteX9" fmla="*/ 96030 w 201984"/>
                <a:gd name="connsiteY9" fmla="*/ 17701 h 137558"/>
                <a:gd name="connsiteX10" fmla="*/ 53268 w 201984"/>
                <a:gd name="connsiteY10" fmla="*/ 89 h 137558"/>
                <a:gd name="connsiteX11" fmla="*/ 194 w 201984"/>
                <a:gd name="connsiteY11" fmla="*/ 69020 h 137558"/>
                <a:gd name="connsiteX12" fmla="*/ 52358 w 201984"/>
                <a:gd name="connsiteY12" fmla="*/ 137647 h 137558"/>
                <a:gd name="connsiteX13" fmla="*/ 120596 w 201984"/>
                <a:gd name="connsiteY13" fmla="*/ 85417 h 137558"/>
                <a:gd name="connsiteX14" fmla="*/ 148195 w 201984"/>
                <a:gd name="connsiteY14" fmla="*/ 120035 h 137558"/>
                <a:gd name="connsiteX15" fmla="*/ 190957 w 201984"/>
                <a:gd name="connsiteY15" fmla="*/ 137647 h 137558"/>
                <a:gd name="connsiteX16" fmla="*/ 202178 w 201984"/>
                <a:gd name="connsiteY16" fmla="*/ 136432 h 137558"/>
                <a:gd name="connsiteX17" fmla="*/ 202178 w 201984"/>
                <a:gd name="connsiteY17" fmla="*/ 124590 h 137558"/>
                <a:gd name="connsiteX18" fmla="*/ 113924 w 201984"/>
                <a:gd name="connsiteY18" fmla="*/ 74789 h 137558"/>
                <a:gd name="connsiteX19" fmla="*/ 50235 w 201984"/>
                <a:gd name="connsiteY19" fmla="*/ 128841 h 137558"/>
                <a:gd name="connsiteX20" fmla="*/ 6866 w 201984"/>
                <a:gd name="connsiteY20" fmla="*/ 69020 h 137558"/>
                <a:gd name="connsiteX21" fmla="*/ 49022 w 201984"/>
                <a:gd name="connsiteY21" fmla="*/ 12539 h 137558"/>
                <a:gd name="connsiteX22" fmla="*/ 99367 w 201984"/>
                <a:gd name="connsiteY22" fmla="*/ 52015 h 137558"/>
                <a:gd name="connsiteX23" fmla="*/ 113924 w 201984"/>
                <a:gd name="connsiteY23" fmla="*/ 74789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984" h="137558">
                  <a:moveTo>
                    <a:pt x="202178" y="124590"/>
                  </a:moveTo>
                  <a:cubicBezTo>
                    <a:pt x="200965" y="124590"/>
                    <a:pt x="196113" y="125197"/>
                    <a:pt x="195203" y="125197"/>
                  </a:cubicBezTo>
                  <a:cubicBezTo>
                    <a:pt x="171244" y="125197"/>
                    <a:pt x="155170" y="101511"/>
                    <a:pt x="144858" y="85721"/>
                  </a:cubicBezTo>
                  <a:cubicBezTo>
                    <a:pt x="141826" y="80559"/>
                    <a:pt x="133637" y="68109"/>
                    <a:pt x="130301" y="62946"/>
                  </a:cubicBezTo>
                  <a:cubicBezTo>
                    <a:pt x="137580" y="46549"/>
                    <a:pt x="157900" y="8895"/>
                    <a:pt x="193990" y="8895"/>
                  </a:cubicBezTo>
                  <a:cubicBezTo>
                    <a:pt x="196113" y="8895"/>
                    <a:pt x="198842" y="8895"/>
                    <a:pt x="202178" y="9806"/>
                  </a:cubicBezTo>
                  <a:cubicBezTo>
                    <a:pt x="202178" y="1911"/>
                    <a:pt x="201875" y="1607"/>
                    <a:pt x="201268" y="1000"/>
                  </a:cubicBezTo>
                  <a:cubicBezTo>
                    <a:pt x="199146" y="392"/>
                    <a:pt x="194596" y="89"/>
                    <a:pt x="191867" y="89"/>
                  </a:cubicBezTo>
                  <a:cubicBezTo>
                    <a:pt x="153350" y="89"/>
                    <a:pt x="130908" y="37135"/>
                    <a:pt x="123629" y="52318"/>
                  </a:cubicBezTo>
                  <a:cubicBezTo>
                    <a:pt x="111498" y="33795"/>
                    <a:pt x="107252" y="27114"/>
                    <a:pt x="96030" y="17701"/>
                  </a:cubicBezTo>
                  <a:cubicBezTo>
                    <a:pt x="77530" y="1607"/>
                    <a:pt x="60850" y="89"/>
                    <a:pt x="53268" y="89"/>
                  </a:cubicBezTo>
                  <a:cubicBezTo>
                    <a:pt x="19604" y="89"/>
                    <a:pt x="194" y="34099"/>
                    <a:pt x="194" y="69020"/>
                  </a:cubicBezTo>
                  <a:cubicBezTo>
                    <a:pt x="194" y="103030"/>
                    <a:pt x="18997" y="137647"/>
                    <a:pt x="52358" y="137647"/>
                  </a:cubicBezTo>
                  <a:cubicBezTo>
                    <a:pt x="90875" y="137647"/>
                    <a:pt x="113317" y="100600"/>
                    <a:pt x="120596" y="85417"/>
                  </a:cubicBezTo>
                  <a:cubicBezTo>
                    <a:pt x="132727" y="103941"/>
                    <a:pt x="136973" y="110621"/>
                    <a:pt x="148195" y="120035"/>
                  </a:cubicBezTo>
                  <a:cubicBezTo>
                    <a:pt x="166695" y="136129"/>
                    <a:pt x="183375" y="137647"/>
                    <a:pt x="190957" y="137647"/>
                  </a:cubicBezTo>
                  <a:cubicBezTo>
                    <a:pt x="194596" y="137647"/>
                    <a:pt x="199449" y="137040"/>
                    <a:pt x="202178" y="136432"/>
                  </a:cubicBezTo>
                  <a:lnTo>
                    <a:pt x="202178" y="124590"/>
                  </a:lnTo>
                  <a:close/>
                  <a:moveTo>
                    <a:pt x="113924" y="74789"/>
                  </a:moveTo>
                  <a:cubicBezTo>
                    <a:pt x="106645" y="91187"/>
                    <a:pt x="86326" y="128841"/>
                    <a:pt x="50235" y="128841"/>
                  </a:cubicBezTo>
                  <a:cubicBezTo>
                    <a:pt x="20817" y="128841"/>
                    <a:pt x="6866" y="96653"/>
                    <a:pt x="6866" y="69020"/>
                  </a:cubicBezTo>
                  <a:cubicBezTo>
                    <a:pt x="6866" y="38957"/>
                    <a:pt x="23850" y="12539"/>
                    <a:pt x="49022" y="12539"/>
                  </a:cubicBezTo>
                  <a:cubicBezTo>
                    <a:pt x="72981" y="12539"/>
                    <a:pt x="89055" y="36224"/>
                    <a:pt x="99367" y="52015"/>
                  </a:cubicBezTo>
                  <a:cubicBezTo>
                    <a:pt x="102399" y="57177"/>
                    <a:pt x="110588" y="69627"/>
                    <a:pt x="113924" y="74789"/>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6" name="Freeform: Shape 835">
              <a:extLst>
                <a:ext uri="{FF2B5EF4-FFF2-40B4-BE49-F238E27FC236}">
                  <a16:creationId xmlns:a16="http://schemas.microsoft.com/office/drawing/2014/main" id="{D5C64582-8120-7081-652D-3D093BFB1CDD}"/>
                </a:ext>
              </a:extLst>
            </p:cNvPr>
            <p:cNvSpPr/>
            <p:nvPr>
              <p:custDataLst>
                <p:tags r:id="rId34"/>
              </p:custDataLst>
            </p:nvPr>
          </p:nvSpPr>
          <p:spPr>
            <a:xfrm>
              <a:off x="8221127" y="6967223"/>
              <a:ext cx="100082" cy="202238"/>
            </a:xfrm>
            <a:custGeom>
              <a:avLst/>
              <a:gdLst>
                <a:gd name="connsiteX0" fmla="*/ 62380 w 100082"/>
                <a:gd name="connsiteY0" fmla="*/ 7977 h 202238"/>
                <a:gd name="connsiteX1" fmla="*/ 55405 w 100082"/>
                <a:gd name="connsiteY1" fmla="*/ 82 h 202238"/>
                <a:gd name="connsiteX2" fmla="*/ 208 w 100082"/>
                <a:gd name="connsiteY2" fmla="*/ 19516 h 202238"/>
                <a:gd name="connsiteX3" fmla="*/ 208 w 100082"/>
                <a:gd name="connsiteY3" fmla="*/ 28930 h 202238"/>
                <a:gd name="connsiteX4" fmla="*/ 39938 w 100082"/>
                <a:gd name="connsiteY4" fmla="*/ 21034 h 202238"/>
                <a:gd name="connsiteX5" fmla="*/ 39938 w 100082"/>
                <a:gd name="connsiteY5" fmla="*/ 178331 h 202238"/>
                <a:gd name="connsiteX6" fmla="*/ 11733 w 100082"/>
                <a:gd name="connsiteY6" fmla="*/ 192907 h 202238"/>
                <a:gd name="connsiteX7" fmla="*/ 2028 w 100082"/>
                <a:gd name="connsiteY7" fmla="*/ 192907 h 202238"/>
                <a:gd name="connsiteX8" fmla="*/ 2028 w 100082"/>
                <a:gd name="connsiteY8" fmla="*/ 202320 h 202238"/>
                <a:gd name="connsiteX9" fmla="*/ 51159 w 100082"/>
                <a:gd name="connsiteY9" fmla="*/ 201409 h 202238"/>
                <a:gd name="connsiteX10" fmla="*/ 100290 w 100082"/>
                <a:gd name="connsiteY10" fmla="*/ 202320 h 202238"/>
                <a:gd name="connsiteX11" fmla="*/ 100290 w 100082"/>
                <a:gd name="connsiteY11" fmla="*/ 192907 h 202238"/>
                <a:gd name="connsiteX12" fmla="*/ 90585 w 100082"/>
                <a:gd name="connsiteY12" fmla="*/ 192907 h 202238"/>
                <a:gd name="connsiteX13" fmla="*/ 62380 w 100082"/>
                <a:gd name="connsiteY13" fmla="*/ 178331 h 202238"/>
                <a:gd name="connsiteX14" fmla="*/ 62380 w 100082"/>
                <a:gd name="connsiteY14" fmla="*/ 7977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82" h="202238">
                  <a:moveTo>
                    <a:pt x="62380" y="7977"/>
                  </a:moveTo>
                  <a:cubicBezTo>
                    <a:pt x="62380" y="689"/>
                    <a:pt x="62380" y="82"/>
                    <a:pt x="55405" y="82"/>
                  </a:cubicBezTo>
                  <a:cubicBezTo>
                    <a:pt x="36602" y="19516"/>
                    <a:pt x="9913" y="19516"/>
                    <a:pt x="208" y="19516"/>
                  </a:cubicBezTo>
                  <a:lnTo>
                    <a:pt x="208" y="28930"/>
                  </a:lnTo>
                  <a:cubicBezTo>
                    <a:pt x="6274" y="28930"/>
                    <a:pt x="24167" y="28930"/>
                    <a:pt x="39938" y="21034"/>
                  </a:cubicBezTo>
                  <a:lnTo>
                    <a:pt x="39938" y="178331"/>
                  </a:lnTo>
                  <a:cubicBezTo>
                    <a:pt x="39938" y="189263"/>
                    <a:pt x="39028" y="192907"/>
                    <a:pt x="11733" y="192907"/>
                  </a:cubicBezTo>
                  <a:lnTo>
                    <a:pt x="2028" y="192907"/>
                  </a:lnTo>
                  <a:lnTo>
                    <a:pt x="2028" y="202320"/>
                  </a:lnTo>
                  <a:cubicBezTo>
                    <a:pt x="12642" y="201409"/>
                    <a:pt x="39028" y="201409"/>
                    <a:pt x="51159" y="201409"/>
                  </a:cubicBezTo>
                  <a:cubicBezTo>
                    <a:pt x="63290" y="201409"/>
                    <a:pt x="89676" y="201409"/>
                    <a:pt x="100290" y="202320"/>
                  </a:cubicBezTo>
                  <a:lnTo>
                    <a:pt x="100290" y="192907"/>
                  </a:lnTo>
                  <a:lnTo>
                    <a:pt x="90585" y="192907"/>
                  </a:lnTo>
                  <a:cubicBezTo>
                    <a:pt x="63290" y="192907"/>
                    <a:pt x="62380" y="189566"/>
                    <a:pt x="62380" y="178331"/>
                  </a:cubicBezTo>
                  <a:lnTo>
                    <a:pt x="62380" y="797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7" name="Freeform: Shape 836">
              <a:extLst>
                <a:ext uri="{FF2B5EF4-FFF2-40B4-BE49-F238E27FC236}">
                  <a16:creationId xmlns:a16="http://schemas.microsoft.com/office/drawing/2014/main" id="{E3078036-18F6-E91D-7278-DF9FC8503A20}"/>
                </a:ext>
              </a:extLst>
            </p:cNvPr>
            <p:cNvSpPr/>
            <p:nvPr>
              <p:custDataLst>
                <p:tags r:id="rId35"/>
              </p:custDataLst>
            </p:nvPr>
          </p:nvSpPr>
          <p:spPr>
            <a:xfrm>
              <a:off x="8125634" y="7292902"/>
              <a:ext cx="288642" cy="12145"/>
            </a:xfrm>
            <a:custGeom>
              <a:avLst/>
              <a:gdLst>
                <a:gd name="connsiteX0" fmla="*/ 0 w 288642"/>
                <a:gd name="connsiteY0" fmla="*/ 0 h 12145"/>
                <a:gd name="connsiteX1" fmla="*/ 288643 w 288642"/>
                <a:gd name="connsiteY1" fmla="*/ 0 h 12145"/>
                <a:gd name="connsiteX2" fmla="*/ 288643 w 288642"/>
                <a:gd name="connsiteY2" fmla="*/ 12146 h 12145"/>
                <a:gd name="connsiteX3" fmla="*/ 0 w 288642"/>
                <a:gd name="connsiteY3" fmla="*/ 12146 h 12145"/>
              </a:gdLst>
              <a:ahLst/>
              <a:cxnLst>
                <a:cxn ang="0">
                  <a:pos x="connsiteX0" y="connsiteY0"/>
                </a:cxn>
                <a:cxn ang="0">
                  <a:pos x="connsiteX1" y="connsiteY1"/>
                </a:cxn>
                <a:cxn ang="0">
                  <a:pos x="connsiteX2" y="connsiteY2"/>
                </a:cxn>
                <a:cxn ang="0">
                  <a:pos x="connsiteX3" y="connsiteY3"/>
                </a:cxn>
              </a:cxnLst>
              <a:rect l="l" t="t" r="r" b="b"/>
              <a:pathLst>
                <a:path w="288642" h="12145">
                  <a:moveTo>
                    <a:pt x="0" y="0"/>
                  </a:moveTo>
                  <a:lnTo>
                    <a:pt x="288643" y="0"/>
                  </a:lnTo>
                  <a:lnTo>
                    <a:pt x="288643"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8" name="Freeform: Shape 837">
              <a:extLst>
                <a:ext uri="{FF2B5EF4-FFF2-40B4-BE49-F238E27FC236}">
                  <a16:creationId xmlns:a16="http://schemas.microsoft.com/office/drawing/2014/main" id="{6ABA4065-E410-86AA-9FCE-EB5D25F76A55}"/>
                </a:ext>
              </a:extLst>
            </p:cNvPr>
            <p:cNvSpPr/>
            <p:nvPr>
              <p:custDataLst>
                <p:tags r:id="rId36"/>
              </p:custDataLst>
            </p:nvPr>
          </p:nvSpPr>
          <p:spPr>
            <a:xfrm>
              <a:off x="8115929" y="7448968"/>
              <a:ext cx="158311" cy="193128"/>
            </a:xfrm>
            <a:custGeom>
              <a:avLst/>
              <a:gdLst>
                <a:gd name="connsiteX0" fmla="*/ 23558 w 158311"/>
                <a:gd name="connsiteY0" fmla="*/ 171360 h 193128"/>
                <a:gd name="connsiteX1" fmla="*/ 7181 w 158311"/>
                <a:gd name="connsiteY1" fmla="*/ 183810 h 193128"/>
                <a:gd name="connsiteX2" fmla="*/ 206 w 158311"/>
                <a:gd name="connsiteY2" fmla="*/ 189580 h 193128"/>
                <a:gd name="connsiteX3" fmla="*/ 4148 w 158311"/>
                <a:gd name="connsiteY3" fmla="*/ 193224 h 193128"/>
                <a:gd name="connsiteX4" fmla="*/ 29624 w 158311"/>
                <a:gd name="connsiteY4" fmla="*/ 192313 h 193128"/>
                <a:gd name="connsiteX5" fmla="*/ 59649 w 158311"/>
                <a:gd name="connsiteY5" fmla="*/ 193224 h 193128"/>
                <a:gd name="connsiteX6" fmla="*/ 65108 w 158311"/>
                <a:gd name="connsiteY6" fmla="*/ 187151 h 193128"/>
                <a:gd name="connsiteX7" fmla="*/ 57829 w 158311"/>
                <a:gd name="connsiteY7" fmla="*/ 183810 h 193128"/>
                <a:gd name="connsiteX8" fmla="*/ 42665 w 158311"/>
                <a:gd name="connsiteY8" fmla="*/ 178952 h 193128"/>
                <a:gd name="connsiteX9" fmla="*/ 57526 w 158311"/>
                <a:gd name="connsiteY9" fmla="*/ 118220 h 193128"/>
                <a:gd name="connsiteX10" fmla="*/ 85427 w 158311"/>
                <a:gd name="connsiteY10" fmla="*/ 137654 h 193128"/>
                <a:gd name="connsiteX11" fmla="*/ 158518 w 158311"/>
                <a:gd name="connsiteY11" fmla="*/ 48681 h 193128"/>
                <a:gd name="connsiteX12" fmla="*/ 118182 w 158311"/>
                <a:gd name="connsiteY12" fmla="*/ 95 h 193128"/>
                <a:gd name="connsiteX13" fmla="*/ 78452 w 158311"/>
                <a:gd name="connsiteY13" fmla="*/ 22870 h 193128"/>
                <a:gd name="connsiteX14" fmla="*/ 51157 w 158311"/>
                <a:gd name="connsiteY14" fmla="*/ 95 h 193128"/>
                <a:gd name="connsiteX15" fmla="*/ 28714 w 158311"/>
                <a:gd name="connsiteY15" fmla="*/ 17404 h 193128"/>
                <a:gd name="connsiteX16" fmla="*/ 19312 w 158311"/>
                <a:gd name="connsiteY16" fmla="*/ 46859 h 193128"/>
                <a:gd name="connsiteX17" fmla="*/ 22952 w 158311"/>
                <a:gd name="connsiteY17" fmla="*/ 49896 h 193128"/>
                <a:gd name="connsiteX18" fmla="*/ 28107 w 158311"/>
                <a:gd name="connsiteY18" fmla="*/ 42912 h 193128"/>
                <a:gd name="connsiteX19" fmla="*/ 50247 w 158311"/>
                <a:gd name="connsiteY19" fmla="*/ 6776 h 193128"/>
                <a:gd name="connsiteX20" fmla="*/ 59649 w 158311"/>
                <a:gd name="connsiteY20" fmla="*/ 20744 h 193128"/>
                <a:gd name="connsiteX21" fmla="*/ 57526 w 158311"/>
                <a:gd name="connsiteY21" fmla="*/ 36231 h 193128"/>
                <a:gd name="connsiteX22" fmla="*/ 23558 w 158311"/>
                <a:gd name="connsiteY22" fmla="*/ 171360 h 193128"/>
                <a:gd name="connsiteX23" fmla="*/ 76936 w 158311"/>
                <a:gd name="connsiteY23" fmla="*/ 39571 h 193128"/>
                <a:gd name="connsiteX24" fmla="*/ 92706 w 158311"/>
                <a:gd name="connsiteY24" fmla="*/ 18315 h 193128"/>
                <a:gd name="connsiteX25" fmla="*/ 117272 w 158311"/>
                <a:gd name="connsiteY25" fmla="*/ 6776 h 193128"/>
                <a:gd name="connsiteX26" fmla="*/ 136682 w 158311"/>
                <a:gd name="connsiteY26" fmla="*/ 35320 h 193128"/>
                <a:gd name="connsiteX27" fmla="*/ 121214 w 158311"/>
                <a:gd name="connsiteY27" fmla="*/ 99696 h 193128"/>
                <a:gd name="connsiteX28" fmla="*/ 85124 w 158311"/>
                <a:gd name="connsiteY28" fmla="*/ 130973 h 193128"/>
                <a:gd name="connsiteX29" fmla="*/ 61165 w 158311"/>
                <a:gd name="connsiteY29" fmla="*/ 103948 h 193128"/>
                <a:gd name="connsiteX30" fmla="*/ 62075 w 158311"/>
                <a:gd name="connsiteY30" fmla="*/ 99089 h 193128"/>
                <a:gd name="connsiteX31" fmla="*/ 76936 w 158311"/>
                <a:gd name="connsiteY31" fmla="*/ 39571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1" h="193128">
                  <a:moveTo>
                    <a:pt x="23558" y="171360"/>
                  </a:moveTo>
                  <a:cubicBezTo>
                    <a:pt x="21132" y="181685"/>
                    <a:pt x="20525" y="183810"/>
                    <a:pt x="7181" y="183810"/>
                  </a:cubicBezTo>
                  <a:cubicBezTo>
                    <a:pt x="3542" y="183810"/>
                    <a:pt x="206" y="183810"/>
                    <a:pt x="206" y="189580"/>
                  </a:cubicBezTo>
                  <a:cubicBezTo>
                    <a:pt x="206" y="192009"/>
                    <a:pt x="1722" y="193224"/>
                    <a:pt x="4148" y="193224"/>
                  </a:cubicBezTo>
                  <a:cubicBezTo>
                    <a:pt x="12337" y="193224"/>
                    <a:pt x="21132" y="192313"/>
                    <a:pt x="29624" y="192313"/>
                  </a:cubicBezTo>
                  <a:cubicBezTo>
                    <a:pt x="39632" y="192313"/>
                    <a:pt x="49944" y="193224"/>
                    <a:pt x="59649" y="193224"/>
                  </a:cubicBezTo>
                  <a:cubicBezTo>
                    <a:pt x="61165" y="193224"/>
                    <a:pt x="65108" y="193224"/>
                    <a:pt x="65108" y="187151"/>
                  </a:cubicBezTo>
                  <a:cubicBezTo>
                    <a:pt x="65108" y="183810"/>
                    <a:pt x="62075" y="183810"/>
                    <a:pt x="57829" y="183810"/>
                  </a:cubicBezTo>
                  <a:cubicBezTo>
                    <a:pt x="42665" y="183810"/>
                    <a:pt x="42665" y="181685"/>
                    <a:pt x="42665" y="178952"/>
                  </a:cubicBezTo>
                  <a:cubicBezTo>
                    <a:pt x="42665" y="175308"/>
                    <a:pt x="55403" y="125811"/>
                    <a:pt x="57526" y="118220"/>
                  </a:cubicBezTo>
                  <a:cubicBezTo>
                    <a:pt x="61468" y="127026"/>
                    <a:pt x="69960" y="137654"/>
                    <a:pt x="85427" y="137654"/>
                  </a:cubicBezTo>
                  <a:cubicBezTo>
                    <a:pt x="120608" y="137654"/>
                    <a:pt x="158518" y="93319"/>
                    <a:pt x="158518" y="48681"/>
                  </a:cubicBezTo>
                  <a:cubicBezTo>
                    <a:pt x="158518" y="20137"/>
                    <a:pt x="141231" y="95"/>
                    <a:pt x="118182" y="95"/>
                  </a:cubicBezTo>
                  <a:cubicBezTo>
                    <a:pt x="103018" y="95"/>
                    <a:pt x="88460" y="11027"/>
                    <a:pt x="78452" y="22870"/>
                  </a:cubicBezTo>
                  <a:cubicBezTo>
                    <a:pt x="75419" y="6472"/>
                    <a:pt x="62378" y="95"/>
                    <a:pt x="51157" y="95"/>
                  </a:cubicBezTo>
                  <a:cubicBezTo>
                    <a:pt x="37206" y="95"/>
                    <a:pt x="31444" y="11938"/>
                    <a:pt x="28714" y="17404"/>
                  </a:cubicBezTo>
                  <a:cubicBezTo>
                    <a:pt x="23255" y="27729"/>
                    <a:pt x="19312" y="45948"/>
                    <a:pt x="19312" y="46859"/>
                  </a:cubicBezTo>
                  <a:cubicBezTo>
                    <a:pt x="19312" y="49896"/>
                    <a:pt x="22345" y="49896"/>
                    <a:pt x="22952" y="49896"/>
                  </a:cubicBezTo>
                  <a:cubicBezTo>
                    <a:pt x="25985" y="49896"/>
                    <a:pt x="26288" y="49592"/>
                    <a:pt x="28107" y="42912"/>
                  </a:cubicBezTo>
                  <a:cubicBezTo>
                    <a:pt x="33263" y="21352"/>
                    <a:pt x="39329" y="6776"/>
                    <a:pt x="50247" y="6776"/>
                  </a:cubicBezTo>
                  <a:cubicBezTo>
                    <a:pt x="55403" y="6776"/>
                    <a:pt x="59649" y="9205"/>
                    <a:pt x="59649" y="20744"/>
                  </a:cubicBezTo>
                  <a:cubicBezTo>
                    <a:pt x="59649" y="27729"/>
                    <a:pt x="58739" y="31069"/>
                    <a:pt x="57526" y="36231"/>
                  </a:cubicBezTo>
                  <a:lnTo>
                    <a:pt x="23558" y="171360"/>
                  </a:lnTo>
                  <a:close/>
                  <a:moveTo>
                    <a:pt x="76936" y="39571"/>
                  </a:moveTo>
                  <a:cubicBezTo>
                    <a:pt x="79058" y="31373"/>
                    <a:pt x="87247" y="22870"/>
                    <a:pt x="92706" y="18315"/>
                  </a:cubicBezTo>
                  <a:cubicBezTo>
                    <a:pt x="103321" y="8902"/>
                    <a:pt x="112116" y="6776"/>
                    <a:pt x="117272" y="6776"/>
                  </a:cubicBezTo>
                  <a:cubicBezTo>
                    <a:pt x="129403" y="6776"/>
                    <a:pt x="136682" y="17404"/>
                    <a:pt x="136682" y="35320"/>
                  </a:cubicBezTo>
                  <a:cubicBezTo>
                    <a:pt x="136682" y="53236"/>
                    <a:pt x="126673" y="88157"/>
                    <a:pt x="121214" y="99696"/>
                  </a:cubicBezTo>
                  <a:cubicBezTo>
                    <a:pt x="110903" y="120953"/>
                    <a:pt x="96345" y="130973"/>
                    <a:pt x="85124" y="130973"/>
                  </a:cubicBezTo>
                  <a:cubicBezTo>
                    <a:pt x="65108" y="130973"/>
                    <a:pt x="61165" y="105770"/>
                    <a:pt x="61165" y="103948"/>
                  </a:cubicBezTo>
                  <a:cubicBezTo>
                    <a:pt x="61165" y="103340"/>
                    <a:pt x="61165" y="102733"/>
                    <a:pt x="62075" y="99089"/>
                  </a:cubicBezTo>
                  <a:lnTo>
                    <a:pt x="76936" y="39571"/>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9" name="Freeform: Shape 838">
              <a:extLst>
                <a:ext uri="{FF2B5EF4-FFF2-40B4-BE49-F238E27FC236}">
                  <a16:creationId xmlns:a16="http://schemas.microsoft.com/office/drawing/2014/main" id="{5EA6262C-8643-5960-A23F-CA6F6B8B6273}"/>
                </a:ext>
              </a:extLst>
            </p:cNvPr>
            <p:cNvSpPr/>
            <p:nvPr>
              <p:custDataLst>
                <p:tags r:id="rId37"/>
              </p:custDataLst>
            </p:nvPr>
          </p:nvSpPr>
          <p:spPr>
            <a:xfrm>
              <a:off x="8291596" y="7354321"/>
              <a:ext cx="93834" cy="141141"/>
            </a:xfrm>
            <a:custGeom>
              <a:avLst/>
              <a:gdLst>
                <a:gd name="connsiteX0" fmla="*/ 94046 w 93834"/>
                <a:gd name="connsiteY0" fmla="*/ 102548 h 141141"/>
                <a:gd name="connsiteX1" fmla="*/ 86827 w 93834"/>
                <a:gd name="connsiteY1" fmla="*/ 102548 h 141141"/>
                <a:gd name="connsiteX2" fmla="*/ 81308 w 93834"/>
                <a:gd name="connsiteY2" fmla="*/ 121891 h 141141"/>
                <a:gd name="connsiteX3" fmla="*/ 60291 w 93834"/>
                <a:gd name="connsiteY3" fmla="*/ 123166 h 141141"/>
                <a:gd name="connsiteX4" fmla="*/ 21228 w 93834"/>
                <a:gd name="connsiteY4" fmla="*/ 123166 h 141141"/>
                <a:gd name="connsiteX5" fmla="*/ 63687 w 93834"/>
                <a:gd name="connsiteY5" fmla="*/ 87456 h 141141"/>
                <a:gd name="connsiteX6" fmla="*/ 94046 w 93834"/>
                <a:gd name="connsiteY6" fmla="*/ 41542 h 141141"/>
                <a:gd name="connsiteX7" fmla="*/ 44368 w 93834"/>
                <a:gd name="connsiteY7" fmla="*/ 93 h 141141"/>
                <a:gd name="connsiteX8" fmla="*/ 211 w 93834"/>
                <a:gd name="connsiteY8" fmla="*/ 38141 h 141141"/>
                <a:gd name="connsiteX9" fmla="*/ 11462 w 93834"/>
                <a:gd name="connsiteY9" fmla="*/ 50045 h 141141"/>
                <a:gd name="connsiteX10" fmla="*/ 22714 w 93834"/>
                <a:gd name="connsiteY10" fmla="*/ 38779 h 141141"/>
                <a:gd name="connsiteX11" fmla="*/ 10189 w 93834"/>
                <a:gd name="connsiteY11" fmla="*/ 27513 h 141141"/>
                <a:gd name="connsiteX12" fmla="*/ 41184 w 93834"/>
                <a:gd name="connsiteY12" fmla="*/ 7745 h 141141"/>
                <a:gd name="connsiteX13" fmla="*/ 73453 w 93834"/>
                <a:gd name="connsiteY13" fmla="*/ 41542 h 141141"/>
                <a:gd name="connsiteX14" fmla="*/ 53497 w 93834"/>
                <a:gd name="connsiteY14" fmla="*/ 82354 h 141141"/>
                <a:gd name="connsiteX15" fmla="*/ 2334 w 93834"/>
                <a:gd name="connsiteY15" fmla="*/ 132944 h 141141"/>
                <a:gd name="connsiteX16" fmla="*/ 211 w 93834"/>
                <a:gd name="connsiteY16" fmla="*/ 141234 h 141141"/>
                <a:gd name="connsiteX17" fmla="*/ 87677 w 93834"/>
                <a:gd name="connsiteY17" fmla="*/ 141234 h 141141"/>
                <a:gd name="connsiteX18" fmla="*/ 94046 w 93834"/>
                <a:gd name="connsiteY18" fmla="*/ 102548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34" h="141141">
                  <a:moveTo>
                    <a:pt x="94046" y="102548"/>
                  </a:moveTo>
                  <a:lnTo>
                    <a:pt x="86827" y="102548"/>
                  </a:lnTo>
                  <a:cubicBezTo>
                    <a:pt x="86191" y="107224"/>
                    <a:pt x="84068" y="119765"/>
                    <a:pt x="81308" y="121891"/>
                  </a:cubicBezTo>
                  <a:cubicBezTo>
                    <a:pt x="79609" y="123166"/>
                    <a:pt x="63263" y="123166"/>
                    <a:pt x="60291" y="123166"/>
                  </a:cubicBezTo>
                  <a:lnTo>
                    <a:pt x="21228" y="123166"/>
                  </a:lnTo>
                  <a:cubicBezTo>
                    <a:pt x="43519" y="103398"/>
                    <a:pt x="50949" y="97446"/>
                    <a:pt x="63687" y="87456"/>
                  </a:cubicBezTo>
                  <a:cubicBezTo>
                    <a:pt x="79397" y="74915"/>
                    <a:pt x="94046" y="61736"/>
                    <a:pt x="94046" y="41542"/>
                  </a:cubicBezTo>
                  <a:cubicBezTo>
                    <a:pt x="94046" y="15822"/>
                    <a:pt x="71542" y="93"/>
                    <a:pt x="44368" y="93"/>
                  </a:cubicBezTo>
                  <a:cubicBezTo>
                    <a:pt x="18044" y="93"/>
                    <a:pt x="211" y="18585"/>
                    <a:pt x="211" y="38141"/>
                  </a:cubicBezTo>
                  <a:cubicBezTo>
                    <a:pt x="211" y="48982"/>
                    <a:pt x="9340" y="50045"/>
                    <a:pt x="11462" y="50045"/>
                  </a:cubicBezTo>
                  <a:cubicBezTo>
                    <a:pt x="16558" y="50045"/>
                    <a:pt x="22714" y="46431"/>
                    <a:pt x="22714" y="38779"/>
                  </a:cubicBezTo>
                  <a:cubicBezTo>
                    <a:pt x="22714" y="34953"/>
                    <a:pt x="21228" y="27513"/>
                    <a:pt x="10189" y="27513"/>
                  </a:cubicBezTo>
                  <a:cubicBezTo>
                    <a:pt x="16770" y="12421"/>
                    <a:pt x="31206" y="7745"/>
                    <a:pt x="41184" y="7745"/>
                  </a:cubicBezTo>
                  <a:cubicBezTo>
                    <a:pt x="62413" y="7745"/>
                    <a:pt x="73453" y="24325"/>
                    <a:pt x="73453" y="41542"/>
                  </a:cubicBezTo>
                  <a:cubicBezTo>
                    <a:pt x="73453" y="60035"/>
                    <a:pt x="60291" y="74702"/>
                    <a:pt x="53497" y="82354"/>
                  </a:cubicBezTo>
                  <a:lnTo>
                    <a:pt x="2334" y="132944"/>
                  </a:lnTo>
                  <a:cubicBezTo>
                    <a:pt x="211" y="134857"/>
                    <a:pt x="211" y="135283"/>
                    <a:pt x="211" y="141234"/>
                  </a:cubicBezTo>
                  <a:lnTo>
                    <a:pt x="87677" y="141234"/>
                  </a:lnTo>
                  <a:lnTo>
                    <a:pt x="94046" y="10254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0" name="Freeform: Shape 839">
              <a:extLst>
                <a:ext uri="{FF2B5EF4-FFF2-40B4-BE49-F238E27FC236}">
                  <a16:creationId xmlns:a16="http://schemas.microsoft.com/office/drawing/2014/main" id="{D7FB6F98-649F-D5FB-9538-12495A4609DA}"/>
                </a:ext>
              </a:extLst>
            </p:cNvPr>
            <p:cNvSpPr/>
            <p:nvPr>
              <p:custDataLst>
                <p:tags r:id="rId38"/>
              </p:custDataLst>
            </p:nvPr>
          </p:nvSpPr>
          <p:spPr>
            <a:xfrm>
              <a:off x="8675903" y="7035243"/>
              <a:ext cx="158311" cy="193128"/>
            </a:xfrm>
            <a:custGeom>
              <a:avLst/>
              <a:gdLst>
                <a:gd name="connsiteX0" fmla="*/ 23577 w 158311"/>
                <a:gd name="connsiteY0" fmla="*/ 171347 h 193128"/>
                <a:gd name="connsiteX1" fmla="*/ 7200 w 158311"/>
                <a:gd name="connsiteY1" fmla="*/ 183797 h 193128"/>
                <a:gd name="connsiteX2" fmla="*/ 224 w 158311"/>
                <a:gd name="connsiteY2" fmla="*/ 189566 h 193128"/>
                <a:gd name="connsiteX3" fmla="*/ 4167 w 158311"/>
                <a:gd name="connsiteY3" fmla="*/ 193210 h 193128"/>
                <a:gd name="connsiteX4" fmla="*/ 29642 w 158311"/>
                <a:gd name="connsiteY4" fmla="*/ 192299 h 193128"/>
                <a:gd name="connsiteX5" fmla="*/ 59667 w 158311"/>
                <a:gd name="connsiteY5" fmla="*/ 193210 h 193128"/>
                <a:gd name="connsiteX6" fmla="*/ 65126 w 158311"/>
                <a:gd name="connsiteY6" fmla="*/ 187137 h 193128"/>
                <a:gd name="connsiteX7" fmla="*/ 57847 w 158311"/>
                <a:gd name="connsiteY7" fmla="*/ 183797 h 193128"/>
                <a:gd name="connsiteX8" fmla="*/ 42683 w 158311"/>
                <a:gd name="connsiteY8" fmla="*/ 178938 h 193128"/>
                <a:gd name="connsiteX9" fmla="*/ 57544 w 158311"/>
                <a:gd name="connsiteY9" fmla="*/ 118206 h 193128"/>
                <a:gd name="connsiteX10" fmla="*/ 85446 w 158311"/>
                <a:gd name="connsiteY10" fmla="*/ 137640 h 193128"/>
                <a:gd name="connsiteX11" fmla="*/ 158536 w 158311"/>
                <a:gd name="connsiteY11" fmla="*/ 48668 h 193128"/>
                <a:gd name="connsiteX12" fmla="*/ 118200 w 158311"/>
                <a:gd name="connsiteY12" fmla="*/ 82 h 193128"/>
                <a:gd name="connsiteX13" fmla="*/ 78470 w 158311"/>
                <a:gd name="connsiteY13" fmla="*/ 22856 h 193128"/>
                <a:gd name="connsiteX14" fmla="*/ 51175 w 158311"/>
                <a:gd name="connsiteY14" fmla="*/ 82 h 193128"/>
                <a:gd name="connsiteX15" fmla="*/ 28732 w 158311"/>
                <a:gd name="connsiteY15" fmla="*/ 17391 h 193128"/>
                <a:gd name="connsiteX16" fmla="*/ 19331 w 158311"/>
                <a:gd name="connsiteY16" fmla="*/ 46846 h 193128"/>
                <a:gd name="connsiteX17" fmla="*/ 22970 w 158311"/>
                <a:gd name="connsiteY17" fmla="*/ 49882 h 193128"/>
                <a:gd name="connsiteX18" fmla="*/ 28126 w 158311"/>
                <a:gd name="connsiteY18" fmla="*/ 42898 h 193128"/>
                <a:gd name="connsiteX19" fmla="*/ 50265 w 158311"/>
                <a:gd name="connsiteY19" fmla="*/ 6762 h 193128"/>
                <a:gd name="connsiteX20" fmla="*/ 59667 w 158311"/>
                <a:gd name="connsiteY20" fmla="*/ 20731 h 193128"/>
                <a:gd name="connsiteX21" fmla="*/ 57544 w 158311"/>
                <a:gd name="connsiteY21" fmla="*/ 36218 h 193128"/>
                <a:gd name="connsiteX22" fmla="*/ 23577 w 158311"/>
                <a:gd name="connsiteY22" fmla="*/ 171347 h 193128"/>
                <a:gd name="connsiteX23" fmla="*/ 76954 w 158311"/>
                <a:gd name="connsiteY23" fmla="*/ 39558 h 193128"/>
                <a:gd name="connsiteX24" fmla="*/ 92724 w 158311"/>
                <a:gd name="connsiteY24" fmla="*/ 18302 h 193128"/>
                <a:gd name="connsiteX25" fmla="*/ 117290 w 158311"/>
                <a:gd name="connsiteY25" fmla="*/ 6762 h 193128"/>
                <a:gd name="connsiteX26" fmla="*/ 136700 w 158311"/>
                <a:gd name="connsiteY26" fmla="*/ 35307 h 193128"/>
                <a:gd name="connsiteX27" fmla="*/ 121233 w 158311"/>
                <a:gd name="connsiteY27" fmla="*/ 99683 h 193128"/>
                <a:gd name="connsiteX28" fmla="*/ 85142 w 158311"/>
                <a:gd name="connsiteY28" fmla="*/ 130960 h 193128"/>
                <a:gd name="connsiteX29" fmla="*/ 61183 w 158311"/>
                <a:gd name="connsiteY29" fmla="*/ 103934 h 193128"/>
                <a:gd name="connsiteX30" fmla="*/ 62093 w 158311"/>
                <a:gd name="connsiteY30" fmla="*/ 99075 h 193128"/>
                <a:gd name="connsiteX31" fmla="*/ 76954 w 158311"/>
                <a:gd name="connsiteY31" fmla="*/ 39558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1" h="193128">
                  <a:moveTo>
                    <a:pt x="23577" y="171347"/>
                  </a:moveTo>
                  <a:cubicBezTo>
                    <a:pt x="21150" y="181671"/>
                    <a:pt x="20544" y="183797"/>
                    <a:pt x="7200" y="183797"/>
                  </a:cubicBezTo>
                  <a:cubicBezTo>
                    <a:pt x="3560" y="183797"/>
                    <a:pt x="224" y="183797"/>
                    <a:pt x="224" y="189566"/>
                  </a:cubicBezTo>
                  <a:cubicBezTo>
                    <a:pt x="224" y="191996"/>
                    <a:pt x="1741" y="193210"/>
                    <a:pt x="4167" y="193210"/>
                  </a:cubicBezTo>
                  <a:cubicBezTo>
                    <a:pt x="12355" y="193210"/>
                    <a:pt x="21150" y="192299"/>
                    <a:pt x="29642" y="192299"/>
                  </a:cubicBezTo>
                  <a:cubicBezTo>
                    <a:pt x="39651" y="192299"/>
                    <a:pt x="49962" y="193210"/>
                    <a:pt x="59667" y="193210"/>
                  </a:cubicBezTo>
                  <a:cubicBezTo>
                    <a:pt x="61183" y="193210"/>
                    <a:pt x="65126" y="193210"/>
                    <a:pt x="65126" y="187137"/>
                  </a:cubicBezTo>
                  <a:cubicBezTo>
                    <a:pt x="65126" y="183797"/>
                    <a:pt x="62093" y="183797"/>
                    <a:pt x="57847" y="183797"/>
                  </a:cubicBezTo>
                  <a:cubicBezTo>
                    <a:pt x="42683" y="183797"/>
                    <a:pt x="42683" y="181671"/>
                    <a:pt x="42683" y="178938"/>
                  </a:cubicBezTo>
                  <a:cubicBezTo>
                    <a:pt x="42683" y="175294"/>
                    <a:pt x="55421" y="125798"/>
                    <a:pt x="57544" y="118206"/>
                  </a:cubicBezTo>
                  <a:cubicBezTo>
                    <a:pt x="61487" y="127012"/>
                    <a:pt x="69979" y="137640"/>
                    <a:pt x="85446" y="137640"/>
                  </a:cubicBezTo>
                  <a:cubicBezTo>
                    <a:pt x="120626" y="137640"/>
                    <a:pt x="158536" y="93306"/>
                    <a:pt x="158536" y="48668"/>
                  </a:cubicBezTo>
                  <a:cubicBezTo>
                    <a:pt x="158536" y="20123"/>
                    <a:pt x="141249" y="82"/>
                    <a:pt x="118200" y="82"/>
                  </a:cubicBezTo>
                  <a:cubicBezTo>
                    <a:pt x="103036" y="82"/>
                    <a:pt x="88479" y="11014"/>
                    <a:pt x="78470" y="22856"/>
                  </a:cubicBezTo>
                  <a:cubicBezTo>
                    <a:pt x="75438" y="6459"/>
                    <a:pt x="62397" y="82"/>
                    <a:pt x="51175" y="82"/>
                  </a:cubicBezTo>
                  <a:cubicBezTo>
                    <a:pt x="37224" y="82"/>
                    <a:pt x="31462" y="11925"/>
                    <a:pt x="28732" y="17391"/>
                  </a:cubicBezTo>
                  <a:cubicBezTo>
                    <a:pt x="23273" y="27715"/>
                    <a:pt x="19331" y="45935"/>
                    <a:pt x="19331" y="46846"/>
                  </a:cubicBezTo>
                  <a:cubicBezTo>
                    <a:pt x="19331" y="49882"/>
                    <a:pt x="22364" y="49882"/>
                    <a:pt x="22970" y="49882"/>
                  </a:cubicBezTo>
                  <a:cubicBezTo>
                    <a:pt x="26003" y="49882"/>
                    <a:pt x="26306" y="49579"/>
                    <a:pt x="28126" y="42898"/>
                  </a:cubicBezTo>
                  <a:cubicBezTo>
                    <a:pt x="33282" y="21338"/>
                    <a:pt x="39347" y="6762"/>
                    <a:pt x="50265" y="6762"/>
                  </a:cubicBezTo>
                  <a:cubicBezTo>
                    <a:pt x="55421" y="6762"/>
                    <a:pt x="59667" y="9192"/>
                    <a:pt x="59667" y="20731"/>
                  </a:cubicBezTo>
                  <a:cubicBezTo>
                    <a:pt x="59667" y="27715"/>
                    <a:pt x="58757" y="31055"/>
                    <a:pt x="57544" y="36218"/>
                  </a:cubicBezTo>
                  <a:lnTo>
                    <a:pt x="23577" y="171347"/>
                  </a:lnTo>
                  <a:close/>
                  <a:moveTo>
                    <a:pt x="76954" y="39558"/>
                  </a:moveTo>
                  <a:cubicBezTo>
                    <a:pt x="79077" y="31359"/>
                    <a:pt x="87265" y="22856"/>
                    <a:pt x="92724" y="18302"/>
                  </a:cubicBezTo>
                  <a:cubicBezTo>
                    <a:pt x="103339" y="8888"/>
                    <a:pt x="112134" y="6762"/>
                    <a:pt x="117290" y="6762"/>
                  </a:cubicBezTo>
                  <a:cubicBezTo>
                    <a:pt x="129421" y="6762"/>
                    <a:pt x="136700" y="17391"/>
                    <a:pt x="136700" y="35307"/>
                  </a:cubicBezTo>
                  <a:cubicBezTo>
                    <a:pt x="136700" y="53223"/>
                    <a:pt x="126692" y="88144"/>
                    <a:pt x="121233" y="99683"/>
                  </a:cubicBezTo>
                  <a:cubicBezTo>
                    <a:pt x="110921" y="120939"/>
                    <a:pt x="96364" y="130960"/>
                    <a:pt x="85142" y="130960"/>
                  </a:cubicBezTo>
                  <a:cubicBezTo>
                    <a:pt x="65126" y="130960"/>
                    <a:pt x="61183" y="105756"/>
                    <a:pt x="61183" y="103934"/>
                  </a:cubicBezTo>
                  <a:cubicBezTo>
                    <a:pt x="61183" y="103327"/>
                    <a:pt x="61183" y="102719"/>
                    <a:pt x="62093" y="99075"/>
                  </a:cubicBezTo>
                  <a:lnTo>
                    <a:pt x="76954" y="3955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1" name="Freeform: Shape 840">
              <a:extLst>
                <a:ext uri="{FF2B5EF4-FFF2-40B4-BE49-F238E27FC236}">
                  <a16:creationId xmlns:a16="http://schemas.microsoft.com/office/drawing/2014/main" id="{2D1EF080-246C-0C07-A2D9-FB3AFFF50A63}"/>
                </a:ext>
              </a:extLst>
            </p:cNvPr>
            <p:cNvSpPr/>
            <p:nvPr>
              <p:custDataLst>
                <p:tags r:id="rId39"/>
              </p:custDataLst>
            </p:nvPr>
          </p:nvSpPr>
          <p:spPr>
            <a:xfrm>
              <a:off x="8843654" y="7035243"/>
              <a:ext cx="159221" cy="199505"/>
            </a:xfrm>
            <a:custGeom>
              <a:avLst/>
              <a:gdLst>
                <a:gd name="connsiteX0" fmla="*/ 7205 w 159221"/>
                <a:gd name="connsiteY0" fmla="*/ 57170 h 199505"/>
                <a:gd name="connsiteX1" fmla="*/ 55426 w 159221"/>
                <a:gd name="connsiteY1" fmla="*/ 21945 h 199505"/>
                <a:gd name="connsiteX2" fmla="*/ 104557 w 159221"/>
                <a:gd name="connsiteY2" fmla="*/ 99075 h 199505"/>
                <a:gd name="connsiteX3" fmla="*/ 100918 w 159221"/>
                <a:gd name="connsiteY3" fmla="*/ 128834 h 199505"/>
                <a:gd name="connsiteX4" fmla="*/ 85148 w 159221"/>
                <a:gd name="connsiteY4" fmla="*/ 194121 h 199505"/>
                <a:gd name="connsiteX5" fmla="*/ 89090 w 159221"/>
                <a:gd name="connsiteY5" fmla="*/ 199587 h 199505"/>
                <a:gd name="connsiteX6" fmla="*/ 98795 w 159221"/>
                <a:gd name="connsiteY6" fmla="*/ 181368 h 199505"/>
                <a:gd name="connsiteX7" fmla="*/ 110016 w 159221"/>
                <a:gd name="connsiteY7" fmla="*/ 129138 h 199505"/>
                <a:gd name="connsiteX8" fmla="*/ 112443 w 159221"/>
                <a:gd name="connsiteY8" fmla="*/ 117295 h 199505"/>
                <a:gd name="connsiteX9" fmla="*/ 153689 w 159221"/>
                <a:gd name="connsiteY9" fmla="*/ 17998 h 199505"/>
                <a:gd name="connsiteX10" fmla="*/ 159451 w 159221"/>
                <a:gd name="connsiteY10" fmla="*/ 6459 h 199505"/>
                <a:gd name="connsiteX11" fmla="*/ 155812 w 159221"/>
                <a:gd name="connsiteY11" fmla="*/ 3422 h 199505"/>
                <a:gd name="connsiteX12" fmla="*/ 152172 w 159221"/>
                <a:gd name="connsiteY12" fmla="*/ 5548 h 199505"/>
                <a:gd name="connsiteX13" fmla="*/ 112139 w 159221"/>
                <a:gd name="connsiteY13" fmla="*/ 95431 h 199505"/>
                <a:gd name="connsiteX14" fmla="*/ 99705 w 159221"/>
                <a:gd name="connsiteY14" fmla="*/ 33485 h 199505"/>
                <a:gd name="connsiteX15" fmla="*/ 59369 w 159221"/>
                <a:gd name="connsiteY15" fmla="*/ 82 h 199505"/>
                <a:gd name="connsiteX16" fmla="*/ 229 w 159221"/>
                <a:gd name="connsiteY16" fmla="*/ 55652 h 199505"/>
                <a:gd name="connsiteX17" fmla="*/ 5992 w 159221"/>
                <a:gd name="connsiteY17" fmla="*/ 58688 h 199505"/>
                <a:gd name="connsiteX18" fmla="*/ 7205 w 159221"/>
                <a:gd name="connsiteY18" fmla="*/ 57170 h 1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221" h="199505">
                  <a:moveTo>
                    <a:pt x="7205" y="57170"/>
                  </a:moveTo>
                  <a:cubicBezTo>
                    <a:pt x="19033" y="22249"/>
                    <a:pt x="52090" y="21945"/>
                    <a:pt x="55426" y="21945"/>
                  </a:cubicBezTo>
                  <a:cubicBezTo>
                    <a:pt x="101221" y="21945"/>
                    <a:pt x="104557" y="75086"/>
                    <a:pt x="104557" y="99075"/>
                  </a:cubicBezTo>
                  <a:cubicBezTo>
                    <a:pt x="104557" y="117599"/>
                    <a:pt x="103041" y="122761"/>
                    <a:pt x="100918" y="128834"/>
                  </a:cubicBezTo>
                  <a:cubicBezTo>
                    <a:pt x="94246" y="151001"/>
                    <a:pt x="85148" y="186226"/>
                    <a:pt x="85148" y="194121"/>
                  </a:cubicBezTo>
                  <a:cubicBezTo>
                    <a:pt x="85148" y="197462"/>
                    <a:pt x="86664" y="199587"/>
                    <a:pt x="89090" y="199587"/>
                  </a:cubicBezTo>
                  <a:cubicBezTo>
                    <a:pt x="93033" y="199587"/>
                    <a:pt x="95459" y="192907"/>
                    <a:pt x="98795" y="181368"/>
                  </a:cubicBezTo>
                  <a:cubicBezTo>
                    <a:pt x="105771" y="155860"/>
                    <a:pt x="108803" y="138551"/>
                    <a:pt x="110016" y="129138"/>
                  </a:cubicBezTo>
                  <a:cubicBezTo>
                    <a:pt x="110623" y="125190"/>
                    <a:pt x="111230" y="121243"/>
                    <a:pt x="112443" y="117295"/>
                  </a:cubicBezTo>
                  <a:cubicBezTo>
                    <a:pt x="122148" y="87233"/>
                    <a:pt x="141558" y="41987"/>
                    <a:pt x="153689" y="17998"/>
                  </a:cubicBezTo>
                  <a:cubicBezTo>
                    <a:pt x="155812" y="14354"/>
                    <a:pt x="159451" y="7673"/>
                    <a:pt x="159451" y="6459"/>
                  </a:cubicBezTo>
                  <a:cubicBezTo>
                    <a:pt x="159451" y="3422"/>
                    <a:pt x="156418" y="3422"/>
                    <a:pt x="155812" y="3422"/>
                  </a:cubicBezTo>
                  <a:cubicBezTo>
                    <a:pt x="154902" y="3422"/>
                    <a:pt x="153082" y="3422"/>
                    <a:pt x="152172" y="5548"/>
                  </a:cubicBezTo>
                  <a:cubicBezTo>
                    <a:pt x="136402" y="34396"/>
                    <a:pt x="124271" y="64762"/>
                    <a:pt x="112139" y="95431"/>
                  </a:cubicBezTo>
                  <a:cubicBezTo>
                    <a:pt x="111836" y="86018"/>
                    <a:pt x="111533" y="62940"/>
                    <a:pt x="99705" y="33485"/>
                  </a:cubicBezTo>
                  <a:cubicBezTo>
                    <a:pt x="92426" y="14961"/>
                    <a:pt x="80295" y="82"/>
                    <a:pt x="59369" y="82"/>
                  </a:cubicBezTo>
                  <a:cubicBezTo>
                    <a:pt x="21459" y="82"/>
                    <a:pt x="229" y="46238"/>
                    <a:pt x="229" y="55652"/>
                  </a:cubicBezTo>
                  <a:cubicBezTo>
                    <a:pt x="229" y="58688"/>
                    <a:pt x="2959" y="58688"/>
                    <a:pt x="5992" y="58688"/>
                  </a:cubicBezTo>
                  <a:lnTo>
                    <a:pt x="7205" y="57170"/>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2" name="Freeform: Shape 841">
              <a:extLst>
                <a:ext uri="{FF2B5EF4-FFF2-40B4-BE49-F238E27FC236}">
                  <a16:creationId xmlns:a16="http://schemas.microsoft.com/office/drawing/2014/main" id="{7A03B04B-96C2-6756-4E5F-C2108E04501C}"/>
                </a:ext>
              </a:extLst>
            </p:cNvPr>
            <p:cNvSpPr/>
            <p:nvPr>
              <p:custDataLst>
                <p:tags r:id="rId40"/>
              </p:custDataLst>
            </p:nvPr>
          </p:nvSpPr>
          <p:spPr>
            <a:xfrm>
              <a:off x="9042086" y="6941715"/>
              <a:ext cx="70360" cy="303661"/>
            </a:xfrm>
            <a:custGeom>
              <a:avLst/>
              <a:gdLst>
                <a:gd name="connsiteX0" fmla="*/ 70596 w 70360"/>
                <a:gd name="connsiteY0" fmla="*/ 300707 h 303661"/>
                <a:gd name="connsiteX1" fmla="*/ 65440 w 70360"/>
                <a:gd name="connsiteY1" fmla="*/ 294026 h 303661"/>
                <a:gd name="connsiteX2" fmla="*/ 17825 w 70360"/>
                <a:gd name="connsiteY2" fmla="*/ 151912 h 303661"/>
                <a:gd name="connsiteX3" fmla="*/ 66653 w 70360"/>
                <a:gd name="connsiteY3" fmla="*/ 8281 h 303661"/>
                <a:gd name="connsiteX4" fmla="*/ 70596 w 70360"/>
                <a:gd name="connsiteY4" fmla="*/ 3118 h 303661"/>
                <a:gd name="connsiteX5" fmla="*/ 67563 w 70360"/>
                <a:gd name="connsiteY5" fmla="*/ 82 h 303661"/>
                <a:gd name="connsiteX6" fmla="*/ 19342 w 70360"/>
                <a:gd name="connsiteY6" fmla="*/ 59296 h 303661"/>
                <a:gd name="connsiteX7" fmla="*/ 235 w 70360"/>
                <a:gd name="connsiteY7" fmla="*/ 151912 h 303661"/>
                <a:gd name="connsiteX8" fmla="*/ 20251 w 70360"/>
                <a:gd name="connsiteY8" fmla="*/ 246655 h 303661"/>
                <a:gd name="connsiteX9" fmla="*/ 67563 w 70360"/>
                <a:gd name="connsiteY9" fmla="*/ 303743 h 303661"/>
                <a:gd name="connsiteX10" fmla="*/ 70596 w 70360"/>
                <a:gd name="connsiteY10" fmla="*/ 300707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60" h="303661">
                  <a:moveTo>
                    <a:pt x="70596" y="300707"/>
                  </a:moveTo>
                  <a:cubicBezTo>
                    <a:pt x="70596" y="299796"/>
                    <a:pt x="70596" y="299188"/>
                    <a:pt x="65440" y="294026"/>
                  </a:cubicBezTo>
                  <a:cubicBezTo>
                    <a:pt x="27530" y="255765"/>
                    <a:pt x="17825" y="198373"/>
                    <a:pt x="17825" y="151912"/>
                  </a:cubicBezTo>
                  <a:cubicBezTo>
                    <a:pt x="17825" y="99075"/>
                    <a:pt x="29350" y="46238"/>
                    <a:pt x="66653" y="8281"/>
                  </a:cubicBezTo>
                  <a:cubicBezTo>
                    <a:pt x="70596" y="4637"/>
                    <a:pt x="70596" y="4029"/>
                    <a:pt x="70596" y="3118"/>
                  </a:cubicBezTo>
                  <a:cubicBezTo>
                    <a:pt x="70596" y="993"/>
                    <a:pt x="69383" y="82"/>
                    <a:pt x="67563" y="82"/>
                  </a:cubicBezTo>
                  <a:cubicBezTo>
                    <a:pt x="64530" y="82"/>
                    <a:pt x="37235" y="20731"/>
                    <a:pt x="19342" y="59296"/>
                  </a:cubicBezTo>
                  <a:cubicBezTo>
                    <a:pt x="3874" y="92699"/>
                    <a:pt x="235" y="126405"/>
                    <a:pt x="235" y="151912"/>
                  </a:cubicBezTo>
                  <a:cubicBezTo>
                    <a:pt x="235" y="175598"/>
                    <a:pt x="3571" y="212341"/>
                    <a:pt x="20251" y="246655"/>
                  </a:cubicBezTo>
                  <a:cubicBezTo>
                    <a:pt x="38448" y="284005"/>
                    <a:pt x="64530" y="303743"/>
                    <a:pt x="67563" y="303743"/>
                  </a:cubicBezTo>
                  <a:cubicBezTo>
                    <a:pt x="69383" y="303743"/>
                    <a:pt x="70596" y="302832"/>
                    <a:pt x="70596" y="300707"/>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3" name="Freeform: Shape 842">
              <a:extLst>
                <a:ext uri="{FF2B5EF4-FFF2-40B4-BE49-F238E27FC236}">
                  <a16:creationId xmlns:a16="http://schemas.microsoft.com/office/drawing/2014/main" id="{9CCE0798-987C-3E2F-3764-156EFDA10212}"/>
                </a:ext>
              </a:extLst>
            </p:cNvPr>
            <p:cNvSpPr/>
            <p:nvPr>
              <p:custDataLst>
                <p:tags r:id="rId41"/>
              </p:custDataLst>
            </p:nvPr>
          </p:nvSpPr>
          <p:spPr>
            <a:xfrm>
              <a:off x="9135463" y="7035243"/>
              <a:ext cx="159221" cy="199505"/>
            </a:xfrm>
            <a:custGeom>
              <a:avLst/>
              <a:gdLst>
                <a:gd name="connsiteX0" fmla="*/ 7214 w 159221"/>
                <a:gd name="connsiteY0" fmla="*/ 57170 h 199505"/>
                <a:gd name="connsiteX1" fmla="*/ 55436 w 159221"/>
                <a:gd name="connsiteY1" fmla="*/ 21945 h 199505"/>
                <a:gd name="connsiteX2" fmla="*/ 104567 w 159221"/>
                <a:gd name="connsiteY2" fmla="*/ 99075 h 199505"/>
                <a:gd name="connsiteX3" fmla="*/ 100928 w 159221"/>
                <a:gd name="connsiteY3" fmla="*/ 128834 h 199505"/>
                <a:gd name="connsiteX4" fmla="*/ 85157 w 159221"/>
                <a:gd name="connsiteY4" fmla="*/ 194121 h 199505"/>
                <a:gd name="connsiteX5" fmla="*/ 89100 w 159221"/>
                <a:gd name="connsiteY5" fmla="*/ 199587 h 199505"/>
                <a:gd name="connsiteX6" fmla="*/ 98805 w 159221"/>
                <a:gd name="connsiteY6" fmla="*/ 181368 h 199505"/>
                <a:gd name="connsiteX7" fmla="*/ 110026 w 159221"/>
                <a:gd name="connsiteY7" fmla="*/ 129138 h 199505"/>
                <a:gd name="connsiteX8" fmla="*/ 112452 w 159221"/>
                <a:gd name="connsiteY8" fmla="*/ 117295 h 199505"/>
                <a:gd name="connsiteX9" fmla="*/ 153698 w 159221"/>
                <a:gd name="connsiteY9" fmla="*/ 17998 h 199505"/>
                <a:gd name="connsiteX10" fmla="*/ 159461 w 159221"/>
                <a:gd name="connsiteY10" fmla="*/ 6459 h 199505"/>
                <a:gd name="connsiteX11" fmla="*/ 155821 w 159221"/>
                <a:gd name="connsiteY11" fmla="*/ 3422 h 199505"/>
                <a:gd name="connsiteX12" fmla="*/ 152182 w 159221"/>
                <a:gd name="connsiteY12" fmla="*/ 5548 h 199505"/>
                <a:gd name="connsiteX13" fmla="*/ 112149 w 159221"/>
                <a:gd name="connsiteY13" fmla="*/ 95431 h 199505"/>
                <a:gd name="connsiteX14" fmla="*/ 99714 w 159221"/>
                <a:gd name="connsiteY14" fmla="*/ 33485 h 199505"/>
                <a:gd name="connsiteX15" fmla="*/ 59378 w 159221"/>
                <a:gd name="connsiteY15" fmla="*/ 82 h 199505"/>
                <a:gd name="connsiteX16" fmla="*/ 239 w 159221"/>
                <a:gd name="connsiteY16" fmla="*/ 55652 h 199505"/>
                <a:gd name="connsiteX17" fmla="*/ 6001 w 159221"/>
                <a:gd name="connsiteY17" fmla="*/ 58688 h 199505"/>
                <a:gd name="connsiteX18" fmla="*/ 7214 w 159221"/>
                <a:gd name="connsiteY18" fmla="*/ 57170 h 1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221" h="199505">
                  <a:moveTo>
                    <a:pt x="7214" y="57170"/>
                  </a:moveTo>
                  <a:cubicBezTo>
                    <a:pt x="19042" y="22249"/>
                    <a:pt x="52100" y="21945"/>
                    <a:pt x="55436" y="21945"/>
                  </a:cubicBezTo>
                  <a:cubicBezTo>
                    <a:pt x="101231" y="21945"/>
                    <a:pt x="104567" y="75086"/>
                    <a:pt x="104567" y="99075"/>
                  </a:cubicBezTo>
                  <a:cubicBezTo>
                    <a:pt x="104567" y="117599"/>
                    <a:pt x="103051" y="122761"/>
                    <a:pt x="100928" y="128834"/>
                  </a:cubicBezTo>
                  <a:cubicBezTo>
                    <a:pt x="94255" y="151001"/>
                    <a:pt x="85157" y="186226"/>
                    <a:pt x="85157" y="194121"/>
                  </a:cubicBezTo>
                  <a:cubicBezTo>
                    <a:pt x="85157" y="197462"/>
                    <a:pt x="86673" y="199587"/>
                    <a:pt x="89100" y="199587"/>
                  </a:cubicBezTo>
                  <a:cubicBezTo>
                    <a:pt x="93042" y="199587"/>
                    <a:pt x="95469" y="192907"/>
                    <a:pt x="98805" y="181368"/>
                  </a:cubicBezTo>
                  <a:cubicBezTo>
                    <a:pt x="105780" y="155860"/>
                    <a:pt x="108813" y="138551"/>
                    <a:pt x="110026" y="129138"/>
                  </a:cubicBezTo>
                  <a:cubicBezTo>
                    <a:pt x="110633" y="125190"/>
                    <a:pt x="111239" y="121243"/>
                    <a:pt x="112452" y="117295"/>
                  </a:cubicBezTo>
                  <a:cubicBezTo>
                    <a:pt x="122157" y="87233"/>
                    <a:pt x="141567" y="41987"/>
                    <a:pt x="153698" y="17998"/>
                  </a:cubicBezTo>
                  <a:cubicBezTo>
                    <a:pt x="155821" y="14354"/>
                    <a:pt x="159461" y="7673"/>
                    <a:pt x="159461" y="6459"/>
                  </a:cubicBezTo>
                  <a:cubicBezTo>
                    <a:pt x="159461" y="3422"/>
                    <a:pt x="156428" y="3422"/>
                    <a:pt x="155821" y="3422"/>
                  </a:cubicBezTo>
                  <a:cubicBezTo>
                    <a:pt x="154911" y="3422"/>
                    <a:pt x="153092" y="3422"/>
                    <a:pt x="152182" y="5548"/>
                  </a:cubicBezTo>
                  <a:cubicBezTo>
                    <a:pt x="136411" y="34396"/>
                    <a:pt x="124280" y="64762"/>
                    <a:pt x="112149" y="95431"/>
                  </a:cubicBezTo>
                  <a:cubicBezTo>
                    <a:pt x="111846" y="86018"/>
                    <a:pt x="111542" y="62940"/>
                    <a:pt x="99714" y="33485"/>
                  </a:cubicBezTo>
                  <a:cubicBezTo>
                    <a:pt x="92436" y="14961"/>
                    <a:pt x="80305" y="82"/>
                    <a:pt x="59378" y="82"/>
                  </a:cubicBezTo>
                  <a:cubicBezTo>
                    <a:pt x="21468" y="82"/>
                    <a:pt x="239" y="46238"/>
                    <a:pt x="239" y="55652"/>
                  </a:cubicBezTo>
                  <a:cubicBezTo>
                    <a:pt x="239" y="58688"/>
                    <a:pt x="2968" y="58688"/>
                    <a:pt x="6001" y="58688"/>
                  </a:cubicBezTo>
                  <a:lnTo>
                    <a:pt x="7214" y="57170"/>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4" name="Freeform: Shape 843">
              <a:extLst>
                <a:ext uri="{FF2B5EF4-FFF2-40B4-BE49-F238E27FC236}">
                  <a16:creationId xmlns:a16="http://schemas.microsoft.com/office/drawing/2014/main" id="{D9961958-150D-D7CC-7655-D8615F4E877B}"/>
                </a:ext>
              </a:extLst>
            </p:cNvPr>
            <p:cNvSpPr/>
            <p:nvPr>
              <p:custDataLst>
                <p:tags r:id="rId42"/>
              </p:custDataLst>
            </p:nvPr>
          </p:nvSpPr>
          <p:spPr>
            <a:xfrm>
              <a:off x="9298485" y="7121270"/>
              <a:ext cx="178965" cy="93740"/>
            </a:xfrm>
            <a:custGeom>
              <a:avLst/>
              <a:gdLst>
                <a:gd name="connsiteX0" fmla="*/ 163287 w 178965"/>
                <a:gd name="connsiteY0" fmla="*/ 29417 h 93740"/>
                <a:gd name="connsiteX1" fmla="*/ 131443 w 178965"/>
                <a:gd name="connsiteY1" fmla="*/ 83 h 93740"/>
                <a:gd name="connsiteX2" fmla="*/ 97475 w 178965"/>
                <a:gd name="connsiteY2" fmla="*/ 19852 h 93740"/>
                <a:gd name="connsiteX3" fmla="*/ 66268 w 178965"/>
                <a:gd name="connsiteY3" fmla="*/ 83 h 93740"/>
                <a:gd name="connsiteX4" fmla="*/ 31664 w 178965"/>
                <a:gd name="connsiteY4" fmla="*/ 20702 h 93740"/>
                <a:gd name="connsiteX5" fmla="*/ 31451 w 178965"/>
                <a:gd name="connsiteY5" fmla="*/ 20702 h 93740"/>
                <a:gd name="connsiteX6" fmla="*/ 31451 w 178965"/>
                <a:gd name="connsiteY6" fmla="*/ 83 h 93740"/>
                <a:gd name="connsiteX7" fmla="*/ 244 w 178965"/>
                <a:gd name="connsiteY7" fmla="*/ 2422 h 93740"/>
                <a:gd name="connsiteX8" fmla="*/ 244 w 178965"/>
                <a:gd name="connsiteY8" fmla="*/ 10074 h 93740"/>
                <a:gd name="connsiteX9" fmla="*/ 16166 w 178965"/>
                <a:gd name="connsiteY9" fmla="*/ 21977 h 93740"/>
                <a:gd name="connsiteX10" fmla="*/ 16166 w 178965"/>
                <a:gd name="connsiteY10" fmla="*/ 77031 h 93740"/>
                <a:gd name="connsiteX11" fmla="*/ 244 w 178965"/>
                <a:gd name="connsiteY11" fmla="*/ 86171 h 93740"/>
                <a:gd name="connsiteX12" fmla="*/ 244 w 178965"/>
                <a:gd name="connsiteY12" fmla="*/ 93824 h 93740"/>
                <a:gd name="connsiteX13" fmla="*/ 24446 w 178965"/>
                <a:gd name="connsiteY13" fmla="*/ 92973 h 93740"/>
                <a:gd name="connsiteX14" fmla="*/ 48860 w 178965"/>
                <a:gd name="connsiteY14" fmla="*/ 93824 h 93740"/>
                <a:gd name="connsiteX15" fmla="*/ 48860 w 178965"/>
                <a:gd name="connsiteY15" fmla="*/ 86171 h 93740"/>
                <a:gd name="connsiteX16" fmla="*/ 32937 w 178965"/>
                <a:gd name="connsiteY16" fmla="*/ 77031 h 93740"/>
                <a:gd name="connsiteX17" fmla="*/ 32937 w 178965"/>
                <a:gd name="connsiteY17" fmla="*/ 38770 h 93740"/>
                <a:gd name="connsiteX18" fmla="*/ 64570 w 178965"/>
                <a:gd name="connsiteY18" fmla="*/ 6035 h 93740"/>
                <a:gd name="connsiteX19" fmla="*/ 81341 w 178965"/>
                <a:gd name="connsiteY19" fmla="*/ 28567 h 93740"/>
                <a:gd name="connsiteX20" fmla="*/ 81341 w 178965"/>
                <a:gd name="connsiteY20" fmla="*/ 77031 h 93740"/>
                <a:gd name="connsiteX21" fmla="*/ 65419 w 178965"/>
                <a:gd name="connsiteY21" fmla="*/ 86171 h 93740"/>
                <a:gd name="connsiteX22" fmla="*/ 65419 w 178965"/>
                <a:gd name="connsiteY22" fmla="*/ 93824 h 93740"/>
                <a:gd name="connsiteX23" fmla="*/ 89620 w 178965"/>
                <a:gd name="connsiteY23" fmla="*/ 92973 h 93740"/>
                <a:gd name="connsiteX24" fmla="*/ 114034 w 178965"/>
                <a:gd name="connsiteY24" fmla="*/ 93824 h 93740"/>
                <a:gd name="connsiteX25" fmla="*/ 114034 w 178965"/>
                <a:gd name="connsiteY25" fmla="*/ 86171 h 93740"/>
                <a:gd name="connsiteX26" fmla="*/ 98112 w 178965"/>
                <a:gd name="connsiteY26" fmla="*/ 77031 h 93740"/>
                <a:gd name="connsiteX27" fmla="*/ 98112 w 178965"/>
                <a:gd name="connsiteY27" fmla="*/ 38770 h 93740"/>
                <a:gd name="connsiteX28" fmla="*/ 129744 w 178965"/>
                <a:gd name="connsiteY28" fmla="*/ 6035 h 93740"/>
                <a:gd name="connsiteX29" fmla="*/ 146516 w 178965"/>
                <a:gd name="connsiteY29" fmla="*/ 28567 h 93740"/>
                <a:gd name="connsiteX30" fmla="*/ 146516 w 178965"/>
                <a:gd name="connsiteY30" fmla="*/ 77031 h 93740"/>
                <a:gd name="connsiteX31" fmla="*/ 130594 w 178965"/>
                <a:gd name="connsiteY31" fmla="*/ 86171 h 93740"/>
                <a:gd name="connsiteX32" fmla="*/ 130594 w 178965"/>
                <a:gd name="connsiteY32" fmla="*/ 93824 h 93740"/>
                <a:gd name="connsiteX33" fmla="*/ 154795 w 178965"/>
                <a:gd name="connsiteY33" fmla="*/ 92973 h 93740"/>
                <a:gd name="connsiteX34" fmla="*/ 179209 w 178965"/>
                <a:gd name="connsiteY34" fmla="*/ 93824 h 93740"/>
                <a:gd name="connsiteX35" fmla="*/ 179209 w 178965"/>
                <a:gd name="connsiteY35" fmla="*/ 86171 h 93740"/>
                <a:gd name="connsiteX36" fmla="*/ 163287 w 178965"/>
                <a:gd name="connsiteY36" fmla="*/ 77031 h 93740"/>
                <a:gd name="connsiteX37" fmla="*/ 163287 w 178965"/>
                <a:gd name="connsiteY37" fmla="*/ 29417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8965" h="93740">
                  <a:moveTo>
                    <a:pt x="163287" y="29417"/>
                  </a:moveTo>
                  <a:cubicBezTo>
                    <a:pt x="163287" y="10924"/>
                    <a:pt x="154158" y="83"/>
                    <a:pt x="131443" y="83"/>
                  </a:cubicBezTo>
                  <a:cubicBezTo>
                    <a:pt x="114671" y="83"/>
                    <a:pt x="103207" y="9224"/>
                    <a:pt x="97475" y="19852"/>
                  </a:cubicBezTo>
                  <a:cubicBezTo>
                    <a:pt x="93229" y="4760"/>
                    <a:pt x="81765" y="83"/>
                    <a:pt x="66268" y="83"/>
                  </a:cubicBezTo>
                  <a:cubicBezTo>
                    <a:pt x="48860" y="83"/>
                    <a:pt x="37608" y="9649"/>
                    <a:pt x="31664" y="20702"/>
                  </a:cubicBezTo>
                  <a:lnTo>
                    <a:pt x="31451" y="20702"/>
                  </a:lnTo>
                  <a:lnTo>
                    <a:pt x="31451" y="83"/>
                  </a:lnTo>
                  <a:lnTo>
                    <a:pt x="244" y="2422"/>
                  </a:lnTo>
                  <a:lnTo>
                    <a:pt x="244" y="10074"/>
                  </a:lnTo>
                  <a:cubicBezTo>
                    <a:pt x="14468" y="10074"/>
                    <a:pt x="16166" y="11562"/>
                    <a:pt x="16166" y="21977"/>
                  </a:cubicBezTo>
                  <a:lnTo>
                    <a:pt x="16166" y="77031"/>
                  </a:lnTo>
                  <a:cubicBezTo>
                    <a:pt x="16166" y="86171"/>
                    <a:pt x="14043" y="86171"/>
                    <a:pt x="244" y="86171"/>
                  </a:cubicBezTo>
                  <a:lnTo>
                    <a:pt x="244" y="93824"/>
                  </a:lnTo>
                  <a:cubicBezTo>
                    <a:pt x="669" y="93824"/>
                    <a:pt x="15529" y="92973"/>
                    <a:pt x="24446" y="92973"/>
                  </a:cubicBezTo>
                  <a:cubicBezTo>
                    <a:pt x="32301" y="92973"/>
                    <a:pt x="46949" y="93611"/>
                    <a:pt x="48860" y="93824"/>
                  </a:cubicBezTo>
                  <a:lnTo>
                    <a:pt x="48860" y="86171"/>
                  </a:lnTo>
                  <a:cubicBezTo>
                    <a:pt x="35060" y="86171"/>
                    <a:pt x="32937" y="86171"/>
                    <a:pt x="32937" y="77031"/>
                  </a:cubicBezTo>
                  <a:lnTo>
                    <a:pt x="32937" y="38770"/>
                  </a:lnTo>
                  <a:cubicBezTo>
                    <a:pt x="32937" y="16451"/>
                    <a:pt x="50558" y="6035"/>
                    <a:pt x="64570" y="6035"/>
                  </a:cubicBezTo>
                  <a:cubicBezTo>
                    <a:pt x="79430" y="6035"/>
                    <a:pt x="81341" y="17726"/>
                    <a:pt x="81341" y="28567"/>
                  </a:cubicBezTo>
                  <a:lnTo>
                    <a:pt x="81341" y="77031"/>
                  </a:lnTo>
                  <a:cubicBezTo>
                    <a:pt x="81341" y="86171"/>
                    <a:pt x="79218" y="86171"/>
                    <a:pt x="65419" y="86171"/>
                  </a:cubicBezTo>
                  <a:lnTo>
                    <a:pt x="65419" y="93824"/>
                  </a:lnTo>
                  <a:cubicBezTo>
                    <a:pt x="65843" y="93824"/>
                    <a:pt x="80704" y="92973"/>
                    <a:pt x="89620" y="92973"/>
                  </a:cubicBezTo>
                  <a:cubicBezTo>
                    <a:pt x="97475" y="92973"/>
                    <a:pt x="112124" y="93611"/>
                    <a:pt x="114034" y="93824"/>
                  </a:cubicBezTo>
                  <a:lnTo>
                    <a:pt x="114034" y="86171"/>
                  </a:lnTo>
                  <a:cubicBezTo>
                    <a:pt x="100235" y="86171"/>
                    <a:pt x="98112" y="86171"/>
                    <a:pt x="98112" y="77031"/>
                  </a:cubicBezTo>
                  <a:lnTo>
                    <a:pt x="98112" y="38770"/>
                  </a:lnTo>
                  <a:cubicBezTo>
                    <a:pt x="98112" y="16451"/>
                    <a:pt x="115733" y="6035"/>
                    <a:pt x="129744" y="6035"/>
                  </a:cubicBezTo>
                  <a:cubicBezTo>
                    <a:pt x="144605" y="6035"/>
                    <a:pt x="146516" y="17726"/>
                    <a:pt x="146516" y="28567"/>
                  </a:cubicBezTo>
                  <a:lnTo>
                    <a:pt x="146516" y="77031"/>
                  </a:lnTo>
                  <a:cubicBezTo>
                    <a:pt x="146516" y="86171"/>
                    <a:pt x="144393" y="86171"/>
                    <a:pt x="130594" y="86171"/>
                  </a:cubicBezTo>
                  <a:lnTo>
                    <a:pt x="130594" y="93824"/>
                  </a:lnTo>
                  <a:cubicBezTo>
                    <a:pt x="131018" y="93824"/>
                    <a:pt x="145879" y="92973"/>
                    <a:pt x="154795" y="92973"/>
                  </a:cubicBezTo>
                  <a:cubicBezTo>
                    <a:pt x="162650" y="92973"/>
                    <a:pt x="177299" y="93611"/>
                    <a:pt x="179209" y="93824"/>
                  </a:cubicBezTo>
                  <a:lnTo>
                    <a:pt x="179209" y="86171"/>
                  </a:lnTo>
                  <a:cubicBezTo>
                    <a:pt x="165410" y="86171"/>
                    <a:pt x="163287" y="86171"/>
                    <a:pt x="163287" y="77031"/>
                  </a:cubicBezTo>
                  <a:lnTo>
                    <a:pt x="163287" y="2941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5" name="Freeform: Shape 844">
              <a:extLst>
                <a:ext uri="{FF2B5EF4-FFF2-40B4-BE49-F238E27FC236}">
                  <a16:creationId xmlns:a16="http://schemas.microsoft.com/office/drawing/2014/main" id="{D7043BE4-1B29-7AC1-CA79-917BEECFD5CE}"/>
                </a:ext>
              </a:extLst>
            </p:cNvPr>
            <p:cNvSpPr/>
            <p:nvPr>
              <p:custDataLst>
                <p:tags r:id="rId43"/>
              </p:custDataLst>
            </p:nvPr>
          </p:nvSpPr>
          <p:spPr>
            <a:xfrm>
              <a:off x="9497936" y="7120207"/>
              <a:ext cx="105935" cy="96928"/>
            </a:xfrm>
            <a:custGeom>
              <a:avLst/>
              <a:gdLst>
                <a:gd name="connsiteX0" fmla="*/ 83258 w 105935"/>
                <a:gd name="connsiteY0" fmla="*/ 37920 h 96928"/>
                <a:gd name="connsiteX1" fmla="*/ 73493 w 105935"/>
                <a:gd name="connsiteY1" fmla="*/ 10711 h 96928"/>
                <a:gd name="connsiteX2" fmla="*/ 42073 w 105935"/>
                <a:gd name="connsiteY2" fmla="*/ 83 h 96928"/>
                <a:gd name="connsiteX3" fmla="*/ 7681 w 105935"/>
                <a:gd name="connsiteY3" fmla="*/ 20702 h 96928"/>
                <a:gd name="connsiteX4" fmla="*/ 17871 w 105935"/>
                <a:gd name="connsiteY4" fmla="*/ 31118 h 96928"/>
                <a:gd name="connsiteX5" fmla="*/ 27849 w 105935"/>
                <a:gd name="connsiteY5" fmla="*/ 21127 h 96928"/>
                <a:gd name="connsiteX6" fmla="*/ 20419 w 105935"/>
                <a:gd name="connsiteY6" fmla="*/ 11349 h 96928"/>
                <a:gd name="connsiteX7" fmla="*/ 41648 w 105935"/>
                <a:gd name="connsiteY7" fmla="*/ 6035 h 96928"/>
                <a:gd name="connsiteX8" fmla="*/ 66487 w 105935"/>
                <a:gd name="connsiteY8" fmla="*/ 31755 h 96928"/>
                <a:gd name="connsiteX9" fmla="*/ 66487 w 105935"/>
                <a:gd name="connsiteY9" fmla="*/ 38345 h 96928"/>
                <a:gd name="connsiteX10" fmla="*/ 25301 w 105935"/>
                <a:gd name="connsiteY10" fmla="*/ 45147 h 96928"/>
                <a:gd name="connsiteX11" fmla="*/ 250 w 105935"/>
                <a:gd name="connsiteY11" fmla="*/ 73418 h 96928"/>
                <a:gd name="connsiteX12" fmla="*/ 37402 w 105935"/>
                <a:gd name="connsiteY12" fmla="*/ 97012 h 96928"/>
                <a:gd name="connsiteX13" fmla="*/ 68822 w 105935"/>
                <a:gd name="connsiteY13" fmla="*/ 79157 h 96928"/>
                <a:gd name="connsiteX14" fmla="*/ 85169 w 105935"/>
                <a:gd name="connsiteY14" fmla="*/ 95949 h 96928"/>
                <a:gd name="connsiteX15" fmla="*/ 106186 w 105935"/>
                <a:gd name="connsiteY15" fmla="*/ 75756 h 96928"/>
                <a:gd name="connsiteX16" fmla="*/ 106186 w 105935"/>
                <a:gd name="connsiteY16" fmla="*/ 64065 h 96928"/>
                <a:gd name="connsiteX17" fmla="*/ 98968 w 105935"/>
                <a:gd name="connsiteY17" fmla="*/ 64065 h 96928"/>
                <a:gd name="connsiteX18" fmla="*/ 98968 w 105935"/>
                <a:gd name="connsiteY18" fmla="*/ 75543 h 96928"/>
                <a:gd name="connsiteX19" fmla="*/ 91113 w 105935"/>
                <a:gd name="connsiteY19" fmla="*/ 87872 h 96928"/>
                <a:gd name="connsiteX20" fmla="*/ 83258 w 105935"/>
                <a:gd name="connsiteY20" fmla="*/ 75118 h 96928"/>
                <a:gd name="connsiteX21" fmla="*/ 83258 w 105935"/>
                <a:gd name="connsiteY21" fmla="*/ 37920 h 96928"/>
                <a:gd name="connsiteX22" fmla="*/ 66487 w 105935"/>
                <a:gd name="connsiteY22" fmla="*/ 64915 h 96928"/>
                <a:gd name="connsiteX23" fmla="*/ 39101 w 105935"/>
                <a:gd name="connsiteY23" fmla="*/ 91060 h 96928"/>
                <a:gd name="connsiteX24" fmla="*/ 18083 w 105935"/>
                <a:gd name="connsiteY24" fmla="*/ 73418 h 96928"/>
                <a:gd name="connsiteX25" fmla="*/ 66487 w 105935"/>
                <a:gd name="connsiteY25" fmla="*/ 43871 h 96928"/>
                <a:gd name="connsiteX26" fmla="*/ 66487 w 105935"/>
                <a:gd name="connsiteY26" fmla="*/ 64915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35" h="96928">
                  <a:moveTo>
                    <a:pt x="83258" y="37920"/>
                  </a:moveTo>
                  <a:cubicBezTo>
                    <a:pt x="83258" y="26654"/>
                    <a:pt x="83258" y="18576"/>
                    <a:pt x="73493" y="10711"/>
                  </a:cubicBezTo>
                  <a:cubicBezTo>
                    <a:pt x="64788" y="3484"/>
                    <a:pt x="54598" y="83"/>
                    <a:pt x="42073" y="83"/>
                  </a:cubicBezTo>
                  <a:cubicBezTo>
                    <a:pt x="21905" y="83"/>
                    <a:pt x="7681" y="7736"/>
                    <a:pt x="7681" y="20702"/>
                  </a:cubicBezTo>
                  <a:cubicBezTo>
                    <a:pt x="7681" y="27504"/>
                    <a:pt x="12351" y="31118"/>
                    <a:pt x="17871" y="31118"/>
                  </a:cubicBezTo>
                  <a:cubicBezTo>
                    <a:pt x="23603" y="31118"/>
                    <a:pt x="27849" y="26866"/>
                    <a:pt x="27849" y="21127"/>
                  </a:cubicBezTo>
                  <a:cubicBezTo>
                    <a:pt x="27849" y="17513"/>
                    <a:pt x="26151" y="13050"/>
                    <a:pt x="20419" y="11349"/>
                  </a:cubicBezTo>
                  <a:cubicBezTo>
                    <a:pt x="28061" y="6035"/>
                    <a:pt x="40374" y="6035"/>
                    <a:pt x="41648" y="6035"/>
                  </a:cubicBezTo>
                  <a:cubicBezTo>
                    <a:pt x="53537" y="6035"/>
                    <a:pt x="66487" y="13900"/>
                    <a:pt x="66487" y="31755"/>
                  </a:cubicBezTo>
                  <a:lnTo>
                    <a:pt x="66487" y="38345"/>
                  </a:lnTo>
                  <a:cubicBezTo>
                    <a:pt x="54811" y="38770"/>
                    <a:pt x="40799" y="39407"/>
                    <a:pt x="25301" y="45147"/>
                  </a:cubicBezTo>
                  <a:cubicBezTo>
                    <a:pt x="6195" y="52161"/>
                    <a:pt x="250" y="63852"/>
                    <a:pt x="250" y="73418"/>
                  </a:cubicBezTo>
                  <a:cubicBezTo>
                    <a:pt x="250" y="91698"/>
                    <a:pt x="22329" y="97012"/>
                    <a:pt x="37402" y="97012"/>
                  </a:cubicBezTo>
                  <a:cubicBezTo>
                    <a:pt x="54386" y="97012"/>
                    <a:pt x="64364" y="87447"/>
                    <a:pt x="68822" y="79157"/>
                  </a:cubicBezTo>
                  <a:cubicBezTo>
                    <a:pt x="69671" y="87872"/>
                    <a:pt x="75403" y="95949"/>
                    <a:pt x="85169" y="95949"/>
                  </a:cubicBezTo>
                  <a:cubicBezTo>
                    <a:pt x="85593" y="95949"/>
                    <a:pt x="106186" y="95949"/>
                    <a:pt x="106186" y="75756"/>
                  </a:cubicBezTo>
                  <a:lnTo>
                    <a:pt x="106186" y="64065"/>
                  </a:lnTo>
                  <a:lnTo>
                    <a:pt x="98968" y="64065"/>
                  </a:lnTo>
                  <a:lnTo>
                    <a:pt x="98968" y="75543"/>
                  </a:lnTo>
                  <a:cubicBezTo>
                    <a:pt x="98968" y="77669"/>
                    <a:pt x="98968" y="87872"/>
                    <a:pt x="91113" y="87872"/>
                  </a:cubicBezTo>
                  <a:cubicBezTo>
                    <a:pt x="83258" y="87872"/>
                    <a:pt x="83258" y="77881"/>
                    <a:pt x="83258" y="75118"/>
                  </a:cubicBezTo>
                  <a:lnTo>
                    <a:pt x="83258" y="37920"/>
                  </a:lnTo>
                  <a:close/>
                  <a:moveTo>
                    <a:pt x="66487" y="64915"/>
                  </a:moveTo>
                  <a:cubicBezTo>
                    <a:pt x="66487" y="85321"/>
                    <a:pt x="48654" y="91060"/>
                    <a:pt x="39101" y="91060"/>
                  </a:cubicBezTo>
                  <a:cubicBezTo>
                    <a:pt x="28274" y="91060"/>
                    <a:pt x="18083" y="83833"/>
                    <a:pt x="18083" y="73418"/>
                  </a:cubicBezTo>
                  <a:cubicBezTo>
                    <a:pt x="18083" y="61727"/>
                    <a:pt x="28274" y="45359"/>
                    <a:pt x="66487" y="43871"/>
                  </a:cubicBezTo>
                  <a:lnTo>
                    <a:pt x="66487" y="6491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6" name="Freeform: Shape 845">
              <a:extLst>
                <a:ext uri="{FF2B5EF4-FFF2-40B4-BE49-F238E27FC236}">
                  <a16:creationId xmlns:a16="http://schemas.microsoft.com/office/drawing/2014/main" id="{04BD652D-1FF3-7C72-ADAC-3896B320E4F7}"/>
                </a:ext>
              </a:extLst>
            </p:cNvPr>
            <p:cNvSpPr/>
            <p:nvPr>
              <p:custDataLst>
                <p:tags r:id="rId44"/>
              </p:custDataLst>
            </p:nvPr>
          </p:nvSpPr>
          <p:spPr>
            <a:xfrm>
              <a:off x="9612671" y="7123395"/>
              <a:ext cx="116338" cy="91614"/>
            </a:xfrm>
            <a:custGeom>
              <a:avLst/>
              <a:gdLst>
                <a:gd name="connsiteX0" fmla="*/ 66703 w 116338"/>
                <a:gd name="connsiteY0" fmla="*/ 44084 h 91614"/>
                <a:gd name="connsiteX1" fmla="*/ 65005 w 116338"/>
                <a:gd name="connsiteY1" fmla="*/ 41958 h 91614"/>
                <a:gd name="connsiteX2" fmla="*/ 80927 w 116338"/>
                <a:gd name="connsiteY2" fmla="*/ 24316 h 91614"/>
                <a:gd name="connsiteX3" fmla="*/ 112559 w 116338"/>
                <a:gd name="connsiteY3" fmla="*/ 7736 h 91614"/>
                <a:gd name="connsiteX4" fmla="*/ 112559 w 116338"/>
                <a:gd name="connsiteY4" fmla="*/ 83 h 91614"/>
                <a:gd name="connsiteX5" fmla="*/ 94726 w 116338"/>
                <a:gd name="connsiteY5" fmla="*/ 934 h 91614"/>
                <a:gd name="connsiteX6" fmla="*/ 73709 w 116338"/>
                <a:gd name="connsiteY6" fmla="*/ 83 h 91614"/>
                <a:gd name="connsiteX7" fmla="*/ 73709 w 116338"/>
                <a:gd name="connsiteY7" fmla="*/ 7736 h 91614"/>
                <a:gd name="connsiteX8" fmla="*/ 77955 w 116338"/>
                <a:gd name="connsiteY8" fmla="*/ 12625 h 91614"/>
                <a:gd name="connsiteX9" fmla="*/ 74770 w 116338"/>
                <a:gd name="connsiteY9" fmla="*/ 19852 h 91614"/>
                <a:gd name="connsiteX10" fmla="*/ 59910 w 116338"/>
                <a:gd name="connsiteY10" fmla="*/ 36644 h 91614"/>
                <a:gd name="connsiteX11" fmla="*/ 42289 w 116338"/>
                <a:gd name="connsiteY11" fmla="*/ 16451 h 91614"/>
                <a:gd name="connsiteX12" fmla="*/ 39954 w 116338"/>
                <a:gd name="connsiteY12" fmla="*/ 12199 h 91614"/>
                <a:gd name="connsiteX13" fmla="*/ 45686 w 116338"/>
                <a:gd name="connsiteY13" fmla="*/ 7736 h 91614"/>
                <a:gd name="connsiteX14" fmla="*/ 45686 w 116338"/>
                <a:gd name="connsiteY14" fmla="*/ 83 h 91614"/>
                <a:gd name="connsiteX15" fmla="*/ 21909 w 116338"/>
                <a:gd name="connsiteY15" fmla="*/ 934 h 91614"/>
                <a:gd name="connsiteX16" fmla="*/ 1316 w 116338"/>
                <a:gd name="connsiteY16" fmla="*/ 83 h 91614"/>
                <a:gd name="connsiteX17" fmla="*/ 1316 w 116338"/>
                <a:gd name="connsiteY17" fmla="*/ 7736 h 91614"/>
                <a:gd name="connsiteX18" fmla="*/ 22121 w 116338"/>
                <a:gd name="connsiteY18" fmla="*/ 14112 h 91614"/>
                <a:gd name="connsiteX19" fmla="*/ 48658 w 116338"/>
                <a:gd name="connsiteY19" fmla="*/ 44722 h 91614"/>
                <a:gd name="connsiteX20" fmla="*/ 50356 w 116338"/>
                <a:gd name="connsiteY20" fmla="*/ 46847 h 91614"/>
                <a:gd name="connsiteX21" fmla="*/ 32311 w 116338"/>
                <a:gd name="connsiteY21" fmla="*/ 67253 h 91614"/>
                <a:gd name="connsiteX22" fmla="*/ 254 w 116338"/>
                <a:gd name="connsiteY22" fmla="*/ 84046 h 91614"/>
                <a:gd name="connsiteX23" fmla="*/ 254 w 116338"/>
                <a:gd name="connsiteY23" fmla="*/ 91698 h 91614"/>
                <a:gd name="connsiteX24" fmla="*/ 17875 w 116338"/>
                <a:gd name="connsiteY24" fmla="*/ 90848 h 91614"/>
                <a:gd name="connsiteX25" fmla="*/ 39105 w 116338"/>
                <a:gd name="connsiteY25" fmla="*/ 91698 h 91614"/>
                <a:gd name="connsiteX26" fmla="*/ 39105 w 116338"/>
                <a:gd name="connsiteY26" fmla="*/ 84046 h 91614"/>
                <a:gd name="connsiteX27" fmla="*/ 34859 w 116338"/>
                <a:gd name="connsiteY27" fmla="*/ 79157 h 91614"/>
                <a:gd name="connsiteX28" fmla="*/ 40591 w 116338"/>
                <a:gd name="connsiteY28" fmla="*/ 68741 h 91614"/>
                <a:gd name="connsiteX29" fmla="*/ 55451 w 116338"/>
                <a:gd name="connsiteY29" fmla="*/ 52374 h 91614"/>
                <a:gd name="connsiteX30" fmla="*/ 73921 w 116338"/>
                <a:gd name="connsiteY30" fmla="*/ 73418 h 91614"/>
                <a:gd name="connsiteX31" fmla="*/ 77955 w 116338"/>
                <a:gd name="connsiteY31" fmla="*/ 79582 h 91614"/>
                <a:gd name="connsiteX32" fmla="*/ 72223 w 116338"/>
                <a:gd name="connsiteY32" fmla="*/ 84046 h 91614"/>
                <a:gd name="connsiteX33" fmla="*/ 72223 w 116338"/>
                <a:gd name="connsiteY33" fmla="*/ 91698 h 91614"/>
                <a:gd name="connsiteX34" fmla="*/ 96212 w 116338"/>
                <a:gd name="connsiteY34" fmla="*/ 90848 h 91614"/>
                <a:gd name="connsiteX35" fmla="*/ 116593 w 116338"/>
                <a:gd name="connsiteY35" fmla="*/ 91698 h 91614"/>
                <a:gd name="connsiteX36" fmla="*/ 116593 w 116338"/>
                <a:gd name="connsiteY36" fmla="*/ 84046 h 91614"/>
                <a:gd name="connsiteX37" fmla="*/ 95788 w 116338"/>
                <a:gd name="connsiteY37" fmla="*/ 77244 h 91614"/>
                <a:gd name="connsiteX38" fmla="*/ 66703 w 116338"/>
                <a:gd name="connsiteY38" fmla="*/ 44084 h 9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338" h="91614">
                  <a:moveTo>
                    <a:pt x="66703" y="44084"/>
                  </a:moveTo>
                  <a:cubicBezTo>
                    <a:pt x="66491" y="43871"/>
                    <a:pt x="65005" y="42171"/>
                    <a:pt x="65005" y="41958"/>
                  </a:cubicBezTo>
                  <a:cubicBezTo>
                    <a:pt x="65005" y="41321"/>
                    <a:pt x="79016" y="26229"/>
                    <a:pt x="80927" y="24316"/>
                  </a:cubicBezTo>
                  <a:cubicBezTo>
                    <a:pt x="88357" y="16026"/>
                    <a:pt x="95788" y="7948"/>
                    <a:pt x="112559" y="7736"/>
                  </a:cubicBezTo>
                  <a:lnTo>
                    <a:pt x="112559" y="83"/>
                  </a:lnTo>
                  <a:cubicBezTo>
                    <a:pt x="106615" y="508"/>
                    <a:pt x="100458" y="934"/>
                    <a:pt x="94726" y="934"/>
                  </a:cubicBezTo>
                  <a:cubicBezTo>
                    <a:pt x="88357" y="934"/>
                    <a:pt x="80078" y="721"/>
                    <a:pt x="73709" y="83"/>
                  </a:cubicBezTo>
                  <a:lnTo>
                    <a:pt x="73709" y="7736"/>
                  </a:lnTo>
                  <a:cubicBezTo>
                    <a:pt x="77318" y="8373"/>
                    <a:pt x="77955" y="10711"/>
                    <a:pt x="77955" y="12625"/>
                  </a:cubicBezTo>
                  <a:cubicBezTo>
                    <a:pt x="77955" y="13050"/>
                    <a:pt x="77955" y="16238"/>
                    <a:pt x="74770" y="19852"/>
                  </a:cubicBezTo>
                  <a:lnTo>
                    <a:pt x="59910" y="36644"/>
                  </a:lnTo>
                  <a:lnTo>
                    <a:pt x="42289" y="16451"/>
                  </a:lnTo>
                  <a:cubicBezTo>
                    <a:pt x="40166" y="14112"/>
                    <a:pt x="39954" y="13050"/>
                    <a:pt x="39954" y="12199"/>
                  </a:cubicBezTo>
                  <a:cubicBezTo>
                    <a:pt x="39954" y="9011"/>
                    <a:pt x="42926" y="7736"/>
                    <a:pt x="45686" y="7736"/>
                  </a:cubicBezTo>
                  <a:lnTo>
                    <a:pt x="45686" y="83"/>
                  </a:lnTo>
                  <a:cubicBezTo>
                    <a:pt x="37831" y="721"/>
                    <a:pt x="29764" y="934"/>
                    <a:pt x="21909" y="934"/>
                  </a:cubicBezTo>
                  <a:cubicBezTo>
                    <a:pt x="15540" y="934"/>
                    <a:pt x="7473" y="721"/>
                    <a:pt x="1316" y="83"/>
                  </a:cubicBezTo>
                  <a:lnTo>
                    <a:pt x="1316" y="7736"/>
                  </a:lnTo>
                  <a:cubicBezTo>
                    <a:pt x="11082" y="7736"/>
                    <a:pt x="16601" y="7736"/>
                    <a:pt x="22121" y="14112"/>
                  </a:cubicBezTo>
                  <a:lnTo>
                    <a:pt x="48658" y="44722"/>
                  </a:lnTo>
                  <a:cubicBezTo>
                    <a:pt x="48870" y="44934"/>
                    <a:pt x="50356" y="46635"/>
                    <a:pt x="50356" y="46847"/>
                  </a:cubicBezTo>
                  <a:cubicBezTo>
                    <a:pt x="50356" y="47485"/>
                    <a:pt x="34434" y="64915"/>
                    <a:pt x="32311" y="67253"/>
                  </a:cubicBezTo>
                  <a:cubicBezTo>
                    <a:pt x="24456" y="75756"/>
                    <a:pt x="17238" y="83621"/>
                    <a:pt x="254" y="84046"/>
                  </a:cubicBezTo>
                  <a:lnTo>
                    <a:pt x="254" y="91698"/>
                  </a:lnTo>
                  <a:cubicBezTo>
                    <a:pt x="6623" y="91273"/>
                    <a:pt x="11294" y="90848"/>
                    <a:pt x="17875" y="90848"/>
                  </a:cubicBezTo>
                  <a:cubicBezTo>
                    <a:pt x="24244" y="90848"/>
                    <a:pt x="32736" y="91060"/>
                    <a:pt x="39105" y="91698"/>
                  </a:cubicBezTo>
                  <a:lnTo>
                    <a:pt x="39105" y="84046"/>
                  </a:lnTo>
                  <a:cubicBezTo>
                    <a:pt x="36557" y="83621"/>
                    <a:pt x="34859" y="82133"/>
                    <a:pt x="34859" y="79157"/>
                  </a:cubicBezTo>
                  <a:cubicBezTo>
                    <a:pt x="34859" y="75118"/>
                    <a:pt x="37194" y="72355"/>
                    <a:pt x="40591" y="68741"/>
                  </a:cubicBezTo>
                  <a:lnTo>
                    <a:pt x="55451" y="52374"/>
                  </a:lnTo>
                  <a:lnTo>
                    <a:pt x="73921" y="73418"/>
                  </a:lnTo>
                  <a:cubicBezTo>
                    <a:pt x="77955" y="77881"/>
                    <a:pt x="77955" y="78307"/>
                    <a:pt x="77955" y="79582"/>
                  </a:cubicBezTo>
                  <a:cubicBezTo>
                    <a:pt x="77955" y="83833"/>
                    <a:pt x="73072" y="84046"/>
                    <a:pt x="72223" y="84046"/>
                  </a:cubicBezTo>
                  <a:lnTo>
                    <a:pt x="72223" y="91698"/>
                  </a:lnTo>
                  <a:cubicBezTo>
                    <a:pt x="74133" y="91485"/>
                    <a:pt x="89419" y="90848"/>
                    <a:pt x="96212" y="90848"/>
                  </a:cubicBezTo>
                  <a:cubicBezTo>
                    <a:pt x="103006" y="90848"/>
                    <a:pt x="109799" y="91060"/>
                    <a:pt x="116593" y="91698"/>
                  </a:cubicBezTo>
                  <a:lnTo>
                    <a:pt x="116593" y="84046"/>
                  </a:lnTo>
                  <a:cubicBezTo>
                    <a:pt x="102369" y="84046"/>
                    <a:pt x="100670" y="82770"/>
                    <a:pt x="95788" y="77244"/>
                  </a:cubicBezTo>
                  <a:lnTo>
                    <a:pt x="66703" y="44084"/>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7" name="Freeform: Shape 846">
              <a:extLst>
                <a:ext uri="{FF2B5EF4-FFF2-40B4-BE49-F238E27FC236}">
                  <a16:creationId xmlns:a16="http://schemas.microsoft.com/office/drawing/2014/main" id="{5BAAF3BC-ECBE-A282-36CA-E176B6E6A583}"/>
                </a:ext>
              </a:extLst>
            </p:cNvPr>
            <p:cNvSpPr/>
            <p:nvPr>
              <p:custDataLst>
                <p:tags r:id="rId45"/>
              </p:custDataLst>
            </p:nvPr>
          </p:nvSpPr>
          <p:spPr>
            <a:xfrm>
              <a:off x="9842301" y="7087473"/>
              <a:ext cx="185303" cy="12146"/>
            </a:xfrm>
            <a:custGeom>
              <a:avLst/>
              <a:gdLst>
                <a:gd name="connsiteX0" fmla="*/ 174950 w 185303"/>
                <a:gd name="connsiteY0" fmla="*/ 12228 h 12146"/>
                <a:gd name="connsiteX1" fmla="*/ 185565 w 185303"/>
                <a:gd name="connsiteY1" fmla="*/ 6155 h 12146"/>
                <a:gd name="connsiteX2" fmla="*/ 174950 w 185303"/>
                <a:gd name="connsiteY2" fmla="*/ 82 h 12146"/>
                <a:gd name="connsiteX3" fmla="*/ 10876 w 185303"/>
                <a:gd name="connsiteY3" fmla="*/ 82 h 12146"/>
                <a:gd name="connsiteX4" fmla="*/ 261 w 185303"/>
                <a:gd name="connsiteY4" fmla="*/ 6155 h 12146"/>
                <a:gd name="connsiteX5" fmla="*/ 10876 w 185303"/>
                <a:gd name="connsiteY5" fmla="*/ 12228 h 12146"/>
                <a:gd name="connsiteX6" fmla="*/ 174950 w 185303"/>
                <a:gd name="connsiteY6" fmla="*/ 12228 h 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03" h="12146">
                  <a:moveTo>
                    <a:pt x="174950" y="12228"/>
                  </a:moveTo>
                  <a:cubicBezTo>
                    <a:pt x="180106" y="12228"/>
                    <a:pt x="185565" y="12228"/>
                    <a:pt x="185565" y="6155"/>
                  </a:cubicBezTo>
                  <a:cubicBezTo>
                    <a:pt x="185565" y="82"/>
                    <a:pt x="180106" y="82"/>
                    <a:pt x="174950" y="82"/>
                  </a:cubicBezTo>
                  <a:lnTo>
                    <a:pt x="10876" y="82"/>
                  </a:lnTo>
                  <a:cubicBezTo>
                    <a:pt x="5720" y="82"/>
                    <a:pt x="261" y="82"/>
                    <a:pt x="261" y="6155"/>
                  </a:cubicBezTo>
                  <a:cubicBezTo>
                    <a:pt x="261" y="12228"/>
                    <a:pt x="5720" y="12228"/>
                    <a:pt x="10876" y="12228"/>
                  </a:cubicBezTo>
                  <a:lnTo>
                    <a:pt x="174950" y="1222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8" name="Freeform: Shape 847">
              <a:extLst>
                <a:ext uri="{FF2B5EF4-FFF2-40B4-BE49-F238E27FC236}">
                  <a16:creationId xmlns:a16="http://schemas.microsoft.com/office/drawing/2014/main" id="{C59CE51C-5D3D-1F06-71BC-CB11AA73014F}"/>
                </a:ext>
              </a:extLst>
            </p:cNvPr>
            <p:cNvSpPr/>
            <p:nvPr>
              <p:custDataLst>
                <p:tags r:id="rId46"/>
              </p:custDataLst>
            </p:nvPr>
          </p:nvSpPr>
          <p:spPr>
            <a:xfrm>
              <a:off x="10125867" y="7035243"/>
              <a:ext cx="159221" cy="199505"/>
            </a:xfrm>
            <a:custGeom>
              <a:avLst/>
              <a:gdLst>
                <a:gd name="connsiteX0" fmla="*/ 7247 w 159221"/>
                <a:gd name="connsiteY0" fmla="*/ 57170 h 199505"/>
                <a:gd name="connsiteX1" fmla="*/ 55468 w 159221"/>
                <a:gd name="connsiteY1" fmla="*/ 21945 h 199505"/>
                <a:gd name="connsiteX2" fmla="*/ 104600 w 159221"/>
                <a:gd name="connsiteY2" fmla="*/ 99075 h 199505"/>
                <a:gd name="connsiteX3" fmla="*/ 100960 w 159221"/>
                <a:gd name="connsiteY3" fmla="*/ 128834 h 199505"/>
                <a:gd name="connsiteX4" fmla="*/ 85190 w 159221"/>
                <a:gd name="connsiteY4" fmla="*/ 194121 h 199505"/>
                <a:gd name="connsiteX5" fmla="*/ 89132 w 159221"/>
                <a:gd name="connsiteY5" fmla="*/ 199587 h 199505"/>
                <a:gd name="connsiteX6" fmla="*/ 98837 w 159221"/>
                <a:gd name="connsiteY6" fmla="*/ 181368 h 199505"/>
                <a:gd name="connsiteX7" fmla="*/ 110059 w 159221"/>
                <a:gd name="connsiteY7" fmla="*/ 129138 h 199505"/>
                <a:gd name="connsiteX8" fmla="*/ 112485 w 159221"/>
                <a:gd name="connsiteY8" fmla="*/ 117295 h 199505"/>
                <a:gd name="connsiteX9" fmla="*/ 153731 w 159221"/>
                <a:gd name="connsiteY9" fmla="*/ 17998 h 199505"/>
                <a:gd name="connsiteX10" fmla="*/ 159493 w 159221"/>
                <a:gd name="connsiteY10" fmla="*/ 6459 h 199505"/>
                <a:gd name="connsiteX11" fmla="*/ 155854 w 159221"/>
                <a:gd name="connsiteY11" fmla="*/ 3422 h 199505"/>
                <a:gd name="connsiteX12" fmla="*/ 152214 w 159221"/>
                <a:gd name="connsiteY12" fmla="*/ 5548 h 199505"/>
                <a:gd name="connsiteX13" fmla="*/ 112182 w 159221"/>
                <a:gd name="connsiteY13" fmla="*/ 95431 h 199505"/>
                <a:gd name="connsiteX14" fmla="*/ 99747 w 159221"/>
                <a:gd name="connsiteY14" fmla="*/ 33485 h 199505"/>
                <a:gd name="connsiteX15" fmla="*/ 59411 w 159221"/>
                <a:gd name="connsiteY15" fmla="*/ 82 h 199505"/>
                <a:gd name="connsiteX16" fmla="*/ 271 w 159221"/>
                <a:gd name="connsiteY16" fmla="*/ 55652 h 199505"/>
                <a:gd name="connsiteX17" fmla="*/ 6034 w 159221"/>
                <a:gd name="connsiteY17" fmla="*/ 58688 h 199505"/>
                <a:gd name="connsiteX18" fmla="*/ 7247 w 159221"/>
                <a:gd name="connsiteY18" fmla="*/ 57170 h 1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221" h="199505">
                  <a:moveTo>
                    <a:pt x="7247" y="57170"/>
                  </a:moveTo>
                  <a:cubicBezTo>
                    <a:pt x="19075" y="22249"/>
                    <a:pt x="52132" y="21945"/>
                    <a:pt x="55468" y="21945"/>
                  </a:cubicBezTo>
                  <a:cubicBezTo>
                    <a:pt x="101263" y="21945"/>
                    <a:pt x="104600" y="75086"/>
                    <a:pt x="104600" y="99075"/>
                  </a:cubicBezTo>
                  <a:cubicBezTo>
                    <a:pt x="104600" y="117599"/>
                    <a:pt x="103083" y="122761"/>
                    <a:pt x="100960" y="128834"/>
                  </a:cubicBezTo>
                  <a:cubicBezTo>
                    <a:pt x="94288" y="151001"/>
                    <a:pt x="85190" y="186226"/>
                    <a:pt x="85190" y="194121"/>
                  </a:cubicBezTo>
                  <a:cubicBezTo>
                    <a:pt x="85190" y="197462"/>
                    <a:pt x="86706" y="199587"/>
                    <a:pt x="89132" y="199587"/>
                  </a:cubicBezTo>
                  <a:cubicBezTo>
                    <a:pt x="93075" y="199587"/>
                    <a:pt x="95501" y="192907"/>
                    <a:pt x="98837" y="181368"/>
                  </a:cubicBezTo>
                  <a:cubicBezTo>
                    <a:pt x="105813" y="155860"/>
                    <a:pt x="108845" y="138551"/>
                    <a:pt x="110059" y="129138"/>
                  </a:cubicBezTo>
                  <a:cubicBezTo>
                    <a:pt x="110665" y="125190"/>
                    <a:pt x="111272" y="121243"/>
                    <a:pt x="112485" y="117295"/>
                  </a:cubicBezTo>
                  <a:cubicBezTo>
                    <a:pt x="122190" y="87233"/>
                    <a:pt x="141600" y="41987"/>
                    <a:pt x="153731" y="17998"/>
                  </a:cubicBezTo>
                  <a:cubicBezTo>
                    <a:pt x="155854" y="14354"/>
                    <a:pt x="159493" y="7673"/>
                    <a:pt x="159493" y="6459"/>
                  </a:cubicBezTo>
                  <a:cubicBezTo>
                    <a:pt x="159493" y="3422"/>
                    <a:pt x="156460" y="3422"/>
                    <a:pt x="155854" y="3422"/>
                  </a:cubicBezTo>
                  <a:cubicBezTo>
                    <a:pt x="154944" y="3422"/>
                    <a:pt x="153124" y="3422"/>
                    <a:pt x="152214" y="5548"/>
                  </a:cubicBezTo>
                  <a:cubicBezTo>
                    <a:pt x="136444" y="34396"/>
                    <a:pt x="124313" y="64762"/>
                    <a:pt x="112182" y="95431"/>
                  </a:cubicBezTo>
                  <a:cubicBezTo>
                    <a:pt x="111878" y="86018"/>
                    <a:pt x="111575" y="62940"/>
                    <a:pt x="99747" y="33485"/>
                  </a:cubicBezTo>
                  <a:cubicBezTo>
                    <a:pt x="92468" y="14961"/>
                    <a:pt x="80337" y="82"/>
                    <a:pt x="59411" y="82"/>
                  </a:cubicBezTo>
                  <a:cubicBezTo>
                    <a:pt x="21501" y="82"/>
                    <a:pt x="271" y="46238"/>
                    <a:pt x="271" y="55652"/>
                  </a:cubicBezTo>
                  <a:cubicBezTo>
                    <a:pt x="271" y="58688"/>
                    <a:pt x="3001" y="58688"/>
                    <a:pt x="6034" y="58688"/>
                  </a:cubicBezTo>
                  <a:lnTo>
                    <a:pt x="7247" y="57170"/>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9" name="Freeform: Shape 848">
              <a:extLst>
                <a:ext uri="{FF2B5EF4-FFF2-40B4-BE49-F238E27FC236}">
                  <a16:creationId xmlns:a16="http://schemas.microsoft.com/office/drawing/2014/main" id="{A83A062F-2FF4-3C4A-0D4F-495E110423B4}"/>
                </a:ext>
              </a:extLst>
            </p:cNvPr>
            <p:cNvSpPr/>
            <p:nvPr>
              <p:custDataLst>
                <p:tags r:id="rId47"/>
              </p:custDataLst>
            </p:nvPr>
          </p:nvSpPr>
          <p:spPr>
            <a:xfrm>
              <a:off x="10311561" y="6941715"/>
              <a:ext cx="70360" cy="303661"/>
            </a:xfrm>
            <a:custGeom>
              <a:avLst/>
              <a:gdLst>
                <a:gd name="connsiteX0" fmla="*/ 70638 w 70360"/>
                <a:gd name="connsiteY0" fmla="*/ 151912 h 303661"/>
                <a:gd name="connsiteX1" fmla="*/ 50621 w 70360"/>
                <a:gd name="connsiteY1" fmla="*/ 57170 h 303661"/>
                <a:gd name="connsiteX2" fmla="*/ 3310 w 70360"/>
                <a:gd name="connsiteY2" fmla="*/ 82 h 303661"/>
                <a:gd name="connsiteX3" fmla="*/ 277 w 70360"/>
                <a:gd name="connsiteY3" fmla="*/ 3118 h 303661"/>
                <a:gd name="connsiteX4" fmla="*/ 6039 w 70360"/>
                <a:gd name="connsiteY4" fmla="*/ 10103 h 303661"/>
                <a:gd name="connsiteX5" fmla="*/ 53048 w 70360"/>
                <a:gd name="connsiteY5" fmla="*/ 151912 h 303661"/>
                <a:gd name="connsiteX6" fmla="*/ 4220 w 70360"/>
                <a:gd name="connsiteY6" fmla="*/ 295544 h 303661"/>
                <a:gd name="connsiteX7" fmla="*/ 277 w 70360"/>
                <a:gd name="connsiteY7" fmla="*/ 300707 h 303661"/>
                <a:gd name="connsiteX8" fmla="*/ 3310 w 70360"/>
                <a:gd name="connsiteY8" fmla="*/ 303743 h 303661"/>
                <a:gd name="connsiteX9" fmla="*/ 51531 w 70360"/>
                <a:gd name="connsiteY9" fmla="*/ 244529 h 303661"/>
                <a:gd name="connsiteX10" fmla="*/ 70638 w 70360"/>
                <a:gd name="connsiteY10" fmla="*/ 151912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60" h="303661">
                  <a:moveTo>
                    <a:pt x="70638" y="151912"/>
                  </a:moveTo>
                  <a:cubicBezTo>
                    <a:pt x="70638" y="128227"/>
                    <a:pt x="67302" y="91484"/>
                    <a:pt x="50621" y="57170"/>
                  </a:cubicBezTo>
                  <a:cubicBezTo>
                    <a:pt x="32425" y="19820"/>
                    <a:pt x="6343" y="82"/>
                    <a:pt x="3310" y="82"/>
                  </a:cubicBezTo>
                  <a:cubicBezTo>
                    <a:pt x="1490" y="82"/>
                    <a:pt x="277" y="1296"/>
                    <a:pt x="277" y="3118"/>
                  </a:cubicBezTo>
                  <a:cubicBezTo>
                    <a:pt x="277" y="4029"/>
                    <a:pt x="277" y="4637"/>
                    <a:pt x="6039" y="10103"/>
                  </a:cubicBezTo>
                  <a:cubicBezTo>
                    <a:pt x="35761" y="40165"/>
                    <a:pt x="53048" y="88447"/>
                    <a:pt x="53048" y="151912"/>
                  </a:cubicBezTo>
                  <a:cubicBezTo>
                    <a:pt x="53048" y="203839"/>
                    <a:pt x="41826" y="257283"/>
                    <a:pt x="4220" y="295544"/>
                  </a:cubicBezTo>
                  <a:cubicBezTo>
                    <a:pt x="277" y="299188"/>
                    <a:pt x="277" y="299796"/>
                    <a:pt x="277" y="300707"/>
                  </a:cubicBezTo>
                  <a:cubicBezTo>
                    <a:pt x="277" y="302528"/>
                    <a:pt x="1490" y="303743"/>
                    <a:pt x="3310" y="303743"/>
                  </a:cubicBezTo>
                  <a:cubicBezTo>
                    <a:pt x="6343" y="303743"/>
                    <a:pt x="33638" y="283094"/>
                    <a:pt x="51531" y="244529"/>
                  </a:cubicBezTo>
                  <a:cubicBezTo>
                    <a:pt x="66999" y="211126"/>
                    <a:pt x="70638" y="177420"/>
                    <a:pt x="70638" y="151912"/>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0" name="Freeform: Shape 849">
              <a:extLst>
                <a:ext uri="{FF2B5EF4-FFF2-40B4-BE49-F238E27FC236}">
                  <a16:creationId xmlns:a16="http://schemas.microsoft.com/office/drawing/2014/main" id="{78D80DD6-79A8-968D-2F88-23B2BCDA6C3B}"/>
                </a:ext>
              </a:extLst>
            </p:cNvPr>
            <p:cNvSpPr/>
            <p:nvPr>
              <p:custDataLst>
                <p:tags r:id="rId48"/>
              </p:custDataLst>
            </p:nvPr>
          </p:nvSpPr>
          <p:spPr>
            <a:xfrm>
              <a:off x="10425591" y="6918123"/>
              <a:ext cx="93834" cy="141141"/>
            </a:xfrm>
            <a:custGeom>
              <a:avLst/>
              <a:gdLst>
                <a:gd name="connsiteX0" fmla="*/ 94116 w 93834"/>
                <a:gd name="connsiteY0" fmla="*/ 102534 h 141141"/>
                <a:gd name="connsiteX1" fmla="*/ 86898 w 93834"/>
                <a:gd name="connsiteY1" fmla="*/ 102534 h 141141"/>
                <a:gd name="connsiteX2" fmla="*/ 81378 w 93834"/>
                <a:gd name="connsiteY2" fmla="*/ 121877 h 141141"/>
                <a:gd name="connsiteX3" fmla="*/ 60361 w 93834"/>
                <a:gd name="connsiteY3" fmla="*/ 123152 h 141141"/>
                <a:gd name="connsiteX4" fmla="*/ 21298 w 93834"/>
                <a:gd name="connsiteY4" fmla="*/ 123152 h 141141"/>
                <a:gd name="connsiteX5" fmla="*/ 63757 w 93834"/>
                <a:gd name="connsiteY5" fmla="*/ 87442 h 141141"/>
                <a:gd name="connsiteX6" fmla="*/ 94116 w 93834"/>
                <a:gd name="connsiteY6" fmla="*/ 41528 h 141141"/>
                <a:gd name="connsiteX7" fmla="*/ 44438 w 93834"/>
                <a:gd name="connsiteY7" fmla="*/ 78 h 141141"/>
                <a:gd name="connsiteX8" fmla="*/ 281 w 93834"/>
                <a:gd name="connsiteY8" fmla="*/ 38127 h 141141"/>
                <a:gd name="connsiteX9" fmla="*/ 11533 w 93834"/>
                <a:gd name="connsiteY9" fmla="*/ 50030 h 141141"/>
                <a:gd name="connsiteX10" fmla="*/ 22784 w 93834"/>
                <a:gd name="connsiteY10" fmla="*/ 38765 h 141141"/>
                <a:gd name="connsiteX11" fmla="*/ 10259 w 93834"/>
                <a:gd name="connsiteY11" fmla="*/ 27499 h 141141"/>
                <a:gd name="connsiteX12" fmla="*/ 41254 w 93834"/>
                <a:gd name="connsiteY12" fmla="*/ 7730 h 141141"/>
                <a:gd name="connsiteX13" fmla="*/ 73523 w 93834"/>
                <a:gd name="connsiteY13" fmla="*/ 41528 h 141141"/>
                <a:gd name="connsiteX14" fmla="*/ 53567 w 93834"/>
                <a:gd name="connsiteY14" fmla="*/ 82340 h 141141"/>
                <a:gd name="connsiteX15" fmla="*/ 2404 w 93834"/>
                <a:gd name="connsiteY15" fmla="*/ 132930 h 141141"/>
                <a:gd name="connsiteX16" fmla="*/ 281 w 93834"/>
                <a:gd name="connsiteY16" fmla="*/ 141220 h 141141"/>
                <a:gd name="connsiteX17" fmla="*/ 87747 w 93834"/>
                <a:gd name="connsiteY17" fmla="*/ 141220 h 141141"/>
                <a:gd name="connsiteX18" fmla="*/ 94116 w 93834"/>
                <a:gd name="connsiteY18" fmla="*/ 102534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34" h="141141">
                  <a:moveTo>
                    <a:pt x="94116" y="102534"/>
                  </a:moveTo>
                  <a:lnTo>
                    <a:pt x="86898" y="102534"/>
                  </a:lnTo>
                  <a:cubicBezTo>
                    <a:pt x="86261" y="107210"/>
                    <a:pt x="84138" y="119751"/>
                    <a:pt x="81378" y="121877"/>
                  </a:cubicBezTo>
                  <a:cubicBezTo>
                    <a:pt x="79680" y="123152"/>
                    <a:pt x="63333" y="123152"/>
                    <a:pt x="60361" y="123152"/>
                  </a:cubicBezTo>
                  <a:lnTo>
                    <a:pt x="21298" y="123152"/>
                  </a:lnTo>
                  <a:cubicBezTo>
                    <a:pt x="43589" y="103384"/>
                    <a:pt x="51020" y="97432"/>
                    <a:pt x="63757" y="87442"/>
                  </a:cubicBezTo>
                  <a:cubicBezTo>
                    <a:pt x="79467" y="74900"/>
                    <a:pt x="94116" y="61721"/>
                    <a:pt x="94116" y="41528"/>
                  </a:cubicBezTo>
                  <a:cubicBezTo>
                    <a:pt x="94116" y="15808"/>
                    <a:pt x="71612" y="78"/>
                    <a:pt x="44438" y="78"/>
                  </a:cubicBezTo>
                  <a:cubicBezTo>
                    <a:pt x="18114" y="78"/>
                    <a:pt x="281" y="18571"/>
                    <a:pt x="281" y="38127"/>
                  </a:cubicBezTo>
                  <a:cubicBezTo>
                    <a:pt x="281" y="48968"/>
                    <a:pt x="9410" y="50030"/>
                    <a:pt x="11533" y="50030"/>
                  </a:cubicBezTo>
                  <a:cubicBezTo>
                    <a:pt x="16628" y="50030"/>
                    <a:pt x="22784" y="46417"/>
                    <a:pt x="22784" y="38765"/>
                  </a:cubicBezTo>
                  <a:cubicBezTo>
                    <a:pt x="22784" y="34939"/>
                    <a:pt x="21298" y="27499"/>
                    <a:pt x="10259" y="27499"/>
                  </a:cubicBezTo>
                  <a:cubicBezTo>
                    <a:pt x="16840" y="12407"/>
                    <a:pt x="31276" y="7730"/>
                    <a:pt x="41254" y="7730"/>
                  </a:cubicBezTo>
                  <a:cubicBezTo>
                    <a:pt x="62484" y="7730"/>
                    <a:pt x="73523" y="24310"/>
                    <a:pt x="73523" y="41528"/>
                  </a:cubicBezTo>
                  <a:cubicBezTo>
                    <a:pt x="73523" y="60021"/>
                    <a:pt x="60361" y="74688"/>
                    <a:pt x="53567" y="82340"/>
                  </a:cubicBezTo>
                  <a:lnTo>
                    <a:pt x="2404" y="132930"/>
                  </a:lnTo>
                  <a:cubicBezTo>
                    <a:pt x="281" y="134843"/>
                    <a:pt x="281" y="135268"/>
                    <a:pt x="281" y="141220"/>
                  </a:cubicBezTo>
                  <a:lnTo>
                    <a:pt x="87747" y="141220"/>
                  </a:lnTo>
                  <a:lnTo>
                    <a:pt x="94116" y="102534"/>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1" name="Freeform: Shape 850">
              <a:extLst>
                <a:ext uri="{FF2B5EF4-FFF2-40B4-BE49-F238E27FC236}">
                  <a16:creationId xmlns:a16="http://schemas.microsoft.com/office/drawing/2014/main" id="{26968638-83DD-8E51-3E16-4F4BBC5600A4}"/>
                </a:ext>
              </a:extLst>
            </p:cNvPr>
            <p:cNvSpPr/>
            <p:nvPr>
              <p:custDataLst>
                <p:tags r:id="rId49"/>
              </p:custDataLst>
            </p:nvPr>
          </p:nvSpPr>
          <p:spPr>
            <a:xfrm>
              <a:off x="8487063" y="7292902"/>
              <a:ext cx="2259751" cy="12145"/>
            </a:xfrm>
            <a:custGeom>
              <a:avLst/>
              <a:gdLst>
                <a:gd name="connsiteX0" fmla="*/ 0 w 2259751"/>
                <a:gd name="connsiteY0" fmla="*/ 0 h 12145"/>
                <a:gd name="connsiteX1" fmla="*/ 2259752 w 2259751"/>
                <a:gd name="connsiteY1" fmla="*/ 0 h 12145"/>
                <a:gd name="connsiteX2" fmla="*/ 2259752 w 2259751"/>
                <a:gd name="connsiteY2" fmla="*/ 12146 h 12145"/>
                <a:gd name="connsiteX3" fmla="*/ 0 w 2259751"/>
                <a:gd name="connsiteY3" fmla="*/ 12146 h 12145"/>
              </a:gdLst>
              <a:ahLst/>
              <a:cxnLst>
                <a:cxn ang="0">
                  <a:pos x="connsiteX0" y="connsiteY0"/>
                </a:cxn>
                <a:cxn ang="0">
                  <a:pos x="connsiteX1" y="connsiteY1"/>
                </a:cxn>
                <a:cxn ang="0">
                  <a:pos x="connsiteX2" y="connsiteY2"/>
                </a:cxn>
                <a:cxn ang="0">
                  <a:pos x="connsiteX3" y="connsiteY3"/>
                </a:cxn>
              </a:cxnLst>
              <a:rect l="l" t="t" r="r" b="b"/>
              <a:pathLst>
                <a:path w="2259751" h="12145">
                  <a:moveTo>
                    <a:pt x="0" y="0"/>
                  </a:moveTo>
                  <a:lnTo>
                    <a:pt x="2259752" y="0"/>
                  </a:lnTo>
                  <a:lnTo>
                    <a:pt x="2259752"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2" name="Freeform: Shape 851">
              <a:extLst>
                <a:ext uri="{FF2B5EF4-FFF2-40B4-BE49-F238E27FC236}">
                  <a16:creationId xmlns:a16="http://schemas.microsoft.com/office/drawing/2014/main" id="{2057C176-FECD-30C5-0F7B-90C50C4E8A69}"/>
                </a:ext>
              </a:extLst>
            </p:cNvPr>
            <p:cNvSpPr/>
            <p:nvPr>
              <p:custDataLst>
                <p:tags r:id="rId50"/>
              </p:custDataLst>
            </p:nvPr>
          </p:nvSpPr>
          <p:spPr>
            <a:xfrm>
              <a:off x="8514055" y="7380948"/>
              <a:ext cx="100082" cy="202238"/>
            </a:xfrm>
            <a:custGeom>
              <a:avLst/>
              <a:gdLst>
                <a:gd name="connsiteX0" fmla="*/ 62390 w 100082"/>
                <a:gd name="connsiteY0" fmla="*/ 7991 h 202238"/>
                <a:gd name="connsiteX1" fmla="*/ 55415 w 100082"/>
                <a:gd name="connsiteY1" fmla="*/ 95 h 202238"/>
                <a:gd name="connsiteX2" fmla="*/ 218 w 100082"/>
                <a:gd name="connsiteY2" fmla="*/ 19530 h 202238"/>
                <a:gd name="connsiteX3" fmla="*/ 218 w 100082"/>
                <a:gd name="connsiteY3" fmla="*/ 28943 h 202238"/>
                <a:gd name="connsiteX4" fmla="*/ 39947 w 100082"/>
                <a:gd name="connsiteY4" fmla="*/ 21048 h 202238"/>
                <a:gd name="connsiteX5" fmla="*/ 39947 w 100082"/>
                <a:gd name="connsiteY5" fmla="*/ 178345 h 202238"/>
                <a:gd name="connsiteX6" fmla="*/ 11742 w 100082"/>
                <a:gd name="connsiteY6" fmla="*/ 192920 h 202238"/>
                <a:gd name="connsiteX7" fmla="*/ 2037 w 100082"/>
                <a:gd name="connsiteY7" fmla="*/ 192920 h 202238"/>
                <a:gd name="connsiteX8" fmla="*/ 2037 w 100082"/>
                <a:gd name="connsiteY8" fmla="*/ 202334 h 202238"/>
                <a:gd name="connsiteX9" fmla="*/ 51169 w 100082"/>
                <a:gd name="connsiteY9" fmla="*/ 201423 h 202238"/>
                <a:gd name="connsiteX10" fmla="*/ 100300 w 100082"/>
                <a:gd name="connsiteY10" fmla="*/ 202334 h 202238"/>
                <a:gd name="connsiteX11" fmla="*/ 100300 w 100082"/>
                <a:gd name="connsiteY11" fmla="*/ 192920 h 202238"/>
                <a:gd name="connsiteX12" fmla="*/ 90595 w 100082"/>
                <a:gd name="connsiteY12" fmla="*/ 192920 h 202238"/>
                <a:gd name="connsiteX13" fmla="*/ 62390 w 100082"/>
                <a:gd name="connsiteY13" fmla="*/ 178345 h 202238"/>
                <a:gd name="connsiteX14" fmla="*/ 62390 w 100082"/>
                <a:gd name="connsiteY14" fmla="*/ 7991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82" h="202238">
                  <a:moveTo>
                    <a:pt x="62390" y="7991"/>
                  </a:moveTo>
                  <a:cubicBezTo>
                    <a:pt x="62390" y="703"/>
                    <a:pt x="62390" y="95"/>
                    <a:pt x="55415" y="95"/>
                  </a:cubicBezTo>
                  <a:cubicBezTo>
                    <a:pt x="36611" y="19530"/>
                    <a:pt x="9923" y="19530"/>
                    <a:pt x="218" y="19530"/>
                  </a:cubicBezTo>
                  <a:lnTo>
                    <a:pt x="218" y="28943"/>
                  </a:lnTo>
                  <a:cubicBezTo>
                    <a:pt x="6283" y="28943"/>
                    <a:pt x="24177" y="28943"/>
                    <a:pt x="39947" y="21048"/>
                  </a:cubicBezTo>
                  <a:lnTo>
                    <a:pt x="39947" y="178345"/>
                  </a:lnTo>
                  <a:cubicBezTo>
                    <a:pt x="39947" y="189276"/>
                    <a:pt x="39037" y="192920"/>
                    <a:pt x="11742" y="192920"/>
                  </a:cubicBezTo>
                  <a:lnTo>
                    <a:pt x="2037" y="192920"/>
                  </a:lnTo>
                  <a:lnTo>
                    <a:pt x="2037" y="202334"/>
                  </a:lnTo>
                  <a:cubicBezTo>
                    <a:pt x="12652" y="201423"/>
                    <a:pt x="39037" y="201423"/>
                    <a:pt x="51169" y="201423"/>
                  </a:cubicBezTo>
                  <a:cubicBezTo>
                    <a:pt x="63300" y="201423"/>
                    <a:pt x="89685" y="201423"/>
                    <a:pt x="100300" y="202334"/>
                  </a:cubicBezTo>
                  <a:lnTo>
                    <a:pt x="100300" y="192920"/>
                  </a:lnTo>
                  <a:lnTo>
                    <a:pt x="90595" y="192920"/>
                  </a:lnTo>
                  <a:cubicBezTo>
                    <a:pt x="63300" y="192920"/>
                    <a:pt x="62390" y="189580"/>
                    <a:pt x="62390" y="178345"/>
                  </a:cubicBezTo>
                  <a:lnTo>
                    <a:pt x="62390" y="7991"/>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3" name="Freeform: Shape 852">
              <a:extLst>
                <a:ext uri="{FF2B5EF4-FFF2-40B4-BE49-F238E27FC236}">
                  <a16:creationId xmlns:a16="http://schemas.microsoft.com/office/drawing/2014/main" id="{EEDC19F9-7031-A7F8-4C58-F53EEB693F53}"/>
                </a:ext>
              </a:extLst>
            </p:cNvPr>
            <p:cNvSpPr/>
            <p:nvPr>
              <p:custDataLst>
                <p:tags r:id="rId51"/>
              </p:custDataLst>
            </p:nvPr>
          </p:nvSpPr>
          <p:spPr>
            <a:xfrm>
              <a:off x="8731270" y="7501198"/>
              <a:ext cx="185303" cy="12146"/>
            </a:xfrm>
            <a:custGeom>
              <a:avLst/>
              <a:gdLst>
                <a:gd name="connsiteX0" fmla="*/ 174914 w 185303"/>
                <a:gd name="connsiteY0" fmla="*/ 12242 h 12146"/>
                <a:gd name="connsiteX1" fmla="*/ 185529 w 185303"/>
                <a:gd name="connsiteY1" fmla="*/ 6169 h 12146"/>
                <a:gd name="connsiteX2" fmla="*/ 174914 w 185303"/>
                <a:gd name="connsiteY2" fmla="*/ 95 h 12146"/>
                <a:gd name="connsiteX3" fmla="*/ 10840 w 185303"/>
                <a:gd name="connsiteY3" fmla="*/ 95 h 12146"/>
                <a:gd name="connsiteX4" fmla="*/ 225 w 185303"/>
                <a:gd name="connsiteY4" fmla="*/ 6169 h 12146"/>
                <a:gd name="connsiteX5" fmla="*/ 10840 w 185303"/>
                <a:gd name="connsiteY5" fmla="*/ 12242 h 12146"/>
                <a:gd name="connsiteX6" fmla="*/ 174914 w 185303"/>
                <a:gd name="connsiteY6" fmla="*/ 12242 h 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03" h="12146">
                  <a:moveTo>
                    <a:pt x="174914" y="12242"/>
                  </a:moveTo>
                  <a:cubicBezTo>
                    <a:pt x="180070" y="12242"/>
                    <a:pt x="185529" y="12242"/>
                    <a:pt x="185529" y="6169"/>
                  </a:cubicBezTo>
                  <a:cubicBezTo>
                    <a:pt x="185529" y="95"/>
                    <a:pt x="180070" y="95"/>
                    <a:pt x="174914" y="95"/>
                  </a:cubicBezTo>
                  <a:lnTo>
                    <a:pt x="10840" y="95"/>
                  </a:lnTo>
                  <a:cubicBezTo>
                    <a:pt x="5684" y="95"/>
                    <a:pt x="225" y="95"/>
                    <a:pt x="225" y="6169"/>
                  </a:cubicBezTo>
                  <a:cubicBezTo>
                    <a:pt x="225" y="12242"/>
                    <a:pt x="5684" y="12242"/>
                    <a:pt x="10840" y="12242"/>
                  </a:cubicBezTo>
                  <a:lnTo>
                    <a:pt x="174914" y="1224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4" name="Freeform: Shape 853">
              <a:extLst>
                <a:ext uri="{FF2B5EF4-FFF2-40B4-BE49-F238E27FC236}">
                  <a16:creationId xmlns:a16="http://schemas.microsoft.com/office/drawing/2014/main" id="{275ACA74-FB2B-F865-5620-9031E0F1D8D7}"/>
                </a:ext>
              </a:extLst>
            </p:cNvPr>
            <p:cNvSpPr/>
            <p:nvPr>
              <p:custDataLst>
                <p:tags r:id="rId52"/>
              </p:custDataLst>
            </p:nvPr>
          </p:nvSpPr>
          <p:spPr>
            <a:xfrm>
              <a:off x="9017868" y="7447146"/>
              <a:ext cx="117369" cy="139380"/>
            </a:xfrm>
            <a:custGeom>
              <a:avLst/>
              <a:gdLst>
                <a:gd name="connsiteX0" fmla="*/ 25710 w 117369"/>
                <a:gd name="connsiteY0" fmla="*/ 59613 h 139380"/>
                <a:gd name="connsiteX1" fmla="*/ 63317 w 117369"/>
                <a:gd name="connsiteY1" fmla="*/ 6776 h 139380"/>
                <a:gd name="connsiteX2" fmla="*/ 97588 w 117369"/>
                <a:gd name="connsiteY2" fmla="*/ 59613 h 139380"/>
                <a:gd name="connsiteX3" fmla="*/ 25710 w 117369"/>
                <a:gd name="connsiteY3" fmla="*/ 59613 h 139380"/>
                <a:gd name="connsiteX4" fmla="*/ 25407 w 117369"/>
                <a:gd name="connsiteY4" fmla="*/ 65990 h 139380"/>
                <a:gd name="connsiteX5" fmla="*/ 110022 w 117369"/>
                <a:gd name="connsiteY5" fmla="*/ 65990 h 139380"/>
                <a:gd name="connsiteX6" fmla="*/ 117604 w 117369"/>
                <a:gd name="connsiteY6" fmla="*/ 59613 h 139380"/>
                <a:gd name="connsiteX7" fmla="*/ 63317 w 117369"/>
                <a:gd name="connsiteY7" fmla="*/ 95 h 139380"/>
                <a:gd name="connsiteX8" fmla="*/ 235 w 117369"/>
                <a:gd name="connsiteY8" fmla="*/ 69330 h 139380"/>
                <a:gd name="connsiteX9" fmla="*/ 66956 w 117369"/>
                <a:gd name="connsiteY9" fmla="*/ 139476 h 139380"/>
                <a:gd name="connsiteX10" fmla="*/ 117604 w 117369"/>
                <a:gd name="connsiteY10" fmla="*/ 100000 h 139380"/>
                <a:gd name="connsiteX11" fmla="*/ 113661 w 117369"/>
                <a:gd name="connsiteY11" fmla="*/ 96356 h 139380"/>
                <a:gd name="connsiteX12" fmla="*/ 109719 w 117369"/>
                <a:gd name="connsiteY12" fmla="*/ 100607 h 139380"/>
                <a:gd name="connsiteX13" fmla="*/ 68776 w 117369"/>
                <a:gd name="connsiteY13" fmla="*/ 131884 h 139380"/>
                <a:gd name="connsiteX14" fmla="*/ 34505 w 117369"/>
                <a:gd name="connsiteY14" fmla="*/ 111539 h 139380"/>
                <a:gd name="connsiteX15" fmla="*/ 25407 w 117369"/>
                <a:gd name="connsiteY15" fmla="*/ 65990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369" h="139380">
                  <a:moveTo>
                    <a:pt x="25710" y="59613"/>
                  </a:moveTo>
                  <a:cubicBezTo>
                    <a:pt x="27530" y="14367"/>
                    <a:pt x="53005" y="6776"/>
                    <a:pt x="63317" y="6776"/>
                  </a:cubicBezTo>
                  <a:cubicBezTo>
                    <a:pt x="94555" y="6776"/>
                    <a:pt x="97588" y="47770"/>
                    <a:pt x="97588" y="59613"/>
                  </a:cubicBezTo>
                  <a:lnTo>
                    <a:pt x="25710" y="59613"/>
                  </a:lnTo>
                  <a:close/>
                  <a:moveTo>
                    <a:pt x="25407" y="65990"/>
                  </a:moveTo>
                  <a:lnTo>
                    <a:pt x="110022" y="65990"/>
                  </a:lnTo>
                  <a:cubicBezTo>
                    <a:pt x="116694" y="65990"/>
                    <a:pt x="117604" y="65990"/>
                    <a:pt x="117604" y="59613"/>
                  </a:cubicBezTo>
                  <a:cubicBezTo>
                    <a:pt x="117604" y="29551"/>
                    <a:pt x="101227" y="95"/>
                    <a:pt x="63317" y="95"/>
                  </a:cubicBezTo>
                  <a:cubicBezTo>
                    <a:pt x="28137" y="95"/>
                    <a:pt x="235" y="31373"/>
                    <a:pt x="235" y="69330"/>
                  </a:cubicBezTo>
                  <a:cubicBezTo>
                    <a:pt x="235" y="110021"/>
                    <a:pt x="32079" y="139476"/>
                    <a:pt x="66956" y="139476"/>
                  </a:cubicBezTo>
                  <a:cubicBezTo>
                    <a:pt x="103956" y="139476"/>
                    <a:pt x="117604" y="105770"/>
                    <a:pt x="117604" y="100000"/>
                  </a:cubicBezTo>
                  <a:cubicBezTo>
                    <a:pt x="117604" y="96963"/>
                    <a:pt x="115178" y="96356"/>
                    <a:pt x="113661" y="96356"/>
                  </a:cubicBezTo>
                  <a:cubicBezTo>
                    <a:pt x="110932" y="96356"/>
                    <a:pt x="110325" y="98178"/>
                    <a:pt x="109719" y="100607"/>
                  </a:cubicBezTo>
                  <a:cubicBezTo>
                    <a:pt x="99104" y="131884"/>
                    <a:pt x="71809" y="131884"/>
                    <a:pt x="68776" y="131884"/>
                  </a:cubicBezTo>
                  <a:cubicBezTo>
                    <a:pt x="53612" y="131884"/>
                    <a:pt x="41481" y="122775"/>
                    <a:pt x="34505" y="111539"/>
                  </a:cubicBezTo>
                  <a:cubicBezTo>
                    <a:pt x="25407" y="96963"/>
                    <a:pt x="25407" y="76922"/>
                    <a:pt x="25407" y="65990"/>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5" name="Freeform: Shape 854">
              <a:extLst>
                <a:ext uri="{FF2B5EF4-FFF2-40B4-BE49-F238E27FC236}">
                  <a16:creationId xmlns:a16="http://schemas.microsoft.com/office/drawing/2014/main" id="{3F39DC3A-3CDC-2716-2DEA-86886307B377}"/>
                </a:ext>
              </a:extLst>
            </p:cNvPr>
            <p:cNvSpPr/>
            <p:nvPr>
              <p:custDataLst>
                <p:tags r:id="rId53"/>
              </p:custDataLst>
            </p:nvPr>
          </p:nvSpPr>
          <p:spPr>
            <a:xfrm>
              <a:off x="9147807" y="7452309"/>
              <a:ext cx="152852" cy="130878"/>
            </a:xfrm>
            <a:custGeom>
              <a:avLst/>
              <a:gdLst>
                <a:gd name="connsiteX0" fmla="*/ 83641 w 152852"/>
                <a:gd name="connsiteY0" fmla="*/ 59613 h 130878"/>
                <a:gd name="connsiteX1" fmla="*/ 111543 w 152852"/>
                <a:gd name="connsiteY1" fmla="*/ 25299 h 130878"/>
                <a:gd name="connsiteX2" fmla="*/ 147633 w 152852"/>
                <a:gd name="connsiteY2" fmla="*/ 9509 h 130878"/>
                <a:gd name="connsiteX3" fmla="*/ 147633 w 152852"/>
                <a:gd name="connsiteY3" fmla="*/ 95 h 130878"/>
                <a:gd name="connsiteX4" fmla="*/ 122764 w 152852"/>
                <a:gd name="connsiteY4" fmla="*/ 1006 h 130878"/>
                <a:gd name="connsiteX5" fmla="*/ 93649 w 152852"/>
                <a:gd name="connsiteY5" fmla="*/ 95 h 130878"/>
                <a:gd name="connsiteX6" fmla="*/ 93649 w 152852"/>
                <a:gd name="connsiteY6" fmla="*/ 9509 h 130878"/>
                <a:gd name="connsiteX7" fmla="*/ 102444 w 152852"/>
                <a:gd name="connsiteY7" fmla="*/ 18922 h 130878"/>
                <a:gd name="connsiteX8" fmla="*/ 97895 w 152852"/>
                <a:gd name="connsiteY8" fmla="*/ 29551 h 130878"/>
                <a:gd name="connsiteX9" fmla="*/ 79092 w 152852"/>
                <a:gd name="connsiteY9" fmla="*/ 53236 h 130878"/>
                <a:gd name="connsiteX10" fmla="*/ 55436 w 152852"/>
                <a:gd name="connsiteY10" fmla="*/ 22566 h 130878"/>
                <a:gd name="connsiteX11" fmla="*/ 52707 w 152852"/>
                <a:gd name="connsiteY11" fmla="*/ 17100 h 130878"/>
                <a:gd name="connsiteX12" fmla="*/ 63321 w 152852"/>
                <a:gd name="connsiteY12" fmla="*/ 9509 h 130878"/>
                <a:gd name="connsiteX13" fmla="*/ 63321 w 152852"/>
                <a:gd name="connsiteY13" fmla="*/ 95 h 130878"/>
                <a:gd name="connsiteX14" fmla="*/ 30567 w 152852"/>
                <a:gd name="connsiteY14" fmla="*/ 1006 h 130878"/>
                <a:gd name="connsiteX15" fmla="*/ 1756 w 152852"/>
                <a:gd name="connsiteY15" fmla="*/ 95 h 130878"/>
                <a:gd name="connsiteX16" fmla="*/ 1756 w 152852"/>
                <a:gd name="connsiteY16" fmla="*/ 9509 h 130878"/>
                <a:gd name="connsiteX17" fmla="*/ 37543 w 152852"/>
                <a:gd name="connsiteY17" fmla="*/ 28032 h 130878"/>
                <a:gd name="connsiteX18" fmla="*/ 67567 w 152852"/>
                <a:gd name="connsiteY18" fmla="*/ 67205 h 130878"/>
                <a:gd name="connsiteX19" fmla="*/ 39059 w 152852"/>
                <a:gd name="connsiteY19" fmla="*/ 103340 h 130878"/>
                <a:gd name="connsiteX20" fmla="*/ 239 w 152852"/>
                <a:gd name="connsiteY20" fmla="*/ 121560 h 130878"/>
                <a:gd name="connsiteX21" fmla="*/ 239 w 152852"/>
                <a:gd name="connsiteY21" fmla="*/ 130973 h 130878"/>
                <a:gd name="connsiteX22" fmla="*/ 25411 w 152852"/>
                <a:gd name="connsiteY22" fmla="*/ 130062 h 130878"/>
                <a:gd name="connsiteX23" fmla="*/ 54223 w 152852"/>
                <a:gd name="connsiteY23" fmla="*/ 130973 h 130878"/>
                <a:gd name="connsiteX24" fmla="*/ 54223 w 152852"/>
                <a:gd name="connsiteY24" fmla="*/ 121560 h 130878"/>
                <a:gd name="connsiteX25" fmla="*/ 45428 w 152852"/>
                <a:gd name="connsiteY25" fmla="*/ 112146 h 130878"/>
                <a:gd name="connsiteX26" fmla="*/ 72723 w 152852"/>
                <a:gd name="connsiteY26" fmla="*/ 73581 h 130878"/>
                <a:gd name="connsiteX27" fmla="*/ 95772 w 152852"/>
                <a:gd name="connsiteY27" fmla="*/ 103948 h 130878"/>
                <a:gd name="connsiteX28" fmla="*/ 102141 w 152852"/>
                <a:gd name="connsiteY28" fmla="*/ 113968 h 130878"/>
                <a:gd name="connsiteX29" fmla="*/ 91223 w 152852"/>
                <a:gd name="connsiteY29" fmla="*/ 121560 h 130878"/>
                <a:gd name="connsiteX30" fmla="*/ 91223 w 152852"/>
                <a:gd name="connsiteY30" fmla="*/ 130973 h 130878"/>
                <a:gd name="connsiteX31" fmla="*/ 123977 w 152852"/>
                <a:gd name="connsiteY31" fmla="*/ 130062 h 130878"/>
                <a:gd name="connsiteX32" fmla="*/ 153092 w 152852"/>
                <a:gd name="connsiteY32" fmla="*/ 130973 h 130878"/>
                <a:gd name="connsiteX33" fmla="*/ 153092 w 152852"/>
                <a:gd name="connsiteY33" fmla="*/ 121560 h 130878"/>
                <a:gd name="connsiteX34" fmla="*/ 124281 w 152852"/>
                <a:gd name="connsiteY34" fmla="*/ 112146 h 130878"/>
                <a:gd name="connsiteX35" fmla="*/ 83641 w 152852"/>
                <a:gd name="connsiteY35" fmla="*/ 59613 h 13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2852" h="130878">
                  <a:moveTo>
                    <a:pt x="83641" y="59613"/>
                  </a:moveTo>
                  <a:cubicBezTo>
                    <a:pt x="92740" y="48074"/>
                    <a:pt x="104264" y="33195"/>
                    <a:pt x="111543" y="25299"/>
                  </a:cubicBezTo>
                  <a:cubicBezTo>
                    <a:pt x="120945" y="14367"/>
                    <a:pt x="133379" y="9813"/>
                    <a:pt x="147633" y="9509"/>
                  </a:cubicBezTo>
                  <a:lnTo>
                    <a:pt x="147633" y="95"/>
                  </a:lnTo>
                  <a:cubicBezTo>
                    <a:pt x="139748" y="703"/>
                    <a:pt x="130650" y="1006"/>
                    <a:pt x="122764" y="1006"/>
                  </a:cubicBezTo>
                  <a:cubicBezTo>
                    <a:pt x="113666" y="1006"/>
                    <a:pt x="97592" y="399"/>
                    <a:pt x="93649" y="95"/>
                  </a:cubicBezTo>
                  <a:lnTo>
                    <a:pt x="93649" y="9509"/>
                  </a:lnTo>
                  <a:cubicBezTo>
                    <a:pt x="100018" y="10116"/>
                    <a:pt x="102444" y="14064"/>
                    <a:pt x="102444" y="18922"/>
                  </a:cubicBezTo>
                  <a:cubicBezTo>
                    <a:pt x="102444" y="23781"/>
                    <a:pt x="99412" y="27729"/>
                    <a:pt x="97895" y="29551"/>
                  </a:cubicBezTo>
                  <a:lnTo>
                    <a:pt x="79092" y="53236"/>
                  </a:lnTo>
                  <a:lnTo>
                    <a:pt x="55436" y="22566"/>
                  </a:lnTo>
                  <a:cubicBezTo>
                    <a:pt x="52707" y="19530"/>
                    <a:pt x="52707" y="18922"/>
                    <a:pt x="52707" y="17100"/>
                  </a:cubicBezTo>
                  <a:cubicBezTo>
                    <a:pt x="52707" y="12546"/>
                    <a:pt x="57256" y="9813"/>
                    <a:pt x="63321" y="9509"/>
                  </a:cubicBezTo>
                  <a:lnTo>
                    <a:pt x="63321" y="95"/>
                  </a:lnTo>
                  <a:cubicBezTo>
                    <a:pt x="55436" y="399"/>
                    <a:pt x="35420" y="1006"/>
                    <a:pt x="30567" y="1006"/>
                  </a:cubicBezTo>
                  <a:cubicBezTo>
                    <a:pt x="24198" y="1006"/>
                    <a:pt x="9944" y="703"/>
                    <a:pt x="1756" y="95"/>
                  </a:cubicBezTo>
                  <a:lnTo>
                    <a:pt x="1756" y="9509"/>
                  </a:lnTo>
                  <a:cubicBezTo>
                    <a:pt x="22985" y="9509"/>
                    <a:pt x="23288" y="9813"/>
                    <a:pt x="37543" y="28032"/>
                  </a:cubicBezTo>
                  <a:lnTo>
                    <a:pt x="67567" y="67205"/>
                  </a:lnTo>
                  <a:lnTo>
                    <a:pt x="39059" y="103340"/>
                  </a:lnTo>
                  <a:cubicBezTo>
                    <a:pt x="24502" y="120953"/>
                    <a:pt x="6608" y="121560"/>
                    <a:pt x="239" y="121560"/>
                  </a:cubicBezTo>
                  <a:lnTo>
                    <a:pt x="239" y="130973"/>
                  </a:lnTo>
                  <a:cubicBezTo>
                    <a:pt x="8124" y="130366"/>
                    <a:pt x="17526" y="130062"/>
                    <a:pt x="25411" y="130062"/>
                  </a:cubicBezTo>
                  <a:cubicBezTo>
                    <a:pt x="34207" y="130062"/>
                    <a:pt x="46944" y="130670"/>
                    <a:pt x="54223" y="130973"/>
                  </a:cubicBezTo>
                  <a:lnTo>
                    <a:pt x="54223" y="121560"/>
                  </a:lnTo>
                  <a:cubicBezTo>
                    <a:pt x="47551" y="120649"/>
                    <a:pt x="45428" y="116701"/>
                    <a:pt x="45428" y="112146"/>
                  </a:cubicBezTo>
                  <a:cubicBezTo>
                    <a:pt x="45428" y="105466"/>
                    <a:pt x="54223" y="95445"/>
                    <a:pt x="72723" y="73581"/>
                  </a:cubicBezTo>
                  <a:lnTo>
                    <a:pt x="95772" y="103948"/>
                  </a:lnTo>
                  <a:cubicBezTo>
                    <a:pt x="98199" y="107288"/>
                    <a:pt x="102141" y="112146"/>
                    <a:pt x="102141" y="113968"/>
                  </a:cubicBezTo>
                  <a:cubicBezTo>
                    <a:pt x="102141" y="116701"/>
                    <a:pt x="99412" y="121256"/>
                    <a:pt x="91223" y="121560"/>
                  </a:cubicBezTo>
                  <a:lnTo>
                    <a:pt x="91223" y="130973"/>
                  </a:lnTo>
                  <a:cubicBezTo>
                    <a:pt x="100322" y="130670"/>
                    <a:pt x="117305" y="130062"/>
                    <a:pt x="123977" y="130062"/>
                  </a:cubicBezTo>
                  <a:cubicBezTo>
                    <a:pt x="132166" y="130062"/>
                    <a:pt x="143994" y="130366"/>
                    <a:pt x="153092" y="130973"/>
                  </a:cubicBezTo>
                  <a:lnTo>
                    <a:pt x="153092" y="121560"/>
                  </a:lnTo>
                  <a:cubicBezTo>
                    <a:pt x="136715" y="121560"/>
                    <a:pt x="131256" y="120953"/>
                    <a:pt x="124281" y="112146"/>
                  </a:cubicBezTo>
                  <a:lnTo>
                    <a:pt x="83641" y="59613"/>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6" name="Freeform: Shape 855">
              <a:extLst>
                <a:ext uri="{FF2B5EF4-FFF2-40B4-BE49-F238E27FC236}">
                  <a16:creationId xmlns:a16="http://schemas.microsoft.com/office/drawing/2014/main" id="{66FD1FD6-2D83-2225-A357-D91E0D53261F}"/>
                </a:ext>
              </a:extLst>
            </p:cNvPr>
            <p:cNvSpPr/>
            <p:nvPr>
              <p:custDataLst>
                <p:tags r:id="rId54"/>
              </p:custDataLst>
            </p:nvPr>
          </p:nvSpPr>
          <p:spPr>
            <a:xfrm>
              <a:off x="9312725" y="7448968"/>
              <a:ext cx="149516" cy="193128"/>
            </a:xfrm>
            <a:custGeom>
              <a:avLst/>
              <a:gdLst>
                <a:gd name="connsiteX0" fmla="*/ 43917 w 149516"/>
                <a:gd name="connsiteY0" fmla="*/ 20137 h 193128"/>
                <a:gd name="connsiteX1" fmla="*/ 43917 w 149516"/>
                <a:gd name="connsiteY1" fmla="*/ 95 h 193128"/>
                <a:gd name="connsiteX2" fmla="*/ 245 w 149516"/>
                <a:gd name="connsiteY2" fmla="*/ 3436 h 193128"/>
                <a:gd name="connsiteX3" fmla="*/ 245 w 149516"/>
                <a:gd name="connsiteY3" fmla="*/ 12849 h 193128"/>
                <a:gd name="connsiteX4" fmla="*/ 23900 w 149516"/>
                <a:gd name="connsiteY4" fmla="*/ 28032 h 193128"/>
                <a:gd name="connsiteX5" fmla="*/ 23900 w 149516"/>
                <a:gd name="connsiteY5" fmla="*/ 170146 h 193128"/>
                <a:gd name="connsiteX6" fmla="*/ 245 w 149516"/>
                <a:gd name="connsiteY6" fmla="*/ 183810 h 193128"/>
                <a:gd name="connsiteX7" fmla="*/ 245 w 149516"/>
                <a:gd name="connsiteY7" fmla="*/ 193224 h 193128"/>
                <a:gd name="connsiteX8" fmla="*/ 34212 w 149516"/>
                <a:gd name="connsiteY8" fmla="*/ 192313 h 193128"/>
                <a:gd name="connsiteX9" fmla="*/ 68482 w 149516"/>
                <a:gd name="connsiteY9" fmla="*/ 193224 h 193128"/>
                <a:gd name="connsiteX10" fmla="*/ 68482 w 149516"/>
                <a:gd name="connsiteY10" fmla="*/ 183810 h 193128"/>
                <a:gd name="connsiteX11" fmla="*/ 44827 w 149516"/>
                <a:gd name="connsiteY11" fmla="*/ 170146 h 193128"/>
                <a:gd name="connsiteX12" fmla="*/ 44827 w 149516"/>
                <a:gd name="connsiteY12" fmla="*/ 119131 h 193128"/>
                <a:gd name="connsiteX13" fmla="*/ 44827 w 149516"/>
                <a:gd name="connsiteY13" fmla="*/ 116398 h 193128"/>
                <a:gd name="connsiteX14" fmla="*/ 82130 w 149516"/>
                <a:gd name="connsiteY14" fmla="*/ 137654 h 193128"/>
                <a:gd name="connsiteX15" fmla="*/ 149761 w 149516"/>
                <a:gd name="connsiteY15" fmla="*/ 68723 h 193128"/>
                <a:gd name="connsiteX16" fmla="*/ 86376 w 149516"/>
                <a:gd name="connsiteY16" fmla="*/ 95 h 193128"/>
                <a:gd name="connsiteX17" fmla="*/ 43917 w 149516"/>
                <a:gd name="connsiteY17" fmla="*/ 20137 h 193128"/>
                <a:gd name="connsiteX18" fmla="*/ 44827 w 149516"/>
                <a:gd name="connsiteY18" fmla="*/ 99696 h 193128"/>
                <a:gd name="connsiteX19" fmla="*/ 44827 w 149516"/>
                <a:gd name="connsiteY19" fmla="*/ 31980 h 193128"/>
                <a:gd name="connsiteX20" fmla="*/ 83950 w 149516"/>
                <a:gd name="connsiteY20" fmla="*/ 7687 h 193128"/>
                <a:gd name="connsiteX21" fmla="*/ 124589 w 149516"/>
                <a:gd name="connsiteY21" fmla="*/ 68723 h 193128"/>
                <a:gd name="connsiteX22" fmla="*/ 80917 w 149516"/>
                <a:gd name="connsiteY22" fmla="*/ 130973 h 193128"/>
                <a:gd name="connsiteX23" fmla="*/ 49073 w 149516"/>
                <a:gd name="connsiteY23" fmla="*/ 112450 h 193128"/>
                <a:gd name="connsiteX24" fmla="*/ 44827 w 149516"/>
                <a:gd name="connsiteY24" fmla="*/ 99696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516" h="193128">
                  <a:moveTo>
                    <a:pt x="43917" y="20137"/>
                  </a:moveTo>
                  <a:lnTo>
                    <a:pt x="43917" y="95"/>
                  </a:lnTo>
                  <a:lnTo>
                    <a:pt x="245" y="3436"/>
                  </a:lnTo>
                  <a:lnTo>
                    <a:pt x="245" y="12849"/>
                  </a:lnTo>
                  <a:cubicBezTo>
                    <a:pt x="21777" y="12849"/>
                    <a:pt x="23900" y="14671"/>
                    <a:pt x="23900" y="28032"/>
                  </a:cubicBezTo>
                  <a:lnTo>
                    <a:pt x="23900" y="170146"/>
                  </a:lnTo>
                  <a:cubicBezTo>
                    <a:pt x="23900" y="183810"/>
                    <a:pt x="20564" y="183810"/>
                    <a:pt x="245" y="183810"/>
                  </a:cubicBezTo>
                  <a:lnTo>
                    <a:pt x="245" y="193224"/>
                  </a:lnTo>
                  <a:cubicBezTo>
                    <a:pt x="10556" y="192920"/>
                    <a:pt x="26327" y="192313"/>
                    <a:pt x="34212" y="192313"/>
                  </a:cubicBezTo>
                  <a:cubicBezTo>
                    <a:pt x="42400" y="192313"/>
                    <a:pt x="57868" y="192920"/>
                    <a:pt x="68482" y="193224"/>
                  </a:cubicBezTo>
                  <a:lnTo>
                    <a:pt x="68482" y="183810"/>
                  </a:lnTo>
                  <a:cubicBezTo>
                    <a:pt x="48163" y="183810"/>
                    <a:pt x="44827" y="183810"/>
                    <a:pt x="44827" y="170146"/>
                  </a:cubicBezTo>
                  <a:lnTo>
                    <a:pt x="44827" y="119131"/>
                  </a:lnTo>
                  <a:lnTo>
                    <a:pt x="44827" y="116398"/>
                  </a:lnTo>
                  <a:cubicBezTo>
                    <a:pt x="46343" y="121256"/>
                    <a:pt x="59081" y="137654"/>
                    <a:pt x="82130" y="137654"/>
                  </a:cubicBezTo>
                  <a:cubicBezTo>
                    <a:pt x="118220" y="137654"/>
                    <a:pt x="149761" y="107895"/>
                    <a:pt x="149761" y="68723"/>
                  </a:cubicBezTo>
                  <a:cubicBezTo>
                    <a:pt x="149761" y="30158"/>
                    <a:pt x="120343" y="95"/>
                    <a:pt x="86376" y="95"/>
                  </a:cubicBezTo>
                  <a:cubicBezTo>
                    <a:pt x="62720" y="95"/>
                    <a:pt x="49982" y="13457"/>
                    <a:pt x="43917" y="20137"/>
                  </a:cubicBezTo>
                  <a:close/>
                  <a:moveTo>
                    <a:pt x="44827" y="99696"/>
                  </a:moveTo>
                  <a:lnTo>
                    <a:pt x="44827" y="31980"/>
                  </a:lnTo>
                  <a:cubicBezTo>
                    <a:pt x="53622" y="16493"/>
                    <a:pt x="68482" y="7687"/>
                    <a:pt x="83950" y="7687"/>
                  </a:cubicBezTo>
                  <a:cubicBezTo>
                    <a:pt x="106089" y="7687"/>
                    <a:pt x="124589" y="34409"/>
                    <a:pt x="124589" y="68723"/>
                  </a:cubicBezTo>
                  <a:cubicBezTo>
                    <a:pt x="124589" y="105466"/>
                    <a:pt x="103360" y="130973"/>
                    <a:pt x="80917" y="130973"/>
                  </a:cubicBezTo>
                  <a:cubicBezTo>
                    <a:pt x="68786" y="130973"/>
                    <a:pt x="57261" y="124900"/>
                    <a:pt x="49073" y="112450"/>
                  </a:cubicBezTo>
                  <a:cubicBezTo>
                    <a:pt x="44827" y="106073"/>
                    <a:pt x="44827" y="105770"/>
                    <a:pt x="44827" y="99696"/>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7" name="Freeform: Shape 856">
              <a:extLst>
                <a:ext uri="{FF2B5EF4-FFF2-40B4-BE49-F238E27FC236}">
                  <a16:creationId xmlns:a16="http://schemas.microsoft.com/office/drawing/2014/main" id="{03865E1A-00FD-D96A-9046-EB07970A4AF2}"/>
                </a:ext>
              </a:extLst>
            </p:cNvPr>
            <p:cNvSpPr/>
            <p:nvPr>
              <p:custDataLst>
                <p:tags r:id="rId55"/>
              </p:custDataLst>
            </p:nvPr>
          </p:nvSpPr>
          <p:spPr>
            <a:xfrm>
              <a:off x="9508509" y="7355441"/>
              <a:ext cx="41549" cy="303661"/>
            </a:xfrm>
            <a:custGeom>
              <a:avLst/>
              <a:gdLst>
                <a:gd name="connsiteX0" fmla="*/ 41799 w 41549"/>
                <a:gd name="connsiteY0" fmla="*/ 303757 h 303661"/>
                <a:gd name="connsiteX1" fmla="*/ 41799 w 41549"/>
                <a:gd name="connsiteY1" fmla="*/ 291610 h 303661"/>
                <a:gd name="connsiteX2" fmla="*/ 12381 w 41549"/>
                <a:gd name="connsiteY2" fmla="*/ 291610 h 303661"/>
                <a:gd name="connsiteX3" fmla="*/ 12381 w 41549"/>
                <a:gd name="connsiteY3" fmla="*/ 12242 h 303661"/>
                <a:gd name="connsiteX4" fmla="*/ 41799 w 41549"/>
                <a:gd name="connsiteY4" fmla="*/ 12242 h 303661"/>
                <a:gd name="connsiteX5" fmla="*/ 41799 w 41549"/>
                <a:gd name="connsiteY5" fmla="*/ 95 h 303661"/>
                <a:gd name="connsiteX6" fmla="*/ 250 w 41549"/>
                <a:gd name="connsiteY6" fmla="*/ 95 h 303661"/>
                <a:gd name="connsiteX7" fmla="*/ 250 w 41549"/>
                <a:gd name="connsiteY7" fmla="*/ 303757 h 303661"/>
                <a:gd name="connsiteX8" fmla="*/ 41799 w 41549"/>
                <a:gd name="connsiteY8" fmla="*/ 303757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9" h="303661">
                  <a:moveTo>
                    <a:pt x="41799" y="303757"/>
                  </a:moveTo>
                  <a:lnTo>
                    <a:pt x="41799" y="291610"/>
                  </a:lnTo>
                  <a:lnTo>
                    <a:pt x="12381" y="291610"/>
                  </a:lnTo>
                  <a:lnTo>
                    <a:pt x="12381" y="12242"/>
                  </a:lnTo>
                  <a:lnTo>
                    <a:pt x="41799" y="12242"/>
                  </a:lnTo>
                  <a:lnTo>
                    <a:pt x="41799" y="95"/>
                  </a:lnTo>
                  <a:lnTo>
                    <a:pt x="250" y="95"/>
                  </a:lnTo>
                  <a:lnTo>
                    <a:pt x="250" y="303757"/>
                  </a:lnTo>
                  <a:lnTo>
                    <a:pt x="41799" y="30375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8" name="Freeform: Shape 857">
              <a:extLst>
                <a:ext uri="{FF2B5EF4-FFF2-40B4-BE49-F238E27FC236}">
                  <a16:creationId xmlns:a16="http://schemas.microsoft.com/office/drawing/2014/main" id="{9BD7EEC6-6040-99EB-3CD8-6E16BD61CED8}"/>
                </a:ext>
              </a:extLst>
            </p:cNvPr>
            <p:cNvSpPr/>
            <p:nvPr>
              <p:custDataLst>
                <p:tags r:id="rId56"/>
              </p:custDataLst>
            </p:nvPr>
          </p:nvSpPr>
          <p:spPr>
            <a:xfrm>
              <a:off x="9582138" y="7501198"/>
              <a:ext cx="185303" cy="12146"/>
            </a:xfrm>
            <a:custGeom>
              <a:avLst/>
              <a:gdLst>
                <a:gd name="connsiteX0" fmla="*/ 174942 w 185303"/>
                <a:gd name="connsiteY0" fmla="*/ 12242 h 12146"/>
                <a:gd name="connsiteX1" fmla="*/ 185557 w 185303"/>
                <a:gd name="connsiteY1" fmla="*/ 6169 h 12146"/>
                <a:gd name="connsiteX2" fmla="*/ 174942 w 185303"/>
                <a:gd name="connsiteY2" fmla="*/ 95 h 12146"/>
                <a:gd name="connsiteX3" fmla="*/ 10868 w 185303"/>
                <a:gd name="connsiteY3" fmla="*/ 95 h 12146"/>
                <a:gd name="connsiteX4" fmla="*/ 253 w 185303"/>
                <a:gd name="connsiteY4" fmla="*/ 6169 h 12146"/>
                <a:gd name="connsiteX5" fmla="*/ 10868 w 185303"/>
                <a:gd name="connsiteY5" fmla="*/ 12242 h 12146"/>
                <a:gd name="connsiteX6" fmla="*/ 174942 w 185303"/>
                <a:gd name="connsiteY6" fmla="*/ 12242 h 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03" h="12146">
                  <a:moveTo>
                    <a:pt x="174942" y="12242"/>
                  </a:moveTo>
                  <a:cubicBezTo>
                    <a:pt x="180098" y="12242"/>
                    <a:pt x="185557" y="12242"/>
                    <a:pt x="185557" y="6169"/>
                  </a:cubicBezTo>
                  <a:cubicBezTo>
                    <a:pt x="185557" y="95"/>
                    <a:pt x="180098" y="95"/>
                    <a:pt x="174942" y="95"/>
                  </a:cubicBezTo>
                  <a:lnTo>
                    <a:pt x="10868" y="95"/>
                  </a:lnTo>
                  <a:cubicBezTo>
                    <a:pt x="5712" y="95"/>
                    <a:pt x="253" y="95"/>
                    <a:pt x="253" y="6169"/>
                  </a:cubicBezTo>
                  <a:cubicBezTo>
                    <a:pt x="253" y="12242"/>
                    <a:pt x="5712" y="12242"/>
                    <a:pt x="10868" y="12242"/>
                  </a:cubicBezTo>
                  <a:lnTo>
                    <a:pt x="174942" y="1224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9" name="Freeform: Shape 858">
              <a:extLst>
                <a:ext uri="{FF2B5EF4-FFF2-40B4-BE49-F238E27FC236}">
                  <a16:creationId xmlns:a16="http://schemas.microsoft.com/office/drawing/2014/main" id="{57B2C1FF-6EE7-9CF7-0B7B-2C6D848D6A09}"/>
                </a:ext>
              </a:extLst>
            </p:cNvPr>
            <p:cNvSpPr/>
            <p:nvPr>
              <p:custDataLst>
                <p:tags r:id="rId57"/>
              </p:custDataLst>
            </p:nvPr>
          </p:nvSpPr>
          <p:spPr>
            <a:xfrm>
              <a:off x="9801343" y="7377608"/>
              <a:ext cx="134352" cy="205578"/>
            </a:xfrm>
            <a:custGeom>
              <a:avLst/>
              <a:gdLst>
                <a:gd name="connsiteX0" fmla="*/ 80933 w 134352"/>
                <a:gd name="connsiteY0" fmla="*/ 155570 h 205578"/>
                <a:gd name="connsiteX1" fmla="*/ 80933 w 134352"/>
                <a:gd name="connsiteY1" fmla="*/ 181989 h 205578"/>
                <a:gd name="connsiteX2" fmla="*/ 57884 w 134352"/>
                <a:gd name="connsiteY2" fmla="*/ 196261 h 205578"/>
                <a:gd name="connsiteX3" fmla="*/ 51515 w 134352"/>
                <a:gd name="connsiteY3" fmla="*/ 196261 h 205578"/>
                <a:gd name="connsiteX4" fmla="*/ 51515 w 134352"/>
                <a:gd name="connsiteY4" fmla="*/ 205674 h 205578"/>
                <a:gd name="connsiteX5" fmla="*/ 92458 w 134352"/>
                <a:gd name="connsiteY5" fmla="*/ 204763 h 205578"/>
                <a:gd name="connsiteX6" fmla="*/ 133704 w 134352"/>
                <a:gd name="connsiteY6" fmla="*/ 205674 h 205578"/>
                <a:gd name="connsiteX7" fmla="*/ 133704 w 134352"/>
                <a:gd name="connsiteY7" fmla="*/ 196261 h 205578"/>
                <a:gd name="connsiteX8" fmla="*/ 127335 w 134352"/>
                <a:gd name="connsiteY8" fmla="*/ 196261 h 205578"/>
                <a:gd name="connsiteX9" fmla="*/ 104285 w 134352"/>
                <a:gd name="connsiteY9" fmla="*/ 181989 h 205578"/>
                <a:gd name="connsiteX10" fmla="*/ 104285 w 134352"/>
                <a:gd name="connsiteY10" fmla="*/ 155570 h 205578"/>
                <a:gd name="connsiteX11" fmla="*/ 134613 w 134352"/>
                <a:gd name="connsiteY11" fmla="*/ 155570 h 205578"/>
                <a:gd name="connsiteX12" fmla="*/ 134613 w 134352"/>
                <a:gd name="connsiteY12" fmla="*/ 146156 h 205578"/>
                <a:gd name="connsiteX13" fmla="*/ 104285 w 134352"/>
                <a:gd name="connsiteY13" fmla="*/ 146156 h 205578"/>
                <a:gd name="connsiteX14" fmla="*/ 104285 w 134352"/>
                <a:gd name="connsiteY14" fmla="*/ 7991 h 205578"/>
                <a:gd name="connsiteX15" fmla="*/ 99433 w 134352"/>
                <a:gd name="connsiteY15" fmla="*/ 95 h 205578"/>
                <a:gd name="connsiteX16" fmla="*/ 93367 w 134352"/>
                <a:gd name="connsiteY16" fmla="*/ 3739 h 205578"/>
                <a:gd name="connsiteX17" fmla="*/ 261 w 134352"/>
                <a:gd name="connsiteY17" fmla="*/ 146156 h 205578"/>
                <a:gd name="connsiteX18" fmla="*/ 261 w 134352"/>
                <a:gd name="connsiteY18" fmla="*/ 155570 h 205578"/>
                <a:gd name="connsiteX19" fmla="*/ 80933 w 134352"/>
                <a:gd name="connsiteY19" fmla="*/ 155570 h 205578"/>
                <a:gd name="connsiteX20" fmla="*/ 82753 w 134352"/>
                <a:gd name="connsiteY20" fmla="*/ 146156 h 205578"/>
                <a:gd name="connsiteX21" fmla="*/ 8752 w 134352"/>
                <a:gd name="connsiteY21" fmla="*/ 146156 h 205578"/>
                <a:gd name="connsiteX22" fmla="*/ 82753 w 134352"/>
                <a:gd name="connsiteY22" fmla="*/ 32891 h 205578"/>
                <a:gd name="connsiteX23" fmla="*/ 82753 w 134352"/>
                <a:gd name="connsiteY23" fmla="*/ 146156 h 2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52" h="205578">
                  <a:moveTo>
                    <a:pt x="80933" y="155570"/>
                  </a:moveTo>
                  <a:lnTo>
                    <a:pt x="80933" y="181989"/>
                  </a:lnTo>
                  <a:cubicBezTo>
                    <a:pt x="80933" y="192920"/>
                    <a:pt x="80326" y="196261"/>
                    <a:pt x="57884" y="196261"/>
                  </a:cubicBezTo>
                  <a:lnTo>
                    <a:pt x="51515" y="196261"/>
                  </a:lnTo>
                  <a:lnTo>
                    <a:pt x="51515" y="205674"/>
                  </a:lnTo>
                  <a:cubicBezTo>
                    <a:pt x="63949" y="204763"/>
                    <a:pt x="79720" y="204763"/>
                    <a:pt x="92458" y="204763"/>
                  </a:cubicBezTo>
                  <a:cubicBezTo>
                    <a:pt x="105195" y="204763"/>
                    <a:pt x="121269" y="204763"/>
                    <a:pt x="133704" y="205674"/>
                  </a:cubicBezTo>
                  <a:lnTo>
                    <a:pt x="133704" y="196261"/>
                  </a:lnTo>
                  <a:lnTo>
                    <a:pt x="127335" y="196261"/>
                  </a:lnTo>
                  <a:cubicBezTo>
                    <a:pt x="104892" y="196261"/>
                    <a:pt x="104285" y="192920"/>
                    <a:pt x="104285" y="181989"/>
                  </a:cubicBezTo>
                  <a:lnTo>
                    <a:pt x="104285" y="155570"/>
                  </a:lnTo>
                  <a:lnTo>
                    <a:pt x="134613" y="155570"/>
                  </a:lnTo>
                  <a:lnTo>
                    <a:pt x="134613" y="146156"/>
                  </a:lnTo>
                  <a:lnTo>
                    <a:pt x="104285" y="146156"/>
                  </a:lnTo>
                  <a:lnTo>
                    <a:pt x="104285" y="7991"/>
                  </a:lnTo>
                  <a:cubicBezTo>
                    <a:pt x="104285" y="1917"/>
                    <a:pt x="104285" y="95"/>
                    <a:pt x="99433" y="95"/>
                  </a:cubicBezTo>
                  <a:cubicBezTo>
                    <a:pt x="96703" y="95"/>
                    <a:pt x="95794" y="95"/>
                    <a:pt x="93367" y="3739"/>
                  </a:cubicBezTo>
                  <a:lnTo>
                    <a:pt x="261" y="146156"/>
                  </a:lnTo>
                  <a:lnTo>
                    <a:pt x="261" y="155570"/>
                  </a:lnTo>
                  <a:lnTo>
                    <a:pt x="80933" y="155570"/>
                  </a:lnTo>
                  <a:close/>
                  <a:moveTo>
                    <a:pt x="82753" y="146156"/>
                  </a:moveTo>
                  <a:lnTo>
                    <a:pt x="8752" y="146156"/>
                  </a:lnTo>
                  <a:lnTo>
                    <a:pt x="82753" y="32891"/>
                  </a:lnTo>
                  <a:lnTo>
                    <a:pt x="82753" y="14615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0" name="Freeform: Shape 859">
              <a:extLst>
                <a:ext uri="{FF2B5EF4-FFF2-40B4-BE49-F238E27FC236}">
                  <a16:creationId xmlns:a16="http://schemas.microsoft.com/office/drawing/2014/main" id="{5395046D-36CB-E188-EDD4-9EF16D102D7F}"/>
                </a:ext>
              </a:extLst>
            </p:cNvPr>
            <p:cNvSpPr/>
            <p:nvPr>
              <p:custDataLst>
                <p:tags r:id="rId58"/>
              </p:custDataLst>
            </p:nvPr>
          </p:nvSpPr>
          <p:spPr>
            <a:xfrm>
              <a:off x="9952680" y="7452309"/>
              <a:ext cx="163771" cy="134218"/>
            </a:xfrm>
            <a:custGeom>
              <a:avLst/>
              <a:gdLst>
                <a:gd name="connsiteX0" fmla="*/ 72446 w 163771"/>
                <a:gd name="connsiteY0" fmla="*/ 17708 h 134218"/>
                <a:gd name="connsiteX1" fmla="*/ 106717 w 163771"/>
                <a:gd name="connsiteY1" fmla="*/ 17708 h 134218"/>
                <a:gd name="connsiteX2" fmla="*/ 93979 w 163771"/>
                <a:gd name="connsiteY2" fmla="*/ 96052 h 134218"/>
                <a:gd name="connsiteX3" fmla="*/ 96405 w 163771"/>
                <a:gd name="connsiteY3" fmla="*/ 119131 h 134218"/>
                <a:gd name="connsiteX4" fmla="*/ 107323 w 163771"/>
                <a:gd name="connsiteY4" fmla="*/ 134314 h 134218"/>
                <a:gd name="connsiteX5" fmla="*/ 119758 w 163771"/>
                <a:gd name="connsiteY5" fmla="*/ 122775 h 134218"/>
                <a:gd name="connsiteX6" fmla="*/ 117938 w 163771"/>
                <a:gd name="connsiteY6" fmla="*/ 116094 h 134218"/>
                <a:gd name="connsiteX7" fmla="*/ 109143 w 163771"/>
                <a:gd name="connsiteY7" fmla="*/ 65990 h 134218"/>
                <a:gd name="connsiteX8" fmla="*/ 114602 w 163771"/>
                <a:gd name="connsiteY8" fmla="*/ 17708 h 134218"/>
                <a:gd name="connsiteX9" fmla="*/ 149176 w 163771"/>
                <a:gd name="connsiteY9" fmla="*/ 17708 h 134218"/>
                <a:gd name="connsiteX10" fmla="*/ 164037 w 163771"/>
                <a:gd name="connsiteY10" fmla="*/ 7383 h 134218"/>
                <a:gd name="connsiteX11" fmla="*/ 151905 w 163771"/>
                <a:gd name="connsiteY11" fmla="*/ 95 h 134218"/>
                <a:gd name="connsiteX12" fmla="*/ 50307 w 163771"/>
                <a:gd name="connsiteY12" fmla="*/ 95 h 134218"/>
                <a:gd name="connsiteX13" fmla="*/ 18766 w 163771"/>
                <a:gd name="connsiteY13" fmla="*/ 14367 h 134218"/>
                <a:gd name="connsiteX14" fmla="*/ 266 w 163771"/>
                <a:gd name="connsiteY14" fmla="*/ 41697 h 134218"/>
                <a:gd name="connsiteX15" fmla="*/ 3905 w 163771"/>
                <a:gd name="connsiteY15" fmla="*/ 44734 h 134218"/>
                <a:gd name="connsiteX16" fmla="*/ 8757 w 163771"/>
                <a:gd name="connsiteY16" fmla="*/ 41090 h 134218"/>
                <a:gd name="connsiteX17" fmla="*/ 47274 w 163771"/>
                <a:gd name="connsiteY17" fmla="*/ 17708 h 134218"/>
                <a:gd name="connsiteX18" fmla="*/ 64561 w 163771"/>
                <a:gd name="connsiteY18" fmla="*/ 17708 h 134218"/>
                <a:gd name="connsiteX19" fmla="*/ 25741 w 163771"/>
                <a:gd name="connsiteY19" fmla="*/ 118827 h 134218"/>
                <a:gd name="connsiteX20" fmla="*/ 23315 w 163771"/>
                <a:gd name="connsiteY20" fmla="*/ 126115 h 134218"/>
                <a:gd name="connsiteX21" fmla="*/ 32110 w 163771"/>
                <a:gd name="connsiteY21" fmla="*/ 134314 h 134218"/>
                <a:gd name="connsiteX22" fmla="*/ 47274 w 163771"/>
                <a:gd name="connsiteY22" fmla="*/ 114576 h 134218"/>
                <a:gd name="connsiteX23" fmla="*/ 55462 w 163771"/>
                <a:gd name="connsiteY23" fmla="*/ 84817 h 134218"/>
                <a:gd name="connsiteX24" fmla="*/ 72446 w 163771"/>
                <a:gd name="connsiteY24" fmla="*/ 17708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771" h="134218">
                  <a:moveTo>
                    <a:pt x="72446" y="17708"/>
                  </a:moveTo>
                  <a:lnTo>
                    <a:pt x="106717" y="17708"/>
                  </a:lnTo>
                  <a:cubicBezTo>
                    <a:pt x="96708" y="62650"/>
                    <a:pt x="93979" y="75707"/>
                    <a:pt x="93979" y="96052"/>
                  </a:cubicBezTo>
                  <a:cubicBezTo>
                    <a:pt x="93979" y="100607"/>
                    <a:pt x="93979" y="108806"/>
                    <a:pt x="96405" y="119131"/>
                  </a:cubicBezTo>
                  <a:cubicBezTo>
                    <a:pt x="99438" y="132492"/>
                    <a:pt x="102774" y="134314"/>
                    <a:pt x="107323" y="134314"/>
                  </a:cubicBezTo>
                  <a:cubicBezTo>
                    <a:pt x="113389" y="134314"/>
                    <a:pt x="119758" y="128848"/>
                    <a:pt x="119758" y="122775"/>
                  </a:cubicBezTo>
                  <a:cubicBezTo>
                    <a:pt x="119758" y="120953"/>
                    <a:pt x="119758" y="120345"/>
                    <a:pt x="117938" y="116094"/>
                  </a:cubicBezTo>
                  <a:cubicBezTo>
                    <a:pt x="109143" y="94230"/>
                    <a:pt x="109143" y="74492"/>
                    <a:pt x="109143" y="65990"/>
                  </a:cubicBezTo>
                  <a:cubicBezTo>
                    <a:pt x="109143" y="49896"/>
                    <a:pt x="111266" y="33498"/>
                    <a:pt x="114602" y="17708"/>
                  </a:cubicBezTo>
                  <a:lnTo>
                    <a:pt x="149176" y="17708"/>
                  </a:lnTo>
                  <a:cubicBezTo>
                    <a:pt x="153119" y="17708"/>
                    <a:pt x="164037" y="17708"/>
                    <a:pt x="164037" y="7383"/>
                  </a:cubicBezTo>
                  <a:cubicBezTo>
                    <a:pt x="164037" y="95"/>
                    <a:pt x="157668" y="95"/>
                    <a:pt x="151905" y="95"/>
                  </a:cubicBezTo>
                  <a:lnTo>
                    <a:pt x="50307" y="95"/>
                  </a:lnTo>
                  <a:cubicBezTo>
                    <a:pt x="43635" y="95"/>
                    <a:pt x="32110" y="95"/>
                    <a:pt x="18766" y="14367"/>
                  </a:cubicBezTo>
                  <a:cubicBezTo>
                    <a:pt x="8151" y="26210"/>
                    <a:pt x="266" y="40179"/>
                    <a:pt x="266" y="41697"/>
                  </a:cubicBezTo>
                  <a:cubicBezTo>
                    <a:pt x="266" y="42001"/>
                    <a:pt x="266" y="44734"/>
                    <a:pt x="3905" y="44734"/>
                  </a:cubicBezTo>
                  <a:cubicBezTo>
                    <a:pt x="6331" y="44734"/>
                    <a:pt x="6938" y="43519"/>
                    <a:pt x="8757" y="41090"/>
                  </a:cubicBezTo>
                  <a:cubicBezTo>
                    <a:pt x="23618" y="17708"/>
                    <a:pt x="41208" y="17708"/>
                    <a:pt x="47274" y="17708"/>
                  </a:cubicBezTo>
                  <a:lnTo>
                    <a:pt x="64561" y="17708"/>
                  </a:lnTo>
                  <a:cubicBezTo>
                    <a:pt x="54856" y="54451"/>
                    <a:pt x="38479" y="91194"/>
                    <a:pt x="25741" y="118827"/>
                  </a:cubicBezTo>
                  <a:cubicBezTo>
                    <a:pt x="23315" y="123382"/>
                    <a:pt x="23315" y="123989"/>
                    <a:pt x="23315" y="126115"/>
                  </a:cubicBezTo>
                  <a:cubicBezTo>
                    <a:pt x="23315" y="131884"/>
                    <a:pt x="28167" y="134314"/>
                    <a:pt x="32110" y="134314"/>
                  </a:cubicBezTo>
                  <a:cubicBezTo>
                    <a:pt x="41208" y="134314"/>
                    <a:pt x="43635" y="125811"/>
                    <a:pt x="47274" y="114576"/>
                  </a:cubicBezTo>
                  <a:cubicBezTo>
                    <a:pt x="51520" y="100607"/>
                    <a:pt x="51520" y="100000"/>
                    <a:pt x="55462" y="84817"/>
                  </a:cubicBezTo>
                  <a:lnTo>
                    <a:pt x="72446" y="1770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1" name="Freeform: Shape 860">
              <a:extLst>
                <a:ext uri="{FF2B5EF4-FFF2-40B4-BE49-F238E27FC236}">
                  <a16:creationId xmlns:a16="http://schemas.microsoft.com/office/drawing/2014/main" id="{C7AC5D98-7BD4-101F-99E5-7A02742E70CD}"/>
                </a:ext>
              </a:extLst>
            </p:cNvPr>
            <p:cNvSpPr/>
            <p:nvPr>
              <p:custDataLst>
                <p:tags r:id="rId59"/>
              </p:custDataLst>
            </p:nvPr>
          </p:nvSpPr>
          <p:spPr>
            <a:xfrm>
              <a:off x="10140685" y="7448968"/>
              <a:ext cx="170139" cy="137558"/>
            </a:xfrm>
            <a:custGeom>
              <a:avLst/>
              <a:gdLst>
                <a:gd name="connsiteX0" fmla="*/ 132502 w 170139"/>
                <a:gd name="connsiteY0" fmla="*/ 62650 h 137558"/>
                <a:gd name="connsiteX1" fmla="*/ 81854 w 170139"/>
                <a:gd name="connsiteY1" fmla="*/ 95 h 137558"/>
                <a:gd name="connsiteX2" fmla="*/ 272 w 170139"/>
                <a:gd name="connsiteY2" fmla="*/ 86335 h 137558"/>
                <a:gd name="connsiteX3" fmla="*/ 49403 w 170139"/>
                <a:gd name="connsiteY3" fmla="*/ 137654 h 137558"/>
                <a:gd name="connsiteX4" fmla="*/ 113395 w 170139"/>
                <a:gd name="connsiteY4" fmla="*/ 112146 h 137558"/>
                <a:gd name="connsiteX5" fmla="*/ 140993 w 170139"/>
                <a:gd name="connsiteY5" fmla="*/ 137654 h 137558"/>
                <a:gd name="connsiteX6" fmla="*/ 166469 w 170139"/>
                <a:gd name="connsiteY6" fmla="*/ 116094 h 137558"/>
                <a:gd name="connsiteX7" fmla="*/ 162829 w 170139"/>
                <a:gd name="connsiteY7" fmla="*/ 113057 h 137558"/>
                <a:gd name="connsiteX8" fmla="*/ 158887 w 170139"/>
                <a:gd name="connsiteY8" fmla="*/ 116094 h 137558"/>
                <a:gd name="connsiteX9" fmla="*/ 141903 w 170139"/>
                <a:gd name="connsiteY9" fmla="*/ 130973 h 137558"/>
                <a:gd name="connsiteX10" fmla="*/ 132502 w 170139"/>
                <a:gd name="connsiteY10" fmla="*/ 100000 h 137558"/>
                <a:gd name="connsiteX11" fmla="*/ 135534 w 170139"/>
                <a:gd name="connsiteY11" fmla="*/ 89372 h 137558"/>
                <a:gd name="connsiteX12" fmla="*/ 170411 w 170139"/>
                <a:gd name="connsiteY12" fmla="*/ 18011 h 137558"/>
                <a:gd name="connsiteX13" fmla="*/ 166772 w 170139"/>
                <a:gd name="connsiteY13" fmla="*/ 14975 h 137558"/>
                <a:gd name="connsiteX14" fmla="*/ 162223 w 170139"/>
                <a:gd name="connsiteY14" fmla="*/ 21352 h 137558"/>
                <a:gd name="connsiteX15" fmla="*/ 132502 w 170139"/>
                <a:gd name="connsiteY15" fmla="*/ 81477 h 137558"/>
                <a:gd name="connsiteX16" fmla="*/ 132502 w 170139"/>
                <a:gd name="connsiteY16" fmla="*/ 62650 h 137558"/>
                <a:gd name="connsiteX17" fmla="*/ 112182 w 170139"/>
                <a:gd name="connsiteY17" fmla="*/ 104251 h 137558"/>
                <a:gd name="connsiteX18" fmla="*/ 50009 w 170139"/>
                <a:gd name="connsiteY18" fmla="*/ 130973 h 137558"/>
                <a:gd name="connsiteX19" fmla="*/ 22714 w 170139"/>
                <a:gd name="connsiteY19" fmla="*/ 97874 h 137558"/>
                <a:gd name="connsiteX20" fmla="*/ 40305 w 170139"/>
                <a:gd name="connsiteY20" fmla="*/ 34713 h 137558"/>
                <a:gd name="connsiteX21" fmla="*/ 81551 w 170139"/>
                <a:gd name="connsiteY21" fmla="*/ 6776 h 137558"/>
                <a:gd name="connsiteX22" fmla="*/ 111575 w 170139"/>
                <a:gd name="connsiteY22" fmla="*/ 70241 h 137558"/>
                <a:gd name="connsiteX23" fmla="*/ 112182 w 170139"/>
                <a:gd name="connsiteY23" fmla="*/ 104251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0139" h="137558">
                  <a:moveTo>
                    <a:pt x="132502" y="62650"/>
                  </a:moveTo>
                  <a:cubicBezTo>
                    <a:pt x="132502" y="14975"/>
                    <a:pt x="104297" y="95"/>
                    <a:pt x="81854" y="95"/>
                  </a:cubicBezTo>
                  <a:cubicBezTo>
                    <a:pt x="40305" y="95"/>
                    <a:pt x="272" y="43519"/>
                    <a:pt x="272" y="86335"/>
                  </a:cubicBezTo>
                  <a:cubicBezTo>
                    <a:pt x="272" y="114576"/>
                    <a:pt x="18468" y="137654"/>
                    <a:pt x="49403" y="137654"/>
                  </a:cubicBezTo>
                  <a:cubicBezTo>
                    <a:pt x="68510" y="137654"/>
                    <a:pt x="90346" y="130670"/>
                    <a:pt x="113395" y="112146"/>
                  </a:cubicBezTo>
                  <a:cubicBezTo>
                    <a:pt x="117338" y="128240"/>
                    <a:pt x="127346" y="137654"/>
                    <a:pt x="140993" y="137654"/>
                  </a:cubicBezTo>
                  <a:cubicBezTo>
                    <a:pt x="157067" y="137654"/>
                    <a:pt x="166469" y="120953"/>
                    <a:pt x="166469" y="116094"/>
                  </a:cubicBezTo>
                  <a:cubicBezTo>
                    <a:pt x="166469" y="113968"/>
                    <a:pt x="164649" y="113057"/>
                    <a:pt x="162829" y="113057"/>
                  </a:cubicBezTo>
                  <a:cubicBezTo>
                    <a:pt x="160707" y="113057"/>
                    <a:pt x="159797" y="113968"/>
                    <a:pt x="158887" y="116094"/>
                  </a:cubicBezTo>
                  <a:cubicBezTo>
                    <a:pt x="153428" y="130973"/>
                    <a:pt x="142510" y="130973"/>
                    <a:pt x="141903" y="130973"/>
                  </a:cubicBezTo>
                  <a:cubicBezTo>
                    <a:pt x="132502" y="130973"/>
                    <a:pt x="132502" y="107288"/>
                    <a:pt x="132502" y="100000"/>
                  </a:cubicBezTo>
                  <a:cubicBezTo>
                    <a:pt x="132502" y="93623"/>
                    <a:pt x="132502" y="93016"/>
                    <a:pt x="135534" y="89372"/>
                  </a:cubicBezTo>
                  <a:cubicBezTo>
                    <a:pt x="164043" y="53540"/>
                    <a:pt x="170411" y="18315"/>
                    <a:pt x="170411" y="18011"/>
                  </a:cubicBezTo>
                  <a:cubicBezTo>
                    <a:pt x="170411" y="17404"/>
                    <a:pt x="170108" y="14975"/>
                    <a:pt x="166772" y="14975"/>
                  </a:cubicBezTo>
                  <a:cubicBezTo>
                    <a:pt x="163739" y="14975"/>
                    <a:pt x="163739" y="15886"/>
                    <a:pt x="162223" y="21352"/>
                  </a:cubicBezTo>
                  <a:cubicBezTo>
                    <a:pt x="156764" y="40482"/>
                    <a:pt x="146756" y="63561"/>
                    <a:pt x="132502" y="81477"/>
                  </a:cubicBezTo>
                  <a:lnTo>
                    <a:pt x="132502" y="62650"/>
                  </a:lnTo>
                  <a:close/>
                  <a:moveTo>
                    <a:pt x="112182" y="104251"/>
                  </a:moveTo>
                  <a:cubicBezTo>
                    <a:pt x="85493" y="127633"/>
                    <a:pt x="62141" y="130973"/>
                    <a:pt x="50009" y="130973"/>
                  </a:cubicBezTo>
                  <a:cubicBezTo>
                    <a:pt x="31813" y="130973"/>
                    <a:pt x="22714" y="117309"/>
                    <a:pt x="22714" y="97874"/>
                  </a:cubicBezTo>
                  <a:cubicBezTo>
                    <a:pt x="22714" y="82995"/>
                    <a:pt x="30600" y="50200"/>
                    <a:pt x="40305" y="34713"/>
                  </a:cubicBezTo>
                  <a:cubicBezTo>
                    <a:pt x="54559" y="12546"/>
                    <a:pt x="70936" y="6776"/>
                    <a:pt x="81551" y="6776"/>
                  </a:cubicBezTo>
                  <a:cubicBezTo>
                    <a:pt x="111575" y="6776"/>
                    <a:pt x="111575" y="46556"/>
                    <a:pt x="111575" y="70241"/>
                  </a:cubicBezTo>
                  <a:cubicBezTo>
                    <a:pt x="111575" y="81477"/>
                    <a:pt x="111575" y="99089"/>
                    <a:pt x="112182" y="104251"/>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2" name="Freeform: Shape 861">
              <a:extLst>
                <a:ext uri="{FF2B5EF4-FFF2-40B4-BE49-F238E27FC236}">
                  <a16:creationId xmlns:a16="http://schemas.microsoft.com/office/drawing/2014/main" id="{11F610D0-7256-913F-C780-3EA06CB89851}"/>
                </a:ext>
              </a:extLst>
            </p:cNvPr>
            <p:cNvSpPr/>
            <p:nvPr>
              <p:custDataLst>
                <p:tags r:id="rId60"/>
              </p:custDataLst>
            </p:nvPr>
          </p:nvSpPr>
          <p:spPr>
            <a:xfrm>
              <a:off x="10340062" y="7355441"/>
              <a:ext cx="117975" cy="303661"/>
            </a:xfrm>
            <a:custGeom>
              <a:avLst/>
              <a:gdLst>
                <a:gd name="connsiteX0" fmla="*/ 116737 w 117975"/>
                <a:gd name="connsiteY0" fmla="*/ 11635 h 303661"/>
                <a:gd name="connsiteX1" fmla="*/ 118254 w 117975"/>
                <a:gd name="connsiteY1" fmla="*/ 6169 h 303661"/>
                <a:gd name="connsiteX2" fmla="*/ 112188 w 117975"/>
                <a:gd name="connsiteY2" fmla="*/ 95 h 303661"/>
                <a:gd name="connsiteX3" fmla="*/ 107032 w 117975"/>
                <a:gd name="connsiteY3" fmla="*/ 2828 h 303661"/>
                <a:gd name="connsiteX4" fmla="*/ 1794 w 117975"/>
                <a:gd name="connsiteY4" fmla="*/ 292218 h 303661"/>
                <a:gd name="connsiteX5" fmla="*/ 278 w 117975"/>
                <a:gd name="connsiteY5" fmla="*/ 297683 h 303661"/>
                <a:gd name="connsiteX6" fmla="*/ 6344 w 117975"/>
                <a:gd name="connsiteY6" fmla="*/ 303757 h 303661"/>
                <a:gd name="connsiteX7" fmla="*/ 13016 w 117975"/>
                <a:gd name="connsiteY7" fmla="*/ 296469 h 303661"/>
                <a:gd name="connsiteX8" fmla="*/ 116737 w 117975"/>
                <a:gd name="connsiteY8" fmla="*/ 1163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75" h="303661">
                  <a:moveTo>
                    <a:pt x="116737" y="11635"/>
                  </a:moveTo>
                  <a:cubicBezTo>
                    <a:pt x="118254" y="7687"/>
                    <a:pt x="118254" y="6472"/>
                    <a:pt x="118254" y="6169"/>
                  </a:cubicBezTo>
                  <a:cubicBezTo>
                    <a:pt x="118254" y="2828"/>
                    <a:pt x="115524" y="95"/>
                    <a:pt x="112188" y="95"/>
                  </a:cubicBezTo>
                  <a:cubicBezTo>
                    <a:pt x="110065" y="95"/>
                    <a:pt x="107942" y="1006"/>
                    <a:pt x="107032" y="2828"/>
                  </a:cubicBezTo>
                  <a:lnTo>
                    <a:pt x="1794" y="292218"/>
                  </a:lnTo>
                  <a:cubicBezTo>
                    <a:pt x="278" y="296165"/>
                    <a:pt x="278" y="297380"/>
                    <a:pt x="278" y="297683"/>
                  </a:cubicBezTo>
                  <a:cubicBezTo>
                    <a:pt x="278" y="301024"/>
                    <a:pt x="3008" y="303757"/>
                    <a:pt x="6344" y="303757"/>
                  </a:cubicBezTo>
                  <a:cubicBezTo>
                    <a:pt x="10286" y="303757"/>
                    <a:pt x="11196" y="301631"/>
                    <a:pt x="13016" y="296469"/>
                  </a:cubicBezTo>
                  <a:lnTo>
                    <a:pt x="116737" y="1163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3" name="Freeform: Shape 862">
              <a:extLst>
                <a:ext uri="{FF2B5EF4-FFF2-40B4-BE49-F238E27FC236}">
                  <a16:creationId xmlns:a16="http://schemas.microsoft.com/office/drawing/2014/main" id="{2EBD3EE7-35EB-9C85-31EB-B0A7830AF921}"/>
                </a:ext>
              </a:extLst>
            </p:cNvPr>
            <p:cNvSpPr/>
            <p:nvPr>
              <p:custDataLst>
                <p:tags r:id="rId61"/>
              </p:custDataLst>
            </p:nvPr>
          </p:nvSpPr>
          <p:spPr>
            <a:xfrm>
              <a:off x="10484082" y="7368802"/>
              <a:ext cx="165325" cy="273295"/>
            </a:xfrm>
            <a:custGeom>
              <a:avLst/>
              <a:gdLst>
                <a:gd name="connsiteX0" fmla="*/ 165609 w 165325"/>
                <a:gd name="connsiteY0" fmla="*/ 41697 h 273295"/>
                <a:gd name="connsiteX1" fmla="*/ 124363 w 165325"/>
                <a:gd name="connsiteY1" fmla="*/ 95 h 273295"/>
                <a:gd name="connsiteX2" fmla="*/ 87666 w 165325"/>
                <a:gd name="connsiteY2" fmla="*/ 12849 h 273295"/>
                <a:gd name="connsiteX3" fmla="*/ 48543 w 165325"/>
                <a:gd name="connsiteY3" fmla="*/ 77529 h 273295"/>
                <a:gd name="connsiteX4" fmla="*/ 321 w 165325"/>
                <a:gd name="connsiteY4" fmla="*/ 270354 h 273295"/>
                <a:gd name="connsiteX5" fmla="*/ 3961 w 165325"/>
                <a:gd name="connsiteY5" fmla="*/ 273391 h 273295"/>
                <a:gd name="connsiteX6" fmla="*/ 7600 w 165325"/>
                <a:gd name="connsiteY6" fmla="*/ 271872 h 273295"/>
                <a:gd name="connsiteX7" fmla="*/ 28830 w 165325"/>
                <a:gd name="connsiteY7" fmla="*/ 188062 h 273295"/>
                <a:gd name="connsiteX8" fmla="*/ 70076 w 165325"/>
                <a:gd name="connsiteY8" fmla="*/ 217517 h 273295"/>
                <a:gd name="connsiteX9" fmla="*/ 128609 w 165325"/>
                <a:gd name="connsiteY9" fmla="*/ 193528 h 273295"/>
                <a:gd name="connsiteX10" fmla="*/ 152871 w 165325"/>
                <a:gd name="connsiteY10" fmla="*/ 137654 h 273295"/>
                <a:gd name="connsiteX11" fmla="*/ 130732 w 165325"/>
                <a:gd name="connsiteY11" fmla="*/ 92408 h 273295"/>
                <a:gd name="connsiteX12" fmla="*/ 165609 w 165325"/>
                <a:gd name="connsiteY12" fmla="*/ 41697 h 273295"/>
                <a:gd name="connsiteX13" fmla="*/ 111019 w 165325"/>
                <a:gd name="connsiteY13" fmla="*/ 92105 h 273295"/>
                <a:gd name="connsiteX14" fmla="*/ 96461 w 165325"/>
                <a:gd name="connsiteY14" fmla="*/ 94230 h 273295"/>
                <a:gd name="connsiteX15" fmla="*/ 83117 w 165325"/>
                <a:gd name="connsiteY15" fmla="*/ 93016 h 273295"/>
                <a:gd name="connsiteX16" fmla="*/ 97977 w 165325"/>
                <a:gd name="connsiteY16" fmla="*/ 90586 h 273295"/>
                <a:gd name="connsiteX17" fmla="*/ 111019 w 165325"/>
                <a:gd name="connsiteY17" fmla="*/ 92105 h 273295"/>
                <a:gd name="connsiteX18" fmla="*/ 148625 w 165325"/>
                <a:gd name="connsiteY18" fmla="*/ 34713 h 273295"/>
                <a:gd name="connsiteX19" fmla="*/ 121330 w 165325"/>
                <a:gd name="connsiteY19" fmla="*/ 87246 h 273295"/>
                <a:gd name="connsiteX20" fmla="*/ 97977 w 165325"/>
                <a:gd name="connsiteY20" fmla="*/ 83602 h 273295"/>
                <a:gd name="connsiteX21" fmla="*/ 74625 w 165325"/>
                <a:gd name="connsiteY21" fmla="*/ 93319 h 273295"/>
                <a:gd name="connsiteX22" fmla="*/ 95551 w 165325"/>
                <a:gd name="connsiteY22" fmla="*/ 100911 h 273295"/>
                <a:gd name="connsiteX23" fmla="*/ 120420 w 165325"/>
                <a:gd name="connsiteY23" fmla="*/ 96963 h 273295"/>
                <a:gd name="connsiteX24" fmla="*/ 133764 w 165325"/>
                <a:gd name="connsiteY24" fmla="*/ 131277 h 273295"/>
                <a:gd name="connsiteX25" fmla="*/ 118601 w 165325"/>
                <a:gd name="connsiteY25" fmla="*/ 183507 h 273295"/>
                <a:gd name="connsiteX26" fmla="*/ 69166 w 165325"/>
                <a:gd name="connsiteY26" fmla="*/ 210836 h 273295"/>
                <a:gd name="connsiteX27" fmla="*/ 34592 w 165325"/>
                <a:gd name="connsiteY27" fmla="*/ 171664 h 273295"/>
                <a:gd name="connsiteX28" fmla="*/ 36108 w 165325"/>
                <a:gd name="connsiteY28" fmla="*/ 158303 h 273295"/>
                <a:gd name="connsiteX29" fmla="*/ 55518 w 165325"/>
                <a:gd name="connsiteY29" fmla="*/ 81477 h 273295"/>
                <a:gd name="connsiteX30" fmla="*/ 120420 w 165325"/>
                <a:gd name="connsiteY30" fmla="*/ 7080 h 273295"/>
                <a:gd name="connsiteX31" fmla="*/ 148625 w 165325"/>
                <a:gd name="connsiteY31" fmla="*/ 34713 h 27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325" h="273295">
                  <a:moveTo>
                    <a:pt x="165609" y="41697"/>
                  </a:moveTo>
                  <a:cubicBezTo>
                    <a:pt x="165609" y="18922"/>
                    <a:pt x="148928" y="95"/>
                    <a:pt x="124363" y="95"/>
                  </a:cubicBezTo>
                  <a:cubicBezTo>
                    <a:pt x="106773" y="95"/>
                    <a:pt x="98281" y="4954"/>
                    <a:pt x="87666" y="12849"/>
                  </a:cubicBezTo>
                  <a:cubicBezTo>
                    <a:pt x="70986" y="24996"/>
                    <a:pt x="54305" y="54451"/>
                    <a:pt x="48543" y="77529"/>
                  </a:cubicBezTo>
                  <a:lnTo>
                    <a:pt x="321" y="270354"/>
                  </a:lnTo>
                  <a:cubicBezTo>
                    <a:pt x="18" y="271569"/>
                    <a:pt x="1535" y="273391"/>
                    <a:pt x="3961" y="273391"/>
                  </a:cubicBezTo>
                  <a:cubicBezTo>
                    <a:pt x="6387" y="273391"/>
                    <a:pt x="7297" y="272783"/>
                    <a:pt x="7600" y="271872"/>
                  </a:cubicBezTo>
                  <a:lnTo>
                    <a:pt x="28830" y="188062"/>
                  </a:lnTo>
                  <a:cubicBezTo>
                    <a:pt x="34592" y="206281"/>
                    <a:pt x="47936" y="217517"/>
                    <a:pt x="70076" y="217517"/>
                  </a:cubicBezTo>
                  <a:cubicBezTo>
                    <a:pt x="92215" y="217517"/>
                    <a:pt x="114961" y="206889"/>
                    <a:pt x="128609" y="193528"/>
                  </a:cubicBezTo>
                  <a:cubicBezTo>
                    <a:pt x="143166" y="179559"/>
                    <a:pt x="152871" y="160125"/>
                    <a:pt x="152871" y="137654"/>
                  </a:cubicBezTo>
                  <a:cubicBezTo>
                    <a:pt x="152871" y="115790"/>
                    <a:pt x="141650" y="100000"/>
                    <a:pt x="130732" y="92408"/>
                  </a:cubicBezTo>
                  <a:cubicBezTo>
                    <a:pt x="148322" y="82388"/>
                    <a:pt x="165609" y="63561"/>
                    <a:pt x="165609" y="41697"/>
                  </a:cubicBezTo>
                  <a:close/>
                  <a:moveTo>
                    <a:pt x="111019" y="92105"/>
                  </a:moveTo>
                  <a:cubicBezTo>
                    <a:pt x="107076" y="93623"/>
                    <a:pt x="103740" y="94230"/>
                    <a:pt x="96461" y="94230"/>
                  </a:cubicBezTo>
                  <a:cubicBezTo>
                    <a:pt x="92215" y="94230"/>
                    <a:pt x="86150" y="94534"/>
                    <a:pt x="83117" y="93016"/>
                  </a:cubicBezTo>
                  <a:cubicBezTo>
                    <a:pt x="83723" y="89979"/>
                    <a:pt x="94641" y="90586"/>
                    <a:pt x="97977" y="90586"/>
                  </a:cubicBezTo>
                  <a:cubicBezTo>
                    <a:pt x="104346" y="90586"/>
                    <a:pt x="107076" y="90586"/>
                    <a:pt x="111019" y="92105"/>
                  </a:cubicBezTo>
                  <a:close/>
                  <a:moveTo>
                    <a:pt x="148625" y="34713"/>
                  </a:moveTo>
                  <a:cubicBezTo>
                    <a:pt x="148625" y="55969"/>
                    <a:pt x="137101" y="77833"/>
                    <a:pt x="121330" y="87246"/>
                  </a:cubicBezTo>
                  <a:cubicBezTo>
                    <a:pt x="113141" y="84210"/>
                    <a:pt x="107076" y="83602"/>
                    <a:pt x="97977" y="83602"/>
                  </a:cubicBezTo>
                  <a:cubicBezTo>
                    <a:pt x="91609" y="83602"/>
                    <a:pt x="74625" y="83299"/>
                    <a:pt x="74625" y="93319"/>
                  </a:cubicBezTo>
                  <a:cubicBezTo>
                    <a:pt x="74322" y="101822"/>
                    <a:pt x="90092" y="100911"/>
                    <a:pt x="95551" y="100911"/>
                  </a:cubicBezTo>
                  <a:cubicBezTo>
                    <a:pt x="106773" y="100911"/>
                    <a:pt x="111322" y="100607"/>
                    <a:pt x="120420" y="96963"/>
                  </a:cubicBezTo>
                  <a:cubicBezTo>
                    <a:pt x="131945" y="107895"/>
                    <a:pt x="133461" y="117309"/>
                    <a:pt x="133764" y="131277"/>
                  </a:cubicBezTo>
                  <a:cubicBezTo>
                    <a:pt x="134371" y="148889"/>
                    <a:pt x="127092" y="171664"/>
                    <a:pt x="118601" y="183507"/>
                  </a:cubicBezTo>
                  <a:cubicBezTo>
                    <a:pt x="106773" y="199905"/>
                    <a:pt x="86453" y="210836"/>
                    <a:pt x="69166" y="210836"/>
                  </a:cubicBezTo>
                  <a:cubicBezTo>
                    <a:pt x="46117" y="210836"/>
                    <a:pt x="34592" y="193224"/>
                    <a:pt x="34592" y="171664"/>
                  </a:cubicBezTo>
                  <a:cubicBezTo>
                    <a:pt x="34592" y="168627"/>
                    <a:pt x="34592" y="164073"/>
                    <a:pt x="36108" y="158303"/>
                  </a:cubicBezTo>
                  <a:lnTo>
                    <a:pt x="55518" y="81477"/>
                  </a:lnTo>
                  <a:cubicBezTo>
                    <a:pt x="62190" y="55362"/>
                    <a:pt x="84027" y="7080"/>
                    <a:pt x="120420" y="7080"/>
                  </a:cubicBezTo>
                  <a:cubicBezTo>
                    <a:pt x="138010" y="7080"/>
                    <a:pt x="148625" y="16493"/>
                    <a:pt x="148625" y="34713"/>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4" name="Freeform: Shape 863">
              <a:extLst>
                <a:ext uri="{FF2B5EF4-FFF2-40B4-BE49-F238E27FC236}">
                  <a16:creationId xmlns:a16="http://schemas.microsoft.com/office/drawing/2014/main" id="{21D4481A-621E-AFC1-44F2-84FE5F3D016A}"/>
                </a:ext>
              </a:extLst>
            </p:cNvPr>
            <p:cNvSpPr/>
            <p:nvPr>
              <p:custDataLst>
                <p:tags r:id="rId62"/>
              </p:custDataLst>
            </p:nvPr>
          </p:nvSpPr>
          <p:spPr>
            <a:xfrm>
              <a:off x="10669243" y="7355441"/>
              <a:ext cx="41549" cy="303661"/>
            </a:xfrm>
            <a:custGeom>
              <a:avLst/>
              <a:gdLst>
                <a:gd name="connsiteX0" fmla="*/ 41838 w 41549"/>
                <a:gd name="connsiteY0" fmla="*/ 95 h 303661"/>
                <a:gd name="connsiteX1" fmla="*/ 289 w 41549"/>
                <a:gd name="connsiteY1" fmla="*/ 95 h 303661"/>
                <a:gd name="connsiteX2" fmla="*/ 289 w 41549"/>
                <a:gd name="connsiteY2" fmla="*/ 12242 h 303661"/>
                <a:gd name="connsiteX3" fmla="*/ 29707 w 41549"/>
                <a:gd name="connsiteY3" fmla="*/ 12242 h 303661"/>
                <a:gd name="connsiteX4" fmla="*/ 29707 w 41549"/>
                <a:gd name="connsiteY4" fmla="*/ 291610 h 303661"/>
                <a:gd name="connsiteX5" fmla="*/ 289 w 41549"/>
                <a:gd name="connsiteY5" fmla="*/ 291610 h 303661"/>
                <a:gd name="connsiteX6" fmla="*/ 289 w 41549"/>
                <a:gd name="connsiteY6" fmla="*/ 303757 h 303661"/>
                <a:gd name="connsiteX7" fmla="*/ 41838 w 41549"/>
                <a:gd name="connsiteY7" fmla="*/ 303757 h 303661"/>
                <a:gd name="connsiteX8" fmla="*/ 41838 w 41549"/>
                <a:gd name="connsiteY8" fmla="*/ 9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9" h="303661">
                  <a:moveTo>
                    <a:pt x="41838" y="95"/>
                  </a:moveTo>
                  <a:lnTo>
                    <a:pt x="289" y="95"/>
                  </a:lnTo>
                  <a:lnTo>
                    <a:pt x="289" y="12242"/>
                  </a:lnTo>
                  <a:lnTo>
                    <a:pt x="29707" y="12242"/>
                  </a:lnTo>
                  <a:lnTo>
                    <a:pt x="29707" y="291610"/>
                  </a:lnTo>
                  <a:lnTo>
                    <a:pt x="289" y="291610"/>
                  </a:lnTo>
                  <a:lnTo>
                    <a:pt x="289" y="303757"/>
                  </a:lnTo>
                  <a:lnTo>
                    <a:pt x="41838" y="303757"/>
                  </a:lnTo>
                  <a:lnTo>
                    <a:pt x="41838" y="9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5" name="Freeform: Shape 864">
              <a:extLst>
                <a:ext uri="{FF2B5EF4-FFF2-40B4-BE49-F238E27FC236}">
                  <a16:creationId xmlns:a16="http://schemas.microsoft.com/office/drawing/2014/main" id="{815C1635-A784-9CD1-CD49-9AEDF5D916A4}"/>
                </a:ext>
              </a:extLst>
            </p:cNvPr>
            <p:cNvSpPr/>
            <p:nvPr>
              <p:custDataLst>
                <p:tags r:id="rId63"/>
              </p:custDataLst>
            </p:nvPr>
          </p:nvSpPr>
          <p:spPr>
            <a:xfrm>
              <a:off x="7786096" y="8183664"/>
              <a:ext cx="201681" cy="71056"/>
            </a:xfrm>
            <a:custGeom>
              <a:avLst/>
              <a:gdLst>
                <a:gd name="connsiteX0" fmla="*/ 191564 w 201681"/>
                <a:gd name="connsiteY0" fmla="*/ 12265 h 71056"/>
                <a:gd name="connsiteX1" fmla="*/ 201875 w 201681"/>
                <a:gd name="connsiteY1" fmla="*/ 6192 h 71056"/>
                <a:gd name="connsiteX2" fmla="*/ 191867 w 201681"/>
                <a:gd name="connsiteY2" fmla="*/ 119 h 71056"/>
                <a:gd name="connsiteX3" fmla="*/ 10202 w 201681"/>
                <a:gd name="connsiteY3" fmla="*/ 119 h 71056"/>
                <a:gd name="connsiteX4" fmla="*/ 194 w 201681"/>
                <a:gd name="connsiteY4" fmla="*/ 6192 h 71056"/>
                <a:gd name="connsiteX5" fmla="*/ 10506 w 201681"/>
                <a:gd name="connsiteY5" fmla="*/ 12265 h 71056"/>
                <a:gd name="connsiteX6" fmla="*/ 191564 w 201681"/>
                <a:gd name="connsiteY6" fmla="*/ 12265 h 71056"/>
                <a:gd name="connsiteX7" fmla="*/ 191867 w 201681"/>
                <a:gd name="connsiteY7" fmla="*/ 71176 h 71056"/>
                <a:gd name="connsiteX8" fmla="*/ 201875 w 201681"/>
                <a:gd name="connsiteY8" fmla="*/ 65102 h 71056"/>
                <a:gd name="connsiteX9" fmla="*/ 191564 w 201681"/>
                <a:gd name="connsiteY9" fmla="*/ 59029 h 71056"/>
                <a:gd name="connsiteX10" fmla="*/ 10506 w 201681"/>
                <a:gd name="connsiteY10" fmla="*/ 59029 h 71056"/>
                <a:gd name="connsiteX11" fmla="*/ 194 w 201681"/>
                <a:gd name="connsiteY11" fmla="*/ 65102 h 71056"/>
                <a:gd name="connsiteX12" fmla="*/ 10202 w 201681"/>
                <a:gd name="connsiteY12" fmla="*/ 71176 h 71056"/>
                <a:gd name="connsiteX13" fmla="*/ 191867 w 201681"/>
                <a:gd name="connsiteY13" fmla="*/ 71176 h 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81" h="71056">
                  <a:moveTo>
                    <a:pt x="191564" y="12265"/>
                  </a:moveTo>
                  <a:cubicBezTo>
                    <a:pt x="196113" y="12265"/>
                    <a:pt x="201875" y="12265"/>
                    <a:pt x="201875" y="6192"/>
                  </a:cubicBezTo>
                  <a:cubicBezTo>
                    <a:pt x="201875" y="119"/>
                    <a:pt x="196113" y="119"/>
                    <a:pt x="191867" y="119"/>
                  </a:cubicBezTo>
                  <a:lnTo>
                    <a:pt x="10202" y="119"/>
                  </a:lnTo>
                  <a:cubicBezTo>
                    <a:pt x="5956" y="119"/>
                    <a:pt x="194" y="119"/>
                    <a:pt x="194" y="6192"/>
                  </a:cubicBezTo>
                  <a:cubicBezTo>
                    <a:pt x="194" y="12265"/>
                    <a:pt x="5956" y="12265"/>
                    <a:pt x="10506" y="12265"/>
                  </a:cubicBezTo>
                  <a:lnTo>
                    <a:pt x="191564" y="12265"/>
                  </a:lnTo>
                  <a:close/>
                  <a:moveTo>
                    <a:pt x="191867" y="71176"/>
                  </a:moveTo>
                  <a:cubicBezTo>
                    <a:pt x="196113" y="71176"/>
                    <a:pt x="201875" y="71176"/>
                    <a:pt x="201875" y="65102"/>
                  </a:cubicBezTo>
                  <a:cubicBezTo>
                    <a:pt x="201875" y="59029"/>
                    <a:pt x="196113" y="59029"/>
                    <a:pt x="191564" y="59029"/>
                  </a:cubicBezTo>
                  <a:lnTo>
                    <a:pt x="10506" y="59029"/>
                  </a:lnTo>
                  <a:cubicBezTo>
                    <a:pt x="5956" y="59029"/>
                    <a:pt x="194" y="59029"/>
                    <a:pt x="194" y="65102"/>
                  </a:cubicBezTo>
                  <a:cubicBezTo>
                    <a:pt x="194" y="71176"/>
                    <a:pt x="5956" y="71176"/>
                    <a:pt x="10202" y="71176"/>
                  </a:cubicBezTo>
                  <a:lnTo>
                    <a:pt x="191867" y="7117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6" name="Freeform: Shape 865">
              <a:extLst>
                <a:ext uri="{FF2B5EF4-FFF2-40B4-BE49-F238E27FC236}">
                  <a16:creationId xmlns:a16="http://schemas.microsoft.com/office/drawing/2014/main" id="{10C478DA-2737-28DF-8DFC-9F542355C77F}"/>
                </a:ext>
              </a:extLst>
            </p:cNvPr>
            <p:cNvSpPr/>
            <p:nvPr>
              <p:custDataLst>
                <p:tags r:id="rId64"/>
              </p:custDataLst>
            </p:nvPr>
          </p:nvSpPr>
          <p:spPr>
            <a:xfrm>
              <a:off x="8104404" y="8081027"/>
              <a:ext cx="215328" cy="220761"/>
            </a:xfrm>
            <a:custGeom>
              <a:avLst/>
              <a:gdLst>
                <a:gd name="connsiteX0" fmla="*/ 215533 w 215328"/>
                <a:gd name="connsiteY0" fmla="*/ 3155 h 220761"/>
                <a:gd name="connsiteX1" fmla="*/ 212197 w 215328"/>
                <a:gd name="connsiteY1" fmla="*/ 119 h 220761"/>
                <a:gd name="connsiteX2" fmla="*/ 207648 w 215328"/>
                <a:gd name="connsiteY2" fmla="*/ 3763 h 220761"/>
                <a:gd name="connsiteX3" fmla="*/ 186418 w 215328"/>
                <a:gd name="connsiteY3" fmla="*/ 27145 h 220761"/>
                <a:gd name="connsiteX4" fmla="*/ 136074 w 215328"/>
                <a:gd name="connsiteY4" fmla="*/ 119 h 220761"/>
                <a:gd name="connsiteX5" fmla="*/ 205 w 215328"/>
                <a:gd name="connsiteY5" fmla="*/ 137677 h 220761"/>
                <a:gd name="connsiteX6" fmla="*/ 82393 w 215328"/>
                <a:gd name="connsiteY6" fmla="*/ 220881 h 220761"/>
                <a:gd name="connsiteX7" fmla="*/ 147902 w 215328"/>
                <a:gd name="connsiteY7" fmla="*/ 194766 h 220761"/>
                <a:gd name="connsiteX8" fmla="*/ 181263 w 215328"/>
                <a:gd name="connsiteY8" fmla="*/ 141321 h 220761"/>
                <a:gd name="connsiteX9" fmla="*/ 177623 w 215328"/>
                <a:gd name="connsiteY9" fmla="*/ 138285 h 220761"/>
                <a:gd name="connsiteX10" fmla="*/ 173681 w 215328"/>
                <a:gd name="connsiteY10" fmla="*/ 141321 h 220761"/>
                <a:gd name="connsiteX11" fmla="*/ 143049 w 215328"/>
                <a:gd name="connsiteY11" fmla="*/ 189300 h 220761"/>
                <a:gd name="connsiteX12" fmla="*/ 87246 w 215328"/>
                <a:gd name="connsiteY12" fmla="*/ 211467 h 220761"/>
                <a:gd name="connsiteX13" fmla="*/ 27803 w 215328"/>
                <a:gd name="connsiteY13" fmla="*/ 148305 h 220761"/>
                <a:gd name="connsiteX14" fmla="*/ 64500 w 215328"/>
                <a:gd name="connsiteY14" fmla="*/ 46275 h 220761"/>
                <a:gd name="connsiteX15" fmla="*/ 138500 w 215328"/>
                <a:gd name="connsiteY15" fmla="*/ 9532 h 220761"/>
                <a:gd name="connsiteX16" fmla="*/ 187328 w 215328"/>
                <a:gd name="connsiteY16" fmla="*/ 68139 h 220761"/>
                <a:gd name="connsiteX17" fmla="*/ 186418 w 215328"/>
                <a:gd name="connsiteY17" fmla="*/ 83626 h 220761"/>
                <a:gd name="connsiteX18" fmla="*/ 190968 w 215328"/>
                <a:gd name="connsiteY18" fmla="*/ 86662 h 220761"/>
                <a:gd name="connsiteX19" fmla="*/ 196427 w 215328"/>
                <a:gd name="connsiteY19" fmla="*/ 80589 h 220761"/>
                <a:gd name="connsiteX20" fmla="*/ 215533 w 215328"/>
                <a:gd name="connsiteY20" fmla="*/ 3155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328" h="220761">
                  <a:moveTo>
                    <a:pt x="215533" y="3155"/>
                  </a:moveTo>
                  <a:cubicBezTo>
                    <a:pt x="215533" y="2244"/>
                    <a:pt x="214927" y="119"/>
                    <a:pt x="212197" y="119"/>
                  </a:cubicBezTo>
                  <a:cubicBezTo>
                    <a:pt x="211287" y="119"/>
                    <a:pt x="210984" y="422"/>
                    <a:pt x="207648" y="3763"/>
                  </a:cubicBezTo>
                  <a:lnTo>
                    <a:pt x="186418" y="27145"/>
                  </a:lnTo>
                  <a:cubicBezTo>
                    <a:pt x="183689" y="22893"/>
                    <a:pt x="169738" y="119"/>
                    <a:pt x="136074" y="119"/>
                  </a:cubicBezTo>
                  <a:cubicBezTo>
                    <a:pt x="68443" y="119"/>
                    <a:pt x="205" y="67228"/>
                    <a:pt x="205" y="137677"/>
                  </a:cubicBezTo>
                  <a:cubicBezTo>
                    <a:pt x="205" y="187781"/>
                    <a:pt x="35992" y="220881"/>
                    <a:pt x="82393" y="220881"/>
                  </a:cubicBezTo>
                  <a:cubicBezTo>
                    <a:pt x="108779" y="220881"/>
                    <a:pt x="131828" y="208734"/>
                    <a:pt x="147902" y="194766"/>
                  </a:cubicBezTo>
                  <a:cubicBezTo>
                    <a:pt x="176107" y="169865"/>
                    <a:pt x="181263" y="142232"/>
                    <a:pt x="181263" y="141321"/>
                  </a:cubicBezTo>
                  <a:cubicBezTo>
                    <a:pt x="181263" y="138285"/>
                    <a:pt x="178230" y="138285"/>
                    <a:pt x="177623" y="138285"/>
                  </a:cubicBezTo>
                  <a:cubicBezTo>
                    <a:pt x="175804" y="138285"/>
                    <a:pt x="174287" y="138892"/>
                    <a:pt x="173681" y="141321"/>
                  </a:cubicBezTo>
                  <a:cubicBezTo>
                    <a:pt x="170951" y="150127"/>
                    <a:pt x="163976" y="171687"/>
                    <a:pt x="143049" y="189300"/>
                  </a:cubicBezTo>
                  <a:cubicBezTo>
                    <a:pt x="122123" y="206305"/>
                    <a:pt x="103016" y="211467"/>
                    <a:pt x="87246" y="211467"/>
                  </a:cubicBezTo>
                  <a:cubicBezTo>
                    <a:pt x="59951" y="211467"/>
                    <a:pt x="27803" y="195677"/>
                    <a:pt x="27803" y="148305"/>
                  </a:cubicBezTo>
                  <a:cubicBezTo>
                    <a:pt x="27803" y="130997"/>
                    <a:pt x="34172" y="81804"/>
                    <a:pt x="64500" y="46275"/>
                  </a:cubicBezTo>
                  <a:cubicBezTo>
                    <a:pt x="83000" y="24715"/>
                    <a:pt x="111508" y="9532"/>
                    <a:pt x="138500" y="9532"/>
                  </a:cubicBezTo>
                  <a:cubicBezTo>
                    <a:pt x="169435" y="9532"/>
                    <a:pt x="187328" y="32914"/>
                    <a:pt x="187328" y="68139"/>
                  </a:cubicBezTo>
                  <a:cubicBezTo>
                    <a:pt x="187328" y="80285"/>
                    <a:pt x="186418" y="80589"/>
                    <a:pt x="186418" y="83626"/>
                  </a:cubicBezTo>
                  <a:cubicBezTo>
                    <a:pt x="186418" y="86662"/>
                    <a:pt x="189754" y="86662"/>
                    <a:pt x="190968" y="86662"/>
                  </a:cubicBezTo>
                  <a:cubicBezTo>
                    <a:pt x="194910" y="86662"/>
                    <a:pt x="194910" y="86055"/>
                    <a:pt x="196427" y="80589"/>
                  </a:cubicBezTo>
                  <a:lnTo>
                    <a:pt x="215533" y="315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7" name="Freeform: Shape 866">
              <a:extLst>
                <a:ext uri="{FF2B5EF4-FFF2-40B4-BE49-F238E27FC236}">
                  <a16:creationId xmlns:a16="http://schemas.microsoft.com/office/drawing/2014/main" id="{ED3926CF-A940-C62A-6180-7BBAA841BAFC}"/>
                </a:ext>
              </a:extLst>
            </p:cNvPr>
            <p:cNvSpPr/>
            <p:nvPr>
              <p:custDataLst>
                <p:tags r:id="rId65"/>
              </p:custDataLst>
            </p:nvPr>
          </p:nvSpPr>
          <p:spPr>
            <a:xfrm>
              <a:off x="8374095" y="7878938"/>
              <a:ext cx="67328" cy="210740"/>
            </a:xfrm>
            <a:custGeom>
              <a:avLst/>
              <a:gdLst>
                <a:gd name="connsiteX0" fmla="*/ 43886 w 67328"/>
                <a:gd name="connsiteY0" fmla="*/ 112 h 210740"/>
                <a:gd name="connsiteX1" fmla="*/ 214 w 67328"/>
                <a:gd name="connsiteY1" fmla="*/ 3452 h 210740"/>
                <a:gd name="connsiteX2" fmla="*/ 214 w 67328"/>
                <a:gd name="connsiteY2" fmla="*/ 12866 h 210740"/>
                <a:gd name="connsiteX3" fmla="*/ 23869 w 67328"/>
                <a:gd name="connsiteY3" fmla="*/ 29871 h 210740"/>
                <a:gd name="connsiteX4" fmla="*/ 23869 w 67328"/>
                <a:gd name="connsiteY4" fmla="*/ 187775 h 210740"/>
                <a:gd name="connsiteX5" fmla="*/ 214 w 67328"/>
                <a:gd name="connsiteY5" fmla="*/ 201439 h 210740"/>
                <a:gd name="connsiteX6" fmla="*/ 214 w 67328"/>
                <a:gd name="connsiteY6" fmla="*/ 210853 h 210740"/>
                <a:gd name="connsiteX7" fmla="*/ 33878 w 67328"/>
                <a:gd name="connsiteY7" fmla="*/ 209942 h 210740"/>
                <a:gd name="connsiteX8" fmla="*/ 67542 w 67328"/>
                <a:gd name="connsiteY8" fmla="*/ 210853 h 210740"/>
                <a:gd name="connsiteX9" fmla="*/ 67542 w 67328"/>
                <a:gd name="connsiteY9" fmla="*/ 201439 h 210740"/>
                <a:gd name="connsiteX10" fmla="*/ 43886 w 67328"/>
                <a:gd name="connsiteY10" fmla="*/ 187775 h 210740"/>
                <a:gd name="connsiteX11" fmla="*/ 43886 w 67328"/>
                <a:gd name="connsiteY11" fmla="*/ 112 h 2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28" h="210740">
                  <a:moveTo>
                    <a:pt x="43886" y="112"/>
                  </a:moveTo>
                  <a:lnTo>
                    <a:pt x="214" y="3452"/>
                  </a:lnTo>
                  <a:lnTo>
                    <a:pt x="214" y="12866"/>
                  </a:lnTo>
                  <a:cubicBezTo>
                    <a:pt x="21443" y="12866"/>
                    <a:pt x="23869" y="14991"/>
                    <a:pt x="23869" y="29871"/>
                  </a:cubicBezTo>
                  <a:lnTo>
                    <a:pt x="23869" y="187775"/>
                  </a:lnTo>
                  <a:cubicBezTo>
                    <a:pt x="23869" y="201439"/>
                    <a:pt x="20533" y="201439"/>
                    <a:pt x="214" y="201439"/>
                  </a:cubicBezTo>
                  <a:lnTo>
                    <a:pt x="214" y="210853"/>
                  </a:lnTo>
                  <a:cubicBezTo>
                    <a:pt x="10222" y="210549"/>
                    <a:pt x="26296" y="209942"/>
                    <a:pt x="33878" y="209942"/>
                  </a:cubicBezTo>
                  <a:cubicBezTo>
                    <a:pt x="41460" y="209942"/>
                    <a:pt x="56320" y="210549"/>
                    <a:pt x="67542" y="210853"/>
                  </a:cubicBezTo>
                  <a:lnTo>
                    <a:pt x="67542" y="201439"/>
                  </a:lnTo>
                  <a:cubicBezTo>
                    <a:pt x="47222" y="201439"/>
                    <a:pt x="43886" y="201439"/>
                    <a:pt x="43886" y="187775"/>
                  </a:cubicBezTo>
                  <a:lnTo>
                    <a:pt x="43886" y="11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8" name="Freeform: Shape 867">
              <a:extLst>
                <a:ext uri="{FF2B5EF4-FFF2-40B4-BE49-F238E27FC236}">
                  <a16:creationId xmlns:a16="http://schemas.microsoft.com/office/drawing/2014/main" id="{D1E917B1-43BA-F0DC-A1DA-98A4BFDA3D6E}"/>
                </a:ext>
              </a:extLst>
            </p:cNvPr>
            <p:cNvSpPr/>
            <p:nvPr>
              <p:custDataLst>
                <p:tags r:id="rId66"/>
              </p:custDataLst>
            </p:nvPr>
          </p:nvSpPr>
          <p:spPr>
            <a:xfrm>
              <a:off x="8458036" y="7955461"/>
              <a:ext cx="152549" cy="134218"/>
            </a:xfrm>
            <a:custGeom>
              <a:avLst/>
              <a:gdLst>
                <a:gd name="connsiteX0" fmla="*/ 23872 w 152549"/>
                <a:gd name="connsiteY0" fmla="*/ 29871 h 134218"/>
                <a:gd name="connsiteX1" fmla="*/ 23872 w 152549"/>
                <a:gd name="connsiteY1" fmla="*/ 111252 h 134218"/>
                <a:gd name="connsiteX2" fmla="*/ 216 w 152549"/>
                <a:gd name="connsiteY2" fmla="*/ 124917 h 134218"/>
                <a:gd name="connsiteX3" fmla="*/ 216 w 152549"/>
                <a:gd name="connsiteY3" fmla="*/ 134330 h 134218"/>
                <a:gd name="connsiteX4" fmla="*/ 34487 w 152549"/>
                <a:gd name="connsiteY4" fmla="*/ 133419 h 134218"/>
                <a:gd name="connsiteX5" fmla="*/ 68454 w 152549"/>
                <a:gd name="connsiteY5" fmla="*/ 134330 h 134218"/>
                <a:gd name="connsiteX6" fmla="*/ 68454 w 152549"/>
                <a:gd name="connsiteY6" fmla="*/ 124917 h 134218"/>
                <a:gd name="connsiteX7" fmla="*/ 44799 w 152549"/>
                <a:gd name="connsiteY7" fmla="*/ 111252 h 134218"/>
                <a:gd name="connsiteX8" fmla="*/ 44799 w 152549"/>
                <a:gd name="connsiteY8" fmla="*/ 55378 h 134218"/>
                <a:gd name="connsiteX9" fmla="*/ 85741 w 152549"/>
                <a:gd name="connsiteY9" fmla="*/ 6793 h 134218"/>
                <a:gd name="connsiteX10" fmla="*/ 108184 w 152549"/>
                <a:gd name="connsiteY10" fmla="*/ 40499 h 134218"/>
                <a:gd name="connsiteX11" fmla="*/ 108184 w 152549"/>
                <a:gd name="connsiteY11" fmla="*/ 111252 h 134218"/>
                <a:gd name="connsiteX12" fmla="*/ 84528 w 152549"/>
                <a:gd name="connsiteY12" fmla="*/ 124917 h 134218"/>
                <a:gd name="connsiteX13" fmla="*/ 84528 w 152549"/>
                <a:gd name="connsiteY13" fmla="*/ 134330 h 134218"/>
                <a:gd name="connsiteX14" fmla="*/ 118799 w 152549"/>
                <a:gd name="connsiteY14" fmla="*/ 133419 h 134218"/>
                <a:gd name="connsiteX15" fmla="*/ 152766 w 152549"/>
                <a:gd name="connsiteY15" fmla="*/ 134330 h 134218"/>
                <a:gd name="connsiteX16" fmla="*/ 152766 w 152549"/>
                <a:gd name="connsiteY16" fmla="*/ 124917 h 134218"/>
                <a:gd name="connsiteX17" fmla="*/ 129110 w 152549"/>
                <a:gd name="connsiteY17" fmla="*/ 115807 h 134218"/>
                <a:gd name="connsiteX18" fmla="*/ 129110 w 152549"/>
                <a:gd name="connsiteY18" fmla="*/ 57808 h 134218"/>
                <a:gd name="connsiteX19" fmla="*/ 119709 w 152549"/>
                <a:gd name="connsiteY19" fmla="*/ 11348 h 134218"/>
                <a:gd name="connsiteX20" fmla="*/ 87864 w 152549"/>
                <a:gd name="connsiteY20" fmla="*/ 112 h 134218"/>
                <a:gd name="connsiteX21" fmla="*/ 42979 w 152549"/>
                <a:gd name="connsiteY21" fmla="*/ 31996 h 134218"/>
                <a:gd name="connsiteX22" fmla="*/ 42979 w 152549"/>
                <a:gd name="connsiteY22" fmla="*/ 112 h 134218"/>
                <a:gd name="connsiteX23" fmla="*/ 216 w 152549"/>
                <a:gd name="connsiteY23" fmla="*/ 3452 h 134218"/>
                <a:gd name="connsiteX24" fmla="*/ 216 w 152549"/>
                <a:gd name="connsiteY24" fmla="*/ 12866 h 134218"/>
                <a:gd name="connsiteX25" fmla="*/ 23872 w 152549"/>
                <a:gd name="connsiteY25" fmla="*/ 29871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49" h="134218">
                  <a:moveTo>
                    <a:pt x="23872" y="29871"/>
                  </a:moveTo>
                  <a:lnTo>
                    <a:pt x="23872" y="111252"/>
                  </a:lnTo>
                  <a:cubicBezTo>
                    <a:pt x="23872" y="124917"/>
                    <a:pt x="20536" y="124917"/>
                    <a:pt x="216" y="124917"/>
                  </a:cubicBezTo>
                  <a:lnTo>
                    <a:pt x="216" y="134330"/>
                  </a:lnTo>
                  <a:cubicBezTo>
                    <a:pt x="10831" y="134027"/>
                    <a:pt x="26298" y="133419"/>
                    <a:pt x="34487" y="133419"/>
                  </a:cubicBezTo>
                  <a:cubicBezTo>
                    <a:pt x="42372" y="133419"/>
                    <a:pt x="58143" y="134027"/>
                    <a:pt x="68454" y="134330"/>
                  </a:cubicBezTo>
                  <a:lnTo>
                    <a:pt x="68454" y="124917"/>
                  </a:lnTo>
                  <a:cubicBezTo>
                    <a:pt x="48135" y="124917"/>
                    <a:pt x="44799" y="124917"/>
                    <a:pt x="44799" y="111252"/>
                  </a:cubicBezTo>
                  <a:lnTo>
                    <a:pt x="44799" y="55378"/>
                  </a:lnTo>
                  <a:cubicBezTo>
                    <a:pt x="44799" y="23798"/>
                    <a:pt x="66331" y="6793"/>
                    <a:pt x="85741" y="6793"/>
                  </a:cubicBezTo>
                  <a:cubicBezTo>
                    <a:pt x="104848" y="6793"/>
                    <a:pt x="108184" y="23190"/>
                    <a:pt x="108184" y="40499"/>
                  </a:cubicBezTo>
                  <a:lnTo>
                    <a:pt x="108184" y="111252"/>
                  </a:lnTo>
                  <a:cubicBezTo>
                    <a:pt x="108184" y="124917"/>
                    <a:pt x="104848" y="124917"/>
                    <a:pt x="84528" y="124917"/>
                  </a:cubicBezTo>
                  <a:lnTo>
                    <a:pt x="84528" y="134330"/>
                  </a:lnTo>
                  <a:cubicBezTo>
                    <a:pt x="95143" y="134027"/>
                    <a:pt x="110610" y="133419"/>
                    <a:pt x="118799" y="133419"/>
                  </a:cubicBezTo>
                  <a:cubicBezTo>
                    <a:pt x="126684" y="133419"/>
                    <a:pt x="142455" y="134027"/>
                    <a:pt x="152766" y="134330"/>
                  </a:cubicBezTo>
                  <a:lnTo>
                    <a:pt x="152766" y="124917"/>
                  </a:lnTo>
                  <a:cubicBezTo>
                    <a:pt x="136996" y="124917"/>
                    <a:pt x="129414" y="124917"/>
                    <a:pt x="129110" y="115807"/>
                  </a:cubicBezTo>
                  <a:lnTo>
                    <a:pt x="129110" y="57808"/>
                  </a:lnTo>
                  <a:cubicBezTo>
                    <a:pt x="129110" y="31693"/>
                    <a:pt x="129110" y="22279"/>
                    <a:pt x="119709" y="11348"/>
                  </a:cubicBezTo>
                  <a:cubicBezTo>
                    <a:pt x="115463" y="6185"/>
                    <a:pt x="105454" y="112"/>
                    <a:pt x="87864" y="112"/>
                  </a:cubicBezTo>
                  <a:cubicBezTo>
                    <a:pt x="65725" y="112"/>
                    <a:pt x="51471" y="13169"/>
                    <a:pt x="42979" y="31996"/>
                  </a:cubicBezTo>
                  <a:lnTo>
                    <a:pt x="42979" y="112"/>
                  </a:lnTo>
                  <a:lnTo>
                    <a:pt x="216" y="3452"/>
                  </a:lnTo>
                  <a:lnTo>
                    <a:pt x="216" y="12866"/>
                  </a:lnTo>
                  <a:cubicBezTo>
                    <a:pt x="21446" y="12866"/>
                    <a:pt x="23872" y="14991"/>
                    <a:pt x="23872" y="29871"/>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9" name="Freeform: Shape 868">
              <a:extLst>
                <a:ext uri="{FF2B5EF4-FFF2-40B4-BE49-F238E27FC236}">
                  <a16:creationId xmlns:a16="http://schemas.microsoft.com/office/drawing/2014/main" id="{4DF8CE18-0408-819C-A0CF-B9DBEA02EE41}"/>
                </a:ext>
              </a:extLst>
            </p:cNvPr>
            <p:cNvSpPr/>
            <p:nvPr>
              <p:custDataLst>
                <p:tags r:id="rId67"/>
              </p:custDataLst>
            </p:nvPr>
          </p:nvSpPr>
          <p:spPr>
            <a:xfrm>
              <a:off x="8682530" y="7887441"/>
              <a:ext cx="121008" cy="202238"/>
            </a:xfrm>
            <a:custGeom>
              <a:avLst/>
              <a:gdLst>
                <a:gd name="connsiteX0" fmla="*/ 23576 w 121008"/>
                <a:gd name="connsiteY0" fmla="*/ 178969 h 202238"/>
                <a:gd name="connsiteX1" fmla="*/ 55724 w 121008"/>
                <a:gd name="connsiteY1" fmla="*/ 147691 h 202238"/>
                <a:gd name="connsiteX2" fmla="*/ 121232 w 121008"/>
                <a:gd name="connsiteY2" fmla="*/ 59022 h 202238"/>
                <a:gd name="connsiteX3" fmla="*/ 56937 w 121008"/>
                <a:gd name="connsiteY3" fmla="*/ 112 h 202238"/>
                <a:gd name="connsiteX4" fmla="*/ 224 w 121008"/>
                <a:gd name="connsiteY4" fmla="*/ 55075 h 202238"/>
                <a:gd name="connsiteX5" fmla="*/ 16297 w 121008"/>
                <a:gd name="connsiteY5" fmla="*/ 72080 h 202238"/>
                <a:gd name="connsiteX6" fmla="*/ 32068 w 121008"/>
                <a:gd name="connsiteY6" fmla="*/ 55986 h 202238"/>
                <a:gd name="connsiteX7" fmla="*/ 15994 w 121008"/>
                <a:gd name="connsiteY7" fmla="*/ 40195 h 202238"/>
                <a:gd name="connsiteX8" fmla="*/ 12051 w 121008"/>
                <a:gd name="connsiteY8" fmla="*/ 40499 h 202238"/>
                <a:gd name="connsiteX9" fmla="*/ 52994 w 121008"/>
                <a:gd name="connsiteY9" fmla="*/ 9526 h 202238"/>
                <a:gd name="connsiteX10" fmla="*/ 93634 w 121008"/>
                <a:gd name="connsiteY10" fmla="*/ 59022 h 202238"/>
                <a:gd name="connsiteX11" fmla="*/ 61789 w 121008"/>
                <a:gd name="connsiteY11" fmla="*/ 126131 h 202238"/>
                <a:gd name="connsiteX12" fmla="*/ 3560 w 121008"/>
                <a:gd name="connsiteY12" fmla="*/ 191115 h 202238"/>
                <a:gd name="connsiteX13" fmla="*/ 224 w 121008"/>
                <a:gd name="connsiteY13" fmla="*/ 202350 h 202238"/>
                <a:gd name="connsiteX14" fmla="*/ 112740 w 121008"/>
                <a:gd name="connsiteY14" fmla="*/ 202350 h 202238"/>
                <a:gd name="connsiteX15" fmla="*/ 121232 w 121008"/>
                <a:gd name="connsiteY15" fmla="*/ 149513 h 202238"/>
                <a:gd name="connsiteX16" fmla="*/ 113650 w 121008"/>
                <a:gd name="connsiteY16" fmla="*/ 149513 h 202238"/>
                <a:gd name="connsiteX17" fmla="*/ 106978 w 121008"/>
                <a:gd name="connsiteY17" fmla="*/ 176539 h 202238"/>
                <a:gd name="connsiteX18" fmla="*/ 78166 w 121008"/>
                <a:gd name="connsiteY18" fmla="*/ 178969 h 202238"/>
                <a:gd name="connsiteX19" fmla="*/ 23576 w 121008"/>
                <a:gd name="connsiteY19" fmla="*/ 178969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008" h="202238">
                  <a:moveTo>
                    <a:pt x="23576" y="178969"/>
                  </a:moveTo>
                  <a:lnTo>
                    <a:pt x="55724" y="147691"/>
                  </a:lnTo>
                  <a:cubicBezTo>
                    <a:pt x="103035" y="105786"/>
                    <a:pt x="121232" y="89388"/>
                    <a:pt x="121232" y="59022"/>
                  </a:cubicBezTo>
                  <a:cubicBezTo>
                    <a:pt x="121232" y="24405"/>
                    <a:pt x="93937" y="112"/>
                    <a:pt x="56937" y="112"/>
                  </a:cubicBezTo>
                  <a:cubicBezTo>
                    <a:pt x="22666" y="112"/>
                    <a:pt x="224" y="28049"/>
                    <a:pt x="224" y="55075"/>
                  </a:cubicBezTo>
                  <a:cubicBezTo>
                    <a:pt x="224" y="72080"/>
                    <a:pt x="15388" y="72080"/>
                    <a:pt x="16297" y="72080"/>
                  </a:cubicBezTo>
                  <a:cubicBezTo>
                    <a:pt x="21453" y="72080"/>
                    <a:pt x="32068" y="68436"/>
                    <a:pt x="32068" y="55986"/>
                  </a:cubicBezTo>
                  <a:cubicBezTo>
                    <a:pt x="32068" y="48091"/>
                    <a:pt x="26609" y="40195"/>
                    <a:pt x="15994" y="40195"/>
                  </a:cubicBezTo>
                  <a:cubicBezTo>
                    <a:pt x="13568" y="40195"/>
                    <a:pt x="12961" y="40195"/>
                    <a:pt x="12051" y="40499"/>
                  </a:cubicBezTo>
                  <a:cubicBezTo>
                    <a:pt x="19027" y="20761"/>
                    <a:pt x="35404" y="9526"/>
                    <a:pt x="52994" y="9526"/>
                  </a:cubicBezTo>
                  <a:cubicBezTo>
                    <a:pt x="80593" y="9526"/>
                    <a:pt x="93634" y="34122"/>
                    <a:pt x="93634" y="59022"/>
                  </a:cubicBezTo>
                  <a:cubicBezTo>
                    <a:pt x="93634" y="83315"/>
                    <a:pt x="78470" y="107304"/>
                    <a:pt x="61789" y="126131"/>
                  </a:cubicBezTo>
                  <a:lnTo>
                    <a:pt x="3560" y="191115"/>
                  </a:lnTo>
                  <a:cubicBezTo>
                    <a:pt x="224" y="194455"/>
                    <a:pt x="224" y="195063"/>
                    <a:pt x="224" y="202350"/>
                  </a:cubicBezTo>
                  <a:lnTo>
                    <a:pt x="112740" y="202350"/>
                  </a:lnTo>
                  <a:lnTo>
                    <a:pt x="121232" y="149513"/>
                  </a:lnTo>
                  <a:lnTo>
                    <a:pt x="113650" y="149513"/>
                  </a:lnTo>
                  <a:cubicBezTo>
                    <a:pt x="112134" y="158623"/>
                    <a:pt x="110011" y="171984"/>
                    <a:pt x="106978" y="176539"/>
                  </a:cubicBezTo>
                  <a:cubicBezTo>
                    <a:pt x="104855" y="178969"/>
                    <a:pt x="84839" y="178969"/>
                    <a:pt x="78166" y="178969"/>
                  </a:cubicBezTo>
                  <a:lnTo>
                    <a:pt x="23576" y="178969"/>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0" name="Freeform: Shape 869">
              <a:extLst>
                <a:ext uri="{FF2B5EF4-FFF2-40B4-BE49-F238E27FC236}">
                  <a16:creationId xmlns:a16="http://schemas.microsoft.com/office/drawing/2014/main" id="{682EDF00-B54E-80CB-885F-CBAC81D1D8DA}"/>
                </a:ext>
              </a:extLst>
            </p:cNvPr>
            <p:cNvSpPr/>
            <p:nvPr>
              <p:custDataLst>
                <p:tags r:id="rId68"/>
              </p:custDataLst>
            </p:nvPr>
          </p:nvSpPr>
          <p:spPr>
            <a:xfrm>
              <a:off x="8364087" y="8213120"/>
              <a:ext cx="454919" cy="12145"/>
            </a:xfrm>
            <a:custGeom>
              <a:avLst/>
              <a:gdLst>
                <a:gd name="connsiteX0" fmla="*/ 0 w 454919"/>
                <a:gd name="connsiteY0" fmla="*/ 0 h 12145"/>
                <a:gd name="connsiteX1" fmla="*/ 454920 w 454919"/>
                <a:gd name="connsiteY1" fmla="*/ 0 h 12145"/>
                <a:gd name="connsiteX2" fmla="*/ 454920 w 454919"/>
                <a:gd name="connsiteY2" fmla="*/ 12146 h 12145"/>
                <a:gd name="connsiteX3" fmla="*/ 0 w 454919"/>
                <a:gd name="connsiteY3" fmla="*/ 12146 h 12145"/>
              </a:gdLst>
              <a:ahLst/>
              <a:cxnLst>
                <a:cxn ang="0">
                  <a:pos x="connsiteX0" y="connsiteY0"/>
                </a:cxn>
                <a:cxn ang="0">
                  <a:pos x="connsiteX1" y="connsiteY1"/>
                </a:cxn>
                <a:cxn ang="0">
                  <a:pos x="connsiteX2" y="connsiteY2"/>
                </a:cxn>
                <a:cxn ang="0">
                  <a:pos x="connsiteX3" y="connsiteY3"/>
                </a:cxn>
              </a:cxnLst>
              <a:rect l="l" t="t" r="r" b="b"/>
              <a:pathLst>
                <a:path w="454919" h="12145">
                  <a:moveTo>
                    <a:pt x="0" y="0"/>
                  </a:moveTo>
                  <a:lnTo>
                    <a:pt x="454920" y="0"/>
                  </a:lnTo>
                  <a:lnTo>
                    <a:pt x="454920"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1" name="Freeform: Shape 870">
              <a:extLst>
                <a:ext uri="{FF2B5EF4-FFF2-40B4-BE49-F238E27FC236}">
                  <a16:creationId xmlns:a16="http://schemas.microsoft.com/office/drawing/2014/main" id="{99659545-77C4-AFD5-4E94-DA0865D20591}"/>
                </a:ext>
              </a:extLst>
            </p:cNvPr>
            <p:cNvSpPr/>
            <p:nvPr>
              <p:custDataLst>
                <p:tags r:id="rId69"/>
              </p:custDataLst>
            </p:nvPr>
          </p:nvSpPr>
          <p:spPr>
            <a:xfrm>
              <a:off x="8432339" y="8297826"/>
              <a:ext cx="134352" cy="205578"/>
            </a:xfrm>
            <a:custGeom>
              <a:avLst/>
              <a:gdLst>
                <a:gd name="connsiteX0" fmla="*/ 80888 w 134352"/>
                <a:gd name="connsiteY0" fmla="*/ 155600 h 205578"/>
                <a:gd name="connsiteX1" fmla="*/ 80888 w 134352"/>
                <a:gd name="connsiteY1" fmla="*/ 182019 h 205578"/>
                <a:gd name="connsiteX2" fmla="*/ 57839 w 134352"/>
                <a:gd name="connsiteY2" fmla="*/ 196291 h 205578"/>
                <a:gd name="connsiteX3" fmla="*/ 51470 w 134352"/>
                <a:gd name="connsiteY3" fmla="*/ 196291 h 205578"/>
                <a:gd name="connsiteX4" fmla="*/ 51470 w 134352"/>
                <a:gd name="connsiteY4" fmla="*/ 205704 h 205578"/>
                <a:gd name="connsiteX5" fmla="*/ 92413 w 134352"/>
                <a:gd name="connsiteY5" fmla="*/ 204793 h 205578"/>
                <a:gd name="connsiteX6" fmla="*/ 133659 w 134352"/>
                <a:gd name="connsiteY6" fmla="*/ 205704 h 205578"/>
                <a:gd name="connsiteX7" fmla="*/ 133659 w 134352"/>
                <a:gd name="connsiteY7" fmla="*/ 196291 h 205578"/>
                <a:gd name="connsiteX8" fmla="*/ 127290 w 134352"/>
                <a:gd name="connsiteY8" fmla="*/ 196291 h 205578"/>
                <a:gd name="connsiteX9" fmla="*/ 104241 w 134352"/>
                <a:gd name="connsiteY9" fmla="*/ 182019 h 205578"/>
                <a:gd name="connsiteX10" fmla="*/ 104241 w 134352"/>
                <a:gd name="connsiteY10" fmla="*/ 155600 h 205578"/>
                <a:gd name="connsiteX11" fmla="*/ 134568 w 134352"/>
                <a:gd name="connsiteY11" fmla="*/ 155600 h 205578"/>
                <a:gd name="connsiteX12" fmla="*/ 134568 w 134352"/>
                <a:gd name="connsiteY12" fmla="*/ 146187 h 205578"/>
                <a:gd name="connsiteX13" fmla="*/ 104241 w 134352"/>
                <a:gd name="connsiteY13" fmla="*/ 146187 h 205578"/>
                <a:gd name="connsiteX14" fmla="*/ 104241 w 134352"/>
                <a:gd name="connsiteY14" fmla="*/ 8021 h 205578"/>
                <a:gd name="connsiteX15" fmla="*/ 99388 w 134352"/>
                <a:gd name="connsiteY15" fmla="*/ 126 h 205578"/>
                <a:gd name="connsiteX16" fmla="*/ 93322 w 134352"/>
                <a:gd name="connsiteY16" fmla="*/ 3770 h 205578"/>
                <a:gd name="connsiteX17" fmla="*/ 216 w 134352"/>
                <a:gd name="connsiteY17" fmla="*/ 146187 h 205578"/>
                <a:gd name="connsiteX18" fmla="*/ 216 w 134352"/>
                <a:gd name="connsiteY18" fmla="*/ 155600 h 205578"/>
                <a:gd name="connsiteX19" fmla="*/ 80888 w 134352"/>
                <a:gd name="connsiteY19" fmla="*/ 155600 h 205578"/>
                <a:gd name="connsiteX20" fmla="*/ 82708 w 134352"/>
                <a:gd name="connsiteY20" fmla="*/ 146187 h 205578"/>
                <a:gd name="connsiteX21" fmla="*/ 8707 w 134352"/>
                <a:gd name="connsiteY21" fmla="*/ 146187 h 205578"/>
                <a:gd name="connsiteX22" fmla="*/ 82708 w 134352"/>
                <a:gd name="connsiteY22" fmla="*/ 32921 h 205578"/>
                <a:gd name="connsiteX23" fmla="*/ 82708 w 134352"/>
                <a:gd name="connsiteY23" fmla="*/ 146187 h 2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52" h="205578">
                  <a:moveTo>
                    <a:pt x="80888" y="155600"/>
                  </a:moveTo>
                  <a:lnTo>
                    <a:pt x="80888" y="182019"/>
                  </a:lnTo>
                  <a:cubicBezTo>
                    <a:pt x="80888" y="192951"/>
                    <a:pt x="80281" y="196291"/>
                    <a:pt x="57839" y="196291"/>
                  </a:cubicBezTo>
                  <a:lnTo>
                    <a:pt x="51470" y="196291"/>
                  </a:lnTo>
                  <a:lnTo>
                    <a:pt x="51470" y="205704"/>
                  </a:lnTo>
                  <a:cubicBezTo>
                    <a:pt x="63904" y="204793"/>
                    <a:pt x="79675" y="204793"/>
                    <a:pt x="92413" y="204793"/>
                  </a:cubicBezTo>
                  <a:cubicBezTo>
                    <a:pt x="105150" y="204793"/>
                    <a:pt x="121224" y="204793"/>
                    <a:pt x="133659" y="205704"/>
                  </a:cubicBezTo>
                  <a:lnTo>
                    <a:pt x="133659" y="196291"/>
                  </a:lnTo>
                  <a:lnTo>
                    <a:pt x="127290" y="196291"/>
                  </a:lnTo>
                  <a:cubicBezTo>
                    <a:pt x="104847" y="196291"/>
                    <a:pt x="104241" y="192951"/>
                    <a:pt x="104241" y="182019"/>
                  </a:cubicBezTo>
                  <a:lnTo>
                    <a:pt x="104241" y="155600"/>
                  </a:lnTo>
                  <a:lnTo>
                    <a:pt x="134568" y="155600"/>
                  </a:lnTo>
                  <a:lnTo>
                    <a:pt x="134568" y="146187"/>
                  </a:lnTo>
                  <a:lnTo>
                    <a:pt x="104241" y="146187"/>
                  </a:lnTo>
                  <a:lnTo>
                    <a:pt x="104241" y="8021"/>
                  </a:lnTo>
                  <a:cubicBezTo>
                    <a:pt x="104241" y="1948"/>
                    <a:pt x="104241" y="126"/>
                    <a:pt x="99388" y="126"/>
                  </a:cubicBezTo>
                  <a:cubicBezTo>
                    <a:pt x="96659" y="126"/>
                    <a:pt x="95749" y="126"/>
                    <a:pt x="93322" y="3770"/>
                  </a:cubicBezTo>
                  <a:lnTo>
                    <a:pt x="216" y="146187"/>
                  </a:lnTo>
                  <a:lnTo>
                    <a:pt x="216" y="155600"/>
                  </a:lnTo>
                  <a:lnTo>
                    <a:pt x="80888" y="155600"/>
                  </a:lnTo>
                  <a:close/>
                  <a:moveTo>
                    <a:pt x="82708" y="146187"/>
                  </a:moveTo>
                  <a:lnTo>
                    <a:pt x="8707" y="146187"/>
                  </a:lnTo>
                  <a:lnTo>
                    <a:pt x="82708" y="32921"/>
                  </a:lnTo>
                  <a:lnTo>
                    <a:pt x="82708" y="14618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2" name="Freeform: Shape 871">
              <a:extLst>
                <a:ext uri="{FF2B5EF4-FFF2-40B4-BE49-F238E27FC236}">
                  <a16:creationId xmlns:a16="http://schemas.microsoft.com/office/drawing/2014/main" id="{5CD08D0B-33C8-EAC4-9A27-4B88FC74B7D5}"/>
                </a:ext>
              </a:extLst>
            </p:cNvPr>
            <p:cNvSpPr/>
            <p:nvPr>
              <p:custDataLst>
                <p:tags r:id="rId70"/>
              </p:custDataLst>
            </p:nvPr>
          </p:nvSpPr>
          <p:spPr>
            <a:xfrm>
              <a:off x="8583676" y="8372527"/>
              <a:ext cx="163771" cy="134218"/>
            </a:xfrm>
            <a:custGeom>
              <a:avLst/>
              <a:gdLst>
                <a:gd name="connsiteX0" fmla="*/ 72401 w 163771"/>
                <a:gd name="connsiteY0" fmla="*/ 17738 h 134218"/>
                <a:gd name="connsiteX1" fmla="*/ 106672 w 163771"/>
                <a:gd name="connsiteY1" fmla="*/ 17738 h 134218"/>
                <a:gd name="connsiteX2" fmla="*/ 93934 w 163771"/>
                <a:gd name="connsiteY2" fmla="*/ 96083 h 134218"/>
                <a:gd name="connsiteX3" fmla="*/ 96360 w 163771"/>
                <a:gd name="connsiteY3" fmla="*/ 119161 h 134218"/>
                <a:gd name="connsiteX4" fmla="*/ 107278 w 163771"/>
                <a:gd name="connsiteY4" fmla="*/ 134344 h 134218"/>
                <a:gd name="connsiteX5" fmla="*/ 119713 w 163771"/>
                <a:gd name="connsiteY5" fmla="*/ 122805 h 134218"/>
                <a:gd name="connsiteX6" fmla="*/ 117893 w 163771"/>
                <a:gd name="connsiteY6" fmla="*/ 116124 h 134218"/>
                <a:gd name="connsiteX7" fmla="*/ 109098 w 163771"/>
                <a:gd name="connsiteY7" fmla="*/ 66020 h 134218"/>
                <a:gd name="connsiteX8" fmla="*/ 114557 w 163771"/>
                <a:gd name="connsiteY8" fmla="*/ 17738 h 134218"/>
                <a:gd name="connsiteX9" fmla="*/ 149131 w 163771"/>
                <a:gd name="connsiteY9" fmla="*/ 17738 h 134218"/>
                <a:gd name="connsiteX10" fmla="*/ 163992 w 163771"/>
                <a:gd name="connsiteY10" fmla="*/ 7413 h 134218"/>
                <a:gd name="connsiteX11" fmla="*/ 151860 w 163771"/>
                <a:gd name="connsiteY11" fmla="*/ 126 h 134218"/>
                <a:gd name="connsiteX12" fmla="*/ 50262 w 163771"/>
                <a:gd name="connsiteY12" fmla="*/ 126 h 134218"/>
                <a:gd name="connsiteX13" fmla="*/ 18721 w 163771"/>
                <a:gd name="connsiteY13" fmla="*/ 14398 h 134218"/>
                <a:gd name="connsiteX14" fmla="*/ 221 w 163771"/>
                <a:gd name="connsiteY14" fmla="*/ 41727 h 134218"/>
                <a:gd name="connsiteX15" fmla="*/ 3860 w 163771"/>
                <a:gd name="connsiteY15" fmla="*/ 44764 h 134218"/>
                <a:gd name="connsiteX16" fmla="*/ 8712 w 163771"/>
                <a:gd name="connsiteY16" fmla="*/ 41120 h 134218"/>
                <a:gd name="connsiteX17" fmla="*/ 47229 w 163771"/>
                <a:gd name="connsiteY17" fmla="*/ 17738 h 134218"/>
                <a:gd name="connsiteX18" fmla="*/ 64516 w 163771"/>
                <a:gd name="connsiteY18" fmla="*/ 17738 h 134218"/>
                <a:gd name="connsiteX19" fmla="*/ 25696 w 163771"/>
                <a:gd name="connsiteY19" fmla="*/ 118857 h 134218"/>
                <a:gd name="connsiteX20" fmla="*/ 23270 w 163771"/>
                <a:gd name="connsiteY20" fmla="*/ 126145 h 134218"/>
                <a:gd name="connsiteX21" fmla="*/ 32065 w 163771"/>
                <a:gd name="connsiteY21" fmla="*/ 134344 h 134218"/>
                <a:gd name="connsiteX22" fmla="*/ 47229 w 163771"/>
                <a:gd name="connsiteY22" fmla="*/ 114606 h 134218"/>
                <a:gd name="connsiteX23" fmla="*/ 55417 w 163771"/>
                <a:gd name="connsiteY23" fmla="*/ 84847 h 134218"/>
                <a:gd name="connsiteX24" fmla="*/ 72401 w 163771"/>
                <a:gd name="connsiteY24" fmla="*/ 17738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771" h="134218">
                  <a:moveTo>
                    <a:pt x="72401" y="17738"/>
                  </a:moveTo>
                  <a:lnTo>
                    <a:pt x="106672" y="17738"/>
                  </a:lnTo>
                  <a:cubicBezTo>
                    <a:pt x="96664" y="62680"/>
                    <a:pt x="93934" y="75737"/>
                    <a:pt x="93934" y="96083"/>
                  </a:cubicBezTo>
                  <a:cubicBezTo>
                    <a:pt x="93934" y="100637"/>
                    <a:pt x="93934" y="108836"/>
                    <a:pt x="96360" y="119161"/>
                  </a:cubicBezTo>
                  <a:cubicBezTo>
                    <a:pt x="99393" y="132522"/>
                    <a:pt x="102729" y="134344"/>
                    <a:pt x="107278" y="134344"/>
                  </a:cubicBezTo>
                  <a:cubicBezTo>
                    <a:pt x="113344" y="134344"/>
                    <a:pt x="119713" y="128878"/>
                    <a:pt x="119713" y="122805"/>
                  </a:cubicBezTo>
                  <a:cubicBezTo>
                    <a:pt x="119713" y="120983"/>
                    <a:pt x="119713" y="120375"/>
                    <a:pt x="117893" y="116124"/>
                  </a:cubicBezTo>
                  <a:cubicBezTo>
                    <a:pt x="109098" y="94261"/>
                    <a:pt x="109098" y="74523"/>
                    <a:pt x="109098" y="66020"/>
                  </a:cubicBezTo>
                  <a:cubicBezTo>
                    <a:pt x="109098" y="49926"/>
                    <a:pt x="111221" y="33528"/>
                    <a:pt x="114557" y="17738"/>
                  </a:cubicBezTo>
                  <a:lnTo>
                    <a:pt x="149131" y="17738"/>
                  </a:lnTo>
                  <a:cubicBezTo>
                    <a:pt x="153074" y="17738"/>
                    <a:pt x="163992" y="17738"/>
                    <a:pt x="163992" y="7413"/>
                  </a:cubicBezTo>
                  <a:cubicBezTo>
                    <a:pt x="163992" y="126"/>
                    <a:pt x="157623" y="126"/>
                    <a:pt x="151860" y="126"/>
                  </a:cubicBezTo>
                  <a:lnTo>
                    <a:pt x="50262" y="126"/>
                  </a:lnTo>
                  <a:cubicBezTo>
                    <a:pt x="43590" y="126"/>
                    <a:pt x="32065" y="126"/>
                    <a:pt x="18721" y="14398"/>
                  </a:cubicBezTo>
                  <a:cubicBezTo>
                    <a:pt x="8106" y="26240"/>
                    <a:pt x="221" y="40209"/>
                    <a:pt x="221" y="41727"/>
                  </a:cubicBezTo>
                  <a:cubicBezTo>
                    <a:pt x="221" y="42031"/>
                    <a:pt x="221" y="44764"/>
                    <a:pt x="3860" y="44764"/>
                  </a:cubicBezTo>
                  <a:cubicBezTo>
                    <a:pt x="6286" y="44764"/>
                    <a:pt x="6893" y="43549"/>
                    <a:pt x="8712" y="41120"/>
                  </a:cubicBezTo>
                  <a:cubicBezTo>
                    <a:pt x="23573" y="17738"/>
                    <a:pt x="41163" y="17738"/>
                    <a:pt x="47229" y="17738"/>
                  </a:cubicBezTo>
                  <a:lnTo>
                    <a:pt x="64516" y="17738"/>
                  </a:lnTo>
                  <a:cubicBezTo>
                    <a:pt x="54811" y="54481"/>
                    <a:pt x="38434" y="91224"/>
                    <a:pt x="25696" y="118857"/>
                  </a:cubicBezTo>
                  <a:cubicBezTo>
                    <a:pt x="23270" y="123412"/>
                    <a:pt x="23270" y="124019"/>
                    <a:pt x="23270" y="126145"/>
                  </a:cubicBezTo>
                  <a:cubicBezTo>
                    <a:pt x="23270" y="131915"/>
                    <a:pt x="28122" y="134344"/>
                    <a:pt x="32065" y="134344"/>
                  </a:cubicBezTo>
                  <a:cubicBezTo>
                    <a:pt x="41163" y="134344"/>
                    <a:pt x="43590" y="125841"/>
                    <a:pt x="47229" y="114606"/>
                  </a:cubicBezTo>
                  <a:cubicBezTo>
                    <a:pt x="51475" y="100637"/>
                    <a:pt x="51475" y="100030"/>
                    <a:pt x="55417" y="84847"/>
                  </a:cubicBezTo>
                  <a:lnTo>
                    <a:pt x="72401" y="1773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3" name="Freeform: Shape 872">
              <a:extLst>
                <a:ext uri="{FF2B5EF4-FFF2-40B4-BE49-F238E27FC236}">
                  <a16:creationId xmlns:a16="http://schemas.microsoft.com/office/drawing/2014/main" id="{A710F1DF-EF72-4522-324B-07A8EEA540EB}"/>
                </a:ext>
              </a:extLst>
            </p:cNvPr>
            <p:cNvSpPr/>
            <p:nvPr>
              <p:custDataLst>
                <p:tags r:id="rId71"/>
              </p:custDataLst>
            </p:nvPr>
          </p:nvSpPr>
          <p:spPr>
            <a:xfrm>
              <a:off x="8900588" y="7955461"/>
              <a:ext cx="164377" cy="137558"/>
            </a:xfrm>
            <a:custGeom>
              <a:avLst/>
              <a:gdLst>
                <a:gd name="connsiteX0" fmla="*/ 18124 w 164377"/>
                <a:gd name="connsiteY0" fmla="*/ 116414 h 137558"/>
                <a:gd name="connsiteX1" fmla="*/ 15395 w 164377"/>
                <a:gd name="connsiteY1" fmla="*/ 129472 h 137558"/>
                <a:gd name="connsiteX2" fmla="*/ 24190 w 164377"/>
                <a:gd name="connsiteY2" fmla="*/ 137671 h 137558"/>
                <a:gd name="connsiteX3" fmla="*/ 35411 w 164377"/>
                <a:gd name="connsiteY3" fmla="*/ 129168 h 137558"/>
                <a:gd name="connsiteX4" fmla="*/ 41174 w 164377"/>
                <a:gd name="connsiteY4" fmla="*/ 106697 h 137558"/>
                <a:gd name="connsiteX5" fmla="*/ 47846 w 164377"/>
                <a:gd name="connsiteY5" fmla="*/ 79368 h 137558"/>
                <a:gd name="connsiteX6" fmla="*/ 53002 w 164377"/>
                <a:gd name="connsiteY6" fmla="*/ 59022 h 137558"/>
                <a:gd name="connsiteX7" fmla="*/ 56944 w 164377"/>
                <a:gd name="connsiteY7" fmla="*/ 43839 h 137558"/>
                <a:gd name="connsiteX8" fmla="*/ 106379 w 164377"/>
                <a:gd name="connsiteY8" fmla="*/ 6793 h 137558"/>
                <a:gd name="connsiteX9" fmla="*/ 122756 w 164377"/>
                <a:gd name="connsiteY9" fmla="*/ 28049 h 137558"/>
                <a:gd name="connsiteX10" fmla="*/ 103043 w 164377"/>
                <a:gd name="connsiteY10" fmla="*/ 98802 h 137558"/>
                <a:gd name="connsiteX11" fmla="*/ 100010 w 164377"/>
                <a:gd name="connsiteY11" fmla="*/ 112770 h 137558"/>
                <a:gd name="connsiteX12" fmla="*/ 124879 w 164377"/>
                <a:gd name="connsiteY12" fmla="*/ 137671 h 137558"/>
                <a:gd name="connsiteX13" fmla="*/ 164609 w 164377"/>
                <a:gd name="connsiteY13" fmla="*/ 90907 h 137558"/>
                <a:gd name="connsiteX14" fmla="*/ 160969 w 164377"/>
                <a:gd name="connsiteY14" fmla="*/ 87870 h 137558"/>
                <a:gd name="connsiteX15" fmla="*/ 156420 w 164377"/>
                <a:gd name="connsiteY15" fmla="*/ 93336 h 137558"/>
                <a:gd name="connsiteX16" fmla="*/ 125485 w 164377"/>
                <a:gd name="connsiteY16" fmla="*/ 130990 h 137558"/>
                <a:gd name="connsiteX17" fmla="*/ 118207 w 164377"/>
                <a:gd name="connsiteY17" fmla="*/ 120969 h 137558"/>
                <a:gd name="connsiteX18" fmla="*/ 123666 w 164377"/>
                <a:gd name="connsiteY18" fmla="*/ 99409 h 137558"/>
                <a:gd name="connsiteX19" fmla="*/ 142166 w 164377"/>
                <a:gd name="connsiteY19" fmla="*/ 32604 h 137558"/>
                <a:gd name="connsiteX20" fmla="*/ 107289 w 164377"/>
                <a:gd name="connsiteY20" fmla="*/ 112 h 137558"/>
                <a:gd name="connsiteX21" fmla="*/ 59977 w 164377"/>
                <a:gd name="connsiteY21" fmla="*/ 26531 h 137558"/>
                <a:gd name="connsiteX22" fmla="*/ 32075 w 164377"/>
                <a:gd name="connsiteY22" fmla="*/ 112 h 137558"/>
                <a:gd name="connsiteX23" fmla="*/ 9329 w 164377"/>
                <a:gd name="connsiteY23" fmla="*/ 17421 h 137558"/>
                <a:gd name="connsiteX24" fmla="*/ 231 w 164377"/>
                <a:gd name="connsiteY24" fmla="*/ 46876 h 137558"/>
                <a:gd name="connsiteX25" fmla="*/ 3870 w 164377"/>
                <a:gd name="connsiteY25" fmla="*/ 49912 h 137558"/>
                <a:gd name="connsiteX26" fmla="*/ 9026 w 164377"/>
                <a:gd name="connsiteY26" fmla="*/ 42928 h 137558"/>
                <a:gd name="connsiteX27" fmla="*/ 31165 w 164377"/>
                <a:gd name="connsiteY27" fmla="*/ 6793 h 137558"/>
                <a:gd name="connsiteX28" fmla="*/ 40567 w 164377"/>
                <a:gd name="connsiteY28" fmla="*/ 20761 h 137558"/>
                <a:gd name="connsiteX29" fmla="*/ 35715 w 164377"/>
                <a:gd name="connsiteY29" fmla="*/ 46269 h 137558"/>
                <a:gd name="connsiteX30" fmla="*/ 18124 w 164377"/>
                <a:gd name="connsiteY30" fmla="*/ 116414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77" h="137558">
                  <a:moveTo>
                    <a:pt x="18124" y="116414"/>
                  </a:moveTo>
                  <a:cubicBezTo>
                    <a:pt x="17215" y="120969"/>
                    <a:pt x="15395" y="127953"/>
                    <a:pt x="15395" y="129472"/>
                  </a:cubicBezTo>
                  <a:cubicBezTo>
                    <a:pt x="15395" y="134938"/>
                    <a:pt x="19641" y="137671"/>
                    <a:pt x="24190" y="137671"/>
                  </a:cubicBezTo>
                  <a:cubicBezTo>
                    <a:pt x="27829" y="137671"/>
                    <a:pt x="33288" y="135241"/>
                    <a:pt x="35411" y="129168"/>
                  </a:cubicBezTo>
                  <a:cubicBezTo>
                    <a:pt x="35715" y="128561"/>
                    <a:pt x="39354" y="114289"/>
                    <a:pt x="41174" y="106697"/>
                  </a:cubicBezTo>
                  <a:lnTo>
                    <a:pt x="47846" y="79368"/>
                  </a:lnTo>
                  <a:cubicBezTo>
                    <a:pt x="49666" y="72687"/>
                    <a:pt x="51485" y="66007"/>
                    <a:pt x="53002" y="59022"/>
                  </a:cubicBezTo>
                  <a:cubicBezTo>
                    <a:pt x="54215" y="53860"/>
                    <a:pt x="56641" y="45054"/>
                    <a:pt x="56944" y="43839"/>
                  </a:cubicBezTo>
                  <a:cubicBezTo>
                    <a:pt x="61493" y="34426"/>
                    <a:pt x="77567" y="6793"/>
                    <a:pt x="106379" y="6793"/>
                  </a:cubicBezTo>
                  <a:cubicBezTo>
                    <a:pt x="120026" y="6793"/>
                    <a:pt x="122756" y="18028"/>
                    <a:pt x="122756" y="28049"/>
                  </a:cubicBezTo>
                  <a:cubicBezTo>
                    <a:pt x="122756" y="46876"/>
                    <a:pt x="107895" y="85745"/>
                    <a:pt x="103043" y="98802"/>
                  </a:cubicBezTo>
                  <a:cubicBezTo>
                    <a:pt x="100313" y="105786"/>
                    <a:pt x="100010" y="109430"/>
                    <a:pt x="100010" y="112770"/>
                  </a:cubicBezTo>
                  <a:cubicBezTo>
                    <a:pt x="100010" y="127042"/>
                    <a:pt x="110625" y="137671"/>
                    <a:pt x="124879" y="137671"/>
                  </a:cubicBezTo>
                  <a:cubicBezTo>
                    <a:pt x="153387" y="137671"/>
                    <a:pt x="164609" y="93336"/>
                    <a:pt x="164609" y="90907"/>
                  </a:cubicBezTo>
                  <a:cubicBezTo>
                    <a:pt x="164609" y="87870"/>
                    <a:pt x="161879" y="87870"/>
                    <a:pt x="160969" y="87870"/>
                  </a:cubicBezTo>
                  <a:cubicBezTo>
                    <a:pt x="157936" y="87870"/>
                    <a:pt x="157936" y="88781"/>
                    <a:pt x="156420" y="93336"/>
                  </a:cubicBezTo>
                  <a:cubicBezTo>
                    <a:pt x="150354" y="113985"/>
                    <a:pt x="140346" y="130990"/>
                    <a:pt x="125485" y="130990"/>
                  </a:cubicBezTo>
                  <a:cubicBezTo>
                    <a:pt x="120330" y="130990"/>
                    <a:pt x="118207" y="127953"/>
                    <a:pt x="118207" y="120969"/>
                  </a:cubicBezTo>
                  <a:cubicBezTo>
                    <a:pt x="118207" y="113378"/>
                    <a:pt x="120936" y="106090"/>
                    <a:pt x="123666" y="99409"/>
                  </a:cubicBezTo>
                  <a:cubicBezTo>
                    <a:pt x="129428" y="83315"/>
                    <a:pt x="142166" y="49912"/>
                    <a:pt x="142166" y="32604"/>
                  </a:cubicBezTo>
                  <a:cubicBezTo>
                    <a:pt x="142166" y="12258"/>
                    <a:pt x="129125" y="112"/>
                    <a:pt x="107289" y="112"/>
                  </a:cubicBezTo>
                  <a:cubicBezTo>
                    <a:pt x="79994" y="112"/>
                    <a:pt x="65133" y="19546"/>
                    <a:pt x="59977" y="26531"/>
                  </a:cubicBezTo>
                  <a:cubicBezTo>
                    <a:pt x="58461" y="9526"/>
                    <a:pt x="46026" y="112"/>
                    <a:pt x="32075" y="112"/>
                  </a:cubicBezTo>
                  <a:cubicBezTo>
                    <a:pt x="18124" y="112"/>
                    <a:pt x="12362" y="11955"/>
                    <a:pt x="9329" y="17421"/>
                  </a:cubicBezTo>
                  <a:cubicBezTo>
                    <a:pt x="4477" y="27745"/>
                    <a:pt x="231" y="45661"/>
                    <a:pt x="231" y="46876"/>
                  </a:cubicBezTo>
                  <a:cubicBezTo>
                    <a:pt x="231" y="49912"/>
                    <a:pt x="3264" y="49912"/>
                    <a:pt x="3870" y="49912"/>
                  </a:cubicBezTo>
                  <a:cubicBezTo>
                    <a:pt x="6903" y="49912"/>
                    <a:pt x="7206" y="49609"/>
                    <a:pt x="9026" y="42928"/>
                  </a:cubicBezTo>
                  <a:cubicBezTo>
                    <a:pt x="14182" y="21368"/>
                    <a:pt x="20247" y="6793"/>
                    <a:pt x="31165" y="6793"/>
                  </a:cubicBezTo>
                  <a:cubicBezTo>
                    <a:pt x="37231" y="6793"/>
                    <a:pt x="40567" y="10740"/>
                    <a:pt x="40567" y="20761"/>
                  </a:cubicBezTo>
                  <a:cubicBezTo>
                    <a:pt x="40567" y="27138"/>
                    <a:pt x="39657" y="30478"/>
                    <a:pt x="35715" y="46269"/>
                  </a:cubicBezTo>
                  <a:lnTo>
                    <a:pt x="18124" y="116414"/>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4" name="Freeform: Shape 873">
              <a:extLst>
                <a:ext uri="{FF2B5EF4-FFF2-40B4-BE49-F238E27FC236}">
                  <a16:creationId xmlns:a16="http://schemas.microsoft.com/office/drawing/2014/main" id="{1ECC5C16-D838-BA73-B718-A7B0BB865597}"/>
                </a:ext>
              </a:extLst>
            </p:cNvPr>
            <p:cNvSpPr/>
            <p:nvPr>
              <p:custDataLst>
                <p:tags r:id="rId72"/>
              </p:custDataLst>
            </p:nvPr>
          </p:nvSpPr>
          <p:spPr>
            <a:xfrm>
              <a:off x="9084023" y="7991535"/>
              <a:ext cx="152428" cy="143692"/>
            </a:xfrm>
            <a:custGeom>
              <a:avLst/>
              <a:gdLst>
                <a:gd name="connsiteX0" fmla="*/ 148207 w 152428"/>
                <a:gd name="connsiteY0" fmla="*/ 114 h 143692"/>
                <a:gd name="connsiteX1" fmla="*/ 4695 w 152428"/>
                <a:gd name="connsiteY1" fmla="*/ 114 h 143692"/>
                <a:gd name="connsiteX2" fmla="*/ 237 w 152428"/>
                <a:gd name="connsiteY2" fmla="*/ 49003 h 143692"/>
                <a:gd name="connsiteX3" fmla="*/ 7455 w 152428"/>
                <a:gd name="connsiteY3" fmla="*/ 49003 h 143692"/>
                <a:gd name="connsiteX4" fmla="*/ 49277 w 152428"/>
                <a:gd name="connsiteY4" fmla="*/ 7766 h 143692"/>
                <a:gd name="connsiteX5" fmla="*/ 61803 w 152428"/>
                <a:gd name="connsiteY5" fmla="*/ 7978 h 143692"/>
                <a:gd name="connsiteX6" fmla="*/ 66473 w 152428"/>
                <a:gd name="connsiteY6" fmla="*/ 16056 h 143692"/>
                <a:gd name="connsiteX7" fmla="*/ 66473 w 152428"/>
                <a:gd name="connsiteY7" fmla="*/ 126376 h 143692"/>
                <a:gd name="connsiteX8" fmla="*/ 44394 w 152428"/>
                <a:gd name="connsiteY8" fmla="*/ 136154 h 143692"/>
                <a:gd name="connsiteX9" fmla="*/ 35478 w 152428"/>
                <a:gd name="connsiteY9" fmla="*/ 136154 h 143692"/>
                <a:gd name="connsiteX10" fmla="*/ 35478 w 152428"/>
                <a:gd name="connsiteY10" fmla="*/ 143806 h 143692"/>
                <a:gd name="connsiteX11" fmla="*/ 76663 w 152428"/>
                <a:gd name="connsiteY11" fmla="*/ 142956 h 143692"/>
                <a:gd name="connsiteX12" fmla="*/ 117637 w 152428"/>
                <a:gd name="connsiteY12" fmla="*/ 143806 h 143692"/>
                <a:gd name="connsiteX13" fmla="*/ 117637 w 152428"/>
                <a:gd name="connsiteY13" fmla="*/ 136154 h 143692"/>
                <a:gd name="connsiteX14" fmla="*/ 108720 w 152428"/>
                <a:gd name="connsiteY14" fmla="*/ 136154 h 143692"/>
                <a:gd name="connsiteX15" fmla="*/ 86641 w 152428"/>
                <a:gd name="connsiteY15" fmla="*/ 126376 h 143692"/>
                <a:gd name="connsiteX16" fmla="*/ 86641 w 152428"/>
                <a:gd name="connsiteY16" fmla="*/ 16056 h 143692"/>
                <a:gd name="connsiteX17" fmla="*/ 91312 w 152428"/>
                <a:gd name="connsiteY17" fmla="*/ 7978 h 143692"/>
                <a:gd name="connsiteX18" fmla="*/ 103837 w 152428"/>
                <a:gd name="connsiteY18" fmla="*/ 7766 h 143692"/>
                <a:gd name="connsiteX19" fmla="*/ 132285 w 152428"/>
                <a:gd name="connsiteY19" fmla="*/ 12017 h 143692"/>
                <a:gd name="connsiteX20" fmla="*/ 143537 w 152428"/>
                <a:gd name="connsiteY20" fmla="*/ 32423 h 143692"/>
                <a:gd name="connsiteX21" fmla="*/ 145447 w 152428"/>
                <a:gd name="connsiteY21" fmla="*/ 49003 h 143692"/>
                <a:gd name="connsiteX22" fmla="*/ 152665 w 152428"/>
                <a:gd name="connsiteY22" fmla="*/ 49003 h 143692"/>
                <a:gd name="connsiteX23" fmla="*/ 148207 w 152428"/>
                <a:gd name="connsiteY23" fmla="*/ 114 h 14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28" h="143692">
                  <a:moveTo>
                    <a:pt x="148207" y="114"/>
                  </a:moveTo>
                  <a:lnTo>
                    <a:pt x="4695" y="114"/>
                  </a:lnTo>
                  <a:lnTo>
                    <a:pt x="237" y="49003"/>
                  </a:lnTo>
                  <a:lnTo>
                    <a:pt x="7455" y="49003"/>
                  </a:lnTo>
                  <a:cubicBezTo>
                    <a:pt x="10427" y="12230"/>
                    <a:pt x="16584" y="7766"/>
                    <a:pt x="49277" y="7766"/>
                  </a:cubicBezTo>
                  <a:cubicBezTo>
                    <a:pt x="53523" y="7766"/>
                    <a:pt x="59680" y="7766"/>
                    <a:pt x="61803" y="7978"/>
                  </a:cubicBezTo>
                  <a:cubicBezTo>
                    <a:pt x="66473" y="8829"/>
                    <a:pt x="66473" y="11167"/>
                    <a:pt x="66473" y="16056"/>
                  </a:cubicBezTo>
                  <a:lnTo>
                    <a:pt x="66473" y="126376"/>
                  </a:lnTo>
                  <a:cubicBezTo>
                    <a:pt x="66473" y="133390"/>
                    <a:pt x="66473" y="136154"/>
                    <a:pt x="44394" y="136154"/>
                  </a:cubicBezTo>
                  <a:lnTo>
                    <a:pt x="35478" y="136154"/>
                  </a:lnTo>
                  <a:lnTo>
                    <a:pt x="35478" y="143806"/>
                  </a:lnTo>
                  <a:cubicBezTo>
                    <a:pt x="45881" y="142956"/>
                    <a:pt x="65624" y="142956"/>
                    <a:pt x="76663" y="142956"/>
                  </a:cubicBezTo>
                  <a:cubicBezTo>
                    <a:pt x="87703" y="142956"/>
                    <a:pt x="107234" y="142956"/>
                    <a:pt x="117637" y="143806"/>
                  </a:cubicBezTo>
                  <a:lnTo>
                    <a:pt x="117637" y="136154"/>
                  </a:lnTo>
                  <a:lnTo>
                    <a:pt x="108720" y="136154"/>
                  </a:lnTo>
                  <a:cubicBezTo>
                    <a:pt x="86641" y="136154"/>
                    <a:pt x="86641" y="133390"/>
                    <a:pt x="86641" y="126376"/>
                  </a:cubicBezTo>
                  <a:lnTo>
                    <a:pt x="86641" y="16056"/>
                  </a:lnTo>
                  <a:cubicBezTo>
                    <a:pt x="86641" y="11167"/>
                    <a:pt x="86641" y="8829"/>
                    <a:pt x="91312" y="7978"/>
                  </a:cubicBezTo>
                  <a:cubicBezTo>
                    <a:pt x="93435" y="7766"/>
                    <a:pt x="99591" y="7766"/>
                    <a:pt x="103837" y="7766"/>
                  </a:cubicBezTo>
                  <a:cubicBezTo>
                    <a:pt x="115726" y="7766"/>
                    <a:pt x="124855" y="7766"/>
                    <a:pt x="132285" y="12017"/>
                  </a:cubicBezTo>
                  <a:cubicBezTo>
                    <a:pt x="141838" y="17756"/>
                    <a:pt x="143324" y="31360"/>
                    <a:pt x="143537" y="32423"/>
                  </a:cubicBezTo>
                  <a:lnTo>
                    <a:pt x="145447" y="49003"/>
                  </a:lnTo>
                  <a:lnTo>
                    <a:pt x="152665" y="49003"/>
                  </a:lnTo>
                  <a:lnTo>
                    <a:pt x="148207" y="114"/>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5" name="Freeform: Shape 874">
              <a:extLst>
                <a:ext uri="{FF2B5EF4-FFF2-40B4-BE49-F238E27FC236}">
                  <a16:creationId xmlns:a16="http://schemas.microsoft.com/office/drawing/2014/main" id="{6C4C24F8-8A80-D3C0-BB2D-1195FE2CF401}"/>
                </a:ext>
              </a:extLst>
            </p:cNvPr>
            <p:cNvSpPr/>
            <p:nvPr>
              <p:custDataLst>
                <p:tags r:id="rId73"/>
              </p:custDataLst>
            </p:nvPr>
          </p:nvSpPr>
          <p:spPr>
            <a:xfrm>
              <a:off x="8891793" y="8213120"/>
              <a:ext cx="370326" cy="12145"/>
            </a:xfrm>
            <a:custGeom>
              <a:avLst/>
              <a:gdLst>
                <a:gd name="connsiteX0" fmla="*/ 0 w 370326"/>
                <a:gd name="connsiteY0" fmla="*/ 0 h 12145"/>
                <a:gd name="connsiteX1" fmla="*/ 370326 w 370326"/>
                <a:gd name="connsiteY1" fmla="*/ 0 h 12145"/>
                <a:gd name="connsiteX2" fmla="*/ 370326 w 370326"/>
                <a:gd name="connsiteY2" fmla="*/ 12146 h 12145"/>
                <a:gd name="connsiteX3" fmla="*/ 0 w 370326"/>
                <a:gd name="connsiteY3" fmla="*/ 12146 h 12145"/>
              </a:gdLst>
              <a:ahLst/>
              <a:cxnLst>
                <a:cxn ang="0">
                  <a:pos x="connsiteX0" y="connsiteY0"/>
                </a:cxn>
                <a:cxn ang="0">
                  <a:pos x="connsiteX1" y="connsiteY1"/>
                </a:cxn>
                <a:cxn ang="0">
                  <a:pos x="connsiteX2" y="connsiteY2"/>
                </a:cxn>
                <a:cxn ang="0">
                  <a:pos x="connsiteX3" y="connsiteY3"/>
                </a:cxn>
              </a:cxnLst>
              <a:rect l="l" t="t" r="r" b="b"/>
              <a:pathLst>
                <a:path w="370326" h="12145">
                  <a:moveTo>
                    <a:pt x="0" y="0"/>
                  </a:moveTo>
                  <a:lnTo>
                    <a:pt x="370326" y="0"/>
                  </a:lnTo>
                  <a:lnTo>
                    <a:pt x="370326"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6" name="Freeform: Shape 875">
              <a:extLst>
                <a:ext uri="{FF2B5EF4-FFF2-40B4-BE49-F238E27FC236}">
                  <a16:creationId xmlns:a16="http://schemas.microsoft.com/office/drawing/2014/main" id="{BBF1001C-274D-A53E-E96B-81D9960C47F6}"/>
                </a:ext>
              </a:extLst>
            </p:cNvPr>
            <p:cNvSpPr/>
            <p:nvPr>
              <p:custDataLst>
                <p:tags r:id="rId74"/>
              </p:custDataLst>
            </p:nvPr>
          </p:nvSpPr>
          <p:spPr>
            <a:xfrm>
              <a:off x="8924712" y="8372527"/>
              <a:ext cx="146787" cy="134521"/>
            </a:xfrm>
            <a:custGeom>
              <a:avLst/>
              <a:gdLst>
                <a:gd name="connsiteX0" fmla="*/ 81207 w 146787"/>
                <a:gd name="connsiteY0" fmla="*/ 17738 h 134521"/>
                <a:gd name="connsiteX1" fmla="*/ 132158 w 146787"/>
                <a:gd name="connsiteY1" fmla="*/ 17738 h 134521"/>
                <a:gd name="connsiteX2" fmla="*/ 147019 w 146787"/>
                <a:gd name="connsiteY2" fmla="*/ 7413 h 134521"/>
                <a:gd name="connsiteX3" fmla="*/ 134888 w 146787"/>
                <a:gd name="connsiteY3" fmla="*/ 126 h 134521"/>
                <a:gd name="connsiteX4" fmla="*/ 49970 w 146787"/>
                <a:gd name="connsiteY4" fmla="*/ 126 h 134521"/>
                <a:gd name="connsiteX5" fmla="*/ 18732 w 146787"/>
                <a:gd name="connsiteY5" fmla="*/ 14398 h 134521"/>
                <a:gd name="connsiteX6" fmla="*/ 232 w 146787"/>
                <a:gd name="connsiteY6" fmla="*/ 41727 h 134521"/>
                <a:gd name="connsiteX7" fmla="*/ 3871 w 146787"/>
                <a:gd name="connsiteY7" fmla="*/ 44764 h 134521"/>
                <a:gd name="connsiteX8" fmla="*/ 8724 w 146787"/>
                <a:gd name="connsiteY8" fmla="*/ 41120 h 134521"/>
                <a:gd name="connsiteX9" fmla="*/ 47240 w 146787"/>
                <a:gd name="connsiteY9" fmla="*/ 17738 h 134521"/>
                <a:gd name="connsiteX10" fmla="*/ 72412 w 146787"/>
                <a:gd name="connsiteY10" fmla="*/ 17738 h 134521"/>
                <a:gd name="connsiteX11" fmla="*/ 42691 w 146787"/>
                <a:gd name="connsiteY11" fmla="*/ 115213 h 134521"/>
                <a:gd name="connsiteX12" fmla="*/ 39658 w 146787"/>
                <a:gd name="connsiteY12" fmla="*/ 126449 h 134521"/>
                <a:gd name="connsiteX13" fmla="*/ 48453 w 146787"/>
                <a:gd name="connsiteY13" fmla="*/ 134648 h 134521"/>
                <a:gd name="connsiteX14" fmla="*/ 60888 w 146787"/>
                <a:gd name="connsiteY14" fmla="*/ 121590 h 134521"/>
                <a:gd name="connsiteX15" fmla="*/ 81207 w 146787"/>
                <a:gd name="connsiteY15" fmla="*/ 17738 h 13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787" h="134521">
                  <a:moveTo>
                    <a:pt x="81207" y="17738"/>
                  </a:moveTo>
                  <a:lnTo>
                    <a:pt x="132158" y="17738"/>
                  </a:lnTo>
                  <a:cubicBezTo>
                    <a:pt x="136101" y="17738"/>
                    <a:pt x="147019" y="17738"/>
                    <a:pt x="147019" y="7413"/>
                  </a:cubicBezTo>
                  <a:cubicBezTo>
                    <a:pt x="147019" y="126"/>
                    <a:pt x="140650" y="126"/>
                    <a:pt x="134888" y="126"/>
                  </a:cubicBezTo>
                  <a:lnTo>
                    <a:pt x="49970" y="126"/>
                  </a:lnTo>
                  <a:cubicBezTo>
                    <a:pt x="43904" y="126"/>
                    <a:pt x="32076" y="126"/>
                    <a:pt x="18732" y="14398"/>
                  </a:cubicBezTo>
                  <a:cubicBezTo>
                    <a:pt x="8724" y="25329"/>
                    <a:pt x="232" y="39905"/>
                    <a:pt x="232" y="41727"/>
                  </a:cubicBezTo>
                  <a:cubicBezTo>
                    <a:pt x="232" y="42031"/>
                    <a:pt x="232" y="44764"/>
                    <a:pt x="3871" y="44764"/>
                  </a:cubicBezTo>
                  <a:cubicBezTo>
                    <a:pt x="6297" y="44764"/>
                    <a:pt x="6904" y="43549"/>
                    <a:pt x="8724" y="41120"/>
                  </a:cubicBezTo>
                  <a:cubicBezTo>
                    <a:pt x="23584" y="17738"/>
                    <a:pt x="40871" y="17738"/>
                    <a:pt x="47240" y="17738"/>
                  </a:cubicBezTo>
                  <a:lnTo>
                    <a:pt x="72412" y="17738"/>
                  </a:lnTo>
                  <a:lnTo>
                    <a:pt x="42691" y="115213"/>
                  </a:lnTo>
                  <a:cubicBezTo>
                    <a:pt x="41478" y="118857"/>
                    <a:pt x="39658" y="125234"/>
                    <a:pt x="39658" y="126449"/>
                  </a:cubicBezTo>
                  <a:cubicBezTo>
                    <a:pt x="39658" y="129789"/>
                    <a:pt x="41781" y="134648"/>
                    <a:pt x="48453" y="134648"/>
                  </a:cubicBezTo>
                  <a:cubicBezTo>
                    <a:pt x="58461" y="134648"/>
                    <a:pt x="59978" y="126145"/>
                    <a:pt x="60888" y="121590"/>
                  </a:cubicBezTo>
                  <a:lnTo>
                    <a:pt x="81207" y="1773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7" name="Freeform: Shape 876">
              <a:extLst>
                <a:ext uri="{FF2B5EF4-FFF2-40B4-BE49-F238E27FC236}">
                  <a16:creationId xmlns:a16="http://schemas.microsoft.com/office/drawing/2014/main" id="{C6296175-2C48-3075-90D7-F9953848ABD2}"/>
                </a:ext>
              </a:extLst>
            </p:cNvPr>
            <p:cNvSpPr/>
            <p:nvPr>
              <p:custDataLst>
                <p:tags r:id="rId75"/>
              </p:custDataLst>
            </p:nvPr>
          </p:nvSpPr>
          <p:spPr>
            <a:xfrm>
              <a:off x="9059294" y="8405261"/>
              <a:ext cx="152428" cy="143692"/>
            </a:xfrm>
            <a:custGeom>
              <a:avLst/>
              <a:gdLst>
                <a:gd name="connsiteX0" fmla="*/ 148206 w 152428"/>
                <a:gd name="connsiteY0" fmla="*/ 127 h 143692"/>
                <a:gd name="connsiteX1" fmla="*/ 4694 w 152428"/>
                <a:gd name="connsiteY1" fmla="*/ 127 h 143692"/>
                <a:gd name="connsiteX2" fmla="*/ 236 w 152428"/>
                <a:gd name="connsiteY2" fmla="*/ 49017 h 143692"/>
                <a:gd name="connsiteX3" fmla="*/ 7454 w 152428"/>
                <a:gd name="connsiteY3" fmla="*/ 49017 h 143692"/>
                <a:gd name="connsiteX4" fmla="*/ 49276 w 152428"/>
                <a:gd name="connsiteY4" fmla="*/ 7779 h 143692"/>
                <a:gd name="connsiteX5" fmla="*/ 61802 w 152428"/>
                <a:gd name="connsiteY5" fmla="*/ 7992 h 143692"/>
                <a:gd name="connsiteX6" fmla="*/ 66472 w 152428"/>
                <a:gd name="connsiteY6" fmla="*/ 16069 h 143692"/>
                <a:gd name="connsiteX7" fmla="*/ 66472 w 152428"/>
                <a:gd name="connsiteY7" fmla="*/ 126389 h 143692"/>
                <a:gd name="connsiteX8" fmla="*/ 44394 w 152428"/>
                <a:gd name="connsiteY8" fmla="*/ 136167 h 143692"/>
                <a:gd name="connsiteX9" fmla="*/ 35477 w 152428"/>
                <a:gd name="connsiteY9" fmla="*/ 136167 h 143692"/>
                <a:gd name="connsiteX10" fmla="*/ 35477 w 152428"/>
                <a:gd name="connsiteY10" fmla="*/ 143820 h 143692"/>
                <a:gd name="connsiteX11" fmla="*/ 76663 w 152428"/>
                <a:gd name="connsiteY11" fmla="*/ 142969 h 143692"/>
                <a:gd name="connsiteX12" fmla="*/ 117636 w 152428"/>
                <a:gd name="connsiteY12" fmla="*/ 143820 h 143692"/>
                <a:gd name="connsiteX13" fmla="*/ 117636 w 152428"/>
                <a:gd name="connsiteY13" fmla="*/ 136167 h 143692"/>
                <a:gd name="connsiteX14" fmla="*/ 108719 w 152428"/>
                <a:gd name="connsiteY14" fmla="*/ 136167 h 143692"/>
                <a:gd name="connsiteX15" fmla="*/ 86641 w 152428"/>
                <a:gd name="connsiteY15" fmla="*/ 126389 h 143692"/>
                <a:gd name="connsiteX16" fmla="*/ 86641 w 152428"/>
                <a:gd name="connsiteY16" fmla="*/ 16069 h 143692"/>
                <a:gd name="connsiteX17" fmla="*/ 91311 w 152428"/>
                <a:gd name="connsiteY17" fmla="*/ 7992 h 143692"/>
                <a:gd name="connsiteX18" fmla="*/ 103836 w 152428"/>
                <a:gd name="connsiteY18" fmla="*/ 7779 h 143692"/>
                <a:gd name="connsiteX19" fmla="*/ 132284 w 152428"/>
                <a:gd name="connsiteY19" fmla="*/ 12031 h 143692"/>
                <a:gd name="connsiteX20" fmla="*/ 143536 w 152428"/>
                <a:gd name="connsiteY20" fmla="*/ 32437 h 143692"/>
                <a:gd name="connsiteX21" fmla="*/ 145446 w 152428"/>
                <a:gd name="connsiteY21" fmla="*/ 49017 h 143692"/>
                <a:gd name="connsiteX22" fmla="*/ 152665 w 152428"/>
                <a:gd name="connsiteY22" fmla="*/ 49017 h 143692"/>
                <a:gd name="connsiteX23" fmla="*/ 148206 w 152428"/>
                <a:gd name="connsiteY23" fmla="*/ 127 h 14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28" h="143692">
                  <a:moveTo>
                    <a:pt x="148206" y="127"/>
                  </a:moveTo>
                  <a:lnTo>
                    <a:pt x="4694" y="127"/>
                  </a:lnTo>
                  <a:lnTo>
                    <a:pt x="236" y="49017"/>
                  </a:lnTo>
                  <a:lnTo>
                    <a:pt x="7454" y="49017"/>
                  </a:lnTo>
                  <a:cubicBezTo>
                    <a:pt x="10426" y="12243"/>
                    <a:pt x="16583" y="7779"/>
                    <a:pt x="49276" y="7779"/>
                  </a:cubicBezTo>
                  <a:cubicBezTo>
                    <a:pt x="53522" y="7779"/>
                    <a:pt x="59679" y="7779"/>
                    <a:pt x="61802" y="7992"/>
                  </a:cubicBezTo>
                  <a:cubicBezTo>
                    <a:pt x="66472" y="8842"/>
                    <a:pt x="66472" y="11180"/>
                    <a:pt x="66472" y="16069"/>
                  </a:cubicBezTo>
                  <a:lnTo>
                    <a:pt x="66472" y="126389"/>
                  </a:lnTo>
                  <a:cubicBezTo>
                    <a:pt x="66472" y="133404"/>
                    <a:pt x="66472" y="136167"/>
                    <a:pt x="44394" y="136167"/>
                  </a:cubicBezTo>
                  <a:lnTo>
                    <a:pt x="35477" y="136167"/>
                  </a:lnTo>
                  <a:lnTo>
                    <a:pt x="35477" y="143820"/>
                  </a:lnTo>
                  <a:cubicBezTo>
                    <a:pt x="45880" y="142969"/>
                    <a:pt x="65623" y="142969"/>
                    <a:pt x="76663" y="142969"/>
                  </a:cubicBezTo>
                  <a:cubicBezTo>
                    <a:pt x="87702" y="142969"/>
                    <a:pt x="107233" y="142969"/>
                    <a:pt x="117636" y="143820"/>
                  </a:cubicBezTo>
                  <a:lnTo>
                    <a:pt x="117636" y="136167"/>
                  </a:lnTo>
                  <a:lnTo>
                    <a:pt x="108719" y="136167"/>
                  </a:lnTo>
                  <a:cubicBezTo>
                    <a:pt x="86641" y="136167"/>
                    <a:pt x="86641" y="133404"/>
                    <a:pt x="86641" y="126389"/>
                  </a:cubicBezTo>
                  <a:lnTo>
                    <a:pt x="86641" y="16069"/>
                  </a:lnTo>
                  <a:cubicBezTo>
                    <a:pt x="86641" y="11180"/>
                    <a:pt x="86641" y="8842"/>
                    <a:pt x="91311" y="7992"/>
                  </a:cubicBezTo>
                  <a:cubicBezTo>
                    <a:pt x="93434" y="7779"/>
                    <a:pt x="99591" y="7779"/>
                    <a:pt x="103836" y="7779"/>
                  </a:cubicBezTo>
                  <a:cubicBezTo>
                    <a:pt x="115725" y="7779"/>
                    <a:pt x="124854" y="7779"/>
                    <a:pt x="132284" y="12031"/>
                  </a:cubicBezTo>
                  <a:cubicBezTo>
                    <a:pt x="141837" y="17770"/>
                    <a:pt x="143323" y="31374"/>
                    <a:pt x="143536" y="32437"/>
                  </a:cubicBezTo>
                  <a:lnTo>
                    <a:pt x="145446" y="49017"/>
                  </a:lnTo>
                  <a:lnTo>
                    <a:pt x="152665" y="49017"/>
                  </a:lnTo>
                  <a:lnTo>
                    <a:pt x="148206" y="12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8" name="Freeform: Shape 877">
              <a:extLst>
                <a:ext uri="{FF2B5EF4-FFF2-40B4-BE49-F238E27FC236}">
                  <a16:creationId xmlns:a16="http://schemas.microsoft.com/office/drawing/2014/main" id="{A6853BF8-DCB4-ECAD-FC1D-ED2E15FFB314}"/>
                </a:ext>
              </a:extLst>
            </p:cNvPr>
            <p:cNvSpPr/>
            <p:nvPr>
              <p:custDataLst>
                <p:tags r:id="rId76"/>
              </p:custDataLst>
            </p:nvPr>
          </p:nvSpPr>
          <p:spPr>
            <a:xfrm>
              <a:off x="9430399" y="7887441"/>
              <a:ext cx="100082" cy="202238"/>
            </a:xfrm>
            <a:custGeom>
              <a:avLst/>
              <a:gdLst>
                <a:gd name="connsiteX0" fmla="*/ 62420 w 100082"/>
                <a:gd name="connsiteY0" fmla="*/ 8007 h 202238"/>
                <a:gd name="connsiteX1" fmla="*/ 55445 w 100082"/>
                <a:gd name="connsiteY1" fmla="*/ 112 h 202238"/>
                <a:gd name="connsiteX2" fmla="*/ 248 w 100082"/>
                <a:gd name="connsiteY2" fmla="*/ 19546 h 202238"/>
                <a:gd name="connsiteX3" fmla="*/ 248 w 100082"/>
                <a:gd name="connsiteY3" fmla="*/ 28960 h 202238"/>
                <a:gd name="connsiteX4" fmla="*/ 39977 w 100082"/>
                <a:gd name="connsiteY4" fmla="*/ 21065 h 202238"/>
                <a:gd name="connsiteX5" fmla="*/ 39977 w 100082"/>
                <a:gd name="connsiteY5" fmla="*/ 178361 h 202238"/>
                <a:gd name="connsiteX6" fmla="*/ 11772 w 100082"/>
                <a:gd name="connsiteY6" fmla="*/ 192937 h 202238"/>
                <a:gd name="connsiteX7" fmla="*/ 2067 w 100082"/>
                <a:gd name="connsiteY7" fmla="*/ 192937 h 202238"/>
                <a:gd name="connsiteX8" fmla="*/ 2067 w 100082"/>
                <a:gd name="connsiteY8" fmla="*/ 202350 h 202238"/>
                <a:gd name="connsiteX9" fmla="*/ 51199 w 100082"/>
                <a:gd name="connsiteY9" fmla="*/ 201439 h 202238"/>
                <a:gd name="connsiteX10" fmla="*/ 100330 w 100082"/>
                <a:gd name="connsiteY10" fmla="*/ 202350 h 202238"/>
                <a:gd name="connsiteX11" fmla="*/ 100330 w 100082"/>
                <a:gd name="connsiteY11" fmla="*/ 192937 h 202238"/>
                <a:gd name="connsiteX12" fmla="*/ 90625 w 100082"/>
                <a:gd name="connsiteY12" fmla="*/ 192937 h 202238"/>
                <a:gd name="connsiteX13" fmla="*/ 62420 w 100082"/>
                <a:gd name="connsiteY13" fmla="*/ 178361 h 202238"/>
                <a:gd name="connsiteX14" fmla="*/ 62420 w 100082"/>
                <a:gd name="connsiteY14" fmla="*/ 8007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82" h="202238">
                  <a:moveTo>
                    <a:pt x="62420" y="8007"/>
                  </a:moveTo>
                  <a:cubicBezTo>
                    <a:pt x="62420" y="719"/>
                    <a:pt x="62420" y="112"/>
                    <a:pt x="55445" y="112"/>
                  </a:cubicBezTo>
                  <a:cubicBezTo>
                    <a:pt x="36641" y="19546"/>
                    <a:pt x="9953" y="19546"/>
                    <a:pt x="248" y="19546"/>
                  </a:cubicBezTo>
                  <a:lnTo>
                    <a:pt x="248" y="28960"/>
                  </a:lnTo>
                  <a:cubicBezTo>
                    <a:pt x="6313" y="28960"/>
                    <a:pt x="24207" y="28960"/>
                    <a:pt x="39977" y="21065"/>
                  </a:cubicBezTo>
                  <a:lnTo>
                    <a:pt x="39977" y="178361"/>
                  </a:lnTo>
                  <a:cubicBezTo>
                    <a:pt x="39977" y="189293"/>
                    <a:pt x="39068" y="192937"/>
                    <a:pt x="11772" y="192937"/>
                  </a:cubicBezTo>
                  <a:lnTo>
                    <a:pt x="2067" y="192937"/>
                  </a:lnTo>
                  <a:lnTo>
                    <a:pt x="2067" y="202350"/>
                  </a:lnTo>
                  <a:cubicBezTo>
                    <a:pt x="12682" y="201439"/>
                    <a:pt x="39068" y="201439"/>
                    <a:pt x="51199" y="201439"/>
                  </a:cubicBezTo>
                  <a:cubicBezTo>
                    <a:pt x="63330" y="201439"/>
                    <a:pt x="89715" y="201439"/>
                    <a:pt x="100330" y="202350"/>
                  </a:cubicBezTo>
                  <a:lnTo>
                    <a:pt x="100330" y="192937"/>
                  </a:lnTo>
                  <a:lnTo>
                    <a:pt x="90625" y="192937"/>
                  </a:lnTo>
                  <a:cubicBezTo>
                    <a:pt x="63330" y="192937"/>
                    <a:pt x="62420" y="189597"/>
                    <a:pt x="62420" y="178361"/>
                  </a:cubicBezTo>
                  <a:lnTo>
                    <a:pt x="62420" y="800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9" name="Freeform: Shape 878">
              <a:extLst>
                <a:ext uri="{FF2B5EF4-FFF2-40B4-BE49-F238E27FC236}">
                  <a16:creationId xmlns:a16="http://schemas.microsoft.com/office/drawing/2014/main" id="{0E289F50-1660-E69C-A970-56D185357A5A}"/>
                </a:ext>
              </a:extLst>
            </p:cNvPr>
            <p:cNvSpPr/>
            <p:nvPr>
              <p:custDataLst>
                <p:tags r:id="rId77"/>
              </p:custDataLst>
            </p:nvPr>
          </p:nvSpPr>
          <p:spPr>
            <a:xfrm>
              <a:off x="9334906" y="8213120"/>
              <a:ext cx="288642" cy="12145"/>
            </a:xfrm>
            <a:custGeom>
              <a:avLst/>
              <a:gdLst>
                <a:gd name="connsiteX0" fmla="*/ 0 w 288642"/>
                <a:gd name="connsiteY0" fmla="*/ 0 h 12145"/>
                <a:gd name="connsiteX1" fmla="*/ 288643 w 288642"/>
                <a:gd name="connsiteY1" fmla="*/ 0 h 12145"/>
                <a:gd name="connsiteX2" fmla="*/ 288643 w 288642"/>
                <a:gd name="connsiteY2" fmla="*/ 12146 h 12145"/>
                <a:gd name="connsiteX3" fmla="*/ 0 w 288642"/>
                <a:gd name="connsiteY3" fmla="*/ 12146 h 12145"/>
              </a:gdLst>
              <a:ahLst/>
              <a:cxnLst>
                <a:cxn ang="0">
                  <a:pos x="connsiteX0" y="connsiteY0"/>
                </a:cxn>
                <a:cxn ang="0">
                  <a:pos x="connsiteX1" y="connsiteY1"/>
                </a:cxn>
                <a:cxn ang="0">
                  <a:pos x="connsiteX2" y="connsiteY2"/>
                </a:cxn>
                <a:cxn ang="0">
                  <a:pos x="connsiteX3" y="connsiteY3"/>
                </a:cxn>
              </a:cxnLst>
              <a:rect l="l" t="t" r="r" b="b"/>
              <a:pathLst>
                <a:path w="288642" h="12145">
                  <a:moveTo>
                    <a:pt x="0" y="0"/>
                  </a:moveTo>
                  <a:lnTo>
                    <a:pt x="288643" y="0"/>
                  </a:lnTo>
                  <a:lnTo>
                    <a:pt x="288643"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0" name="Freeform: Shape 879">
              <a:extLst>
                <a:ext uri="{FF2B5EF4-FFF2-40B4-BE49-F238E27FC236}">
                  <a16:creationId xmlns:a16="http://schemas.microsoft.com/office/drawing/2014/main" id="{1379F42F-F0CB-D9A2-5282-0EE088F58D5F}"/>
                </a:ext>
              </a:extLst>
            </p:cNvPr>
            <p:cNvSpPr/>
            <p:nvPr>
              <p:custDataLst>
                <p:tags r:id="rId78"/>
              </p:custDataLst>
            </p:nvPr>
          </p:nvSpPr>
          <p:spPr>
            <a:xfrm>
              <a:off x="9325201" y="8369186"/>
              <a:ext cx="158311" cy="193128"/>
            </a:xfrm>
            <a:custGeom>
              <a:avLst/>
              <a:gdLst>
                <a:gd name="connsiteX0" fmla="*/ 23598 w 158311"/>
                <a:gd name="connsiteY0" fmla="*/ 171391 h 193128"/>
                <a:gd name="connsiteX1" fmla="*/ 7221 w 158311"/>
                <a:gd name="connsiteY1" fmla="*/ 183841 h 193128"/>
                <a:gd name="connsiteX2" fmla="*/ 246 w 158311"/>
                <a:gd name="connsiteY2" fmla="*/ 189610 h 193128"/>
                <a:gd name="connsiteX3" fmla="*/ 4188 w 158311"/>
                <a:gd name="connsiteY3" fmla="*/ 193254 h 193128"/>
                <a:gd name="connsiteX4" fmla="*/ 29664 w 158311"/>
                <a:gd name="connsiteY4" fmla="*/ 192343 h 193128"/>
                <a:gd name="connsiteX5" fmla="*/ 59688 w 158311"/>
                <a:gd name="connsiteY5" fmla="*/ 193254 h 193128"/>
                <a:gd name="connsiteX6" fmla="*/ 65147 w 158311"/>
                <a:gd name="connsiteY6" fmla="*/ 187181 h 193128"/>
                <a:gd name="connsiteX7" fmla="*/ 57869 w 158311"/>
                <a:gd name="connsiteY7" fmla="*/ 183841 h 193128"/>
                <a:gd name="connsiteX8" fmla="*/ 42705 w 158311"/>
                <a:gd name="connsiteY8" fmla="*/ 178982 h 193128"/>
                <a:gd name="connsiteX9" fmla="*/ 57565 w 158311"/>
                <a:gd name="connsiteY9" fmla="*/ 118250 h 193128"/>
                <a:gd name="connsiteX10" fmla="*/ 85467 w 158311"/>
                <a:gd name="connsiteY10" fmla="*/ 137684 h 193128"/>
                <a:gd name="connsiteX11" fmla="*/ 158558 w 158311"/>
                <a:gd name="connsiteY11" fmla="*/ 48711 h 193128"/>
                <a:gd name="connsiteX12" fmla="*/ 118221 w 158311"/>
                <a:gd name="connsiteY12" fmla="*/ 126 h 193128"/>
                <a:gd name="connsiteX13" fmla="*/ 78492 w 158311"/>
                <a:gd name="connsiteY13" fmla="*/ 22900 h 193128"/>
                <a:gd name="connsiteX14" fmla="*/ 51196 w 158311"/>
                <a:gd name="connsiteY14" fmla="*/ 126 h 193128"/>
                <a:gd name="connsiteX15" fmla="*/ 28754 w 158311"/>
                <a:gd name="connsiteY15" fmla="*/ 17434 h 193128"/>
                <a:gd name="connsiteX16" fmla="*/ 19352 w 158311"/>
                <a:gd name="connsiteY16" fmla="*/ 46889 h 193128"/>
                <a:gd name="connsiteX17" fmla="*/ 22991 w 158311"/>
                <a:gd name="connsiteY17" fmla="*/ 49926 h 193128"/>
                <a:gd name="connsiteX18" fmla="*/ 28147 w 158311"/>
                <a:gd name="connsiteY18" fmla="*/ 42942 h 193128"/>
                <a:gd name="connsiteX19" fmla="*/ 50287 w 158311"/>
                <a:gd name="connsiteY19" fmla="*/ 6806 h 193128"/>
                <a:gd name="connsiteX20" fmla="*/ 59688 w 158311"/>
                <a:gd name="connsiteY20" fmla="*/ 20775 h 193128"/>
                <a:gd name="connsiteX21" fmla="*/ 57565 w 158311"/>
                <a:gd name="connsiteY21" fmla="*/ 36261 h 193128"/>
                <a:gd name="connsiteX22" fmla="*/ 23598 w 158311"/>
                <a:gd name="connsiteY22" fmla="*/ 171391 h 193128"/>
                <a:gd name="connsiteX23" fmla="*/ 76975 w 158311"/>
                <a:gd name="connsiteY23" fmla="*/ 39602 h 193128"/>
                <a:gd name="connsiteX24" fmla="*/ 92746 w 158311"/>
                <a:gd name="connsiteY24" fmla="*/ 18345 h 193128"/>
                <a:gd name="connsiteX25" fmla="*/ 117311 w 158311"/>
                <a:gd name="connsiteY25" fmla="*/ 6806 h 193128"/>
                <a:gd name="connsiteX26" fmla="*/ 136721 w 158311"/>
                <a:gd name="connsiteY26" fmla="*/ 35350 h 193128"/>
                <a:gd name="connsiteX27" fmla="*/ 121254 w 158311"/>
                <a:gd name="connsiteY27" fmla="*/ 99727 h 193128"/>
                <a:gd name="connsiteX28" fmla="*/ 85164 w 158311"/>
                <a:gd name="connsiteY28" fmla="*/ 131004 h 193128"/>
                <a:gd name="connsiteX29" fmla="*/ 61205 w 158311"/>
                <a:gd name="connsiteY29" fmla="*/ 103978 h 193128"/>
                <a:gd name="connsiteX30" fmla="*/ 62115 w 158311"/>
                <a:gd name="connsiteY30" fmla="*/ 99119 h 193128"/>
                <a:gd name="connsiteX31" fmla="*/ 76975 w 158311"/>
                <a:gd name="connsiteY31" fmla="*/ 39602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1" h="193128">
                  <a:moveTo>
                    <a:pt x="23598" y="171391"/>
                  </a:moveTo>
                  <a:cubicBezTo>
                    <a:pt x="21172" y="181715"/>
                    <a:pt x="20565" y="183841"/>
                    <a:pt x="7221" y="183841"/>
                  </a:cubicBezTo>
                  <a:cubicBezTo>
                    <a:pt x="3582" y="183841"/>
                    <a:pt x="246" y="183841"/>
                    <a:pt x="246" y="189610"/>
                  </a:cubicBezTo>
                  <a:cubicBezTo>
                    <a:pt x="246" y="192040"/>
                    <a:pt x="1762" y="193254"/>
                    <a:pt x="4188" y="193254"/>
                  </a:cubicBezTo>
                  <a:cubicBezTo>
                    <a:pt x="12377" y="193254"/>
                    <a:pt x="21172" y="192343"/>
                    <a:pt x="29664" y="192343"/>
                  </a:cubicBezTo>
                  <a:cubicBezTo>
                    <a:pt x="39672" y="192343"/>
                    <a:pt x="49983" y="193254"/>
                    <a:pt x="59688" y="193254"/>
                  </a:cubicBezTo>
                  <a:cubicBezTo>
                    <a:pt x="61205" y="193254"/>
                    <a:pt x="65147" y="193254"/>
                    <a:pt x="65147" y="187181"/>
                  </a:cubicBezTo>
                  <a:cubicBezTo>
                    <a:pt x="65147" y="183841"/>
                    <a:pt x="62115" y="183841"/>
                    <a:pt x="57869" y="183841"/>
                  </a:cubicBezTo>
                  <a:cubicBezTo>
                    <a:pt x="42705" y="183841"/>
                    <a:pt x="42705" y="181715"/>
                    <a:pt x="42705" y="178982"/>
                  </a:cubicBezTo>
                  <a:cubicBezTo>
                    <a:pt x="42705" y="175338"/>
                    <a:pt x="55442" y="125841"/>
                    <a:pt x="57565" y="118250"/>
                  </a:cubicBezTo>
                  <a:cubicBezTo>
                    <a:pt x="61508" y="127056"/>
                    <a:pt x="70000" y="137684"/>
                    <a:pt x="85467" y="137684"/>
                  </a:cubicBezTo>
                  <a:cubicBezTo>
                    <a:pt x="120648" y="137684"/>
                    <a:pt x="158558" y="93350"/>
                    <a:pt x="158558" y="48711"/>
                  </a:cubicBezTo>
                  <a:cubicBezTo>
                    <a:pt x="158558" y="20167"/>
                    <a:pt x="141271" y="126"/>
                    <a:pt x="118221" y="126"/>
                  </a:cubicBezTo>
                  <a:cubicBezTo>
                    <a:pt x="103057" y="126"/>
                    <a:pt x="88500" y="11057"/>
                    <a:pt x="78492" y="22900"/>
                  </a:cubicBezTo>
                  <a:cubicBezTo>
                    <a:pt x="75459" y="6503"/>
                    <a:pt x="62418" y="126"/>
                    <a:pt x="51196" y="126"/>
                  </a:cubicBezTo>
                  <a:cubicBezTo>
                    <a:pt x="37246" y="126"/>
                    <a:pt x="31483" y="11968"/>
                    <a:pt x="28754" y="17434"/>
                  </a:cubicBezTo>
                  <a:cubicBezTo>
                    <a:pt x="23295" y="27759"/>
                    <a:pt x="19352" y="45978"/>
                    <a:pt x="19352" y="46889"/>
                  </a:cubicBezTo>
                  <a:cubicBezTo>
                    <a:pt x="19352" y="49926"/>
                    <a:pt x="22385" y="49926"/>
                    <a:pt x="22991" y="49926"/>
                  </a:cubicBezTo>
                  <a:cubicBezTo>
                    <a:pt x="26024" y="49926"/>
                    <a:pt x="26328" y="49622"/>
                    <a:pt x="28147" y="42942"/>
                  </a:cubicBezTo>
                  <a:cubicBezTo>
                    <a:pt x="33303" y="21382"/>
                    <a:pt x="39369" y="6806"/>
                    <a:pt x="50287" y="6806"/>
                  </a:cubicBezTo>
                  <a:cubicBezTo>
                    <a:pt x="55442" y="6806"/>
                    <a:pt x="59688" y="9235"/>
                    <a:pt x="59688" y="20775"/>
                  </a:cubicBezTo>
                  <a:cubicBezTo>
                    <a:pt x="59688" y="27759"/>
                    <a:pt x="58778" y="31099"/>
                    <a:pt x="57565" y="36261"/>
                  </a:cubicBezTo>
                  <a:lnTo>
                    <a:pt x="23598" y="171391"/>
                  </a:lnTo>
                  <a:close/>
                  <a:moveTo>
                    <a:pt x="76975" y="39602"/>
                  </a:moveTo>
                  <a:cubicBezTo>
                    <a:pt x="79098" y="31403"/>
                    <a:pt x="87287" y="22900"/>
                    <a:pt x="92746" y="18345"/>
                  </a:cubicBezTo>
                  <a:cubicBezTo>
                    <a:pt x="103361" y="8932"/>
                    <a:pt x="112156" y="6806"/>
                    <a:pt x="117311" y="6806"/>
                  </a:cubicBezTo>
                  <a:cubicBezTo>
                    <a:pt x="129443" y="6806"/>
                    <a:pt x="136721" y="17434"/>
                    <a:pt x="136721" y="35350"/>
                  </a:cubicBezTo>
                  <a:cubicBezTo>
                    <a:pt x="136721" y="53266"/>
                    <a:pt x="126713" y="88187"/>
                    <a:pt x="121254" y="99727"/>
                  </a:cubicBezTo>
                  <a:cubicBezTo>
                    <a:pt x="110943" y="120983"/>
                    <a:pt x="96385" y="131004"/>
                    <a:pt x="85164" y="131004"/>
                  </a:cubicBezTo>
                  <a:cubicBezTo>
                    <a:pt x="65147" y="131004"/>
                    <a:pt x="61205" y="105800"/>
                    <a:pt x="61205" y="103978"/>
                  </a:cubicBezTo>
                  <a:cubicBezTo>
                    <a:pt x="61205" y="103370"/>
                    <a:pt x="61205" y="102763"/>
                    <a:pt x="62115" y="99119"/>
                  </a:cubicBezTo>
                  <a:lnTo>
                    <a:pt x="76975" y="3960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1" name="Freeform: Shape 880">
              <a:extLst>
                <a:ext uri="{FF2B5EF4-FFF2-40B4-BE49-F238E27FC236}">
                  <a16:creationId xmlns:a16="http://schemas.microsoft.com/office/drawing/2014/main" id="{74D16E16-86FC-3835-6156-19890308CB67}"/>
                </a:ext>
              </a:extLst>
            </p:cNvPr>
            <p:cNvSpPr/>
            <p:nvPr>
              <p:custDataLst>
                <p:tags r:id="rId79"/>
              </p:custDataLst>
            </p:nvPr>
          </p:nvSpPr>
          <p:spPr>
            <a:xfrm>
              <a:off x="9500869" y="8274538"/>
              <a:ext cx="93834" cy="141141"/>
            </a:xfrm>
            <a:custGeom>
              <a:avLst/>
              <a:gdLst>
                <a:gd name="connsiteX0" fmla="*/ 94085 w 93834"/>
                <a:gd name="connsiteY0" fmla="*/ 102578 h 141141"/>
                <a:gd name="connsiteX1" fmla="*/ 86867 w 93834"/>
                <a:gd name="connsiteY1" fmla="*/ 102578 h 141141"/>
                <a:gd name="connsiteX2" fmla="*/ 81348 w 93834"/>
                <a:gd name="connsiteY2" fmla="*/ 121921 h 141141"/>
                <a:gd name="connsiteX3" fmla="*/ 60330 w 93834"/>
                <a:gd name="connsiteY3" fmla="*/ 123197 h 141141"/>
                <a:gd name="connsiteX4" fmla="*/ 21268 w 93834"/>
                <a:gd name="connsiteY4" fmla="*/ 123197 h 141141"/>
                <a:gd name="connsiteX5" fmla="*/ 63727 w 93834"/>
                <a:gd name="connsiteY5" fmla="*/ 87486 h 141141"/>
                <a:gd name="connsiteX6" fmla="*/ 94085 w 93834"/>
                <a:gd name="connsiteY6" fmla="*/ 41572 h 141141"/>
                <a:gd name="connsiteX7" fmla="*/ 44408 w 93834"/>
                <a:gd name="connsiteY7" fmla="*/ 123 h 141141"/>
                <a:gd name="connsiteX8" fmla="*/ 251 w 93834"/>
                <a:gd name="connsiteY8" fmla="*/ 38171 h 141141"/>
                <a:gd name="connsiteX9" fmla="*/ 11502 w 93834"/>
                <a:gd name="connsiteY9" fmla="*/ 50075 h 141141"/>
                <a:gd name="connsiteX10" fmla="*/ 22754 w 93834"/>
                <a:gd name="connsiteY10" fmla="*/ 38809 h 141141"/>
                <a:gd name="connsiteX11" fmla="*/ 10228 w 93834"/>
                <a:gd name="connsiteY11" fmla="*/ 27543 h 141141"/>
                <a:gd name="connsiteX12" fmla="*/ 41224 w 93834"/>
                <a:gd name="connsiteY12" fmla="*/ 7775 h 141141"/>
                <a:gd name="connsiteX13" fmla="*/ 73493 w 93834"/>
                <a:gd name="connsiteY13" fmla="*/ 41572 h 141141"/>
                <a:gd name="connsiteX14" fmla="*/ 53537 w 93834"/>
                <a:gd name="connsiteY14" fmla="*/ 82385 h 141141"/>
                <a:gd name="connsiteX15" fmla="*/ 2373 w 93834"/>
                <a:gd name="connsiteY15" fmla="*/ 132975 h 141141"/>
                <a:gd name="connsiteX16" fmla="*/ 251 w 93834"/>
                <a:gd name="connsiteY16" fmla="*/ 141264 h 141141"/>
                <a:gd name="connsiteX17" fmla="*/ 87716 w 93834"/>
                <a:gd name="connsiteY17" fmla="*/ 141264 h 141141"/>
                <a:gd name="connsiteX18" fmla="*/ 94085 w 93834"/>
                <a:gd name="connsiteY18" fmla="*/ 102578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34" h="141141">
                  <a:moveTo>
                    <a:pt x="94085" y="102578"/>
                  </a:moveTo>
                  <a:lnTo>
                    <a:pt x="86867" y="102578"/>
                  </a:lnTo>
                  <a:cubicBezTo>
                    <a:pt x="86230" y="107254"/>
                    <a:pt x="84107" y="119796"/>
                    <a:pt x="81348" y="121921"/>
                  </a:cubicBezTo>
                  <a:cubicBezTo>
                    <a:pt x="79649" y="123197"/>
                    <a:pt x="63302" y="123197"/>
                    <a:pt x="60330" y="123197"/>
                  </a:cubicBezTo>
                  <a:lnTo>
                    <a:pt x="21268" y="123197"/>
                  </a:lnTo>
                  <a:cubicBezTo>
                    <a:pt x="43559" y="103428"/>
                    <a:pt x="50989" y="97477"/>
                    <a:pt x="63727" y="87486"/>
                  </a:cubicBezTo>
                  <a:cubicBezTo>
                    <a:pt x="79437" y="74945"/>
                    <a:pt x="94085" y="61766"/>
                    <a:pt x="94085" y="41572"/>
                  </a:cubicBezTo>
                  <a:cubicBezTo>
                    <a:pt x="94085" y="15852"/>
                    <a:pt x="71582" y="123"/>
                    <a:pt x="44408" y="123"/>
                  </a:cubicBezTo>
                  <a:cubicBezTo>
                    <a:pt x="18083" y="123"/>
                    <a:pt x="251" y="18616"/>
                    <a:pt x="251" y="38171"/>
                  </a:cubicBezTo>
                  <a:cubicBezTo>
                    <a:pt x="251" y="49012"/>
                    <a:pt x="9379" y="50075"/>
                    <a:pt x="11502" y="50075"/>
                  </a:cubicBezTo>
                  <a:cubicBezTo>
                    <a:pt x="16597" y="50075"/>
                    <a:pt x="22754" y="46461"/>
                    <a:pt x="22754" y="38809"/>
                  </a:cubicBezTo>
                  <a:cubicBezTo>
                    <a:pt x="22754" y="34983"/>
                    <a:pt x="21268" y="27543"/>
                    <a:pt x="10228" y="27543"/>
                  </a:cubicBezTo>
                  <a:cubicBezTo>
                    <a:pt x="16810" y="12451"/>
                    <a:pt x="31246" y="7775"/>
                    <a:pt x="41224" y="7775"/>
                  </a:cubicBezTo>
                  <a:cubicBezTo>
                    <a:pt x="62453" y="7775"/>
                    <a:pt x="73493" y="24355"/>
                    <a:pt x="73493" y="41572"/>
                  </a:cubicBezTo>
                  <a:cubicBezTo>
                    <a:pt x="73493" y="60065"/>
                    <a:pt x="60330" y="74732"/>
                    <a:pt x="53537" y="82385"/>
                  </a:cubicBezTo>
                  <a:lnTo>
                    <a:pt x="2373" y="132975"/>
                  </a:lnTo>
                  <a:cubicBezTo>
                    <a:pt x="251" y="134888"/>
                    <a:pt x="251" y="135313"/>
                    <a:pt x="251" y="141264"/>
                  </a:cubicBezTo>
                  <a:lnTo>
                    <a:pt x="87716" y="141264"/>
                  </a:lnTo>
                  <a:lnTo>
                    <a:pt x="94085" y="10257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2" name="Freeform: Shape 881">
              <a:extLst>
                <a:ext uri="{FF2B5EF4-FFF2-40B4-BE49-F238E27FC236}">
                  <a16:creationId xmlns:a16="http://schemas.microsoft.com/office/drawing/2014/main" id="{D3914204-E02B-5E40-8C03-4F3F9A2CBB4B}"/>
                </a:ext>
              </a:extLst>
            </p:cNvPr>
            <p:cNvSpPr/>
            <p:nvPr>
              <p:custDataLst>
                <p:tags r:id="rId80"/>
              </p:custDataLst>
            </p:nvPr>
          </p:nvSpPr>
          <p:spPr>
            <a:xfrm>
              <a:off x="9893600" y="7955461"/>
              <a:ext cx="158311" cy="193128"/>
            </a:xfrm>
            <a:custGeom>
              <a:avLst/>
              <a:gdLst>
                <a:gd name="connsiteX0" fmla="*/ 23617 w 158311"/>
                <a:gd name="connsiteY0" fmla="*/ 171377 h 193128"/>
                <a:gd name="connsiteX1" fmla="*/ 7240 w 158311"/>
                <a:gd name="connsiteY1" fmla="*/ 183827 h 193128"/>
                <a:gd name="connsiteX2" fmla="*/ 264 w 158311"/>
                <a:gd name="connsiteY2" fmla="*/ 189597 h 193128"/>
                <a:gd name="connsiteX3" fmla="*/ 4207 w 158311"/>
                <a:gd name="connsiteY3" fmla="*/ 193241 h 193128"/>
                <a:gd name="connsiteX4" fmla="*/ 29682 w 158311"/>
                <a:gd name="connsiteY4" fmla="*/ 192330 h 193128"/>
                <a:gd name="connsiteX5" fmla="*/ 59707 w 158311"/>
                <a:gd name="connsiteY5" fmla="*/ 193241 h 193128"/>
                <a:gd name="connsiteX6" fmla="*/ 65166 w 158311"/>
                <a:gd name="connsiteY6" fmla="*/ 187167 h 193128"/>
                <a:gd name="connsiteX7" fmla="*/ 57887 w 158311"/>
                <a:gd name="connsiteY7" fmla="*/ 183827 h 193128"/>
                <a:gd name="connsiteX8" fmla="*/ 42723 w 158311"/>
                <a:gd name="connsiteY8" fmla="*/ 178969 h 193128"/>
                <a:gd name="connsiteX9" fmla="*/ 57584 w 158311"/>
                <a:gd name="connsiteY9" fmla="*/ 118236 h 193128"/>
                <a:gd name="connsiteX10" fmla="*/ 85486 w 158311"/>
                <a:gd name="connsiteY10" fmla="*/ 137671 h 193128"/>
                <a:gd name="connsiteX11" fmla="*/ 158576 w 158311"/>
                <a:gd name="connsiteY11" fmla="*/ 48698 h 193128"/>
                <a:gd name="connsiteX12" fmla="*/ 118240 w 158311"/>
                <a:gd name="connsiteY12" fmla="*/ 112 h 193128"/>
                <a:gd name="connsiteX13" fmla="*/ 78510 w 158311"/>
                <a:gd name="connsiteY13" fmla="*/ 22887 h 193128"/>
                <a:gd name="connsiteX14" fmla="*/ 51215 w 158311"/>
                <a:gd name="connsiteY14" fmla="*/ 112 h 193128"/>
                <a:gd name="connsiteX15" fmla="*/ 28772 w 158311"/>
                <a:gd name="connsiteY15" fmla="*/ 17421 h 193128"/>
                <a:gd name="connsiteX16" fmla="*/ 19371 w 158311"/>
                <a:gd name="connsiteY16" fmla="*/ 46876 h 193128"/>
                <a:gd name="connsiteX17" fmla="*/ 23010 w 158311"/>
                <a:gd name="connsiteY17" fmla="*/ 49912 h 193128"/>
                <a:gd name="connsiteX18" fmla="*/ 28166 w 158311"/>
                <a:gd name="connsiteY18" fmla="*/ 42928 h 193128"/>
                <a:gd name="connsiteX19" fmla="*/ 50305 w 158311"/>
                <a:gd name="connsiteY19" fmla="*/ 6793 h 193128"/>
                <a:gd name="connsiteX20" fmla="*/ 59707 w 158311"/>
                <a:gd name="connsiteY20" fmla="*/ 20761 h 193128"/>
                <a:gd name="connsiteX21" fmla="*/ 57584 w 158311"/>
                <a:gd name="connsiteY21" fmla="*/ 36248 h 193128"/>
                <a:gd name="connsiteX22" fmla="*/ 23617 w 158311"/>
                <a:gd name="connsiteY22" fmla="*/ 171377 h 193128"/>
                <a:gd name="connsiteX23" fmla="*/ 76994 w 158311"/>
                <a:gd name="connsiteY23" fmla="*/ 39588 h 193128"/>
                <a:gd name="connsiteX24" fmla="*/ 92764 w 158311"/>
                <a:gd name="connsiteY24" fmla="*/ 18332 h 193128"/>
                <a:gd name="connsiteX25" fmla="*/ 117330 w 158311"/>
                <a:gd name="connsiteY25" fmla="*/ 6793 h 193128"/>
                <a:gd name="connsiteX26" fmla="*/ 136740 w 158311"/>
                <a:gd name="connsiteY26" fmla="*/ 35337 h 193128"/>
                <a:gd name="connsiteX27" fmla="*/ 121273 w 158311"/>
                <a:gd name="connsiteY27" fmla="*/ 99713 h 193128"/>
                <a:gd name="connsiteX28" fmla="*/ 85182 w 158311"/>
                <a:gd name="connsiteY28" fmla="*/ 130990 h 193128"/>
                <a:gd name="connsiteX29" fmla="*/ 61223 w 158311"/>
                <a:gd name="connsiteY29" fmla="*/ 103964 h 193128"/>
                <a:gd name="connsiteX30" fmla="*/ 62133 w 158311"/>
                <a:gd name="connsiteY30" fmla="*/ 99106 h 193128"/>
                <a:gd name="connsiteX31" fmla="*/ 76994 w 158311"/>
                <a:gd name="connsiteY31" fmla="*/ 39588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1" h="193128">
                  <a:moveTo>
                    <a:pt x="23617" y="171377"/>
                  </a:moveTo>
                  <a:cubicBezTo>
                    <a:pt x="21190" y="181701"/>
                    <a:pt x="20584" y="183827"/>
                    <a:pt x="7240" y="183827"/>
                  </a:cubicBezTo>
                  <a:cubicBezTo>
                    <a:pt x="3600" y="183827"/>
                    <a:pt x="264" y="183827"/>
                    <a:pt x="264" y="189597"/>
                  </a:cubicBezTo>
                  <a:cubicBezTo>
                    <a:pt x="264" y="192026"/>
                    <a:pt x="1781" y="193241"/>
                    <a:pt x="4207" y="193241"/>
                  </a:cubicBezTo>
                  <a:cubicBezTo>
                    <a:pt x="12395" y="193241"/>
                    <a:pt x="21190" y="192330"/>
                    <a:pt x="29682" y="192330"/>
                  </a:cubicBezTo>
                  <a:cubicBezTo>
                    <a:pt x="39691" y="192330"/>
                    <a:pt x="50002" y="193241"/>
                    <a:pt x="59707" y="193241"/>
                  </a:cubicBezTo>
                  <a:cubicBezTo>
                    <a:pt x="61223" y="193241"/>
                    <a:pt x="65166" y="193241"/>
                    <a:pt x="65166" y="187167"/>
                  </a:cubicBezTo>
                  <a:cubicBezTo>
                    <a:pt x="65166" y="183827"/>
                    <a:pt x="62133" y="183827"/>
                    <a:pt x="57887" y="183827"/>
                  </a:cubicBezTo>
                  <a:cubicBezTo>
                    <a:pt x="42723" y="183827"/>
                    <a:pt x="42723" y="181701"/>
                    <a:pt x="42723" y="178969"/>
                  </a:cubicBezTo>
                  <a:cubicBezTo>
                    <a:pt x="42723" y="175325"/>
                    <a:pt x="55461" y="125828"/>
                    <a:pt x="57584" y="118236"/>
                  </a:cubicBezTo>
                  <a:cubicBezTo>
                    <a:pt x="61527" y="127042"/>
                    <a:pt x="70019" y="137671"/>
                    <a:pt x="85486" y="137671"/>
                  </a:cubicBezTo>
                  <a:cubicBezTo>
                    <a:pt x="120666" y="137671"/>
                    <a:pt x="158576" y="93336"/>
                    <a:pt x="158576" y="48698"/>
                  </a:cubicBezTo>
                  <a:cubicBezTo>
                    <a:pt x="158576" y="20154"/>
                    <a:pt x="141289" y="112"/>
                    <a:pt x="118240" y="112"/>
                  </a:cubicBezTo>
                  <a:cubicBezTo>
                    <a:pt x="103076" y="112"/>
                    <a:pt x="88519" y="11044"/>
                    <a:pt x="78510" y="22887"/>
                  </a:cubicBezTo>
                  <a:cubicBezTo>
                    <a:pt x="75478" y="6489"/>
                    <a:pt x="62437" y="112"/>
                    <a:pt x="51215" y="112"/>
                  </a:cubicBezTo>
                  <a:cubicBezTo>
                    <a:pt x="37264" y="112"/>
                    <a:pt x="31502" y="11955"/>
                    <a:pt x="28772" y="17421"/>
                  </a:cubicBezTo>
                  <a:cubicBezTo>
                    <a:pt x="23313" y="27745"/>
                    <a:pt x="19371" y="45965"/>
                    <a:pt x="19371" y="46876"/>
                  </a:cubicBezTo>
                  <a:cubicBezTo>
                    <a:pt x="19371" y="49912"/>
                    <a:pt x="22404" y="49912"/>
                    <a:pt x="23010" y="49912"/>
                  </a:cubicBezTo>
                  <a:cubicBezTo>
                    <a:pt x="26043" y="49912"/>
                    <a:pt x="26346" y="49609"/>
                    <a:pt x="28166" y="42928"/>
                  </a:cubicBezTo>
                  <a:cubicBezTo>
                    <a:pt x="33322" y="21368"/>
                    <a:pt x="39387" y="6793"/>
                    <a:pt x="50305" y="6793"/>
                  </a:cubicBezTo>
                  <a:cubicBezTo>
                    <a:pt x="55461" y="6793"/>
                    <a:pt x="59707" y="9222"/>
                    <a:pt x="59707" y="20761"/>
                  </a:cubicBezTo>
                  <a:cubicBezTo>
                    <a:pt x="59707" y="27745"/>
                    <a:pt x="58797" y="31085"/>
                    <a:pt x="57584" y="36248"/>
                  </a:cubicBezTo>
                  <a:lnTo>
                    <a:pt x="23617" y="171377"/>
                  </a:lnTo>
                  <a:close/>
                  <a:moveTo>
                    <a:pt x="76994" y="39588"/>
                  </a:moveTo>
                  <a:cubicBezTo>
                    <a:pt x="79117" y="31389"/>
                    <a:pt x="87305" y="22887"/>
                    <a:pt x="92764" y="18332"/>
                  </a:cubicBezTo>
                  <a:cubicBezTo>
                    <a:pt x="103379" y="8918"/>
                    <a:pt x="112174" y="6793"/>
                    <a:pt x="117330" y="6793"/>
                  </a:cubicBezTo>
                  <a:cubicBezTo>
                    <a:pt x="129461" y="6793"/>
                    <a:pt x="136740" y="17421"/>
                    <a:pt x="136740" y="35337"/>
                  </a:cubicBezTo>
                  <a:cubicBezTo>
                    <a:pt x="136740" y="53253"/>
                    <a:pt x="126732" y="88174"/>
                    <a:pt x="121273" y="99713"/>
                  </a:cubicBezTo>
                  <a:cubicBezTo>
                    <a:pt x="110961" y="120969"/>
                    <a:pt x="96404" y="130990"/>
                    <a:pt x="85182" y="130990"/>
                  </a:cubicBezTo>
                  <a:cubicBezTo>
                    <a:pt x="65166" y="130990"/>
                    <a:pt x="61223" y="105786"/>
                    <a:pt x="61223" y="103964"/>
                  </a:cubicBezTo>
                  <a:cubicBezTo>
                    <a:pt x="61223" y="103357"/>
                    <a:pt x="61223" y="102750"/>
                    <a:pt x="62133" y="99106"/>
                  </a:cubicBezTo>
                  <a:lnTo>
                    <a:pt x="76994" y="3958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3" name="Freeform: Shape 882">
              <a:extLst>
                <a:ext uri="{FF2B5EF4-FFF2-40B4-BE49-F238E27FC236}">
                  <a16:creationId xmlns:a16="http://schemas.microsoft.com/office/drawing/2014/main" id="{02FF660F-32DC-9F3E-F1A9-0D8E7A20EF5B}"/>
                </a:ext>
              </a:extLst>
            </p:cNvPr>
            <p:cNvSpPr/>
            <p:nvPr>
              <p:custDataLst>
                <p:tags r:id="rId81"/>
              </p:custDataLst>
            </p:nvPr>
          </p:nvSpPr>
          <p:spPr>
            <a:xfrm>
              <a:off x="10061352" y="7955461"/>
              <a:ext cx="159221" cy="199505"/>
            </a:xfrm>
            <a:custGeom>
              <a:avLst/>
              <a:gdLst>
                <a:gd name="connsiteX0" fmla="*/ 7245 w 159221"/>
                <a:gd name="connsiteY0" fmla="*/ 57200 h 199505"/>
                <a:gd name="connsiteX1" fmla="*/ 55466 w 159221"/>
                <a:gd name="connsiteY1" fmla="*/ 21976 h 199505"/>
                <a:gd name="connsiteX2" fmla="*/ 104597 w 159221"/>
                <a:gd name="connsiteY2" fmla="*/ 99106 h 199505"/>
                <a:gd name="connsiteX3" fmla="*/ 100958 w 159221"/>
                <a:gd name="connsiteY3" fmla="*/ 128864 h 199505"/>
                <a:gd name="connsiteX4" fmla="*/ 85188 w 159221"/>
                <a:gd name="connsiteY4" fmla="*/ 194152 h 199505"/>
                <a:gd name="connsiteX5" fmla="*/ 89130 w 159221"/>
                <a:gd name="connsiteY5" fmla="*/ 199618 h 199505"/>
                <a:gd name="connsiteX6" fmla="*/ 98835 w 159221"/>
                <a:gd name="connsiteY6" fmla="*/ 181398 h 199505"/>
                <a:gd name="connsiteX7" fmla="*/ 110056 w 159221"/>
                <a:gd name="connsiteY7" fmla="*/ 129168 h 199505"/>
                <a:gd name="connsiteX8" fmla="*/ 112483 w 159221"/>
                <a:gd name="connsiteY8" fmla="*/ 117325 h 199505"/>
                <a:gd name="connsiteX9" fmla="*/ 153729 w 159221"/>
                <a:gd name="connsiteY9" fmla="*/ 18028 h 199505"/>
                <a:gd name="connsiteX10" fmla="*/ 159491 w 159221"/>
                <a:gd name="connsiteY10" fmla="*/ 6489 h 199505"/>
                <a:gd name="connsiteX11" fmla="*/ 155852 w 159221"/>
                <a:gd name="connsiteY11" fmla="*/ 3452 h 199505"/>
                <a:gd name="connsiteX12" fmla="*/ 152212 w 159221"/>
                <a:gd name="connsiteY12" fmla="*/ 5578 h 199505"/>
                <a:gd name="connsiteX13" fmla="*/ 112179 w 159221"/>
                <a:gd name="connsiteY13" fmla="*/ 95462 h 199505"/>
                <a:gd name="connsiteX14" fmla="*/ 99745 w 159221"/>
                <a:gd name="connsiteY14" fmla="*/ 33515 h 199505"/>
                <a:gd name="connsiteX15" fmla="*/ 59409 w 159221"/>
                <a:gd name="connsiteY15" fmla="*/ 112 h 199505"/>
                <a:gd name="connsiteX16" fmla="*/ 269 w 159221"/>
                <a:gd name="connsiteY16" fmla="*/ 55682 h 199505"/>
                <a:gd name="connsiteX17" fmla="*/ 6032 w 159221"/>
                <a:gd name="connsiteY17" fmla="*/ 58719 h 199505"/>
                <a:gd name="connsiteX18" fmla="*/ 7245 w 159221"/>
                <a:gd name="connsiteY18" fmla="*/ 57200 h 1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221" h="199505">
                  <a:moveTo>
                    <a:pt x="7245" y="57200"/>
                  </a:moveTo>
                  <a:cubicBezTo>
                    <a:pt x="19073" y="22279"/>
                    <a:pt x="52130" y="21976"/>
                    <a:pt x="55466" y="21976"/>
                  </a:cubicBezTo>
                  <a:cubicBezTo>
                    <a:pt x="101261" y="21976"/>
                    <a:pt x="104597" y="75116"/>
                    <a:pt x="104597" y="99106"/>
                  </a:cubicBezTo>
                  <a:cubicBezTo>
                    <a:pt x="104597" y="117629"/>
                    <a:pt x="103081" y="122791"/>
                    <a:pt x="100958" y="128864"/>
                  </a:cubicBezTo>
                  <a:cubicBezTo>
                    <a:pt x="94286" y="151032"/>
                    <a:pt x="85188" y="186256"/>
                    <a:pt x="85188" y="194152"/>
                  </a:cubicBezTo>
                  <a:cubicBezTo>
                    <a:pt x="85188" y="197492"/>
                    <a:pt x="86704" y="199618"/>
                    <a:pt x="89130" y="199618"/>
                  </a:cubicBezTo>
                  <a:cubicBezTo>
                    <a:pt x="93073" y="199618"/>
                    <a:pt x="95499" y="192937"/>
                    <a:pt x="98835" y="181398"/>
                  </a:cubicBezTo>
                  <a:cubicBezTo>
                    <a:pt x="105811" y="155890"/>
                    <a:pt x="108843" y="138582"/>
                    <a:pt x="110056" y="129168"/>
                  </a:cubicBezTo>
                  <a:cubicBezTo>
                    <a:pt x="110663" y="125220"/>
                    <a:pt x="111270" y="121273"/>
                    <a:pt x="112483" y="117325"/>
                  </a:cubicBezTo>
                  <a:cubicBezTo>
                    <a:pt x="122188" y="87263"/>
                    <a:pt x="141598" y="42017"/>
                    <a:pt x="153729" y="18028"/>
                  </a:cubicBezTo>
                  <a:cubicBezTo>
                    <a:pt x="155852" y="14384"/>
                    <a:pt x="159491" y="7704"/>
                    <a:pt x="159491" y="6489"/>
                  </a:cubicBezTo>
                  <a:cubicBezTo>
                    <a:pt x="159491" y="3452"/>
                    <a:pt x="156458" y="3452"/>
                    <a:pt x="155852" y="3452"/>
                  </a:cubicBezTo>
                  <a:cubicBezTo>
                    <a:pt x="154942" y="3452"/>
                    <a:pt x="153122" y="3452"/>
                    <a:pt x="152212" y="5578"/>
                  </a:cubicBezTo>
                  <a:cubicBezTo>
                    <a:pt x="136442" y="34426"/>
                    <a:pt x="124311" y="64792"/>
                    <a:pt x="112179" y="95462"/>
                  </a:cubicBezTo>
                  <a:cubicBezTo>
                    <a:pt x="111876" y="86048"/>
                    <a:pt x="111573" y="62970"/>
                    <a:pt x="99745" y="33515"/>
                  </a:cubicBezTo>
                  <a:cubicBezTo>
                    <a:pt x="92466" y="14991"/>
                    <a:pt x="80335" y="112"/>
                    <a:pt x="59409" y="112"/>
                  </a:cubicBezTo>
                  <a:cubicBezTo>
                    <a:pt x="21499" y="112"/>
                    <a:pt x="269" y="46269"/>
                    <a:pt x="269" y="55682"/>
                  </a:cubicBezTo>
                  <a:cubicBezTo>
                    <a:pt x="269" y="58719"/>
                    <a:pt x="2999" y="58719"/>
                    <a:pt x="6032" y="58719"/>
                  </a:cubicBezTo>
                  <a:lnTo>
                    <a:pt x="7245" y="57200"/>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4" name="Freeform: Shape 883">
              <a:extLst>
                <a:ext uri="{FF2B5EF4-FFF2-40B4-BE49-F238E27FC236}">
                  <a16:creationId xmlns:a16="http://schemas.microsoft.com/office/drawing/2014/main" id="{F2453385-24E3-696B-9164-442B81B08FAC}"/>
                </a:ext>
              </a:extLst>
            </p:cNvPr>
            <p:cNvSpPr/>
            <p:nvPr>
              <p:custDataLst>
                <p:tags r:id="rId82"/>
              </p:custDataLst>
            </p:nvPr>
          </p:nvSpPr>
          <p:spPr>
            <a:xfrm>
              <a:off x="10310329" y="7861933"/>
              <a:ext cx="70360" cy="303661"/>
            </a:xfrm>
            <a:custGeom>
              <a:avLst/>
              <a:gdLst>
                <a:gd name="connsiteX0" fmla="*/ 70637 w 70360"/>
                <a:gd name="connsiteY0" fmla="*/ 300737 h 303661"/>
                <a:gd name="connsiteX1" fmla="*/ 65482 w 70360"/>
                <a:gd name="connsiteY1" fmla="*/ 294056 h 303661"/>
                <a:gd name="connsiteX2" fmla="*/ 17867 w 70360"/>
                <a:gd name="connsiteY2" fmla="*/ 151943 h 303661"/>
                <a:gd name="connsiteX3" fmla="*/ 66695 w 70360"/>
                <a:gd name="connsiteY3" fmla="*/ 8311 h 303661"/>
                <a:gd name="connsiteX4" fmla="*/ 70637 w 70360"/>
                <a:gd name="connsiteY4" fmla="*/ 3149 h 303661"/>
                <a:gd name="connsiteX5" fmla="*/ 67605 w 70360"/>
                <a:gd name="connsiteY5" fmla="*/ 112 h 303661"/>
                <a:gd name="connsiteX6" fmla="*/ 19383 w 70360"/>
                <a:gd name="connsiteY6" fmla="*/ 59326 h 303661"/>
                <a:gd name="connsiteX7" fmla="*/ 277 w 70360"/>
                <a:gd name="connsiteY7" fmla="*/ 151943 h 303661"/>
                <a:gd name="connsiteX8" fmla="*/ 20293 w 70360"/>
                <a:gd name="connsiteY8" fmla="*/ 246685 h 303661"/>
                <a:gd name="connsiteX9" fmla="*/ 67605 w 70360"/>
                <a:gd name="connsiteY9" fmla="*/ 303773 h 303661"/>
                <a:gd name="connsiteX10" fmla="*/ 70637 w 70360"/>
                <a:gd name="connsiteY10" fmla="*/ 300737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60" h="303661">
                  <a:moveTo>
                    <a:pt x="70637" y="300737"/>
                  </a:moveTo>
                  <a:cubicBezTo>
                    <a:pt x="70637" y="299826"/>
                    <a:pt x="70637" y="299218"/>
                    <a:pt x="65482" y="294056"/>
                  </a:cubicBezTo>
                  <a:cubicBezTo>
                    <a:pt x="27572" y="255795"/>
                    <a:pt x="17867" y="198403"/>
                    <a:pt x="17867" y="151943"/>
                  </a:cubicBezTo>
                  <a:cubicBezTo>
                    <a:pt x="17867" y="99106"/>
                    <a:pt x="29391" y="46269"/>
                    <a:pt x="66695" y="8311"/>
                  </a:cubicBezTo>
                  <a:cubicBezTo>
                    <a:pt x="70637" y="4667"/>
                    <a:pt x="70637" y="4060"/>
                    <a:pt x="70637" y="3149"/>
                  </a:cubicBezTo>
                  <a:cubicBezTo>
                    <a:pt x="70637" y="1023"/>
                    <a:pt x="69424" y="112"/>
                    <a:pt x="67605" y="112"/>
                  </a:cubicBezTo>
                  <a:cubicBezTo>
                    <a:pt x="64572" y="112"/>
                    <a:pt x="37277" y="20761"/>
                    <a:pt x="19383" y="59326"/>
                  </a:cubicBezTo>
                  <a:cubicBezTo>
                    <a:pt x="3916" y="92729"/>
                    <a:pt x="277" y="126435"/>
                    <a:pt x="277" y="151943"/>
                  </a:cubicBezTo>
                  <a:cubicBezTo>
                    <a:pt x="277" y="175628"/>
                    <a:pt x="3613" y="212371"/>
                    <a:pt x="20293" y="246685"/>
                  </a:cubicBezTo>
                  <a:cubicBezTo>
                    <a:pt x="38490" y="284035"/>
                    <a:pt x="64572" y="303773"/>
                    <a:pt x="67605" y="303773"/>
                  </a:cubicBezTo>
                  <a:cubicBezTo>
                    <a:pt x="69424" y="303773"/>
                    <a:pt x="70637" y="302862"/>
                    <a:pt x="70637" y="300737"/>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5" name="Freeform: Shape 884">
              <a:extLst>
                <a:ext uri="{FF2B5EF4-FFF2-40B4-BE49-F238E27FC236}">
                  <a16:creationId xmlns:a16="http://schemas.microsoft.com/office/drawing/2014/main" id="{3E958AB0-9753-98C6-94F8-98270DB9DAB7}"/>
                </a:ext>
              </a:extLst>
            </p:cNvPr>
            <p:cNvSpPr/>
            <p:nvPr>
              <p:custDataLst>
                <p:tags r:id="rId83"/>
              </p:custDataLst>
            </p:nvPr>
          </p:nvSpPr>
          <p:spPr>
            <a:xfrm>
              <a:off x="10403706" y="7955461"/>
              <a:ext cx="159221" cy="199505"/>
            </a:xfrm>
            <a:custGeom>
              <a:avLst/>
              <a:gdLst>
                <a:gd name="connsiteX0" fmla="*/ 7256 w 159221"/>
                <a:gd name="connsiteY0" fmla="*/ 57200 h 199505"/>
                <a:gd name="connsiteX1" fmla="*/ 55477 w 159221"/>
                <a:gd name="connsiteY1" fmla="*/ 21976 h 199505"/>
                <a:gd name="connsiteX2" fmla="*/ 104609 w 159221"/>
                <a:gd name="connsiteY2" fmla="*/ 99106 h 199505"/>
                <a:gd name="connsiteX3" fmla="*/ 100969 w 159221"/>
                <a:gd name="connsiteY3" fmla="*/ 128864 h 199505"/>
                <a:gd name="connsiteX4" fmla="*/ 85199 w 159221"/>
                <a:gd name="connsiteY4" fmla="*/ 194152 h 199505"/>
                <a:gd name="connsiteX5" fmla="*/ 89141 w 159221"/>
                <a:gd name="connsiteY5" fmla="*/ 199618 h 199505"/>
                <a:gd name="connsiteX6" fmla="*/ 98846 w 159221"/>
                <a:gd name="connsiteY6" fmla="*/ 181398 h 199505"/>
                <a:gd name="connsiteX7" fmla="*/ 110068 w 159221"/>
                <a:gd name="connsiteY7" fmla="*/ 129168 h 199505"/>
                <a:gd name="connsiteX8" fmla="*/ 112494 w 159221"/>
                <a:gd name="connsiteY8" fmla="*/ 117325 h 199505"/>
                <a:gd name="connsiteX9" fmla="*/ 153740 w 159221"/>
                <a:gd name="connsiteY9" fmla="*/ 18028 h 199505"/>
                <a:gd name="connsiteX10" fmla="*/ 159502 w 159221"/>
                <a:gd name="connsiteY10" fmla="*/ 6489 h 199505"/>
                <a:gd name="connsiteX11" fmla="*/ 155863 w 159221"/>
                <a:gd name="connsiteY11" fmla="*/ 3452 h 199505"/>
                <a:gd name="connsiteX12" fmla="*/ 152224 w 159221"/>
                <a:gd name="connsiteY12" fmla="*/ 5578 h 199505"/>
                <a:gd name="connsiteX13" fmla="*/ 112191 w 159221"/>
                <a:gd name="connsiteY13" fmla="*/ 95462 h 199505"/>
                <a:gd name="connsiteX14" fmla="*/ 99756 w 159221"/>
                <a:gd name="connsiteY14" fmla="*/ 33515 h 199505"/>
                <a:gd name="connsiteX15" fmla="*/ 59420 w 159221"/>
                <a:gd name="connsiteY15" fmla="*/ 112 h 199505"/>
                <a:gd name="connsiteX16" fmla="*/ 280 w 159221"/>
                <a:gd name="connsiteY16" fmla="*/ 55682 h 199505"/>
                <a:gd name="connsiteX17" fmla="*/ 6043 w 159221"/>
                <a:gd name="connsiteY17" fmla="*/ 58719 h 199505"/>
                <a:gd name="connsiteX18" fmla="*/ 7256 w 159221"/>
                <a:gd name="connsiteY18" fmla="*/ 57200 h 1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221" h="199505">
                  <a:moveTo>
                    <a:pt x="7256" y="57200"/>
                  </a:moveTo>
                  <a:cubicBezTo>
                    <a:pt x="19084" y="22279"/>
                    <a:pt x="52141" y="21976"/>
                    <a:pt x="55477" y="21976"/>
                  </a:cubicBezTo>
                  <a:cubicBezTo>
                    <a:pt x="101273" y="21976"/>
                    <a:pt x="104609" y="75116"/>
                    <a:pt x="104609" y="99106"/>
                  </a:cubicBezTo>
                  <a:cubicBezTo>
                    <a:pt x="104609" y="117629"/>
                    <a:pt x="103092" y="122791"/>
                    <a:pt x="100969" y="128864"/>
                  </a:cubicBezTo>
                  <a:cubicBezTo>
                    <a:pt x="94297" y="151032"/>
                    <a:pt x="85199" y="186256"/>
                    <a:pt x="85199" y="194152"/>
                  </a:cubicBezTo>
                  <a:cubicBezTo>
                    <a:pt x="85199" y="197492"/>
                    <a:pt x="86715" y="199618"/>
                    <a:pt x="89141" y="199618"/>
                  </a:cubicBezTo>
                  <a:cubicBezTo>
                    <a:pt x="93084" y="199618"/>
                    <a:pt x="95510" y="192937"/>
                    <a:pt x="98846" y="181398"/>
                  </a:cubicBezTo>
                  <a:cubicBezTo>
                    <a:pt x="105822" y="155890"/>
                    <a:pt x="108855" y="138582"/>
                    <a:pt x="110068" y="129168"/>
                  </a:cubicBezTo>
                  <a:cubicBezTo>
                    <a:pt x="110674" y="125220"/>
                    <a:pt x="111281" y="121273"/>
                    <a:pt x="112494" y="117325"/>
                  </a:cubicBezTo>
                  <a:cubicBezTo>
                    <a:pt x="122199" y="87263"/>
                    <a:pt x="141609" y="42017"/>
                    <a:pt x="153740" y="18028"/>
                  </a:cubicBezTo>
                  <a:cubicBezTo>
                    <a:pt x="155863" y="14384"/>
                    <a:pt x="159502" y="7704"/>
                    <a:pt x="159502" y="6489"/>
                  </a:cubicBezTo>
                  <a:cubicBezTo>
                    <a:pt x="159502" y="3452"/>
                    <a:pt x="156469" y="3452"/>
                    <a:pt x="155863" y="3452"/>
                  </a:cubicBezTo>
                  <a:cubicBezTo>
                    <a:pt x="154953" y="3452"/>
                    <a:pt x="153133" y="3452"/>
                    <a:pt x="152224" y="5578"/>
                  </a:cubicBezTo>
                  <a:cubicBezTo>
                    <a:pt x="136453" y="34426"/>
                    <a:pt x="124322" y="64792"/>
                    <a:pt x="112191" y="95462"/>
                  </a:cubicBezTo>
                  <a:cubicBezTo>
                    <a:pt x="111887" y="86048"/>
                    <a:pt x="111584" y="62970"/>
                    <a:pt x="99756" y="33515"/>
                  </a:cubicBezTo>
                  <a:cubicBezTo>
                    <a:pt x="92477" y="14991"/>
                    <a:pt x="80346" y="112"/>
                    <a:pt x="59420" y="112"/>
                  </a:cubicBezTo>
                  <a:cubicBezTo>
                    <a:pt x="21510" y="112"/>
                    <a:pt x="280" y="46269"/>
                    <a:pt x="280" y="55682"/>
                  </a:cubicBezTo>
                  <a:cubicBezTo>
                    <a:pt x="280" y="58719"/>
                    <a:pt x="3010" y="58719"/>
                    <a:pt x="6043" y="58719"/>
                  </a:cubicBezTo>
                  <a:lnTo>
                    <a:pt x="7256" y="57200"/>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6" name="Freeform: Shape 885">
              <a:extLst>
                <a:ext uri="{FF2B5EF4-FFF2-40B4-BE49-F238E27FC236}">
                  <a16:creationId xmlns:a16="http://schemas.microsoft.com/office/drawing/2014/main" id="{15E40585-6238-2F50-33BD-ED2784FE8DBA}"/>
                </a:ext>
              </a:extLst>
            </p:cNvPr>
            <p:cNvSpPr/>
            <p:nvPr>
              <p:custDataLst>
                <p:tags r:id="rId84"/>
              </p:custDataLst>
            </p:nvPr>
          </p:nvSpPr>
          <p:spPr>
            <a:xfrm>
              <a:off x="10566728" y="8041487"/>
              <a:ext cx="178965" cy="93740"/>
            </a:xfrm>
            <a:custGeom>
              <a:avLst/>
              <a:gdLst>
                <a:gd name="connsiteX0" fmla="*/ 163329 w 178965"/>
                <a:gd name="connsiteY0" fmla="*/ 29447 h 93740"/>
                <a:gd name="connsiteX1" fmla="*/ 131484 w 178965"/>
                <a:gd name="connsiteY1" fmla="*/ 114 h 93740"/>
                <a:gd name="connsiteX2" fmla="*/ 97517 w 178965"/>
                <a:gd name="connsiteY2" fmla="*/ 19882 h 93740"/>
                <a:gd name="connsiteX3" fmla="*/ 66310 w 178965"/>
                <a:gd name="connsiteY3" fmla="*/ 114 h 93740"/>
                <a:gd name="connsiteX4" fmla="*/ 31705 w 178965"/>
                <a:gd name="connsiteY4" fmla="*/ 20732 h 93740"/>
                <a:gd name="connsiteX5" fmla="*/ 31493 w 178965"/>
                <a:gd name="connsiteY5" fmla="*/ 20732 h 93740"/>
                <a:gd name="connsiteX6" fmla="*/ 31493 w 178965"/>
                <a:gd name="connsiteY6" fmla="*/ 114 h 93740"/>
                <a:gd name="connsiteX7" fmla="*/ 286 w 178965"/>
                <a:gd name="connsiteY7" fmla="*/ 2452 h 93740"/>
                <a:gd name="connsiteX8" fmla="*/ 286 w 178965"/>
                <a:gd name="connsiteY8" fmla="*/ 10104 h 93740"/>
                <a:gd name="connsiteX9" fmla="*/ 16208 w 178965"/>
                <a:gd name="connsiteY9" fmla="*/ 22007 h 93740"/>
                <a:gd name="connsiteX10" fmla="*/ 16208 w 178965"/>
                <a:gd name="connsiteY10" fmla="*/ 77061 h 93740"/>
                <a:gd name="connsiteX11" fmla="*/ 286 w 178965"/>
                <a:gd name="connsiteY11" fmla="*/ 86201 h 93740"/>
                <a:gd name="connsiteX12" fmla="*/ 286 w 178965"/>
                <a:gd name="connsiteY12" fmla="*/ 93854 h 93740"/>
                <a:gd name="connsiteX13" fmla="*/ 24487 w 178965"/>
                <a:gd name="connsiteY13" fmla="*/ 93004 h 93740"/>
                <a:gd name="connsiteX14" fmla="*/ 48901 w 178965"/>
                <a:gd name="connsiteY14" fmla="*/ 93854 h 93740"/>
                <a:gd name="connsiteX15" fmla="*/ 48901 w 178965"/>
                <a:gd name="connsiteY15" fmla="*/ 86201 h 93740"/>
                <a:gd name="connsiteX16" fmla="*/ 32979 w 178965"/>
                <a:gd name="connsiteY16" fmla="*/ 77061 h 93740"/>
                <a:gd name="connsiteX17" fmla="*/ 32979 w 178965"/>
                <a:gd name="connsiteY17" fmla="*/ 38800 h 93740"/>
                <a:gd name="connsiteX18" fmla="*/ 64611 w 178965"/>
                <a:gd name="connsiteY18" fmla="*/ 6065 h 93740"/>
                <a:gd name="connsiteX19" fmla="*/ 81383 w 178965"/>
                <a:gd name="connsiteY19" fmla="*/ 28597 h 93740"/>
                <a:gd name="connsiteX20" fmla="*/ 81383 w 178965"/>
                <a:gd name="connsiteY20" fmla="*/ 77061 h 93740"/>
                <a:gd name="connsiteX21" fmla="*/ 65460 w 178965"/>
                <a:gd name="connsiteY21" fmla="*/ 86201 h 93740"/>
                <a:gd name="connsiteX22" fmla="*/ 65460 w 178965"/>
                <a:gd name="connsiteY22" fmla="*/ 93854 h 93740"/>
                <a:gd name="connsiteX23" fmla="*/ 89662 w 178965"/>
                <a:gd name="connsiteY23" fmla="*/ 93004 h 93740"/>
                <a:gd name="connsiteX24" fmla="*/ 114076 w 178965"/>
                <a:gd name="connsiteY24" fmla="*/ 93854 h 93740"/>
                <a:gd name="connsiteX25" fmla="*/ 114076 w 178965"/>
                <a:gd name="connsiteY25" fmla="*/ 86201 h 93740"/>
                <a:gd name="connsiteX26" fmla="*/ 98154 w 178965"/>
                <a:gd name="connsiteY26" fmla="*/ 77061 h 93740"/>
                <a:gd name="connsiteX27" fmla="*/ 98154 w 178965"/>
                <a:gd name="connsiteY27" fmla="*/ 38800 h 93740"/>
                <a:gd name="connsiteX28" fmla="*/ 129786 w 178965"/>
                <a:gd name="connsiteY28" fmla="*/ 6065 h 93740"/>
                <a:gd name="connsiteX29" fmla="*/ 146557 w 178965"/>
                <a:gd name="connsiteY29" fmla="*/ 28597 h 93740"/>
                <a:gd name="connsiteX30" fmla="*/ 146557 w 178965"/>
                <a:gd name="connsiteY30" fmla="*/ 77061 h 93740"/>
                <a:gd name="connsiteX31" fmla="*/ 130635 w 178965"/>
                <a:gd name="connsiteY31" fmla="*/ 86201 h 93740"/>
                <a:gd name="connsiteX32" fmla="*/ 130635 w 178965"/>
                <a:gd name="connsiteY32" fmla="*/ 93854 h 93740"/>
                <a:gd name="connsiteX33" fmla="*/ 154837 w 178965"/>
                <a:gd name="connsiteY33" fmla="*/ 93004 h 93740"/>
                <a:gd name="connsiteX34" fmla="*/ 179251 w 178965"/>
                <a:gd name="connsiteY34" fmla="*/ 93854 h 93740"/>
                <a:gd name="connsiteX35" fmla="*/ 179251 w 178965"/>
                <a:gd name="connsiteY35" fmla="*/ 86201 h 93740"/>
                <a:gd name="connsiteX36" fmla="*/ 163329 w 178965"/>
                <a:gd name="connsiteY36" fmla="*/ 77061 h 93740"/>
                <a:gd name="connsiteX37" fmla="*/ 163329 w 178965"/>
                <a:gd name="connsiteY37" fmla="*/ 29447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8965" h="93740">
                  <a:moveTo>
                    <a:pt x="163329" y="29447"/>
                  </a:moveTo>
                  <a:cubicBezTo>
                    <a:pt x="163329" y="10954"/>
                    <a:pt x="154200" y="114"/>
                    <a:pt x="131484" y="114"/>
                  </a:cubicBezTo>
                  <a:cubicBezTo>
                    <a:pt x="114713" y="114"/>
                    <a:pt x="103249" y="9254"/>
                    <a:pt x="97517" y="19882"/>
                  </a:cubicBezTo>
                  <a:cubicBezTo>
                    <a:pt x="93271" y="4790"/>
                    <a:pt x="81807" y="114"/>
                    <a:pt x="66310" y="114"/>
                  </a:cubicBezTo>
                  <a:cubicBezTo>
                    <a:pt x="48901" y="114"/>
                    <a:pt x="37650" y="9679"/>
                    <a:pt x="31705" y="20732"/>
                  </a:cubicBezTo>
                  <a:lnTo>
                    <a:pt x="31493" y="20732"/>
                  </a:lnTo>
                  <a:lnTo>
                    <a:pt x="31493" y="114"/>
                  </a:lnTo>
                  <a:lnTo>
                    <a:pt x="286" y="2452"/>
                  </a:lnTo>
                  <a:lnTo>
                    <a:pt x="286" y="10104"/>
                  </a:lnTo>
                  <a:cubicBezTo>
                    <a:pt x="14509" y="10104"/>
                    <a:pt x="16208" y="11592"/>
                    <a:pt x="16208" y="22007"/>
                  </a:cubicBezTo>
                  <a:lnTo>
                    <a:pt x="16208" y="77061"/>
                  </a:lnTo>
                  <a:cubicBezTo>
                    <a:pt x="16208" y="86201"/>
                    <a:pt x="14085" y="86201"/>
                    <a:pt x="286" y="86201"/>
                  </a:cubicBezTo>
                  <a:lnTo>
                    <a:pt x="286" y="93854"/>
                  </a:lnTo>
                  <a:cubicBezTo>
                    <a:pt x="710" y="93854"/>
                    <a:pt x="15571" y="93004"/>
                    <a:pt x="24487" y="93004"/>
                  </a:cubicBezTo>
                  <a:cubicBezTo>
                    <a:pt x="32342" y="93004"/>
                    <a:pt x="46991" y="93641"/>
                    <a:pt x="48901" y="93854"/>
                  </a:cubicBezTo>
                  <a:lnTo>
                    <a:pt x="48901" y="86201"/>
                  </a:lnTo>
                  <a:cubicBezTo>
                    <a:pt x="35102" y="86201"/>
                    <a:pt x="32979" y="86201"/>
                    <a:pt x="32979" y="77061"/>
                  </a:cubicBezTo>
                  <a:lnTo>
                    <a:pt x="32979" y="38800"/>
                  </a:lnTo>
                  <a:cubicBezTo>
                    <a:pt x="32979" y="16481"/>
                    <a:pt x="50600" y="6065"/>
                    <a:pt x="64611" y="6065"/>
                  </a:cubicBezTo>
                  <a:cubicBezTo>
                    <a:pt x="79472" y="6065"/>
                    <a:pt x="81383" y="17756"/>
                    <a:pt x="81383" y="28597"/>
                  </a:cubicBezTo>
                  <a:lnTo>
                    <a:pt x="81383" y="77061"/>
                  </a:lnTo>
                  <a:cubicBezTo>
                    <a:pt x="81383" y="86201"/>
                    <a:pt x="79260" y="86201"/>
                    <a:pt x="65460" y="86201"/>
                  </a:cubicBezTo>
                  <a:lnTo>
                    <a:pt x="65460" y="93854"/>
                  </a:lnTo>
                  <a:cubicBezTo>
                    <a:pt x="65885" y="93854"/>
                    <a:pt x="80746" y="93004"/>
                    <a:pt x="89662" y="93004"/>
                  </a:cubicBezTo>
                  <a:cubicBezTo>
                    <a:pt x="97517" y="93004"/>
                    <a:pt x="112165" y="93641"/>
                    <a:pt x="114076" y="93854"/>
                  </a:cubicBezTo>
                  <a:lnTo>
                    <a:pt x="114076" y="86201"/>
                  </a:lnTo>
                  <a:cubicBezTo>
                    <a:pt x="100277" y="86201"/>
                    <a:pt x="98154" y="86201"/>
                    <a:pt x="98154" y="77061"/>
                  </a:cubicBezTo>
                  <a:lnTo>
                    <a:pt x="98154" y="38800"/>
                  </a:lnTo>
                  <a:cubicBezTo>
                    <a:pt x="98154" y="16481"/>
                    <a:pt x="115774" y="6065"/>
                    <a:pt x="129786" y="6065"/>
                  </a:cubicBezTo>
                  <a:cubicBezTo>
                    <a:pt x="144647" y="6065"/>
                    <a:pt x="146557" y="17756"/>
                    <a:pt x="146557" y="28597"/>
                  </a:cubicBezTo>
                  <a:lnTo>
                    <a:pt x="146557" y="77061"/>
                  </a:lnTo>
                  <a:cubicBezTo>
                    <a:pt x="146557" y="86201"/>
                    <a:pt x="144434" y="86201"/>
                    <a:pt x="130635" y="86201"/>
                  </a:cubicBezTo>
                  <a:lnTo>
                    <a:pt x="130635" y="93854"/>
                  </a:lnTo>
                  <a:cubicBezTo>
                    <a:pt x="131060" y="93854"/>
                    <a:pt x="145921" y="93004"/>
                    <a:pt x="154837" y="93004"/>
                  </a:cubicBezTo>
                  <a:cubicBezTo>
                    <a:pt x="162692" y="93004"/>
                    <a:pt x="177340" y="93641"/>
                    <a:pt x="179251" y="93854"/>
                  </a:cubicBezTo>
                  <a:lnTo>
                    <a:pt x="179251" y="86201"/>
                  </a:lnTo>
                  <a:cubicBezTo>
                    <a:pt x="165452" y="86201"/>
                    <a:pt x="163329" y="86201"/>
                    <a:pt x="163329" y="77061"/>
                  </a:cubicBezTo>
                  <a:lnTo>
                    <a:pt x="163329" y="2944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7" name="Freeform: Shape 886">
              <a:extLst>
                <a:ext uri="{FF2B5EF4-FFF2-40B4-BE49-F238E27FC236}">
                  <a16:creationId xmlns:a16="http://schemas.microsoft.com/office/drawing/2014/main" id="{52E8737C-7C7E-2AAD-EABF-F5B169345932}"/>
                </a:ext>
              </a:extLst>
            </p:cNvPr>
            <p:cNvSpPr/>
            <p:nvPr>
              <p:custDataLst>
                <p:tags r:id="rId85"/>
              </p:custDataLst>
            </p:nvPr>
          </p:nvSpPr>
          <p:spPr>
            <a:xfrm>
              <a:off x="10766179" y="8040425"/>
              <a:ext cx="105935" cy="96928"/>
            </a:xfrm>
            <a:custGeom>
              <a:avLst/>
              <a:gdLst>
                <a:gd name="connsiteX0" fmla="*/ 83300 w 105935"/>
                <a:gd name="connsiteY0" fmla="*/ 37950 h 96928"/>
                <a:gd name="connsiteX1" fmla="*/ 73534 w 105935"/>
                <a:gd name="connsiteY1" fmla="*/ 10742 h 96928"/>
                <a:gd name="connsiteX2" fmla="*/ 42114 w 105935"/>
                <a:gd name="connsiteY2" fmla="*/ 114 h 96928"/>
                <a:gd name="connsiteX3" fmla="*/ 7722 w 105935"/>
                <a:gd name="connsiteY3" fmla="*/ 20732 h 96928"/>
                <a:gd name="connsiteX4" fmla="*/ 17913 w 105935"/>
                <a:gd name="connsiteY4" fmla="*/ 31148 h 96928"/>
                <a:gd name="connsiteX5" fmla="*/ 27891 w 105935"/>
                <a:gd name="connsiteY5" fmla="*/ 21157 h 96928"/>
                <a:gd name="connsiteX6" fmla="*/ 20460 w 105935"/>
                <a:gd name="connsiteY6" fmla="*/ 11379 h 96928"/>
                <a:gd name="connsiteX7" fmla="*/ 41690 w 105935"/>
                <a:gd name="connsiteY7" fmla="*/ 6065 h 96928"/>
                <a:gd name="connsiteX8" fmla="*/ 66528 w 105935"/>
                <a:gd name="connsiteY8" fmla="*/ 31785 h 96928"/>
                <a:gd name="connsiteX9" fmla="*/ 66528 w 105935"/>
                <a:gd name="connsiteY9" fmla="*/ 38375 h 96928"/>
                <a:gd name="connsiteX10" fmla="*/ 25343 w 105935"/>
                <a:gd name="connsiteY10" fmla="*/ 45177 h 96928"/>
                <a:gd name="connsiteX11" fmla="*/ 292 w 105935"/>
                <a:gd name="connsiteY11" fmla="*/ 73448 h 96928"/>
                <a:gd name="connsiteX12" fmla="*/ 37444 w 105935"/>
                <a:gd name="connsiteY12" fmla="*/ 97042 h 96928"/>
                <a:gd name="connsiteX13" fmla="*/ 68864 w 105935"/>
                <a:gd name="connsiteY13" fmla="*/ 79187 h 96928"/>
                <a:gd name="connsiteX14" fmla="*/ 85210 w 105935"/>
                <a:gd name="connsiteY14" fmla="*/ 95979 h 96928"/>
                <a:gd name="connsiteX15" fmla="*/ 106228 w 105935"/>
                <a:gd name="connsiteY15" fmla="*/ 75786 h 96928"/>
                <a:gd name="connsiteX16" fmla="*/ 106228 w 105935"/>
                <a:gd name="connsiteY16" fmla="*/ 64095 h 96928"/>
                <a:gd name="connsiteX17" fmla="*/ 99010 w 105935"/>
                <a:gd name="connsiteY17" fmla="*/ 64095 h 96928"/>
                <a:gd name="connsiteX18" fmla="*/ 99010 w 105935"/>
                <a:gd name="connsiteY18" fmla="*/ 75573 h 96928"/>
                <a:gd name="connsiteX19" fmla="*/ 91155 w 105935"/>
                <a:gd name="connsiteY19" fmla="*/ 87902 h 96928"/>
                <a:gd name="connsiteX20" fmla="*/ 83300 w 105935"/>
                <a:gd name="connsiteY20" fmla="*/ 75148 h 96928"/>
                <a:gd name="connsiteX21" fmla="*/ 83300 w 105935"/>
                <a:gd name="connsiteY21" fmla="*/ 37950 h 96928"/>
                <a:gd name="connsiteX22" fmla="*/ 66528 w 105935"/>
                <a:gd name="connsiteY22" fmla="*/ 64945 h 96928"/>
                <a:gd name="connsiteX23" fmla="*/ 39142 w 105935"/>
                <a:gd name="connsiteY23" fmla="*/ 91090 h 96928"/>
                <a:gd name="connsiteX24" fmla="*/ 18125 w 105935"/>
                <a:gd name="connsiteY24" fmla="*/ 73448 h 96928"/>
                <a:gd name="connsiteX25" fmla="*/ 66528 w 105935"/>
                <a:gd name="connsiteY25" fmla="*/ 43901 h 96928"/>
                <a:gd name="connsiteX26" fmla="*/ 66528 w 105935"/>
                <a:gd name="connsiteY26" fmla="*/ 64945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935" h="96928">
                  <a:moveTo>
                    <a:pt x="83300" y="37950"/>
                  </a:moveTo>
                  <a:cubicBezTo>
                    <a:pt x="83300" y="26684"/>
                    <a:pt x="83300" y="18606"/>
                    <a:pt x="73534" y="10742"/>
                  </a:cubicBezTo>
                  <a:cubicBezTo>
                    <a:pt x="64830" y="3515"/>
                    <a:pt x="54640" y="114"/>
                    <a:pt x="42114" y="114"/>
                  </a:cubicBezTo>
                  <a:cubicBezTo>
                    <a:pt x="21946" y="114"/>
                    <a:pt x="7722" y="7766"/>
                    <a:pt x="7722" y="20732"/>
                  </a:cubicBezTo>
                  <a:cubicBezTo>
                    <a:pt x="7722" y="27534"/>
                    <a:pt x="12393" y="31148"/>
                    <a:pt x="17913" y="31148"/>
                  </a:cubicBezTo>
                  <a:cubicBezTo>
                    <a:pt x="23645" y="31148"/>
                    <a:pt x="27891" y="26896"/>
                    <a:pt x="27891" y="21157"/>
                  </a:cubicBezTo>
                  <a:cubicBezTo>
                    <a:pt x="27891" y="17544"/>
                    <a:pt x="26192" y="13080"/>
                    <a:pt x="20460" y="11379"/>
                  </a:cubicBezTo>
                  <a:cubicBezTo>
                    <a:pt x="28103" y="6065"/>
                    <a:pt x="40416" y="6065"/>
                    <a:pt x="41690" y="6065"/>
                  </a:cubicBezTo>
                  <a:cubicBezTo>
                    <a:pt x="53578" y="6065"/>
                    <a:pt x="66528" y="13930"/>
                    <a:pt x="66528" y="31785"/>
                  </a:cubicBezTo>
                  <a:lnTo>
                    <a:pt x="66528" y="38375"/>
                  </a:lnTo>
                  <a:cubicBezTo>
                    <a:pt x="54852" y="38800"/>
                    <a:pt x="40841" y="39438"/>
                    <a:pt x="25343" y="45177"/>
                  </a:cubicBezTo>
                  <a:cubicBezTo>
                    <a:pt x="6236" y="52191"/>
                    <a:pt x="292" y="63882"/>
                    <a:pt x="292" y="73448"/>
                  </a:cubicBezTo>
                  <a:cubicBezTo>
                    <a:pt x="292" y="91728"/>
                    <a:pt x="22371" y="97042"/>
                    <a:pt x="37444" y="97042"/>
                  </a:cubicBezTo>
                  <a:cubicBezTo>
                    <a:pt x="54428" y="97042"/>
                    <a:pt x="64405" y="87477"/>
                    <a:pt x="68864" y="79187"/>
                  </a:cubicBezTo>
                  <a:cubicBezTo>
                    <a:pt x="69713" y="87902"/>
                    <a:pt x="75445" y="95979"/>
                    <a:pt x="85210" y="95979"/>
                  </a:cubicBezTo>
                  <a:cubicBezTo>
                    <a:pt x="85635" y="95979"/>
                    <a:pt x="106228" y="95979"/>
                    <a:pt x="106228" y="75786"/>
                  </a:cubicBezTo>
                  <a:lnTo>
                    <a:pt x="106228" y="64095"/>
                  </a:lnTo>
                  <a:lnTo>
                    <a:pt x="99010" y="64095"/>
                  </a:lnTo>
                  <a:lnTo>
                    <a:pt x="99010" y="75573"/>
                  </a:lnTo>
                  <a:cubicBezTo>
                    <a:pt x="99010" y="77699"/>
                    <a:pt x="99010" y="87902"/>
                    <a:pt x="91155" y="87902"/>
                  </a:cubicBezTo>
                  <a:cubicBezTo>
                    <a:pt x="83300" y="87902"/>
                    <a:pt x="83300" y="77912"/>
                    <a:pt x="83300" y="75148"/>
                  </a:cubicBezTo>
                  <a:lnTo>
                    <a:pt x="83300" y="37950"/>
                  </a:lnTo>
                  <a:close/>
                  <a:moveTo>
                    <a:pt x="66528" y="64945"/>
                  </a:moveTo>
                  <a:cubicBezTo>
                    <a:pt x="66528" y="85351"/>
                    <a:pt x="48696" y="91090"/>
                    <a:pt x="39142" y="91090"/>
                  </a:cubicBezTo>
                  <a:cubicBezTo>
                    <a:pt x="28315" y="91090"/>
                    <a:pt x="18125" y="83863"/>
                    <a:pt x="18125" y="73448"/>
                  </a:cubicBezTo>
                  <a:cubicBezTo>
                    <a:pt x="18125" y="61757"/>
                    <a:pt x="28315" y="45389"/>
                    <a:pt x="66528" y="43901"/>
                  </a:cubicBezTo>
                  <a:lnTo>
                    <a:pt x="66528" y="6494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8" name="Freeform: Shape 887">
              <a:extLst>
                <a:ext uri="{FF2B5EF4-FFF2-40B4-BE49-F238E27FC236}">
                  <a16:creationId xmlns:a16="http://schemas.microsoft.com/office/drawing/2014/main" id="{C24B3103-C809-B5D4-BE5B-68D87CCBD1BF}"/>
                </a:ext>
              </a:extLst>
            </p:cNvPr>
            <p:cNvSpPr/>
            <p:nvPr>
              <p:custDataLst>
                <p:tags r:id="rId86"/>
              </p:custDataLst>
            </p:nvPr>
          </p:nvSpPr>
          <p:spPr>
            <a:xfrm>
              <a:off x="10880914" y="8043613"/>
              <a:ext cx="116338" cy="91614"/>
            </a:xfrm>
            <a:custGeom>
              <a:avLst/>
              <a:gdLst>
                <a:gd name="connsiteX0" fmla="*/ 66745 w 116338"/>
                <a:gd name="connsiteY0" fmla="*/ 44114 h 91614"/>
                <a:gd name="connsiteX1" fmla="*/ 65046 w 116338"/>
                <a:gd name="connsiteY1" fmla="*/ 41988 h 91614"/>
                <a:gd name="connsiteX2" fmla="*/ 80969 w 116338"/>
                <a:gd name="connsiteY2" fmla="*/ 24346 h 91614"/>
                <a:gd name="connsiteX3" fmla="*/ 112601 w 116338"/>
                <a:gd name="connsiteY3" fmla="*/ 7766 h 91614"/>
                <a:gd name="connsiteX4" fmla="*/ 112601 w 116338"/>
                <a:gd name="connsiteY4" fmla="*/ 114 h 91614"/>
                <a:gd name="connsiteX5" fmla="*/ 94768 w 116338"/>
                <a:gd name="connsiteY5" fmla="*/ 964 h 91614"/>
                <a:gd name="connsiteX6" fmla="*/ 73750 w 116338"/>
                <a:gd name="connsiteY6" fmla="*/ 114 h 91614"/>
                <a:gd name="connsiteX7" fmla="*/ 73750 w 116338"/>
                <a:gd name="connsiteY7" fmla="*/ 7766 h 91614"/>
                <a:gd name="connsiteX8" fmla="*/ 77996 w 116338"/>
                <a:gd name="connsiteY8" fmla="*/ 12655 h 91614"/>
                <a:gd name="connsiteX9" fmla="*/ 74812 w 116338"/>
                <a:gd name="connsiteY9" fmla="*/ 19882 h 91614"/>
                <a:gd name="connsiteX10" fmla="*/ 59951 w 116338"/>
                <a:gd name="connsiteY10" fmla="*/ 36674 h 91614"/>
                <a:gd name="connsiteX11" fmla="*/ 42331 w 116338"/>
                <a:gd name="connsiteY11" fmla="*/ 16481 h 91614"/>
                <a:gd name="connsiteX12" fmla="*/ 39995 w 116338"/>
                <a:gd name="connsiteY12" fmla="*/ 12230 h 91614"/>
                <a:gd name="connsiteX13" fmla="*/ 45727 w 116338"/>
                <a:gd name="connsiteY13" fmla="*/ 7766 h 91614"/>
                <a:gd name="connsiteX14" fmla="*/ 45727 w 116338"/>
                <a:gd name="connsiteY14" fmla="*/ 114 h 91614"/>
                <a:gd name="connsiteX15" fmla="*/ 21950 w 116338"/>
                <a:gd name="connsiteY15" fmla="*/ 964 h 91614"/>
                <a:gd name="connsiteX16" fmla="*/ 1358 w 116338"/>
                <a:gd name="connsiteY16" fmla="*/ 114 h 91614"/>
                <a:gd name="connsiteX17" fmla="*/ 1358 w 116338"/>
                <a:gd name="connsiteY17" fmla="*/ 7766 h 91614"/>
                <a:gd name="connsiteX18" fmla="*/ 22163 w 116338"/>
                <a:gd name="connsiteY18" fmla="*/ 14143 h 91614"/>
                <a:gd name="connsiteX19" fmla="*/ 48700 w 116338"/>
                <a:gd name="connsiteY19" fmla="*/ 44752 h 91614"/>
                <a:gd name="connsiteX20" fmla="*/ 50398 w 116338"/>
                <a:gd name="connsiteY20" fmla="*/ 46877 h 91614"/>
                <a:gd name="connsiteX21" fmla="*/ 32353 w 116338"/>
                <a:gd name="connsiteY21" fmla="*/ 67283 h 91614"/>
                <a:gd name="connsiteX22" fmla="*/ 296 w 116338"/>
                <a:gd name="connsiteY22" fmla="*/ 84076 h 91614"/>
                <a:gd name="connsiteX23" fmla="*/ 296 w 116338"/>
                <a:gd name="connsiteY23" fmla="*/ 91728 h 91614"/>
                <a:gd name="connsiteX24" fmla="*/ 17917 w 116338"/>
                <a:gd name="connsiteY24" fmla="*/ 90878 h 91614"/>
                <a:gd name="connsiteX25" fmla="*/ 39146 w 116338"/>
                <a:gd name="connsiteY25" fmla="*/ 91728 h 91614"/>
                <a:gd name="connsiteX26" fmla="*/ 39146 w 116338"/>
                <a:gd name="connsiteY26" fmla="*/ 84076 h 91614"/>
                <a:gd name="connsiteX27" fmla="*/ 34900 w 116338"/>
                <a:gd name="connsiteY27" fmla="*/ 79187 h 91614"/>
                <a:gd name="connsiteX28" fmla="*/ 40632 w 116338"/>
                <a:gd name="connsiteY28" fmla="*/ 68771 h 91614"/>
                <a:gd name="connsiteX29" fmla="*/ 55493 w 116338"/>
                <a:gd name="connsiteY29" fmla="*/ 52404 h 91614"/>
                <a:gd name="connsiteX30" fmla="*/ 73963 w 116338"/>
                <a:gd name="connsiteY30" fmla="*/ 73448 h 91614"/>
                <a:gd name="connsiteX31" fmla="*/ 77996 w 116338"/>
                <a:gd name="connsiteY31" fmla="*/ 79612 h 91614"/>
                <a:gd name="connsiteX32" fmla="*/ 72264 w 116338"/>
                <a:gd name="connsiteY32" fmla="*/ 84076 h 91614"/>
                <a:gd name="connsiteX33" fmla="*/ 72264 w 116338"/>
                <a:gd name="connsiteY33" fmla="*/ 91728 h 91614"/>
                <a:gd name="connsiteX34" fmla="*/ 96254 w 116338"/>
                <a:gd name="connsiteY34" fmla="*/ 90878 h 91614"/>
                <a:gd name="connsiteX35" fmla="*/ 116634 w 116338"/>
                <a:gd name="connsiteY35" fmla="*/ 91728 h 91614"/>
                <a:gd name="connsiteX36" fmla="*/ 116634 w 116338"/>
                <a:gd name="connsiteY36" fmla="*/ 84076 h 91614"/>
                <a:gd name="connsiteX37" fmla="*/ 95829 w 116338"/>
                <a:gd name="connsiteY37" fmla="*/ 77274 h 91614"/>
                <a:gd name="connsiteX38" fmla="*/ 66745 w 116338"/>
                <a:gd name="connsiteY38" fmla="*/ 44114 h 9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338" h="91614">
                  <a:moveTo>
                    <a:pt x="66745" y="44114"/>
                  </a:moveTo>
                  <a:cubicBezTo>
                    <a:pt x="66532" y="43901"/>
                    <a:pt x="65046" y="42201"/>
                    <a:pt x="65046" y="41988"/>
                  </a:cubicBezTo>
                  <a:cubicBezTo>
                    <a:pt x="65046" y="41351"/>
                    <a:pt x="79058" y="26259"/>
                    <a:pt x="80969" y="24346"/>
                  </a:cubicBezTo>
                  <a:cubicBezTo>
                    <a:pt x="88399" y="16056"/>
                    <a:pt x="95829" y="7978"/>
                    <a:pt x="112601" y="7766"/>
                  </a:cubicBezTo>
                  <a:lnTo>
                    <a:pt x="112601" y="114"/>
                  </a:lnTo>
                  <a:cubicBezTo>
                    <a:pt x="106656" y="539"/>
                    <a:pt x="100500" y="964"/>
                    <a:pt x="94768" y="964"/>
                  </a:cubicBezTo>
                  <a:cubicBezTo>
                    <a:pt x="88399" y="964"/>
                    <a:pt x="80119" y="751"/>
                    <a:pt x="73750" y="114"/>
                  </a:cubicBezTo>
                  <a:lnTo>
                    <a:pt x="73750" y="7766"/>
                  </a:lnTo>
                  <a:cubicBezTo>
                    <a:pt x="77359" y="8403"/>
                    <a:pt x="77996" y="10742"/>
                    <a:pt x="77996" y="12655"/>
                  </a:cubicBezTo>
                  <a:cubicBezTo>
                    <a:pt x="77996" y="13080"/>
                    <a:pt x="77996" y="16268"/>
                    <a:pt x="74812" y="19882"/>
                  </a:cubicBezTo>
                  <a:lnTo>
                    <a:pt x="59951" y="36674"/>
                  </a:lnTo>
                  <a:lnTo>
                    <a:pt x="42331" y="16481"/>
                  </a:lnTo>
                  <a:cubicBezTo>
                    <a:pt x="40208" y="14143"/>
                    <a:pt x="39995" y="13080"/>
                    <a:pt x="39995" y="12230"/>
                  </a:cubicBezTo>
                  <a:cubicBezTo>
                    <a:pt x="39995" y="9041"/>
                    <a:pt x="42968" y="7766"/>
                    <a:pt x="45727" y="7766"/>
                  </a:cubicBezTo>
                  <a:lnTo>
                    <a:pt x="45727" y="114"/>
                  </a:lnTo>
                  <a:cubicBezTo>
                    <a:pt x="37872" y="751"/>
                    <a:pt x="29805" y="964"/>
                    <a:pt x="21950" y="964"/>
                  </a:cubicBezTo>
                  <a:cubicBezTo>
                    <a:pt x="15581" y="964"/>
                    <a:pt x="7514" y="751"/>
                    <a:pt x="1358" y="114"/>
                  </a:cubicBezTo>
                  <a:lnTo>
                    <a:pt x="1358" y="7766"/>
                  </a:lnTo>
                  <a:cubicBezTo>
                    <a:pt x="11123" y="7766"/>
                    <a:pt x="16643" y="7766"/>
                    <a:pt x="22163" y="14143"/>
                  </a:cubicBezTo>
                  <a:lnTo>
                    <a:pt x="48700" y="44752"/>
                  </a:lnTo>
                  <a:cubicBezTo>
                    <a:pt x="48912" y="44964"/>
                    <a:pt x="50398" y="46665"/>
                    <a:pt x="50398" y="46877"/>
                  </a:cubicBezTo>
                  <a:cubicBezTo>
                    <a:pt x="50398" y="47515"/>
                    <a:pt x="34476" y="64945"/>
                    <a:pt x="32353" y="67283"/>
                  </a:cubicBezTo>
                  <a:cubicBezTo>
                    <a:pt x="24498" y="75786"/>
                    <a:pt x="17280" y="83651"/>
                    <a:pt x="296" y="84076"/>
                  </a:cubicBezTo>
                  <a:lnTo>
                    <a:pt x="296" y="91728"/>
                  </a:lnTo>
                  <a:cubicBezTo>
                    <a:pt x="6665" y="91303"/>
                    <a:pt x="11335" y="90878"/>
                    <a:pt x="17917" y="90878"/>
                  </a:cubicBezTo>
                  <a:cubicBezTo>
                    <a:pt x="24286" y="90878"/>
                    <a:pt x="32777" y="91090"/>
                    <a:pt x="39146" y="91728"/>
                  </a:cubicBezTo>
                  <a:lnTo>
                    <a:pt x="39146" y="84076"/>
                  </a:lnTo>
                  <a:cubicBezTo>
                    <a:pt x="36599" y="83651"/>
                    <a:pt x="34900" y="82163"/>
                    <a:pt x="34900" y="79187"/>
                  </a:cubicBezTo>
                  <a:cubicBezTo>
                    <a:pt x="34900" y="75148"/>
                    <a:pt x="37236" y="72385"/>
                    <a:pt x="40632" y="68771"/>
                  </a:cubicBezTo>
                  <a:lnTo>
                    <a:pt x="55493" y="52404"/>
                  </a:lnTo>
                  <a:lnTo>
                    <a:pt x="73963" y="73448"/>
                  </a:lnTo>
                  <a:cubicBezTo>
                    <a:pt x="77996" y="77912"/>
                    <a:pt x="77996" y="78337"/>
                    <a:pt x="77996" y="79612"/>
                  </a:cubicBezTo>
                  <a:cubicBezTo>
                    <a:pt x="77996" y="83863"/>
                    <a:pt x="73114" y="84076"/>
                    <a:pt x="72264" y="84076"/>
                  </a:cubicBezTo>
                  <a:lnTo>
                    <a:pt x="72264" y="91728"/>
                  </a:lnTo>
                  <a:cubicBezTo>
                    <a:pt x="74175" y="91516"/>
                    <a:pt x="89460" y="90878"/>
                    <a:pt x="96254" y="90878"/>
                  </a:cubicBezTo>
                  <a:cubicBezTo>
                    <a:pt x="103047" y="90878"/>
                    <a:pt x="109841" y="91090"/>
                    <a:pt x="116634" y="91728"/>
                  </a:cubicBezTo>
                  <a:lnTo>
                    <a:pt x="116634" y="84076"/>
                  </a:lnTo>
                  <a:cubicBezTo>
                    <a:pt x="102410" y="84076"/>
                    <a:pt x="100712" y="82800"/>
                    <a:pt x="95829" y="77274"/>
                  </a:cubicBezTo>
                  <a:lnTo>
                    <a:pt x="66745" y="44114"/>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9" name="Freeform: Shape 888">
              <a:extLst>
                <a:ext uri="{FF2B5EF4-FFF2-40B4-BE49-F238E27FC236}">
                  <a16:creationId xmlns:a16="http://schemas.microsoft.com/office/drawing/2014/main" id="{7B97818A-A84D-0156-DF59-CF1B189D65E8}"/>
                </a:ext>
              </a:extLst>
            </p:cNvPr>
            <p:cNvSpPr/>
            <p:nvPr>
              <p:custDataLst>
                <p:tags r:id="rId87"/>
              </p:custDataLst>
            </p:nvPr>
          </p:nvSpPr>
          <p:spPr>
            <a:xfrm>
              <a:off x="11110544" y="8007690"/>
              <a:ext cx="185303" cy="12146"/>
            </a:xfrm>
            <a:custGeom>
              <a:avLst/>
              <a:gdLst>
                <a:gd name="connsiteX0" fmla="*/ 174992 w 185303"/>
                <a:gd name="connsiteY0" fmla="*/ 12258 h 12146"/>
                <a:gd name="connsiteX1" fmla="*/ 185607 w 185303"/>
                <a:gd name="connsiteY1" fmla="*/ 6185 h 12146"/>
                <a:gd name="connsiteX2" fmla="*/ 174992 w 185303"/>
                <a:gd name="connsiteY2" fmla="*/ 112 h 12146"/>
                <a:gd name="connsiteX3" fmla="*/ 10918 w 185303"/>
                <a:gd name="connsiteY3" fmla="*/ 112 h 12146"/>
                <a:gd name="connsiteX4" fmla="*/ 303 w 185303"/>
                <a:gd name="connsiteY4" fmla="*/ 6185 h 12146"/>
                <a:gd name="connsiteX5" fmla="*/ 10918 w 185303"/>
                <a:gd name="connsiteY5" fmla="*/ 12258 h 12146"/>
                <a:gd name="connsiteX6" fmla="*/ 174992 w 185303"/>
                <a:gd name="connsiteY6" fmla="*/ 12258 h 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03" h="12146">
                  <a:moveTo>
                    <a:pt x="174992" y="12258"/>
                  </a:moveTo>
                  <a:cubicBezTo>
                    <a:pt x="180148" y="12258"/>
                    <a:pt x="185607" y="12258"/>
                    <a:pt x="185607" y="6185"/>
                  </a:cubicBezTo>
                  <a:cubicBezTo>
                    <a:pt x="185607" y="112"/>
                    <a:pt x="180148" y="112"/>
                    <a:pt x="174992" y="112"/>
                  </a:cubicBezTo>
                  <a:lnTo>
                    <a:pt x="10918" y="112"/>
                  </a:lnTo>
                  <a:cubicBezTo>
                    <a:pt x="5762" y="112"/>
                    <a:pt x="303" y="112"/>
                    <a:pt x="303" y="6185"/>
                  </a:cubicBezTo>
                  <a:cubicBezTo>
                    <a:pt x="303" y="12258"/>
                    <a:pt x="5762" y="12258"/>
                    <a:pt x="10918" y="12258"/>
                  </a:cubicBezTo>
                  <a:lnTo>
                    <a:pt x="174992" y="1225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0" name="Freeform: Shape 889">
              <a:extLst>
                <a:ext uri="{FF2B5EF4-FFF2-40B4-BE49-F238E27FC236}">
                  <a16:creationId xmlns:a16="http://schemas.microsoft.com/office/drawing/2014/main" id="{E19FAABB-E8FA-0BCC-716A-DF7776FFC34B}"/>
                </a:ext>
              </a:extLst>
            </p:cNvPr>
            <p:cNvSpPr/>
            <p:nvPr>
              <p:custDataLst>
                <p:tags r:id="rId88"/>
              </p:custDataLst>
            </p:nvPr>
          </p:nvSpPr>
          <p:spPr>
            <a:xfrm>
              <a:off x="11394110" y="7955461"/>
              <a:ext cx="159221" cy="199505"/>
            </a:xfrm>
            <a:custGeom>
              <a:avLst/>
              <a:gdLst>
                <a:gd name="connsiteX0" fmla="*/ 7288 w 159221"/>
                <a:gd name="connsiteY0" fmla="*/ 57200 h 199505"/>
                <a:gd name="connsiteX1" fmla="*/ 55510 w 159221"/>
                <a:gd name="connsiteY1" fmla="*/ 21976 h 199505"/>
                <a:gd name="connsiteX2" fmla="*/ 104641 w 159221"/>
                <a:gd name="connsiteY2" fmla="*/ 99106 h 199505"/>
                <a:gd name="connsiteX3" fmla="*/ 101002 w 159221"/>
                <a:gd name="connsiteY3" fmla="*/ 128864 h 199505"/>
                <a:gd name="connsiteX4" fmla="*/ 85231 w 159221"/>
                <a:gd name="connsiteY4" fmla="*/ 194152 h 199505"/>
                <a:gd name="connsiteX5" fmla="*/ 89174 w 159221"/>
                <a:gd name="connsiteY5" fmla="*/ 199618 h 199505"/>
                <a:gd name="connsiteX6" fmla="*/ 98879 w 159221"/>
                <a:gd name="connsiteY6" fmla="*/ 181398 h 199505"/>
                <a:gd name="connsiteX7" fmla="*/ 110100 w 159221"/>
                <a:gd name="connsiteY7" fmla="*/ 129168 h 199505"/>
                <a:gd name="connsiteX8" fmla="*/ 112526 w 159221"/>
                <a:gd name="connsiteY8" fmla="*/ 117325 h 199505"/>
                <a:gd name="connsiteX9" fmla="*/ 153772 w 159221"/>
                <a:gd name="connsiteY9" fmla="*/ 18028 h 199505"/>
                <a:gd name="connsiteX10" fmla="*/ 159535 w 159221"/>
                <a:gd name="connsiteY10" fmla="*/ 6489 h 199505"/>
                <a:gd name="connsiteX11" fmla="*/ 155895 w 159221"/>
                <a:gd name="connsiteY11" fmla="*/ 3452 h 199505"/>
                <a:gd name="connsiteX12" fmla="*/ 152256 w 159221"/>
                <a:gd name="connsiteY12" fmla="*/ 5578 h 199505"/>
                <a:gd name="connsiteX13" fmla="*/ 112223 w 159221"/>
                <a:gd name="connsiteY13" fmla="*/ 95462 h 199505"/>
                <a:gd name="connsiteX14" fmla="*/ 99789 w 159221"/>
                <a:gd name="connsiteY14" fmla="*/ 33515 h 199505"/>
                <a:gd name="connsiteX15" fmla="*/ 59452 w 159221"/>
                <a:gd name="connsiteY15" fmla="*/ 112 h 199505"/>
                <a:gd name="connsiteX16" fmla="*/ 313 w 159221"/>
                <a:gd name="connsiteY16" fmla="*/ 55682 h 199505"/>
                <a:gd name="connsiteX17" fmla="*/ 6075 w 159221"/>
                <a:gd name="connsiteY17" fmla="*/ 58719 h 199505"/>
                <a:gd name="connsiteX18" fmla="*/ 7288 w 159221"/>
                <a:gd name="connsiteY18" fmla="*/ 57200 h 19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221" h="199505">
                  <a:moveTo>
                    <a:pt x="7288" y="57200"/>
                  </a:moveTo>
                  <a:cubicBezTo>
                    <a:pt x="19116" y="22279"/>
                    <a:pt x="52174" y="21976"/>
                    <a:pt x="55510" y="21976"/>
                  </a:cubicBezTo>
                  <a:cubicBezTo>
                    <a:pt x="101305" y="21976"/>
                    <a:pt x="104641" y="75116"/>
                    <a:pt x="104641" y="99106"/>
                  </a:cubicBezTo>
                  <a:cubicBezTo>
                    <a:pt x="104641" y="117629"/>
                    <a:pt x="103125" y="122791"/>
                    <a:pt x="101002" y="128864"/>
                  </a:cubicBezTo>
                  <a:cubicBezTo>
                    <a:pt x="94330" y="151032"/>
                    <a:pt x="85231" y="186256"/>
                    <a:pt x="85231" y="194152"/>
                  </a:cubicBezTo>
                  <a:cubicBezTo>
                    <a:pt x="85231" y="197492"/>
                    <a:pt x="86748" y="199618"/>
                    <a:pt x="89174" y="199618"/>
                  </a:cubicBezTo>
                  <a:cubicBezTo>
                    <a:pt x="93117" y="199618"/>
                    <a:pt x="95543" y="192937"/>
                    <a:pt x="98879" y="181398"/>
                  </a:cubicBezTo>
                  <a:cubicBezTo>
                    <a:pt x="105854" y="155890"/>
                    <a:pt x="108887" y="138582"/>
                    <a:pt x="110100" y="129168"/>
                  </a:cubicBezTo>
                  <a:cubicBezTo>
                    <a:pt x="110707" y="125220"/>
                    <a:pt x="111313" y="121273"/>
                    <a:pt x="112526" y="117325"/>
                  </a:cubicBezTo>
                  <a:cubicBezTo>
                    <a:pt x="122231" y="87263"/>
                    <a:pt x="141641" y="42017"/>
                    <a:pt x="153772" y="18028"/>
                  </a:cubicBezTo>
                  <a:cubicBezTo>
                    <a:pt x="155895" y="14384"/>
                    <a:pt x="159535" y="7704"/>
                    <a:pt x="159535" y="6489"/>
                  </a:cubicBezTo>
                  <a:cubicBezTo>
                    <a:pt x="159535" y="3452"/>
                    <a:pt x="156502" y="3452"/>
                    <a:pt x="155895" y="3452"/>
                  </a:cubicBezTo>
                  <a:cubicBezTo>
                    <a:pt x="154986" y="3452"/>
                    <a:pt x="153166" y="3452"/>
                    <a:pt x="152256" y="5578"/>
                  </a:cubicBezTo>
                  <a:cubicBezTo>
                    <a:pt x="136486" y="34426"/>
                    <a:pt x="124354" y="64792"/>
                    <a:pt x="112223" y="95462"/>
                  </a:cubicBezTo>
                  <a:cubicBezTo>
                    <a:pt x="111920" y="86048"/>
                    <a:pt x="111617" y="62970"/>
                    <a:pt x="99789" y="33515"/>
                  </a:cubicBezTo>
                  <a:cubicBezTo>
                    <a:pt x="92510" y="14991"/>
                    <a:pt x="80379" y="112"/>
                    <a:pt x="59452" y="112"/>
                  </a:cubicBezTo>
                  <a:cubicBezTo>
                    <a:pt x="21543" y="112"/>
                    <a:pt x="313" y="46269"/>
                    <a:pt x="313" y="55682"/>
                  </a:cubicBezTo>
                  <a:cubicBezTo>
                    <a:pt x="313" y="58719"/>
                    <a:pt x="3042" y="58719"/>
                    <a:pt x="6075" y="58719"/>
                  </a:cubicBezTo>
                  <a:lnTo>
                    <a:pt x="7288" y="57200"/>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1" name="Freeform: Shape 890">
              <a:extLst>
                <a:ext uri="{FF2B5EF4-FFF2-40B4-BE49-F238E27FC236}">
                  <a16:creationId xmlns:a16="http://schemas.microsoft.com/office/drawing/2014/main" id="{D7822B04-D276-6F81-954A-3D21DD3A30CC}"/>
                </a:ext>
              </a:extLst>
            </p:cNvPr>
            <p:cNvSpPr/>
            <p:nvPr>
              <p:custDataLst>
                <p:tags r:id="rId89"/>
              </p:custDataLst>
            </p:nvPr>
          </p:nvSpPr>
          <p:spPr>
            <a:xfrm>
              <a:off x="11579804" y="7861933"/>
              <a:ext cx="70360" cy="303661"/>
            </a:xfrm>
            <a:custGeom>
              <a:avLst/>
              <a:gdLst>
                <a:gd name="connsiteX0" fmla="*/ 70680 w 70360"/>
                <a:gd name="connsiteY0" fmla="*/ 151943 h 303661"/>
                <a:gd name="connsiteX1" fmla="*/ 50663 w 70360"/>
                <a:gd name="connsiteY1" fmla="*/ 57200 h 303661"/>
                <a:gd name="connsiteX2" fmla="*/ 3351 w 70360"/>
                <a:gd name="connsiteY2" fmla="*/ 112 h 303661"/>
                <a:gd name="connsiteX3" fmla="*/ 319 w 70360"/>
                <a:gd name="connsiteY3" fmla="*/ 3149 h 303661"/>
                <a:gd name="connsiteX4" fmla="*/ 6081 w 70360"/>
                <a:gd name="connsiteY4" fmla="*/ 10133 h 303661"/>
                <a:gd name="connsiteX5" fmla="*/ 53089 w 70360"/>
                <a:gd name="connsiteY5" fmla="*/ 151943 h 303661"/>
                <a:gd name="connsiteX6" fmla="*/ 4261 w 70360"/>
                <a:gd name="connsiteY6" fmla="*/ 295574 h 303661"/>
                <a:gd name="connsiteX7" fmla="*/ 319 w 70360"/>
                <a:gd name="connsiteY7" fmla="*/ 300737 h 303661"/>
                <a:gd name="connsiteX8" fmla="*/ 3351 w 70360"/>
                <a:gd name="connsiteY8" fmla="*/ 303773 h 303661"/>
                <a:gd name="connsiteX9" fmla="*/ 51573 w 70360"/>
                <a:gd name="connsiteY9" fmla="*/ 244559 h 303661"/>
                <a:gd name="connsiteX10" fmla="*/ 70680 w 70360"/>
                <a:gd name="connsiteY10" fmla="*/ 151943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60" h="303661">
                  <a:moveTo>
                    <a:pt x="70680" y="151943"/>
                  </a:moveTo>
                  <a:cubicBezTo>
                    <a:pt x="70680" y="128257"/>
                    <a:pt x="67344" y="91514"/>
                    <a:pt x="50663" y="57200"/>
                  </a:cubicBezTo>
                  <a:cubicBezTo>
                    <a:pt x="32466" y="19850"/>
                    <a:pt x="6384" y="112"/>
                    <a:pt x="3351" y="112"/>
                  </a:cubicBezTo>
                  <a:cubicBezTo>
                    <a:pt x="1532" y="112"/>
                    <a:pt x="319" y="1327"/>
                    <a:pt x="319" y="3149"/>
                  </a:cubicBezTo>
                  <a:cubicBezTo>
                    <a:pt x="319" y="4060"/>
                    <a:pt x="319" y="4667"/>
                    <a:pt x="6081" y="10133"/>
                  </a:cubicBezTo>
                  <a:cubicBezTo>
                    <a:pt x="35802" y="40195"/>
                    <a:pt x="53089" y="88477"/>
                    <a:pt x="53089" y="151943"/>
                  </a:cubicBezTo>
                  <a:cubicBezTo>
                    <a:pt x="53089" y="203869"/>
                    <a:pt x="41868" y="257313"/>
                    <a:pt x="4261" y="295574"/>
                  </a:cubicBezTo>
                  <a:cubicBezTo>
                    <a:pt x="319" y="299218"/>
                    <a:pt x="319" y="299826"/>
                    <a:pt x="319" y="300737"/>
                  </a:cubicBezTo>
                  <a:cubicBezTo>
                    <a:pt x="319" y="302559"/>
                    <a:pt x="1532" y="303773"/>
                    <a:pt x="3351" y="303773"/>
                  </a:cubicBezTo>
                  <a:cubicBezTo>
                    <a:pt x="6384" y="303773"/>
                    <a:pt x="33679" y="283124"/>
                    <a:pt x="51573" y="244559"/>
                  </a:cubicBezTo>
                  <a:cubicBezTo>
                    <a:pt x="67040" y="211157"/>
                    <a:pt x="70680" y="177450"/>
                    <a:pt x="70680" y="151943"/>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2" name="Freeform: Shape 891">
              <a:extLst>
                <a:ext uri="{FF2B5EF4-FFF2-40B4-BE49-F238E27FC236}">
                  <a16:creationId xmlns:a16="http://schemas.microsoft.com/office/drawing/2014/main" id="{3FB3FCE1-5D81-2746-D65E-36812959F983}"/>
                </a:ext>
              </a:extLst>
            </p:cNvPr>
            <p:cNvSpPr/>
            <p:nvPr>
              <p:custDataLst>
                <p:tags r:id="rId90"/>
              </p:custDataLst>
            </p:nvPr>
          </p:nvSpPr>
          <p:spPr>
            <a:xfrm>
              <a:off x="11693834" y="7795862"/>
              <a:ext cx="93834" cy="141141"/>
            </a:xfrm>
            <a:custGeom>
              <a:avLst/>
              <a:gdLst>
                <a:gd name="connsiteX0" fmla="*/ 94157 w 93834"/>
                <a:gd name="connsiteY0" fmla="*/ 102562 h 141141"/>
                <a:gd name="connsiteX1" fmla="*/ 86939 w 93834"/>
                <a:gd name="connsiteY1" fmla="*/ 102562 h 141141"/>
                <a:gd name="connsiteX2" fmla="*/ 81420 w 93834"/>
                <a:gd name="connsiteY2" fmla="*/ 121906 h 141141"/>
                <a:gd name="connsiteX3" fmla="*/ 60402 w 93834"/>
                <a:gd name="connsiteY3" fmla="*/ 123181 h 141141"/>
                <a:gd name="connsiteX4" fmla="*/ 21340 w 93834"/>
                <a:gd name="connsiteY4" fmla="*/ 123181 h 141141"/>
                <a:gd name="connsiteX5" fmla="*/ 63799 w 93834"/>
                <a:gd name="connsiteY5" fmla="*/ 87470 h 141141"/>
                <a:gd name="connsiteX6" fmla="*/ 94157 w 93834"/>
                <a:gd name="connsiteY6" fmla="*/ 41557 h 141141"/>
                <a:gd name="connsiteX7" fmla="*/ 44480 w 93834"/>
                <a:gd name="connsiteY7" fmla="*/ 107 h 141141"/>
                <a:gd name="connsiteX8" fmla="*/ 323 w 93834"/>
                <a:gd name="connsiteY8" fmla="*/ 38156 h 141141"/>
                <a:gd name="connsiteX9" fmla="*/ 11574 w 93834"/>
                <a:gd name="connsiteY9" fmla="*/ 50059 h 141141"/>
                <a:gd name="connsiteX10" fmla="*/ 22826 w 93834"/>
                <a:gd name="connsiteY10" fmla="*/ 38793 h 141141"/>
                <a:gd name="connsiteX11" fmla="*/ 10300 w 93834"/>
                <a:gd name="connsiteY11" fmla="*/ 27528 h 141141"/>
                <a:gd name="connsiteX12" fmla="*/ 41296 w 93834"/>
                <a:gd name="connsiteY12" fmla="*/ 7759 h 141141"/>
                <a:gd name="connsiteX13" fmla="*/ 73565 w 93834"/>
                <a:gd name="connsiteY13" fmla="*/ 41557 h 141141"/>
                <a:gd name="connsiteX14" fmla="*/ 53609 w 93834"/>
                <a:gd name="connsiteY14" fmla="*/ 82369 h 141141"/>
                <a:gd name="connsiteX15" fmla="*/ 2446 w 93834"/>
                <a:gd name="connsiteY15" fmla="*/ 132959 h 141141"/>
                <a:gd name="connsiteX16" fmla="*/ 323 w 93834"/>
                <a:gd name="connsiteY16" fmla="*/ 141249 h 141141"/>
                <a:gd name="connsiteX17" fmla="*/ 87788 w 93834"/>
                <a:gd name="connsiteY17" fmla="*/ 141249 h 141141"/>
                <a:gd name="connsiteX18" fmla="*/ 94157 w 93834"/>
                <a:gd name="connsiteY18" fmla="*/ 102562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34" h="141141">
                  <a:moveTo>
                    <a:pt x="94157" y="102562"/>
                  </a:moveTo>
                  <a:lnTo>
                    <a:pt x="86939" y="102562"/>
                  </a:lnTo>
                  <a:cubicBezTo>
                    <a:pt x="86302" y="107239"/>
                    <a:pt x="84179" y="119780"/>
                    <a:pt x="81420" y="121906"/>
                  </a:cubicBezTo>
                  <a:cubicBezTo>
                    <a:pt x="79721" y="123181"/>
                    <a:pt x="63374" y="123181"/>
                    <a:pt x="60402" y="123181"/>
                  </a:cubicBezTo>
                  <a:lnTo>
                    <a:pt x="21340" y="123181"/>
                  </a:lnTo>
                  <a:cubicBezTo>
                    <a:pt x="43631" y="103413"/>
                    <a:pt x="51061" y="97461"/>
                    <a:pt x="63799" y="87470"/>
                  </a:cubicBezTo>
                  <a:cubicBezTo>
                    <a:pt x="79509" y="74929"/>
                    <a:pt x="94157" y="61750"/>
                    <a:pt x="94157" y="41557"/>
                  </a:cubicBezTo>
                  <a:cubicBezTo>
                    <a:pt x="94157" y="15837"/>
                    <a:pt x="71654" y="107"/>
                    <a:pt x="44480" y="107"/>
                  </a:cubicBezTo>
                  <a:cubicBezTo>
                    <a:pt x="18155" y="107"/>
                    <a:pt x="323" y="18600"/>
                    <a:pt x="323" y="38156"/>
                  </a:cubicBezTo>
                  <a:cubicBezTo>
                    <a:pt x="323" y="48996"/>
                    <a:pt x="9451" y="50059"/>
                    <a:pt x="11574" y="50059"/>
                  </a:cubicBezTo>
                  <a:cubicBezTo>
                    <a:pt x="16669" y="50059"/>
                    <a:pt x="22826" y="46446"/>
                    <a:pt x="22826" y="38793"/>
                  </a:cubicBezTo>
                  <a:cubicBezTo>
                    <a:pt x="22826" y="34967"/>
                    <a:pt x="21340" y="27528"/>
                    <a:pt x="10300" y="27528"/>
                  </a:cubicBezTo>
                  <a:cubicBezTo>
                    <a:pt x="16882" y="12436"/>
                    <a:pt x="31318" y="7759"/>
                    <a:pt x="41296" y="7759"/>
                  </a:cubicBezTo>
                  <a:cubicBezTo>
                    <a:pt x="62525" y="7759"/>
                    <a:pt x="73565" y="24339"/>
                    <a:pt x="73565" y="41557"/>
                  </a:cubicBezTo>
                  <a:cubicBezTo>
                    <a:pt x="73565" y="60050"/>
                    <a:pt x="60402" y="74717"/>
                    <a:pt x="53609" y="82369"/>
                  </a:cubicBezTo>
                  <a:lnTo>
                    <a:pt x="2446" y="132959"/>
                  </a:lnTo>
                  <a:cubicBezTo>
                    <a:pt x="323" y="134872"/>
                    <a:pt x="323" y="135297"/>
                    <a:pt x="323" y="141249"/>
                  </a:cubicBezTo>
                  <a:lnTo>
                    <a:pt x="87788" y="141249"/>
                  </a:lnTo>
                  <a:lnTo>
                    <a:pt x="94157" y="10256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3" name="Freeform: Shape 892">
              <a:extLst>
                <a:ext uri="{FF2B5EF4-FFF2-40B4-BE49-F238E27FC236}">
                  <a16:creationId xmlns:a16="http://schemas.microsoft.com/office/drawing/2014/main" id="{2ED849EC-0804-0E27-EF3C-4EA2E865E246}"/>
                </a:ext>
              </a:extLst>
            </p:cNvPr>
            <p:cNvSpPr/>
            <p:nvPr>
              <p:custDataLst>
                <p:tags r:id="rId91"/>
              </p:custDataLst>
            </p:nvPr>
          </p:nvSpPr>
          <p:spPr>
            <a:xfrm>
              <a:off x="9696336" y="8213120"/>
              <a:ext cx="2327147" cy="12145"/>
            </a:xfrm>
            <a:custGeom>
              <a:avLst/>
              <a:gdLst>
                <a:gd name="connsiteX0" fmla="*/ 0 w 2327147"/>
                <a:gd name="connsiteY0" fmla="*/ 0 h 12145"/>
                <a:gd name="connsiteX1" fmla="*/ 2327148 w 2327147"/>
                <a:gd name="connsiteY1" fmla="*/ 0 h 12145"/>
                <a:gd name="connsiteX2" fmla="*/ 2327148 w 2327147"/>
                <a:gd name="connsiteY2" fmla="*/ 12146 h 12145"/>
                <a:gd name="connsiteX3" fmla="*/ 0 w 2327147"/>
                <a:gd name="connsiteY3" fmla="*/ 12146 h 12145"/>
              </a:gdLst>
              <a:ahLst/>
              <a:cxnLst>
                <a:cxn ang="0">
                  <a:pos x="connsiteX0" y="connsiteY0"/>
                </a:cxn>
                <a:cxn ang="0">
                  <a:pos x="connsiteX1" y="connsiteY1"/>
                </a:cxn>
                <a:cxn ang="0">
                  <a:pos x="connsiteX2" y="connsiteY2"/>
                </a:cxn>
                <a:cxn ang="0">
                  <a:pos x="connsiteX3" y="connsiteY3"/>
                </a:cxn>
              </a:cxnLst>
              <a:rect l="l" t="t" r="r" b="b"/>
              <a:pathLst>
                <a:path w="2327147" h="12145">
                  <a:moveTo>
                    <a:pt x="0" y="0"/>
                  </a:moveTo>
                  <a:lnTo>
                    <a:pt x="2327148" y="0"/>
                  </a:lnTo>
                  <a:lnTo>
                    <a:pt x="2327148" y="12146"/>
                  </a:lnTo>
                  <a:lnTo>
                    <a:pt x="0" y="12146"/>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4" name="Freeform: Shape 893">
              <a:extLst>
                <a:ext uri="{FF2B5EF4-FFF2-40B4-BE49-F238E27FC236}">
                  <a16:creationId xmlns:a16="http://schemas.microsoft.com/office/drawing/2014/main" id="{85F0C5FD-CF08-CF36-96A1-D270828833F5}"/>
                </a:ext>
              </a:extLst>
            </p:cNvPr>
            <p:cNvSpPr/>
            <p:nvPr>
              <p:custDataLst>
                <p:tags r:id="rId92"/>
              </p:custDataLst>
            </p:nvPr>
          </p:nvSpPr>
          <p:spPr>
            <a:xfrm>
              <a:off x="9723328" y="8301166"/>
              <a:ext cx="100082" cy="202238"/>
            </a:xfrm>
            <a:custGeom>
              <a:avLst/>
              <a:gdLst>
                <a:gd name="connsiteX0" fmla="*/ 62430 w 100082"/>
                <a:gd name="connsiteY0" fmla="*/ 8021 h 202238"/>
                <a:gd name="connsiteX1" fmla="*/ 55454 w 100082"/>
                <a:gd name="connsiteY1" fmla="*/ 126 h 202238"/>
                <a:gd name="connsiteX2" fmla="*/ 257 w 100082"/>
                <a:gd name="connsiteY2" fmla="*/ 19560 h 202238"/>
                <a:gd name="connsiteX3" fmla="*/ 257 w 100082"/>
                <a:gd name="connsiteY3" fmla="*/ 28973 h 202238"/>
                <a:gd name="connsiteX4" fmla="*/ 39987 w 100082"/>
                <a:gd name="connsiteY4" fmla="*/ 21078 h 202238"/>
                <a:gd name="connsiteX5" fmla="*/ 39987 w 100082"/>
                <a:gd name="connsiteY5" fmla="*/ 178375 h 202238"/>
                <a:gd name="connsiteX6" fmla="*/ 11782 w 100082"/>
                <a:gd name="connsiteY6" fmla="*/ 192950 h 202238"/>
                <a:gd name="connsiteX7" fmla="*/ 2077 w 100082"/>
                <a:gd name="connsiteY7" fmla="*/ 192950 h 202238"/>
                <a:gd name="connsiteX8" fmla="*/ 2077 w 100082"/>
                <a:gd name="connsiteY8" fmla="*/ 202364 h 202238"/>
                <a:gd name="connsiteX9" fmla="*/ 51208 w 100082"/>
                <a:gd name="connsiteY9" fmla="*/ 201453 h 202238"/>
                <a:gd name="connsiteX10" fmla="*/ 100340 w 100082"/>
                <a:gd name="connsiteY10" fmla="*/ 202364 h 202238"/>
                <a:gd name="connsiteX11" fmla="*/ 100340 w 100082"/>
                <a:gd name="connsiteY11" fmla="*/ 192950 h 202238"/>
                <a:gd name="connsiteX12" fmla="*/ 90635 w 100082"/>
                <a:gd name="connsiteY12" fmla="*/ 192950 h 202238"/>
                <a:gd name="connsiteX13" fmla="*/ 62430 w 100082"/>
                <a:gd name="connsiteY13" fmla="*/ 178375 h 202238"/>
                <a:gd name="connsiteX14" fmla="*/ 62430 w 100082"/>
                <a:gd name="connsiteY14" fmla="*/ 8021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82" h="202238">
                  <a:moveTo>
                    <a:pt x="62430" y="8021"/>
                  </a:moveTo>
                  <a:cubicBezTo>
                    <a:pt x="62430" y="733"/>
                    <a:pt x="62430" y="126"/>
                    <a:pt x="55454" y="126"/>
                  </a:cubicBezTo>
                  <a:cubicBezTo>
                    <a:pt x="36651" y="19560"/>
                    <a:pt x="9962" y="19560"/>
                    <a:pt x="257" y="19560"/>
                  </a:cubicBezTo>
                  <a:lnTo>
                    <a:pt x="257" y="28973"/>
                  </a:lnTo>
                  <a:cubicBezTo>
                    <a:pt x="6323" y="28973"/>
                    <a:pt x="24216" y="28973"/>
                    <a:pt x="39987" y="21078"/>
                  </a:cubicBezTo>
                  <a:lnTo>
                    <a:pt x="39987" y="178375"/>
                  </a:lnTo>
                  <a:cubicBezTo>
                    <a:pt x="39987" y="189307"/>
                    <a:pt x="39077" y="192950"/>
                    <a:pt x="11782" y="192950"/>
                  </a:cubicBezTo>
                  <a:lnTo>
                    <a:pt x="2077" y="192950"/>
                  </a:lnTo>
                  <a:lnTo>
                    <a:pt x="2077" y="202364"/>
                  </a:lnTo>
                  <a:cubicBezTo>
                    <a:pt x="12692" y="201453"/>
                    <a:pt x="39077" y="201453"/>
                    <a:pt x="51208" y="201453"/>
                  </a:cubicBezTo>
                  <a:cubicBezTo>
                    <a:pt x="63340" y="201453"/>
                    <a:pt x="89725" y="201453"/>
                    <a:pt x="100340" y="202364"/>
                  </a:cubicBezTo>
                  <a:lnTo>
                    <a:pt x="100340" y="192950"/>
                  </a:lnTo>
                  <a:lnTo>
                    <a:pt x="90635" y="192950"/>
                  </a:lnTo>
                  <a:cubicBezTo>
                    <a:pt x="63340" y="192950"/>
                    <a:pt x="62430" y="189610"/>
                    <a:pt x="62430" y="178375"/>
                  </a:cubicBezTo>
                  <a:lnTo>
                    <a:pt x="62430" y="8021"/>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5" name="Freeform: Shape 894">
              <a:extLst>
                <a:ext uri="{FF2B5EF4-FFF2-40B4-BE49-F238E27FC236}">
                  <a16:creationId xmlns:a16="http://schemas.microsoft.com/office/drawing/2014/main" id="{4C9A95E4-938F-3079-8AF2-45E24DE53159}"/>
                </a:ext>
              </a:extLst>
            </p:cNvPr>
            <p:cNvSpPr/>
            <p:nvPr>
              <p:custDataLst>
                <p:tags r:id="rId93"/>
              </p:custDataLst>
            </p:nvPr>
          </p:nvSpPr>
          <p:spPr>
            <a:xfrm>
              <a:off x="9940542" y="8421416"/>
              <a:ext cx="185303" cy="12146"/>
            </a:xfrm>
            <a:custGeom>
              <a:avLst/>
              <a:gdLst>
                <a:gd name="connsiteX0" fmla="*/ 174954 w 185303"/>
                <a:gd name="connsiteY0" fmla="*/ 12272 h 12146"/>
                <a:gd name="connsiteX1" fmla="*/ 185568 w 185303"/>
                <a:gd name="connsiteY1" fmla="*/ 6199 h 12146"/>
                <a:gd name="connsiteX2" fmla="*/ 174954 w 185303"/>
                <a:gd name="connsiteY2" fmla="*/ 126 h 12146"/>
                <a:gd name="connsiteX3" fmla="*/ 10879 w 185303"/>
                <a:gd name="connsiteY3" fmla="*/ 126 h 12146"/>
                <a:gd name="connsiteX4" fmla="*/ 265 w 185303"/>
                <a:gd name="connsiteY4" fmla="*/ 6199 h 12146"/>
                <a:gd name="connsiteX5" fmla="*/ 10879 w 185303"/>
                <a:gd name="connsiteY5" fmla="*/ 12272 h 12146"/>
                <a:gd name="connsiteX6" fmla="*/ 174954 w 185303"/>
                <a:gd name="connsiteY6" fmla="*/ 12272 h 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03" h="12146">
                  <a:moveTo>
                    <a:pt x="174954" y="12272"/>
                  </a:moveTo>
                  <a:cubicBezTo>
                    <a:pt x="180109" y="12272"/>
                    <a:pt x="185568" y="12272"/>
                    <a:pt x="185568" y="6199"/>
                  </a:cubicBezTo>
                  <a:cubicBezTo>
                    <a:pt x="185568" y="126"/>
                    <a:pt x="180109" y="126"/>
                    <a:pt x="174954" y="126"/>
                  </a:cubicBezTo>
                  <a:lnTo>
                    <a:pt x="10879" y="126"/>
                  </a:lnTo>
                  <a:cubicBezTo>
                    <a:pt x="5724" y="126"/>
                    <a:pt x="265" y="126"/>
                    <a:pt x="265" y="6199"/>
                  </a:cubicBezTo>
                  <a:cubicBezTo>
                    <a:pt x="265" y="12272"/>
                    <a:pt x="5724" y="12272"/>
                    <a:pt x="10879" y="12272"/>
                  </a:cubicBezTo>
                  <a:lnTo>
                    <a:pt x="174954" y="1227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6" name="Freeform: Shape 895">
              <a:extLst>
                <a:ext uri="{FF2B5EF4-FFF2-40B4-BE49-F238E27FC236}">
                  <a16:creationId xmlns:a16="http://schemas.microsoft.com/office/drawing/2014/main" id="{283E73E0-CACF-C7C2-FDDB-0154298D2093}"/>
                </a:ext>
              </a:extLst>
            </p:cNvPr>
            <p:cNvSpPr/>
            <p:nvPr>
              <p:custDataLst>
                <p:tags r:id="rId94"/>
              </p:custDataLst>
            </p:nvPr>
          </p:nvSpPr>
          <p:spPr>
            <a:xfrm>
              <a:off x="10227141" y="8367364"/>
              <a:ext cx="117369" cy="139380"/>
            </a:xfrm>
            <a:custGeom>
              <a:avLst/>
              <a:gdLst>
                <a:gd name="connsiteX0" fmla="*/ 25750 w 117369"/>
                <a:gd name="connsiteY0" fmla="*/ 59643 h 139380"/>
                <a:gd name="connsiteX1" fmla="*/ 63357 w 117369"/>
                <a:gd name="connsiteY1" fmla="*/ 6806 h 139380"/>
                <a:gd name="connsiteX2" fmla="*/ 97627 w 117369"/>
                <a:gd name="connsiteY2" fmla="*/ 59643 h 139380"/>
                <a:gd name="connsiteX3" fmla="*/ 25750 w 117369"/>
                <a:gd name="connsiteY3" fmla="*/ 59643 h 139380"/>
                <a:gd name="connsiteX4" fmla="*/ 25447 w 117369"/>
                <a:gd name="connsiteY4" fmla="*/ 66020 h 139380"/>
                <a:gd name="connsiteX5" fmla="*/ 110062 w 117369"/>
                <a:gd name="connsiteY5" fmla="*/ 66020 h 139380"/>
                <a:gd name="connsiteX6" fmla="*/ 117644 w 117369"/>
                <a:gd name="connsiteY6" fmla="*/ 59643 h 139380"/>
                <a:gd name="connsiteX7" fmla="*/ 63357 w 117369"/>
                <a:gd name="connsiteY7" fmla="*/ 126 h 139380"/>
                <a:gd name="connsiteX8" fmla="*/ 275 w 117369"/>
                <a:gd name="connsiteY8" fmla="*/ 69360 h 139380"/>
                <a:gd name="connsiteX9" fmla="*/ 66996 w 117369"/>
                <a:gd name="connsiteY9" fmla="*/ 139506 h 139380"/>
                <a:gd name="connsiteX10" fmla="*/ 117644 w 117369"/>
                <a:gd name="connsiteY10" fmla="*/ 100030 h 139380"/>
                <a:gd name="connsiteX11" fmla="*/ 113701 w 117369"/>
                <a:gd name="connsiteY11" fmla="*/ 96386 h 139380"/>
                <a:gd name="connsiteX12" fmla="*/ 109759 w 117369"/>
                <a:gd name="connsiteY12" fmla="*/ 100637 h 139380"/>
                <a:gd name="connsiteX13" fmla="*/ 68816 w 117369"/>
                <a:gd name="connsiteY13" fmla="*/ 131915 h 139380"/>
                <a:gd name="connsiteX14" fmla="*/ 34545 w 117369"/>
                <a:gd name="connsiteY14" fmla="*/ 111569 h 139380"/>
                <a:gd name="connsiteX15" fmla="*/ 25447 w 117369"/>
                <a:gd name="connsiteY15" fmla="*/ 66020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369" h="139380">
                  <a:moveTo>
                    <a:pt x="25750" y="59643"/>
                  </a:moveTo>
                  <a:cubicBezTo>
                    <a:pt x="27570" y="14398"/>
                    <a:pt x="53045" y="6806"/>
                    <a:pt x="63357" y="6806"/>
                  </a:cubicBezTo>
                  <a:cubicBezTo>
                    <a:pt x="94595" y="6806"/>
                    <a:pt x="97627" y="47800"/>
                    <a:pt x="97627" y="59643"/>
                  </a:cubicBezTo>
                  <a:lnTo>
                    <a:pt x="25750" y="59643"/>
                  </a:lnTo>
                  <a:close/>
                  <a:moveTo>
                    <a:pt x="25447" y="66020"/>
                  </a:moveTo>
                  <a:lnTo>
                    <a:pt x="110062" y="66020"/>
                  </a:lnTo>
                  <a:cubicBezTo>
                    <a:pt x="116734" y="66020"/>
                    <a:pt x="117644" y="66020"/>
                    <a:pt x="117644" y="59643"/>
                  </a:cubicBezTo>
                  <a:cubicBezTo>
                    <a:pt x="117644" y="29581"/>
                    <a:pt x="101267" y="126"/>
                    <a:pt x="63357" y="126"/>
                  </a:cubicBezTo>
                  <a:cubicBezTo>
                    <a:pt x="28176" y="126"/>
                    <a:pt x="275" y="31403"/>
                    <a:pt x="275" y="69360"/>
                  </a:cubicBezTo>
                  <a:cubicBezTo>
                    <a:pt x="275" y="110051"/>
                    <a:pt x="32119" y="139506"/>
                    <a:pt x="66996" y="139506"/>
                  </a:cubicBezTo>
                  <a:cubicBezTo>
                    <a:pt x="103996" y="139506"/>
                    <a:pt x="117644" y="105800"/>
                    <a:pt x="117644" y="100030"/>
                  </a:cubicBezTo>
                  <a:cubicBezTo>
                    <a:pt x="117644" y="96994"/>
                    <a:pt x="115218" y="96386"/>
                    <a:pt x="113701" y="96386"/>
                  </a:cubicBezTo>
                  <a:cubicBezTo>
                    <a:pt x="110972" y="96386"/>
                    <a:pt x="110365" y="98208"/>
                    <a:pt x="109759" y="100637"/>
                  </a:cubicBezTo>
                  <a:cubicBezTo>
                    <a:pt x="99144" y="131915"/>
                    <a:pt x="71849" y="131915"/>
                    <a:pt x="68816" y="131915"/>
                  </a:cubicBezTo>
                  <a:cubicBezTo>
                    <a:pt x="53652" y="131915"/>
                    <a:pt x="41521" y="122805"/>
                    <a:pt x="34545" y="111569"/>
                  </a:cubicBezTo>
                  <a:cubicBezTo>
                    <a:pt x="25447" y="96994"/>
                    <a:pt x="25447" y="76952"/>
                    <a:pt x="25447" y="66020"/>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7" name="Freeform: Shape 896">
              <a:extLst>
                <a:ext uri="{FF2B5EF4-FFF2-40B4-BE49-F238E27FC236}">
                  <a16:creationId xmlns:a16="http://schemas.microsoft.com/office/drawing/2014/main" id="{EC0F6C78-4411-8777-4F07-F51FA6AD9FB3}"/>
                </a:ext>
              </a:extLst>
            </p:cNvPr>
            <p:cNvSpPr/>
            <p:nvPr>
              <p:custDataLst>
                <p:tags r:id="rId95"/>
              </p:custDataLst>
            </p:nvPr>
          </p:nvSpPr>
          <p:spPr>
            <a:xfrm>
              <a:off x="10357080" y="8372527"/>
              <a:ext cx="152852" cy="130878"/>
            </a:xfrm>
            <a:custGeom>
              <a:avLst/>
              <a:gdLst>
                <a:gd name="connsiteX0" fmla="*/ 83681 w 152852"/>
                <a:gd name="connsiteY0" fmla="*/ 59643 h 130878"/>
                <a:gd name="connsiteX1" fmla="*/ 111583 w 152852"/>
                <a:gd name="connsiteY1" fmla="*/ 25329 h 130878"/>
                <a:gd name="connsiteX2" fmla="*/ 147673 w 152852"/>
                <a:gd name="connsiteY2" fmla="*/ 9539 h 130878"/>
                <a:gd name="connsiteX3" fmla="*/ 147673 w 152852"/>
                <a:gd name="connsiteY3" fmla="*/ 126 h 130878"/>
                <a:gd name="connsiteX4" fmla="*/ 122804 w 152852"/>
                <a:gd name="connsiteY4" fmla="*/ 1037 h 130878"/>
                <a:gd name="connsiteX5" fmla="*/ 93689 w 152852"/>
                <a:gd name="connsiteY5" fmla="*/ 126 h 130878"/>
                <a:gd name="connsiteX6" fmla="*/ 93689 w 152852"/>
                <a:gd name="connsiteY6" fmla="*/ 9539 h 130878"/>
                <a:gd name="connsiteX7" fmla="*/ 102484 w 152852"/>
                <a:gd name="connsiteY7" fmla="*/ 18953 h 130878"/>
                <a:gd name="connsiteX8" fmla="*/ 97935 w 152852"/>
                <a:gd name="connsiteY8" fmla="*/ 29581 h 130878"/>
                <a:gd name="connsiteX9" fmla="*/ 79132 w 152852"/>
                <a:gd name="connsiteY9" fmla="*/ 53266 h 130878"/>
                <a:gd name="connsiteX10" fmla="*/ 55476 w 152852"/>
                <a:gd name="connsiteY10" fmla="*/ 22597 h 130878"/>
                <a:gd name="connsiteX11" fmla="*/ 52746 w 152852"/>
                <a:gd name="connsiteY11" fmla="*/ 17131 h 130878"/>
                <a:gd name="connsiteX12" fmla="*/ 63361 w 152852"/>
                <a:gd name="connsiteY12" fmla="*/ 9539 h 130878"/>
                <a:gd name="connsiteX13" fmla="*/ 63361 w 152852"/>
                <a:gd name="connsiteY13" fmla="*/ 126 h 130878"/>
                <a:gd name="connsiteX14" fmla="*/ 30607 w 152852"/>
                <a:gd name="connsiteY14" fmla="*/ 1037 h 130878"/>
                <a:gd name="connsiteX15" fmla="*/ 1795 w 152852"/>
                <a:gd name="connsiteY15" fmla="*/ 126 h 130878"/>
                <a:gd name="connsiteX16" fmla="*/ 1795 w 152852"/>
                <a:gd name="connsiteY16" fmla="*/ 9539 h 130878"/>
                <a:gd name="connsiteX17" fmla="*/ 37582 w 152852"/>
                <a:gd name="connsiteY17" fmla="*/ 28062 h 130878"/>
                <a:gd name="connsiteX18" fmla="*/ 67607 w 152852"/>
                <a:gd name="connsiteY18" fmla="*/ 67235 h 130878"/>
                <a:gd name="connsiteX19" fmla="*/ 39099 w 152852"/>
                <a:gd name="connsiteY19" fmla="*/ 103370 h 130878"/>
                <a:gd name="connsiteX20" fmla="*/ 279 w 152852"/>
                <a:gd name="connsiteY20" fmla="*/ 121590 h 130878"/>
                <a:gd name="connsiteX21" fmla="*/ 279 w 152852"/>
                <a:gd name="connsiteY21" fmla="*/ 131004 h 130878"/>
                <a:gd name="connsiteX22" fmla="*/ 25451 w 152852"/>
                <a:gd name="connsiteY22" fmla="*/ 130093 h 130878"/>
                <a:gd name="connsiteX23" fmla="*/ 54263 w 152852"/>
                <a:gd name="connsiteY23" fmla="*/ 131004 h 130878"/>
                <a:gd name="connsiteX24" fmla="*/ 54263 w 152852"/>
                <a:gd name="connsiteY24" fmla="*/ 121590 h 130878"/>
                <a:gd name="connsiteX25" fmla="*/ 45468 w 152852"/>
                <a:gd name="connsiteY25" fmla="*/ 112177 h 130878"/>
                <a:gd name="connsiteX26" fmla="*/ 72763 w 152852"/>
                <a:gd name="connsiteY26" fmla="*/ 73612 h 130878"/>
                <a:gd name="connsiteX27" fmla="*/ 95812 w 152852"/>
                <a:gd name="connsiteY27" fmla="*/ 103978 h 130878"/>
                <a:gd name="connsiteX28" fmla="*/ 102181 w 152852"/>
                <a:gd name="connsiteY28" fmla="*/ 113999 h 130878"/>
                <a:gd name="connsiteX29" fmla="*/ 91263 w 152852"/>
                <a:gd name="connsiteY29" fmla="*/ 121590 h 130878"/>
                <a:gd name="connsiteX30" fmla="*/ 91263 w 152852"/>
                <a:gd name="connsiteY30" fmla="*/ 131004 h 130878"/>
                <a:gd name="connsiteX31" fmla="*/ 124017 w 152852"/>
                <a:gd name="connsiteY31" fmla="*/ 130093 h 130878"/>
                <a:gd name="connsiteX32" fmla="*/ 153132 w 152852"/>
                <a:gd name="connsiteY32" fmla="*/ 131004 h 130878"/>
                <a:gd name="connsiteX33" fmla="*/ 153132 w 152852"/>
                <a:gd name="connsiteY33" fmla="*/ 121590 h 130878"/>
                <a:gd name="connsiteX34" fmla="*/ 124320 w 152852"/>
                <a:gd name="connsiteY34" fmla="*/ 112177 h 130878"/>
                <a:gd name="connsiteX35" fmla="*/ 83681 w 152852"/>
                <a:gd name="connsiteY35" fmla="*/ 59643 h 13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2852" h="130878">
                  <a:moveTo>
                    <a:pt x="83681" y="59643"/>
                  </a:moveTo>
                  <a:cubicBezTo>
                    <a:pt x="92779" y="48104"/>
                    <a:pt x="104304" y="33225"/>
                    <a:pt x="111583" y="25329"/>
                  </a:cubicBezTo>
                  <a:cubicBezTo>
                    <a:pt x="120984" y="14398"/>
                    <a:pt x="133419" y="9843"/>
                    <a:pt x="147673" y="9539"/>
                  </a:cubicBezTo>
                  <a:lnTo>
                    <a:pt x="147673" y="126"/>
                  </a:lnTo>
                  <a:cubicBezTo>
                    <a:pt x="139788" y="733"/>
                    <a:pt x="130689" y="1037"/>
                    <a:pt x="122804" y="1037"/>
                  </a:cubicBezTo>
                  <a:cubicBezTo>
                    <a:pt x="113706" y="1037"/>
                    <a:pt x="97632" y="429"/>
                    <a:pt x="93689" y="126"/>
                  </a:cubicBezTo>
                  <a:lnTo>
                    <a:pt x="93689" y="9539"/>
                  </a:lnTo>
                  <a:cubicBezTo>
                    <a:pt x="100058" y="10146"/>
                    <a:pt x="102484" y="14094"/>
                    <a:pt x="102484" y="18953"/>
                  </a:cubicBezTo>
                  <a:cubicBezTo>
                    <a:pt x="102484" y="23811"/>
                    <a:pt x="99451" y="27759"/>
                    <a:pt x="97935" y="29581"/>
                  </a:cubicBezTo>
                  <a:lnTo>
                    <a:pt x="79132" y="53266"/>
                  </a:lnTo>
                  <a:lnTo>
                    <a:pt x="55476" y="22597"/>
                  </a:lnTo>
                  <a:cubicBezTo>
                    <a:pt x="52746" y="19560"/>
                    <a:pt x="52746" y="18953"/>
                    <a:pt x="52746" y="17131"/>
                  </a:cubicBezTo>
                  <a:cubicBezTo>
                    <a:pt x="52746" y="12576"/>
                    <a:pt x="57296" y="9843"/>
                    <a:pt x="63361" y="9539"/>
                  </a:cubicBezTo>
                  <a:lnTo>
                    <a:pt x="63361" y="126"/>
                  </a:lnTo>
                  <a:cubicBezTo>
                    <a:pt x="55476" y="429"/>
                    <a:pt x="35459" y="1037"/>
                    <a:pt x="30607" y="1037"/>
                  </a:cubicBezTo>
                  <a:cubicBezTo>
                    <a:pt x="24238" y="1037"/>
                    <a:pt x="9984" y="733"/>
                    <a:pt x="1795" y="126"/>
                  </a:cubicBezTo>
                  <a:lnTo>
                    <a:pt x="1795" y="9539"/>
                  </a:lnTo>
                  <a:cubicBezTo>
                    <a:pt x="23025" y="9539"/>
                    <a:pt x="23328" y="9843"/>
                    <a:pt x="37582" y="28062"/>
                  </a:cubicBezTo>
                  <a:lnTo>
                    <a:pt x="67607" y="67235"/>
                  </a:lnTo>
                  <a:lnTo>
                    <a:pt x="39099" y="103370"/>
                  </a:lnTo>
                  <a:cubicBezTo>
                    <a:pt x="24541" y="120983"/>
                    <a:pt x="6648" y="121590"/>
                    <a:pt x="279" y="121590"/>
                  </a:cubicBezTo>
                  <a:lnTo>
                    <a:pt x="279" y="131004"/>
                  </a:lnTo>
                  <a:cubicBezTo>
                    <a:pt x="8164" y="130396"/>
                    <a:pt x="17566" y="130093"/>
                    <a:pt x="25451" y="130093"/>
                  </a:cubicBezTo>
                  <a:cubicBezTo>
                    <a:pt x="34246" y="130093"/>
                    <a:pt x="46984" y="130700"/>
                    <a:pt x="54263" y="131004"/>
                  </a:cubicBezTo>
                  <a:lnTo>
                    <a:pt x="54263" y="121590"/>
                  </a:lnTo>
                  <a:cubicBezTo>
                    <a:pt x="47591" y="120679"/>
                    <a:pt x="45468" y="116732"/>
                    <a:pt x="45468" y="112177"/>
                  </a:cubicBezTo>
                  <a:cubicBezTo>
                    <a:pt x="45468" y="105496"/>
                    <a:pt x="54263" y="95475"/>
                    <a:pt x="72763" y="73612"/>
                  </a:cubicBezTo>
                  <a:lnTo>
                    <a:pt x="95812" y="103978"/>
                  </a:lnTo>
                  <a:cubicBezTo>
                    <a:pt x="98238" y="107318"/>
                    <a:pt x="102181" y="112177"/>
                    <a:pt x="102181" y="113999"/>
                  </a:cubicBezTo>
                  <a:cubicBezTo>
                    <a:pt x="102181" y="116732"/>
                    <a:pt x="99451" y="121286"/>
                    <a:pt x="91263" y="121590"/>
                  </a:cubicBezTo>
                  <a:lnTo>
                    <a:pt x="91263" y="131004"/>
                  </a:lnTo>
                  <a:cubicBezTo>
                    <a:pt x="100361" y="130700"/>
                    <a:pt x="117345" y="130093"/>
                    <a:pt x="124017" y="130093"/>
                  </a:cubicBezTo>
                  <a:cubicBezTo>
                    <a:pt x="132206" y="130093"/>
                    <a:pt x="144034" y="130396"/>
                    <a:pt x="153132" y="131004"/>
                  </a:cubicBezTo>
                  <a:lnTo>
                    <a:pt x="153132" y="121590"/>
                  </a:lnTo>
                  <a:cubicBezTo>
                    <a:pt x="136755" y="121590"/>
                    <a:pt x="131296" y="120983"/>
                    <a:pt x="124320" y="112177"/>
                  </a:cubicBezTo>
                  <a:lnTo>
                    <a:pt x="83681" y="59643"/>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8" name="Freeform: Shape 897">
              <a:extLst>
                <a:ext uri="{FF2B5EF4-FFF2-40B4-BE49-F238E27FC236}">
                  <a16:creationId xmlns:a16="http://schemas.microsoft.com/office/drawing/2014/main" id="{4CEC50FA-8995-81FE-195B-48441E81DF08}"/>
                </a:ext>
              </a:extLst>
            </p:cNvPr>
            <p:cNvSpPr/>
            <p:nvPr>
              <p:custDataLst>
                <p:tags r:id="rId96"/>
              </p:custDataLst>
            </p:nvPr>
          </p:nvSpPr>
          <p:spPr>
            <a:xfrm>
              <a:off x="10521997" y="8369186"/>
              <a:ext cx="149516" cy="193128"/>
            </a:xfrm>
            <a:custGeom>
              <a:avLst/>
              <a:gdLst>
                <a:gd name="connsiteX0" fmla="*/ 43956 w 149516"/>
                <a:gd name="connsiteY0" fmla="*/ 20167 h 193128"/>
                <a:gd name="connsiteX1" fmla="*/ 43956 w 149516"/>
                <a:gd name="connsiteY1" fmla="*/ 126 h 193128"/>
                <a:gd name="connsiteX2" fmla="*/ 284 w 149516"/>
                <a:gd name="connsiteY2" fmla="*/ 3466 h 193128"/>
                <a:gd name="connsiteX3" fmla="*/ 284 w 149516"/>
                <a:gd name="connsiteY3" fmla="*/ 12879 h 193128"/>
                <a:gd name="connsiteX4" fmla="*/ 23940 w 149516"/>
                <a:gd name="connsiteY4" fmla="*/ 28062 h 193128"/>
                <a:gd name="connsiteX5" fmla="*/ 23940 w 149516"/>
                <a:gd name="connsiteY5" fmla="*/ 170176 h 193128"/>
                <a:gd name="connsiteX6" fmla="*/ 284 w 149516"/>
                <a:gd name="connsiteY6" fmla="*/ 183841 h 193128"/>
                <a:gd name="connsiteX7" fmla="*/ 284 w 149516"/>
                <a:gd name="connsiteY7" fmla="*/ 193254 h 193128"/>
                <a:gd name="connsiteX8" fmla="*/ 34252 w 149516"/>
                <a:gd name="connsiteY8" fmla="*/ 192343 h 193128"/>
                <a:gd name="connsiteX9" fmla="*/ 68522 w 149516"/>
                <a:gd name="connsiteY9" fmla="*/ 193254 h 193128"/>
                <a:gd name="connsiteX10" fmla="*/ 68522 w 149516"/>
                <a:gd name="connsiteY10" fmla="*/ 183841 h 193128"/>
                <a:gd name="connsiteX11" fmla="*/ 44866 w 149516"/>
                <a:gd name="connsiteY11" fmla="*/ 170176 h 193128"/>
                <a:gd name="connsiteX12" fmla="*/ 44866 w 149516"/>
                <a:gd name="connsiteY12" fmla="*/ 119161 h 193128"/>
                <a:gd name="connsiteX13" fmla="*/ 44866 w 149516"/>
                <a:gd name="connsiteY13" fmla="*/ 116428 h 193128"/>
                <a:gd name="connsiteX14" fmla="*/ 82170 w 149516"/>
                <a:gd name="connsiteY14" fmla="*/ 137684 h 193128"/>
                <a:gd name="connsiteX15" fmla="*/ 149801 w 149516"/>
                <a:gd name="connsiteY15" fmla="*/ 68753 h 193128"/>
                <a:gd name="connsiteX16" fmla="*/ 86416 w 149516"/>
                <a:gd name="connsiteY16" fmla="*/ 126 h 193128"/>
                <a:gd name="connsiteX17" fmla="*/ 43956 w 149516"/>
                <a:gd name="connsiteY17" fmla="*/ 20167 h 193128"/>
                <a:gd name="connsiteX18" fmla="*/ 44866 w 149516"/>
                <a:gd name="connsiteY18" fmla="*/ 99727 h 193128"/>
                <a:gd name="connsiteX19" fmla="*/ 44866 w 149516"/>
                <a:gd name="connsiteY19" fmla="*/ 32010 h 193128"/>
                <a:gd name="connsiteX20" fmla="*/ 83989 w 149516"/>
                <a:gd name="connsiteY20" fmla="*/ 7717 h 193128"/>
                <a:gd name="connsiteX21" fmla="*/ 124629 w 149516"/>
                <a:gd name="connsiteY21" fmla="*/ 68753 h 193128"/>
                <a:gd name="connsiteX22" fmla="*/ 80957 w 149516"/>
                <a:gd name="connsiteY22" fmla="*/ 131004 h 193128"/>
                <a:gd name="connsiteX23" fmla="*/ 49112 w 149516"/>
                <a:gd name="connsiteY23" fmla="*/ 112480 h 193128"/>
                <a:gd name="connsiteX24" fmla="*/ 44866 w 149516"/>
                <a:gd name="connsiteY24" fmla="*/ 99727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516" h="193128">
                  <a:moveTo>
                    <a:pt x="43956" y="20167"/>
                  </a:moveTo>
                  <a:lnTo>
                    <a:pt x="43956" y="126"/>
                  </a:lnTo>
                  <a:lnTo>
                    <a:pt x="284" y="3466"/>
                  </a:lnTo>
                  <a:lnTo>
                    <a:pt x="284" y="12879"/>
                  </a:lnTo>
                  <a:cubicBezTo>
                    <a:pt x="21817" y="12879"/>
                    <a:pt x="23940" y="14701"/>
                    <a:pt x="23940" y="28062"/>
                  </a:cubicBezTo>
                  <a:lnTo>
                    <a:pt x="23940" y="170176"/>
                  </a:lnTo>
                  <a:cubicBezTo>
                    <a:pt x="23940" y="183841"/>
                    <a:pt x="20604" y="183841"/>
                    <a:pt x="284" y="183841"/>
                  </a:cubicBezTo>
                  <a:lnTo>
                    <a:pt x="284" y="193254"/>
                  </a:lnTo>
                  <a:cubicBezTo>
                    <a:pt x="10596" y="192951"/>
                    <a:pt x="26366" y="192343"/>
                    <a:pt x="34252" y="192343"/>
                  </a:cubicBezTo>
                  <a:cubicBezTo>
                    <a:pt x="42440" y="192343"/>
                    <a:pt x="57907" y="192951"/>
                    <a:pt x="68522" y="193254"/>
                  </a:cubicBezTo>
                  <a:lnTo>
                    <a:pt x="68522" y="183841"/>
                  </a:lnTo>
                  <a:cubicBezTo>
                    <a:pt x="48202" y="183841"/>
                    <a:pt x="44866" y="183841"/>
                    <a:pt x="44866" y="170176"/>
                  </a:cubicBezTo>
                  <a:lnTo>
                    <a:pt x="44866" y="119161"/>
                  </a:lnTo>
                  <a:lnTo>
                    <a:pt x="44866" y="116428"/>
                  </a:lnTo>
                  <a:cubicBezTo>
                    <a:pt x="46383" y="121286"/>
                    <a:pt x="59120" y="137684"/>
                    <a:pt x="82170" y="137684"/>
                  </a:cubicBezTo>
                  <a:cubicBezTo>
                    <a:pt x="118260" y="137684"/>
                    <a:pt x="149801" y="107925"/>
                    <a:pt x="149801" y="68753"/>
                  </a:cubicBezTo>
                  <a:cubicBezTo>
                    <a:pt x="149801" y="30188"/>
                    <a:pt x="120383" y="126"/>
                    <a:pt x="86416" y="126"/>
                  </a:cubicBezTo>
                  <a:cubicBezTo>
                    <a:pt x="62760" y="126"/>
                    <a:pt x="50022" y="13487"/>
                    <a:pt x="43956" y="20167"/>
                  </a:cubicBezTo>
                  <a:close/>
                  <a:moveTo>
                    <a:pt x="44866" y="99727"/>
                  </a:moveTo>
                  <a:lnTo>
                    <a:pt x="44866" y="32010"/>
                  </a:lnTo>
                  <a:cubicBezTo>
                    <a:pt x="53661" y="16523"/>
                    <a:pt x="68522" y="7717"/>
                    <a:pt x="83989" y="7717"/>
                  </a:cubicBezTo>
                  <a:cubicBezTo>
                    <a:pt x="106129" y="7717"/>
                    <a:pt x="124629" y="34439"/>
                    <a:pt x="124629" y="68753"/>
                  </a:cubicBezTo>
                  <a:cubicBezTo>
                    <a:pt x="124629" y="105496"/>
                    <a:pt x="103399" y="131004"/>
                    <a:pt x="80957" y="131004"/>
                  </a:cubicBezTo>
                  <a:cubicBezTo>
                    <a:pt x="68825" y="131004"/>
                    <a:pt x="57301" y="124930"/>
                    <a:pt x="49112" y="112480"/>
                  </a:cubicBezTo>
                  <a:cubicBezTo>
                    <a:pt x="44866" y="106103"/>
                    <a:pt x="44866" y="105800"/>
                    <a:pt x="44866" y="99727"/>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9" name="Freeform: Shape 898">
              <a:extLst>
                <a:ext uri="{FF2B5EF4-FFF2-40B4-BE49-F238E27FC236}">
                  <a16:creationId xmlns:a16="http://schemas.microsoft.com/office/drawing/2014/main" id="{318EAC3C-2A72-91B5-92A2-F291732EA8CB}"/>
                </a:ext>
              </a:extLst>
            </p:cNvPr>
            <p:cNvSpPr/>
            <p:nvPr>
              <p:custDataLst>
                <p:tags r:id="rId97"/>
              </p:custDataLst>
            </p:nvPr>
          </p:nvSpPr>
          <p:spPr>
            <a:xfrm>
              <a:off x="10712019" y="8275659"/>
              <a:ext cx="70360" cy="303661"/>
            </a:xfrm>
            <a:custGeom>
              <a:avLst/>
              <a:gdLst>
                <a:gd name="connsiteX0" fmla="*/ 70651 w 70360"/>
                <a:gd name="connsiteY0" fmla="*/ 300750 h 303661"/>
                <a:gd name="connsiteX1" fmla="*/ 65495 w 70360"/>
                <a:gd name="connsiteY1" fmla="*/ 294070 h 303661"/>
                <a:gd name="connsiteX2" fmla="*/ 17880 w 70360"/>
                <a:gd name="connsiteY2" fmla="*/ 151956 h 303661"/>
                <a:gd name="connsiteX3" fmla="*/ 66708 w 70360"/>
                <a:gd name="connsiteY3" fmla="*/ 8324 h 303661"/>
                <a:gd name="connsiteX4" fmla="*/ 70651 w 70360"/>
                <a:gd name="connsiteY4" fmla="*/ 3162 h 303661"/>
                <a:gd name="connsiteX5" fmla="*/ 67618 w 70360"/>
                <a:gd name="connsiteY5" fmla="*/ 126 h 303661"/>
                <a:gd name="connsiteX6" fmla="*/ 19396 w 70360"/>
                <a:gd name="connsiteY6" fmla="*/ 59340 h 303661"/>
                <a:gd name="connsiteX7" fmla="*/ 290 w 70360"/>
                <a:gd name="connsiteY7" fmla="*/ 151956 h 303661"/>
                <a:gd name="connsiteX8" fmla="*/ 20306 w 70360"/>
                <a:gd name="connsiteY8" fmla="*/ 246699 h 303661"/>
                <a:gd name="connsiteX9" fmla="*/ 67618 w 70360"/>
                <a:gd name="connsiteY9" fmla="*/ 303787 h 303661"/>
                <a:gd name="connsiteX10" fmla="*/ 70651 w 70360"/>
                <a:gd name="connsiteY10" fmla="*/ 300750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60" h="303661">
                  <a:moveTo>
                    <a:pt x="70651" y="300750"/>
                  </a:moveTo>
                  <a:cubicBezTo>
                    <a:pt x="70651" y="299839"/>
                    <a:pt x="70651" y="299232"/>
                    <a:pt x="65495" y="294070"/>
                  </a:cubicBezTo>
                  <a:cubicBezTo>
                    <a:pt x="27585" y="255808"/>
                    <a:pt x="17880" y="198416"/>
                    <a:pt x="17880" y="151956"/>
                  </a:cubicBezTo>
                  <a:cubicBezTo>
                    <a:pt x="17880" y="99119"/>
                    <a:pt x="29405" y="46282"/>
                    <a:pt x="66708" y="8324"/>
                  </a:cubicBezTo>
                  <a:cubicBezTo>
                    <a:pt x="70651" y="4681"/>
                    <a:pt x="70651" y="4073"/>
                    <a:pt x="70651" y="3162"/>
                  </a:cubicBezTo>
                  <a:cubicBezTo>
                    <a:pt x="70651" y="1037"/>
                    <a:pt x="69438" y="126"/>
                    <a:pt x="67618" y="126"/>
                  </a:cubicBezTo>
                  <a:cubicBezTo>
                    <a:pt x="64585" y="126"/>
                    <a:pt x="37290" y="20775"/>
                    <a:pt x="19396" y="59340"/>
                  </a:cubicBezTo>
                  <a:cubicBezTo>
                    <a:pt x="3929" y="92742"/>
                    <a:pt x="290" y="126449"/>
                    <a:pt x="290" y="151956"/>
                  </a:cubicBezTo>
                  <a:cubicBezTo>
                    <a:pt x="290" y="175642"/>
                    <a:pt x="3626" y="212385"/>
                    <a:pt x="20306" y="246699"/>
                  </a:cubicBezTo>
                  <a:cubicBezTo>
                    <a:pt x="38503" y="284049"/>
                    <a:pt x="64585" y="303787"/>
                    <a:pt x="67618" y="303787"/>
                  </a:cubicBezTo>
                  <a:cubicBezTo>
                    <a:pt x="69438" y="303787"/>
                    <a:pt x="70651" y="302876"/>
                    <a:pt x="70651" y="300750"/>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0" name="Freeform: Shape 899">
              <a:extLst>
                <a:ext uri="{FF2B5EF4-FFF2-40B4-BE49-F238E27FC236}">
                  <a16:creationId xmlns:a16="http://schemas.microsoft.com/office/drawing/2014/main" id="{1F0FC0FE-AD27-E8DC-6D3A-4A95941F7E1D}"/>
                </a:ext>
              </a:extLst>
            </p:cNvPr>
            <p:cNvSpPr/>
            <p:nvPr>
              <p:custDataLst>
                <p:tags r:id="rId98"/>
              </p:custDataLst>
            </p:nvPr>
          </p:nvSpPr>
          <p:spPr>
            <a:xfrm>
              <a:off x="10825109" y="8421416"/>
              <a:ext cx="185303" cy="12146"/>
            </a:xfrm>
            <a:custGeom>
              <a:avLst/>
              <a:gdLst>
                <a:gd name="connsiteX0" fmla="*/ 174983 w 185303"/>
                <a:gd name="connsiteY0" fmla="*/ 12272 h 12146"/>
                <a:gd name="connsiteX1" fmla="*/ 185598 w 185303"/>
                <a:gd name="connsiteY1" fmla="*/ 6199 h 12146"/>
                <a:gd name="connsiteX2" fmla="*/ 174983 w 185303"/>
                <a:gd name="connsiteY2" fmla="*/ 126 h 12146"/>
                <a:gd name="connsiteX3" fmla="*/ 10908 w 185303"/>
                <a:gd name="connsiteY3" fmla="*/ 126 h 12146"/>
                <a:gd name="connsiteX4" fmla="*/ 294 w 185303"/>
                <a:gd name="connsiteY4" fmla="*/ 6199 h 12146"/>
                <a:gd name="connsiteX5" fmla="*/ 10908 w 185303"/>
                <a:gd name="connsiteY5" fmla="*/ 12272 h 12146"/>
                <a:gd name="connsiteX6" fmla="*/ 174983 w 185303"/>
                <a:gd name="connsiteY6" fmla="*/ 12272 h 1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303" h="12146">
                  <a:moveTo>
                    <a:pt x="174983" y="12272"/>
                  </a:moveTo>
                  <a:cubicBezTo>
                    <a:pt x="180139" y="12272"/>
                    <a:pt x="185598" y="12272"/>
                    <a:pt x="185598" y="6199"/>
                  </a:cubicBezTo>
                  <a:cubicBezTo>
                    <a:pt x="185598" y="126"/>
                    <a:pt x="180139" y="126"/>
                    <a:pt x="174983" y="126"/>
                  </a:cubicBezTo>
                  <a:lnTo>
                    <a:pt x="10908" y="126"/>
                  </a:lnTo>
                  <a:cubicBezTo>
                    <a:pt x="5753" y="126"/>
                    <a:pt x="294" y="126"/>
                    <a:pt x="294" y="6199"/>
                  </a:cubicBezTo>
                  <a:cubicBezTo>
                    <a:pt x="294" y="12272"/>
                    <a:pt x="5753" y="12272"/>
                    <a:pt x="10908" y="12272"/>
                  </a:cubicBezTo>
                  <a:lnTo>
                    <a:pt x="174983" y="12272"/>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1" name="Freeform: Shape 900">
              <a:extLst>
                <a:ext uri="{FF2B5EF4-FFF2-40B4-BE49-F238E27FC236}">
                  <a16:creationId xmlns:a16="http://schemas.microsoft.com/office/drawing/2014/main" id="{539A320C-5FEB-D9A8-E332-A5A4F55E4BCD}"/>
                </a:ext>
              </a:extLst>
            </p:cNvPr>
            <p:cNvSpPr/>
            <p:nvPr>
              <p:custDataLst>
                <p:tags r:id="rId99"/>
              </p:custDataLst>
            </p:nvPr>
          </p:nvSpPr>
          <p:spPr>
            <a:xfrm>
              <a:off x="11044314" y="8297826"/>
              <a:ext cx="134352" cy="205578"/>
            </a:xfrm>
            <a:custGeom>
              <a:avLst/>
              <a:gdLst>
                <a:gd name="connsiteX0" fmla="*/ 80974 w 134352"/>
                <a:gd name="connsiteY0" fmla="*/ 155600 h 205578"/>
                <a:gd name="connsiteX1" fmla="*/ 80974 w 134352"/>
                <a:gd name="connsiteY1" fmla="*/ 182019 h 205578"/>
                <a:gd name="connsiteX2" fmla="*/ 57925 w 134352"/>
                <a:gd name="connsiteY2" fmla="*/ 196291 h 205578"/>
                <a:gd name="connsiteX3" fmla="*/ 51556 w 134352"/>
                <a:gd name="connsiteY3" fmla="*/ 196291 h 205578"/>
                <a:gd name="connsiteX4" fmla="*/ 51556 w 134352"/>
                <a:gd name="connsiteY4" fmla="*/ 205704 h 205578"/>
                <a:gd name="connsiteX5" fmla="*/ 92498 w 134352"/>
                <a:gd name="connsiteY5" fmla="*/ 204793 h 205578"/>
                <a:gd name="connsiteX6" fmla="*/ 133744 w 134352"/>
                <a:gd name="connsiteY6" fmla="*/ 205704 h 205578"/>
                <a:gd name="connsiteX7" fmla="*/ 133744 w 134352"/>
                <a:gd name="connsiteY7" fmla="*/ 196291 h 205578"/>
                <a:gd name="connsiteX8" fmla="*/ 127376 w 134352"/>
                <a:gd name="connsiteY8" fmla="*/ 196291 h 205578"/>
                <a:gd name="connsiteX9" fmla="*/ 104326 w 134352"/>
                <a:gd name="connsiteY9" fmla="*/ 182019 h 205578"/>
                <a:gd name="connsiteX10" fmla="*/ 104326 w 134352"/>
                <a:gd name="connsiteY10" fmla="*/ 155600 h 205578"/>
                <a:gd name="connsiteX11" fmla="*/ 134654 w 134352"/>
                <a:gd name="connsiteY11" fmla="*/ 155600 h 205578"/>
                <a:gd name="connsiteX12" fmla="*/ 134654 w 134352"/>
                <a:gd name="connsiteY12" fmla="*/ 146187 h 205578"/>
                <a:gd name="connsiteX13" fmla="*/ 104326 w 134352"/>
                <a:gd name="connsiteY13" fmla="*/ 146187 h 205578"/>
                <a:gd name="connsiteX14" fmla="*/ 104326 w 134352"/>
                <a:gd name="connsiteY14" fmla="*/ 8021 h 205578"/>
                <a:gd name="connsiteX15" fmla="*/ 99474 w 134352"/>
                <a:gd name="connsiteY15" fmla="*/ 126 h 205578"/>
                <a:gd name="connsiteX16" fmla="*/ 93408 w 134352"/>
                <a:gd name="connsiteY16" fmla="*/ 3770 h 205578"/>
                <a:gd name="connsiteX17" fmla="*/ 301 w 134352"/>
                <a:gd name="connsiteY17" fmla="*/ 146187 h 205578"/>
                <a:gd name="connsiteX18" fmla="*/ 301 w 134352"/>
                <a:gd name="connsiteY18" fmla="*/ 155600 h 205578"/>
                <a:gd name="connsiteX19" fmla="*/ 80974 w 134352"/>
                <a:gd name="connsiteY19" fmla="*/ 155600 h 205578"/>
                <a:gd name="connsiteX20" fmla="*/ 82793 w 134352"/>
                <a:gd name="connsiteY20" fmla="*/ 146187 h 205578"/>
                <a:gd name="connsiteX21" fmla="*/ 8793 w 134352"/>
                <a:gd name="connsiteY21" fmla="*/ 146187 h 205578"/>
                <a:gd name="connsiteX22" fmla="*/ 82793 w 134352"/>
                <a:gd name="connsiteY22" fmla="*/ 32921 h 205578"/>
                <a:gd name="connsiteX23" fmla="*/ 82793 w 134352"/>
                <a:gd name="connsiteY23" fmla="*/ 146187 h 20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52" h="205578">
                  <a:moveTo>
                    <a:pt x="80974" y="155600"/>
                  </a:moveTo>
                  <a:lnTo>
                    <a:pt x="80974" y="182019"/>
                  </a:lnTo>
                  <a:cubicBezTo>
                    <a:pt x="80974" y="192951"/>
                    <a:pt x="80367" y="196291"/>
                    <a:pt x="57925" y="196291"/>
                  </a:cubicBezTo>
                  <a:lnTo>
                    <a:pt x="51556" y="196291"/>
                  </a:lnTo>
                  <a:lnTo>
                    <a:pt x="51556" y="205704"/>
                  </a:lnTo>
                  <a:cubicBezTo>
                    <a:pt x="63990" y="204793"/>
                    <a:pt x="79761" y="204793"/>
                    <a:pt x="92498" y="204793"/>
                  </a:cubicBezTo>
                  <a:cubicBezTo>
                    <a:pt x="105236" y="204793"/>
                    <a:pt x="121310" y="204793"/>
                    <a:pt x="133744" y="205704"/>
                  </a:cubicBezTo>
                  <a:lnTo>
                    <a:pt x="133744" y="196291"/>
                  </a:lnTo>
                  <a:lnTo>
                    <a:pt x="127376" y="196291"/>
                  </a:lnTo>
                  <a:cubicBezTo>
                    <a:pt x="104933" y="196291"/>
                    <a:pt x="104326" y="192951"/>
                    <a:pt x="104326" y="182019"/>
                  </a:cubicBezTo>
                  <a:lnTo>
                    <a:pt x="104326" y="155600"/>
                  </a:lnTo>
                  <a:lnTo>
                    <a:pt x="134654" y="155600"/>
                  </a:lnTo>
                  <a:lnTo>
                    <a:pt x="134654" y="146187"/>
                  </a:lnTo>
                  <a:lnTo>
                    <a:pt x="104326" y="146187"/>
                  </a:lnTo>
                  <a:lnTo>
                    <a:pt x="104326" y="8021"/>
                  </a:lnTo>
                  <a:cubicBezTo>
                    <a:pt x="104326" y="1948"/>
                    <a:pt x="104326" y="126"/>
                    <a:pt x="99474" y="126"/>
                  </a:cubicBezTo>
                  <a:cubicBezTo>
                    <a:pt x="96744" y="126"/>
                    <a:pt x="95835" y="126"/>
                    <a:pt x="93408" y="3770"/>
                  </a:cubicBezTo>
                  <a:lnTo>
                    <a:pt x="301" y="146187"/>
                  </a:lnTo>
                  <a:lnTo>
                    <a:pt x="301" y="155600"/>
                  </a:lnTo>
                  <a:lnTo>
                    <a:pt x="80974" y="155600"/>
                  </a:lnTo>
                  <a:close/>
                  <a:moveTo>
                    <a:pt x="82793" y="146187"/>
                  </a:moveTo>
                  <a:lnTo>
                    <a:pt x="8793" y="146187"/>
                  </a:lnTo>
                  <a:lnTo>
                    <a:pt x="82793" y="32921"/>
                  </a:lnTo>
                  <a:lnTo>
                    <a:pt x="82793" y="146187"/>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2" name="Freeform: Shape 901">
              <a:extLst>
                <a:ext uri="{FF2B5EF4-FFF2-40B4-BE49-F238E27FC236}">
                  <a16:creationId xmlns:a16="http://schemas.microsoft.com/office/drawing/2014/main" id="{82EAC389-BBCA-FBEE-226A-61692154A59A}"/>
                </a:ext>
              </a:extLst>
            </p:cNvPr>
            <p:cNvSpPr/>
            <p:nvPr>
              <p:custDataLst>
                <p:tags r:id="rId100"/>
              </p:custDataLst>
            </p:nvPr>
          </p:nvSpPr>
          <p:spPr>
            <a:xfrm>
              <a:off x="11195651" y="8372527"/>
              <a:ext cx="163771" cy="134218"/>
            </a:xfrm>
            <a:custGeom>
              <a:avLst/>
              <a:gdLst>
                <a:gd name="connsiteX0" fmla="*/ 72487 w 163771"/>
                <a:gd name="connsiteY0" fmla="*/ 17738 h 134218"/>
                <a:gd name="connsiteX1" fmla="*/ 106758 w 163771"/>
                <a:gd name="connsiteY1" fmla="*/ 17738 h 134218"/>
                <a:gd name="connsiteX2" fmla="*/ 94020 w 163771"/>
                <a:gd name="connsiteY2" fmla="*/ 96083 h 134218"/>
                <a:gd name="connsiteX3" fmla="*/ 96446 w 163771"/>
                <a:gd name="connsiteY3" fmla="*/ 119161 h 134218"/>
                <a:gd name="connsiteX4" fmla="*/ 107364 w 163771"/>
                <a:gd name="connsiteY4" fmla="*/ 134344 h 134218"/>
                <a:gd name="connsiteX5" fmla="*/ 119799 w 163771"/>
                <a:gd name="connsiteY5" fmla="*/ 122805 h 134218"/>
                <a:gd name="connsiteX6" fmla="*/ 117979 w 163771"/>
                <a:gd name="connsiteY6" fmla="*/ 116124 h 134218"/>
                <a:gd name="connsiteX7" fmla="*/ 109184 w 163771"/>
                <a:gd name="connsiteY7" fmla="*/ 66020 h 134218"/>
                <a:gd name="connsiteX8" fmla="*/ 114643 w 163771"/>
                <a:gd name="connsiteY8" fmla="*/ 17738 h 134218"/>
                <a:gd name="connsiteX9" fmla="*/ 149217 w 163771"/>
                <a:gd name="connsiteY9" fmla="*/ 17738 h 134218"/>
                <a:gd name="connsiteX10" fmla="*/ 164077 w 163771"/>
                <a:gd name="connsiteY10" fmla="*/ 7413 h 134218"/>
                <a:gd name="connsiteX11" fmla="*/ 151946 w 163771"/>
                <a:gd name="connsiteY11" fmla="*/ 126 h 134218"/>
                <a:gd name="connsiteX12" fmla="*/ 50348 w 163771"/>
                <a:gd name="connsiteY12" fmla="*/ 126 h 134218"/>
                <a:gd name="connsiteX13" fmla="*/ 18806 w 163771"/>
                <a:gd name="connsiteY13" fmla="*/ 14398 h 134218"/>
                <a:gd name="connsiteX14" fmla="*/ 306 w 163771"/>
                <a:gd name="connsiteY14" fmla="*/ 41727 h 134218"/>
                <a:gd name="connsiteX15" fmla="*/ 3946 w 163771"/>
                <a:gd name="connsiteY15" fmla="*/ 44764 h 134218"/>
                <a:gd name="connsiteX16" fmla="*/ 8798 w 163771"/>
                <a:gd name="connsiteY16" fmla="*/ 41120 h 134218"/>
                <a:gd name="connsiteX17" fmla="*/ 47315 w 163771"/>
                <a:gd name="connsiteY17" fmla="*/ 17738 h 134218"/>
                <a:gd name="connsiteX18" fmla="*/ 64602 w 163771"/>
                <a:gd name="connsiteY18" fmla="*/ 17738 h 134218"/>
                <a:gd name="connsiteX19" fmla="*/ 25782 w 163771"/>
                <a:gd name="connsiteY19" fmla="*/ 118857 h 134218"/>
                <a:gd name="connsiteX20" fmla="*/ 23356 w 163771"/>
                <a:gd name="connsiteY20" fmla="*/ 126145 h 134218"/>
                <a:gd name="connsiteX21" fmla="*/ 32151 w 163771"/>
                <a:gd name="connsiteY21" fmla="*/ 134344 h 134218"/>
                <a:gd name="connsiteX22" fmla="*/ 47315 w 163771"/>
                <a:gd name="connsiteY22" fmla="*/ 114606 h 134218"/>
                <a:gd name="connsiteX23" fmla="*/ 55503 w 163771"/>
                <a:gd name="connsiteY23" fmla="*/ 84847 h 134218"/>
                <a:gd name="connsiteX24" fmla="*/ 72487 w 163771"/>
                <a:gd name="connsiteY24" fmla="*/ 17738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771" h="134218">
                  <a:moveTo>
                    <a:pt x="72487" y="17738"/>
                  </a:moveTo>
                  <a:lnTo>
                    <a:pt x="106758" y="17738"/>
                  </a:lnTo>
                  <a:cubicBezTo>
                    <a:pt x="96749" y="62680"/>
                    <a:pt x="94020" y="75737"/>
                    <a:pt x="94020" y="96083"/>
                  </a:cubicBezTo>
                  <a:cubicBezTo>
                    <a:pt x="94020" y="100637"/>
                    <a:pt x="94020" y="108836"/>
                    <a:pt x="96446" y="119161"/>
                  </a:cubicBezTo>
                  <a:cubicBezTo>
                    <a:pt x="99479" y="132522"/>
                    <a:pt x="102815" y="134344"/>
                    <a:pt x="107364" y="134344"/>
                  </a:cubicBezTo>
                  <a:cubicBezTo>
                    <a:pt x="113430" y="134344"/>
                    <a:pt x="119799" y="128878"/>
                    <a:pt x="119799" y="122805"/>
                  </a:cubicBezTo>
                  <a:cubicBezTo>
                    <a:pt x="119799" y="120983"/>
                    <a:pt x="119799" y="120375"/>
                    <a:pt x="117979" y="116124"/>
                  </a:cubicBezTo>
                  <a:cubicBezTo>
                    <a:pt x="109184" y="94261"/>
                    <a:pt x="109184" y="74523"/>
                    <a:pt x="109184" y="66020"/>
                  </a:cubicBezTo>
                  <a:cubicBezTo>
                    <a:pt x="109184" y="49926"/>
                    <a:pt x="111307" y="33528"/>
                    <a:pt x="114643" y="17738"/>
                  </a:cubicBezTo>
                  <a:lnTo>
                    <a:pt x="149217" y="17738"/>
                  </a:lnTo>
                  <a:cubicBezTo>
                    <a:pt x="153159" y="17738"/>
                    <a:pt x="164077" y="17738"/>
                    <a:pt x="164077" y="7413"/>
                  </a:cubicBezTo>
                  <a:cubicBezTo>
                    <a:pt x="164077" y="126"/>
                    <a:pt x="157709" y="126"/>
                    <a:pt x="151946" y="126"/>
                  </a:cubicBezTo>
                  <a:lnTo>
                    <a:pt x="50348" y="126"/>
                  </a:lnTo>
                  <a:cubicBezTo>
                    <a:pt x="43675" y="126"/>
                    <a:pt x="32151" y="126"/>
                    <a:pt x="18806" y="14398"/>
                  </a:cubicBezTo>
                  <a:cubicBezTo>
                    <a:pt x="8192" y="26240"/>
                    <a:pt x="306" y="40209"/>
                    <a:pt x="306" y="41727"/>
                  </a:cubicBezTo>
                  <a:cubicBezTo>
                    <a:pt x="306" y="42031"/>
                    <a:pt x="306" y="44764"/>
                    <a:pt x="3946" y="44764"/>
                  </a:cubicBezTo>
                  <a:cubicBezTo>
                    <a:pt x="6372" y="44764"/>
                    <a:pt x="6979" y="43549"/>
                    <a:pt x="8798" y="41120"/>
                  </a:cubicBezTo>
                  <a:cubicBezTo>
                    <a:pt x="23659" y="17738"/>
                    <a:pt x="41249" y="17738"/>
                    <a:pt x="47315" y="17738"/>
                  </a:cubicBezTo>
                  <a:lnTo>
                    <a:pt x="64602" y="17738"/>
                  </a:lnTo>
                  <a:cubicBezTo>
                    <a:pt x="54897" y="54481"/>
                    <a:pt x="38520" y="91224"/>
                    <a:pt x="25782" y="118857"/>
                  </a:cubicBezTo>
                  <a:cubicBezTo>
                    <a:pt x="23356" y="123412"/>
                    <a:pt x="23356" y="124019"/>
                    <a:pt x="23356" y="126145"/>
                  </a:cubicBezTo>
                  <a:cubicBezTo>
                    <a:pt x="23356" y="131915"/>
                    <a:pt x="28208" y="134344"/>
                    <a:pt x="32151" y="134344"/>
                  </a:cubicBezTo>
                  <a:cubicBezTo>
                    <a:pt x="41249" y="134344"/>
                    <a:pt x="43675" y="125841"/>
                    <a:pt x="47315" y="114606"/>
                  </a:cubicBezTo>
                  <a:cubicBezTo>
                    <a:pt x="51561" y="100637"/>
                    <a:pt x="51561" y="100030"/>
                    <a:pt x="55503" y="84847"/>
                  </a:cubicBezTo>
                  <a:lnTo>
                    <a:pt x="72487" y="17738"/>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3" name="Freeform: Shape 902">
              <a:extLst>
                <a:ext uri="{FF2B5EF4-FFF2-40B4-BE49-F238E27FC236}">
                  <a16:creationId xmlns:a16="http://schemas.microsoft.com/office/drawing/2014/main" id="{713AB70D-CB60-A8BD-913D-5403CAB8EF8A}"/>
                </a:ext>
              </a:extLst>
            </p:cNvPr>
            <p:cNvSpPr/>
            <p:nvPr>
              <p:custDataLst>
                <p:tags r:id="rId101"/>
              </p:custDataLst>
            </p:nvPr>
          </p:nvSpPr>
          <p:spPr>
            <a:xfrm>
              <a:off x="11383655" y="8369186"/>
              <a:ext cx="170139" cy="137558"/>
            </a:xfrm>
            <a:custGeom>
              <a:avLst/>
              <a:gdLst>
                <a:gd name="connsiteX0" fmla="*/ 132542 w 170139"/>
                <a:gd name="connsiteY0" fmla="*/ 62680 h 137558"/>
                <a:gd name="connsiteX1" fmla="*/ 81895 w 170139"/>
                <a:gd name="connsiteY1" fmla="*/ 126 h 137558"/>
                <a:gd name="connsiteX2" fmla="*/ 312 w 170139"/>
                <a:gd name="connsiteY2" fmla="*/ 86365 h 137558"/>
                <a:gd name="connsiteX3" fmla="*/ 49444 w 170139"/>
                <a:gd name="connsiteY3" fmla="*/ 137684 h 137558"/>
                <a:gd name="connsiteX4" fmla="*/ 113436 w 170139"/>
                <a:gd name="connsiteY4" fmla="*/ 112177 h 137558"/>
                <a:gd name="connsiteX5" fmla="*/ 141034 w 170139"/>
                <a:gd name="connsiteY5" fmla="*/ 137684 h 137558"/>
                <a:gd name="connsiteX6" fmla="*/ 166510 w 170139"/>
                <a:gd name="connsiteY6" fmla="*/ 116124 h 137558"/>
                <a:gd name="connsiteX7" fmla="*/ 162870 w 170139"/>
                <a:gd name="connsiteY7" fmla="*/ 113088 h 137558"/>
                <a:gd name="connsiteX8" fmla="*/ 158928 w 170139"/>
                <a:gd name="connsiteY8" fmla="*/ 116124 h 137558"/>
                <a:gd name="connsiteX9" fmla="*/ 141944 w 170139"/>
                <a:gd name="connsiteY9" fmla="*/ 131004 h 137558"/>
                <a:gd name="connsiteX10" fmla="*/ 132542 w 170139"/>
                <a:gd name="connsiteY10" fmla="*/ 100030 h 137558"/>
                <a:gd name="connsiteX11" fmla="*/ 135575 w 170139"/>
                <a:gd name="connsiteY11" fmla="*/ 89402 h 137558"/>
                <a:gd name="connsiteX12" fmla="*/ 170452 w 170139"/>
                <a:gd name="connsiteY12" fmla="*/ 18042 h 137558"/>
                <a:gd name="connsiteX13" fmla="*/ 166813 w 170139"/>
                <a:gd name="connsiteY13" fmla="*/ 15005 h 137558"/>
                <a:gd name="connsiteX14" fmla="*/ 162264 w 170139"/>
                <a:gd name="connsiteY14" fmla="*/ 21382 h 137558"/>
                <a:gd name="connsiteX15" fmla="*/ 132542 w 170139"/>
                <a:gd name="connsiteY15" fmla="*/ 81507 h 137558"/>
                <a:gd name="connsiteX16" fmla="*/ 132542 w 170139"/>
                <a:gd name="connsiteY16" fmla="*/ 62680 h 137558"/>
                <a:gd name="connsiteX17" fmla="*/ 112223 w 170139"/>
                <a:gd name="connsiteY17" fmla="*/ 104281 h 137558"/>
                <a:gd name="connsiteX18" fmla="*/ 50050 w 170139"/>
                <a:gd name="connsiteY18" fmla="*/ 131004 h 137558"/>
                <a:gd name="connsiteX19" fmla="*/ 22755 w 170139"/>
                <a:gd name="connsiteY19" fmla="*/ 97905 h 137558"/>
                <a:gd name="connsiteX20" fmla="*/ 40345 w 170139"/>
                <a:gd name="connsiteY20" fmla="*/ 34743 h 137558"/>
                <a:gd name="connsiteX21" fmla="*/ 81591 w 170139"/>
                <a:gd name="connsiteY21" fmla="*/ 6806 h 137558"/>
                <a:gd name="connsiteX22" fmla="*/ 111616 w 170139"/>
                <a:gd name="connsiteY22" fmla="*/ 70271 h 137558"/>
                <a:gd name="connsiteX23" fmla="*/ 112223 w 170139"/>
                <a:gd name="connsiteY23" fmla="*/ 104281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0139" h="137558">
                  <a:moveTo>
                    <a:pt x="132542" y="62680"/>
                  </a:moveTo>
                  <a:cubicBezTo>
                    <a:pt x="132542" y="15005"/>
                    <a:pt x="104337" y="126"/>
                    <a:pt x="81895" y="126"/>
                  </a:cubicBezTo>
                  <a:cubicBezTo>
                    <a:pt x="40345" y="126"/>
                    <a:pt x="312" y="43549"/>
                    <a:pt x="312" y="86365"/>
                  </a:cubicBezTo>
                  <a:cubicBezTo>
                    <a:pt x="312" y="114606"/>
                    <a:pt x="18509" y="137684"/>
                    <a:pt x="49444" y="137684"/>
                  </a:cubicBezTo>
                  <a:cubicBezTo>
                    <a:pt x="68550" y="137684"/>
                    <a:pt x="90386" y="130700"/>
                    <a:pt x="113436" y="112177"/>
                  </a:cubicBezTo>
                  <a:cubicBezTo>
                    <a:pt x="117378" y="128271"/>
                    <a:pt x="127387" y="137684"/>
                    <a:pt x="141034" y="137684"/>
                  </a:cubicBezTo>
                  <a:cubicBezTo>
                    <a:pt x="157108" y="137684"/>
                    <a:pt x="166510" y="120983"/>
                    <a:pt x="166510" y="116124"/>
                  </a:cubicBezTo>
                  <a:cubicBezTo>
                    <a:pt x="166510" y="113999"/>
                    <a:pt x="164690" y="113088"/>
                    <a:pt x="162870" y="113088"/>
                  </a:cubicBezTo>
                  <a:cubicBezTo>
                    <a:pt x="160747" y="113088"/>
                    <a:pt x="159838" y="113999"/>
                    <a:pt x="158928" y="116124"/>
                  </a:cubicBezTo>
                  <a:cubicBezTo>
                    <a:pt x="153469" y="131004"/>
                    <a:pt x="142551" y="131004"/>
                    <a:pt x="141944" y="131004"/>
                  </a:cubicBezTo>
                  <a:cubicBezTo>
                    <a:pt x="132542" y="131004"/>
                    <a:pt x="132542" y="107318"/>
                    <a:pt x="132542" y="100030"/>
                  </a:cubicBezTo>
                  <a:cubicBezTo>
                    <a:pt x="132542" y="93653"/>
                    <a:pt x="132542" y="93046"/>
                    <a:pt x="135575" y="89402"/>
                  </a:cubicBezTo>
                  <a:cubicBezTo>
                    <a:pt x="164083" y="53570"/>
                    <a:pt x="170452" y="18345"/>
                    <a:pt x="170452" y="18042"/>
                  </a:cubicBezTo>
                  <a:cubicBezTo>
                    <a:pt x="170452" y="17434"/>
                    <a:pt x="170149" y="15005"/>
                    <a:pt x="166813" y="15005"/>
                  </a:cubicBezTo>
                  <a:cubicBezTo>
                    <a:pt x="163780" y="15005"/>
                    <a:pt x="163780" y="15916"/>
                    <a:pt x="162264" y="21382"/>
                  </a:cubicBezTo>
                  <a:cubicBezTo>
                    <a:pt x="156805" y="40513"/>
                    <a:pt x="146796" y="63591"/>
                    <a:pt x="132542" y="81507"/>
                  </a:cubicBezTo>
                  <a:lnTo>
                    <a:pt x="132542" y="62680"/>
                  </a:lnTo>
                  <a:close/>
                  <a:moveTo>
                    <a:pt x="112223" y="104281"/>
                  </a:moveTo>
                  <a:cubicBezTo>
                    <a:pt x="85534" y="127663"/>
                    <a:pt x="62181" y="131004"/>
                    <a:pt x="50050" y="131004"/>
                  </a:cubicBezTo>
                  <a:cubicBezTo>
                    <a:pt x="31854" y="131004"/>
                    <a:pt x="22755" y="117339"/>
                    <a:pt x="22755" y="97905"/>
                  </a:cubicBezTo>
                  <a:cubicBezTo>
                    <a:pt x="22755" y="83025"/>
                    <a:pt x="30640" y="50230"/>
                    <a:pt x="40345" y="34743"/>
                  </a:cubicBezTo>
                  <a:cubicBezTo>
                    <a:pt x="54599" y="12576"/>
                    <a:pt x="70977" y="6806"/>
                    <a:pt x="81591" y="6806"/>
                  </a:cubicBezTo>
                  <a:cubicBezTo>
                    <a:pt x="111616" y="6806"/>
                    <a:pt x="111616" y="46586"/>
                    <a:pt x="111616" y="70271"/>
                  </a:cubicBezTo>
                  <a:cubicBezTo>
                    <a:pt x="111616" y="81507"/>
                    <a:pt x="111616" y="99119"/>
                    <a:pt x="112223" y="104281"/>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4" name="Freeform: Shape 903">
              <a:extLst>
                <a:ext uri="{FF2B5EF4-FFF2-40B4-BE49-F238E27FC236}">
                  <a16:creationId xmlns:a16="http://schemas.microsoft.com/office/drawing/2014/main" id="{E325DAB3-BA79-CB35-962F-AEA6BC9EB44C}"/>
                </a:ext>
              </a:extLst>
            </p:cNvPr>
            <p:cNvSpPr/>
            <p:nvPr>
              <p:custDataLst>
                <p:tags r:id="rId102"/>
              </p:custDataLst>
            </p:nvPr>
          </p:nvSpPr>
          <p:spPr>
            <a:xfrm>
              <a:off x="11583033" y="8275659"/>
              <a:ext cx="117975" cy="303661"/>
            </a:xfrm>
            <a:custGeom>
              <a:avLst/>
              <a:gdLst>
                <a:gd name="connsiteX0" fmla="*/ 116778 w 117975"/>
                <a:gd name="connsiteY0" fmla="*/ 11665 h 303661"/>
                <a:gd name="connsiteX1" fmla="*/ 118295 w 117975"/>
                <a:gd name="connsiteY1" fmla="*/ 6199 h 303661"/>
                <a:gd name="connsiteX2" fmla="*/ 112229 w 117975"/>
                <a:gd name="connsiteY2" fmla="*/ 126 h 303661"/>
                <a:gd name="connsiteX3" fmla="*/ 107073 w 117975"/>
                <a:gd name="connsiteY3" fmla="*/ 2859 h 303661"/>
                <a:gd name="connsiteX4" fmla="*/ 1835 w 117975"/>
                <a:gd name="connsiteY4" fmla="*/ 292248 h 303661"/>
                <a:gd name="connsiteX5" fmla="*/ 319 w 117975"/>
                <a:gd name="connsiteY5" fmla="*/ 297714 h 303661"/>
                <a:gd name="connsiteX6" fmla="*/ 6384 w 117975"/>
                <a:gd name="connsiteY6" fmla="*/ 303787 h 303661"/>
                <a:gd name="connsiteX7" fmla="*/ 13057 w 117975"/>
                <a:gd name="connsiteY7" fmla="*/ 296499 h 303661"/>
                <a:gd name="connsiteX8" fmla="*/ 116778 w 117975"/>
                <a:gd name="connsiteY8" fmla="*/ 11665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75" h="303661">
                  <a:moveTo>
                    <a:pt x="116778" y="11665"/>
                  </a:moveTo>
                  <a:cubicBezTo>
                    <a:pt x="118295" y="7717"/>
                    <a:pt x="118295" y="6502"/>
                    <a:pt x="118295" y="6199"/>
                  </a:cubicBezTo>
                  <a:cubicBezTo>
                    <a:pt x="118295" y="2859"/>
                    <a:pt x="115565" y="126"/>
                    <a:pt x="112229" y="126"/>
                  </a:cubicBezTo>
                  <a:cubicBezTo>
                    <a:pt x="110106" y="126"/>
                    <a:pt x="107983" y="1037"/>
                    <a:pt x="107073" y="2859"/>
                  </a:cubicBezTo>
                  <a:lnTo>
                    <a:pt x="1835" y="292248"/>
                  </a:lnTo>
                  <a:cubicBezTo>
                    <a:pt x="319" y="296195"/>
                    <a:pt x="319" y="297410"/>
                    <a:pt x="319" y="297714"/>
                  </a:cubicBezTo>
                  <a:cubicBezTo>
                    <a:pt x="319" y="301054"/>
                    <a:pt x="3048" y="303787"/>
                    <a:pt x="6384" y="303787"/>
                  </a:cubicBezTo>
                  <a:cubicBezTo>
                    <a:pt x="10327" y="303787"/>
                    <a:pt x="11237" y="301661"/>
                    <a:pt x="13057" y="296499"/>
                  </a:cubicBezTo>
                  <a:lnTo>
                    <a:pt x="116778" y="11665"/>
                  </a:ln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5" name="Freeform: Shape 904">
              <a:extLst>
                <a:ext uri="{FF2B5EF4-FFF2-40B4-BE49-F238E27FC236}">
                  <a16:creationId xmlns:a16="http://schemas.microsoft.com/office/drawing/2014/main" id="{1CBFD695-7E4B-3B65-2C9A-1451C7A69463}"/>
                </a:ext>
              </a:extLst>
            </p:cNvPr>
            <p:cNvSpPr/>
            <p:nvPr>
              <p:custDataLst>
                <p:tags r:id="rId103"/>
              </p:custDataLst>
            </p:nvPr>
          </p:nvSpPr>
          <p:spPr>
            <a:xfrm>
              <a:off x="11727053" y="8289020"/>
              <a:ext cx="165325" cy="273295"/>
            </a:xfrm>
            <a:custGeom>
              <a:avLst/>
              <a:gdLst>
                <a:gd name="connsiteX0" fmla="*/ 165650 w 165325"/>
                <a:gd name="connsiteY0" fmla="*/ 41727 h 273295"/>
                <a:gd name="connsiteX1" fmla="*/ 124404 w 165325"/>
                <a:gd name="connsiteY1" fmla="*/ 126 h 273295"/>
                <a:gd name="connsiteX2" fmla="*/ 87707 w 165325"/>
                <a:gd name="connsiteY2" fmla="*/ 12879 h 273295"/>
                <a:gd name="connsiteX3" fmla="*/ 48584 w 165325"/>
                <a:gd name="connsiteY3" fmla="*/ 77559 h 273295"/>
                <a:gd name="connsiteX4" fmla="*/ 362 w 165325"/>
                <a:gd name="connsiteY4" fmla="*/ 270384 h 273295"/>
                <a:gd name="connsiteX5" fmla="*/ 4002 w 165325"/>
                <a:gd name="connsiteY5" fmla="*/ 273421 h 273295"/>
                <a:gd name="connsiteX6" fmla="*/ 7641 w 165325"/>
                <a:gd name="connsiteY6" fmla="*/ 271902 h 273295"/>
                <a:gd name="connsiteX7" fmla="*/ 28871 w 165325"/>
                <a:gd name="connsiteY7" fmla="*/ 188092 h 273295"/>
                <a:gd name="connsiteX8" fmla="*/ 70117 w 165325"/>
                <a:gd name="connsiteY8" fmla="*/ 217547 h 273295"/>
                <a:gd name="connsiteX9" fmla="*/ 128650 w 165325"/>
                <a:gd name="connsiteY9" fmla="*/ 193558 h 273295"/>
                <a:gd name="connsiteX10" fmla="*/ 152912 w 165325"/>
                <a:gd name="connsiteY10" fmla="*/ 137684 h 273295"/>
                <a:gd name="connsiteX11" fmla="*/ 130773 w 165325"/>
                <a:gd name="connsiteY11" fmla="*/ 92439 h 273295"/>
                <a:gd name="connsiteX12" fmla="*/ 165650 w 165325"/>
                <a:gd name="connsiteY12" fmla="*/ 41727 h 273295"/>
                <a:gd name="connsiteX13" fmla="*/ 111059 w 165325"/>
                <a:gd name="connsiteY13" fmla="*/ 92135 h 273295"/>
                <a:gd name="connsiteX14" fmla="*/ 96502 w 165325"/>
                <a:gd name="connsiteY14" fmla="*/ 94261 h 273295"/>
                <a:gd name="connsiteX15" fmla="*/ 83158 w 165325"/>
                <a:gd name="connsiteY15" fmla="*/ 93046 h 273295"/>
                <a:gd name="connsiteX16" fmla="*/ 98018 w 165325"/>
                <a:gd name="connsiteY16" fmla="*/ 90617 h 273295"/>
                <a:gd name="connsiteX17" fmla="*/ 111059 w 165325"/>
                <a:gd name="connsiteY17" fmla="*/ 92135 h 273295"/>
                <a:gd name="connsiteX18" fmla="*/ 148666 w 165325"/>
                <a:gd name="connsiteY18" fmla="*/ 34743 h 273295"/>
                <a:gd name="connsiteX19" fmla="*/ 121371 w 165325"/>
                <a:gd name="connsiteY19" fmla="*/ 87276 h 273295"/>
                <a:gd name="connsiteX20" fmla="*/ 98018 w 165325"/>
                <a:gd name="connsiteY20" fmla="*/ 83632 h 273295"/>
                <a:gd name="connsiteX21" fmla="*/ 74666 w 165325"/>
                <a:gd name="connsiteY21" fmla="*/ 93350 h 273295"/>
                <a:gd name="connsiteX22" fmla="*/ 95592 w 165325"/>
                <a:gd name="connsiteY22" fmla="*/ 100941 h 273295"/>
                <a:gd name="connsiteX23" fmla="*/ 120461 w 165325"/>
                <a:gd name="connsiteY23" fmla="*/ 96994 h 273295"/>
                <a:gd name="connsiteX24" fmla="*/ 133805 w 165325"/>
                <a:gd name="connsiteY24" fmla="*/ 131307 h 273295"/>
                <a:gd name="connsiteX25" fmla="*/ 118641 w 165325"/>
                <a:gd name="connsiteY25" fmla="*/ 183537 h 273295"/>
                <a:gd name="connsiteX26" fmla="*/ 69207 w 165325"/>
                <a:gd name="connsiteY26" fmla="*/ 210867 h 273295"/>
                <a:gd name="connsiteX27" fmla="*/ 34633 w 165325"/>
                <a:gd name="connsiteY27" fmla="*/ 171694 h 273295"/>
                <a:gd name="connsiteX28" fmla="*/ 36149 w 165325"/>
                <a:gd name="connsiteY28" fmla="*/ 158333 h 273295"/>
                <a:gd name="connsiteX29" fmla="*/ 55559 w 165325"/>
                <a:gd name="connsiteY29" fmla="*/ 81507 h 273295"/>
                <a:gd name="connsiteX30" fmla="*/ 120461 w 165325"/>
                <a:gd name="connsiteY30" fmla="*/ 7110 h 273295"/>
                <a:gd name="connsiteX31" fmla="*/ 148666 w 165325"/>
                <a:gd name="connsiteY31" fmla="*/ 34743 h 27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325" h="273295">
                  <a:moveTo>
                    <a:pt x="165650" y="41727"/>
                  </a:moveTo>
                  <a:cubicBezTo>
                    <a:pt x="165650" y="18953"/>
                    <a:pt x="148969" y="126"/>
                    <a:pt x="124404" y="126"/>
                  </a:cubicBezTo>
                  <a:cubicBezTo>
                    <a:pt x="106813" y="126"/>
                    <a:pt x="98322" y="4984"/>
                    <a:pt x="87707" y="12879"/>
                  </a:cubicBezTo>
                  <a:cubicBezTo>
                    <a:pt x="71026" y="25026"/>
                    <a:pt x="54346" y="54481"/>
                    <a:pt x="48584" y="77559"/>
                  </a:cubicBezTo>
                  <a:lnTo>
                    <a:pt x="362" y="270384"/>
                  </a:lnTo>
                  <a:cubicBezTo>
                    <a:pt x="59" y="271599"/>
                    <a:pt x="1575" y="273421"/>
                    <a:pt x="4002" y="273421"/>
                  </a:cubicBezTo>
                  <a:cubicBezTo>
                    <a:pt x="6428" y="273421"/>
                    <a:pt x="7338" y="272813"/>
                    <a:pt x="7641" y="271902"/>
                  </a:cubicBezTo>
                  <a:lnTo>
                    <a:pt x="28871" y="188092"/>
                  </a:lnTo>
                  <a:cubicBezTo>
                    <a:pt x="34633" y="206312"/>
                    <a:pt x="47977" y="217547"/>
                    <a:pt x="70117" y="217547"/>
                  </a:cubicBezTo>
                  <a:cubicBezTo>
                    <a:pt x="92256" y="217547"/>
                    <a:pt x="115002" y="206919"/>
                    <a:pt x="128650" y="193558"/>
                  </a:cubicBezTo>
                  <a:cubicBezTo>
                    <a:pt x="143207" y="179589"/>
                    <a:pt x="152912" y="160155"/>
                    <a:pt x="152912" y="137684"/>
                  </a:cubicBezTo>
                  <a:cubicBezTo>
                    <a:pt x="152912" y="115821"/>
                    <a:pt x="141691" y="100030"/>
                    <a:pt x="130773" y="92439"/>
                  </a:cubicBezTo>
                  <a:cubicBezTo>
                    <a:pt x="148363" y="82418"/>
                    <a:pt x="165650" y="63591"/>
                    <a:pt x="165650" y="41727"/>
                  </a:cubicBezTo>
                  <a:close/>
                  <a:moveTo>
                    <a:pt x="111059" y="92135"/>
                  </a:moveTo>
                  <a:cubicBezTo>
                    <a:pt x="107117" y="93653"/>
                    <a:pt x="103781" y="94261"/>
                    <a:pt x="96502" y="94261"/>
                  </a:cubicBezTo>
                  <a:cubicBezTo>
                    <a:pt x="92256" y="94261"/>
                    <a:pt x="86190" y="94564"/>
                    <a:pt x="83158" y="93046"/>
                  </a:cubicBezTo>
                  <a:cubicBezTo>
                    <a:pt x="83764" y="90009"/>
                    <a:pt x="94682" y="90617"/>
                    <a:pt x="98018" y="90617"/>
                  </a:cubicBezTo>
                  <a:cubicBezTo>
                    <a:pt x="104387" y="90617"/>
                    <a:pt x="107117" y="90617"/>
                    <a:pt x="111059" y="92135"/>
                  </a:cubicBezTo>
                  <a:close/>
                  <a:moveTo>
                    <a:pt x="148666" y="34743"/>
                  </a:moveTo>
                  <a:cubicBezTo>
                    <a:pt x="148666" y="55999"/>
                    <a:pt x="137141" y="77863"/>
                    <a:pt x="121371" y="87276"/>
                  </a:cubicBezTo>
                  <a:cubicBezTo>
                    <a:pt x="113182" y="84240"/>
                    <a:pt x="107117" y="83632"/>
                    <a:pt x="98018" y="83632"/>
                  </a:cubicBezTo>
                  <a:cubicBezTo>
                    <a:pt x="91649" y="83632"/>
                    <a:pt x="74666" y="83329"/>
                    <a:pt x="74666" y="93350"/>
                  </a:cubicBezTo>
                  <a:cubicBezTo>
                    <a:pt x="74362" y="101852"/>
                    <a:pt x="90133" y="100941"/>
                    <a:pt x="95592" y="100941"/>
                  </a:cubicBezTo>
                  <a:cubicBezTo>
                    <a:pt x="106813" y="100941"/>
                    <a:pt x="111363" y="100637"/>
                    <a:pt x="120461" y="96994"/>
                  </a:cubicBezTo>
                  <a:cubicBezTo>
                    <a:pt x="131986" y="107925"/>
                    <a:pt x="133502" y="117339"/>
                    <a:pt x="133805" y="131307"/>
                  </a:cubicBezTo>
                  <a:cubicBezTo>
                    <a:pt x="134412" y="148920"/>
                    <a:pt x="127133" y="171694"/>
                    <a:pt x="118641" y="183537"/>
                  </a:cubicBezTo>
                  <a:cubicBezTo>
                    <a:pt x="106813" y="199935"/>
                    <a:pt x="86494" y="210867"/>
                    <a:pt x="69207" y="210867"/>
                  </a:cubicBezTo>
                  <a:cubicBezTo>
                    <a:pt x="46157" y="210867"/>
                    <a:pt x="34633" y="193254"/>
                    <a:pt x="34633" y="171694"/>
                  </a:cubicBezTo>
                  <a:cubicBezTo>
                    <a:pt x="34633" y="168658"/>
                    <a:pt x="34633" y="164103"/>
                    <a:pt x="36149" y="158333"/>
                  </a:cubicBezTo>
                  <a:lnTo>
                    <a:pt x="55559" y="81507"/>
                  </a:lnTo>
                  <a:cubicBezTo>
                    <a:pt x="62231" y="55392"/>
                    <a:pt x="84067" y="7110"/>
                    <a:pt x="120461" y="7110"/>
                  </a:cubicBezTo>
                  <a:cubicBezTo>
                    <a:pt x="138051" y="7110"/>
                    <a:pt x="148666" y="16523"/>
                    <a:pt x="148666" y="34743"/>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6" name="Freeform: Shape 905">
              <a:extLst>
                <a:ext uri="{FF2B5EF4-FFF2-40B4-BE49-F238E27FC236}">
                  <a16:creationId xmlns:a16="http://schemas.microsoft.com/office/drawing/2014/main" id="{9547757D-B5AB-A022-FFBA-2537D37B901F}"/>
                </a:ext>
              </a:extLst>
            </p:cNvPr>
            <p:cNvSpPr/>
            <p:nvPr>
              <p:custDataLst>
                <p:tags r:id="rId104"/>
              </p:custDataLst>
            </p:nvPr>
          </p:nvSpPr>
          <p:spPr>
            <a:xfrm>
              <a:off x="11922828" y="8275659"/>
              <a:ext cx="70360" cy="303661"/>
            </a:xfrm>
            <a:custGeom>
              <a:avLst/>
              <a:gdLst>
                <a:gd name="connsiteX0" fmla="*/ 70691 w 70360"/>
                <a:gd name="connsiteY0" fmla="*/ 151956 h 303661"/>
                <a:gd name="connsiteX1" fmla="*/ 50674 w 70360"/>
                <a:gd name="connsiteY1" fmla="*/ 57214 h 303661"/>
                <a:gd name="connsiteX2" fmla="*/ 3363 w 70360"/>
                <a:gd name="connsiteY2" fmla="*/ 126 h 303661"/>
                <a:gd name="connsiteX3" fmla="*/ 330 w 70360"/>
                <a:gd name="connsiteY3" fmla="*/ 3162 h 303661"/>
                <a:gd name="connsiteX4" fmla="*/ 6092 w 70360"/>
                <a:gd name="connsiteY4" fmla="*/ 10146 h 303661"/>
                <a:gd name="connsiteX5" fmla="*/ 53101 w 70360"/>
                <a:gd name="connsiteY5" fmla="*/ 151956 h 303661"/>
                <a:gd name="connsiteX6" fmla="*/ 4273 w 70360"/>
                <a:gd name="connsiteY6" fmla="*/ 295588 h 303661"/>
                <a:gd name="connsiteX7" fmla="*/ 330 w 70360"/>
                <a:gd name="connsiteY7" fmla="*/ 300750 h 303661"/>
                <a:gd name="connsiteX8" fmla="*/ 3363 w 70360"/>
                <a:gd name="connsiteY8" fmla="*/ 303787 h 303661"/>
                <a:gd name="connsiteX9" fmla="*/ 51584 w 70360"/>
                <a:gd name="connsiteY9" fmla="*/ 244573 h 303661"/>
                <a:gd name="connsiteX10" fmla="*/ 70691 w 70360"/>
                <a:gd name="connsiteY10" fmla="*/ 151956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60" h="303661">
                  <a:moveTo>
                    <a:pt x="70691" y="151956"/>
                  </a:moveTo>
                  <a:cubicBezTo>
                    <a:pt x="70691" y="128271"/>
                    <a:pt x="67355" y="91528"/>
                    <a:pt x="50674" y="57214"/>
                  </a:cubicBezTo>
                  <a:cubicBezTo>
                    <a:pt x="32478" y="19864"/>
                    <a:pt x="6396" y="126"/>
                    <a:pt x="3363" y="126"/>
                  </a:cubicBezTo>
                  <a:cubicBezTo>
                    <a:pt x="1543" y="126"/>
                    <a:pt x="330" y="1340"/>
                    <a:pt x="330" y="3162"/>
                  </a:cubicBezTo>
                  <a:cubicBezTo>
                    <a:pt x="330" y="4073"/>
                    <a:pt x="330" y="4681"/>
                    <a:pt x="6092" y="10146"/>
                  </a:cubicBezTo>
                  <a:cubicBezTo>
                    <a:pt x="35814" y="40209"/>
                    <a:pt x="53101" y="88491"/>
                    <a:pt x="53101" y="151956"/>
                  </a:cubicBezTo>
                  <a:cubicBezTo>
                    <a:pt x="53101" y="203882"/>
                    <a:pt x="41879" y="257327"/>
                    <a:pt x="4273" y="295588"/>
                  </a:cubicBezTo>
                  <a:cubicBezTo>
                    <a:pt x="330" y="299232"/>
                    <a:pt x="330" y="299839"/>
                    <a:pt x="330" y="300750"/>
                  </a:cubicBezTo>
                  <a:cubicBezTo>
                    <a:pt x="330" y="302572"/>
                    <a:pt x="1543" y="303787"/>
                    <a:pt x="3363" y="303787"/>
                  </a:cubicBezTo>
                  <a:cubicBezTo>
                    <a:pt x="6396" y="303787"/>
                    <a:pt x="33691" y="283138"/>
                    <a:pt x="51584" y="244573"/>
                  </a:cubicBezTo>
                  <a:cubicBezTo>
                    <a:pt x="67051" y="211170"/>
                    <a:pt x="70691" y="177464"/>
                    <a:pt x="70691" y="151956"/>
                  </a:cubicBezTo>
                  <a:close/>
                </a:path>
              </a:pathLst>
            </a:custGeom>
            <a:solidFill>
              <a:schemeClr val="bg1"/>
            </a:solidFill>
            <a:ln w="3050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84" name="Group 1083"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me c^2\gamma&#10;\end{equation*}&#10;&#10;\end{document}" title="IguanaTex Shape Display">
            <a:extLst>
              <a:ext uri="{FF2B5EF4-FFF2-40B4-BE49-F238E27FC236}">
                <a16:creationId xmlns:a16="http://schemas.microsoft.com/office/drawing/2014/main" id="{44C6F272-6599-B458-6903-833ABDAEA19D}"/>
              </a:ext>
            </a:extLst>
          </p:cNvPr>
          <p:cNvGrpSpPr>
            <a:grpSpLocks noChangeAspect="1"/>
          </p:cNvGrpSpPr>
          <p:nvPr>
            <p:custDataLst>
              <p:tags r:id="rId5"/>
            </p:custDataLst>
          </p:nvPr>
        </p:nvGrpSpPr>
        <p:grpSpPr>
          <a:xfrm>
            <a:off x="4273902" y="2562933"/>
            <a:ext cx="740672" cy="211150"/>
            <a:chOff x="6857007" y="3819688"/>
            <a:chExt cx="740672" cy="211150"/>
          </a:xfrm>
          <a:solidFill>
            <a:schemeClr val="bg1">
              <a:lumMod val="75000"/>
            </a:schemeClr>
          </a:solidFill>
        </p:grpSpPr>
        <p:sp>
          <p:nvSpPr>
            <p:cNvPr id="1078" name="Freeform: Shape 1077">
              <a:extLst>
                <a:ext uri="{FF2B5EF4-FFF2-40B4-BE49-F238E27FC236}">
                  <a16:creationId xmlns:a16="http://schemas.microsoft.com/office/drawing/2014/main" id="{DA434916-6956-0C7D-BCB4-0EB8FC6542D3}"/>
                </a:ext>
              </a:extLst>
            </p:cNvPr>
            <p:cNvSpPr/>
            <p:nvPr>
              <p:custDataLst>
                <p:tags r:id="rId17"/>
              </p:custDataLst>
            </p:nvPr>
          </p:nvSpPr>
          <p:spPr>
            <a:xfrm>
              <a:off x="6857007" y="3918373"/>
              <a:ext cx="132851" cy="45217"/>
            </a:xfrm>
            <a:custGeom>
              <a:avLst/>
              <a:gdLst>
                <a:gd name="connsiteX0" fmla="*/ 126274 w 132851"/>
                <a:gd name="connsiteY0" fmla="*/ 7804 h 45217"/>
                <a:gd name="connsiteX1" fmla="*/ 133067 w 132851"/>
                <a:gd name="connsiteY1" fmla="*/ 3940 h 45217"/>
                <a:gd name="connsiteX2" fmla="*/ 126474 w 132851"/>
                <a:gd name="connsiteY2" fmla="*/ 75 h 45217"/>
                <a:gd name="connsiteX3" fmla="*/ 6807 w 132851"/>
                <a:gd name="connsiteY3" fmla="*/ 75 h 45217"/>
                <a:gd name="connsiteX4" fmla="*/ 215 w 132851"/>
                <a:gd name="connsiteY4" fmla="*/ 3940 h 45217"/>
                <a:gd name="connsiteX5" fmla="*/ 7007 w 132851"/>
                <a:gd name="connsiteY5" fmla="*/ 7804 h 45217"/>
                <a:gd name="connsiteX6" fmla="*/ 126274 w 132851"/>
                <a:gd name="connsiteY6" fmla="*/ 7804 h 45217"/>
                <a:gd name="connsiteX7" fmla="*/ 126474 w 132851"/>
                <a:gd name="connsiteY7" fmla="*/ 45293 h 45217"/>
                <a:gd name="connsiteX8" fmla="*/ 133067 w 132851"/>
                <a:gd name="connsiteY8" fmla="*/ 41428 h 45217"/>
                <a:gd name="connsiteX9" fmla="*/ 126274 w 132851"/>
                <a:gd name="connsiteY9" fmla="*/ 37563 h 45217"/>
                <a:gd name="connsiteX10" fmla="*/ 7007 w 132851"/>
                <a:gd name="connsiteY10" fmla="*/ 37563 h 45217"/>
                <a:gd name="connsiteX11" fmla="*/ 215 w 132851"/>
                <a:gd name="connsiteY11" fmla="*/ 41428 h 45217"/>
                <a:gd name="connsiteX12" fmla="*/ 6807 w 132851"/>
                <a:gd name="connsiteY12" fmla="*/ 45293 h 45217"/>
                <a:gd name="connsiteX13" fmla="*/ 126474 w 132851"/>
                <a:gd name="connsiteY13" fmla="*/ 45293 h 4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851" h="45217">
                  <a:moveTo>
                    <a:pt x="126274" y="7804"/>
                  </a:moveTo>
                  <a:cubicBezTo>
                    <a:pt x="129271" y="7804"/>
                    <a:pt x="133067" y="7804"/>
                    <a:pt x="133067" y="3940"/>
                  </a:cubicBezTo>
                  <a:cubicBezTo>
                    <a:pt x="133067" y="75"/>
                    <a:pt x="129271" y="75"/>
                    <a:pt x="126474" y="75"/>
                  </a:cubicBezTo>
                  <a:lnTo>
                    <a:pt x="6807" y="75"/>
                  </a:lnTo>
                  <a:cubicBezTo>
                    <a:pt x="4010" y="75"/>
                    <a:pt x="215" y="75"/>
                    <a:pt x="215" y="3940"/>
                  </a:cubicBezTo>
                  <a:cubicBezTo>
                    <a:pt x="215" y="7804"/>
                    <a:pt x="4010" y="7804"/>
                    <a:pt x="7007" y="7804"/>
                  </a:cubicBezTo>
                  <a:lnTo>
                    <a:pt x="126274" y="7804"/>
                  </a:lnTo>
                  <a:close/>
                  <a:moveTo>
                    <a:pt x="126474" y="45293"/>
                  </a:moveTo>
                  <a:cubicBezTo>
                    <a:pt x="129271" y="45293"/>
                    <a:pt x="133067" y="45293"/>
                    <a:pt x="133067" y="41428"/>
                  </a:cubicBezTo>
                  <a:cubicBezTo>
                    <a:pt x="133067" y="37563"/>
                    <a:pt x="129271" y="37563"/>
                    <a:pt x="126274" y="37563"/>
                  </a:cubicBezTo>
                  <a:lnTo>
                    <a:pt x="7007" y="37563"/>
                  </a:lnTo>
                  <a:cubicBezTo>
                    <a:pt x="4010" y="37563"/>
                    <a:pt x="215" y="37563"/>
                    <a:pt x="215" y="41428"/>
                  </a:cubicBezTo>
                  <a:cubicBezTo>
                    <a:pt x="215" y="45293"/>
                    <a:pt x="4010" y="45293"/>
                    <a:pt x="6807" y="45293"/>
                  </a:cubicBezTo>
                  <a:lnTo>
                    <a:pt x="126474" y="45293"/>
                  </a:lnTo>
                  <a:close/>
                </a:path>
              </a:pathLst>
            </a:custGeom>
            <a:grpFill/>
            <a:ln w="20053" cap="flat">
              <a:noFill/>
              <a:prstDash val="solid"/>
              <a:miter/>
            </a:ln>
          </p:spPr>
          <p:txBody>
            <a:bodyPr rtlCol="0" anchor="ctr"/>
            <a:lstStyle/>
            <a:p>
              <a:endParaRPr lang="en-GB"/>
            </a:p>
          </p:txBody>
        </p:sp>
        <p:sp>
          <p:nvSpPr>
            <p:cNvPr id="1079" name="Freeform: Shape 1078">
              <a:extLst>
                <a:ext uri="{FF2B5EF4-FFF2-40B4-BE49-F238E27FC236}">
                  <a16:creationId xmlns:a16="http://schemas.microsoft.com/office/drawing/2014/main" id="{62DA8ADD-EA7A-B63A-6E89-AFEA99C93000}"/>
                </a:ext>
              </a:extLst>
            </p:cNvPr>
            <p:cNvSpPr/>
            <p:nvPr>
              <p:custDataLst>
                <p:tags r:id="rId18"/>
              </p:custDataLst>
            </p:nvPr>
          </p:nvSpPr>
          <p:spPr>
            <a:xfrm>
              <a:off x="7062488" y="3903880"/>
              <a:ext cx="163617" cy="87537"/>
            </a:xfrm>
            <a:custGeom>
              <a:avLst/>
              <a:gdLst>
                <a:gd name="connsiteX0" fmla="*/ 12012 w 163617"/>
                <a:gd name="connsiteY0" fmla="*/ 74085 h 87537"/>
                <a:gd name="connsiteX1" fmla="*/ 10214 w 163617"/>
                <a:gd name="connsiteY1" fmla="*/ 82395 h 87537"/>
                <a:gd name="connsiteX2" fmla="*/ 16008 w 163617"/>
                <a:gd name="connsiteY2" fmla="*/ 87612 h 87537"/>
                <a:gd name="connsiteX3" fmla="*/ 23399 w 163617"/>
                <a:gd name="connsiteY3" fmla="*/ 82201 h 87537"/>
                <a:gd name="connsiteX4" fmla="*/ 27195 w 163617"/>
                <a:gd name="connsiteY4" fmla="*/ 67902 h 87537"/>
                <a:gd name="connsiteX5" fmla="*/ 31590 w 163617"/>
                <a:gd name="connsiteY5" fmla="*/ 50510 h 87537"/>
                <a:gd name="connsiteX6" fmla="*/ 34986 w 163617"/>
                <a:gd name="connsiteY6" fmla="*/ 37563 h 87537"/>
                <a:gd name="connsiteX7" fmla="*/ 37584 w 163617"/>
                <a:gd name="connsiteY7" fmla="*/ 27901 h 87537"/>
                <a:gd name="connsiteX8" fmla="*/ 70147 w 163617"/>
                <a:gd name="connsiteY8" fmla="*/ 4326 h 87537"/>
                <a:gd name="connsiteX9" fmla="*/ 80935 w 163617"/>
                <a:gd name="connsiteY9" fmla="*/ 17853 h 87537"/>
                <a:gd name="connsiteX10" fmla="*/ 77939 w 163617"/>
                <a:gd name="connsiteY10" fmla="*/ 33892 h 87537"/>
                <a:gd name="connsiteX11" fmla="*/ 72345 w 163617"/>
                <a:gd name="connsiteY11" fmla="*/ 56307 h 87537"/>
                <a:gd name="connsiteX12" fmla="*/ 68349 w 163617"/>
                <a:gd name="connsiteY12" fmla="*/ 70993 h 87537"/>
                <a:gd name="connsiteX13" fmla="*/ 65752 w 163617"/>
                <a:gd name="connsiteY13" fmla="*/ 82395 h 87537"/>
                <a:gd name="connsiteX14" fmla="*/ 71546 w 163617"/>
                <a:gd name="connsiteY14" fmla="*/ 87612 h 87537"/>
                <a:gd name="connsiteX15" fmla="*/ 80536 w 163617"/>
                <a:gd name="connsiteY15" fmla="*/ 76597 h 87537"/>
                <a:gd name="connsiteX16" fmla="*/ 92522 w 163617"/>
                <a:gd name="connsiteY16" fmla="*/ 30027 h 87537"/>
                <a:gd name="connsiteX17" fmla="*/ 125486 w 163617"/>
                <a:gd name="connsiteY17" fmla="*/ 4326 h 87537"/>
                <a:gd name="connsiteX18" fmla="*/ 136273 w 163617"/>
                <a:gd name="connsiteY18" fmla="*/ 17853 h 87537"/>
                <a:gd name="connsiteX19" fmla="*/ 123887 w 163617"/>
                <a:gd name="connsiteY19" fmla="*/ 61138 h 87537"/>
                <a:gd name="connsiteX20" fmla="*/ 121290 w 163617"/>
                <a:gd name="connsiteY20" fmla="*/ 71766 h 87537"/>
                <a:gd name="connsiteX21" fmla="*/ 137672 w 163617"/>
                <a:gd name="connsiteY21" fmla="*/ 87612 h 87537"/>
                <a:gd name="connsiteX22" fmla="*/ 163843 w 163617"/>
                <a:gd name="connsiteY22" fmla="*/ 57853 h 87537"/>
                <a:gd name="connsiteX23" fmla="*/ 161445 w 163617"/>
                <a:gd name="connsiteY23" fmla="*/ 55921 h 87537"/>
                <a:gd name="connsiteX24" fmla="*/ 158449 w 163617"/>
                <a:gd name="connsiteY24" fmla="*/ 59399 h 87537"/>
                <a:gd name="connsiteX25" fmla="*/ 138071 w 163617"/>
                <a:gd name="connsiteY25" fmla="*/ 83361 h 87537"/>
                <a:gd name="connsiteX26" fmla="*/ 133277 w 163617"/>
                <a:gd name="connsiteY26" fmla="*/ 76984 h 87537"/>
                <a:gd name="connsiteX27" fmla="*/ 136873 w 163617"/>
                <a:gd name="connsiteY27" fmla="*/ 63264 h 87537"/>
                <a:gd name="connsiteX28" fmla="*/ 149059 w 163617"/>
                <a:gd name="connsiteY28" fmla="*/ 20751 h 87537"/>
                <a:gd name="connsiteX29" fmla="*/ 126085 w 163617"/>
                <a:gd name="connsiteY29" fmla="*/ 75 h 87537"/>
                <a:gd name="connsiteX30" fmla="*/ 93521 w 163617"/>
                <a:gd name="connsiteY30" fmla="*/ 18819 h 87537"/>
                <a:gd name="connsiteX31" fmla="*/ 87128 w 163617"/>
                <a:gd name="connsiteY31" fmla="*/ 5099 h 87537"/>
                <a:gd name="connsiteX32" fmla="*/ 70747 w 163617"/>
                <a:gd name="connsiteY32" fmla="*/ 75 h 87537"/>
                <a:gd name="connsiteX33" fmla="*/ 39581 w 163617"/>
                <a:gd name="connsiteY33" fmla="*/ 16887 h 87537"/>
                <a:gd name="connsiteX34" fmla="*/ 21202 w 163617"/>
                <a:gd name="connsiteY34" fmla="*/ 75 h 87537"/>
                <a:gd name="connsiteX35" fmla="*/ 6418 w 163617"/>
                <a:gd name="connsiteY35" fmla="*/ 11089 h 87537"/>
                <a:gd name="connsiteX36" fmla="*/ 225 w 163617"/>
                <a:gd name="connsiteY36" fmla="*/ 29834 h 87537"/>
                <a:gd name="connsiteX37" fmla="*/ 2623 w 163617"/>
                <a:gd name="connsiteY37" fmla="*/ 31766 h 87537"/>
                <a:gd name="connsiteX38" fmla="*/ 6019 w 163617"/>
                <a:gd name="connsiteY38" fmla="*/ 27321 h 87537"/>
                <a:gd name="connsiteX39" fmla="*/ 20603 w 163617"/>
                <a:gd name="connsiteY39" fmla="*/ 4326 h 87537"/>
                <a:gd name="connsiteX40" fmla="*/ 26796 w 163617"/>
                <a:gd name="connsiteY40" fmla="*/ 13215 h 87537"/>
                <a:gd name="connsiteX41" fmla="*/ 23599 w 163617"/>
                <a:gd name="connsiteY41" fmla="*/ 29447 h 87537"/>
                <a:gd name="connsiteX42" fmla="*/ 12012 w 163617"/>
                <a:gd name="connsiteY42" fmla="*/ 74085 h 8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617" h="87537">
                  <a:moveTo>
                    <a:pt x="12012" y="74085"/>
                  </a:moveTo>
                  <a:cubicBezTo>
                    <a:pt x="11413" y="76984"/>
                    <a:pt x="10214" y="81428"/>
                    <a:pt x="10214" y="82395"/>
                  </a:cubicBezTo>
                  <a:cubicBezTo>
                    <a:pt x="10214" y="85873"/>
                    <a:pt x="13011" y="87612"/>
                    <a:pt x="16008" y="87612"/>
                  </a:cubicBezTo>
                  <a:cubicBezTo>
                    <a:pt x="18405" y="87612"/>
                    <a:pt x="22001" y="86066"/>
                    <a:pt x="23399" y="82201"/>
                  </a:cubicBezTo>
                  <a:cubicBezTo>
                    <a:pt x="23599" y="81815"/>
                    <a:pt x="25996" y="72733"/>
                    <a:pt x="27195" y="67902"/>
                  </a:cubicBezTo>
                  <a:lnTo>
                    <a:pt x="31590" y="50510"/>
                  </a:lnTo>
                  <a:cubicBezTo>
                    <a:pt x="32789" y="46259"/>
                    <a:pt x="33988" y="42008"/>
                    <a:pt x="34986" y="37563"/>
                  </a:cubicBezTo>
                  <a:cubicBezTo>
                    <a:pt x="35786" y="34278"/>
                    <a:pt x="37384" y="28674"/>
                    <a:pt x="37584" y="27901"/>
                  </a:cubicBezTo>
                  <a:cubicBezTo>
                    <a:pt x="40580" y="21911"/>
                    <a:pt x="51168" y="4326"/>
                    <a:pt x="70147" y="4326"/>
                  </a:cubicBezTo>
                  <a:cubicBezTo>
                    <a:pt x="79137" y="4326"/>
                    <a:pt x="80935" y="11476"/>
                    <a:pt x="80935" y="17853"/>
                  </a:cubicBezTo>
                  <a:cubicBezTo>
                    <a:pt x="80935" y="22684"/>
                    <a:pt x="79537" y="28094"/>
                    <a:pt x="77939" y="33892"/>
                  </a:cubicBezTo>
                  <a:lnTo>
                    <a:pt x="72345" y="56307"/>
                  </a:lnTo>
                  <a:lnTo>
                    <a:pt x="68349" y="70993"/>
                  </a:lnTo>
                  <a:cubicBezTo>
                    <a:pt x="67550" y="74858"/>
                    <a:pt x="65752" y="81428"/>
                    <a:pt x="65752" y="82395"/>
                  </a:cubicBezTo>
                  <a:cubicBezTo>
                    <a:pt x="65752" y="85873"/>
                    <a:pt x="68549" y="87612"/>
                    <a:pt x="71546" y="87612"/>
                  </a:cubicBezTo>
                  <a:cubicBezTo>
                    <a:pt x="77739" y="87612"/>
                    <a:pt x="78937" y="82781"/>
                    <a:pt x="80536" y="76597"/>
                  </a:cubicBezTo>
                  <a:cubicBezTo>
                    <a:pt x="83333" y="65776"/>
                    <a:pt x="90724" y="37563"/>
                    <a:pt x="92522" y="30027"/>
                  </a:cubicBezTo>
                  <a:cubicBezTo>
                    <a:pt x="93122" y="27515"/>
                    <a:pt x="103710" y="4326"/>
                    <a:pt x="125486" y="4326"/>
                  </a:cubicBezTo>
                  <a:cubicBezTo>
                    <a:pt x="134076" y="4326"/>
                    <a:pt x="136273" y="10896"/>
                    <a:pt x="136273" y="17853"/>
                  </a:cubicBezTo>
                  <a:cubicBezTo>
                    <a:pt x="136273" y="28867"/>
                    <a:pt x="127883" y="50897"/>
                    <a:pt x="123887" y="61138"/>
                  </a:cubicBezTo>
                  <a:cubicBezTo>
                    <a:pt x="122089" y="65776"/>
                    <a:pt x="121290" y="67902"/>
                    <a:pt x="121290" y="71766"/>
                  </a:cubicBezTo>
                  <a:cubicBezTo>
                    <a:pt x="121290" y="80849"/>
                    <a:pt x="128282" y="87612"/>
                    <a:pt x="137672" y="87612"/>
                  </a:cubicBezTo>
                  <a:cubicBezTo>
                    <a:pt x="156451" y="87612"/>
                    <a:pt x="163843" y="59399"/>
                    <a:pt x="163843" y="57853"/>
                  </a:cubicBezTo>
                  <a:cubicBezTo>
                    <a:pt x="163843" y="55921"/>
                    <a:pt x="162045" y="55921"/>
                    <a:pt x="161445" y="55921"/>
                  </a:cubicBezTo>
                  <a:cubicBezTo>
                    <a:pt x="159448" y="55921"/>
                    <a:pt x="159448" y="56501"/>
                    <a:pt x="158449" y="59399"/>
                  </a:cubicBezTo>
                  <a:cubicBezTo>
                    <a:pt x="155452" y="69641"/>
                    <a:pt x="149059" y="83361"/>
                    <a:pt x="138071" y="83361"/>
                  </a:cubicBezTo>
                  <a:cubicBezTo>
                    <a:pt x="134675" y="83361"/>
                    <a:pt x="133277" y="81428"/>
                    <a:pt x="133277" y="76984"/>
                  </a:cubicBezTo>
                  <a:cubicBezTo>
                    <a:pt x="133277" y="72153"/>
                    <a:pt x="135075" y="67515"/>
                    <a:pt x="136873" y="63264"/>
                  </a:cubicBezTo>
                  <a:cubicBezTo>
                    <a:pt x="140669" y="53215"/>
                    <a:pt x="149059" y="31766"/>
                    <a:pt x="149059" y="20751"/>
                  </a:cubicBezTo>
                  <a:cubicBezTo>
                    <a:pt x="149059" y="8191"/>
                    <a:pt x="141068" y="75"/>
                    <a:pt x="126085" y="75"/>
                  </a:cubicBezTo>
                  <a:cubicBezTo>
                    <a:pt x="111102" y="75"/>
                    <a:pt x="100913" y="8577"/>
                    <a:pt x="93521" y="18819"/>
                  </a:cubicBezTo>
                  <a:cubicBezTo>
                    <a:pt x="93321" y="16307"/>
                    <a:pt x="92722" y="9737"/>
                    <a:pt x="87128" y="5099"/>
                  </a:cubicBezTo>
                  <a:cubicBezTo>
                    <a:pt x="82134" y="1041"/>
                    <a:pt x="75741" y="75"/>
                    <a:pt x="70747" y="75"/>
                  </a:cubicBezTo>
                  <a:cubicBezTo>
                    <a:pt x="52767" y="75"/>
                    <a:pt x="42978" y="12442"/>
                    <a:pt x="39581" y="16887"/>
                  </a:cubicBezTo>
                  <a:cubicBezTo>
                    <a:pt x="38582" y="5872"/>
                    <a:pt x="30192" y="75"/>
                    <a:pt x="21202" y="75"/>
                  </a:cubicBezTo>
                  <a:cubicBezTo>
                    <a:pt x="12012" y="75"/>
                    <a:pt x="8216" y="7611"/>
                    <a:pt x="6418" y="11089"/>
                  </a:cubicBezTo>
                  <a:cubicBezTo>
                    <a:pt x="2822" y="17853"/>
                    <a:pt x="225" y="29254"/>
                    <a:pt x="225" y="29834"/>
                  </a:cubicBezTo>
                  <a:cubicBezTo>
                    <a:pt x="225" y="31766"/>
                    <a:pt x="2223" y="31766"/>
                    <a:pt x="2623" y="31766"/>
                  </a:cubicBezTo>
                  <a:cubicBezTo>
                    <a:pt x="4620" y="31766"/>
                    <a:pt x="4820" y="31573"/>
                    <a:pt x="6019" y="27321"/>
                  </a:cubicBezTo>
                  <a:cubicBezTo>
                    <a:pt x="9415" y="13601"/>
                    <a:pt x="13411" y="4326"/>
                    <a:pt x="20603" y="4326"/>
                  </a:cubicBezTo>
                  <a:cubicBezTo>
                    <a:pt x="23799" y="4326"/>
                    <a:pt x="26796" y="5872"/>
                    <a:pt x="26796" y="13215"/>
                  </a:cubicBezTo>
                  <a:cubicBezTo>
                    <a:pt x="26796" y="17273"/>
                    <a:pt x="26196" y="19399"/>
                    <a:pt x="23599" y="29447"/>
                  </a:cubicBezTo>
                  <a:lnTo>
                    <a:pt x="12012" y="74085"/>
                  </a:lnTo>
                  <a:close/>
                </a:path>
              </a:pathLst>
            </a:custGeom>
            <a:grpFill/>
            <a:ln w="20053" cap="flat">
              <a:noFill/>
              <a:prstDash val="solid"/>
              <a:miter/>
            </a:ln>
          </p:spPr>
          <p:txBody>
            <a:bodyPr rtlCol="0" anchor="ctr"/>
            <a:lstStyle/>
            <a:p>
              <a:endParaRPr lang="en-GB"/>
            </a:p>
          </p:txBody>
        </p:sp>
        <p:sp>
          <p:nvSpPr>
            <p:cNvPr id="1080" name="Freeform: Shape 1079">
              <a:extLst>
                <a:ext uri="{FF2B5EF4-FFF2-40B4-BE49-F238E27FC236}">
                  <a16:creationId xmlns:a16="http://schemas.microsoft.com/office/drawing/2014/main" id="{95D6A896-84B8-EB80-1322-7FA8F0E56E5B}"/>
                </a:ext>
              </a:extLst>
            </p:cNvPr>
            <p:cNvSpPr/>
            <p:nvPr>
              <p:custDataLst>
                <p:tags r:id="rId19"/>
              </p:custDataLst>
            </p:nvPr>
          </p:nvSpPr>
          <p:spPr>
            <a:xfrm>
              <a:off x="7237555" y="3957948"/>
              <a:ext cx="59993" cy="61681"/>
            </a:xfrm>
            <a:custGeom>
              <a:avLst/>
              <a:gdLst>
                <a:gd name="connsiteX0" fmla="*/ 56311 w 59993"/>
                <a:gd name="connsiteY0" fmla="*/ 29564 h 61681"/>
                <a:gd name="connsiteX1" fmla="*/ 60227 w 59993"/>
                <a:gd name="connsiteY1" fmla="*/ 26589 h 61681"/>
                <a:gd name="connsiteX2" fmla="*/ 32538 w 59993"/>
                <a:gd name="connsiteY2" fmla="*/ 76 h 61681"/>
                <a:gd name="connsiteX3" fmla="*/ 234 w 59993"/>
                <a:gd name="connsiteY3" fmla="*/ 30782 h 61681"/>
                <a:gd name="connsiteX4" fmla="*/ 34356 w 59993"/>
                <a:gd name="connsiteY4" fmla="*/ 61758 h 61681"/>
                <a:gd name="connsiteX5" fmla="*/ 60227 w 59993"/>
                <a:gd name="connsiteY5" fmla="*/ 44173 h 61681"/>
                <a:gd name="connsiteX6" fmla="*/ 57850 w 59993"/>
                <a:gd name="connsiteY6" fmla="*/ 42280 h 61681"/>
                <a:gd name="connsiteX7" fmla="*/ 55333 w 59993"/>
                <a:gd name="connsiteY7" fmla="*/ 44444 h 61681"/>
                <a:gd name="connsiteX8" fmla="*/ 35335 w 59993"/>
                <a:gd name="connsiteY8" fmla="*/ 57430 h 61681"/>
                <a:gd name="connsiteX9" fmla="*/ 18274 w 59993"/>
                <a:gd name="connsiteY9" fmla="*/ 49449 h 61681"/>
                <a:gd name="connsiteX10" fmla="*/ 12960 w 59993"/>
                <a:gd name="connsiteY10" fmla="*/ 29564 h 61681"/>
                <a:gd name="connsiteX11" fmla="*/ 56311 w 59993"/>
                <a:gd name="connsiteY11" fmla="*/ 29564 h 61681"/>
                <a:gd name="connsiteX12" fmla="*/ 13100 w 59993"/>
                <a:gd name="connsiteY12" fmla="*/ 26048 h 61681"/>
                <a:gd name="connsiteX13" fmla="*/ 32538 w 59993"/>
                <a:gd name="connsiteY13" fmla="*/ 3864 h 61681"/>
                <a:gd name="connsiteX14" fmla="*/ 50438 w 59993"/>
                <a:gd name="connsiteY14" fmla="*/ 26048 h 61681"/>
                <a:gd name="connsiteX15" fmla="*/ 13100 w 59993"/>
                <a:gd name="connsiteY15" fmla="*/ 26048 h 6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93" h="61681">
                  <a:moveTo>
                    <a:pt x="56311" y="29564"/>
                  </a:moveTo>
                  <a:cubicBezTo>
                    <a:pt x="59248" y="29564"/>
                    <a:pt x="60227" y="29564"/>
                    <a:pt x="60227" y="26589"/>
                  </a:cubicBezTo>
                  <a:cubicBezTo>
                    <a:pt x="60227" y="14685"/>
                    <a:pt x="53375" y="76"/>
                    <a:pt x="32538" y="76"/>
                  </a:cubicBezTo>
                  <a:cubicBezTo>
                    <a:pt x="14218" y="76"/>
                    <a:pt x="234" y="14144"/>
                    <a:pt x="234" y="30782"/>
                  </a:cubicBezTo>
                  <a:cubicBezTo>
                    <a:pt x="234" y="47961"/>
                    <a:pt x="15757" y="61758"/>
                    <a:pt x="34356" y="61758"/>
                  </a:cubicBezTo>
                  <a:cubicBezTo>
                    <a:pt x="53235" y="61758"/>
                    <a:pt x="60227" y="47149"/>
                    <a:pt x="60227" y="44173"/>
                  </a:cubicBezTo>
                  <a:cubicBezTo>
                    <a:pt x="60227" y="43632"/>
                    <a:pt x="59947" y="42280"/>
                    <a:pt x="57850" y="42280"/>
                  </a:cubicBezTo>
                  <a:cubicBezTo>
                    <a:pt x="56032" y="42280"/>
                    <a:pt x="55752" y="43091"/>
                    <a:pt x="55333" y="44444"/>
                  </a:cubicBezTo>
                  <a:cubicBezTo>
                    <a:pt x="50997" y="55401"/>
                    <a:pt x="40369" y="57430"/>
                    <a:pt x="35335" y="57430"/>
                  </a:cubicBezTo>
                  <a:cubicBezTo>
                    <a:pt x="28762" y="57430"/>
                    <a:pt x="22469" y="54589"/>
                    <a:pt x="18274" y="49449"/>
                  </a:cubicBezTo>
                  <a:cubicBezTo>
                    <a:pt x="13100" y="43091"/>
                    <a:pt x="12960" y="34840"/>
                    <a:pt x="12960" y="29564"/>
                  </a:cubicBezTo>
                  <a:lnTo>
                    <a:pt x="56311" y="29564"/>
                  </a:lnTo>
                  <a:close/>
                  <a:moveTo>
                    <a:pt x="13100" y="26048"/>
                  </a:moveTo>
                  <a:cubicBezTo>
                    <a:pt x="14638" y="6975"/>
                    <a:pt x="27224" y="3864"/>
                    <a:pt x="32538" y="3864"/>
                  </a:cubicBezTo>
                  <a:cubicBezTo>
                    <a:pt x="49739" y="3864"/>
                    <a:pt x="50298" y="22666"/>
                    <a:pt x="50438" y="26048"/>
                  </a:cubicBezTo>
                  <a:lnTo>
                    <a:pt x="13100" y="26048"/>
                  </a:lnTo>
                  <a:close/>
                </a:path>
              </a:pathLst>
            </a:custGeom>
            <a:grpFill/>
            <a:ln w="20053" cap="flat">
              <a:noFill/>
              <a:prstDash val="solid"/>
              <a:miter/>
            </a:ln>
          </p:spPr>
          <p:txBody>
            <a:bodyPr rtlCol="0" anchor="ctr"/>
            <a:lstStyle/>
            <a:p>
              <a:endParaRPr lang="en-GB"/>
            </a:p>
          </p:txBody>
        </p:sp>
        <p:sp>
          <p:nvSpPr>
            <p:cNvPr id="1081" name="Freeform: Shape 1080">
              <a:extLst>
                <a:ext uri="{FF2B5EF4-FFF2-40B4-BE49-F238E27FC236}">
                  <a16:creationId xmlns:a16="http://schemas.microsoft.com/office/drawing/2014/main" id="{9F61CC1F-0A08-230E-B5AF-F53C51A2C9BD}"/>
                </a:ext>
              </a:extLst>
            </p:cNvPr>
            <p:cNvSpPr/>
            <p:nvPr>
              <p:custDataLst>
                <p:tags r:id="rId20"/>
              </p:custDataLst>
            </p:nvPr>
          </p:nvSpPr>
          <p:spPr>
            <a:xfrm>
              <a:off x="7321313" y="3903880"/>
              <a:ext cx="77713" cy="87537"/>
            </a:xfrm>
            <a:custGeom>
              <a:avLst/>
              <a:gdLst>
                <a:gd name="connsiteX0" fmla="*/ 71159 w 77713"/>
                <a:gd name="connsiteY0" fmla="*/ 12056 h 87537"/>
                <a:gd name="connsiteX1" fmla="*/ 62369 w 77713"/>
                <a:gd name="connsiteY1" fmla="*/ 14761 h 87537"/>
                <a:gd name="connsiteX2" fmla="*/ 58773 w 77713"/>
                <a:gd name="connsiteY2" fmla="*/ 22297 h 87537"/>
                <a:gd name="connsiteX3" fmla="*/ 66164 w 77713"/>
                <a:gd name="connsiteY3" fmla="*/ 29061 h 87537"/>
                <a:gd name="connsiteX4" fmla="*/ 77352 w 77713"/>
                <a:gd name="connsiteY4" fmla="*/ 16693 h 87537"/>
                <a:gd name="connsiteX5" fmla="*/ 53778 w 77713"/>
                <a:gd name="connsiteY5" fmla="*/ 75 h 87537"/>
                <a:gd name="connsiteX6" fmla="*/ 238 w 77713"/>
                <a:gd name="connsiteY6" fmla="*/ 54955 h 87537"/>
                <a:gd name="connsiteX7" fmla="*/ 32602 w 77713"/>
                <a:gd name="connsiteY7" fmla="*/ 87612 h 87537"/>
                <a:gd name="connsiteX8" fmla="*/ 77951 w 77713"/>
                <a:gd name="connsiteY8" fmla="*/ 64810 h 87537"/>
                <a:gd name="connsiteX9" fmla="*/ 75554 w 77713"/>
                <a:gd name="connsiteY9" fmla="*/ 62298 h 87537"/>
                <a:gd name="connsiteX10" fmla="*/ 72957 w 77713"/>
                <a:gd name="connsiteY10" fmla="*/ 64230 h 87537"/>
                <a:gd name="connsiteX11" fmla="*/ 33001 w 77713"/>
                <a:gd name="connsiteY11" fmla="*/ 83361 h 87537"/>
                <a:gd name="connsiteX12" fmla="*/ 15022 w 77713"/>
                <a:gd name="connsiteY12" fmla="*/ 62298 h 87537"/>
                <a:gd name="connsiteX13" fmla="*/ 25810 w 77713"/>
                <a:gd name="connsiteY13" fmla="*/ 23650 h 87537"/>
                <a:gd name="connsiteX14" fmla="*/ 53978 w 77713"/>
                <a:gd name="connsiteY14" fmla="*/ 4326 h 87537"/>
                <a:gd name="connsiteX15" fmla="*/ 71159 w 77713"/>
                <a:gd name="connsiteY15" fmla="*/ 12056 h 8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13" h="87537">
                  <a:moveTo>
                    <a:pt x="71159" y="12056"/>
                  </a:moveTo>
                  <a:cubicBezTo>
                    <a:pt x="67962" y="12056"/>
                    <a:pt x="65166" y="12056"/>
                    <a:pt x="62369" y="14761"/>
                  </a:cubicBezTo>
                  <a:cubicBezTo>
                    <a:pt x="59172" y="17659"/>
                    <a:pt x="58773" y="20945"/>
                    <a:pt x="58773" y="22297"/>
                  </a:cubicBezTo>
                  <a:cubicBezTo>
                    <a:pt x="58773" y="26935"/>
                    <a:pt x="62369" y="29061"/>
                    <a:pt x="66164" y="29061"/>
                  </a:cubicBezTo>
                  <a:cubicBezTo>
                    <a:pt x="71958" y="29061"/>
                    <a:pt x="77352" y="24423"/>
                    <a:pt x="77352" y="16693"/>
                  </a:cubicBezTo>
                  <a:cubicBezTo>
                    <a:pt x="77352" y="7225"/>
                    <a:pt x="67962" y="75"/>
                    <a:pt x="53778" y="75"/>
                  </a:cubicBezTo>
                  <a:cubicBezTo>
                    <a:pt x="26808" y="75"/>
                    <a:pt x="238" y="27708"/>
                    <a:pt x="238" y="54955"/>
                  </a:cubicBezTo>
                  <a:cubicBezTo>
                    <a:pt x="238" y="72346"/>
                    <a:pt x="11825" y="87612"/>
                    <a:pt x="32602" y="87612"/>
                  </a:cubicBezTo>
                  <a:cubicBezTo>
                    <a:pt x="61170" y="87612"/>
                    <a:pt x="77951" y="67129"/>
                    <a:pt x="77951" y="64810"/>
                  </a:cubicBezTo>
                  <a:cubicBezTo>
                    <a:pt x="77951" y="63650"/>
                    <a:pt x="76753" y="62298"/>
                    <a:pt x="75554" y="62298"/>
                  </a:cubicBezTo>
                  <a:cubicBezTo>
                    <a:pt x="74555" y="62298"/>
                    <a:pt x="74156" y="62684"/>
                    <a:pt x="72957" y="64230"/>
                  </a:cubicBezTo>
                  <a:cubicBezTo>
                    <a:pt x="57175" y="83361"/>
                    <a:pt x="35399" y="83361"/>
                    <a:pt x="33001" y="83361"/>
                  </a:cubicBezTo>
                  <a:cubicBezTo>
                    <a:pt x="20416" y="83361"/>
                    <a:pt x="15022" y="73892"/>
                    <a:pt x="15022" y="62298"/>
                  </a:cubicBezTo>
                  <a:cubicBezTo>
                    <a:pt x="15022" y="54375"/>
                    <a:pt x="19017" y="35631"/>
                    <a:pt x="25810" y="23650"/>
                  </a:cubicBezTo>
                  <a:cubicBezTo>
                    <a:pt x="32003" y="12635"/>
                    <a:pt x="42990" y="4326"/>
                    <a:pt x="53978" y="4326"/>
                  </a:cubicBezTo>
                  <a:cubicBezTo>
                    <a:pt x="60771" y="4326"/>
                    <a:pt x="68362" y="6838"/>
                    <a:pt x="71159" y="12056"/>
                  </a:cubicBezTo>
                  <a:close/>
                </a:path>
              </a:pathLst>
            </a:custGeom>
            <a:grpFill/>
            <a:ln w="20053" cap="flat">
              <a:noFill/>
              <a:prstDash val="solid"/>
              <a:miter/>
            </a:ln>
          </p:spPr>
          <p:txBody>
            <a:bodyPr rtlCol="0" anchor="ctr"/>
            <a:lstStyle/>
            <a:p>
              <a:endParaRPr lang="en-GB"/>
            </a:p>
          </p:txBody>
        </p:sp>
        <p:sp>
          <p:nvSpPr>
            <p:cNvPr id="1082" name="Freeform: Shape 1081">
              <a:extLst>
                <a:ext uri="{FF2B5EF4-FFF2-40B4-BE49-F238E27FC236}">
                  <a16:creationId xmlns:a16="http://schemas.microsoft.com/office/drawing/2014/main" id="{F13CD54B-6453-C9D3-4BA3-418D836F7ACF}"/>
                </a:ext>
              </a:extLst>
            </p:cNvPr>
            <p:cNvSpPr/>
            <p:nvPr>
              <p:custDataLst>
                <p:tags r:id="rId21"/>
              </p:custDataLst>
            </p:nvPr>
          </p:nvSpPr>
          <p:spPr>
            <a:xfrm>
              <a:off x="7408387" y="3819688"/>
              <a:ext cx="61811" cy="89817"/>
            </a:xfrm>
            <a:custGeom>
              <a:avLst/>
              <a:gdLst>
                <a:gd name="connsiteX0" fmla="*/ 62053 w 61811"/>
                <a:gd name="connsiteY0" fmla="*/ 65269 h 89817"/>
                <a:gd name="connsiteX1" fmla="*/ 57299 w 61811"/>
                <a:gd name="connsiteY1" fmla="*/ 65269 h 89817"/>
                <a:gd name="connsiteX2" fmla="*/ 53663 w 61811"/>
                <a:gd name="connsiteY2" fmla="*/ 77579 h 89817"/>
                <a:gd name="connsiteX3" fmla="*/ 39818 w 61811"/>
                <a:gd name="connsiteY3" fmla="*/ 78390 h 89817"/>
                <a:gd name="connsiteX4" fmla="*/ 14087 w 61811"/>
                <a:gd name="connsiteY4" fmla="*/ 78390 h 89817"/>
                <a:gd name="connsiteX5" fmla="*/ 42056 w 61811"/>
                <a:gd name="connsiteY5" fmla="*/ 55665 h 89817"/>
                <a:gd name="connsiteX6" fmla="*/ 62053 w 61811"/>
                <a:gd name="connsiteY6" fmla="*/ 26448 h 89817"/>
                <a:gd name="connsiteX7" fmla="*/ 29330 w 61811"/>
                <a:gd name="connsiteY7" fmla="*/ 71 h 89817"/>
                <a:gd name="connsiteX8" fmla="*/ 242 w 61811"/>
                <a:gd name="connsiteY8" fmla="*/ 24283 h 89817"/>
                <a:gd name="connsiteX9" fmla="*/ 7654 w 61811"/>
                <a:gd name="connsiteY9" fmla="*/ 31858 h 89817"/>
                <a:gd name="connsiteX10" fmla="*/ 15066 w 61811"/>
                <a:gd name="connsiteY10" fmla="*/ 24689 h 89817"/>
                <a:gd name="connsiteX11" fmla="*/ 6815 w 61811"/>
                <a:gd name="connsiteY11" fmla="*/ 17520 h 89817"/>
                <a:gd name="connsiteX12" fmla="*/ 27232 w 61811"/>
                <a:gd name="connsiteY12" fmla="*/ 4940 h 89817"/>
                <a:gd name="connsiteX13" fmla="*/ 48489 w 61811"/>
                <a:gd name="connsiteY13" fmla="*/ 26448 h 89817"/>
                <a:gd name="connsiteX14" fmla="*/ 35343 w 61811"/>
                <a:gd name="connsiteY14" fmla="*/ 52419 h 89817"/>
                <a:gd name="connsiteX15" fmla="*/ 1641 w 61811"/>
                <a:gd name="connsiteY15" fmla="*/ 84613 h 89817"/>
                <a:gd name="connsiteX16" fmla="*/ 242 w 61811"/>
                <a:gd name="connsiteY16" fmla="*/ 89888 h 89817"/>
                <a:gd name="connsiteX17" fmla="*/ 57858 w 61811"/>
                <a:gd name="connsiteY17" fmla="*/ 89888 h 89817"/>
                <a:gd name="connsiteX18" fmla="*/ 62053 w 61811"/>
                <a:gd name="connsiteY18" fmla="*/ 65269 h 8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811" h="89817">
                  <a:moveTo>
                    <a:pt x="62053" y="65269"/>
                  </a:moveTo>
                  <a:lnTo>
                    <a:pt x="57299" y="65269"/>
                  </a:lnTo>
                  <a:cubicBezTo>
                    <a:pt x="56879" y="68245"/>
                    <a:pt x="55481" y="76226"/>
                    <a:pt x="53663" y="77579"/>
                  </a:cubicBezTo>
                  <a:cubicBezTo>
                    <a:pt x="52544" y="78390"/>
                    <a:pt x="41776" y="78390"/>
                    <a:pt x="39818" y="78390"/>
                  </a:cubicBezTo>
                  <a:lnTo>
                    <a:pt x="14087" y="78390"/>
                  </a:lnTo>
                  <a:cubicBezTo>
                    <a:pt x="28771" y="65811"/>
                    <a:pt x="33665" y="62023"/>
                    <a:pt x="42056" y="55665"/>
                  </a:cubicBezTo>
                  <a:cubicBezTo>
                    <a:pt x="52404" y="47685"/>
                    <a:pt x="62053" y="39298"/>
                    <a:pt x="62053" y="26448"/>
                  </a:cubicBezTo>
                  <a:cubicBezTo>
                    <a:pt x="62053" y="10080"/>
                    <a:pt x="47230" y="71"/>
                    <a:pt x="29330" y="71"/>
                  </a:cubicBezTo>
                  <a:cubicBezTo>
                    <a:pt x="11989" y="71"/>
                    <a:pt x="242" y="11839"/>
                    <a:pt x="242" y="24283"/>
                  </a:cubicBezTo>
                  <a:cubicBezTo>
                    <a:pt x="242" y="31182"/>
                    <a:pt x="6256" y="31858"/>
                    <a:pt x="7654" y="31858"/>
                  </a:cubicBezTo>
                  <a:cubicBezTo>
                    <a:pt x="11010" y="31858"/>
                    <a:pt x="15066" y="29559"/>
                    <a:pt x="15066" y="24689"/>
                  </a:cubicBezTo>
                  <a:cubicBezTo>
                    <a:pt x="15066" y="22254"/>
                    <a:pt x="14087" y="17520"/>
                    <a:pt x="6815" y="17520"/>
                  </a:cubicBezTo>
                  <a:cubicBezTo>
                    <a:pt x="11150" y="7916"/>
                    <a:pt x="20660" y="4940"/>
                    <a:pt x="27232" y="4940"/>
                  </a:cubicBezTo>
                  <a:cubicBezTo>
                    <a:pt x="41217" y="4940"/>
                    <a:pt x="48489" y="15491"/>
                    <a:pt x="48489" y="26448"/>
                  </a:cubicBezTo>
                  <a:cubicBezTo>
                    <a:pt x="48489" y="38216"/>
                    <a:pt x="39818" y="47549"/>
                    <a:pt x="35343" y="52419"/>
                  </a:cubicBezTo>
                  <a:lnTo>
                    <a:pt x="1641" y="84613"/>
                  </a:lnTo>
                  <a:cubicBezTo>
                    <a:pt x="242" y="85830"/>
                    <a:pt x="242" y="86101"/>
                    <a:pt x="242" y="89888"/>
                  </a:cubicBezTo>
                  <a:lnTo>
                    <a:pt x="57858" y="89888"/>
                  </a:lnTo>
                  <a:lnTo>
                    <a:pt x="62053" y="65269"/>
                  </a:lnTo>
                  <a:close/>
                </a:path>
              </a:pathLst>
            </a:custGeom>
            <a:grpFill/>
            <a:ln w="20053" cap="flat">
              <a:noFill/>
              <a:prstDash val="solid"/>
              <a:miter/>
            </a:ln>
          </p:spPr>
          <p:txBody>
            <a:bodyPr rtlCol="0" anchor="ctr"/>
            <a:lstStyle/>
            <a:p>
              <a:endParaRPr lang="en-GB"/>
            </a:p>
          </p:txBody>
        </p:sp>
        <p:sp>
          <p:nvSpPr>
            <p:cNvPr id="1083" name="Freeform: Shape 1082">
              <a:extLst>
                <a:ext uri="{FF2B5EF4-FFF2-40B4-BE49-F238E27FC236}">
                  <a16:creationId xmlns:a16="http://schemas.microsoft.com/office/drawing/2014/main" id="{7F16A4D8-11AF-E33F-0981-F3A25B5BE64A}"/>
                </a:ext>
              </a:extLst>
            </p:cNvPr>
            <p:cNvSpPr/>
            <p:nvPr>
              <p:custDataLst>
                <p:tags r:id="rId22"/>
              </p:custDataLst>
            </p:nvPr>
          </p:nvSpPr>
          <p:spPr>
            <a:xfrm>
              <a:off x="7492796" y="3903880"/>
              <a:ext cx="104883" cy="126958"/>
            </a:xfrm>
            <a:custGeom>
              <a:avLst/>
              <a:gdLst>
                <a:gd name="connsiteX0" fmla="*/ 4842 w 104883"/>
                <a:gd name="connsiteY0" fmla="*/ 36404 h 126958"/>
                <a:gd name="connsiteX1" fmla="*/ 36606 w 104883"/>
                <a:gd name="connsiteY1" fmla="*/ 13988 h 126958"/>
                <a:gd name="connsiteX2" fmla="*/ 68970 w 104883"/>
                <a:gd name="connsiteY2" fmla="*/ 63071 h 126958"/>
                <a:gd name="connsiteX3" fmla="*/ 66573 w 104883"/>
                <a:gd name="connsiteY3" fmla="*/ 82008 h 126958"/>
                <a:gd name="connsiteX4" fmla="*/ 56184 w 104883"/>
                <a:gd name="connsiteY4" fmla="*/ 123554 h 126958"/>
                <a:gd name="connsiteX5" fmla="*/ 58782 w 104883"/>
                <a:gd name="connsiteY5" fmla="*/ 127033 h 126958"/>
                <a:gd name="connsiteX6" fmla="*/ 65174 w 104883"/>
                <a:gd name="connsiteY6" fmla="*/ 115438 h 126958"/>
                <a:gd name="connsiteX7" fmla="*/ 72566 w 104883"/>
                <a:gd name="connsiteY7" fmla="*/ 82201 h 126958"/>
                <a:gd name="connsiteX8" fmla="*/ 74164 w 104883"/>
                <a:gd name="connsiteY8" fmla="*/ 74665 h 126958"/>
                <a:gd name="connsiteX9" fmla="*/ 101334 w 104883"/>
                <a:gd name="connsiteY9" fmla="*/ 11476 h 126958"/>
                <a:gd name="connsiteX10" fmla="*/ 105130 w 104883"/>
                <a:gd name="connsiteY10" fmla="*/ 4133 h 126958"/>
                <a:gd name="connsiteX11" fmla="*/ 102732 w 104883"/>
                <a:gd name="connsiteY11" fmla="*/ 2200 h 126958"/>
                <a:gd name="connsiteX12" fmla="*/ 100335 w 104883"/>
                <a:gd name="connsiteY12" fmla="*/ 3553 h 126958"/>
                <a:gd name="connsiteX13" fmla="*/ 73965 w 104883"/>
                <a:gd name="connsiteY13" fmla="*/ 60752 h 126958"/>
                <a:gd name="connsiteX14" fmla="*/ 65774 w 104883"/>
                <a:gd name="connsiteY14" fmla="*/ 21331 h 126958"/>
                <a:gd name="connsiteX15" fmla="*/ 39203 w 104883"/>
                <a:gd name="connsiteY15" fmla="*/ 75 h 126958"/>
                <a:gd name="connsiteX16" fmla="*/ 247 w 104883"/>
                <a:gd name="connsiteY16" fmla="*/ 35437 h 126958"/>
                <a:gd name="connsiteX17" fmla="*/ 4043 w 104883"/>
                <a:gd name="connsiteY17" fmla="*/ 37370 h 126958"/>
                <a:gd name="connsiteX18" fmla="*/ 4842 w 104883"/>
                <a:gd name="connsiteY18" fmla="*/ 36404 h 1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883" h="126958">
                  <a:moveTo>
                    <a:pt x="4842" y="36404"/>
                  </a:moveTo>
                  <a:cubicBezTo>
                    <a:pt x="12633" y="14181"/>
                    <a:pt x="34409" y="13988"/>
                    <a:pt x="36606" y="13988"/>
                  </a:cubicBezTo>
                  <a:cubicBezTo>
                    <a:pt x="66773" y="13988"/>
                    <a:pt x="68970" y="47805"/>
                    <a:pt x="68970" y="63071"/>
                  </a:cubicBezTo>
                  <a:cubicBezTo>
                    <a:pt x="68970" y="74858"/>
                    <a:pt x="67971" y="78143"/>
                    <a:pt x="66573" y="82008"/>
                  </a:cubicBezTo>
                  <a:cubicBezTo>
                    <a:pt x="62178" y="96115"/>
                    <a:pt x="56184" y="118530"/>
                    <a:pt x="56184" y="123554"/>
                  </a:cubicBezTo>
                  <a:cubicBezTo>
                    <a:pt x="56184" y="125680"/>
                    <a:pt x="57183" y="127033"/>
                    <a:pt x="58782" y="127033"/>
                  </a:cubicBezTo>
                  <a:cubicBezTo>
                    <a:pt x="61379" y="127033"/>
                    <a:pt x="62977" y="122781"/>
                    <a:pt x="65174" y="115438"/>
                  </a:cubicBezTo>
                  <a:cubicBezTo>
                    <a:pt x="69769" y="99206"/>
                    <a:pt x="71767" y="88192"/>
                    <a:pt x="72566" y="82201"/>
                  </a:cubicBezTo>
                  <a:cubicBezTo>
                    <a:pt x="72966" y="79689"/>
                    <a:pt x="73365" y="77177"/>
                    <a:pt x="74164" y="74665"/>
                  </a:cubicBezTo>
                  <a:cubicBezTo>
                    <a:pt x="80557" y="55534"/>
                    <a:pt x="93343" y="26742"/>
                    <a:pt x="101334" y="11476"/>
                  </a:cubicBezTo>
                  <a:cubicBezTo>
                    <a:pt x="102732" y="9157"/>
                    <a:pt x="105130" y="4906"/>
                    <a:pt x="105130" y="4133"/>
                  </a:cubicBezTo>
                  <a:cubicBezTo>
                    <a:pt x="105130" y="2200"/>
                    <a:pt x="103132" y="2200"/>
                    <a:pt x="102732" y="2200"/>
                  </a:cubicBezTo>
                  <a:cubicBezTo>
                    <a:pt x="102133" y="2200"/>
                    <a:pt x="100934" y="2200"/>
                    <a:pt x="100335" y="3553"/>
                  </a:cubicBezTo>
                  <a:cubicBezTo>
                    <a:pt x="89947" y="21911"/>
                    <a:pt x="81956" y="41235"/>
                    <a:pt x="73965" y="60752"/>
                  </a:cubicBezTo>
                  <a:cubicBezTo>
                    <a:pt x="73765" y="54761"/>
                    <a:pt x="73565" y="40075"/>
                    <a:pt x="65774" y="21331"/>
                  </a:cubicBezTo>
                  <a:cubicBezTo>
                    <a:pt x="60979" y="9543"/>
                    <a:pt x="52988" y="75"/>
                    <a:pt x="39203" y="75"/>
                  </a:cubicBezTo>
                  <a:cubicBezTo>
                    <a:pt x="14231" y="75"/>
                    <a:pt x="247" y="29447"/>
                    <a:pt x="247" y="35437"/>
                  </a:cubicBezTo>
                  <a:cubicBezTo>
                    <a:pt x="247" y="37370"/>
                    <a:pt x="2045" y="37370"/>
                    <a:pt x="4043" y="37370"/>
                  </a:cubicBezTo>
                  <a:lnTo>
                    <a:pt x="4842" y="36404"/>
                  </a:lnTo>
                  <a:close/>
                </a:path>
              </a:pathLst>
            </a:custGeom>
            <a:grpFill/>
            <a:ln w="20053" cap="flat">
              <a:noFill/>
              <a:prstDash val="solid"/>
              <a:miter/>
            </a:ln>
          </p:spPr>
          <p:txBody>
            <a:bodyPr rtlCol="0" anchor="ctr"/>
            <a:lstStyle/>
            <a:p>
              <a:endParaRPr lang="en-GB"/>
            </a:p>
          </p:txBody>
        </p:sp>
      </p:grpSp>
      <p:grpSp>
        <p:nvGrpSpPr>
          <p:cNvPr id="1112" name="Group 1111"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me c^2(\gamma - 1)&#10;\end{equation*}&#10;&#10;\end{document}" title="IguanaTex Shape Display">
            <a:extLst>
              <a:ext uri="{FF2B5EF4-FFF2-40B4-BE49-F238E27FC236}">
                <a16:creationId xmlns:a16="http://schemas.microsoft.com/office/drawing/2014/main" id="{AD3F0071-3890-DD25-6A2F-50B61D19DEC0}"/>
              </a:ext>
            </a:extLst>
          </p:cNvPr>
          <p:cNvGrpSpPr>
            <a:grpSpLocks noChangeAspect="1"/>
          </p:cNvGrpSpPr>
          <p:nvPr>
            <p:custDataLst>
              <p:tags r:id="rId6"/>
            </p:custDataLst>
          </p:nvPr>
        </p:nvGrpSpPr>
        <p:grpSpPr>
          <a:xfrm>
            <a:off x="5805849" y="1918133"/>
            <a:ext cx="1242558" cy="233478"/>
            <a:chOff x="10005874" y="3265172"/>
            <a:chExt cx="1242558" cy="233478"/>
          </a:xfrm>
          <a:solidFill>
            <a:schemeClr val="bg1">
              <a:lumMod val="75000"/>
            </a:schemeClr>
          </a:solidFill>
        </p:grpSpPr>
        <p:sp>
          <p:nvSpPr>
            <p:cNvPr id="1102" name="Freeform: Shape 1101">
              <a:extLst>
                <a:ext uri="{FF2B5EF4-FFF2-40B4-BE49-F238E27FC236}">
                  <a16:creationId xmlns:a16="http://schemas.microsoft.com/office/drawing/2014/main" id="{DD8A471A-3B1A-1B38-4CC2-6A51528F0721}"/>
                </a:ext>
              </a:extLst>
            </p:cNvPr>
            <p:cNvSpPr/>
            <p:nvPr>
              <p:custDataLst>
                <p:tags r:id="rId7"/>
              </p:custDataLst>
            </p:nvPr>
          </p:nvSpPr>
          <p:spPr>
            <a:xfrm>
              <a:off x="10005874" y="3370906"/>
              <a:ext cx="134623" cy="48447"/>
            </a:xfrm>
            <a:custGeom>
              <a:avLst/>
              <a:gdLst>
                <a:gd name="connsiteX0" fmla="*/ 127942 w 134623"/>
                <a:gd name="connsiteY0" fmla="*/ 8356 h 48447"/>
                <a:gd name="connsiteX1" fmla="*/ 134825 w 134623"/>
                <a:gd name="connsiteY1" fmla="*/ 4216 h 48447"/>
                <a:gd name="connsiteX2" fmla="*/ 128145 w 134623"/>
                <a:gd name="connsiteY2" fmla="*/ 75 h 48447"/>
                <a:gd name="connsiteX3" fmla="*/ 6883 w 134623"/>
                <a:gd name="connsiteY3" fmla="*/ 75 h 48447"/>
                <a:gd name="connsiteX4" fmla="*/ 202 w 134623"/>
                <a:gd name="connsiteY4" fmla="*/ 4216 h 48447"/>
                <a:gd name="connsiteX5" fmla="*/ 7085 w 134623"/>
                <a:gd name="connsiteY5" fmla="*/ 8356 h 48447"/>
                <a:gd name="connsiteX6" fmla="*/ 127942 w 134623"/>
                <a:gd name="connsiteY6" fmla="*/ 8356 h 48447"/>
                <a:gd name="connsiteX7" fmla="*/ 128145 w 134623"/>
                <a:gd name="connsiteY7" fmla="*/ 48523 h 48447"/>
                <a:gd name="connsiteX8" fmla="*/ 134825 w 134623"/>
                <a:gd name="connsiteY8" fmla="*/ 44382 h 48447"/>
                <a:gd name="connsiteX9" fmla="*/ 127942 w 134623"/>
                <a:gd name="connsiteY9" fmla="*/ 40241 h 48447"/>
                <a:gd name="connsiteX10" fmla="*/ 7085 w 134623"/>
                <a:gd name="connsiteY10" fmla="*/ 40241 h 48447"/>
                <a:gd name="connsiteX11" fmla="*/ 202 w 134623"/>
                <a:gd name="connsiteY11" fmla="*/ 44382 h 48447"/>
                <a:gd name="connsiteX12" fmla="*/ 6883 w 134623"/>
                <a:gd name="connsiteY12" fmla="*/ 48523 h 48447"/>
                <a:gd name="connsiteX13" fmla="*/ 128145 w 134623"/>
                <a:gd name="connsiteY13" fmla="*/ 48523 h 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623" h="48447">
                  <a:moveTo>
                    <a:pt x="127942" y="8356"/>
                  </a:moveTo>
                  <a:cubicBezTo>
                    <a:pt x="130979" y="8356"/>
                    <a:pt x="134825" y="8356"/>
                    <a:pt x="134825" y="4216"/>
                  </a:cubicBezTo>
                  <a:cubicBezTo>
                    <a:pt x="134825" y="75"/>
                    <a:pt x="130979" y="75"/>
                    <a:pt x="128145" y="75"/>
                  </a:cubicBezTo>
                  <a:lnTo>
                    <a:pt x="6883" y="75"/>
                  </a:lnTo>
                  <a:cubicBezTo>
                    <a:pt x="4049" y="75"/>
                    <a:pt x="202" y="75"/>
                    <a:pt x="202" y="4216"/>
                  </a:cubicBezTo>
                  <a:cubicBezTo>
                    <a:pt x="202" y="8356"/>
                    <a:pt x="4049" y="8356"/>
                    <a:pt x="7085" y="8356"/>
                  </a:cubicBezTo>
                  <a:lnTo>
                    <a:pt x="127942" y="8356"/>
                  </a:lnTo>
                  <a:close/>
                  <a:moveTo>
                    <a:pt x="128145" y="48523"/>
                  </a:moveTo>
                  <a:cubicBezTo>
                    <a:pt x="130979" y="48523"/>
                    <a:pt x="134825" y="48523"/>
                    <a:pt x="134825" y="44382"/>
                  </a:cubicBezTo>
                  <a:cubicBezTo>
                    <a:pt x="134825" y="40241"/>
                    <a:pt x="130979" y="40241"/>
                    <a:pt x="127942" y="40241"/>
                  </a:cubicBezTo>
                  <a:lnTo>
                    <a:pt x="7085" y="40241"/>
                  </a:lnTo>
                  <a:cubicBezTo>
                    <a:pt x="4049" y="40241"/>
                    <a:pt x="202" y="40241"/>
                    <a:pt x="202" y="44382"/>
                  </a:cubicBezTo>
                  <a:cubicBezTo>
                    <a:pt x="202" y="48523"/>
                    <a:pt x="4049" y="48523"/>
                    <a:pt x="6883" y="48523"/>
                  </a:cubicBezTo>
                  <a:lnTo>
                    <a:pt x="128145" y="48523"/>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3" name="Freeform: Shape 1102">
              <a:extLst>
                <a:ext uri="{FF2B5EF4-FFF2-40B4-BE49-F238E27FC236}">
                  <a16:creationId xmlns:a16="http://schemas.microsoft.com/office/drawing/2014/main" id="{655C0C0C-1DBE-CA8B-D60F-09E022D1B5C0}"/>
                </a:ext>
              </a:extLst>
            </p:cNvPr>
            <p:cNvSpPr/>
            <p:nvPr>
              <p:custDataLst>
                <p:tags r:id="rId8"/>
              </p:custDataLst>
            </p:nvPr>
          </p:nvSpPr>
          <p:spPr>
            <a:xfrm>
              <a:off x="10214095" y="3355378"/>
              <a:ext cx="165799" cy="93789"/>
            </a:xfrm>
            <a:custGeom>
              <a:avLst/>
              <a:gdLst>
                <a:gd name="connsiteX0" fmla="*/ 12157 w 165799"/>
                <a:gd name="connsiteY0" fmla="*/ 79372 h 93789"/>
                <a:gd name="connsiteX1" fmla="*/ 10335 w 165799"/>
                <a:gd name="connsiteY1" fmla="*/ 88275 h 93789"/>
                <a:gd name="connsiteX2" fmla="*/ 16206 w 165799"/>
                <a:gd name="connsiteY2" fmla="*/ 93865 h 93789"/>
                <a:gd name="connsiteX3" fmla="*/ 23696 w 165799"/>
                <a:gd name="connsiteY3" fmla="*/ 88067 h 93789"/>
                <a:gd name="connsiteX4" fmla="*/ 27542 w 165799"/>
                <a:gd name="connsiteY4" fmla="*/ 72746 h 93789"/>
                <a:gd name="connsiteX5" fmla="*/ 31996 w 165799"/>
                <a:gd name="connsiteY5" fmla="*/ 54113 h 93789"/>
                <a:gd name="connsiteX6" fmla="*/ 35437 w 165799"/>
                <a:gd name="connsiteY6" fmla="*/ 40241 h 93789"/>
                <a:gd name="connsiteX7" fmla="*/ 38069 w 165799"/>
                <a:gd name="connsiteY7" fmla="*/ 29889 h 93789"/>
                <a:gd name="connsiteX8" fmla="*/ 71067 w 165799"/>
                <a:gd name="connsiteY8" fmla="*/ 4630 h 93789"/>
                <a:gd name="connsiteX9" fmla="*/ 81999 w 165799"/>
                <a:gd name="connsiteY9" fmla="*/ 19123 h 93789"/>
                <a:gd name="connsiteX10" fmla="*/ 78962 w 165799"/>
                <a:gd name="connsiteY10" fmla="*/ 36307 h 93789"/>
                <a:gd name="connsiteX11" fmla="*/ 73294 w 165799"/>
                <a:gd name="connsiteY11" fmla="*/ 60324 h 93789"/>
                <a:gd name="connsiteX12" fmla="*/ 69245 w 165799"/>
                <a:gd name="connsiteY12" fmla="*/ 76059 h 93789"/>
                <a:gd name="connsiteX13" fmla="*/ 66613 w 165799"/>
                <a:gd name="connsiteY13" fmla="*/ 88275 h 93789"/>
                <a:gd name="connsiteX14" fmla="*/ 72484 w 165799"/>
                <a:gd name="connsiteY14" fmla="*/ 93865 h 93789"/>
                <a:gd name="connsiteX15" fmla="*/ 81594 w 165799"/>
                <a:gd name="connsiteY15" fmla="*/ 82063 h 93789"/>
                <a:gd name="connsiteX16" fmla="*/ 93740 w 165799"/>
                <a:gd name="connsiteY16" fmla="*/ 32166 h 93789"/>
                <a:gd name="connsiteX17" fmla="*/ 127143 w 165799"/>
                <a:gd name="connsiteY17" fmla="*/ 4630 h 93789"/>
                <a:gd name="connsiteX18" fmla="*/ 138075 w 165799"/>
                <a:gd name="connsiteY18" fmla="*/ 19123 h 93789"/>
                <a:gd name="connsiteX19" fmla="*/ 125524 w 165799"/>
                <a:gd name="connsiteY19" fmla="*/ 65500 h 93789"/>
                <a:gd name="connsiteX20" fmla="*/ 122892 w 165799"/>
                <a:gd name="connsiteY20" fmla="*/ 76887 h 93789"/>
                <a:gd name="connsiteX21" fmla="*/ 139492 w 165799"/>
                <a:gd name="connsiteY21" fmla="*/ 93865 h 93789"/>
                <a:gd name="connsiteX22" fmla="*/ 166012 w 165799"/>
                <a:gd name="connsiteY22" fmla="*/ 61980 h 93789"/>
                <a:gd name="connsiteX23" fmla="*/ 163583 w 165799"/>
                <a:gd name="connsiteY23" fmla="*/ 59910 h 93789"/>
                <a:gd name="connsiteX24" fmla="*/ 160546 w 165799"/>
                <a:gd name="connsiteY24" fmla="*/ 63637 h 93789"/>
                <a:gd name="connsiteX25" fmla="*/ 139897 w 165799"/>
                <a:gd name="connsiteY25" fmla="*/ 89310 h 93789"/>
                <a:gd name="connsiteX26" fmla="*/ 135038 w 165799"/>
                <a:gd name="connsiteY26" fmla="*/ 82477 h 93789"/>
                <a:gd name="connsiteX27" fmla="*/ 138682 w 165799"/>
                <a:gd name="connsiteY27" fmla="*/ 67777 h 93789"/>
                <a:gd name="connsiteX28" fmla="*/ 151031 w 165799"/>
                <a:gd name="connsiteY28" fmla="*/ 22228 h 93789"/>
                <a:gd name="connsiteX29" fmla="*/ 127751 w 165799"/>
                <a:gd name="connsiteY29" fmla="*/ 75 h 93789"/>
                <a:gd name="connsiteX30" fmla="*/ 94753 w 165799"/>
                <a:gd name="connsiteY30" fmla="*/ 20158 h 93789"/>
                <a:gd name="connsiteX31" fmla="*/ 88275 w 165799"/>
                <a:gd name="connsiteY31" fmla="*/ 5458 h 93789"/>
                <a:gd name="connsiteX32" fmla="*/ 71674 w 165799"/>
                <a:gd name="connsiteY32" fmla="*/ 75 h 93789"/>
                <a:gd name="connsiteX33" fmla="*/ 40094 w 165799"/>
                <a:gd name="connsiteY33" fmla="*/ 18087 h 93789"/>
                <a:gd name="connsiteX34" fmla="*/ 21469 w 165799"/>
                <a:gd name="connsiteY34" fmla="*/ 75 h 93789"/>
                <a:gd name="connsiteX35" fmla="*/ 6488 w 165799"/>
                <a:gd name="connsiteY35" fmla="*/ 11876 h 93789"/>
                <a:gd name="connsiteX36" fmla="*/ 213 w 165799"/>
                <a:gd name="connsiteY36" fmla="*/ 31959 h 93789"/>
                <a:gd name="connsiteX37" fmla="*/ 2642 w 165799"/>
                <a:gd name="connsiteY37" fmla="*/ 34030 h 93789"/>
                <a:gd name="connsiteX38" fmla="*/ 6084 w 165799"/>
                <a:gd name="connsiteY38" fmla="*/ 29268 h 93789"/>
                <a:gd name="connsiteX39" fmla="*/ 20862 w 165799"/>
                <a:gd name="connsiteY39" fmla="*/ 4630 h 93789"/>
                <a:gd name="connsiteX40" fmla="*/ 27137 w 165799"/>
                <a:gd name="connsiteY40" fmla="*/ 14154 h 93789"/>
                <a:gd name="connsiteX41" fmla="*/ 23898 w 165799"/>
                <a:gd name="connsiteY41" fmla="*/ 31545 h 93789"/>
                <a:gd name="connsiteX42" fmla="*/ 12157 w 165799"/>
                <a:gd name="connsiteY42" fmla="*/ 79372 h 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5799" h="93789">
                  <a:moveTo>
                    <a:pt x="12157" y="79372"/>
                  </a:moveTo>
                  <a:cubicBezTo>
                    <a:pt x="11549" y="82477"/>
                    <a:pt x="10335" y="87239"/>
                    <a:pt x="10335" y="88275"/>
                  </a:cubicBezTo>
                  <a:cubicBezTo>
                    <a:pt x="10335" y="92001"/>
                    <a:pt x="13169" y="93865"/>
                    <a:pt x="16206" y="93865"/>
                  </a:cubicBezTo>
                  <a:cubicBezTo>
                    <a:pt x="18635" y="93865"/>
                    <a:pt x="22279" y="92208"/>
                    <a:pt x="23696" y="88067"/>
                  </a:cubicBezTo>
                  <a:cubicBezTo>
                    <a:pt x="23898" y="87653"/>
                    <a:pt x="26328" y="77922"/>
                    <a:pt x="27542" y="72746"/>
                  </a:cubicBezTo>
                  <a:lnTo>
                    <a:pt x="31996" y="54113"/>
                  </a:lnTo>
                  <a:cubicBezTo>
                    <a:pt x="33211" y="49558"/>
                    <a:pt x="34425" y="45003"/>
                    <a:pt x="35437" y="40241"/>
                  </a:cubicBezTo>
                  <a:cubicBezTo>
                    <a:pt x="36247" y="36721"/>
                    <a:pt x="37867" y="30717"/>
                    <a:pt x="38069" y="29889"/>
                  </a:cubicBezTo>
                  <a:cubicBezTo>
                    <a:pt x="41106" y="23470"/>
                    <a:pt x="51835" y="4630"/>
                    <a:pt x="71067" y="4630"/>
                  </a:cubicBezTo>
                  <a:cubicBezTo>
                    <a:pt x="80177" y="4630"/>
                    <a:pt x="81999" y="12290"/>
                    <a:pt x="81999" y="19123"/>
                  </a:cubicBezTo>
                  <a:cubicBezTo>
                    <a:pt x="81999" y="24299"/>
                    <a:pt x="80582" y="30096"/>
                    <a:pt x="78962" y="36307"/>
                  </a:cubicBezTo>
                  <a:lnTo>
                    <a:pt x="73294" y="60324"/>
                  </a:lnTo>
                  <a:lnTo>
                    <a:pt x="69245" y="76059"/>
                  </a:lnTo>
                  <a:cubicBezTo>
                    <a:pt x="68435" y="80200"/>
                    <a:pt x="66613" y="87239"/>
                    <a:pt x="66613" y="88275"/>
                  </a:cubicBezTo>
                  <a:cubicBezTo>
                    <a:pt x="66613" y="92001"/>
                    <a:pt x="69448" y="93865"/>
                    <a:pt x="72484" y="93865"/>
                  </a:cubicBezTo>
                  <a:cubicBezTo>
                    <a:pt x="78760" y="93865"/>
                    <a:pt x="79974" y="88689"/>
                    <a:pt x="81594" y="82063"/>
                  </a:cubicBezTo>
                  <a:cubicBezTo>
                    <a:pt x="84428" y="70469"/>
                    <a:pt x="91918" y="40241"/>
                    <a:pt x="93740" y="32166"/>
                  </a:cubicBezTo>
                  <a:cubicBezTo>
                    <a:pt x="94348" y="29475"/>
                    <a:pt x="105077" y="4630"/>
                    <a:pt x="127143" y="4630"/>
                  </a:cubicBezTo>
                  <a:cubicBezTo>
                    <a:pt x="135848" y="4630"/>
                    <a:pt x="138075" y="11669"/>
                    <a:pt x="138075" y="19123"/>
                  </a:cubicBezTo>
                  <a:cubicBezTo>
                    <a:pt x="138075" y="30924"/>
                    <a:pt x="129572" y="54527"/>
                    <a:pt x="125524" y="65500"/>
                  </a:cubicBezTo>
                  <a:cubicBezTo>
                    <a:pt x="123702" y="70469"/>
                    <a:pt x="122892" y="72746"/>
                    <a:pt x="122892" y="76887"/>
                  </a:cubicBezTo>
                  <a:cubicBezTo>
                    <a:pt x="122892" y="86618"/>
                    <a:pt x="129977" y="93865"/>
                    <a:pt x="139492" y="93865"/>
                  </a:cubicBezTo>
                  <a:cubicBezTo>
                    <a:pt x="158522" y="93865"/>
                    <a:pt x="166012" y="63637"/>
                    <a:pt x="166012" y="61980"/>
                  </a:cubicBezTo>
                  <a:cubicBezTo>
                    <a:pt x="166012" y="59910"/>
                    <a:pt x="164190" y="59910"/>
                    <a:pt x="163583" y="59910"/>
                  </a:cubicBezTo>
                  <a:cubicBezTo>
                    <a:pt x="161558" y="59910"/>
                    <a:pt x="161558" y="60531"/>
                    <a:pt x="160546" y="63637"/>
                  </a:cubicBezTo>
                  <a:cubicBezTo>
                    <a:pt x="157509" y="74610"/>
                    <a:pt x="151031" y="89310"/>
                    <a:pt x="139897" y="89310"/>
                  </a:cubicBezTo>
                  <a:cubicBezTo>
                    <a:pt x="136455" y="89310"/>
                    <a:pt x="135038" y="87239"/>
                    <a:pt x="135038" y="82477"/>
                  </a:cubicBezTo>
                  <a:cubicBezTo>
                    <a:pt x="135038" y="77301"/>
                    <a:pt x="136860" y="72332"/>
                    <a:pt x="138682" y="67777"/>
                  </a:cubicBezTo>
                  <a:cubicBezTo>
                    <a:pt x="142529" y="57011"/>
                    <a:pt x="151031" y="34030"/>
                    <a:pt x="151031" y="22228"/>
                  </a:cubicBezTo>
                  <a:cubicBezTo>
                    <a:pt x="151031" y="8770"/>
                    <a:pt x="142934" y="75"/>
                    <a:pt x="127751" y="75"/>
                  </a:cubicBezTo>
                  <a:cubicBezTo>
                    <a:pt x="112567" y="75"/>
                    <a:pt x="102243" y="9185"/>
                    <a:pt x="94753" y="20158"/>
                  </a:cubicBezTo>
                  <a:cubicBezTo>
                    <a:pt x="94550" y="17466"/>
                    <a:pt x="93943" y="10427"/>
                    <a:pt x="88275" y="5458"/>
                  </a:cubicBezTo>
                  <a:cubicBezTo>
                    <a:pt x="83214" y="1110"/>
                    <a:pt x="76735" y="75"/>
                    <a:pt x="71674" y="75"/>
                  </a:cubicBezTo>
                  <a:cubicBezTo>
                    <a:pt x="53455" y="75"/>
                    <a:pt x="43535" y="13325"/>
                    <a:pt x="40094" y="18087"/>
                  </a:cubicBezTo>
                  <a:cubicBezTo>
                    <a:pt x="39081" y="6286"/>
                    <a:pt x="30579" y="75"/>
                    <a:pt x="21469" y="75"/>
                  </a:cubicBezTo>
                  <a:cubicBezTo>
                    <a:pt x="12157" y="75"/>
                    <a:pt x="8310" y="8149"/>
                    <a:pt x="6488" y="11876"/>
                  </a:cubicBezTo>
                  <a:cubicBezTo>
                    <a:pt x="2845" y="19123"/>
                    <a:pt x="213" y="31338"/>
                    <a:pt x="213" y="31959"/>
                  </a:cubicBezTo>
                  <a:cubicBezTo>
                    <a:pt x="213" y="34030"/>
                    <a:pt x="2237" y="34030"/>
                    <a:pt x="2642" y="34030"/>
                  </a:cubicBezTo>
                  <a:cubicBezTo>
                    <a:pt x="4666" y="34030"/>
                    <a:pt x="4869" y="33823"/>
                    <a:pt x="6084" y="29268"/>
                  </a:cubicBezTo>
                  <a:cubicBezTo>
                    <a:pt x="9525" y="14568"/>
                    <a:pt x="13574" y="4630"/>
                    <a:pt x="20862" y="4630"/>
                  </a:cubicBezTo>
                  <a:cubicBezTo>
                    <a:pt x="24101" y="4630"/>
                    <a:pt x="27137" y="6286"/>
                    <a:pt x="27137" y="14154"/>
                  </a:cubicBezTo>
                  <a:cubicBezTo>
                    <a:pt x="27137" y="18501"/>
                    <a:pt x="26530" y="20779"/>
                    <a:pt x="23898" y="31545"/>
                  </a:cubicBezTo>
                  <a:lnTo>
                    <a:pt x="12157" y="79372"/>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4" name="Freeform: Shape 1103">
              <a:extLst>
                <a:ext uri="{FF2B5EF4-FFF2-40B4-BE49-F238E27FC236}">
                  <a16:creationId xmlns:a16="http://schemas.microsoft.com/office/drawing/2014/main" id="{DFEE0718-5C41-8AE3-96DB-3BC43635A98C}"/>
                </a:ext>
              </a:extLst>
            </p:cNvPr>
            <p:cNvSpPr/>
            <p:nvPr>
              <p:custDataLst>
                <p:tags r:id="rId9"/>
              </p:custDataLst>
            </p:nvPr>
          </p:nvSpPr>
          <p:spPr>
            <a:xfrm>
              <a:off x="10391496" y="3413308"/>
              <a:ext cx="60792" cy="66087"/>
            </a:xfrm>
            <a:custGeom>
              <a:avLst/>
              <a:gdLst>
                <a:gd name="connsiteX0" fmla="*/ 57047 w 60792"/>
                <a:gd name="connsiteY0" fmla="*/ 31671 h 66087"/>
                <a:gd name="connsiteX1" fmla="*/ 61015 w 60792"/>
                <a:gd name="connsiteY1" fmla="*/ 28482 h 66087"/>
                <a:gd name="connsiteX2" fmla="*/ 32956 w 60792"/>
                <a:gd name="connsiteY2" fmla="*/ 76 h 66087"/>
                <a:gd name="connsiteX3" fmla="*/ 222 w 60792"/>
                <a:gd name="connsiteY3" fmla="*/ 32975 h 66087"/>
                <a:gd name="connsiteX4" fmla="*/ 34798 w 60792"/>
                <a:gd name="connsiteY4" fmla="*/ 66164 h 66087"/>
                <a:gd name="connsiteX5" fmla="*/ 61015 w 60792"/>
                <a:gd name="connsiteY5" fmla="*/ 47323 h 66087"/>
                <a:gd name="connsiteX6" fmla="*/ 58605 w 60792"/>
                <a:gd name="connsiteY6" fmla="*/ 45294 h 66087"/>
                <a:gd name="connsiteX7" fmla="*/ 56055 w 60792"/>
                <a:gd name="connsiteY7" fmla="*/ 47613 h 66087"/>
                <a:gd name="connsiteX8" fmla="*/ 35790 w 60792"/>
                <a:gd name="connsiteY8" fmla="*/ 61526 h 66087"/>
                <a:gd name="connsiteX9" fmla="*/ 18502 w 60792"/>
                <a:gd name="connsiteY9" fmla="*/ 52975 h 66087"/>
                <a:gd name="connsiteX10" fmla="*/ 13117 w 60792"/>
                <a:gd name="connsiteY10" fmla="*/ 31671 h 66087"/>
                <a:gd name="connsiteX11" fmla="*/ 57047 w 60792"/>
                <a:gd name="connsiteY11" fmla="*/ 31671 h 66087"/>
                <a:gd name="connsiteX12" fmla="*/ 13259 w 60792"/>
                <a:gd name="connsiteY12" fmla="*/ 27903 h 66087"/>
                <a:gd name="connsiteX13" fmla="*/ 32956 w 60792"/>
                <a:gd name="connsiteY13" fmla="*/ 4134 h 66087"/>
                <a:gd name="connsiteX14" fmla="*/ 51095 w 60792"/>
                <a:gd name="connsiteY14" fmla="*/ 27903 h 66087"/>
                <a:gd name="connsiteX15" fmla="*/ 13259 w 60792"/>
                <a:gd name="connsiteY15" fmla="*/ 27903 h 6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92" h="66087">
                  <a:moveTo>
                    <a:pt x="57047" y="31671"/>
                  </a:moveTo>
                  <a:cubicBezTo>
                    <a:pt x="60023" y="31671"/>
                    <a:pt x="61015" y="31671"/>
                    <a:pt x="61015" y="28482"/>
                  </a:cubicBezTo>
                  <a:cubicBezTo>
                    <a:pt x="61015" y="15729"/>
                    <a:pt x="54071" y="76"/>
                    <a:pt x="32956" y="76"/>
                  </a:cubicBezTo>
                  <a:cubicBezTo>
                    <a:pt x="14392" y="76"/>
                    <a:pt x="222" y="15149"/>
                    <a:pt x="222" y="32975"/>
                  </a:cubicBezTo>
                  <a:cubicBezTo>
                    <a:pt x="222" y="51381"/>
                    <a:pt x="15951" y="66164"/>
                    <a:pt x="34798" y="66164"/>
                  </a:cubicBezTo>
                  <a:cubicBezTo>
                    <a:pt x="53929" y="66164"/>
                    <a:pt x="61015" y="50512"/>
                    <a:pt x="61015" y="47323"/>
                  </a:cubicBezTo>
                  <a:cubicBezTo>
                    <a:pt x="61015" y="46743"/>
                    <a:pt x="60731" y="45294"/>
                    <a:pt x="58605" y="45294"/>
                  </a:cubicBezTo>
                  <a:cubicBezTo>
                    <a:pt x="56763" y="45294"/>
                    <a:pt x="56480" y="46164"/>
                    <a:pt x="56055" y="47613"/>
                  </a:cubicBezTo>
                  <a:cubicBezTo>
                    <a:pt x="51662" y="59352"/>
                    <a:pt x="40892" y="61526"/>
                    <a:pt x="35790" y="61526"/>
                  </a:cubicBezTo>
                  <a:cubicBezTo>
                    <a:pt x="29130" y="61526"/>
                    <a:pt x="22753" y="58483"/>
                    <a:pt x="18502" y="52975"/>
                  </a:cubicBezTo>
                  <a:cubicBezTo>
                    <a:pt x="13259" y="46164"/>
                    <a:pt x="13117" y="37323"/>
                    <a:pt x="13117" y="31671"/>
                  </a:cubicBezTo>
                  <a:lnTo>
                    <a:pt x="57047" y="31671"/>
                  </a:lnTo>
                  <a:close/>
                  <a:moveTo>
                    <a:pt x="13259" y="27903"/>
                  </a:moveTo>
                  <a:cubicBezTo>
                    <a:pt x="14818" y="7468"/>
                    <a:pt x="27571" y="4134"/>
                    <a:pt x="32956" y="4134"/>
                  </a:cubicBezTo>
                  <a:cubicBezTo>
                    <a:pt x="50386" y="4134"/>
                    <a:pt x="50953" y="24279"/>
                    <a:pt x="51095" y="27903"/>
                  </a:cubicBezTo>
                  <a:lnTo>
                    <a:pt x="13259" y="27903"/>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5" name="Freeform: Shape 1104">
              <a:extLst>
                <a:ext uri="{FF2B5EF4-FFF2-40B4-BE49-F238E27FC236}">
                  <a16:creationId xmlns:a16="http://schemas.microsoft.com/office/drawing/2014/main" id="{DCC9F5E6-67FC-51EA-C764-99FE1C6528E0}"/>
                </a:ext>
              </a:extLst>
            </p:cNvPr>
            <p:cNvSpPr/>
            <p:nvPr>
              <p:custDataLst>
                <p:tags r:id="rId10"/>
              </p:custDataLst>
            </p:nvPr>
          </p:nvSpPr>
          <p:spPr>
            <a:xfrm>
              <a:off x="10476371" y="3355378"/>
              <a:ext cx="78749" cy="93789"/>
            </a:xfrm>
            <a:custGeom>
              <a:avLst/>
              <a:gdLst>
                <a:gd name="connsiteX0" fmla="*/ 72092 w 78749"/>
                <a:gd name="connsiteY0" fmla="*/ 12911 h 93789"/>
                <a:gd name="connsiteX1" fmla="*/ 63185 w 78749"/>
                <a:gd name="connsiteY1" fmla="*/ 15810 h 93789"/>
                <a:gd name="connsiteX2" fmla="*/ 59541 w 78749"/>
                <a:gd name="connsiteY2" fmla="*/ 23885 h 93789"/>
                <a:gd name="connsiteX3" fmla="*/ 67031 w 78749"/>
                <a:gd name="connsiteY3" fmla="*/ 31131 h 93789"/>
                <a:gd name="connsiteX4" fmla="*/ 78368 w 78749"/>
                <a:gd name="connsiteY4" fmla="*/ 17880 h 93789"/>
                <a:gd name="connsiteX5" fmla="*/ 54480 w 78749"/>
                <a:gd name="connsiteY5" fmla="*/ 75 h 93789"/>
                <a:gd name="connsiteX6" fmla="*/ 226 w 78749"/>
                <a:gd name="connsiteY6" fmla="*/ 58875 h 93789"/>
                <a:gd name="connsiteX7" fmla="*/ 33021 w 78749"/>
                <a:gd name="connsiteY7" fmla="*/ 93865 h 93789"/>
                <a:gd name="connsiteX8" fmla="*/ 78975 w 78749"/>
                <a:gd name="connsiteY8" fmla="*/ 69434 h 93789"/>
                <a:gd name="connsiteX9" fmla="*/ 76546 w 78749"/>
                <a:gd name="connsiteY9" fmla="*/ 66742 h 93789"/>
                <a:gd name="connsiteX10" fmla="*/ 73914 w 78749"/>
                <a:gd name="connsiteY10" fmla="*/ 68813 h 93789"/>
                <a:gd name="connsiteX11" fmla="*/ 33426 w 78749"/>
                <a:gd name="connsiteY11" fmla="*/ 89310 h 93789"/>
                <a:gd name="connsiteX12" fmla="*/ 15206 w 78749"/>
                <a:gd name="connsiteY12" fmla="*/ 66742 h 93789"/>
                <a:gd name="connsiteX13" fmla="*/ 26138 w 78749"/>
                <a:gd name="connsiteY13" fmla="*/ 25334 h 93789"/>
                <a:gd name="connsiteX14" fmla="*/ 54682 w 78749"/>
                <a:gd name="connsiteY14" fmla="*/ 4630 h 93789"/>
                <a:gd name="connsiteX15" fmla="*/ 72092 w 78749"/>
                <a:gd name="connsiteY15" fmla="*/ 12911 h 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749" h="93789">
                  <a:moveTo>
                    <a:pt x="72092" y="12911"/>
                  </a:moveTo>
                  <a:cubicBezTo>
                    <a:pt x="68853" y="12911"/>
                    <a:pt x="66019" y="12911"/>
                    <a:pt x="63185" y="15810"/>
                  </a:cubicBezTo>
                  <a:cubicBezTo>
                    <a:pt x="59946" y="18916"/>
                    <a:pt x="59541" y="22435"/>
                    <a:pt x="59541" y="23885"/>
                  </a:cubicBezTo>
                  <a:cubicBezTo>
                    <a:pt x="59541" y="28854"/>
                    <a:pt x="63185" y="31131"/>
                    <a:pt x="67031" y="31131"/>
                  </a:cubicBezTo>
                  <a:cubicBezTo>
                    <a:pt x="72902" y="31131"/>
                    <a:pt x="78368" y="26162"/>
                    <a:pt x="78368" y="17880"/>
                  </a:cubicBezTo>
                  <a:cubicBezTo>
                    <a:pt x="78368" y="7735"/>
                    <a:pt x="68853" y="75"/>
                    <a:pt x="54480" y="75"/>
                  </a:cubicBezTo>
                  <a:cubicBezTo>
                    <a:pt x="27150" y="75"/>
                    <a:pt x="226" y="29682"/>
                    <a:pt x="226" y="58875"/>
                  </a:cubicBezTo>
                  <a:cubicBezTo>
                    <a:pt x="226" y="77508"/>
                    <a:pt x="11967" y="93865"/>
                    <a:pt x="33021" y="93865"/>
                  </a:cubicBezTo>
                  <a:cubicBezTo>
                    <a:pt x="61970" y="93865"/>
                    <a:pt x="78975" y="71918"/>
                    <a:pt x="78975" y="69434"/>
                  </a:cubicBezTo>
                  <a:cubicBezTo>
                    <a:pt x="78975" y="68191"/>
                    <a:pt x="77760" y="66742"/>
                    <a:pt x="76546" y="66742"/>
                  </a:cubicBezTo>
                  <a:cubicBezTo>
                    <a:pt x="75534" y="66742"/>
                    <a:pt x="75129" y="67156"/>
                    <a:pt x="73914" y="68813"/>
                  </a:cubicBezTo>
                  <a:cubicBezTo>
                    <a:pt x="57921" y="89310"/>
                    <a:pt x="35855" y="89310"/>
                    <a:pt x="33426" y="89310"/>
                  </a:cubicBezTo>
                  <a:cubicBezTo>
                    <a:pt x="20672" y="89310"/>
                    <a:pt x="15206" y="79165"/>
                    <a:pt x="15206" y="66742"/>
                  </a:cubicBezTo>
                  <a:cubicBezTo>
                    <a:pt x="15206" y="58253"/>
                    <a:pt x="19255" y="38170"/>
                    <a:pt x="26138" y="25334"/>
                  </a:cubicBezTo>
                  <a:cubicBezTo>
                    <a:pt x="32414" y="13532"/>
                    <a:pt x="43548" y="4630"/>
                    <a:pt x="54682" y="4630"/>
                  </a:cubicBezTo>
                  <a:cubicBezTo>
                    <a:pt x="61565" y="4630"/>
                    <a:pt x="69258" y="7321"/>
                    <a:pt x="72092" y="12911"/>
                  </a:cubicBez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6" name="Freeform: Shape 1105">
              <a:extLst>
                <a:ext uri="{FF2B5EF4-FFF2-40B4-BE49-F238E27FC236}">
                  <a16:creationId xmlns:a16="http://schemas.microsoft.com/office/drawing/2014/main" id="{5176B4D3-11D2-422A-3FFB-6B70E7D652BF}"/>
                </a:ext>
              </a:extLst>
            </p:cNvPr>
            <p:cNvSpPr/>
            <p:nvPr>
              <p:custDataLst>
                <p:tags r:id="rId11"/>
              </p:custDataLst>
            </p:nvPr>
          </p:nvSpPr>
          <p:spPr>
            <a:xfrm>
              <a:off x="10564606" y="3265172"/>
              <a:ext cx="62635" cy="96233"/>
            </a:xfrm>
            <a:custGeom>
              <a:avLst/>
              <a:gdLst>
                <a:gd name="connsiteX0" fmla="*/ 62865 w 62635"/>
                <a:gd name="connsiteY0" fmla="*/ 69927 h 96233"/>
                <a:gd name="connsiteX1" fmla="*/ 58047 w 62635"/>
                <a:gd name="connsiteY1" fmla="*/ 69927 h 96233"/>
                <a:gd name="connsiteX2" fmla="*/ 54363 w 62635"/>
                <a:gd name="connsiteY2" fmla="*/ 83115 h 96233"/>
                <a:gd name="connsiteX3" fmla="*/ 40333 w 62635"/>
                <a:gd name="connsiteY3" fmla="*/ 83985 h 96233"/>
                <a:gd name="connsiteX4" fmla="*/ 14259 w 62635"/>
                <a:gd name="connsiteY4" fmla="*/ 83985 h 96233"/>
                <a:gd name="connsiteX5" fmla="*/ 42601 w 62635"/>
                <a:gd name="connsiteY5" fmla="*/ 59637 h 96233"/>
                <a:gd name="connsiteX6" fmla="*/ 62865 w 62635"/>
                <a:gd name="connsiteY6" fmla="*/ 28332 h 96233"/>
                <a:gd name="connsiteX7" fmla="*/ 29705 w 62635"/>
                <a:gd name="connsiteY7" fmla="*/ 71 h 96233"/>
                <a:gd name="connsiteX8" fmla="*/ 230 w 62635"/>
                <a:gd name="connsiteY8" fmla="*/ 26013 h 96233"/>
                <a:gd name="connsiteX9" fmla="*/ 7740 w 62635"/>
                <a:gd name="connsiteY9" fmla="*/ 34129 h 96233"/>
                <a:gd name="connsiteX10" fmla="*/ 15251 w 62635"/>
                <a:gd name="connsiteY10" fmla="*/ 26448 h 96233"/>
                <a:gd name="connsiteX11" fmla="*/ 6890 w 62635"/>
                <a:gd name="connsiteY11" fmla="*/ 18766 h 96233"/>
                <a:gd name="connsiteX12" fmla="*/ 27580 w 62635"/>
                <a:gd name="connsiteY12" fmla="*/ 5288 h 96233"/>
                <a:gd name="connsiteX13" fmla="*/ 49119 w 62635"/>
                <a:gd name="connsiteY13" fmla="*/ 28332 h 96233"/>
                <a:gd name="connsiteX14" fmla="*/ 35799 w 62635"/>
                <a:gd name="connsiteY14" fmla="*/ 56158 h 96233"/>
                <a:gd name="connsiteX15" fmla="*/ 1647 w 62635"/>
                <a:gd name="connsiteY15" fmla="*/ 90651 h 96233"/>
                <a:gd name="connsiteX16" fmla="*/ 230 w 62635"/>
                <a:gd name="connsiteY16" fmla="*/ 96304 h 96233"/>
                <a:gd name="connsiteX17" fmla="*/ 58614 w 62635"/>
                <a:gd name="connsiteY17" fmla="*/ 96304 h 96233"/>
                <a:gd name="connsiteX18" fmla="*/ 62865 w 62635"/>
                <a:gd name="connsiteY18" fmla="*/ 69927 h 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635" h="96233">
                  <a:moveTo>
                    <a:pt x="62865" y="69927"/>
                  </a:moveTo>
                  <a:lnTo>
                    <a:pt x="58047" y="69927"/>
                  </a:lnTo>
                  <a:cubicBezTo>
                    <a:pt x="57622" y="73115"/>
                    <a:pt x="56205" y="81666"/>
                    <a:pt x="54363" y="83115"/>
                  </a:cubicBezTo>
                  <a:cubicBezTo>
                    <a:pt x="53229" y="83985"/>
                    <a:pt x="42317" y="83985"/>
                    <a:pt x="40333" y="83985"/>
                  </a:cubicBezTo>
                  <a:lnTo>
                    <a:pt x="14259" y="83985"/>
                  </a:lnTo>
                  <a:cubicBezTo>
                    <a:pt x="29138" y="70506"/>
                    <a:pt x="34098" y="66448"/>
                    <a:pt x="42601" y="59637"/>
                  </a:cubicBezTo>
                  <a:cubicBezTo>
                    <a:pt x="53087" y="51086"/>
                    <a:pt x="62865" y="42100"/>
                    <a:pt x="62865" y="28332"/>
                  </a:cubicBezTo>
                  <a:cubicBezTo>
                    <a:pt x="62865" y="10795"/>
                    <a:pt x="47844" y="71"/>
                    <a:pt x="29705" y="71"/>
                  </a:cubicBezTo>
                  <a:cubicBezTo>
                    <a:pt x="12133" y="71"/>
                    <a:pt x="230" y="12679"/>
                    <a:pt x="230" y="26013"/>
                  </a:cubicBezTo>
                  <a:cubicBezTo>
                    <a:pt x="230" y="33404"/>
                    <a:pt x="6323" y="34129"/>
                    <a:pt x="7740" y="34129"/>
                  </a:cubicBezTo>
                  <a:cubicBezTo>
                    <a:pt x="11141" y="34129"/>
                    <a:pt x="15251" y="31665"/>
                    <a:pt x="15251" y="26448"/>
                  </a:cubicBezTo>
                  <a:cubicBezTo>
                    <a:pt x="15251" y="23839"/>
                    <a:pt x="14259" y="18766"/>
                    <a:pt x="6890" y="18766"/>
                  </a:cubicBezTo>
                  <a:cubicBezTo>
                    <a:pt x="11283" y="8476"/>
                    <a:pt x="20919" y="5288"/>
                    <a:pt x="27580" y="5288"/>
                  </a:cubicBezTo>
                  <a:cubicBezTo>
                    <a:pt x="41751" y="5288"/>
                    <a:pt x="49119" y="16593"/>
                    <a:pt x="49119" y="28332"/>
                  </a:cubicBezTo>
                  <a:cubicBezTo>
                    <a:pt x="49119" y="40941"/>
                    <a:pt x="40333" y="50941"/>
                    <a:pt x="35799" y="56158"/>
                  </a:cubicBezTo>
                  <a:lnTo>
                    <a:pt x="1647" y="90651"/>
                  </a:lnTo>
                  <a:cubicBezTo>
                    <a:pt x="230" y="91956"/>
                    <a:pt x="230" y="92246"/>
                    <a:pt x="230" y="96304"/>
                  </a:cubicBezTo>
                  <a:lnTo>
                    <a:pt x="58614" y="96304"/>
                  </a:lnTo>
                  <a:lnTo>
                    <a:pt x="62865" y="69927"/>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7" name="Freeform: Shape 1106">
              <a:extLst>
                <a:ext uri="{FF2B5EF4-FFF2-40B4-BE49-F238E27FC236}">
                  <a16:creationId xmlns:a16="http://schemas.microsoft.com/office/drawing/2014/main" id="{9629F4A0-1B9D-4012-B5F7-BA2D708618B8}"/>
                </a:ext>
              </a:extLst>
            </p:cNvPr>
            <p:cNvSpPr/>
            <p:nvPr>
              <p:custDataLst>
                <p:tags r:id="rId12"/>
              </p:custDataLst>
            </p:nvPr>
          </p:nvSpPr>
          <p:spPr>
            <a:xfrm>
              <a:off x="10666538" y="3291609"/>
              <a:ext cx="46966" cy="207041"/>
            </a:xfrm>
            <a:custGeom>
              <a:avLst/>
              <a:gdLst>
                <a:gd name="connsiteX0" fmla="*/ 47201 w 46966"/>
                <a:gd name="connsiteY0" fmla="*/ 205046 h 207041"/>
                <a:gd name="connsiteX1" fmla="*/ 43759 w 46966"/>
                <a:gd name="connsiteY1" fmla="*/ 200491 h 207041"/>
                <a:gd name="connsiteX2" fmla="*/ 11976 w 46966"/>
                <a:gd name="connsiteY2" fmla="*/ 103596 h 207041"/>
                <a:gd name="connsiteX3" fmla="*/ 44569 w 46966"/>
                <a:gd name="connsiteY3" fmla="*/ 5665 h 207041"/>
                <a:gd name="connsiteX4" fmla="*/ 47201 w 46966"/>
                <a:gd name="connsiteY4" fmla="*/ 2145 h 207041"/>
                <a:gd name="connsiteX5" fmla="*/ 45176 w 46966"/>
                <a:gd name="connsiteY5" fmla="*/ 75 h 207041"/>
                <a:gd name="connsiteX6" fmla="*/ 12988 w 46966"/>
                <a:gd name="connsiteY6" fmla="*/ 40448 h 207041"/>
                <a:gd name="connsiteX7" fmla="*/ 234 w 46966"/>
                <a:gd name="connsiteY7" fmla="*/ 103596 h 207041"/>
                <a:gd name="connsiteX8" fmla="*/ 13595 w 46966"/>
                <a:gd name="connsiteY8" fmla="*/ 168193 h 207041"/>
                <a:gd name="connsiteX9" fmla="*/ 45176 w 46966"/>
                <a:gd name="connsiteY9" fmla="*/ 207117 h 207041"/>
                <a:gd name="connsiteX10" fmla="*/ 47201 w 46966"/>
                <a:gd name="connsiteY10" fmla="*/ 205046 h 20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66" h="207041">
                  <a:moveTo>
                    <a:pt x="47201" y="205046"/>
                  </a:moveTo>
                  <a:cubicBezTo>
                    <a:pt x="47201" y="204425"/>
                    <a:pt x="47201" y="204011"/>
                    <a:pt x="43759" y="200491"/>
                  </a:cubicBezTo>
                  <a:cubicBezTo>
                    <a:pt x="18454" y="174404"/>
                    <a:pt x="11976" y="135273"/>
                    <a:pt x="11976" y="103596"/>
                  </a:cubicBezTo>
                  <a:cubicBezTo>
                    <a:pt x="11976" y="67570"/>
                    <a:pt x="19669" y="31545"/>
                    <a:pt x="44569" y="5665"/>
                  </a:cubicBezTo>
                  <a:cubicBezTo>
                    <a:pt x="47201" y="3180"/>
                    <a:pt x="47201" y="2766"/>
                    <a:pt x="47201" y="2145"/>
                  </a:cubicBezTo>
                  <a:cubicBezTo>
                    <a:pt x="47201" y="696"/>
                    <a:pt x="46391" y="75"/>
                    <a:pt x="45176" y="75"/>
                  </a:cubicBezTo>
                  <a:cubicBezTo>
                    <a:pt x="43152" y="75"/>
                    <a:pt x="24932" y="14154"/>
                    <a:pt x="12988" y="40448"/>
                  </a:cubicBezTo>
                  <a:cubicBezTo>
                    <a:pt x="2664" y="63222"/>
                    <a:pt x="234" y="86204"/>
                    <a:pt x="234" y="103596"/>
                  </a:cubicBezTo>
                  <a:cubicBezTo>
                    <a:pt x="234" y="119745"/>
                    <a:pt x="2461" y="144797"/>
                    <a:pt x="13595" y="168193"/>
                  </a:cubicBezTo>
                  <a:cubicBezTo>
                    <a:pt x="25742" y="193659"/>
                    <a:pt x="43152" y="207117"/>
                    <a:pt x="45176" y="207117"/>
                  </a:cubicBezTo>
                  <a:cubicBezTo>
                    <a:pt x="46391" y="207117"/>
                    <a:pt x="47201" y="206495"/>
                    <a:pt x="47201" y="205046"/>
                  </a:cubicBez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8" name="Freeform: Shape 1107">
              <a:extLst>
                <a:ext uri="{FF2B5EF4-FFF2-40B4-BE49-F238E27FC236}">
                  <a16:creationId xmlns:a16="http://schemas.microsoft.com/office/drawing/2014/main" id="{EFFE6D05-FA9F-8FF3-602A-3E0891E2810E}"/>
                </a:ext>
              </a:extLst>
            </p:cNvPr>
            <p:cNvSpPr/>
            <p:nvPr>
              <p:custDataLst>
                <p:tags r:id="rId13"/>
              </p:custDataLst>
            </p:nvPr>
          </p:nvSpPr>
          <p:spPr>
            <a:xfrm>
              <a:off x="10728867" y="3355378"/>
              <a:ext cx="106281" cy="136026"/>
            </a:xfrm>
            <a:custGeom>
              <a:avLst/>
              <a:gdLst>
                <a:gd name="connsiteX0" fmla="*/ 4894 w 106281"/>
                <a:gd name="connsiteY0" fmla="*/ 38999 h 136026"/>
                <a:gd name="connsiteX1" fmla="*/ 37082 w 106281"/>
                <a:gd name="connsiteY1" fmla="*/ 14982 h 136026"/>
                <a:gd name="connsiteX2" fmla="*/ 69878 w 106281"/>
                <a:gd name="connsiteY2" fmla="*/ 67570 h 136026"/>
                <a:gd name="connsiteX3" fmla="*/ 67449 w 106281"/>
                <a:gd name="connsiteY3" fmla="*/ 87860 h 136026"/>
                <a:gd name="connsiteX4" fmla="*/ 56922 w 106281"/>
                <a:gd name="connsiteY4" fmla="*/ 132374 h 136026"/>
                <a:gd name="connsiteX5" fmla="*/ 59553 w 106281"/>
                <a:gd name="connsiteY5" fmla="*/ 136101 h 136026"/>
                <a:gd name="connsiteX6" fmla="*/ 66032 w 106281"/>
                <a:gd name="connsiteY6" fmla="*/ 123679 h 136026"/>
                <a:gd name="connsiteX7" fmla="*/ 73522 w 106281"/>
                <a:gd name="connsiteY7" fmla="*/ 88067 h 136026"/>
                <a:gd name="connsiteX8" fmla="*/ 75141 w 106281"/>
                <a:gd name="connsiteY8" fmla="*/ 79993 h 136026"/>
                <a:gd name="connsiteX9" fmla="*/ 102673 w 106281"/>
                <a:gd name="connsiteY9" fmla="*/ 12290 h 136026"/>
                <a:gd name="connsiteX10" fmla="*/ 106520 w 106281"/>
                <a:gd name="connsiteY10" fmla="*/ 4423 h 136026"/>
                <a:gd name="connsiteX11" fmla="*/ 104090 w 106281"/>
                <a:gd name="connsiteY11" fmla="*/ 2352 h 136026"/>
                <a:gd name="connsiteX12" fmla="*/ 101661 w 106281"/>
                <a:gd name="connsiteY12" fmla="*/ 3801 h 136026"/>
                <a:gd name="connsiteX13" fmla="*/ 74939 w 106281"/>
                <a:gd name="connsiteY13" fmla="*/ 65086 h 136026"/>
                <a:gd name="connsiteX14" fmla="*/ 66639 w 106281"/>
                <a:gd name="connsiteY14" fmla="*/ 22849 h 136026"/>
                <a:gd name="connsiteX15" fmla="*/ 39714 w 106281"/>
                <a:gd name="connsiteY15" fmla="*/ 75 h 136026"/>
                <a:gd name="connsiteX16" fmla="*/ 238 w 106281"/>
                <a:gd name="connsiteY16" fmla="*/ 37963 h 136026"/>
                <a:gd name="connsiteX17" fmla="*/ 4085 w 106281"/>
                <a:gd name="connsiteY17" fmla="*/ 40034 h 136026"/>
                <a:gd name="connsiteX18" fmla="*/ 4894 w 106281"/>
                <a:gd name="connsiteY18" fmla="*/ 38999 h 13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281" h="136026">
                  <a:moveTo>
                    <a:pt x="4894" y="38999"/>
                  </a:moveTo>
                  <a:cubicBezTo>
                    <a:pt x="12790" y="15189"/>
                    <a:pt x="34856" y="14982"/>
                    <a:pt x="37082" y="14982"/>
                  </a:cubicBezTo>
                  <a:cubicBezTo>
                    <a:pt x="67651" y="14982"/>
                    <a:pt x="69878" y="51214"/>
                    <a:pt x="69878" y="67570"/>
                  </a:cubicBezTo>
                  <a:cubicBezTo>
                    <a:pt x="69878" y="80200"/>
                    <a:pt x="68866" y="83720"/>
                    <a:pt x="67449" y="87860"/>
                  </a:cubicBezTo>
                  <a:cubicBezTo>
                    <a:pt x="62995" y="102974"/>
                    <a:pt x="56922" y="126991"/>
                    <a:pt x="56922" y="132374"/>
                  </a:cubicBezTo>
                  <a:cubicBezTo>
                    <a:pt x="56922" y="134652"/>
                    <a:pt x="57934" y="136101"/>
                    <a:pt x="59553" y="136101"/>
                  </a:cubicBezTo>
                  <a:cubicBezTo>
                    <a:pt x="62185" y="136101"/>
                    <a:pt x="63805" y="131546"/>
                    <a:pt x="66032" y="123679"/>
                  </a:cubicBezTo>
                  <a:cubicBezTo>
                    <a:pt x="70688" y="106287"/>
                    <a:pt x="72712" y="94486"/>
                    <a:pt x="73522" y="88067"/>
                  </a:cubicBezTo>
                  <a:cubicBezTo>
                    <a:pt x="73927" y="85376"/>
                    <a:pt x="74332" y="82684"/>
                    <a:pt x="75141" y="79993"/>
                  </a:cubicBezTo>
                  <a:cubicBezTo>
                    <a:pt x="81619" y="59496"/>
                    <a:pt x="94576" y="28646"/>
                    <a:pt x="102673" y="12290"/>
                  </a:cubicBezTo>
                  <a:cubicBezTo>
                    <a:pt x="104090" y="9806"/>
                    <a:pt x="106520" y="5251"/>
                    <a:pt x="106520" y="4423"/>
                  </a:cubicBezTo>
                  <a:cubicBezTo>
                    <a:pt x="106520" y="2352"/>
                    <a:pt x="104495" y="2352"/>
                    <a:pt x="104090" y="2352"/>
                  </a:cubicBezTo>
                  <a:cubicBezTo>
                    <a:pt x="103483" y="2352"/>
                    <a:pt x="102268" y="2352"/>
                    <a:pt x="101661" y="3801"/>
                  </a:cubicBezTo>
                  <a:cubicBezTo>
                    <a:pt x="91134" y="23470"/>
                    <a:pt x="83037" y="44175"/>
                    <a:pt x="74939" y="65086"/>
                  </a:cubicBezTo>
                  <a:cubicBezTo>
                    <a:pt x="74736" y="58668"/>
                    <a:pt x="74534" y="42932"/>
                    <a:pt x="66639" y="22849"/>
                  </a:cubicBezTo>
                  <a:cubicBezTo>
                    <a:pt x="61780" y="10220"/>
                    <a:pt x="53683" y="75"/>
                    <a:pt x="39714" y="75"/>
                  </a:cubicBezTo>
                  <a:cubicBezTo>
                    <a:pt x="14409" y="75"/>
                    <a:pt x="238" y="31545"/>
                    <a:pt x="238" y="37963"/>
                  </a:cubicBezTo>
                  <a:cubicBezTo>
                    <a:pt x="238" y="40034"/>
                    <a:pt x="2060" y="40034"/>
                    <a:pt x="4085" y="40034"/>
                  </a:cubicBezTo>
                  <a:lnTo>
                    <a:pt x="4894" y="38999"/>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9" name="Freeform: Shape 1108">
              <a:extLst>
                <a:ext uri="{FF2B5EF4-FFF2-40B4-BE49-F238E27FC236}">
                  <a16:creationId xmlns:a16="http://schemas.microsoft.com/office/drawing/2014/main" id="{F74437DF-145C-27CA-046F-18A2246F9BD6}"/>
                </a:ext>
              </a:extLst>
            </p:cNvPr>
            <p:cNvSpPr/>
            <p:nvPr>
              <p:custDataLst>
                <p:tags r:id="rId14"/>
              </p:custDataLst>
            </p:nvPr>
          </p:nvSpPr>
          <p:spPr>
            <a:xfrm>
              <a:off x="10903068" y="3390990"/>
              <a:ext cx="123691" cy="8281"/>
            </a:xfrm>
            <a:custGeom>
              <a:avLst/>
              <a:gdLst>
                <a:gd name="connsiteX0" fmla="*/ 116852 w 123691"/>
                <a:gd name="connsiteY0" fmla="*/ 8356 h 8281"/>
                <a:gd name="connsiteX1" fmla="*/ 123938 w 123691"/>
                <a:gd name="connsiteY1" fmla="*/ 4216 h 8281"/>
                <a:gd name="connsiteX2" fmla="*/ 116852 w 123691"/>
                <a:gd name="connsiteY2" fmla="*/ 75 h 8281"/>
                <a:gd name="connsiteX3" fmla="*/ 7332 w 123691"/>
                <a:gd name="connsiteY3" fmla="*/ 75 h 8281"/>
                <a:gd name="connsiteX4" fmla="*/ 246 w 123691"/>
                <a:gd name="connsiteY4" fmla="*/ 4216 h 8281"/>
                <a:gd name="connsiteX5" fmla="*/ 7332 w 123691"/>
                <a:gd name="connsiteY5" fmla="*/ 8356 h 8281"/>
                <a:gd name="connsiteX6" fmla="*/ 116852 w 123691"/>
                <a:gd name="connsiteY6" fmla="*/ 8356 h 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91" h="8281">
                  <a:moveTo>
                    <a:pt x="116852" y="8356"/>
                  </a:moveTo>
                  <a:cubicBezTo>
                    <a:pt x="120294" y="8356"/>
                    <a:pt x="123938" y="8356"/>
                    <a:pt x="123938" y="4216"/>
                  </a:cubicBezTo>
                  <a:cubicBezTo>
                    <a:pt x="123938" y="75"/>
                    <a:pt x="120294" y="75"/>
                    <a:pt x="116852" y="75"/>
                  </a:cubicBezTo>
                  <a:lnTo>
                    <a:pt x="7332" y="75"/>
                  </a:lnTo>
                  <a:cubicBezTo>
                    <a:pt x="3890" y="75"/>
                    <a:pt x="246" y="75"/>
                    <a:pt x="246" y="4216"/>
                  </a:cubicBezTo>
                  <a:cubicBezTo>
                    <a:pt x="246" y="8356"/>
                    <a:pt x="3890" y="8356"/>
                    <a:pt x="7332" y="8356"/>
                  </a:cubicBezTo>
                  <a:lnTo>
                    <a:pt x="116852" y="8356"/>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0" name="Freeform: Shape 1109">
              <a:extLst>
                <a:ext uri="{FF2B5EF4-FFF2-40B4-BE49-F238E27FC236}">
                  <a16:creationId xmlns:a16="http://schemas.microsoft.com/office/drawing/2014/main" id="{D9C6D221-9E93-CE5B-38E9-71C7B2021811}"/>
                </a:ext>
              </a:extLst>
            </p:cNvPr>
            <p:cNvSpPr/>
            <p:nvPr>
              <p:custDataLst>
                <p:tags r:id="rId15"/>
              </p:custDataLst>
            </p:nvPr>
          </p:nvSpPr>
          <p:spPr>
            <a:xfrm>
              <a:off x="11106723" y="3309001"/>
              <a:ext cx="66805" cy="137889"/>
            </a:xfrm>
            <a:custGeom>
              <a:avLst/>
              <a:gdLst>
                <a:gd name="connsiteX0" fmla="*/ 41756 w 66805"/>
                <a:gd name="connsiteY0" fmla="*/ 5458 h 137889"/>
                <a:gd name="connsiteX1" fmla="*/ 37100 w 66805"/>
                <a:gd name="connsiteY1" fmla="*/ 75 h 137889"/>
                <a:gd name="connsiteX2" fmla="*/ 256 w 66805"/>
                <a:gd name="connsiteY2" fmla="*/ 13325 h 137889"/>
                <a:gd name="connsiteX3" fmla="*/ 256 w 66805"/>
                <a:gd name="connsiteY3" fmla="*/ 19744 h 137889"/>
                <a:gd name="connsiteX4" fmla="*/ 26776 w 66805"/>
                <a:gd name="connsiteY4" fmla="*/ 14361 h 137889"/>
                <a:gd name="connsiteX5" fmla="*/ 26776 w 66805"/>
                <a:gd name="connsiteY5" fmla="*/ 121608 h 137889"/>
                <a:gd name="connsiteX6" fmla="*/ 7949 w 66805"/>
                <a:gd name="connsiteY6" fmla="*/ 131546 h 137889"/>
                <a:gd name="connsiteX7" fmla="*/ 1471 w 66805"/>
                <a:gd name="connsiteY7" fmla="*/ 131546 h 137889"/>
                <a:gd name="connsiteX8" fmla="*/ 1471 w 66805"/>
                <a:gd name="connsiteY8" fmla="*/ 137965 h 137889"/>
                <a:gd name="connsiteX9" fmla="*/ 34266 w 66805"/>
                <a:gd name="connsiteY9" fmla="*/ 137343 h 137889"/>
                <a:gd name="connsiteX10" fmla="*/ 67062 w 66805"/>
                <a:gd name="connsiteY10" fmla="*/ 137965 h 137889"/>
                <a:gd name="connsiteX11" fmla="*/ 67062 w 66805"/>
                <a:gd name="connsiteY11" fmla="*/ 131546 h 137889"/>
                <a:gd name="connsiteX12" fmla="*/ 60583 w 66805"/>
                <a:gd name="connsiteY12" fmla="*/ 131546 h 137889"/>
                <a:gd name="connsiteX13" fmla="*/ 41756 w 66805"/>
                <a:gd name="connsiteY13" fmla="*/ 121608 h 137889"/>
                <a:gd name="connsiteX14" fmla="*/ 41756 w 66805"/>
                <a:gd name="connsiteY14" fmla="*/ 5458 h 13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805" h="137889">
                  <a:moveTo>
                    <a:pt x="41756" y="5458"/>
                  </a:moveTo>
                  <a:cubicBezTo>
                    <a:pt x="41756" y="489"/>
                    <a:pt x="41756" y="75"/>
                    <a:pt x="37100" y="75"/>
                  </a:cubicBezTo>
                  <a:cubicBezTo>
                    <a:pt x="24549" y="13325"/>
                    <a:pt x="6734" y="13325"/>
                    <a:pt x="256" y="13325"/>
                  </a:cubicBezTo>
                  <a:lnTo>
                    <a:pt x="256" y="19744"/>
                  </a:lnTo>
                  <a:cubicBezTo>
                    <a:pt x="4305" y="19744"/>
                    <a:pt x="16249" y="19744"/>
                    <a:pt x="26776" y="14361"/>
                  </a:cubicBezTo>
                  <a:lnTo>
                    <a:pt x="26776" y="121608"/>
                  </a:lnTo>
                  <a:cubicBezTo>
                    <a:pt x="26776" y="129062"/>
                    <a:pt x="26169" y="131546"/>
                    <a:pt x="7949" y="131546"/>
                  </a:cubicBezTo>
                  <a:lnTo>
                    <a:pt x="1471" y="131546"/>
                  </a:lnTo>
                  <a:lnTo>
                    <a:pt x="1471" y="137965"/>
                  </a:lnTo>
                  <a:cubicBezTo>
                    <a:pt x="8556" y="137343"/>
                    <a:pt x="26169" y="137343"/>
                    <a:pt x="34266" y="137343"/>
                  </a:cubicBezTo>
                  <a:cubicBezTo>
                    <a:pt x="42364" y="137343"/>
                    <a:pt x="59976" y="137343"/>
                    <a:pt x="67062" y="137965"/>
                  </a:cubicBezTo>
                  <a:lnTo>
                    <a:pt x="67062" y="131546"/>
                  </a:lnTo>
                  <a:lnTo>
                    <a:pt x="60583" y="131546"/>
                  </a:lnTo>
                  <a:cubicBezTo>
                    <a:pt x="42364" y="131546"/>
                    <a:pt x="41756" y="129269"/>
                    <a:pt x="41756" y="121608"/>
                  </a:cubicBezTo>
                  <a:lnTo>
                    <a:pt x="41756" y="5458"/>
                  </a:ln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1" name="Freeform: Shape 1110">
              <a:extLst>
                <a:ext uri="{FF2B5EF4-FFF2-40B4-BE49-F238E27FC236}">
                  <a16:creationId xmlns:a16="http://schemas.microsoft.com/office/drawing/2014/main" id="{F1FA6952-0D1F-73D4-BCB7-F71167242730}"/>
                </a:ext>
              </a:extLst>
            </p:cNvPr>
            <p:cNvSpPr/>
            <p:nvPr>
              <p:custDataLst>
                <p:tags r:id="rId16"/>
              </p:custDataLst>
            </p:nvPr>
          </p:nvSpPr>
          <p:spPr>
            <a:xfrm>
              <a:off x="11201466" y="3291609"/>
              <a:ext cx="46966" cy="207041"/>
            </a:xfrm>
            <a:custGeom>
              <a:avLst/>
              <a:gdLst>
                <a:gd name="connsiteX0" fmla="*/ 47227 w 46966"/>
                <a:gd name="connsiteY0" fmla="*/ 103596 h 207041"/>
                <a:gd name="connsiteX1" fmla="*/ 33866 w 46966"/>
                <a:gd name="connsiteY1" fmla="*/ 38999 h 207041"/>
                <a:gd name="connsiteX2" fmla="*/ 2286 w 46966"/>
                <a:gd name="connsiteY2" fmla="*/ 75 h 207041"/>
                <a:gd name="connsiteX3" fmla="*/ 261 w 46966"/>
                <a:gd name="connsiteY3" fmla="*/ 2145 h 207041"/>
                <a:gd name="connsiteX4" fmla="*/ 4107 w 46966"/>
                <a:gd name="connsiteY4" fmla="*/ 6907 h 207041"/>
                <a:gd name="connsiteX5" fmla="*/ 35486 w 46966"/>
                <a:gd name="connsiteY5" fmla="*/ 103596 h 207041"/>
                <a:gd name="connsiteX6" fmla="*/ 2893 w 46966"/>
                <a:gd name="connsiteY6" fmla="*/ 201526 h 207041"/>
                <a:gd name="connsiteX7" fmla="*/ 261 w 46966"/>
                <a:gd name="connsiteY7" fmla="*/ 205046 h 207041"/>
                <a:gd name="connsiteX8" fmla="*/ 2286 w 46966"/>
                <a:gd name="connsiteY8" fmla="*/ 207117 h 207041"/>
                <a:gd name="connsiteX9" fmla="*/ 34474 w 46966"/>
                <a:gd name="connsiteY9" fmla="*/ 166743 h 207041"/>
                <a:gd name="connsiteX10" fmla="*/ 47227 w 46966"/>
                <a:gd name="connsiteY10" fmla="*/ 103596 h 20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66" h="207041">
                  <a:moveTo>
                    <a:pt x="47227" y="103596"/>
                  </a:moveTo>
                  <a:cubicBezTo>
                    <a:pt x="47227" y="87446"/>
                    <a:pt x="45001" y="62394"/>
                    <a:pt x="33866" y="38999"/>
                  </a:cubicBezTo>
                  <a:cubicBezTo>
                    <a:pt x="21720" y="13532"/>
                    <a:pt x="4310" y="75"/>
                    <a:pt x="2286" y="75"/>
                  </a:cubicBezTo>
                  <a:cubicBezTo>
                    <a:pt x="1071" y="75"/>
                    <a:pt x="261" y="903"/>
                    <a:pt x="261" y="2145"/>
                  </a:cubicBezTo>
                  <a:cubicBezTo>
                    <a:pt x="261" y="2766"/>
                    <a:pt x="261" y="3180"/>
                    <a:pt x="4107" y="6907"/>
                  </a:cubicBezTo>
                  <a:cubicBezTo>
                    <a:pt x="23947" y="27404"/>
                    <a:pt x="35486" y="60324"/>
                    <a:pt x="35486" y="103596"/>
                  </a:cubicBezTo>
                  <a:cubicBezTo>
                    <a:pt x="35486" y="139000"/>
                    <a:pt x="27996" y="175439"/>
                    <a:pt x="2893" y="201526"/>
                  </a:cubicBezTo>
                  <a:cubicBezTo>
                    <a:pt x="261" y="204011"/>
                    <a:pt x="261" y="204425"/>
                    <a:pt x="261" y="205046"/>
                  </a:cubicBezTo>
                  <a:cubicBezTo>
                    <a:pt x="261" y="206288"/>
                    <a:pt x="1071" y="207117"/>
                    <a:pt x="2286" y="207117"/>
                  </a:cubicBezTo>
                  <a:cubicBezTo>
                    <a:pt x="4310" y="207117"/>
                    <a:pt x="22530" y="193038"/>
                    <a:pt x="34474" y="166743"/>
                  </a:cubicBezTo>
                  <a:cubicBezTo>
                    <a:pt x="44798" y="143969"/>
                    <a:pt x="47227" y="120987"/>
                    <a:pt x="47227" y="103596"/>
                  </a:cubicBezTo>
                  <a:close/>
                </a:path>
              </a:pathLst>
            </a:custGeom>
            <a:grpFill/>
            <a:ln w="200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 name="L-Shape 1">
            <a:extLst>
              <a:ext uri="{FF2B5EF4-FFF2-40B4-BE49-F238E27FC236}">
                <a16:creationId xmlns:a16="http://schemas.microsoft.com/office/drawing/2014/main" id="{C5C59341-A1A2-CAEE-77F1-AC18638DAB88}"/>
              </a:ext>
            </a:extLst>
          </p:cNvPr>
          <p:cNvSpPr/>
          <p:nvPr/>
        </p:nvSpPr>
        <p:spPr>
          <a:xfrm flipV="1">
            <a:off x="5751559" y="1876412"/>
            <a:ext cx="1364636" cy="649493"/>
          </a:xfrm>
          <a:prstGeom prst="corner">
            <a:avLst>
              <a:gd name="adj1" fmla="val 45441"/>
              <a:gd name="adj2" fmla="val 52260"/>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L-Shape 2">
            <a:extLst>
              <a:ext uri="{FF2B5EF4-FFF2-40B4-BE49-F238E27FC236}">
                <a16:creationId xmlns:a16="http://schemas.microsoft.com/office/drawing/2014/main" id="{7746DB63-A014-CD9F-4DA7-BADA08DC734B}"/>
              </a:ext>
            </a:extLst>
          </p:cNvPr>
          <p:cNvSpPr/>
          <p:nvPr/>
        </p:nvSpPr>
        <p:spPr>
          <a:xfrm>
            <a:off x="4193490" y="2194634"/>
            <a:ext cx="858754" cy="604621"/>
          </a:xfrm>
          <a:prstGeom prst="corner">
            <a:avLst>
              <a:gd name="adj1" fmla="val 42143"/>
              <a:gd name="adj2" fmla="val 57442"/>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92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8"/>
                                        </p:tgtEl>
                                        <p:attrNameLst>
                                          <p:attrName>style.visibility</p:attrName>
                                        </p:attrNameLst>
                                      </p:cBhvr>
                                      <p:to>
                                        <p:strVal val="visible"/>
                                      </p:to>
                                    </p:set>
                                    <p:animEffect transition="in" filter="fade">
                                      <p:cBhvr>
                                        <p:cTn id="10" dur="500"/>
                                        <p:tgtEl>
                                          <p:spTgt spid="798"/>
                                        </p:tgtEl>
                                      </p:cBhvr>
                                    </p:animEffect>
                                  </p:childTnLst>
                                </p:cTn>
                              </p:par>
                              <p:par>
                                <p:cTn id="11" presetID="10" presetClass="entr" presetSubtype="0" fill="hold" nodeType="withEffect">
                                  <p:stCondLst>
                                    <p:cond delay="0"/>
                                  </p:stCondLst>
                                  <p:childTnLst>
                                    <p:set>
                                      <p:cBhvr>
                                        <p:cTn id="12" dur="1" fill="hold">
                                          <p:stCondLst>
                                            <p:cond delay="0"/>
                                          </p:stCondLst>
                                        </p:cTn>
                                        <p:tgtEl>
                                          <p:spTgt spid="907"/>
                                        </p:tgtEl>
                                        <p:attrNameLst>
                                          <p:attrName>style.visibility</p:attrName>
                                        </p:attrNameLst>
                                      </p:cBhvr>
                                      <p:to>
                                        <p:strVal val="visible"/>
                                      </p:to>
                                    </p:set>
                                    <p:animEffect transition="in" filter="fade">
                                      <p:cBhvr>
                                        <p:cTn id="13" dur="500"/>
                                        <p:tgtEl>
                                          <p:spTgt spid="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762568"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Compton</a:t>
            </a:r>
            <a:r>
              <a:rPr lang="sv-SE" sz="3200" b="1" dirty="0">
                <a:solidFill>
                  <a:schemeClr val="bg1"/>
                </a:solidFill>
                <a:latin typeface="Times New Roman" panose="02020603050405020304" pitchFamily="18" charset="0"/>
                <a:cs typeface="Times New Roman" panose="02020603050405020304" pitchFamily="18" charset="0"/>
              </a:rPr>
              <a:t> </a:t>
            </a:r>
            <a:r>
              <a:rPr lang="sv-SE" sz="3200" b="1" dirty="0" err="1">
                <a:solidFill>
                  <a:schemeClr val="bg1"/>
                </a:solidFill>
                <a:latin typeface="Times New Roman" panose="02020603050405020304" pitchFamily="18" charset="0"/>
                <a:cs typeface="Times New Roman" panose="02020603050405020304" pitchFamily="18" charset="0"/>
              </a:rPr>
              <a:t>scattering</a:t>
            </a:r>
            <a:r>
              <a:rPr lang="sv-SE" sz="3200" b="1" dirty="0">
                <a:solidFill>
                  <a:schemeClr val="bg1"/>
                </a:solidFill>
                <a:latin typeface="Times New Roman" panose="02020603050405020304" pitchFamily="18" charset="0"/>
                <a:cs typeface="Times New Roman" panose="02020603050405020304" pitchFamily="18" charset="0"/>
              </a:rPr>
              <a:t> </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7" name="textruta 8">
            <a:extLst>
              <a:ext uri="{FF2B5EF4-FFF2-40B4-BE49-F238E27FC236}">
                <a16:creationId xmlns:a16="http://schemas.microsoft.com/office/drawing/2014/main" id="{ADC96347-7F04-1BCE-B0BC-EB26CE10367F}"/>
              </a:ext>
            </a:extLst>
          </p:cNvPr>
          <p:cNvSpPr txBox="1"/>
          <p:nvPr/>
        </p:nvSpPr>
        <p:spPr>
          <a:xfrm>
            <a:off x="1030015" y="1434333"/>
            <a:ext cx="8834683" cy="214962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solidFill>
                  <a:schemeClr val="bg1"/>
                </a:solidFill>
                <a:latin typeface="Times New Roman" panose="02020603050405020304" pitchFamily="18" charset="0"/>
                <a:cs typeface="Times New Roman" panose="02020603050405020304" pitchFamily="18" charset="0"/>
              </a:rPr>
              <a:t>Klein-</a:t>
            </a:r>
            <a:r>
              <a:rPr lang="en-GB" sz="2400" dirty="0" err="1">
                <a:solidFill>
                  <a:schemeClr val="bg1"/>
                </a:solidFill>
                <a:latin typeface="Times New Roman" panose="02020603050405020304" pitchFamily="18" charset="0"/>
                <a:cs typeface="Times New Roman" panose="02020603050405020304" pitchFamily="18" charset="0"/>
              </a:rPr>
              <a:t>Nishina</a:t>
            </a:r>
            <a:r>
              <a:rPr lang="en-GB" sz="2400" dirty="0">
                <a:solidFill>
                  <a:schemeClr val="bg1"/>
                </a:solidFill>
                <a:latin typeface="Times New Roman" panose="02020603050405020304" pitchFamily="18" charset="0"/>
                <a:cs typeface="Times New Roman" panose="02020603050405020304" pitchFamily="18" charset="0"/>
              </a:rPr>
              <a:t> differential cross section</a:t>
            </a:r>
          </a:p>
          <a:p>
            <a:pPr marL="342900" indent="-342900">
              <a:lnSpc>
                <a:spcPct val="150000"/>
              </a:lnSpc>
              <a:spcBef>
                <a:spcPts val="3600"/>
              </a:spcBef>
              <a:buFont typeface="Arial" panose="020B0604020202020204" pitchFamily="34" charset="0"/>
              <a:buChar char="•"/>
            </a:pPr>
            <a:r>
              <a:rPr lang="en-GB" sz="2400" dirty="0">
                <a:solidFill>
                  <a:schemeClr val="bg1"/>
                </a:solidFill>
                <a:latin typeface="Times New Roman" panose="02020603050405020304" pitchFamily="18" charset="0"/>
                <a:cs typeface="Times New Roman" panose="02020603050405020304" pitchFamily="18" charset="0"/>
              </a:rPr>
              <a:t>Relation between deflection angle and energy</a:t>
            </a:r>
          </a:p>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Isotropic</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12</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grpSp>
        <p:nvGrpSpPr>
          <p:cNvPr id="2" name="Group 1">
            <a:extLst>
              <a:ext uri="{FF2B5EF4-FFF2-40B4-BE49-F238E27FC236}">
                <a16:creationId xmlns:a16="http://schemas.microsoft.com/office/drawing/2014/main" id="{99B6D816-EA1A-F4A1-A83C-2A2863E733EE}"/>
              </a:ext>
            </a:extLst>
          </p:cNvPr>
          <p:cNvGrpSpPr/>
          <p:nvPr/>
        </p:nvGrpSpPr>
        <p:grpSpPr>
          <a:xfrm>
            <a:off x="7116860" y="2442480"/>
            <a:ext cx="3754633" cy="770514"/>
            <a:chOff x="7116860" y="1435202"/>
            <a:chExt cx="3754633" cy="770514"/>
          </a:xfrm>
        </p:grpSpPr>
        <p:grpSp>
          <p:nvGrpSpPr>
            <p:cNvPr id="1190" name="Group 1189"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cos\theta=1-\frac{\me c^2}{W_\gamma}\frac{W}{W_\gamma'}&#10;\end{equation*}&#10;&#10;\end{document}" title="IguanaTex Shape Display">
              <a:extLst>
                <a:ext uri="{FF2B5EF4-FFF2-40B4-BE49-F238E27FC236}">
                  <a16:creationId xmlns:a16="http://schemas.microsoft.com/office/drawing/2014/main" id="{11F25F34-8663-EEE0-91B1-DFA98F1589BE}"/>
                </a:ext>
              </a:extLst>
            </p:cNvPr>
            <p:cNvGrpSpPr>
              <a:grpSpLocks noChangeAspect="1"/>
            </p:cNvGrpSpPr>
            <p:nvPr>
              <p:custDataLst>
                <p:tags r:id="rId233"/>
              </p:custDataLst>
            </p:nvPr>
          </p:nvGrpSpPr>
          <p:grpSpPr>
            <a:xfrm>
              <a:off x="7116860" y="1435202"/>
              <a:ext cx="2735017" cy="770514"/>
              <a:chOff x="8280290" y="4441981"/>
              <a:chExt cx="2735017" cy="770514"/>
            </a:xfrm>
            <a:solidFill>
              <a:schemeClr val="bg1"/>
            </a:solidFill>
          </p:grpSpPr>
          <p:sp>
            <p:nvSpPr>
              <p:cNvPr id="1171" name="Freeform: Shape 1170">
                <a:extLst>
                  <a:ext uri="{FF2B5EF4-FFF2-40B4-BE49-F238E27FC236}">
                    <a16:creationId xmlns:a16="http://schemas.microsoft.com/office/drawing/2014/main" id="{B3C2C0C8-5F06-0160-0900-F3EE4DA502FB}"/>
                  </a:ext>
                </a:extLst>
              </p:cNvPr>
              <p:cNvSpPr/>
              <p:nvPr>
                <p:custDataLst>
                  <p:tags r:id="rId240"/>
                </p:custDataLst>
              </p:nvPr>
            </p:nvSpPr>
            <p:spPr>
              <a:xfrm>
                <a:off x="8280290" y="4756540"/>
                <a:ext cx="115694" cy="136700"/>
              </a:xfrm>
              <a:custGeom>
                <a:avLst/>
                <a:gdLst>
                  <a:gd name="connsiteX0" fmla="*/ 25392 w 115694"/>
                  <a:gd name="connsiteY0" fmla="*/ 68578 h 136700"/>
                  <a:gd name="connsiteX1" fmla="*/ 66386 w 115694"/>
                  <a:gd name="connsiteY1" fmla="*/ 7524 h 136700"/>
                  <a:gd name="connsiteX2" fmla="*/ 98878 w 115694"/>
                  <a:gd name="connsiteY2" fmla="*/ 18544 h 136700"/>
                  <a:gd name="connsiteX3" fmla="*/ 84606 w 115694"/>
                  <a:gd name="connsiteY3" fmla="*/ 32243 h 136700"/>
                  <a:gd name="connsiteX4" fmla="*/ 98574 w 115694"/>
                  <a:gd name="connsiteY4" fmla="*/ 45943 h 136700"/>
                  <a:gd name="connsiteX5" fmla="*/ 112543 w 115694"/>
                  <a:gd name="connsiteY5" fmla="*/ 31946 h 136700"/>
                  <a:gd name="connsiteX6" fmla="*/ 66082 w 115694"/>
                  <a:gd name="connsiteY6" fmla="*/ 79 h 136700"/>
                  <a:gd name="connsiteX7" fmla="*/ 188 w 115694"/>
                  <a:gd name="connsiteY7" fmla="*/ 69173 h 136700"/>
                  <a:gd name="connsiteX8" fmla="*/ 65475 w 115694"/>
                  <a:gd name="connsiteY8" fmla="*/ 136779 h 136700"/>
                  <a:gd name="connsiteX9" fmla="*/ 115883 w 115694"/>
                  <a:gd name="connsiteY9" fmla="*/ 98062 h 136700"/>
                  <a:gd name="connsiteX10" fmla="*/ 111935 w 115694"/>
                  <a:gd name="connsiteY10" fmla="*/ 95084 h 136700"/>
                  <a:gd name="connsiteX11" fmla="*/ 107988 w 115694"/>
                  <a:gd name="connsiteY11" fmla="*/ 98062 h 136700"/>
                  <a:gd name="connsiteX12" fmla="*/ 68208 w 115694"/>
                  <a:gd name="connsiteY12" fmla="*/ 129333 h 136700"/>
                  <a:gd name="connsiteX13" fmla="*/ 25392 w 115694"/>
                  <a:gd name="connsiteY13" fmla="*/ 68578 h 1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694" h="136700">
                    <a:moveTo>
                      <a:pt x="25392" y="68578"/>
                    </a:moveTo>
                    <a:cubicBezTo>
                      <a:pt x="25392" y="20033"/>
                      <a:pt x="50292" y="7524"/>
                      <a:pt x="66386" y="7524"/>
                    </a:cubicBezTo>
                    <a:cubicBezTo>
                      <a:pt x="69119" y="7524"/>
                      <a:pt x="88250" y="7822"/>
                      <a:pt x="98878" y="18544"/>
                    </a:cubicBezTo>
                    <a:cubicBezTo>
                      <a:pt x="86428" y="19437"/>
                      <a:pt x="84606" y="28372"/>
                      <a:pt x="84606" y="32243"/>
                    </a:cubicBezTo>
                    <a:cubicBezTo>
                      <a:pt x="84606" y="39987"/>
                      <a:pt x="90072" y="45943"/>
                      <a:pt x="98574" y="45943"/>
                    </a:cubicBezTo>
                    <a:cubicBezTo>
                      <a:pt x="106469" y="45943"/>
                      <a:pt x="112543" y="40880"/>
                      <a:pt x="112543" y="31946"/>
                    </a:cubicBezTo>
                    <a:cubicBezTo>
                      <a:pt x="112543" y="11694"/>
                      <a:pt x="89464" y="79"/>
                      <a:pt x="66082" y="79"/>
                    </a:cubicBezTo>
                    <a:cubicBezTo>
                      <a:pt x="28125" y="79"/>
                      <a:pt x="188" y="32243"/>
                      <a:pt x="188" y="69173"/>
                    </a:cubicBezTo>
                    <a:cubicBezTo>
                      <a:pt x="188" y="107294"/>
                      <a:pt x="30250" y="136779"/>
                      <a:pt x="65475" y="136779"/>
                    </a:cubicBezTo>
                    <a:cubicBezTo>
                      <a:pt x="106166" y="136779"/>
                      <a:pt x="115883" y="101040"/>
                      <a:pt x="115883" y="98062"/>
                    </a:cubicBezTo>
                    <a:cubicBezTo>
                      <a:pt x="115883" y="95084"/>
                      <a:pt x="112846" y="95084"/>
                      <a:pt x="111935" y="95084"/>
                    </a:cubicBezTo>
                    <a:cubicBezTo>
                      <a:pt x="109202" y="95084"/>
                      <a:pt x="108595" y="96275"/>
                      <a:pt x="107988" y="98062"/>
                    </a:cubicBezTo>
                    <a:cubicBezTo>
                      <a:pt x="99182" y="125759"/>
                      <a:pt x="79444" y="129333"/>
                      <a:pt x="68208" y="129333"/>
                    </a:cubicBezTo>
                    <a:cubicBezTo>
                      <a:pt x="52114" y="129333"/>
                      <a:pt x="25392" y="116527"/>
                      <a:pt x="25392" y="68578"/>
                    </a:cubicBezTo>
                    <a:close/>
                  </a:path>
                </a:pathLst>
              </a:custGeom>
              <a:grpFill/>
              <a:ln w="30480" cap="flat">
                <a:noFill/>
                <a:prstDash val="solid"/>
                <a:miter/>
              </a:ln>
            </p:spPr>
            <p:txBody>
              <a:bodyPr rtlCol="0" anchor="ctr"/>
              <a:lstStyle/>
              <a:p>
                <a:endParaRPr lang="en-GB"/>
              </a:p>
            </p:txBody>
          </p:sp>
          <p:sp>
            <p:nvSpPr>
              <p:cNvPr id="1172" name="Freeform: Shape 1171">
                <a:extLst>
                  <a:ext uri="{FF2B5EF4-FFF2-40B4-BE49-F238E27FC236}">
                    <a16:creationId xmlns:a16="http://schemas.microsoft.com/office/drawing/2014/main" id="{F42FCE20-4154-0D94-A056-B625AE8F3CDA}"/>
                  </a:ext>
                </a:extLst>
              </p:cNvPr>
              <p:cNvSpPr/>
              <p:nvPr>
                <p:custDataLst>
                  <p:tags r:id="rId241"/>
                </p:custDataLst>
              </p:nvPr>
            </p:nvSpPr>
            <p:spPr>
              <a:xfrm>
                <a:off x="8413429" y="4756540"/>
                <a:ext cx="134521" cy="136700"/>
              </a:xfrm>
              <a:custGeom>
                <a:avLst/>
                <a:gdLst>
                  <a:gd name="connsiteX0" fmla="*/ 134714 w 134521"/>
                  <a:gd name="connsiteY0" fmla="*/ 69769 h 136700"/>
                  <a:gd name="connsiteX1" fmla="*/ 67605 w 134521"/>
                  <a:gd name="connsiteY1" fmla="*/ 79 h 136700"/>
                  <a:gd name="connsiteX2" fmla="*/ 192 w 134521"/>
                  <a:gd name="connsiteY2" fmla="*/ 69769 h 136700"/>
                  <a:gd name="connsiteX3" fmla="*/ 67302 w 134521"/>
                  <a:gd name="connsiteY3" fmla="*/ 136779 h 136700"/>
                  <a:gd name="connsiteX4" fmla="*/ 134714 w 134521"/>
                  <a:gd name="connsiteY4" fmla="*/ 69769 h 136700"/>
                  <a:gd name="connsiteX5" fmla="*/ 67605 w 134521"/>
                  <a:gd name="connsiteY5" fmla="*/ 129333 h 136700"/>
                  <a:gd name="connsiteX6" fmla="*/ 32988 w 134521"/>
                  <a:gd name="connsiteY6" fmla="*/ 109379 h 136700"/>
                  <a:gd name="connsiteX7" fmla="*/ 25396 w 134521"/>
                  <a:gd name="connsiteY7" fmla="*/ 67386 h 136700"/>
                  <a:gd name="connsiteX8" fmla="*/ 32684 w 134521"/>
                  <a:gd name="connsiteY8" fmla="*/ 26585 h 136700"/>
                  <a:gd name="connsiteX9" fmla="*/ 67302 w 134521"/>
                  <a:gd name="connsiteY9" fmla="*/ 6631 h 136700"/>
                  <a:gd name="connsiteX10" fmla="*/ 101615 w 134521"/>
                  <a:gd name="connsiteY10" fmla="*/ 25989 h 136700"/>
                  <a:gd name="connsiteX11" fmla="*/ 109510 w 134521"/>
                  <a:gd name="connsiteY11" fmla="*/ 67386 h 136700"/>
                  <a:gd name="connsiteX12" fmla="*/ 102830 w 134521"/>
                  <a:gd name="connsiteY12" fmla="*/ 107294 h 136700"/>
                  <a:gd name="connsiteX13" fmla="*/ 67605 w 134521"/>
                  <a:gd name="connsiteY13" fmla="*/ 129333 h 1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521" h="136700">
                    <a:moveTo>
                      <a:pt x="134714" y="69769"/>
                    </a:moveTo>
                    <a:cubicBezTo>
                      <a:pt x="134714" y="31648"/>
                      <a:pt x="104348" y="79"/>
                      <a:pt x="67605" y="79"/>
                    </a:cubicBezTo>
                    <a:cubicBezTo>
                      <a:pt x="29648" y="79"/>
                      <a:pt x="192" y="32541"/>
                      <a:pt x="192" y="69769"/>
                    </a:cubicBezTo>
                    <a:cubicBezTo>
                      <a:pt x="192" y="108188"/>
                      <a:pt x="31773" y="136779"/>
                      <a:pt x="67302" y="136779"/>
                    </a:cubicBezTo>
                    <a:cubicBezTo>
                      <a:pt x="104045" y="136779"/>
                      <a:pt x="134714" y="107592"/>
                      <a:pt x="134714" y="69769"/>
                    </a:cubicBezTo>
                    <a:close/>
                    <a:moveTo>
                      <a:pt x="67605" y="129333"/>
                    </a:moveTo>
                    <a:cubicBezTo>
                      <a:pt x="54548" y="129333"/>
                      <a:pt x="41187" y="123079"/>
                      <a:pt x="32988" y="109379"/>
                    </a:cubicBezTo>
                    <a:cubicBezTo>
                      <a:pt x="25396" y="96275"/>
                      <a:pt x="25396" y="78108"/>
                      <a:pt x="25396" y="67386"/>
                    </a:cubicBezTo>
                    <a:cubicBezTo>
                      <a:pt x="25396" y="55771"/>
                      <a:pt x="25396" y="39689"/>
                      <a:pt x="32684" y="26585"/>
                    </a:cubicBezTo>
                    <a:cubicBezTo>
                      <a:pt x="40883" y="12885"/>
                      <a:pt x="55155" y="6631"/>
                      <a:pt x="67302" y="6631"/>
                    </a:cubicBezTo>
                    <a:cubicBezTo>
                      <a:pt x="80663" y="6631"/>
                      <a:pt x="93720" y="13183"/>
                      <a:pt x="101615" y="25989"/>
                    </a:cubicBezTo>
                    <a:cubicBezTo>
                      <a:pt x="109510" y="38795"/>
                      <a:pt x="109510" y="56069"/>
                      <a:pt x="109510" y="67386"/>
                    </a:cubicBezTo>
                    <a:cubicBezTo>
                      <a:pt x="109510" y="78108"/>
                      <a:pt x="109510" y="94190"/>
                      <a:pt x="102830" y="107294"/>
                    </a:cubicBezTo>
                    <a:cubicBezTo>
                      <a:pt x="96149" y="120696"/>
                      <a:pt x="82788" y="129333"/>
                      <a:pt x="67605" y="129333"/>
                    </a:cubicBezTo>
                    <a:close/>
                  </a:path>
                </a:pathLst>
              </a:custGeom>
              <a:grpFill/>
              <a:ln w="30480" cap="flat">
                <a:noFill/>
                <a:prstDash val="solid"/>
                <a:miter/>
              </a:ln>
            </p:spPr>
            <p:txBody>
              <a:bodyPr rtlCol="0" anchor="ctr"/>
              <a:lstStyle/>
              <a:p>
                <a:endParaRPr lang="en-GB"/>
              </a:p>
            </p:txBody>
          </p:sp>
          <p:sp>
            <p:nvSpPr>
              <p:cNvPr id="1173" name="Freeform: Shape 1172">
                <a:extLst>
                  <a:ext uri="{FF2B5EF4-FFF2-40B4-BE49-F238E27FC236}">
                    <a16:creationId xmlns:a16="http://schemas.microsoft.com/office/drawing/2014/main" id="{76239B65-75D6-A52B-18C9-245047E88866}"/>
                  </a:ext>
                </a:extLst>
              </p:cNvPr>
              <p:cNvSpPr/>
              <p:nvPr>
                <p:custDataLst>
                  <p:tags r:id="rId242"/>
                </p:custDataLst>
              </p:nvPr>
            </p:nvSpPr>
            <p:spPr>
              <a:xfrm>
                <a:off x="8566779" y="4756540"/>
                <a:ext cx="99297" cy="136700"/>
              </a:xfrm>
              <a:custGeom>
                <a:avLst/>
                <a:gdLst>
                  <a:gd name="connsiteX0" fmla="*/ 53338 w 99297"/>
                  <a:gd name="connsiteY0" fmla="*/ 75725 h 136700"/>
                  <a:gd name="connsiteX1" fmla="*/ 84919 w 99297"/>
                  <a:gd name="connsiteY1" fmla="*/ 103125 h 136700"/>
                  <a:gd name="connsiteX2" fmla="*/ 50605 w 99297"/>
                  <a:gd name="connsiteY2" fmla="*/ 130227 h 136700"/>
                  <a:gd name="connsiteX3" fmla="*/ 8396 w 99297"/>
                  <a:gd name="connsiteY3" fmla="*/ 87936 h 136700"/>
                  <a:gd name="connsiteX4" fmla="*/ 4145 w 99297"/>
                  <a:gd name="connsiteY4" fmla="*/ 82873 h 136700"/>
                  <a:gd name="connsiteX5" fmla="*/ 197 w 99297"/>
                  <a:gd name="connsiteY5" fmla="*/ 90319 h 136700"/>
                  <a:gd name="connsiteX6" fmla="*/ 197 w 99297"/>
                  <a:gd name="connsiteY6" fmla="*/ 129631 h 136700"/>
                  <a:gd name="connsiteX7" fmla="*/ 3538 w 99297"/>
                  <a:gd name="connsiteY7" fmla="*/ 136779 h 136700"/>
                  <a:gd name="connsiteX8" fmla="*/ 11129 w 99297"/>
                  <a:gd name="connsiteY8" fmla="*/ 130822 h 136700"/>
                  <a:gd name="connsiteX9" fmla="*/ 17202 w 99297"/>
                  <a:gd name="connsiteY9" fmla="*/ 123972 h 136700"/>
                  <a:gd name="connsiteX10" fmla="*/ 50605 w 99297"/>
                  <a:gd name="connsiteY10" fmla="*/ 136779 h 136700"/>
                  <a:gd name="connsiteX11" fmla="*/ 99495 w 99297"/>
                  <a:gd name="connsiteY11" fmla="*/ 95382 h 136700"/>
                  <a:gd name="connsiteX12" fmla="*/ 86741 w 99297"/>
                  <a:gd name="connsiteY12" fmla="*/ 67088 h 136700"/>
                  <a:gd name="connsiteX13" fmla="*/ 52123 w 99297"/>
                  <a:gd name="connsiteY13" fmla="*/ 52793 h 136700"/>
                  <a:gd name="connsiteX14" fmla="*/ 14773 w 99297"/>
                  <a:gd name="connsiteY14" fmla="*/ 28372 h 136700"/>
                  <a:gd name="connsiteX15" fmla="*/ 48783 w 99297"/>
                  <a:gd name="connsiteY15" fmla="*/ 5737 h 136700"/>
                  <a:gd name="connsiteX16" fmla="*/ 84312 w 99297"/>
                  <a:gd name="connsiteY16" fmla="*/ 41774 h 136700"/>
                  <a:gd name="connsiteX17" fmla="*/ 87956 w 99297"/>
                  <a:gd name="connsiteY17" fmla="*/ 44454 h 136700"/>
                  <a:gd name="connsiteX18" fmla="*/ 91903 w 99297"/>
                  <a:gd name="connsiteY18" fmla="*/ 37306 h 136700"/>
                  <a:gd name="connsiteX19" fmla="*/ 91903 w 99297"/>
                  <a:gd name="connsiteY19" fmla="*/ 7226 h 136700"/>
                  <a:gd name="connsiteX20" fmla="*/ 88563 w 99297"/>
                  <a:gd name="connsiteY20" fmla="*/ 79 h 136700"/>
                  <a:gd name="connsiteX21" fmla="*/ 82490 w 99297"/>
                  <a:gd name="connsiteY21" fmla="*/ 3652 h 136700"/>
                  <a:gd name="connsiteX22" fmla="*/ 77327 w 99297"/>
                  <a:gd name="connsiteY22" fmla="*/ 8418 h 136700"/>
                  <a:gd name="connsiteX23" fmla="*/ 48783 w 99297"/>
                  <a:gd name="connsiteY23" fmla="*/ 79 h 136700"/>
                  <a:gd name="connsiteX24" fmla="*/ 197 w 99297"/>
                  <a:gd name="connsiteY24" fmla="*/ 36711 h 136700"/>
                  <a:gd name="connsiteX25" fmla="*/ 13255 w 99297"/>
                  <a:gd name="connsiteY25" fmla="*/ 62026 h 136700"/>
                  <a:gd name="connsiteX26" fmla="*/ 53338 w 99297"/>
                  <a:gd name="connsiteY26" fmla="*/ 75725 h 13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297" h="136700">
                    <a:moveTo>
                      <a:pt x="53338" y="75725"/>
                    </a:moveTo>
                    <a:cubicBezTo>
                      <a:pt x="60019" y="76917"/>
                      <a:pt x="84919" y="81682"/>
                      <a:pt x="84919" y="103125"/>
                    </a:cubicBezTo>
                    <a:cubicBezTo>
                      <a:pt x="84919" y="118314"/>
                      <a:pt x="74291" y="130227"/>
                      <a:pt x="50605" y="130227"/>
                    </a:cubicBezTo>
                    <a:cubicBezTo>
                      <a:pt x="25098" y="130227"/>
                      <a:pt x="14166" y="113251"/>
                      <a:pt x="8396" y="87936"/>
                    </a:cubicBezTo>
                    <a:cubicBezTo>
                      <a:pt x="7485" y="84064"/>
                      <a:pt x="7182" y="82873"/>
                      <a:pt x="4145" y="82873"/>
                    </a:cubicBezTo>
                    <a:cubicBezTo>
                      <a:pt x="197" y="82873"/>
                      <a:pt x="197" y="84958"/>
                      <a:pt x="197" y="90319"/>
                    </a:cubicBezTo>
                    <a:lnTo>
                      <a:pt x="197" y="129631"/>
                    </a:lnTo>
                    <a:cubicBezTo>
                      <a:pt x="197" y="134694"/>
                      <a:pt x="197" y="136779"/>
                      <a:pt x="3538" y="136779"/>
                    </a:cubicBezTo>
                    <a:cubicBezTo>
                      <a:pt x="5056" y="136779"/>
                      <a:pt x="5360" y="136481"/>
                      <a:pt x="11129" y="130822"/>
                    </a:cubicBezTo>
                    <a:cubicBezTo>
                      <a:pt x="11737" y="130227"/>
                      <a:pt x="11737" y="129631"/>
                      <a:pt x="17202" y="123972"/>
                    </a:cubicBezTo>
                    <a:cubicBezTo>
                      <a:pt x="30564" y="136481"/>
                      <a:pt x="44228" y="136779"/>
                      <a:pt x="50605" y="136779"/>
                    </a:cubicBezTo>
                    <a:cubicBezTo>
                      <a:pt x="85526" y="136779"/>
                      <a:pt x="99495" y="116825"/>
                      <a:pt x="99495" y="95382"/>
                    </a:cubicBezTo>
                    <a:cubicBezTo>
                      <a:pt x="99495" y="79597"/>
                      <a:pt x="90385" y="70662"/>
                      <a:pt x="86741" y="67088"/>
                    </a:cubicBezTo>
                    <a:cubicBezTo>
                      <a:pt x="76720" y="57558"/>
                      <a:pt x="64877" y="55176"/>
                      <a:pt x="52123" y="52793"/>
                    </a:cubicBezTo>
                    <a:cubicBezTo>
                      <a:pt x="35118" y="49517"/>
                      <a:pt x="14773" y="45645"/>
                      <a:pt x="14773" y="28372"/>
                    </a:cubicBezTo>
                    <a:cubicBezTo>
                      <a:pt x="14773" y="17948"/>
                      <a:pt x="22668" y="5737"/>
                      <a:pt x="48783" y="5737"/>
                    </a:cubicBezTo>
                    <a:cubicBezTo>
                      <a:pt x="82186" y="5737"/>
                      <a:pt x="83704" y="32541"/>
                      <a:pt x="84312" y="41774"/>
                    </a:cubicBezTo>
                    <a:cubicBezTo>
                      <a:pt x="84615" y="44454"/>
                      <a:pt x="87348" y="44454"/>
                      <a:pt x="87956" y="44454"/>
                    </a:cubicBezTo>
                    <a:cubicBezTo>
                      <a:pt x="91903" y="44454"/>
                      <a:pt x="91903" y="42965"/>
                      <a:pt x="91903" y="37306"/>
                    </a:cubicBezTo>
                    <a:lnTo>
                      <a:pt x="91903" y="7226"/>
                    </a:lnTo>
                    <a:cubicBezTo>
                      <a:pt x="91903" y="2163"/>
                      <a:pt x="91903" y="79"/>
                      <a:pt x="88563" y="79"/>
                    </a:cubicBezTo>
                    <a:cubicBezTo>
                      <a:pt x="87045" y="79"/>
                      <a:pt x="86437" y="79"/>
                      <a:pt x="82490" y="3652"/>
                    </a:cubicBezTo>
                    <a:cubicBezTo>
                      <a:pt x="81579" y="4844"/>
                      <a:pt x="78542" y="7524"/>
                      <a:pt x="77327" y="8418"/>
                    </a:cubicBezTo>
                    <a:cubicBezTo>
                      <a:pt x="65788" y="79"/>
                      <a:pt x="53338" y="79"/>
                      <a:pt x="48783" y="79"/>
                    </a:cubicBezTo>
                    <a:cubicBezTo>
                      <a:pt x="11737" y="79"/>
                      <a:pt x="197" y="20033"/>
                      <a:pt x="197" y="36711"/>
                    </a:cubicBezTo>
                    <a:cubicBezTo>
                      <a:pt x="197" y="47134"/>
                      <a:pt x="5056" y="55473"/>
                      <a:pt x="13255" y="62026"/>
                    </a:cubicBezTo>
                    <a:cubicBezTo>
                      <a:pt x="22972" y="69769"/>
                      <a:pt x="31475" y="71556"/>
                      <a:pt x="53338" y="75725"/>
                    </a:cubicBezTo>
                    <a:close/>
                  </a:path>
                </a:pathLst>
              </a:custGeom>
              <a:grpFill/>
              <a:ln w="30480" cap="flat">
                <a:noFill/>
                <a:prstDash val="solid"/>
                <a:miter/>
              </a:ln>
            </p:spPr>
            <p:txBody>
              <a:bodyPr rtlCol="0" anchor="ctr"/>
              <a:lstStyle/>
              <a:p>
                <a:endParaRPr lang="en-GB"/>
              </a:p>
            </p:txBody>
          </p:sp>
          <p:sp>
            <p:nvSpPr>
              <p:cNvPr id="1174" name="Freeform: Shape 1173">
                <a:extLst>
                  <a:ext uri="{FF2B5EF4-FFF2-40B4-BE49-F238E27FC236}">
                    <a16:creationId xmlns:a16="http://schemas.microsoft.com/office/drawing/2014/main" id="{A79954E7-8949-257D-EF28-2BC80F2469A0}"/>
                  </a:ext>
                </a:extLst>
              </p:cNvPr>
              <p:cNvSpPr/>
              <p:nvPr>
                <p:custDataLst>
                  <p:tags r:id="rId243"/>
                </p:custDataLst>
              </p:nvPr>
            </p:nvSpPr>
            <p:spPr>
              <a:xfrm>
                <a:off x="8739898" y="4680000"/>
                <a:ext cx="125412" cy="213240"/>
              </a:xfrm>
              <a:custGeom>
                <a:avLst/>
                <a:gdLst>
                  <a:gd name="connsiteX0" fmla="*/ 125615 w 125412"/>
                  <a:gd name="connsiteY0" fmla="*/ 61132 h 213240"/>
                  <a:gd name="connsiteX1" fmla="*/ 89176 w 125412"/>
                  <a:gd name="connsiteY1" fmla="*/ 79 h 213240"/>
                  <a:gd name="connsiteX2" fmla="*/ 203 w 125412"/>
                  <a:gd name="connsiteY2" fmla="*/ 152265 h 213240"/>
                  <a:gd name="connsiteX3" fmla="*/ 36642 w 125412"/>
                  <a:gd name="connsiteY3" fmla="*/ 213319 h 213240"/>
                  <a:gd name="connsiteX4" fmla="*/ 125615 w 125412"/>
                  <a:gd name="connsiteY4" fmla="*/ 61132 h 213240"/>
                  <a:gd name="connsiteX5" fmla="*/ 32391 w 125412"/>
                  <a:gd name="connsiteY5" fmla="*/ 101934 h 213240"/>
                  <a:gd name="connsiteX6" fmla="*/ 55773 w 125412"/>
                  <a:gd name="connsiteY6" fmla="*/ 37902 h 213240"/>
                  <a:gd name="connsiteX7" fmla="*/ 88872 w 125412"/>
                  <a:gd name="connsiteY7" fmla="*/ 6631 h 213240"/>
                  <a:gd name="connsiteX8" fmla="*/ 105573 w 125412"/>
                  <a:gd name="connsiteY8" fmla="*/ 42667 h 213240"/>
                  <a:gd name="connsiteX9" fmla="*/ 95856 w 125412"/>
                  <a:gd name="connsiteY9" fmla="*/ 101934 h 213240"/>
                  <a:gd name="connsiteX10" fmla="*/ 32391 w 125412"/>
                  <a:gd name="connsiteY10" fmla="*/ 101934 h 213240"/>
                  <a:gd name="connsiteX11" fmla="*/ 93123 w 125412"/>
                  <a:gd name="connsiteY11" fmla="*/ 111464 h 213240"/>
                  <a:gd name="connsiteX12" fmla="*/ 71867 w 125412"/>
                  <a:gd name="connsiteY12" fmla="*/ 171922 h 213240"/>
                  <a:gd name="connsiteX13" fmla="*/ 36642 w 125412"/>
                  <a:gd name="connsiteY13" fmla="*/ 206767 h 213240"/>
                  <a:gd name="connsiteX14" fmla="*/ 20245 w 125412"/>
                  <a:gd name="connsiteY14" fmla="*/ 170433 h 213240"/>
                  <a:gd name="connsiteX15" fmla="*/ 29962 w 125412"/>
                  <a:gd name="connsiteY15" fmla="*/ 111464 h 213240"/>
                  <a:gd name="connsiteX16" fmla="*/ 93123 w 125412"/>
                  <a:gd name="connsiteY16" fmla="*/ 111464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12" h="213240">
                    <a:moveTo>
                      <a:pt x="125615" y="61132"/>
                    </a:moveTo>
                    <a:cubicBezTo>
                      <a:pt x="125615" y="41476"/>
                      <a:pt x="120149" y="79"/>
                      <a:pt x="89176" y="79"/>
                    </a:cubicBezTo>
                    <a:cubicBezTo>
                      <a:pt x="46967" y="79"/>
                      <a:pt x="203" y="84064"/>
                      <a:pt x="203" y="152265"/>
                    </a:cubicBezTo>
                    <a:cubicBezTo>
                      <a:pt x="203" y="180261"/>
                      <a:pt x="9009" y="213319"/>
                      <a:pt x="36642" y="213319"/>
                    </a:cubicBezTo>
                    <a:cubicBezTo>
                      <a:pt x="79459" y="213319"/>
                      <a:pt x="125615" y="127844"/>
                      <a:pt x="125615" y="61132"/>
                    </a:cubicBezTo>
                    <a:close/>
                    <a:moveTo>
                      <a:pt x="32391" y="101934"/>
                    </a:moveTo>
                    <a:cubicBezTo>
                      <a:pt x="37553" y="82873"/>
                      <a:pt x="43627" y="59047"/>
                      <a:pt x="55773" y="37902"/>
                    </a:cubicBezTo>
                    <a:cubicBezTo>
                      <a:pt x="63972" y="23309"/>
                      <a:pt x="75207" y="6631"/>
                      <a:pt x="88872" y="6631"/>
                    </a:cubicBezTo>
                    <a:cubicBezTo>
                      <a:pt x="103751" y="6631"/>
                      <a:pt x="105573" y="25691"/>
                      <a:pt x="105573" y="42667"/>
                    </a:cubicBezTo>
                    <a:cubicBezTo>
                      <a:pt x="105573" y="57260"/>
                      <a:pt x="103144" y="72449"/>
                      <a:pt x="95856" y="101934"/>
                    </a:cubicBezTo>
                    <a:lnTo>
                      <a:pt x="32391" y="101934"/>
                    </a:lnTo>
                    <a:close/>
                    <a:moveTo>
                      <a:pt x="93123" y="111464"/>
                    </a:moveTo>
                    <a:cubicBezTo>
                      <a:pt x="89783" y="125164"/>
                      <a:pt x="83406" y="150479"/>
                      <a:pt x="71867" y="171922"/>
                    </a:cubicBezTo>
                    <a:cubicBezTo>
                      <a:pt x="61239" y="192174"/>
                      <a:pt x="49700" y="206767"/>
                      <a:pt x="36642" y="206767"/>
                    </a:cubicBezTo>
                    <a:cubicBezTo>
                      <a:pt x="26622" y="206767"/>
                      <a:pt x="20245" y="198130"/>
                      <a:pt x="20245" y="170433"/>
                    </a:cubicBezTo>
                    <a:cubicBezTo>
                      <a:pt x="20245" y="157924"/>
                      <a:pt x="22067" y="140650"/>
                      <a:pt x="29962" y="111464"/>
                    </a:cubicBezTo>
                    <a:lnTo>
                      <a:pt x="93123" y="111464"/>
                    </a:lnTo>
                    <a:close/>
                  </a:path>
                </a:pathLst>
              </a:custGeom>
              <a:grpFill/>
              <a:ln w="30480" cap="flat">
                <a:noFill/>
                <a:prstDash val="solid"/>
                <a:miter/>
              </a:ln>
            </p:spPr>
            <p:txBody>
              <a:bodyPr rtlCol="0" anchor="ctr"/>
              <a:lstStyle/>
              <a:p>
                <a:endParaRPr lang="en-GB"/>
              </a:p>
            </p:txBody>
          </p:sp>
          <p:sp>
            <p:nvSpPr>
              <p:cNvPr id="1175" name="Freeform: Shape 1174">
                <a:extLst>
                  <a:ext uri="{FF2B5EF4-FFF2-40B4-BE49-F238E27FC236}">
                    <a16:creationId xmlns:a16="http://schemas.microsoft.com/office/drawing/2014/main" id="{64A68E58-E640-A109-C624-7C449B573224}"/>
                  </a:ext>
                </a:extLst>
              </p:cNvPr>
              <p:cNvSpPr/>
              <p:nvPr>
                <p:custDataLst>
                  <p:tags r:id="rId244"/>
                </p:custDataLst>
              </p:nvPr>
            </p:nvSpPr>
            <p:spPr>
              <a:xfrm>
                <a:off x="8979484" y="4780664"/>
                <a:ext cx="201934" cy="69690"/>
              </a:xfrm>
              <a:custGeom>
                <a:avLst/>
                <a:gdLst>
                  <a:gd name="connsiteX0" fmla="*/ 191821 w 201934"/>
                  <a:gd name="connsiteY0" fmla="*/ 11991 h 69690"/>
                  <a:gd name="connsiteX1" fmla="*/ 202145 w 201934"/>
                  <a:gd name="connsiteY1" fmla="*/ 6035 h 69690"/>
                  <a:gd name="connsiteX2" fmla="*/ 192125 w 201934"/>
                  <a:gd name="connsiteY2" fmla="*/ 79 h 69690"/>
                  <a:gd name="connsiteX3" fmla="*/ 10232 w 201934"/>
                  <a:gd name="connsiteY3" fmla="*/ 79 h 69690"/>
                  <a:gd name="connsiteX4" fmla="*/ 211 w 201934"/>
                  <a:gd name="connsiteY4" fmla="*/ 6035 h 69690"/>
                  <a:gd name="connsiteX5" fmla="*/ 10535 w 201934"/>
                  <a:gd name="connsiteY5" fmla="*/ 11991 h 69690"/>
                  <a:gd name="connsiteX6" fmla="*/ 191821 w 201934"/>
                  <a:gd name="connsiteY6" fmla="*/ 11991 h 69690"/>
                  <a:gd name="connsiteX7" fmla="*/ 192125 w 201934"/>
                  <a:gd name="connsiteY7" fmla="*/ 69769 h 69690"/>
                  <a:gd name="connsiteX8" fmla="*/ 202145 w 201934"/>
                  <a:gd name="connsiteY8" fmla="*/ 63812 h 69690"/>
                  <a:gd name="connsiteX9" fmla="*/ 191821 w 201934"/>
                  <a:gd name="connsiteY9" fmla="*/ 57856 h 69690"/>
                  <a:gd name="connsiteX10" fmla="*/ 10535 w 201934"/>
                  <a:gd name="connsiteY10" fmla="*/ 57856 h 69690"/>
                  <a:gd name="connsiteX11" fmla="*/ 211 w 201934"/>
                  <a:gd name="connsiteY11" fmla="*/ 63812 h 69690"/>
                  <a:gd name="connsiteX12" fmla="*/ 10232 w 201934"/>
                  <a:gd name="connsiteY12" fmla="*/ 69769 h 69690"/>
                  <a:gd name="connsiteX13" fmla="*/ 192125 w 201934"/>
                  <a:gd name="connsiteY13" fmla="*/ 69769 h 6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69690">
                    <a:moveTo>
                      <a:pt x="191821" y="11991"/>
                    </a:moveTo>
                    <a:cubicBezTo>
                      <a:pt x="196376" y="11991"/>
                      <a:pt x="202145" y="11991"/>
                      <a:pt x="202145" y="6035"/>
                    </a:cubicBezTo>
                    <a:cubicBezTo>
                      <a:pt x="202145" y="79"/>
                      <a:pt x="196376" y="79"/>
                      <a:pt x="192125" y="79"/>
                    </a:cubicBezTo>
                    <a:lnTo>
                      <a:pt x="10232" y="79"/>
                    </a:lnTo>
                    <a:cubicBezTo>
                      <a:pt x="5980" y="79"/>
                      <a:pt x="211" y="79"/>
                      <a:pt x="211" y="6035"/>
                    </a:cubicBezTo>
                    <a:cubicBezTo>
                      <a:pt x="211" y="11991"/>
                      <a:pt x="5980" y="11991"/>
                      <a:pt x="10535" y="11991"/>
                    </a:cubicBezTo>
                    <a:lnTo>
                      <a:pt x="191821" y="11991"/>
                    </a:lnTo>
                    <a:close/>
                    <a:moveTo>
                      <a:pt x="192125" y="69769"/>
                    </a:moveTo>
                    <a:cubicBezTo>
                      <a:pt x="196376" y="69769"/>
                      <a:pt x="202145" y="69769"/>
                      <a:pt x="202145" y="63812"/>
                    </a:cubicBezTo>
                    <a:cubicBezTo>
                      <a:pt x="202145" y="57856"/>
                      <a:pt x="196376" y="57856"/>
                      <a:pt x="191821" y="57856"/>
                    </a:cubicBezTo>
                    <a:lnTo>
                      <a:pt x="10535" y="57856"/>
                    </a:lnTo>
                    <a:cubicBezTo>
                      <a:pt x="5980" y="57856"/>
                      <a:pt x="211" y="57856"/>
                      <a:pt x="211" y="63812"/>
                    </a:cubicBezTo>
                    <a:cubicBezTo>
                      <a:pt x="211" y="69769"/>
                      <a:pt x="5980" y="69769"/>
                      <a:pt x="10232" y="69769"/>
                    </a:cubicBezTo>
                    <a:lnTo>
                      <a:pt x="192125" y="69769"/>
                    </a:lnTo>
                    <a:close/>
                  </a:path>
                </a:pathLst>
              </a:custGeom>
              <a:grpFill/>
              <a:ln w="30480" cap="flat">
                <a:noFill/>
                <a:prstDash val="solid"/>
                <a:miter/>
              </a:ln>
            </p:spPr>
            <p:txBody>
              <a:bodyPr rtlCol="0" anchor="ctr"/>
              <a:lstStyle/>
              <a:p>
                <a:endParaRPr lang="en-GB"/>
              </a:p>
            </p:txBody>
          </p:sp>
          <p:sp>
            <p:nvSpPr>
              <p:cNvPr id="1176" name="Freeform: Shape 1175">
                <a:extLst>
                  <a:ext uri="{FF2B5EF4-FFF2-40B4-BE49-F238E27FC236}">
                    <a16:creationId xmlns:a16="http://schemas.microsoft.com/office/drawing/2014/main" id="{2A72917C-5853-D3DB-9C02-105E8C181119}"/>
                  </a:ext>
                </a:extLst>
              </p:cNvPr>
              <p:cNvSpPr/>
              <p:nvPr>
                <p:custDataLst>
                  <p:tags r:id="rId245"/>
                </p:custDataLst>
              </p:nvPr>
            </p:nvSpPr>
            <p:spPr>
              <a:xfrm>
                <a:off x="9310035" y="4691615"/>
                <a:ext cx="100208" cy="198349"/>
              </a:xfrm>
              <a:custGeom>
                <a:avLst/>
                <a:gdLst>
                  <a:gd name="connsiteX0" fmla="*/ 62472 w 100208"/>
                  <a:gd name="connsiteY0" fmla="*/ 7822 h 198349"/>
                  <a:gd name="connsiteX1" fmla="*/ 55488 w 100208"/>
                  <a:gd name="connsiteY1" fmla="*/ 79 h 198349"/>
                  <a:gd name="connsiteX2" fmla="*/ 221 w 100208"/>
                  <a:gd name="connsiteY2" fmla="*/ 19139 h 198349"/>
                  <a:gd name="connsiteX3" fmla="*/ 221 w 100208"/>
                  <a:gd name="connsiteY3" fmla="*/ 28372 h 198349"/>
                  <a:gd name="connsiteX4" fmla="*/ 40001 w 100208"/>
                  <a:gd name="connsiteY4" fmla="*/ 20628 h 198349"/>
                  <a:gd name="connsiteX5" fmla="*/ 40001 w 100208"/>
                  <a:gd name="connsiteY5" fmla="*/ 174900 h 198349"/>
                  <a:gd name="connsiteX6" fmla="*/ 11760 w 100208"/>
                  <a:gd name="connsiteY6" fmla="*/ 189195 h 198349"/>
                  <a:gd name="connsiteX7" fmla="*/ 2043 w 100208"/>
                  <a:gd name="connsiteY7" fmla="*/ 189195 h 198349"/>
                  <a:gd name="connsiteX8" fmla="*/ 2043 w 100208"/>
                  <a:gd name="connsiteY8" fmla="*/ 198428 h 198349"/>
                  <a:gd name="connsiteX9" fmla="*/ 51236 w 100208"/>
                  <a:gd name="connsiteY9" fmla="*/ 197534 h 198349"/>
                  <a:gd name="connsiteX10" fmla="*/ 100429 w 100208"/>
                  <a:gd name="connsiteY10" fmla="*/ 198428 h 198349"/>
                  <a:gd name="connsiteX11" fmla="*/ 100429 w 100208"/>
                  <a:gd name="connsiteY11" fmla="*/ 189195 h 198349"/>
                  <a:gd name="connsiteX12" fmla="*/ 90712 w 100208"/>
                  <a:gd name="connsiteY12" fmla="*/ 189195 h 198349"/>
                  <a:gd name="connsiteX13" fmla="*/ 62472 w 100208"/>
                  <a:gd name="connsiteY13" fmla="*/ 174900 h 198349"/>
                  <a:gd name="connsiteX14" fmla="*/ 62472 w 100208"/>
                  <a:gd name="connsiteY14" fmla="*/ 7822 h 19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08" h="198349">
                    <a:moveTo>
                      <a:pt x="62472" y="7822"/>
                    </a:moveTo>
                    <a:cubicBezTo>
                      <a:pt x="62472" y="674"/>
                      <a:pt x="62472" y="79"/>
                      <a:pt x="55488" y="79"/>
                    </a:cubicBezTo>
                    <a:cubicBezTo>
                      <a:pt x="36661" y="19139"/>
                      <a:pt x="9938" y="19139"/>
                      <a:pt x="221" y="19139"/>
                    </a:cubicBezTo>
                    <a:lnTo>
                      <a:pt x="221" y="28372"/>
                    </a:lnTo>
                    <a:cubicBezTo>
                      <a:pt x="6294" y="28372"/>
                      <a:pt x="24210" y="28372"/>
                      <a:pt x="40001" y="20628"/>
                    </a:cubicBezTo>
                    <a:lnTo>
                      <a:pt x="40001" y="174900"/>
                    </a:lnTo>
                    <a:cubicBezTo>
                      <a:pt x="40001" y="185621"/>
                      <a:pt x="39090" y="189195"/>
                      <a:pt x="11760" y="189195"/>
                    </a:cubicBezTo>
                    <a:lnTo>
                      <a:pt x="2043" y="189195"/>
                    </a:lnTo>
                    <a:lnTo>
                      <a:pt x="2043" y="198428"/>
                    </a:lnTo>
                    <a:cubicBezTo>
                      <a:pt x="12671" y="197534"/>
                      <a:pt x="39090" y="197534"/>
                      <a:pt x="51236" y="197534"/>
                    </a:cubicBezTo>
                    <a:cubicBezTo>
                      <a:pt x="63383" y="197534"/>
                      <a:pt x="89801" y="197534"/>
                      <a:pt x="100429" y="198428"/>
                    </a:cubicBezTo>
                    <a:lnTo>
                      <a:pt x="100429" y="189195"/>
                    </a:lnTo>
                    <a:lnTo>
                      <a:pt x="90712" y="189195"/>
                    </a:lnTo>
                    <a:cubicBezTo>
                      <a:pt x="63383" y="189195"/>
                      <a:pt x="62472" y="185919"/>
                      <a:pt x="62472" y="174900"/>
                    </a:cubicBezTo>
                    <a:lnTo>
                      <a:pt x="62472" y="7822"/>
                    </a:lnTo>
                    <a:close/>
                  </a:path>
                </a:pathLst>
              </a:custGeom>
              <a:grpFill/>
              <a:ln w="30480" cap="flat">
                <a:noFill/>
                <a:prstDash val="solid"/>
                <a:miter/>
              </a:ln>
            </p:spPr>
            <p:txBody>
              <a:bodyPr rtlCol="0" anchor="ctr"/>
              <a:lstStyle/>
              <a:p>
                <a:endParaRPr lang="en-GB"/>
              </a:p>
            </p:txBody>
          </p:sp>
          <p:sp>
            <p:nvSpPr>
              <p:cNvPr id="1177" name="Freeform: Shape 1176">
                <a:extLst>
                  <a:ext uri="{FF2B5EF4-FFF2-40B4-BE49-F238E27FC236}">
                    <a16:creationId xmlns:a16="http://schemas.microsoft.com/office/drawing/2014/main" id="{C0F3329C-9280-5F6C-706D-3BCB5DDB09A7}"/>
                  </a:ext>
                </a:extLst>
              </p:cNvPr>
              <p:cNvSpPr/>
              <p:nvPr>
                <p:custDataLst>
                  <p:tags r:id="rId246"/>
                </p:custDataLst>
              </p:nvPr>
            </p:nvSpPr>
            <p:spPr>
              <a:xfrm>
                <a:off x="9527523" y="4809552"/>
                <a:ext cx="185537" cy="11912"/>
              </a:xfrm>
              <a:custGeom>
                <a:avLst/>
                <a:gdLst>
                  <a:gd name="connsiteX0" fmla="*/ 175137 w 185537"/>
                  <a:gd name="connsiteY0" fmla="*/ 11991 h 11912"/>
                  <a:gd name="connsiteX1" fmla="*/ 185765 w 185537"/>
                  <a:gd name="connsiteY1" fmla="*/ 6035 h 11912"/>
                  <a:gd name="connsiteX2" fmla="*/ 175137 w 185537"/>
                  <a:gd name="connsiteY2" fmla="*/ 79 h 11912"/>
                  <a:gd name="connsiteX3" fmla="*/ 10857 w 185537"/>
                  <a:gd name="connsiteY3" fmla="*/ 79 h 11912"/>
                  <a:gd name="connsiteX4" fmla="*/ 228 w 185537"/>
                  <a:gd name="connsiteY4" fmla="*/ 6035 h 11912"/>
                  <a:gd name="connsiteX5" fmla="*/ 10857 w 185537"/>
                  <a:gd name="connsiteY5" fmla="*/ 11991 h 11912"/>
                  <a:gd name="connsiteX6" fmla="*/ 175137 w 185537"/>
                  <a:gd name="connsiteY6" fmla="*/ 11991 h 1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37" h="11912">
                    <a:moveTo>
                      <a:pt x="175137" y="11991"/>
                    </a:moveTo>
                    <a:cubicBezTo>
                      <a:pt x="180300" y="11991"/>
                      <a:pt x="185765" y="11991"/>
                      <a:pt x="185765" y="6035"/>
                    </a:cubicBezTo>
                    <a:cubicBezTo>
                      <a:pt x="185765" y="79"/>
                      <a:pt x="180300" y="79"/>
                      <a:pt x="175137" y="79"/>
                    </a:cubicBezTo>
                    <a:lnTo>
                      <a:pt x="10857" y="79"/>
                    </a:lnTo>
                    <a:cubicBezTo>
                      <a:pt x="5694" y="79"/>
                      <a:pt x="228" y="79"/>
                      <a:pt x="228" y="6035"/>
                    </a:cubicBezTo>
                    <a:cubicBezTo>
                      <a:pt x="228" y="11991"/>
                      <a:pt x="5694" y="11991"/>
                      <a:pt x="10857" y="11991"/>
                    </a:cubicBezTo>
                    <a:lnTo>
                      <a:pt x="175137" y="11991"/>
                    </a:lnTo>
                    <a:close/>
                  </a:path>
                </a:pathLst>
              </a:custGeom>
              <a:grpFill/>
              <a:ln w="30480" cap="flat">
                <a:noFill/>
                <a:prstDash val="solid"/>
                <a:miter/>
              </a:ln>
            </p:spPr>
            <p:txBody>
              <a:bodyPr rtlCol="0" anchor="ctr"/>
              <a:lstStyle/>
              <a:p>
                <a:endParaRPr lang="en-GB"/>
              </a:p>
            </p:txBody>
          </p:sp>
          <p:sp>
            <p:nvSpPr>
              <p:cNvPr id="1178" name="Freeform: Shape 1177">
                <a:extLst>
                  <a:ext uri="{FF2B5EF4-FFF2-40B4-BE49-F238E27FC236}">
                    <a16:creationId xmlns:a16="http://schemas.microsoft.com/office/drawing/2014/main" id="{D9E9CFF5-5B41-BED2-9351-68263A296954}"/>
                  </a:ext>
                </a:extLst>
              </p:cNvPr>
              <p:cNvSpPr/>
              <p:nvPr>
                <p:custDataLst>
                  <p:tags r:id="rId247"/>
                </p:custDataLst>
              </p:nvPr>
            </p:nvSpPr>
            <p:spPr>
              <a:xfrm>
                <a:off x="9851225" y="4556848"/>
                <a:ext cx="248698" cy="134913"/>
              </a:xfrm>
              <a:custGeom>
                <a:avLst/>
                <a:gdLst>
                  <a:gd name="connsiteX0" fmla="*/ 18156 w 248698"/>
                  <a:gd name="connsiteY0" fmla="*/ 114138 h 134913"/>
                  <a:gd name="connsiteX1" fmla="*/ 15423 w 248698"/>
                  <a:gd name="connsiteY1" fmla="*/ 126944 h 134913"/>
                  <a:gd name="connsiteX2" fmla="*/ 24229 w 248698"/>
                  <a:gd name="connsiteY2" fmla="*/ 134985 h 134913"/>
                  <a:gd name="connsiteX3" fmla="*/ 35464 w 248698"/>
                  <a:gd name="connsiteY3" fmla="*/ 126646 h 134913"/>
                  <a:gd name="connsiteX4" fmla="*/ 41234 w 248698"/>
                  <a:gd name="connsiteY4" fmla="*/ 104607 h 134913"/>
                  <a:gd name="connsiteX5" fmla="*/ 47914 w 248698"/>
                  <a:gd name="connsiteY5" fmla="*/ 77803 h 134913"/>
                  <a:gd name="connsiteX6" fmla="*/ 53077 w 248698"/>
                  <a:gd name="connsiteY6" fmla="*/ 57849 h 134913"/>
                  <a:gd name="connsiteX7" fmla="*/ 57024 w 248698"/>
                  <a:gd name="connsiteY7" fmla="*/ 42958 h 134913"/>
                  <a:gd name="connsiteX8" fmla="*/ 106521 w 248698"/>
                  <a:gd name="connsiteY8" fmla="*/ 6624 h 134913"/>
                  <a:gd name="connsiteX9" fmla="*/ 122919 w 248698"/>
                  <a:gd name="connsiteY9" fmla="*/ 27471 h 134913"/>
                  <a:gd name="connsiteX10" fmla="*/ 118364 w 248698"/>
                  <a:gd name="connsiteY10" fmla="*/ 52191 h 134913"/>
                  <a:gd name="connsiteX11" fmla="*/ 109861 w 248698"/>
                  <a:gd name="connsiteY11" fmla="*/ 86738 h 134913"/>
                  <a:gd name="connsiteX12" fmla="*/ 103788 w 248698"/>
                  <a:gd name="connsiteY12" fmla="*/ 109372 h 134913"/>
                  <a:gd name="connsiteX13" fmla="*/ 99840 w 248698"/>
                  <a:gd name="connsiteY13" fmla="*/ 126944 h 134913"/>
                  <a:gd name="connsiteX14" fmla="*/ 108647 w 248698"/>
                  <a:gd name="connsiteY14" fmla="*/ 134985 h 134913"/>
                  <a:gd name="connsiteX15" fmla="*/ 122311 w 248698"/>
                  <a:gd name="connsiteY15" fmla="*/ 118009 h 134913"/>
                  <a:gd name="connsiteX16" fmla="*/ 140531 w 248698"/>
                  <a:gd name="connsiteY16" fmla="*/ 46234 h 134913"/>
                  <a:gd name="connsiteX17" fmla="*/ 190635 w 248698"/>
                  <a:gd name="connsiteY17" fmla="*/ 6624 h 134913"/>
                  <a:gd name="connsiteX18" fmla="*/ 207033 w 248698"/>
                  <a:gd name="connsiteY18" fmla="*/ 27471 h 134913"/>
                  <a:gd name="connsiteX19" fmla="*/ 188206 w 248698"/>
                  <a:gd name="connsiteY19" fmla="*/ 94184 h 134913"/>
                  <a:gd name="connsiteX20" fmla="*/ 184258 w 248698"/>
                  <a:gd name="connsiteY20" fmla="*/ 110564 h 134913"/>
                  <a:gd name="connsiteX21" fmla="*/ 209159 w 248698"/>
                  <a:gd name="connsiteY21" fmla="*/ 134985 h 134913"/>
                  <a:gd name="connsiteX22" fmla="*/ 248938 w 248698"/>
                  <a:gd name="connsiteY22" fmla="*/ 89121 h 134913"/>
                  <a:gd name="connsiteX23" fmla="*/ 245294 w 248698"/>
                  <a:gd name="connsiteY23" fmla="*/ 86142 h 134913"/>
                  <a:gd name="connsiteX24" fmla="*/ 240739 w 248698"/>
                  <a:gd name="connsiteY24" fmla="*/ 91503 h 134913"/>
                  <a:gd name="connsiteX25" fmla="*/ 209766 w 248698"/>
                  <a:gd name="connsiteY25" fmla="*/ 128433 h 134913"/>
                  <a:gd name="connsiteX26" fmla="*/ 202478 w 248698"/>
                  <a:gd name="connsiteY26" fmla="*/ 118605 h 134913"/>
                  <a:gd name="connsiteX27" fmla="*/ 207944 w 248698"/>
                  <a:gd name="connsiteY27" fmla="*/ 97460 h 134913"/>
                  <a:gd name="connsiteX28" fmla="*/ 226467 w 248698"/>
                  <a:gd name="connsiteY28" fmla="*/ 31939 h 134913"/>
                  <a:gd name="connsiteX29" fmla="*/ 191546 w 248698"/>
                  <a:gd name="connsiteY29" fmla="*/ 72 h 134913"/>
                  <a:gd name="connsiteX30" fmla="*/ 142049 w 248698"/>
                  <a:gd name="connsiteY30" fmla="*/ 28961 h 134913"/>
                  <a:gd name="connsiteX31" fmla="*/ 132332 w 248698"/>
                  <a:gd name="connsiteY31" fmla="*/ 7815 h 134913"/>
                  <a:gd name="connsiteX32" fmla="*/ 107432 w 248698"/>
                  <a:gd name="connsiteY32" fmla="*/ 72 h 134913"/>
                  <a:gd name="connsiteX33" fmla="*/ 60061 w 248698"/>
                  <a:gd name="connsiteY33" fmla="*/ 25982 h 134913"/>
                  <a:gd name="connsiteX34" fmla="*/ 32124 w 248698"/>
                  <a:gd name="connsiteY34" fmla="*/ 72 h 134913"/>
                  <a:gd name="connsiteX35" fmla="*/ 9653 w 248698"/>
                  <a:gd name="connsiteY35" fmla="*/ 17048 h 134913"/>
                  <a:gd name="connsiteX36" fmla="*/ 240 w 248698"/>
                  <a:gd name="connsiteY36" fmla="*/ 45936 h 134913"/>
                  <a:gd name="connsiteX37" fmla="*/ 3883 w 248698"/>
                  <a:gd name="connsiteY37" fmla="*/ 48915 h 134913"/>
                  <a:gd name="connsiteX38" fmla="*/ 9046 w 248698"/>
                  <a:gd name="connsiteY38" fmla="*/ 42065 h 134913"/>
                  <a:gd name="connsiteX39" fmla="*/ 31213 w 248698"/>
                  <a:gd name="connsiteY39" fmla="*/ 6624 h 134913"/>
                  <a:gd name="connsiteX40" fmla="*/ 40627 w 248698"/>
                  <a:gd name="connsiteY40" fmla="*/ 20324 h 134913"/>
                  <a:gd name="connsiteX41" fmla="*/ 35768 w 248698"/>
                  <a:gd name="connsiteY41" fmla="*/ 45341 h 134913"/>
                  <a:gd name="connsiteX42" fmla="*/ 18156 w 248698"/>
                  <a:gd name="connsiteY42" fmla="*/ 114138 h 1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8698" h="134913">
                    <a:moveTo>
                      <a:pt x="18156" y="114138"/>
                    </a:moveTo>
                    <a:cubicBezTo>
                      <a:pt x="17245" y="118605"/>
                      <a:pt x="15423" y="125455"/>
                      <a:pt x="15423" y="126944"/>
                    </a:cubicBezTo>
                    <a:cubicBezTo>
                      <a:pt x="15423" y="132305"/>
                      <a:pt x="19674" y="134985"/>
                      <a:pt x="24229" y="134985"/>
                    </a:cubicBezTo>
                    <a:cubicBezTo>
                      <a:pt x="27873" y="134985"/>
                      <a:pt x="33339" y="132603"/>
                      <a:pt x="35464" y="126646"/>
                    </a:cubicBezTo>
                    <a:cubicBezTo>
                      <a:pt x="35768" y="126050"/>
                      <a:pt x="39412" y="112053"/>
                      <a:pt x="41234" y="104607"/>
                    </a:cubicBezTo>
                    <a:lnTo>
                      <a:pt x="47914" y="77803"/>
                    </a:lnTo>
                    <a:cubicBezTo>
                      <a:pt x="49736" y="71251"/>
                      <a:pt x="51558" y="64699"/>
                      <a:pt x="53077" y="57849"/>
                    </a:cubicBezTo>
                    <a:cubicBezTo>
                      <a:pt x="54291" y="52786"/>
                      <a:pt x="56721" y="44149"/>
                      <a:pt x="57024" y="42958"/>
                    </a:cubicBezTo>
                    <a:cubicBezTo>
                      <a:pt x="61579" y="33726"/>
                      <a:pt x="77673" y="6624"/>
                      <a:pt x="106521" y="6624"/>
                    </a:cubicBezTo>
                    <a:cubicBezTo>
                      <a:pt x="120186" y="6624"/>
                      <a:pt x="122919" y="17643"/>
                      <a:pt x="122919" y="27471"/>
                    </a:cubicBezTo>
                    <a:cubicBezTo>
                      <a:pt x="122919" y="34917"/>
                      <a:pt x="120793" y="43256"/>
                      <a:pt x="118364" y="52191"/>
                    </a:cubicBezTo>
                    <a:lnTo>
                      <a:pt x="109861" y="86738"/>
                    </a:lnTo>
                    <a:lnTo>
                      <a:pt x="103788" y="109372"/>
                    </a:lnTo>
                    <a:cubicBezTo>
                      <a:pt x="102573" y="115329"/>
                      <a:pt x="99840" y="125455"/>
                      <a:pt x="99840" y="126944"/>
                    </a:cubicBezTo>
                    <a:cubicBezTo>
                      <a:pt x="99840" y="132305"/>
                      <a:pt x="104092" y="134985"/>
                      <a:pt x="108647" y="134985"/>
                    </a:cubicBezTo>
                    <a:cubicBezTo>
                      <a:pt x="118060" y="134985"/>
                      <a:pt x="119882" y="127540"/>
                      <a:pt x="122311" y="118009"/>
                    </a:cubicBezTo>
                    <a:cubicBezTo>
                      <a:pt x="126563" y="101331"/>
                      <a:pt x="137798" y="57849"/>
                      <a:pt x="140531" y="46234"/>
                    </a:cubicBezTo>
                    <a:cubicBezTo>
                      <a:pt x="141442" y="42363"/>
                      <a:pt x="157536" y="6624"/>
                      <a:pt x="190635" y="6624"/>
                    </a:cubicBezTo>
                    <a:cubicBezTo>
                      <a:pt x="203693" y="6624"/>
                      <a:pt x="207033" y="16750"/>
                      <a:pt x="207033" y="27471"/>
                    </a:cubicBezTo>
                    <a:cubicBezTo>
                      <a:pt x="207033" y="44447"/>
                      <a:pt x="194279" y="78399"/>
                      <a:pt x="188206" y="94184"/>
                    </a:cubicBezTo>
                    <a:cubicBezTo>
                      <a:pt x="185473" y="101331"/>
                      <a:pt x="184258" y="104607"/>
                      <a:pt x="184258" y="110564"/>
                    </a:cubicBezTo>
                    <a:cubicBezTo>
                      <a:pt x="184258" y="124561"/>
                      <a:pt x="194886" y="134985"/>
                      <a:pt x="209159" y="134985"/>
                    </a:cubicBezTo>
                    <a:cubicBezTo>
                      <a:pt x="237703" y="134985"/>
                      <a:pt x="248938" y="91503"/>
                      <a:pt x="248938" y="89121"/>
                    </a:cubicBezTo>
                    <a:cubicBezTo>
                      <a:pt x="248938" y="86142"/>
                      <a:pt x="246205" y="86142"/>
                      <a:pt x="245294" y="86142"/>
                    </a:cubicBezTo>
                    <a:cubicBezTo>
                      <a:pt x="242258" y="86142"/>
                      <a:pt x="242258" y="87036"/>
                      <a:pt x="240739" y="91503"/>
                    </a:cubicBezTo>
                    <a:cubicBezTo>
                      <a:pt x="236184" y="107288"/>
                      <a:pt x="226467" y="128433"/>
                      <a:pt x="209766" y="128433"/>
                    </a:cubicBezTo>
                    <a:cubicBezTo>
                      <a:pt x="204604" y="128433"/>
                      <a:pt x="202478" y="125455"/>
                      <a:pt x="202478" y="118605"/>
                    </a:cubicBezTo>
                    <a:cubicBezTo>
                      <a:pt x="202478" y="111159"/>
                      <a:pt x="205211" y="104012"/>
                      <a:pt x="207944" y="97460"/>
                    </a:cubicBezTo>
                    <a:cubicBezTo>
                      <a:pt x="213713" y="81973"/>
                      <a:pt x="226467" y="48915"/>
                      <a:pt x="226467" y="31939"/>
                    </a:cubicBezTo>
                    <a:cubicBezTo>
                      <a:pt x="226467" y="12580"/>
                      <a:pt x="214321" y="72"/>
                      <a:pt x="191546" y="72"/>
                    </a:cubicBezTo>
                    <a:cubicBezTo>
                      <a:pt x="168772" y="72"/>
                      <a:pt x="153285" y="13176"/>
                      <a:pt x="142049" y="28961"/>
                    </a:cubicBezTo>
                    <a:cubicBezTo>
                      <a:pt x="141746" y="25089"/>
                      <a:pt x="140835" y="14963"/>
                      <a:pt x="132332" y="7815"/>
                    </a:cubicBezTo>
                    <a:cubicBezTo>
                      <a:pt x="124741" y="1561"/>
                      <a:pt x="115024" y="72"/>
                      <a:pt x="107432" y="72"/>
                    </a:cubicBezTo>
                    <a:cubicBezTo>
                      <a:pt x="80102" y="72"/>
                      <a:pt x="65223" y="19132"/>
                      <a:pt x="60061" y="25982"/>
                    </a:cubicBezTo>
                    <a:cubicBezTo>
                      <a:pt x="58543" y="9007"/>
                      <a:pt x="45789" y="72"/>
                      <a:pt x="32124" y="72"/>
                    </a:cubicBezTo>
                    <a:cubicBezTo>
                      <a:pt x="18156" y="72"/>
                      <a:pt x="12386" y="11687"/>
                      <a:pt x="9653" y="17048"/>
                    </a:cubicBezTo>
                    <a:cubicBezTo>
                      <a:pt x="4187" y="27471"/>
                      <a:pt x="240" y="45043"/>
                      <a:pt x="240" y="45936"/>
                    </a:cubicBezTo>
                    <a:cubicBezTo>
                      <a:pt x="240" y="48915"/>
                      <a:pt x="3276" y="48915"/>
                      <a:pt x="3883" y="48915"/>
                    </a:cubicBezTo>
                    <a:cubicBezTo>
                      <a:pt x="6920" y="48915"/>
                      <a:pt x="7224" y="48617"/>
                      <a:pt x="9046" y="42065"/>
                    </a:cubicBezTo>
                    <a:cubicBezTo>
                      <a:pt x="14208" y="20919"/>
                      <a:pt x="20281" y="6624"/>
                      <a:pt x="31213" y="6624"/>
                    </a:cubicBezTo>
                    <a:cubicBezTo>
                      <a:pt x="36072" y="6624"/>
                      <a:pt x="40627" y="9007"/>
                      <a:pt x="40627" y="20324"/>
                    </a:cubicBezTo>
                    <a:cubicBezTo>
                      <a:pt x="40627" y="26578"/>
                      <a:pt x="39716" y="29854"/>
                      <a:pt x="35768" y="45341"/>
                    </a:cubicBezTo>
                    <a:lnTo>
                      <a:pt x="18156" y="114138"/>
                    </a:lnTo>
                    <a:close/>
                  </a:path>
                </a:pathLst>
              </a:custGeom>
              <a:grpFill/>
              <a:ln w="30480" cap="flat">
                <a:noFill/>
                <a:prstDash val="solid"/>
                <a:miter/>
              </a:ln>
            </p:spPr>
            <p:txBody>
              <a:bodyPr rtlCol="0" anchor="ctr"/>
              <a:lstStyle/>
              <a:p>
                <a:endParaRPr lang="en-GB"/>
              </a:p>
            </p:txBody>
          </p:sp>
          <p:sp>
            <p:nvSpPr>
              <p:cNvPr id="1179" name="Freeform: Shape 1178">
                <a:extLst>
                  <a:ext uri="{FF2B5EF4-FFF2-40B4-BE49-F238E27FC236}">
                    <a16:creationId xmlns:a16="http://schemas.microsoft.com/office/drawing/2014/main" id="{5EFA53E4-9EB4-227E-67EB-7A21287EEC7F}"/>
                  </a:ext>
                </a:extLst>
              </p:cNvPr>
              <p:cNvSpPr/>
              <p:nvPr>
                <p:custDataLst>
                  <p:tags r:id="rId248"/>
                </p:custDataLst>
              </p:nvPr>
            </p:nvSpPr>
            <p:spPr>
              <a:xfrm>
                <a:off x="10117328" y="4640179"/>
                <a:ext cx="91189" cy="95064"/>
              </a:xfrm>
              <a:custGeom>
                <a:avLst/>
                <a:gdLst>
                  <a:gd name="connsiteX0" fmla="*/ 85486 w 91189"/>
                  <a:gd name="connsiteY0" fmla="*/ 45521 h 95064"/>
                  <a:gd name="connsiteX1" fmla="*/ 91438 w 91189"/>
                  <a:gd name="connsiteY1" fmla="*/ 40934 h 95064"/>
                  <a:gd name="connsiteX2" fmla="*/ 49350 w 91189"/>
                  <a:gd name="connsiteY2" fmla="*/ 73 h 95064"/>
                  <a:gd name="connsiteX3" fmla="*/ 248 w 91189"/>
                  <a:gd name="connsiteY3" fmla="*/ 47397 h 95064"/>
                  <a:gd name="connsiteX4" fmla="*/ 52114 w 91189"/>
                  <a:gd name="connsiteY4" fmla="*/ 95138 h 95064"/>
                  <a:gd name="connsiteX5" fmla="*/ 91438 w 91189"/>
                  <a:gd name="connsiteY5" fmla="*/ 68036 h 95064"/>
                  <a:gd name="connsiteX6" fmla="*/ 87824 w 91189"/>
                  <a:gd name="connsiteY6" fmla="*/ 65118 h 95064"/>
                  <a:gd name="connsiteX7" fmla="*/ 83998 w 91189"/>
                  <a:gd name="connsiteY7" fmla="*/ 68453 h 95064"/>
                  <a:gd name="connsiteX8" fmla="*/ 53602 w 91189"/>
                  <a:gd name="connsiteY8" fmla="*/ 88467 h 95064"/>
                  <a:gd name="connsiteX9" fmla="*/ 27669 w 91189"/>
                  <a:gd name="connsiteY9" fmla="*/ 76167 h 95064"/>
                  <a:gd name="connsiteX10" fmla="*/ 19592 w 91189"/>
                  <a:gd name="connsiteY10" fmla="*/ 45521 h 95064"/>
                  <a:gd name="connsiteX11" fmla="*/ 85486 w 91189"/>
                  <a:gd name="connsiteY11" fmla="*/ 45521 h 95064"/>
                  <a:gd name="connsiteX12" fmla="*/ 19804 w 91189"/>
                  <a:gd name="connsiteY12" fmla="*/ 40101 h 95064"/>
                  <a:gd name="connsiteX13" fmla="*/ 49350 w 91189"/>
                  <a:gd name="connsiteY13" fmla="*/ 5911 h 95064"/>
                  <a:gd name="connsiteX14" fmla="*/ 76558 w 91189"/>
                  <a:gd name="connsiteY14" fmla="*/ 40101 h 95064"/>
                  <a:gd name="connsiteX15" fmla="*/ 19804 w 91189"/>
                  <a:gd name="connsiteY15" fmla="*/ 40101 h 9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89" h="95064">
                    <a:moveTo>
                      <a:pt x="85486" y="45521"/>
                    </a:moveTo>
                    <a:cubicBezTo>
                      <a:pt x="89950" y="45521"/>
                      <a:pt x="91438" y="45521"/>
                      <a:pt x="91438" y="40934"/>
                    </a:cubicBezTo>
                    <a:cubicBezTo>
                      <a:pt x="91438" y="22589"/>
                      <a:pt x="81022" y="73"/>
                      <a:pt x="49350" y="73"/>
                    </a:cubicBezTo>
                    <a:cubicBezTo>
                      <a:pt x="21505" y="73"/>
                      <a:pt x="248" y="21755"/>
                      <a:pt x="248" y="47397"/>
                    </a:cubicBezTo>
                    <a:cubicBezTo>
                      <a:pt x="248" y="73874"/>
                      <a:pt x="23843" y="95138"/>
                      <a:pt x="52114" y="95138"/>
                    </a:cubicBezTo>
                    <a:cubicBezTo>
                      <a:pt x="80810" y="95138"/>
                      <a:pt x="91438" y="72623"/>
                      <a:pt x="91438" y="68036"/>
                    </a:cubicBezTo>
                    <a:cubicBezTo>
                      <a:pt x="91438" y="67202"/>
                      <a:pt x="91013" y="65118"/>
                      <a:pt x="87824" y="65118"/>
                    </a:cubicBezTo>
                    <a:cubicBezTo>
                      <a:pt x="85061" y="65118"/>
                      <a:pt x="84636" y="66368"/>
                      <a:pt x="83998" y="68453"/>
                    </a:cubicBezTo>
                    <a:cubicBezTo>
                      <a:pt x="77409" y="85340"/>
                      <a:pt x="61254" y="88467"/>
                      <a:pt x="53602" y="88467"/>
                    </a:cubicBezTo>
                    <a:cubicBezTo>
                      <a:pt x="43611" y="88467"/>
                      <a:pt x="34046" y="84089"/>
                      <a:pt x="27669" y="76167"/>
                    </a:cubicBezTo>
                    <a:cubicBezTo>
                      <a:pt x="19804" y="66368"/>
                      <a:pt x="19592" y="53651"/>
                      <a:pt x="19592" y="45521"/>
                    </a:cubicBezTo>
                    <a:lnTo>
                      <a:pt x="85486" y="45521"/>
                    </a:lnTo>
                    <a:close/>
                    <a:moveTo>
                      <a:pt x="19804" y="40101"/>
                    </a:moveTo>
                    <a:cubicBezTo>
                      <a:pt x="22142" y="10706"/>
                      <a:pt x="41273" y="5911"/>
                      <a:pt x="49350" y="5911"/>
                    </a:cubicBezTo>
                    <a:cubicBezTo>
                      <a:pt x="75496" y="5911"/>
                      <a:pt x="76346" y="34889"/>
                      <a:pt x="76558" y="40101"/>
                    </a:cubicBezTo>
                    <a:lnTo>
                      <a:pt x="19804" y="40101"/>
                    </a:lnTo>
                    <a:close/>
                  </a:path>
                </a:pathLst>
              </a:custGeom>
              <a:grpFill/>
              <a:ln w="30480" cap="flat">
                <a:noFill/>
                <a:prstDash val="solid"/>
                <a:miter/>
              </a:ln>
            </p:spPr>
            <p:txBody>
              <a:bodyPr rtlCol="0" anchor="ctr"/>
              <a:lstStyle/>
              <a:p>
                <a:endParaRPr lang="en-GB"/>
              </a:p>
            </p:txBody>
          </p:sp>
          <p:sp>
            <p:nvSpPr>
              <p:cNvPr id="1180" name="Freeform: Shape 1179">
                <a:extLst>
                  <a:ext uri="{FF2B5EF4-FFF2-40B4-BE49-F238E27FC236}">
                    <a16:creationId xmlns:a16="http://schemas.microsoft.com/office/drawing/2014/main" id="{241B2605-E5EC-5D46-4818-E370E14964F8}"/>
                  </a:ext>
                </a:extLst>
              </p:cNvPr>
              <p:cNvSpPr/>
              <p:nvPr>
                <p:custDataLst>
                  <p:tags r:id="rId249"/>
                </p:custDataLst>
              </p:nvPr>
            </p:nvSpPr>
            <p:spPr>
              <a:xfrm>
                <a:off x="10244640" y="4556848"/>
                <a:ext cx="118124" cy="134913"/>
              </a:xfrm>
              <a:custGeom>
                <a:avLst/>
                <a:gdLst>
                  <a:gd name="connsiteX0" fmla="*/ 108052 w 118124"/>
                  <a:gd name="connsiteY0" fmla="*/ 18537 h 134913"/>
                  <a:gd name="connsiteX1" fmla="*/ 94691 w 118124"/>
                  <a:gd name="connsiteY1" fmla="*/ 22706 h 134913"/>
                  <a:gd name="connsiteX2" fmla="*/ 89225 w 118124"/>
                  <a:gd name="connsiteY2" fmla="*/ 34321 h 134913"/>
                  <a:gd name="connsiteX3" fmla="*/ 100461 w 118124"/>
                  <a:gd name="connsiteY3" fmla="*/ 44745 h 134913"/>
                  <a:gd name="connsiteX4" fmla="*/ 117466 w 118124"/>
                  <a:gd name="connsiteY4" fmla="*/ 25685 h 134913"/>
                  <a:gd name="connsiteX5" fmla="*/ 81634 w 118124"/>
                  <a:gd name="connsiteY5" fmla="*/ 72 h 134913"/>
                  <a:gd name="connsiteX6" fmla="*/ 252 w 118124"/>
                  <a:gd name="connsiteY6" fmla="*/ 84653 h 134913"/>
                  <a:gd name="connsiteX7" fmla="*/ 49446 w 118124"/>
                  <a:gd name="connsiteY7" fmla="*/ 134985 h 134913"/>
                  <a:gd name="connsiteX8" fmla="*/ 118377 w 118124"/>
                  <a:gd name="connsiteY8" fmla="*/ 99842 h 134913"/>
                  <a:gd name="connsiteX9" fmla="*/ 114733 w 118124"/>
                  <a:gd name="connsiteY9" fmla="*/ 95970 h 134913"/>
                  <a:gd name="connsiteX10" fmla="*/ 110785 w 118124"/>
                  <a:gd name="connsiteY10" fmla="*/ 98949 h 134913"/>
                  <a:gd name="connsiteX11" fmla="*/ 50053 w 118124"/>
                  <a:gd name="connsiteY11" fmla="*/ 128433 h 134913"/>
                  <a:gd name="connsiteX12" fmla="*/ 22723 w 118124"/>
                  <a:gd name="connsiteY12" fmla="*/ 95970 h 134913"/>
                  <a:gd name="connsiteX13" fmla="*/ 39121 w 118124"/>
                  <a:gd name="connsiteY13" fmla="*/ 36406 h 134913"/>
                  <a:gd name="connsiteX14" fmla="*/ 81937 w 118124"/>
                  <a:gd name="connsiteY14" fmla="*/ 6624 h 134913"/>
                  <a:gd name="connsiteX15" fmla="*/ 108052 w 118124"/>
                  <a:gd name="connsiteY15" fmla="*/ 18537 h 1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24" h="134913">
                    <a:moveTo>
                      <a:pt x="108052" y="18537"/>
                    </a:moveTo>
                    <a:cubicBezTo>
                      <a:pt x="103194" y="18537"/>
                      <a:pt x="98942" y="18537"/>
                      <a:pt x="94691" y="22706"/>
                    </a:cubicBezTo>
                    <a:cubicBezTo>
                      <a:pt x="89832" y="27174"/>
                      <a:pt x="89225" y="32237"/>
                      <a:pt x="89225" y="34321"/>
                    </a:cubicBezTo>
                    <a:cubicBezTo>
                      <a:pt x="89225" y="41469"/>
                      <a:pt x="94691" y="44745"/>
                      <a:pt x="100461" y="44745"/>
                    </a:cubicBezTo>
                    <a:cubicBezTo>
                      <a:pt x="109267" y="44745"/>
                      <a:pt x="117466" y="37597"/>
                      <a:pt x="117466" y="25685"/>
                    </a:cubicBezTo>
                    <a:cubicBezTo>
                      <a:pt x="117466" y="11091"/>
                      <a:pt x="103194" y="72"/>
                      <a:pt x="81634" y="72"/>
                    </a:cubicBezTo>
                    <a:cubicBezTo>
                      <a:pt x="40639" y="72"/>
                      <a:pt x="252" y="42660"/>
                      <a:pt x="252" y="84653"/>
                    </a:cubicBezTo>
                    <a:cubicBezTo>
                      <a:pt x="252" y="111457"/>
                      <a:pt x="17865" y="134985"/>
                      <a:pt x="49446" y="134985"/>
                    </a:cubicBezTo>
                    <a:cubicBezTo>
                      <a:pt x="92869" y="134985"/>
                      <a:pt x="118377" y="103416"/>
                      <a:pt x="118377" y="99842"/>
                    </a:cubicBezTo>
                    <a:cubicBezTo>
                      <a:pt x="118377" y="98055"/>
                      <a:pt x="116555" y="95970"/>
                      <a:pt x="114733" y="95970"/>
                    </a:cubicBezTo>
                    <a:cubicBezTo>
                      <a:pt x="113214" y="95970"/>
                      <a:pt x="112607" y="96566"/>
                      <a:pt x="110785" y="98949"/>
                    </a:cubicBezTo>
                    <a:cubicBezTo>
                      <a:pt x="86796" y="128433"/>
                      <a:pt x="53697" y="128433"/>
                      <a:pt x="50053" y="128433"/>
                    </a:cubicBezTo>
                    <a:cubicBezTo>
                      <a:pt x="30922" y="128433"/>
                      <a:pt x="22723" y="113840"/>
                      <a:pt x="22723" y="95970"/>
                    </a:cubicBezTo>
                    <a:cubicBezTo>
                      <a:pt x="22723" y="83760"/>
                      <a:pt x="28797" y="54871"/>
                      <a:pt x="39121" y="36406"/>
                    </a:cubicBezTo>
                    <a:cubicBezTo>
                      <a:pt x="48535" y="19430"/>
                      <a:pt x="65236" y="6624"/>
                      <a:pt x="81937" y="6624"/>
                    </a:cubicBezTo>
                    <a:cubicBezTo>
                      <a:pt x="92262" y="6624"/>
                      <a:pt x="103801" y="10496"/>
                      <a:pt x="108052" y="18537"/>
                    </a:cubicBezTo>
                    <a:close/>
                  </a:path>
                </a:pathLst>
              </a:custGeom>
              <a:grpFill/>
              <a:ln w="30480" cap="flat">
                <a:noFill/>
                <a:prstDash val="solid"/>
                <a:miter/>
              </a:ln>
            </p:spPr>
            <p:txBody>
              <a:bodyPr rtlCol="0" anchor="ctr"/>
              <a:lstStyle/>
              <a:p>
                <a:endParaRPr lang="en-GB"/>
              </a:p>
            </p:txBody>
          </p:sp>
          <p:sp>
            <p:nvSpPr>
              <p:cNvPr id="1181" name="Freeform: Shape 1180">
                <a:extLst>
                  <a:ext uri="{FF2B5EF4-FFF2-40B4-BE49-F238E27FC236}">
                    <a16:creationId xmlns:a16="http://schemas.microsoft.com/office/drawing/2014/main" id="{055B6167-9CA0-F64D-CE7C-FECB957F4CB5}"/>
                  </a:ext>
                </a:extLst>
              </p:cNvPr>
              <p:cNvSpPr/>
              <p:nvPr>
                <p:custDataLst>
                  <p:tags r:id="rId250"/>
                </p:custDataLst>
              </p:nvPr>
            </p:nvSpPr>
            <p:spPr>
              <a:xfrm>
                <a:off x="10376993" y="4441981"/>
                <a:ext cx="93952" cy="138427"/>
              </a:xfrm>
              <a:custGeom>
                <a:avLst/>
                <a:gdLst>
                  <a:gd name="connsiteX0" fmla="*/ 94209 w 93952"/>
                  <a:gd name="connsiteY0" fmla="*/ 100553 h 138427"/>
                  <a:gd name="connsiteX1" fmla="*/ 86982 w 93952"/>
                  <a:gd name="connsiteY1" fmla="*/ 100553 h 138427"/>
                  <a:gd name="connsiteX2" fmla="*/ 81456 w 93952"/>
                  <a:gd name="connsiteY2" fmla="*/ 119525 h 138427"/>
                  <a:gd name="connsiteX3" fmla="*/ 60412 w 93952"/>
                  <a:gd name="connsiteY3" fmla="*/ 120775 h 138427"/>
                  <a:gd name="connsiteX4" fmla="*/ 21300 w 93952"/>
                  <a:gd name="connsiteY4" fmla="*/ 120775 h 138427"/>
                  <a:gd name="connsiteX5" fmla="*/ 63813 w 93952"/>
                  <a:gd name="connsiteY5" fmla="*/ 85752 h 138427"/>
                  <a:gd name="connsiteX6" fmla="*/ 94209 w 93952"/>
                  <a:gd name="connsiteY6" fmla="*/ 40721 h 138427"/>
                  <a:gd name="connsiteX7" fmla="*/ 44470 w 93952"/>
                  <a:gd name="connsiteY7" fmla="*/ 68 h 138427"/>
                  <a:gd name="connsiteX8" fmla="*/ 257 w 93952"/>
                  <a:gd name="connsiteY8" fmla="*/ 37385 h 138427"/>
                  <a:gd name="connsiteX9" fmla="*/ 11523 w 93952"/>
                  <a:gd name="connsiteY9" fmla="*/ 49060 h 138427"/>
                  <a:gd name="connsiteX10" fmla="*/ 22788 w 93952"/>
                  <a:gd name="connsiteY10" fmla="*/ 38011 h 138427"/>
                  <a:gd name="connsiteX11" fmla="*/ 10247 w 93952"/>
                  <a:gd name="connsiteY11" fmla="*/ 26962 h 138427"/>
                  <a:gd name="connsiteX12" fmla="*/ 41281 w 93952"/>
                  <a:gd name="connsiteY12" fmla="*/ 7573 h 138427"/>
                  <a:gd name="connsiteX13" fmla="*/ 73591 w 93952"/>
                  <a:gd name="connsiteY13" fmla="*/ 40721 h 138427"/>
                  <a:gd name="connsiteX14" fmla="*/ 53610 w 93952"/>
                  <a:gd name="connsiteY14" fmla="*/ 80748 h 138427"/>
                  <a:gd name="connsiteX15" fmla="*/ 2382 w 93952"/>
                  <a:gd name="connsiteY15" fmla="*/ 130365 h 138427"/>
                  <a:gd name="connsiteX16" fmla="*/ 257 w 93952"/>
                  <a:gd name="connsiteY16" fmla="*/ 138496 h 138427"/>
                  <a:gd name="connsiteX17" fmla="*/ 87833 w 93952"/>
                  <a:gd name="connsiteY17" fmla="*/ 138496 h 138427"/>
                  <a:gd name="connsiteX18" fmla="*/ 94209 w 93952"/>
                  <a:gd name="connsiteY18" fmla="*/ 100553 h 1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38427">
                    <a:moveTo>
                      <a:pt x="94209" y="100553"/>
                    </a:moveTo>
                    <a:lnTo>
                      <a:pt x="86982" y="100553"/>
                    </a:lnTo>
                    <a:cubicBezTo>
                      <a:pt x="86345" y="105140"/>
                      <a:pt x="84219" y="117440"/>
                      <a:pt x="81456" y="119525"/>
                    </a:cubicBezTo>
                    <a:cubicBezTo>
                      <a:pt x="79755" y="120775"/>
                      <a:pt x="63388" y="120775"/>
                      <a:pt x="60412" y="120775"/>
                    </a:cubicBezTo>
                    <a:lnTo>
                      <a:pt x="21300" y="120775"/>
                    </a:lnTo>
                    <a:cubicBezTo>
                      <a:pt x="43620" y="101387"/>
                      <a:pt x="51059" y="95550"/>
                      <a:pt x="63813" y="85752"/>
                    </a:cubicBezTo>
                    <a:cubicBezTo>
                      <a:pt x="79543" y="73451"/>
                      <a:pt x="94209" y="60526"/>
                      <a:pt x="94209" y="40721"/>
                    </a:cubicBezTo>
                    <a:cubicBezTo>
                      <a:pt x="94209" y="15495"/>
                      <a:pt x="71678" y="68"/>
                      <a:pt x="44470" y="68"/>
                    </a:cubicBezTo>
                    <a:cubicBezTo>
                      <a:pt x="18112" y="68"/>
                      <a:pt x="257" y="18206"/>
                      <a:pt x="257" y="37385"/>
                    </a:cubicBezTo>
                    <a:cubicBezTo>
                      <a:pt x="257" y="48018"/>
                      <a:pt x="9397" y="49060"/>
                      <a:pt x="11523" y="49060"/>
                    </a:cubicBezTo>
                    <a:cubicBezTo>
                      <a:pt x="16624" y="49060"/>
                      <a:pt x="22788" y="45516"/>
                      <a:pt x="22788" y="38011"/>
                    </a:cubicBezTo>
                    <a:cubicBezTo>
                      <a:pt x="22788" y="34258"/>
                      <a:pt x="21300" y="26962"/>
                      <a:pt x="10247" y="26962"/>
                    </a:cubicBezTo>
                    <a:cubicBezTo>
                      <a:pt x="16837" y="12160"/>
                      <a:pt x="31291" y="7573"/>
                      <a:pt x="41281" y="7573"/>
                    </a:cubicBezTo>
                    <a:cubicBezTo>
                      <a:pt x="62538" y="7573"/>
                      <a:pt x="73591" y="23834"/>
                      <a:pt x="73591" y="40721"/>
                    </a:cubicBezTo>
                    <a:cubicBezTo>
                      <a:pt x="73591" y="58858"/>
                      <a:pt x="60412" y="73243"/>
                      <a:pt x="53610" y="80748"/>
                    </a:cubicBezTo>
                    <a:lnTo>
                      <a:pt x="2382" y="130365"/>
                    </a:lnTo>
                    <a:cubicBezTo>
                      <a:pt x="257" y="132242"/>
                      <a:pt x="257" y="132658"/>
                      <a:pt x="257" y="138496"/>
                    </a:cubicBezTo>
                    <a:lnTo>
                      <a:pt x="87833" y="138496"/>
                    </a:lnTo>
                    <a:lnTo>
                      <a:pt x="94209" y="100553"/>
                    </a:lnTo>
                    <a:close/>
                  </a:path>
                </a:pathLst>
              </a:custGeom>
              <a:grpFill/>
              <a:ln w="30480" cap="flat">
                <a:noFill/>
                <a:prstDash val="solid"/>
                <a:miter/>
              </a:ln>
            </p:spPr>
            <p:txBody>
              <a:bodyPr rtlCol="0" anchor="ctr"/>
              <a:lstStyle/>
              <a:p>
                <a:endParaRPr lang="en-GB"/>
              </a:p>
            </p:txBody>
          </p:sp>
          <p:sp>
            <p:nvSpPr>
              <p:cNvPr id="1182" name="Freeform: Shape 1181">
                <a:extLst>
                  <a:ext uri="{FF2B5EF4-FFF2-40B4-BE49-F238E27FC236}">
                    <a16:creationId xmlns:a16="http://schemas.microsoft.com/office/drawing/2014/main" id="{E91B8369-65C6-61B4-EB62-455937EC65D9}"/>
                  </a:ext>
                </a:extLst>
              </p:cNvPr>
              <p:cNvSpPr/>
              <p:nvPr>
                <p:custDataLst>
                  <p:tags r:id="rId251"/>
                </p:custDataLst>
              </p:nvPr>
            </p:nvSpPr>
            <p:spPr>
              <a:xfrm>
                <a:off x="9842419" y="4809552"/>
                <a:ext cx="657408" cy="11912"/>
              </a:xfrm>
              <a:custGeom>
                <a:avLst/>
                <a:gdLst>
                  <a:gd name="connsiteX0" fmla="*/ 0 w 657408"/>
                  <a:gd name="connsiteY0" fmla="*/ 0 h 11912"/>
                  <a:gd name="connsiteX1" fmla="*/ 657408 w 657408"/>
                  <a:gd name="connsiteY1" fmla="*/ 0 h 11912"/>
                  <a:gd name="connsiteX2" fmla="*/ 657408 w 657408"/>
                  <a:gd name="connsiteY2" fmla="*/ 11912 h 11912"/>
                  <a:gd name="connsiteX3" fmla="*/ 0 w 657408"/>
                  <a:gd name="connsiteY3" fmla="*/ 11912 h 11912"/>
                </a:gdLst>
                <a:ahLst/>
                <a:cxnLst>
                  <a:cxn ang="0">
                    <a:pos x="connsiteX0" y="connsiteY0"/>
                  </a:cxn>
                  <a:cxn ang="0">
                    <a:pos x="connsiteX1" y="connsiteY1"/>
                  </a:cxn>
                  <a:cxn ang="0">
                    <a:pos x="connsiteX2" y="connsiteY2"/>
                  </a:cxn>
                  <a:cxn ang="0">
                    <a:pos x="connsiteX3" y="connsiteY3"/>
                  </a:cxn>
                </a:cxnLst>
                <a:rect l="l" t="t" r="r" b="b"/>
                <a:pathLst>
                  <a:path w="657408" h="11912">
                    <a:moveTo>
                      <a:pt x="0" y="0"/>
                    </a:moveTo>
                    <a:lnTo>
                      <a:pt x="657408" y="0"/>
                    </a:lnTo>
                    <a:lnTo>
                      <a:pt x="657408" y="11912"/>
                    </a:lnTo>
                    <a:lnTo>
                      <a:pt x="0" y="11912"/>
                    </a:lnTo>
                    <a:close/>
                  </a:path>
                </a:pathLst>
              </a:custGeom>
              <a:grpFill/>
              <a:ln w="30480" cap="flat">
                <a:noFill/>
                <a:prstDash val="solid"/>
                <a:miter/>
              </a:ln>
            </p:spPr>
            <p:txBody>
              <a:bodyPr rtlCol="0" anchor="ctr"/>
              <a:lstStyle/>
              <a:p>
                <a:endParaRPr lang="en-GB"/>
              </a:p>
            </p:txBody>
          </p:sp>
          <p:sp>
            <p:nvSpPr>
              <p:cNvPr id="1183" name="Freeform: Shape 1182">
                <a:extLst>
                  <a:ext uri="{FF2B5EF4-FFF2-40B4-BE49-F238E27FC236}">
                    <a16:creationId xmlns:a16="http://schemas.microsoft.com/office/drawing/2014/main" id="{6B1409A6-4D5D-79B0-3754-01CC55F964CB}"/>
                  </a:ext>
                </a:extLst>
              </p:cNvPr>
              <p:cNvSpPr/>
              <p:nvPr>
                <p:custDataLst>
                  <p:tags r:id="rId252"/>
                </p:custDataLst>
              </p:nvPr>
            </p:nvSpPr>
            <p:spPr>
              <a:xfrm>
                <a:off x="9966524" y="4890843"/>
                <a:ext cx="301535" cy="209964"/>
              </a:xfrm>
              <a:custGeom>
                <a:avLst/>
                <a:gdLst>
                  <a:gd name="connsiteX0" fmla="*/ 261999 w 301535"/>
                  <a:gd name="connsiteY0" fmla="*/ 34633 h 209964"/>
                  <a:gd name="connsiteX1" fmla="*/ 296009 w 301535"/>
                  <a:gd name="connsiteY1" fmla="*/ 9318 h 209964"/>
                  <a:gd name="connsiteX2" fmla="*/ 301779 w 301535"/>
                  <a:gd name="connsiteY2" fmla="*/ 3361 h 209964"/>
                  <a:gd name="connsiteX3" fmla="*/ 298135 w 301535"/>
                  <a:gd name="connsiteY3" fmla="*/ 85 h 209964"/>
                  <a:gd name="connsiteX4" fmla="*/ 274753 w 301535"/>
                  <a:gd name="connsiteY4" fmla="*/ 979 h 209964"/>
                  <a:gd name="connsiteX5" fmla="*/ 243172 w 301535"/>
                  <a:gd name="connsiteY5" fmla="*/ 85 h 209964"/>
                  <a:gd name="connsiteX6" fmla="*/ 237403 w 301535"/>
                  <a:gd name="connsiteY6" fmla="*/ 5744 h 209964"/>
                  <a:gd name="connsiteX7" fmla="*/ 241957 w 301535"/>
                  <a:gd name="connsiteY7" fmla="*/ 9318 h 209964"/>
                  <a:gd name="connsiteX8" fmla="*/ 259873 w 301535"/>
                  <a:gd name="connsiteY8" fmla="*/ 20933 h 209964"/>
                  <a:gd name="connsiteX9" fmla="*/ 255926 w 301535"/>
                  <a:gd name="connsiteY9" fmla="*/ 30761 h 209964"/>
                  <a:gd name="connsiteX10" fmla="*/ 173937 w 301535"/>
                  <a:gd name="connsiteY10" fmla="*/ 171035 h 209964"/>
                  <a:gd name="connsiteX11" fmla="*/ 162702 w 301535"/>
                  <a:gd name="connsiteY11" fmla="*/ 23316 h 209964"/>
                  <a:gd name="connsiteX12" fmla="*/ 183958 w 301535"/>
                  <a:gd name="connsiteY12" fmla="*/ 9318 h 209964"/>
                  <a:gd name="connsiteX13" fmla="*/ 192157 w 301535"/>
                  <a:gd name="connsiteY13" fmla="*/ 3361 h 209964"/>
                  <a:gd name="connsiteX14" fmla="*/ 187602 w 301535"/>
                  <a:gd name="connsiteY14" fmla="*/ 85 h 209964"/>
                  <a:gd name="connsiteX15" fmla="*/ 150555 w 301535"/>
                  <a:gd name="connsiteY15" fmla="*/ 979 h 209964"/>
                  <a:gd name="connsiteX16" fmla="*/ 118671 w 301535"/>
                  <a:gd name="connsiteY16" fmla="*/ 85 h 209964"/>
                  <a:gd name="connsiteX17" fmla="*/ 112901 w 301535"/>
                  <a:gd name="connsiteY17" fmla="*/ 6042 h 209964"/>
                  <a:gd name="connsiteX18" fmla="*/ 120189 w 301535"/>
                  <a:gd name="connsiteY18" fmla="*/ 9318 h 209964"/>
                  <a:gd name="connsiteX19" fmla="*/ 136283 w 301535"/>
                  <a:gd name="connsiteY19" fmla="*/ 16763 h 209964"/>
                  <a:gd name="connsiteX20" fmla="*/ 138105 w 301535"/>
                  <a:gd name="connsiteY20" fmla="*/ 39696 h 209964"/>
                  <a:gd name="connsiteX21" fmla="*/ 61279 w 301535"/>
                  <a:gd name="connsiteY21" fmla="*/ 171035 h 209964"/>
                  <a:gd name="connsiteX22" fmla="*/ 49740 w 301535"/>
                  <a:gd name="connsiteY22" fmla="*/ 20040 h 209964"/>
                  <a:gd name="connsiteX23" fmla="*/ 72818 w 301535"/>
                  <a:gd name="connsiteY23" fmla="*/ 9318 h 209964"/>
                  <a:gd name="connsiteX24" fmla="*/ 79195 w 301535"/>
                  <a:gd name="connsiteY24" fmla="*/ 3361 h 209964"/>
                  <a:gd name="connsiteX25" fmla="*/ 74944 w 301535"/>
                  <a:gd name="connsiteY25" fmla="*/ 85 h 209964"/>
                  <a:gd name="connsiteX26" fmla="*/ 37593 w 301535"/>
                  <a:gd name="connsiteY26" fmla="*/ 979 h 209964"/>
                  <a:gd name="connsiteX27" fmla="*/ 5709 w 301535"/>
                  <a:gd name="connsiteY27" fmla="*/ 85 h 209964"/>
                  <a:gd name="connsiteX28" fmla="*/ 243 w 301535"/>
                  <a:gd name="connsiteY28" fmla="*/ 5744 h 209964"/>
                  <a:gd name="connsiteX29" fmla="*/ 7835 w 301535"/>
                  <a:gd name="connsiteY29" fmla="*/ 9318 h 209964"/>
                  <a:gd name="connsiteX30" fmla="*/ 23929 w 301535"/>
                  <a:gd name="connsiteY30" fmla="*/ 20337 h 209964"/>
                  <a:gd name="connsiteX31" fmla="*/ 37593 w 301535"/>
                  <a:gd name="connsiteY31" fmla="*/ 202306 h 209964"/>
                  <a:gd name="connsiteX32" fmla="*/ 42452 w 301535"/>
                  <a:gd name="connsiteY32" fmla="*/ 210050 h 209964"/>
                  <a:gd name="connsiteX33" fmla="*/ 49740 w 301535"/>
                  <a:gd name="connsiteY33" fmla="*/ 203795 h 209964"/>
                  <a:gd name="connsiteX34" fmla="*/ 139016 w 301535"/>
                  <a:gd name="connsiteY34" fmla="*/ 51906 h 209964"/>
                  <a:gd name="connsiteX35" fmla="*/ 150252 w 301535"/>
                  <a:gd name="connsiteY35" fmla="*/ 202306 h 209964"/>
                  <a:gd name="connsiteX36" fmla="*/ 155110 w 301535"/>
                  <a:gd name="connsiteY36" fmla="*/ 210050 h 209964"/>
                  <a:gd name="connsiteX37" fmla="*/ 162398 w 301535"/>
                  <a:gd name="connsiteY37" fmla="*/ 204391 h 209964"/>
                  <a:gd name="connsiteX38" fmla="*/ 261999 w 301535"/>
                  <a:gd name="connsiteY38" fmla="*/ 34633 h 20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09964">
                    <a:moveTo>
                      <a:pt x="261999" y="34633"/>
                    </a:moveTo>
                    <a:cubicBezTo>
                      <a:pt x="269591" y="21529"/>
                      <a:pt x="276879" y="10807"/>
                      <a:pt x="296009" y="9318"/>
                    </a:cubicBezTo>
                    <a:cubicBezTo>
                      <a:pt x="298742" y="9020"/>
                      <a:pt x="301779" y="9020"/>
                      <a:pt x="301779" y="3361"/>
                    </a:cubicBezTo>
                    <a:cubicBezTo>
                      <a:pt x="301779" y="2170"/>
                      <a:pt x="300564" y="85"/>
                      <a:pt x="298135" y="85"/>
                    </a:cubicBezTo>
                    <a:cubicBezTo>
                      <a:pt x="290847" y="85"/>
                      <a:pt x="282344" y="979"/>
                      <a:pt x="274753" y="979"/>
                    </a:cubicBezTo>
                    <a:cubicBezTo>
                      <a:pt x="264428" y="979"/>
                      <a:pt x="253193" y="85"/>
                      <a:pt x="243172" y="85"/>
                    </a:cubicBezTo>
                    <a:cubicBezTo>
                      <a:pt x="241350" y="85"/>
                      <a:pt x="237403" y="85"/>
                      <a:pt x="237403" y="5744"/>
                    </a:cubicBezTo>
                    <a:cubicBezTo>
                      <a:pt x="237403" y="9020"/>
                      <a:pt x="240136" y="9318"/>
                      <a:pt x="241957" y="9318"/>
                    </a:cubicBezTo>
                    <a:cubicBezTo>
                      <a:pt x="249245" y="9616"/>
                      <a:pt x="259873" y="11998"/>
                      <a:pt x="259873" y="20933"/>
                    </a:cubicBezTo>
                    <a:cubicBezTo>
                      <a:pt x="259873" y="24209"/>
                      <a:pt x="258355" y="26592"/>
                      <a:pt x="255926" y="30761"/>
                    </a:cubicBezTo>
                    <a:lnTo>
                      <a:pt x="173937" y="171035"/>
                    </a:lnTo>
                    <a:lnTo>
                      <a:pt x="162702" y="23316"/>
                    </a:lnTo>
                    <a:cubicBezTo>
                      <a:pt x="162398" y="17359"/>
                      <a:pt x="161791" y="9616"/>
                      <a:pt x="183958" y="9318"/>
                    </a:cubicBezTo>
                    <a:cubicBezTo>
                      <a:pt x="189120" y="9318"/>
                      <a:pt x="192157" y="9318"/>
                      <a:pt x="192157" y="3361"/>
                    </a:cubicBezTo>
                    <a:cubicBezTo>
                      <a:pt x="192157" y="383"/>
                      <a:pt x="188817" y="85"/>
                      <a:pt x="187602" y="85"/>
                    </a:cubicBezTo>
                    <a:cubicBezTo>
                      <a:pt x="175456" y="85"/>
                      <a:pt x="162702" y="979"/>
                      <a:pt x="150555" y="979"/>
                    </a:cubicBezTo>
                    <a:cubicBezTo>
                      <a:pt x="143571" y="979"/>
                      <a:pt x="125655" y="85"/>
                      <a:pt x="118671" y="85"/>
                    </a:cubicBezTo>
                    <a:cubicBezTo>
                      <a:pt x="116849" y="85"/>
                      <a:pt x="112901" y="85"/>
                      <a:pt x="112901" y="6042"/>
                    </a:cubicBezTo>
                    <a:cubicBezTo>
                      <a:pt x="112901" y="9318"/>
                      <a:pt x="115938" y="9318"/>
                      <a:pt x="120189" y="9318"/>
                    </a:cubicBezTo>
                    <a:cubicBezTo>
                      <a:pt x="133550" y="9318"/>
                      <a:pt x="135676" y="11105"/>
                      <a:pt x="136283" y="16763"/>
                    </a:cubicBezTo>
                    <a:lnTo>
                      <a:pt x="138105" y="39696"/>
                    </a:lnTo>
                    <a:lnTo>
                      <a:pt x="61279" y="171035"/>
                    </a:lnTo>
                    <a:lnTo>
                      <a:pt x="49740" y="20040"/>
                    </a:lnTo>
                    <a:cubicBezTo>
                      <a:pt x="49740" y="16466"/>
                      <a:pt x="49740" y="9616"/>
                      <a:pt x="72818" y="9318"/>
                    </a:cubicBezTo>
                    <a:cubicBezTo>
                      <a:pt x="75855" y="9318"/>
                      <a:pt x="79195" y="9318"/>
                      <a:pt x="79195" y="3361"/>
                    </a:cubicBezTo>
                    <a:cubicBezTo>
                      <a:pt x="79195" y="85"/>
                      <a:pt x="75551" y="85"/>
                      <a:pt x="74944" y="85"/>
                    </a:cubicBezTo>
                    <a:cubicBezTo>
                      <a:pt x="62797" y="85"/>
                      <a:pt x="50044" y="979"/>
                      <a:pt x="37593" y="979"/>
                    </a:cubicBezTo>
                    <a:cubicBezTo>
                      <a:pt x="26965" y="979"/>
                      <a:pt x="16033" y="85"/>
                      <a:pt x="5709" y="85"/>
                    </a:cubicBezTo>
                    <a:cubicBezTo>
                      <a:pt x="4191" y="85"/>
                      <a:pt x="243" y="85"/>
                      <a:pt x="243" y="5744"/>
                    </a:cubicBezTo>
                    <a:cubicBezTo>
                      <a:pt x="243" y="9318"/>
                      <a:pt x="2976" y="9318"/>
                      <a:pt x="7835" y="9318"/>
                    </a:cubicBezTo>
                    <a:cubicBezTo>
                      <a:pt x="23018" y="9318"/>
                      <a:pt x="23321" y="11998"/>
                      <a:pt x="23929" y="20337"/>
                    </a:cubicBezTo>
                    <a:lnTo>
                      <a:pt x="37593" y="202306"/>
                    </a:lnTo>
                    <a:cubicBezTo>
                      <a:pt x="37897" y="207667"/>
                      <a:pt x="38201" y="210050"/>
                      <a:pt x="42452" y="210050"/>
                    </a:cubicBezTo>
                    <a:cubicBezTo>
                      <a:pt x="46096" y="210050"/>
                      <a:pt x="47007" y="208263"/>
                      <a:pt x="49740" y="203795"/>
                    </a:cubicBezTo>
                    <a:lnTo>
                      <a:pt x="139016" y="51906"/>
                    </a:lnTo>
                    <a:lnTo>
                      <a:pt x="150252" y="202306"/>
                    </a:lnTo>
                    <a:cubicBezTo>
                      <a:pt x="150859" y="208561"/>
                      <a:pt x="151466" y="210050"/>
                      <a:pt x="155110" y="210050"/>
                    </a:cubicBezTo>
                    <a:cubicBezTo>
                      <a:pt x="159058" y="210050"/>
                      <a:pt x="160880" y="207071"/>
                      <a:pt x="162398" y="204391"/>
                    </a:cubicBezTo>
                    <a:lnTo>
                      <a:pt x="261999" y="34633"/>
                    </a:lnTo>
                    <a:close/>
                  </a:path>
                </a:pathLst>
              </a:custGeom>
              <a:grpFill/>
              <a:ln w="30480" cap="flat">
                <a:noFill/>
                <a:prstDash val="solid"/>
                <a:miter/>
              </a:ln>
            </p:spPr>
            <p:txBody>
              <a:bodyPr rtlCol="0" anchor="ctr"/>
              <a:lstStyle/>
              <a:p>
                <a:endParaRPr lang="en-GB"/>
              </a:p>
            </p:txBody>
          </p:sp>
          <p:sp>
            <p:nvSpPr>
              <p:cNvPr id="1184" name="Freeform: Shape 1183">
                <a:extLst>
                  <a:ext uri="{FF2B5EF4-FFF2-40B4-BE49-F238E27FC236}">
                    <a16:creationId xmlns:a16="http://schemas.microsoft.com/office/drawing/2014/main" id="{0AE26614-F855-0839-47C5-1E078F58B78B}"/>
                  </a:ext>
                </a:extLst>
              </p:cNvPr>
              <p:cNvSpPr/>
              <p:nvPr>
                <p:custDataLst>
                  <p:tags r:id="rId253"/>
                </p:custDataLst>
              </p:nvPr>
            </p:nvSpPr>
            <p:spPr>
              <a:xfrm>
                <a:off x="10243841" y="5046990"/>
                <a:ext cx="122648" cy="136551"/>
              </a:xfrm>
              <a:custGeom>
                <a:avLst/>
                <a:gdLst>
                  <a:gd name="connsiteX0" fmla="*/ 88041 w 122648"/>
                  <a:gd name="connsiteY0" fmla="*/ 62838 h 136551"/>
                  <a:gd name="connsiteX1" fmla="*/ 45103 w 122648"/>
                  <a:gd name="connsiteY1" fmla="*/ 87 h 136551"/>
                  <a:gd name="connsiteX2" fmla="*/ 15770 w 122648"/>
                  <a:gd name="connsiteY2" fmla="*/ 12178 h 136551"/>
                  <a:gd name="connsiteX3" fmla="*/ 253 w 122648"/>
                  <a:gd name="connsiteY3" fmla="*/ 37612 h 136551"/>
                  <a:gd name="connsiteX4" fmla="*/ 3654 w 122648"/>
                  <a:gd name="connsiteY4" fmla="*/ 40114 h 136551"/>
                  <a:gd name="connsiteX5" fmla="*/ 7692 w 122648"/>
                  <a:gd name="connsiteY5" fmla="*/ 36570 h 136551"/>
                  <a:gd name="connsiteX6" fmla="*/ 42127 w 122648"/>
                  <a:gd name="connsiteY6" fmla="*/ 16765 h 136551"/>
                  <a:gd name="connsiteX7" fmla="*/ 80814 w 122648"/>
                  <a:gd name="connsiteY7" fmla="*/ 71594 h 136551"/>
                  <a:gd name="connsiteX8" fmla="*/ 79326 w 122648"/>
                  <a:gd name="connsiteY8" fmla="*/ 86604 h 136551"/>
                  <a:gd name="connsiteX9" fmla="*/ 68060 w 122648"/>
                  <a:gd name="connsiteY9" fmla="*/ 131635 h 136551"/>
                  <a:gd name="connsiteX10" fmla="*/ 71674 w 122648"/>
                  <a:gd name="connsiteY10" fmla="*/ 136638 h 136551"/>
                  <a:gd name="connsiteX11" fmla="*/ 78901 w 122648"/>
                  <a:gd name="connsiteY11" fmla="*/ 125797 h 136551"/>
                  <a:gd name="connsiteX12" fmla="*/ 87191 w 122648"/>
                  <a:gd name="connsiteY12" fmla="*/ 87230 h 136551"/>
                  <a:gd name="connsiteX13" fmla="*/ 104408 w 122648"/>
                  <a:gd name="connsiteY13" fmla="*/ 41782 h 136551"/>
                  <a:gd name="connsiteX14" fmla="*/ 121838 w 122648"/>
                  <a:gd name="connsiteY14" fmla="*/ 7384 h 136551"/>
                  <a:gd name="connsiteX15" fmla="*/ 122901 w 122648"/>
                  <a:gd name="connsiteY15" fmla="*/ 4673 h 136551"/>
                  <a:gd name="connsiteX16" fmla="*/ 119500 w 122648"/>
                  <a:gd name="connsiteY16" fmla="*/ 2172 h 136551"/>
                  <a:gd name="connsiteX17" fmla="*/ 116312 w 122648"/>
                  <a:gd name="connsiteY17" fmla="*/ 3214 h 136551"/>
                  <a:gd name="connsiteX18" fmla="*/ 88041 w 122648"/>
                  <a:gd name="connsiteY18" fmla="*/ 62838 h 1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6551">
                    <a:moveTo>
                      <a:pt x="88041" y="62838"/>
                    </a:moveTo>
                    <a:cubicBezTo>
                      <a:pt x="86978" y="50746"/>
                      <a:pt x="79751" y="87"/>
                      <a:pt x="45103" y="87"/>
                    </a:cubicBezTo>
                    <a:cubicBezTo>
                      <a:pt x="32562" y="87"/>
                      <a:pt x="21721" y="6758"/>
                      <a:pt x="15770" y="12178"/>
                    </a:cubicBezTo>
                    <a:cubicBezTo>
                      <a:pt x="2803" y="23645"/>
                      <a:pt x="253" y="36987"/>
                      <a:pt x="253" y="37612"/>
                    </a:cubicBezTo>
                    <a:cubicBezTo>
                      <a:pt x="253" y="40114"/>
                      <a:pt x="3016" y="40114"/>
                      <a:pt x="3654" y="40114"/>
                    </a:cubicBezTo>
                    <a:cubicBezTo>
                      <a:pt x="6417" y="40114"/>
                      <a:pt x="6629" y="39697"/>
                      <a:pt x="7692" y="36570"/>
                    </a:cubicBezTo>
                    <a:cubicBezTo>
                      <a:pt x="12156" y="24270"/>
                      <a:pt x="27886" y="16765"/>
                      <a:pt x="42127" y="16765"/>
                    </a:cubicBezTo>
                    <a:cubicBezTo>
                      <a:pt x="76350" y="16765"/>
                      <a:pt x="80814" y="50329"/>
                      <a:pt x="80814" y="71594"/>
                    </a:cubicBezTo>
                    <a:cubicBezTo>
                      <a:pt x="80814" y="82018"/>
                      <a:pt x="80176" y="84311"/>
                      <a:pt x="79326" y="86604"/>
                    </a:cubicBezTo>
                    <a:cubicBezTo>
                      <a:pt x="74437" y="102240"/>
                      <a:pt x="68060" y="125381"/>
                      <a:pt x="68060" y="131635"/>
                    </a:cubicBezTo>
                    <a:cubicBezTo>
                      <a:pt x="68060" y="133928"/>
                      <a:pt x="68910" y="136638"/>
                      <a:pt x="71674" y="136638"/>
                    </a:cubicBezTo>
                    <a:cubicBezTo>
                      <a:pt x="73162" y="136638"/>
                      <a:pt x="75500" y="136638"/>
                      <a:pt x="78901" y="125797"/>
                    </a:cubicBezTo>
                    <a:cubicBezTo>
                      <a:pt x="81452" y="117667"/>
                      <a:pt x="85490" y="102240"/>
                      <a:pt x="87191" y="87230"/>
                    </a:cubicBezTo>
                    <a:cubicBezTo>
                      <a:pt x="88041" y="79933"/>
                      <a:pt x="99945" y="51789"/>
                      <a:pt x="104408" y="41782"/>
                    </a:cubicBezTo>
                    <a:cubicBezTo>
                      <a:pt x="107384" y="35319"/>
                      <a:pt x="111848" y="25521"/>
                      <a:pt x="121838" y="7384"/>
                    </a:cubicBezTo>
                    <a:cubicBezTo>
                      <a:pt x="122476" y="6341"/>
                      <a:pt x="122901" y="5507"/>
                      <a:pt x="122901" y="4673"/>
                    </a:cubicBezTo>
                    <a:cubicBezTo>
                      <a:pt x="122901" y="2172"/>
                      <a:pt x="120138" y="2172"/>
                      <a:pt x="119500" y="2172"/>
                    </a:cubicBezTo>
                    <a:cubicBezTo>
                      <a:pt x="118863" y="2172"/>
                      <a:pt x="116950" y="2172"/>
                      <a:pt x="116312" y="3214"/>
                    </a:cubicBezTo>
                    <a:cubicBezTo>
                      <a:pt x="113761" y="7592"/>
                      <a:pt x="97606" y="37404"/>
                      <a:pt x="88041" y="62838"/>
                    </a:cubicBezTo>
                    <a:close/>
                  </a:path>
                </a:pathLst>
              </a:custGeom>
              <a:grpFill/>
              <a:ln w="30480" cap="flat">
                <a:noFill/>
                <a:prstDash val="solid"/>
                <a:miter/>
              </a:ln>
            </p:spPr>
            <p:txBody>
              <a:bodyPr rtlCol="0" anchor="ctr"/>
              <a:lstStyle/>
              <a:p>
                <a:endParaRPr lang="en-GB"/>
              </a:p>
            </p:txBody>
          </p:sp>
          <p:sp>
            <p:nvSpPr>
              <p:cNvPr id="1185" name="Freeform: Shape 1184">
                <a:extLst>
                  <a:ext uri="{FF2B5EF4-FFF2-40B4-BE49-F238E27FC236}">
                    <a16:creationId xmlns:a16="http://schemas.microsoft.com/office/drawing/2014/main" id="{5DCB83EB-3EF8-3549-F842-1604F9BB6A5B}"/>
                  </a:ext>
                </a:extLst>
              </p:cNvPr>
              <p:cNvSpPr/>
              <p:nvPr>
                <p:custDataLst>
                  <p:tags r:id="rId254"/>
                </p:custDataLst>
              </p:nvPr>
            </p:nvSpPr>
            <p:spPr>
              <a:xfrm>
                <a:off x="10646225" y="4485073"/>
                <a:ext cx="301535" cy="209964"/>
              </a:xfrm>
              <a:custGeom>
                <a:avLst/>
                <a:gdLst>
                  <a:gd name="connsiteX0" fmla="*/ 262021 w 301535"/>
                  <a:gd name="connsiteY0" fmla="*/ 34619 h 209964"/>
                  <a:gd name="connsiteX1" fmla="*/ 296032 w 301535"/>
                  <a:gd name="connsiteY1" fmla="*/ 9304 h 209964"/>
                  <a:gd name="connsiteX2" fmla="*/ 301801 w 301535"/>
                  <a:gd name="connsiteY2" fmla="*/ 3348 h 209964"/>
                  <a:gd name="connsiteX3" fmla="*/ 298157 w 301535"/>
                  <a:gd name="connsiteY3" fmla="*/ 72 h 209964"/>
                  <a:gd name="connsiteX4" fmla="*/ 274775 w 301535"/>
                  <a:gd name="connsiteY4" fmla="*/ 965 h 209964"/>
                  <a:gd name="connsiteX5" fmla="*/ 243194 w 301535"/>
                  <a:gd name="connsiteY5" fmla="*/ 72 h 209964"/>
                  <a:gd name="connsiteX6" fmla="*/ 237425 w 301535"/>
                  <a:gd name="connsiteY6" fmla="*/ 5730 h 209964"/>
                  <a:gd name="connsiteX7" fmla="*/ 241980 w 301535"/>
                  <a:gd name="connsiteY7" fmla="*/ 9304 h 209964"/>
                  <a:gd name="connsiteX8" fmla="*/ 259896 w 301535"/>
                  <a:gd name="connsiteY8" fmla="*/ 20919 h 209964"/>
                  <a:gd name="connsiteX9" fmla="*/ 255948 w 301535"/>
                  <a:gd name="connsiteY9" fmla="*/ 30748 h 209964"/>
                  <a:gd name="connsiteX10" fmla="*/ 173960 w 301535"/>
                  <a:gd name="connsiteY10" fmla="*/ 171021 h 209964"/>
                  <a:gd name="connsiteX11" fmla="*/ 162724 w 301535"/>
                  <a:gd name="connsiteY11" fmla="*/ 23302 h 209964"/>
                  <a:gd name="connsiteX12" fmla="*/ 183980 w 301535"/>
                  <a:gd name="connsiteY12" fmla="*/ 9304 h 209964"/>
                  <a:gd name="connsiteX13" fmla="*/ 192179 w 301535"/>
                  <a:gd name="connsiteY13" fmla="*/ 3348 h 209964"/>
                  <a:gd name="connsiteX14" fmla="*/ 187624 w 301535"/>
                  <a:gd name="connsiteY14" fmla="*/ 72 h 209964"/>
                  <a:gd name="connsiteX15" fmla="*/ 150578 w 301535"/>
                  <a:gd name="connsiteY15" fmla="*/ 965 h 209964"/>
                  <a:gd name="connsiteX16" fmla="*/ 118693 w 301535"/>
                  <a:gd name="connsiteY16" fmla="*/ 72 h 209964"/>
                  <a:gd name="connsiteX17" fmla="*/ 112924 w 301535"/>
                  <a:gd name="connsiteY17" fmla="*/ 6028 h 209964"/>
                  <a:gd name="connsiteX18" fmla="*/ 120212 w 301535"/>
                  <a:gd name="connsiteY18" fmla="*/ 9304 h 209964"/>
                  <a:gd name="connsiteX19" fmla="*/ 136306 w 301535"/>
                  <a:gd name="connsiteY19" fmla="*/ 16750 h 209964"/>
                  <a:gd name="connsiteX20" fmla="*/ 138128 w 301535"/>
                  <a:gd name="connsiteY20" fmla="*/ 39682 h 209964"/>
                  <a:gd name="connsiteX21" fmla="*/ 61301 w 301535"/>
                  <a:gd name="connsiteY21" fmla="*/ 171021 h 209964"/>
                  <a:gd name="connsiteX22" fmla="*/ 49762 w 301535"/>
                  <a:gd name="connsiteY22" fmla="*/ 20026 h 209964"/>
                  <a:gd name="connsiteX23" fmla="*/ 72840 w 301535"/>
                  <a:gd name="connsiteY23" fmla="*/ 9304 h 209964"/>
                  <a:gd name="connsiteX24" fmla="*/ 79217 w 301535"/>
                  <a:gd name="connsiteY24" fmla="*/ 3348 h 209964"/>
                  <a:gd name="connsiteX25" fmla="*/ 74966 w 301535"/>
                  <a:gd name="connsiteY25" fmla="*/ 72 h 209964"/>
                  <a:gd name="connsiteX26" fmla="*/ 37616 w 301535"/>
                  <a:gd name="connsiteY26" fmla="*/ 965 h 209964"/>
                  <a:gd name="connsiteX27" fmla="*/ 5731 w 301535"/>
                  <a:gd name="connsiteY27" fmla="*/ 72 h 209964"/>
                  <a:gd name="connsiteX28" fmla="*/ 265 w 301535"/>
                  <a:gd name="connsiteY28" fmla="*/ 5730 h 209964"/>
                  <a:gd name="connsiteX29" fmla="*/ 7857 w 301535"/>
                  <a:gd name="connsiteY29" fmla="*/ 9304 h 209964"/>
                  <a:gd name="connsiteX30" fmla="*/ 23951 w 301535"/>
                  <a:gd name="connsiteY30" fmla="*/ 20324 h 209964"/>
                  <a:gd name="connsiteX31" fmla="*/ 37616 w 301535"/>
                  <a:gd name="connsiteY31" fmla="*/ 202293 h 209964"/>
                  <a:gd name="connsiteX32" fmla="*/ 42474 w 301535"/>
                  <a:gd name="connsiteY32" fmla="*/ 210036 h 209964"/>
                  <a:gd name="connsiteX33" fmla="*/ 49762 w 301535"/>
                  <a:gd name="connsiteY33" fmla="*/ 203782 h 209964"/>
                  <a:gd name="connsiteX34" fmla="*/ 139039 w 301535"/>
                  <a:gd name="connsiteY34" fmla="*/ 51893 h 209964"/>
                  <a:gd name="connsiteX35" fmla="*/ 150274 w 301535"/>
                  <a:gd name="connsiteY35" fmla="*/ 202293 h 209964"/>
                  <a:gd name="connsiteX36" fmla="*/ 155133 w 301535"/>
                  <a:gd name="connsiteY36" fmla="*/ 210036 h 209964"/>
                  <a:gd name="connsiteX37" fmla="*/ 162421 w 301535"/>
                  <a:gd name="connsiteY37" fmla="*/ 204378 h 209964"/>
                  <a:gd name="connsiteX38" fmla="*/ 262021 w 301535"/>
                  <a:gd name="connsiteY38" fmla="*/ 34619 h 20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09964">
                    <a:moveTo>
                      <a:pt x="262021" y="34619"/>
                    </a:moveTo>
                    <a:cubicBezTo>
                      <a:pt x="269613" y="21515"/>
                      <a:pt x="276901" y="10793"/>
                      <a:pt x="296032" y="9304"/>
                    </a:cubicBezTo>
                    <a:cubicBezTo>
                      <a:pt x="298764" y="9007"/>
                      <a:pt x="301801" y="9007"/>
                      <a:pt x="301801" y="3348"/>
                    </a:cubicBezTo>
                    <a:cubicBezTo>
                      <a:pt x="301801" y="2157"/>
                      <a:pt x="300586" y="72"/>
                      <a:pt x="298157" y="72"/>
                    </a:cubicBezTo>
                    <a:cubicBezTo>
                      <a:pt x="290869" y="72"/>
                      <a:pt x="282367" y="965"/>
                      <a:pt x="274775" y="965"/>
                    </a:cubicBezTo>
                    <a:cubicBezTo>
                      <a:pt x="264451" y="965"/>
                      <a:pt x="253215" y="72"/>
                      <a:pt x="243194" y="72"/>
                    </a:cubicBezTo>
                    <a:cubicBezTo>
                      <a:pt x="241372" y="72"/>
                      <a:pt x="237425" y="72"/>
                      <a:pt x="237425" y="5730"/>
                    </a:cubicBezTo>
                    <a:cubicBezTo>
                      <a:pt x="237425" y="9007"/>
                      <a:pt x="240158" y="9304"/>
                      <a:pt x="241980" y="9304"/>
                    </a:cubicBezTo>
                    <a:cubicBezTo>
                      <a:pt x="249268" y="9602"/>
                      <a:pt x="259896" y="11985"/>
                      <a:pt x="259896" y="20919"/>
                    </a:cubicBezTo>
                    <a:cubicBezTo>
                      <a:pt x="259896" y="24195"/>
                      <a:pt x="258377" y="26578"/>
                      <a:pt x="255948" y="30748"/>
                    </a:cubicBezTo>
                    <a:lnTo>
                      <a:pt x="173960" y="171021"/>
                    </a:lnTo>
                    <a:lnTo>
                      <a:pt x="162724" y="23302"/>
                    </a:lnTo>
                    <a:cubicBezTo>
                      <a:pt x="162421" y="17346"/>
                      <a:pt x="161813" y="9602"/>
                      <a:pt x="183980" y="9304"/>
                    </a:cubicBezTo>
                    <a:cubicBezTo>
                      <a:pt x="189143" y="9304"/>
                      <a:pt x="192179" y="9304"/>
                      <a:pt x="192179" y="3348"/>
                    </a:cubicBezTo>
                    <a:cubicBezTo>
                      <a:pt x="192179" y="370"/>
                      <a:pt x="188839" y="72"/>
                      <a:pt x="187624" y="72"/>
                    </a:cubicBezTo>
                    <a:cubicBezTo>
                      <a:pt x="175478" y="72"/>
                      <a:pt x="162724" y="965"/>
                      <a:pt x="150578" y="965"/>
                    </a:cubicBezTo>
                    <a:cubicBezTo>
                      <a:pt x="143594" y="965"/>
                      <a:pt x="125678" y="72"/>
                      <a:pt x="118693" y="72"/>
                    </a:cubicBezTo>
                    <a:cubicBezTo>
                      <a:pt x="116871" y="72"/>
                      <a:pt x="112924" y="72"/>
                      <a:pt x="112924" y="6028"/>
                    </a:cubicBezTo>
                    <a:cubicBezTo>
                      <a:pt x="112924" y="9304"/>
                      <a:pt x="115960" y="9304"/>
                      <a:pt x="120212" y="9304"/>
                    </a:cubicBezTo>
                    <a:cubicBezTo>
                      <a:pt x="133573" y="9304"/>
                      <a:pt x="135698" y="11091"/>
                      <a:pt x="136306" y="16750"/>
                    </a:cubicBezTo>
                    <a:lnTo>
                      <a:pt x="138128" y="39682"/>
                    </a:lnTo>
                    <a:lnTo>
                      <a:pt x="61301" y="171021"/>
                    </a:lnTo>
                    <a:lnTo>
                      <a:pt x="49762" y="20026"/>
                    </a:lnTo>
                    <a:cubicBezTo>
                      <a:pt x="49762" y="16452"/>
                      <a:pt x="49762" y="9602"/>
                      <a:pt x="72840" y="9304"/>
                    </a:cubicBezTo>
                    <a:cubicBezTo>
                      <a:pt x="75877" y="9304"/>
                      <a:pt x="79217" y="9304"/>
                      <a:pt x="79217" y="3348"/>
                    </a:cubicBezTo>
                    <a:cubicBezTo>
                      <a:pt x="79217" y="72"/>
                      <a:pt x="75573" y="72"/>
                      <a:pt x="74966" y="72"/>
                    </a:cubicBezTo>
                    <a:cubicBezTo>
                      <a:pt x="62820" y="72"/>
                      <a:pt x="50066" y="965"/>
                      <a:pt x="37616" y="965"/>
                    </a:cubicBezTo>
                    <a:cubicBezTo>
                      <a:pt x="26988" y="965"/>
                      <a:pt x="16056" y="72"/>
                      <a:pt x="5731" y="72"/>
                    </a:cubicBezTo>
                    <a:cubicBezTo>
                      <a:pt x="4213" y="72"/>
                      <a:pt x="265" y="72"/>
                      <a:pt x="265" y="5730"/>
                    </a:cubicBezTo>
                    <a:cubicBezTo>
                      <a:pt x="265" y="9304"/>
                      <a:pt x="2998" y="9304"/>
                      <a:pt x="7857" y="9304"/>
                    </a:cubicBezTo>
                    <a:cubicBezTo>
                      <a:pt x="23040" y="9304"/>
                      <a:pt x="23344" y="11985"/>
                      <a:pt x="23951" y="20324"/>
                    </a:cubicBezTo>
                    <a:lnTo>
                      <a:pt x="37616" y="202293"/>
                    </a:lnTo>
                    <a:cubicBezTo>
                      <a:pt x="37919" y="207654"/>
                      <a:pt x="38223" y="210036"/>
                      <a:pt x="42474" y="210036"/>
                    </a:cubicBezTo>
                    <a:cubicBezTo>
                      <a:pt x="46118" y="210036"/>
                      <a:pt x="47029" y="208249"/>
                      <a:pt x="49762" y="203782"/>
                    </a:cubicBezTo>
                    <a:lnTo>
                      <a:pt x="139039" y="51893"/>
                    </a:lnTo>
                    <a:lnTo>
                      <a:pt x="150274" y="202293"/>
                    </a:lnTo>
                    <a:cubicBezTo>
                      <a:pt x="150881" y="208547"/>
                      <a:pt x="151489" y="210036"/>
                      <a:pt x="155133" y="210036"/>
                    </a:cubicBezTo>
                    <a:cubicBezTo>
                      <a:pt x="159080" y="210036"/>
                      <a:pt x="160902" y="207058"/>
                      <a:pt x="162421" y="204378"/>
                    </a:cubicBezTo>
                    <a:lnTo>
                      <a:pt x="262021" y="34619"/>
                    </a:lnTo>
                    <a:close/>
                  </a:path>
                </a:pathLst>
              </a:custGeom>
              <a:grpFill/>
              <a:ln w="30480" cap="flat">
                <a:noFill/>
                <a:prstDash val="solid"/>
                <a:miter/>
              </a:ln>
            </p:spPr>
            <p:txBody>
              <a:bodyPr rtlCol="0" anchor="ctr"/>
              <a:lstStyle/>
              <a:p>
                <a:endParaRPr lang="en-GB"/>
              </a:p>
            </p:txBody>
          </p:sp>
          <p:sp>
            <p:nvSpPr>
              <p:cNvPr id="1186" name="Freeform: Shape 1185">
                <a:extLst>
                  <a:ext uri="{FF2B5EF4-FFF2-40B4-BE49-F238E27FC236}">
                    <a16:creationId xmlns:a16="http://schemas.microsoft.com/office/drawing/2014/main" id="{EA063C2C-0470-4D0D-05CA-5E716672C6A9}"/>
                  </a:ext>
                </a:extLst>
              </p:cNvPr>
              <p:cNvSpPr/>
              <p:nvPr>
                <p:custDataLst>
                  <p:tags r:id="rId255"/>
                </p:custDataLst>
              </p:nvPr>
            </p:nvSpPr>
            <p:spPr>
              <a:xfrm>
                <a:off x="10572706" y="4809552"/>
                <a:ext cx="442601" cy="11912"/>
              </a:xfrm>
              <a:custGeom>
                <a:avLst/>
                <a:gdLst>
                  <a:gd name="connsiteX0" fmla="*/ 0 w 442601"/>
                  <a:gd name="connsiteY0" fmla="*/ 0 h 11912"/>
                  <a:gd name="connsiteX1" fmla="*/ 442602 w 442601"/>
                  <a:gd name="connsiteY1" fmla="*/ 0 h 11912"/>
                  <a:gd name="connsiteX2" fmla="*/ 442602 w 442601"/>
                  <a:gd name="connsiteY2" fmla="*/ 11912 h 11912"/>
                  <a:gd name="connsiteX3" fmla="*/ 0 w 442601"/>
                  <a:gd name="connsiteY3" fmla="*/ 11912 h 11912"/>
                </a:gdLst>
                <a:ahLst/>
                <a:cxnLst>
                  <a:cxn ang="0">
                    <a:pos x="connsiteX0" y="connsiteY0"/>
                  </a:cxn>
                  <a:cxn ang="0">
                    <a:pos x="connsiteX1" y="connsiteY1"/>
                  </a:cxn>
                  <a:cxn ang="0">
                    <a:pos x="connsiteX2" y="connsiteY2"/>
                  </a:cxn>
                  <a:cxn ang="0">
                    <a:pos x="connsiteX3" y="connsiteY3"/>
                  </a:cxn>
                </a:cxnLst>
                <a:rect l="l" t="t" r="r" b="b"/>
                <a:pathLst>
                  <a:path w="442601" h="11912">
                    <a:moveTo>
                      <a:pt x="0" y="0"/>
                    </a:moveTo>
                    <a:lnTo>
                      <a:pt x="442602" y="0"/>
                    </a:lnTo>
                    <a:lnTo>
                      <a:pt x="442602" y="11912"/>
                    </a:lnTo>
                    <a:lnTo>
                      <a:pt x="0" y="11912"/>
                    </a:lnTo>
                    <a:close/>
                  </a:path>
                </a:pathLst>
              </a:custGeom>
              <a:grpFill/>
              <a:ln w="30480" cap="flat">
                <a:noFill/>
                <a:prstDash val="solid"/>
                <a:miter/>
              </a:ln>
            </p:spPr>
            <p:txBody>
              <a:bodyPr rtlCol="0" anchor="ctr"/>
              <a:lstStyle/>
              <a:p>
                <a:endParaRPr lang="en-GB"/>
              </a:p>
            </p:txBody>
          </p:sp>
          <p:sp>
            <p:nvSpPr>
              <p:cNvPr id="1187" name="Freeform: Shape 1186">
                <a:extLst>
                  <a:ext uri="{FF2B5EF4-FFF2-40B4-BE49-F238E27FC236}">
                    <a16:creationId xmlns:a16="http://schemas.microsoft.com/office/drawing/2014/main" id="{CC9BFBF6-0DF5-5C24-0695-F2093E58B1B7}"/>
                  </a:ext>
                </a:extLst>
              </p:cNvPr>
              <p:cNvSpPr/>
              <p:nvPr>
                <p:custDataLst>
                  <p:tags r:id="rId256"/>
                </p:custDataLst>
              </p:nvPr>
            </p:nvSpPr>
            <p:spPr>
              <a:xfrm>
                <a:off x="10589407" y="4890843"/>
                <a:ext cx="301535" cy="209964"/>
              </a:xfrm>
              <a:custGeom>
                <a:avLst/>
                <a:gdLst>
                  <a:gd name="connsiteX0" fmla="*/ 262020 w 301535"/>
                  <a:gd name="connsiteY0" fmla="*/ 34633 h 209964"/>
                  <a:gd name="connsiteX1" fmla="*/ 296030 w 301535"/>
                  <a:gd name="connsiteY1" fmla="*/ 9318 h 209964"/>
                  <a:gd name="connsiteX2" fmla="*/ 301799 w 301535"/>
                  <a:gd name="connsiteY2" fmla="*/ 3361 h 209964"/>
                  <a:gd name="connsiteX3" fmla="*/ 298155 w 301535"/>
                  <a:gd name="connsiteY3" fmla="*/ 85 h 209964"/>
                  <a:gd name="connsiteX4" fmla="*/ 274773 w 301535"/>
                  <a:gd name="connsiteY4" fmla="*/ 979 h 209964"/>
                  <a:gd name="connsiteX5" fmla="*/ 243193 w 301535"/>
                  <a:gd name="connsiteY5" fmla="*/ 85 h 209964"/>
                  <a:gd name="connsiteX6" fmla="*/ 237423 w 301535"/>
                  <a:gd name="connsiteY6" fmla="*/ 5744 h 209964"/>
                  <a:gd name="connsiteX7" fmla="*/ 241978 w 301535"/>
                  <a:gd name="connsiteY7" fmla="*/ 9318 h 209964"/>
                  <a:gd name="connsiteX8" fmla="*/ 259894 w 301535"/>
                  <a:gd name="connsiteY8" fmla="*/ 20933 h 209964"/>
                  <a:gd name="connsiteX9" fmla="*/ 255946 w 301535"/>
                  <a:gd name="connsiteY9" fmla="*/ 30761 h 209964"/>
                  <a:gd name="connsiteX10" fmla="*/ 173958 w 301535"/>
                  <a:gd name="connsiteY10" fmla="*/ 171035 h 209964"/>
                  <a:gd name="connsiteX11" fmla="*/ 162722 w 301535"/>
                  <a:gd name="connsiteY11" fmla="*/ 23316 h 209964"/>
                  <a:gd name="connsiteX12" fmla="*/ 183979 w 301535"/>
                  <a:gd name="connsiteY12" fmla="*/ 9318 h 209964"/>
                  <a:gd name="connsiteX13" fmla="*/ 192177 w 301535"/>
                  <a:gd name="connsiteY13" fmla="*/ 3361 h 209964"/>
                  <a:gd name="connsiteX14" fmla="*/ 187623 w 301535"/>
                  <a:gd name="connsiteY14" fmla="*/ 85 h 209964"/>
                  <a:gd name="connsiteX15" fmla="*/ 150576 w 301535"/>
                  <a:gd name="connsiteY15" fmla="*/ 979 h 209964"/>
                  <a:gd name="connsiteX16" fmla="*/ 118691 w 301535"/>
                  <a:gd name="connsiteY16" fmla="*/ 85 h 209964"/>
                  <a:gd name="connsiteX17" fmla="*/ 112922 w 301535"/>
                  <a:gd name="connsiteY17" fmla="*/ 6042 h 209964"/>
                  <a:gd name="connsiteX18" fmla="*/ 120210 w 301535"/>
                  <a:gd name="connsiteY18" fmla="*/ 9318 h 209964"/>
                  <a:gd name="connsiteX19" fmla="*/ 136304 w 301535"/>
                  <a:gd name="connsiteY19" fmla="*/ 16763 h 209964"/>
                  <a:gd name="connsiteX20" fmla="*/ 138126 w 301535"/>
                  <a:gd name="connsiteY20" fmla="*/ 39696 h 209964"/>
                  <a:gd name="connsiteX21" fmla="*/ 61299 w 301535"/>
                  <a:gd name="connsiteY21" fmla="*/ 171035 h 209964"/>
                  <a:gd name="connsiteX22" fmla="*/ 49760 w 301535"/>
                  <a:gd name="connsiteY22" fmla="*/ 20040 h 209964"/>
                  <a:gd name="connsiteX23" fmla="*/ 72839 w 301535"/>
                  <a:gd name="connsiteY23" fmla="*/ 9318 h 209964"/>
                  <a:gd name="connsiteX24" fmla="*/ 79215 w 301535"/>
                  <a:gd name="connsiteY24" fmla="*/ 3361 h 209964"/>
                  <a:gd name="connsiteX25" fmla="*/ 74964 w 301535"/>
                  <a:gd name="connsiteY25" fmla="*/ 85 h 209964"/>
                  <a:gd name="connsiteX26" fmla="*/ 37614 w 301535"/>
                  <a:gd name="connsiteY26" fmla="*/ 979 h 209964"/>
                  <a:gd name="connsiteX27" fmla="*/ 5729 w 301535"/>
                  <a:gd name="connsiteY27" fmla="*/ 85 h 209964"/>
                  <a:gd name="connsiteX28" fmla="*/ 264 w 301535"/>
                  <a:gd name="connsiteY28" fmla="*/ 5744 h 209964"/>
                  <a:gd name="connsiteX29" fmla="*/ 7855 w 301535"/>
                  <a:gd name="connsiteY29" fmla="*/ 9318 h 209964"/>
                  <a:gd name="connsiteX30" fmla="*/ 23949 w 301535"/>
                  <a:gd name="connsiteY30" fmla="*/ 20337 h 209964"/>
                  <a:gd name="connsiteX31" fmla="*/ 37614 w 301535"/>
                  <a:gd name="connsiteY31" fmla="*/ 202306 h 209964"/>
                  <a:gd name="connsiteX32" fmla="*/ 42472 w 301535"/>
                  <a:gd name="connsiteY32" fmla="*/ 210050 h 209964"/>
                  <a:gd name="connsiteX33" fmla="*/ 49760 w 301535"/>
                  <a:gd name="connsiteY33" fmla="*/ 203795 h 209964"/>
                  <a:gd name="connsiteX34" fmla="*/ 139037 w 301535"/>
                  <a:gd name="connsiteY34" fmla="*/ 51906 h 209964"/>
                  <a:gd name="connsiteX35" fmla="*/ 150272 w 301535"/>
                  <a:gd name="connsiteY35" fmla="*/ 202306 h 209964"/>
                  <a:gd name="connsiteX36" fmla="*/ 155131 w 301535"/>
                  <a:gd name="connsiteY36" fmla="*/ 210050 h 209964"/>
                  <a:gd name="connsiteX37" fmla="*/ 162419 w 301535"/>
                  <a:gd name="connsiteY37" fmla="*/ 204391 h 209964"/>
                  <a:gd name="connsiteX38" fmla="*/ 262020 w 301535"/>
                  <a:gd name="connsiteY38" fmla="*/ 34633 h 20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09964">
                    <a:moveTo>
                      <a:pt x="262020" y="34633"/>
                    </a:moveTo>
                    <a:cubicBezTo>
                      <a:pt x="269611" y="21529"/>
                      <a:pt x="276899" y="10807"/>
                      <a:pt x="296030" y="9318"/>
                    </a:cubicBezTo>
                    <a:cubicBezTo>
                      <a:pt x="298763" y="9020"/>
                      <a:pt x="301799" y="9020"/>
                      <a:pt x="301799" y="3361"/>
                    </a:cubicBezTo>
                    <a:cubicBezTo>
                      <a:pt x="301799" y="2170"/>
                      <a:pt x="300585" y="85"/>
                      <a:pt x="298155" y="85"/>
                    </a:cubicBezTo>
                    <a:cubicBezTo>
                      <a:pt x="290867" y="85"/>
                      <a:pt x="282365" y="979"/>
                      <a:pt x="274773" y="979"/>
                    </a:cubicBezTo>
                    <a:cubicBezTo>
                      <a:pt x="264449" y="979"/>
                      <a:pt x="253213" y="85"/>
                      <a:pt x="243193" y="85"/>
                    </a:cubicBezTo>
                    <a:cubicBezTo>
                      <a:pt x="241371" y="85"/>
                      <a:pt x="237423" y="85"/>
                      <a:pt x="237423" y="5744"/>
                    </a:cubicBezTo>
                    <a:cubicBezTo>
                      <a:pt x="237423" y="9020"/>
                      <a:pt x="240156" y="9318"/>
                      <a:pt x="241978" y="9318"/>
                    </a:cubicBezTo>
                    <a:cubicBezTo>
                      <a:pt x="249266" y="9616"/>
                      <a:pt x="259894" y="11998"/>
                      <a:pt x="259894" y="20933"/>
                    </a:cubicBezTo>
                    <a:cubicBezTo>
                      <a:pt x="259894" y="24209"/>
                      <a:pt x="258376" y="26592"/>
                      <a:pt x="255946" y="30761"/>
                    </a:cubicBezTo>
                    <a:lnTo>
                      <a:pt x="173958" y="171035"/>
                    </a:lnTo>
                    <a:lnTo>
                      <a:pt x="162722" y="23316"/>
                    </a:lnTo>
                    <a:cubicBezTo>
                      <a:pt x="162419" y="17359"/>
                      <a:pt x="161811" y="9616"/>
                      <a:pt x="183979" y="9318"/>
                    </a:cubicBezTo>
                    <a:cubicBezTo>
                      <a:pt x="189141" y="9318"/>
                      <a:pt x="192177" y="9318"/>
                      <a:pt x="192177" y="3361"/>
                    </a:cubicBezTo>
                    <a:cubicBezTo>
                      <a:pt x="192177" y="383"/>
                      <a:pt x="188837" y="85"/>
                      <a:pt x="187623" y="85"/>
                    </a:cubicBezTo>
                    <a:cubicBezTo>
                      <a:pt x="175476" y="85"/>
                      <a:pt x="162722" y="979"/>
                      <a:pt x="150576" y="979"/>
                    </a:cubicBezTo>
                    <a:cubicBezTo>
                      <a:pt x="143592" y="979"/>
                      <a:pt x="125676" y="85"/>
                      <a:pt x="118691" y="85"/>
                    </a:cubicBezTo>
                    <a:cubicBezTo>
                      <a:pt x="116869" y="85"/>
                      <a:pt x="112922" y="85"/>
                      <a:pt x="112922" y="6042"/>
                    </a:cubicBezTo>
                    <a:cubicBezTo>
                      <a:pt x="112922" y="9318"/>
                      <a:pt x="115958" y="9318"/>
                      <a:pt x="120210" y="9318"/>
                    </a:cubicBezTo>
                    <a:cubicBezTo>
                      <a:pt x="133571" y="9318"/>
                      <a:pt x="135696" y="11105"/>
                      <a:pt x="136304" y="16763"/>
                    </a:cubicBezTo>
                    <a:lnTo>
                      <a:pt x="138126" y="39696"/>
                    </a:lnTo>
                    <a:lnTo>
                      <a:pt x="61299" y="171035"/>
                    </a:lnTo>
                    <a:lnTo>
                      <a:pt x="49760" y="20040"/>
                    </a:lnTo>
                    <a:cubicBezTo>
                      <a:pt x="49760" y="16466"/>
                      <a:pt x="49760" y="9616"/>
                      <a:pt x="72839" y="9318"/>
                    </a:cubicBezTo>
                    <a:cubicBezTo>
                      <a:pt x="75875" y="9318"/>
                      <a:pt x="79215" y="9318"/>
                      <a:pt x="79215" y="3361"/>
                    </a:cubicBezTo>
                    <a:cubicBezTo>
                      <a:pt x="79215" y="85"/>
                      <a:pt x="75572" y="85"/>
                      <a:pt x="74964" y="85"/>
                    </a:cubicBezTo>
                    <a:cubicBezTo>
                      <a:pt x="62818" y="85"/>
                      <a:pt x="50064" y="979"/>
                      <a:pt x="37614" y="979"/>
                    </a:cubicBezTo>
                    <a:cubicBezTo>
                      <a:pt x="26986" y="979"/>
                      <a:pt x="16054" y="85"/>
                      <a:pt x="5729" y="85"/>
                    </a:cubicBezTo>
                    <a:cubicBezTo>
                      <a:pt x="4211" y="85"/>
                      <a:pt x="264" y="85"/>
                      <a:pt x="264" y="5744"/>
                    </a:cubicBezTo>
                    <a:cubicBezTo>
                      <a:pt x="264" y="9318"/>
                      <a:pt x="2996" y="9318"/>
                      <a:pt x="7855" y="9318"/>
                    </a:cubicBezTo>
                    <a:cubicBezTo>
                      <a:pt x="23038" y="9318"/>
                      <a:pt x="23342" y="11998"/>
                      <a:pt x="23949" y="20337"/>
                    </a:cubicBezTo>
                    <a:lnTo>
                      <a:pt x="37614" y="202306"/>
                    </a:lnTo>
                    <a:cubicBezTo>
                      <a:pt x="37918" y="207667"/>
                      <a:pt x="38221" y="210050"/>
                      <a:pt x="42472" y="210050"/>
                    </a:cubicBezTo>
                    <a:cubicBezTo>
                      <a:pt x="46116" y="210050"/>
                      <a:pt x="47027" y="208263"/>
                      <a:pt x="49760" y="203795"/>
                    </a:cubicBezTo>
                    <a:lnTo>
                      <a:pt x="139037" y="51906"/>
                    </a:lnTo>
                    <a:lnTo>
                      <a:pt x="150272" y="202306"/>
                    </a:lnTo>
                    <a:cubicBezTo>
                      <a:pt x="150880" y="208561"/>
                      <a:pt x="151487" y="210050"/>
                      <a:pt x="155131" y="210050"/>
                    </a:cubicBezTo>
                    <a:cubicBezTo>
                      <a:pt x="159078" y="210050"/>
                      <a:pt x="160900" y="207071"/>
                      <a:pt x="162419" y="204391"/>
                    </a:cubicBezTo>
                    <a:lnTo>
                      <a:pt x="262020" y="34633"/>
                    </a:lnTo>
                    <a:close/>
                  </a:path>
                </a:pathLst>
              </a:custGeom>
              <a:solidFill>
                <a:schemeClr val="bg1"/>
              </a:solidFill>
              <a:ln w="30480" cap="flat">
                <a:noFill/>
                <a:prstDash val="solid"/>
                <a:miter/>
              </a:ln>
            </p:spPr>
            <p:txBody>
              <a:bodyPr rtlCol="0" anchor="ctr"/>
              <a:lstStyle/>
              <a:p>
                <a:endParaRPr lang="en-GB"/>
              </a:p>
            </p:txBody>
          </p:sp>
          <p:sp>
            <p:nvSpPr>
              <p:cNvPr id="1188" name="Freeform: Shape 1187">
                <a:extLst>
                  <a:ext uri="{FF2B5EF4-FFF2-40B4-BE49-F238E27FC236}">
                    <a16:creationId xmlns:a16="http://schemas.microsoft.com/office/drawing/2014/main" id="{914AC9C0-E837-E5A8-A376-E8479C1E92AA}"/>
                  </a:ext>
                </a:extLst>
              </p:cNvPr>
              <p:cNvSpPr/>
              <p:nvPr>
                <p:custDataLst>
                  <p:tags r:id="rId257"/>
                </p:custDataLst>
              </p:nvPr>
            </p:nvSpPr>
            <p:spPr>
              <a:xfrm>
                <a:off x="10911876" y="4891680"/>
                <a:ext cx="53353" cy="107990"/>
              </a:xfrm>
              <a:custGeom>
                <a:avLst/>
                <a:gdLst>
                  <a:gd name="connsiteX0" fmla="*/ 51715 w 53353"/>
                  <a:gd name="connsiteY0" fmla="*/ 18220 h 107990"/>
                  <a:gd name="connsiteX1" fmla="*/ 53628 w 53353"/>
                  <a:gd name="connsiteY1" fmla="*/ 11549 h 107990"/>
                  <a:gd name="connsiteX2" fmla="*/ 41086 w 53353"/>
                  <a:gd name="connsiteY2" fmla="*/ 83 h 107990"/>
                  <a:gd name="connsiteX3" fmla="*/ 29395 w 53353"/>
                  <a:gd name="connsiteY3" fmla="*/ 9881 h 107990"/>
                  <a:gd name="connsiteX4" fmla="*/ 1337 w 53353"/>
                  <a:gd name="connsiteY4" fmla="*/ 100151 h 107990"/>
                  <a:gd name="connsiteX5" fmla="*/ 274 w 53353"/>
                  <a:gd name="connsiteY5" fmla="*/ 103486 h 107990"/>
                  <a:gd name="connsiteX6" fmla="*/ 8564 w 53353"/>
                  <a:gd name="connsiteY6" fmla="*/ 108073 h 107990"/>
                  <a:gd name="connsiteX7" fmla="*/ 11753 w 53353"/>
                  <a:gd name="connsiteY7" fmla="*/ 104529 h 107990"/>
                  <a:gd name="connsiteX8" fmla="*/ 51715 w 53353"/>
                  <a:gd name="connsiteY8" fmla="*/ 18220 h 10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3" h="107990">
                    <a:moveTo>
                      <a:pt x="51715" y="18220"/>
                    </a:moveTo>
                    <a:cubicBezTo>
                      <a:pt x="53415" y="14676"/>
                      <a:pt x="53628" y="13008"/>
                      <a:pt x="53628" y="11549"/>
                    </a:cubicBezTo>
                    <a:cubicBezTo>
                      <a:pt x="53628" y="5086"/>
                      <a:pt x="47676" y="83"/>
                      <a:pt x="41086" y="83"/>
                    </a:cubicBezTo>
                    <a:cubicBezTo>
                      <a:pt x="33009" y="83"/>
                      <a:pt x="30458" y="6545"/>
                      <a:pt x="29395" y="9881"/>
                    </a:cubicBezTo>
                    <a:lnTo>
                      <a:pt x="1337" y="100151"/>
                    </a:lnTo>
                    <a:cubicBezTo>
                      <a:pt x="1125" y="100568"/>
                      <a:pt x="274" y="103278"/>
                      <a:pt x="274" y="103486"/>
                    </a:cubicBezTo>
                    <a:cubicBezTo>
                      <a:pt x="274" y="105988"/>
                      <a:pt x="6864" y="108073"/>
                      <a:pt x="8564" y="108073"/>
                    </a:cubicBezTo>
                    <a:cubicBezTo>
                      <a:pt x="10052" y="108073"/>
                      <a:pt x="10265" y="107656"/>
                      <a:pt x="11753" y="104529"/>
                    </a:cubicBezTo>
                    <a:lnTo>
                      <a:pt x="51715" y="18220"/>
                    </a:lnTo>
                    <a:close/>
                  </a:path>
                </a:pathLst>
              </a:custGeom>
              <a:solidFill>
                <a:schemeClr val="bg1"/>
              </a:solidFill>
              <a:ln w="30480" cap="flat">
                <a:noFill/>
                <a:prstDash val="solid"/>
                <a:miter/>
              </a:ln>
            </p:spPr>
            <p:txBody>
              <a:bodyPr rtlCol="0" anchor="ctr"/>
              <a:lstStyle/>
              <a:p>
                <a:endParaRPr lang="en-GB"/>
              </a:p>
            </p:txBody>
          </p:sp>
          <p:sp>
            <p:nvSpPr>
              <p:cNvPr id="1189" name="Freeform: Shape 1188">
                <a:extLst>
                  <a:ext uri="{FF2B5EF4-FFF2-40B4-BE49-F238E27FC236}">
                    <a16:creationId xmlns:a16="http://schemas.microsoft.com/office/drawing/2014/main" id="{5B40A596-B094-4943-F818-AB49B78AC264}"/>
                  </a:ext>
                </a:extLst>
              </p:cNvPr>
              <p:cNvSpPr/>
              <p:nvPr>
                <p:custDataLst>
                  <p:tags r:id="rId258"/>
                </p:custDataLst>
              </p:nvPr>
            </p:nvSpPr>
            <p:spPr>
              <a:xfrm>
                <a:off x="10866725" y="5075944"/>
                <a:ext cx="122648" cy="136551"/>
              </a:xfrm>
              <a:custGeom>
                <a:avLst/>
                <a:gdLst>
                  <a:gd name="connsiteX0" fmla="*/ 88061 w 122648"/>
                  <a:gd name="connsiteY0" fmla="*/ 62839 h 136551"/>
                  <a:gd name="connsiteX1" fmla="*/ 45124 w 122648"/>
                  <a:gd name="connsiteY1" fmla="*/ 88 h 136551"/>
                  <a:gd name="connsiteX2" fmla="*/ 15790 w 122648"/>
                  <a:gd name="connsiteY2" fmla="*/ 12179 h 136551"/>
                  <a:gd name="connsiteX3" fmla="*/ 273 w 122648"/>
                  <a:gd name="connsiteY3" fmla="*/ 37613 h 136551"/>
                  <a:gd name="connsiteX4" fmla="*/ 3674 w 122648"/>
                  <a:gd name="connsiteY4" fmla="*/ 40115 h 136551"/>
                  <a:gd name="connsiteX5" fmla="*/ 7713 w 122648"/>
                  <a:gd name="connsiteY5" fmla="*/ 36571 h 136551"/>
                  <a:gd name="connsiteX6" fmla="*/ 42148 w 122648"/>
                  <a:gd name="connsiteY6" fmla="*/ 16766 h 136551"/>
                  <a:gd name="connsiteX7" fmla="*/ 80834 w 122648"/>
                  <a:gd name="connsiteY7" fmla="*/ 71595 h 136551"/>
                  <a:gd name="connsiteX8" fmla="*/ 79346 w 122648"/>
                  <a:gd name="connsiteY8" fmla="*/ 86605 h 136551"/>
                  <a:gd name="connsiteX9" fmla="*/ 68080 w 122648"/>
                  <a:gd name="connsiteY9" fmla="*/ 131636 h 136551"/>
                  <a:gd name="connsiteX10" fmla="*/ 71694 w 122648"/>
                  <a:gd name="connsiteY10" fmla="*/ 136639 h 136551"/>
                  <a:gd name="connsiteX11" fmla="*/ 78921 w 122648"/>
                  <a:gd name="connsiteY11" fmla="*/ 125798 h 136551"/>
                  <a:gd name="connsiteX12" fmla="*/ 87211 w 122648"/>
                  <a:gd name="connsiteY12" fmla="*/ 87231 h 136551"/>
                  <a:gd name="connsiteX13" fmla="*/ 104429 w 122648"/>
                  <a:gd name="connsiteY13" fmla="*/ 41783 h 136551"/>
                  <a:gd name="connsiteX14" fmla="*/ 121859 w 122648"/>
                  <a:gd name="connsiteY14" fmla="*/ 7385 h 136551"/>
                  <a:gd name="connsiteX15" fmla="*/ 122922 w 122648"/>
                  <a:gd name="connsiteY15" fmla="*/ 4674 h 136551"/>
                  <a:gd name="connsiteX16" fmla="*/ 119521 w 122648"/>
                  <a:gd name="connsiteY16" fmla="*/ 2173 h 136551"/>
                  <a:gd name="connsiteX17" fmla="*/ 116332 w 122648"/>
                  <a:gd name="connsiteY17" fmla="*/ 3215 h 136551"/>
                  <a:gd name="connsiteX18" fmla="*/ 88061 w 122648"/>
                  <a:gd name="connsiteY18" fmla="*/ 62839 h 1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6551">
                    <a:moveTo>
                      <a:pt x="88061" y="62839"/>
                    </a:moveTo>
                    <a:cubicBezTo>
                      <a:pt x="86999" y="50747"/>
                      <a:pt x="79771" y="88"/>
                      <a:pt x="45124" y="88"/>
                    </a:cubicBezTo>
                    <a:cubicBezTo>
                      <a:pt x="32583" y="88"/>
                      <a:pt x="21742" y="6759"/>
                      <a:pt x="15790" y="12179"/>
                    </a:cubicBezTo>
                    <a:cubicBezTo>
                      <a:pt x="2824" y="23646"/>
                      <a:pt x="273" y="36988"/>
                      <a:pt x="273" y="37613"/>
                    </a:cubicBezTo>
                    <a:cubicBezTo>
                      <a:pt x="273" y="40115"/>
                      <a:pt x="3036" y="40115"/>
                      <a:pt x="3674" y="40115"/>
                    </a:cubicBezTo>
                    <a:cubicBezTo>
                      <a:pt x="6437" y="40115"/>
                      <a:pt x="6650" y="39698"/>
                      <a:pt x="7713" y="36571"/>
                    </a:cubicBezTo>
                    <a:cubicBezTo>
                      <a:pt x="12176" y="24271"/>
                      <a:pt x="27906" y="16766"/>
                      <a:pt x="42148" y="16766"/>
                    </a:cubicBezTo>
                    <a:cubicBezTo>
                      <a:pt x="76370" y="16766"/>
                      <a:pt x="80834" y="50330"/>
                      <a:pt x="80834" y="71595"/>
                    </a:cubicBezTo>
                    <a:cubicBezTo>
                      <a:pt x="80834" y="82019"/>
                      <a:pt x="80197" y="84312"/>
                      <a:pt x="79346" y="86605"/>
                    </a:cubicBezTo>
                    <a:cubicBezTo>
                      <a:pt x="74457" y="102241"/>
                      <a:pt x="68080" y="125381"/>
                      <a:pt x="68080" y="131636"/>
                    </a:cubicBezTo>
                    <a:cubicBezTo>
                      <a:pt x="68080" y="133929"/>
                      <a:pt x="68931" y="136639"/>
                      <a:pt x="71694" y="136639"/>
                    </a:cubicBezTo>
                    <a:cubicBezTo>
                      <a:pt x="73182" y="136639"/>
                      <a:pt x="75520" y="136639"/>
                      <a:pt x="78921" y="125798"/>
                    </a:cubicBezTo>
                    <a:cubicBezTo>
                      <a:pt x="81472" y="117668"/>
                      <a:pt x="85511" y="102241"/>
                      <a:pt x="87211" y="87231"/>
                    </a:cubicBezTo>
                    <a:cubicBezTo>
                      <a:pt x="88061" y="79934"/>
                      <a:pt x="99965" y="51790"/>
                      <a:pt x="104429" y="41783"/>
                    </a:cubicBezTo>
                    <a:cubicBezTo>
                      <a:pt x="107405" y="35320"/>
                      <a:pt x="111868" y="25522"/>
                      <a:pt x="121859" y="7385"/>
                    </a:cubicBezTo>
                    <a:cubicBezTo>
                      <a:pt x="122497" y="6342"/>
                      <a:pt x="122922" y="5508"/>
                      <a:pt x="122922" y="4674"/>
                    </a:cubicBezTo>
                    <a:cubicBezTo>
                      <a:pt x="122922" y="2173"/>
                      <a:pt x="120158" y="2173"/>
                      <a:pt x="119521" y="2173"/>
                    </a:cubicBezTo>
                    <a:cubicBezTo>
                      <a:pt x="118883" y="2173"/>
                      <a:pt x="116970" y="2173"/>
                      <a:pt x="116332" y="3215"/>
                    </a:cubicBezTo>
                    <a:cubicBezTo>
                      <a:pt x="113782" y="7593"/>
                      <a:pt x="97627" y="37405"/>
                      <a:pt x="88061" y="62839"/>
                    </a:cubicBezTo>
                    <a:close/>
                  </a:path>
                </a:pathLst>
              </a:custGeom>
              <a:solidFill>
                <a:schemeClr val="bg1"/>
              </a:solidFill>
              <a:ln w="30480" cap="flat">
                <a:noFill/>
                <a:prstDash val="solid"/>
                <a:miter/>
              </a:ln>
            </p:spPr>
            <p:txBody>
              <a:bodyPr rtlCol="0" anchor="ctr"/>
              <a:lstStyle/>
              <a:p>
                <a:endParaRPr lang="en-GB"/>
              </a:p>
            </p:txBody>
          </p:sp>
        </p:grpSp>
        <p:grpSp>
          <p:nvGrpSpPr>
            <p:cNvPr id="1208" name="Group 1207"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 = W_\gamma - W&#10;\end{equation*}&#10;&#10;\end{document}" title="IguanaTex Shape Display">
              <a:extLst>
                <a:ext uri="{FF2B5EF4-FFF2-40B4-BE49-F238E27FC236}">
                  <a16:creationId xmlns:a16="http://schemas.microsoft.com/office/drawing/2014/main" id="{D824EB06-16BD-7253-4B45-C9CD11B72F0D}"/>
                </a:ext>
              </a:extLst>
            </p:cNvPr>
            <p:cNvGrpSpPr>
              <a:grpSpLocks noChangeAspect="1"/>
            </p:cNvGrpSpPr>
            <p:nvPr>
              <p:custDataLst>
                <p:tags r:id="rId234"/>
              </p:custDataLst>
            </p:nvPr>
          </p:nvGrpSpPr>
          <p:grpSpPr>
            <a:xfrm>
              <a:off x="9904372" y="1916353"/>
              <a:ext cx="967121" cy="193984"/>
              <a:chOff x="13169753" y="4004806"/>
              <a:chExt cx="967121" cy="193984"/>
            </a:xfrm>
          </p:grpSpPr>
          <p:sp>
            <p:nvSpPr>
              <p:cNvPr id="1203" name="Freeform: Shape 1202">
                <a:extLst>
                  <a:ext uri="{FF2B5EF4-FFF2-40B4-BE49-F238E27FC236}">
                    <a16:creationId xmlns:a16="http://schemas.microsoft.com/office/drawing/2014/main" id="{5C2E26E1-434B-8037-8730-358EDC1422AB}"/>
                  </a:ext>
                </a:extLst>
              </p:cNvPr>
              <p:cNvSpPr/>
              <p:nvPr>
                <p:custDataLst>
                  <p:tags r:id="rId235"/>
                </p:custDataLst>
              </p:nvPr>
            </p:nvSpPr>
            <p:spPr>
              <a:xfrm>
                <a:off x="13169753" y="4067178"/>
                <a:ext cx="134623" cy="46186"/>
              </a:xfrm>
              <a:custGeom>
                <a:avLst/>
                <a:gdLst>
                  <a:gd name="connsiteX0" fmla="*/ 127950 w 134623"/>
                  <a:gd name="connsiteY0" fmla="*/ 7970 h 46186"/>
                  <a:gd name="connsiteX1" fmla="*/ 134833 w 134623"/>
                  <a:gd name="connsiteY1" fmla="*/ 4022 h 46186"/>
                  <a:gd name="connsiteX2" fmla="*/ 128152 w 134623"/>
                  <a:gd name="connsiteY2" fmla="*/ 75 h 46186"/>
                  <a:gd name="connsiteX3" fmla="*/ 6890 w 134623"/>
                  <a:gd name="connsiteY3" fmla="*/ 75 h 46186"/>
                  <a:gd name="connsiteX4" fmla="*/ 210 w 134623"/>
                  <a:gd name="connsiteY4" fmla="*/ 4022 h 46186"/>
                  <a:gd name="connsiteX5" fmla="*/ 7093 w 134623"/>
                  <a:gd name="connsiteY5" fmla="*/ 7970 h 46186"/>
                  <a:gd name="connsiteX6" fmla="*/ 127950 w 134623"/>
                  <a:gd name="connsiteY6" fmla="*/ 7970 h 46186"/>
                  <a:gd name="connsiteX7" fmla="*/ 128152 w 134623"/>
                  <a:gd name="connsiteY7" fmla="*/ 46262 h 46186"/>
                  <a:gd name="connsiteX8" fmla="*/ 134833 w 134623"/>
                  <a:gd name="connsiteY8" fmla="*/ 42314 h 46186"/>
                  <a:gd name="connsiteX9" fmla="*/ 127950 w 134623"/>
                  <a:gd name="connsiteY9" fmla="*/ 38366 h 46186"/>
                  <a:gd name="connsiteX10" fmla="*/ 7093 w 134623"/>
                  <a:gd name="connsiteY10" fmla="*/ 38366 h 46186"/>
                  <a:gd name="connsiteX11" fmla="*/ 210 w 134623"/>
                  <a:gd name="connsiteY11" fmla="*/ 42314 h 46186"/>
                  <a:gd name="connsiteX12" fmla="*/ 6890 w 134623"/>
                  <a:gd name="connsiteY12" fmla="*/ 46262 h 46186"/>
                  <a:gd name="connsiteX13" fmla="*/ 128152 w 134623"/>
                  <a:gd name="connsiteY13" fmla="*/ 46262 h 4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623" h="46186">
                    <a:moveTo>
                      <a:pt x="127950" y="7970"/>
                    </a:moveTo>
                    <a:cubicBezTo>
                      <a:pt x="130986" y="7970"/>
                      <a:pt x="134833" y="7970"/>
                      <a:pt x="134833" y="4022"/>
                    </a:cubicBezTo>
                    <a:cubicBezTo>
                      <a:pt x="134833" y="75"/>
                      <a:pt x="130986" y="75"/>
                      <a:pt x="128152" y="75"/>
                    </a:cubicBezTo>
                    <a:lnTo>
                      <a:pt x="6890" y="75"/>
                    </a:lnTo>
                    <a:cubicBezTo>
                      <a:pt x="4056" y="75"/>
                      <a:pt x="210" y="75"/>
                      <a:pt x="210" y="4022"/>
                    </a:cubicBezTo>
                    <a:cubicBezTo>
                      <a:pt x="210" y="7970"/>
                      <a:pt x="4056" y="7970"/>
                      <a:pt x="7093" y="7970"/>
                    </a:cubicBezTo>
                    <a:lnTo>
                      <a:pt x="127950" y="7970"/>
                    </a:lnTo>
                    <a:close/>
                    <a:moveTo>
                      <a:pt x="128152" y="46262"/>
                    </a:moveTo>
                    <a:cubicBezTo>
                      <a:pt x="130986" y="46262"/>
                      <a:pt x="134833" y="46262"/>
                      <a:pt x="134833" y="42314"/>
                    </a:cubicBezTo>
                    <a:cubicBezTo>
                      <a:pt x="134833" y="38366"/>
                      <a:pt x="130986" y="38366"/>
                      <a:pt x="127950" y="38366"/>
                    </a:cubicBezTo>
                    <a:lnTo>
                      <a:pt x="7093" y="38366"/>
                    </a:lnTo>
                    <a:cubicBezTo>
                      <a:pt x="4056" y="38366"/>
                      <a:pt x="210" y="38366"/>
                      <a:pt x="210" y="42314"/>
                    </a:cubicBezTo>
                    <a:cubicBezTo>
                      <a:pt x="210" y="46262"/>
                      <a:pt x="4056" y="46262"/>
                      <a:pt x="6890" y="46262"/>
                    </a:cubicBezTo>
                    <a:lnTo>
                      <a:pt x="128152" y="46262"/>
                    </a:lnTo>
                    <a:close/>
                  </a:path>
                </a:pathLst>
              </a:custGeom>
              <a:solidFill>
                <a:schemeClr val="bg1">
                  <a:lumMod val="75000"/>
                </a:schemeClr>
              </a:solidFill>
              <a:ln w="303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4" name="Freeform: Shape 1203">
                <a:extLst>
                  <a:ext uri="{FF2B5EF4-FFF2-40B4-BE49-F238E27FC236}">
                    <a16:creationId xmlns:a16="http://schemas.microsoft.com/office/drawing/2014/main" id="{88CD3AAD-6FBC-EDE7-FED1-C04F853796A7}"/>
                  </a:ext>
                </a:extLst>
              </p:cNvPr>
              <p:cNvSpPr/>
              <p:nvPr>
                <p:custDataLst>
                  <p:tags r:id="rId236"/>
                </p:custDataLst>
              </p:nvPr>
            </p:nvSpPr>
            <p:spPr>
              <a:xfrm>
                <a:off x="13383238" y="4004806"/>
                <a:ext cx="201023" cy="139152"/>
              </a:xfrm>
              <a:custGeom>
                <a:avLst/>
                <a:gdLst>
                  <a:gd name="connsiteX0" fmla="*/ 174724 w 201023"/>
                  <a:gd name="connsiteY0" fmla="*/ 22971 h 139152"/>
                  <a:gd name="connsiteX1" fmla="*/ 197398 w 201023"/>
                  <a:gd name="connsiteY1" fmla="*/ 6193 h 139152"/>
                  <a:gd name="connsiteX2" fmla="*/ 201244 w 201023"/>
                  <a:gd name="connsiteY2" fmla="*/ 2246 h 139152"/>
                  <a:gd name="connsiteX3" fmla="*/ 198815 w 201023"/>
                  <a:gd name="connsiteY3" fmla="*/ 75 h 139152"/>
                  <a:gd name="connsiteX4" fmla="*/ 183227 w 201023"/>
                  <a:gd name="connsiteY4" fmla="*/ 667 h 139152"/>
                  <a:gd name="connsiteX5" fmla="*/ 162173 w 201023"/>
                  <a:gd name="connsiteY5" fmla="*/ 75 h 139152"/>
                  <a:gd name="connsiteX6" fmla="*/ 158326 w 201023"/>
                  <a:gd name="connsiteY6" fmla="*/ 3825 h 139152"/>
                  <a:gd name="connsiteX7" fmla="*/ 161363 w 201023"/>
                  <a:gd name="connsiteY7" fmla="*/ 6193 h 139152"/>
                  <a:gd name="connsiteX8" fmla="*/ 173307 w 201023"/>
                  <a:gd name="connsiteY8" fmla="*/ 13891 h 139152"/>
                  <a:gd name="connsiteX9" fmla="*/ 170675 w 201023"/>
                  <a:gd name="connsiteY9" fmla="*/ 20405 h 139152"/>
                  <a:gd name="connsiteX10" fmla="*/ 116016 w 201023"/>
                  <a:gd name="connsiteY10" fmla="*/ 113371 h 139152"/>
                  <a:gd name="connsiteX11" fmla="*/ 108526 w 201023"/>
                  <a:gd name="connsiteY11" fmla="*/ 15470 h 139152"/>
                  <a:gd name="connsiteX12" fmla="*/ 122697 w 201023"/>
                  <a:gd name="connsiteY12" fmla="*/ 6193 h 139152"/>
                  <a:gd name="connsiteX13" fmla="*/ 128163 w 201023"/>
                  <a:gd name="connsiteY13" fmla="*/ 2246 h 139152"/>
                  <a:gd name="connsiteX14" fmla="*/ 125126 w 201023"/>
                  <a:gd name="connsiteY14" fmla="*/ 75 h 139152"/>
                  <a:gd name="connsiteX15" fmla="*/ 100428 w 201023"/>
                  <a:gd name="connsiteY15" fmla="*/ 667 h 139152"/>
                  <a:gd name="connsiteX16" fmla="*/ 79172 w 201023"/>
                  <a:gd name="connsiteY16" fmla="*/ 75 h 139152"/>
                  <a:gd name="connsiteX17" fmla="*/ 75326 w 201023"/>
                  <a:gd name="connsiteY17" fmla="*/ 4022 h 139152"/>
                  <a:gd name="connsiteX18" fmla="*/ 80184 w 201023"/>
                  <a:gd name="connsiteY18" fmla="*/ 6193 h 139152"/>
                  <a:gd name="connsiteX19" fmla="*/ 90914 w 201023"/>
                  <a:gd name="connsiteY19" fmla="*/ 11128 h 139152"/>
                  <a:gd name="connsiteX20" fmla="*/ 92128 w 201023"/>
                  <a:gd name="connsiteY20" fmla="*/ 26326 h 139152"/>
                  <a:gd name="connsiteX21" fmla="*/ 40911 w 201023"/>
                  <a:gd name="connsiteY21" fmla="*/ 113371 h 139152"/>
                  <a:gd name="connsiteX22" fmla="*/ 33218 w 201023"/>
                  <a:gd name="connsiteY22" fmla="*/ 13299 h 139152"/>
                  <a:gd name="connsiteX23" fmla="*/ 48604 w 201023"/>
                  <a:gd name="connsiteY23" fmla="*/ 6193 h 139152"/>
                  <a:gd name="connsiteX24" fmla="*/ 52855 w 201023"/>
                  <a:gd name="connsiteY24" fmla="*/ 2246 h 139152"/>
                  <a:gd name="connsiteX25" fmla="*/ 50021 w 201023"/>
                  <a:gd name="connsiteY25" fmla="*/ 75 h 139152"/>
                  <a:gd name="connsiteX26" fmla="*/ 25120 w 201023"/>
                  <a:gd name="connsiteY26" fmla="*/ 667 h 139152"/>
                  <a:gd name="connsiteX27" fmla="*/ 3864 w 201023"/>
                  <a:gd name="connsiteY27" fmla="*/ 75 h 139152"/>
                  <a:gd name="connsiteX28" fmla="*/ 220 w 201023"/>
                  <a:gd name="connsiteY28" fmla="*/ 3825 h 139152"/>
                  <a:gd name="connsiteX29" fmla="*/ 5281 w 201023"/>
                  <a:gd name="connsiteY29" fmla="*/ 6193 h 139152"/>
                  <a:gd name="connsiteX30" fmla="*/ 16011 w 201023"/>
                  <a:gd name="connsiteY30" fmla="*/ 13497 h 139152"/>
                  <a:gd name="connsiteX31" fmla="*/ 25120 w 201023"/>
                  <a:gd name="connsiteY31" fmla="*/ 134096 h 139152"/>
                  <a:gd name="connsiteX32" fmla="*/ 28359 w 201023"/>
                  <a:gd name="connsiteY32" fmla="*/ 139227 h 139152"/>
                  <a:gd name="connsiteX33" fmla="*/ 33218 w 201023"/>
                  <a:gd name="connsiteY33" fmla="*/ 135083 h 139152"/>
                  <a:gd name="connsiteX34" fmla="*/ 92736 w 201023"/>
                  <a:gd name="connsiteY34" fmla="*/ 34419 h 139152"/>
                  <a:gd name="connsiteX35" fmla="*/ 100226 w 201023"/>
                  <a:gd name="connsiteY35" fmla="*/ 134096 h 139152"/>
                  <a:gd name="connsiteX36" fmla="*/ 103465 w 201023"/>
                  <a:gd name="connsiteY36" fmla="*/ 139227 h 139152"/>
                  <a:gd name="connsiteX37" fmla="*/ 108324 w 201023"/>
                  <a:gd name="connsiteY37" fmla="*/ 135477 h 139152"/>
                  <a:gd name="connsiteX38" fmla="*/ 174724 w 201023"/>
                  <a:gd name="connsiteY38" fmla="*/ 22971 h 1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1023" h="139152">
                    <a:moveTo>
                      <a:pt x="174724" y="22971"/>
                    </a:moveTo>
                    <a:cubicBezTo>
                      <a:pt x="179785" y="14286"/>
                      <a:pt x="184644" y="7180"/>
                      <a:pt x="197398" y="6193"/>
                    </a:cubicBezTo>
                    <a:cubicBezTo>
                      <a:pt x="199219" y="5996"/>
                      <a:pt x="201244" y="5996"/>
                      <a:pt x="201244" y="2246"/>
                    </a:cubicBezTo>
                    <a:cubicBezTo>
                      <a:pt x="201244" y="1456"/>
                      <a:pt x="200434" y="75"/>
                      <a:pt x="198815" y="75"/>
                    </a:cubicBezTo>
                    <a:cubicBezTo>
                      <a:pt x="193956" y="75"/>
                      <a:pt x="188288" y="667"/>
                      <a:pt x="183227" y="667"/>
                    </a:cubicBezTo>
                    <a:cubicBezTo>
                      <a:pt x="176344" y="667"/>
                      <a:pt x="168853" y="75"/>
                      <a:pt x="162173" y="75"/>
                    </a:cubicBezTo>
                    <a:cubicBezTo>
                      <a:pt x="160958" y="75"/>
                      <a:pt x="158326" y="75"/>
                      <a:pt x="158326" y="3825"/>
                    </a:cubicBezTo>
                    <a:cubicBezTo>
                      <a:pt x="158326" y="5996"/>
                      <a:pt x="160148" y="6193"/>
                      <a:pt x="161363" y="6193"/>
                    </a:cubicBezTo>
                    <a:cubicBezTo>
                      <a:pt x="166222" y="6391"/>
                      <a:pt x="173307" y="7970"/>
                      <a:pt x="173307" y="13891"/>
                    </a:cubicBezTo>
                    <a:cubicBezTo>
                      <a:pt x="173307" y="16062"/>
                      <a:pt x="172295" y="17642"/>
                      <a:pt x="170675" y="20405"/>
                    </a:cubicBezTo>
                    <a:lnTo>
                      <a:pt x="116016" y="113371"/>
                    </a:lnTo>
                    <a:lnTo>
                      <a:pt x="108526" y="15470"/>
                    </a:lnTo>
                    <a:cubicBezTo>
                      <a:pt x="108324" y="11523"/>
                      <a:pt x="107919" y="6391"/>
                      <a:pt x="122697" y="6193"/>
                    </a:cubicBezTo>
                    <a:cubicBezTo>
                      <a:pt x="126138" y="6193"/>
                      <a:pt x="128163" y="6193"/>
                      <a:pt x="128163" y="2246"/>
                    </a:cubicBezTo>
                    <a:cubicBezTo>
                      <a:pt x="128163" y="272"/>
                      <a:pt x="125936" y="75"/>
                      <a:pt x="125126" y="75"/>
                    </a:cubicBezTo>
                    <a:cubicBezTo>
                      <a:pt x="117029" y="75"/>
                      <a:pt x="108526" y="667"/>
                      <a:pt x="100428" y="667"/>
                    </a:cubicBezTo>
                    <a:cubicBezTo>
                      <a:pt x="95772" y="667"/>
                      <a:pt x="83828" y="75"/>
                      <a:pt x="79172" y="75"/>
                    </a:cubicBezTo>
                    <a:cubicBezTo>
                      <a:pt x="77957" y="75"/>
                      <a:pt x="75326" y="75"/>
                      <a:pt x="75326" y="4022"/>
                    </a:cubicBezTo>
                    <a:cubicBezTo>
                      <a:pt x="75326" y="6193"/>
                      <a:pt x="77350" y="6193"/>
                      <a:pt x="80184" y="6193"/>
                    </a:cubicBezTo>
                    <a:cubicBezTo>
                      <a:pt x="89092" y="6193"/>
                      <a:pt x="90509" y="7378"/>
                      <a:pt x="90914" y="11128"/>
                    </a:cubicBezTo>
                    <a:lnTo>
                      <a:pt x="92128" y="26326"/>
                    </a:lnTo>
                    <a:lnTo>
                      <a:pt x="40911" y="113371"/>
                    </a:lnTo>
                    <a:lnTo>
                      <a:pt x="33218" y="13299"/>
                    </a:lnTo>
                    <a:cubicBezTo>
                      <a:pt x="33218" y="10931"/>
                      <a:pt x="33218" y="6391"/>
                      <a:pt x="48604" y="6193"/>
                    </a:cubicBezTo>
                    <a:cubicBezTo>
                      <a:pt x="50628" y="6193"/>
                      <a:pt x="52855" y="6193"/>
                      <a:pt x="52855" y="2246"/>
                    </a:cubicBezTo>
                    <a:cubicBezTo>
                      <a:pt x="52855" y="75"/>
                      <a:pt x="50425" y="75"/>
                      <a:pt x="50021" y="75"/>
                    </a:cubicBezTo>
                    <a:cubicBezTo>
                      <a:pt x="41923" y="75"/>
                      <a:pt x="33420" y="667"/>
                      <a:pt x="25120" y="667"/>
                    </a:cubicBezTo>
                    <a:cubicBezTo>
                      <a:pt x="18035" y="667"/>
                      <a:pt x="10747" y="75"/>
                      <a:pt x="3864" y="75"/>
                    </a:cubicBezTo>
                    <a:cubicBezTo>
                      <a:pt x="2852" y="75"/>
                      <a:pt x="220" y="75"/>
                      <a:pt x="220" y="3825"/>
                    </a:cubicBezTo>
                    <a:cubicBezTo>
                      <a:pt x="220" y="6193"/>
                      <a:pt x="2042" y="6193"/>
                      <a:pt x="5281" y="6193"/>
                    </a:cubicBezTo>
                    <a:cubicBezTo>
                      <a:pt x="15403" y="6193"/>
                      <a:pt x="15606" y="7970"/>
                      <a:pt x="16011" y="13497"/>
                    </a:cubicBezTo>
                    <a:lnTo>
                      <a:pt x="25120" y="134096"/>
                    </a:lnTo>
                    <a:cubicBezTo>
                      <a:pt x="25323" y="137648"/>
                      <a:pt x="25525" y="139227"/>
                      <a:pt x="28359" y="139227"/>
                    </a:cubicBezTo>
                    <a:cubicBezTo>
                      <a:pt x="30789" y="139227"/>
                      <a:pt x="31396" y="138043"/>
                      <a:pt x="33218" y="135083"/>
                    </a:cubicBezTo>
                    <a:lnTo>
                      <a:pt x="92736" y="34419"/>
                    </a:lnTo>
                    <a:lnTo>
                      <a:pt x="100226" y="134096"/>
                    </a:lnTo>
                    <a:cubicBezTo>
                      <a:pt x="100631" y="138241"/>
                      <a:pt x="101036" y="139227"/>
                      <a:pt x="103465" y="139227"/>
                    </a:cubicBezTo>
                    <a:cubicBezTo>
                      <a:pt x="106097" y="139227"/>
                      <a:pt x="107311" y="137254"/>
                      <a:pt x="108324" y="135477"/>
                    </a:cubicBezTo>
                    <a:lnTo>
                      <a:pt x="174724" y="22971"/>
                    </a:lnTo>
                    <a:close/>
                  </a:path>
                </a:pathLst>
              </a:custGeom>
              <a:solidFill>
                <a:schemeClr val="bg1">
                  <a:lumMod val="75000"/>
                </a:schemeClr>
              </a:solidFill>
              <a:ln w="303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5" name="Freeform: Shape 1204">
                <a:extLst>
                  <a:ext uri="{FF2B5EF4-FFF2-40B4-BE49-F238E27FC236}">
                    <a16:creationId xmlns:a16="http://schemas.microsoft.com/office/drawing/2014/main" id="{595BEFCB-C81D-89D6-38AF-C5EBFA5297FE}"/>
                  </a:ext>
                </a:extLst>
              </p:cNvPr>
              <p:cNvSpPr/>
              <p:nvPr>
                <p:custDataLst>
                  <p:tags r:id="rId237"/>
                </p:custDataLst>
              </p:nvPr>
            </p:nvSpPr>
            <p:spPr>
              <a:xfrm>
                <a:off x="13568116" y="4108292"/>
                <a:ext cx="81765" cy="90498"/>
              </a:xfrm>
              <a:custGeom>
                <a:avLst/>
                <a:gdLst>
                  <a:gd name="connsiteX0" fmla="*/ 58755 w 81765"/>
                  <a:gd name="connsiteY0" fmla="*/ 41664 h 90498"/>
                  <a:gd name="connsiteX1" fmla="*/ 30130 w 81765"/>
                  <a:gd name="connsiteY1" fmla="*/ 76 h 90498"/>
                  <a:gd name="connsiteX2" fmla="*/ 10574 w 81765"/>
                  <a:gd name="connsiteY2" fmla="*/ 8090 h 90498"/>
                  <a:gd name="connsiteX3" fmla="*/ 230 w 81765"/>
                  <a:gd name="connsiteY3" fmla="*/ 24946 h 90498"/>
                  <a:gd name="connsiteX4" fmla="*/ 2497 w 81765"/>
                  <a:gd name="connsiteY4" fmla="*/ 26604 h 90498"/>
                  <a:gd name="connsiteX5" fmla="*/ 5189 w 81765"/>
                  <a:gd name="connsiteY5" fmla="*/ 24255 h 90498"/>
                  <a:gd name="connsiteX6" fmla="*/ 28146 w 81765"/>
                  <a:gd name="connsiteY6" fmla="*/ 11129 h 90498"/>
                  <a:gd name="connsiteX7" fmla="*/ 53937 w 81765"/>
                  <a:gd name="connsiteY7" fmla="*/ 47467 h 90498"/>
                  <a:gd name="connsiteX8" fmla="*/ 52945 w 81765"/>
                  <a:gd name="connsiteY8" fmla="*/ 57415 h 90498"/>
                  <a:gd name="connsiteX9" fmla="*/ 45435 w 81765"/>
                  <a:gd name="connsiteY9" fmla="*/ 87259 h 90498"/>
                  <a:gd name="connsiteX10" fmla="*/ 47844 w 81765"/>
                  <a:gd name="connsiteY10" fmla="*/ 90575 h 90498"/>
                  <a:gd name="connsiteX11" fmla="*/ 52662 w 81765"/>
                  <a:gd name="connsiteY11" fmla="*/ 83390 h 90498"/>
                  <a:gd name="connsiteX12" fmla="*/ 58188 w 81765"/>
                  <a:gd name="connsiteY12" fmla="*/ 57830 h 90498"/>
                  <a:gd name="connsiteX13" fmla="*/ 69667 w 81765"/>
                  <a:gd name="connsiteY13" fmla="*/ 27709 h 90498"/>
                  <a:gd name="connsiteX14" fmla="*/ 81287 w 81765"/>
                  <a:gd name="connsiteY14" fmla="*/ 4912 h 90498"/>
                  <a:gd name="connsiteX15" fmla="*/ 81995 w 81765"/>
                  <a:gd name="connsiteY15" fmla="*/ 3116 h 90498"/>
                  <a:gd name="connsiteX16" fmla="*/ 79728 w 81765"/>
                  <a:gd name="connsiteY16" fmla="*/ 1458 h 90498"/>
                  <a:gd name="connsiteX17" fmla="*/ 77602 w 81765"/>
                  <a:gd name="connsiteY17" fmla="*/ 2149 h 90498"/>
                  <a:gd name="connsiteX18" fmla="*/ 58755 w 81765"/>
                  <a:gd name="connsiteY18" fmla="*/ 41664 h 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765" h="90498">
                    <a:moveTo>
                      <a:pt x="58755" y="41664"/>
                    </a:moveTo>
                    <a:cubicBezTo>
                      <a:pt x="58047" y="33651"/>
                      <a:pt x="53229" y="76"/>
                      <a:pt x="30130" y="76"/>
                    </a:cubicBezTo>
                    <a:cubicBezTo>
                      <a:pt x="21769" y="76"/>
                      <a:pt x="14542" y="4498"/>
                      <a:pt x="10574" y="8090"/>
                    </a:cubicBezTo>
                    <a:cubicBezTo>
                      <a:pt x="1930" y="15689"/>
                      <a:pt x="230" y="24532"/>
                      <a:pt x="230" y="24946"/>
                    </a:cubicBezTo>
                    <a:cubicBezTo>
                      <a:pt x="230" y="26604"/>
                      <a:pt x="2072" y="26604"/>
                      <a:pt x="2497" y="26604"/>
                    </a:cubicBezTo>
                    <a:cubicBezTo>
                      <a:pt x="4339" y="26604"/>
                      <a:pt x="4481" y="26328"/>
                      <a:pt x="5189" y="24255"/>
                    </a:cubicBezTo>
                    <a:cubicBezTo>
                      <a:pt x="8165" y="16103"/>
                      <a:pt x="18652" y="11129"/>
                      <a:pt x="28146" y="11129"/>
                    </a:cubicBezTo>
                    <a:cubicBezTo>
                      <a:pt x="50961" y="11129"/>
                      <a:pt x="53937" y="33374"/>
                      <a:pt x="53937" y="47467"/>
                    </a:cubicBezTo>
                    <a:cubicBezTo>
                      <a:pt x="53937" y="54375"/>
                      <a:pt x="53512" y="55895"/>
                      <a:pt x="52945" y="57415"/>
                    </a:cubicBezTo>
                    <a:cubicBezTo>
                      <a:pt x="49686" y="67778"/>
                      <a:pt x="45435" y="83114"/>
                      <a:pt x="45435" y="87259"/>
                    </a:cubicBezTo>
                    <a:cubicBezTo>
                      <a:pt x="45435" y="88779"/>
                      <a:pt x="46001" y="90575"/>
                      <a:pt x="47844" y="90575"/>
                    </a:cubicBezTo>
                    <a:cubicBezTo>
                      <a:pt x="48836" y="90575"/>
                      <a:pt x="50394" y="90575"/>
                      <a:pt x="52662" y="83390"/>
                    </a:cubicBezTo>
                    <a:cubicBezTo>
                      <a:pt x="54362" y="78002"/>
                      <a:pt x="57055" y="67778"/>
                      <a:pt x="58188" y="57830"/>
                    </a:cubicBezTo>
                    <a:cubicBezTo>
                      <a:pt x="58755" y="52994"/>
                      <a:pt x="66691" y="34341"/>
                      <a:pt x="69667" y="27709"/>
                    </a:cubicBezTo>
                    <a:cubicBezTo>
                      <a:pt x="71651" y="23426"/>
                      <a:pt x="74627" y="16932"/>
                      <a:pt x="81287" y="4912"/>
                    </a:cubicBezTo>
                    <a:cubicBezTo>
                      <a:pt x="81712" y="4221"/>
                      <a:pt x="81995" y="3669"/>
                      <a:pt x="81995" y="3116"/>
                    </a:cubicBezTo>
                    <a:cubicBezTo>
                      <a:pt x="81995" y="1458"/>
                      <a:pt x="80153" y="1458"/>
                      <a:pt x="79728" y="1458"/>
                    </a:cubicBezTo>
                    <a:cubicBezTo>
                      <a:pt x="79303" y="1458"/>
                      <a:pt x="78028" y="1458"/>
                      <a:pt x="77602" y="2149"/>
                    </a:cubicBezTo>
                    <a:cubicBezTo>
                      <a:pt x="75902" y="5050"/>
                      <a:pt x="65132" y="24808"/>
                      <a:pt x="58755" y="41664"/>
                    </a:cubicBezTo>
                    <a:close/>
                  </a:path>
                </a:pathLst>
              </a:custGeom>
              <a:solidFill>
                <a:schemeClr val="bg1">
                  <a:lumMod val="75000"/>
                </a:schemeClr>
              </a:solidFill>
              <a:ln w="303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6" name="Freeform: Shape 1205">
                <a:extLst>
                  <a:ext uri="{FF2B5EF4-FFF2-40B4-BE49-F238E27FC236}">
                    <a16:creationId xmlns:a16="http://schemas.microsoft.com/office/drawing/2014/main" id="{4FC588B2-E5A7-E88D-46DE-2C8FCF6CC9B0}"/>
                  </a:ext>
                </a:extLst>
              </p:cNvPr>
              <p:cNvSpPr/>
              <p:nvPr>
                <p:custDataLst>
                  <p:tags r:id="rId238"/>
                </p:custDataLst>
              </p:nvPr>
            </p:nvSpPr>
            <p:spPr>
              <a:xfrm>
                <a:off x="13739079" y="4086324"/>
                <a:ext cx="123691" cy="7895"/>
              </a:xfrm>
              <a:custGeom>
                <a:avLst/>
                <a:gdLst>
                  <a:gd name="connsiteX0" fmla="*/ 116843 w 123691"/>
                  <a:gd name="connsiteY0" fmla="*/ 7970 h 7895"/>
                  <a:gd name="connsiteX1" fmla="*/ 123928 w 123691"/>
                  <a:gd name="connsiteY1" fmla="*/ 4022 h 7895"/>
                  <a:gd name="connsiteX2" fmla="*/ 116843 w 123691"/>
                  <a:gd name="connsiteY2" fmla="*/ 75 h 7895"/>
                  <a:gd name="connsiteX3" fmla="*/ 7322 w 123691"/>
                  <a:gd name="connsiteY3" fmla="*/ 75 h 7895"/>
                  <a:gd name="connsiteX4" fmla="*/ 237 w 123691"/>
                  <a:gd name="connsiteY4" fmla="*/ 4022 h 7895"/>
                  <a:gd name="connsiteX5" fmla="*/ 7322 w 123691"/>
                  <a:gd name="connsiteY5" fmla="*/ 7970 h 7895"/>
                  <a:gd name="connsiteX6" fmla="*/ 116843 w 123691"/>
                  <a:gd name="connsiteY6" fmla="*/ 7970 h 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691" h="7895">
                    <a:moveTo>
                      <a:pt x="116843" y="7970"/>
                    </a:moveTo>
                    <a:cubicBezTo>
                      <a:pt x="120284" y="7970"/>
                      <a:pt x="123928" y="7970"/>
                      <a:pt x="123928" y="4022"/>
                    </a:cubicBezTo>
                    <a:cubicBezTo>
                      <a:pt x="123928" y="75"/>
                      <a:pt x="120284" y="75"/>
                      <a:pt x="116843" y="75"/>
                    </a:cubicBezTo>
                    <a:lnTo>
                      <a:pt x="7322" y="75"/>
                    </a:lnTo>
                    <a:cubicBezTo>
                      <a:pt x="3881" y="75"/>
                      <a:pt x="237" y="75"/>
                      <a:pt x="237" y="4022"/>
                    </a:cubicBezTo>
                    <a:cubicBezTo>
                      <a:pt x="237" y="7970"/>
                      <a:pt x="3881" y="7970"/>
                      <a:pt x="7322" y="7970"/>
                    </a:cubicBezTo>
                    <a:lnTo>
                      <a:pt x="116843" y="7970"/>
                    </a:lnTo>
                    <a:close/>
                  </a:path>
                </a:pathLst>
              </a:custGeom>
              <a:solidFill>
                <a:schemeClr val="bg1">
                  <a:lumMod val="75000"/>
                </a:schemeClr>
              </a:solidFill>
              <a:ln w="303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7" name="Freeform: Shape 1206">
                <a:extLst>
                  <a:ext uri="{FF2B5EF4-FFF2-40B4-BE49-F238E27FC236}">
                    <a16:creationId xmlns:a16="http://schemas.microsoft.com/office/drawing/2014/main" id="{D0BDD728-BA69-F660-290C-F6C5A3CCA077}"/>
                  </a:ext>
                </a:extLst>
              </p:cNvPr>
              <p:cNvSpPr/>
              <p:nvPr>
                <p:custDataLst>
                  <p:tags r:id="rId239"/>
                </p:custDataLst>
              </p:nvPr>
            </p:nvSpPr>
            <p:spPr>
              <a:xfrm>
                <a:off x="13935851" y="4004806"/>
                <a:ext cx="201023" cy="139152"/>
              </a:xfrm>
              <a:custGeom>
                <a:avLst/>
                <a:gdLst>
                  <a:gd name="connsiteX0" fmla="*/ 174751 w 201023"/>
                  <a:gd name="connsiteY0" fmla="*/ 22971 h 139152"/>
                  <a:gd name="connsiteX1" fmla="*/ 197424 w 201023"/>
                  <a:gd name="connsiteY1" fmla="*/ 6193 h 139152"/>
                  <a:gd name="connsiteX2" fmla="*/ 201271 w 201023"/>
                  <a:gd name="connsiteY2" fmla="*/ 2246 h 139152"/>
                  <a:gd name="connsiteX3" fmla="*/ 198841 w 201023"/>
                  <a:gd name="connsiteY3" fmla="*/ 75 h 139152"/>
                  <a:gd name="connsiteX4" fmla="*/ 183253 w 201023"/>
                  <a:gd name="connsiteY4" fmla="*/ 667 h 139152"/>
                  <a:gd name="connsiteX5" fmla="*/ 162200 w 201023"/>
                  <a:gd name="connsiteY5" fmla="*/ 75 h 139152"/>
                  <a:gd name="connsiteX6" fmla="*/ 158353 w 201023"/>
                  <a:gd name="connsiteY6" fmla="*/ 3825 h 139152"/>
                  <a:gd name="connsiteX7" fmla="*/ 161390 w 201023"/>
                  <a:gd name="connsiteY7" fmla="*/ 6193 h 139152"/>
                  <a:gd name="connsiteX8" fmla="*/ 173334 w 201023"/>
                  <a:gd name="connsiteY8" fmla="*/ 13891 h 139152"/>
                  <a:gd name="connsiteX9" fmla="*/ 170702 w 201023"/>
                  <a:gd name="connsiteY9" fmla="*/ 20405 h 139152"/>
                  <a:gd name="connsiteX10" fmla="*/ 116043 w 201023"/>
                  <a:gd name="connsiteY10" fmla="*/ 113371 h 139152"/>
                  <a:gd name="connsiteX11" fmla="*/ 108553 w 201023"/>
                  <a:gd name="connsiteY11" fmla="*/ 15470 h 139152"/>
                  <a:gd name="connsiteX12" fmla="*/ 122724 w 201023"/>
                  <a:gd name="connsiteY12" fmla="*/ 6193 h 139152"/>
                  <a:gd name="connsiteX13" fmla="*/ 128189 w 201023"/>
                  <a:gd name="connsiteY13" fmla="*/ 2246 h 139152"/>
                  <a:gd name="connsiteX14" fmla="*/ 125153 w 201023"/>
                  <a:gd name="connsiteY14" fmla="*/ 75 h 139152"/>
                  <a:gd name="connsiteX15" fmla="*/ 100455 w 201023"/>
                  <a:gd name="connsiteY15" fmla="*/ 667 h 139152"/>
                  <a:gd name="connsiteX16" fmla="*/ 79199 w 201023"/>
                  <a:gd name="connsiteY16" fmla="*/ 75 h 139152"/>
                  <a:gd name="connsiteX17" fmla="*/ 75352 w 201023"/>
                  <a:gd name="connsiteY17" fmla="*/ 4022 h 139152"/>
                  <a:gd name="connsiteX18" fmla="*/ 80211 w 201023"/>
                  <a:gd name="connsiteY18" fmla="*/ 6193 h 139152"/>
                  <a:gd name="connsiteX19" fmla="*/ 90940 w 201023"/>
                  <a:gd name="connsiteY19" fmla="*/ 11128 h 139152"/>
                  <a:gd name="connsiteX20" fmla="*/ 92155 w 201023"/>
                  <a:gd name="connsiteY20" fmla="*/ 26326 h 139152"/>
                  <a:gd name="connsiteX21" fmla="*/ 40937 w 201023"/>
                  <a:gd name="connsiteY21" fmla="*/ 113371 h 139152"/>
                  <a:gd name="connsiteX22" fmla="*/ 33245 w 201023"/>
                  <a:gd name="connsiteY22" fmla="*/ 13299 h 139152"/>
                  <a:gd name="connsiteX23" fmla="*/ 48630 w 201023"/>
                  <a:gd name="connsiteY23" fmla="*/ 6193 h 139152"/>
                  <a:gd name="connsiteX24" fmla="*/ 52881 w 201023"/>
                  <a:gd name="connsiteY24" fmla="*/ 2246 h 139152"/>
                  <a:gd name="connsiteX25" fmla="*/ 50047 w 201023"/>
                  <a:gd name="connsiteY25" fmla="*/ 75 h 139152"/>
                  <a:gd name="connsiteX26" fmla="*/ 25147 w 201023"/>
                  <a:gd name="connsiteY26" fmla="*/ 667 h 139152"/>
                  <a:gd name="connsiteX27" fmla="*/ 3891 w 201023"/>
                  <a:gd name="connsiteY27" fmla="*/ 75 h 139152"/>
                  <a:gd name="connsiteX28" fmla="*/ 247 w 201023"/>
                  <a:gd name="connsiteY28" fmla="*/ 3825 h 139152"/>
                  <a:gd name="connsiteX29" fmla="*/ 5308 w 201023"/>
                  <a:gd name="connsiteY29" fmla="*/ 6193 h 139152"/>
                  <a:gd name="connsiteX30" fmla="*/ 16037 w 201023"/>
                  <a:gd name="connsiteY30" fmla="*/ 13497 h 139152"/>
                  <a:gd name="connsiteX31" fmla="*/ 25147 w 201023"/>
                  <a:gd name="connsiteY31" fmla="*/ 134096 h 139152"/>
                  <a:gd name="connsiteX32" fmla="*/ 28386 w 201023"/>
                  <a:gd name="connsiteY32" fmla="*/ 139227 h 139152"/>
                  <a:gd name="connsiteX33" fmla="*/ 33245 w 201023"/>
                  <a:gd name="connsiteY33" fmla="*/ 135083 h 139152"/>
                  <a:gd name="connsiteX34" fmla="*/ 92762 w 201023"/>
                  <a:gd name="connsiteY34" fmla="*/ 34419 h 139152"/>
                  <a:gd name="connsiteX35" fmla="*/ 100253 w 201023"/>
                  <a:gd name="connsiteY35" fmla="*/ 134096 h 139152"/>
                  <a:gd name="connsiteX36" fmla="*/ 103492 w 201023"/>
                  <a:gd name="connsiteY36" fmla="*/ 139227 h 139152"/>
                  <a:gd name="connsiteX37" fmla="*/ 108350 w 201023"/>
                  <a:gd name="connsiteY37" fmla="*/ 135477 h 139152"/>
                  <a:gd name="connsiteX38" fmla="*/ 174751 w 201023"/>
                  <a:gd name="connsiteY38" fmla="*/ 22971 h 1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1023" h="139152">
                    <a:moveTo>
                      <a:pt x="174751" y="22971"/>
                    </a:moveTo>
                    <a:cubicBezTo>
                      <a:pt x="179812" y="14286"/>
                      <a:pt x="184670" y="7180"/>
                      <a:pt x="197424" y="6193"/>
                    </a:cubicBezTo>
                    <a:cubicBezTo>
                      <a:pt x="199246" y="5996"/>
                      <a:pt x="201271" y="5996"/>
                      <a:pt x="201271" y="2246"/>
                    </a:cubicBezTo>
                    <a:cubicBezTo>
                      <a:pt x="201271" y="1456"/>
                      <a:pt x="200461" y="75"/>
                      <a:pt x="198841" y="75"/>
                    </a:cubicBezTo>
                    <a:cubicBezTo>
                      <a:pt x="193983" y="75"/>
                      <a:pt x="188314" y="667"/>
                      <a:pt x="183253" y="667"/>
                    </a:cubicBezTo>
                    <a:cubicBezTo>
                      <a:pt x="176370" y="667"/>
                      <a:pt x="168880" y="75"/>
                      <a:pt x="162200" y="75"/>
                    </a:cubicBezTo>
                    <a:cubicBezTo>
                      <a:pt x="160985" y="75"/>
                      <a:pt x="158353" y="75"/>
                      <a:pt x="158353" y="3825"/>
                    </a:cubicBezTo>
                    <a:cubicBezTo>
                      <a:pt x="158353" y="5996"/>
                      <a:pt x="160175" y="6193"/>
                      <a:pt x="161390" y="6193"/>
                    </a:cubicBezTo>
                    <a:cubicBezTo>
                      <a:pt x="166248" y="6391"/>
                      <a:pt x="173334" y="7970"/>
                      <a:pt x="173334" y="13891"/>
                    </a:cubicBezTo>
                    <a:cubicBezTo>
                      <a:pt x="173334" y="16062"/>
                      <a:pt x="172322" y="17642"/>
                      <a:pt x="170702" y="20405"/>
                    </a:cubicBezTo>
                    <a:lnTo>
                      <a:pt x="116043" y="113371"/>
                    </a:lnTo>
                    <a:lnTo>
                      <a:pt x="108553" y="15470"/>
                    </a:lnTo>
                    <a:cubicBezTo>
                      <a:pt x="108350" y="11523"/>
                      <a:pt x="107945" y="6391"/>
                      <a:pt x="122724" y="6193"/>
                    </a:cubicBezTo>
                    <a:cubicBezTo>
                      <a:pt x="126165" y="6193"/>
                      <a:pt x="128189" y="6193"/>
                      <a:pt x="128189" y="2246"/>
                    </a:cubicBezTo>
                    <a:cubicBezTo>
                      <a:pt x="128189" y="272"/>
                      <a:pt x="125963" y="75"/>
                      <a:pt x="125153" y="75"/>
                    </a:cubicBezTo>
                    <a:cubicBezTo>
                      <a:pt x="117055" y="75"/>
                      <a:pt x="108553" y="667"/>
                      <a:pt x="100455" y="667"/>
                    </a:cubicBezTo>
                    <a:cubicBezTo>
                      <a:pt x="95799" y="667"/>
                      <a:pt x="83855" y="75"/>
                      <a:pt x="79199" y="75"/>
                    </a:cubicBezTo>
                    <a:cubicBezTo>
                      <a:pt x="77984" y="75"/>
                      <a:pt x="75352" y="75"/>
                      <a:pt x="75352" y="4022"/>
                    </a:cubicBezTo>
                    <a:cubicBezTo>
                      <a:pt x="75352" y="6193"/>
                      <a:pt x="77377" y="6193"/>
                      <a:pt x="80211" y="6193"/>
                    </a:cubicBezTo>
                    <a:cubicBezTo>
                      <a:pt x="89118" y="6193"/>
                      <a:pt x="90535" y="7378"/>
                      <a:pt x="90940" y="11128"/>
                    </a:cubicBezTo>
                    <a:lnTo>
                      <a:pt x="92155" y="26326"/>
                    </a:lnTo>
                    <a:lnTo>
                      <a:pt x="40937" y="113371"/>
                    </a:lnTo>
                    <a:lnTo>
                      <a:pt x="33245" y="13299"/>
                    </a:lnTo>
                    <a:cubicBezTo>
                      <a:pt x="33245" y="10931"/>
                      <a:pt x="33245" y="6391"/>
                      <a:pt x="48630" y="6193"/>
                    </a:cubicBezTo>
                    <a:cubicBezTo>
                      <a:pt x="50655" y="6193"/>
                      <a:pt x="52881" y="6193"/>
                      <a:pt x="52881" y="2246"/>
                    </a:cubicBezTo>
                    <a:cubicBezTo>
                      <a:pt x="52881" y="75"/>
                      <a:pt x="50452" y="75"/>
                      <a:pt x="50047" y="75"/>
                    </a:cubicBezTo>
                    <a:cubicBezTo>
                      <a:pt x="41950" y="75"/>
                      <a:pt x="33447" y="667"/>
                      <a:pt x="25147" y="667"/>
                    </a:cubicBezTo>
                    <a:cubicBezTo>
                      <a:pt x="18062" y="667"/>
                      <a:pt x="10774" y="75"/>
                      <a:pt x="3891" y="75"/>
                    </a:cubicBezTo>
                    <a:cubicBezTo>
                      <a:pt x="2879" y="75"/>
                      <a:pt x="247" y="75"/>
                      <a:pt x="247" y="3825"/>
                    </a:cubicBezTo>
                    <a:cubicBezTo>
                      <a:pt x="247" y="6193"/>
                      <a:pt x="2069" y="6193"/>
                      <a:pt x="5308" y="6193"/>
                    </a:cubicBezTo>
                    <a:cubicBezTo>
                      <a:pt x="15430" y="6193"/>
                      <a:pt x="15632" y="7970"/>
                      <a:pt x="16037" y="13497"/>
                    </a:cubicBezTo>
                    <a:lnTo>
                      <a:pt x="25147" y="134096"/>
                    </a:lnTo>
                    <a:cubicBezTo>
                      <a:pt x="25350" y="137648"/>
                      <a:pt x="25552" y="139227"/>
                      <a:pt x="28386" y="139227"/>
                    </a:cubicBezTo>
                    <a:cubicBezTo>
                      <a:pt x="30815" y="139227"/>
                      <a:pt x="31423" y="138043"/>
                      <a:pt x="33245" y="135083"/>
                    </a:cubicBezTo>
                    <a:lnTo>
                      <a:pt x="92762" y="34419"/>
                    </a:lnTo>
                    <a:lnTo>
                      <a:pt x="100253" y="134096"/>
                    </a:lnTo>
                    <a:cubicBezTo>
                      <a:pt x="100658" y="138241"/>
                      <a:pt x="101062" y="139227"/>
                      <a:pt x="103492" y="139227"/>
                    </a:cubicBezTo>
                    <a:cubicBezTo>
                      <a:pt x="106123" y="139227"/>
                      <a:pt x="107338" y="137254"/>
                      <a:pt x="108350" y="135477"/>
                    </a:cubicBezTo>
                    <a:lnTo>
                      <a:pt x="174751" y="22971"/>
                    </a:lnTo>
                    <a:close/>
                  </a:path>
                </a:pathLst>
              </a:custGeom>
              <a:solidFill>
                <a:schemeClr val="bg1">
                  <a:lumMod val="75000"/>
                </a:schemeClr>
              </a:solidFill>
              <a:ln w="3036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260" name="Group 1259"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 \dv{\sigma}{\Omega}=&#10;        \frac{r_{\rm e}^2}{2} \frac{W_\gamma'^2}{W_\gamma^2} &#10;        \left[\frac{W_\gamma}{W_\gamma'}+\frac{W_\gamma'}{W_\gamma}&#10;        -\sin^2(\theta)\right]&#10;\end{equation*}&#10;&#10;\end{document}" title="IguanaTex Shape Display">
            <a:extLst>
              <a:ext uri="{FF2B5EF4-FFF2-40B4-BE49-F238E27FC236}">
                <a16:creationId xmlns:a16="http://schemas.microsoft.com/office/drawing/2014/main" id="{79CE0BB9-A05D-3A0B-A0E2-C4A5021D99F0}"/>
              </a:ext>
            </a:extLst>
          </p:cNvPr>
          <p:cNvGrpSpPr>
            <a:grpSpLocks noChangeAspect="1"/>
          </p:cNvGrpSpPr>
          <p:nvPr>
            <p:custDataLst>
              <p:tags r:id="rId1"/>
            </p:custDataLst>
          </p:nvPr>
        </p:nvGrpSpPr>
        <p:grpSpPr>
          <a:xfrm>
            <a:off x="6366539" y="1404000"/>
            <a:ext cx="4733969" cy="822856"/>
            <a:chOff x="7240519" y="4497921"/>
            <a:chExt cx="4733969" cy="822856"/>
          </a:xfrm>
          <a:solidFill>
            <a:schemeClr val="bg1"/>
          </a:solidFill>
        </p:grpSpPr>
        <p:sp>
          <p:nvSpPr>
            <p:cNvPr id="1218" name="Freeform: Shape 1217">
              <a:extLst>
                <a:ext uri="{FF2B5EF4-FFF2-40B4-BE49-F238E27FC236}">
                  <a16:creationId xmlns:a16="http://schemas.microsoft.com/office/drawing/2014/main" id="{E2F7D059-01DC-5F15-A28D-1C5B57D848AF}"/>
                </a:ext>
              </a:extLst>
            </p:cNvPr>
            <p:cNvSpPr/>
            <p:nvPr>
              <p:custDataLst>
                <p:tags r:id="rId191"/>
              </p:custDataLst>
            </p:nvPr>
          </p:nvSpPr>
          <p:spPr>
            <a:xfrm>
              <a:off x="7268163" y="4568589"/>
              <a:ext cx="148998" cy="216139"/>
            </a:xfrm>
            <a:custGeom>
              <a:avLst/>
              <a:gdLst>
                <a:gd name="connsiteX0" fmla="*/ 104727 w 148998"/>
                <a:gd name="connsiteY0" fmla="*/ 195978 h 216139"/>
                <a:gd name="connsiteX1" fmla="*/ 104727 w 148998"/>
                <a:gd name="connsiteY1" fmla="*/ 216213 h 216139"/>
                <a:gd name="connsiteX2" fmla="*/ 149154 w 148998"/>
                <a:gd name="connsiteY2" fmla="*/ 212840 h 216139"/>
                <a:gd name="connsiteX3" fmla="*/ 149154 w 148998"/>
                <a:gd name="connsiteY3" fmla="*/ 203336 h 216139"/>
                <a:gd name="connsiteX4" fmla="*/ 125581 w 148998"/>
                <a:gd name="connsiteY4" fmla="*/ 186168 h 216139"/>
                <a:gd name="connsiteX5" fmla="*/ 125581 w 148998"/>
                <a:gd name="connsiteY5" fmla="*/ 73 h 216139"/>
                <a:gd name="connsiteX6" fmla="*/ 82060 w 148998"/>
                <a:gd name="connsiteY6" fmla="*/ 3445 h 216139"/>
                <a:gd name="connsiteX7" fmla="*/ 82060 w 148998"/>
                <a:gd name="connsiteY7" fmla="*/ 12949 h 216139"/>
                <a:gd name="connsiteX8" fmla="*/ 105633 w 148998"/>
                <a:gd name="connsiteY8" fmla="*/ 30118 h 216139"/>
                <a:gd name="connsiteX9" fmla="*/ 105633 w 148998"/>
                <a:gd name="connsiteY9" fmla="*/ 96339 h 216139"/>
                <a:gd name="connsiteX10" fmla="*/ 67553 w 148998"/>
                <a:gd name="connsiteY10" fmla="*/ 77331 h 216139"/>
                <a:gd name="connsiteX11" fmla="*/ 156 w 148998"/>
                <a:gd name="connsiteY11" fmla="*/ 146925 h 216139"/>
                <a:gd name="connsiteX12" fmla="*/ 64228 w 148998"/>
                <a:gd name="connsiteY12" fmla="*/ 216213 h 216139"/>
                <a:gd name="connsiteX13" fmla="*/ 104727 w 148998"/>
                <a:gd name="connsiteY13" fmla="*/ 195978 h 216139"/>
                <a:gd name="connsiteX14" fmla="*/ 104727 w 148998"/>
                <a:gd name="connsiteY14" fmla="*/ 113814 h 216139"/>
                <a:gd name="connsiteX15" fmla="*/ 104727 w 148998"/>
                <a:gd name="connsiteY15" fmla="*/ 176664 h 216139"/>
                <a:gd name="connsiteX16" fmla="*/ 101402 w 148998"/>
                <a:gd name="connsiteY16" fmla="*/ 188007 h 216139"/>
                <a:gd name="connsiteX17" fmla="*/ 65739 w 148998"/>
                <a:gd name="connsiteY17" fmla="*/ 209468 h 216139"/>
                <a:gd name="connsiteX18" fmla="*/ 34005 w 148998"/>
                <a:gd name="connsiteY18" fmla="*/ 189847 h 216139"/>
                <a:gd name="connsiteX19" fmla="*/ 25241 w 148998"/>
                <a:gd name="connsiteY19" fmla="*/ 147232 h 216139"/>
                <a:gd name="connsiteX20" fmla="*/ 34610 w 148998"/>
                <a:gd name="connsiteY20" fmla="*/ 103697 h 216139"/>
                <a:gd name="connsiteX21" fmla="*/ 68761 w 148998"/>
                <a:gd name="connsiteY21" fmla="*/ 84076 h 216139"/>
                <a:gd name="connsiteX22" fmla="*/ 101402 w 148998"/>
                <a:gd name="connsiteY22" fmla="*/ 102471 h 216139"/>
                <a:gd name="connsiteX23" fmla="*/ 104727 w 148998"/>
                <a:gd name="connsiteY23" fmla="*/ 113814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998" h="216139">
                  <a:moveTo>
                    <a:pt x="104727" y="195978"/>
                  </a:moveTo>
                  <a:lnTo>
                    <a:pt x="104727" y="216213"/>
                  </a:lnTo>
                  <a:lnTo>
                    <a:pt x="149154" y="212840"/>
                  </a:lnTo>
                  <a:lnTo>
                    <a:pt x="149154" y="203336"/>
                  </a:lnTo>
                  <a:cubicBezTo>
                    <a:pt x="127998" y="203336"/>
                    <a:pt x="125581" y="201190"/>
                    <a:pt x="125581" y="186168"/>
                  </a:cubicBezTo>
                  <a:lnTo>
                    <a:pt x="125581" y="73"/>
                  </a:lnTo>
                  <a:lnTo>
                    <a:pt x="82060" y="3445"/>
                  </a:lnTo>
                  <a:lnTo>
                    <a:pt x="82060" y="12949"/>
                  </a:lnTo>
                  <a:cubicBezTo>
                    <a:pt x="103216" y="12949"/>
                    <a:pt x="105633" y="15095"/>
                    <a:pt x="105633" y="30118"/>
                  </a:cubicBezTo>
                  <a:lnTo>
                    <a:pt x="105633" y="96339"/>
                  </a:lnTo>
                  <a:cubicBezTo>
                    <a:pt x="96869" y="85302"/>
                    <a:pt x="83873" y="77331"/>
                    <a:pt x="67553" y="77331"/>
                  </a:cubicBezTo>
                  <a:cubicBezTo>
                    <a:pt x="31890" y="77331"/>
                    <a:pt x="156" y="107376"/>
                    <a:pt x="156" y="146925"/>
                  </a:cubicBezTo>
                  <a:cubicBezTo>
                    <a:pt x="156" y="185861"/>
                    <a:pt x="29774" y="216213"/>
                    <a:pt x="64228" y="216213"/>
                  </a:cubicBezTo>
                  <a:cubicBezTo>
                    <a:pt x="83571" y="216213"/>
                    <a:pt x="97171" y="205789"/>
                    <a:pt x="104727" y="195978"/>
                  </a:cubicBezTo>
                  <a:close/>
                  <a:moveTo>
                    <a:pt x="104727" y="113814"/>
                  </a:moveTo>
                  <a:lnTo>
                    <a:pt x="104727" y="176664"/>
                  </a:lnTo>
                  <a:cubicBezTo>
                    <a:pt x="104727" y="182182"/>
                    <a:pt x="104727" y="182795"/>
                    <a:pt x="101402" y="188007"/>
                  </a:cubicBezTo>
                  <a:cubicBezTo>
                    <a:pt x="92335" y="202723"/>
                    <a:pt x="78735" y="209468"/>
                    <a:pt x="65739" y="209468"/>
                  </a:cubicBezTo>
                  <a:cubicBezTo>
                    <a:pt x="52139" y="209468"/>
                    <a:pt x="41259" y="201497"/>
                    <a:pt x="34005" y="189847"/>
                  </a:cubicBezTo>
                  <a:cubicBezTo>
                    <a:pt x="26147" y="177277"/>
                    <a:pt x="25241" y="159802"/>
                    <a:pt x="25241" y="147232"/>
                  </a:cubicBezTo>
                  <a:cubicBezTo>
                    <a:pt x="25241" y="135888"/>
                    <a:pt x="25845" y="117493"/>
                    <a:pt x="34610" y="103697"/>
                  </a:cubicBezTo>
                  <a:cubicBezTo>
                    <a:pt x="40956" y="94193"/>
                    <a:pt x="52441" y="84076"/>
                    <a:pt x="68761" y="84076"/>
                  </a:cubicBezTo>
                  <a:cubicBezTo>
                    <a:pt x="79339" y="84076"/>
                    <a:pt x="92033" y="88675"/>
                    <a:pt x="101402" y="102471"/>
                  </a:cubicBezTo>
                  <a:cubicBezTo>
                    <a:pt x="104727" y="107683"/>
                    <a:pt x="104727" y="108296"/>
                    <a:pt x="104727" y="113814"/>
                  </a:cubicBezTo>
                  <a:close/>
                </a:path>
              </a:pathLst>
            </a:custGeom>
            <a:grpFill/>
            <a:ln w="30312" cap="flat">
              <a:noFill/>
              <a:prstDash val="solid"/>
              <a:miter/>
            </a:ln>
          </p:spPr>
          <p:txBody>
            <a:bodyPr rtlCol="0" anchor="ctr"/>
            <a:lstStyle/>
            <a:p>
              <a:endParaRPr lang="en-GB"/>
            </a:p>
          </p:txBody>
        </p:sp>
        <p:sp>
          <p:nvSpPr>
            <p:cNvPr id="1219" name="Freeform: Shape 1218">
              <a:extLst>
                <a:ext uri="{FF2B5EF4-FFF2-40B4-BE49-F238E27FC236}">
                  <a16:creationId xmlns:a16="http://schemas.microsoft.com/office/drawing/2014/main" id="{861FEE19-6DA6-38E2-E62B-C1718291B4F0}"/>
                </a:ext>
              </a:extLst>
            </p:cNvPr>
            <p:cNvSpPr/>
            <p:nvPr>
              <p:custDataLst>
                <p:tags r:id="rId192"/>
              </p:custDataLst>
            </p:nvPr>
          </p:nvSpPr>
          <p:spPr>
            <a:xfrm>
              <a:off x="7437277" y="4649220"/>
              <a:ext cx="159879" cy="135508"/>
            </a:xfrm>
            <a:custGeom>
              <a:avLst/>
              <a:gdLst>
                <a:gd name="connsiteX0" fmla="*/ 145231 w 159879"/>
                <a:gd name="connsiteY0" fmla="*/ 17855 h 135508"/>
                <a:gd name="connsiteX1" fmla="*/ 160040 w 159879"/>
                <a:gd name="connsiteY1" fmla="*/ 7431 h 135508"/>
                <a:gd name="connsiteX2" fmla="*/ 148253 w 159879"/>
                <a:gd name="connsiteY2" fmla="*/ 73 h 135508"/>
                <a:gd name="connsiteX3" fmla="*/ 79345 w 159879"/>
                <a:gd name="connsiteY3" fmla="*/ 73 h 135508"/>
                <a:gd name="connsiteX4" fmla="*/ 161 w 159879"/>
                <a:gd name="connsiteY4" fmla="*/ 87142 h 135508"/>
                <a:gd name="connsiteX5" fmla="*/ 45495 w 159879"/>
                <a:gd name="connsiteY5" fmla="*/ 135582 h 135508"/>
                <a:gd name="connsiteX6" fmla="*/ 121355 w 159879"/>
                <a:gd name="connsiteY6" fmla="*/ 51272 h 135508"/>
                <a:gd name="connsiteX7" fmla="*/ 111986 w 159879"/>
                <a:gd name="connsiteY7" fmla="*/ 17855 h 135508"/>
                <a:gd name="connsiteX8" fmla="*/ 145231 w 159879"/>
                <a:gd name="connsiteY8" fmla="*/ 17855 h 135508"/>
                <a:gd name="connsiteX9" fmla="*/ 45798 w 159879"/>
                <a:gd name="connsiteY9" fmla="*/ 128837 h 135508"/>
                <a:gd name="connsiteX10" fmla="*/ 18899 w 159879"/>
                <a:gd name="connsiteY10" fmla="*/ 95726 h 135508"/>
                <a:gd name="connsiteX11" fmla="*/ 33104 w 159879"/>
                <a:gd name="connsiteY11" fmla="*/ 43301 h 135508"/>
                <a:gd name="connsiteX12" fmla="*/ 74207 w 159879"/>
                <a:gd name="connsiteY12" fmla="*/ 17855 h 135508"/>
                <a:gd name="connsiteX13" fmla="*/ 102012 w 159879"/>
                <a:gd name="connsiteY13" fmla="*/ 47593 h 135508"/>
                <a:gd name="connsiteX14" fmla="*/ 85692 w 159879"/>
                <a:gd name="connsiteY14" fmla="*/ 102778 h 135508"/>
                <a:gd name="connsiteX15" fmla="*/ 45798 w 159879"/>
                <a:gd name="connsiteY15" fmla="*/ 128837 h 13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879" h="135508">
                  <a:moveTo>
                    <a:pt x="145231" y="17855"/>
                  </a:moveTo>
                  <a:cubicBezTo>
                    <a:pt x="149160" y="17855"/>
                    <a:pt x="160040" y="17855"/>
                    <a:pt x="160040" y="7431"/>
                  </a:cubicBezTo>
                  <a:cubicBezTo>
                    <a:pt x="160040" y="73"/>
                    <a:pt x="153693" y="73"/>
                    <a:pt x="148253" y="73"/>
                  </a:cubicBezTo>
                  <a:lnTo>
                    <a:pt x="79345" y="73"/>
                  </a:lnTo>
                  <a:cubicBezTo>
                    <a:pt x="33708" y="73"/>
                    <a:pt x="161" y="50659"/>
                    <a:pt x="161" y="87142"/>
                  </a:cubicBezTo>
                  <a:cubicBezTo>
                    <a:pt x="161" y="114121"/>
                    <a:pt x="17993" y="135582"/>
                    <a:pt x="45495" y="135582"/>
                  </a:cubicBezTo>
                  <a:cubicBezTo>
                    <a:pt x="81158" y="135582"/>
                    <a:pt x="121355" y="98485"/>
                    <a:pt x="121355" y="51272"/>
                  </a:cubicBezTo>
                  <a:cubicBezTo>
                    <a:pt x="121355" y="46060"/>
                    <a:pt x="121355" y="31344"/>
                    <a:pt x="111986" y="17855"/>
                  </a:cubicBezTo>
                  <a:lnTo>
                    <a:pt x="145231" y="17855"/>
                  </a:lnTo>
                  <a:close/>
                  <a:moveTo>
                    <a:pt x="45798" y="128837"/>
                  </a:moveTo>
                  <a:cubicBezTo>
                    <a:pt x="30988" y="128837"/>
                    <a:pt x="18899" y="117800"/>
                    <a:pt x="18899" y="95726"/>
                  </a:cubicBezTo>
                  <a:cubicBezTo>
                    <a:pt x="18899" y="86529"/>
                    <a:pt x="22526" y="61389"/>
                    <a:pt x="33104" y="43301"/>
                  </a:cubicBezTo>
                  <a:cubicBezTo>
                    <a:pt x="45798" y="22147"/>
                    <a:pt x="63931" y="17855"/>
                    <a:pt x="74207" y="17855"/>
                  </a:cubicBezTo>
                  <a:cubicBezTo>
                    <a:pt x="99594" y="17855"/>
                    <a:pt x="102012" y="38089"/>
                    <a:pt x="102012" y="47593"/>
                  </a:cubicBezTo>
                  <a:cubicBezTo>
                    <a:pt x="102012" y="62002"/>
                    <a:pt x="95968" y="87142"/>
                    <a:pt x="85692" y="102778"/>
                  </a:cubicBezTo>
                  <a:cubicBezTo>
                    <a:pt x="73905" y="120866"/>
                    <a:pt x="57585" y="128837"/>
                    <a:pt x="45798" y="128837"/>
                  </a:cubicBezTo>
                  <a:close/>
                </a:path>
              </a:pathLst>
            </a:custGeom>
            <a:grpFill/>
            <a:ln w="30312" cap="flat">
              <a:noFill/>
              <a:prstDash val="solid"/>
              <a:miter/>
            </a:ln>
          </p:spPr>
          <p:txBody>
            <a:bodyPr rtlCol="0" anchor="ctr"/>
            <a:lstStyle/>
            <a:p>
              <a:endParaRPr lang="en-GB"/>
            </a:p>
          </p:txBody>
        </p:sp>
        <p:sp>
          <p:nvSpPr>
            <p:cNvPr id="1220" name="Freeform: Shape 1219">
              <a:extLst>
                <a:ext uri="{FF2B5EF4-FFF2-40B4-BE49-F238E27FC236}">
                  <a16:creationId xmlns:a16="http://schemas.microsoft.com/office/drawing/2014/main" id="{285364AB-DD09-7D1D-CAEA-D6BA703A8357}"/>
                </a:ext>
              </a:extLst>
            </p:cNvPr>
            <p:cNvSpPr/>
            <p:nvPr>
              <p:custDataLst>
                <p:tags r:id="rId193"/>
              </p:custDataLst>
            </p:nvPr>
          </p:nvSpPr>
          <p:spPr>
            <a:xfrm>
              <a:off x="7240519" y="4905984"/>
              <a:ext cx="386182" cy="12262"/>
            </a:xfrm>
            <a:custGeom>
              <a:avLst/>
              <a:gdLst>
                <a:gd name="connsiteX0" fmla="*/ 0 w 386182"/>
                <a:gd name="connsiteY0" fmla="*/ 0 h 12262"/>
                <a:gd name="connsiteX1" fmla="*/ 386182 w 386182"/>
                <a:gd name="connsiteY1" fmla="*/ 0 h 12262"/>
                <a:gd name="connsiteX2" fmla="*/ 386182 w 386182"/>
                <a:gd name="connsiteY2" fmla="*/ 12263 h 12262"/>
                <a:gd name="connsiteX3" fmla="*/ 0 w 386182"/>
                <a:gd name="connsiteY3" fmla="*/ 12263 h 12262"/>
              </a:gdLst>
              <a:ahLst/>
              <a:cxnLst>
                <a:cxn ang="0">
                  <a:pos x="connsiteX0" y="connsiteY0"/>
                </a:cxn>
                <a:cxn ang="0">
                  <a:pos x="connsiteX1" y="connsiteY1"/>
                </a:cxn>
                <a:cxn ang="0">
                  <a:pos x="connsiteX2" y="connsiteY2"/>
                </a:cxn>
                <a:cxn ang="0">
                  <a:pos x="connsiteX3" y="connsiteY3"/>
                </a:cxn>
              </a:cxnLst>
              <a:rect l="l" t="t" r="r" b="b"/>
              <a:pathLst>
                <a:path w="386182" h="12262">
                  <a:moveTo>
                    <a:pt x="0" y="0"/>
                  </a:moveTo>
                  <a:lnTo>
                    <a:pt x="386182" y="0"/>
                  </a:lnTo>
                  <a:lnTo>
                    <a:pt x="386182" y="12263"/>
                  </a:lnTo>
                  <a:lnTo>
                    <a:pt x="0" y="12263"/>
                  </a:lnTo>
                  <a:close/>
                </a:path>
              </a:pathLst>
            </a:custGeom>
            <a:grpFill/>
            <a:ln w="30312" cap="flat">
              <a:noFill/>
              <a:prstDash val="solid"/>
              <a:miter/>
            </a:ln>
          </p:spPr>
          <p:txBody>
            <a:bodyPr rtlCol="0" anchor="ctr"/>
            <a:lstStyle/>
            <a:p>
              <a:endParaRPr lang="en-GB"/>
            </a:p>
          </p:txBody>
        </p:sp>
        <p:sp>
          <p:nvSpPr>
            <p:cNvPr id="1221" name="Freeform: Shape 1220">
              <a:extLst>
                <a:ext uri="{FF2B5EF4-FFF2-40B4-BE49-F238E27FC236}">
                  <a16:creationId xmlns:a16="http://schemas.microsoft.com/office/drawing/2014/main" id="{A9B00F38-8742-F872-6C93-D7DAA93A58E6}"/>
                </a:ext>
              </a:extLst>
            </p:cNvPr>
            <p:cNvSpPr/>
            <p:nvPr>
              <p:custDataLst>
                <p:tags r:id="rId194"/>
              </p:custDataLst>
            </p:nvPr>
          </p:nvSpPr>
          <p:spPr>
            <a:xfrm>
              <a:off x="7250795" y="4986293"/>
              <a:ext cx="148998" cy="216139"/>
            </a:xfrm>
            <a:custGeom>
              <a:avLst/>
              <a:gdLst>
                <a:gd name="connsiteX0" fmla="*/ 104726 w 148998"/>
                <a:gd name="connsiteY0" fmla="*/ 195992 h 216139"/>
                <a:gd name="connsiteX1" fmla="*/ 104726 w 148998"/>
                <a:gd name="connsiteY1" fmla="*/ 216226 h 216139"/>
                <a:gd name="connsiteX2" fmla="*/ 149154 w 148998"/>
                <a:gd name="connsiteY2" fmla="*/ 212854 h 216139"/>
                <a:gd name="connsiteX3" fmla="*/ 149154 w 148998"/>
                <a:gd name="connsiteY3" fmla="*/ 203350 h 216139"/>
                <a:gd name="connsiteX4" fmla="*/ 125580 w 148998"/>
                <a:gd name="connsiteY4" fmla="*/ 186181 h 216139"/>
                <a:gd name="connsiteX5" fmla="*/ 125580 w 148998"/>
                <a:gd name="connsiteY5" fmla="*/ 86 h 216139"/>
                <a:gd name="connsiteX6" fmla="*/ 82059 w 148998"/>
                <a:gd name="connsiteY6" fmla="*/ 3459 h 216139"/>
                <a:gd name="connsiteX7" fmla="*/ 82059 w 148998"/>
                <a:gd name="connsiteY7" fmla="*/ 12963 h 216139"/>
                <a:gd name="connsiteX8" fmla="*/ 105633 w 148998"/>
                <a:gd name="connsiteY8" fmla="*/ 30131 h 216139"/>
                <a:gd name="connsiteX9" fmla="*/ 105633 w 148998"/>
                <a:gd name="connsiteY9" fmla="*/ 96353 h 216139"/>
                <a:gd name="connsiteX10" fmla="*/ 67552 w 148998"/>
                <a:gd name="connsiteY10" fmla="*/ 77345 h 216139"/>
                <a:gd name="connsiteX11" fmla="*/ 155 w 148998"/>
                <a:gd name="connsiteY11" fmla="*/ 146939 h 216139"/>
                <a:gd name="connsiteX12" fmla="*/ 64227 w 148998"/>
                <a:gd name="connsiteY12" fmla="*/ 216226 h 216139"/>
                <a:gd name="connsiteX13" fmla="*/ 104726 w 148998"/>
                <a:gd name="connsiteY13" fmla="*/ 195992 h 216139"/>
                <a:gd name="connsiteX14" fmla="*/ 104726 w 148998"/>
                <a:gd name="connsiteY14" fmla="*/ 113828 h 216139"/>
                <a:gd name="connsiteX15" fmla="*/ 104726 w 148998"/>
                <a:gd name="connsiteY15" fmla="*/ 176677 h 216139"/>
                <a:gd name="connsiteX16" fmla="*/ 101402 w 148998"/>
                <a:gd name="connsiteY16" fmla="*/ 188021 h 216139"/>
                <a:gd name="connsiteX17" fmla="*/ 65739 w 148998"/>
                <a:gd name="connsiteY17" fmla="*/ 209481 h 216139"/>
                <a:gd name="connsiteX18" fmla="*/ 34005 w 148998"/>
                <a:gd name="connsiteY18" fmla="*/ 189860 h 216139"/>
                <a:gd name="connsiteX19" fmla="*/ 25240 w 148998"/>
                <a:gd name="connsiteY19" fmla="*/ 147245 h 216139"/>
                <a:gd name="connsiteX20" fmla="*/ 34609 w 148998"/>
                <a:gd name="connsiteY20" fmla="*/ 103711 h 216139"/>
                <a:gd name="connsiteX21" fmla="*/ 68761 w 148998"/>
                <a:gd name="connsiteY21" fmla="*/ 84090 h 216139"/>
                <a:gd name="connsiteX22" fmla="*/ 101402 w 148998"/>
                <a:gd name="connsiteY22" fmla="*/ 102485 h 216139"/>
                <a:gd name="connsiteX23" fmla="*/ 104726 w 148998"/>
                <a:gd name="connsiteY23" fmla="*/ 113828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998" h="216139">
                  <a:moveTo>
                    <a:pt x="104726" y="195992"/>
                  </a:moveTo>
                  <a:lnTo>
                    <a:pt x="104726" y="216226"/>
                  </a:lnTo>
                  <a:lnTo>
                    <a:pt x="149154" y="212854"/>
                  </a:lnTo>
                  <a:lnTo>
                    <a:pt x="149154" y="203350"/>
                  </a:lnTo>
                  <a:cubicBezTo>
                    <a:pt x="127998" y="203350"/>
                    <a:pt x="125580" y="201204"/>
                    <a:pt x="125580" y="186181"/>
                  </a:cubicBezTo>
                  <a:lnTo>
                    <a:pt x="125580" y="86"/>
                  </a:lnTo>
                  <a:lnTo>
                    <a:pt x="82059" y="3459"/>
                  </a:lnTo>
                  <a:lnTo>
                    <a:pt x="82059" y="12963"/>
                  </a:lnTo>
                  <a:cubicBezTo>
                    <a:pt x="103215" y="12963"/>
                    <a:pt x="105633" y="15109"/>
                    <a:pt x="105633" y="30131"/>
                  </a:cubicBezTo>
                  <a:lnTo>
                    <a:pt x="105633" y="96353"/>
                  </a:lnTo>
                  <a:cubicBezTo>
                    <a:pt x="96868" y="85316"/>
                    <a:pt x="83872" y="77345"/>
                    <a:pt x="67552" y="77345"/>
                  </a:cubicBezTo>
                  <a:cubicBezTo>
                    <a:pt x="31889" y="77345"/>
                    <a:pt x="155" y="107390"/>
                    <a:pt x="155" y="146939"/>
                  </a:cubicBezTo>
                  <a:cubicBezTo>
                    <a:pt x="155" y="185875"/>
                    <a:pt x="29773" y="216226"/>
                    <a:pt x="64227" y="216226"/>
                  </a:cubicBezTo>
                  <a:cubicBezTo>
                    <a:pt x="83570" y="216226"/>
                    <a:pt x="97170" y="205802"/>
                    <a:pt x="104726" y="195992"/>
                  </a:cubicBezTo>
                  <a:close/>
                  <a:moveTo>
                    <a:pt x="104726" y="113828"/>
                  </a:moveTo>
                  <a:lnTo>
                    <a:pt x="104726" y="176677"/>
                  </a:lnTo>
                  <a:cubicBezTo>
                    <a:pt x="104726" y="182196"/>
                    <a:pt x="104726" y="182809"/>
                    <a:pt x="101402" y="188021"/>
                  </a:cubicBezTo>
                  <a:cubicBezTo>
                    <a:pt x="92335" y="202737"/>
                    <a:pt x="78734" y="209481"/>
                    <a:pt x="65739" y="209481"/>
                  </a:cubicBezTo>
                  <a:cubicBezTo>
                    <a:pt x="52138" y="209481"/>
                    <a:pt x="41258" y="201510"/>
                    <a:pt x="34005" y="189860"/>
                  </a:cubicBezTo>
                  <a:cubicBezTo>
                    <a:pt x="26147" y="177290"/>
                    <a:pt x="25240" y="159815"/>
                    <a:pt x="25240" y="147245"/>
                  </a:cubicBezTo>
                  <a:cubicBezTo>
                    <a:pt x="25240" y="135902"/>
                    <a:pt x="25844" y="117507"/>
                    <a:pt x="34609" y="103711"/>
                  </a:cubicBezTo>
                  <a:cubicBezTo>
                    <a:pt x="40956" y="94207"/>
                    <a:pt x="52441" y="84090"/>
                    <a:pt x="68761" y="84090"/>
                  </a:cubicBezTo>
                  <a:cubicBezTo>
                    <a:pt x="79339" y="84090"/>
                    <a:pt x="92033" y="88688"/>
                    <a:pt x="101402" y="102485"/>
                  </a:cubicBezTo>
                  <a:cubicBezTo>
                    <a:pt x="104726" y="107696"/>
                    <a:pt x="104726" y="108310"/>
                    <a:pt x="104726" y="113828"/>
                  </a:cubicBezTo>
                  <a:close/>
                </a:path>
              </a:pathLst>
            </a:custGeom>
            <a:grpFill/>
            <a:ln w="30312" cap="flat">
              <a:noFill/>
              <a:prstDash val="solid"/>
              <a:miter/>
            </a:ln>
          </p:spPr>
          <p:txBody>
            <a:bodyPr rtlCol="0" anchor="ctr"/>
            <a:lstStyle/>
            <a:p>
              <a:endParaRPr lang="en-GB"/>
            </a:p>
          </p:txBody>
        </p:sp>
        <p:sp>
          <p:nvSpPr>
            <p:cNvPr id="1222" name="Freeform: Shape 1221">
              <a:extLst>
                <a:ext uri="{FF2B5EF4-FFF2-40B4-BE49-F238E27FC236}">
                  <a16:creationId xmlns:a16="http://schemas.microsoft.com/office/drawing/2014/main" id="{EC0093E6-34E0-17F7-DAB8-B9BC9D3A7817}"/>
                </a:ext>
              </a:extLst>
            </p:cNvPr>
            <p:cNvSpPr/>
            <p:nvPr>
              <p:custDataLst>
                <p:tags r:id="rId195"/>
              </p:custDataLst>
            </p:nvPr>
          </p:nvSpPr>
          <p:spPr>
            <a:xfrm>
              <a:off x="7421722" y="4982920"/>
              <a:ext cx="191310" cy="216139"/>
            </a:xfrm>
            <a:custGeom>
              <a:avLst/>
              <a:gdLst>
                <a:gd name="connsiteX0" fmla="*/ 191471 w 191310"/>
                <a:gd name="connsiteY0" fmla="*/ 166560 h 216139"/>
                <a:gd name="connsiteX1" fmla="*/ 183916 w 191310"/>
                <a:gd name="connsiteY1" fmla="*/ 166560 h 216139"/>
                <a:gd name="connsiteX2" fmla="*/ 178476 w 191310"/>
                <a:gd name="connsiteY2" fmla="*/ 188940 h 216139"/>
                <a:gd name="connsiteX3" fmla="*/ 158528 w 191310"/>
                <a:gd name="connsiteY3" fmla="*/ 196298 h 216139"/>
                <a:gd name="connsiteX4" fmla="*/ 134350 w 191310"/>
                <a:gd name="connsiteY4" fmla="*/ 196298 h 216139"/>
                <a:gd name="connsiteX5" fmla="*/ 161248 w 191310"/>
                <a:gd name="connsiteY5" fmla="*/ 144180 h 216139"/>
                <a:gd name="connsiteX6" fmla="*/ 187845 w 191310"/>
                <a:gd name="connsiteY6" fmla="*/ 77038 h 216139"/>
                <a:gd name="connsiteX7" fmla="*/ 95967 w 191310"/>
                <a:gd name="connsiteY7" fmla="*/ 86 h 216139"/>
                <a:gd name="connsiteX8" fmla="*/ 3787 w 191310"/>
                <a:gd name="connsiteY8" fmla="*/ 77038 h 216139"/>
                <a:gd name="connsiteX9" fmla="*/ 30383 w 191310"/>
                <a:gd name="connsiteY9" fmla="*/ 144180 h 216139"/>
                <a:gd name="connsiteX10" fmla="*/ 57282 w 191310"/>
                <a:gd name="connsiteY10" fmla="*/ 196298 h 216139"/>
                <a:gd name="connsiteX11" fmla="*/ 33103 w 191310"/>
                <a:gd name="connsiteY11" fmla="*/ 196298 h 216139"/>
                <a:gd name="connsiteX12" fmla="*/ 13156 w 191310"/>
                <a:gd name="connsiteY12" fmla="*/ 189247 h 216139"/>
                <a:gd name="connsiteX13" fmla="*/ 7716 w 191310"/>
                <a:gd name="connsiteY13" fmla="*/ 166560 h 216139"/>
                <a:gd name="connsiteX14" fmla="*/ 160 w 191310"/>
                <a:gd name="connsiteY14" fmla="*/ 166560 h 216139"/>
                <a:gd name="connsiteX15" fmla="*/ 10134 w 191310"/>
                <a:gd name="connsiteY15" fmla="*/ 216226 h 216139"/>
                <a:gd name="connsiteX16" fmla="*/ 58491 w 191310"/>
                <a:gd name="connsiteY16" fmla="*/ 216226 h 216139"/>
                <a:gd name="connsiteX17" fmla="*/ 66046 w 191310"/>
                <a:gd name="connsiteY17" fmla="*/ 209788 h 216139"/>
                <a:gd name="connsiteX18" fmla="*/ 49726 w 191310"/>
                <a:gd name="connsiteY18" fmla="*/ 141727 h 216139"/>
                <a:gd name="connsiteX19" fmla="*/ 34917 w 191310"/>
                <a:gd name="connsiteY19" fmla="*/ 76732 h 216139"/>
                <a:gd name="connsiteX20" fmla="*/ 95665 w 191310"/>
                <a:gd name="connsiteY20" fmla="*/ 6831 h 216139"/>
                <a:gd name="connsiteX21" fmla="*/ 156715 w 191310"/>
                <a:gd name="connsiteY21" fmla="*/ 76732 h 216139"/>
                <a:gd name="connsiteX22" fmla="*/ 139790 w 191310"/>
                <a:gd name="connsiteY22" fmla="*/ 148165 h 216139"/>
                <a:gd name="connsiteX23" fmla="*/ 125585 w 191310"/>
                <a:gd name="connsiteY23" fmla="*/ 209788 h 216139"/>
                <a:gd name="connsiteX24" fmla="*/ 133443 w 191310"/>
                <a:gd name="connsiteY24" fmla="*/ 216226 h 216139"/>
                <a:gd name="connsiteX25" fmla="*/ 181498 w 191310"/>
                <a:gd name="connsiteY25" fmla="*/ 216226 h 216139"/>
                <a:gd name="connsiteX26" fmla="*/ 191471 w 191310"/>
                <a:gd name="connsiteY26" fmla="*/ 166560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310" h="216139">
                  <a:moveTo>
                    <a:pt x="191471" y="166560"/>
                  </a:moveTo>
                  <a:lnTo>
                    <a:pt x="183916" y="166560"/>
                  </a:lnTo>
                  <a:cubicBezTo>
                    <a:pt x="182405" y="174531"/>
                    <a:pt x="181196" y="181582"/>
                    <a:pt x="178476" y="188940"/>
                  </a:cubicBezTo>
                  <a:cubicBezTo>
                    <a:pt x="176964" y="193846"/>
                    <a:pt x="176058" y="196298"/>
                    <a:pt x="158528" y="196298"/>
                  </a:cubicBezTo>
                  <a:lnTo>
                    <a:pt x="134350" y="196298"/>
                  </a:lnTo>
                  <a:cubicBezTo>
                    <a:pt x="138279" y="179130"/>
                    <a:pt x="147648" y="164414"/>
                    <a:pt x="161248" y="144180"/>
                  </a:cubicBezTo>
                  <a:cubicBezTo>
                    <a:pt x="175453" y="122412"/>
                    <a:pt x="187845" y="101258"/>
                    <a:pt x="187845" y="77038"/>
                  </a:cubicBezTo>
                  <a:cubicBezTo>
                    <a:pt x="187845" y="34423"/>
                    <a:pt x="147044" y="86"/>
                    <a:pt x="95967" y="86"/>
                  </a:cubicBezTo>
                  <a:cubicBezTo>
                    <a:pt x="43984" y="86"/>
                    <a:pt x="3787" y="35037"/>
                    <a:pt x="3787" y="77038"/>
                  </a:cubicBezTo>
                  <a:cubicBezTo>
                    <a:pt x="3787" y="101258"/>
                    <a:pt x="16179" y="122412"/>
                    <a:pt x="30383" y="144180"/>
                  </a:cubicBezTo>
                  <a:cubicBezTo>
                    <a:pt x="43681" y="164414"/>
                    <a:pt x="53353" y="179130"/>
                    <a:pt x="57282" y="196298"/>
                  </a:cubicBezTo>
                  <a:lnTo>
                    <a:pt x="33103" y="196298"/>
                  </a:lnTo>
                  <a:cubicBezTo>
                    <a:pt x="15574" y="196298"/>
                    <a:pt x="14667" y="193846"/>
                    <a:pt x="13156" y="189247"/>
                  </a:cubicBezTo>
                  <a:cubicBezTo>
                    <a:pt x="10739" y="182196"/>
                    <a:pt x="9227" y="174224"/>
                    <a:pt x="7716" y="166560"/>
                  </a:cubicBezTo>
                  <a:lnTo>
                    <a:pt x="160" y="166560"/>
                  </a:lnTo>
                  <a:lnTo>
                    <a:pt x="10134" y="216226"/>
                  </a:lnTo>
                  <a:lnTo>
                    <a:pt x="58491" y="216226"/>
                  </a:lnTo>
                  <a:cubicBezTo>
                    <a:pt x="65140" y="216226"/>
                    <a:pt x="66046" y="216226"/>
                    <a:pt x="66046" y="209788"/>
                  </a:cubicBezTo>
                  <a:cubicBezTo>
                    <a:pt x="66046" y="188327"/>
                    <a:pt x="56677" y="161348"/>
                    <a:pt x="49726" y="141727"/>
                  </a:cubicBezTo>
                  <a:cubicBezTo>
                    <a:pt x="43379" y="123945"/>
                    <a:pt x="34917" y="99725"/>
                    <a:pt x="34917" y="76732"/>
                  </a:cubicBezTo>
                  <a:cubicBezTo>
                    <a:pt x="34917" y="27679"/>
                    <a:pt x="68162" y="6831"/>
                    <a:pt x="95665" y="6831"/>
                  </a:cubicBezTo>
                  <a:cubicBezTo>
                    <a:pt x="124679" y="6831"/>
                    <a:pt x="156715" y="28905"/>
                    <a:pt x="156715" y="76732"/>
                  </a:cubicBezTo>
                  <a:cubicBezTo>
                    <a:pt x="156715" y="99725"/>
                    <a:pt x="148555" y="123025"/>
                    <a:pt x="139790" y="148165"/>
                  </a:cubicBezTo>
                  <a:cubicBezTo>
                    <a:pt x="135257" y="161041"/>
                    <a:pt x="125585" y="188634"/>
                    <a:pt x="125585" y="209788"/>
                  </a:cubicBezTo>
                  <a:cubicBezTo>
                    <a:pt x="125585" y="216226"/>
                    <a:pt x="126492" y="216226"/>
                    <a:pt x="133443" y="216226"/>
                  </a:cubicBezTo>
                  <a:lnTo>
                    <a:pt x="181498" y="216226"/>
                  </a:lnTo>
                  <a:lnTo>
                    <a:pt x="191471" y="166560"/>
                  </a:lnTo>
                  <a:close/>
                </a:path>
              </a:pathLst>
            </a:custGeom>
            <a:grpFill/>
            <a:ln w="30312" cap="flat">
              <a:noFill/>
              <a:prstDash val="solid"/>
              <a:miter/>
            </a:ln>
          </p:spPr>
          <p:txBody>
            <a:bodyPr rtlCol="0" anchor="ctr"/>
            <a:lstStyle/>
            <a:p>
              <a:endParaRPr lang="en-GB"/>
            </a:p>
          </p:txBody>
        </p:sp>
        <p:sp>
          <p:nvSpPr>
            <p:cNvPr id="1223" name="Freeform: Shape 1222">
              <a:extLst>
                <a:ext uri="{FF2B5EF4-FFF2-40B4-BE49-F238E27FC236}">
                  <a16:creationId xmlns:a16="http://schemas.microsoft.com/office/drawing/2014/main" id="{E77B3812-0607-94FE-2EC7-30B2963349FF}"/>
                </a:ext>
              </a:extLst>
            </p:cNvPr>
            <p:cNvSpPr/>
            <p:nvPr>
              <p:custDataLst>
                <p:tags r:id="rId196"/>
              </p:custDataLst>
            </p:nvPr>
          </p:nvSpPr>
          <p:spPr>
            <a:xfrm>
              <a:off x="7763844" y="4876245"/>
              <a:ext cx="200982" cy="71739"/>
            </a:xfrm>
            <a:custGeom>
              <a:avLst/>
              <a:gdLst>
                <a:gd name="connsiteX0" fmla="*/ 190878 w 200982"/>
                <a:gd name="connsiteY0" fmla="*/ 12343 h 71739"/>
                <a:gd name="connsiteX1" fmla="*/ 201154 w 200982"/>
                <a:gd name="connsiteY1" fmla="*/ 6211 h 71739"/>
                <a:gd name="connsiteX2" fmla="*/ 191180 w 200982"/>
                <a:gd name="connsiteY2" fmla="*/ 80 h 71739"/>
                <a:gd name="connsiteX3" fmla="*/ 10145 w 200982"/>
                <a:gd name="connsiteY3" fmla="*/ 80 h 71739"/>
                <a:gd name="connsiteX4" fmla="*/ 172 w 200982"/>
                <a:gd name="connsiteY4" fmla="*/ 6211 h 71739"/>
                <a:gd name="connsiteX5" fmla="*/ 10447 w 200982"/>
                <a:gd name="connsiteY5" fmla="*/ 12343 h 71739"/>
                <a:gd name="connsiteX6" fmla="*/ 190878 w 200982"/>
                <a:gd name="connsiteY6" fmla="*/ 12343 h 71739"/>
                <a:gd name="connsiteX7" fmla="*/ 191180 w 200982"/>
                <a:gd name="connsiteY7" fmla="*/ 71820 h 71739"/>
                <a:gd name="connsiteX8" fmla="*/ 201154 w 200982"/>
                <a:gd name="connsiteY8" fmla="*/ 65688 h 71739"/>
                <a:gd name="connsiteX9" fmla="*/ 190878 w 200982"/>
                <a:gd name="connsiteY9" fmla="*/ 59556 h 71739"/>
                <a:gd name="connsiteX10" fmla="*/ 10447 w 200982"/>
                <a:gd name="connsiteY10" fmla="*/ 59556 h 71739"/>
                <a:gd name="connsiteX11" fmla="*/ 172 w 200982"/>
                <a:gd name="connsiteY11" fmla="*/ 65688 h 71739"/>
                <a:gd name="connsiteX12" fmla="*/ 10145 w 200982"/>
                <a:gd name="connsiteY12" fmla="*/ 71820 h 71739"/>
                <a:gd name="connsiteX13" fmla="*/ 191180 w 200982"/>
                <a:gd name="connsiteY13" fmla="*/ 71820 h 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82" h="71739">
                  <a:moveTo>
                    <a:pt x="190878" y="12343"/>
                  </a:moveTo>
                  <a:cubicBezTo>
                    <a:pt x="195412" y="12343"/>
                    <a:pt x="201154" y="12343"/>
                    <a:pt x="201154" y="6211"/>
                  </a:cubicBezTo>
                  <a:cubicBezTo>
                    <a:pt x="201154" y="80"/>
                    <a:pt x="195412" y="80"/>
                    <a:pt x="191180" y="80"/>
                  </a:cubicBezTo>
                  <a:lnTo>
                    <a:pt x="10145" y="80"/>
                  </a:lnTo>
                  <a:cubicBezTo>
                    <a:pt x="5914" y="80"/>
                    <a:pt x="172" y="80"/>
                    <a:pt x="172" y="6211"/>
                  </a:cubicBezTo>
                  <a:cubicBezTo>
                    <a:pt x="172" y="12343"/>
                    <a:pt x="5914" y="12343"/>
                    <a:pt x="10447" y="12343"/>
                  </a:cubicBezTo>
                  <a:lnTo>
                    <a:pt x="190878" y="12343"/>
                  </a:lnTo>
                  <a:close/>
                  <a:moveTo>
                    <a:pt x="191180" y="71820"/>
                  </a:moveTo>
                  <a:cubicBezTo>
                    <a:pt x="195412" y="71820"/>
                    <a:pt x="201154" y="71820"/>
                    <a:pt x="201154" y="65688"/>
                  </a:cubicBezTo>
                  <a:cubicBezTo>
                    <a:pt x="201154" y="59556"/>
                    <a:pt x="195412" y="59556"/>
                    <a:pt x="190878" y="59556"/>
                  </a:cubicBezTo>
                  <a:lnTo>
                    <a:pt x="10447" y="59556"/>
                  </a:lnTo>
                  <a:cubicBezTo>
                    <a:pt x="5914" y="59556"/>
                    <a:pt x="172" y="59556"/>
                    <a:pt x="172" y="65688"/>
                  </a:cubicBezTo>
                  <a:cubicBezTo>
                    <a:pt x="172" y="71820"/>
                    <a:pt x="5914" y="71820"/>
                    <a:pt x="10145" y="71820"/>
                  </a:cubicBezTo>
                  <a:lnTo>
                    <a:pt x="191180" y="71820"/>
                  </a:lnTo>
                  <a:close/>
                </a:path>
              </a:pathLst>
            </a:custGeom>
            <a:grpFill/>
            <a:ln w="30312" cap="flat">
              <a:noFill/>
              <a:prstDash val="solid"/>
              <a:miter/>
            </a:ln>
          </p:spPr>
          <p:txBody>
            <a:bodyPr rtlCol="0" anchor="ctr"/>
            <a:lstStyle/>
            <a:p>
              <a:endParaRPr lang="en-GB"/>
            </a:p>
          </p:txBody>
        </p:sp>
        <p:sp>
          <p:nvSpPr>
            <p:cNvPr id="1224" name="Freeform: Shape 1223">
              <a:extLst>
                <a:ext uri="{FF2B5EF4-FFF2-40B4-BE49-F238E27FC236}">
                  <a16:creationId xmlns:a16="http://schemas.microsoft.com/office/drawing/2014/main" id="{F1A1E960-785C-316D-9C2E-2271F29FAD59}"/>
                </a:ext>
              </a:extLst>
            </p:cNvPr>
            <p:cNvSpPr/>
            <p:nvPr>
              <p:custDataLst>
                <p:tags r:id="rId197"/>
              </p:custDataLst>
            </p:nvPr>
          </p:nvSpPr>
          <p:spPr>
            <a:xfrm>
              <a:off x="8110969" y="4645847"/>
              <a:ext cx="123007" cy="138881"/>
            </a:xfrm>
            <a:custGeom>
              <a:avLst/>
              <a:gdLst>
                <a:gd name="connsiteX0" fmla="*/ 18015 w 123007"/>
                <a:gd name="connsiteY0" fmla="*/ 117493 h 138881"/>
                <a:gd name="connsiteX1" fmla="*/ 15295 w 123007"/>
                <a:gd name="connsiteY1" fmla="*/ 130676 h 138881"/>
                <a:gd name="connsiteX2" fmla="*/ 24059 w 123007"/>
                <a:gd name="connsiteY2" fmla="*/ 138954 h 138881"/>
                <a:gd name="connsiteX3" fmla="*/ 35242 w 123007"/>
                <a:gd name="connsiteY3" fmla="*/ 130370 h 138881"/>
                <a:gd name="connsiteX4" fmla="*/ 47331 w 123007"/>
                <a:gd name="connsiteY4" fmla="*/ 81930 h 138881"/>
                <a:gd name="connsiteX5" fmla="*/ 57002 w 123007"/>
                <a:gd name="connsiteY5" fmla="*/ 42074 h 138881"/>
                <a:gd name="connsiteX6" fmla="*/ 73927 w 123007"/>
                <a:gd name="connsiteY6" fmla="*/ 16935 h 138881"/>
                <a:gd name="connsiteX7" fmla="*/ 98106 w 123007"/>
                <a:gd name="connsiteY7" fmla="*/ 6818 h 138881"/>
                <a:gd name="connsiteX8" fmla="*/ 110799 w 123007"/>
                <a:gd name="connsiteY8" fmla="*/ 10497 h 138881"/>
                <a:gd name="connsiteX9" fmla="*/ 95083 w 123007"/>
                <a:gd name="connsiteY9" fmla="*/ 27359 h 138881"/>
                <a:gd name="connsiteX10" fmla="*/ 106568 w 123007"/>
                <a:gd name="connsiteY10" fmla="*/ 38089 h 138881"/>
                <a:gd name="connsiteX11" fmla="*/ 123191 w 123007"/>
                <a:gd name="connsiteY11" fmla="*/ 20001 h 138881"/>
                <a:gd name="connsiteX12" fmla="*/ 98106 w 123007"/>
                <a:gd name="connsiteY12" fmla="*/ 73 h 138881"/>
                <a:gd name="connsiteX13" fmla="*/ 59420 w 123007"/>
                <a:gd name="connsiteY13" fmla="*/ 23680 h 138881"/>
                <a:gd name="connsiteX14" fmla="*/ 31917 w 123007"/>
                <a:gd name="connsiteY14" fmla="*/ 73 h 138881"/>
                <a:gd name="connsiteX15" fmla="*/ 9552 w 123007"/>
                <a:gd name="connsiteY15" fmla="*/ 17548 h 138881"/>
                <a:gd name="connsiteX16" fmla="*/ 183 w 123007"/>
                <a:gd name="connsiteY16" fmla="*/ 47286 h 138881"/>
                <a:gd name="connsiteX17" fmla="*/ 3810 w 123007"/>
                <a:gd name="connsiteY17" fmla="*/ 50352 h 138881"/>
                <a:gd name="connsiteX18" fmla="*/ 8948 w 123007"/>
                <a:gd name="connsiteY18" fmla="*/ 43301 h 138881"/>
                <a:gd name="connsiteX19" fmla="*/ 31011 w 123007"/>
                <a:gd name="connsiteY19" fmla="*/ 6818 h 138881"/>
                <a:gd name="connsiteX20" fmla="*/ 40380 w 123007"/>
                <a:gd name="connsiteY20" fmla="*/ 20920 h 138881"/>
                <a:gd name="connsiteX21" fmla="*/ 35544 w 123007"/>
                <a:gd name="connsiteY21" fmla="*/ 46673 h 138881"/>
                <a:gd name="connsiteX22" fmla="*/ 18015 w 123007"/>
                <a:gd name="connsiteY22" fmla="*/ 117493 h 13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007" h="138881">
                  <a:moveTo>
                    <a:pt x="18015" y="117493"/>
                  </a:moveTo>
                  <a:cubicBezTo>
                    <a:pt x="17108" y="122092"/>
                    <a:pt x="15295" y="129144"/>
                    <a:pt x="15295" y="130676"/>
                  </a:cubicBezTo>
                  <a:cubicBezTo>
                    <a:pt x="15295" y="136195"/>
                    <a:pt x="19526" y="138954"/>
                    <a:pt x="24059" y="138954"/>
                  </a:cubicBezTo>
                  <a:cubicBezTo>
                    <a:pt x="27686" y="138954"/>
                    <a:pt x="33126" y="136501"/>
                    <a:pt x="35242" y="130370"/>
                  </a:cubicBezTo>
                  <a:cubicBezTo>
                    <a:pt x="35846" y="129144"/>
                    <a:pt x="46122" y="87448"/>
                    <a:pt x="47331" y="81930"/>
                  </a:cubicBezTo>
                  <a:cubicBezTo>
                    <a:pt x="49749" y="71813"/>
                    <a:pt x="55189" y="50352"/>
                    <a:pt x="57002" y="42074"/>
                  </a:cubicBezTo>
                  <a:cubicBezTo>
                    <a:pt x="58211" y="38089"/>
                    <a:pt x="66674" y="23680"/>
                    <a:pt x="73927" y="16935"/>
                  </a:cubicBezTo>
                  <a:cubicBezTo>
                    <a:pt x="76345" y="14789"/>
                    <a:pt x="85110" y="6818"/>
                    <a:pt x="98106" y="6818"/>
                  </a:cubicBezTo>
                  <a:cubicBezTo>
                    <a:pt x="105963" y="6818"/>
                    <a:pt x="110497" y="10497"/>
                    <a:pt x="110799" y="10497"/>
                  </a:cubicBezTo>
                  <a:cubicBezTo>
                    <a:pt x="101732" y="12030"/>
                    <a:pt x="95083" y="19387"/>
                    <a:pt x="95083" y="27359"/>
                  </a:cubicBezTo>
                  <a:cubicBezTo>
                    <a:pt x="95083" y="32264"/>
                    <a:pt x="98408" y="38089"/>
                    <a:pt x="106568" y="38089"/>
                  </a:cubicBezTo>
                  <a:cubicBezTo>
                    <a:pt x="114728" y="38089"/>
                    <a:pt x="123191" y="31038"/>
                    <a:pt x="123191" y="20001"/>
                  </a:cubicBezTo>
                  <a:cubicBezTo>
                    <a:pt x="123191" y="9270"/>
                    <a:pt x="113519" y="73"/>
                    <a:pt x="98106" y="73"/>
                  </a:cubicBezTo>
                  <a:cubicBezTo>
                    <a:pt x="78461" y="73"/>
                    <a:pt x="65163" y="15095"/>
                    <a:pt x="59420" y="23680"/>
                  </a:cubicBezTo>
                  <a:cubicBezTo>
                    <a:pt x="57002" y="9883"/>
                    <a:pt x="46122" y="73"/>
                    <a:pt x="31917" y="73"/>
                  </a:cubicBezTo>
                  <a:cubicBezTo>
                    <a:pt x="18015" y="73"/>
                    <a:pt x="12272" y="12030"/>
                    <a:pt x="9552" y="17548"/>
                  </a:cubicBezTo>
                  <a:cubicBezTo>
                    <a:pt x="4112" y="27972"/>
                    <a:pt x="183" y="46367"/>
                    <a:pt x="183" y="47286"/>
                  </a:cubicBezTo>
                  <a:cubicBezTo>
                    <a:pt x="183" y="50352"/>
                    <a:pt x="3206" y="50352"/>
                    <a:pt x="3810" y="50352"/>
                  </a:cubicBezTo>
                  <a:cubicBezTo>
                    <a:pt x="6832" y="50352"/>
                    <a:pt x="7135" y="50046"/>
                    <a:pt x="8948" y="43301"/>
                  </a:cubicBezTo>
                  <a:cubicBezTo>
                    <a:pt x="14086" y="21534"/>
                    <a:pt x="20130" y="6818"/>
                    <a:pt x="31011" y="6818"/>
                  </a:cubicBezTo>
                  <a:cubicBezTo>
                    <a:pt x="36149" y="6818"/>
                    <a:pt x="40380" y="9270"/>
                    <a:pt x="40380" y="20920"/>
                  </a:cubicBezTo>
                  <a:cubicBezTo>
                    <a:pt x="40380" y="27359"/>
                    <a:pt x="39473" y="30731"/>
                    <a:pt x="35544" y="46673"/>
                  </a:cubicBezTo>
                  <a:lnTo>
                    <a:pt x="18015" y="117493"/>
                  </a:lnTo>
                  <a:close/>
                </a:path>
              </a:pathLst>
            </a:custGeom>
            <a:grpFill/>
            <a:ln w="30312" cap="flat">
              <a:noFill/>
              <a:prstDash val="solid"/>
              <a:miter/>
            </a:ln>
          </p:spPr>
          <p:txBody>
            <a:bodyPr rtlCol="0" anchor="ctr"/>
            <a:lstStyle/>
            <a:p>
              <a:endParaRPr lang="en-GB"/>
            </a:p>
          </p:txBody>
        </p:sp>
        <p:sp>
          <p:nvSpPr>
            <p:cNvPr id="1225" name="Freeform: Shape 1224">
              <a:extLst>
                <a:ext uri="{FF2B5EF4-FFF2-40B4-BE49-F238E27FC236}">
                  <a16:creationId xmlns:a16="http://schemas.microsoft.com/office/drawing/2014/main" id="{C000EBD3-46D5-2BF4-EF85-F6CD102BAE62}"/>
                </a:ext>
              </a:extLst>
            </p:cNvPr>
            <p:cNvSpPr/>
            <p:nvPr>
              <p:custDataLst>
                <p:tags r:id="rId198"/>
              </p:custDataLst>
            </p:nvPr>
          </p:nvSpPr>
          <p:spPr>
            <a:xfrm>
              <a:off x="8260282" y="4527602"/>
              <a:ext cx="93509" cy="142498"/>
            </a:xfrm>
            <a:custGeom>
              <a:avLst/>
              <a:gdLst>
                <a:gd name="connsiteX0" fmla="*/ 93698 w 93509"/>
                <a:gd name="connsiteY0" fmla="*/ 103510 h 142498"/>
                <a:gd name="connsiteX1" fmla="*/ 86505 w 93509"/>
                <a:gd name="connsiteY1" fmla="*/ 103510 h 142498"/>
                <a:gd name="connsiteX2" fmla="*/ 81004 w 93509"/>
                <a:gd name="connsiteY2" fmla="*/ 123039 h 142498"/>
                <a:gd name="connsiteX3" fmla="*/ 60060 w 93509"/>
                <a:gd name="connsiteY3" fmla="*/ 124327 h 142498"/>
                <a:gd name="connsiteX4" fmla="*/ 21133 w 93509"/>
                <a:gd name="connsiteY4" fmla="*/ 124327 h 142498"/>
                <a:gd name="connsiteX5" fmla="*/ 63445 w 93509"/>
                <a:gd name="connsiteY5" fmla="*/ 88273 h 142498"/>
                <a:gd name="connsiteX6" fmla="*/ 93698 w 93509"/>
                <a:gd name="connsiteY6" fmla="*/ 41918 h 142498"/>
                <a:gd name="connsiteX7" fmla="*/ 44193 w 93509"/>
                <a:gd name="connsiteY7" fmla="*/ 69 h 142498"/>
                <a:gd name="connsiteX8" fmla="*/ 188 w 93509"/>
                <a:gd name="connsiteY8" fmla="*/ 38484 h 142498"/>
                <a:gd name="connsiteX9" fmla="*/ 11401 w 93509"/>
                <a:gd name="connsiteY9" fmla="*/ 50502 h 142498"/>
                <a:gd name="connsiteX10" fmla="*/ 22614 w 93509"/>
                <a:gd name="connsiteY10" fmla="*/ 39128 h 142498"/>
                <a:gd name="connsiteX11" fmla="*/ 10131 w 93509"/>
                <a:gd name="connsiteY11" fmla="*/ 27753 h 142498"/>
                <a:gd name="connsiteX12" fmla="*/ 41019 w 93509"/>
                <a:gd name="connsiteY12" fmla="*/ 7795 h 142498"/>
                <a:gd name="connsiteX13" fmla="*/ 73176 w 93509"/>
                <a:gd name="connsiteY13" fmla="*/ 41918 h 142498"/>
                <a:gd name="connsiteX14" fmla="*/ 53290 w 93509"/>
                <a:gd name="connsiteY14" fmla="*/ 83122 h 142498"/>
                <a:gd name="connsiteX15" fmla="*/ 2304 w 93509"/>
                <a:gd name="connsiteY15" fmla="*/ 134198 h 142498"/>
                <a:gd name="connsiteX16" fmla="*/ 188 w 93509"/>
                <a:gd name="connsiteY16" fmla="*/ 142568 h 142498"/>
                <a:gd name="connsiteX17" fmla="*/ 87351 w 93509"/>
                <a:gd name="connsiteY17" fmla="*/ 142568 h 142498"/>
                <a:gd name="connsiteX18" fmla="*/ 93698 w 93509"/>
                <a:gd name="connsiteY18" fmla="*/ 103510 h 1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509" h="142498">
                  <a:moveTo>
                    <a:pt x="93698" y="103510"/>
                  </a:moveTo>
                  <a:lnTo>
                    <a:pt x="86505" y="103510"/>
                  </a:lnTo>
                  <a:cubicBezTo>
                    <a:pt x="85870" y="108231"/>
                    <a:pt x="83754" y="120893"/>
                    <a:pt x="81004" y="123039"/>
                  </a:cubicBezTo>
                  <a:cubicBezTo>
                    <a:pt x="79312" y="124327"/>
                    <a:pt x="63022" y="124327"/>
                    <a:pt x="60060" y="124327"/>
                  </a:cubicBezTo>
                  <a:lnTo>
                    <a:pt x="21133" y="124327"/>
                  </a:lnTo>
                  <a:cubicBezTo>
                    <a:pt x="43346" y="104368"/>
                    <a:pt x="50751" y="98359"/>
                    <a:pt x="63445" y="88273"/>
                  </a:cubicBezTo>
                  <a:cubicBezTo>
                    <a:pt x="79100" y="75611"/>
                    <a:pt x="93698" y="62305"/>
                    <a:pt x="93698" y="41918"/>
                  </a:cubicBezTo>
                  <a:cubicBezTo>
                    <a:pt x="93698" y="15950"/>
                    <a:pt x="71272" y="69"/>
                    <a:pt x="44193" y="69"/>
                  </a:cubicBezTo>
                  <a:cubicBezTo>
                    <a:pt x="17959" y="69"/>
                    <a:pt x="188" y="18740"/>
                    <a:pt x="188" y="38484"/>
                  </a:cubicBezTo>
                  <a:cubicBezTo>
                    <a:pt x="188" y="49429"/>
                    <a:pt x="9285" y="50502"/>
                    <a:pt x="11401" y="50502"/>
                  </a:cubicBezTo>
                  <a:cubicBezTo>
                    <a:pt x="16478" y="50502"/>
                    <a:pt x="22614" y="46853"/>
                    <a:pt x="22614" y="39128"/>
                  </a:cubicBezTo>
                  <a:cubicBezTo>
                    <a:pt x="22614" y="35265"/>
                    <a:pt x="21133" y="27753"/>
                    <a:pt x="10131" y="27753"/>
                  </a:cubicBezTo>
                  <a:cubicBezTo>
                    <a:pt x="16690" y="12516"/>
                    <a:pt x="31076" y="7795"/>
                    <a:pt x="41019" y="7795"/>
                  </a:cubicBezTo>
                  <a:cubicBezTo>
                    <a:pt x="62175" y="7795"/>
                    <a:pt x="73176" y="24534"/>
                    <a:pt x="73176" y="41918"/>
                  </a:cubicBezTo>
                  <a:cubicBezTo>
                    <a:pt x="73176" y="60588"/>
                    <a:pt x="60060" y="75396"/>
                    <a:pt x="53290" y="83122"/>
                  </a:cubicBezTo>
                  <a:lnTo>
                    <a:pt x="2304" y="134198"/>
                  </a:lnTo>
                  <a:cubicBezTo>
                    <a:pt x="188" y="136130"/>
                    <a:pt x="188" y="136559"/>
                    <a:pt x="188" y="142568"/>
                  </a:cubicBezTo>
                  <a:lnTo>
                    <a:pt x="87351" y="142568"/>
                  </a:lnTo>
                  <a:lnTo>
                    <a:pt x="93698" y="103510"/>
                  </a:lnTo>
                  <a:close/>
                </a:path>
              </a:pathLst>
            </a:custGeom>
            <a:grpFill/>
            <a:ln w="30312" cap="flat">
              <a:noFill/>
              <a:prstDash val="solid"/>
              <a:miter/>
            </a:ln>
          </p:spPr>
          <p:txBody>
            <a:bodyPr rtlCol="0" anchor="ctr"/>
            <a:lstStyle/>
            <a:p>
              <a:endParaRPr lang="en-GB"/>
            </a:p>
          </p:txBody>
        </p:sp>
        <p:sp>
          <p:nvSpPr>
            <p:cNvPr id="1226" name="Freeform: Shape 1225">
              <a:extLst>
                <a:ext uri="{FF2B5EF4-FFF2-40B4-BE49-F238E27FC236}">
                  <a16:creationId xmlns:a16="http://schemas.microsoft.com/office/drawing/2014/main" id="{CB5B2FEF-1988-099D-F15B-4AAE29A52187}"/>
                </a:ext>
              </a:extLst>
            </p:cNvPr>
            <p:cNvSpPr/>
            <p:nvPr>
              <p:custDataLst>
                <p:tags r:id="rId199"/>
              </p:custDataLst>
            </p:nvPr>
          </p:nvSpPr>
          <p:spPr>
            <a:xfrm>
              <a:off x="8246809" y="4761434"/>
              <a:ext cx="90759" cy="97860"/>
            </a:xfrm>
            <a:custGeom>
              <a:avLst/>
              <a:gdLst>
                <a:gd name="connsiteX0" fmla="*/ 85023 w 90759"/>
                <a:gd name="connsiteY0" fmla="*/ 46860 h 97860"/>
                <a:gd name="connsiteX1" fmla="*/ 90947 w 90759"/>
                <a:gd name="connsiteY1" fmla="*/ 42138 h 97860"/>
                <a:gd name="connsiteX2" fmla="*/ 49058 w 90759"/>
                <a:gd name="connsiteY2" fmla="*/ 75 h 97860"/>
                <a:gd name="connsiteX3" fmla="*/ 188 w 90759"/>
                <a:gd name="connsiteY3" fmla="*/ 48791 h 97860"/>
                <a:gd name="connsiteX4" fmla="*/ 51809 w 90759"/>
                <a:gd name="connsiteY4" fmla="*/ 97936 h 97860"/>
                <a:gd name="connsiteX5" fmla="*/ 90947 w 90759"/>
                <a:gd name="connsiteY5" fmla="*/ 70037 h 97860"/>
                <a:gd name="connsiteX6" fmla="*/ 87351 w 90759"/>
                <a:gd name="connsiteY6" fmla="*/ 67033 h 97860"/>
                <a:gd name="connsiteX7" fmla="*/ 83543 w 90759"/>
                <a:gd name="connsiteY7" fmla="*/ 70466 h 97860"/>
                <a:gd name="connsiteX8" fmla="*/ 53289 w 90759"/>
                <a:gd name="connsiteY8" fmla="*/ 91069 h 97860"/>
                <a:gd name="connsiteX9" fmla="*/ 27479 w 90759"/>
                <a:gd name="connsiteY9" fmla="*/ 78407 h 97860"/>
                <a:gd name="connsiteX10" fmla="*/ 19440 w 90759"/>
                <a:gd name="connsiteY10" fmla="*/ 46860 h 97860"/>
                <a:gd name="connsiteX11" fmla="*/ 85023 w 90759"/>
                <a:gd name="connsiteY11" fmla="*/ 46860 h 97860"/>
                <a:gd name="connsiteX12" fmla="*/ 19651 w 90759"/>
                <a:gd name="connsiteY12" fmla="*/ 41280 h 97860"/>
                <a:gd name="connsiteX13" fmla="*/ 49058 w 90759"/>
                <a:gd name="connsiteY13" fmla="*/ 6084 h 97860"/>
                <a:gd name="connsiteX14" fmla="*/ 76138 w 90759"/>
                <a:gd name="connsiteY14" fmla="*/ 41280 h 97860"/>
                <a:gd name="connsiteX15" fmla="*/ 19651 w 90759"/>
                <a:gd name="connsiteY15" fmla="*/ 41280 h 9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59" h="97860">
                  <a:moveTo>
                    <a:pt x="85023" y="46860"/>
                  </a:moveTo>
                  <a:cubicBezTo>
                    <a:pt x="89466" y="46860"/>
                    <a:pt x="90947" y="46860"/>
                    <a:pt x="90947" y="42138"/>
                  </a:cubicBezTo>
                  <a:cubicBezTo>
                    <a:pt x="90947" y="23253"/>
                    <a:pt x="80581" y="75"/>
                    <a:pt x="49058" y="75"/>
                  </a:cubicBezTo>
                  <a:cubicBezTo>
                    <a:pt x="21344" y="75"/>
                    <a:pt x="188" y="22394"/>
                    <a:pt x="188" y="48791"/>
                  </a:cubicBezTo>
                  <a:cubicBezTo>
                    <a:pt x="188" y="76046"/>
                    <a:pt x="23671" y="97936"/>
                    <a:pt x="51809" y="97936"/>
                  </a:cubicBezTo>
                  <a:cubicBezTo>
                    <a:pt x="80369" y="97936"/>
                    <a:pt x="90947" y="74758"/>
                    <a:pt x="90947" y="70037"/>
                  </a:cubicBezTo>
                  <a:cubicBezTo>
                    <a:pt x="90947" y="69179"/>
                    <a:pt x="90524" y="67033"/>
                    <a:pt x="87351" y="67033"/>
                  </a:cubicBezTo>
                  <a:cubicBezTo>
                    <a:pt x="84600" y="67033"/>
                    <a:pt x="84177" y="68320"/>
                    <a:pt x="83543" y="70466"/>
                  </a:cubicBezTo>
                  <a:cubicBezTo>
                    <a:pt x="76984" y="87849"/>
                    <a:pt x="60906" y="91069"/>
                    <a:pt x="53289" y="91069"/>
                  </a:cubicBezTo>
                  <a:cubicBezTo>
                    <a:pt x="43346" y="91069"/>
                    <a:pt x="33826" y="86562"/>
                    <a:pt x="27479" y="78407"/>
                  </a:cubicBezTo>
                  <a:cubicBezTo>
                    <a:pt x="19651" y="68320"/>
                    <a:pt x="19440" y="55229"/>
                    <a:pt x="19440" y="46860"/>
                  </a:cubicBezTo>
                  <a:lnTo>
                    <a:pt x="85023" y="46860"/>
                  </a:lnTo>
                  <a:close/>
                  <a:moveTo>
                    <a:pt x="19651" y="41280"/>
                  </a:moveTo>
                  <a:cubicBezTo>
                    <a:pt x="21979" y="11020"/>
                    <a:pt x="41019" y="6084"/>
                    <a:pt x="49058" y="6084"/>
                  </a:cubicBezTo>
                  <a:cubicBezTo>
                    <a:pt x="75080" y="6084"/>
                    <a:pt x="75926" y="35915"/>
                    <a:pt x="76138" y="41280"/>
                  </a:cubicBezTo>
                  <a:lnTo>
                    <a:pt x="19651" y="41280"/>
                  </a:lnTo>
                  <a:close/>
                </a:path>
              </a:pathLst>
            </a:custGeom>
            <a:grpFill/>
            <a:ln w="30312" cap="flat">
              <a:noFill/>
              <a:prstDash val="solid"/>
              <a:miter/>
            </a:ln>
          </p:spPr>
          <p:txBody>
            <a:bodyPr rtlCol="0" anchor="ctr"/>
            <a:lstStyle/>
            <a:p>
              <a:endParaRPr lang="en-GB"/>
            </a:p>
          </p:txBody>
        </p:sp>
        <p:sp>
          <p:nvSpPr>
            <p:cNvPr id="1227" name="Freeform: Shape 1226">
              <a:extLst>
                <a:ext uri="{FF2B5EF4-FFF2-40B4-BE49-F238E27FC236}">
                  <a16:creationId xmlns:a16="http://schemas.microsoft.com/office/drawing/2014/main" id="{50FBC862-F0AC-78F4-2793-B40BB848B3CE}"/>
                </a:ext>
              </a:extLst>
            </p:cNvPr>
            <p:cNvSpPr/>
            <p:nvPr>
              <p:custDataLst>
                <p:tags r:id="rId200"/>
              </p:custDataLst>
            </p:nvPr>
          </p:nvSpPr>
          <p:spPr>
            <a:xfrm>
              <a:off x="8102204" y="4905984"/>
              <a:ext cx="280332" cy="12262"/>
            </a:xfrm>
            <a:custGeom>
              <a:avLst/>
              <a:gdLst>
                <a:gd name="connsiteX0" fmla="*/ 0 w 280332"/>
                <a:gd name="connsiteY0" fmla="*/ 0 h 12262"/>
                <a:gd name="connsiteX1" fmla="*/ 280333 w 280332"/>
                <a:gd name="connsiteY1" fmla="*/ 0 h 12262"/>
                <a:gd name="connsiteX2" fmla="*/ 280333 w 280332"/>
                <a:gd name="connsiteY2" fmla="*/ 12263 h 12262"/>
                <a:gd name="connsiteX3" fmla="*/ 0 w 280332"/>
                <a:gd name="connsiteY3" fmla="*/ 12263 h 12262"/>
              </a:gdLst>
              <a:ahLst/>
              <a:cxnLst>
                <a:cxn ang="0">
                  <a:pos x="connsiteX0" y="connsiteY0"/>
                </a:cxn>
                <a:cxn ang="0">
                  <a:pos x="connsiteX1" y="connsiteY1"/>
                </a:cxn>
                <a:cxn ang="0">
                  <a:pos x="connsiteX2" y="connsiteY2"/>
                </a:cxn>
                <a:cxn ang="0">
                  <a:pos x="connsiteX3" y="connsiteY3"/>
                </a:cxn>
              </a:cxnLst>
              <a:rect l="l" t="t" r="r" b="b"/>
              <a:pathLst>
                <a:path w="280332" h="12262">
                  <a:moveTo>
                    <a:pt x="0" y="0"/>
                  </a:moveTo>
                  <a:lnTo>
                    <a:pt x="280333" y="0"/>
                  </a:lnTo>
                  <a:lnTo>
                    <a:pt x="280333" y="12263"/>
                  </a:lnTo>
                  <a:lnTo>
                    <a:pt x="0" y="12263"/>
                  </a:lnTo>
                  <a:close/>
                </a:path>
              </a:pathLst>
            </a:custGeom>
            <a:grpFill/>
            <a:ln w="30312" cap="flat">
              <a:noFill/>
              <a:prstDash val="solid"/>
              <a:miter/>
            </a:ln>
          </p:spPr>
          <p:txBody>
            <a:bodyPr rtlCol="0" anchor="ctr"/>
            <a:lstStyle/>
            <a:p>
              <a:endParaRPr lang="en-GB"/>
            </a:p>
          </p:txBody>
        </p:sp>
        <p:sp>
          <p:nvSpPr>
            <p:cNvPr id="1228" name="Freeform: Shape 1227">
              <a:extLst>
                <a:ext uri="{FF2B5EF4-FFF2-40B4-BE49-F238E27FC236}">
                  <a16:creationId xmlns:a16="http://schemas.microsoft.com/office/drawing/2014/main" id="{7C03D129-E89E-F314-4D0E-2543392F1250}"/>
                </a:ext>
              </a:extLst>
            </p:cNvPr>
            <p:cNvSpPr/>
            <p:nvPr>
              <p:custDataLst>
                <p:tags r:id="rId201"/>
              </p:custDataLst>
            </p:nvPr>
          </p:nvSpPr>
          <p:spPr>
            <a:xfrm>
              <a:off x="8181925" y="4994877"/>
              <a:ext cx="120589" cy="204182"/>
            </a:xfrm>
            <a:custGeom>
              <a:avLst/>
              <a:gdLst>
                <a:gd name="connsiteX0" fmla="*/ 23457 w 120589"/>
                <a:gd name="connsiteY0" fmla="*/ 180663 h 204182"/>
                <a:gd name="connsiteX1" fmla="*/ 55493 w 120589"/>
                <a:gd name="connsiteY1" fmla="*/ 149085 h 204182"/>
                <a:gd name="connsiteX2" fmla="*/ 120775 w 120589"/>
                <a:gd name="connsiteY2" fmla="*/ 59563 h 204182"/>
                <a:gd name="connsiteX3" fmla="*/ 56702 w 120589"/>
                <a:gd name="connsiteY3" fmla="*/ 86 h 204182"/>
                <a:gd name="connsiteX4" fmla="*/ 185 w 120589"/>
                <a:gd name="connsiteY4" fmla="*/ 55578 h 204182"/>
                <a:gd name="connsiteX5" fmla="*/ 16204 w 120589"/>
                <a:gd name="connsiteY5" fmla="*/ 72746 h 204182"/>
                <a:gd name="connsiteX6" fmla="*/ 31920 w 120589"/>
                <a:gd name="connsiteY6" fmla="*/ 56497 h 204182"/>
                <a:gd name="connsiteX7" fmla="*/ 15901 w 120589"/>
                <a:gd name="connsiteY7" fmla="*/ 40555 h 204182"/>
                <a:gd name="connsiteX8" fmla="*/ 11972 w 120589"/>
                <a:gd name="connsiteY8" fmla="*/ 40862 h 204182"/>
                <a:gd name="connsiteX9" fmla="*/ 52773 w 120589"/>
                <a:gd name="connsiteY9" fmla="*/ 9590 h 204182"/>
                <a:gd name="connsiteX10" fmla="*/ 93272 w 120589"/>
                <a:gd name="connsiteY10" fmla="*/ 59563 h 204182"/>
                <a:gd name="connsiteX11" fmla="*/ 61538 w 120589"/>
                <a:gd name="connsiteY11" fmla="*/ 127318 h 204182"/>
                <a:gd name="connsiteX12" fmla="*/ 3510 w 120589"/>
                <a:gd name="connsiteY12" fmla="*/ 192926 h 204182"/>
                <a:gd name="connsiteX13" fmla="*/ 185 w 120589"/>
                <a:gd name="connsiteY13" fmla="*/ 204269 h 204182"/>
                <a:gd name="connsiteX14" fmla="*/ 112312 w 120589"/>
                <a:gd name="connsiteY14" fmla="*/ 204269 h 204182"/>
                <a:gd name="connsiteX15" fmla="*/ 120775 w 120589"/>
                <a:gd name="connsiteY15" fmla="*/ 150924 h 204182"/>
                <a:gd name="connsiteX16" fmla="*/ 113219 w 120589"/>
                <a:gd name="connsiteY16" fmla="*/ 150924 h 204182"/>
                <a:gd name="connsiteX17" fmla="*/ 106570 w 120589"/>
                <a:gd name="connsiteY17" fmla="*/ 178210 h 204182"/>
                <a:gd name="connsiteX18" fmla="*/ 77858 w 120589"/>
                <a:gd name="connsiteY18" fmla="*/ 180663 h 204182"/>
                <a:gd name="connsiteX19" fmla="*/ 23457 w 120589"/>
                <a:gd name="connsiteY19" fmla="*/ 180663 h 20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589" h="204182">
                  <a:moveTo>
                    <a:pt x="23457" y="180663"/>
                  </a:moveTo>
                  <a:lnTo>
                    <a:pt x="55493" y="149085"/>
                  </a:lnTo>
                  <a:cubicBezTo>
                    <a:pt x="102641" y="106777"/>
                    <a:pt x="120775" y="90221"/>
                    <a:pt x="120775" y="59563"/>
                  </a:cubicBezTo>
                  <a:cubicBezTo>
                    <a:pt x="120775" y="24613"/>
                    <a:pt x="93574" y="86"/>
                    <a:pt x="56702" y="86"/>
                  </a:cubicBezTo>
                  <a:cubicBezTo>
                    <a:pt x="22550" y="86"/>
                    <a:pt x="185" y="28292"/>
                    <a:pt x="185" y="55578"/>
                  </a:cubicBezTo>
                  <a:cubicBezTo>
                    <a:pt x="185" y="72746"/>
                    <a:pt x="15297" y="72746"/>
                    <a:pt x="16204" y="72746"/>
                  </a:cubicBezTo>
                  <a:cubicBezTo>
                    <a:pt x="21342" y="72746"/>
                    <a:pt x="31920" y="69067"/>
                    <a:pt x="31920" y="56497"/>
                  </a:cubicBezTo>
                  <a:cubicBezTo>
                    <a:pt x="31920" y="48526"/>
                    <a:pt x="26479" y="40555"/>
                    <a:pt x="15901" y="40555"/>
                  </a:cubicBezTo>
                  <a:cubicBezTo>
                    <a:pt x="13484" y="40555"/>
                    <a:pt x="12879" y="40555"/>
                    <a:pt x="11972" y="40862"/>
                  </a:cubicBezTo>
                  <a:cubicBezTo>
                    <a:pt x="18924" y="20934"/>
                    <a:pt x="35244" y="9590"/>
                    <a:pt x="52773" y="9590"/>
                  </a:cubicBezTo>
                  <a:cubicBezTo>
                    <a:pt x="80276" y="9590"/>
                    <a:pt x="93272" y="34423"/>
                    <a:pt x="93272" y="59563"/>
                  </a:cubicBezTo>
                  <a:cubicBezTo>
                    <a:pt x="93272" y="84090"/>
                    <a:pt x="78161" y="108310"/>
                    <a:pt x="61538" y="127318"/>
                  </a:cubicBezTo>
                  <a:lnTo>
                    <a:pt x="3510" y="192926"/>
                  </a:lnTo>
                  <a:cubicBezTo>
                    <a:pt x="185" y="196298"/>
                    <a:pt x="185" y="196911"/>
                    <a:pt x="185" y="204269"/>
                  </a:cubicBezTo>
                  <a:lnTo>
                    <a:pt x="112312" y="204269"/>
                  </a:lnTo>
                  <a:lnTo>
                    <a:pt x="120775" y="150924"/>
                  </a:lnTo>
                  <a:lnTo>
                    <a:pt x="113219" y="150924"/>
                  </a:lnTo>
                  <a:cubicBezTo>
                    <a:pt x="111708" y="160122"/>
                    <a:pt x="109592" y="173611"/>
                    <a:pt x="106570" y="178210"/>
                  </a:cubicBezTo>
                  <a:cubicBezTo>
                    <a:pt x="104454" y="180663"/>
                    <a:pt x="84507" y="180663"/>
                    <a:pt x="77858" y="180663"/>
                  </a:cubicBezTo>
                  <a:lnTo>
                    <a:pt x="23457" y="180663"/>
                  </a:lnTo>
                  <a:close/>
                </a:path>
              </a:pathLst>
            </a:custGeom>
            <a:grpFill/>
            <a:ln w="30312" cap="flat">
              <a:noFill/>
              <a:prstDash val="solid"/>
              <a:miter/>
            </a:ln>
          </p:spPr>
          <p:txBody>
            <a:bodyPr rtlCol="0" anchor="ctr"/>
            <a:lstStyle/>
            <a:p>
              <a:endParaRPr lang="en-GB"/>
            </a:p>
          </p:txBody>
        </p:sp>
        <p:sp>
          <p:nvSpPr>
            <p:cNvPr id="1229" name="Freeform: Shape 1228">
              <a:extLst>
                <a:ext uri="{FF2B5EF4-FFF2-40B4-BE49-F238E27FC236}">
                  <a16:creationId xmlns:a16="http://schemas.microsoft.com/office/drawing/2014/main" id="{28C98A9B-E213-4902-6357-6DA679C8C45C}"/>
                </a:ext>
              </a:extLst>
            </p:cNvPr>
            <p:cNvSpPr/>
            <p:nvPr>
              <p:custDataLst>
                <p:tags r:id="rId202"/>
              </p:custDataLst>
            </p:nvPr>
          </p:nvSpPr>
          <p:spPr>
            <a:xfrm>
              <a:off x="8471694" y="4542281"/>
              <a:ext cx="300113" cy="216139"/>
            </a:xfrm>
            <a:custGeom>
              <a:avLst/>
              <a:gdLst>
                <a:gd name="connsiteX0" fmla="*/ 260716 w 300113"/>
                <a:gd name="connsiteY0" fmla="*/ 35635 h 216139"/>
                <a:gd name="connsiteX1" fmla="*/ 294566 w 300113"/>
                <a:gd name="connsiteY1" fmla="*/ 9576 h 216139"/>
                <a:gd name="connsiteX2" fmla="*/ 300308 w 300113"/>
                <a:gd name="connsiteY2" fmla="*/ 3444 h 216139"/>
                <a:gd name="connsiteX3" fmla="*/ 296682 w 300113"/>
                <a:gd name="connsiteY3" fmla="*/ 72 h 216139"/>
                <a:gd name="connsiteX4" fmla="*/ 273410 w 300113"/>
                <a:gd name="connsiteY4" fmla="*/ 992 h 216139"/>
                <a:gd name="connsiteX5" fmla="*/ 241978 w 300113"/>
                <a:gd name="connsiteY5" fmla="*/ 72 h 216139"/>
                <a:gd name="connsiteX6" fmla="*/ 236236 w 300113"/>
                <a:gd name="connsiteY6" fmla="*/ 5897 h 216139"/>
                <a:gd name="connsiteX7" fmla="*/ 240769 w 300113"/>
                <a:gd name="connsiteY7" fmla="*/ 9576 h 216139"/>
                <a:gd name="connsiteX8" fmla="*/ 258601 w 300113"/>
                <a:gd name="connsiteY8" fmla="*/ 21533 h 216139"/>
                <a:gd name="connsiteX9" fmla="*/ 254672 w 300113"/>
                <a:gd name="connsiteY9" fmla="*/ 31650 h 216139"/>
                <a:gd name="connsiteX10" fmla="*/ 173070 w 300113"/>
                <a:gd name="connsiteY10" fmla="*/ 176049 h 216139"/>
                <a:gd name="connsiteX11" fmla="*/ 161887 w 300113"/>
                <a:gd name="connsiteY11" fmla="*/ 23985 h 216139"/>
                <a:gd name="connsiteX12" fmla="*/ 183043 w 300113"/>
                <a:gd name="connsiteY12" fmla="*/ 9576 h 216139"/>
                <a:gd name="connsiteX13" fmla="*/ 191204 w 300113"/>
                <a:gd name="connsiteY13" fmla="*/ 3444 h 216139"/>
                <a:gd name="connsiteX14" fmla="*/ 186670 w 300113"/>
                <a:gd name="connsiteY14" fmla="*/ 72 h 216139"/>
                <a:gd name="connsiteX15" fmla="*/ 149798 w 300113"/>
                <a:gd name="connsiteY15" fmla="*/ 992 h 216139"/>
                <a:gd name="connsiteX16" fmla="*/ 118064 w 300113"/>
                <a:gd name="connsiteY16" fmla="*/ 72 h 216139"/>
                <a:gd name="connsiteX17" fmla="*/ 112322 w 300113"/>
                <a:gd name="connsiteY17" fmla="*/ 6204 h 216139"/>
                <a:gd name="connsiteX18" fmla="*/ 119575 w 300113"/>
                <a:gd name="connsiteY18" fmla="*/ 9576 h 216139"/>
                <a:gd name="connsiteX19" fmla="*/ 135594 w 300113"/>
                <a:gd name="connsiteY19" fmla="*/ 17240 h 216139"/>
                <a:gd name="connsiteX20" fmla="*/ 137407 w 300113"/>
                <a:gd name="connsiteY20" fmla="*/ 40847 h 216139"/>
                <a:gd name="connsiteX21" fmla="*/ 60943 w 300113"/>
                <a:gd name="connsiteY21" fmla="*/ 176049 h 216139"/>
                <a:gd name="connsiteX22" fmla="*/ 49458 w 300113"/>
                <a:gd name="connsiteY22" fmla="*/ 20613 h 216139"/>
                <a:gd name="connsiteX23" fmla="*/ 72428 w 300113"/>
                <a:gd name="connsiteY23" fmla="*/ 9576 h 216139"/>
                <a:gd name="connsiteX24" fmla="*/ 78775 w 300113"/>
                <a:gd name="connsiteY24" fmla="*/ 3444 h 216139"/>
                <a:gd name="connsiteX25" fmla="*/ 74543 w 300113"/>
                <a:gd name="connsiteY25" fmla="*/ 72 h 216139"/>
                <a:gd name="connsiteX26" fmla="*/ 37369 w 300113"/>
                <a:gd name="connsiteY26" fmla="*/ 992 h 216139"/>
                <a:gd name="connsiteX27" fmla="*/ 5635 w 300113"/>
                <a:gd name="connsiteY27" fmla="*/ 72 h 216139"/>
                <a:gd name="connsiteX28" fmla="*/ 195 w 300113"/>
                <a:gd name="connsiteY28" fmla="*/ 5897 h 216139"/>
                <a:gd name="connsiteX29" fmla="*/ 7751 w 300113"/>
                <a:gd name="connsiteY29" fmla="*/ 9576 h 216139"/>
                <a:gd name="connsiteX30" fmla="*/ 23769 w 300113"/>
                <a:gd name="connsiteY30" fmla="*/ 20919 h 216139"/>
                <a:gd name="connsiteX31" fmla="*/ 37369 w 300113"/>
                <a:gd name="connsiteY31" fmla="*/ 208240 h 216139"/>
                <a:gd name="connsiteX32" fmla="*/ 42205 w 300113"/>
                <a:gd name="connsiteY32" fmla="*/ 216212 h 216139"/>
                <a:gd name="connsiteX33" fmla="*/ 49458 w 300113"/>
                <a:gd name="connsiteY33" fmla="*/ 209773 h 216139"/>
                <a:gd name="connsiteX34" fmla="*/ 138314 w 300113"/>
                <a:gd name="connsiteY34" fmla="*/ 53417 h 216139"/>
                <a:gd name="connsiteX35" fmla="*/ 149496 w 300113"/>
                <a:gd name="connsiteY35" fmla="*/ 208240 h 216139"/>
                <a:gd name="connsiteX36" fmla="*/ 154332 w 300113"/>
                <a:gd name="connsiteY36" fmla="*/ 216212 h 216139"/>
                <a:gd name="connsiteX37" fmla="*/ 161585 w 300113"/>
                <a:gd name="connsiteY37" fmla="*/ 210387 h 216139"/>
                <a:gd name="connsiteX38" fmla="*/ 260716 w 300113"/>
                <a:gd name="connsiteY38" fmla="*/ 35635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0113" h="216139">
                  <a:moveTo>
                    <a:pt x="260716" y="35635"/>
                  </a:moveTo>
                  <a:cubicBezTo>
                    <a:pt x="268272" y="22146"/>
                    <a:pt x="275526" y="11109"/>
                    <a:pt x="294566" y="9576"/>
                  </a:cubicBezTo>
                  <a:cubicBezTo>
                    <a:pt x="297286" y="9269"/>
                    <a:pt x="300308" y="9269"/>
                    <a:pt x="300308" y="3444"/>
                  </a:cubicBezTo>
                  <a:cubicBezTo>
                    <a:pt x="300308" y="2218"/>
                    <a:pt x="299099" y="72"/>
                    <a:pt x="296682" y="72"/>
                  </a:cubicBezTo>
                  <a:cubicBezTo>
                    <a:pt x="289428" y="72"/>
                    <a:pt x="280966" y="992"/>
                    <a:pt x="273410" y="992"/>
                  </a:cubicBezTo>
                  <a:cubicBezTo>
                    <a:pt x="263134" y="992"/>
                    <a:pt x="251952" y="72"/>
                    <a:pt x="241978" y="72"/>
                  </a:cubicBezTo>
                  <a:cubicBezTo>
                    <a:pt x="240165" y="72"/>
                    <a:pt x="236236" y="72"/>
                    <a:pt x="236236" y="5897"/>
                  </a:cubicBezTo>
                  <a:cubicBezTo>
                    <a:pt x="236236" y="9269"/>
                    <a:pt x="238956" y="9576"/>
                    <a:pt x="240769" y="9576"/>
                  </a:cubicBezTo>
                  <a:cubicBezTo>
                    <a:pt x="248023" y="9882"/>
                    <a:pt x="258601" y="12335"/>
                    <a:pt x="258601" y="21533"/>
                  </a:cubicBezTo>
                  <a:cubicBezTo>
                    <a:pt x="258601" y="24905"/>
                    <a:pt x="257090" y="27358"/>
                    <a:pt x="254672" y="31650"/>
                  </a:cubicBezTo>
                  <a:lnTo>
                    <a:pt x="173070" y="176049"/>
                  </a:lnTo>
                  <a:lnTo>
                    <a:pt x="161887" y="23985"/>
                  </a:lnTo>
                  <a:cubicBezTo>
                    <a:pt x="161585" y="17854"/>
                    <a:pt x="160981" y="9882"/>
                    <a:pt x="183043" y="9576"/>
                  </a:cubicBezTo>
                  <a:cubicBezTo>
                    <a:pt x="188181" y="9576"/>
                    <a:pt x="191204" y="9576"/>
                    <a:pt x="191204" y="3444"/>
                  </a:cubicBezTo>
                  <a:cubicBezTo>
                    <a:pt x="191204" y="378"/>
                    <a:pt x="187879" y="72"/>
                    <a:pt x="186670" y="72"/>
                  </a:cubicBezTo>
                  <a:cubicBezTo>
                    <a:pt x="174581" y="72"/>
                    <a:pt x="161887" y="992"/>
                    <a:pt x="149798" y="992"/>
                  </a:cubicBezTo>
                  <a:cubicBezTo>
                    <a:pt x="142847" y="992"/>
                    <a:pt x="125016" y="72"/>
                    <a:pt x="118064" y="72"/>
                  </a:cubicBezTo>
                  <a:cubicBezTo>
                    <a:pt x="116251" y="72"/>
                    <a:pt x="112322" y="72"/>
                    <a:pt x="112322" y="6204"/>
                  </a:cubicBezTo>
                  <a:cubicBezTo>
                    <a:pt x="112322" y="9576"/>
                    <a:pt x="115344" y="9576"/>
                    <a:pt x="119575" y="9576"/>
                  </a:cubicBezTo>
                  <a:cubicBezTo>
                    <a:pt x="132873" y="9576"/>
                    <a:pt x="134989" y="11415"/>
                    <a:pt x="135594" y="17240"/>
                  </a:cubicBezTo>
                  <a:lnTo>
                    <a:pt x="137407" y="40847"/>
                  </a:lnTo>
                  <a:lnTo>
                    <a:pt x="60943" y="176049"/>
                  </a:lnTo>
                  <a:lnTo>
                    <a:pt x="49458" y="20613"/>
                  </a:lnTo>
                  <a:cubicBezTo>
                    <a:pt x="49458" y="16934"/>
                    <a:pt x="49458" y="9882"/>
                    <a:pt x="72428" y="9576"/>
                  </a:cubicBezTo>
                  <a:cubicBezTo>
                    <a:pt x="75450" y="9576"/>
                    <a:pt x="78775" y="9576"/>
                    <a:pt x="78775" y="3444"/>
                  </a:cubicBezTo>
                  <a:cubicBezTo>
                    <a:pt x="78775" y="72"/>
                    <a:pt x="75148" y="72"/>
                    <a:pt x="74543" y="72"/>
                  </a:cubicBezTo>
                  <a:cubicBezTo>
                    <a:pt x="62454" y="72"/>
                    <a:pt x="49761" y="992"/>
                    <a:pt x="37369" y="992"/>
                  </a:cubicBezTo>
                  <a:cubicBezTo>
                    <a:pt x="26791" y="992"/>
                    <a:pt x="15911" y="72"/>
                    <a:pt x="5635" y="72"/>
                  </a:cubicBezTo>
                  <a:cubicBezTo>
                    <a:pt x="4124" y="72"/>
                    <a:pt x="195" y="72"/>
                    <a:pt x="195" y="5897"/>
                  </a:cubicBezTo>
                  <a:cubicBezTo>
                    <a:pt x="195" y="9576"/>
                    <a:pt x="2915" y="9576"/>
                    <a:pt x="7751" y="9576"/>
                  </a:cubicBezTo>
                  <a:cubicBezTo>
                    <a:pt x="22862" y="9576"/>
                    <a:pt x="23164" y="12335"/>
                    <a:pt x="23769" y="20919"/>
                  </a:cubicBezTo>
                  <a:lnTo>
                    <a:pt x="37369" y="208240"/>
                  </a:lnTo>
                  <a:cubicBezTo>
                    <a:pt x="37671" y="213759"/>
                    <a:pt x="37974" y="216212"/>
                    <a:pt x="42205" y="216212"/>
                  </a:cubicBezTo>
                  <a:cubicBezTo>
                    <a:pt x="45832" y="216212"/>
                    <a:pt x="46738" y="214372"/>
                    <a:pt x="49458" y="209773"/>
                  </a:cubicBezTo>
                  <a:lnTo>
                    <a:pt x="138314" y="53417"/>
                  </a:lnTo>
                  <a:lnTo>
                    <a:pt x="149496" y="208240"/>
                  </a:lnTo>
                  <a:cubicBezTo>
                    <a:pt x="150101" y="214679"/>
                    <a:pt x="150705" y="216212"/>
                    <a:pt x="154332" y="216212"/>
                  </a:cubicBezTo>
                  <a:cubicBezTo>
                    <a:pt x="158261" y="216212"/>
                    <a:pt x="160074" y="213146"/>
                    <a:pt x="161585" y="210387"/>
                  </a:cubicBezTo>
                  <a:lnTo>
                    <a:pt x="260716" y="35635"/>
                  </a:lnTo>
                  <a:close/>
                </a:path>
              </a:pathLst>
            </a:custGeom>
            <a:grpFill/>
            <a:ln w="30312" cap="flat">
              <a:noFill/>
              <a:prstDash val="solid"/>
              <a:miter/>
            </a:ln>
          </p:spPr>
          <p:txBody>
            <a:bodyPr rtlCol="0" anchor="ctr"/>
            <a:lstStyle/>
            <a:p>
              <a:endParaRPr lang="en-GB"/>
            </a:p>
          </p:txBody>
        </p:sp>
        <p:sp>
          <p:nvSpPr>
            <p:cNvPr id="1230" name="Freeform: Shape 1229">
              <a:extLst>
                <a:ext uri="{FF2B5EF4-FFF2-40B4-BE49-F238E27FC236}">
                  <a16:creationId xmlns:a16="http://schemas.microsoft.com/office/drawing/2014/main" id="{022EB303-4E17-44D2-BD55-306523F93521}"/>
                </a:ext>
              </a:extLst>
            </p:cNvPr>
            <p:cNvSpPr/>
            <p:nvPr>
              <p:custDataLst>
                <p:tags r:id="rId203"/>
              </p:custDataLst>
            </p:nvPr>
          </p:nvSpPr>
          <p:spPr>
            <a:xfrm>
              <a:off x="8792642" y="4520454"/>
              <a:ext cx="53101" cy="111166"/>
            </a:xfrm>
            <a:custGeom>
              <a:avLst/>
              <a:gdLst>
                <a:gd name="connsiteX0" fmla="*/ 51403 w 53101"/>
                <a:gd name="connsiteY0" fmla="*/ 18739 h 111166"/>
                <a:gd name="connsiteX1" fmla="*/ 53307 w 53101"/>
                <a:gd name="connsiteY1" fmla="*/ 11872 h 111166"/>
                <a:gd name="connsiteX2" fmla="*/ 40825 w 53101"/>
                <a:gd name="connsiteY2" fmla="*/ 68 h 111166"/>
                <a:gd name="connsiteX3" fmla="*/ 29190 w 53101"/>
                <a:gd name="connsiteY3" fmla="*/ 10155 h 111166"/>
                <a:gd name="connsiteX4" fmla="*/ 1264 w 53101"/>
                <a:gd name="connsiteY4" fmla="*/ 103080 h 111166"/>
                <a:gd name="connsiteX5" fmla="*/ 206 w 53101"/>
                <a:gd name="connsiteY5" fmla="*/ 106513 h 111166"/>
                <a:gd name="connsiteX6" fmla="*/ 8457 w 53101"/>
                <a:gd name="connsiteY6" fmla="*/ 111235 h 111166"/>
                <a:gd name="connsiteX7" fmla="*/ 11630 w 53101"/>
                <a:gd name="connsiteY7" fmla="*/ 107586 h 111166"/>
                <a:gd name="connsiteX8" fmla="*/ 51403 w 53101"/>
                <a:gd name="connsiteY8" fmla="*/ 18739 h 11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01" h="111166">
                  <a:moveTo>
                    <a:pt x="51403" y="18739"/>
                  </a:moveTo>
                  <a:cubicBezTo>
                    <a:pt x="53096" y="15091"/>
                    <a:pt x="53307" y="13374"/>
                    <a:pt x="53307" y="11872"/>
                  </a:cubicBezTo>
                  <a:cubicBezTo>
                    <a:pt x="53307" y="5219"/>
                    <a:pt x="47384" y="68"/>
                    <a:pt x="40825" y="68"/>
                  </a:cubicBezTo>
                  <a:cubicBezTo>
                    <a:pt x="32786" y="68"/>
                    <a:pt x="30247" y="6721"/>
                    <a:pt x="29190" y="10155"/>
                  </a:cubicBezTo>
                  <a:lnTo>
                    <a:pt x="1264" y="103080"/>
                  </a:lnTo>
                  <a:cubicBezTo>
                    <a:pt x="1052" y="103509"/>
                    <a:pt x="206" y="106299"/>
                    <a:pt x="206" y="106513"/>
                  </a:cubicBezTo>
                  <a:cubicBezTo>
                    <a:pt x="206" y="109088"/>
                    <a:pt x="6764" y="111235"/>
                    <a:pt x="8457" y="111235"/>
                  </a:cubicBezTo>
                  <a:cubicBezTo>
                    <a:pt x="9938" y="111235"/>
                    <a:pt x="10149" y="110805"/>
                    <a:pt x="11630" y="107586"/>
                  </a:cubicBezTo>
                  <a:lnTo>
                    <a:pt x="51403" y="18739"/>
                  </a:lnTo>
                  <a:close/>
                </a:path>
              </a:pathLst>
            </a:custGeom>
            <a:grpFill/>
            <a:ln w="30312" cap="flat">
              <a:noFill/>
              <a:prstDash val="solid"/>
              <a:miter/>
            </a:ln>
          </p:spPr>
          <p:txBody>
            <a:bodyPr rtlCol="0" anchor="ctr"/>
            <a:lstStyle/>
            <a:p>
              <a:endParaRPr lang="en-GB"/>
            </a:p>
          </p:txBody>
        </p:sp>
        <p:sp>
          <p:nvSpPr>
            <p:cNvPr id="1231" name="Freeform: Shape 1230">
              <a:extLst>
                <a:ext uri="{FF2B5EF4-FFF2-40B4-BE49-F238E27FC236}">
                  <a16:creationId xmlns:a16="http://schemas.microsoft.com/office/drawing/2014/main" id="{2DC1A65F-F423-F231-E154-45172A6CBCE8}"/>
                </a:ext>
              </a:extLst>
            </p:cNvPr>
            <p:cNvSpPr/>
            <p:nvPr>
              <p:custDataLst>
                <p:tags r:id="rId204"/>
              </p:custDataLst>
            </p:nvPr>
          </p:nvSpPr>
          <p:spPr>
            <a:xfrm>
              <a:off x="8865496" y="4497921"/>
              <a:ext cx="93509" cy="142498"/>
            </a:xfrm>
            <a:custGeom>
              <a:avLst/>
              <a:gdLst>
                <a:gd name="connsiteX0" fmla="*/ 93718 w 93509"/>
                <a:gd name="connsiteY0" fmla="*/ 103509 h 142498"/>
                <a:gd name="connsiteX1" fmla="*/ 86525 w 93509"/>
                <a:gd name="connsiteY1" fmla="*/ 103509 h 142498"/>
                <a:gd name="connsiteX2" fmla="*/ 81024 w 93509"/>
                <a:gd name="connsiteY2" fmla="*/ 123038 h 142498"/>
                <a:gd name="connsiteX3" fmla="*/ 60080 w 93509"/>
                <a:gd name="connsiteY3" fmla="*/ 124326 h 142498"/>
                <a:gd name="connsiteX4" fmla="*/ 21153 w 93509"/>
                <a:gd name="connsiteY4" fmla="*/ 124326 h 142498"/>
                <a:gd name="connsiteX5" fmla="*/ 63465 w 93509"/>
                <a:gd name="connsiteY5" fmla="*/ 88272 h 142498"/>
                <a:gd name="connsiteX6" fmla="*/ 93718 w 93509"/>
                <a:gd name="connsiteY6" fmla="*/ 41917 h 142498"/>
                <a:gd name="connsiteX7" fmla="*/ 44213 w 93509"/>
                <a:gd name="connsiteY7" fmla="*/ 68 h 142498"/>
                <a:gd name="connsiteX8" fmla="*/ 208 w 93509"/>
                <a:gd name="connsiteY8" fmla="*/ 38483 h 142498"/>
                <a:gd name="connsiteX9" fmla="*/ 11421 w 93509"/>
                <a:gd name="connsiteY9" fmla="*/ 50501 h 142498"/>
                <a:gd name="connsiteX10" fmla="*/ 22633 w 93509"/>
                <a:gd name="connsiteY10" fmla="*/ 39127 h 142498"/>
                <a:gd name="connsiteX11" fmla="*/ 10151 w 93509"/>
                <a:gd name="connsiteY11" fmla="*/ 27753 h 142498"/>
                <a:gd name="connsiteX12" fmla="*/ 41039 w 93509"/>
                <a:gd name="connsiteY12" fmla="*/ 7794 h 142498"/>
                <a:gd name="connsiteX13" fmla="*/ 73196 w 93509"/>
                <a:gd name="connsiteY13" fmla="*/ 41917 h 142498"/>
                <a:gd name="connsiteX14" fmla="*/ 53310 w 93509"/>
                <a:gd name="connsiteY14" fmla="*/ 83121 h 142498"/>
                <a:gd name="connsiteX15" fmla="*/ 2324 w 93509"/>
                <a:gd name="connsiteY15" fmla="*/ 134197 h 142498"/>
                <a:gd name="connsiteX16" fmla="*/ 208 w 93509"/>
                <a:gd name="connsiteY16" fmla="*/ 142567 h 142498"/>
                <a:gd name="connsiteX17" fmla="*/ 87371 w 93509"/>
                <a:gd name="connsiteY17" fmla="*/ 142567 h 142498"/>
                <a:gd name="connsiteX18" fmla="*/ 93718 w 93509"/>
                <a:gd name="connsiteY18" fmla="*/ 103509 h 1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509" h="142498">
                  <a:moveTo>
                    <a:pt x="93718" y="103509"/>
                  </a:moveTo>
                  <a:lnTo>
                    <a:pt x="86525" y="103509"/>
                  </a:lnTo>
                  <a:cubicBezTo>
                    <a:pt x="85890" y="108230"/>
                    <a:pt x="83774" y="120892"/>
                    <a:pt x="81024" y="123038"/>
                  </a:cubicBezTo>
                  <a:cubicBezTo>
                    <a:pt x="79332" y="124326"/>
                    <a:pt x="63041" y="124326"/>
                    <a:pt x="60080" y="124326"/>
                  </a:cubicBezTo>
                  <a:lnTo>
                    <a:pt x="21153" y="124326"/>
                  </a:lnTo>
                  <a:cubicBezTo>
                    <a:pt x="43366" y="104367"/>
                    <a:pt x="50771" y="98358"/>
                    <a:pt x="63465" y="88272"/>
                  </a:cubicBezTo>
                  <a:cubicBezTo>
                    <a:pt x="79120" y="75610"/>
                    <a:pt x="93718" y="62304"/>
                    <a:pt x="93718" y="41917"/>
                  </a:cubicBezTo>
                  <a:cubicBezTo>
                    <a:pt x="93718" y="15949"/>
                    <a:pt x="71292" y="68"/>
                    <a:pt x="44213" y="68"/>
                  </a:cubicBezTo>
                  <a:cubicBezTo>
                    <a:pt x="17979" y="68"/>
                    <a:pt x="208" y="18739"/>
                    <a:pt x="208" y="38483"/>
                  </a:cubicBezTo>
                  <a:cubicBezTo>
                    <a:pt x="208" y="49428"/>
                    <a:pt x="9305" y="50501"/>
                    <a:pt x="11421" y="50501"/>
                  </a:cubicBezTo>
                  <a:cubicBezTo>
                    <a:pt x="16498" y="50501"/>
                    <a:pt x="22633" y="46853"/>
                    <a:pt x="22633" y="39127"/>
                  </a:cubicBezTo>
                  <a:cubicBezTo>
                    <a:pt x="22633" y="35264"/>
                    <a:pt x="21153" y="27753"/>
                    <a:pt x="10151" y="27753"/>
                  </a:cubicBezTo>
                  <a:cubicBezTo>
                    <a:pt x="16710" y="12515"/>
                    <a:pt x="31096" y="7794"/>
                    <a:pt x="41039" y="7794"/>
                  </a:cubicBezTo>
                  <a:cubicBezTo>
                    <a:pt x="62195" y="7794"/>
                    <a:pt x="73196" y="24533"/>
                    <a:pt x="73196" y="41917"/>
                  </a:cubicBezTo>
                  <a:cubicBezTo>
                    <a:pt x="73196" y="60587"/>
                    <a:pt x="60080" y="75395"/>
                    <a:pt x="53310" y="83121"/>
                  </a:cubicBezTo>
                  <a:lnTo>
                    <a:pt x="2324" y="134197"/>
                  </a:lnTo>
                  <a:cubicBezTo>
                    <a:pt x="208" y="136129"/>
                    <a:pt x="208" y="136558"/>
                    <a:pt x="208" y="142567"/>
                  </a:cubicBezTo>
                  <a:lnTo>
                    <a:pt x="87371" y="142567"/>
                  </a:lnTo>
                  <a:lnTo>
                    <a:pt x="93718" y="103509"/>
                  </a:lnTo>
                  <a:close/>
                </a:path>
              </a:pathLst>
            </a:custGeom>
            <a:grpFill/>
            <a:ln w="30312" cap="flat">
              <a:noFill/>
              <a:prstDash val="solid"/>
              <a:miter/>
            </a:ln>
          </p:spPr>
          <p:txBody>
            <a:bodyPr rtlCol="0" anchor="ctr"/>
            <a:lstStyle/>
            <a:p>
              <a:endParaRPr lang="en-GB"/>
            </a:p>
          </p:txBody>
        </p:sp>
        <p:sp>
          <p:nvSpPr>
            <p:cNvPr id="1232" name="Freeform: Shape 1231">
              <a:extLst>
                <a:ext uri="{FF2B5EF4-FFF2-40B4-BE49-F238E27FC236}">
                  <a16:creationId xmlns:a16="http://schemas.microsoft.com/office/drawing/2014/main" id="{3722576E-DAC4-B4CC-FC96-75ADED53F86E}"/>
                </a:ext>
              </a:extLst>
            </p:cNvPr>
            <p:cNvSpPr/>
            <p:nvPr>
              <p:custDataLst>
                <p:tags r:id="rId205"/>
              </p:custDataLst>
            </p:nvPr>
          </p:nvSpPr>
          <p:spPr>
            <a:xfrm>
              <a:off x="8747703" y="4732826"/>
              <a:ext cx="122070" cy="140567"/>
            </a:xfrm>
            <a:custGeom>
              <a:avLst/>
              <a:gdLst>
                <a:gd name="connsiteX0" fmla="*/ 87579 w 122070"/>
                <a:gd name="connsiteY0" fmla="*/ 64671 h 140567"/>
                <a:gd name="connsiteX1" fmla="*/ 44844 w 122070"/>
                <a:gd name="connsiteY1" fmla="*/ 74 h 140567"/>
                <a:gd name="connsiteX2" fmla="*/ 15648 w 122070"/>
                <a:gd name="connsiteY2" fmla="*/ 12522 h 140567"/>
                <a:gd name="connsiteX3" fmla="*/ 204 w 122070"/>
                <a:gd name="connsiteY3" fmla="*/ 38704 h 140567"/>
                <a:gd name="connsiteX4" fmla="*/ 3589 w 122070"/>
                <a:gd name="connsiteY4" fmla="*/ 41279 h 140567"/>
                <a:gd name="connsiteX5" fmla="*/ 7609 w 122070"/>
                <a:gd name="connsiteY5" fmla="*/ 37631 h 140567"/>
                <a:gd name="connsiteX6" fmla="*/ 41882 w 122070"/>
                <a:gd name="connsiteY6" fmla="*/ 17243 h 140567"/>
                <a:gd name="connsiteX7" fmla="*/ 80386 w 122070"/>
                <a:gd name="connsiteY7" fmla="*/ 73684 h 140567"/>
                <a:gd name="connsiteX8" fmla="*/ 78905 w 122070"/>
                <a:gd name="connsiteY8" fmla="*/ 89136 h 140567"/>
                <a:gd name="connsiteX9" fmla="*/ 67692 w 122070"/>
                <a:gd name="connsiteY9" fmla="*/ 135491 h 140567"/>
                <a:gd name="connsiteX10" fmla="*/ 71289 w 122070"/>
                <a:gd name="connsiteY10" fmla="*/ 140642 h 140567"/>
                <a:gd name="connsiteX11" fmla="*/ 78482 w 122070"/>
                <a:gd name="connsiteY11" fmla="*/ 129482 h 140567"/>
                <a:gd name="connsiteX12" fmla="*/ 86733 w 122070"/>
                <a:gd name="connsiteY12" fmla="*/ 89780 h 140567"/>
                <a:gd name="connsiteX13" fmla="*/ 103869 w 122070"/>
                <a:gd name="connsiteY13" fmla="*/ 42996 h 140567"/>
                <a:gd name="connsiteX14" fmla="*/ 121217 w 122070"/>
                <a:gd name="connsiteY14" fmla="*/ 7586 h 140567"/>
                <a:gd name="connsiteX15" fmla="*/ 122275 w 122070"/>
                <a:gd name="connsiteY15" fmla="*/ 4796 h 140567"/>
                <a:gd name="connsiteX16" fmla="*/ 118890 w 122070"/>
                <a:gd name="connsiteY16" fmla="*/ 2220 h 140567"/>
                <a:gd name="connsiteX17" fmla="*/ 115716 w 122070"/>
                <a:gd name="connsiteY17" fmla="*/ 3293 h 140567"/>
                <a:gd name="connsiteX18" fmla="*/ 87579 w 122070"/>
                <a:gd name="connsiteY18" fmla="*/ 64671 h 1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70" h="140567">
                  <a:moveTo>
                    <a:pt x="87579" y="64671"/>
                  </a:moveTo>
                  <a:cubicBezTo>
                    <a:pt x="86521" y="52224"/>
                    <a:pt x="79328" y="74"/>
                    <a:pt x="44844" y="74"/>
                  </a:cubicBezTo>
                  <a:cubicBezTo>
                    <a:pt x="32362" y="74"/>
                    <a:pt x="21572" y="6942"/>
                    <a:pt x="15648" y="12522"/>
                  </a:cubicBezTo>
                  <a:cubicBezTo>
                    <a:pt x="2743" y="24325"/>
                    <a:pt x="204" y="38060"/>
                    <a:pt x="204" y="38704"/>
                  </a:cubicBezTo>
                  <a:cubicBezTo>
                    <a:pt x="204" y="41279"/>
                    <a:pt x="2955" y="41279"/>
                    <a:pt x="3589" y="41279"/>
                  </a:cubicBezTo>
                  <a:cubicBezTo>
                    <a:pt x="6340" y="41279"/>
                    <a:pt x="6551" y="40850"/>
                    <a:pt x="7609" y="37631"/>
                  </a:cubicBezTo>
                  <a:cubicBezTo>
                    <a:pt x="12052" y="24969"/>
                    <a:pt x="27707" y="17243"/>
                    <a:pt x="41882" y="17243"/>
                  </a:cubicBezTo>
                  <a:cubicBezTo>
                    <a:pt x="75943" y="17243"/>
                    <a:pt x="80386" y="51795"/>
                    <a:pt x="80386" y="73684"/>
                  </a:cubicBezTo>
                  <a:cubicBezTo>
                    <a:pt x="80386" y="84415"/>
                    <a:pt x="79751" y="86775"/>
                    <a:pt x="78905" y="89136"/>
                  </a:cubicBezTo>
                  <a:cubicBezTo>
                    <a:pt x="74039" y="105232"/>
                    <a:pt x="67692" y="129053"/>
                    <a:pt x="67692" y="135491"/>
                  </a:cubicBezTo>
                  <a:cubicBezTo>
                    <a:pt x="67692" y="137852"/>
                    <a:pt x="68538" y="140642"/>
                    <a:pt x="71289" y="140642"/>
                  </a:cubicBezTo>
                  <a:cubicBezTo>
                    <a:pt x="72770" y="140642"/>
                    <a:pt x="75097" y="140642"/>
                    <a:pt x="78482" y="129482"/>
                  </a:cubicBezTo>
                  <a:cubicBezTo>
                    <a:pt x="81020" y="121113"/>
                    <a:pt x="85040" y="105232"/>
                    <a:pt x="86733" y="89780"/>
                  </a:cubicBezTo>
                  <a:cubicBezTo>
                    <a:pt x="87579" y="82269"/>
                    <a:pt x="99426" y="53297"/>
                    <a:pt x="103869" y="42996"/>
                  </a:cubicBezTo>
                  <a:cubicBezTo>
                    <a:pt x="106831" y="36343"/>
                    <a:pt x="111274" y="26256"/>
                    <a:pt x="121217" y="7586"/>
                  </a:cubicBezTo>
                  <a:cubicBezTo>
                    <a:pt x="121852" y="6513"/>
                    <a:pt x="122275" y="5654"/>
                    <a:pt x="122275" y="4796"/>
                  </a:cubicBezTo>
                  <a:cubicBezTo>
                    <a:pt x="122275" y="2220"/>
                    <a:pt x="119524" y="2220"/>
                    <a:pt x="118890" y="2220"/>
                  </a:cubicBezTo>
                  <a:cubicBezTo>
                    <a:pt x="118255" y="2220"/>
                    <a:pt x="116351" y="2220"/>
                    <a:pt x="115716" y="3293"/>
                  </a:cubicBezTo>
                  <a:cubicBezTo>
                    <a:pt x="113178" y="7800"/>
                    <a:pt x="97099" y="38489"/>
                    <a:pt x="87579" y="64671"/>
                  </a:cubicBezTo>
                  <a:close/>
                </a:path>
              </a:pathLst>
            </a:custGeom>
            <a:grpFill/>
            <a:ln w="30312" cap="flat">
              <a:noFill/>
              <a:prstDash val="solid"/>
              <a:miter/>
            </a:ln>
          </p:spPr>
          <p:txBody>
            <a:bodyPr rtlCol="0" anchor="ctr"/>
            <a:lstStyle/>
            <a:p>
              <a:endParaRPr lang="en-GB"/>
            </a:p>
          </p:txBody>
        </p:sp>
        <p:sp>
          <p:nvSpPr>
            <p:cNvPr id="1233" name="Freeform: Shape 1232">
              <a:extLst>
                <a:ext uri="{FF2B5EF4-FFF2-40B4-BE49-F238E27FC236}">
                  <a16:creationId xmlns:a16="http://schemas.microsoft.com/office/drawing/2014/main" id="{A34E6330-0EB0-5EE9-3484-9EB00F4BDFB8}"/>
                </a:ext>
              </a:extLst>
            </p:cNvPr>
            <p:cNvSpPr/>
            <p:nvPr>
              <p:custDataLst>
                <p:tags r:id="rId206"/>
              </p:custDataLst>
            </p:nvPr>
          </p:nvSpPr>
          <p:spPr>
            <a:xfrm>
              <a:off x="8455072" y="4905984"/>
              <a:ext cx="532679" cy="12262"/>
            </a:xfrm>
            <a:custGeom>
              <a:avLst/>
              <a:gdLst>
                <a:gd name="connsiteX0" fmla="*/ 0 w 532679"/>
                <a:gd name="connsiteY0" fmla="*/ 0 h 12262"/>
                <a:gd name="connsiteX1" fmla="*/ 532680 w 532679"/>
                <a:gd name="connsiteY1" fmla="*/ 0 h 12262"/>
                <a:gd name="connsiteX2" fmla="*/ 532680 w 532679"/>
                <a:gd name="connsiteY2" fmla="*/ 12263 h 12262"/>
                <a:gd name="connsiteX3" fmla="*/ 0 w 532679"/>
                <a:gd name="connsiteY3" fmla="*/ 12263 h 12262"/>
              </a:gdLst>
              <a:ahLst/>
              <a:cxnLst>
                <a:cxn ang="0">
                  <a:pos x="connsiteX0" y="connsiteY0"/>
                </a:cxn>
                <a:cxn ang="0">
                  <a:pos x="connsiteX1" y="connsiteY1"/>
                </a:cxn>
                <a:cxn ang="0">
                  <a:pos x="connsiteX2" y="connsiteY2"/>
                </a:cxn>
                <a:cxn ang="0">
                  <a:pos x="connsiteX3" y="connsiteY3"/>
                </a:cxn>
              </a:cxnLst>
              <a:rect l="l" t="t" r="r" b="b"/>
              <a:pathLst>
                <a:path w="532679" h="12262">
                  <a:moveTo>
                    <a:pt x="0" y="0"/>
                  </a:moveTo>
                  <a:lnTo>
                    <a:pt x="532680" y="0"/>
                  </a:lnTo>
                  <a:lnTo>
                    <a:pt x="532680" y="12263"/>
                  </a:lnTo>
                  <a:lnTo>
                    <a:pt x="0" y="12263"/>
                  </a:lnTo>
                  <a:close/>
                </a:path>
              </a:pathLst>
            </a:custGeom>
            <a:grpFill/>
            <a:ln w="30312" cap="flat">
              <a:noFill/>
              <a:prstDash val="solid"/>
              <a:miter/>
            </a:ln>
          </p:spPr>
          <p:txBody>
            <a:bodyPr rtlCol="0" anchor="ctr"/>
            <a:lstStyle/>
            <a:p>
              <a:endParaRPr lang="en-GB"/>
            </a:p>
          </p:txBody>
        </p:sp>
        <p:sp>
          <p:nvSpPr>
            <p:cNvPr id="1234" name="Freeform: Shape 1233">
              <a:extLst>
                <a:ext uri="{FF2B5EF4-FFF2-40B4-BE49-F238E27FC236}">
                  <a16:creationId xmlns:a16="http://schemas.microsoft.com/office/drawing/2014/main" id="{5865EE51-89F7-822D-4FC0-F1D606FA0738}"/>
                </a:ext>
              </a:extLst>
            </p:cNvPr>
            <p:cNvSpPr/>
            <p:nvPr>
              <p:custDataLst>
                <p:tags r:id="rId207"/>
              </p:custDataLst>
            </p:nvPr>
          </p:nvSpPr>
          <p:spPr>
            <a:xfrm>
              <a:off x="8506535" y="4989665"/>
              <a:ext cx="300113" cy="216139"/>
            </a:xfrm>
            <a:custGeom>
              <a:avLst/>
              <a:gdLst>
                <a:gd name="connsiteX0" fmla="*/ 260717 w 300113"/>
                <a:gd name="connsiteY0" fmla="*/ 35650 h 216139"/>
                <a:gd name="connsiteX1" fmla="*/ 294567 w 300113"/>
                <a:gd name="connsiteY1" fmla="*/ 9590 h 216139"/>
                <a:gd name="connsiteX2" fmla="*/ 300309 w 300113"/>
                <a:gd name="connsiteY2" fmla="*/ 3459 h 216139"/>
                <a:gd name="connsiteX3" fmla="*/ 296683 w 300113"/>
                <a:gd name="connsiteY3" fmla="*/ 86 h 216139"/>
                <a:gd name="connsiteX4" fmla="*/ 273411 w 300113"/>
                <a:gd name="connsiteY4" fmla="*/ 1006 h 216139"/>
                <a:gd name="connsiteX5" fmla="*/ 241979 w 300113"/>
                <a:gd name="connsiteY5" fmla="*/ 86 h 216139"/>
                <a:gd name="connsiteX6" fmla="*/ 236237 w 300113"/>
                <a:gd name="connsiteY6" fmla="*/ 5911 h 216139"/>
                <a:gd name="connsiteX7" fmla="*/ 240770 w 300113"/>
                <a:gd name="connsiteY7" fmla="*/ 9590 h 216139"/>
                <a:gd name="connsiteX8" fmla="*/ 258602 w 300113"/>
                <a:gd name="connsiteY8" fmla="*/ 21547 h 216139"/>
                <a:gd name="connsiteX9" fmla="*/ 254673 w 300113"/>
                <a:gd name="connsiteY9" fmla="*/ 31664 h 216139"/>
                <a:gd name="connsiteX10" fmla="*/ 173071 w 300113"/>
                <a:gd name="connsiteY10" fmla="*/ 176064 h 216139"/>
                <a:gd name="connsiteX11" fmla="*/ 161889 w 300113"/>
                <a:gd name="connsiteY11" fmla="*/ 24000 h 216139"/>
                <a:gd name="connsiteX12" fmla="*/ 183045 w 300113"/>
                <a:gd name="connsiteY12" fmla="*/ 9590 h 216139"/>
                <a:gd name="connsiteX13" fmla="*/ 191205 w 300113"/>
                <a:gd name="connsiteY13" fmla="*/ 3459 h 216139"/>
                <a:gd name="connsiteX14" fmla="*/ 186671 w 300113"/>
                <a:gd name="connsiteY14" fmla="*/ 86 h 216139"/>
                <a:gd name="connsiteX15" fmla="*/ 149799 w 300113"/>
                <a:gd name="connsiteY15" fmla="*/ 1006 h 216139"/>
                <a:gd name="connsiteX16" fmla="*/ 118065 w 300113"/>
                <a:gd name="connsiteY16" fmla="*/ 86 h 216139"/>
                <a:gd name="connsiteX17" fmla="*/ 112323 w 300113"/>
                <a:gd name="connsiteY17" fmla="*/ 6218 h 216139"/>
                <a:gd name="connsiteX18" fmla="*/ 119577 w 300113"/>
                <a:gd name="connsiteY18" fmla="*/ 9590 h 216139"/>
                <a:gd name="connsiteX19" fmla="*/ 135595 w 300113"/>
                <a:gd name="connsiteY19" fmla="*/ 17255 h 216139"/>
                <a:gd name="connsiteX20" fmla="*/ 137408 w 300113"/>
                <a:gd name="connsiteY20" fmla="*/ 40862 h 216139"/>
                <a:gd name="connsiteX21" fmla="*/ 60944 w 300113"/>
                <a:gd name="connsiteY21" fmla="*/ 176064 h 216139"/>
                <a:gd name="connsiteX22" fmla="*/ 49459 w 300113"/>
                <a:gd name="connsiteY22" fmla="*/ 20627 h 216139"/>
                <a:gd name="connsiteX23" fmla="*/ 72429 w 300113"/>
                <a:gd name="connsiteY23" fmla="*/ 9590 h 216139"/>
                <a:gd name="connsiteX24" fmla="*/ 78776 w 300113"/>
                <a:gd name="connsiteY24" fmla="*/ 3459 h 216139"/>
                <a:gd name="connsiteX25" fmla="*/ 74544 w 300113"/>
                <a:gd name="connsiteY25" fmla="*/ 86 h 216139"/>
                <a:gd name="connsiteX26" fmla="*/ 37370 w 300113"/>
                <a:gd name="connsiteY26" fmla="*/ 1006 h 216139"/>
                <a:gd name="connsiteX27" fmla="*/ 5636 w 300113"/>
                <a:gd name="connsiteY27" fmla="*/ 86 h 216139"/>
                <a:gd name="connsiteX28" fmla="*/ 196 w 300113"/>
                <a:gd name="connsiteY28" fmla="*/ 5911 h 216139"/>
                <a:gd name="connsiteX29" fmla="*/ 7752 w 300113"/>
                <a:gd name="connsiteY29" fmla="*/ 9590 h 216139"/>
                <a:gd name="connsiteX30" fmla="*/ 23770 w 300113"/>
                <a:gd name="connsiteY30" fmla="*/ 20934 h 216139"/>
                <a:gd name="connsiteX31" fmla="*/ 37370 w 300113"/>
                <a:gd name="connsiteY31" fmla="*/ 208255 h 216139"/>
                <a:gd name="connsiteX32" fmla="*/ 42206 w 300113"/>
                <a:gd name="connsiteY32" fmla="*/ 216226 h 216139"/>
                <a:gd name="connsiteX33" fmla="*/ 49459 w 300113"/>
                <a:gd name="connsiteY33" fmla="*/ 209788 h 216139"/>
                <a:gd name="connsiteX34" fmla="*/ 138315 w 300113"/>
                <a:gd name="connsiteY34" fmla="*/ 53432 h 216139"/>
                <a:gd name="connsiteX35" fmla="*/ 149497 w 300113"/>
                <a:gd name="connsiteY35" fmla="*/ 208255 h 216139"/>
                <a:gd name="connsiteX36" fmla="*/ 154333 w 300113"/>
                <a:gd name="connsiteY36" fmla="*/ 216226 h 216139"/>
                <a:gd name="connsiteX37" fmla="*/ 161586 w 300113"/>
                <a:gd name="connsiteY37" fmla="*/ 210401 h 216139"/>
                <a:gd name="connsiteX38" fmla="*/ 260717 w 300113"/>
                <a:gd name="connsiteY38" fmla="*/ 35650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0113" h="216139">
                  <a:moveTo>
                    <a:pt x="260717" y="35650"/>
                  </a:moveTo>
                  <a:cubicBezTo>
                    <a:pt x="268273" y="22160"/>
                    <a:pt x="275527" y="11123"/>
                    <a:pt x="294567" y="9590"/>
                  </a:cubicBezTo>
                  <a:cubicBezTo>
                    <a:pt x="297287" y="9284"/>
                    <a:pt x="300309" y="9284"/>
                    <a:pt x="300309" y="3459"/>
                  </a:cubicBezTo>
                  <a:cubicBezTo>
                    <a:pt x="300309" y="2232"/>
                    <a:pt x="299101" y="86"/>
                    <a:pt x="296683" y="86"/>
                  </a:cubicBezTo>
                  <a:cubicBezTo>
                    <a:pt x="289429" y="86"/>
                    <a:pt x="280967" y="1006"/>
                    <a:pt x="273411" y="1006"/>
                  </a:cubicBezTo>
                  <a:cubicBezTo>
                    <a:pt x="263135" y="1006"/>
                    <a:pt x="251953" y="86"/>
                    <a:pt x="241979" y="86"/>
                  </a:cubicBezTo>
                  <a:cubicBezTo>
                    <a:pt x="240166" y="86"/>
                    <a:pt x="236237" y="86"/>
                    <a:pt x="236237" y="5911"/>
                  </a:cubicBezTo>
                  <a:cubicBezTo>
                    <a:pt x="236237" y="9284"/>
                    <a:pt x="238957" y="9590"/>
                    <a:pt x="240770" y="9590"/>
                  </a:cubicBezTo>
                  <a:cubicBezTo>
                    <a:pt x="248024" y="9897"/>
                    <a:pt x="258602" y="12350"/>
                    <a:pt x="258602" y="21547"/>
                  </a:cubicBezTo>
                  <a:cubicBezTo>
                    <a:pt x="258602" y="24919"/>
                    <a:pt x="257091" y="27372"/>
                    <a:pt x="254673" y="31664"/>
                  </a:cubicBezTo>
                  <a:lnTo>
                    <a:pt x="173071" y="176064"/>
                  </a:lnTo>
                  <a:lnTo>
                    <a:pt x="161889" y="24000"/>
                  </a:lnTo>
                  <a:cubicBezTo>
                    <a:pt x="161586" y="17868"/>
                    <a:pt x="160982" y="9897"/>
                    <a:pt x="183045" y="9590"/>
                  </a:cubicBezTo>
                  <a:cubicBezTo>
                    <a:pt x="188183" y="9590"/>
                    <a:pt x="191205" y="9590"/>
                    <a:pt x="191205" y="3459"/>
                  </a:cubicBezTo>
                  <a:cubicBezTo>
                    <a:pt x="191205" y="393"/>
                    <a:pt x="187880" y="86"/>
                    <a:pt x="186671" y="86"/>
                  </a:cubicBezTo>
                  <a:cubicBezTo>
                    <a:pt x="174582" y="86"/>
                    <a:pt x="161889" y="1006"/>
                    <a:pt x="149799" y="1006"/>
                  </a:cubicBezTo>
                  <a:cubicBezTo>
                    <a:pt x="142848" y="1006"/>
                    <a:pt x="125017" y="86"/>
                    <a:pt x="118065" y="86"/>
                  </a:cubicBezTo>
                  <a:cubicBezTo>
                    <a:pt x="116252" y="86"/>
                    <a:pt x="112323" y="86"/>
                    <a:pt x="112323" y="6218"/>
                  </a:cubicBezTo>
                  <a:cubicBezTo>
                    <a:pt x="112323" y="9590"/>
                    <a:pt x="115345" y="9590"/>
                    <a:pt x="119577" y="9590"/>
                  </a:cubicBezTo>
                  <a:cubicBezTo>
                    <a:pt x="132875" y="9590"/>
                    <a:pt x="134990" y="11430"/>
                    <a:pt x="135595" y="17255"/>
                  </a:cubicBezTo>
                  <a:lnTo>
                    <a:pt x="137408" y="40862"/>
                  </a:lnTo>
                  <a:lnTo>
                    <a:pt x="60944" y="176064"/>
                  </a:lnTo>
                  <a:lnTo>
                    <a:pt x="49459" y="20627"/>
                  </a:lnTo>
                  <a:cubicBezTo>
                    <a:pt x="49459" y="16948"/>
                    <a:pt x="49459" y="9897"/>
                    <a:pt x="72429" y="9590"/>
                  </a:cubicBezTo>
                  <a:cubicBezTo>
                    <a:pt x="75451" y="9590"/>
                    <a:pt x="78776" y="9590"/>
                    <a:pt x="78776" y="3459"/>
                  </a:cubicBezTo>
                  <a:cubicBezTo>
                    <a:pt x="78776" y="86"/>
                    <a:pt x="75149" y="86"/>
                    <a:pt x="74544" y="86"/>
                  </a:cubicBezTo>
                  <a:cubicBezTo>
                    <a:pt x="62455" y="86"/>
                    <a:pt x="49762" y="1006"/>
                    <a:pt x="37370" y="1006"/>
                  </a:cubicBezTo>
                  <a:cubicBezTo>
                    <a:pt x="26792" y="1006"/>
                    <a:pt x="15912" y="86"/>
                    <a:pt x="5636" y="86"/>
                  </a:cubicBezTo>
                  <a:cubicBezTo>
                    <a:pt x="4125" y="86"/>
                    <a:pt x="196" y="86"/>
                    <a:pt x="196" y="5911"/>
                  </a:cubicBezTo>
                  <a:cubicBezTo>
                    <a:pt x="196" y="9590"/>
                    <a:pt x="2916" y="9590"/>
                    <a:pt x="7752" y="9590"/>
                  </a:cubicBezTo>
                  <a:cubicBezTo>
                    <a:pt x="22863" y="9590"/>
                    <a:pt x="23166" y="12350"/>
                    <a:pt x="23770" y="20934"/>
                  </a:cubicBezTo>
                  <a:lnTo>
                    <a:pt x="37370" y="208255"/>
                  </a:lnTo>
                  <a:cubicBezTo>
                    <a:pt x="37673" y="213773"/>
                    <a:pt x="37975" y="216226"/>
                    <a:pt x="42206" y="216226"/>
                  </a:cubicBezTo>
                  <a:cubicBezTo>
                    <a:pt x="45833" y="216226"/>
                    <a:pt x="46739" y="214387"/>
                    <a:pt x="49459" y="209788"/>
                  </a:cubicBezTo>
                  <a:lnTo>
                    <a:pt x="138315" y="53432"/>
                  </a:lnTo>
                  <a:lnTo>
                    <a:pt x="149497" y="208255"/>
                  </a:lnTo>
                  <a:cubicBezTo>
                    <a:pt x="150102" y="214693"/>
                    <a:pt x="150706" y="216226"/>
                    <a:pt x="154333" y="216226"/>
                  </a:cubicBezTo>
                  <a:cubicBezTo>
                    <a:pt x="158262" y="216226"/>
                    <a:pt x="160075" y="213160"/>
                    <a:pt x="161586" y="210401"/>
                  </a:cubicBezTo>
                  <a:lnTo>
                    <a:pt x="260717" y="35650"/>
                  </a:lnTo>
                  <a:close/>
                </a:path>
              </a:pathLst>
            </a:custGeom>
            <a:grpFill/>
            <a:ln w="30312" cap="flat">
              <a:noFill/>
              <a:prstDash val="solid"/>
              <a:miter/>
            </a:ln>
          </p:spPr>
          <p:txBody>
            <a:bodyPr rtlCol="0" anchor="ctr"/>
            <a:lstStyle/>
            <a:p>
              <a:endParaRPr lang="en-GB"/>
            </a:p>
          </p:txBody>
        </p:sp>
        <p:sp>
          <p:nvSpPr>
            <p:cNvPr id="1235" name="Freeform: Shape 1234">
              <a:extLst>
                <a:ext uri="{FF2B5EF4-FFF2-40B4-BE49-F238E27FC236}">
                  <a16:creationId xmlns:a16="http://schemas.microsoft.com/office/drawing/2014/main" id="{85E90944-5339-6366-5D2C-EE390624A65D}"/>
                </a:ext>
              </a:extLst>
            </p:cNvPr>
            <p:cNvSpPr/>
            <p:nvPr>
              <p:custDataLst>
                <p:tags r:id="rId208"/>
              </p:custDataLst>
            </p:nvPr>
          </p:nvSpPr>
          <p:spPr>
            <a:xfrm>
              <a:off x="8830656" y="4967993"/>
              <a:ext cx="93509" cy="142498"/>
            </a:xfrm>
            <a:custGeom>
              <a:avLst/>
              <a:gdLst>
                <a:gd name="connsiteX0" fmla="*/ 93717 w 93509"/>
                <a:gd name="connsiteY0" fmla="*/ 103524 h 142498"/>
                <a:gd name="connsiteX1" fmla="*/ 86524 w 93509"/>
                <a:gd name="connsiteY1" fmla="*/ 103524 h 142498"/>
                <a:gd name="connsiteX2" fmla="*/ 81023 w 93509"/>
                <a:gd name="connsiteY2" fmla="*/ 123053 h 142498"/>
                <a:gd name="connsiteX3" fmla="*/ 60078 w 93509"/>
                <a:gd name="connsiteY3" fmla="*/ 124341 h 142498"/>
                <a:gd name="connsiteX4" fmla="*/ 21151 w 93509"/>
                <a:gd name="connsiteY4" fmla="*/ 124341 h 142498"/>
                <a:gd name="connsiteX5" fmla="*/ 63463 w 93509"/>
                <a:gd name="connsiteY5" fmla="*/ 88287 h 142498"/>
                <a:gd name="connsiteX6" fmla="*/ 93717 w 93509"/>
                <a:gd name="connsiteY6" fmla="*/ 41932 h 142498"/>
                <a:gd name="connsiteX7" fmla="*/ 44211 w 93509"/>
                <a:gd name="connsiteY7" fmla="*/ 84 h 142498"/>
                <a:gd name="connsiteX8" fmla="*/ 207 w 93509"/>
                <a:gd name="connsiteY8" fmla="*/ 38498 h 142498"/>
                <a:gd name="connsiteX9" fmla="*/ 11420 w 93509"/>
                <a:gd name="connsiteY9" fmla="*/ 50516 h 142498"/>
                <a:gd name="connsiteX10" fmla="*/ 22632 w 93509"/>
                <a:gd name="connsiteY10" fmla="*/ 39142 h 142498"/>
                <a:gd name="connsiteX11" fmla="*/ 10150 w 93509"/>
                <a:gd name="connsiteY11" fmla="*/ 27768 h 142498"/>
                <a:gd name="connsiteX12" fmla="*/ 41038 w 93509"/>
                <a:gd name="connsiteY12" fmla="*/ 7809 h 142498"/>
                <a:gd name="connsiteX13" fmla="*/ 73195 w 93509"/>
                <a:gd name="connsiteY13" fmla="*/ 41932 h 142498"/>
                <a:gd name="connsiteX14" fmla="*/ 53309 w 93509"/>
                <a:gd name="connsiteY14" fmla="*/ 83136 h 142498"/>
                <a:gd name="connsiteX15" fmla="*/ 2323 w 93509"/>
                <a:gd name="connsiteY15" fmla="*/ 134213 h 142498"/>
                <a:gd name="connsiteX16" fmla="*/ 207 w 93509"/>
                <a:gd name="connsiteY16" fmla="*/ 142582 h 142498"/>
                <a:gd name="connsiteX17" fmla="*/ 87370 w 93509"/>
                <a:gd name="connsiteY17" fmla="*/ 142582 h 142498"/>
                <a:gd name="connsiteX18" fmla="*/ 93717 w 93509"/>
                <a:gd name="connsiteY18" fmla="*/ 103524 h 1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509" h="142498">
                  <a:moveTo>
                    <a:pt x="93717" y="103524"/>
                  </a:moveTo>
                  <a:lnTo>
                    <a:pt x="86524" y="103524"/>
                  </a:lnTo>
                  <a:cubicBezTo>
                    <a:pt x="85889" y="108245"/>
                    <a:pt x="83773" y="120907"/>
                    <a:pt x="81023" y="123053"/>
                  </a:cubicBezTo>
                  <a:cubicBezTo>
                    <a:pt x="79330" y="124341"/>
                    <a:pt x="63040" y="124341"/>
                    <a:pt x="60078" y="124341"/>
                  </a:cubicBezTo>
                  <a:lnTo>
                    <a:pt x="21151" y="124341"/>
                  </a:lnTo>
                  <a:cubicBezTo>
                    <a:pt x="43365" y="104382"/>
                    <a:pt x="50770" y="98373"/>
                    <a:pt x="63463" y="88287"/>
                  </a:cubicBezTo>
                  <a:cubicBezTo>
                    <a:pt x="79119" y="75625"/>
                    <a:pt x="93717" y="62319"/>
                    <a:pt x="93717" y="41932"/>
                  </a:cubicBezTo>
                  <a:cubicBezTo>
                    <a:pt x="93717" y="15964"/>
                    <a:pt x="71291" y="84"/>
                    <a:pt x="44211" y="84"/>
                  </a:cubicBezTo>
                  <a:cubicBezTo>
                    <a:pt x="17978" y="84"/>
                    <a:pt x="207" y="18754"/>
                    <a:pt x="207" y="38498"/>
                  </a:cubicBezTo>
                  <a:cubicBezTo>
                    <a:pt x="207" y="49443"/>
                    <a:pt x="9304" y="50516"/>
                    <a:pt x="11420" y="50516"/>
                  </a:cubicBezTo>
                  <a:cubicBezTo>
                    <a:pt x="16497" y="50516"/>
                    <a:pt x="22632" y="46868"/>
                    <a:pt x="22632" y="39142"/>
                  </a:cubicBezTo>
                  <a:cubicBezTo>
                    <a:pt x="22632" y="35279"/>
                    <a:pt x="21151" y="27768"/>
                    <a:pt x="10150" y="27768"/>
                  </a:cubicBezTo>
                  <a:cubicBezTo>
                    <a:pt x="16709" y="12531"/>
                    <a:pt x="31095" y="7809"/>
                    <a:pt x="41038" y="7809"/>
                  </a:cubicBezTo>
                  <a:cubicBezTo>
                    <a:pt x="62194" y="7809"/>
                    <a:pt x="73195" y="24549"/>
                    <a:pt x="73195" y="41932"/>
                  </a:cubicBezTo>
                  <a:cubicBezTo>
                    <a:pt x="73195" y="60603"/>
                    <a:pt x="60078" y="75411"/>
                    <a:pt x="53309" y="83136"/>
                  </a:cubicBezTo>
                  <a:lnTo>
                    <a:pt x="2323" y="134213"/>
                  </a:lnTo>
                  <a:cubicBezTo>
                    <a:pt x="207" y="136144"/>
                    <a:pt x="207" y="136573"/>
                    <a:pt x="207" y="142582"/>
                  </a:cubicBezTo>
                  <a:lnTo>
                    <a:pt x="87370" y="142582"/>
                  </a:lnTo>
                  <a:lnTo>
                    <a:pt x="93717" y="103524"/>
                  </a:lnTo>
                  <a:close/>
                </a:path>
              </a:pathLst>
            </a:custGeom>
            <a:grpFill/>
            <a:ln w="30312" cap="flat">
              <a:noFill/>
              <a:prstDash val="solid"/>
              <a:miter/>
            </a:ln>
          </p:spPr>
          <p:txBody>
            <a:bodyPr rtlCol="0" anchor="ctr"/>
            <a:lstStyle/>
            <a:p>
              <a:endParaRPr lang="en-GB"/>
            </a:p>
          </p:txBody>
        </p:sp>
        <p:sp>
          <p:nvSpPr>
            <p:cNvPr id="1236" name="Freeform: Shape 1235">
              <a:extLst>
                <a:ext uri="{FF2B5EF4-FFF2-40B4-BE49-F238E27FC236}">
                  <a16:creationId xmlns:a16="http://schemas.microsoft.com/office/drawing/2014/main" id="{77BDF923-9A5E-964E-2AEC-E7439DEECDFD}"/>
                </a:ext>
              </a:extLst>
            </p:cNvPr>
            <p:cNvSpPr/>
            <p:nvPr>
              <p:custDataLst>
                <p:tags r:id="rId209"/>
              </p:custDataLst>
            </p:nvPr>
          </p:nvSpPr>
          <p:spPr>
            <a:xfrm>
              <a:off x="8782544" y="5180210"/>
              <a:ext cx="122070" cy="140567"/>
            </a:xfrm>
            <a:custGeom>
              <a:avLst/>
              <a:gdLst>
                <a:gd name="connsiteX0" fmla="*/ 87580 w 122070"/>
                <a:gd name="connsiteY0" fmla="*/ 64686 h 140567"/>
                <a:gd name="connsiteX1" fmla="*/ 44845 w 122070"/>
                <a:gd name="connsiteY1" fmla="*/ 89 h 140567"/>
                <a:gd name="connsiteX2" fmla="*/ 15649 w 122070"/>
                <a:gd name="connsiteY2" fmla="*/ 12536 h 140567"/>
                <a:gd name="connsiteX3" fmla="*/ 206 w 122070"/>
                <a:gd name="connsiteY3" fmla="*/ 38718 h 140567"/>
                <a:gd name="connsiteX4" fmla="*/ 3590 w 122070"/>
                <a:gd name="connsiteY4" fmla="*/ 41293 h 140567"/>
                <a:gd name="connsiteX5" fmla="*/ 7610 w 122070"/>
                <a:gd name="connsiteY5" fmla="*/ 37645 h 140567"/>
                <a:gd name="connsiteX6" fmla="*/ 41883 w 122070"/>
                <a:gd name="connsiteY6" fmla="*/ 17257 h 140567"/>
                <a:gd name="connsiteX7" fmla="*/ 80387 w 122070"/>
                <a:gd name="connsiteY7" fmla="*/ 73699 h 140567"/>
                <a:gd name="connsiteX8" fmla="*/ 78906 w 122070"/>
                <a:gd name="connsiteY8" fmla="*/ 89151 h 140567"/>
                <a:gd name="connsiteX9" fmla="*/ 67693 w 122070"/>
                <a:gd name="connsiteY9" fmla="*/ 135506 h 140567"/>
                <a:gd name="connsiteX10" fmla="*/ 71290 w 122070"/>
                <a:gd name="connsiteY10" fmla="*/ 140656 h 140567"/>
                <a:gd name="connsiteX11" fmla="*/ 78483 w 122070"/>
                <a:gd name="connsiteY11" fmla="*/ 129497 h 140567"/>
                <a:gd name="connsiteX12" fmla="*/ 86734 w 122070"/>
                <a:gd name="connsiteY12" fmla="*/ 89794 h 140567"/>
                <a:gd name="connsiteX13" fmla="*/ 103870 w 122070"/>
                <a:gd name="connsiteY13" fmla="*/ 43010 h 140567"/>
                <a:gd name="connsiteX14" fmla="*/ 121218 w 122070"/>
                <a:gd name="connsiteY14" fmla="*/ 7600 h 140567"/>
                <a:gd name="connsiteX15" fmla="*/ 122276 w 122070"/>
                <a:gd name="connsiteY15" fmla="*/ 4810 h 140567"/>
                <a:gd name="connsiteX16" fmla="*/ 118891 w 122070"/>
                <a:gd name="connsiteY16" fmla="*/ 2235 h 140567"/>
                <a:gd name="connsiteX17" fmla="*/ 115717 w 122070"/>
                <a:gd name="connsiteY17" fmla="*/ 3308 h 140567"/>
                <a:gd name="connsiteX18" fmla="*/ 87580 w 122070"/>
                <a:gd name="connsiteY18" fmla="*/ 64686 h 1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70" h="140567">
                  <a:moveTo>
                    <a:pt x="87580" y="64686"/>
                  </a:moveTo>
                  <a:cubicBezTo>
                    <a:pt x="86522" y="52238"/>
                    <a:pt x="79329" y="89"/>
                    <a:pt x="44845" y="89"/>
                  </a:cubicBezTo>
                  <a:cubicBezTo>
                    <a:pt x="32363" y="89"/>
                    <a:pt x="21573" y="6956"/>
                    <a:pt x="15649" y="12536"/>
                  </a:cubicBezTo>
                  <a:cubicBezTo>
                    <a:pt x="2744" y="24339"/>
                    <a:pt x="206" y="38074"/>
                    <a:pt x="206" y="38718"/>
                  </a:cubicBezTo>
                  <a:cubicBezTo>
                    <a:pt x="206" y="41293"/>
                    <a:pt x="2956" y="41293"/>
                    <a:pt x="3590" y="41293"/>
                  </a:cubicBezTo>
                  <a:cubicBezTo>
                    <a:pt x="6341" y="41293"/>
                    <a:pt x="6552" y="40864"/>
                    <a:pt x="7610" y="37645"/>
                  </a:cubicBezTo>
                  <a:cubicBezTo>
                    <a:pt x="12053" y="24983"/>
                    <a:pt x="27708" y="17257"/>
                    <a:pt x="41883" y="17257"/>
                  </a:cubicBezTo>
                  <a:cubicBezTo>
                    <a:pt x="75944" y="17257"/>
                    <a:pt x="80387" y="51809"/>
                    <a:pt x="80387" y="73699"/>
                  </a:cubicBezTo>
                  <a:cubicBezTo>
                    <a:pt x="80387" y="84429"/>
                    <a:pt x="79752" y="86790"/>
                    <a:pt x="78906" y="89151"/>
                  </a:cubicBezTo>
                  <a:cubicBezTo>
                    <a:pt x="74040" y="105246"/>
                    <a:pt x="67693" y="129068"/>
                    <a:pt x="67693" y="135506"/>
                  </a:cubicBezTo>
                  <a:cubicBezTo>
                    <a:pt x="67693" y="137866"/>
                    <a:pt x="68540" y="140656"/>
                    <a:pt x="71290" y="140656"/>
                  </a:cubicBezTo>
                  <a:cubicBezTo>
                    <a:pt x="72771" y="140656"/>
                    <a:pt x="75098" y="140656"/>
                    <a:pt x="78483" y="129497"/>
                  </a:cubicBezTo>
                  <a:cubicBezTo>
                    <a:pt x="81022" y="121127"/>
                    <a:pt x="85041" y="105246"/>
                    <a:pt x="86734" y="89794"/>
                  </a:cubicBezTo>
                  <a:cubicBezTo>
                    <a:pt x="87580" y="82283"/>
                    <a:pt x="99427" y="53311"/>
                    <a:pt x="103870" y="43010"/>
                  </a:cubicBezTo>
                  <a:cubicBezTo>
                    <a:pt x="106832" y="36357"/>
                    <a:pt x="111275" y="26271"/>
                    <a:pt x="121218" y="7600"/>
                  </a:cubicBezTo>
                  <a:cubicBezTo>
                    <a:pt x="121853" y="6527"/>
                    <a:pt x="122276" y="5669"/>
                    <a:pt x="122276" y="4810"/>
                  </a:cubicBezTo>
                  <a:cubicBezTo>
                    <a:pt x="122276" y="2235"/>
                    <a:pt x="119526" y="2235"/>
                    <a:pt x="118891" y="2235"/>
                  </a:cubicBezTo>
                  <a:cubicBezTo>
                    <a:pt x="118256" y="2235"/>
                    <a:pt x="116352" y="2235"/>
                    <a:pt x="115717" y="3308"/>
                  </a:cubicBezTo>
                  <a:cubicBezTo>
                    <a:pt x="113179" y="7815"/>
                    <a:pt x="97100" y="38503"/>
                    <a:pt x="87580" y="64686"/>
                  </a:cubicBezTo>
                  <a:close/>
                </a:path>
              </a:pathLst>
            </a:custGeom>
            <a:grpFill/>
            <a:ln w="30312" cap="flat">
              <a:noFill/>
              <a:prstDash val="solid"/>
              <a:miter/>
            </a:ln>
          </p:spPr>
          <p:txBody>
            <a:bodyPr rtlCol="0" anchor="ctr"/>
            <a:lstStyle/>
            <a:p>
              <a:endParaRPr lang="en-GB"/>
            </a:p>
          </p:txBody>
        </p:sp>
        <p:sp>
          <p:nvSpPr>
            <p:cNvPr id="1237" name="Freeform: Shape 1236">
              <a:extLst>
                <a:ext uri="{FF2B5EF4-FFF2-40B4-BE49-F238E27FC236}">
                  <a16:creationId xmlns:a16="http://schemas.microsoft.com/office/drawing/2014/main" id="{9F51CD94-A855-9274-60A6-FC53C4B072FC}"/>
                </a:ext>
              </a:extLst>
            </p:cNvPr>
            <p:cNvSpPr/>
            <p:nvPr>
              <p:custDataLst>
                <p:tags r:id="rId210"/>
              </p:custDataLst>
            </p:nvPr>
          </p:nvSpPr>
          <p:spPr>
            <a:xfrm>
              <a:off x="9149946" y="4544214"/>
              <a:ext cx="79486" cy="735488"/>
            </a:xfrm>
            <a:custGeom>
              <a:avLst/>
              <a:gdLst>
                <a:gd name="connsiteX0" fmla="*/ 215 w 79486"/>
                <a:gd name="connsiteY0" fmla="*/ 735554 h 735488"/>
                <a:gd name="connsiteX1" fmla="*/ 79702 w 79486"/>
                <a:gd name="connsiteY1" fmla="*/ 735554 h 735488"/>
                <a:gd name="connsiteX2" fmla="*/ 79702 w 79486"/>
                <a:gd name="connsiteY2" fmla="*/ 718692 h 735488"/>
                <a:gd name="connsiteX3" fmla="*/ 16838 w 79486"/>
                <a:gd name="connsiteY3" fmla="*/ 718692 h 735488"/>
                <a:gd name="connsiteX4" fmla="*/ 16838 w 79486"/>
                <a:gd name="connsiteY4" fmla="*/ 16928 h 735488"/>
                <a:gd name="connsiteX5" fmla="*/ 79702 w 79486"/>
                <a:gd name="connsiteY5" fmla="*/ 16928 h 735488"/>
                <a:gd name="connsiteX6" fmla="*/ 79702 w 79486"/>
                <a:gd name="connsiteY6" fmla="*/ 66 h 735488"/>
                <a:gd name="connsiteX7" fmla="*/ 215 w 79486"/>
                <a:gd name="connsiteY7" fmla="*/ 66 h 735488"/>
                <a:gd name="connsiteX8" fmla="*/ 215 w 79486"/>
                <a:gd name="connsiteY8" fmla="*/ 735554 h 7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86" h="735488">
                  <a:moveTo>
                    <a:pt x="215" y="735554"/>
                  </a:moveTo>
                  <a:lnTo>
                    <a:pt x="79702" y="735554"/>
                  </a:lnTo>
                  <a:lnTo>
                    <a:pt x="79702" y="718692"/>
                  </a:lnTo>
                  <a:lnTo>
                    <a:pt x="16838" y="718692"/>
                  </a:lnTo>
                  <a:lnTo>
                    <a:pt x="16838" y="16928"/>
                  </a:lnTo>
                  <a:lnTo>
                    <a:pt x="79702" y="16928"/>
                  </a:lnTo>
                  <a:lnTo>
                    <a:pt x="79702" y="66"/>
                  </a:lnTo>
                  <a:lnTo>
                    <a:pt x="215" y="66"/>
                  </a:lnTo>
                  <a:lnTo>
                    <a:pt x="215" y="735554"/>
                  </a:lnTo>
                  <a:close/>
                </a:path>
              </a:pathLst>
            </a:custGeom>
            <a:grpFill/>
            <a:ln w="30312" cap="flat">
              <a:noFill/>
              <a:prstDash val="solid"/>
              <a:miter/>
            </a:ln>
          </p:spPr>
          <p:txBody>
            <a:bodyPr rtlCol="0" anchor="ctr"/>
            <a:lstStyle/>
            <a:p>
              <a:endParaRPr lang="en-GB"/>
            </a:p>
          </p:txBody>
        </p:sp>
        <p:sp>
          <p:nvSpPr>
            <p:cNvPr id="1238" name="Freeform: Shape 1237">
              <a:extLst>
                <a:ext uri="{FF2B5EF4-FFF2-40B4-BE49-F238E27FC236}">
                  <a16:creationId xmlns:a16="http://schemas.microsoft.com/office/drawing/2014/main" id="{46F0522A-6B42-53AE-F762-36479E27F036}"/>
                </a:ext>
              </a:extLst>
            </p:cNvPr>
            <p:cNvSpPr/>
            <p:nvPr>
              <p:custDataLst>
                <p:tags r:id="rId211"/>
              </p:custDataLst>
            </p:nvPr>
          </p:nvSpPr>
          <p:spPr>
            <a:xfrm>
              <a:off x="9286789" y="4571961"/>
              <a:ext cx="300113" cy="216139"/>
            </a:xfrm>
            <a:custGeom>
              <a:avLst/>
              <a:gdLst>
                <a:gd name="connsiteX0" fmla="*/ 260743 w 300113"/>
                <a:gd name="connsiteY0" fmla="*/ 35636 h 216139"/>
                <a:gd name="connsiteX1" fmla="*/ 294593 w 300113"/>
                <a:gd name="connsiteY1" fmla="*/ 9577 h 216139"/>
                <a:gd name="connsiteX2" fmla="*/ 300335 w 300113"/>
                <a:gd name="connsiteY2" fmla="*/ 3445 h 216139"/>
                <a:gd name="connsiteX3" fmla="*/ 296708 w 300113"/>
                <a:gd name="connsiteY3" fmla="*/ 73 h 216139"/>
                <a:gd name="connsiteX4" fmla="*/ 273437 w 300113"/>
                <a:gd name="connsiteY4" fmla="*/ 993 h 216139"/>
                <a:gd name="connsiteX5" fmla="*/ 242005 w 300113"/>
                <a:gd name="connsiteY5" fmla="*/ 73 h 216139"/>
                <a:gd name="connsiteX6" fmla="*/ 236263 w 300113"/>
                <a:gd name="connsiteY6" fmla="*/ 5898 h 216139"/>
                <a:gd name="connsiteX7" fmla="*/ 240796 w 300113"/>
                <a:gd name="connsiteY7" fmla="*/ 9577 h 216139"/>
                <a:gd name="connsiteX8" fmla="*/ 258628 w 300113"/>
                <a:gd name="connsiteY8" fmla="*/ 21534 h 216139"/>
                <a:gd name="connsiteX9" fmla="*/ 254699 w 300113"/>
                <a:gd name="connsiteY9" fmla="*/ 31651 h 216139"/>
                <a:gd name="connsiteX10" fmla="*/ 173097 w 300113"/>
                <a:gd name="connsiteY10" fmla="*/ 176050 h 216139"/>
                <a:gd name="connsiteX11" fmla="*/ 161914 w 300113"/>
                <a:gd name="connsiteY11" fmla="*/ 23986 h 216139"/>
                <a:gd name="connsiteX12" fmla="*/ 183070 w 300113"/>
                <a:gd name="connsiteY12" fmla="*/ 9577 h 216139"/>
                <a:gd name="connsiteX13" fmla="*/ 191231 w 300113"/>
                <a:gd name="connsiteY13" fmla="*/ 3445 h 216139"/>
                <a:gd name="connsiteX14" fmla="*/ 186697 w 300113"/>
                <a:gd name="connsiteY14" fmla="*/ 73 h 216139"/>
                <a:gd name="connsiteX15" fmla="*/ 149825 w 300113"/>
                <a:gd name="connsiteY15" fmla="*/ 993 h 216139"/>
                <a:gd name="connsiteX16" fmla="*/ 118091 w 300113"/>
                <a:gd name="connsiteY16" fmla="*/ 73 h 216139"/>
                <a:gd name="connsiteX17" fmla="*/ 112349 w 300113"/>
                <a:gd name="connsiteY17" fmla="*/ 6204 h 216139"/>
                <a:gd name="connsiteX18" fmla="*/ 119602 w 300113"/>
                <a:gd name="connsiteY18" fmla="*/ 9577 h 216139"/>
                <a:gd name="connsiteX19" fmla="*/ 135620 w 300113"/>
                <a:gd name="connsiteY19" fmla="*/ 17241 h 216139"/>
                <a:gd name="connsiteX20" fmla="*/ 137434 w 300113"/>
                <a:gd name="connsiteY20" fmla="*/ 40848 h 216139"/>
                <a:gd name="connsiteX21" fmla="*/ 60970 w 300113"/>
                <a:gd name="connsiteY21" fmla="*/ 176050 h 216139"/>
                <a:gd name="connsiteX22" fmla="*/ 49485 w 300113"/>
                <a:gd name="connsiteY22" fmla="*/ 20614 h 216139"/>
                <a:gd name="connsiteX23" fmla="*/ 72455 w 300113"/>
                <a:gd name="connsiteY23" fmla="*/ 9577 h 216139"/>
                <a:gd name="connsiteX24" fmla="*/ 78801 w 300113"/>
                <a:gd name="connsiteY24" fmla="*/ 3445 h 216139"/>
                <a:gd name="connsiteX25" fmla="*/ 74570 w 300113"/>
                <a:gd name="connsiteY25" fmla="*/ 73 h 216139"/>
                <a:gd name="connsiteX26" fmla="*/ 37396 w 300113"/>
                <a:gd name="connsiteY26" fmla="*/ 993 h 216139"/>
                <a:gd name="connsiteX27" fmla="*/ 5662 w 300113"/>
                <a:gd name="connsiteY27" fmla="*/ 73 h 216139"/>
                <a:gd name="connsiteX28" fmla="*/ 222 w 300113"/>
                <a:gd name="connsiteY28" fmla="*/ 5898 h 216139"/>
                <a:gd name="connsiteX29" fmla="*/ 7778 w 300113"/>
                <a:gd name="connsiteY29" fmla="*/ 9577 h 216139"/>
                <a:gd name="connsiteX30" fmla="*/ 23796 w 300113"/>
                <a:gd name="connsiteY30" fmla="*/ 20920 h 216139"/>
                <a:gd name="connsiteX31" fmla="*/ 37396 w 300113"/>
                <a:gd name="connsiteY31" fmla="*/ 208241 h 216139"/>
                <a:gd name="connsiteX32" fmla="*/ 42232 w 300113"/>
                <a:gd name="connsiteY32" fmla="*/ 216213 h 216139"/>
                <a:gd name="connsiteX33" fmla="*/ 49485 w 300113"/>
                <a:gd name="connsiteY33" fmla="*/ 209774 h 216139"/>
                <a:gd name="connsiteX34" fmla="*/ 138340 w 300113"/>
                <a:gd name="connsiteY34" fmla="*/ 53418 h 216139"/>
                <a:gd name="connsiteX35" fmla="*/ 149523 w 300113"/>
                <a:gd name="connsiteY35" fmla="*/ 208241 h 216139"/>
                <a:gd name="connsiteX36" fmla="*/ 154359 w 300113"/>
                <a:gd name="connsiteY36" fmla="*/ 216213 h 216139"/>
                <a:gd name="connsiteX37" fmla="*/ 161612 w 300113"/>
                <a:gd name="connsiteY37" fmla="*/ 210387 h 216139"/>
                <a:gd name="connsiteX38" fmla="*/ 260743 w 300113"/>
                <a:gd name="connsiteY38" fmla="*/ 35636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0113" h="216139">
                  <a:moveTo>
                    <a:pt x="260743" y="35636"/>
                  </a:moveTo>
                  <a:cubicBezTo>
                    <a:pt x="268299" y="22147"/>
                    <a:pt x="275552" y="11110"/>
                    <a:pt x="294593" y="9577"/>
                  </a:cubicBezTo>
                  <a:cubicBezTo>
                    <a:pt x="297313" y="9270"/>
                    <a:pt x="300335" y="9270"/>
                    <a:pt x="300335" y="3445"/>
                  </a:cubicBezTo>
                  <a:cubicBezTo>
                    <a:pt x="300335" y="2219"/>
                    <a:pt x="299126" y="73"/>
                    <a:pt x="296708" y="73"/>
                  </a:cubicBezTo>
                  <a:cubicBezTo>
                    <a:pt x="289455" y="73"/>
                    <a:pt x="280993" y="993"/>
                    <a:pt x="273437" y="993"/>
                  </a:cubicBezTo>
                  <a:cubicBezTo>
                    <a:pt x="263161" y="993"/>
                    <a:pt x="251979" y="73"/>
                    <a:pt x="242005" y="73"/>
                  </a:cubicBezTo>
                  <a:cubicBezTo>
                    <a:pt x="240192" y="73"/>
                    <a:pt x="236263" y="73"/>
                    <a:pt x="236263" y="5898"/>
                  </a:cubicBezTo>
                  <a:cubicBezTo>
                    <a:pt x="236263" y="9270"/>
                    <a:pt x="238983" y="9577"/>
                    <a:pt x="240796" y="9577"/>
                  </a:cubicBezTo>
                  <a:cubicBezTo>
                    <a:pt x="248050" y="9883"/>
                    <a:pt x="258628" y="12336"/>
                    <a:pt x="258628" y="21534"/>
                  </a:cubicBezTo>
                  <a:cubicBezTo>
                    <a:pt x="258628" y="24906"/>
                    <a:pt x="257116" y="27359"/>
                    <a:pt x="254699" y="31651"/>
                  </a:cubicBezTo>
                  <a:lnTo>
                    <a:pt x="173097" y="176050"/>
                  </a:lnTo>
                  <a:lnTo>
                    <a:pt x="161914" y="23986"/>
                  </a:lnTo>
                  <a:cubicBezTo>
                    <a:pt x="161612" y="17855"/>
                    <a:pt x="161008" y="9883"/>
                    <a:pt x="183070" y="9577"/>
                  </a:cubicBezTo>
                  <a:cubicBezTo>
                    <a:pt x="188208" y="9577"/>
                    <a:pt x="191231" y="9577"/>
                    <a:pt x="191231" y="3445"/>
                  </a:cubicBezTo>
                  <a:cubicBezTo>
                    <a:pt x="191231" y="379"/>
                    <a:pt x="187906" y="73"/>
                    <a:pt x="186697" y="73"/>
                  </a:cubicBezTo>
                  <a:cubicBezTo>
                    <a:pt x="174608" y="73"/>
                    <a:pt x="161914" y="993"/>
                    <a:pt x="149825" y="993"/>
                  </a:cubicBezTo>
                  <a:cubicBezTo>
                    <a:pt x="142874" y="993"/>
                    <a:pt x="125042" y="73"/>
                    <a:pt x="118091" y="73"/>
                  </a:cubicBezTo>
                  <a:cubicBezTo>
                    <a:pt x="116278" y="73"/>
                    <a:pt x="112349" y="73"/>
                    <a:pt x="112349" y="6204"/>
                  </a:cubicBezTo>
                  <a:cubicBezTo>
                    <a:pt x="112349" y="9577"/>
                    <a:pt x="115371" y="9577"/>
                    <a:pt x="119602" y="9577"/>
                  </a:cubicBezTo>
                  <a:cubicBezTo>
                    <a:pt x="132900" y="9577"/>
                    <a:pt x="135016" y="11416"/>
                    <a:pt x="135620" y="17241"/>
                  </a:cubicBezTo>
                  <a:lnTo>
                    <a:pt x="137434" y="40848"/>
                  </a:lnTo>
                  <a:lnTo>
                    <a:pt x="60970" y="176050"/>
                  </a:lnTo>
                  <a:lnTo>
                    <a:pt x="49485" y="20614"/>
                  </a:lnTo>
                  <a:cubicBezTo>
                    <a:pt x="49485" y="16935"/>
                    <a:pt x="49485" y="9883"/>
                    <a:pt x="72455" y="9577"/>
                  </a:cubicBezTo>
                  <a:cubicBezTo>
                    <a:pt x="75477" y="9577"/>
                    <a:pt x="78801" y="9577"/>
                    <a:pt x="78801" y="3445"/>
                  </a:cubicBezTo>
                  <a:cubicBezTo>
                    <a:pt x="78801" y="73"/>
                    <a:pt x="75175" y="73"/>
                    <a:pt x="74570" y="73"/>
                  </a:cubicBezTo>
                  <a:cubicBezTo>
                    <a:pt x="62481" y="73"/>
                    <a:pt x="49787" y="993"/>
                    <a:pt x="37396" y="993"/>
                  </a:cubicBezTo>
                  <a:cubicBezTo>
                    <a:pt x="26818" y="993"/>
                    <a:pt x="15938" y="73"/>
                    <a:pt x="5662" y="73"/>
                  </a:cubicBezTo>
                  <a:cubicBezTo>
                    <a:pt x="4151" y="73"/>
                    <a:pt x="222" y="73"/>
                    <a:pt x="222" y="5898"/>
                  </a:cubicBezTo>
                  <a:cubicBezTo>
                    <a:pt x="222" y="9577"/>
                    <a:pt x="2942" y="9577"/>
                    <a:pt x="7778" y="9577"/>
                  </a:cubicBezTo>
                  <a:cubicBezTo>
                    <a:pt x="22889" y="9577"/>
                    <a:pt x="23191" y="12336"/>
                    <a:pt x="23796" y="20920"/>
                  </a:cubicBezTo>
                  <a:lnTo>
                    <a:pt x="37396" y="208241"/>
                  </a:lnTo>
                  <a:cubicBezTo>
                    <a:pt x="37698" y="213760"/>
                    <a:pt x="38000" y="216213"/>
                    <a:pt x="42232" y="216213"/>
                  </a:cubicBezTo>
                  <a:cubicBezTo>
                    <a:pt x="45858" y="216213"/>
                    <a:pt x="46765" y="214373"/>
                    <a:pt x="49485" y="209774"/>
                  </a:cubicBezTo>
                  <a:lnTo>
                    <a:pt x="138340" y="53418"/>
                  </a:lnTo>
                  <a:lnTo>
                    <a:pt x="149523" y="208241"/>
                  </a:lnTo>
                  <a:cubicBezTo>
                    <a:pt x="150127" y="214680"/>
                    <a:pt x="150732" y="216213"/>
                    <a:pt x="154359" y="216213"/>
                  </a:cubicBezTo>
                  <a:cubicBezTo>
                    <a:pt x="158288" y="216213"/>
                    <a:pt x="160101" y="213147"/>
                    <a:pt x="161612" y="210387"/>
                  </a:cubicBezTo>
                  <a:lnTo>
                    <a:pt x="260743" y="35636"/>
                  </a:lnTo>
                  <a:close/>
                </a:path>
              </a:pathLst>
            </a:custGeom>
            <a:grpFill/>
            <a:ln w="30312" cap="flat">
              <a:noFill/>
              <a:prstDash val="solid"/>
              <a:miter/>
            </a:ln>
          </p:spPr>
          <p:txBody>
            <a:bodyPr rtlCol="0" anchor="ctr"/>
            <a:lstStyle/>
            <a:p>
              <a:endParaRPr lang="en-GB"/>
            </a:p>
          </p:txBody>
        </p:sp>
        <p:sp>
          <p:nvSpPr>
            <p:cNvPr id="1239" name="Freeform: Shape 1238">
              <a:extLst>
                <a:ext uri="{FF2B5EF4-FFF2-40B4-BE49-F238E27FC236}">
                  <a16:creationId xmlns:a16="http://schemas.microsoft.com/office/drawing/2014/main" id="{18AF96B9-A59F-BF8E-C075-2B15B5781CF3}"/>
                </a:ext>
              </a:extLst>
            </p:cNvPr>
            <p:cNvSpPr/>
            <p:nvPr>
              <p:custDataLst>
                <p:tags r:id="rId212"/>
              </p:custDataLst>
            </p:nvPr>
          </p:nvSpPr>
          <p:spPr>
            <a:xfrm>
              <a:off x="9562798" y="4732701"/>
              <a:ext cx="122070" cy="140567"/>
            </a:xfrm>
            <a:custGeom>
              <a:avLst/>
              <a:gdLst>
                <a:gd name="connsiteX0" fmla="*/ 87606 w 122070"/>
                <a:gd name="connsiteY0" fmla="*/ 64671 h 140567"/>
                <a:gd name="connsiteX1" fmla="*/ 44870 w 122070"/>
                <a:gd name="connsiteY1" fmla="*/ 74 h 140567"/>
                <a:gd name="connsiteX2" fmla="*/ 15675 w 122070"/>
                <a:gd name="connsiteY2" fmla="*/ 12522 h 140567"/>
                <a:gd name="connsiteX3" fmla="*/ 231 w 122070"/>
                <a:gd name="connsiteY3" fmla="*/ 38704 h 140567"/>
                <a:gd name="connsiteX4" fmla="*/ 3616 w 122070"/>
                <a:gd name="connsiteY4" fmla="*/ 41279 h 140567"/>
                <a:gd name="connsiteX5" fmla="*/ 7636 w 122070"/>
                <a:gd name="connsiteY5" fmla="*/ 37631 h 140567"/>
                <a:gd name="connsiteX6" fmla="*/ 41909 w 122070"/>
                <a:gd name="connsiteY6" fmla="*/ 17243 h 140567"/>
                <a:gd name="connsiteX7" fmla="*/ 80413 w 122070"/>
                <a:gd name="connsiteY7" fmla="*/ 73684 h 140567"/>
                <a:gd name="connsiteX8" fmla="*/ 78932 w 122070"/>
                <a:gd name="connsiteY8" fmla="*/ 89136 h 140567"/>
                <a:gd name="connsiteX9" fmla="*/ 67719 w 122070"/>
                <a:gd name="connsiteY9" fmla="*/ 135491 h 140567"/>
                <a:gd name="connsiteX10" fmla="*/ 71316 w 122070"/>
                <a:gd name="connsiteY10" fmla="*/ 140642 h 140567"/>
                <a:gd name="connsiteX11" fmla="*/ 78509 w 122070"/>
                <a:gd name="connsiteY11" fmla="*/ 129482 h 140567"/>
                <a:gd name="connsiteX12" fmla="*/ 86759 w 122070"/>
                <a:gd name="connsiteY12" fmla="*/ 89780 h 140567"/>
                <a:gd name="connsiteX13" fmla="*/ 103896 w 122070"/>
                <a:gd name="connsiteY13" fmla="*/ 42996 h 140567"/>
                <a:gd name="connsiteX14" fmla="*/ 121244 w 122070"/>
                <a:gd name="connsiteY14" fmla="*/ 7586 h 140567"/>
                <a:gd name="connsiteX15" fmla="*/ 122302 w 122070"/>
                <a:gd name="connsiteY15" fmla="*/ 4796 h 140567"/>
                <a:gd name="connsiteX16" fmla="*/ 118917 w 122070"/>
                <a:gd name="connsiteY16" fmla="*/ 2220 h 140567"/>
                <a:gd name="connsiteX17" fmla="*/ 115743 w 122070"/>
                <a:gd name="connsiteY17" fmla="*/ 3293 h 140567"/>
                <a:gd name="connsiteX18" fmla="*/ 87606 w 122070"/>
                <a:gd name="connsiteY18" fmla="*/ 64671 h 1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70" h="140567">
                  <a:moveTo>
                    <a:pt x="87606" y="64671"/>
                  </a:moveTo>
                  <a:cubicBezTo>
                    <a:pt x="86548" y="52224"/>
                    <a:pt x="79355" y="74"/>
                    <a:pt x="44870" y="74"/>
                  </a:cubicBezTo>
                  <a:cubicBezTo>
                    <a:pt x="32388" y="74"/>
                    <a:pt x="21599" y="6942"/>
                    <a:pt x="15675" y="12522"/>
                  </a:cubicBezTo>
                  <a:cubicBezTo>
                    <a:pt x="2770" y="24325"/>
                    <a:pt x="231" y="38060"/>
                    <a:pt x="231" y="38704"/>
                  </a:cubicBezTo>
                  <a:cubicBezTo>
                    <a:pt x="231" y="41279"/>
                    <a:pt x="2982" y="41279"/>
                    <a:pt x="3616" y="41279"/>
                  </a:cubicBezTo>
                  <a:cubicBezTo>
                    <a:pt x="6366" y="41279"/>
                    <a:pt x="6578" y="40850"/>
                    <a:pt x="7636" y="37631"/>
                  </a:cubicBezTo>
                  <a:cubicBezTo>
                    <a:pt x="12079" y="24969"/>
                    <a:pt x="27734" y="17243"/>
                    <a:pt x="41909" y="17243"/>
                  </a:cubicBezTo>
                  <a:cubicBezTo>
                    <a:pt x="75970" y="17243"/>
                    <a:pt x="80413" y="51795"/>
                    <a:pt x="80413" y="73684"/>
                  </a:cubicBezTo>
                  <a:cubicBezTo>
                    <a:pt x="80413" y="84415"/>
                    <a:pt x="79778" y="86775"/>
                    <a:pt x="78932" y="89136"/>
                  </a:cubicBezTo>
                  <a:cubicBezTo>
                    <a:pt x="74066" y="105232"/>
                    <a:pt x="67719" y="129053"/>
                    <a:pt x="67719" y="135491"/>
                  </a:cubicBezTo>
                  <a:cubicBezTo>
                    <a:pt x="67719" y="137852"/>
                    <a:pt x="68565" y="140642"/>
                    <a:pt x="71316" y="140642"/>
                  </a:cubicBezTo>
                  <a:cubicBezTo>
                    <a:pt x="72796" y="140642"/>
                    <a:pt x="75124" y="140642"/>
                    <a:pt x="78509" y="129482"/>
                  </a:cubicBezTo>
                  <a:cubicBezTo>
                    <a:pt x="81047" y="121113"/>
                    <a:pt x="85067" y="105232"/>
                    <a:pt x="86759" y="89780"/>
                  </a:cubicBezTo>
                  <a:cubicBezTo>
                    <a:pt x="87606" y="82269"/>
                    <a:pt x="99453" y="53297"/>
                    <a:pt x="103896" y="42996"/>
                  </a:cubicBezTo>
                  <a:cubicBezTo>
                    <a:pt x="106858" y="36343"/>
                    <a:pt x="111300" y="26256"/>
                    <a:pt x="121244" y="7586"/>
                  </a:cubicBezTo>
                  <a:cubicBezTo>
                    <a:pt x="121878" y="6513"/>
                    <a:pt x="122302" y="5654"/>
                    <a:pt x="122302" y="4796"/>
                  </a:cubicBezTo>
                  <a:cubicBezTo>
                    <a:pt x="122302" y="2220"/>
                    <a:pt x="119551" y="2220"/>
                    <a:pt x="118917" y="2220"/>
                  </a:cubicBezTo>
                  <a:cubicBezTo>
                    <a:pt x="118282" y="2220"/>
                    <a:pt x="116378" y="2220"/>
                    <a:pt x="115743" y="3293"/>
                  </a:cubicBezTo>
                  <a:cubicBezTo>
                    <a:pt x="113204" y="7800"/>
                    <a:pt x="97126" y="38489"/>
                    <a:pt x="87606" y="64671"/>
                  </a:cubicBezTo>
                  <a:close/>
                </a:path>
              </a:pathLst>
            </a:custGeom>
            <a:grpFill/>
            <a:ln w="30312" cap="flat">
              <a:noFill/>
              <a:prstDash val="solid"/>
              <a:miter/>
            </a:ln>
          </p:spPr>
          <p:txBody>
            <a:bodyPr rtlCol="0" anchor="ctr"/>
            <a:lstStyle/>
            <a:p>
              <a:endParaRPr lang="en-GB"/>
            </a:p>
          </p:txBody>
        </p:sp>
        <p:sp>
          <p:nvSpPr>
            <p:cNvPr id="1240" name="Freeform: Shape 1239">
              <a:extLst>
                <a:ext uri="{FF2B5EF4-FFF2-40B4-BE49-F238E27FC236}">
                  <a16:creationId xmlns:a16="http://schemas.microsoft.com/office/drawing/2014/main" id="{370A31A7-CB72-378A-5D4C-77F5AD1FBC2F}"/>
                </a:ext>
              </a:extLst>
            </p:cNvPr>
            <p:cNvSpPr/>
            <p:nvPr>
              <p:custDataLst>
                <p:tags r:id="rId213"/>
              </p:custDataLst>
            </p:nvPr>
          </p:nvSpPr>
          <p:spPr>
            <a:xfrm>
              <a:off x="9270166" y="4905984"/>
              <a:ext cx="440514" cy="12262"/>
            </a:xfrm>
            <a:custGeom>
              <a:avLst/>
              <a:gdLst>
                <a:gd name="connsiteX0" fmla="*/ 0 w 440514"/>
                <a:gd name="connsiteY0" fmla="*/ 0 h 12262"/>
                <a:gd name="connsiteX1" fmla="*/ 440514 w 440514"/>
                <a:gd name="connsiteY1" fmla="*/ 0 h 12262"/>
                <a:gd name="connsiteX2" fmla="*/ 440514 w 440514"/>
                <a:gd name="connsiteY2" fmla="*/ 12263 h 12262"/>
                <a:gd name="connsiteX3" fmla="*/ 0 w 440514"/>
                <a:gd name="connsiteY3" fmla="*/ 12263 h 12262"/>
              </a:gdLst>
              <a:ahLst/>
              <a:cxnLst>
                <a:cxn ang="0">
                  <a:pos x="connsiteX0" y="connsiteY0"/>
                </a:cxn>
                <a:cxn ang="0">
                  <a:pos x="connsiteX1" y="connsiteY1"/>
                </a:cxn>
                <a:cxn ang="0">
                  <a:pos x="connsiteX2" y="connsiteY2"/>
                </a:cxn>
                <a:cxn ang="0">
                  <a:pos x="connsiteX3" y="connsiteY3"/>
                </a:cxn>
              </a:cxnLst>
              <a:rect l="l" t="t" r="r" b="b"/>
              <a:pathLst>
                <a:path w="440514" h="12262">
                  <a:moveTo>
                    <a:pt x="0" y="0"/>
                  </a:moveTo>
                  <a:lnTo>
                    <a:pt x="440514" y="0"/>
                  </a:lnTo>
                  <a:lnTo>
                    <a:pt x="440514" y="12263"/>
                  </a:lnTo>
                  <a:lnTo>
                    <a:pt x="0" y="12263"/>
                  </a:lnTo>
                  <a:close/>
                </a:path>
              </a:pathLst>
            </a:custGeom>
            <a:grpFill/>
            <a:ln w="30312" cap="flat">
              <a:noFill/>
              <a:prstDash val="solid"/>
              <a:miter/>
            </a:ln>
          </p:spPr>
          <p:txBody>
            <a:bodyPr rtlCol="0" anchor="ctr"/>
            <a:lstStyle/>
            <a:p>
              <a:endParaRPr lang="en-GB"/>
            </a:p>
          </p:txBody>
        </p:sp>
        <p:sp>
          <p:nvSpPr>
            <p:cNvPr id="1241" name="Freeform: Shape 1240">
              <a:extLst>
                <a:ext uri="{FF2B5EF4-FFF2-40B4-BE49-F238E27FC236}">
                  <a16:creationId xmlns:a16="http://schemas.microsoft.com/office/drawing/2014/main" id="{2A8E9056-1785-91C9-48AE-6863FC85A870}"/>
                </a:ext>
              </a:extLst>
            </p:cNvPr>
            <p:cNvSpPr/>
            <p:nvPr>
              <p:custDataLst>
                <p:tags r:id="rId214"/>
              </p:custDataLst>
            </p:nvPr>
          </p:nvSpPr>
          <p:spPr>
            <a:xfrm>
              <a:off x="9286789" y="4989665"/>
              <a:ext cx="300113" cy="216139"/>
            </a:xfrm>
            <a:custGeom>
              <a:avLst/>
              <a:gdLst>
                <a:gd name="connsiteX0" fmla="*/ 260743 w 300113"/>
                <a:gd name="connsiteY0" fmla="*/ 35650 h 216139"/>
                <a:gd name="connsiteX1" fmla="*/ 294593 w 300113"/>
                <a:gd name="connsiteY1" fmla="*/ 9590 h 216139"/>
                <a:gd name="connsiteX2" fmla="*/ 300335 w 300113"/>
                <a:gd name="connsiteY2" fmla="*/ 3459 h 216139"/>
                <a:gd name="connsiteX3" fmla="*/ 296708 w 300113"/>
                <a:gd name="connsiteY3" fmla="*/ 86 h 216139"/>
                <a:gd name="connsiteX4" fmla="*/ 273437 w 300113"/>
                <a:gd name="connsiteY4" fmla="*/ 1006 h 216139"/>
                <a:gd name="connsiteX5" fmla="*/ 242005 w 300113"/>
                <a:gd name="connsiteY5" fmla="*/ 86 h 216139"/>
                <a:gd name="connsiteX6" fmla="*/ 236263 w 300113"/>
                <a:gd name="connsiteY6" fmla="*/ 5911 h 216139"/>
                <a:gd name="connsiteX7" fmla="*/ 240796 w 300113"/>
                <a:gd name="connsiteY7" fmla="*/ 9590 h 216139"/>
                <a:gd name="connsiteX8" fmla="*/ 258628 w 300113"/>
                <a:gd name="connsiteY8" fmla="*/ 21547 h 216139"/>
                <a:gd name="connsiteX9" fmla="*/ 254699 w 300113"/>
                <a:gd name="connsiteY9" fmla="*/ 31664 h 216139"/>
                <a:gd name="connsiteX10" fmla="*/ 173097 w 300113"/>
                <a:gd name="connsiteY10" fmla="*/ 176064 h 216139"/>
                <a:gd name="connsiteX11" fmla="*/ 161914 w 300113"/>
                <a:gd name="connsiteY11" fmla="*/ 24000 h 216139"/>
                <a:gd name="connsiteX12" fmla="*/ 183070 w 300113"/>
                <a:gd name="connsiteY12" fmla="*/ 9590 h 216139"/>
                <a:gd name="connsiteX13" fmla="*/ 191231 w 300113"/>
                <a:gd name="connsiteY13" fmla="*/ 3459 h 216139"/>
                <a:gd name="connsiteX14" fmla="*/ 186697 w 300113"/>
                <a:gd name="connsiteY14" fmla="*/ 86 h 216139"/>
                <a:gd name="connsiteX15" fmla="*/ 149825 w 300113"/>
                <a:gd name="connsiteY15" fmla="*/ 1006 h 216139"/>
                <a:gd name="connsiteX16" fmla="*/ 118091 w 300113"/>
                <a:gd name="connsiteY16" fmla="*/ 86 h 216139"/>
                <a:gd name="connsiteX17" fmla="*/ 112349 w 300113"/>
                <a:gd name="connsiteY17" fmla="*/ 6218 h 216139"/>
                <a:gd name="connsiteX18" fmla="*/ 119602 w 300113"/>
                <a:gd name="connsiteY18" fmla="*/ 9590 h 216139"/>
                <a:gd name="connsiteX19" fmla="*/ 135620 w 300113"/>
                <a:gd name="connsiteY19" fmla="*/ 17255 h 216139"/>
                <a:gd name="connsiteX20" fmla="*/ 137434 w 300113"/>
                <a:gd name="connsiteY20" fmla="*/ 40862 h 216139"/>
                <a:gd name="connsiteX21" fmla="*/ 60970 w 300113"/>
                <a:gd name="connsiteY21" fmla="*/ 176064 h 216139"/>
                <a:gd name="connsiteX22" fmla="*/ 49485 w 300113"/>
                <a:gd name="connsiteY22" fmla="*/ 20627 h 216139"/>
                <a:gd name="connsiteX23" fmla="*/ 72455 w 300113"/>
                <a:gd name="connsiteY23" fmla="*/ 9590 h 216139"/>
                <a:gd name="connsiteX24" fmla="*/ 78801 w 300113"/>
                <a:gd name="connsiteY24" fmla="*/ 3459 h 216139"/>
                <a:gd name="connsiteX25" fmla="*/ 74570 w 300113"/>
                <a:gd name="connsiteY25" fmla="*/ 86 h 216139"/>
                <a:gd name="connsiteX26" fmla="*/ 37396 w 300113"/>
                <a:gd name="connsiteY26" fmla="*/ 1006 h 216139"/>
                <a:gd name="connsiteX27" fmla="*/ 5662 w 300113"/>
                <a:gd name="connsiteY27" fmla="*/ 86 h 216139"/>
                <a:gd name="connsiteX28" fmla="*/ 222 w 300113"/>
                <a:gd name="connsiteY28" fmla="*/ 5911 h 216139"/>
                <a:gd name="connsiteX29" fmla="*/ 7778 w 300113"/>
                <a:gd name="connsiteY29" fmla="*/ 9590 h 216139"/>
                <a:gd name="connsiteX30" fmla="*/ 23796 w 300113"/>
                <a:gd name="connsiteY30" fmla="*/ 20934 h 216139"/>
                <a:gd name="connsiteX31" fmla="*/ 37396 w 300113"/>
                <a:gd name="connsiteY31" fmla="*/ 208255 h 216139"/>
                <a:gd name="connsiteX32" fmla="*/ 42232 w 300113"/>
                <a:gd name="connsiteY32" fmla="*/ 216226 h 216139"/>
                <a:gd name="connsiteX33" fmla="*/ 49485 w 300113"/>
                <a:gd name="connsiteY33" fmla="*/ 209788 h 216139"/>
                <a:gd name="connsiteX34" fmla="*/ 138340 w 300113"/>
                <a:gd name="connsiteY34" fmla="*/ 53432 h 216139"/>
                <a:gd name="connsiteX35" fmla="*/ 149523 w 300113"/>
                <a:gd name="connsiteY35" fmla="*/ 208255 h 216139"/>
                <a:gd name="connsiteX36" fmla="*/ 154359 w 300113"/>
                <a:gd name="connsiteY36" fmla="*/ 216226 h 216139"/>
                <a:gd name="connsiteX37" fmla="*/ 161612 w 300113"/>
                <a:gd name="connsiteY37" fmla="*/ 210401 h 216139"/>
                <a:gd name="connsiteX38" fmla="*/ 260743 w 300113"/>
                <a:gd name="connsiteY38" fmla="*/ 35650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0113" h="216139">
                  <a:moveTo>
                    <a:pt x="260743" y="35650"/>
                  </a:moveTo>
                  <a:cubicBezTo>
                    <a:pt x="268299" y="22160"/>
                    <a:pt x="275552" y="11123"/>
                    <a:pt x="294593" y="9590"/>
                  </a:cubicBezTo>
                  <a:cubicBezTo>
                    <a:pt x="297313" y="9284"/>
                    <a:pt x="300335" y="9284"/>
                    <a:pt x="300335" y="3459"/>
                  </a:cubicBezTo>
                  <a:cubicBezTo>
                    <a:pt x="300335" y="2232"/>
                    <a:pt x="299126" y="86"/>
                    <a:pt x="296708" y="86"/>
                  </a:cubicBezTo>
                  <a:cubicBezTo>
                    <a:pt x="289455" y="86"/>
                    <a:pt x="280993" y="1006"/>
                    <a:pt x="273437" y="1006"/>
                  </a:cubicBezTo>
                  <a:cubicBezTo>
                    <a:pt x="263161" y="1006"/>
                    <a:pt x="251979" y="86"/>
                    <a:pt x="242005" y="86"/>
                  </a:cubicBezTo>
                  <a:cubicBezTo>
                    <a:pt x="240192" y="86"/>
                    <a:pt x="236263" y="86"/>
                    <a:pt x="236263" y="5911"/>
                  </a:cubicBezTo>
                  <a:cubicBezTo>
                    <a:pt x="236263" y="9284"/>
                    <a:pt x="238983" y="9590"/>
                    <a:pt x="240796" y="9590"/>
                  </a:cubicBezTo>
                  <a:cubicBezTo>
                    <a:pt x="248050" y="9897"/>
                    <a:pt x="258628" y="12350"/>
                    <a:pt x="258628" y="21547"/>
                  </a:cubicBezTo>
                  <a:cubicBezTo>
                    <a:pt x="258628" y="24919"/>
                    <a:pt x="257116" y="27372"/>
                    <a:pt x="254699" y="31664"/>
                  </a:cubicBezTo>
                  <a:lnTo>
                    <a:pt x="173097" y="176064"/>
                  </a:lnTo>
                  <a:lnTo>
                    <a:pt x="161914" y="24000"/>
                  </a:lnTo>
                  <a:cubicBezTo>
                    <a:pt x="161612" y="17868"/>
                    <a:pt x="161008" y="9897"/>
                    <a:pt x="183070" y="9590"/>
                  </a:cubicBezTo>
                  <a:cubicBezTo>
                    <a:pt x="188208" y="9590"/>
                    <a:pt x="191231" y="9590"/>
                    <a:pt x="191231" y="3459"/>
                  </a:cubicBezTo>
                  <a:cubicBezTo>
                    <a:pt x="191231" y="393"/>
                    <a:pt x="187906" y="86"/>
                    <a:pt x="186697" y="86"/>
                  </a:cubicBezTo>
                  <a:cubicBezTo>
                    <a:pt x="174608" y="86"/>
                    <a:pt x="161914" y="1006"/>
                    <a:pt x="149825" y="1006"/>
                  </a:cubicBezTo>
                  <a:cubicBezTo>
                    <a:pt x="142874" y="1006"/>
                    <a:pt x="125042" y="86"/>
                    <a:pt x="118091" y="86"/>
                  </a:cubicBezTo>
                  <a:cubicBezTo>
                    <a:pt x="116278" y="86"/>
                    <a:pt x="112349" y="86"/>
                    <a:pt x="112349" y="6218"/>
                  </a:cubicBezTo>
                  <a:cubicBezTo>
                    <a:pt x="112349" y="9590"/>
                    <a:pt x="115371" y="9590"/>
                    <a:pt x="119602" y="9590"/>
                  </a:cubicBezTo>
                  <a:cubicBezTo>
                    <a:pt x="132900" y="9590"/>
                    <a:pt x="135016" y="11430"/>
                    <a:pt x="135620" y="17255"/>
                  </a:cubicBezTo>
                  <a:lnTo>
                    <a:pt x="137434" y="40862"/>
                  </a:lnTo>
                  <a:lnTo>
                    <a:pt x="60970" y="176064"/>
                  </a:lnTo>
                  <a:lnTo>
                    <a:pt x="49485" y="20627"/>
                  </a:lnTo>
                  <a:cubicBezTo>
                    <a:pt x="49485" y="16948"/>
                    <a:pt x="49485" y="9897"/>
                    <a:pt x="72455" y="9590"/>
                  </a:cubicBezTo>
                  <a:cubicBezTo>
                    <a:pt x="75477" y="9590"/>
                    <a:pt x="78801" y="9590"/>
                    <a:pt x="78801" y="3459"/>
                  </a:cubicBezTo>
                  <a:cubicBezTo>
                    <a:pt x="78801" y="86"/>
                    <a:pt x="75175" y="86"/>
                    <a:pt x="74570" y="86"/>
                  </a:cubicBezTo>
                  <a:cubicBezTo>
                    <a:pt x="62481" y="86"/>
                    <a:pt x="49787" y="1006"/>
                    <a:pt x="37396" y="1006"/>
                  </a:cubicBezTo>
                  <a:cubicBezTo>
                    <a:pt x="26818" y="1006"/>
                    <a:pt x="15938" y="86"/>
                    <a:pt x="5662" y="86"/>
                  </a:cubicBezTo>
                  <a:cubicBezTo>
                    <a:pt x="4151" y="86"/>
                    <a:pt x="222" y="86"/>
                    <a:pt x="222" y="5911"/>
                  </a:cubicBezTo>
                  <a:cubicBezTo>
                    <a:pt x="222" y="9590"/>
                    <a:pt x="2942" y="9590"/>
                    <a:pt x="7778" y="9590"/>
                  </a:cubicBezTo>
                  <a:cubicBezTo>
                    <a:pt x="22889" y="9590"/>
                    <a:pt x="23191" y="12350"/>
                    <a:pt x="23796" y="20934"/>
                  </a:cubicBezTo>
                  <a:lnTo>
                    <a:pt x="37396" y="208255"/>
                  </a:lnTo>
                  <a:cubicBezTo>
                    <a:pt x="37698" y="213773"/>
                    <a:pt x="38000" y="216226"/>
                    <a:pt x="42232" y="216226"/>
                  </a:cubicBezTo>
                  <a:cubicBezTo>
                    <a:pt x="45858" y="216226"/>
                    <a:pt x="46765" y="214387"/>
                    <a:pt x="49485" y="209788"/>
                  </a:cubicBezTo>
                  <a:lnTo>
                    <a:pt x="138340" y="53432"/>
                  </a:lnTo>
                  <a:lnTo>
                    <a:pt x="149523" y="208255"/>
                  </a:lnTo>
                  <a:cubicBezTo>
                    <a:pt x="150127" y="214693"/>
                    <a:pt x="150732" y="216226"/>
                    <a:pt x="154359" y="216226"/>
                  </a:cubicBezTo>
                  <a:cubicBezTo>
                    <a:pt x="158288" y="216226"/>
                    <a:pt x="160101" y="213160"/>
                    <a:pt x="161612" y="210401"/>
                  </a:cubicBezTo>
                  <a:lnTo>
                    <a:pt x="260743" y="35650"/>
                  </a:lnTo>
                  <a:close/>
                </a:path>
              </a:pathLst>
            </a:custGeom>
            <a:grpFill/>
            <a:ln w="30312" cap="flat">
              <a:noFill/>
              <a:prstDash val="solid"/>
              <a:miter/>
            </a:ln>
          </p:spPr>
          <p:txBody>
            <a:bodyPr rtlCol="0" anchor="ctr"/>
            <a:lstStyle/>
            <a:p>
              <a:endParaRPr lang="en-GB"/>
            </a:p>
          </p:txBody>
        </p:sp>
        <p:sp>
          <p:nvSpPr>
            <p:cNvPr id="1242" name="Freeform: Shape 1241">
              <a:extLst>
                <a:ext uri="{FF2B5EF4-FFF2-40B4-BE49-F238E27FC236}">
                  <a16:creationId xmlns:a16="http://schemas.microsoft.com/office/drawing/2014/main" id="{0BABF4BE-AF4C-18A2-BF3A-394BE63D0C19}"/>
                </a:ext>
              </a:extLst>
            </p:cNvPr>
            <p:cNvSpPr/>
            <p:nvPr>
              <p:custDataLst>
                <p:tags r:id="rId215"/>
              </p:custDataLst>
            </p:nvPr>
          </p:nvSpPr>
          <p:spPr>
            <a:xfrm>
              <a:off x="9607737" y="4990527"/>
              <a:ext cx="53101" cy="111166"/>
            </a:xfrm>
            <a:custGeom>
              <a:avLst/>
              <a:gdLst>
                <a:gd name="connsiteX0" fmla="*/ 51430 w 53101"/>
                <a:gd name="connsiteY0" fmla="*/ 18754 h 111166"/>
                <a:gd name="connsiteX1" fmla="*/ 53334 w 53101"/>
                <a:gd name="connsiteY1" fmla="*/ 11887 h 111166"/>
                <a:gd name="connsiteX2" fmla="*/ 40852 w 53101"/>
                <a:gd name="connsiteY2" fmla="*/ 84 h 111166"/>
                <a:gd name="connsiteX3" fmla="*/ 29216 w 53101"/>
                <a:gd name="connsiteY3" fmla="*/ 10170 h 111166"/>
                <a:gd name="connsiteX4" fmla="*/ 1290 w 53101"/>
                <a:gd name="connsiteY4" fmla="*/ 103095 h 111166"/>
                <a:gd name="connsiteX5" fmla="*/ 233 w 53101"/>
                <a:gd name="connsiteY5" fmla="*/ 106528 h 111166"/>
                <a:gd name="connsiteX6" fmla="*/ 8483 w 53101"/>
                <a:gd name="connsiteY6" fmla="*/ 111250 h 111166"/>
                <a:gd name="connsiteX7" fmla="*/ 11657 w 53101"/>
                <a:gd name="connsiteY7" fmla="*/ 107602 h 111166"/>
                <a:gd name="connsiteX8" fmla="*/ 51430 w 53101"/>
                <a:gd name="connsiteY8" fmla="*/ 18754 h 11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01" h="111166">
                  <a:moveTo>
                    <a:pt x="51430" y="18754"/>
                  </a:moveTo>
                  <a:cubicBezTo>
                    <a:pt x="53123" y="15106"/>
                    <a:pt x="53334" y="13389"/>
                    <a:pt x="53334" y="11887"/>
                  </a:cubicBezTo>
                  <a:cubicBezTo>
                    <a:pt x="53334" y="5234"/>
                    <a:pt x="47411" y="84"/>
                    <a:pt x="40852" y="84"/>
                  </a:cubicBezTo>
                  <a:cubicBezTo>
                    <a:pt x="32813" y="84"/>
                    <a:pt x="30274" y="6736"/>
                    <a:pt x="29216" y="10170"/>
                  </a:cubicBezTo>
                  <a:lnTo>
                    <a:pt x="1290" y="103095"/>
                  </a:lnTo>
                  <a:cubicBezTo>
                    <a:pt x="1079" y="103524"/>
                    <a:pt x="233" y="106314"/>
                    <a:pt x="233" y="106528"/>
                  </a:cubicBezTo>
                  <a:cubicBezTo>
                    <a:pt x="233" y="109104"/>
                    <a:pt x="6791" y="111250"/>
                    <a:pt x="8483" y="111250"/>
                  </a:cubicBezTo>
                  <a:cubicBezTo>
                    <a:pt x="9964" y="111250"/>
                    <a:pt x="10176" y="110821"/>
                    <a:pt x="11657" y="107602"/>
                  </a:cubicBezTo>
                  <a:lnTo>
                    <a:pt x="51430" y="18754"/>
                  </a:lnTo>
                  <a:close/>
                </a:path>
              </a:pathLst>
            </a:custGeom>
            <a:grpFill/>
            <a:ln w="30312" cap="flat">
              <a:noFill/>
              <a:prstDash val="solid"/>
              <a:miter/>
            </a:ln>
          </p:spPr>
          <p:txBody>
            <a:bodyPr rtlCol="0" anchor="ctr"/>
            <a:lstStyle/>
            <a:p>
              <a:endParaRPr lang="en-GB"/>
            </a:p>
          </p:txBody>
        </p:sp>
        <p:sp>
          <p:nvSpPr>
            <p:cNvPr id="1243" name="Freeform: Shape 1242">
              <a:extLst>
                <a:ext uri="{FF2B5EF4-FFF2-40B4-BE49-F238E27FC236}">
                  <a16:creationId xmlns:a16="http://schemas.microsoft.com/office/drawing/2014/main" id="{35DE34F0-9FF9-8B9F-D21A-8CD08BE72959}"/>
                </a:ext>
              </a:extLst>
            </p:cNvPr>
            <p:cNvSpPr/>
            <p:nvPr>
              <p:custDataLst>
                <p:tags r:id="rId216"/>
              </p:custDataLst>
            </p:nvPr>
          </p:nvSpPr>
          <p:spPr>
            <a:xfrm>
              <a:off x="9562798" y="5180210"/>
              <a:ext cx="122070" cy="140567"/>
            </a:xfrm>
            <a:custGeom>
              <a:avLst/>
              <a:gdLst>
                <a:gd name="connsiteX0" fmla="*/ 87606 w 122070"/>
                <a:gd name="connsiteY0" fmla="*/ 64686 h 140567"/>
                <a:gd name="connsiteX1" fmla="*/ 44870 w 122070"/>
                <a:gd name="connsiteY1" fmla="*/ 89 h 140567"/>
                <a:gd name="connsiteX2" fmla="*/ 15675 w 122070"/>
                <a:gd name="connsiteY2" fmla="*/ 12536 h 140567"/>
                <a:gd name="connsiteX3" fmla="*/ 231 w 122070"/>
                <a:gd name="connsiteY3" fmla="*/ 38718 h 140567"/>
                <a:gd name="connsiteX4" fmla="*/ 3616 w 122070"/>
                <a:gd name="connsiteY4" fmla="*/ 41293 h 140567"/>
                <a:gd name="connsiteX5" fmla="*/ 7636 w 122070"/>
                <a:gd name="connsiteY5" fmla="*/ 37645 h 140567"/>
                <a:gd name="connsiteX6" fmla="*/ 41909 w 122070"/>
                <a:gd name="connsiteY6" fmla="*/ 17257 h 140567"/>
                <a:gd name="connsiteX7" fmla="*/ 80413 w 122070"/>
                <a:gd name="connsiteY7" fmla="*/ 73699 h 140567"/>
                <a:gd name="connsiteX8" fmla="*/ 78932 w 122070"/>
                <a:gd name="connsiteY8" fmla="*/ 89151 h 140567"/>
                <a:gd name="connsiteX9" fmla="*/ 67719 w 122070"/>
                <a:gd name="connsiteY9" fmla="*/ 135506 h 140567"/>
                <a:gd name="connsiteX10" fmla="*/ 71316 w 122070"/>
                <a:gd name="connsiteY10" fmla="*/ 140656 h 140567"/>
                <a:gd name="connsiteX11" fmla="*/ 78509 w 122070"/>
                <a:gd name="connsiteY11" fmla="*/ 129497 h 140567"/>
                <a:gd name="connsiteX12" fmla="*/ 86759 w 122070"/>
                <a:gd name="connsiteY12" fmla="*/ 89794 h 140567"/>
                <a:gd name="connsiteX13" fmla="*/ 103896 w 122070"/>
                <a:gd name="connsiteY13" fmla="*/ 43010 h 140567"/>
                <a:gd name="connsiteX14" fmla="*/ 121244 w 122070"/>
                <a:gd name="connsiteY14" fmla="*/ 7600 h 140567"/>
                <a:gd name="connsiteX15" fmla="*/ 122302 w 122070"/>
                <a:gd name="connsiteY15" fmla="*/ 4810 h 140567"/>
                <a:gd name="connsiteX16" fmla="*/ 118917 w 122070"/>
                <a:gd name="connsiteY16" fmla="*/ 2235 h 140567"/>
                <a:gd name="connsiteX17" fmla="*/ 115743 w 122070"/>
                <a:gd name="connsiteY17" fmla="*/ 3308 h 140567"/>
                <a:gd name="connsiteX18" fmla="*/ 87606 w 122070"/>
                <a:gd name="connsiteY18" fmla="*/ 64686 h 1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70" h="140567">
                  <a:moveTo>
                    <a:pt x="87606" y="64686"/>
                  </a:moveTo>
                  <a:cubicBezTo>
                    <a:pt x="86548" y="52238"/>
                    <a:pt x="79355" y="89"/>
                    <a:pt x="44870" y="89"/>
                  </a:cubicBezTo>
                  <a:cubicBezTo>
                    <a:pt x="32388" y="89"/>
                    <a:pt x="21599" y="6956"/>
                    <a:pt x="15675" y="12536"/>
                  </a:cubicBezTo>
                  <a:cubicBezTo>
                    <a:pt x="2770" y="24339"/>
                    <a:pt x="231" y="38074"/>
                    <a:pt x="231" y="38718"/>
                  </a:cubicBezTo>
                  <a:cubicBezTo>
                    <a:pt x="231" y="41293"/>
                    <a:pt x="2982" y="41293"/>
                    <a:pt x="3616" y="41293"/>
                  </a:cubicBezTo>
                  <a:cubicBezTo>
                    <a:pt x="6366" y="41293"/>
                    <a:pt x="6578" y="40864"/>
                    <a:pt x="7636" y="37645"/>
                  </a:cubicBezTo>
                  <a:cubicBezTo>
                    <a:pt x="12079" y="24983"/>
                    <a:pt x="27734" y="17257"/>
                    <a:pt x="41909" y="17257"/>
                  </a:cubicBezTo>
                  <a:cubicBezTo>
                    <a:pt x="75970" y="17257"/>
                    <a:pt x="80413" y="51809"/>
                    <a:pt x="80413" y="73699"/>
                  </a:cubicBezTo>
                  <a:cubicBezTo>
                    <a:pt x="80413" y="84429"/>
                    <a:pt x="79778" y="86790"/>
                    <a:pt x="78932" y="89151"/>
                  </a:cubicBezTo>
                  <a:cubicBezTo>
                    <a:pt x="74066" y="105246"/>
                    <a:pt x="67719" y="129068"/>
                    <a:pt x="67719" y="135506"/>
                  </a:cubicBezTo>
                  <a:cubicBezTo>
                    <a:pt x="67719" y="137866"/>
                    <a:pt x="68565" y="140656"/>
                    <a:pt x="71316" y="140656"/>
                  </a:cubicBezTo>
                  <a:cubicBezTo>
                    <a:pt x="72796" y="140656"/>
                    <a:pt x="75124" y="140656"/>
                    <a:pt x="78509" y="129497"/>
                  </a:cubicBezTo>
                  <a:cubicBezTo>
                    <a:pt x="81047" y="121127"/>
                    <a:pt x="85067" y="105246"/>
                    <a:pt x="86759" y="89794"/>
                  </a:cubicBezTo>
                  <a:cubicBezTo>
                    <a:pt x="87606" y="82283"/>
                    <a:pt x="99453" y="53311"/>
                    <a:pt x="103896" y="43010"/>
                  </a:cubicBezTo>
                  <a:cubicBezTo>
                    <a:pt x="106858" y="36357"/>
                    <a:pt x="111300" y="26271"/>
                    <a:pt x="121244" y="7600"/>
                  </a:cubicBezTo>
                  <a:cubicBezTo>
                    <a:pt x="121878" y="6527"/>
                    <a:pt x="122302" y="5669"/>
                    <a:pt x="122302" y="4810"/>
                  </a:cubicBezTo>
                  <a:cubicBezTo>
                    <a:pt x="122302" y="2235"/>
                    <a:pt x="119551" y="2235"/>
                    <a:pt x="118917" y="2235"/>
                  </a:cubicBezTo>
                  <a:cubicBezTo>
                    <a:pt x="118282" y="2235"/>
                    <a:pt x="116378" y="2235"/>
                    <a:pt x="115743" y="3308"/>
                  </a:cubicBezTo>
                  <a:cubicBezTo>
                    <a:pt x="113204" y="7815"/>
                    <a:pt x="97126" y="38503"/>
                    <a:pt x="87606" y="64686"/>
                  </a:cubicBezTo>
                  <a:close/>
                </a:path>
              </a:pathLst>
            </a:custGeom>
            <a:grpFill/>
            <a:ln w="30312" cap="flat">
              <a:noFill/>
              <a:prstDash val="solid"/>
              <a:miter/>
            </a:ln>
          </p:spPr>
          <p:txBody>
            <a:bodyPr rtlCol="0" anchor="ctr"/>
            <a:lstStyle/>
            <a:p>
              <a:endParaRPr lang="en-GB"/>
            </a:p>
          </p:txBody>
        </p:sp>
        <p:sp>
          <p:nvSpPr>
            <p:cNvPr id="1244" name="Freeform: Shape 1243">
              <a:extLst>
                <a:ext uri="{FF2B5EF4-FFF2-40B4-BE49-F238E27FC236}">
                  <a16:creationId xmlns:a16="http://schemas.microsoft.com/office/drawing/2014/main" id="{A2212EF1-B2D3-6FEB-5AEF-9CE9F59D1BD0}"/>
                </a:ext>
              </a:extLst>
            </p:cNvPr>
            <p:cNvSpPr/>
            <p:nvPr>
              <p:custDataLst>
                <p:tags r:id="rId217"/>
              </p:custDataLst>
            </p:nvPr>
          </p:nvSpPr>
          <p:spPr>
            <a:xfrm>
              <a:off x="9831033" y="4810024"/>
              <a:ext cx="200982" cy="204182"/>
            </a:xfrm>
            <a:custGeom>
              <a:avLst/>
              <a:gdLst>
                <a:gd name="connsiteX0" fmla="*/ 106927 w 200982"/>
                <a:gd name="connsiteY0" fmla="*/ 108303 h 204182"/>
                <a:gd name="connsiteX1" fmla="*/ 191248 w 200982"/>
                <a:gd name="connsiteY1" fmla="*/ 108303 h 204182"/>
                <a:gd name="connsiteX2" fmla="*/ 201222 w 200982"/>
                <a:gd name="connsiteY2" fmla="*/ 102171 h 204182"/>
                <a:gd name="connsiteX3" fmla="*/ 191248 w 200982"/>
                <a:gd name="connsiteY3" fmla="*/ 96039 h 204182"/>
                <a:gd name="connsiteX4" fmla="*/ 106927 w 200982"/>
                <a:gd name="connsiteY4" fmla="*/ 96039 h 204182"/>
                <a:gd name="connsiteX5" fmla="*/ 106927 w 200982"/>
                <a:gd name="connsiteY5" fmla="*/ 10197 h 204182"/>
                <a:gd name="connsiteX6" fmla="*/ 100882 w 200982"/>
                <a:gd name="connsiteY6" fmla="*/ 80 h 204182"/>
                <a:gd name="connsiteX7" fmla="*/ 94837 w 200982"/>
                <a:gd name="connsiteY7" fmla="*/ 10197 h 204182"/>
                <a:gd name="connsiteX8" fmla="*/ 94837 w 200982"/>
                <a:gd name="connsiteY8" fmla="*/ 96039 h 204182"/>
                <a:gd name="connsiteX9" fmla="*/ 10213 w 200982"/>
                <a:gd name="connsiteY9" fmla="*/ 96039 h 204182"/>
                <a:gd name="connsiteX10" fmla="*/ 240 w 200982"/>
                <a:gd name="connsiteY10" fmla="*/ 102171 h 204182"/>
                <a:gd name="connsiteX11" fmla="*/ 10213 w 200982"/>
                <a:gd name="connsiteY11" fmla="*/ 108303 h 204182"/>
                <a:gd name="connsiteX12" fmla="*/ 94837 w 200982"/>
                <a:gd name="connsiteY12" fmla="*/ 108303 h 204182"/>
                <a:gd name="connsiteX13" fmla="*/ 94837 w 200982"/>
                <a:gd name="connsiteY13" fmla="*/ 194145 h 204182"/>
                <a:gd name="connsiteX14" fmla="*/ 100882 w 200982"/>
                <a:gd name="connsiteY14" fmla="*/ 204263 h 204182"/>
                <a:gd name="connsiteX15" fmla="*/ 106927 w 200982"/>
                <a:gd name="connsiteY15" fmla="*/ 194145 h 204182"/>
                <a:gd name="connsiteX16" fmla="*/ 106927 w 200982"/>
                <a:gd name="connsiteY16" fmla="*/ 108303 h 20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982" h="204182">
                  <a:moveTo>
                    <a:pt x="106927" y="108303"/>
                  </a:moveTo>
                  <a:lnTo>
                    <a:pt x="191248" y="108303"/>
                  </a:lnTo>
                  <a:cubicBezTo>
                    <a:pt x="195480" y="108303"/>
                    <a:pt x="201222" y="108303"/>
                    <a:pt x="201222" y="102171"/>
                  </a:cubicBezTo>
                  <a:cubicBezTo>
                    <a:pt x="201222" y="96039"/>
                    <a:pt x="195480" y="96039"/>
                    <a:pt x="191248" y="96039"/>
                  </a:cubicBezTo>
                  <a:lnTo>
                    <a:pt x="106927" y="96039"/>
                  </a:lnTo>
                  <a:lnTo>
                    <a:pt x="106927" y="10197"/>
                  </a:lnTo>
                  <a:cubicBezTo>
                    <a:pt x="106927" y="5905"/>
                    <a:pt x="106927" y="80"/>
                    <a:pt x="100882" y="80"/>
                  </a:cubicBezTo>
                  <a:cubicBezTo>
                    <a:pt x="94837" y="80"/>
                    <a:pt x="94837" y="5905"/>
                    <a:pt x="94837" y="10197"/>
                  </a:cubicBezTo>
                  <a:lnTo>
                    <a:pt x="94837" y="96039"/>
                  </a:lnTo>
                  <a:lnTo>
                    <a:pt x="10213" y="96039"/>
                  </a:lnTo>
                  <a:cubicBezTo>
                    <a:pt x="5982" y="96039"/>
                    <a:pt x="240" y="96039"/>
                    <a:pt x="240" y="102171"/>
                  </a:cubicBezTo>
                  <a:cubicBezTo>
                    <a:pt x="240" y="108303"/>
                    <a:pt x="5982" y="108303"/>
                    <a:pt x="10213" y="108303"/>
                  </a:cubicBezTo>
                  <a:lnTo>
                    <a:pt x="94837" y="108303"/>
                  </a:lnTo>
                  <a:lnTo>
                    <a:pt x="94837" y="194145"/>
                  </a:lnTo>
                  <a:cubicBezTo>
                    <a:pt x="94837" y="198438"/>
                    <a:pt x="94837" y="204263"/>
                    <a:pt x="100882" y="204263"/>
                  </a:cubicBezTo>
                  <a:cubicBezTo>
                    <a:pt x="106927" y="204263"/>
                    <a:pt x="106927" y="198438"/>
                    <a:pt x="106927" y="194145"/>
                  </a:cubicBezTo>
                  <a:lnTo>
                    <a:pt x="106927" y="108303"/>
                  </a:lnTo>
                  <a:close/>
                </a:path>
              </a:pathLst>
            </a:custGeom>
            <a:grpFill/>
            <a:ln w="30312" cap="flat">
              <a:noFill/>
              <a:prstDash val="solid"/>
              <a:miter/>
            </a:ln>
          </p:spPr>
          <p:txBody>
            <a:bodyPr rtlCol="0" anchor="ctr"/>
            <a:lstStyle/>
            <a:p>
              <a:endParaRPr lang="en-GB"/>
            </a:p>
          </p:txBody>
        </p:sp>
        <p:sp>
          <p:nvSpPr>
            <p:cNvPr id="1245" name="Freeform: Shape 1244">
              <a:extLst>
                <a:ext uri="{FF2B5EF4-FFF2-40B4-BE49-F238E27FC236}">
                  <a16:creationId xmlns:a16="http://schemas.microsoft.com/office/drawing/2014/main" id="{1B7C40D4-D085-47DB-1469-745F0B3EE9F2}"/>
                </a:ext>
              </a:extLst>
            </p:cNvPr>
            <p:cNvSpPr/>
            <p:nvPr>
              <p:custDataLst>
                <p:tags r:id="rId218"/>
              </p:custDataLst>
            </p:nvPr>
          </p:nvSpPr>
          <p:spPr>
            <a:xfrm>
              <a:off x="10169226" y="4542281"/>
              <a:ext cx="300113" cy="216139"/>
            </a:xfrm>
            <a:custGeom>
              <a:avLst/>
              <a:gdLst>
                <a:gd name="connsiteX0" fmla="*/ 260772 w 300113"/>
                <a:gd name="connsiteY0" fmla="*/ 35635 h 216139"/>
                <a:gd name="connsiteX1" fmla="*/ 294622 w 300113"/>
                <a:gd name="connsiteY1" fmla="*/ 9576 h 216139"/>
                <a:gd name="connsiteX2" fmla="*/ 300364 w 300113"/>
                <a:gd name="connsiteY2" fmla="*/ 3444 h 216139"/>
                <a:gd name="connsiteX3" fmla="*/ 296738 w 300113"/>
                <a:gd name="connsiteY3" fmla="*/ 72 h 216139"/>
                <a:gd name="connsiteX4" fmla="*/ 273466 w 300113"/>
                <a:gd name="connsiteY4" fmla="*/ 992 h 216139"/>
                <a:gd name="connsiteX5" fmla="*/ 242034 w 300113"/>
                <a:gd name="connsiteY5" fmla="*/ 72 h 216139"/>
                <a:gd name="connsiteX6" fmla="*/ 236292 w 300113"/>
                <a:gd name="connsiteY6" fmla="*/ 5897 h 216139"/>
                <a:gd name="connsiteX7" fmla="*/ 240825 w 300113"/>
                <a:gd name="connsiteY7" fmla="*/ 9576 h 216139"/>
                <a:gd name="connsiteX8" fmla="*/ 258657 w 300113"/>
                <a:gd name="connsiteY8" fmla="*/ 21533 h 216139"/>
                <a:gd name="connsiteX9" fmla="*/ 254728 w 300113"/>
                <a:gd name="connsiteY9" fmla="*/ 31650 h 216139"/>
                <a:gd name="connsiteX10" fmla="*/ 173126 w 300113"/>
                <a:gd name="connsiteY10" fmla="*/ 176049 h 216139"/>
                <a:gd name="connsiteX11" fmla="*/ 161943 w 300113"/>
                <a:gd name="connsiteY11" fmla="*/ 23985 h 216139"/>
                <a:gd name="connsiteX12" fmla="*/ 183099 w 300113"/>
                <a:gd name="connsiteY12" fmla="*/ 9576 h 216139"/>
                <a:gd name="connsiteX13" fmla="*/ 191260 w 300113"/>
                <a:gd name="connsiteY13" fmla="*/ 3444 h 216139"/>
                <a:gd name="connsiteX14" fmla="*/ 186726 w 300113"/>
                <a:gd name="connsiteY14" fmla="*/ 72 h 216139"/>
                <a:gd name="connsiteX15" fmla="*/ 149854 w 300113"/>
                <a:gd name="connsiteY15" fmla="*/ 992 h 216139"/>
                <a:gd name="connsiteX16" fmla="*/ 118120 w 300113"/>
                <a:gd name="connsiteY16" fmla="*/ 72 h 216139"/>
                <a:gd name="connsiteX17" fmla="*/ 112378 w 300113"/>
                <a:gd name="connsiteY17" fmla="*/ 6204 h 216139"/>
                <a:gd name="connsiteX18" fmla="*/ 119631 w 300113"/>
                <a:gd name="connsiteY18" fmla="*/ 9576 h 216139"/>
                <a:gd name="connsiteX19" fmla="*/ 135650 w 300113"/>
                <a:gd name="connsiteY19" fmla="*/ 17240 h 216139"/>
                <a:gd name="connsiteX20" fmla="*/ 137463 w 300113"/>
                <a:gd name="connsiteY20" fmla="*/ 40847 h 216139"/>
                <a:gd name="connsiteX21" fmla="*/ 60999 w 300113"/>
                <a:gd name="connsiteY21" fmla="*/ 176049 h 216139"/>
                <a:gd name="connsiteX22" fmla="*/ 49514 w 300113"/>
                <a:gd name="connsiteY22" fmla="*/ 20613 h 216139"/>
                <a:gd name="connsiteX23" fmla="*/ 72484 w 300113"/>
                <a:gd name="connsiteY23" fmla="*/ 9576 h 216139"/>
                <a:gd name="connsiteX24" fmla="*/ 78830 w 300113"/>
                <a:gd name="connsiteY24" fmla="*/ 3444 h 216139"/>
                <a:gd name="connsiteX25" fmla="*/ 74599 w 300113"/>
                <a:gd name="connsiteY25" fmla="*/ 72 h 216139"/>
                <a:gd name="connsiteX26" fmla="*/ 37425 w 300113"/>
                <a:gd name="connsiteY26" fmla="*/ 992 h 216139"/>
                <a:gd name="connsiteX27" fmla="*/ 5691 w 300113"/>
                <a:gd name="connsiteY27" fmla="*/ 72 h 216139"/>
                <a:gd name="connsiteX28" fmla="*/ 251 w 300113"/>
                <a:gd name="connsiteY28" fmla="*/ 5897 h 216139"/>
                <a:gd name="connsiteX29" fmla="*/ 7807 w 300113"/>
                <a:gd name="connsiteY29" fmla="*/ 9576 h 216139"/>
                <a:gd name="connsiteX30" fmla="*/ 23825 w 300113"/>
                <a:gd name="connsiteY30" fmla="*/ 20919 h 216139"/>
                <a:gd name="connsiteX31" fmla="*/ 37425 w 300113"/>
                <a:gd name="connsiteY31" fmla="*/ 208240 h 216139"/>
                <a:gd name="connsiteX32" fmla="*/ 42261 w 300113"/>
                <a:gd name="connsiteY32" fmla="*/ 216212 h 216139"/>
                <a:gd name="connsiteX33" fmla="*/ 49514 w 300113"/>
                <a:gd name="connsiteY33" fmla="*/ 209773 h 216139"/>
                <a:gd name="connsiteX34" fmla="*/ 138370 w 300113"/>
                <a:gd name="connsiteY34" fmla="*/ 53417 h 216139"/>
                <a:gd name="connsiteX35" fmla="*/ 149552 w 300113"/>
                <a:gd name="connsiteY35" fmla="*/ 208240 h 216139"/>
                <a:gd name="connsiteX36" fmla="*/ 154388 w 300113"/>
                <a:gd name="connsiteY36" fmla="*/ 216212 h 216139"/>
                <a:gd name="connsiteX37" fmla="*/ 161641 w 300113"/>
                <a:gd name="connsiteY37" fmla="*/ 210387 h 216139"/>
                <a:gd name="connsiteX38" fmla="*/ 260772 w 300113"/>
                <a:gd name="connsiteY38" fmla="*/ 35635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0113" h="216139">
                  <a:moveTo>
                    <a:pt x="260772" y="35635"/>
                  </a:moveTo>
                  <a:cubicBezTo>
                    <a:pt x="268328" y="22146"/>
                    <a:pt x="275581" y="11109"/>
                    <a:pt x="294622" y="9576"/>
                  </a:cubicBezTo>
                  <a:cubicBezTo>
                    <a:pt x="297342" y="9269"/>
                    <a:pt x="300364" y="9269"/>
                    <a:pt x="300364" y="3444"/>
                  </a:cubicBezTo>
                  <a:cubicBezTo>
                    <a:pt x="300364" y="2218"/>
                    <a:pt x="299155" y="72"/>
                    <a:pt x="296738" y="72"/>
                  </a:cubicBezTo>
                  <a:cubicBezTo>
                    <a:pt x="289484" y="72"/>
                    <a:pt x="281022" y="992"/>
                    <a:pt x="273466" y="992"/>
                  </a:cubicBezTo>
                  <a:cubicBezTo>
                    <a:pt x="263190" y="992"/>
                    <a:pt x="252008" y="72"/>
                    <a:pt x="242034" y="72"/>
                  </a:cubicBezTo>
                  <a:cubicBezTo>
                    <a:pt x="240221" y="72"/>
                    <a:pt x="236292" y="72"/>
                    <a:pt x="236292" y="5897"/>
                  </a:cubicBezTo>
                  <a:cubicBezTo>
                    <a:pt x="236292" y="9269"/>
                    <a:pt x="239012" y="9576"/>
                    <a:pt x="240825" y="9576"/>
                  </a:cubicBezTo>
                  <a:cubicBezTo>
                    <a:pt x="248079" y="9882"/>
                    <a:pt x="258657" y="12335"/>
                    <a:pt x="258657" y="21533"/>
                  </a:cubicBezTo>
                  <a:cubicBezTo>
                    <a:pt x="258657" y="24905"/>
                    <a:pt x="257146" y="27358"/>
                    <a:pt x="254728" y="31650"/>
                  </a:cubicBezTo>
                  <a:lnTo>
                    <a:pt x="173126" y="176049"/>
                  </a:lnTo>
                  <a:lnTo>
                    <a:pt x="161943" y="23985"/>
                  </a:lnTo>
                  <a:cubicBezTo>
                    <a:pt x="161641" y="17854"/>
                    <a:pt x="161037" y="9882"/>
                    <a:pt x="183099" y="9576"/>
                  </a:cubicBezTo>
                  <a:cubicBezTo>
                    <a:pt x="188237" y="9576"/>
                    <a:pt x="191260" y="9576"/>
                    <a:pt x="191260" y="3444"/>
                  </a:cubicBezTo>
                  <a:cubicBezTo>
                    <a:pt x="191260" y="378"/>
                    <a:pt x="187935" y="72"/>
                    <a:pt x="186726" y="72"/>
                  </a:cubicBezTo>
                  <a:cubicBezTo>
                    <a:pt x="174637" y="72"/>
                    <a:pt x="161943" y="992"/>
                    <a:pt x="149854" y="992"/>
                  </a:cubicBezTo>
                  <a:cubicBezTo>
                    <a:pt x="142903" y="992"/>
                    <a:pt x="125072" y="72"/>
                    <a:pt x="118120" y="72"/>
                  </a:cubicBezTo>
                  <a:cubicBezTo>
                    <a:pt x="116307" y="72"/>
                    <a:pt x="112378" y="72"/>
                    <a:pt x="112378" y="6204"/>
                  </a:cubicBezTo>
                  <a:cubicBezTo>
                    <a:pt x="112378" y="9576"/>
                    <a:pt x="115400" y="9576"/>
                    <a:pt x="119631" y="9576"/>
                  </a:cubicBezTo>
                  <a:cubicBezTo>
                    <a:pt x="132929" y="9576"/>
                    <a:pt x="135045" y="11415"/>
                    <a:pt x="135650" y="17240"/>
                  </a:cubicBezTo>
                  <a:lnTo>
                    <a:pt x="137463" y="40847"/>
                  </a:lnTo>
                  <a:lnTo>
                    <a:pt x="60999" y="176049"/>
                  </a:lnTo>
                  <a:lnTo>
                    <a:pt x="49514" y="20613"/>
                  </a:lnTo>
                  <a:cubicBezTo>
                    <a:pt x="49514" y="16934"/>
                    <a:pt x="49514" y="9882"/>
                    <a:pt x="72484" y="9576"/>
                  </a:cubicBezTo>
                  <a:cubicBezTo>
                    <a:pt x="75506" y="9576"/>
                    <a:pt x="78830" y="9576"/>
                    <a:pt x="78830" y="3444"/>
                  </a:cubicBezTo>
                  <a:cubicBezTo>
                    <a:pt x="78830" y="72"/>
                    <a:pt x="75204" y="72"/>
                    <a:pt x="74599" y="72"/>
                  </a:cubicBezTo>
                  <a:cubicBezTo>
                    <a:pt x="62510" y="72"/>
                    <a:pt x="49816" y="992"/>
                    <a:pt x="37425" y="992"/>
                  </a:cubicBezTo>
                  <a:cubicBezTo>
                    <a:pt x="26847" y="992"/>
                    <a:pt x="15967" y="72"/>
                    <a:pt x="5691" y="72"/>
                  </a:cubicBezTo>
                  <a:cubicBezTo>
                    <a:pt x="4180" y="72"/>
                    <a:pt x="251" y="72"/>
                    <a:pt x="251" y="5897"/>
                  </a:cubicBezTo>
                  <a:cubicBezTo>
                    <a:pt x="251" y="9576"/>
                    <a:pt x="2971" y="9576"/>
                    <a:pt x="7807" y="9576"/>
                  </a:cubicBezTo>
                  <a:cubicBezTo>
                    <a:pt x="22918" y="9576"/>
                    <a:pt x="23220" y="12335"/>
                    <a:pt x="23825" y="20919"/>
                  </a:cubicBezTo>
                  <a:lnTo>
                    <a:pt x="37425" y="208240"/>
                  </a:lnTo>
                  <a:cubicBezTo>
                    <a:pt x="37727" y="213759"/>
                    <a:pt x="38030" y="216212"/>
                    <a:pt x="42261" y="216212"/>
                  </a:cubicBezTo>
                  <a:cubicBezTo>
                    <a:pt x="45888" y="216212"/>
                    <a:pt x="46794" y="214372"/>
                    <a:pt x="49514" y="209773"/>
                  </a:cubicBezTo>
                  <a:lnTo>
                    <a:pt x="138370" y="53417"/>
                  </a:lnTo>
                  <a:lnTo>
                    <a:pt x="149552" y="208240"/>
                  </a:lnTo>
                  <a:cubicBezTo>
                    <a:pt x="150157" y="214679"/>
                    <a:pt x="150761" y="216212"/>
                    <a:pt x="154388" y="216212"/>
                  </a:cubicBezTo>
                  <a:cubicBezTo>
                    <a:pt x="158317" y="216212"/>
                    <a:pt x="160130" y="213146"/>
                    <a:pt x="161641" y="210387"/>
                  </a:cubicBezTo>
                  <a:lnTo>
                    <a:pt x="260772" y="35635"/>
                  </a:lnTo>
                  <a:close/>
                </a:path>
              </a:pathLst>
            </a:custGeom>
            <a:grpFill/>
            <a:ln w="30312" cap="flat">
              <a:noFill/>
              <a:prstDash val="solid"/>
              <a:miter/>
            </a:ln>
          </p:spPr>
          <p:txBody>
            <a:bodyPr rtlCol="0" anchor="ctr"/>
            <a:lstStyle/>
            <a:p>
              <a:endParaRPr lang="en-GB"/>
            </a:p>
          </p:txBody>
        </p:sp>
        <p:sp>
          <p:nvSpPr>
            <p:cNvPr id="1246" name="Freeform: Shape 1245">
              <a:extLst>
                <a:ext uri="{FF2B5EF4-FFF2-40B4-BE49-F238E27FC236}">
                  <a16:creationId xmlns:a16="http://schemas.microsoft.com/office/drawing/2014/main" id="{0558964F-C755-EB83-9A08-4B51767DC1DB}"/>
                </a:ext>
              </a:extLst>
            </p:cNvPr>
            <p:cNvSpPr/>
            <p:nvPr>
              <p:custDataLst>
                <p:tags r:id="rId219"/>
              </p:custDataLst>
            </p:nvPr>
          </p:nvSpPr>
          <p:spPr>
            <a:xfrm>
              <a:off x="10490174" y="4520454"/>
              <a:ext cx="53101" cy="111166"/>
            </a:xfrm>
            <a:custGeom>
              <a:avLst/>
              <a:gdLst>
                <a:gd name="connsiteX0" fmla="*/ 51459 w 53101"/>
                <a:gd name="connsiteY0" fmla="*/ 18739 h 111166"/>
                <a:gd name="connsiteX1" fmla="*/ 53363 w 53101"/>
                <a:gd name="connsiteY1" fmla="*/ 11872 h 111166"/>
                <a:gd name="connsiteX2" fmla="*/ 40881 w 53101"/>
                <a:gd name="connsiteY2" fmla="*/ 68 h 111166"/>
                <a:gd name="connsiteX3" fmla="*/ 29245 w 53101"/>
                <a:gd name="connsiteY3" fmla="*/ 10155 h 111166"/>
                <a:gd name="connsiteX4" fmla="*/ 1320 w 53101"/>
                <a:gd name="connsiteY4" fmla="*/ 103080 h 111166"/>
                <a:gd name="connsiteX5" fmla="*/ 262 w 53101"/>
                <a:gd name="connsiteY5" fmla="*/ 106513 h 111166"/>
                <a:gd name="connsiteX6" fmla="*/ 8513 w 53101"/>
                <a:gd name="connsiteY6" fmla="*/ 111235 h 111166"/>
                <a:gd name="connsiteX7" fmla="*/ 11686 w 53101"/>
                <a:gd name="connsiteY7" fmla="*/ 107586 h 111166"/>
                <a:gd name="connsiteX8" fmla="*/ 51459 w 53101"/>
                <a:gd name="connsiteY8" fmla="*/ 18739 h 11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01" h="111166">
                  <a:moveTo>
                    <a:pt x="51459" y="18739"/>
                  </a:moveTo>
                  <a:cubicBezTo>
                    <a:pt x="53152" y="15091"/>
                    <a:pt x="53363" y="13374"/>
                    <a:pt x="53363" y="11872"/>
                  </a:cubicBezTo>
                  <a:cubicBezTo>
                    <a:pt x="53363" y="5219"/>
                    <a:pt x="47440" y="68"/>
                    <a:pt x="40881" y="68"/>
                  </a:cubicBezTo>
                  <a:cubicBezTo>
                    <a:pt x="32842" y="68"/>
                    <a:pt x="30303" y="6721"/>
                    <a:pt x="29245" y="10155"/>
                  </a:cubicBezTo>
                  <a:lnTo>
                    <a:pt x="1320" y="103080"/>
                  </a:lnTo>
                  <a:cubicBezTo>
                    <a:pt x="1108" y="103509"/>
                    <a:pt x="262" y="106299"/>
                    <a:pt x="262" y="106513"/>
                  </a:cubicBezTo>
                  <a:cubicBezTo>
                    <a:pt x="262" y="109088"/>
                    <a:pt x="6820" y="111235"/>
                    <a:pt x="8513" y="111235"/>
                  </a:cubicBezTo>
                  <a:cubicBezTo>
                    <a:pt x="9994" y="111235"/>
                    <a:pt x="10205" y="110805"/>
                    <a:pt x="11686" y="107586"/>
                  </a:cubicBezTo>
                  <a:lnTo>
                    <a:pt x="51459" y="18739"/>
                  </a:lnTo>
                  <a:close/>
                </a:path>
              </a:pathLst>
            </a:custGeom>
            <a:grpFill/>
            <a:ln w="30312" cap="flat">
              <a:noFill/>
              <a:prstDash val="solid"/>
              <a:miter/>
            </a:ln>
          </p:spPr>
          <p:txBody>
            <a:bodyPr rtlCol="0" anchor="ctr"/>
            <a:lstStyle/>
            <a:p>
              <a:endParaRPr lang="en-GB"/>
            </a:p>
          </p:txBody>
        </p:sp>
        <p:sp>
          <p:nvSpPr>
            <p:cNvPr id="1247" name="Freeform: Shape 1246">
              <a:extLst>
                <a:ext uri="{FF2B5EF4-FFF2-40B4-BE49-F238E27FC236}">
                  <a16:creationId xmlns:a16="http://schemas.microsoft.com/office/drawing/2014/main" id="{1D62FB7E-6B4A-81AB-FEB3-9E3D563F5657}"/>
                </a:ext>
              </a:extLst>
            </p:cNvPr>
            <p:cNvSpPr/>
            <p:nvPr>
              <p:custDataLst>
                <p:tags r:id="rId220"/>
              </p:custDataLst>
            </p:nvPr>
          </p:nvSpPr>
          <p:spPr>
            <a:xfrm>
              <a:off x="10445236" y="4732826"/>
              <a:ext cx="122070" cy="140567"/>
            </a:xfrm>
            <a:custGeom>
              <a:avLst/>
              <a:gdLst>
                <a:gd name="connsiteX0" fmla="*/ 87635 w 122070"/>
                <a:gd name="connsiteY0" fmla="*/ 64671 h 140567"/>
                <a:gd name="connsiteX1" fmla="*/ 44900 w 122070"/>
                <a:gd name="connsiteY1" fmla="*/ 74 h 140567"/>
                <a:gd name="connsiteX2" fmla="*/ 15704 w 122070"/>
                <a:gd name="connsiteY2" fmla="*/ 12522 h 140567"/>
                <a:gd name="connsiteX3" fmla="*/ 260 w 122070"/>
                <a:gd name="connsiteY3" fmla="*/ 38704 h 140567"/>
                <a:gd name="connsiteX4" fmla="*/ 3645 w 122070"/>
                <a:gd name="connsiteY4" fmla="*/ 41279 h 140567"/>
                <a:gd name="connsiteX5" fmla="*/ 7665 w 122070"/>
                <a:gd name="connsiteY5" fmla="*/ 37631 h 140567"/>
                <a:gd name="connsiteX6" fmla="*/ 41938 w 122070"/>
                <a:gd name="connsiteY6" fmla="*/ 17243 h 140567"/>
                <a:gd name="connsiteX7" fmla="*/ 80442 w 122070"/>
                <a:gd name="connsiteY7" fmla="*/ 73684 h 140567"/>
                <a:gd name="connsiteX8" fmla="*/ 78961 w 122070"/>
                <a:gd name="connsiteY8" fmla="*/ 89136 h 140567"/>
                <a:gd name="connsiteX9" fmla="*/ 67748 w 122070"/>
                <a:gd name="connsiteY9" fmla="*/ 135491 h 140567"/>
                <a:gd name="connsiteX10" fmla="*/ 71345 w 122070"/>
                <a:gd name="connsiteY10" fmla="*/ 140642 h 140567"/>
                <a:gd name="connsiteX11" fmla="*/ 78538 w 122070"/>
                <a:gd name="connsiteY11" fmla="*/ 129482 h 140567"/>
                <a:gd name="connsiteX12" fmla="*/ 86788 w 122070"/>
                <a:gd name="connsiteY12" fmla="*/ 89780 h 140567"/>
                <a:gd name="connsiteX13" fmla="*/ 103925 w 122070"/>
                <a:gd name="connsiteY13" fmla="*/ 42996 h 140567"/>
                <a:gd name="connsiteX14" fmla="*/ 121273 w 122070"/>
                <a:gd name="connsiteY14" fmla="*/ 7586 h 140567"/>
                <a:gd name="connsiteX15" fmla="*/ 122331 w 122070"/>
                <a:gd name="connsiteY15" fmla="*/ 4796 h 140567"/>
                <a:gd name="connsiteX16" fmla="*/ 118946 w 122070"/>
                <a:gd name="connsiteY16" fmla="*/ 2220 h 140567"/>
                <a:gd name="connsiteX17" fmla="*/ 115772 w 122070"/>
                <a:gd name="connsiteY17" fmla="*/ 3293 h 140567"/>
                <a:gd name="connsiteX18" fmla="*/ 87635 w 122070"/>
                <a:gd name="connsiteY18" fmla="*/ 64671 h 1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70" h="140567">
                  <a:moveTo>
                    <a:pt x="87635" y="64671"/>
                  </a:moveTo>
                  <a:cubicBezTo>
                    <a:pt x="86577" y="52224"/>
                    <a:pt x="79384" y="74"/>
                    <a:pt x="44900" y="74"/>
                  </a:cubicBezTo>
                  <a:cubicBezTo>
                    <a:pt x="32418" y="74"/>
                    <a:pt x="21628" y="6942"/>
                    <a:pt x="15704" y="12522"/>
                  </a:cubicBezTo>
                  <a:cubicBezTo>
                    <a:pt x="2799" y="24325"/>
                    <a:pt x="260" y="38060"/>
                    <a:pt x="260" y="38704"/>
                  </a:cubicBezTo>
                  <a:cubicBezTo>
                    <a:pt x="260" y="41279"/>
                    <a:pt x="3011" y="41279"/>
                    <a:pt x="3645" y="41279"/>
                  </a:cubicBezTo>
                  <a:cubicBezTo>
                    <a:pt x="6396" y="41279"/>
                    <a:pt x="6607" y="40850"/>
                    <a:pt x="7665" y="37631"/>
                  </a:cubicBezTo>
                  <a:cubicBezTo>
                    <a:pt x="12108" y="24969"/>
                    <a:pt x="27763" y="17243"/>
                    <a:pt x="41938" y="17243"/>
                  </a:cubicBezTo>
                  <a:cubicBezTo>
                    <a:pt x="75999" y="17243"/>
                    <a:pt x="80442" y="51795"/>
                    <a:pt x="80442" y="73684"/>
                  </a:cubicBezTo>
                  <a:cubicBezTo>
                    <a:pt x="80442" y="84415"/>
                    <a:pt x="79807" y="86775"/>
                    <a:pt x="78961" y="89136"/>
                  </a:cubicBezTo>
                  <a:cubicBezTo>
                    <a:pt x="74095" y="105232"/>
                    <a:pt x="67748" y="129053"/>
                    <a:pt x="67748" y="135491"/>
                  </a:cubicBezTo>
                  <a:cubicBezTo>
                    <a:pt x="67748" y="137852"/>
                    <a:pt x="68594" y="140642"/>
                    <a:pt x="71345" y="140642"/>
                  </a:cubicBezTo>
                  <a:cubicBezTo>
                    <a:pt x="72826" y="140642"/>
                    <a:pt x="75153" y="140642"/>
                    <a:pt x="78538" y="129482"/>
                  </a:cubicBezTo>
                  <a:cubicBezTo>
                    <a:pt x="81076" y="121113"/>
                    <a:pt x="85096" y="105232"/>
                    <a:pt x="86788" y="89780"/>
                  </a:cubicBezTo>
                  <a:cubicBezTo>
                    <a:pt x="87635" y="82269"/>
                    <a:pt x="99482" y="53297"/>
                    <a:pt x="103925" y="42996"/>
                  </a:cubicBezTo>
                  <a:cubicBezTo>
                    <a:pt x="106887" y="36343"/>
                    <a:pt x="111329" y="26256"/>
                    <a:pt x="121273" y="7586"/>
                  </a:cubicBezTo>
                  <a:cubicBezTo>
                    <a:pt x="121907" y="6513"/>
                    <a:pt x="122331" y="5654"/>
                    <a:pt x="122331" y="4796"/>
                  </a:cubicBezTo>
                  <a:cubicBezTo>
                    <a:pt x="122331" y="2220"/>
                    <a:pt x="119580" y="2220"/>
                    <a:pt x="118946" y="2220"/>
                  </a:cubicBezTo>
                  <a:cubicBezTo>
                    <a:pt x="118311" y="2220"/>
                    <a:pt x="116407" y="2220"/>
                    <a:pt x="115772" y="3293"/>
                  </a:cubicBezTo>
                  <a:cubicBezTo>
                    <a:pt x="113234" y="7800"/>
                    <a:pt x="97155" y="38489"/>
                    <a:pt x="87635" y="64671"/>
                  </a:cubicBezTo>
                  <a:close/>
                </a:path>
              </a:pathLst>
            </a:custGeom>
            <a:grpFill/>
            <a:ln w="30312" cap="flat">
              <a:noFill/>
              <a:prstDash val="solid"/>
              <a:miter/>
            </a:ln>
          </p:spPr>
          <p:txBody>
            <a:bodyPr rtlCol="0" anchor="ctr"/>
            <a:lstStyle/>
            <a:p>
              <a:endParaRPr lang="en-GB"/>
            </a:p>
          </p:txBody>
        </p:sp>
        <p:sp>
          <p:nvSpPr>
            <p:cNvPr id="1248" name="Freeform: Shape 1247">
              <a:extLst>
                <a:ext uri="{FF2B5EF4-FFF2-40B4-BE49-F238E27FC236}">
                  <a16:creationId xmlns:a16="http://schemas.microsoft.com/office/drawing/2014/main" id="{A596D057-9B76-659A-73C2-EB38D519CDD8}"/>
                </a:ext>
              </a:extLst>
            </p:cNvPr>
            <p:cNvSpPr/>
            <p:nvPr>
              <p:custDataLst>
                <p:tags r:id="rId221"/>
              </p:custDataLst>
            </p:nvPr>
          </p:nvSpPr>
          <p:spPr>
            <a:xfrm>
              <a:off x="10152604" y="4905984"/>
              <a:ext cx="440514" cy="12262"/>
            </a:xfrm>
            <a:custGeom>
              <a:avLst/>
              <a:gdLst>
                <a:gd name="connsiteX0" fmla="*/ 0 w 440514"/>
                <a:gd name="connsiteY0" fmla="*/ 0 h 12262"/>
                <a:gd name="connsiteX1" fmla="*/ 440514 w 440514"/>
                <a:gd name="connsiteY1" fmla="*/ 0 h 12262"/>
                <a:gd name="connsiteX2" fmla="*/ 440514 w 440514"/>
                <a:gd name="connsiteY2" fmla="*/ 12263 h 12262"/>
                <a:gd name="connsiteX3" fmla="*/ 0 w 440514"/>
                <a:gd name="connsiteY3" fmla="*/ 12263 h 12262"/>
              </a:gdLst>
              <a:ahLst/>
              <a:cxnLst>
                <a:cxn ang="0">
                  <a:pos x="connsiteX0" y="connsiteY0"/>
                </a:cxn>
                <a:cxn ang="0">
                  <a:pos x="connsiteX1" y="connsiteY1"/>
                </a:cxn>
                <a:cxn ang="0">
                  <a:pos x="connsiteX2" y="connsiteY2"/>
                </a:cxn>
                <a:cxn ang="0">
                  <a:pos x="connsiteX3" y="connsiteY3"/>
                </a:cxn>
              </a:cxnLst>
              <a:rect l="l" t="t" r="r" b="b"/>
              <a:pathLst>
                <a:path w="440514" h="12262">
                  <a:moveTo>
                    <a:pt x="0" y="0"/>
                  </a:moveTo>
                  <a:lnTo>
                    <a:pt x="440514" y="0"/>
                  </a:lnTo>
                  <a:lnTo>
                    <a:pt x="440514" y="12263"/>
                  </a:lnTo>
                  <a:lnTo>
                    <a:pt x="0" y="12263"/>
                  </a:lnTo>
                  <a:close/>
                </a:path>
              </a:pathLst>
            </a:custGeom>
            <a:grpFill/>
            <a:ln w="30312" cap="flat">
              <a:noFill/>
              <a:prstDash val="solid"/>
              <a:miter/>
            </a:ln>
          </p:spPr>
          <p:txBody>
            <a:bodyPr rtlCol="0" anchor="ctr"/>
            <a:lstStyle/>
            <a:p>
              <a:endParaRPr lang="en-GB"/>
            </a:p>
          </p:txBody>
        </p:sp>
        <p:sp>
          <p:nvSpPr>
            <p:cNvPr id="1249" name="Freeform: Shape 1248">
              <a:extLst>
                <a:ext uri="{FF2B5EF4-FFF2-40B4-BE49-F238E27FC236}">
                  <a16:creationId xmlns:a16="http://schemas.microsoft.com/office/drawing/2014/main" id="{EF20F05E-6760-FF47-24C0-9190D65D1C37}"/>
                </a:ext>
              </a:extLst>
            </p:cNvPr>
            <p:cNvSpPr/>
            <p:nvPr>
              <p:custDataLst>
                <p:tags r:id="rId222"/>
              </p:custDataLst>
            </p:nvPr>
          </p:nvSpPr>
          <p:spPr>
            <a:xfrm>
              <a:off x="10169226" y="4989665"/>
              <a:ext cx="300113" cy="216139"/>
            </a:xfrm>
            <a:custGeom>
              <a:avLst/>
              <a:gdLst>
                <a:gd name="connsiteX0" fmla="*/ 260772 w 300113"/>
                <a:gd name="connsiteY0" fmla="*/ 35650 h 216139"/>
                <a:gd name="connsiteX1" fmla="*/ 294622 w 300113"/>
                <a:gd name="connsiteY1" fmla="*/ 9590 h 216139"/>
                <a:gd name="connsiteX2" fmla="*/ 300364 w 300113"/>
                <a:gd name="connsiteY2" fmla="*/ 3459 h 216139"/>
                <a:gd name="connsiteX3" fmla="*/ 296738 w 300113"/>
                <a:gd name="connsiteY3" fmla="*/ 86 h 216139"/>
                <a:gd name="connsiteX4" fmla="*/ 273466 w 300113"/>
                <a:gd name="connsiteY4" fmla="*/ 1006 h 216139"/>
                <a:gd name="connsiteX5" fmla="*/ 242034 w 300113"/>
                <a:gd name="connsiteY5" fmla="*/ 86 h 216139"/>
                <a:gd name="connsiteX6" fmla="*/ 236292 w 300113"/>
                <a:gd name="connsiteY6" fmla="*/ 5911 h 216139"/>
                <a:gd name="connsiteX7" fmla="*/ 240825 w 300113"/>
                <a:gd name="connsiteY7" fmla="*/ 9590 h 216139"/>
                <a:gd name="connsiteX8" fmla="*/ 258657 w 300113"/>
                <a:gd name="connsiteY8" fmla="*/ 21547 h 216139"/>
                <a:gd name="connsiteX9" fmla="*/ 254728 w 300113"/>
                <a:gd name="connsiteY9" fmla="*/ 31664 h 216139"/>
                <a:gd name="connsiteX10" fmla="*/ 173126 w 300113"/>
                <a:gd name="connsiteY10" fmla="*/ 176064 h 216139"/>
                <a:gd name="connsiteX11" fmla="*/ 161943 w 300113"/>
                <a:gd name="connsiteY11" fmla="*/ 24000 h 216139"/>
                <a:gd name="connsiteX12" fmla="*/ 183099 w 300113"/>
                <a:gd name="connsiteY12" fmla="*/ 9590 h 216139"/>
                <a:gd name="connsiteX13" fmla="*/ 191260 w 300113"/>
                <a:gd name="connsiteY13" fmla="*/ 3459 h 216139"/>
                <a:gd name="connsiteX14" fmla="*/ 186726 w 300113"/>
                <a:gd name="connsiteY14" fmla="*/ 86 h 216139"/>
                <a:gd name="connsiteX15" fmla="*/ 149854 w 300113"/>
                <a:gd name="connsiteY15" fmla="*/ 1006 h 216139"/>
                <a:gd name="connsiteX16" fmla="*/ 118120 w 300113"/>
                <a:gd name="connsiteY16" fmla="*/ 86 h 216139"/>
                <a:gd name="connsiteX17" fmla="*/ 112378 w 300113"/>
                <a:gd name="connsiteY17" fmla="*/ 6218 h 216139"/>
                <a:gd name="connsiteX18" fmla="*/ 119631 w 300113"/>
                <a:gd name="connsiteY18" fmla="*/ 9590 h 216139"/>
                <a:gd name="connsiteX19" fmla="*/ 135650 w 300113"/>
                <a:gd name="connsiteY19" fmla="*/ 17255 h 216139"/>
                <a:gd name="connsiteX20" fmla="*/ 137463 w 300113"/>
                <a:gd name="connsiteY20" fmla="*/ 40862 h 216139"/>
                <a:gd name="connsiteX21" fmla="*/ 60999 w 300113"/>
                <a:gd name="connsiteY21" fmla="*/ 176064 h 216139"/>
                <a:gd name="connsiteX22" fmla="*/ 49514 w 300113"/>
                <a:gd name="connsiteY22" fmla="*/ 20627 h 216139"/>
                <a:gd name="connsiteX23" fmla="*/ 72484 w 300113"/>
                <a:gd name="connsiteY23" fmla="*/ 9590 h 216139"/>
                <a:gd name="connsiteX24" fmla="*/ 78830 w 300113"/>
                <a:gd name="connsiteY24" fmla="*/ 3459 h 216139"/>
                <a:gd name="connsiteX25" fmla="*/ 74599 w 300113"/>
                <a:gd name="connsiteY25" fmla="*/ 86 h 216139"/>
                <a:gd name="connsiteX26" fmla="*/ 37425 w 300113"/>
                <a:gd name="connsiteY26" fmla="*/ 1006 h 216139"/>
                <a:gd name="connsiteX27" fmla="*/ 5691 w 300113"/>
                <a:gd name="connsiteY27" fmla="*/ 86 h 216139"/>
                <a:gd name="connsiteX28" fmla="*/ 251 w 300113"/>
                <a:gd name="connsiteY28" fmla="*/ 5911 h 216139"/>
                <a:gd name="connsiteX29" fmla="*/ 7807 w 300113"/>
                <a:gd name="connsiteY29" fmla="*/ 9590 h 216139"/>
                <a:gd name="connsiteX30" fmla="*/ 23825 w 300113"/>
                <a:gd name="connsiteY30" fmla="*/ 20934 h 216139"/>
                <a:gd name="connsiteX31" fmla="*/ 37425 w 300113"/>
                <a:gd name="connsiteY31" fmla="*/ 208255 h 216139"/>
                <a:gd name="connsiteX32" fmla="*/ 42261 w 300113"/>
                <a:gd name="connsiteY32" fmla="*/ 216226 h 216139"/>
                <a:gd name="connsiteX33" fmla="*/ 49514 w 300113"/>
                <a:gd name="connsiteY33" fmla="*/ 209788 h 216139"/>
                <a:gd name="connsiteX34" fmla="*/ 138370 w 300113"/>
                <a:gd name="connsiteY34" fmla="*/ 53432 h 216139"/>
                <a:gd name="connsiteX35" fmla="*/ 149552 w 300113"/>
                <a:gd name="connsiteY35" fmla="*/ 208255 h 216139"/>
                <a:gd name="connsiteX36" fmla="*/ 154388 w 300113"/>
                <a:gd name="connsiteY36" fmla="*/ 216226 h 216139"/>
                <a:gd name="connsiteX37" fmla="*/ 161641 w 300113"/>
                <a:gd name="connsiteY37" fmla="*/ 210401 h 216139"/>
                <a:gd name="connsiteX38" fmla="*/ 260772 w 300113"/>
                <a:gd name="connsiteY38" fmla="*/ 35650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0113" h="216139">
                  <a:moveTo>
                    <a:pt x="260772" y="35650"/>
                  </a:moveTo>
                  <a:cubicBezTo>
                    <a:pt x="268328" y="22160"/>
                    <a:pt x="275581" y="11123"/>
                    <a:pt x="294622" y="9590"/>
                  </a:cubicBezTo>
                  <a:cubicBezTo>
                    <a:pt x="297342" y="9284"/>
                    <a:pt x="300364" y="9284"/>
                    <a:pt x="300364" y="3459"/>
                  </a:cubicBezTo>
                  <a:cubicBezTo>
                    <a:pt x="300364" y="2232"/>
                    <a:pt x="299155" y="86"/>
                    <a:pt x="296738" y="86"/>
                  </a:cubicBezTo>
                  <a:cubicBezTo>
                    <a:pt x="289484" y="86"/>
                    <a:pt x="281022" y="1006"/>
                    <a:pt x="273466" y="1006"/>
                  </a:cubicBezTo>
                  <a:cubicBezTo>
                    <a:pt x="263190" y="1006"/>
                    <a:pt x="252008" y="86"/>
                    <a:pt x="242034" y="86"/>
                  </a:cubicBezTo>
                  <a:cubicBezTo>
                    <a:pt x="240221" y="86"/>
                    <a:pt x="236292" y="86"/>
                    <a:pt x="236292" y="5911"/>
                  </a:cubicBezTo>
                  <a:cubicBezTo>
                    <a:pt x="236292" y="9284"/>
                    <a:pt x="239012" y="9590"/>
                    <a:pt x="240825" y="9590"/>
                  </a:cubicBezTo>
                  <a:cubicBezTo>
                    <a:pt x="248079" y="9897"/>
                    <a:pt x="258657" y="12350"/>
                    <a:pt x="258657" y="21547"/>
                  </a:cubicBezTo>
                  <a:cubicBezTo>
                    <a:pt x="258657" y="24919"/>
                    <a:pt x="257146" y="27372"/>
                    <a:pt x="254728" y="31664"/>
                  </a:cubicBezTo>
                  <a:lnTo>
                    <a:pt x="173126" y="176064"/>
                  </a:lnTo>
                  <a:lnTo>
                    <a:pt x="161943" y="24000"/>
                  </a:lnTo>
                  <a:cubicBezTo>
                    <a:pt x="161641" y="17868"/>
                    <a:pt x="161037" y="9897"/>
                    <a:pt x="183099" y="9590"/>
                  </a:cubicBezTo>
                  <a:cubicBezTo>
                    <a:pt x="188237" y="9590"/>
                    <a:pt x="191260" y="9590"/>
                    <a:pt x="191260" y="3459"/>
                  </a:cubicBezTo>
                  <a:cubicBezTo>
                    <a:pt x="191260" y="393"/>
                    <a:pt x="187935" y="86"/>
                    <a:pt x="186726" y="86"/>
                  </a:cubicBezTo>
                  <a:cubicBezTo>
                    <a:pt x="174637" y="86"/>
                    <a:pt x="161943" y="1006"/>
                    <a:pt x="149854" y="1006"/>
                  </a:cubicBezTo>
                  <a:cubicBezTo>
                    <a:pt x="142903" y="1006"/>
                    <a:pt x="125072" y="86"/>
                    <a:pt x="118120" y="86"/>
                  </a:cubicBezTo>
                  <a:cubicBezTo>
                    <a:pt x="116307" y="86"/>
                    <a:pt x="112378" y="86"/>
                    <a:pt x="112378" y="6218"/>
                  </a:cubicBezTo>
                  <a:cubicBezTo>
                    <a:pt x="112378" y="9590"/>
                    <a:pt x="115400" y="9590"/>
                    <a:pt x="119631" y="9590"/>
                  </a:cubicBezTo>
                  <a:cubicBezTo>
                    <a:pt x="132929" y="9590"/>
                    <a:pt x="135045" y="11430"/>
                    <a:pt x="135650" y="17255"/>
                  </a:cubicBezTo>
                  <a:lnTo>
                    <a:pt x="137463" y="40862"/>
                  </a:lnTo>
                  <a:lnTo>
                    <a:pt x="60999" y="176064"/>
                  </a:lnTo>
                  <a:lnTo>
                    <a:pt x="49514" y="20627"/>
                  </a:lnTo>
                  <a:cubicBezTo>
                    <a:pt x="49514" y="16948"/>
                    <a:pt x="49514" y="9897"/>
                    <a:pt x="72484" y="9590"/>
                  </a:cubicBezTo>
                  <a:cubicBezTo>
                    <a:pt x="75506" y="9590"/>
                    <a:pt x="78830" y="9590"/>
                    <a:pt x="78830" y="3459"/>
                  </a:cubicBezTo>
                  <a:cubicBezTo>
                    <a:pt x="78830" y="86"/>
                    <a:pt x="75204" y="86"/>
                    <a:pt x="74599" y="86"/>
                  </a:cubicBezTo>
                  <a:cubicBezTo>
                    <a:pt x="62510" y="86"/>
                    <a:pt x="49816" y="1006"/>
                    <a:pt x="37425" y="1006"/>
                  </a:cubicBezTo>
                  <a:cubicBezTo>
                    <a:pt x="26847" y="1006"/>
                    <a:pt x="15967" y="86"/>
                    <a:pt x="5691" y="86"/>
                  </a:cubicBezTo>
                  <a:cubicBezTo>
                    <a:pt x="4180" y="86"/>
                    <a:pt x="251" y="86"/>
                    <a:pt x="251" y="5911"/>
                  </a:cubicBezTo>
                  <a:cubicBezTo>
                    <a:pt x="251" y="9590"/>
                    <a:pt x="2971" y="9590"/>
                    <a:pt x="7807" y="9590"/>
                  </a:cubicBezTo>
                  <a:cubicBezTo>
                    <a:pt x="22918" y="9590"/>
                    <a:pt x="23220" y="12350"/>
                    <a:pt x="23825" y="20934"/>
                  </a:cubicBezTo>
                  <a:lnTo>
                    <a:pt x="37425" y="208255"/>
                  </a:lnTo>
                  <a:cubicBezTo>
                    <a:pt x="37727" y="213773"/>
                    <a:pt x="38030" y="216226"/>
                    <a:pt x="42261" y="216226"/>
                  </a:cubicBezTo>
                  <a:cubicBezTo>
                    <a:pt x="45888" y="216226"/>
                    <a:pt x="46794" y="214387"/>
                    <a:pt x="49514" y="209788"/>
                  </a:cubicBezTo>
                  <a:lnTo>
                    <a:pt x="138370" y="53432"/>
                  </a:lnTo>
                  <a:lnTo>
                    <a:pt x="149552" y="208255"/>
                  </a:lnTo>
                  <a:cubicBezTo>
                    <a:pt x="150157" y="214693"/>
                    <a:pt x="150761" y="216226"/>
                    <a:pt x="154388" y="216226"/>
                  </a:cubicBezTo>
                  <a:cubicBezTo>
                    <a:pt x="158317" y="216226"/>
                    <a:pt x="160130" y="213160"/>
                    <a:pt x="161641" y="210401"/>
                  </a:cubicBezTo>
                  <a:lnTo>
                    <a:pt x="260772" y="35650"/>
                  </a:lnTo>
                  <a:close/>
                </a:path>
              </a:pathLst>
            </a:custGeom>
            <a:grpFill/>
            <a:ln w="30312" cap="flat">
              <a:noFill/>
              <a:prstDash val="solid"/>
              <a:miter/>
            </a:ln>
          </p:spPr>
          <p:txBody>
            <a:bodyPr rtlCol="0" anchor="ctr"/>
            <a:lstStyle/>
            <a:p>
              <a:endParaRPr lang="en-GB"/>
            </a:p>
          </p:txBody>
        </p:sp>
        <p:sp>
          <p:nvSpPr>
            <p:cNvPr id="1250" name="Freeform: Shape 1249">
              <a:extLst>
                <a:ext uri="{FF2B5EF4-FFF2-40B4-BE49-F238E27FC236}">
                  <a16:creationId xmlns:a16="http://schemas.microsoft.com/office/drawing/2014/main" id="{5AE97D1E-8F6B-42C4-535D-3F9D948F9408}"/>
                </a:ext>
              </a:extLst>
            </p:cNvPr>
            <p:cNvSpPr/>
            <p:nvPr>
              <p:custDataLst>
                <p:tags r:id="rId223"/>
              </p:custDataLst>
            </p:nvPr>
          </p:nvSpPr>
          <p:spPr>
            <a:xfrm>
              <a:off x="10445236" y="5150405"/>
              <a:ext cx="122070" cy="140567"/>
            </a:xfrm>
            <a:custGeom>
              <a:avLst/>
              <a:gdLst>
                <a:gd name="connsiteX0" fmla="*/ 87635 w 122070"/>
                <a:gd name="connsiteY0" fmla="*/ 64685 h 140567"/>
                <a:gd name="connsiteX1" fmla="*/ 44900 w 122070"/>
                <a:gd name="connsiteY1" fmla="*/ 88 h 140567"/>
                <a:gd name="connsiteX2" fmla="*/ 15704 w 122070"/>
                <a:gd name="connsiteY2" fmla="*/ 12535 h 140567"/>
                <a:gd name="connsiteX3" fmla="*/ 260 w 122070"/>
                <a:gd name="connsiteY3" fmla="*/ 38717 h 140567"/>
                <a:gd name="connsiteX4" fmla="*/ 3645 w 122070"/>
                <a:gd name="connsiteY4" fmla="*/ 41292 h 140567"/>
                <a:gd name="connsiteX5" fmla="*/ 7665 w 122070"/>
                <a:gd name="connsiteY5" fmla="*/ 37644 h 140567"/>
                <a:gd name="connsiteX6" fmla="*/ 41938 w 122070"/>
                <a:gd name="connsiteY6" fmla="*/ 17256 h 140567"/>
                <a:gd name="connsiteX7" fmla="*/ 80442 w 122070"/>
                <a:gd name="connsiteY7" fmla="*/ 73698 h 140567"/>
                <a:gd name="connsiteX8" fmla="*/ 78961 w 122070"/>
                <a:gd name="connsiteY8" fmla="*/ 89150 h 140567"/>
                <a:gd name="connsiteX9" fmla="*/ 67748 w 122070"/>
                <a:gd name="connsiteY9" fmla="*/ 135505 h 140567"/>
                <a:gd name="connsiteX10" fmla="*/ 71345 w 122070"/>
                <a:gd name="connsiteY10" fmla="*/ 140655 h 140567"/>
                <a:gd name="connsiteX11" fmla="*/ 78538 w 122070"/>
                <a:gd name="connsiteY11" fmla="*/ 129496 h 140567"/>
                <a:gd name="connsiteX12" fmla="*/ 86788 w 122070"/>
                <a:gd name="connsiteY12" fmla="*/ 89794 h 140567"/>
                <a:gd name="connsiteX13" fmla="*/ 103925 w 122070"/>
                <a:gd name="connsiteY13" fmla="*/ 43009 h 140567"/>
                <a:gd name="connsiteX14" fmla="*/ 121273 w 122070"/>
                <a:gd name="connsiteY14" fmla="*/ 7599 h 140567"/>
                <a:gd name="connsiteX15" fmla="*/ 122331 w 122070"/>
                <a:gd name="connsiteY15" fmla="*/ 4809 h 140567"/>
                <a:gd name="connsiteX16" fmla="*/ 118946 w 122070"/>
                <a:gd name="connsiteY16" fmla="*/ 2234 h 140567"/>
                <a:gd name="connsiteX17" fmla="*/ 115772 w 122070"/>
                <a:gd name="connsiteY17" fmla="*/ 3307 h 140567"/>
                <a:gd name="connsiteX18" fmla="*/ 87635 w 122070"/>
                <a:gd name="connsiteY18" fmla="*/ 64685 h 1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70" h="140567">
                  <a:moveTo>
                    <a:pt x="87635" y="64685"/>
                  </a:moveTo>
                  <a:cubicBezTo>
                    <a:pt x="86577" y="52237"/>
                    <a:pt x="79384" y="88"/>
                    <a:pt x="44900" y="88"/>
                  </a:cubicBezTo>
                  <a:cubicBezTo>
                    <a:pt x="32418" y="88"/>
                    <a:pt x="21628" y="6955"/>
                    <a:pt x="15704" y="12535"/>
                  </a:cubicBezTo>
                  <a:cubicBezTo>
                    <a:pt x="2799" y="24338"/>
                    <a:pt x="260" y="38073"/>
                    <a:pt x="260" y="38717"/>
                  </a:cubicBezTo>
                  <a:cubicBezTo>
                    <a:pt x="260" y="41292"/>
                    <a:pt x="3011" y="41292"/>
                    <a:pt x="3645" y="41292"/>
                  </a:cubicBezTo>
                  <a:cubicBezTo>
                    <a:pt x="6396" y="41292"/>
                    <a:pt x="6607" y="40863"/>
                    <a:pt x="7665" y="37644"/>
                  </a:cubicBezTo>
                  <a:cubicBezTo>
                    <a:pt x="12108" y="24982"/>
                    <a:pt x="27763" y="17256"/>
                    <a:pt x="41938" y="17256"/>
                  </a:cubicBezTo>
                  <a:cubicBezTo>
                    <a:pt x="75999" y="17256"/>
                    <a:pt x="80442" y="51808"/>
                    <a:pt x="80442" y="73698"/>
                  </a:cubicBezTo>
                  <a:cubicBezTo>
                    <a:pt x="80442" y="84428"/>
                    <a:pt x="79807" y="86789"/>
                    <a:pt x="78961" y="89150"/>
                  </a:cubicBezTo>
                  <a:cubicBezTo>
                    <a:pt x="74095" y="105245"/>
                    <a:pt x="67748" y="129067"/>
                    <a:pt x="67748" y="135505"/>
                  </a:cubicBezTo>
                  <a:cubicBezTo>
                    <a:pt x="67748" y="137865"/>
                    <a:pt x="68594" y="140655"/>
                    <a:pt x="71345" y="140655"/>
                  </a:cubicBezTo>
                  <a:cubicBezTo>
                    <a:pt x="72826" y="140655"/>
                    <a:pt x="75153" y="140655"/>
                    <a:pt x="78538" y="129496"/>
                  </a:cubicBezTo>
                  <a:cubicBezTo>
                    <a:pt x="81076" y="121126"/>
                    <a:pt x="85096" y="105245"/>
                    <a:pt x="86788" y="89794"/>
                  </a:cubicBezTo>
                  <a:cubicBezTo>
                    <a:pt x="87635" y="82282"/>
                    <a:pt x="99482" y="53310"/>
                    <a:pt x="103925" y="43009"/>
                  </a:cubicBezTo>
                  <a:cubicBezTo>
                    <a:pt x="106887" y="36356"/>
                    <a:pt x="111329" y="26270"/>
                    <a:pt x="121273" y="7599"/>
                  </a:cubicBezTo>
                  <a:cubicBezTo>
                    <a:pt x="121907" y="6526"/>
                    <a:pt x="122331" y="5668"/>
                    <a:pt x="122331" y="4809"/>
                  </a:cubicBezTo>
                  <a:cubicBezTo>
                    <a:pt x="122331" y="2234"/>
                    <a:pt x="119580" y="2234"/>
                    <a:pt x="118946" y="2234"/>
                  </a:cubicBezTo>
                  <a:cubicBezTo>
                    <a:pt x="118311" y="2234"/>
                    <a:pt x="116407" y="2234"/>
                    <a:pt x="115772" y="3307"/>
                  </a:cubicBezTo>
                  <a:cubicBezTo>
                    <a:pt x="113234" y="7814"/>
                    <a:pt x="97155" y="38503"/>
                    <a:pt x="87635" y="64685"/>
                  </a:cubicBezTo>
                  <a:close/>
                </a:path>
              </a:pathLst>
            </a:custGeom>
            <a:grpFill/>
            <a:ln w="30312" cap="flat">
              <a:noFill/>
              <a:prstDash val="solid"/>
              <a:miter/>
            </a:ln>
          </p:spPr>
          <p:txBody>
            <a:bodyPr rtlCol="0" anchor="ctr"/>
            <a:lstStyle/>
            <a:p>
              <a:endParaRPr lang="en-GB"/>
            </a:p>
          </p:txBody>
        </p:sp>
        <p:sp>
          <p:nvSpPr>
            <p:cNvPr id="1251" name="Freeform: Shape 1250">
              <a:extLst>
                <a:ext uri="{FF2B5EF4-FFF2-40B4-BE49-F238E27FC236}">
                  <a16:creationId xmlns:a16="http://schemas.microsoft.com/office/drawing/2014/main" id="{BCA590CD-2CA8-EEB6-062A-DE48B5689FBC}"/>
                </a:ext>
              </a:extLst>
            </p:cNvPr>
            <p:cNvSpPr/>
            <p:nvPr>
              <p:custDataLst>
                <p:tags r:id="rId224"/>
              </p:custDataLst>
            </p:nvPr>
          </p:nvSpPr>
          <p:spPr>
            <a:xfrm>
              <a:off x="10721631" y="4905984"/>
              <a:ext cx="184661" cy="12263"/>
            </a:xfrm>
            <a:custGeom>
              <a:avLst/>
              <a:gdLst>
                <a:gd name="connsiteX0" fmla="*/ 174353 w 184661"/>
                <a:gd name="connsiteY0" fmla="*/ 12343 h 12263"/>
                <a:gd name="connsiteX1" fmla="*/ 184931 w 184661"/>
                <a:gd name="connsiteY1" fmla="*/ 6211 h 12263"/>
                <a:gd name="connsiteX2" fmla="*/ 174353 w 184661"/>
                <a:gd name="connsiteY2" fmla="*/ 80 h 12263"/>
                <a:gd name="connsiteX3" fmla="*/ 10847 w 184661"/>
                <a:gd name="connsiteY3" fmla="*/ 80 h 12263"/>
                <a:gd name="connsiteX4" fmla="*/ 269 w 184661"/>
                <a:gd name="connsiteY4" fmla="*/ 6211 h 12263"/>
                <a:gd name="connsiteX5" fmla="*/ 10847 w 184661"/>
                <a:gd name="connsiteY5" fmla="*/ 12343 h 12263"/>
                <a:gd name="connsiteX6" fmla="*/ 174353 w 184661"/>
                <a:gd name="connsiteY6" fmla="*/ 12343 h 1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61" h="12263">
                  <a:moveTo>
                    <a:pt x="174353" y="12343"/>
                  </a:moveTo>
                  <a:cubicBezTo>
                    <a:pt x="179491" y="12343"/>
                    <a:pt x="184931" y="12343"/>
                    <a:pt x="184931" y="6211"/>
                  </a:cubicBezTo>
                  <a:cubicBezTo>
                    <a:pt x="184931" y="80"/>
                    <a:pt x="179491" y="80"/>
                    <a:pt x="174353" y="80"/>
                  </a:cubicBezTo>
                  <a:lnTo>
                    <a:pt x="10847" y="80"/>
                  </a:lnTo>
                  <a:cubicBezTo>
                    <a:pt x="5709" y="80"/>
                    <a:pt x="269" y="80"/>
                    <a:pt x="269" y="6211"/>
                  </a:cubicBezTo>
                  <a:cubicBezTo>
                    <a:pt x="269" y="12343"/>
                    <a:pt x="5709" y="12343"/>
                    <a:pt x="10847" y="12343"/>
                  </a:cubicBezTo>
                  <a:lnTo>
                    <a:pt x="174353" y="12343"/>
                  </a:lnTo>
                  <a:close/>
                </a:path>
              </a:pathLst>
            </a:custGeom>
            <a:grpFill/>
            <a:ln w="30312" cap="flat">
              <a:noFill/>
              <a:prstDash val="solid"/>
              <a:miter/>
            </a:ln>
          </p:spPr>
          <p:txBody>
            <a:bodyPr rtlCol="0" anchor="ctr"/>
            <a:lstStyle/>
            <a:p>
              <a:endParaRPr lang="en-GB"/>
            </a:p>
          </p:txBody>
        </p:sp>
        <p:sp>
          <p:nvSpPr>
            <p:cNvPr id="1252" name="Freeform: Shape 1251">
              <a:extLst>
                <a:ext uri="{FF2B5EF4-FFF2-40B4-BE49-F238E27FC236}">
                  <a16:creationId xmlns:a16="http://schemas.microsoft.com/office/drawing/2014/main" id="{55EAA6FA-7588-8426-6A35-DF456475F42E}"/>
                </a:ext>
              </a:extLst>
            </p:cNvPr>
            <p:cNvSpPr/>
            <p:nvPr>
              <p:custDataLst>
                <p:tags r:id="rId225"/>
              </p:custDataLst>
            </p:nvPr>
          </p:nvSpPr>
          <p:spPr>
            <a:xfrm>
              <a:off x="11008747" y="4851412"/>
              <a:ext cx="98828" cy="140720"/>
            </a:xfrm>
            <a:custGeom>
              <a:avLst/>
              <a:gdLst>
                <a:gd name="connsiteX0" fmla="*/ 53169 w 98828"/>
                <a:gd name="connsiteY0" fmla="*/ 77951 h 140720"/>
                <a:gd name="connsiteX1" fmla="*/ 84601 w 98828"/>
                <a:gd name="connsiteY1" fmla="*/ 106157 h 140720"/>
                <a:gd name="connsiteX2" fmla="*/ 50449 w 98828"/>
                <a:gd name="connsiteY2" fmla="*/ 134056 h 140720"/>
                <a:gd name="connsiteX3" fmla="*/ 8439 w 98828"/>
                <a:gd name="connsiteY3" fmla="*/ 90521 h 140720"/>
                <a:gd name="connsiteX4" fmla="*/ 4208 w 98828"/>
                <a:gd name="connsiteY4" fmla="*/ 85309 h 140720"/>
                <a:gd name="connsiteX5" fmla="*/ 279 w 98828"/>
                <a:gd name="connsiteY5" fmla="*/ 92974 h 140720"/>
                <a:gd name="connsiteX6" fmla="*/ 279 w 98828"/>
                <a:gd name="connsiteY6" fmla="*/ 133442 h 140720"/>
                <a:gd name="connsiteX7" fmla="*/ 3603 w 98828"/>
                <a:gd name="connsiteY7" fmla="*/ 140800 h 140720"/>
                <a:gd name="connsiteX8" fmla="*/ 11159 w 98828"/>
                <a:gd name="connsiteY8" fmla="*/ 134669 h 140720"/>
                <a:gd name="connsiteX9" fmla="*/ 17204 w 98828"/>
                <a:gd name="connsiteY9" fmla="*/ 127617 h 140720"/>
                <a:gd name="connsiteX10" fmla="*/ 50449 w 98828"/>
                <a:gd name="connsiteY10" fmla="*/ 140800 h 140720"/>
                <a:gd name="connsiteX11" fmla="*/ 99108 w 98828"/>
                <a:gd name="connsiteY11" fmla="*/ 98186 h 140720"/>
                <a:gd name="connsiteX12" fmla="*/ 86414 w 98828"/>
                <a:gd name="connsiteY12" fmla="*/ 69060 h 140720"/>
                <a:gd name="connsiteX13" fmla="*/ 51960 w 98828"/>
                <a:gd name="connsiteY13" fmla="*/ 54344 h 140720"/>
                <a:gd name="connsiteX14" fmla="*/ 14786 w 98828"/>
                <a:gd name="connsiteY14" fmla="*/ 29205 h 140720"/>
                <a:gd name="connsiteX15" fmla="*/ 48635 w 98828"/>
                <a:gd name="connsiteY15" fmla="*/ 5905 h 140720"/>
                <a:gd name="connsiteX16" fmla="*/ 83996 w 98828"/>
                <a:gd name="connsiteY16" fmla="*/ 43001 h 140720"/>
                <a:gd name="connsiteX17" fmla="*/ 87623 w 98828"/>
                <a:gd name="connsiteY17" fmla="*/ 45760 h 140720"/>
                <a:gd name="connsiteX18" fmla="*/ 91552 w 98828"/>
                <a:gd name="connsiteY18" fmla="*/ 38402 h 140720"/>
                <a:gd name="connsiteX19" fmla="*/ 91552 w 98828"/>
                <a:gd name="connsiteY19" fmla="*/ 7438 h 140720"/>
                <a:gd name="connsiteX20" fmla="*/ 88227 w 98828"/>
                <a:gd name="connsiteY20" fmla="*/ 80 h 140720"/>
                <a:gd name="connsiteX21" fmla="*/ 82183 w 98828"/>
                <a:gd name="connsiteY21" fmla="*/ 3759 h 140720"/>
                <a:gd name="connsiteX22" fmla="*/ 77045 w 98828"/>
                <a:gd name="connsiteY22" fmla="*/ 8664 h 140720"/>
                <a:gd name="connsiteX23" fmla="*/ 48635 w 98828"/>
                <a:gd name="connsiteY23" fmla="*/ 80 h 140720"/>
                <a:gd name="connsiteX24" fmla="*/ 279 w 98828"/>
                <a:gd name="connsiteY24" fmla="*/ 37789 h 140720"/>
                <a:gd name="connsiteX25" fmla="*/ 13275 w 98828"/>
                <a:gd name="connsiteY25" fmla="*/ 63848 h 140720"/>
                <a:gd name="connsiteX26" fmla="*/ 53169 w 98828"/>
                <a:gd name="connsiteY26" fmla="*/ 77951 h 14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828" h="140720">
                  <a:moveTo>
                    <a:pt x="53169" y="77951"/>
                  </a:moveTo>
                  <a:cubicBezTo>
                    <a:pt x="59818" y="79177"/>
                    <a:pt x="84601" y="84083"/>
                    <a:pt x="84601" y="106157"/>
                  </a:cubicBezTo>
                  <a:cubicBezTo>
                    <a:pt x="84601" y="121792"/>
                    <a:pt x="74023" y="134056"/>
                    <a:pt x="50449" y="134056"/>
                  </a:cubicBezTo>
                  <a:cubicBezTo>
                    <a:pt x="25062" y="134056"/>
                    <a:pt x="14181" y="116580"/>
                    <a:pt x="8439" y="90521"/>
                  </a:cubicBezTo>
                  <a:cubicBezTo>
                    <a:pt x="7532" y="86535"/>
                    <a:pt x="7230" y="85309"/>
                    <a:pt x="4208" y="85309"/>
                  </a:cubicBezTo>
                  <a:cubicBezTo>
                    <a:pt x="279" y="85309"/>
                    <a:pt x="279" y="87455"/>
                    <a:pt x="279" y="92974"/>
                  </a:cubicBezTo>
                  <a:lnTo>
                    <a:pt x="279" y="133442"/>
                  </a:lnTo>
                  <a:cubicBezTo>
                    <a:pt x="279" y="138654"/>
                    <a:pt x="279" y="140800"/>
                    <a:pt x="3603" y="140800"/>
                  </a:cubicBezTo>
                  <a:cubicBezTo>
                    <a:pt x="5114" y="140800"/>
                    <a:pt x="5417" y="140494"/>
                    <a:pt x="11159" y="134669"/>
                  </a:cubicBezTo>
                  <a:cubicBezTo>
                    <a:pt x="11764" y="134056"/>
                    <a:pt x="11764" y="133442"/>
                    <a:pt x="17204" y="127617"/>
                  </a:cubicBezTo>
                  <a:cubicBezTo>
                    <a:pt x="30502" y="140494"/>
                    <a:pt x="44102" y="140800"/>
                    <a:pt x="50449" y="140800"/>
                  </a:cubicBezTo>
                  <a:cubicBezTo>
                    <a:pt x="85205" y="140800"/>
                    <a:pt x="99108" y="120259"/>
                    <a:pt x="99108" y="98186"/>
                  </a:cubicBezTo>
                  <a:cubicBezTo>
                    <a:pt x="99108" y="81937"/>
                    <a:pt x="90041" y="72739"/>
                    <a:pt x="86414" y="69060"/>
                  </a:cubicBezTo>
                  <a:cubicBezTo>
                    <a:pt x="76441" y="59250"/>
                    <a:pt x="64654" y="56797"/>
                    <a:pt x="51960" y="54344"/>
                  </a:cubicBezTo>
                  <a:cubicBezTo>
                    <a:pt x="35035" y="50972"/>
                    <a:pt x="14786" y="46986"/>
                    <a:pt x="14786" y="29205"/>
                  </a:cubicBezTo>
                  <a:cubicBezTo>
                    <a:pt x="14786" y="18474"/>
                    <a:pt x="22644" y="5905"/>
                    <a:pt x="48635" y="5905"/>
                  </a:cubicBezTo>
                  <a:cubicBezTo>
                    <a:pt x="81881" y="5905"/>
                    <a:pt x="83392" y="33497"/>
                    <a:pt x="83996" y="43001"/>
                  </a:cubicBezTo>
                  <a:cubicBezTo>
                    <a:pt x="84298" y="45760"/>
                    <a:pt x="87019" y="45760"/>
                    <a:pt x="87623" y="45760"/>
                  </a:cubicBezTo>
                  <a:cubicBezTo>
                    <a:pt x="91552" y="45760"/>
                    <a:pt x="91552" y="44227"/>
                    <a:pt x="91552" y="38402"/>
                  </a:cubicBezTo>
                  <a:lnTo>
                    <a:pt x="91552" y="7438"/>
                  </a:lnTo>
                  <a:cubicBezTo>
                    <a:pt x="91552" y="2226"/>
                    <a:pt x="91552" y="80"/>
                    <a:pt x="88227" y="80"/>
                  </a:cubicBezTo>
                  <a:cubicBezTo>
                    <a:pt x="86716" y="80"/>
                    <a:pt x="86112" y="80"/>
                    <a:pt x="82183" y="3759"/>
                  </a:cubicBezTo>
                  <a:cubicBezTo>
                    <a:pt x="81276" y="4985"/>
                    <a:pt x="78254" y="7744"/>
                    <a:pt x="77045" y="8664"/>
                  </a:cubicBezTo>
                  <a:cubicBezTo>
                    <a:pt x="65560" y="80"/>
                    <a:pt x="53169" y="80"/>
                    <a:pt x="48635" y="80"/>
                  </a:cubicBezTo>
                  <a:cubicBezTo>
                    <a:pt x="11764" y="80"/>
                    <a:pt x="279" y="20621"/>
                    <a:pt x="279" y="37789"/>
                  </a:cubicBezTo>
                  <a:cubicBezTo>
                    <a:pt x="279" y="48519"/>
                    <a:pt x="5114" y="57104"/>
                    <a:pt x="13275" y="63848"/>
                  </a:cubicBezTo>
                  <a:cubicBezTo>
                    <a:pt x="22946" y="71820"/>
                    <a:pt x="31408" y="73659"/>
                    <a:pt x="53169" y="77951"/>
                  </a:cubicBezTo>
                  <a:close/>
                </a:path>
              </a:pathLst>
            </a:custGeom>
            <a:grpFill/>
            <a:ln w="30312" cap="flat">
              <a:noFill/>
              <a:prstDash val="solid"/>
              <a:miter/>
            </a:ln>
          </p:spPr>
          <p:txBody>
            <a:bodyPr rtlCol="0" anchor="ctr"/>
            <a:lstStyle/>
            <a:p>
              <a:endParaRPr lang="en-GB"/>
            </a:p>
          </p:txBody>
        </p:sp>
        <p:sp>
          <p:nvSpPr>
            <p:cNvPr id="1253" name="Freeform: Shape 1252">
              <a:extLst>
                <a:ext uri="{FF2B5EF4-FFF2-40B4-BE49-F238E27FC236}">
                  <a16:creationId xmlns:a16="http://schemas.microsoft.com/office/drawing/2014/main" id="{788E7250-E38C-4C43-73FF-6FB9939A1B8F}"/>
                </a:ext>
              </a:extLst>
            </p:cNvPr>
            <p:cNvSpPr/>
            <p:nvPr>
              <p:custDataLst>
                <p:tags r:id="rId226"/>
              </p:custDataLst>
            </p:nvPr>
          </p:nvSpPr>
          <p:spPr>
            <a:xfrm>
              <a:off x="11127960" y="4783658"/>
              <a:ext cx="64676" cy="205102"/>
            </a:xfrm>
            <a:custGeom>
              <a:avLst/>
              <a:gdLst>
                <a:gd name="connsiteX0" fmla="*/ 43804 w 64676"/>
                <a:gd name="connsiteY0" fmla="*/ 69673 h 205102"/>
                <a:gd name="connsiteX1" fmla="*/ 1492 w 64676"/>
                <a:gd name="connsiteY1" fmla="*/ 73046 h 205102"/>
                <a:gd name="connsiteX2" fmla="*/ 1492 w 64676"/>
                <a:gd name="connsiteY2" fmla="*/ 82550 h 205102"/>
                <a:gd name="connsiteX3" fmla="*/ 23857 w 64676"/>
                <a:gd name="connsiteY3" fmla="*/ 99412 h 205102"/>
                <a:gd name="connsiteX4" fmla="*/ 23857 w 64676"/>
                <a:gd name="connsiteY4" fmla="*/ 181882 h 205102"/>
                <a:gd name="connsiteX5" fmla="*/ 283 w 64676"/>
                <a:gd name="connsiteY5" fmla="*/ 195678 h 205102"/>
                <a:gd name="connsiteX6" fmla="*/ 283 w 64676"/>
                <a:gd name="connsiteY6" fmla="*/ 205182 h 205102"/>
                <a:gd name="connsiteX7" fmla="*/ 33528 w 64676"/>
                <a:gd name="connsiteY7" fmla="*/ 204263 h 205102"/>
                <a:gd name="connsiteX8" fmla="*/ 64960 w 64676"/>
                <a:gd name="connsiteY8" fmla="*/ 205182 h 205102"/>
                <a:gd name="connsiteX9" fmla="*/ 64960 w 64676"/>
                <a:gd name="connsiteY9" fmla="*/ 195678 h 205102"/>
                <a:gd name="connsiteX10" fmla="*/ 43804 w 64676"/>
                <a:gd name="connsiteY10" fmla="*/ 182189 h 205102"/>
                <a:gd name="connsiteX11" fmla="*/ 43804 w 64676"/>
                <a:gd name="connsiteY11" fmla="*/ 69673 h 205102"/>
                <a:gd name="connsiteX12" fmla="*/ 45013 w 64676"/>
                <a:gd name="connsiteY12" fmla="*/ 16328 h 205102"/>
                <a:gd name="connsiteX13" fmla="*/ 28995 w 64676"/>
                <a:gd name="connsiteY13" fmla="*/ 80 h 205102"/>
                <a:gd name="connsiteX14" fmla="*/ 12976 w 64676"/>
                <a:gd name="connsiteY14" fmla="*/ 16328 h 205102"/>
                <a:gd name="connsiteX15" fmla="*/ 28995 w 64676"/>
                <a:gd name="connsiteY15" fmla="*/ 32577 h 205102"/>
                <a:gd name="connsiteX16" fmla="*/ 45013 w 64676"/>
                <a:gd name="connsiteY16" fmla="*/ 16328 h 20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76" h="205102">
                  <a:moveTo>
                    <a:pt x="43804" y="69673"/>
                  </a:moveTo>
                  <a:lnTo>
                    <a:pt x="1492" y="73046"/>
                  </a:lnTo>
                  <a:lnTo>
                    <a:pt x="1492" y="82550"/>
                  </a:lnTo>
                  <a:cubicBezTo>
                    <a:pt x="21137" y="82550"/>
                    <a:pt x="23857" y="84389"/>
                    <a:pt x="23857" y="99412"/>
                  </a:cubicBezTo>
                  <a:lnTo>
                    <a:pt x="23857" y="181882"/>
                  </a:lnTo>
                  <a:cubicBezTo>
                    <a:pt x="23857" y="195678"/>
                    <a:pt x="20532" y="195678"/>
                    <a:pt x="283" y="195678"/>
                  </a:cubicBezTo>
                  <a:lnTo>
                    <a:pt x="283" y="205182"/>
                  </a:lnTo>
                  <a:cubicBezTo>
                    <a:pt x="9954" y="204876"/>
                    <a:pt x="26274" y="204263"/>
                    <a:pt x="33528" y="204263"/>
                  </a:cubicBezTo>
                  <a:cubicBezTo>
                    <a:pt x="44106" y="204263"/>
                    <a:pt x="54684" y="204876"/>
                    <a:pt x="64960" y="205182"/>
                  </a:cubicBezTo>
                  <a:lnTo>
                    <a:pt x="64960" y="195678"/>
                  </a:lnTo>
                  <a:cubicBezTo>
                    <a:pt x="45013" y="195678"/>
                    <a:pt x="43804" y="194145"/>
                    <a:pt x="43804" y="182189"/>
                  </a:cubicBezTo>
                  <a:lnTo>
                    <a:pt x="43804" y="69673"/>
                  </a:lnTo>
                  <a:close/>
                  <a:moveTo>
                    <a:pt x="45013" y="16328"/>
                  </a:moveTo>
                  <a:cubicBezTo>
                    <a:pt x="45013" y="6518"/>
                    <a:pt x="37457" y="80"/>
                    <a:pt x="28995" y="80"/>
                  </a:cubicBezTo>
                  <a:cubicBezTo>
                    <a:pt x="19625" y="80"/>
                    <a:pt x="12976" y="8357"/>
                    <a:pt x="12976" y="16328"/>
                  </a:cubicBezTo>
                  <a:cubicBezTo>
                    <a:pt x="12976" y="24606"/>
                    <a:pt x="19625" y="32577"/>
                    <a:pt x="28995" y="32577"/>
                  </a:cubicBezTo>
                  <a:cubicBezTo>
                    <a:pt x="37457" y="32577"/>
                    <a:pt x="45013" y="26139"/>
                    <a:pt x="45013" y="16328"/>
                  </a:cubicBezTo>
                  <a:close/>
                </a:path>
              </a:pathLst>
            </a:custGeom>
            <a:grpFill/>
            <a:ln w="30312" cap="flat">
              <a:noFill/>
              <a:prstDash val="solid"/>
              <a:miter/>
            </a:ln>
          </p:spPr>
          <p:txBody>
            <a:bodyPr rtlCol="0" anchor="ctr"/>
            <a:lstStyle/>
            <a:p>
              <a:endParaRPr lang="en-GB"/>
            </a:p>
          </p:txBody>
        </p:sp>
        <p:sp>
          <p:nvSpPr>
            <p:cNvPr id="1254" name="Freeform: Shape 1253">
              <a:extLst>
                <a:ext uri="{FF2B5EF4-FFF2-40B4-BE49-F238E27FC236}">
                  <a16:creationId xmlns:a16="http://schemas.microsoft.com/office/drawing/2014/main" id="{24416B37-4F7B-01D6-8FED-7E5708BCD9E9}"/>
                </a:ext>
              </a:extLst>
            </p:cNvPr>
            <p:cNvSpPr/>
            <p:nvPr>
              <p:custDataLst>
                <p:tags r:id="rId227"/>
              </p:custDataLst>
            </p:nvPr>
          </p:nvSpPr>
          <p:spPr>
            <a:xfrm>
              <a:off x="11211611" y="4853252"/>
              <a:ext cx="152021" cy="135508"/>
            </a:xfrm>
            <a:custGeom>
              <a:avLst/>
              <a:gdLst>
                <a:gd name="connsiteX0" fmla="*/ 23859 w 152021"/>
                <a:gd name="connsiteY0" fmla="*/ 30125 h 135508"/>
                <a:gd name="connsiteX1" fmla="*/ 23859 w 152021"/>
                <a:gd name="connsiteY1" fmla="*/ 112288 h 135508"/>
                <a:gd name="connsiteX2" fmla="*/ 286 w 152021"/>
                <a:gd name="connsiteY2" fmla="*/ 126084 h 135508"/>
                <a:gd name="connsiteX3" fmla="*/ 286 w 152021"/>
                <a:gd name="connsiteY3" fmla="*/ 135588 h 135508"/>
                <a:gd name="connsiteX4" fmla="*/ 34437 w 152021"/>
                <a:gd name="connsiteY4" fmla="*/ 134669 h 135508"/>
                <a:gd name="connsiteX5" fmla="*/ 68287 w 152021"/>
                <a:gd name="connsiteY5" fmla="*/ 135588 h 135508"/>
                <a:gd name="connsiteX6" fmla="*/ 68287 w 152021"/>
                <a:gd name="connsiteY6" fmla="*/ 126084 h 135508"/>
                <a:gd name="connsiteX7" fmla="*/ 44713 w 152021"/>
                <a:gd name="connsiteY7" fmla="*/ 112288 h 135508"/>
                <a:gd name="connsiteX8" fmla="*/ 44713 w 152021"/>
                <a:gd name="connsiteY8" fmla="*/ 55877 h 135508"/>
                <a:gd name="connsiteX9" fmla="*/ 85514 w 152021"/>
                <a:gd name="connsiteY9" fmla="*/ 6824 h 135508"/>
                <a:gd name="connsiteX10" fmla="*/ 107879 w 152021"/>
                <a:gd name="connsiteY10" fmla="*/ 40855 h 135508"/>
                <a:gd name="connsiteX11" fmla="*/ 107879 w 152021"/>
                <a:gd name="connsiteY11" fmla="*/ 112288 h 135508"/>
                <a:gd name="connsiteX12" fmla="*/ 84305 w 152021"/>
                <a:gd name="connsiteY12" fmla="*/ 126084 h 135508"/>
                <a:gd name="connsiteX13" fmla="*/ 84305 w 152021"/>
                <a:gd name="connsiteY13" fmla="*/ 135588 h 135508"/>
                <a:gd name="connsiteX14" fmla="*/ 118457 w 152021"/>
                <a:gd name="connsiteY14" fmla="*/ 134669 h 135508"/>
                <a:gd name="connsiteX15" fmla="*/ 152307 w 152021"/>
                <a:gd name="connsiteY15" fmla="*/ 135588 h 135508"/>
                <a:gd name="connsiteX16" fmla="*/ 152307 w 152021"/>
                <a:gd name="connsiteY16" fmla="*/ 126084 h 135508"/>
                <a:gd name="connsiteX17" fmla="*/ 128733 w 152021"/>
                <a:gd name="connsiteY17" fmla="*/ 116887 h 135508"/>
                <a:gd name="connsiteX18" fmla="*/ 128733 w 152021"/>
                <a:gd name="connsiteY18" fmla="*/ 58330 h 135508"/>
                <a:gd name="connsiteX19" fmla="*/ 119364 w 152021"/>
                <a:gd name="connsiteY19" fmla="*/ 11423 h 135508"/>
                <a:gd name="connsiteX20" fmla="*/ 87630 w 152021"/>
                <a:gd name="connsiteY20" fmla="*/ 80 h 135508"/>
                <a:gd name="connsiteX21" fmla="*/ 42900 w 152021"/>
                <a:gd name="connsiteY21" fmla="*/ 32271 h 135508"/>
                <a:gd name="connsiteX22" fmla="*/ 42900 w 152021"/>
                <a:gd name="connsiteY22" fmla="*/ 80 h 135508"/>
                <a:gd name="connsiteX23" fmla="*/ 286 w 152021"/>
                <a:gd name="connsiteY23" fmla="*/ 3452 h 135508"/>
                <a:gd name="connsiteX24" fmla="*/ 286 w 152021"/>
                <a:gd name="connsiteY24" fmla="*/ 12956 h 135508"/>
                <a:gd name="connsiteX25" fmla="*/ 23859 w 152021"/>
                <a:gd name="connsiteY25" fmla="*/ 30125 h 13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021" h="135508">
                  <a:moveTo>
                    <a:pt x="23859" y="30125"/>
                  </a:moveTo>
                  <a:lnTo>
                    <a:pt x="23859" y="112288"/>
                  </a:lnTo>
                  <a:cubicBezTo>
                    <a:pt x="23859" y="126084"/>
                    <a:pt x="20535" y="126084"/>
                    <a:pt x="286" y="126084"/>
                  </a:cubicBezTo>
                  <a:lnTo>
                    <a:pt x="286" y="135588"/>
                  </a:lnTo>
                  <a:cubicBezTo>
                    <a:pt x="10864" y="135282"/>
                    <a:pt x="26277" y="134669"/>
                    <a:pt x="34437" y="134669"/>
                  </a:cubicBezTo>
                  <a:cubicBezTo>
                    <a:pt x="42295" y="134669"/>
                    <a:pt x="58011" y="135282"/>
                    <a:pt x="68287" y="135588"/>
                  </a:cubicBezTo>
                  <a:lnTo>
                    <a:pt x="68287" y="126084"/>
                  </a:lnTo>
                  <a:cubicBezTo>
                    <a:pt x="48038" y="126084"/>
                    <a:pt x="44713" y="126084"/>
                    <a:pt x="44713" y="112288"/>
                  </a:cubicBezTo>
                  <a:lnTo>
                    <a:pt x="44713" y="55877"/>
                  </a:lnTo>
                  <a:cubicBezTo>
                    <a:pt x="44713" y="23993"/>
                    <a:pt x="66171" y="6824"/>
                    <a:pt x="85514" y="6824"/>
                  </a:cubicBezTo>
                  <a:cubicBezTo>
                    <a:pt x="104555" y="6824"/>
                    <a:pt x="107879" y="23380"/>
                    <a:pt x="107879" y="40855"/>
                  </a:cubicBezTo>
                  <a:lnTo>
                    <a:pt x="107879" y="112288"/>
                  </a:lnTo>
                  <a:cubicBezTo>
                    <a:pt x="107879" y="126084"/>
                    <a:pt x="104555" y="126084"/>
                    <a:pt x="84305" y="126084"/>
                  </a:cubicBezTo>
                  <a:lnTo>
                    <a:pt x="84305" y="135588"/>
                  </a:lnTo>
                  <a:cubicBezTo>
                    <a:pt x="94883" y="135282"/>
                    <a:pt x="110297" y="134669"/>
                    <a:pt x="118457" y="134669"/>
                  </a:cubicBezTo>
                  <a:cubicBezTo>
                    <a:pt x="126315" y="134669"/>
                    <a:pt x="142031" y="135282"/>
                    <a:pt x="152307" y="135588"/>
                  </a:cubicBezTo>
                  <a:lnTo>
                    <a:pt x="152307" y="126084"/>
                  </a:lnTo>
                  <a:cubicBezTo>
                    <a:pt x="136591" y="126084"/>
                    <a:pt x="129035" y="126084"/>
                    <a:pt x="128733" y="116887"/>
                  </a:cubicBezTo>
                  <a:lnTo>
                    <a:pt x="128733" y="58330"/>
                  </a:lnTo>
                  <a:cubicBezTo>
                    <a:pt x="128733" y="31964"/>
                    <a:pt x="128733" y="22460"/>
                    <a:pt x="119364" y="11423"/>
                  </a:cubicBezTo>
                  <a:cubicBezTo>
                    <a:pt x="115133" y="6211"/>
                    <a:pt x="105159" y="80"/>
                    <a:pt x="87630" y="80"/>
                  </a:cubicBezTo>
                  <a:cubicBezTo>
                    <a:pt x="65567" y="80"/>
                    <a:pt x="51362" y="13263"/>
                    <a:pt x="42900" y="32271"/>
                  </a:cubicBezTo>
                  <a:lnTo>
                    <a:pt x="42900" y="80"/>
                  </a:lnTo>
                  <a:lnTo>
                    <a:pt x="286" y="3452"/>
                  </a:lnTo>
                  <a:lnTo>
                    <a:pt x="286" y="12956"/>
                  </a:lnTo>
                  <a:cubicBezTo>
                    <a:pt x="21442" y="12956"/>
                    <a:pt x="23859" y="15102"/>
                    <a:pt x="23859" y="30125"/>
                  </a:cubicBezTo>
                  <a:close/>
                </a:path>
              </a:pathLst>
            </a:custGeom>
            <a:grpFill/>
            <a:ln w="30312" cap="flat">
              <a:noFill/>
              <a:prstDash val="solid"/>
              <a:miter/>
            </a:ln>
          </p:spPr>
          <p:txBody>
            <a:bodyPr rtlCol="0" anchor="ctr"/>
            <a:lstStyle/>
            <a:p>
              <a:endParaRPr lang="en-GB"/>
            </a:p>
          </p:txBody>
        </p:sp>
        <p:sp>
          <p:nvSpPr>
            <p:cNvPr id="1255" name="Freeform: Shape 1254">
              <a:extLst>
                <a:ext uri="{FF2B5EF4-FFF2-40B4-BE49-F238E27FC236}">
                  <a16:creationId xmlns:a16="http://schemas.microsoft.com/office/drawing/2014/main" id="{FB0BBE7D-2BAC-893F-5113-84AE9193460F}"/>
                </a:ext>
              </a:extLst>
            </p:cNvPr>
            <p:cNvSpPr/>
            <p:nvPr>
              <p:custDataLst>
                <p:tags r:id="rId228"/>
              </p:custDataLst>
            </p:nvPr>
          </p:nvSpPr>
          <p:spPr>
            <a:xfrm>
              <a:off x="11383173" y="4717302"/>
              <a:ext cx="93509" cy="142498"/>
            </a:xfrm>
            <a:custGeom>
              <a:avLst/>
              <a:gdLst>
                <a:gd name="connsiteX0" fmla="*/ 93801 w 93509"/>
                <a:gd name="connsiteY0" fmla="*/ 103516 h 142498"/>
                <a:gd name="connsiteX1" fmla="*/ 86608 w 93509"/>
                <a:gd name="connsiteY1" fmla="*/ 103516 h 142498"/>
                <a:gd name="connsiteX2" fmla="*/ 81107 w 93509"/>
                <a:gd name="connsiteY2" fmla="*/ 123045 h 142498"/>
                <a:gd name="connsiteX3" fmla="*/ 60163 w 93509"/>
                <a:gd name="connsiteY3" fmla="*/ 124333 h 142498"/>
                <a:gd name="connsiteX4" fmla="*/ 21236 w 93509"/>
                <a:gd name="connsiteY4" fmla="*/ 124333 h 142498"/>
                <a:gd name="connsiteX5" fmla="*/ 63548 w 93509"/>
                <a:gd name="connsiteY5" fmla="*/ 88279 h 142498"/>
                <a:gd name="connsiteX6" fmla="*/ 93801 w 93509"/>
                <a:gd name="connsiteY6" fmla="*/ 41924 h 142498"/>
                <a:gd name="connsiteX7" fmla="*/ 44296 w 93509"/>
                <a:gd name="connsiteY7" fmla="*/ 75 h 142498"/>
                <a:gd name="connsiteX8" fmla="*/ 291 w 93509"/>
                <a:gd name="connsiteY8" fmla="*/ 38490 h 142498"/>
                <a:gd name="connsiteX9" fmla="*/ 11504 w 93509"/>
                <a:gd name="connsiteY9" fmla="*/ 50508 h 142498"/>
                <a:gd name="connsiteX10" fmla="*/ 22716 w 93509"/>
                <a:gd name="connsiteY10" fmla="*/ 39134 h 142498"/>
                <a:gd name="connsiteX11" fmla="*/ 10234 w 93509"/>
                <a:gd name="connsiteY11" fmla="*/ 27760 h 142498"/>
                <a:gd name="connsiteX12" fmla="*/ 41122 w 93509"/>
                <a:gd name="connsiteY12" fmla="*/ 7801 h 142498"/>
                <a:gd name="connsiteX13" fmla="*/ 73279 w 93509"/>
                <a:gd name="connsiteY13" fmla="*/ 41924 h 142498"/>
                <a:gd name="connsiteX14" fmla="*/ 53393 w 93509"/>
                <a:gd name="connsiteY14" fmla="*/ 83128 h 142498"/>
                <a:gd name="connsiteX15" fmla="*/ 2407 w 93509"/>
                <a:gd name="connsiteY15" fmla="*/ 134205 h 142498"/>
                <a:gd name="connsiteX16" fmla="*/ 291 w 93509"/>
                <a:gd name="connsiteY16" fmla="*/ 142574 h 142498"/>
                <a:gd name="connsiteX17" fmla="*/ 87454 w 93509"/>
                <a:gd name="connsiteY17" fmla="*/ 142574 h 142498"/>
                <a:gd name="connsiteX18" fmla="*/ 93801 w 93509"/>
                <a:gd name="connsiteY18" fmla="*/ 103516 h 1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509" h="142498">
                  <a:moveTo>
                    <a:pt x="93801" y="103516"/>
                  </a:moveTo>
                  <a:lnTo>
                    <a:pt x="86608" y="103516"/>
                  </a:lnTo>
                  <a:cubicBezTo>
                    <a:pt x="85973" y="108237"/>
                    <a:pt x="83857" y="120899"/>
                    <a:pt x="81107" y="123045"/>
                  </a:cubicBezTo>
                  <a:cubicBezTo>
                    <a:pt x="79415" y="124333"/>
                    <a:pt x="63124" y="124333"/>
                    <a:pt x="60163" y="124333"/>
                  </a:cubicBezTo>
                  <a:lnTo>
                    <a:pt x="21236" y="124333"/>
                  </a:lnTo>
                  <a:cubicBezTo>
                    <a:pt x="43449" y="104374"/>
                    <a:pt x="50854" y="98365"/>
                    <a:pt x="63548" y="88279"/>
                  </a:cubicBezTo>
                  <a:cubicBezTo>
                    <a:pt x="79203" y="75617"/>
                    <a:pt x="93801" y="62311"/>
                    <a:pt x="93801" y="41924"/>
                  </a:cubicBezTo>
                  <a:cubicBezTo>
                    <a:pt x="93801" y="15956"/>
                    <a:pt x="71375" y="75"/>
                    <a:pt x="44296" y="75"/>
                  </a:cubicBezTo>
                  <a:cubicBezTo>
                    <a:pt x="18062" y="75"/>
                    <a:pt x="291" y="18746"/>
                    <a:pt x="291" y="38490"/>
                  </a:cubicBezTo>
                  <a:cubicBezTo>
                    <a:pt x="291" y="49435"/>
                    <a:pt x="9388" y="50508"/>
                    <a:pt x="11504" y="50508"/>
                  </a:cubicBezTo>
                  <a:cubicBezTo>
                    <a:pt x="16581" y="50508"/>
                    <a:pt x="22716" y="46860"/>
                    <a:pt x="22716" y="39134"/>
                  </a:cubicBezTo>
                  <a:cubicBezTo>
                    <a:pt x="22716" y="35271"/>
                    <a:pt x="21236" y="27760"/>
                    <a:pt x="10234" y="27760"/>
                  </a:cubicBezTo>
                  <a:cubicBezTo>
                    <a:pt x="16793" y="12523"/>
                    <a:pt x="31179" y="7801"/>
                    <a:pt x="41122" y="7801"/>
                  </a:cubicBezTo>
                  <a:cubicBezTo>
                    <a:pt x="62278" y="7801"/>
                    <a:pt x="73279" y="24541"/>
                    <a:pt x="73279" y="41924"/>
                  </a:cubicBezTo>
                  <a:cubicBezTo>
                    <a:pt x="73279" y="60594"/>
                    <a:pt x="60163" y="75402"/>
                    <a:pt x="53393" y="83128"/>
                  </a:cubicBezTo>
                  <a:lnTo>
                    <a:pt x="2407" y="134205"/>
                  </a:lnTo>
                  <a:cubicBezTo>
                    <a:pt x="291" y="136136"/>
                    <a:pt x="291" y="136565"/>
                    <a:pt x="291" y="142574"/>
                  </a:cubicBezTo>
                  <a:lnTo>
                    <a:pt x="87454" y="142574"/>
                  </a:lnTo>
                  <a:lnTo>
                    <a:pt x="93801" y="103516"/>
                  </a:lnTo>
                  <a:close/>
                </a:path>
              </a:pathLst>
            </a:custGeom>
            <a:grpFill/>
            <a:ln w="30312" cap="flat">
              <a:noFill/>
              <a:prstDash val="solid"/>
              <a:miter/>
            </a:ln>
          </p:spPr>
          <p:txBody>
            <a:bodyPr rtlCol="0" anchor="ctr"/>
            <a:lstStyle/>
            <a:p>
              <a:endParaRPr lang="en-GB"/>
            </a:p>
          </p:txBody>
        </p:sp>
        <p:sp>
          <p:nvSpPr>
            <p:cNvPr id="1256" name="Freeform: Shape 1255">
              <a:extLst>
                <a:ext uri="{FF2B5EF4-FFF2-40B4-BE49-F238E27FC236}">
                  <a16:creationId xmlns:a16="http://schemas.microsoft.com/office/drawing/2014/main" id="{43ABC798-EF71-3A9B-E8E1-95D86C07954B}"/>
                </a:ext>
              </a:extLst>
            </p:cNvPr>
            <p:cNvSpPr/>
            <p:nvPr>
              <p:custDataLst>
                <p:tags r:id="rId229"/>
              </p:custDataLst>
            </p:nvPr>
          </p:nvSpPr>
          <p:spPr>
            <a:xfrm>
              <a:off x="11535349" y="4758825"/>
              <a:ext cx="70117" cy="306581"/>
            </a:xfrm>
            <a:custGeom>
              <a:avLst/>
              <a:gdLst>
                <a:gd name="connsiteX0" fmla="*/ 70413 w 70117"/>
                <a:gd name="connsiteY0" fmla="*/ 303595 h 306581"/>
                <a:gd name="connsiteX1" fmla="*/ 65275 w 70117"/>
                <a:gd name="connsiteY1" fmla="*/ 296850 h 306581"/>
                <a:gd name="connsiteX2" fmla="*/ 17825 w 70117"/>
                <a:gd name="connsiteY2" fmla="*/ 153370 h 306581"/>
                <a:gd name="connsiteX3" fmla="*/ 66484 w 70117"/>
                <a:gd name="connsiteY3" fmla="*/ 8357 h 306581"/>
                <a:gd name="connsiteX4" fmla="*/ 70413 w 70117"/>
                <a:gd name="connsiteY4" fmla="*/ 3145 h 306581"/>
                <a:gd name="connsiteX5" fmla="*/ 67390 w 70117"/>
                <a:gd name="connsiteY5" fmla="*/ 80 h 306581"/>
                <a:gd name="connsiteX6" fmla="*/ 19336 w 70117"/>
                <a:gd name="connsiteY6" fmla="*/ 59863 h 306581"/>
                <a:gd name="connsiteX7" fmla="*/ 296 w 70117"/>
                <a:gd name="connsiteY7" fmla="*/ 153370 h 306581"/>
                <a:gd name="connsiteX8" fmla="*/ 20243 w 70117"/>
                <a:gd name="connsiteY8" fmla="*/ 249023 h 306581"/>
                <a:gd name="connsiteX9" fmla="*/ 67390 w 70117"/>
                <a:gd name="connsiteY9" fmla="*/ 306661 h 306581"/>
                <a:gd name="connsiteX10" fmla="*/ 70413 w 70117"/>
                <a:gd name="connsiteY10" fmla="*/ 303595 h 3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17" h="306581">
                  <a:moveTo>
                    <a:pt x="70413" y="303595"/>
                  </a:moveTo>
                  <a:cubicBezTo>
                    <a:pt x="70413" y="302675"/>
                    <a:pt x="70413" y="302062"/>
                    <a:pt x="65275" y="296850"/>
                  </a:cubicBezTo>
                  <a:cubicBezTo>
                    <a:pt x="27496" y="258221"/>
                    <a:pt x="17825" y="200277"/>
                    <a:pt x="17825" y="153370"/>
                  </a:cubicBezTo>
                  <a:cubicBezTo>
                    <a:pt x="17825" y="100025"/>
                    <a:pt x="29310" y="46680"/>
                    <a:pt x="66484" y="8357"/>
                  </a:cubicBezTo>
                  <a:cubicBezTo>
                    <a:pt x="70413" y="4678"/>
                    <a:pt x="70413" y="4065"/>
                    <a:pt x="70413" y="3145"/>
                  </a:cubicBezTo>
                  <a:cubicBezTo>
                    <a:pt x="70413" y="999"/>
                    <a:pt x="69204" y="80"/>
                    <a:pt x="67390" y="80"/>
                  </a:cubicBezTo>
                  <a:cubicBezTo>
                    <a:pt x="64368" y="80"/>
                    <a:pt x="37167" y="20927"/>
                    <a:pt x="19336" y="59863"/>
                  </a:cubicBezTo>
                  <a:cubicBezTo>
                    <a:pt x="3922" y="93587"/>
                    <a:pt x="296" y="127617"/>
                    <a:pt x="296" y="153370"/>
                  </a:cubicBezTo>
                  <a:cubicBezTo>
                    <a:pt x="296" y="177283"/>
                    <a:pt x="3620" y="214380"/>
                    <a:pt x="20243" y="249023"/>
                  </a:cubicBezTo>
                  <a:cubicBezTo>
                    <a:pt x="38376" y="286733"/>
                    <a:pt x="64368" y="306661"/>
                    <a:pt x="67390" y="306661"/>
                  </a:cubicBezTo>
                  <a:cubicBezTo>
                    <a:pt x="69204" y="306661"/>
                    <a:pt x="70413" y="305741"/>
                    <a:pt x="70413" y="303595"/>
                  </a:cubicBezTo>
                  <a:close/>
                </a:path>
              </a:pathLst>
            </a:custGeom>
            <a:grpFill/>
            <a:ln w="30312" cap="flat">
              <a:noFill/>
              <a:prstDash val="solid"/>
              <a:miter/>
            </a:ln>
          </p:spPr>
          <p:txBody>
            <a:bodyPr rtlCol="0" anchor="ctr"/>
            <a:lstStyle/>
            <a:p>
              <a:endParaRPr lang="en-GB"/>
            </a:p>
          </p:txBody>
        </p:sp>
        <p:sp>
          <p:nvSpPr>
            <p:cNvPr id="1257" name="Freeform: Shape 1256">
              <a:extLst>
                <a:ext uri="{FF2B5EF4-FFF2-40B4-BE49-F238E27FC236}">
                  <a16:creationId xmlns:a16="http://schemas.microsoft.com/office/drawing/2014/main" id="{050F87E6-A4F4-F2AD-8D31-E474B9BE6C90}"/>
                </a:ext>
              </a:extLst>
            </p:cNvPr>
            <p:cNvSpPr/>
            <p:nvPr>
              <p:custDataLst>
                <p:tags r:id="rId230"/>
              </p:custDataLst>
            </p:nvPr>
          </p:nvSpPr>
          <p:spPr>
            <a:xfrm>
              <a:off x="11635656" y="4772621"/>
              <a:ext cx="124820" cy="219512"/>
            </a:xfrm>
            <a:custGeom>
              <a:avLst/>
              <a:gdLst>
                <a:gd name="connsiteX0" fmla="*/ 125120 w 124820"/>
                <a:gd name="connsiteY0" fmla="*/ 62929 h 219512"/>
                <a:gd name="connsiteX1" fmla="*/ 88852 w 124820"/>
                <a:gd name="connsiteY1" fmla="*/ 80 h 219512"/>
                <a:gd name="connsiteX2" fmla="*/ 299 w 124820"/>
                <a:gd name="connsiteY2" fmla="*/ 156743 h 219512"/>
                <a:gd name="connsiteX3" fmla="*/ 36567 w 124820"/>
                <a:gd name="connsiteY3" fmla="*/ 219592 h 219512"/>
                <a:gd name="connsiteX4" fmla="*/ 125120 w 124820"/>
                <a:gd name="connsiteY4" fmla="*/ 62929 h 219512"/>
                <a:gd name="connsiteX5" fmla="*/ 32336 w 124820"/>
                <a:gd name="connsiteY5" fmla="*/ 104930 h 219512"/>
                <a:gd name="connsiteX6" fmla="*/ 55607 w 124820"/>
                <a:gd name="connsiteY6" fmla="*/ 39015 h 219512"/>
                <a:gd name="connsiteX7" fmla="*/ 88550 w 124820"/>
                <a:gd name="connsiteY7" fmla="*/ 6824 h 219512"/>
                <a:gd name="connsiteX8" fmla="*/ 105173 w 124820"/>
                <a:gd name="connsiteY8" fmla="*/ 43921 h 219512"/>
                <a:gd name="connsiteX9" fmla="*/ 95502 w 124820"/>
                <a:gd name="connsiteY9" fmla="*/ 104930 h 219512"/>
                <a:gd name="connsiteX10" fmla="*/ 32336 w 124820"/>
                <a:gd name="connsiteY10" fmla="*/ 104930 h 219512"/>
                <a:gd name="connsiteX11" fmla="*/ 92781 w 124820"/>
                <a:gd name="connsiteY11" fmla="*/ 114741 h 219512"/>
                <a:gd name="connsiteX12" fmla="*/ 71625 w 124820"/>
                <a:gd name="connsiteY12" fmla="*/ 176977 h 219512"/>
                <a:gd name="connsiteX13" fmla="*/ 36567 w 124820"/>
                <a:gd name="connsiteY13" fmla="*/ 212847 h 219512"/>
                <a:gd name="connsiteX14" fmla="*/ 20247 w 124820"/>
                <a:gd name="connsiteY14" fmla="*/ 175444 h 219512"/>
                <a:gd name="connsiteX15" fmla="*/ 29918 w 124820"/>
                <a:gd name="connsiteY15" fmla="*/ 114741 h 219512"/>
                <a:gd name="connsiteX16" fmla="*/ 92781 w 124820"/>
                <a:gd name="connsiteY16" fmla="*/ 114741 h 21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820" h="219512">
                  <a:moveTo>
                    <a:pt x="125120" y="62929"/>
                  </a:moveTo>
                  <a:cubicBezTo>
                    <a:pt x="125120" y="42694"/>
                    <a:pt x="119680" y="80"/>
                    <a:pt x="88852" y="80"/>
                  </a:cubicBezTo>
                  <a:cubicBezTo>
                    <a:pt x="46843" y="80"/>
                    <a:pt x="299" y="86535"/>
                    <a:pt x="299" y="156743"/>
                  </a:cubicBezTo>
                  <a:cubicBezTo>
                    <a:pt x="299" y="185561"/>
                    <a:pt x="9064" y="219592"/>
                    <a:pt x="36567" y="219592"/>
                  </a:cubicBezTo>
                  <a:cubicBezTo>
                    <a:pt x="79181" y="219592"/>
                    <a:pt x="125120" y="131603"/>
                    <a:pt x="125120" y="62929"/>
                  </a:cubicBezTo>
                  <a:close/>
                  <a:moveTo>
                    <a:pt x="32336" y="104930"/>
                  </a:moveTo>
                  <a:cubicBezTo>
                    <a:pt x="37474" y="85309"/>
                    <a:pt x="43518" y="60783"/>
                    <a:pt x="55607" y="39015"/>
                  </a:cubicBezTo>
                  <a:cubicBezTo>
                    <a:pt x="63767" y="23993"/>
                    <a:pt x="74950" y="6824"/>
                    <a:pt x="88550" y="6824"/>
                  </a:cubicBezTo>
                  <a:cubicBezTo>
                    <a:pt x="103359" y="6824"/>
                    <a:pt x="105173" y="26446"/>
                    <a:pt x="105173" y="43921"/>
                  </a:cubicBezTo>
                  <a:cubicBezTo>
                    <a:pt x="105173" y="58943"/>
                    <a:pt x="102755" y="74579"/>
                    <a:pt x="95502" y="104930"/>
                  </a:cubicBezTo>
                  <a:lnTo>
                    <a:pt x="32336" y="104930"/>
                  </a:lnTo>
                  <a:close/>
                  <a:moveTo>
                    <a:pt x="92781" y="114741"/>
                  </a:moveTo>
                  <a:cubicBezTo>
                    <a:pt x="89457" y="128844"/>
                    <a:pt x="83110" y="154903"/>
                    <a:pt x="71625" y="176977"/>
                  </a:cubicBezTo>
                  <a:cubicBezTo>
                    <a:pt x="61047" y="197824"/>
                    <a:pt x="49563" y="212847"/>
                    <a:pt x="36567" y="212847"/>
                  </a:cubicBezTo>
                  <a:cubicBezTo>
                    <a:pt x="26593" y="212847"/>
                    <a:pt x="20247" y="203956"/>
                    <a:pt x="20247" y="175444"/>
                  </a:cubicBezTo>
                  <a:cubicBezTo>
                    <a:pt x="20247" y="162568"/>
                    <a:pt x="22060" y="144786"/>
                    <a:pt x="29918" y="114741"/>
                  </a:cubicBezTo>
                  <a:lnTo>
                    <a:pt x="92781" y="114741"/>
                  </a:lnTo>
                  <a:close/>
                </a:path>
              </a:pathLst>
            </a:custGeom>
            <a:grpFill/>
            <a:ln w="30312" cap="flat">
              <a:noFill/>
              <a:prstDash val="solid"/>
              <a:miter/>
            </a:ln>
          </p:spPr>
          <p:txBody>
            <a:bodyPr rtlCol="0" anchor="ctr"/>
            <a:lstStyle/>
            <a:p>
              <a:endParaRPr lang="en-GB"/>
            </a:p>
          </p:txBody>
        </p:sp>
        <p:sp>
          <p:nvSpPr>
            <p:cNvPr id="1258" name="Freeform: Shape 1257">
              <a:extLst>
                <a:ext uri="{FF2B5EF4-FFF2-40B4-BE49-F238E27FC236}">
                  <a16:creationId xmlns:a16="http://schemas.microsoft.com/office/drawing/2014/main" id="{7BD7572D-620C-C5CF-92F3-38F76321F397}"/>
                </a:ext>
              </a:extLst>
            </p:cNvPr>
            <p:cNvSpPr/>
            <p:nvPr>
              <p:custDataLst>
                <p:tags r:id="rId231"/>
              </p:custDataLst>
            </p:nvPr>
          </p:nvSpPr>
          <p:spPr>
            <a:xfrm>
              <a:off x="11790464" y="4758825"/>
              <a:ext cx="70117" cy="306581"/>
            </a:xfrm>
            <a:custGeom>
              <a:avLst/>
              <a:gdLst>
                <a:gd name="connsiteX0" fmla="*/ 70421 w 70117"/>
                <a:gd name="connsiteY0" fmla="*/ 153370 h 306581"/>
                <a:gd name="connsiteX1" fmla="*/ 50474 w 70117"/>
                <a:gd name="connsiteY1" fmla="*/ 57717 h 306581"/>
                <a:gd name="connsiteX2" fmla="*/ 3327 w 70117"/>
                <a:gd name="connsiteY2" fmla="*/ 80 h 306581"/>
                <a:gd name="connsiteX3" fmla="*/ 304 w 70117"/>
                <a:gd name="connsiteY3" fmla="*/ 3145 h 306581"/>
                <a:gd name="connsiteX4" fmla="*/ 6047 w 70117"/>
                <a:gd name="connsiteY4" fmla="*/ 10197 h 306581"/>
                <a:gd name="connsiteX5" fmla="*/ 52892 w 70117"/>
                <a:gd name="connsiteY5" fmla="*/ 153370 h 306581"/>
                <a:gd name="connsiteX6" fmla="*/ 4233 w 70117"/>
                <a:gd name="connsiteY6" fmla="*/ 298383 h 306581"/>
                <a:gd name="connsiteX7" fmla="*/ 304 w 70117"/>
                <a:gd name="connsiteY7" fmla="*/ 303595 h 306581"/>
                <a:gd name="connsiteX8" fmla="*/ 3327 w 70117"/>
                <a:gd name="connsiteY8" fmla="*/ 306661 h 306581"/>
                <a:gd name="connsiteX9" fmla="*/ 51381 w 70117"/>
                <a:gd name="connsiteY9" fmla="*/ 246877 h 306581"/>
                <a:gd name="connsiteX10" fmla="*/ 70421 w 70117"/>
                <a:gd name="connsiteY10" fmla="*/ 153370 h 30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117" h="306581">
                  <a:moveTo>
                    <a:pt x="70421" y="153370"/>
                  </a:moveTo>
                  <a:cubicBezTo>
                    <a:pt x="70421" y="129457"/>
                    <a:pt x="67097" y="92360"/>
                    <a:pt x="50474" y="57717"/>
                  </a:cubicBezTo>
                  <a:cubicBezTo>
                    <a:pt x="32341" y="20007"/>
                    <a:pt x="6349" y="80"/>
                    <a:pt x="3327" y="80"/>
                  </a:cubicBezTo>
                  <a:cubicBezTo>
                    <a:pt x="1513" y="80"/>
                    <a:pt x="304" y="1306"/>
                    <a:pt x="304" y="3145"/>
                  </a:cubicBezTo>
                  <a:cubicBezTo>
                    <a:pt x="304" y="4065"/>
                    <a:pt x="304" y="4678"/>
                    <a:pt x="6047" y="10197"/>
                  </a:cubicBezTo>
                  <a:cubicBezTo>
                    <a:pt x="35665" y="40548"/>
                    <a:pt x="52892" y="89295"/>
                    <a:pt x="52892" y="153370"/>
                  </a:cubicBezTo>
                  <a:cubicBezTo>
                    <a:pt x="52892" y="205795"/>
                    <a:pt x="41710" y="259754"/>
                    <a:pt x="4233" y="298383"/>
                  </a:cubicBezTo>
                  <a:cubicBezTo>
                    <a:pt x="304" y="302062"/>
                    <a:pt x="304" y="302675"/>
                    <a:pt x="304" y="303595"/>
                  </a:cubicBezTo>
                  <a:cubicBezTo>
                    <a:pt x="304" y="305434"/>
                    <a:pt x="1513" y="306661"/>
                    <a:pt x="3327" y="306661"/>
                  </a:cubicBezTo>
                  <a:cubicBezTo>
                    <a:pt x="6349" y="306661"/>
                    <a:pt x="33550" y="285813"/>
                    <a:pt x="51381" y="246877"/>
                  </a:cubicBezTo>
                  <a:cubicBezTo>
                    <a:pt x="66795" y="213153"/>
                    <a:pt x="70421" y="179123"/>
                    <a:pt x="70421" y="153370"/>
                  </a:cubicBezTo>
                  <a:close/>
                </a:path>
              </a:pathLst>
            </a:custGeom>
            <a:grpFill/>
            <a:ln w="30312" cap="flat">
              <a:noFill/>
              <a:prstDash val="solid"/>
              <a:miter/>
            </a:ln>
          </p:spPr>
          <p:txBody>
            <a:bodyPr rtlCol="0" anchor="ctr"/>
            <a:lstStyle/>
            <a:p>
              <a:endParaRPr lang="en-GB"/>
            </a:p>
          </p:txBody>
        </p:sp>
        <p:sp>
          <p:nvSpPr>
            <p:cNvPr id="1259" name="Freeform: Shape 1258">
              <a:extLst>
                <a:ext uri="{FF2B5EF4-FFF2-40B4-BE49-F238E27FC236}">
                  <a16:creationId xmlns:a16="http://schemas.microsoft.com/office/drawing/2014/main" id="{C1567DCE-306A-2AC1-0B66-843912888869}"/>
                </a:ext>
              </a:extLst>
            </p:cNvPr>
            <p:cNvSpPr/>
            <p:nvPr>
              <p:custDataLst>
                <p:tags r:id="rId232"/>
              </p:custDataLst>
            </p:nvPr>
          </p:nvSpPr>
          <p:spPr>
            <a:xfrm>
              <a:off x="11895002" y="4544214"/>
              <a:ext cx="79486" cy="735488"/>
            </a:xfrm>
            <a:custGeom>
              <a:avLst/>
              <a:gdLst>
                <a:gd name="connsiteX0" fmla="*/ 63172 w 79486"/>
                <a:gd name="connsiteY0" fmla="*/ 718692 h 735488"/>
                <a:gd name="connsiteX1" fmla="*/ 308 w 79486"/>
                <a:gd name="connsiteY1" fmla="*/ 718692 h 735488"/>
                <a:gd name="connsiteX2" fmla="*/ 308 w 79486"/>
                <a:gd name="connsiteY2" fmla="*/ 735554 h 735488"/>
                <a:gd name="connsiteX3" fmla="*/ 79794 w 79486"/>
                <a:gd name="connsiteY3" fmla="*/ 735554 h 735488"/>
                <a:gd name="connsiteX4" fmla="*/ 79794 w 79486"/>
                <a:gd name="connsiteY4" fmla="*/ 66 h 735488"/>
                <a:gd name="connsiteX5" fmla="*/ 308 w 79486"/>
                <a:gd name="connsiteY5" fmla="*/ 66 h 735488"/>
                <a:gd name="connsiteX6" fmla="*/ 308 w 79486"/>
                <a:gd name="connsiteY6" fmla="*/ 16928 h 735488"/>
                <a:gd name="connsiteX7" fmla="*/ 63172 w 79486"/>
                <a:gd name="connsiteY7" fmla="*/ 16928 h 735488"/>
                <a:gd name="connsiteX8" fmla="*/ 63172 w 79486"/>
                <a:gd name="connsiteY8" fmla="*/ 718692 h 7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86" h="735488">
                  <a:moveTo>
                    <a:pt x="63172" y="718692"/>
                  </a:moveTo>
                  <a:lnTo>
                    <a:pt x="308" y="718692"/>
                  </a:lnTo>
                  <a:lnTo>
                    <a:pt x="308" y="735554"/>
                  </a:lnTo>
                  <a:lnTo>
                    <a:pt x="79794" y="735554"/>
                  </a:lnTo>
                  <a:lnTo>
                    <a:pt x="79794" y="66"/>
                  </a:lnTo>
                  <a:lnTo>
                    <a:pt x="308" y="66"/>
                  </a:lnTo>
                  <a:lnTo>
                    <a:pt x="308" y="16928"/>
                  </a:lnTo>
                  <a:lnTo>
                    <a:pt x="63172" y="16928"/>
                  </a:lnTo>
                  <a:lnTo>
                    <a:pt x="63172" y="718692"/>
                  </a:lnTo>
                  <a:close/>
                </a:path>
              </a:pathLst>
            </a:custGeom>
            <a:grpFill/>
            <a:ln w="30312" cap="flat">
              <a:noFill/>
              <a:prstDash val="solid"/>
              <a:miter/>
            </a:ln>
          </p:spPr>
          <p:txBody>
            <a:bodyPr rtlCol="0" anchor="ctr"/>
            <a:lstStyle/>
            <a:p>
              <a:endParaRPr lang="en-GB"/>
            </a:p>
          </p:txBody>
        </p:sp>
      </p:grpSp>
      <p:grpSp>
        <p:nvGrpSpPr>
          <p:cNvPr id="1931" name="Group 1930"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implies 4 \pi p^2 \dd p \left(\dv{f}{t}\right)_{\rm C} &#10;&amp;= n_{\rm e,tot} \int_{W_{\gamma0}}^\infty \dd W_\gamma \left(\Gamma_\gamma(W_\gamma)&#10;\dv{\sigma}{\Omega}\dv{\Omega}{\theta}  \dd\theta(W,W_\gamma)\right)\\&#10;\implies \left( \dv{f}{t} \right)_{\rm C} &#10;&amp;=\frac{n_{\rm e,tot}}{2}\frac{1}{p^2}\int_{W_{\gamma0}}^\infty\dd W_\gamma &#10;\Gamma_\gamma(W_\gamma) &#10;\sin\theta \dv{\sigma}{\Omega}\dv{\theta}{p}\\&#10;&amp;=\frac{n_{\rm e,tot}}{2}\frac{1}{p^2}\int_{W_{\gamma0}}^\infty\dd W_\gamma&#10;\Gamma_\gamma(W_\gamma)\dv{\sigma}{\Omega}&#10;\frac{\beta}{\left(\frac{W_\gamma}{\me c^2}+1-\gamma\right)^2}&#10;\end{align*}&#10;&#10;\end{document}" title="IguanaTex Shape Display">
            <a:extLst>
              <a:ext uri="{FF2B5EF4-FFF2-40B4-BE49-F238E27FC236}">
                <a16:creationId xmlns:a16="http://schemas.microsoft.com/office/drawing/2014/main" id="{DB305E94-8A7B-5E72-4D4A-37DC5C4D0413}"/>
              </a:ext>
            </a:extLst>
          </p:cNvPr>
          <p:cNvGrpSpPr>
            <a:grpSpLocks noChangeAspect="1"/>
          </p:cNvGrpSpPr>
          <p:nvPr>
            <p:custDataLst>
              <p:tags r:id="rId2"/>
            </p:custDataLst>
          </p:nvPr>
        </p:nvGrpSpPr>
        <p:grpSpPr>
          <a:xfrm>
            <a:off x="1378778" y="3527176"/>
            <a:ext cx="9303821" cy="2808852"/>
            <a:chOff x="4190502" y="6393397"/>
            <a:chExt cx="9303821" cy="2808852"/>
          </a:xfrm>
        </p:grpSpPr>
        <p:sp>
          <p:nvSpPr>
            <p:cNvPr id="1775" name="Freeform: Shape 1774">
              <a:extLst>
                <a:ext uri="{FF2B5EF4-FFF2-40B4-BE49-F238E27FC236}">
                  <a16:creationId xmlns:a16="http://schemas.microsoft.com/office/drawing/2014/main" id="{F9E1DE30-BCE3-F16D-7E5F-A1BC6D37361D}"/>
                </a:ext>
              </a:extLst>
            </p:cNvPr>
            <p:cNvSpPr/>
            <p:nvPr>
              <p:custDataLst>
                <p:tags r:id="rId35"/>
              </p:custDataLst>
            </p:nvPr>
          </p:nvSpPr>
          <p:spPr>
            <a:xfrm>
              <a:off x="4190502" y="6723160"/>
              <a:ext cx="201934" cy="71249"/>
            </a:xfrm>
            <a:custGeom>
              <a:avLst/>
              <a:gdLst>
                <a:gd name="connsiteX0" fmla="*/ 191692 w 201934"/>
                <a:gd name="connsiteY0" fmla="*/ 12268 h 71249"/>
                <a:gd name="connsiteX1" fmla="*/ 202016 w 201934"/>
                <a:gd name="connsiteY1" fmla="*/ 6178 h 71249"/>
                <a:gd name="connsiteX2" fmla="*/ 191995 w 201934"/>
                <a:gd name="connsiteY2" fmla="*/ 88 h 71249"/>
                <a:gd name="connsiteX3" fmla="*/ 10102 w 201934"/>
                <a:gd name="connsiteY3" fmla="*/ 88 h 71249"/>
                <a:gd name="connsiteX4" fmla="*/ 82 w 201934"/>
                <a:gd name="connsiteY4" fmla="*/ 6178 h 71249"/>
                <a:gd name="connsiteX5" fmla="*/ 10406 w 201934"/>
                <a:gd name="connsiteY5" fmla="*/ 12268 h 71249"/>
                <a:gd name="connsiteX6" fmla="*/ 191692 w 201934"/>
                <a:gd name="connsiteY6" fmla="*/ 12268 h 71249"/>
                <a:gd name="connsiteX7" fmla="*/ 191995 w 201934"/>
                <a:gd name="connsiteY7" fmla="*/ 71338 h 71249"/>
                <a:gd name="connsiteX8" fmla="*/ 202016 w 201934"/>
                <a:gd name="connsiteY8" fmla="*/ 65248 h 71249"/>
                <a:gd name="connsiteX9" fmla="*/ 191692 w 201934"/>
                <a:gd name="connsiteY9" fmla="*/ 59159 h 71249"/>
                <a:gd name="connsiteX10" fmla="*/ 10406 w 201934"/>
                <a:gd name="connsiteY10" fmla="*/ 59159 h 71249"/>
                <a:gd name="connsiteX11" fmla="*/ 82 w 201934"/>
                <a:gd name="connsiteY11" fmla="*/ 65248 h 71249"/>
                <a:gd name="connsiteX12" fmla="*/ 10102 w 201934"/>
                <a:gd name="connsiteY12" fmla="*/ 71338 h 71249"/>
                <a:gd name="connsiteX13" fmla="*/ 191995 w 201934"/>
                <a:gd name="connsiteY13" fmla="*/ 71338 h 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71249">
                  <a:moveTo>
                    <a:pt x="191692" y="12268"/>
                  </a:moveTo>
                  <a:cubicBezTo>
                    <a:pt x="196247" y="12268"/>
                    <a:pt x="202016" y="12268"/>
                    <a:pt x="202016" y="6178"/>
                  </a:cubicBezTo>
                  <a:cubicBezTo>
                    <a:pt x="202016" y="88"/>
                    <a:pt x="196247" y="88"/>
                    <a:pt x="191995" y="88"/>
                  </a:cubicBezTo>
                  <a:lnTo>
                    <a:pt x="10102" y="88"/>
                  </a:lnTo>
                  <a:cubicBezTo>
                    <a:pt x="5851" y="88"/>
                    <a:pt x="82" y="88"/>
                    <a:pt x="82" y="6178"/>
                  </a:cubicBezTo>
                  <a:cubicBezTo>
                    <a:pt x="82" y="12268"/>
                    <a:pt x="5851" y="12268"/>
                    <a:pt x="10406" y="12268"/>
                  </a:cubicBezTo>
                  <a:lnTo>
                    <a:pt x="191692" y="12268"/>
                  </a:lnTo>
                  <a:close/>
                  <a:moveTo>
                    <a:pt x="191995" y="71338"/>
                  </a:moveTo>
                  <a:cubicBezTo>
                    <a:pt x="196247" y="71338"/>
                    <a:pt x="202016" y="71338"/>
                    <a:pt x="202016" y="65248"/>
                  </a:cubicBezTo>
                  <a:cubicBezTo>
                    <a:pt x="202016" y="59159"/>
                    <a:pt x="196247" y="59159"/>
                    <a:pt x="191692" y="59159"/>
                  </a:cubicBezTo>
                  <a:lnTo>
                    <a:pt x="10406" y="59159"/>
                  </a:lnTo>
                  <a:cubicBezTo>
                    <a:pt x="5851" y="59159"/>
                    <a:pt x="82" y="59159"/>
                    <a:pt x="82" y="65248"/>
                  </a:cubicBezTo>
                  <a:cubicBezTo>
                    <a:pt x="82" y="71338"/>
                    <a:pt x="5851" y="71338"/>
                    <a:pt x="10102" y="71338"/>
                  </a:cubicBezTo>
                  <a:lnTo>
                    <a:pt x="191995" y="7133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6" name="Freeform: Shape 1775">
              <a:extLst>
                <a:ext uri="{FF2B5EF4-FFF2-40B4-BE49-F238E27FC236}">
                  <a16:creationId xmlns:a16="http://schemas.microsoft.com/office/drawing/2014/main" id="{6D351A44-9F9A-6EC1-5A72-436364292FA0}"/>
                </a:ext>
              </a:extLst>
            </p:cNvPr>
            <p:cNvSpPr/>
            <p:nvPr>
              <p:custDataLst>
                <p:tags r:id="rId36"/>
              </p:custDataLst>
            </p:nvPr>
          </p:nvSpPr>
          <p:spPr>
            <a:xfrm>
              <a:off x="4375771" y="6675051"/>
              <a:ext cx="269651" cy="167467"/>
            </a:xfrm>
            <a:custGeom>
              <a:avLst/>
              <a:gdLst>
                <a:gd name="connsiteX0" fmla="*/ 203844 w 269651"/>
                <a:gd name="connsiteY0" fmla="*/ 60376 h 167467"/>
                <a:gd name="connsiteX1" fmla="*/ 242106 w 269651"/>
                <a:gd name="connsiteY1" fmla="*/ 83822 h 167467"/>
                <a:gd name="connsiteX2" fmla="*/ 203844 w 269651"/>
                <a:gd name="connsiteY2" fmla="*/ 107267 h 167467"/>
                <a:gd name="connsiteX3" fmla="*/ 11019 w 269651"/>
                <a:gd name="connsiteY3" fmla="*/ 107267 h 167467"/>
                <a:gd name="connsiteX4" fmla="*/ 88 w 269651"/>
                <a:gd name="connsiteY4" fmla="*/ 113357 h 167467"/>
                <a:gd name="connsiteX5" fmla="*/ 10716 w 269651"/>
                <a:gd name="connsiteY5" fmla="*/ 119447 h 167467"/>
                <a:gd name="connsiteX6" fmla="*/ 190180 w 269651"/>
                <a:gd name="connsiteY6" fmla="*/ 119447 h 167467"/>
                <a:gd name="connsiteX7" fmla="*/ 159813 w 269651"/>
                <a:gd name="connsiteY7" fmla="*/ 164206 h 167467"/>
                <a:gd name="connsiteX8" fmla="*/ 165583 w 269651"/>
                <a:gd name="connsiteY8" fmla="*/ 167556 h 167467"/>
                <a:gd name="connsiteX9" fmla="*/ 171353 w 269651"/>
                <a:gd name="connsiteY9" fmla="*/ 165120 h 167467"/>
                <a:gd name="connsiteX10" fmla="*/ 205970 w 269651"/>
                <a:gd name="connsiteY10" fmla="*/ 119751 h 167467"/>
                <a:gd name="connsiteX11" fmla="*/ 263058 w 269651"/>
                <a:gd name="connsiteY11" fmla="*/ 88389 h 167467"/>
                <a:gd name="connsiteX12" fmla="*/ 269131 w 269651"/>
                <a:gd name="connsiteY12" fmla="*/ 85649 h 167467"/>
                <a:gd name="connsiteX13" fmla="*/ 269739 w 269651"/>
                <a:gd name="connsiteY13" fmla="*/ 83822 h 167467"/>
                <a:gd name="connsiteX14" fmla="*/ 269435 w 269651"/>
                <a:gd name="connsiteY14" fmla="*/ 81995 h 167467"/>
                <a:gd name="connsiteX15" fmla="*/ 268524 w 269651"/>
                <a:gd name="connsiteY15" fmla="*/ 81386 h 167467"/>
                <a:gd name="connsiteX16" fmla="*/ 261844 w 269651"/>
                <a:gd name="connsiteY16" fmla="*/ 78950 h 167467"/>
                <a:gd name="connsiteX17" fmla="*/ 173478 w 269651"/>
                <a:gd name="connsiteY17" fmla="*/ 6482 h 167467"/>
                <a:gd name="connsiteX18" fmla="*/ 165583 w 269651"/>
                <a:gd name="connsiteY18" fmla="*/ 88 h 167467"/>
                <a:gd name="connsiteX19" fmla="*/ 159813 w 269651"/>
                <a:gd name="connsiteY19" fmla="*/ 3438 h 167467"/>
                <a:gd name="connsiteX20" fmla="*/ 190180 w 269651"/>
                <a:gd name="connsiteY20" fmla="*/ 48197 h 167467"/>
                <a:gd name="connsiteX21" fmla="*/ 10716 w 269651"/>
                <a:gd name="connsiteY21" fmla="*/ 48197 h 167467"/>
                <a:gd name="connsiteX22" fmla="*/ 88 w 269651"/>
                <a:gd name="connsiteY22" fmla="*/ 54287 h 167467"/>
                <a:gd name="connsiteX23" fmla="*/ 11019 w 269651"/>
                <a:gd name="connsiteY23" fmla="*/ 60376 h 167467"/>
                <a:gd name="connsiteX24" fmla="*/ 203844 w 269651"/>
                <a:gd name="connsiteY24" fmla="*/ 60376 h 1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9651" h="167467">
                  <a:moveTo>
                    <a:pt x="203844" y="60376"/>
                  </a:moveTo>
                  <a:cubicBezTo>
                    <a:pt x="216598" y="71338"/>
                    <a:pt x="232085" y="79255"/>
                    <a:pt x="242106" y="83822"/>
                  </a:cubicBezTo>
                  <a:cubicBezTo>
                    <a:pt x="231174" y="88694"/>
                    <a:pt x="216294" y="96610"/>
                    <a:pt x="203844" y="107267"/>
                  </a:cubicBezTo>
                  <a:lnTo>
                    <a:pt x="11019" y="107267"/>
                  </a:lnTo>
                  <a:cubicBezTo>
                    <a:pt x="5857" y="107267"/>
                    <a:pt x="88" y="107267"/>
                    <a:pt x="88" y="113357"/>
                  </a:cubicBezTo>
                  <a:cubicBezTo>
                    <a:pt x="88" y="119447"/>
                    <a:pt x="5554" y="119447"/>
                    <a:pt x="10716" y="119447"/>
                  </a:cubicBezTo>
                  <a:lnTo>
                    <a:pt x="190180" y="119447"/>
                  </a:lnTo>
                  <a:cubicBezTo>
                    <a:pt x="175604" y="133453"/>
                    <a:pt x="159813" y="160248"/>
                    <a:pt x="159813" y="164206"/>
                  </a:cubicBezTo>
                  <a:cubicBezTo>
                    <a:pt x="159813" y="167556"/>
                    <a:pt x="163761" y="167556"/>
                    <a:pt x="165583" y="167556"/>
                  </a:cubicBezTo>
                  <a:cubicBezTo>
                    <a:pt x="168012" y="167556"/>
                    <a:pt x="170138" y="167556"/>
                    <a:pt x="171353" y="165120"/>
                  </a:cubicBezTo>
                  <a:cubicBezTo>
                    <a:pt x="177729" y="153549"/>
                    <a:pt x="186232" y="137412"/>
                    <a:pt x="205970" y="119751"/>
                  </a:cubicBezTo>
                  <a:cubicBezTo>
                    <a:pt x="226923" y="101178"/>
                    <a:pt x="247268" y="92957"/>
                    <a:pt x="263058" y="88389"/>
                  </a:cubicBezTo>
                  <a:cubicBezTo>
                    <a:pt x="268220" y="86562"/>
                    <a:pt x="268524" y="86258"/>
                    <a:pt x="269131" y="85649"/>
                  </a:cubicBezTo>
                  <a:cubicBezTo>
                    <a:pt x="269739" y="85344"/>
                    <a:pt x="269739" y="84431"/>
                    <a:pt x="269739" y="83822"/>
                  </a:cubicBezTo>
                  <a:cubicBezTo>
                    <a:pt x="269739" y="83213"/>
                    <a:pt x="269739" y="82604"/>
                    <a:pt x="269435" y="81995"/>
                  </a:cubicBezTo>
                  <a:lnTo>
                    <a:pt x="268524" y="81386"/>
                  </a:lnTo>
                  <a:cubicBezTo>
                    <a:pt x="267917" y="81082"/>
                    <a:pt x="267613" y="80777"/>
                    <a:pt x="261844" y="78950"/>
                  </a:cubicBezTo>
                  <a:cubicBezTo>
                    <a:pt x="220849" y="66771"/>
                    <a:pt x="190483" y="39062"/>
                    <a:pt x="173478" y="6482"/>
                  </a:cubicBezTo>
                  <a:cubicBezTo>
                    <a:pt x="170138" y="393"/>
                    <a:pt x="169834" y="88"/>
                    <a:pt x="165583" y="88"/>
                  </a:cubicBezTo>
                  <a:cubicBezTo>
                    <a:pt x="163761" y="88"/>
                    <a:pt x="159813" y="88"/>
                    <a:pt x="159813" y="3438"/>
                  </a:cubicBezTo>
                  <a:cubicBezTo>
                    <a:pt x="159813" y="7396"/>
                    <a:pt x="175300" y="33886"/>
                    <a:pt x="190180" y="48197"/>
                  </a:cubicBezTo>
                  <a:lnTo>
                    <a:pt x="10716" y="48197"/>
                  </a:lnTo>
                  <a:cubicBezTo>
                    <a:pt x="5554" y="48197"/>
                    <a:pt x="88" y="48197"/>
                    <a:pt x="88" y="54287"/>
                  </a:cubicBezTo>
                  <a:cubicBezTo>
                    <a:pt x="88" y="60376"/>
                    <a:pt x="5857" y="60376"/>
                    <a:pt x="11019" y="60376"/>
                  </a:cubicBezTo>
                  <a:lnTo>
                    <a:pt x="203844" y="6037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7" name="Freeform: Shape 1776">
              <a:extLst>
                <a:ext uri="{FF2B5EF4-FFF2-40B4-BE49-F238E27FC236}">
                  <a16:creationId xmlns:a16="http://schemas.microsoft.com/office/drawing/2014/main" id="{A56D222E-B16A-3264-0438-E66711632FCE}"/>
                </a:ext>
              </a:extLst>
            </p:cNvPr>
            <p:cNvSpPr/>
            <p:nvPr>
              <p:custDataLst>
                <p:tags r:id="rId37"/>
              </p:custDataLst>
            </p:nvPr>
          </p:nvSpPr>
          <p:spPr>
            <a:xfrm>
              <a:off x="4839931" y="6628769"/>
              <a:ext cx="134521" cy="206137"/>
            </a:xfrm>
            <a:custGeom>
              <a:avLst/>
              <a:gdLst>
                <a:gd name="connsiteX0" fmla="*/ 80877 w 134521"/>
                <a:gd name="connsiteY0" fmla="*/ 155985 h 206137"/>
                <a:gd name="connsiteX1" fmla="*/ 80877 w 134521"/>
                <a:gd name="connsiteY1" fmla="*/ 182476 h 206137"/>
                <a:gd name="connsiteX2" fmla="*/ 57799 w 134521"/>
                <a:gd name="connsiteY2" fmla="*/ 196786 h 206137"/>
                <a:gd name="connsiteX3" fmla="*/ 51422 w 134521"/>
                <a:gd name="connsiteY3" fmla="*/ 196786 h 206137"/>
                <a:gd name="connsiteX4" fmla="*/ 51422 w 134521"/>
                <a:gd name="connsiteY4" fmla="*/ 206225 h 206137"/>
                <a:gd name="connsiteX5" fmla="*/ 92416 w 134521"/>
                <a:gd name="connsiteY5" fmla="*/ 205312 h 206137"/>
                <a:gd name="connsiteX6" fmla="*/ 133714 w 134521"/>
                <a:gd name="connsiteY6" fmla="*/ 206225 h 206137"/>
                <a:gd name="connsiteX7" fmla="*/ 133714 w 134521"/>
                <a:gd name="connsiteY7" fmla="*/ 196786 h 206137"/>
                <a:gd name="connsiteX8" fmla="*/ 127337 w 134521"/>
                <a:gd name="connsiteY8" fmla="*/ 196786 h 206137"/>
                <a:gd name="connsiteX9" fmla="*/ 104259 w 134521"/>
                <a:gd name="connsiteY9" fmla="*/ 182476 h 206137"/>
                <a:gd name="connsiteX10" fmla="*/ 104259 w 134521"/>
                <a:gd name="connsiteY10" fmla="*/ 155985 h 206137"/>
                <a:gd name="connsiteX11" fmla="*/ 134625 w 134521"/>
                <a:gd name="connsiteY11" fmla="*/ 155985 h 206137"/>
                <a:gd name="connsiteX12" fmla="*/ 134625 w 134521"/>
                <a:gd name="connsiteY12" fmla="*/ 146546 h 206137"/>
                <a:gd name="connsiteX13" fmla="*/ 104259 w 134521"/>
                <a:gd name="connsiteY13" fmla="*/ 146546 h 206137"/>
                <a:gd name="connsiteX14" fmla="*/ 104259 w 134521"/>
                <a:gd name="connsiteY14" fmla="*/ 8005 h 206137"/>
                <a:gd name="connsiteX15" fmla="*/ 99400 w 134521"/>
                <a:gd name="connsiteY15" fmla="*/ 88 h 206137"/>
                <a:gd name="connsiteX16" fmla="*/ 93327 w 134521"/>
                <a:gd name="connsiteY16" fmla="*/ 3742 h 206137"/>
                <a:gd name="connsiteX17" fmla="*/ 103 w 134521"/>
                <a:gd name="connsiteY17" fmla="*/ 146546 h 206137"/>
                <a:gd name="connsiteX18" fmla="*/ 103 w 134521"/>
                <a:gd name="connsiteY18" fmla="*/ 155985 h 206137"/>
                <a:gd name="connsiteX19" fmla="*/ 80877 w 134521"/>
                <a:gd name="connsiteY19" fmla="*/ 155985 h 206137"/>
                <a:gd name="connsiteX20" fmla="*/ 82699 w 134521"/>
                <a:gd name="connsiteY20" fmla="*/ 146546 h 206137"/>
                <a:gd name="connsiteX21" fmla="*/ 8606 w 134521"/>
                <a:gd name="connsiteY21" fmla="*/ 146546 h 206137"/>
                <a:gd name="connsiteX22" fmla="*/ 82699 w 134521"/>
                <a:gd name="connsiteY22" fmla="*/ 32973 h 206137"/>
                <a:gd name="connsiteX23" fmla="*/ 82699 w 134521"/>
                <a:gd name="connsiteY23" fmla="*/ 146546 h 20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521" h="206137">
                  <a:moveTo>
                    <a:pt x="80877" y="155985"/>
                  </a:moveTo>
                  <a:lnTo>
                    <a:pt x="80877" y="182476"/>
                  </a:lnTo>
                  <a:cubicBezTo>
                    <a:pt x="80877" y="193437"/>
                    <a:pt x="80270" y="196786"/>
                    <a:pt x="57799" y="196786"/>
                  </a:cubicBezTo>
                  <a:lnTo>
                    <a:pt x="51422" y="196786"/>
                  </a:lnTo>
                  <a:lnTo>
                    <a:pt x="51422" y="206225"/>
                  </a:lnTo>
                  <a:cubicBezTo>
                    <a:pt x="63872" y="205312"/>
                    <a:pt x="79662" y="205312"/>
                    <a:pt x="92416" y="205312"/>
                  </a:cubicBezTo>
                  <a:cubicBezTo>
                    <a:pt x="105170" y="205312"/>
                    <a:pt x="121264" y="205312"/>
                    <a:pt x="133714" y="206225"/>
                  </a:cubicBezTo>
                  <a:lnTo>
                    <a:pt x="133714" y="196786"/>
                  </a:lnTo>
                  <a:lnTo>
                    <a:pt x="127337" y="196786"/>
                  </a:lnTo>
                  <a:cubicBezTo>
                    <a:pt x="104866" y="196786"/>
                    <a:pt x="104259" y="193437"/>
                    <a:pt x="104259" y="182476"/>
                  </a:cubicBezTo>
                  <a:lnTo>
                    <a:pt x="104259" y="155985"/>
                  </a:lnTo>
                  <a:lnTo>
                    <a:pt x="134625" y="155985"/>
                  </a:lnTo>
                  <a:lnTo>
                    <a:pt x="134625" y="146546"/>
                  </a:lnTo>
                  <a:lnTo>
                    <a:pt x="104259" y="146546"/>
                  </a:lnTo>
                  <a:lnTo>
                    <a:pt x="104259" y="8005"/>
                  </a:lnTo>
                  <a:cubicBezTo>
                    <a:pt x="104259" y="1915"/>
                    <a:pt x="104259" y="88"/>
                    <a:pt x="99400" y="88"/>
                  </a:cubicBezTo>
                  <a:cubicBezTo>
                    <a:pt x="96667" y="88"/>
                    <a:pt x="95756" y="88"/>
                    <a:pt x="93327" y="3742"/>
                  </a:cubicBezTo>
                  <a:lnTo>
                    <a:pt x="103" y="146546"/>
                  </a:lnTo>
                  <a:lnTo>
                    <a:pt x="103" y="155985"/>
                  </a:lnTo>
                  <a:lnTo>
                    <a:pt x="80877" y="155985"/>
                  </a:lnTo>
                  <a:close/>
                  <a:moveTo>
                    <a:pt x="82699" y="146546"/>
                  </a:moveTo>
                  <a:lnTo>
                    <a:pt x="8606" y="146546"/>
                  </a:lnTo>
                  <a:lnTo>
                    <a:pt x="82699" y="32973"/>
                  </a:lnTo>
                  <a:lnTo>
                    <a:pt x="82699" y="14654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8" name="Freeform: Shape 1777">
              <a:extLst>
                <a:ext uri="{FF2B5EF4-FFF2-40B4-BE49-F238E27FC236}">
                  <a16:creationId xmlns:a16="http://schemas.microsoft.com/office/drawing/2014/main" id="{BFEB5E8C-5135-5FF2-D8FF-1EB9864B1243}"/>
                </a:ext>
              </a:extLst>
            </p:cNvPr>
            <p:cNvSpPr/>
            <p:nvPr>
              <p:custDataLst>
                <p:tags r:id="rId38"/>
              </p:custDataLst>
            </p:nvPr>
          </p:nvSpPr>
          <p:spPr>
            <a:xfrm>
              <a:off x="4991458" y="6703673"/>
              <a:ext cx="163977" cy="134583"/>
            </a:xfrm>
            <a:custGeom>
              <a:avLst/>
              <a:gdLst>
                <a:gd name="connsiteX0" fmla="*/ 72379 w 163977"/>
                <a:gd name="connsiteY0" fmla="*/ 17748 h 134583"/>
                <a:gd name="connsiteX1" fmla="*/ 106693 w 163977"/>
                <a:gd name="connsiteY1" fmla="*/ 17748 h 134583"/>
                <a:gd name="connsiteX2" fmla="*/ 93939 w 163977"/>
                <a:gd name="connsiteY2" fmla="*/ 96306 h 134583"/>
                <a:gd name="connsiteX3" fmla="*/ 96369 w 163977"/>
                <a:gd name="connsiteY3" fmla="*/ 119447 h 134583"/>
                <a:gd name="connsiteX4" fmla="*/ 107301 w 163977"/>
                <a:gd name="connsiteY4" fmla="*/ 134671 h 134583"/>
                <a:gd name="connsiteX5" fmla="*/ 119751 w 163977"/>
                <a:gd name="connsiteY5" fmla="*/ 123101 h 134583"/>
                <a:gd name="connsiteX6" fmla="*/ 117929 w 163977"/>
                <a:gd name="connsiteY6" fmla="*/ 116402 h 134583"/>
                <a:gd name="connsiteX7" fmla="*/ 109122 w 163977"/>
                <a:gd name="connsiteY7" fmla="*/ 66162 h 134583"/>
                <a:gd name="connsiteX8" fmla="*/ 114588 w 163977"/>
                <a:gd name="connsiteY8" fmla="*/ 17748 h 134583"/>
                <a:gd name="connsiteX9" fmla="*/ 149206 w 163977"/>
                <a:gd name="connsiteY9" fmla="*/ 17748 h 134583"/>
                <a:gd name="connsiteX10" fmla="*/ 164085 w 163977"/>
                <a:gd name="connsiteY10" fmla="*/ 7396 h 134583"/>
                <a:gd name="connsiteX11" fmla="*/ 151939 w 163977"/>
                <a:gd name="connsiteY11" fmla="*/ 88 h 134583"/>
                <a:gd name="connsiteX12" fmla="*/ 50212 w 163977"/>
                <a:gd name="connsiteY12" fmla="*/ 88 h 134583"/>
                <a:gd name="connsiteX13" fmla="*/ 18631 w 163977"/>
                <a:gd name="connsiteY13" fmla="*/ 14399 h 134583"/>
                <a:gd name="connsiteX14" fmla="*/ 108 w 163977"/>
                <a:gd name="connsiteY14" fmla="*/ 41803 h 134583"/>
                <a:gd name="connsiteX15" fmla="*/ 3752 w 163977"/>
                <a:gd name="connsiteY15" fmla="*/ 44848 h 134583"/>
                <a:gd name="connsiteX16" fmla="*/ 8611 w 163977"/>
                <a:gd name="connsiteY16" fmla="*/ 41194 h 134583"/>
                <a:gd name="connsiteX17" fmla="*/ 47176 w 163977"/>
                <a:gd name="connsiteY17" fmla="*/ 17748 h 134583"/>
                <a:gd name="connsiteX18" fmla="*/ 64484 w 163977"/>
                <a:gd name="connsiteY18" fmla="*/ 17748 h 134583"/>
                <a:gd name="connsiteX19" fmla="*/ 25616 w 163977"/>
                <a:gd name="connsiteY19" fmla="*/ 119142 h 134583"/>
                <a:gd name="connsiteX20" fmla="*/ 23186 w 163977"/>
                <a:gd name="connsiteY20" fmla="*/ 126450 h 134583"/>
                <a:gd name="connsiteX21" fmla="*/ 31993 w 163977"/>
                <a:gd name="connsiteY21" fmla="*/ 134671 h 134583"/>
                <a:gd name="connsiteX22" fmla="*/ 47176 w 163977"/>
                <a:gd name="connsiteY22" fmla="*/ 114880 h 134583"/>
                <a:gd name="connsiteX23" fmla="*/ 55374 w 163977"/>
                <a:gd name="connsiteY23" fmla="*/ 85040 h 134583"/>
                <a:gd name="connsiteX24" fmla="*/ 72379 w 163977"/>
                <a:gd name="connsiteY24" fmla="*/ 17748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977" h="134583">
                  <a:moveTo>
                    <a:pt x="72379" y="17748"/>
                  </a:moveTo>
                  <a:lnTo>
                    <a:pt x="106693" y="17748"/>
                  </a:lnTo>
                  <a:cubicBezTo>
                    <a:pt x="96672" y="62812"/>
                    <a:pt x="93939" y="75905"/>
                    <a:pt x="93939" y="96306"/>
                  </a:cubicBezTo>
                  <a:cubicBezTo>
                    <a:pt x="93939" y="100873"/>
                    <a:pt x="93939" y="109094"/>
                    <a:pt x="96369" y="119447"/>
                  </a:cubicBezTo>
                  <a:cubicBezTo>
                    <a:pt x="99405" y="132844"/>
                    <a:pt x="102746" y="134671"/>
                    <a:pt x="107301" y="134671"/>
                  </a:cubicBezTo>
                  <a:cubicBezTo>
                    <a:pt x="113374" y="134671"/>
                    <a:pt x="119751" y="129190"/>
                    <a:pt x="119751" y="123101"/>
                  </a:cubicBezTo>
                  <a:cubicBezTo>
                    <a:pt x="119751" y="121274"/>
                    <a:pt x="119751" y="120665"/>
                    <a:pt x="117929" y="116402"/>
                  </a:cubicBezTo>
                  <a:cubicBezTo>
                    <a:pt x="109122" y="94479"/>
                    <a:pt x="109122" y="74687"/>
                    <a:pt x="109122" y="66162"/>
                  </a:cubicBezTo>
                  <a:cubicBezTo>
                    <a:pt x="109122" y="50024"/>
                    <a:pt x="111248" y="33582"/>
                    <a:pt x="114588" y="17748"/>
                  </a:cubicBezTo>
                  <a:lnTo>
                    <a:pt x="149206" y="17748"/>
                  </a:lnTo>
                  <a:cubicBezTo>
                    <a:pt x="153153" y="17748"/>
                    <a:pt x="164085" y="17748"/>
                    <a:pt x="164085" y="7396"/>
                  </a:cubicBezTo>
                  <a:cubicBezTo>
                    <a:pt x="164085" y="88"/>
                    <a:pt x="157708" y="88"/>
                    <a:pt x="151939" y="88"/>
                  </a:cubicBezTo>
                  <a:lnTo>
                    <a:pt x="50212" y="88"/>
                  </a:lnTo>
                  <a:cubicBezTo>
                    <a:pt x="43532" y="88"/>
                    <a:pt x="31993" y="88"/>
                    <a:pt x="18631" y="14399"/>
                  </a:cubicBezTo>
                  <a:cubicBezTo>
                    <a:pt x="8003" y="26274"/>
                    <a:pt x="108" y="40280"/>
                    <a:pt x="108" y="41803"/>
                  </a:cubicBezTo>
                  <a:cubicBezTo>
                    <a:pt x="108" y="42107"/>
                    <a:pt x="108" y="44848"/>
                    <a:pt x="3752" y="44848"/>
                  </a:cubicBezTo>
                  <a:cubicBezTo>
                    <a:pt x="6181" y="44848"/>
                    <a:pt x="6789" y="43630"/>
                    <a:pt x="8611" y="41194"/>
                  </a:cubicBezTo>
                  <a:cubicBezTo>
                    <a:pt x="23490" y="17748"/>
                    <a:pt x="41102" y="17748"/>
                    <a:pt x="47176" y="17748"/>
                  </a:cubicBezTo>
                  <a:lnTo>
                    <a:pt x="64484" y="17748"/>
                  </a:lnTo>
                  <a:cubicBezTo>
                    <a:pt x="54767" y="54591"/>
                    <a:pt x="38369" y="91434"/>
                    <a:pt x="25616" y="119142"/>
                  </a:cubicBezTo>
                  <a:cubicBezTo>
                    <a:pt x="23186" y="123710"/>
                    <a:pt x="23186" y="124319"/>
                    <a:pt x="23186" y="126450"/>
                  </a:cubicBezTo>
                  <a:cubicBezTo>
                    <a:pt x="23186" y="132235"/>
                    <a:pt x="28045" y="134671"/>
                    <a:pt x="31993" y="134671"/>
                  </a:cubicBezTo>
                  <a:cubicBezTo>
                    <a:pt x="41102" y="134671"/>
                    <a:pt x="43532" y="126146"/>
                    <a:pt x="47176" y="114880"/>
                  </a:cubicBezTo>
                  <a:cubicBezTo>
                    <a:pt x="51427" y="100873"/>
                    <a:pt x="51427" y="100264"/>
                    <a:pt x="55374" y="85040"/>
                  </a:cubicBezTo>
                  <a:lnTo>
                    <a:pt x="72379" y="1774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9" name="Freeform: Shape 1778">
              <a:extLst>
                <a:ext uri="{FF2B5EF4-FFF2-40B4-BE49-F238E27FC236}">
                  <a16:creationId xmlns:a16="http://schemas.microsoft.com/office/drawing/2014/main" id="{7D04221B-F56A-D632-7389-BEABE115DF8B}"/>
                </a:ext>
              </a:extLst>
            </p:cNvPr>
            <p:cNvSpPr/>
            <p:nvPr>
              <p:custDataLst>
                <p:tags r:id="rId39"/>
              </p:custDataLst>
            </p:nvPr>
          </p:nvSpPr>
          <p:spPr>
            <a:xfrm>
              <a:off x="5157532" y="6700324"/>
              <a:ext cx="158511" cy="193653"/>
            </a:xfrm>
            <a:custGeom>
              <a:avLst/>
              <a:gdLst>
                <a:gd name="connsiteX0" fmla="*/ 23496 w 158511"/>
                <a:gd name="connsiteY0" fmla="*/ 171819 h 193653"/>
                <a:gd name="connsiteX1" fmla="*/ 7098 w 158511"/>
                <a:gd name="connsiteY1" fmla="*/ 184302 h 193653"/>
                <a:gd name="connsiteX2" fmla="*/ 114 w 158511"/>
                <a:gd name="connsiteY2" fmla="*/ 190088 h 193653"/>
                <a:gd name="connsiteX3" fmla="*/ 4062 w 158511"/>
                <a:gd name="connsiteY3" fmla="*/ 193742 h 193653"/>
                <a:gd name="connsiteX4" fmla="*/ 29569 w 158511"/>
                <a:gd name="connsiteY4" fmla="*/ 192828 h 193653"/>
                <a:gd name="connsiteX5" fmla="*/ 59632 w 158511"/>
                <a:gd name="connsiteY5" fmla="*/ 193742 h 193653"/>
                <a:gd name="connsiteX6" fmla="*/ 65098 w 158511"/>
                <a:gd name="connsiteY6" fmla="*/ 187652 h 193653"/>
                <a:gd name="connsiteX7" fmla="*/ 57810 w 158511"/>
                <a:gd name="connsiteY7" fmla="*/ 184302 h 193653"/>
                <a:gd name="connsiteX8" fmla="*/ 42627 w 158511"/>
                <a:gd name="connsiteY8" fmla="*/ 179431 h 193653"/>
                <a:gd name="connsiteX9" fmla="*/ 57506 w 158511"/>
                <a:gd name="connsiteY9" fmla="*/ 118533 h 193653"/>
                <a:gd name="connsiteX10" fmla="*/ 85443 w 158511"/>
                <a:gd name="connsiteY10" fmla="*/ 138021 h 193653"/>
                <a:gd name="connsiteX11" fmla="*/ 158625 w 158511"/>
                <a:gd name="connsiteY11" fmla="*/ 48806 h 193653"/>
                <a:gd name="connsiteX12" fmla="*/ 118238 w 158511"/>
                <a:gd name="connsiteY12" fmla="*/ 88 h 193653"/>
                <a:gd name="connsiteX13" fmla="*/ 78459 w 158511"/>
                <a:gd name="connsiteY13" fmla="*/ 22925 h 193653"/>
                <a:gd name="connsiteX14" fmla="*/ 51129 w 158511"/>
                <a:gd name="connsiteY14" fmla="*/ 88 h 193653"/>
                <a:gd name="connsiteX15" fmla="*/ 28658 w 158511"/>
                <a:gd name="connsiteY15" fmla="*/ 17444 h 193653"/>
                <a:gd name="connsiteX16" fmla="*/ 19245 w 158511"/>
                <a:gd name="connsiteY16" fmla="*/ 46979 h 193653"/>
                <a:gd name="connsiteX17" fmla="*/ 22889 w 158511"/>
                <a:gd name="connsiteY17" fmla="*/ 50024 h 193653"/>
                <a:gd name="connsiteX18" fmla="*/ 28051 w 158511"/>
                <a:gd name="connsiteY18" fmla="*/ 43021 h 193653"/>
                <a:gd name="connsiteX19" fmla="*/ 50218 w 158511"/>
                <a:gd name="connsiteY19" fmla="*/ 6787 h 193653"/>
                <a:gd name="connsiteX20" fmla="*/ 59632 w 158511"/>
                <a:gd name="connsiteY20" fmla="*/ 20793 h 193653"/>
                <a:gd name="connsiteX21" fmla="*/ 57506 w 158511"/>
                <a:gd name="connsiteY21" fmla="*/ 36322 h 193653"/>
                <a:gd name="connsiteX22" fmla="*/ 23496 w 158511"/>
                <a:gd name="connsiteY22" fmla="*/ 171819 h 193653"/>
                <a:gd name="connsiteX23" fmla="*/ 76940 w 158511"/>
                <a:gd name="connsiteY23" fmla="*/ 39671 h 193653"/>
                <a:gd name="connsiteX24" fmla="*/ 92731 w 158511"/>
                <a:gd name="connsiteY24" fmla="*/ 18357 h 193653"/>
                <a:gd name="connsiteX25" fmla="*/ 117327 w 158511"/>
                <a:gd name="connsiteY25" fmla="*/ 6787 h 193653"/>
                <a:gd name="connsiteX26" fmla="*/ 136762 w 158511"/>
                <a:gd name="connsiteY26" fmla="*/ 35409 h 193653"/>
                <a:gd name="connsiteX27" fmla="*/ 121275 w 158511"/>
                <a:gd name="connsiteY27" fmla="*/ 99960 h 193653"/>
                <a:gd name="connsiteX28" fmla="*/ 85139 w 158511"/>
                <a:gd name="connsiteY28" fmla="*/ 131322 h 193653"/>
                <a:gd name="connsiteX29" fmla="*/ 61150 w 158511"/>
                <a:gd name="connsiteY29" fmla="*/ 104223 h 193653"/>
                <a:gd name="connsiteX30" fmla="*/ 62061 w 158511"/>
                <a:gd name="connsiteY30" fmla="*/ 99351 h 193653"/>
                <a:gd name="connsiteX31" fmla="*/ 76940 w 158511"/>
                <a:gd name="connsiteY31" fmla="*/ 39671 h 19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193653">
                  <a:moveTo>
                    <a:pt x="23496" y="171819"/>
                  </a:moveTo>
                  <a:cubicBezTo>
                    <a:pt x="21067" y="182171"/>
                    <a:pt x="20459" y="184302"/>
                    <a:pt x="7098" y="184302"/>
                  </a:cubicBezTo>
                  <a:cubicBezTo>
                    <a:pt x="3454" y="184302"/>
                    <a:pt x="114" y="184302"/>
                    <a:pt x="114" y="190088"/>
                  </a:cubicBezTo>
                  <a:cubicBezTo>
                    <a:pt x="114" y="192524"/>
                    <a:pt x="1632" y="193742"/>
                    <a:pt x="4062" y="193742"/>
                  </a:cubicBezTo>
                  <a:cubicBezTo>
                    <a:pt x="12261" y="193742"/>
                    <a:pt x="21067" y="192828"/>
                    <a:pt x="29569" y="192828"/>
                  </a:cubicBezTo>
                  <a:cubicBezTo>
                    <a:pt x="39590" y="192828"/>
                    <a:pt x="49915" y="193742"/>
                    <a:pt x="59632" y="193742"/>
                  </a:cubicBezTo>
                  <a:cubicBezTo>
                    <a:pt x="61150" y="193742"/>
                    <a:pt x="65098" y="193742"/>
                    <a:pt x="65098" y="187652"/>
                  </a:cubicBezTo>
                  <a:cubicBezTo>
                    <a:pt x="65098" y="184302"/>
                    <a:pt x="62061" y="184302"/>
                    <a:pt x="57810" y="184302"/>
                  </a:cubicBezTo>
                  <a:cubicBezTo>
                    <a:pt x="42627" y="184302"/>
                    <a:pt x="42627" y="182171"/>
                    <a:pt x="42627" y="179431"/>
                  </a:cubicBezTo>
                  <a:cubicBezTo>
                    <a:pt x="42627" y="175777"/>
                    <a:pt x="55380" y="126146"/>
                    <a:pt x="57506" y="118533"/>
                  </a:cubicBezTo>
                  <a:cubicBezTo>
                    <a:pt x="61454" y="127364"/>
                    <a:pt x="69956" y="138021"/>
                    <a:pt x="85443" y="138021"/>
                  </a:cubicBezTo>
                  <a:cubicBezTo>
                    <a:pt x="120668" y="138021"/>
                    <a:pt x="158625" y="93566"/>
                    <a:pt x="158625" y="48806"/>
                  </a:cubicBezTo>
                  <a:cubicBezTo>
                    <a:pt x="158625" y="20184"/>
                    <a:pt x="141317" y="88"/>
                    <a:pt x="118238" y="88"/>
                  </a:cubicBezTo>
                  <a:cubicBezTo>
                    <a:pt x="103055" y="88"/>
                    <a:pt x="88480" y="11050"/>
                    <a:pt x="78459" y="22925"/>
                  </a:cubicBezTo>
                  <a:cubicBezTo>
                    <a:pt x="75422" y="6482"/>
                    <a:pt x="62365" y="88"/>
                    <a:pt x="51129" y="88"/>
                  </a:cubicBezTo>
                  <a:cubicBezTo>
                    <a:pt x="37161" y="88"/>
                    <a:pt x="31391" y="11963"/>
                    <a:pt x="28658" y="17444"/>
                  </a:cubicBezTo>
                  <a:cubicBezTo>
                    <a:pt x="23192" y="27796"/>
                    <a:pt x="19245" y="46066"/>
                    <a:pt x="19245" y="46979"/>
                  </a:cubicBezTo>
                  <a:cubicBezTo>
                    <a:pt x="19245" y="50024"/>
                    <a:pt x="22281" y="50024"/>
                    <a:pt x="22889" y="50024"/>
                  </a:cubicBezTo>
                  <a:cubicBezTo>
                    <a:pt x="25925" y="50024"/>
                    <a:pt x="26229" y="49719"/>
                    <a:pt x="28051" y="43021"/>
                  </a:cubicBezTo>
                  <a:cubicBezTo>
                    <a:pt x="33213" y="21402"/>
                    <a:pt x="39286" y="6787"/>
                    <a:pt x="50218" y="6787"/>
                  </a:cubicBezTo>
                  <a:cubicBezTo>
                    <a:pt x="55380" y="6787"/>
                    <a:pt x="59632" y="9223"/>
                    <a:pt x="59632" y="20793"/>
                  </a:cubicBezTo>
                  <a:cubicBezTo>
                    <a:pt x="59632" y="27796"/>
                    <a:pt x="58721" y="31146"/>
                    <a:pt x="57506" y="36322"/>
                  </a:cubicBezTo>
                  <a:lnTo>
                    <a:pt x="23496" y="171819"/>
                  </a:lnTo>
                  <a:close/>
                  <a:moveTo>
                    <a:pt x="76940" y="39671"/>
                  </a:moveTo>
                  <a:cubicBezTo>
                    <a:pt x="79066" y="31450"/>
                    <a:pt x="87265" y="22925"/>
                    <a:pt x="92731" y="18357"/>
                  </a:cubicBezTo>
                  <a:cubicBezTo>
                    <a:pt x="103359" y="8918"/>
                    <a:pt x="112165" y="6787"/>
                    <a:pt x="117327" y="6787"/>
                  </a:cubicBezTo>
                  <a:cubicBezTo>
                    <a:pt x="129474" y="6787"/>
                    <a:pt x="136762" y="17444"/>
                    <a:pt x="136762" y="35409"/>
                  </a:cubicBezTo>
                  <a:cubicBezTo>
                    <a:pt x="136762" y="53373"/>
                    <a:pt x="126741" y="88389"/>
                    <a:pt x="121275" y="99960"/>
                  </a:cubicBezTo>
                  <a:cubicBezTo>
                    <a:pt x="110950" y="121274"/>
                    <a:pt x="96375" y="131322"/>
                    <a:pt x="85139" y="131322"/>
                  </a:cubicBezTo>
                  <a:cubicBezTo>
                    <a:pt x="65098" y="131322"/>
                    <a:pt x="61150" y="106049"/>
                    <a:pt x="61150" y="104223"/>
                  </a:cubicBezTo>
                  <a:cubicBezTo>
                    <a:pt x="61150" y="103614"/>
                    <a:pt x="61150" y="103005"/>
                    <a:pt x="62061" y="99351"/>
                  </a:cubicBezTo>
                  <a:lnTo>
                    <a:pt x="76940" y="39671"/>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0" name="Freeform: Shape 1779">
              <a:extLst>
                <a:ext uri="{FF2B5EF4-FFF2-40B4-BE49-F238E27FC236}">
                  <a16:creationId xmlns:a16="http://schemas.microsoft.com/office/drawing/2014/main" id="{EB214852-166B-C6DF-7719-475731962571}"/>
                </a:ext>
              </a:extLst>
            </p:cNvPr>
            <p:cNvSpPr/>
            <p:nvPr>
              <p:custDataLst>
                <p:tags r:id="rId40"/>
              </p:custDataLst>
            </p:nvPr>
          </p:nvSpPr>
          <p:spPr>
            <a:xfrm>
              <a:off x="5333421" y="6567661"/>
              <a:ext cx="93952" cy="141525"/>
            </a:xfrm>
            <a:custGeom>
              <a:avLst/>
              <a:gdLst>
                <a:gd name="connsiteX0" fmla="*/ 94072 w 93952"/>
                <a:gd name="connsiteY0" fmla="*/ 102818 h 141525"/>
                <a:gd name="connsiteX1" fmla="*/ 86845 w 93952"/>
                <a:gd name="connsiteY1" fmla="*/ 102818 h 141525"/>
                <a:gd name="connsiteX2" fmla="*/ 81318 w 93952"/>
                <a:gd name="connsiteY2" fmla="*/ 122214 h 141525"/>
                <a:gd name="connsiteX3" fmla="*/ 60274 w 93952"/>
                <a:gd name="connsiteY3" fmla="*/ 123492 h 141525"/>
                <a:gd name="connsiteX4" fmla="*/ 21163 w 93952"/>
                <a:gd name="connsiteY4" fmla="*/ 123492 h 141525"/>
                <a:gd name="connsiteX5" fmla="*/ 63675 w 93952"/>
                <a:gd name="connsiteY5" fmla="*/ 87685 h 141525"/>
                <a:gd name="connsiteX6" fmla="*/ 94072 w 93952"/>
                <a:gd name="connsiteY6" fmla="*/ 41646 h 141525"/>
                <a:gd name="connsiteX7" fmla="*/ 44332 w 93952"/>
                <a:gd name="connsiteY7" fmla="*/ 84 h 141525"/>
                <a:gd name="connsiteX8" fmla="*/ 119 w 93952"/>
                <a:gd name="connsiteY8" fmla="*/ 38236 h 141525"/>
                <a:gd name="connsiteX9" fmla="*/ 11385 w 93952"/>
                <a:gd name="connsiteY9" fmla="*/ 50172 h 141525"/>
                <a:gd name="connsiteX10" fmla="*/ 22651 w 93952"/>
                <a:gd name="connsiteY10" fmla="*/ 38876 h 141525"/>
                <a:gd name="connsiteX11" fmla="*/ 10110 w 93952"/>
                <a:gd name="connsiteY11" fmla="*/ 27579 h 141525"/>
                <a:gd name="connsiteX12" fmla="*/ 41144 w 93952"/>
                <a:gd name="connsiteY12" fmla="*/ 7757 h 141525"/>
                <a:gd name="connsiteX13" fmla="*/ 73453 w 93952"/>
                <a:gd name="connsiteY13" fmla="*/ 41646 h 141525"/>
                <a:gd name="connsiteX14" fmla="*/ 53472 w 93952"/>
                <a:gd name="connsiteY14" fmla="*/ 82569 h 141525"/>
                <a:gd name="connsiteX15" fmla="*/ 2245 w 93952"/>
                <a:gd name="connsiteY15" fmla="*/ 133297 h 141525"/>
                <a:gd name="connsiteX16" fmla="*/ 119 w 93952"/>
                <a:gd name="connsiteY16" fmla="*/ 141609 h 141525"/>
                <a:gd name="connsiteX17" fmla="*/ 87695 w 93952"/>
                <a:gd name="connsiteY17" fmla="*/ 141609 h 141525"/>
                <a:gd name="connsiteX18" fmla="*/ 94072 w 93952"/>
                <a:gd name="connsiteY18" fmla="*/ 102818 h 14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41525">
                  <a:moveTo>
                    <a:pt x="94072" y="102818"/>
                  </a:moveTo>
                  <a:lnTo>
                    <a:pt x="86845" y="102818"/>
                  </a:lnTo>
                  <a:cubicBezTo>
                    <a:pt x="86207" y="107507"/>
                    <a:pt x="84081" y="120082"/>
                    <a:pt x="81318" y="122214"/>
                  </a:cubicBezTo>
                  <a:cubicBezTo>
                    <a:pt x="79618" y="123492"/>
                    <a:pt x="63250" y="123492"/>
                    <a:pt x="60274" y="123492"/>
                  </a:cubicBezTo>
                  <a:lnTo>
                    <a:pt x="21163" y="123492"/>
                  </a:lnTo>
                  <a:cubicBezTo>
                    <a:pt x="43482" y="103670"/>
                    <a:pt x="50922" y="97702"/>
                    <a:pt x="63675" y="87685"/>
                  </a:cubicBezTo>
                  <a:cubicBezTo>
                    <a:pt x="79405" y="75109"/>
                    <a:pt x="94072" y="61895"/>
                    <a:pt x="94072" y="41646"/>
                  </a:cubicBezTo>
                  <a:cubicBezTo>
                    <a:pt x="94072" y="15856"/>
                    <a:pt x="71540" y="84"/>
                    <a:pt x="44332" y="84"/>
                  </a:cubicBezTo>
                  <a:cubicBezTo>
                    <a:pt x="17974" y="84"/>
                    <a:pt x="119" y="18627"/>
                    <a:pt x="119" y="38236"/>
                  </a:cubicBezTo>
                  <a:cubicBezTo>
                    <a:pt x="119" y="49106"/>
                    <a:pt x="9259" y="50172"/>
                    <a:pt x="11385" y="50172"/>
                  </a:cubicBezTo>
                  <a:cubicBezTo>
                    <a:pt x="16486" y="50172"/>
                    <a:pt x="22651" y="46549"/>
                    <a:pt x="22651" y="38876"/>
                  </a:cubicBezTo>
                  <a:cubicBezTo>
                    <a:pt x="22651" y="35039"/>
                    <a:pt x="21163" y="27579"/>
                    <a:pt x="10110" y="27579"/>
                  </a:cubicBezTo>
                  <a:cubicBezTo>
                    <a:pt x="16699" y="12446"/>
                    <a:pt x="31153" y="7757"/>
                    <a:pt x="41144" y="7757"/>
                  </a:cubicBezTo>
                  <a:cubicBezTo>
                    <a:pt x="62400" y="7757"/>
                    <a:pt x="73453" y="24382"/>
                    <a:pt x="73453" y="41646"/>
                  </a:cubicBezTo>
                  <a:cubicBezTo>
                    <a:pt x="73453" y="60190"/>
                    <a:pt x="60274" y="74896"/>
                    <a:pt x="53472" y="82569"/>
                  </a:cubicBezTo>
                  <a:lnTo>
                    <a:pt x="2245" y="133297"/>
                  </a:lnTo>
                  <a:cubicBezTo>
                    <a:pt x="119" y="135215"/>
                    <a:pt x="119" y="135641"/>
                    <a:pt x="119" y="141609"/>
                  </a:cubicBezTo>
                  <a:lnTo>
                    <a:pt x="87695" y="141609"/>
                  </a:lnTo>
                  <a:lnTo>
                    <a:pt x="94072" y="10281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1" name="Freeform: Shape 1780">
              <a:extLst>
                <a:ext uri="{FF2B5EF4-FFF2-40B4-BE49-F238E27FC236}">
                  <a16:creationId xmlns:a16="http://schemas.microsoft.com/office/drawing/2014/main" id="{FBD9F771-714E-3B64-9759-0C1A646CD9C7}"/>
                </a:ext>
              </a:extLst>
            </p:cNvPr>
            <p:cNvSpPr/>
            <p:nvPr>
              <p:custDataLst>
                <p:tags r:id="rId41"/>
              </p:custDataLst>
            </p:nvPr>
          </p:nvSpPr>
          <p:spPr>
            <a:xfrm>
              <a:off x="5466580" y="6623593"/>
              <a:ext cx="149704" cy="214662"/>
            </a:xfrm>
            <a:custGeom>
              <a:avLst/>
              <a:gdLst>
                <a:gd name="connsiteX0" fmla="*/ 105190 w 149704"/>
                <a:gd name="connsiteY0" fmla="*/ 194655 h 214662"/>
                <a:gd name="connsiteX1" fmla="*/ 105190 w 149704"/>
                <a:gd name="connsiteY1" fmla="*/ 214751 h 214662"/>
                <a:gd name="connsiteX2" fmla="*/ 149829 w 149704"/>
                <a:gd name="connsiteY2" fmla="*/ 211402 h 214662"/>
                <a:gd name="connsiteX3" fmla="*/ 149829 w 149704"/>
                <a:gd name="connsiteY3" fmla="*/ 201963 h 214662"/>
                <a:gd name="connsiteX4" fmla="*/ 126143 w 149704"/>
                <a:gd name="connsiteY4" fmla="*/ 184911 h 214662"/>
                <a:gd name="connsiteX5" fmla="*/ 126143 w 149704"/>
                <a:gd name="connsiteY5" fmla="*/ 88 h 214662"/>
                <a:gd name="connsiteX6" fmla="*/ 82416 w 149704"/>
                <a:gd name="connsiteY6" fmla="*/ 3438 h 214662"/>
                <a:gd name="connsiteX7" fmla="*/ 82416 w 149704"/>
                <a:gd name="connsiteY7" fmla="*/ 12877 h 214662"/>
                <a:gd name="connsiteX8" fmla="*/ 106101 w 149704"/>
                <a:gd name="connsiteY8" fmla="*/ 29928 h 214662"/>
                <a:gd name="connsiteX9" fmla="*/ 106101 w 149704"/>
                <a:gd name="connsiteY9" fmla="*/ 95697 h 214662"/>
                <a:gd name="connsiteX10" fmla="*/ 67840 w 149704"/>
                <a:gd name="connsiteY10" fmla="*/ 76819 h 214662"/>
                <a:gd name="connsiteX11" fmla="*/ 124 w 149704"/>
                <a:gd name="connsiteY11" fmla="*/ 145937 h 214662"/>
                <a:gd name="connsiteX12" fmla="*/ 64500 w 149704"/>
                <a:gd name="connsiteY12" fmla="*/ 214751 h 214662"/>
                <a:gd name="connsiteX13" fmla="*/ 105190 w 149704"/>
                <a:gd name="connsiteY13" fmla="*/ 194655 h 214662"/>
                <a:gd name="connsiteX14" fmla="*/ 105190 w 149704"/>
                <a:gd name="connsiteY14" fmla="*/ 113053 h 214662"/>
                <a:gd name="connsiteX15" fmla="*/ 105190 w 149704"/>
                <a:gd name="connsiteY15" fmla="*/ 175472 h 214662"/>
                <a:gd name="connsiteX16" fmla="*/ 101850 w 149704"/>
                <a:gd name="connsiteY16" fmla="*/ 186738 h 214662"/>
                <a:gd name="connsiteX17" fmla="*/ 66018 w 149704"/>
                <a:gd name="connsiteY17" fmla="*/ 208052 h 214662"/>
                <a:gd name="connsiteX18" fmla="*/ 34134 w 149704"/>
                <a:gd name="connsiteY18" fmla="*/ 188565 h 214662"/>
                <a:gd name="connsiteX19" fmla="*/ 25327 w 149704"/>
                <a:gd name="connsiteY19" fmla="*/ 146242 h 214662"/>
                <a:gd name="connsiteX20" fmla="*/ 34741 w 149704"/>
                <a:gd name="connsiteY20" fmla="*/ 103005 h 214662"/>
                <a:gd name="connsiteX21" fmla="*/ 69055 w 149704"/>
                <a:gd name="connsiteY21" fmla="*/ 83517 h 214662"/>
                <a:gd name="connsiteX22" fmla="*/ 101850 w 149704"/>
                <a:gd name="connsiteY22" fmla="*/ 101787 h 214662"/>
                <a:gd name="connsiteX23" fmla="*/ 105190 w 149704"/>
                <a:gd name="connsiteY23" fmla="*/ 113053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190" y="194655"/>
                  </a:moveTo>
                  <a:lnTo>
                    <a:pt x="105190" y="214751"/>
                  </a:lnTo>
                  <a:lnTo>
                    <a:pt x="149829" y="211402"/>
                  </a:lnTo>
                  <a:lnTo>
                    <a:pt x="149829" y="201963"/>
                  </a:lnTo>
                  <a:cubicBezTo>
                    <a:pt x="128572" y="201963"/>
                    <a:pt x="126143" y="199831"/>
                    <a:pt x="126143" y="184911"/>
                  </a:cubicBezTo>
                  <a:lnTo>
                    <a:pt x="126143" y="88"/>
                  </a:lnTo>
                  <a:lnTo>
                    <a:pt x="82416" y="3438"/>
                  </a:lnTo>
                  <a:lnTo>
                    <a:pt x="82416" y="12877"/>
                  </a:lnTo>
                  <a:cubicBezTo>
                    <a:pt x="103672" y="12877"/>
                    <a:pt x="106101" y="15008"/>
                    <a:pt x="106101" y="29928"/>
                  </a:cubicBezTo>
                  <a:lnTo>
                    <a:pt x="106101" y="95697"/>
                  </a:lnTo>
                  <a:cubicBezTo>
                    <a:pt x="97295" y="84735"/>
                    <a:pt x="84238" y="76819"/>
                    <a:pt x="67840" y="76819"/>
                  </a:cubicBezTo>
                  <a:cubicBezTo>
                    <a:pt x="32008" y="76819"/>
                    <a:pt x="124" y="106658"/>
                    <a:pt x="124" y="145937"/>
                  </a:cubicBezTo>
                  <a:cubicBezTo>
                    <a:pt x="124" y="184607"/>
                    <a:pt x="29882" y="214751"/>
                    <a:pt x="64500" y="214751"/>
                  </a:cubicBezTo>
                  <a:cubicBezTo>
                    <a:pt x="83934" y="214751"/>
                    <a:pt x="97599" y="204399"/>
                    <a:pt x="105190" y="194655"/>
                  </a:cubicBezTo>
                  <a:close/>
                  <a:moveTo>
                    <a:pt x="105190" y="113053"/>
                  </a:moveTo>
                  <a:lnTo>
                    <a:pt x="105190" y="175472"/>
                  </a:lnTo>
                  <a:cubicBezTo>
                    <a:pt x="105190" y="180953"/>
                    <a:pt x="105190" y="181562"/>
                    <a:pt x="101850" y="186738"/>
                  </a:cubicBezTo>
                  <a:cubicBezTo>
                    <a:pt x="92740" y="201354"/>
                    <a:pt x="79076" y="208052"/>
                    <a:pt x="66018" y="208052"/>
                  </a:cubicBezTo>
                  <a:cubicBezTo>
                    <a:pt x="52353" y="208052"/>
                    <a:pt x="41422" y="200136"/>
                    <a:pt x="34134" y="188565"/>
                  </a:cubicBezTo>
                  <a:cubicBezTo>
                    <a:pt x="26238" y="176081"/>
                    <a:pt x="25327" y="158726"/>
                    <a:pt x="25327" y="146242"/>
                  </a:cubicBezTo>
                  <a:cubicBezTo>
                    <a:pt x="25327" y="134976"/>
                    <a:pt x="25935" y="116706"/>
                    <a:pt x="34741" y="103005"/>
                  </a:cubicBezTo>
                  <a:cubicBezTo>
                    <a:pt x="41118" y="93565"/>
                    <a:pt x="52657" y="83517"/>
                    <a:pt x="69055" y="83517"/>
                  </a:cubicBezTo>
                  <a:cubicBezTo>
                    <a:pt x="79683" y="83517"/>
                    <a:pt x="92437" y="88085"/>
                    <a:pt x="101850" y="101787"/>
                  </a:cubicBezTo>
                  <a:cubicBezTo>
                    <a:pt x="105190" y="106963"/>
                    <a:pt x="105190" y="107572"/>
                    <a:pt x="105190" y="11305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2" name="Freeform: Shape 1781">
              <a:extLst>
                <a:ext uri="{FF2B5EF4-FFF2-40B4-BE49-F238E27FC236}">
                  <a16:creationId xmlns:a16="http://schemas.microsoft.com/office/drawing/2014/main" id="{DA8BEEEB-B1BC-2916-E13D-C1D0110AB02A}"/>
                </a:ext>
              </a:extLst>
            </p:cNvPr>
            <p:cNvSpPr/>
            <p:nvPr>
              <p:custDataLst>
                <p:tags r:id="rId42"/>
              </p:custDataLst>
            </p:nvPr>
          </p:nvSpPr>
          <p:spPr>
            <a:xfrm>
              <a:off x="5615240" y="6700324"/>
              <a:ext cx="158511" cy="193653"/>
            </a:xfrm>
            <a:custGeom>
              <a:avLst/>
              <a:gdLst>
                <a:gd name="connsiteX0" fmla="*/ 23511 w 158511"/>
                <a:gd name="connsiteY0" fmla="*/ 171819 h 193653"/>
                <a:gd name="connsiteX1" fmla="*/ 7113 w 158511"/>
                <a:gd name="connsiteY1" fmla="*/ 184302 h 193653"/>
                <a:gd name="connsiteX2" fmla="*/ 129 w 158511"/>
                <a:gd name="connsiteY2" fmla="*/ 190088 h 193653"/>
                <a:gd name="connsiteX3" fmla="*/ 4077 w 158511"/>
                <a:gd name="connsiteY3" fmla="*/ 193742 h 193653"/>
                <a:gd name="connsiteX4" fmla="*/ 29584 w 158511"/>
                <a:gd name="connsiteY4" fmla="*/ 192828 h 193653"/>
                <a:gd name="connsiteX5" fmla="*/ 59647 w 158511"/>
                <a:gd name="connsiteY5" fmla="*/ 193742 h 193653"/>
                <a:gd name="connsiteX6" fmla="*/ 65113 w 158511"/>
                <a:gd name="connsiteY6" fmla="*/ 187652 h 193653"/>
                <a:gd name="connsiteX7" fmla="*/ 57825 w 158511"/>
                <a:gd name="connsiteY7" fmla="*/ 184302 h 193653"/>
                <a:gd name="connsiteX8" fmla="*/ 42642 w 158511"/>
                <a:gd name="connsiteY8" fmla="*/ 179431 h 193653"/>
                <a:gd name="connsiteX9" fmla="*/ 57521 w 158511"/>
                <a:gd name="connsiteY9" fmla="*/ 118533 h 193653"/>
                <a:gd name="connsiteX10" fmla="*/ 85458 w 158511"/>
                <a:gd name="connsiteY10" fmla="*/ 138021 h 193653"/>
                <a:gd name="connsiteX11" fmla="*/ 158640 w 158511"/>
                <a:gd name="connsiteY11" fmla="*/ 48806 h 193653"/>
                <a:gd name="connsiteX12" fmla="*/ 118253 w 158511"/>
                <a:gd name="connsiteY12" fmla="*/ 88 h 193653"/>
                <a:gd name="connsiteX13" fmla="*/ 78474 w 158511"/>
                <a:gd name="connsiteY13" fmla="*/ 22925 h 193653"/>
                <a:gd name="connsiteX14" fmla="*/ 51144 w 158511"/>
                <a:gd name="connsiteY14" fmla="*/ 88 h 193653"/>
                <a:gd name="connsiteX15" fmla="*/ 28673 w 158511"/>
                <a:gd name="connsiteY15" fmla="*/ 17444 h 193653"/>
                <a:gd name="connsiteX16" fmla="*/ 19260 w 158511"/>
                <a:gd name="connsiteY16" fmla="*/ 46979 h 193653"/>
                <a:gd name="connsiteX17" fmla="*/ 22904 w 158511"/>
                <a:gd name="connsiteY17" fmla="*/ 50024 h 193653"/>
                <a:gd name="connsiteX18" fmla="*/ 28066 w 158511"/>
                <a:gd name="connsiteY18" fmla="*/ 43021 h 193653"/>
                <a:gd name="connsiteX19" fmla="*/ 50233 w 158511"/>
                <a:gd name="connsiteY19" fmla="*/ 6787 h 193653"/>
                <a:gd name="connsiteX20" fmla="*/ 59647 w 158511"/>
                <a:gd name="connsiteY20" fmla="*/ 20793 h 193653"/>
                <a:gd name="connsiteX21" fmla="*/ 57521 w 158511"/>
                <a:gd name="connsiteY21" fmla="*/ 36322 h 193653"/>
                <a:gd name="connsiteX22" fmla="*/ 23511 w 158511"/>
                <a:gd name="connsiteY22" fmla="*/ 171819 h 193653"/>
                <a:gd name="connsiteX23" fmla="*/ 76955 w 158511"/>
                <a:gd name="connsiteY23" fmla="*/ 39671 h 193653"/>
                <a:gd name="connsiteX24" fmla="*/ 92746 w 158511"/>
                <a:gd name="connsiteY24" fmla="*/ 18357 h 193653"/>
                <a:gd name="connsiteX25" fmla="*/ 117342 w 158511"/>
                <a:gd name="connsiteY25" fmla="*/ 6787 h 193653"/>
                <a:gd name="connsiteX26" fmla="*/ 136777 w 158511"/>
                <a:gd name="connsiteY26" fmla="*/ 35409 h 193653"/>
                <a:gd name="connsiteX27" fmla="*/ 121290 w 158511"/>
                <a:gd name="connsiteY27" fmla="*/ 99960 h 193653"/>
                <a:gd name="connsiteX28" fmla="*/ 85154 w 158511"/>
                <a:gd name="connsiteY28" fmla="*/ 131322 h 193653"/>
                <a:gd name="connsiteX29" fmla="*/ 61165 w 158511"/>
                <a:gd name="connsiteY29" fmla="*/ 104223 h 193653"/>
                <a:gd name="connsiteX30" fmla="*/ 62076 w 158511"/>
                <a:gd name="connsiteY30" fmla="*/ 99351 h 193653"/>
                <a:gd name="connsiteX31" fmla="*/ 76955 w 158511"/>
                <a:gd name="connsiteY31" fmla="*/ 39671 h 19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193653">
                  <a:moveTo>
                    <a:pt x="23511" y="171819"/>
                  </a:moveTo>
                  <a:cubicBezTo>
                    <a:pt x="21082" y="182171"/>
                    <a:pt x="20474" y="184302"/>
                    <a:pt x="7113" y="184302"/>
                  </a:cubicBezTo>
                  <a:cubicBezTo>
                    <a:pt x="3469" y="184302"/>
                    <a:pt x="129" y="184302"/>
                    <a:pt x="129" y="190088"/>
                  </a:cubicBezTo>
                  <a:cubicBezTo>
                    <a:pt x="129" y="192524"/>
                    <a:pt x="1647" y="193742"/>
                    <a:pt x="4077" y="193742"/>
                  </a:cubicBezTo>
                  <a:cubicBezTo>
                    <a:pt x="12276" y="193742"/>
                    <a:pt x="21082" y="192828"/>
                    <a:pt x="29584" y="192828"/>
                  </a:cubicBezTo>
                  <a:cubicBezTo>
                    <a:pt x="39605" y="192828"/>
                    <a:pt x="49930" y="193742"/>
                    <a:pt x="59647" y="193742"/>
                  </a:cubicBezTo>
                  <a:cubicBezTo>
                    <a:pt x="61165" y="193742"/>
                    <a:pt x="65113" y="193742"/>
                    <a:pt x="65113" y="187652"/>
                  </a:cubicBezTo>
                  <a:cubicBezTo>
                    <a:pt x="65113" y="184302"/>
                    <a:pt x="62076" y="184302"/>
                    <a:pt x="57825" y="184302"/>
                  </a:cubicBezTo>
                  <a:cubicBezTo>
                    <a:pt x="42642" y="184302"/>
                    <a:pt x="42642" y="182171"/>
                    <a:pt x="42642" y="179431"/>
                  </a:cubicBezTo>
                  <a:cubicBezTo>
                    <a:pt x="42642" y="175777"/>
                    <a:pt x="55395" y="126146"/>
                    <a:pt x="57521" y="118533"/>
                  </a:cubicBezTo>
                  <a:cubicBezTo>
                    <a:pt x="61469" y="127364"/>
                    <a:pt x="69971" y="138021"/>
                    <a:pt x="85458" y="138021"/>
                  </a:cubicBezTo>
                  <a:cubicBezTo>
                    <a:pt x="120683" y="138021"/>
                    <a:pt x="158640" y="93566"/>
                    <a:pt x="158640" y="48806"/>
                  </a:cubicBezTo>
                  <a:cubicBezTo>
                    <a:pt x="158640" y="20184"/>
                    <a:pt x="141332" y="88"/>
                    <a:pt x="118253" y="88"/>
                  </a:cubicBezTo>
                  <a:cubicBezTo>
                    <a:pt x="103070" y="88"/>
                    <a:pt x="88495" y="11050"/>
                    <a:pt x="78474" y="22925"/>
                  </a:cubicBezTo>
                  <a:cubicBezTo>
                    <a:pt x="75437" y="6482"/>
                    <a:pt x="62380" y="88"/>
                    <a:pt x="51144" y="88"/>
                  </a:cubicBezTo>
                  <a:cubicBezTo>
                    <a:pt x="37176" y="88"/>
                    <a:pt x="31406" y="11963"/>
                    <a:pt x="28673" y="17444"/>
                  </a:cubicBezTo>
                  <a:cubicBezTo>
                    <a:pt x="23207" y="27796"/>
                    <a:pt x="19260" y="46066"/>
                    <a:pt x="19260" y="46979"/>
                  </a:cubicBezTo>
                  <a:cubicBezTo>
                    <a:pt x="19260" y="50024"/>
                    <a:pt x="22296" y="50024"/>
                    <a:pt x="22904" y="50024"/>
                  </a:cubicBezTo>
                  <a:cubicBezTo>
                    <a:pt x="25940" y="50024"/>
                    <a:pt x="26244" y="49719"/>
                    <a:pt x="28066" y="43021"/>
                  </a:cubicBezTo>
                  <a:cubicBezTo>
                    <a:pt x="33228" y="21402"/>
                    <a:pt x="39301" y="6787"/>
                    <a:pt x="50233" y="6787"/>
                  </a:cubicBezTo>
                  <a:cubicBezTo>
                    <a:pt x="55395" y="6787"/>
                    <a:pt x="59647" y="9223"/>
                    <a:pt x="59647" y="20793"/>
                  </a:cubicBezTo>
                  <a:cubicBezTo>
                    <a:pt x="59647" y="27796"/>
                    <a:pt x="58736" y="31146"/>
                    <a:pt x="57521" y="36322"/>
                  </a:cubicBezTo>
                  <a:lnTo>
                    <a:pt x="23511" y="171819"/>
                  </a:lnTo>
                  <a:close/>
                  <a:moveTo>
                    <a:pt x="76955" y="39671"/>
                  </a:moveTo>
                  <a:cubicBezTo>
                    <a:pt x="79081" y="31450"/>
                    <a:pt x="87280" y="22925"/>
                    <a:pt x="92746" y="18357"/>
                  </a:cubicBezTo>
                  <a:cubicBezTo>
                    <a:pt x="103374" y="8918"/>
                    <a:pt x="112180" y="6787"/>
                    <a:pt x="117342" y="6787"/>
                  </a:cubicBezTo>
                  <a:cubicBezTo>
                    <a:pt x="129489" y="6787"/>
                    <a:pt x="136777" y="17444"/>
                    <a:pt x="136777" y="35409"/>
                  </a:cubicBezTo>
                  <a:cubicBezTo>
                    <a:pt x="136777" y="53373"/>
                    <a:pt x="126756" y="88389"/>
                    <a:pt x="121290" y="99960"/>
                  </a:cubicBezTo>
                  <a:cubicBezTo>
                    <a:pt x="110965" y="121274"/>
                    <a:pt x="96390" y="131322"/>
                    <a:pt x="85154" y="131322"/>
                  </a:cubicBezTo>
                  <a:cubicBezTo>
                    <a:pt x="65113" y="131322"/>
                    <a:pt x="61165" y="106049"/>
                    <a:pt x="61165" y="104223"/>
                  </a:cubicBezTo>
                  <a:cubicBezTo>
                    <a:pt x="61165" y="103614"/>
                    <a:pt x="61165" y="103005"/>
                    <a:pt x="62076" y="99351"/>
                  </a:cubicBezTo>
                  <a:lnTo>
                    <a:pt x="76955" y="39671"/>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3" name="Freeform: Shape 1782">
              <a:extLst>
                <a:ext uri="{FF2B5EF4-FFF2-40B4-BE49-F238E27FC236}">
                  <a16:creationId xmlns:a16="http://schemas.microsoft.com/office/drawing/2014/main" id="{7884AF0C-1E0A-0C1A-A023-62AD617C7E77}"/>
                </a:ext>
              </a:extLst>
            </p:cNvPr>
            <p:cNvSpPr/>
            <p:nvPr>
              <p:custDataLst>
                <p:tags r:id="rId43"/>
              </p:custDataLst>
            </p:nvPr>
          </p:nvSpPr>
          <p:spPr>
            <a:xfrm>
              <a:off x="5891507" y="6393397"/>
              <a:ext cx="149401" cy="730462"/>
            </a:xfrm>
            <a:custGeom>
              <a:avLst/>
              <a:gdLst>
                <a:gd name="connsiteX0" fmla="*/ 149537 w 149401"/>
                <a:gd name="connsiteY0" fmla="*/ 727492 h 730462"/>
                <a:gd name="connsiteX1" fmla="*/ 148323 w 149401"/>
                <a:gd name="connsiteY1" fmla="*/ 724752 h 730462"/>
                <a:gd name="connsiteX2" fmla="*/ 96396 w 149401"/>
                <a:gd name="connsiteY2" fmla="*/ 660201 h 730462"/>
                <a:gd name="connsiteX3" fmla="*/ 25340 w 149401"/>
                <a:gd name="connsiteY3" fmla="*/ 365458 h 730462"/>
                <a:gd name="connsiteX4" fmla="*/ 86376 w 149401"/>
                <a:gd name="connsiteY4" fmla="*/ 87157 h 730462"/>
                <a:gd name="connsiteX5" fmla="*/ 148626 w 149401"/>
                <a:gd name="connsiteY5" fmla="*/ 5555 h 730462"/>
                <a:gd name="connsiteX6" fmla="*/ 149537 w 149401"/>
                <a:gd name="connsiteY6" fmla="*/ 3119 h 730462"/>
                <a:gd name="connsiteX7" fmla="*/ 143160 w 149401"/>
                <a:gd name="connsiteY7" fmla="*/ 74 h 730462"/>
                <a:gd name="connsiteX8" fmla="*/ 133747 w 149401"/>
                <a:gd name="connsiteY8" fmla="*/ 4641 h 730462"/>
                <a:gd name="connsiteX9" fmla="*/ 136 w 149401"/>
                <a:gd name="connsiteY9" fmla="*/ 365153 h 730462"/>
                <a:gd name="connsiteX10" fmla="*/ 104595 w 149401"/>
                <a:gd name="connsiteY10" fmla="*/ 696435 h 730462"/>
                <a:gd name="connsiteX11" fmla="*/ 134658 w 149401"/>
                <a:gd name="connsiteY11" fmla="*/ 726883 h 730462"/>
                <a:gd name="connsiteX12" fmla="*/ 143160 w 149401"/>
                <a:gd name="connsiteY12" fmla="*/ 730537 h 730462"/>
                <a:gd name="connsiteX13" fmla="*/ 149537 w 149401"/>
                <a:gd name="connsiteY13" fmla="*/ 727492 h 7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01" h="730462">
                  <a:moveTo>
                    <a:pt x="149537" y="727492"/>
                  </a:moveTo>
                  <a:cubicBezTo>
                    <a:pt x="149537" y="726274"/>
                    <a:pt x="148930" y="725665"/>
                    <a:pt x="148323" y="724752"/>
                  </a:cubicBezTo>
                  <a:cubicBezTo>
                    <a:pt x="137087" y="713486"/>
                    <a:pt x="116742" y="693085"/>
                    <a:pt x="96396" y="660201"/>
                  </a:cubicBezTo>
                  <a:cubicBezTo>
                    <a:pt x="47507" y="581643"/>
                    <a:pt x="25340" y="482685"/>
                    <a:pt x="25340" y="365458"/>
                  </a:cubicBezTo>
                  <a:cubicBezTo>
                    <a:pt x="25340" y="283551"/>
                    <a:pt x="36271" y="177894"/>
                    <a:pt x="86376" y="87157"/>
                  </a:cubicBezTo>
                  <a:cubicBezTo>
                    <a:pt x="110365" y="43920"/>
                    <a:pt x="135265" y="18952"/>
                    <a:pt x="148626" y="5555"/>
                  </a:cubicBezTo>
                  <a:cubicBezTo>
                    <a:pt x="149537" y="4641"/>
                    <a:pt x="149537" y="4032"/>
                    <a:pt x="149537" y="3119"/>
                  </a:cubicBezTo>
                  <a:cubicBezTo>
                    <a:pt x="149537" y="74"/>
                    <a:pt x="147412" y="74"/>
                    <a:pt x="143160" y="74"/>
                  </a:cubicBezTo>
                  <a:cubicBezTo>
                    <a:pt x="138909" y="74"/>
                    <a:pt x="138302" y="74"/>
                    <a:pt x="133747" y="4641"/>
                  </a:cubicBezTo>
                  <a:cubicBezTo>
                    <a:pt x="32020" y="97510"/>
                    <a:pt x="136" y="236965"/>
                    <a:pt x="136" y="365153"/>
                  </a:cubicBezTo>
                  <a:cubicBezTo>
                    <a:pt x="136" y="484817"/>
                    <a:pt x="27465" y="605393"/>
                    <a:pt x="104595" y="696435"/>
                  </a:cubicBezTo>
                  <a:cubicBezTo>
                    <a:pt x="110668" y="703438"/>
                    <a:pt x="122208" y="715922"/>
                    <a:pt x="134658" y="726883"/>
                  </a:cubicBezTo>
                  <a:cubicBezTo>
                    <a:pt x="138302" y="730537"/>
                    <a:pt x="138909" y="730537"/>
                    <a:pt x="143160" y="730537"/>
                  </a:cubicBezTo>
                  <a:cubicBezTo>
                    <a:pt x="147412" y="730537"/>
                    <a:pt x="149537" y="730537"/>
                    <a:pt x="149537" y="72749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4" name="Freeform: Shape 1783">
              <a:extLst>
                <a:ext uri="{FF2B5EF4-FFF2-40B4-BE49-F238E27FC236}">
                  <a16:creationId xmlns:a16="http://schemas.microsoft.com/office/drawing/2014/main" id="{AB8B6070-CDAB-15FB-34DA-CF19E8FBDA9F}"/>
                </a:ext>
              </a:extLst>
            </p:cNvPr>
            <p:cNvSpPr/>
            <p:nvPr>
              <p:custDataLst>
                <p:tags r:id="rId44"/>
              </p:custDataLst>
            </p:nvPr>
          </p:nvSpPr>
          <p:spPr>
            <a:xfrm>
              <a:off x="6098639" y="6417606"/>
              <a:ext cx="149704" cy="214662"/>
            </a:xfrm>
            <a:custGeom>
              <a:avLst/>
              <a:gdLst>
                <a:gd name="connsiteX0" fmla="*/ 105211 w 149704"/>
                <a:gd name="connsiteY0" fmla="*/ 194648 h 214662"/>
                <a:gd name="connsiteX1" fmla="*/ 105211 w 149704"/>
                <a:gd name="connsiteY1" fmla="*/ 214744 h 214662"/>
                <a:gd name="connsiteX2" fmla="*/ 149849 w 149704"/>
                <a:gd name="connsiteY2" fmla="*/ 211395 h 214662"/>
                <a:gd name="connsiteX3" fmla="*/ 149849 w 149704"/>
                <a:gd name="connsiteY3" fmla="*/ 201956 h 214662"/>
                <a:gd name="connsiteX4" fmla="*/ 126164 w 149704"/>
                <a:gd name="connsiteY4" fmla="*/ 184905 h 214662"/>
                <a:gd name="connsiteX5" fmla="*/ 126164 w 149704"/>
                <a:gd name="connsiteY5" fmla="*/ 81 h 214662"/>
                <a:gd name="connsiteX6" fmla="*/ 82437 w 149704"/>
                <a:gd name="connsiteY6" fmla="*/ 3431 h 214662"/>
                <a:gd name="connsiteX7" fmla="*/ 82437 w 149704"/>
                <a:gd name="connsiteY7" fmla="*/ 12870 h 214662"/>
                <a:gd name="connsiteX8" fmla="*/ 106122 w 149704"/>
                <a:gd name="connsiteY8" fmla="*/ 29921 h 214662"/>
                <a:gd name="connsiteX9" fmla="*/ 106122 w 149704"/>
                <a:gd name="connsiteY9" fmla="*/ 95690 h 214662"/>
                <a:gd name="connsiteX10" fmla="*/ 67861 w 149704"/>
                <a:gd name="connsiteY10" fmla="*/ 76812 h 214662"/>
                <a:gd name="connsiteX11" fmla="*/ 144 w 149704"/>
                <a:gd name="connsiteY11" fmla="*/ 145930 h 214662"/>
                <a:gd name="connsiteX12" fmla="*/ 64520 w 149704"/>
                <a:gd name="connsiteY12" fmla="*/ 214744 h 214662"/>
                <a:gd name="connsiteX13" fmla="*/ 105211 w 149704"/>
                <a:gd name="connsiteY13" fmla="*/ 194648 h 214662"/>
                <a:gd name="connsiteX14" fmla="*/ 105211 w 149704"/>
                <a:gd name="connsiteY14" fmla="*/ 113046 h 214662"/>
                <a:gd name="connsiteX15" fmla="*/ 105211 w 149704"/>
                <a:gd name="connsiteY15" fmla="*/ 175466 h 214662"/>
                <a:gd name="connsiteX16" fmla="*/ 101871 w 149704"/>
                <a:gd name="connsiteY16" fmla="*/ 186732 h 214662"/>
                <a:gd name="connsiteX17" fmla="*/ 66039 w 149704"/>
                <a:gd name="connsiteY17" fmla="*/ 208046 h 214662"/>
                <a:gd name="connsiteX18" fmla="*/ 34154 w 149704"/>
                <a:gd name="connsiteY18" fmla="*/ 188559 h 214662"/>
                <a:gd name="connsiteX19" fmla="*/ 25348 w 149704"/>
                <a:gd name="connsiteY19" fmla="*/ 146235 h 214662"/>
                <a:gd name="connsiteX20" fmla="*/ 34762 w 149704"/>
                <a:gd name="connsiteY20" fmla="*/ 102998 h 214662"/>
                <a:gd name="connsiteX21" fmla="*/ 69075 w 149704"/>
                <a:gd name="connsiteY21" fmla="*/ 83511 h 214662"/>
                <a:gd name="connsiteX22" fmla="*/ 101871 w 149704"/>
                <a:gd name="connsiteY22" fmla="*/ 101780 h 214662"/>
                <a:gd name="connsiteX23" fmla="*/ 105211 w 149704"/>
                <a:gd name="connsiteY23" fmla="*/ 113046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211" y="194648"/>
                  </a:moveTo>
                  <a:lnTo>
                    <a:pt x="105211" y="214744"/>
                  </a:lnTo>
                  <a:lnTo>
                    <a:pt x="149849" y="211395"/>
                  </a:lnTo>
                  <a:lnTo>
                    <a:pt x="149849" y="201956"/>
                  </a:lnTo>
                  <a:cubicBezTo>
                    <a:pt x="128593" y="201956"/>
                    <a:pt x="126164" y="199825"/>
                    <a:pt x="126164" y="184905"/>
                  </a:cubicBezTo>
                  <a:lnTo>
                    <a:pt x="126164" y="81"/>
                  </a:lnTo>
                  <a:lnTo>
                    <a:pt x="82437" y="3431"/>
                  </a:lnTo>
                  <a:lnTo>
                    <a:pt x="82437" y="12870"/>
                  </a:lnTo>
                  <a:cubicBezTo>
                    <a:pt x="103693" y="12870"/>
                    <a:pt x="106122" y="15001"/>
                    <a:pt x="106122" y="29921"/>
                  </a:cubicBezTo>
                  <a:lnTo>
                    <a:pt x="106122" y="95690"/>
                  </a:lnTo>
                  <a:cubicBezTo>
                    <a:pt x="97316" y="84729"/>
                    <a:pt x="84258" y="76812"/>
                    <a:pt x="67861" y="76812"/>
                  </a:cubicBezTo>
                  <a:cubicBezTo>
                    <a:pt x="32029" y="76812"/>
                    <a:pt x="144" y="106652"/>
                    <a:pt x="144" y="145930"/>
                  </a:cubicBezTo>
                  <a:cubicBezTo>
                    <a:pt x="144" y="184600"/>
                    <a:pt x="29903" y="214744"/>
                    <a:pt x="64520" y="214744"/>
                  </a:cubicBezTo>
                  <a:cubicBezTo>
                    <a:pt x="83955" y="214744"/>
                    <a:pt x="97620" y="204392"/>
                    <a:pt x="105211" y="194648"/>
                  </a:cubicBezTo>
                  <a:close/>
                  <a:moveTo>
                    <a:pt x="105211" y="113046"/>
                  </a:moveTo>
                  <a:lnTo>
                    <a:pt x="105211" y="175466"/>
                  </a:lnTo>
                  <a:cubicBezTo>
                    <a:pt x="105211" y="180946"/>
                    <a:pt x="105211" y="181555"/>
                    <a:pt x="101871" y="186732"/>
                  </a:cubicBezTo>
                  <a:cubicBezTo>
                    <a:pt x="92761" y="201347"/>
                    <a:pt x="79096" y="208046"/>
                    <a:pt x="66039" y="208046"/>
                  </a:cubicBezTo>
                  <a:cubicBezTo>
                    <a:pt x="52374" y="208046"/>
                    <a:pt x="41442" y="200129"/>
                    <a:pt x="34154" y="188559"/>
                  </a:cubicBezTo>
                  <a:cubicBezTo>
                    <a:pt x="26259" y="176075"/>
                    <a:pt x="25348" y="158719"/>
                    <a:pt x="25348" y="146235"/>
                  </a:cubicBezTo>
                  <a:cubicBezTo>
                    <a:pt x="25348" y="134969"/>
                    <a:pt x="25956" y="116700"/>
                    <a:pt x="34762" y="102998"/>
                  </a:cubicBezTo>
                  <a:cubicBezTo>
                    <a:pt x="41139" y="93559"/>
                    <a:pt x="52678" y="83511"/>
                    <a:pt x="69075" y="83511"/>
                  </a:cubicBezTo>
                  <a:cubicBezTo>
                    <a:pt x="79704" y="83511"/>
                    <a:pt x="92457" y="88078"/>
                    <a:pt x="101871" y="101780"/>
                  </a:cubicBezTo>
                  <a:cubicBezTo>
                    <a:pt x="105211" y="106956"/>
                    <a:pt x="105211" y="107565"/>
                    <a:pt x="105211" y="113046"/>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5" name="Freeform: Shape 1784">
              <a:extLst>
                <a:ext uri="{FF2B5EF4-FFF2-40B4-BE49-F238E27FC236}">
                  <a16:creationId xmlns:a16="http://schemas.microsoft.com/office/drawing/2014/main" id="{B707BF58-E4FF-F482-96F4-9B76C855EB61}"/>
                </a:ext>
              </a:extLst>
            </p:cNvPr>
            <p:cNvSpPr/>
            <p:nvPr>
              <p:custDataLst>
                <p:tags r:id="rId45"/>
              </p:custDataLst>
            </p:nvPr>
          </p:nvSpPr>
          <p:spPr>
            <a:xfrm>
              <a:off x="6273110" y="6414256"/>
              <a:ext cx="151526" cy="277082"/>
            </a:xfrm>
            <a:custGeom>
              <a:avLst/>
              <a:gdLst>
                <a:gd name="connsiteX0" fmla="*/ 95500 w 151526"/>
                <a:gd name="connsiteY0" fmla="*/ 92950 h 277082"/>
                <a:gd name="connsiteX1" fmla="*/ 121614 w 151526"/>
                <a:gd name="connsiteY1" fmla="*/ 92950 h 277082"/>
                <a:gd name="connsiteX2" fmla="*/ 130724 w 151526"/>
                <a:gd name="connsiteY2" fmla="*/ 86860 h 277082"/>
                <a:gd name="connsiteX3" fmla="*/ 122525 w 151526"/>
                <a:gd name="connsiteY3" fmla="*/ 83511 h 277082"/>
                <a:gd name="connsiteX4" fmla="*/ 97321 w 151526"/>
                <a:gd name="connsiteY4" fmla="*/ 83511 h 277082"/>
                <a:gd name="connsiteX5" fmla="*/ 103698 w 151526"/>
                <a:gd name="connsiteY5" fmla="*/ 48799 h 277082"/>
                <a:gd name="connsiteX6" fmla="*/ 110986 w 151526"/>
                <a:gd name="connsiteY6" fmla="*/ 17133 h 277082"/>
                <a:gd name="connsiteX7" fmla="*/ 125258 w 151526"/>
                <a:gd name="connsiteY7" fmla="*/ 6780 h 277082"/>
                <a:gd name="connsiteX8" fmla="*/ 140138 w 151526"/>
                <a:gd name="connsiteY8" fmla="*/ 12261 h 277082"/>
                <a:gd name="connsiteX9" fmla="*/ 123740 w 151526"/>
                <a:gd name="connsiteY9" fmla="*/ 28703 h 277082"/>
                <a:gd name="connsiteX10" fmla="*/ 134975 w 151526"/>
                <a:gd name="connsiteY10" fmla="*/ 39360 h 277082"/>
                <a:gd name="connsiteX11" fmla="*/ 151677 w 151526"/>
                <a:gd name="connsiteY11" fmla="*/ 21091 h 277082"/>
                <a:gd name="connsiteX12" fmla="*/ 125258 w 151526"/>
                <a:gd name="connsiteY12" fmla="*/ 81 h 277082"/>
                <a:gd name="connsiteX13" fmla="*/ 86693 w 151526"/>
                <a:gd name="connsiteY13" fmla="*/ 35706 h 277082"/>
                <a:gd name="connsiteX14" fmla="*/ 76672 w 151526"/>
                <a:gd name="connsiteY14" fmla="*/ 83511 h 277082"/>
                <a:gd name="connsiteX15" fmla="*/ 55720 w 151526"/>
                <a:gd name="connsiteY15" fmla="*/ 83511 h 277082"/>
                <a:gd name="connsiteX16" fmla="*/ 46610 w 151526"/>
                <a:gd name="connsiteY16" fmla="*/ 89296 h 277082"/>
                <a:gd name="connsiteX17" fmla="*/ 55113 w 151526"/>
                <a:gd name="connsiteY17" fmla="*/ 92950 h 277082"/>
                <a:gd name="connsiteX18" fmla="*/ 75154 w 151526"/>
                <a:gd name="connsiteY18" fmla="*/ 92950 h 277082"/>
                <a:gd name="connsiteX19" fmla="*/ 52380 w 151526"/>
                <a:gd name="connsiteY19" fmla="*/ 213222 h 277082"/>
                <a:gd name="connsiteX20" fmla="*/ 25961 w 151526"/>
                <a:gd name="connsiteY20" fmla="*/ 270465 h 277082"/>
                <a:gd name="connsiteX21" fmla="*/ 11385 w 151526"/>
                <a:gd name="connsiteY21" fmla="*/ 264985 h 277082"/>
                <a:gd name="connsiteX22" fmla="*/ 28087 w 151526"/>
                <a:gd name="connsiteY22" fmla="*/ 248542 h 277082"/>
                <a:gd name="connsiteX23" fmla="*/ 16851 w 151526"/>
                <a:gd name="connsiteY23" fmla="*/ 237885 h 277082"/>
                <a:gd name="connsiteX24" fmla="*/ 150 w 151526"/>
                <a:gd name="connsiteY24" fmla="*/ 256155 h 277082"/>
                <a:gd name="connsiteX25" fmla="*/ 25961 w 151526"/>
                <a:gd name="connsiteY25" fmla="*/ 277164 h 277082"/>
                <a:gd name="connsiteX26" fmla="*/ 60275 w 151526"/>
                <a:gd name="connsiteY26" fmla="*/ 247629 h 277082"/>
                <a:gd name="connsiteX27" fmla="*/ 77280 w 151526"/>
                <a:gd name="connsiteY27" fmla="*/ 189472 h 277082"/>
                <a:gd name="connsiteX28" fmla="*/ 95500 w 151526"/>
                <a:gd name="connsiteY28" fmla="*/ 92950 h 27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526" h="277082">
                  <a:moveTo>
                    <a:pt x="95500" y="92950"/>
                  </a:moveTo>
                  <a:lnTo>
                    <a:pt x="121614" y="92950"/>
                  </a:lnTo>
                  <a:cubicBezTo>
                    <a:pt x="127688" y="92950"/>
                    <a:pt x="130724" y="92950"/>
                    <a:pt x="130724" y="86860"/>
                  </a:cubicBezTo>
                  <a:cubicBezTo>
                    <a:pt x="130724" y="83511"/>
                    <a:pt x="127688" y="83511"/>
                    <a:pt x="122525" y="83511"/>
                  </a:cubicBezTo>
                  <a:lnTo>
                    <a:pt x="97321" y="83511"/>
                  </a:lnTo>
                  <a:lnTo>
                    <a:pt x="103698" y="48799"/>
                  </a:lnTo>
                  <a:cubicBezTo>
                    <a:pt x="104913" y="42405"/>
                    <a:pt x="109164" y="20786"/>
                    <a:pt x="110986" y="17133"/>
                  </a:cubicBezTo>
                  <a:cubicBezTo>
                    <a:pt x="113719" y="11347"/>
                    <a:pt x="118881" y="6780"/>
                    <a:pt x="125258" y="6780"/>
                  </a:cubicBezTo>
                  <a:cubicBezTo>
                    <a:pt x="126473" y="6780"/>
                    <a:pt x="134368" y="6780"/>
                    <a:pt x="140138" y="12261"/>
                  </a:cubicBezTo>
                  <a:cubicBezTo>
                    <a:pt x="126777" y="13479"/>
                    <a:pt x="123740" y="24136"/>
                    <a:pt x="123740" y="28703"/>
                  </a:cubicBezTo>
                  <a:cubicBezTo>
                    <a:pt x="123740" y="35706"/>
                    <a:pt x="129206" y="39360"/>
                    <a:pt x="134975" y="39360"/>
                  </a:cubicBezTo>
                  <a:cubicBezTo>
                    <a:pt x="142871" y="39360"/>
                    <a:pt x="151677" y="32661"/>
                    <a:pt x="151677" y="21091"/>
                  </a:cubicBezTo>
                  <a:cubicBezTo>
                    <a:pt x="151677" y="7085"/>
                    <a:pt x="137708" y="81"/>
                    <a:pt x="125258" y="81"/>
                  </a:cubicBezTo>
                  <a:cubicBezTo>
                    <a:pt x="114934" y="81"/>
                    <a:pt x="95803" y="5562"/>
                    <a:pt x="86693" y="35706"/>
                  </a:cubicBezTo>
                  <a:cubicBezTo>
                    <a:pt x="84871" y="42101"/>
                    <a:pt x="83960" y="45145"/>
                    <a:pt x="76672" y="83511"/>
                  </a:cubicBezTo>
                  <a:lnTo>
                    <a:pt x="55720" y="83511"/>
                  </a:lnTo>
                  <a:cubicBezTo>
                    <a:pt x="49950" y="83511"/>
                    <a:pt x="46610" y="83511"/>
                    <a:pt x="46610" y="89296"/>
                  </a:cubicBezTo>
                  <a:cubicBezTo>
                    <a:pt x="46610" y="92950"/>
                    <a:pt x="49343" y="92950"/>
                    <a:pt x="55113" y="92950"/>
                  </a:cubicBezTo>
                  <a:lnTo>
                    <a:pt x="75154" y="92950"/>
                  </a:lnTo>
                  <a:lnTo>
                    <a:pt x="52380" y="213222"/>
                  </a:lnTo>
                  <a:cubicBezTo>
                    <a:pt x="46914" y="242757"/>
                    <a:pt x="41751" y="270465"/>
                    <a:pt x="25961" y="270465"/>
                  </a:cubicBezTo>
                  <a:cubicBezTo>
                    <a:pt x="24746" y="270465"/>
                    <a:pt x="17155" y="270465"/>
                    <a:pt x="11385" y="264985"/>
                  </a:cubicBezTo>
                  <a:cubicBezTo>
                    <a:pt x="25354" y="264071"/>
                    <a:pt x="28087" y="253110"/>
                    <a:pt x="28087" y="248542"/>
                  </a:cubicBezTo>
                  <a:cubicBezTo>
                    <a:pt x="28087" y="241539"/>
                    <a:pt x="22621" y="237885"/>
                    <a:pt x="16851" y="237885"/>
                  </a:cubicBezTo>
                  <a:cubicBezTo>
                    <a:pt x="8956" y="237885"/>
                    <a:pt x="150" y="244584"/>
                    <a:pt x="150" y="256155"/>
                  </a:cubicBezTo>
                  <a:cubicBezTo>
                    <a:pt x="150" y="269856"/>
                    <a:pt x="13511" y="277164"/>
                    <a:pt x="25961" y="277164"/>
                  </a:cubicBezTo>
                  <a:cubicBezTo>
                    <a:pt x="42662" y="277164"/>
                    <a:pt x="54809" y="259199"/>
                    <a:pt x="60275" y="247629"/>
                  </a:cubicBezTo>
                  <a:cubicBezTo>
                    <a:pt x="69992" y="228446"/>
                    <a:pt x="76976" y="191603"/>
                    <a:pt x="77280" y="189472"/>
                  </a:cubicBezTo>
                  <a:lnTo>
                    <a:pt x="95500" y="92950"/>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6" name="Freeform: Shape 1785">
              <a:extLst>
                <a:ext uri="{FF2B5EF4-FFF2-40B4-BE49-F238E27FC236}">
                  <a16:creationId xmlns:a16="http://schemas.microsoft.com/office/drawing/2014/main" id="{08F3B907-7314-AC24-DAAD-799E91F91A60}"/>
                </a:ext>
              </a:extLst>
            </p:cNvPr>
            <p:cNvSpPr/>
            <p:nvPr>
              <p:custDataLst>
                <p:tags r:id="rId46"/>
              </p:custDataLst>
            </p:nvPr>
          </p:nvSpPr>
          <p:spPr>
            <a:xfrm>
              <a:off x="6088314" y="6752695"/>
              <a:ext cx="350055" cy="12178"/>
            </a:xfrm>
            <a:custGeom>
              <a:avLst/>
              <a:gdLst>
                <a:gd name="connsiteX0" fmla="*/ 0 w 350055"/>
                <a:gd name="connsiteY0" fmla="*/ 0 h 12178"/>
                <a:gd name="connsiteX1" fmla="*/ 350055 w 350055"/>
                <a:gd name="connsiteY1" fmla="*/ 0 h 12178"/>
                <a:gd name="connsiteX2" fmla="*/ 350055 w 350055"/>
                <a:gd name="connsiteY2" fmla="*/ 12179 h 12178"/>
                <a:gd name="connsiteX3" fmla="*/ 0 w 350055"/>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50055" h="12178">
                  <a:moveTo>
                    <a:pt x="0" y="0"/>
                  </a:moveTo>
                  <a:lnTo>
                    <a:pt x="350055" y="0"/>
                  </a:lnTo>
                  <a:lnTo>
                    <a:pt x="350055"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7" name="Freeform: Shape 1786">
              <a:extLst>
                <a:ext uri="{FF2B5EF4-FFF2-40B4-BE49-F238E27FC236}">
                  <a16:creationId xmlns:a16="http://schemas.microsoft.com/office/drawing/2014/main" id="{89F2A250-6703-FC96-D960-1C39301E4C9C}"/>
                </a:ext>
              </a:extLst>
            </p:cNvPr>
            <p:cNvSpPr/>
            <p:nvPr>
              <p:custDataLst>
                <p:tags r:id="rId47"/>
              </p:custDataLst>
            </p:nvPr>
          </p:nvSpPr>
          <p:spPr>
            <a:xfrm>
              <a:off x="6134488" y="6832456"/>
              <a:ext cx="149704" cy="214662"/>
            </a:xfrm>
            <a:custGeom>
              <a:avLst/>
              <a:gdLst>
                <a:gd name="connsiteX0" fmla="*/ 105212 w 149704"/>
                <a:gd name="connsiteY0" fmla="*/ 194662 h 214662"/>
                <a:gd name="connsiteX1" fmla="*/ 105212 w 149704"/>
                <a:gd name="connsiteY1" fmla="*/ 214758 h 214662"/>
                <a:gd name="connsiteX2" fmla="*/ 149850 w 149704"/>
                <a:gd name="connsiteY2" fmla="*/ 211409 h 214662"/>
                <a:gd name="connsiteX3" fmla="*/ 149850 w 149704"/>
                <a:gd name="connsiteY3" fmla="*/ 201970 h 214662"/>
                <a:gd name="connsiteX4" fmla="*/ 126165 w 149704"/>
                <a:gd name="connsiteY4" fmla="*/ 184918 h 214662"/>
                <a:gd name="connsiteX5" fmla="*/ 126165 w 149704"/>
                <a:gd name="connsiteY5" fmla="*/ 95 h 214662"/>
                <a:gd name="connsiteX6" fmla="*/ 82438 w 149704"/>
                <a:gd name="connsiteY6" fmla="*/ 3444 h 214662"/>
                <a:gd name="connsiteX7" fmla="*/ 82438 w 149704"/>
                <a:gd name="connsiteY7" fmla="*/ 12883 h 214662"/>
                <a:gd name="connsiteX8" fmla="*/ 106123 w 149704"/>
                <a:gd name="connsiteY8" fmla="*/ 29935 h 214662"/>
                <a:gd name="connsiteX9" fmla="*/ 106123 w 149704"/>
                <a:gd name="connsiteY9" fmla="*/ 95704 h 214662"/>
                <a:gd name="connsiteX10" fmla="*/ 67862 w 149704"/>
                <a:gd name="connsiteY10" fmla="*/ 76826 h 214662"/>
                <a:gd name="connsiteX11" fmla="*/ 146 w 149704"/>
                <a:gd name="connsiteY11" fmla="*/ 145944 h 214662"/>
                <a:gd name="connsiteX12" fmla="*/ 64522 w 149704"/>
                <a:gd name="connsiteY12" fmla="*/ 214758 h 214662"/>
                <a:gd name="connsiteX13" fmla="*/ 105212 w 149704"/>
                <a:gd name="connsiteY13" fmla="*/ 194662 h 214662"/>
                <a:gd name="connsiteX14" fmla="*/ 105212 w 149704"/>
                <a:gd name="connsiteY14" fmla="*/ 113059 h 214662"/>
                <a:gd name="connsiteX15" fmla="*/ 105212 w 149704"/>
                <a:gd name="connsiteY15" fmla="*/ 175479 h 214662"/>
                <a:gd name="connsiteX16" fmla="*/ 101872 w 149704"/>
                <a:gd name="connsiteY16" fmla="*/ 186745 h 214662"/>
                <a:gd name="connsiteX17" fmla="*/ 66040 w 149704"/>
                <a:gd name="connsiteY17" fmla="*/ 208059 h 214662"/>
                <a:gd name="connsiteX18" fmla="*/ 34156 w 149704"/>
                <a:gd name="connsiteY18" fmla="*/ 188572 h 214662"/>
                <a:gd name="connsiteX19" fmla="*/ 25349 w 149704"/>
                <a:gd name="connsiteY19" fmla="*/ 146248 h 214662"/>
                <a:gd name="connsiteX20" fmla="*/ 34763 w 149704"/>
                <a:gd name="connsiteY20" fmla="*/ 103011 h 214662"/>
                <a:gd name="connsiteX21" fmla="*/ 69077 w 149704"/>
                <a:gd name="connsiteY21" fmla="*/ 83524 h 214662"/>
                <a:gd name="connsiteX22" fmla="*/ 101872 w 149704"/>
                <a:gd name="connsiteY22" fmla="*/ 101793 h 214662"/>
                <a:gd name="connsiteX23" fmla="*/ 105212 w 149704"/>
                <a:gd name="connsiteY23" fmla="*/ 11305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212" y="194662"/>
                  </a:moveTo>
                  <a:lnTo>
                    <a:pt x="105212" y="214758"/>
                  </a:lnTo>
                  <a:lnTo>
                    <a:pt x="149850" y="211409"/>
                  </a:lnTo>
                  <a:lnTo>
                    <a:pt x="149850" y="201970"/>
                  </a:lnTo>
                  <a:cubicBezTo>
                    <a:pt x="128594" y="201970"/>
                    <a:pt x="126165" y="199838"/>
                    <a:pt x="126165" y="184918"/>
                  </a:cubicBezTo>
                  <a:lnTo>
                    <a:pt x="126165" y="95"/>
                  </a:lnTo>
                  <a:lnTo>
                    <a:pt x="82438" y="3444"/>
                  </a:lnTo>
                  <a:lnTo>
                    <a:pt x="82438" y="12883"/>
                  </a:lnTo>
                  <a:cubicBezTo>
                    <a:pt x="103694" y="12883"/>
                    <a:pt x="106123" y="15015"/>
                    <a:pt x="106123" y="29935"/>
                  </a:cubicBezTo>
                  <a:lnTo>
                    <a:pt x="106123" y="95704"/>
                  </a:lnTo>
                  <a:cubicBezTo>
                    <a:pt x="97317" y="84742"/>
                    <a:pt x="84260" y="76826"/>
                    <a:pt x="67862" y="76826"/>
                  </a:cubicBezTo>
                  <a:cubicBezTo>
                    <a:pt x="32030" y="76826"/>
                    <a:pt x="146" y="106665"/>
                    <a:pt x="146" y="145944"/>
                  </a:cubicBezTo>
                  <a:cubicBezTo>
                    <a:pt x="146" y="184614"/>
                    <a:pt x="29904" y="214758"/>
                    <a:pt x="64522" y="214758"/>
                  </a:cubicBezTo>
                  <a:cubicBezTo>
                    <a:pt x="83956" y="214758"/>
                    <a:pt x="97621" y="204405"/>
                    <a:pt x="105212" y="194662"/>
                  </a:cubicBezTo>
                  <a:close/>
                  <a:moveTo>
                    <a:pt x="105212" y="113059"/>
                  </a:moveTo>
                  <a:lnTo>
                    <a:pt x="105212" y="175479"/>
                  </a:lnTo>
                  <a:cubicBezTo>
                    <a:pt x="105212" y="180960"/>
                    <a:pt x="105212" y="181569"/>
                    <a:pt x="101872" y="186745"/>
                  </a:cubicBezTo>
                  <a:cubicBezTo>
                    <a:pt x="92762" y="201361"/>
                    <a:pt x="79097" y="208059"/>
                    <a:pt x="66040" y="208059"/>
                  </a:cubicBezTo>
                  <a:cubicBezTo>
                    <a:pt x="52375" y="208059"/>
                    <a:pt x="41443" y="200143"/>
                    <a:pt x="34156" y="188572"/>
                  </a:cubicBezTo>
                  <a:cubicBezTo>
                    <a:pt x="26260" y="176088"/>
                    <a:pt x="25349" y="158732"/>
                    <a:pt x="25349" y="146248"/>
                  </a:cubicBezTo>
                  <a:cubicBezTo>
                    <a:pt x="25349" y="134982"/>
                    <a:pt x="25957" y="116713"/>
                    <a:pt x="34763" y="103011"/>
                  </a:cubicBezTo>
                  <a:cubicBezTo>
                    <a:pt x="41140" y="93572"/>
                    <a:pt x="52679" y="83524"/>
                    <a:pt x="69077" y="83524"/>
                  </a:cubicBezTo>
                  <a:cubicBezTo>
                    <a:pt x="79705" y="83524"/>
                    <a:pt x="92459" y="88092"/>
                    <a:pt x="101872" y="101793"/>
                  </a:cubicBezTo>
                  <a:cubicBezTo>
                    <a:pt x="105212" y="106970"/>
                    <a:pt x="105212" y="107579"/>
                    <a:pt x="105212" y="11305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8" name="Freeform: Shape 1787">
              <a:extLst>
                <a:ext uri="{FF2B5EF4-FFF2-40B4-BE49-F238E27FC236}">
                  <a16:creationId xmlns:a16="http://schemas.microsoft.com/office/drawing/2014/main" id="{D0C22FE2-C3A1-376D-9FA7-1F11D4518E02}"/>
                </a:ext>
              </a:extLst>
            </p:cNvPr>
            <p:cNvSpPr/>
            <p:nvPr>
              <p:custDataLst>
                <p:tags r:id="rId48"/>
              </p:custDataLst>
            </p:nvPr>
          </p:nvSpPr>
          <p:spPr>
            <a:xfrm>
              <a:off x="6299849" y="6853161"/>
              <a:ext cx="93223" cy="193957"/>
            </a:xfrm>
            <a:custGeom>
              <a:avLst/>
              <a:gdLst>
                <a:gd name="connsiteX0" fmla="*/ 55721 w 93223"/>
                <a:gd name="connsiteY0" fmla="*/ 68909 h 193957"/>
                <a:gd name="connsiteX1" fmla="*/ 84265 w 93223"/>
                <a:gd name="connsiteY1" fmla="*/ 68909 h 193957"/>
                <a:gd name="connsiteX2" fmla="*/ 93375 w 93223"/>
                <a:gd name="connsiteY2" fmla="*/ 62819 h 193957"/>
                <a:gd name="connsiteX3" fmla="*/ 84873 w 93223"/>
                <a:gd name="connsiteY3" fmla="*/ 59470 h 193957"/>
                <a:gd name="connsiteX4" fmla="*/ 58150 w 93223"/>
                <a:gd name="connsiteY4" fmla="*/ 59470 h 193957"/>
                <a:gd name="connsiteX5" fmla="*/ 70600 w 93223"/>
                <a:gd name="connsiteY5" fmla="*/ 8316 h 193957"/>
                <a:gd name="connsiteX6" fmla="*/ 61794 w 93223"/>
                <a:gd name="connsiteY6" fmla="*/ 95 h 193957"/>
                <a:gd name="connsiteX7" fmla="*/ 49648 w 93223"/>
                <a:gd name="connsiteY7" fmla="*/ 11057 h 193957"/>
                <a:gd name="connsiteX8" fmla="*/ 37805 w 93223"/>
                <a:gd name="connsiteY8" fmla="*/ 59470 h 193957"/>
                <a:gd name="connsiteX9" fmla="*/ 9261 w 93223"/>
                <a:gd name="connsiteY9" fmla="*/ 59470 h 193957"/>
                <a:gd name="connsiteX10" fmla="*/ 151 w 93223"/>
                <a:gd name="connsiteY10" fmla="*/ 65255 h 193957"/>
                <a:gd name="connsiteX11" fmla="*/ 8654 w 93223"/>
                <a:gd name="connsiteY11" fmla="*/ 68909 h 193957"/>
                <a:gd name="connsiteX12" fmla="*/ 35376 w 93223"/>
                <a:gd name="connsiteY12" fmla="*/ 68909 h 193957"/>
                <a:gd name="connsiteX13" fmla="*/ 12297 w 93223"/>
                <a:gd name="connsiteY13" fmla="*/ 166040 h 193957"/>
                <a:gd name="connsiteX14" fmla="*/ 40234 w 93223"/>
                <a:gd name="connsiteY14" fmla="*/ 194053 h 193957"/>
                <a:gd name="connsiteX15" fmla="*/ 88516 w 93223"/>
                <a:gd name="connsiteY15" fmla="*/ 147162 h 193957"/>
                <a:gd name="connsiteX16" fmla="*/ 84873 w 93223"/>
                <a:gd name="connsiteY16" fmla="*/ 144117 h 193957"/>
                <a:gd name="connsiteX17" fmla="*/ 80318 w 93223"/>
                <a:gd name="connsiteY17" fmla="*/ 148380 h 193957"/>
                <a:gd name="connsiteX18" fmla="*/ 40842 w 93223"/>
                <a:gd name="connsiteY18" fmla="*/ 187354 h 193957"/>
                <a:gd name="connsiteX19" fmla="*/ 31428 w 93223"/>
                <a:gd name="connsiteY19" fmla="*/ 173348 h 193957"/>
                <a:gd name="connsiteX20" fmla="*/ 33250 w 93223"/>
                <a:gd name="connsiteY20" fmla="*/ 158732 h 193957"/>
                <a:gd name="connsiteX21" fmla="*/ 55721 w 93223"/>
                <a:gd name="connsiteY21" fmla="*/ 68909 h 19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223" h="193957">
                  <a:moveTo>
                    <a:pt x="55721" y="68909"/>
                  </a:moveTo>
                  <a:lnTo>
                    <a:pt x="84265" y="68909"/>
                  </a:lnTo>
                  <a:cubicBezTo>
                    <a:pt x="90338" y="68909"/>
                    <a:pt x="93375" y="68909"/>
                    <a:pt x="93375" y="62819"/>
                  </a:cubicBezTo>
                  <a:cubicBezTo>
                    <a:pt x="93375" y="59470"/>
                    <a:pt x="90338" y="59470"/>
                    <a:pt x="84873" y="59470"/>
                  </a:cubicBezTo>
                  <a:lnTo>
                    <a:pt x="58150" y="59470"/>
                  </a:lnTo>
                  <a:cubicBezTo>
                    <a:pt x="69082" y="16233"/>
                    <a:pt x="70600" y="10143"/>
                    <a:pt x="70600" y="8316"/>
                  </a:cubicBezTo>
                  <a:cubicBezTo>
                    <a:pt x="70600" y="3140"/>
                    <a:pt x="66957" y="95"/>
                    <a:pt x="61794" y="95"/>
                  </a:cubicBezTo>
                  <a:cubicBezTo>
                    <a:pt x="60883" y="95"/>
                    <a:pt x="52381" y="399"/>
                    <a:pt x="49648" y="11057"/>
                  </a:cubicBezTo>
                  <a:lnTo>
                    <a:pt x="37805" y="59470"/>
                  </a:lnTo>
                  <a:lnTo>
                    <a:pt x="9261" y="59470"/>
                  </a:lnTo>
                  <a:cubicBezTo>
                    <a:pt x="3188" y="59470"/>
                    <a:pt x="151" y="59470"/>
                    <a:pt x="151" y="65255"/>
                  </a:cubicBezTo>
                  <a:cubicBezTo>
                    <a:pt x="151" y="68909"/>
                    <a:pt x="2580" y="68909"/>
                    <a:pt x="8654" y="68909"/>
                  </a:cubicBezTo>
                  <a:lnTo>
                    <a:pt x="35376" y="68909"/>
                  </a:lnTo>
                  <a:cubicBezTo>
                    <a:pt x="13512" y="155383"/>
                    <a:pt x="12297" y="160559"/>
                    <a:pt x="12297" y="166040"/>
                  </a:cubicBezTo>
                  <a:cubicBezTo>
                    <a:pt x="12297" y="182482"/>
                    <a:pt x="23837" y="194053"/>
                    <a:pt x="40234" y="194053"/>
                  </a:cubicBezTo>
                  <a:cubicBezTo>
                    <a:pt x="71208" y="194053"/>
                    <a:pt x="88516" y="149598"/>
                    <a:pt x="88516" y="147162"/>
                  </a:cubicBezTo>
                  <a:cubicBezTo>
                    <a:pt x="88516" y="144117"/>
                    <a:pt x="86087" y="144117"/>
                    <a:pt x="84873" y="144117"/>
                  </a:cubicBezTo>
                  <a:cubicBezTo>
                    <a:pt x="82140" y="144117"/>
                    <a:pt x="81836" y="145031"/>
                    <a:pt x="80318" y="148380"/>
                  </a:cubicBezTo>
                  <a:cubicBezTo>
                    <a:pt x="67260" y="180047"/>
                    <a:pt x="51166" y="187354"/>
                    <a:pt x="40842" y="187354"/>
                  </a:cubicBezTo>
                  <a:cubicBezTo>
                    <a:pt x="34465" y="187354"/>
                    <a:pt x="31428" y="183396"/>
                    <a:pt x="31428" y="173348"/>
                  </a:cubicBezTo>
                  <a:cubicBezTo>
                    <a:pt x="31428" y="166040"/>
                    <a:pt x="32035" y="163909"/>
                    <a:pt x="33250" y="158732"/>
                  </a:cubicBezTo>
                  <a:lnTo>
                    <a:pt x="55721" y="6890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9" name="Freeform: Shape 1788">
              <a:extLst>
                <a:ext uri="{FF2B5EF4-FFF2-40B4-BE49-F238E27FC236}">
                  <a16:creationId xmlns:a16="http://schemas.microsoft.com/office/drawing/2014/main" id="{F402ADC3-DCA2-D264-C79D-C9514987158F}"/>
                </a:ext>
              </a:extLst>
            </p:cNvPr>
            <p:cNvSpPr/>
            <p:nvPr>
              <p:custDataLst>
                <p:tags r:id="rId49"/>
              </p:custDataLst>
            </p:nvPr>
          </p:nvSpPr>
          <p:spPr>
            <a:xfrm>
              <a:off x="6485437" y="6393397"/>
              <a:ext cx="149401" cy="730462"/>
            </a:xfrm>
            <a:custGeom>
              <a:avLst/>
              <a:gdLst>
                <a:gd name="connsiteX0" fmla="*/ 149558 w 149401"/>
                <a:gd name="connsiteY0" fmla="*/ 365458 h 730462"/>
                <a:gd name="connsiteX1" fmla="*/ 45099 w 149401"/>
                <a:gd name="connsiteY1" fmla="*/ 34177 h 730462"/>
                <a:gd name="connsiteX2" fmla="*/ 15036 w 149401"/>
                <a:gd name="connsiteY2" fmla="*/ 3728 h 730462"/>
                <a:gd name="connsiteX3" fmla="*/ 6534 w 149401"/>
                <a:gd name="connsiteY3" fmla="*/ 74 h 730462"/>
                <a:gd name="connsiteX4" fmla="*/ 157 w 149401"/>
                <a:gd name="connsiteY4" fmla="*/ 3119 h 730462"/>
                <a:gd name="connsiteX5" fmla="*/ 1979 w 149401"/>
                <a:gd name="connsiteY5" fmla="*/ 6164 h 730462"/>
                <a:gd name="connsiteX6" fmla="*/ 53298 w 149401"/>
                <a:gd name="connsiteY6" fmla="*/ 70410 h 730462"/>
                <a:gd name="connsiteX7" fmla="*/ 124354 w 149401"/>
                <a:gd name="connsiteY7" fmla="*/ 365153 h 730462"/>
                <a:gd name="connsiteX8" fmla="*/ 63319 w 149401"/>
                <a:gd name="connsiteY8" fmla="*/ 643454 h 730462"/>
                <a:gd name="connsiteX9" fmla="*/ 1372 w 149401"/>
                <a:gd name="connsiteY9" fmla="*/ 724752 h 730462"/>
                <a:gd name="connsiteX10" fmla="*/ 157 w 149401"/>
                <a:gd name="connsiteY10" fmla="*/ 727492 h 730462"/>
                <a:gd name="connsiteX11" fmla="*/ 6534 w 149401"/>
                <a:gd name="connsiteY11" fmla="*/ 730537 h 730462"/>
                <a:gd name="connsiteX12" fmla="*/ 15947 w 149401"/>
                <a:gd name="connsiteY12" fmla="*/ 725970 h 730462"/>
                <a:gd name="connsiteX13" fmla="*/ 149558 w 149401"/>
                <a:gd name="connsiteY13" fmla="*/ 365458 h 7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01" h="730462">
                  <a:moveTo>
                    <a:pt x="149558" y="365458"/>
                  </a:moveTo>
                  <a:cubicBezTo>
                    <a:pt x="149558" y="245795"/>
                    <a:pt x="122229" y="125218"/>
                    <a:pt x="45099" y="34177"/>
                  </a:cubicBezTo>
                  <a:cubicBezTo>
                    <a:pt x="39026" y="27173"/>
                    <a:pt x="27487" y="14689"/>
                    <a:pt x="15036" y="3728"/>
                  </a:cubicBezTo>
                  <a:cubicBezTo>
                    <a:pt x="11392" y="74"/>
                    <a:pt x="10785" y="74"/>
                    <a:pt x="6534" y="74"/>
                  </a:cubicBezTo>
                  <a:cubicBezTo>
                    <a:pt x="2890" y="74"/>
                    <a:pt x="157" y="74"/>
                    <a:pt x="157" y="3119"/>
                  </a:cubicBezTo>
                  <a:cubicBezTo>
                    <a:pt x="157" y="4337"/>
                    <a:pt x="1372" y="5555"/>
                    <a:pt x="1979" y="6164"/>
                  </a:cubicBezTo>
                  <a:cubicBezTo>
                    <a:pt x="12607" y="17125"/>
                    <a:pt x="32952" y="37526"/>
                    <a:pt x="53298" y="70410"/>
                  </a:cubicBezTo>
                  <a:cubicBezTo>
                    <a:pt x="102187" y="148968"/>
                    <a:pt x="124354" y="247926"/>
                    <a:pt x="124354" y="365153"/>
                  </a:cubicBezTo>
                  <a:cubicBezTo>
                    <a:pt x="124354" y="447060"/>
                    <a:pt x="113423" y="552717"/>
                    <a:pt x="63319" y="643454"/>
                  </a:cubicBezTo>
                  <a:cubicBezTo>
                    <a:pt x="39329" y="686691"/>
                    <a:pt x="14125" y="711963"/>
                    <a:pt x="1372" y="724752"/>
                  </a:cubicBezTo>
                  <a:cubicBezTo>
                    <a:pt x="764" y="725665"/>
                    <a:pt x="157" y="726579"/>
                    <a:pt x="157" y="727492"/>
                  </a:cubicBezTo>
                  <a:cubicBezTo>
                    <a:pt x="157" y="730537"/>
                    <a:pt x="2890" y="730537"/>
                    <a:pt x="6534" y="730537"/>
                  </a:cubicBezTo>
                  <a:cubicBezTo>
                    <a:pt x="10785" y="730537"/>
                    <a:pt x="11392" y="730537"/>
                    <a:pt x="15947" y="725970"/>
                  </a:cubicBezTo>
                  <a:cubicBezTo>
                    <a:pt x="117674" y="633101"/>
                    <a:pt x="149558" y="493647"/>
                    <a:pt x="149558" y="36545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0" name="Freeform: Shape 1789">
              <a:extLst>
                <a:ext uri="{FF2B5EF4-FFF2-40B4-BE49-F238E27FC236}">
                  <a16:creationId xmlns:a16="http://schemas.microsoft.com/office/drawing/2014/main" id="{6B59D6A3-7BCD-25B4-EF1E-98207F2B9F86}"/>
                </a:ext>
              </a:extLst>
            </p:cNvPr>
            <p:cNvSpPr/>
            <p:nvPr>
              <p:custDataLst>
                <p:tags r:id="rId50"/>
              </p:custDataLst>
            </p:nvPr>
          </p:nvSpPr>
          <p:spPr>
            <a:xfrm>
              <a:off x="6713218" y="6989559"/>
              <a:ext cx="143267" cy="154100"/>
            </a:xfrm>
            <a:custGeom>
              <a:avLst/>
              <a:gdLst>
                <a:gd name="connsiteX0" fmla="*/ 143432 w 143267"/>
                <a:gd name="connsiteY0" fmla="*/ 5640 h 154100"/>
                <a:gd name="connsiteX1" fmla="*/ 140456 w 143267"/>
                <a:gd name="connsiteY1" fmla="*/ 98 h 154100"/>
                <a:gd name="connsiteX2" fmla="*/ 136842 w 143267"/>
                <a:gd name="connsiteY2" fmla="*/ 2656 h 154100"/>
                <a:gd name="connsiteX3" fmla="*/ 125576 w 143267"/>
                <a:gd name="connsiteY3" fmla="*/ 18854 h 154100"/>
                <a:gd name="connsiteX4" fmla="*/ 81576 w 143267"/>
                <a:gd name="connsiteY4" fmla="*/ 98 h 154100"/>
                <a:gd name="connsiteX5" fmla="*/ 164 w 143267"/>
                <a:gd name="connsiteY5" fmla="*/ 77042 h 154100"/>
                <a:gd name="connsiteX6" fmla="*/ 81576 w 143267"/>
                <a:gd name="connsiteY6" fmla="*/ 154199 h 154100"/>
                <a:gd name="connsiteX7" fmla="*/ 143432 w 143267"/>
                <a:gd name="connsiteY7" fmla="*/ 100061 h 154100"/>
                <a:gd name="connsiteX8" fmla="*/ 139818 w 143267"/>
                <a:gd name="connsiteY8" fmla="*/ 96011 h 154100"/>
                <a:gd name="connsiteX9" fmla="*/ 136205 w 143267"/>
                <a:gd name="connsiteY9" fmla="*/ 98782 h 154100"/>
                <a:gd name="connsiteX10" fmla="*/ 84552 w 143267"/>
                <a:gd name="connsiteY10" fmla="*/ 146526 h 154100"/>
                <a:gd name="connsiteX11" fmla="*/ 22909 w 143267"/>
                <a:gd name="connsiteY11" fmla="*/ 77255 h 154100"/>
                <a:gd name="connsiteX12" fmla="*/ 84127 w 143267"/>
                <a:gd name="connsiteY12" fmla="*/ 7771 h 154100"/>
                <a:gd name="connsiteX13" fmla="*/ 135779 w 143267"/>
                <a:gd name="connsiteY13" fmla="*/ 58499 h 154100"/>
                <a:gd name="connsiteX14" fmla="*/ 139606 w 143267"/>
                <a:gd name="connsiteY14" fmla="*/ 61056 h 154100"/>
                <a:gd name="connsiteX15" fmla="*/ 143432 w 143267"/>
                <a:gd name="connsiteY15" fmla="*/ 55515 h 154100"/>
                <a:gd name="connsiteX16" fmla="*/ 143432 w 143267"/>
                <a:gd name="connsiteY16" fmla="*/ 5640 h 1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267" h="154100">
                  <a:moveTo>
                    <a:pt x="143432" y="5640"/>
                  </a:moveTo>
                  <a:cubicBezTo>
                    <a:pt x="143432" y="2016"/>
                    <a:pt x="143432" y="98"/>
                    <a:pt x="140456" y="98"/>
                  </a:cubicBezTo>
                  <a:cubicBezTo>
                    <a:pt x="139606" y="98"/>
                    <a:pt x="138543" y="98"/>
                    <a:pt x="136842" y="2656"/>
                  </a:cubicBezTo>
                  <a:lnTo>
                    <a:pt x="125576" y="18854"/>
                  </a:lnTo>
                  <a:cubicBezTo>
                    <a:pt x="116649" y="9903"/>
                    <a:pt x="101982" y="98"/>
                    <a:pt x="81576" y="98"/>
                  </a:cubicBezTo>
                  <a:cubicBezTo>
                    <a:pt x="36938" y="98"/>
                    <a:pt x="164" y="34627"/>
                    <a:pt x="164" y="77042"/>
                  </a:cubicBezTo>
                  <a:cubicBezTo>
                    <a:pt x="164" y="120309"/>
                    <a:pt x="37575" y="154199"/>
                    <a:pt x="81576" y="154199"/>
                  </a:cubicBezTo>
                  <a:cubicBezTo>
                    <a:pt x="119200" y="154199"/>
                    <a:pt x="143432" y="126064"/>
                    <a:pt x="143432" y="100061"/>
                  </a:cubicBezTo>
                  <a:cubicBezTo>
                    <a:pt x="143432" y="97716"/>
                    <a:pt x="143219" y="96011"/>
                    <a:pt x="139818" y="96011"/>
                  </a:cubicBezTo>
                  <a:cubicBezTo>
                    <a:pt x="138543" y="96011"/>
                    <a:pt x="136417" y="96011"/>
                    <a:pt x="136205" y="98782"/>
                  </a:cubicBezTo>
                  <a:cubicBezTo>
                    <a:pt x="134504" y="133098"/>
                    <a:pt x="105596" y="146526"/>
                    <a:pt x="84552" y="146526"/>
                  </a:cubicBezTo>
                  <a:cubicBezTo>
                    <a:pt x="61808" y="146526"/>
                    <a:pt x="22909" y="132672"/>
                    <a:pt x="22909" y="77255"/>
                  </a:cubicBezTo>
                  <a:cubicBezTo>
                    <a:pt x="22909" y="19494"/>
                    <a:pt x="64146" y="7771"/>
                    <a:pt x="84127" y="7771"/>
                  </a:cubicBezTo>
                  <a:cubicBezTo>
                    <a:pt x="105170" y="7771"/>
                    <a:pt x="130253" y="21838"/>
                    <a:pt x="135779" y="58499"/>
                  </a:cubicBezTo>
                  <a:cubicBezTo>
                    <a:pt x="136205" y="61056"/>
                    <a:pt x="138118" y="61056"/>
                    <a:pt x="139606" y="61056"/>
                  </a:cubicBezTo>
                  <a:cubicBezTo>
                    <a:pt x="143432" y="61056"/>
                    <a:pt x="143432" y="59777"/>
                    <a:pt x="143432" y="55515"/>
                  </a:cubicBezTo>
                  <a:lnTo>
                    <a:pt x="143432" y="5640"/>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1" name="Freeform: Shape 1790">
              <a:extLst>
                <a:ext uri="{FF2B5EF4-FFF2-40B4-BE49-F238E27FC236}">
                  <a16:creationId xmlns:a16="http://schemas.microsoft.com/office/drawing/2014/main" id="{6BC32A35-60BA-443E-8C8E-90DB2DAA2176}"/>
                </a:ext>
              </a:extLst>
            </p:cNvPr>
            <p:cNvSpPr/>
            <p:nvPr>
              <p:custDataLst>
                <p:tags r:id="rId51"/>
              </p:custDataLst>
            </p:nvPr>
          </p:nvSpPr>
          <p:spPr>
            <a:xfrm>
              <a:off x="6988214" y="6723160"/>
              <a:ext cx="201934" cy="71249"/>
            </a:xfrm>
            <a:custGeom>
              <a:avLst/>
              <a:gdLst>
                <a:gd name="connsiteX0" fmla="*/ 191784 w 201934"/>
                <a:gd name="connsiteY0" fmla="*/ 12268 h 71249"/>
                <a:gd name="connsiteX1" fmla="*/ 202108 w 201934"/>
                <a:gd name="connsiteY1" fmla="*/ 6178 h 71249"/>
                <a:gd name="connsiteX2" fmla="*/ 192087 w 201934"/>
                <a:gd name="connsiteY2" fmla="*/ 88 h 71249"/>
                <a:gd name="connsiteX3" fmla="*/ 10194 w 201934"/>
                <a:gd name="connsiteY3" fmla="*/ 88 h 71249"/>
                <a:gd name="connsiteX4" fmla="*/ 173 w 201934"/>
                <a:gd name="connsiteY4" fmla="*/ 6178 h 71249"/>
                <a:gd name="connsiteX5" fmla="*/ 10498 w 201934"/>
                <a:gd name="connsiteY5" fmla="*/ 12268 h 71249"/>
                <a:gd name="connsiteX6" fmla="*/ 191784 w 201934"/>
                <a:gd name="connsiteY6" fmla="*/ 12268 h 71249"/>
                <a:gd name="connsiteX7" fmla="*/ 192087 w 201934"/>
                <a:gd name="connsiteY7" fmla="*/ 71338 h 71249"/>
                <a:gd name="connsiteX8" fmla="*/ 202108 w 201934"/>
                <a:gd name="connsiteY8" fmla="*/ 65248 h 71249"/>
                <a:gd name="connsiteX9" fmla="*/ 191784 w 201934"/>
                <a:gd name="connsiteY9" fmla="*/ 59159 h 71249"/>
                <a:gd name="connsiteX10" fmla="*/ 10498 w 201934"/>
                <a:gd name="connsiteY10" fmla="*/ 59159 h 71249"/>
                <a:gd name="connsiteX11" fmla="*/ 173 w 201934"/>
                <a:gd name="connsiteY11" fmla="*/ 65248 h 71249"/>
                <a:gd name="connsiteX12" fmla="*/ 10194 w 201934"/>
                <a:gd name="connsiteY12" fmla="*/ 71338 h 71249"/>
                <a:gd name="connsiteX13" fmla="*/ 192087 w 201934"/>
                <a:gd name="connsiteY13" fmla="*/ 71338 h 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71249">
                  <a:moveTo>
                    <a:pt x="191784" y="12268"/>
                  </a:moveTo>
                  <a:cubicBezTo>
                    <a:pt x="196338" y="12268"/>
                    <a:pt x="202108" y="12268"/>
                    <a:pt x="202108" y="6178"/>
                  </a:cubicBezTo>
                  <a:cubicBezTo>
                    <a:pt x="202108" y="88"/>
                    <a:pt x="196338" y="88"/>
                    <a:pt x="192087" y="88"/>
                  </a:cubicBezTo>
                  <a:lnTo>
                    <a:pt x="10194" y="88"/>
                  </a:lnTo>
                  <a:cubicBezTo>
                    <a:pt x="5943" y="88"/>
                    <a:pt x="173" y="88"/>
                    <a:pt x="173" y="6178"/>
                  </a:cubicBezTo>
                  <a:cubicBezTo>
                    <a:pt x="173" y="12268"/>
                    <a:pt x="5943" y="12268"/>
                    <a:pt x="10498" y="12268"/>
                  </a:cubicBezTo>
                  <a:lnTo>
                    <a:pt x="191784" y="12268"/>
                  </a:lnTo>
                  <a:close/>
                  <a:moveTo>
                    <a:pt x="192087" y="71338"/>
                  </a:moveTo>
                  <a:cubicBezTo>
                    <a:pt x="196338" y="71338"/>
                    <a:pt x="202108" y="71338"/>
                    <a:pt x="202108" y="65248"/>
                  </a:cubicBezTo>
                  <a:cubicBezTo>
                    <a:pt x="202108" y="59159"/>
                    <a:pt x="196338" y="59159"/>
                    <a:pt x="191784" y="59159"/>
                  </a:cubicBezTo>
                  <a:lnTo>
                    <a:pt x="10498" y="59159"/>
                  </a:lnTo>
                  <a:cubicBezTo>
                    <a:pt x="5943" y="59159"/>
                    <a:pt x="173" y="59159"/>
                    <a:pt x="173" y="65248"/>
                  </a:cubicBezTo>
                  <a:cubicBezTo>
                    <a:pt x="173" y="71338"/>
                    <a:pt x="5943" y="71338"/>
                    <a:pt x="10194" y="71338"/>
                  </a:cubicBezTo>
                  <a:lnTo>
                    <a:pt x="192087" y="7133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2" name="Freeform: Shape 1791">
              <a:extLst>
                <a:ext uri="{FF2B5EF4-FFF2-40B4-BE49-F238E27FC236}">
                  <a16:creationId xmlns:a16="http://schemas.microsoft.com/office/drawing/2014/main" id="{A43AAE77-0BBB-06F7-2DE8-932AEFB5BAA3}"/>
                </a:ext>
              </a:extLst>
            </p:cNvPr>
            <p:cNvSpPr/>
            <p:nvPr>
              <p:custDataLst>
                <p:tags r:id="rId52"/>
              </p:custDataLst>
            </p:nvPr>
          </p:nvSpPr>
          <p:spPr>
            <a:xfrm>
              <a:off x="7300546" y="6700324"/>
              <a:ext cx="164584" cy="137932"/>
            </a:xfrm>
            <a:custGeom>
              <a:avLst/>
              <a:gdLst>
                <a:gd name="connsiteX0" fmla="*/ 18100 w 164584"/>
                <a:gd name="connsiteY0" fmla="*/ 116706 h 137932"/>
                <a:gd name="connsiteX1" fmla="*/ 15367 w 164584"/>
                <a:gd name="connsiteY1" fmla="*/ 129799 h 137932"/>
                <a:gd name="connsiteX2" fmla="*/ 24173 w 164584"/>
                <a:gd name="connsiteY2" fmla="*/ 138021 h 137932"/>
                <a:gd name="connsiteX3" fmla="*/ 35409 w 164584"/>
                <a:gd name="connsiteY3" fmla="*/ 129495 h 137932"/>
                <a:gd name="connsiteX4" fmla="*/ 41178 w 164584"/>
                <a:gd name="connsiteY4" fmla="*/ 106963 h 137932"/>
                <a:gd name="connsiteX5" fmla="*/ 47859 w 164584"/>
                <a:gd name="connsiteY5" fmla="*/ 79559 h 137932"/>
                <a:gd name="connsiteX6" fmla="*/ 53021 w 164584"/>
                <a:gd name="connsiteY6" fmla="*/ 59159 h 137932"/>
                <a:gd name="connsiteX7" fmla="*/ 56968 w 164584"/>
                <a:gd name="connsiteY7" fmla="*/ 43934 h 137932"/>
                <a:gd name="connsiteX8" fmla="*/ 106465 w 164584"/>
                <a:gd name="connsiteY8" fmla="*/ 6787 h 137932"/>
                <a:gd name="connsiteX9" fmla="*/ 122863 w 164584"/>
                <a:gd name="connsiteY9" fmla="*/ 28101 h 137932"/>
                <a:gd name="connsiteX10" fmla="*/ 103125 w 164584"/>
                <a:gd name="connsiteY10" fmla="*/ 99046 h 137932"/>
                <a:gd name="connsiteX11" fmla="*/ 100088 w 164584"/>
                <a:gd name="connsiteY11" fmla="*/ 113053 h 137932"/>
                <a:gd name="connsiteX12" fmla="*/ 124989 w 164584"/>
                <a:gd name="connsiteY12" fmla="*/ 138021 h 137932"/>
                <a:gd name="connsiteX13" fmla="*/ 164768 w 164584"/>
                <a:gd name="connsiteY13" fmla="*/ 91130 h 137932"/>
                <a:gd name="connsiteX14" fmla="*/ 161124 w 164584"/>
                <a:gd name="connsiteY14" fmla="*/ 88085 h 137932"/>
                <a:gd name="connsiteX15" fmla="*/ 156569 w 164584"/>
                <a:gd name="connsiteY15" fmla="*/ 93566 h 137932"/>
                <a:gd name="connsiteX16" fmla="*/ 125596 w 164584"/>
                <a:gd name="connsiteY16" fmla="*/ 131322 h 137932"/>
                <a:gd name="connsiteX17" fmla="*/ 118308 w 164584"/>
                <a:gd name="connsiteY17" fmla="*/ 121274 h 137932"/>
                <a:gd name="connsiteX18" fmla="*/ 123774 w 164584"/>
                <a:gd name="connsiteY18" fmla="*/ 99655 h 137932"/>
                <a:gd name="connsiteX19" fmla="*/ 142297 w 164584"/>
                <a:gd name="connsiteY19" fmla="*/ 32668 h 137932"/>
                <a:gd name="connsiteX20" fmla="*/ 107376 w 164584"/>
                <a:gd name="connsiteY20" fmla="*/ 88 h 137932"/>
                <a:gd name="connsiteX21" fmla="*/ 60005 w 164584"/>
                <a:gd name="connsiteY21" fmla="*/ 26579 h 137932"/>
                <a:gd name="connsiteX22" fmla="*/ 32068 w 164584"/>
                <a:gd name="connsiteY22" fmla="*/ 88 h 137932"/>
                <a:gd name="connsiteX23" fmla="*/ 9294 w 164584"/>
                <a:gd name="connsiteY23" fmla="*/ 17444 h 137932"/>
                <a:gd name="connsiteX24" fmla="*/ 184 w 164584"/>
                <a:gd name="connsiteY24" fmla="*/ 46979 h 137932"/>
                <a:gd name="connsiteX25" fmla="*/ 3828 w 164584"/>
                <a:gd name="connsiteY25" fmla="*/ 50024 h 137932"/>
                <a:gd name="connsiteX26" fmla="*/ 8990 w 164584"/>
                <a:gd name="connsiteY26" fmla="*/ 43021 h 137932"/>
                <a:gd name="connsiteX27" fmla="*/ 31157 w 164584"/>
                <a:gd name="connsiteY27" fmla="*/ 6787 h 137932"/>
                <a:gd name="connsiteX28" fmla="*/ 40571 w 164584"/>
                <a:gd name="connsiteY28" fmla="*/ 20793 h 137932"/>
                <a:gd name="connsiteX29" fmla="*/ 35712 w 164584"/>
                <a:gd name="connsiteY29" fmla="*/ 46370 h 137932"/>
                <a:gd name="connsiteX30" fmla="*/ 18100 w 164584"/>
                <a:gd name="connsiteY30" fmla="*/ 116706 h 13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584" h="137932">
                  <a:moveTo>
                    <a:pt x="18100" y="116706"/>
                  </a:moveTo>
                  <a:cubicBezTo>
                    <a:pt x="17189" y="121274"/>
                    <a:pt x="15367" y="128277"/>
                    <a:pt x="15367" y="129799"/>
                  </a:cubicBezTo>
                  <a:cubicBezTo>
                    <a:pt x="15367" y="135280"/>
                    <a:pt x="19618" y="138021"/>
                    <a:pt x="24173" y="138021"/>
                  </a:cubicBezTo>
                  <a:cubicBezTo>
                    <a:pt x="27817" y="138021"/>
                    <a:pt x="33283" y="135585"/>
                    <a:pt x="35409" y="129495"/>
                  </a:cubicBezTo>
                  <a:cubicBezTo>
                    <a:pt x="35712" y="128886"/>
                    <a:pt x="39356" y="114575"/>
                    <a:pt x="41178" y="106963"/>
                  </a:cubicBezTo>
                  <a:lnTo>
                    <a:pt x="47859" y="79559"/>
                  </a:lnTo>
                  <a:cubicBezTo>
                    <a:pt x="49681" y="72860"/>
                    <a:pt x="51503" y="66162"/>
                    <a:pt x="53021" y="59159"/>
                  </a:cubicBezTo>
                  <a:cubicBezTo>
                    <a:pt x="54236" y="53982"/>
                    <a:pt x="56665" y="45152"/>
                    <a:pt x="56968" y="43934"/>
                  </a:cubicBezTo>
                  <a:cubicBezTo>
                    <a:pt x="61523" y="34495"/>
                    <a:pt x="77617" y="6787"/>
                    <a:pt x="106465" y="6787"/>
                  </a:cubicBezTo>
                  <a:cubicBezTo>
                    <a:pt x="120130" y="6787"/>
                    <a:pt x="122863" y="18053"/>
                    <a:pt x="122863" y="28101"/>
                  </a:cubicBezTo>
                  <a:cubicBezTo>
                    <a:pt x="122863" y="46979"/>
                    <a:pt x="107984" y="85953"/>
                    <a:pt x="103125" y="99046"/>
                  </a:cubicBezTo>
                  <a:cubicBezTo>
                    <a:pt x="100392" y="106049"/>
                    <a:pt x="100088" y="109703"/>
                    <a:pt x="100088" y="113053"/>
                  </a:cubicBezTo>
                  <a:cubicBezTo>
                    <a:pt x="100088" y="127364"/>
                    <a:pt x="110717" y="138021"/>
                    <a:pt x="124989" y="138021"/>
                  </a:cubicBezTo>
                  <a:cubicBezTo>
                    <a:pt x="153533" y="138021"/>
                    <a:pt x="164768" y="93566"/>
                    <a:pt x="164768" y="91130"/>
                  </a:cubicBezTo>
                  <a:cubicBezTo>
                    <a:pt x="164768" y="88085"/>
                    <a:pt x="162035" y="88085"/>
                    <a:pt x="161124" y="88085"/>
                  </a:cubicBezTo>
                  <a:cubicBezTo>
                    <a:pt x="158088" y="88085"/>
                    <a:pt x="158088" y="88998"/>
                    <a:pt x="156569" y="93566"/>
                  </a:cubicBezTo>
                  <a:cubicBezTo>
                    <a:pt x="150496" y="114271"/>
                    <a:pt x="140475" y="131322"/>
                    <a:pt x="125596" y="131322"/>
                  </a:cubicBezTo>
                  <a:cubicBezTo>
                    <a:pt x="120434" y="131322"/>
                    <a:pt x="118308" y="128277"/>
                    <a:pt x="118308" y="121274"/>
                  </a:cubicBezTo>
                  <a:cubicBezTo>
                    <a:pt x="118308" y="113662"/>
                    <a:pt x="121041" y="106354"/>
                    <a:pt x="123774" y="99655"/>
                  </a:cubicBezTo>
                  <a:cubicBezTo>
                    <a:pt x="129543" y="83517"/>
                    <a:pt x="142297" y="50024"/>
                    <a:pt x="142297" y="32668"/>
                  </a:cubicBezTo>
                  <a:cubicBezTo>
                    <a:pt x="142297" y="12268"/>
                    <a:pt x="129240" y="88"/>
                    <a:pt x="107376" y="88"/>
                  </a:cubicBezTo>
                  <a:cubicBezTo>
                    <a:pt x="80047" y="88"/>
                    <a:pt x="65167" y="19575"/>
                    <a:pt x="60005" y="26579"/>
                  </a:cubicBezTo>
                  <a:cubicBezTo>
                    <a:pt x="58487" y="9527"/>
                    <a:pt x="46037" y="88"/>
                    <a:pt x="32068" y="88"/>
                  </a:cubicBezTo>
                  <a:cubicBezTo>
                    <a:pt x="18100" y="88"/>
                    <a:pt x="12330" y="11963"/>
                    <a:pt x="9294" y="17444"/>
                  </a:cubicBezTo>
                  <a:cubicBezTo>
                    <a:pt x="4435" y="27796"/>
                    <a:pt x="184" y="45761"/>
                    <a:pt x="184" y="46979"/>
                  </a:cubicBezTo>
                  <a:cubicBezTo>
                    <a:pt x="184" y="50024"/>
                    <a:pt x="3220" y="50024"/>
                    <a:pt x="3828" y="50024"/>
                  </a:cubicBezTo>
                  <a:cubicBezTo>
                    <a:pt x="6864" y="50024"/>
                    <a:pt x="7168" y="49719"/>
                    <a:pt x="8990" y="43021"/>
                  </a:cubicBezTo>
                  <a:cubicBezTo>
                    <a:pt x="14152" y="21402"/>
                    <a:pt x="20225" y="6787"/>
                    <a:pt x="31157" y="6787"/>
                  </a:cubicBezTo>
                  <a:cubicBezTo>
                    <a:pt x="37230" y="6787"/>
                    <a:pt x="40571" y="10745"/>
                    <a:pt x="40571" y="20793"/>
                  </a:cubicBezTo>
                  <a:cubicBezTo>
                    <a:pt x="40571" y="27187"/>
                    <a:pt x="39660" y="30537"/>
                    <a:pt x="35712" y="46370"/>
                  </a:cubicBezTo>
                  <a:lnTo>
                    <a:pt x="18100" y="11670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3" name="Freeform: Shape 1792">
              <a:extLst>
                <a:ext uri="{FF2B5EF4-FFF2-40B4-BE49-F238E27FC236}">
                  <a16:creationId xmlns:a16="http://schemas.microsoft.com/office/drawing/2014/main" id="{85C8B23E-81CB-03C3-D65D-AE7C5792957B}"/>
                </a:ext>
              </a:extLst>
            </p:cNvPr>
            <p:cNvSpPr/>
            <p:nvPr>
              <p:custDataLst>
                <p:tags r:id="rId53"/>
              </p:custDataLst>
            </p:nvPr>
          </p:nvSpPr>
          <p:spPr>
            <a:xfrm>
              <a:off x="7482297" y="6785519"/>
              <a:ext cx="91189" cy="97192"/>
            </a:xfrm>
            <a:custGeom>
              <a:avLst/>
              <a:gdLst>
                <a:gd name="connsiteX0" fmla="*/ 85428 w 91189"/>
                <a:gd name="connsiteY0" fmla="*/ 46554 h 97192"/>
                <a:gd name="connsiteX1" fmla="*/ 91379 w 91189"/>
                <a:gd name="connsiteY1" fmla="*/ 41865 h 97192"/>
                <a:gd name="connsiteX2" fmla="*/ 49292 w 91189"/>
                <a:gd name="connsiteY2" fmla="*/ 90 h 97192"/>
                <a:gd name="connsiteX3" fmla="*/ 190 w 91189"/>
                <a:gd name="connsiteY3" fmla="*/ 48473 h 97192"/>
                <a:gd name="connsiteX4" fmla="*/ 52055 w 91189"/>
                <a:gd name="connsiteY4" fmla="*/ 97282 h 97192"/>
                <a:gd name="connsiteX5" fmla="*/ 91379 w 91189"/>
                <a:gd name="connsiteY5" fmla="*/ 69573 h 97192"/>
                <a:gd name="connsiteX6" fmla="*/ 87766 w 91189"/>
                <a:gd name="connsiteY6" fmla="*/ 66589 h 97192"/>
                <a:gd name="connsiteX7" fmla="*/ 83940 w 91189"/>
                <a:gd name="connsiteY7" fmla="*/ 70000 h 97192"/>
                <a:gd name="connsiteX8" fmla="*/ 53543 w 91189"/>
                <a:gd name="connsiteY8" fmla="*/ 90461 h 97192"/>
                <a:gd name="connsiteX9" fmla="*/ 27610 w 91189"/>
                <a:gd name="connsiteY9" fmla="*/ 77886 h 97192"/>
                <a:gd name="connsiteX10" fmla="*/ 19533 w 91189"/>
                <a:gd name="connsiteY10" fmla="*/ 46554 h 97192"/>
                <a:gd name="connsiteX11" fmla="*/ 85428 w 91189"/>
                <a:gd name="connsiteY11" fmla="*/ 46554 h 97192"/>
                <a:gd name="connsiteX12" fmla="*/ 19746 w 91189"/>
                <a:gd name="connsiteY12" fmla="*/ 41013 h 97192"/>
                <a:gd name="connsiteX13" fmla="*/ 49292 w 91189"/>
                <a:gd name="connsiteY13" fmla="*/ 6058 h 97192"/>
                <a:gd name="connsiteX14" fmla="*/ 76500 w 91189"/>
                <a:gd name="connsiteY14" fmla="*/ 41013 h 97192"/>
                <a:gd name="connsiteX15" fmla="*/ 19746 w 91189"/>
                <a:gd name="connsiteY15" fmla="*/ 41013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89" h="97192">
                  <a:moveTo>
                    <a:pt x="85428" y="46554"/>
                  </a:moveTo>
                  <a:cubicBezTo>
                    <a:pt x="89891" y="46554"/>
                    <a:pt x="91379" y="46554"/>
                    <a:pt x="91379" y="41865"/>
                  </a:cubicBezTo>
                  <a:cubicBezTo>
                    <a:pt x="91379" y="23109"/>
                    <a:pt x="80964" y="90"/>
                    <a:pt x="49292" y="90"/>
                  </a:cubicBezTo>
                  <a:cubicBezTo>
                    <a:pt x="21446" y="90"/>
                    <a:pt x="190" y="22256"/>
                    <a:pt x="190" y="48473"/>
                  </a:cubicBezTo>
                  <a:cubicBezTo>
                    <a:pt x="190" y="75541"/>
                    <a:pt x="23784" y="97282"/>
                    <a:pt x="52055" y="97282"/>
                  </a:cubicBezTo>
                  <a:cubicBezTo>
                    <a:pt x="80751" y="97282"/>
                    <a:pt x="91379" y="74263"/>
                    <a:pt x="91379" y="69573"/>
                  </a:cubicBezTo>
                  <a:cubicBezTo>
                    <a:pt x="91379" y="68721"/>
                    <a:pt x="90954" y="66589"/>
                    <a:pt x="87766" y="66589"/>
                  </a:cubicBezTo>
                  <a:cubicBezTo>
                    <a:pt x="85002" y="66589"/>
                    <a:pt x="84577" y="67868"/>
                    <a:pt x="83940" y="70000"/>
                  </a:cubicBezTo>
                  <a:cubicBezTo>
                    <a:pt x="77350" y="87264"/>
                    <a:pt x="61195" y="90461"/>
                    <a:pt x="53543" y="90461"/>
                  </a:cubicBezTo>
                  <a:cubicBezTo>
                    <a:pt x="43553" y="90461"/>
                    <a:pt x="33987" y="85985"/>
                    <a:pt x="27610" y="77886"/>
                  </a:cubicBezTo>
                  <a:cubicBezTo>
                    <a:pt x="19746" y="67868"/>
                    <a:pt x="19533" y="54867"/>
                    <a:pt x="19533" y="46554"/>
                  </a:cubicBezTo>
                  <a:lnTo>
                    <a:pt x="85428" y="46554"/>
                  </a:lnTo>
                  <a:close/>
                  <a:moveTo>
                    <a:pt x="19746" y="41013"/>
                  </a:moveTo>
                  <a:cubicBezTo>
                    <a:pt x="22084" y="10960"/>
                    <a:pt x="41214" y="6058"/>
                    <a:pt x="49292" y="6058"/>
                  </a:cubicBezTo>
                  <a:cubicBezTo>
                    <a:pt x="75437" y="6058"/>
                    <a:pt x="76287" y="35684"/>
                    <a:pt x="76500" y="41013"/>
                  </a:cubicBezTo>
                  <a:lnTo>
                    <a:pt x="19746" y="4101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4" name="Freeform: Shape 1793">
              <a:extLst>
                <a:ext uri="{FF2B5EF4-FFF2-40B4-BE49-F238E27FC236}">
                  <a16:creationId xmlns:a16="http://schemas.microsoft.com/office/drawing/2014/main" id="{6E52957D-18C8-2326-2FA6-13988EDB58E1}"/>
                </a:ext>
              </a:extLst>
            </p:cNvPr>
            <p:cNvSpPr/>
            <p:nvPr>
              <p:custDataLst>
                <p:tags r:id="rId54"/>
              </p:custDataLst>
            </p:nvPr>
          </p:nvSpPr>
          <p:spPr>
            <a:xfrm>
              <a:off x="7605784" y="6856068"/>
              <a:ext cx="26995" cy="65647"/>
            </a:xfrm>
            <a:custGeom>
              <a:avLst/>
              <a:gdLst>
                <a:gd name="connsiteX0" fmla="*/ 21237 w 26995"/>
                <a:gd name="connsiteY0" fmla="*/ 21191 h 65647"/>
                <a:gd name="connsiteX1" fmla="*/ 4657 w 26995"/>
                <a:gd name="connsiteY1" fmla="*/ 60195 h 65647"/>
                <a:gd name="connsiteX2" fmla="*/ 3169 w 26995"/>
                <a:gd name="connsiteY2" fmla="*/ 62753 h 65647"/>
                <a:gd name="connsiteX3" fmla="*/ 6145 w 26995"/>
                <a:gd name="connsiteY3" fmla="*/ 65737 h 65647"/>
                <a:gd name="connsiteX4" fmla="*/ 27189 w 26995"/>
                <a:gd name="connsiteY4" fmla="*/ 23322 h 65647"/>
                <a:gd name="connsiteX5" fmla="*/ 12309 w 26995"/>
                <a:gd name="connsiteY5" fmla="*/ 90 h 65647"/>
                <a:gd name="connsiteX6" fmla="*/ 193 w 26995"/>
                <a:gd name="connsiteY6" fmla="*/ 12239 h 65647"/>
                <a:gd name="connsiteX7" fmla="*/ 12522 w 26995"/>
                <a:gd name="connsiteY7" fmla="*/ 24601 h 65647"/>
                <a:gd name="connsiteX8" fmla="*/ 21237 w 26995"/>
                <a:gd name="connsiteY8" fmla="*/ 21191 h 6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95" h="65647">
                  <a:moveTo>
                    <a:pt x="21237" y="21191"/>
                  </a:moveTo>
                  <a:cubicBezTo>
                    <a:pt x="21237" y="32913"/>
                    <a:pt x="19111" y="46554"/>
                    <a:pt x="4657" y="60195"/>
                  </a:cubicBezTo>
                  <a:cubicBezTo>
                    <a:pt x="3807" y="61048"/>
                    <a:pt x="3169" y="61687"/>
                    <a:pt x="3169" y="62753"/>
                  </a:cubicBezTo>
                  <a:cubicBezTo>
                    <a:pt x="3169" y="64245"/>
                    <a:pt x="4870" y="65737"/>
                    <a:pt x="6145" y="65737"/>
                  </a:cubicBezTo>
                  <a:cubicBezTo>
                    <a:pt x="9121" y="65737"/>
                    <a:pt x="27189" y="48686"/>
                    <a:pt x="27189" y="23322"/>
                  </a:cubicBezTo>
                  <a:cubicBezTo>
                    <a:pt x="27189" y="10107"/>
                    <a:pt x="22087" y="90"/>
                    <a:pt x="12309" y="90"/>
                  </a:cubicBezTo>
                  <a:cubicBezTo>
                    <a:pt x="5295" y="90"/>
                    <a:pt x="193" y="5631"/>
                    <a:pt x="193" y="12239"/>
                  </a:cubicBezTo>
                  <a:cubicBezTo>
                    <a:pt x="193" y="19059"/>
                    <a:pt x="5082" y="24601"/>
                    <a:pt x="12522" y="24601"/>
                  </a:cubicBezTo>
                  <a:cubicBezTo>
                    <a:pt x="17624" y="24601"/>
                    <a:pt x="21024" y="21191"/>
                    <a:pt x="21237" y="2119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5" name="Freeform: Shape 1794">
              <a:extLst>
                <a:ext uri="{FF2B5EF4-FFF2-40B4-BE49-F238E27FC236}">
                  <a16:creationId xmlns:a16="http://schemas.microsoft.com/office/drawing/2014/main" id="{9C5DCA5D-E712-4411-8AC5-F214CC7610CA}"/>
                </a:ext>
              </a:extLst>
            </p:cNvPr>
            <p:cNvSpPr/>
            <p:nvPr>
              <p:custDataLst>
                <p:tags r:id="rId55"/>
              </p:custDataLst>
            </p:nvPr>
          </p:nvSpPr>
          <p:spPr>
            <a:xfrm>
              <a:off x="7660261" y="6749498"/>
              <a:ext cx="73546" cy="133212"/>
            </a:xfrm>
            <a:custGeom>
              <a:avLst/>
              <a:gdLst>
                <a:gd name="connsiteX0" fmla="*/ 36756 w 73546"/>
                <a:gd name="connsiteY0" fmla="*/ 46981 h 133212"/>
                <a:gd name="connsiteX1" fmla="*/ 69916 w 73546"/>
                <a:gd name="connsiteY1" fmla="*/ 46981 h 133212"/>
                <a:gd name="connsiteX2" fmla="*/ 69916 w 73546"/>
                <a:gd name="connsiteY2" fmla="*/ 39308 h 133212"/>
                <a:gd name="connsiteX3" fmla="*/ 36756 w 73546"/>
                <a:gd name="connsiteY3" fmla="*/ 39308 h 133212"/>
                <a:gd name="connsiteX4" fmla="*/ 36756 w 73546"/>
                <a:gd name="connsiteY4" fmla="*/ 90 h 133212"/>
                <a:gd name="connsiteX5" fmla="*/ 29529 w 73546"/>
                <a:gd name="connsiteY5" fmla="*/ 90 h 133212"/>
                <a:gd name="connsiteX6" fmla="*/ 196 w 73546"/>
                <a:gd name="connsiteY6" fmla="*/ 41013 h 133212"/>
                <a:gd name="connsiteX7" fmla="*/ 196 w 73546"/>
                <a:gd name="connsiteY7" fmla="*/ 46981 h 133212"/>
                <a:gd name="connsiteX8" fmla="*/ 19964 w 73546"/>
                <a:gd name="connsiteY8" fmla="*/ 46981 h 133212"/>
                <a:gd name="connsiteX9" fmla="*/ 19964 w 73546"/>
                <a:gd name="connsiteY9" fmla="*/ 104529 h 133212"/>
                <a:gd name="connsiteX10" fmla="*/ 49723 w 73546"/>
                <a:gd name="connsiteY10" fmla="*/ 133302 h 133212"/>
                <a:gd name="connsiteX11" fmla="*/ 73742 w 73546"/>
                <a:gd name="connsiteY11" fmla="*/ 104315 h 133212"/>
                <a:gd name="connsiteX12" fmla="*/ 73742 w 73546"/>
                <a:gd name="connsiteY12" fmla="*/ 92593 h 133212"/>
                <a:gd name="connsiteX13" fmla="*/ 66515 w 73546"/>
                <a:gd name="connsiteY13" fmla="*/ 92593 h 133212"/>
                <a:gd name="connsiteX14" fmla="*/ 66515 w 73546"/>
                <a:gd name="connsiteY14" fmla="*/ 104102 h 133212"/>
                <a:gd name="connsiteX15" fmla="*/ 51423 w 73546"/>
                <a:gd name="connsiteY15" fmla="*/ 126482 h 133212"/>
                <a:gd name="connsiteX16" fmla="*/ 36756 w 73546"/>
                <a:gd name="connsiteY16" fmla="*/ 104742 h 133212"/>
                <a:gd name="connsiteX17" fmla="*/ 36756 w 73546"/>
                <a:gd name="connsiteY17" fmla="*/ 46981 h 13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546" h="133212">
                  <a:moveTo>
                    <a:pt x="36756" y="46981"/>
                  </a:moveTo>
                  <a:lnTo>
                    <a:pt x="69916" y="46981"/>
                  </a:lnTo>
                  <a:lnTo>
                    <a:pt x="69916" y="39308"/>
                  </a:lnTo>
                  <a:lnTo>
                    <a:pt x="36756" y="39308"/>
                  </a:lnTo>
                  <a:lnTo>
                    <a:pt x="36756" y="90"/>
                  </a:lnTo>
                  <a:lnTo>
                    <a:pt x="29529" y="90"/>
                  </a:lnTo>
                  <a:cubicBezTo>
                    <a:pt x="29317" y="19272"/>
                    <a:pt x="20602" y="40373"/>
                    <a:pt x="196" y="41013"/>
                  </a:cubicBezTo>
                  <a:lnTo>
                    <a:pt x="196" y="46981"/>
                  </a:lnTo>
                  <a:lnTo>
                    <a:pt x="19964" y="46981"/>
                  </a:lnTo>
                  <a:lnTo>
                    <a:pt x="19964" y="104529"/>
                  </a:lnTo>
                  <a:cubicBezTo>
                    <a:pt x="19964" y="128400"/>
                    <a:pt x="37819" y="133302"/>
                    <a:pt x="49723" y="133302"/>
                  </a:cubicBezTo>
                  <a:cubicBezTo>
                    <a:pt x="63965" y="133302"/>
                    <a:pt x="73742" y="121153"/>
                    <a:pt x="73742" y="104315"/>
                  </a:cubicBezTo>
                  <a:lnTo>
                    <a:pt x="73742" y="92593"/>
                  </a:lnTo>
                  <a:lnTo>
                    <a:pt x="66515" y="92593"/>
                  </a:lnTo>
                  <a:lnTo>
                    <a:pt x="66515" y="104102"/>
                  </a:lnTo>
                  <a:cubicBezTo>
                    <a:pt x="66515" y="118596"/>
                    <a:pt x="59713" y="126482"/>
                    <a:pt x="51423" y="126482"/>
                  </a:cubicBezTo>
                  <a:cubicBezTo>
                    <a:pt x="36756" y="126482"/>
                    <a:pt x="36756" y="108578"/>
                    <a:pt x="36756" y="104742"/>
                  </a:cubicBezTo>
                  <a:lnTo>
                    <a:pt x="36756" y="46981"/>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6" name="Freeform: Shape 1795">
              <a:extLst>
                <a:ext uri="{FF2B5EF4-FFF2-40B4-BE49-F238E27FC236}">
                  <a16:creationId xmlns:a16="http://schemas.microsoft.com/office/drawing/2014/main" id="{95A075AA-B9D8-B6FC-69FF-F3B12A3CAC8A}"/>
                </a:ext>
              </a:extLst>
            </p:cNvPr>
            <p:cNvSpPr/>
            <p:nvPr>
              <p:custDataLst>
                <p:tags r:id="rId56"/>
              </p:custDataLst>
            </p:nvPr>
          </p:nvSpPr>
          <p:spPr>
            <a:xfrm>
              <a:off x="7757281" y="6785519"/>
              <a:ext cx="104155" cy="97192"/>
            </a:xfrm>
            <a:custGeom>
              <a:avLst/>
              <a:gdLst>
                <a:gd name="connsiteX0" fmla="*/ 104355 w 104155"/>
                <a:gd name="connsiteY0" fmla="*/ 49751 h 97192"/>
                <a:gd name="connsiteX1" fmla="*/ 52277 w 104155"/>
                <a:gd name="connsiteY1" fmla="*/ 90 h 97192"/>
                <a:gd name="connsiteX2" fmla="*/ 199 w 104155"/>
                <a:gd name="connsiteY2" fmla="*/ 49751 h 97192"/>
                <a:gd name="connsiteX3" fmla="*/ 52277 w 104155"/>
                <a:gd name="connsiteY3" fmla="*/ 97282 h 97192"/>
                <a:gd name="connsiteX4" fmla="*/ 104355 w 104155"/>
                <a:gd name="connsiteY4" fmla="*/ 49751 h 97192"/>
                <a:gd name="connsiteX5" fmla="*/ 52277 w 104155"/>
                <a:gd name="connsiteY5" fmla="*/ 90461 h 97192"/>
                <a:gd name="connsiteX6" fmla="*/ 25919 w 104155"/>
                <a:gd name="connsiteY6" fmla="*/ 77460 h 97192"/>
                <a:gd name="connsiteX7" fmla="*/ 19542 w 104155"/>
                <a:gd name="connsiteY7" fmla="*/ 47833 h 97192"/>
                <a:gd name="connsiteX8" fmla="*/ 27194 w 104155"/>
                <a:gd name="connsiteY8" fmla="*/ 16928 h 97192"/>
                <a:gd name="connsiteX9" fmla="*/ 52277 w 104155"/>
                <a:gd name="connsiteY9" fmla="*/ 6058 h 97192"/>
                <a:gd name="connsiteX10" fmla="*/ 78422 w 104155"/>
                <a:gd name="connsiteY10" fmla="*/ 18633 h 97192"/>
                <a:gd name="connsiteX11" fmla="*/ 85011 w 104155"/>
                <a:gd name="connsiteY11" fmla="*/ 47833 h 97192"/>
                <a:gd name="connsiteX12" fmla="*/ 78209 w 104155"/>
                <a:gd name="connsiteY12" fmla="*/ 78099 h 97192"/>
                <a:gd name="connsiteX13" fmla="*/ 52277 w 104155"/>
                <a:gd name="connsiteY13" fmla="*/ 90461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55" h="97192">
                  <a:moveTo>
                    <a:pt x="104355" y="49751"/>
                  </a:moveTo>
                  <a:cubicBezTo>
                    <a:pt x="104355" y="23109"/>
                    <a:pt x="81610" y="90"/>
                    <a:pt x="52277" y="90"/>
                  </a:cubicBezTo>
                  <a:cubicBezTo>
                    <a:pt x="22943" y="90"/>
                    <a:pt x="199" y="23109"/>
                    <a:pt x="199" y="49751"/>
                  </a:cubicBezTo>
                  <a:cubicBezTo>
                    <a:pt x="199" y="76181"/>
                    <a:pt x="23581" y="97282"/>
                    <a:pt x="52277" y="97282"/>
                  </a:cubicBezTo>
                  <a:cubicBezTo>
                    <a:pt x="80973" y="97282"/>
                    <a:pt x="104355" y="76181"/>
                    <a:pt x="104355" y="49751"/>
                  </a:cubicBezTo>
                  <a:close/>
                  <a:moveTo>
                    <a:pt x="52277" y="90461"/>
                  </a:moveTo>
                  <a:cubicBezTo>
                    <a:pt x="44412" y="90461"/>
                    <a:pt x="32934" y="87904"/>
                    <a:pt x="25919" y="77460"/>
                  </a:cubicBezTo>
                  <a:cubicBezTo>
                    <a:pt x="20180" y="68721"/>
                    <a:pt x="19542" y="57638"/>
                    <a:pt x="19542" y="47833"/>
                  </a:cubicBezTo>
                  <a:cubicBezTo>
                    <a:pt x="19542" y="38668"/>
                    <a:pt x="19755" y="26093"/>
                    <a:pt x="27194" y="16928"/>
                  </a:cubicBezTo>
                  <a:cubicBezTo>
                    <a:pt x="32508" y="10747"/>
                    <a:pt x="41436" y="6058"/>
                    <a:pt x="52277" y="6058"/>
                  </a:cubicBezTo>
                  <a:cubicBezTo>
                    <a:pt x="64818" y="6058"/>
                    <a:pt x="73746" y="12026"/>
                    <a:pt x="78422" y="18633"/>
                  </a:cubicBezTo>
                  <a:cubicBezTo>
                    <a:pt x="84374" y="26945"/>
                    <a:pt x="85011" y="37602"/>
                    <a:pt x="85011" y="47833"/>
                  </a:cubicBezTo>
                  <a:cubicBezTo>
                    <a:pt x="85011" y="58064"/>
                    <a:pt x="84374" y="69360"/>
                    <a:pt x="78209" y="78099"/>
                  </a:cubicBezTo>
                  <a:cubicBezTo>
                    <a:pt x="72470" y="86198"/>
                    <a:pt x="62692" y="90461"/>
                    <a:pt x="52277" y="9046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7" name="Freeform: Shape 1796">
              <a:extLst>
                <a:ext uri="{FF2B5EF4-FFF2-40B4-BE49-F238E27FC236}">
                  <a16:creationId xmlns:a16="http://schemas.microsoft.com/office/drawing/2014/main" id="{6E45EBDD-3B21-CB8A-61D4-F3B3F9FB540F}"/>
                </a:ext>
              </a:extLst>
            </p:cNvPr>
            <p:cNvSpPr/>
            <p:nvPr>
              <p:custDataLst>
                <p:tags r:id="rId57"/>
              </p:custDataLst>
            </p:nvPr>
          </p:nvSpPr>
          <p:spPr>
            <a:xfrm>
              <a:off x="7876199" y="6749498"/>
              <a:ext cx="73546" cy="133212"/>
            </a:xfrm>
            <a:custGeom>
              <a:avLst/>
              <a:gdLst>
                <a:gd name="connsiteX0" fmla="*/ 36764 w 73546"/>
                <a:gd name="connsiteY0" fmla="*/ 46981 h 133212"/>
                <a:gd name="connsiteX1" fmla="*/ 69923 w 73546"/>
                <a:gd name="connsiteY1" fmla="*/ 46981 h 133212"/>
                <a:gd name="connsiteX2" fmla="*/ 69923 w 73546"/>
                <a:gd name="connsiteY2" fmla="*/ 39308 h 133212"/>
                <a:gd name="connsiteX3" fmla="*/ 36764 w 73546"/>
                <a:gd name="connsiteY3" fmla="*/ 39308 h 133212"/>
                <a:gd name="connsiteX4" fmla="*/ 36764 w 73546"/>
                <a:gd name="connsiteY4" fmla="*/ 90 h 133212"/>
                <a:gd name="connsiteX5" fmla="*/ 29536 w 73546"/>
                <a:gd name="connsiteY5" fmla="*/ 90 h 133212"/>
                <a:gd name="connsiteX6" fmla="*/ 203 w 73546"/>
                <a:gd name="connsiteY6" fmla="*/ 41013 h 133212"/>
                <a:gd name="connsiteX7" fmla="*/ 203 w 73546"/>
                <a:gd name="connsiteY7" fmla="*/ 46981 h 133212"/>
                <a:gd name="connsiteX8" fmla="*/ 19971 w 73546"/>
                <a:gd name="connsiteY8" fmla="*/ 46981 h 133212"/>
                <a:gd name="connsiteX9" fmla="*/ 19971 w 73546"/>
                <a:gd name="connsiteY9" fmla="*/ 104529 h 133212"/>
                <a:gd name="connsiteX10" fmla="*/ 49730 w 73546"/>
                <a:gd name="connsiteY10" fmla="*/ 133302 h 133212"/>
                <a:gd name="connsiteX11" fmla="*/ 73750 w 73546"/>
                <a:gd name="connsiteY11" fmla="*/ 104315 h 133212"/>
                <a:gd name="connsiteX12" fmla="*/ 73750 w 73546"/>
                <a:gd name="connsiteY12" fmla="*/ 92593 h 133212"/>
                <a:gd name="connsiteX13" fmla="*/ 66522 w 73546"/>
                <a:gd name="connsiteY13" fmla="*/ 92593 h 133212"/>
                <a:gd name="connsiteX14" fmla="*/ 66522 w 73546"/>
                <a:gd name="connsiteY14" fmla="*/ 104102 h 133212"/>
                <a:gd name="connsiteX15" fmla="*/ 51430 w 73546"/>
                <a:gd name="connsiteY15" fmla="*/ 126482 h 133212"/>
                <a:gd name="connsiteX16" fmla="*/ 36764 w 73546"/>
                <a:gd name="connsiteY16" fmla="*/ 104742 h 133212"/>
                <a:gd name="connsiteX17" fmla="*/ 36764 w 73546"/>
                <a:gd name="connsiteY17" fmla="*/ 46981 h 13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546" h="133212">
                  <a:moveTo>
                    <a:pt x="36764" y="46981"/>
                  </a:moveTo>
                  <a:lnTo>
                    <a:pt x="69923" y="46981"/>
                  </a:lnTo>
                  <a:lnTo>
                    <a:pt x="69923" y="39308"/>
                  </a:lnTo>
                  <a:lnTo>
                    <a:pt x="36764" y="39308"/>
                  </a:lnTo>
                  <a:lnTo>
                    <a:pt x="36764" y="90"/>
                  </a:lnTo>
                  <a:lnTo>
                    <a:pt x="29536" y="90"/>
                  </a:lnTo>
                  <a:cubicBezTo>
                    <a:pt x="29324" y="19272"/>
                    <a:pt x="20609" y="40373"/>
                    <a:pt x="203" y="41013"/>
                  </a:cubicBezTo>
                  <a:lnTo>
                    <a:pt x="203" y="46981"/>
                  </a:lnTo>
                  <a:lnTo>
                    <a:pt x="19971" y="46981"/>
                  </a:lnTo>
                  <a:lnTo>
                    <a:pt x="19971" y="104529"/>
                  </a:lnTo>
                  <a:cubicBezTo>
                    <a:pt x="19971" y="128400"/>
                    <a:pt x="37826" y="133302"/>
                    <a:pt x="49730" y="133302"/>
                  </a:cubicBezTo>
                  <a:cubicBezTo>
                    <a:pt x="63972" y="133302"/>
                    <a:pt x="73750" y="121153"/>
                    <a:pt x="73750" y="104315"/>
                  </a:cubicBezTo>
                  <a:lnTo>
                    <a:pt x="73750" y="92593"/>
                  </a:lnTo>
                  <a:lnTo>
                    <a:pt x="66522" y="92593"/>
                  </a:lnTo>
                  <a:lnTo>
                    <a:pt x="66522" y="104102"/>
                  </a:lnTo>
                  <a:cubicBezTo>
                    <a:pt x="66522" y="118596"/>
                    <a:pt x="59720" y="126482"/>
                    <a:pt x="51430" y="126482"/>
                  </a:cubicBezTo>
                  <a:cubicBezTo>
                    <a:pt x="36764" y="126482"/>
                    <a:pt x="36764" y="108578"/>
                    <a:pt x="36764" y="104742"/>
                  </a:cubicBezTo>
                  <a:lnTo>
                    <a:pt x="36764" y="46981"/>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8" name="Freeform: Shape 1797">
              <a:extLst>
                <a:ext uri="{FF2B5EF4-FFF2-40B4-BE49-F238E27FC236}">
                  <a16:creationId xmlns:a16="http://schemas.microsoft.com/office/drawing/2014/main" id="{341B6F68-1180-46F9-905E-2596BFC74786}"/>
                </a:ext>
              </a:extLst>
            </p:cNvPr>
            <p:cNvSpPr/>
            <p:nvPr>
              <p:custDataLst>
                <p:tags r:id="rId58"/>
              </p:custDataLst>
            </p:nvPr>
          </p:nvSpPr>
          <p:spPr>
            <a:xfrm>
              <a:off x="8047726" y="6420463"/>
              <a:ext cx="269347" cy="676568"/>
            </a:xfrm>
            <a:custGeom>
              <a:avLst/>
              <a:gdLst>
                <a:gd name="connsiteX0" fmla="*/ 14784 w 269347"/>
                <a:gd name="connsiteY0" fmla="*/ 662942 h 676568"/>
                <a:gd name="connsiteX1" fmla="*/ 29663 w 269347"/>
                <a:gd name="connsiteY1" fmla="*/ 648022 h 676568"/>
                <a:gd name="connsiteX2" fmla="*/ 15087 w 269347"/>
                <a:gd name="connsiteY2" fmla="*/ 633102 h 676568"/>
                <a:gd name="connsiteX3" fmla="*/ 208 w 269347"/>
                <a:gd name="connsiteY3" fmla="*/ 648326 h 676568"/>
                <a:gd name="connsiteX4" fmla="*/ 33914 w 269347"/>
                <a:gd name="connsiteY4" fmla="*/ 676643 h 676568"/>
                <a:gd name="connsiteX5" fmla="*/ 118940 w 269347"/>
                <a:gd name="connsiteY5" fmla="*/ 517093 h 676568"/>
                <a:gd name="connsiteX6" fmla="*/ 178457 w 269347"/>
                <a:gd name="connsiteY6" fmla="*/ 226004 h 676568"/>
                <a:gd name="connsiteX7" fmla="*/ 211253 w 269347"/>
                <a:gd name="connsiteY7" fmla="*/ 60972 h 676568"/>
                <a:gd name="connsiteX8" fmla="*/ 237064 w 269347"/>
                <a:gd name="connsiteY8" fmla="*/ 6773 h 676568"/>
                <a:gd name="connsiteX9" fmla="*/ 255284 w 269347"/>
                <a:gd name="connsiteY9" fmla="*/ 13777 h 676568"/>
                <a:gd name="connsiteX10" fmla="*/ 240100 w 269347"/>
                <a:gd name="connsiteY10" fmla="*/ 28696 h 676568"/>
                <a:gd name="connsiteX11" fmla="*/ 254676 w 269347"/>
                <a:gd name="connsiteY11" fmla="*/ 43616 h 676568"/>
                <a:gd name="connsiteX12" fmla="*/ 269556 w 269347"/>
                <a:gd name="connsiteY12" fmla="*/ 28392 h 676568"/>
                <a:gd name="connsiteX13" fmla="*/ 236457 w 269347"/>
                <a:gd name="connsiteY13" fmla="*/ 75 h 676568"/>
                <a:gd name="connsiteX14" fmla="*/ 179672 w 269347"/>
                <a:gd name="connsiteY14" fmla="*/ 95379 h 676568"/>
                <a:gd name="connsiteX15" fmla="*/ 104060 w 269347"/>
                <a:gd name="connsiteY15" fmla="*/ 450715 h 676568"/>
                <a:gd name="connsiteX16" fmla="*/ 77338 w 269347"/>
                <a:gd name="connsiteY16" fmla="*/ 590474 h 676568"/>
                <a:gd name="connsiteX17" fmla="*/ 33307 w 269347"/>
                <a:gd name="connsiteY17" fmla="*/ 669945 h 676568"/>
                <a:gd name="connsiteX18" fmla="*/ 14784 w 269347"/>
                <a:gd name="connsiteY18" fmla="*/ 662942 h 6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47" h="676568">
                  <a:moveTo>
                    <a:pt x="14784" y="662942"/>
                  </a:moveTo>
                  <a:cubicBezTo>
                    <a:pt x="24501" y="662333"/>
                    <a:pt x="29663" y="655634"/>
                    <a:pt x="29663" y="648022"/>
                  </a:cubicBezTo>
                  <a:cubicBezTo>
                    <a:pt x="29663" y="637974"/>
                    <a:pt x="22072" y="633102"/>
                    <a:pt x="15087" y="633102"/>
                  </a:cubicBezTo>
                  <a:cubicBezTo>
                    <a:pt x="7800" y="633102"/>
                    <a:pt x="208" y="637669"/>
                    <a:pt x="208" y="648326"/>
                  </a:cubicBezTo>
                  <a:cubicBezTo>
                    <a:pt x="208" y="663855"/>
                    <a:pt x="15391" y="676643"/>
                    <a:pt x="33914" y="676643"/>
                  </a:cubicBezTo>
                  <a:cubicBezTo>
                    <a:pt x="80071" y="676643"/>
                    <a:pt x="97380" y="605394"/>
                    <a:pt x="118940" y="517093"/>
                  </a:cubicBezTo>
                  <a:cubicBezTo>
                    <a:pt x="142322" y="420875"/>
                    <a:pt x="162059" y="323744"/>
                    <a:pt x="178457" y="226004"/>
                  </a:cubicBezTo>
                  <a:cubicBezTo>
                    <a:pt x="189693" y="161148"/>
                    <a:pt x="200928" y="100251"/>
                    <a:pt x="211253" y="60972"/>
                  </a:cubicBezTo>
                  <a:cubicBezTo>
                    <a:pt x="214897" y="46052"/>
                    <a:pt x="225221" y="6773"/>
                    <a:pt x="237064" y="6773"/>
                  </a:cubicBezTo>
                  <a:cubicBezTo>
                    <a:pt x="246477" y="6773"/>
                    <a:pt x="254069" y="12559"/>
                    <a:pt x="255284" y="13777"/>
                  </a:cubicBezTo>
                  <a:cubicBezTo>
                    <a:pt x="245263" y="14385"/>
                    <a:pt x="240100" y="21084"/>
                    <a:pt x="240100" y="28696"/>
                  </a:cubicBezTo>
                  <a:cubicBezTo>
                    <a:pt x="240100" y="38744"/>
                    <a:pt x="247692" y="43616"/>
                    <a:pt x="254676" y="43616"/>
                  </a:cubicBezTo>
                  <a:cubicBezTo>
                    <a:pt x="261964" y="43616"/>
                    <a:pt x="269556" y="39049"/>
                    <a:pt x="269556" y="28392"/>
                  </a:cubicBezTo>
                  <a:cubicBezTo>
                    <a:pt x="269556" y="11950"/>
                    <a:pt x="253158" y="75"/>
                    <a:pt x="236457" y="75"/>
                  </a:cubicBezTo>
                  <a:cubicBezTo>
                    <a:pt x="213378" y="75"/>
                    <a:pt x="196373" y="33264"/>
                    <a:pt x="179672" y="95379"/>
                  </a:cubicBezTo>
                  <a:cubicBezTo>
                    <a:pt x="178761" y="98728"/>
                    <a:pt x="137463" y="251580"/>
                    <a:pt x="104060" y="450715"/>
                  </a:cubicBezTo>
                  <a:cubicBezTo>
                    <a:pt x="96165" y="497301"/>
                    <a:pt x="87359" y="548150"/>
                    <a:pt x="77338" y="590474"/>
                  </a:cubicBezTo>
                  <a:cubicBezTo>
                    <a:pt x="71872" y="612701"/>
                    <a:pt x="57904" y="669945"/>
                    <a:pt x="33307" y="669945"/>
                  </a:cubicBezTo>
                  <a:cubicBezTo>
                    <a:pt x="22375" y="669945"/>
                    <a:pt x="15087" y="662942"/>
                    <a:pt x="14784" y="66294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9" name="Freeform: Shape 1798">
              <a:extLst>
                <a:ext uri="{FF2B5EF4-FFF2-40B4-BE49-F238E27FC236}">
                  <a16:creationId xmlns:a16="http://schemas.microsoft.com/office/drawing/2014/main" id="{7CC57E0D-D10D-E670-46FC-65A7DCC36124}"/>
                </a:ext>
              </a:extLst>
            </p:cNvPr>
            <p:cNvSpPr/>
            <p:nvPr>
              <p:custDataLst>
                <p:tags r:id="rId59"/>
              </p:custDataLst>
            </p:nvPr>
          </p:nvSpPr>
          <p:spPr>
            <a:xfrm>
              <a:off x="8350750" y="6401744"/>
              <a:ext cx="209161" cy="96126"/>
            </a:xfrm>
            <a:custGeom>
              <a:avLst/>
              <a:gdLst>
                <a:gd name="connsiteX0" fmla="*/ 106712 w 209161"/>
                <a:gd name="connsiteY0" fmla="*/ 35672 h 96126"/>
                <a:gd name="connsiteX1" fmla="*/ 83968 w 209161"/>
                <a:gd name="connsiteY1" fmla="*/ 13079 h 96126"/>
                <a:gd name="connsiteX2" fmla="*/ 45706 w 209161"/>
                <a:gd name="connsiteY2" fmla="*/ 77 h 96126"/>
                <a:gd name="connsiteX3" fmla="*/ 218 w 209161"/>
                <a:gd name="connsiteY3" fmla="*/ 48247 h 96126"/>
                <a:gd name="connsiteX4" fmla="*/ 45069 w 209161"/>
                <a:gd name="connsiteY4" fmla="*/ 96203 h 96126"/>
                <a:gd name="connsiteX5" fmla="*/ 102886 w 209161"/>
                <a:gd name="connsiteY5" fmla="*/ 60609 h 96126"/>
                <a:gd name="connsiteX6" fmla="*/ 125630 w 209161"/>
                <a:gd name="connsiteY6" fmla="*/ 83202 h 96126"/>
                <a:gd name="connsiteX7" fmla="*/ 163891 w 209161"/>
                <a:gd name="connsiteY7" fmla="*/ 96203 h 96126"/>
                <a:gd name="connsiteX8" fmla="*/ 209380 w 209161"/>
                <a:gd name="connsiteY8" fmla="*/ 48034 h 96126"/>
                <a:gd name="connsiteX9" fmla="*/ 164529 w 209161"/>
                <a:gd name="connsiteY9" fmla="*/ 77 h 96126"/>
                <a:gd name="connsiteX10" fmla="*/ 106712 w 209161"/>
                <a:gd name="connsiteY10" fmla="*/ 35672 h 96126"/>
                <a:gd name="connsiteX11" fmla="*/ 113514 w 209161"/>
                <a:gd name="connsiteY11" fmla="*/ 43558 h 96126"/>
                <a:gd name="connsiteX12" fmla="*/ 166442 w 209161"/>
                <a:gd name="connsiteY12" fmla="*/ 8176 h 96126"/>
                <a:gd name="connsiteX13" fmla="*/ 203428 w 209161"/>
                <a:gd name="connsiteY13" fmla="*/ 48034 h 96126"/>
                <a:gd name="connsiteX14" fmla="*/ 167292 w 209161"/>
                <a:gd name="connsiteY14" fmla="*/ 84481 h 96126"/>
                <a:gd name="connsiteX15" fmla="*/ 113514 w 209161"/>
                <a:gd name="connsiteY15" fmla="*/ 43558 h 96126"/>
                <a:gd name="connsiteX16" fmla="*/ 96084 w 209161"/>
                <a:gd name="connsiteY16" fmla="*/ 52723 h 96126"/>
                <a:gd name="connsiteX17" fmla="*/ 43156 w 209161"/>
                <a:gd name="connsiteY17" fmla="*/ 88104 h 96126"/>
                <a:gd name="connsiteX18" fmla="*/ 6170 w 209161"/>
                <a:gd name="connsiteY18" fmla="*/ 48247 h 96126"/>
                <a:gd name="connsiteX19" fmla="*/ 42305 w 209161"/>
                <a:gd name="connsiteY19" fmla="*/ 11800 h 96126"/>
                <a:gd name="connsiteX20" fmla="*/ 96084 w 209161"/>
                <a:gd name="connsiteY20" fmla="*/ 52723 h 9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161" h="96126">
                  <a:moveTo>
                    <a:pt x="106712" y="35672"/>
                  </a:moveTo>
                  <a:cubicBezTo>
                    <a:pt x="95446" y="22457"/>
                    <a:pt x="92045" y="18833"/>
                    <a:pt x="83968" y="13079"/>
                  </a:cubicBezTo>
                  <a:cubicBezTo>
                    <a:pt x="71001" y="3700"/>
                    <a:pt x="57397" y="77"/>
                    <a:pt x="45706" y="77"/>
                  </a:cubicBezTo>
                  <a:cubicBezTo>
                    <a:pt x="19349" y="77"/>
                    <a:pt x="218" y="22670"/>
                    <a:pt x="218" y="48247"/>
                  </a:cubicBezTo>
                  <a:cubicBezTo>
                    <a:pt x="218" y="73184"/>
                    <a:pt x="18498" y="96203"/>
                    <a:pt x="45069" y="96203"/>
                  </a:cubicBezTo>
                  <a:cubicBezTo>
                    <a:pt x="74615" y="96203"/>
                    <a:pt x="95234" y="71905"/>
                    <a:pt x="102886" y="60609"/>
                  </a:cubicBezTo>
                  <a:cubicBezTo>
                    <a:pt x="114152" y="73824"/>
                    <a:pt x="117553" y="77447"/>
                    <a:pt x="125630" y="83202"/>
                  </a:cubicBezTo>
                  <a:cubicBezTo>
                    <a:pt x="138596" y="92580"/>
                    <a:pt x="152200" y="96203"/>
                    <a:pt x="163891" y="96203"/>
                  </a:cubicBezTo>
                  <a:cubicBezTo>
                    <a:pt x="190249" y="96203"/>
                    <a:pt x="209380" y="73611"/>
                    <a:pt x="209380" y="48034"/>
                  </a:cubicBezTo>
                  <a:cubicBezTo>
                    <a:pt x="209380" y="23096"/>
                    <a:pt x="191099" y="77"/>
                    <a:pt x="164529" y="77"/>
                  </a:cubicBezTo>
                  <a:cubicBezTo>
                    <a:pt x="134983" y="77"/>
                    <a:pt x="114364" y="24375"/>
                    <a:pt x="106712" y="35672"/>
                  </a:cubicBezTo>
                  <a:close/>
                  <a:moveTo>
                    <a:pt x="113514" y="43558"/>
                  </a:moveTo>
                  <a:cubicBezTo>
                    <a:pt x="122017" y="29704"/>
                    <a:pt x="140510" y="8176"/>
                    <a:pt x="166442" y="8176"/>
                  </a:cubicBezTo>
                  <a:cubicBezTo>
                    <a:pt x="188336" y="8176"/>
                    <a:pt x="203428" y="27572"/>
                    <a:pt x="203428" y="48034"/>
                  </a:cubicBezTo>
                  <a:cubicBezTo>
                    <a:pt x="203428" y="68495"/>
                    <a:pt x="186848" y="84481"/>
                    <a:pt x="167292" y="84481"/>
                  </a:cubicBezTo>
                  <a:cubicBezTo>
                    <a:pt x="147524" y="84481"/>
                    <a:pt x="133920" y="68282"/>
                    <a:pt x="113514" y="43558"/>
                  </a:cubicBezTo>
                  <a:close/>
                  <a:moveTo>
                    <a:pt x="96084" y="52723"/>
                  </a:moveTo>
                  <a:cubicBezTo>
                    <a:pt x="87581" y="66577"/>
                    <a:pt x="69088" y="88104"/>
                    <a:pt x="43156" y="88104"/>
                  </a:cubicBezTo>
                  <a:cubicBezTo>
                    <a:pt x="21262" y="88104"/>
                    <a:pt x="6170" y="68708"/>
                    <a:pt x="6170" y="48247"/>
                  </a:cubicBezTo>
                  <a:cubicBezTo>
                    <a:pt x="6170" y="27785"/>
                    <a:pt x="22750" y="11800"/>
                    <a:pt x="42305" y="11800"/>
                  </a:cubicBezTo>
                  <a:cubicBezTo>
                    <a:pt x="62074" y="11800"/>
                    <a:pt x="75678" y="27998"/>
                    <a:pt x="96084" y="5272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0" name="Freeform: Shape 1799">
              <a:extLst>
                <a:ext uri="{FF2B5EF4-FFF2-40B4-BE49-F238E27FC236}">
                  <a16:creationId xmlns:a16="http://schemas.microsoft.com/office/drawing/2014/main" id="{9480B045-977B-1D7F-AFA4-7D2B165EFAA8}"/>
                </a:ext>
              </a:extLst>
            </p:cNvPr>
            <p:cNvSpPr/>
            <p:nvPr>
              <p:custDataLst>
                <p:tags r:id="rId60"/>
              </p:custDataLst>
            </p:nvPr>
          </p:nvSpPr>
          <p:spPr>
            <a:xfrm>
              <a:off x="8216002" y="6966756"/>
              <a:ext cx="232331" cy="149837"/>
            </a:xfrm>
            <a:custGeom>
              <a:avLst/>
              <a:gdLst>
                <a:gd name="connsiteX0" fmla="*/ 203849 w 232331"/>
                <a:gd name="connsiteY0" fmla="*/ 25248 h 149837"/>
                <a:gd name="connsiteX1" fmla="*/ 207675 w 232331"/>
                <a:gd name="connsiteY1" fmla="*/ 19706 h 149837"/>
                <a:gd name="connsiteX2" fmla="*/ 227656 w 232331"/>
                <a:gd name="connsiteY2" fmla="*/ 7770 h 149837"/>
                <a:gd name="connsiteX3" fmla="*/ 232545 w 232331"/>
                <a:gd name="connsiteY3" fmla="*/ 3081 h 149837"/>
                <a:gd name="connsiteX4" fmla="*/ 229569 w 232331"/>
                <a:gd name="connsiteY4" fmla="*/ 97 h 149837"/>
                <a:gd name="connsiteX5" fmla="*/ 213414 w 232331"/>
                <a:gd name="connsiteY5" fmla="*/ 950 h 149837"/>
                <a:gd name="connsiteX6" fmla="*/ 189820 w 232331"/>
                <a:gd name="connsiteY6" fmla="*/ 97 h 149837"/>
                <a:gd name="connsiteX7" fmla="*/ 185356 w 232331"/>
                <a:gd name="connsiteY7" fmla="*/ 4786 h 149837"/>
                <a:gd name="connsiteX8" fmla="*/ 189182 w 232331"/>
                <a:gd name="connsiteY8" fmla="*/ 7770 h 149837"/>
                <a:gd name="connsiteX9" fmla="*/ 200873 w 232331"/>
                <a:gd name="connsiteY9" fmla="*/ 15230 h 149837"/>
                <a:gd name="connsiteX10" fmla="*/ 197685 w 232331"/>
                <a:gd name="connsiteY10" fmla="*/ 22903 h 149837"/>
                <a:gd name="connsiteX11" fmla="*/ 137742 w 232331"/>
                <a:gd name="connsiteY11" fmla="*/ 121587 h 149837"/>
                <a:gd name="connsiteX12" fmla="*/ 126051 w 232331"/>
                <a:gd name="connsiteY12" fmla="*/ 13951 h 149837"/>
                <a:gd name="connsiteX13" fmla="*/ 140930 w 232331"/>
                <a:gd name="connsiteY13" fmla="*/ 7770 h 149837"/>
                <a:gd name="connsiteX14" fmla="*/ 146669 w 232331"/>
                <a:gd name="connsiteY14" fmla="*/ 3081 h 149837"/>
                <a:gd name="connsiteX15" fmla="*/ 143056 w 232331"/>
                <a:gd name="connsiteY15" fmla="*/ 97 h 149837"/>
                <a:gd name="connsiteX16" fmla="*/ 129877 w 232331"/>
                <a:gd name="connsiteY16" fmla="*/ 737 h 149837"/>
                <a:gd name="connsiteX17" fmla="*/ 115848 w 232331"/>
                <a:gd name="connsiteY17" fmla="*/ 950 h 149837"/>
                <a:gd name="connsiteX18" fmla="*/ 93529 w 232331"/>
                <a:gd name="connsiteY18" fmla="*/ 97 h 149837"/>
                <a:gd name="connsiteX19" fmla="*/ 89277 w 232331"/>
                <a:gd name="connsiteY19" fmla="*/ 4786 h 149837"/>
                <a:gd name="connsiteX20" fmla="*/ 94804 w 232331"/>
                <a:gd name="connsiteY20" fmla="*/ 7770 h 149837"/>
                <a:gd name="connsiteX21" fmla="*/ 105645 w 232331"/>
                <a:gd name="connsiteY21" fmla="*/ 11394 h 149837"/>
                <a:gd name="connsiteX22" fmla="*/ 107133 w 232331"/>
                <a:gd name="connsiteY22" fmla="*/ 25248 h 149837"/>
                <a:gd name="connsiteX23" fmla="*/ 48678 w 232331"/>
                <a:gd name="connsiteY23" fmla="*/ 121587 h 149837"/>
                <a:gd name="connsiteX24" fmla="*/ 37412 w 232331"/>
                <a:gd name="connsiteY24" fmla="*/ 17148 h 149837"/>
                <a:gd name="connsiteX25" fmla="*/ 36987 w 232331"/>
                <a:gd name="connsiteY25" fmla="*/ 13951 h 149837"/>
                <a:gd name="connsiteX26" fmla="*/ 51866 w 232331"/>
                <a:gd name="connsiteY26" fmla="*/ 7770 h 149837"/>
                <a:gd name="connsiteX27" fmla="*/ 57606 w 232331"/>
                <a:gd name="connsiteY27" fmla="*/ 3081 h 149837"/>
                <a:gd name="connsiteX28" fmla="*/ 54205 w 232331"/>
                <a:gd name="connsiteY28" fmla="*/ 97 h 149837"/>
                <a:gd name="connsiteX29" fmla="*/ 26784 w 232331"/>
                <a:gd name="connsiteY29" fmla="*/ 950 h 149837"/>
                <a:gd name="connsiteX30" fmla="*/ 4465 w 232331"/>
                <a:gd name="connsiteY30" fmla="*/ 97 h 149837"/>
                <a:gd name="connsiteX31" fmla="*/ 214 w 232331"/>
                <a:gd name="connsiteY31" fmla="*/ 4573 h 149837"/>
                <a:gd name="connsiteX32" fmla="*/ 6165 w 232331"/>
                <a:gd name="connsiteY32" fmla="*/ 7770 h 149837"/>
                <a:gd name="connsiteX33" fmla="*/ 16793 w 232331"/>
                <a:gd name="connsiteY33" fmla="*/ 14378 h 149837"/>
                <a:gd name="connsiteX34" fmla="*/ 31035 w 232331"/>
                <a:gd name="connsiteY34" fmla="*/ 144180 h 149837"/>
                <a:gd name="connsiteX35" fmla="*/ 35499 w 232331"/>
                <a:gd name="connsiteY35" fmla="*/ 149935 h 149837"/>
                <a:gd name="connsiteX36" fmla="*/ 41876 w 232331"/>
                <a:gd name="connsiteY36" fmla="*/ 145672 h 149837"/>
                <a:gd name="connsiteX37" fmla="*/ 108196 w 232331"/>
                <a:gd name="connsiteY37" fmla="*/ 36118 h 149837"/>
                <a:gd name="connsiteX38" fmla="*/ 119887 w 232331"/>
                <a:gd name="connsiteY38" fmla="*/ 144393 h 149837"/>
                <a:gd name="connsiteX39" fmla="*/ 124563 w 232331"/>
                <a:gd name="connsiteY39" fmla="*/ 149935 h 149837"/>
                <a:gd name="connsiteX40" fmla="*/ 130940 w 232331"/>
                <a:gd name="connsiteY40" fmla="*/ 145459 h 149837"/>
                <a:gd name="connsiteX41" fmla="*/ 203849 w 232331"/>
                <a:gd name="connsiteY41" fmla="*/ 25248 h 1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331" h="149837">
                  <a:moveTo>
                    <a:pt x="203849" y="25248"/>
                  </a:moveTo>
                  <a:lnTo>
                    <a:pt x="207675" y="19706"/>
                  </a:lnTo>
                  <a:cubicBezTo>
                    <a:pt x="212139" y="13951"/>
                    <a:pt x="217240" y="8623"/>
                    <a:pt x="227656" y="7770"/>
                  </a:cubicBezTo>
                  <a:cubicBezTo>
                    <a:pt x="229994" y="7557"/>
                    <a:pt x="232545" y="7344"/>
                    <a:pt x="232545" y="3081"/>
                  </a:cubicBezTo>
                  <a:cubicBezTo>
                    <a:pt x="232545" y="1589"/>
                    <a:pt x="231269" y="97"/>
                    <a:pt x="229569" y="97"/>
                  </a:cubicBezTo>
                  <a:cubicBezTo>
                    <a:pt x="224680" y="97"/>
                    <a:pt x="218516" y="950"/>
                    <a:pt x="213414" y="950"/>
                  </a:cubicBezTo>
                  <a:cubicBezTo>
                    <a:pt x="205974" y="950"/>
                    <a:pt x="196834" y="97"/>
                    <a:pt x="189820" y="97"/>
                  </a:cubicBezTo>
                  <a:cubicBezTo>
                    <a:pt x="188757" y="97"/>
                    <a:pt x="185356" y="97"/>
                    <a:pt x="185356" y="4786"/>
                  </a:cubicBezTo>
                  <a:cubicBezTo>
                    <a:pt x="185356" y="7557"/>
                    <a:pt x="188332" y="7770"/>
                    <a:pt x="189182" y="7770"/>
                  </a:cubicBezTo>
                  <a:cubicBezTo>
                    <a:pt x="193858" y="7983"/>
                    <a:pt x="200873" y="9262"/>
                    <a:pt x="200873" y="15230"/>
                  </a:cubicBezTo>
                  <a:cubicBezTo>
                    <a:pt x="200873" y="17575"/>
                    <a:pt x="198535" y="21411"/>
                    <a:pt x="197685" y="22903"/>
                  </a:cubicBezTo>
                  <a:lnTo>
                    <a:pt x="137742" y="121587"/>
                  </a:lnTo>
                  <a:lnTo>
                    <a:pt x="126051" y="13951"/>
                  </a:lnTo>
                  <a:cubicBezTo>
                    <a:pt x="126051" y="7983"/>
                    <a:pt x="138379" y="7770"/>
                    <a:pt x="140930" y="7770"/>
                  </a:cubicBezTo>
                  <a:cubicBezTo>
                    <a:pt x="143694" y="7770"/>
                    <a:pt x="146669" y="7770"/>
                    <a:pt x="146669" y="3081"/>
                  </a:cubicBezTo>
                  <a:cubicBezTo>
                    <a:pt x="146669" y="2868"/>
                    <a:pt x="146457" y="97"/>
                    <a:pt x="143056" y="97"/>
                  </a:cubicBezTo>
                  <a:cubicBezTo>
                    <a:pt x="139017" y="97"/>
                    <a:pt x="133916" y="524"/>
                    <a:pt x="129877" y="737"/>
                  </a:cubicBezTo>
                  <a:cubicBezTo>
                    <a:pt x="125626" y="950"/>
                    <a:pt x="120099" y="950"/>
                    <a:pt x="115848" y="950"/>
                  </a:cubicBezTo>
                  <a:cubicBezTo>
                    <a:pt x="110959" y="950"/>
                    <a:pt x="98418" y="97"/>
                    <a:pt x="93529" y="97"/>
                  </a:cubicBezTo>
                  <a:cubicBezTo>
                    <a:pt x="92466" y="97"/>
                    <a:pt x="89277" y="97"/>
                    <a:pt x="89277" y="4786"/>
                  </a:cubicBezTo>
                  <a:cubicBezTo>
                    <a:pt x="89277" y="7770"/>
                    <a:pt x="92041" y="7770"/>
                    <a:pt x="94804" y="7770"/>
                  </a:cubicBezTo>
                  <a:cubicBezTo>
                    <a:pt x="103944" y="7770"/>
                    <a:pt x="105007" y="9262"/>
                    <a:pt x="105645" y="11394"/>
                  </a:cubicBezTo>
                  <a:cubicBezTo>
                    <a:pt x="105857" y="12673"/>
                    <a:pt x="106282" y="18640"/>
                    <a:pt x="107133" y="25248"/>
                  </a:cubicBezTo>
                  <a:lnTo>
                    <a:pt x="48678" y="121587"/>
                  </a:lnTo>
                  <a:lnTo>
                    <a:pt x="37412" y="17148"/>
                  </a:lnTo>
                  <a:cubicBezTo>
                    <a:pt x="37412" y="16296"/>
                    <a:pt x="36987" y="14165"/>
                    <a:pt x="36987" y="13951"/>
                  </a:cubicBezTo>
                  <a:cubicBezTo>
                    <a:pt x="36987" y="7770"/>
                    <a:pt x="50166" y="7770"/>
                    <a:pt x="51866" y="7770"/>
                  </a:cubicBezTo>
                  <a:cubicBezTo>
                    <a:pt x="54630" y="7770"/>
                    <a:pt x="57606" y="7770"/>
                    <a:pt x="57606" y="3081"/>
                  </a:cubicBezTo>
                  <a:cubicBezTo>
                    <a:pt x="57606" y="2229"/>
                    <a:pt x="56968" y="97"/>
                    <a:pt x="54205" y="97"/>
                  </a:cubicBezTo>
                  <a:cubicBezTo>
                    <a:pt x="48040" y="97"/>
                    <a:pt x="32948" y="950"/>
                    <a:pt x="26784" y="950"/>
                  </a:cubicBezTo>
                  <a:cubicBezTo>
                    <a:pt x="19769" y="950"/>
                    <a:pt x="10842" y="97"/>
                    <a:pt x="4465" y="97"/>
                  </a:cubicBezTo>
                  <a:cubicBezTo>
                    <a:pt x="2339" y="97"/>
                    <a:pt x="214" y="950"/>
                    <a:pt x="214" y="4573"/>
                  </a:cubicBezTo>
                  <a:cubicBezTo>
                    <a:pt x="214" y="7770"/>
                    <a:pt x="2764" y="7770"/>
                    <a:pt x="6165" y="7770"/>
                  </a:cubicBezTo>
                  <a:cubicBezTo>
                    <a:pt x="16156" y="7770"/>
                    <a:pt x="16156" y="9049"/>
                    <a:pt x="16793" y="14378"/>
                  </a:cubicBezTo>
                  <a:lnTo>
                    <a:pt x="31035" y="144180"/>
                  </a:lnTo>
                  <a:cubicBezTo>
                    <a:pt x="31460" y="148443"/>
                    <a:pt x="31673" y="149935"/>
                    <a:pt x="35499" y="149935"/>
                  </a:cubicBezTo>
                  <a:cubicBezTo>
                    <a:pt x="39113" y="149935"/>
                    <a:pt x="40601" y="148017"/>
                    <a:pt x="41876" y="145672"/>
                  </a:cubicBezTo>
                  <a:lnTo>
                    <a:pt x="108196" y="36118"/>
                  </a:lnTo>
                  <a:lnTo>
                    <a:pt x="119887" y="144393"/>
                  </a:lnTo>
                  <a:cubicBezTo>
                    <a:pt x="120312" y="148869"/>
                    <a:pt x="121374" y="149935"/>
                    <a:pt x="124563" y="149935"/>
                  </a:cubicBezTo>
                  <a:cubicBezTo>
                    <a:pt x="128176" y="149935"/>
                    <a:pt x="129452" y="148017"/>
                    <a:pt x="130940" y="145459"/>
                  </a:cubicBezTo>
                  <a:lnTo>
                    <a:pt x="203849" y="2524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1" name="Freeform: Shape 1800">
              <a:extLst>
                <a:ext uri="{FF2B5EF4-FFF2-40B4-BE49-F238E27FC236}">
                  <a16:creationId xmlns:a16="http://schemas.microsoft.com/office/drawing/2014/main" id="{E7A3F4FD-12B2-1B69-B395-8240801262D4}"/>
                </a:ext>
              </a:extLst>
            </p:cNvPr>
            <p:cNvSpPr/>
            <p:nvPr>
              <p:custDataLst>
                <p:tags r:id="rId61"/>
              </p:custDataLst>
            </p:nvPr>
          </p:nvSpPr>
          <p:spPr>
            <a:xfrm>
              <a:off x="8439037" y="7075488"/>
              <a:ext cx="98538" cy="100176"/>
            </a:xfrm>
            <a:custGeom>
              <a:avLst/>
              <a:gdLst>
                <a:gd name="connsiteX0" fmla="*/ 71885 w 98538"/>
                <a:gd name="connsiteY0" fmla="*/ 45619 h 100176"/>
                <a:gd name="connsiteX1" fmla="*/ 35901 w 98538"/>
                <a:gd name="connsiteY1" fmla="*/ 98 h 100176"/>
                <a:gd name="connsiteX2" fmla="*/ 11153 w 98538"/>
                <a:gd name="connsiteY2" fmla="*/ 9690 h 100176"/>
                <a:gd name="connsiteX3" fmla="*/ 221 w 98538"/>
                <a:gd name="connsiteY3" fmla="*/ 27350 h 100176"/>
                <a:gd name="connsiteX4" fmla="*/ 3410 w 98538"/>
                <a:gd name="connsiteY4" fmla="*/ 29481 h 100176"/>
                <a:gd name="connsiteX5" fmla="*/ 6750 w 98538"/>
                <a:gd name="connsiteY5" fmla="*/ 26893 h 100176"/>
                <a:gd name="connsiteX6" fmla="*/ 33624 w 98538"/>
                <a:gd name="connsiteY6" fmla="*/ 13343 h 100176"/>
                <a:gd name="connsiteX7" fmla="*/ 65812 w 98538"/>
                <a:gd name="connsiteY7" fmla="*/ 55515 h 100176"/>
                <a:gd name="connsiteX8" fmla="*/ 64597 w 98538"/>
                <a:gd name="connsiteY8" fmla="*/ 65867 h 100176"/>
                <a:gd name="connsiteX9" fmla="*/ 57309 w 98538"/>
                <a:gd name="connsiteY9" fmla="*/ 95859 h 100176"/>
                <a:gd name="connsiteX10" fmla="*/ 60346 w 98538"/>
                <a:gd name="connsiteY10" fmla="*/ 100274 h 100176"/>
                <a:gd name="connsiteX11" fmla="*/ 65812 w 98538"/>
                <a:gd name="connsiteY11" fmla="*/ 92814 h 100176"/>
                <a:gd name="connsiteX12" fmla="*/ 71733 w 98538"/>
                <a:gd name="connsiteY12" fmla="*/ 65715 h 100176"/>
                <a:gd name="connsiteX13" fmla="*/ 83880 w 98538"/>
                <a:gd name="connsiteY13" fmla="*/ 32983 h 100176"/>
                <a:gd name="connsiteX14" fmla="*/ 97393 w 98538"/>
                <a:gd name="connsiteY14" fmla="*/ 6949 h 100176"/>
                <a:gd name="connsiteX15" fmla="*/ 98759 w 98538"/>
                <a:gd name="connsiteY15" fmla="*/ 3904 h 100176"/>
                <a:gd name="connsiteX16" fmla="*/ 95571 w 98538"/>
                <a:gd name="connsiteY16" fmla="*/ 1773 h 100176"/>
                <a:gd name="connsiteX17" fmla="*/ 92990 w 98538"/>
                <a:gd name="connsiteY17" fmla="*/ 2534 h 100176"/>
                <a:gd name="connsiteX18" fmla="*/ 71885 w 98538"/>
                <a:gd name="connsiteY18" fmla="*/ 45619 h 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38" h="100176">
                  <a:moveTo>
                    <a:pt x="71885" y="45619"/>
                  </a:moveTo>
                  <a:cubicBezTo>
                    <a:pt x="69456" y="28111"/>
                    <a:pt x="59435" y="98"/>
                    <a:pt x="35901" y="98"/>
                  </a:cubicBezTo>
                  <a:cubicBezTo>
                    <a:pt x="26791" y="98"/>
                    <a:pt x="17833" y="4057"/>
                    <a:pt x="11153" y="9690"/>
                  </a:cubicBezTo>
                  <a:cubicBezTo>
                    <a:pt x="2499" y="17149"/>
                    <a:pt x="221" y="25980"/>
                    <a:pt x="221" y="27350"/>
                  </a:cubicBezTo>
                  <a:cubicBezTo>
                    <a:pt x="221" y="29481"/>
                    <a:pt x="2195" y="29481"/>
                    <a:pt x="3410" y="29481"/>
                  </a:cubicBezTo>
                  <a:cubicBezTo>
                    <a:pt x="5839" y="29481"/>
                    <a:pt x="5991" y="29177"/>
                    <a:pt x="6750" y="26893"/>
                  </a:cubicBezTo>
                  <a:cubicBezTo>
                    <a:pt x="10697" y="15932"/>
                    <a:pt x="25880" y="13343"/>
                    <a:pt x="33624" y="13343"/>
                  </a:cubicBezTo>
                  <a:cubicBezTo>
                    <a:pt x="60498" y="13343"/>
                    <a:pt x="65812" y="36637"/>
                    <a:pt x="65812" y="55515"/>
                  </a:cubicBezTo>
                  <a:cubicBezTo>
                    <a:pt x="65812" y="61757"/>
                    <a:pt x="65660" y="62213"/>
                    <a:pt x="64597" y="65867"/>
                  </a:cubicBezTo>
                  <a:cubicBezTo>
                    <a:pt x="61257" y="76372"/>
                    <a:pt x="57309" y="91444"/>
                    <a:pt x="57309" y="95859"/>
                  </a:cubicBezTo>
                  <a:cubicBezTo>
                    <a:pt x="57309" y="96468"/>
                    <a:pt x="57309" y="100274"/>
                    <a:pt x="60346" y="100274"/>
                  </a:cubicBezTo>
                  <a:cubicBezTo>
                    <a:pt x="62472" y="100274"/>
                    <a:pt x="64142" y="98295"/>
                    <a:pt x="65812" y="92814"/>
                  </a:cubicBezTo>
                  <a:cubicBezTo>
                    <a:pt x="67634" y="87181"/>
                    <a:pt x="70367" y="76372"/>
                    <a:pt x="71733" y="65715"/>
                  </a:cubicBezTo>
                  <a:cubicBezTo>
                    <a:pt x="72492" y="58712"/>
                    <a:pt x="82361" y="36484"/>
                    <a:pt x="83880" y="32983"/>
                  </a:cubicBezTo>
                  <a:cubicBezTo>
                    <a:pt x="85398" y="29786"/>
                    <a:pt x="89497" y="20956"/>
                    <a:pt x="97393" y="6949"/>
                  </a:cubicBezTo>
                  <a:cubicBezTo>
                    <a:pt x="98759" y="4666"/>
                    <a:pt x="98759" y="4361"/>
                    <a:pt x="98759" y="3904"/>
                  </a:cubicBezTo>
                  <a:cubicBezTo>
                    <a:pt x="98759" y="1773"/>
                    <a:pt x="96482" y="1773"/>
                    <a:pt x="95571" y="1773"/>
                  </a:cubicBezTo>
                  <a:cubicBezTo>
                    <a:pt x="94660" y="1773"/>
                    <a:pt x="93597" y="1773"/>
                    <a:pt x="92990" y="2534"/>
                  </a:cubicBezTo>
                  <a:cubicBezTo>
                    <a:pt x="92079" y="3600"/>
                    <a:pt x="79628" y="25371"/>
                    <a:pt x="71885" y="4561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2" name="Freeform: Shape 1801">
              <a:extLst>
                <a:ext uri="{FF2B5EF4-FFF2-40B4-BE49-F238E27FC236}">
                  <a16:creationId xmlns:a16="http://schemas.microsoft.com/office/drawing/2014/main" id="{4E6F0B45-E87B-99BE-6145-83C5A4039133}"/>
                </a:ext>
              </a:extLst>
            </p:cNvPr>
            <p:cNvSpPr/>
            <p:nvPr>
              <p:custDataLst>
                <p:tags r:id="rId62"/>
              </p:custDataLst>
            </p:nvPr>
          </p:nvSpPr>
          <p:spPr>
            <a:xfrm>
              <a:off x="8563743" y="7041386"/>
              <a:ext cx="79255" cy="104743"/>
            </a:xfrm>
            <a:custGeom>
              <a:avLst/>
              <a:gdLst>
                <a:gd name="connsiteX0" fmla="*/ 79481 w 79255"/>
                <a:gd name="connsiteY0" fmla="*/ 52774 h 104743"/>
                <a:gd name="connsiteX1" fmla="*/ 39853 w 79255"/>
                <a:gd name="connsiteY1" fmla="*/ 98 h 104743"/>
                <a:gd name="connsiteX2" fmla="*/ 225 w 79255"/>
                <a:gd name="connsiteY2" fmla="*/ 52774 h 104743"/>
                <a:gd name="connsiteX3" fmla="*/ 39853 w 79255"/>
                <a:gd name="connsiteY3" fmla="*/ 104842 h 104743"/>
                <a:gd name="connsiteX4" fmla="*/ 79481 w 79255"/>
                <a:gd name="connsiteY4" fmla="*/ 52774 h 104743"/>
                <a:gd name="connsiteX5" fmla="*/ 39853 w 79255"/>
                <a:gd name="connsiteY5" fmla="*/ 99818 h 104743"/>
                <a:gd name="connsiteX6" fmla="*/ 17686 w 79255"/>
                <a:gd name="connsiteY6" fmla="*/ 82462 h 104743"/>
                <a:gd name="connsiteX7" fmla="*/ 15408 w 79255"/>
                <a:gd name="connsiteY7" fmla="*/ 50947 h 104743"/>
                <a:gd name="connsiteX8" fmla="*/ 17838 w 79255"/>
                <a:gd name="connsiteY8" fmla="*/ 20499 h 104743"/>
                <a:gd name="connsiteX9" fmla="*/ 39853 w 79255"/>
                <a:gd name="connsiteY9" fmla="*/ 5122 h 104743"/>
                <a:gd name="connsiteX10" fmla="*/ 62172 w 79255"/>
                <a:gd name="connsiteY10" fmla="*/ 21565 h 104743"/>
                <a:gd name="connsiteX11" fmla="*/ 64298 w 79255"/>
                <a:gd name="connsiteY11" fmla="*/ 50947 h 104743"/>
                <a:gd name="connsiteX12" fmla="*/ 62020 w 79255"/>
                <a:gd name="connsiteY12" fmla="*/ 82766 h 104743"/>
                <a:gd name="connsiteX13" fmla="*/ 39853 w 79255"/>
                <a:gd name="connsiteY13" fmla="*/ 99818 h 10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255" h="104743">
                  <a:moveTo>
                    <a:pt x="79481" y="52774"/>
                  </a:moveTo>
                  <a:cubicBezTo>
                    <a:pt x="79481" y="41813"/>
                    <a:pt x="79481" y="98"/>
                    <a:pt x="39853" y="98"/>
                  </a:cubicBezTo>
                  <a:cubicBezTo>
                    <a:pt x="225" y="98"/>
                    <a:pt x="225" y="41813"/>
                    <a:pt x="225" y="52774"/>
                  </a:cubicBezTo>
                  <a:cubicBezTo>
                    <a:pt x="225" y="63888"/>
                    <a:pt x="225" y="104842"/>
                    <a:pt x="39853" y="104842"/>
                  </a:cubicBezTo>
                  <a:cubicBezTo>
                    <a:pt x="79481" y="104842"/>
                    <a:pt x="79481" y="63888"/>
                    <a:pt x="79481" y="52774"/>
                  </a:cubicBezTo>
                  <a:close/>
                  <a:moveTo>
                    <a:pt x="39853" y="99818"/>
                  </a:moveTo>
                  <a:cubicBezTo>
                    <a:pt x="34235" y="99818"/>
                    <a:pt x="21481" y="97838"/>
                    <a:pt x="17686" y="82462"/>
                  </a:cubicBezTo>
                  <a:cubicBezTo>
                    <a:pt x="15560" y="74241"/>
                    <a:pt x="15408" y="63431"/>
                    <a:pt x="15408" y="50947"/>
                  </a:cubicBezTo>
                  <a:cubicBezTo>
                    <a:pt x="15408" y="39681"/>
                    <a:pt x="15408" y="29177"/>
                    <a:pt x="17838" y="20499"/>
                  </a:cubicBezTo>
                  <a:cubicBezTo>
                    <a:pt x="21633" y="7710"/>
                    <a:pt x="33324" y="5122"/>
                    <a:pt x="39853" y="5122"/>
                  </a:cubicBezTo>
                  <a:cubicBezTo>
                    <a:pt x="51088" y="5122"/>
                    <a:pt x="59135" y="10908"/>
                    <a:pt x="62172" y="21565"/>
                  </a:cubicBezTo>
                  <a:cubicBezTo>
                    <a:pt x="64298" y="29329"/>
                    <a:pt x="64298" y="41965"/>
                    <a:pt x="64298" y="50947"/>
                  </a:cubicBezTo>
                  <a:cubicBezTo>
                    <a:pt x="64298" y="61300"/>
                    <a:pt x="64298" y="73632"/>
                    <a:pt x="62020" y="82766"/>
                  </a:cubicBezTo>
                  <a:cubicBezTo>
                    <a:pt x="58073" y="97534"/>
                    <a:pt x="45926" y="99818"/>
                    <a:pt x="39853" y="9981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3" name="Freeform: Shape 1802">
              <a:extLst>
                <a:ext uri="{FF2B5EF4-FFF2-40B4-BE49-F238E27FC236}">
                  <a16:creationId xmlns:a16="http://schemas.microsoft.com/office/drawing/2014/main" id="{AC1BA02C-ADAB-C609-FFD0-19B973C3A82B}"/>
                </a:ext>
              </a:extLst>
            </p:cNvPr>
            <p:cNvSpPr/>
            <p:nvPr>
              <p:custDataLst>
                <p:tags r:id="rId63"/>
              </p:custDataLst>
            </p:nvPr>
          </p:nvSpPr>
          <p:spPr>
            <a:xfrm>
              <a:off x="8746378" y="6623593"/>
              <a:ext cx="149704" cy="214662"/>
            </a:xfrm>
            <a:custGeom>
              <a:avLst/>
              <a:gdLst>
                <a:gd name="connsiteX0" fmla="*/ 105298 w 149704"/>
                <a:gd name="connsiteY0" fmla="*/ 194655 h 214662"/>
                <a:gd name="connsiteX1" fmla="*/ 105298 w 149704"/>
                <a:gd name="connsiteY1" fmla="*/ 214751 h 214662"/>
                <a:gd name="connsiteX2" fmla="*/ 149936 w 149704"/>
                <a:gd name="connsiteY2" fmla="*/ 211402 h 214662"/>
                <a:gd name="connsiteX3" fmla="*/ 149936 w 149704"/>
                <a:gd name="connsiteY3" fmla="*/ 201963 h 214662"/>
                <a:gd name="connsiteX4" fmla="*/ 126251 w 149704"/>
                <a:gd name="connsiteY4" fmla="*/ 184911 h 214662"/>
                <a:gd name="connsiteX5" fmla="*/ 126251 w 149704"/>
                <a:gd name="connsiteY5" fmla="*/ 88 h 214662"/>
                <a:gd name="connsiteX6" fmla="*/ 82523 w 149704"/>
                <a:gd name="connsiteY6" fmla="*/ 3438 h 214662"/>
                <a:gd name="connsiteX7" fmla="*/ 82523 w 149704"/>
                <a:gd name="connsiteY7" fmla="*/ 12877 h 214662"/>
                <a:gd name="connsiteX8" fmla="*/ 106209 w 149704"/>
                <a:gd name="connsiteY8" fmla="*/ 29928 h 214662"/>
                <a:gd name="connsiteX9" fmla="*/ 106209 w 149704"/>
                <a:gd name="connsiteY9" fmla="*/ 95697 h 214662"/>
                <a:gd name="connsiteX10" fmla="*/ 67948 w 149704"/>
                <a:gd name="connsiteY10" fmla="*/ 76819 h 214662"/>
                <a:gd name="connsiteX11" fmla="*/ 231 w 149704"/>
                <a:gd name="connsiteY11" fmla="*/ 145937 h 214662"/>
                <a:gd name="connsiteX12" fmla="*/ 64607 w 149704"/>
                <a:gd name="connsiteY12" fmla="*/ 214751 h 214662"/>
                <a:gd name="connsiteX13" fmla="*/ 105298 w 149704"/>
                <a:gd name="connsiteY13" fmla="*/ 194655 h 214662"/>
                <a:gd name="connsiteX14" fmla="*/ 105298 w 149704"/>
                <a:gd name="connsiteY14" fmla="*/ 113053 h 214662"/>
                <a:gd name="connsiteX15" fmla="*/ 105298 w 149704"/>
                <a:gd name="connsiteY15" fmla="*/ 175472 h 214662"/>
                <a:gd name="connsiteX16" fmla="*/ 101958 w 149704"/>
                <a:gd name="connsiteY16" fmla="*/ 186738 h 214662"/>
                <a:gd name="connsiteX17" fmla="*/ 66126 w 149704"/>
                <a:gd name="connsiteY17" fmla="*/ 208052 h 214662"/>
                <a:gd name="connsiteX18" fmla="*/ 34241 w 149704"/>
                <a:gd name="connsiteY18" fmla="*/ 188565 h 214662"/>
                <a:gd name="connsiteX19" fmla="*/ 25435 w 149704"/>
                <a:gd name="connsiteY19" fmla="*/ 146242 h 214662"/>
                <a:gd name="connsiteX20" fmla="*/ 34849 w 149704"/>
                <a:gd name="connsiteY20" fmla="*/ 103005 h 214662"/>
                <a:gd name="connsiteX21" fmla="*/ 69162 w 149704"/>
                <a:gd name="connsiteY21" fmla="*/ 83517 h 214662"/>
                <a:gd name="connsiteX22" fmla="*/ 101958 w 149704"/>
                <a:gd name="connsiteY22" fmla="*/ 101787 h 214662"/>
                <a:gd name="connsiteX23" fmla="*/ 105298 w 149704"/>
                <a:gd name="connsiteY23" fmla="*/ 113053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298" y="194655"/>
                  </a:moveTo>
                  <a:lnTo>
                    <a:pt x="105298" y="214751"/>
                  </a:lnTo>
                  <a:lnTo>
                    <a:pt x="149936" y="211402"/>
                  </a:lnTo>
                  <a:lnTo>
                    <a:pt x="149936" y="201963"/>
                  </a:lnTo>
                  <a:cubicBezTo>
                    <a:pt x="128680" y="201963"/>
                    <a:pt x="126251" y="199831"/>
                    <a:pt x="126251" y="184911"/>
                  </a:cubicBezTo>
                  <a:lnTo>
                    <a:pt x="126251" y="88"/>
                  </a:lnTo>
                  <a:lnTo>
                    <a:pt x="82523" y="3438"/>
                  </a:lnTo>
                  <a:lnTo>
                    <a:pt x="82523" y="12877"/>
                  </a:lnTo>
                  <a:cubicBezTo>
                    <a:pt x="103780" y="12877"/>
                    <a:pt x="106209" y="15008"/>
                    <a:pt x="106209" y="29928"/>
                  </a:cubicBezTo>
                  <a:lnTo>
                    <a:pt x="106209" y="95697"/>
                  </a:lnTo>
                  <a:cubicBezTo>
                    <a:pt x="97403" y="84735"/>
                    <a:pt x="84345" y="76819"/>
                    <a:pt x="67948" y="76819"/>
                  </a:cubicBezTo>
                  <a:cubicBezTo>
                    <a:pt x="32116" y="76819"/>
                    <a:pt x="231" y="106658"/>
                    <a:pt x="231" y="145937"/>
                  </a:cubicBezTo>
                  <a:cubicBezTo>
                    <a:pt x="231" y="184607"/>
                    <a:pt x="29990" y="214751"/>
                    <a:pt x="64607" y="214751"/>
                  </a:cubicBezTo>
                  <a:cubicBezTo>
                    <a:pt x="84042" y="214751"/>
                    <a:pt x="97706" y="204399"/>
                    <a:pt x="105298" y="194655"/>
                  </a:cubicBezTo>
                  <a:close/>
                  <a:moveTo>
                    <a:pt x="105298" y="113053"/>
                  </a:moveTo>
                  <a:lnTo>
                    <a:pt x="105298" y="175472"/>
                  </a:lnTo>
                  <a:cubicBezTo>
                    <a:pt x="105298" y="180953"/>
                    <a:pt x="105298" y="181562"/>
                    <a:pt x="101958" y="186738"/>
                  </a:cubicBezTo>
                  <a:cubicBezTo>
                    <a:pt x="92848" y="201354"/>
                    <a:pt x="79183" y="208052"/>
                    <a:pt x="66126" y="208052"/>
                  </a:cubicBezTo>
                  <a:cubicBezTo>
                    <a:pt x="52461" y="208052"/>
                    <a:pt x="41529" y="200136"/>
                    <a:pt x="34241" y="188565"/>
                  </a:cubicBezTo>
                  <a:cubicBezTo>
                    <a:pt x="26346" y="176081"/>
                    <a:pt x="25435" y="158726"/>
                    <a:pt x="25435" y="146242"/>
                  </a:cubicBezTo>
                  <a:cubicBezTo>
                    <a:pt x="25435" y="134976"/>
                    <a:pt x="26042" y="116706"/>
                    <a:pt x="34849" y="103005"/>
                  </a:cubicBezTo>
                  <a:cubicBezTo>
                    <a:pt x="41225" y="93565"/>
                    <a:pt x="52765" y="83517"/>
                    <a:pt x="69162" y="83517"/>
                  </a:cubicBezTo>
                  <a:cubicBezTo>
                    <a:pt x="79790" y="83517"/>
                    <a:pt x="92544" y="88085"/>
                    <a:pt x="101958" y="101787"/>
                  </a:cubicBezTo>
                  <a:cubicBezTo>
                    <a:pt x="105298" y="106963"/>
                    <a:pt x="105298" y="107572"/>
                    <a:pt x="105298" y="11305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4" name="Freeform: Shape 1803">
              <a:extLst>
                <a:ext uri="{FF2B5EF4-FFF2-40B4-BE49-F238E27FC236}">
                  <a16:creationId xmlns:a16="http://schemas.microsoft.com/office/drawing/2014/main" id="{EC29D3C2-D48F-2867-E5E4-C32890B40899}"/>
                </a:ext>
              </a:extLst>
            </p:cNvPr>
            <p:cNvSpPr/>
            <p:nvPr>
              <p:custDataLst>
                <p:tags r:id="rId64"/>
              </p:custDataLst>
            </p:nvPr>
          </p:nvSpPr>
          <p:spPr>
            <a:xfrm>
              <a:off x="8921456" y="6626942"/>
              <a:ext cx="301535" cy="214662"/>
            </a:xfrm>
            <a:custGeom>
              <a:avLst/>
              <a:gdLst>
                <a:gd name="connsiteX0" fmla="*/ 261993 w 301535"/>
                <a:gd name="connsiteY0" fmla="*/ 35409 h 214662"/>
                <a:gd name="connsiteX1" fmla="*/ 296003 w 301535"/>
                <a:gd name="connsiteY1" fmla="*/ 9527 h 214662"/>
                <a:gd name="connsiteX2" fmla="*/ 301772 w 301535"/>
                <a:gd name="connsiteY2" fmla="*/ 3438 h 214662"/>
                <a:gd name="connsiteX3" fmla="*/ 298128 w 301535"/>
                <a:gd name="connsiteY3" fmla="*/ 88 h 214662"/>
                <a:gd name="connsiteX4" fmla="*/ 274747 w 301535"/>
                <a:gd name="connsiteY4" fmla="*/ 1002 h 214662"/>
                <a:gd name="connsiteX5" fmla="*/ 243166 w 301535"/>
                <a:gd name="connsiteY5" fmla="*/ 88 h 214662"/>
                <a:gd name="connsiteX6" fmla="*/ 237396 w 301535"/>
                <a:gd name="connsiteY6" fmla="*/ 5873 h 214662"/>
                <a:gd name="connsiteX7" fmla="*/ 241951 w 301535"/>
                <a:gd name="connsiteY7" fmla="*/ 9527 h 214662"/>
                <a:gd name="connsiteX8" fmla="*/ 259867 w 301535"/>
                <a:gd name="connsiteY8" fmla="*/ 21402 h 214662"/>
                <a:gd name="connsiteX9" fmla="*/ 255920 w 301535"/>
                <a:gd name="connsiteY9" fmla="*/ 31450 h 214662"/>
                <a:gd name="connsiteX10" fmla="*/ 173931 w 301535"/>
                <a:gd name="connsiteY10" fmla="*/ 174863 h 214662"/>
                <a:gd name="connsiteX11" fmla="*/ 162696 w 301535"/>
                <a:gd name="connsiteY11" fmla="*/ 23838 h 214662"/>
                <a:gd name="connsiteX12" fmla="*/ 183952 w 301535"/>
                <a:gd name="connsiteY12" fmla="*/ 9527 h 214662"/>
                <a:gd name="connsiteX13" fmla="*/ 192151 w 301535"/>
                <a:gd name="connsiteY13" fmla="*/ 3438 h 214662"/>
                <a:gd name="connsiteX14" fmla="*/ 187596 w 301535"/>
                <a:gd name="connsiteY14" fmla="*/ 88 h 214662"/>
                <a:gd name="connsiteX15" fmla="*/ 150549 w 301535"/>
                <a:gd name="connsiteY15" fmla="*/ 1002 h 214662"/>
                <a:gd name="connsiteX16" fmla="*/ 118665 w 301535"/>
                <a:gd name="connsiteY16" fmla="*/ 88 h 214662"/>
                <a:gd name="connsiteX17" fmla="*/ 112895 w 301535"/>
                <a:gd name="connsiteY17" fmla="*/ 6178 h 214662"/>
                <a:gd name="connsiteX18" fmla="*/ 120183 w 301535"/>
                <a:gd name="connsiteY18" fmla="*/ 9527 h 214662"/>
                <a:gd name="connsiteX19" fmla="*/ 136277 w 301535"/>
                <a:gd name="connsiteY19" fmla="*/ 17139 h 214662"/>
                <a:gd name="connsiteX20" fmla="*/ 138099 w 301535"/>
                <a:gd name="connsiteY20" fmla="*/ 40585 h 214662"/>
                <a:gd name="connsiteX21" fmla="*/ 61273 w 301535"/>
                <a:gd name="connsiteY21" fmla="*/ 174863 h 214662"/>
                <a:gd name="connsiteX22" fmla="*/ 49734 w 301535"/>
                <a:gd name="connsiteY22" fmla="*/ 20489 h 214662"/>
                <a:gd name="connsiteX23" fmla="*/ 72812 w 301535"/>
                <a:gd name="connsiteY23" fmla="*/ 9527 h 214662"/>
                <a:gd name="connsiteX24" fmla="*/ 79189 w 301535"/>
                <a:gd name="connsiteY24" fmla="*/ 3438 h 214662"/>
                <a:gd name="connsiteX25" fmla="*/ 74937 w 301535"/>
                <a:gd name="connsiteY25" fmla="*/ 88 h 214662"/>
                <a:gd name="connsiteX26" fmla="*/ 37587 w 301535"/>
                <a:gd name="connsiteY26" fmla="*/ 1002 h 214662"/>
                <a:gd name="connsiteX27" fmla="*/ 5703 w 301535"/>
                <a:gd name="connsiteY27" fmla="*/ 88 h 214662"/>
                <a:gd name="connsiteX28" fmla="*/ 237 w 301535"/>
                <a:gd name="connsiteY28" fmla="*/ 5873 h 214662"/>
                <a:gd name="connsiteX29" fmla="*/ 7828 w 301535"/>
                <a:gd name="connsiteY29" fmla="*/ 9527 h 214662"/>
                <a:gd name="connsiteX30" fmla="*/ 23922 w 301535"/>
                <a:gd name="connsiteY30" fmla="*/ 20793 h 214662"/>
                <a:gd name="connsiteX31" fmla="*/ 37587 w 301535"/>
                <a:gd name="connsiteY31" fmla="*/ 206834 h 214662"/>
                <a:gd name="connsiteX32" fmla="*/ 42446 w 301535"/>
                <a:gd name="connsiteY32" fmla="*/ 214751 h 214662"/>
                <a:gd name="connsiteX33" fmla="*/ 49734 w 301535"/>
                <a:gd name="connsiteY33" fmla="*/ 208357 h 214662"/>
                <a:gd name="connsiteX34" fmla="*/ 139010 w 301535"/>
                <a:gd name="connsiteY34" fmla="*/ 53069 h 214662"/>
                <a:gd name="connsiteX35" fmla="*/ 150245 w 301535"/>
                <a:gd name="connsiteY35" fmla="*/ 206834 h 214662"/>
                <a:gd name="connsiteX36" fmla="*/ 155104 w 301535"/>
                <a:gd name="connsiteY36" fmla="*/ 214751 h 214662"/>
                <a:gd name="connsiteX37" fmla="*/ 162392 w 301535"/>
                <a:gd name="connsiteY37" fmla="*/ 208966 h 214662"/>
                <a:gd name="connsiteX38" fmla="*/ 261993 w 301535"/>
                <a:gd name="connsiteY38" fmla="*/ 3540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1993" y="35409"/>
                  </a:moveTo>
                  <a:cubicBezTo>
                    <a:pt x="269584" y="22011"/>
                    <a:pt x="276872" y="11050"/>
                    <a:pt x="296003" y="9527"/>
                  </a:cubicBezTo>
                  <a:cubicBezTo>
                    <a:pt x="298736" y="9223"/>
                    <a:pt x="301772" y="9223"/>
                    <a:pt x="301772" y="3438"/>
                  </a:cubicBezTo>
                  <a:cubicBezTo>
                    <a:pt x="301772" y="2220"/>
                    <a:pt x="300558" y="88"/>
                    <a:pt x="298128" y="88"/>
                  </a:cubicBezTo>
                  <a:cubicBezTo>
                    <a:pt x="290841" y="88"/>
                    <a:pt x="282338" y="1002"/>
                    <a:pt x="274747" y="1002"/>
                  </a:cubicBezTo>
                  <a:cubicBezTo>
                    <a:pt x="264422" y="1002"/>
                    <a:pt x="253187" y="88"/>
                    <a:pt x="243166" y="88"/>
                  </a:cubicBezTo>
                  <a:cubicBezTo>
                    <a:pt x="241344" y="88"/>
                    <a:pt x="237396" y="88"/>
                    <a:pt x="237396" y="5873"/>
                  </a:cubicBezTo>
                  <a:cubicBezTo>
                    <a:pt x="237396" y="9223"/>
                    <a:pt x="240129" y="9527"/>
                    <a:pt x="241951" y="9527"/>
                  </a:cubicBezTo>
                  <a:cubicBezTo>
                    <a:pt x="249239" y="9832"/>
                    <a:pt x="259867" y="12268"/>
                    <a:pt x="259867" y="21402"/>
                  </a:cubicBezTo>
                  <a:cubicBezTo>
                    <a:pt x="259867" y="24752"/>
                    <a:pt x="258349" y="27187"/>
                    <a:pt x="255920" y="31450"/>
                  </a:cubicBezTo>
                  <a:lnTo>
                    <a:pt x="173931" y="174863"/>
                  </a:lnTo>
                  <a:lnTo>
                    <a:pt x="162696" y="23838"/>
                  </a:lnTo>
                  <a:cubicBezTo>
                    <a:pt x="162392" y="17748"/>
                    <a:pt x="161785" y="9832"/>
                    <a:pt x="183952" y="9527"/>
                  </a:cubicBezTo>
                  <a:cubicBezTo>
                    <a:pt x="189114" y="9527"/>
                    <a:pt x="192151" y="9527"/>
                    <a:pt x="192151" y="3438"/>
                  </a:cubicBezTo>
                  <a:cubicBezTo>
                    <a:pt x="192151" y="393"/>
                    <a:pt x="188810" y="88"/>
                    <a:pt x="187596" y="88"/>
                  </a:cubicBezTo>
                  <a:cubicBezTo>
                    <a:pt x="175449" y="88"/>
                    <a:pt x="162696" y="1002"/>
                    <a:pt x="150549" y="1002"/>
                  </a:cubicBezTo>
                  <a:cubicBezTo>
                    <a:pt x="143565" y="1002"/>
                    <a:pt x="125649" y="88"/>
                    <a:pt x="118665" y="88"/>
                  </a:cubicBezTo>
                  <a:cubicBezTo>
                    <a:pt x="116843" y="88"/>
                    <a:pt x="112895" y="88"/>
                    <a:pt x="112895" y="6178"/>
                  </a:cubicBezTo>
                  <a:cubicBezTo>
                    <a:pt x="112895" y="9527"/>
                    <a:pt x="115932" y="9527"/>
                    <a:pt x="120183" y="9527"/>
                  </a:cubicBezTo>
                  <a:cubicBezTo>
                    <a:pt x="133544" y="9527"/>
                    <a:pt x="135670" y="11354"/>
                    <a:pt x="136277" y="17139"/>
                  </a:cubicBezTo>
                  <a:lnTo>
                    <a:pt x="138099" y="40585"/>
                  </a:lnTo>
                  <a:lnTo>
                    <a:pt x="61273" y="174863"/>
                  </a:lnTo>
                  <a:lnTo>
                    <a:pt x="49734" y="20489"/>
                  </a:lnTo>
                  <a:cubicBezTo>
                    <a:pt x="49734" y="16835"/>
                    <a:pt x="49734" y="9832"/>
                    <a:pt x="72812" y="9527"/>
                  </a:cubicBezTo>
                  <a:cubicBezTo>
                    <a:pt x="75848" y="9527"/>
                    <a:pt x="79189" y="9527"/>
                    <a:pt x="79189" y="3438"/>
                  </a:cubicBezTo>
                  <a:cubicBezTo>
                    <a:pt x="79189" y="88"/>
                    <a:pt x="75545" y="88"/>
                    <a:pt x="74937" y="88"/>
                  </a:cubicBezTo>
                  <a:cubicBezTo>
                    <a:pt x="62791" y="88"/>
                    <a:pt x="50037" y="1002"/>
                    <a:pt x="37587" y="1002"/>
                  </a:cubicBezTo>
                  <a:cubicBezTo>
                    <a:pt x="26959" y="1002"/>
                    <a:pt x="16027" y="88"/>
                    <a:pt x="5703" y="88"/>
                  </a:cubicBezTo>
                  <a:cubicBezTo>
                    <a:pt x="4184" y="88"/>
                    <a:pt x="237" y="88"/>
                    <a:pt x="237" y="5873"/>
                  </a:cubicBezTo>
                  <a:cubicBezTo>
                    <a:pt x="237" y="9527"/>
                    <a:pt x="2970" y="9527"/>
                    <a:pt x="7828" y="9527"/>
                  </a:cubicBezTo>
                  <a:cubicBezTo>
                    <a:pt x="23011" y="9527"/>
                    <a:pt x="23315" y="12268"/>
                    <a:pt x="23922" y="20793"/>
                  </a:cubicBezTo>
                  <a:lnTo>
                    <a:pt x="37587" y="206834"/>
                  </a:lnTo>
                  <a:cubicBezTo>
                    <a:pt x="37891" y="212315"/>
                    <a:pt x="38194" y="214751"/>
                    <a:pt x="42446" y="214751"/>
                  </a:cubicBezTo>
                  <a:cubicBezTo>
                    <a:pt x="46090" y="214751"/>
                    <a:pt x="47001" y="212924"/>
                    <a:pt x="49734" y="208357"/>
                  </a:cubicBezTo>
                  <a:lnTo>
                    <a:pt x="139010" y="53069"/>
                  </a:lnTo>
                  <a:lnTo>
                    <a:pt x="150245" y="206834"/>
                  </a:lnTo>
                  <a:cubicBezTo>
                    <a:pt x="150853" y="213229"/>
                    <a:pt x="151460" y="214751"/>
                    <a:pt x="155104" y="214751"/>
                  </a:cubicBezTo>
                  <a:cubicBezTo>
                    <a:pt x="159052" y="214751"/>
                    <a:pt x="160874" y="211706"/>
                    <a:pt x="162392" y="208966"/>
                  </a:cubicBezTo>
                  <a:lnTo>
                    <a:pt x="261993" y="3540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5" name="Freeform: Shape 1804">
              <a:extLst>
                <a:ext uri="{FF2B5EF4-FFF2-40B4-BE49-F238E27FC236}">
                  <a16:creationId xmlns:a16="http://schemas.microsoft.com/office/drawing/2014/main" id="{7AEB4B9F-690E-A8AC-7EF6-4A88B61375A2}"/>
                </a:ext>
              </a:extLst>
            </p:cNvPr>
            <p:cNvSpPr/>
            <p:nvPr>
              <p:custDataLst>
                <p:tags r:id="rId65"/>
              </p:custDataLst>
            </p:nvPr>
          </p:nvSpPr>
          <p:spPr>
            <a:xfrm>
              <a:off x="9198773" y="6786584"/>
              <a:ext cx="122648" cy="139607"/>
            </a:xfrm>
            <a:custGeom>
              <a:avLst/>
              <a:gdLst>
                <a:gd name="connsiteX0" fmla="*/ 88035 w 122648"/>
                <a:gd name="connsiteY0" fmla="*/ 64245 h 139607"/>
                <a:gd name="connsiteX1" fmla="*/ 45097 w 122648"/>
                <a:gd name="connsiteY1" fmla="*/ 90 h 139607"/>
                <a:gd name="connsiteX2" fmla="*/ 15763 w 122648"/>
                <a:gd name="connsiteY2" fmla="*/ 12452 h 139607"/>
                <a:gd name="connsiteX3" fmla="*/ 246 w 122648"/>
                <a:gd name="connsiteY3" fmla="*/ 38455 h 139607"/>
                <a:gd name="connsiteX4" fmla="*/ 3647 w 122648"/>
                <a:gd name="connsiteY4" fmla="*/ 41013 h 139607"/>
                <a:gd name="connsiteX5" fmla="*/ 7686 w 122648"/>
                <a:gd name="connsiteY5" fmla="*/ 37389 h 139607"/>
                <a:gd name="connsiteX6" fmla="*/ 42121 w 122648"/>
                <a:gd name="connsiteY6" fmla="*/ 17141 h 139607"/>
                <a:gd name="connsiteX7" fmla="*/ 80807 w 122648"/>
                <a:gd name="connsiteY7" fmla="*/ 73197 h 139607"/>
                <a:gd name="connsiteX8" fmla="*/ 79320 w 122648"/>
                <a:gd name="connsiteY8" fmla="*/ 88543 h 139607"/>
                <a:gd name="connsiteX9" fmla="*/ 68054 w 122648"/>
                <a:gd name="connsiteY9" fmla="*/ 134581 h 139607"/>
                <a:gd name="connsiteX10" fmla="*/ 71667 w 122648"/>
                <a:gd name="connsiteY10" fmla="*/ 139697 h 139607"/>
                <a:gd name="connsiteX11" fmla="*/ 78894 w 122648"/>
                <a:gd name="connsiteY11" fmla="*/ 128613 h 139607"/>
                <a:gd name="connsiteX12" fmla="*/ 87184 w 122648"/>
                <a:gd name="connsiteY12" fmla="*/ 89182 h 139607"/>
                <a:gd name="connsiteX13" fmla="*/ 104402 w 122648"/>
                <a:gd name="connsiteY13" fmla="*/ 42718 h 139607"/>
                <a:gd name="connsiteX14" fmla="*/ 121832 w 122648"/>
                <a:gd name="connsiteY14" fmla="*/ 7550 h 139607"/>
                <a:gd name="connsiteX15" fmla="*/ 122895 w 122648"/>
                <a:gd name="connsiteY15" fmla="*/ 4779 h 139607"/>
                <a:gd name="connsiteX16" fmla="*/ 119494 w 122648"/>
                <a:gd name="connsiteY16" fmla="*/ 2221 h 139607"/>
                <a:gd name="connsiteX17" fmla="*/ 116305 w 122648"/>
                <a:gd name="connsiteY17" fmla="*/ 3287 h 139607"/>
                <a:gd name="connsiteX18" fmla="*/ 88035 w 122648"/>
                <a:gd name="connsiteY18" fmla="*/ 64245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35" y="64245"/>
                  </a:moveTo>
                  <a:cubicBezTo>
                    <a:pt x="86972" y="51883"/>
                    <a:pt x="79745" y="90"/>
                    <a:pt x="45097" y="90"/>
                  </a:cubicBezTo>
                  <a:cubicBezTo>
                    <a:pt x="32556" y="90"/>
                    <a:pt x="21715" y="6910"/>
                    <a:pt x="15763" y="12452"/>
                  </a:cubicBezTo>
                  <a:cubicBezTo>
                    <a:pt x="2797" y="24175"/>
                    <a:pt x="246" y="37816"/>
                    <a:pt x="246" y="38455"/>
                  </a:cubicBezTo>
                  <a:cubicBezTo>
                    <a:pt x="246" y="41013"/>
                    <a:pt x="3009" y="41013"/>
                    <a:pt x="3647" y="41013"/>
                  </a:cubicBezTo>
                  <a:cubicBezTo>
                    <a:pt x="6410" y="41013"/>
                    <a:pt x="6623" y="40586"/>
                    <a:pt x="7686" y="37389"/>
                  </a:cubicBezTo>
                  <a:cubicBezTo>
                    <a:pt x="12150" y="24814"/>
                    <a:pt x="27879" y="17141"/>
                    <a:pt x="42121" y="17141"/>
                  </a:cubicBezTo>
                  <a:cubicBezTo>
                    <a:pt x="76344" y="17141"/>
                    <a:pt x="80807" y="51457"/>
                    <a:pt x="80807" y="73197"/>
                  </a:cubicBezTo>
                  <a:cubicBezTo>
                    <a:pt x="80807" y="83854"/>
                    <a:pt x="80170" y="86198"/>
                    <a:pt x="79320" y="88543"/>
                  </a:cubicBezTo>
                  <a:cubicBezTo>
                    <a:pt x="74431" y="104529"/>
                    <a:pt x="68054" y="128187"/>
                    <a:pt x="68054" y="134581"/>
                  </a:cubicBezTo>
                  <a:cubicBezTo>
                    <a:pt x="68054" y="136926"/>
                    <a:pt x="68904" y="139697"/>
                    <a:pt x="71667" y="139697"/>
                  </a:cubicBezTo>
                  <a:cubicBezTo>
                    <a:pt x="73155" y="139697"/>
                    <a:pt x="75493" y="139697"/>
                    <a:pt x="78894" y="128613"/>
                  </a:cubicBezTo>
                  <a:cubicBezTo>
                    <a:pt x="81445" y="120301"/>
                    <a:pt x="85484" y="104529"/>
                    <a:pt x="87184" y="89182"/>
                  </a:cubicBezTo>
                  <a:cubicBezTo>
                    <a:pt x="88035" y="81722"/>
                    <a:pt x="99938" y="52949"/>
                    <a:pt x="104402" y="42718"/>
                  </a:cubicBezTo>
                  <a:cubicBezTo>
                    <a:pt x="107378" y="36110"/>
                    <a:pt x="111842" y="26093"/>
                    <a:pt x="121832" y="7550"/>
                  </a:cubicBezTo>
                  <a:cubicBezTo>
                    <a:pt x="122470" y="6484"/>
                    <a:pt x="122895" y="5631"/>
                    <a:pt x="122895" y="4779"/>
                  </a:cubicBezTo>
                  <a:cubicBezTo>
                    <a:pt x="122895" y="2221"/>
                    <a:pt x="120132" y="2221"/>
                    <a:pt x="119494" y="2221"/>
                  </a:cubicBezTo>
                  <a:cubicBezTo>
                    <a:pt x="118856" y="2221"/>
                    <a:pt x="116943" y="2221"/>
                    <a:pt x="116305" y="3287"/>
                  </a:cubicBezTo>
                  <a:cubicBezTo>
                    <a:pt x="113755" y="7763"/>
                    <a:pt x="97600" y="38242"/>
                    <a:pt x="88035" y="6424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6" name="Freeform: Shape 1805">
              <a:extLst>
                <a:ext uri="{FF2B5EF4-FFF2-40B4-BE49-F238E27FC236}">
                  <a16:creationId xmlns:a16="http://schemas.microsoft.com/office/drawing/2014/main" id="{ECBD8F63-E3BA-4856-DEDA-B258EEED2682}"/>
                </a:ext>
              </a:extLst>
            </p:cNvPr>
            <p:cNvSpPr/>
            <p:nvPr>
              <p:custDataLst>
                <p:tags r:id="rId66"/>
              </p:custDataLst>
            </p:nvPr>
          </p:nvSpPr>
          <p:spPr>
            <a:xfrm>
              <a:off x="9461127" y="6393397"/>
              <a:ext cx="149401" cy="730462"/>
            </a:xfrm>
            <a:custGeom>
              <a:avLst/>
              <a:gdLst>
                <a:gd name="connsiteX0" fmla="*/ 149654 w 149401"/>
                <a:gd name="connsiteY0" fmla="*/ 727492 h 730462"/>
                <a:gd name="connsiteX1" fmla="*/ 148440 w 149401"/>
                <a:gd name="connsiteY1" fmla="*/ 724752 h 730462"/>
                <a:gd name="connsiteX2" fmla="*/ 96514 w 149401"/>
                <a:gd name="connsiteY2" fmla="*/ 660201 h 730462"/>
                <a:gd name="connsiteX3" fmla="*/ 25457 w 149401"/>
                <a:gd name="connsiteY3" fmla="*/ 365458 h 730462"/>
                <a:gd name="connsiteX4" fmla="*/ 86493 w 149401"/>
                <a:gd name="connsiteY4" fmla="*/ 87157 h 730462"/>
                <a:gd name="connsiteX5" fmla="*/ 148743 w 149401"/>
                <a:gd name="connsiteY5" fmla="*/ 5555 h 730462"/>
                <a:gd name="connsiteX6" fmla="*/ 149654 w 149401"/>
                <a:gd name="connsiteY6" fmla="*/ 3119 h 730462"/>
                <a:gd name="connsiteX7" fmla="*/ 143277 w 149401"/>
                <a:gd name="connsiteY7" fmla="*/ 74 h 730462"/>
                <a:gd name="connsiteX8" fmla="*/ 133864 w 149401"/>
                <a:gd name="connsiteY8" fmla="*/ 4641 h 730462"/>
                <a:gd name="connsiteX9" fmla="*/ 253 w 149401"/>
                <a:gd name="connsiteY9" fmla="*/ 365153 h 730462"/>
                <a:gd name="connsiteX10" fmla="*/ 104712 w 149401"/>
                <a:gd name="connsiteY10" fmla="*/ 696435 h 730462"/>
                <a:gd name="connsiteX11" fmla="*/ 134775 w 149401"/>
                <a:gd name="connsiteY11" fmla="*/ 726883 h 730462"/>
                <a:gd name="connsiteX12" fmla="*/ 143277 w 149401"/>
                <a:gd name="connsiteY12" fmla="*/ 730537 h 730462"/>
                <a:gd name="connsiteX13" fmla="*/ 149654 w 149401"/>
                <a:gd name="connsiteY13" fmla="*/ 727492 h 7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01" h="730462">
                  <a:moveTo>
                    <a:pt x="149654" y="727492"/>
                  </a:moveTo>
                  <a:cubicBezTo>
                    <a:pt x="149654" y="726274"/>
                    <a:pt x="149047" y="725665"/>
                    <a:pt x="148440" y="724752"/>
                  </a:cubicBezTo>
                  <a:cubicBezTo>
                    <a:pt x="137204" y="713486"/>
                    <a:pt x="116859" y="693085"/>
                    <a:pt x="96514" y="660201"/>
                  </a:cubicBezTo>
                  <a:cubicBezTo>
                    <a:pt x="47624" y="581643"/>
                    <a:pt x="25457" y="482685"/>
                    <a:pt x="25457" y="365458"/>
                  </a:cubicBezTo>
                  <a:cubicBezTo>
                    <a:pt x="25457" y="283551"/>
                    <a:pt x="36389" y="177894"/>
                    <a:pt x="86493" y="87157"/>
                  </a:cubicBezTo>
                  <a:cubicBezTo>
                    <a:pt x="110482" y="43920"/>
                    <a:pt x="135382" y="18952"/>
                    <a:pt x="148743" y="5555"/>
                  </a:cubicBezTo>
                  <a:cubicBezTo>
                    <a:pt x="149654" y="4641"/>
                    <a:pt x="149654" y="4032"/>
                    <a:pt x="149654" y="3119"/>
                  </a:cubicBezTo>
                  <a:cubicBezTo>
                    <a:pt x="149654" y="74"/>
                    <a:pt x="147529" y="74"/>
                    <a:pt x="143277" y="74"/>
                  </a:cubicBezTo>
                  <a:cubicBezTo>
                    <a:pt x="139026" y="74"/>
                    <a:pt x="138419" y="74"/>
                    <a:pt x="133864" y="4641"/>
                  </a:cubicBezTo>
                  <a:cubicBezTo>
                    <a:pt x="32137" y="97510"/>
                    <a:pt x="253" y="236965"/>
                    <a:pt x="253" y="365153"/>
                  </a:cubicBezTo>
                  <a:cubicBezTo>
                    <a:pt x="253" y="484817"/>
                    <a:pt x="27582" y="605393"/>
                    <a:pt x="104712" y="696435"/>
                  </a:cubicBezTo>
                  <a:cubicBezTo>
                    <a:pt x="110786" y="703438"/>
                    <a:pt x="122325" y="715922"/>
                    <a:pt x="134775" y="726883"/>
                  </a:cubicBezTo>
                  <a:cubicBezTo>
                    <a:pt x="138419" y="730537"/>
                    <a:pt x="139026" y="730537"/>
                    <a:pt x="143277" y="730537"/>
                  </a:cubicBezTo>
                  <a:cubicBezTo>
                    <a:pt x="147529" y="730537"/>
                    <a:pt x="149654" y="730537"/>
                    <a:pt x="149654" y="72749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7" name="Freeform: Shape 1806">
              <a:extLst>
                <a:ext uri="{FF2B5EF4-FFF2-40B4-BE49-F238E27FC236}">
                  <a16:creationId xmlns:a16="http://schemas.microsoft.com/office/drawing/2014/main" id="{355F2487-6330-5D1B-D51A-B8C09D4BA832}"/>
                </a:ext>
              </a:extLst>
            </p:cNvPr>
            <p:cNvSpPr/>
            <p:nvPr>
              <p:custDataLst>
                <p:tags r:id="rId67"/>
              </p:custDataLst>
            </p:nvPr>
          </p:nvSpPr>
          <p:spPr>
            <a:xfrm>
              <a:off x="9631516" y="6627856"/>
              <a:ext cx="166710" cy="207050"/>
            </a:xfrm>
            <a:custGeom>
              <a:avLst/>
              <a:gdLst>
                <a:gd name="connsiteX0" fmla="*/ 158468 w 166710"/>
                <a:gd name="connsiteY0" fmla="*/ 88 h 207050"/>
                <a:gd name="connsiteX1" fmla="*/ 260 w 166710"/>
                <a:gd name="connsiteY1" fmla="*/ 88 h 207050"/>
                <a:gd name="connsiteX2" fmla="*/ 260 w 166710"/>
                <a:gd name="connsiteY2" fmla="*/ 9527 h 207050"/>
                <a:gd name="connsiteX3" fmla="*/ 7548 w 166710"/>
                <a:gd name="connsiteY3" fmla="*/ 9527 h 207050"/>
                <a:gd name="connsiteX4" fmla="*/ 31537 w 166710"/>
                <a:gd name="connsiteY4" fmla="*/ 23838 h 207050"/>
                <a:gd name="connsiteX5" fmla="*/ 31537 w 166710"/>
                <a:gd name="connsiteY5" fmla="*/ 183389 h 207050"/>
                <a:gd name="connsiteX6" fmla="*/ 7548 w 166710"/>
                <a:gd name="connsiteY6" fmla="*/ 197700 h 207050"/>
                <a:gd name="connsiteX7" fmla="*/ 260 w 166710"/>
                <a:gd name="connsiteY7" fmla="*/ 197700 h 207050"/>
                <a:gd name="connsiteX8" fmla="*/ 260 w 166710"/>
                <a:gd name="connsiteY8" fmla="*/ 207139 h 207050"/>
                <a:gd name="connsiteX9" fmla="*/ 46417 w 166710"/>
                <a:gd name="connsiteY9" fmla="*/ 206225 h 207050"/>
                <a:gd name="connsiteX10" fmla="*/ 97432 w 166710"/>
                <a:gd name="connsiteY10" fmla="*/ 207139 h 207050"/>
                <a:gd name="connsiteX11" fmla="*/ 97432 w 166710"/>
                <a:gd name="connsiteY11" fmla="*/ 197700 h 207050"/>
                <a:gd name="connsiteX12" fmla="*/ 87411 w 166710"/>
                <a:gd name="connsiteY12" fmla="*/ 197700 h 207050"/>
                <a:gd name="connsiteX13" fmla="*/ 58563 w 166710"/>
                <a:gd name="connsiteY13" fmla="*/ 183084 h 207050"/>
                <a:gd name="connsiteX14" fmla="*/ 58563 w 166710"/>
                <a:gd name="connsiteY14" fmla="*/ 21707 h 207050"/>
                <a:gd name="connsiteX15" fmla="*/ 73443 w 166710"/>
                <a:gd name="connsiteY15" fmla="*/ 9527 h 207050"/>
                <a:gd name="connsiteX16" fmla="*/ 104720 w 166710"/>
                <a:gd name="connsiteY16" fmla="*/ 9527 h 207050"/>
                <a:gd name="connsiteX17" fmla="*/ 159379 w 166710"/>
                <a:gd name="connsiteY17" fmla="*/ 68598 h 207050"/>
                <a:gd name="connsiteX18" fmla="*/ 166970 w 166710"/>
                <a:gd name="connsiteY18" fmla="*/ 68598 h 207050"/>
                <a:gd name="connsiteX19" fmla="*/ 158468 w 166710"/>
                <a:gd name="connsiteY19" fmla="*/ 88 h 2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710" h="207050">
                  <a:moveTo>
                    <a:pt x="158468" y="88"/>
                  </a:moveTo>
                  <a:lnTo>
                    <a:pt x="260" y="88"/>
                  </a:lnTo>
                  <a:lnTo>
                    <a:pt x="260" y="9527"/>
                  </a:lnTo>
                  <a:lnTo>
                    <a:pt x="7548" y="9527"/>
                  </a:lnTo>
                  <a:cubicBezTo>
                    <a:pt x="30930" y="9527"/>
                    <a:pt x="31537" y="12877"/>
                    <a:pt x="31537" y="23838"/>
                  </a:cubicBezTo>
                  <a:lnTo>
                    <a:pt x="31537" y="183389"/>
                  </a:lnTo>
                  <a:cubicBezTo>
                    <a:pt x="31537" y="194351"/>
                    <a:pt x="30930" y="197700"/>
                    <a:pt x="7548" y="197700"/>
                  </a:cubicBezTo>
                  <a:lnTo>
                    <a:pt x="260" y="197700"/>
                  </a:lnTo>
                  <a:lnTo>
                    <a:pt x="260" y="207139"/>
                  </a:lnTo>
                  <a:cubicBezTo>
                    <a:pt x="10888" y="206225"/>
                    <a:pt x="34574" y="206225"/>
                    <a:pt x="46417" y="206225"/>
                  </a:cubicBezTo>
                  <a:cubicBezTo>
                    <a:pt x="58867" y="206225"/>
                    <a:pt x="86500" y="206225"/>
                    <a:pt x="97432" y="207139"/>
                  </a:cubicBezTo>
                  <a:lnTo>
                    <a:pt x="97432" y="197700"/>
                  </a:lnTo>
                  <a:lnTo>
                    <a:pt x="87411" y="197700"/>
                  </a:lnTo>
                  <a:cubicBezTo>
                    <a:pt x="58563" y="197700"/>
                    <a:pt x="58563" y="193742"/>
                    <a:pt x="58563" y="183084"/>
                  </a:cubicBezTo>
                  <a:lnTo>
                    <a:pt x="58563" y="21707"/>
                  </a:lnTo>
                  <a:cubicBezTo>
                    <a:pt x="58563" y="11659"/>
                    <a:pt x="59171" y="9527"/>
                    <a:pt x="73443" y="9527"/>
                  </a:cubicBezTo>
                  <a:lnTo>
                    <a:pt x="104720" y="9527"/>
                  </a:lnTo>
                  <a:cubicBezTo>
                    <a:pt x="148143" y="9527"/>
                    <a:pt x="154520" y="27492"/>
                    <a:pt x="159379" y="68598"/>
                  </a:cubicBezTo>
                  <a:lnTo>
                    <a:pt x="166970" y="68598"/>
                  </a:lnTo>
                  <a:lnTo>
                    <a:pt x="158468" y="8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8" name="Freeform: Shape 1807">
              <a:extLst>
                <a:ext uri="{FF2B5EF4-FFF2-40B4-BE49-F238E27FC236}">
                  <a16:creationId xmlns:a16="http://schemas.microsoft.com/office/drawing/2014/main" id="{EABA4D87-7318-E58C-AB34-992B4C9FC99D}"/>
                </a:ext>
              </a:extLst>
            </p:cNvPr>
            <p:cNvSpPr/>
            <p:nvPr>
              <p:custDataLst>
                <p:tags r:id="rId68"/>
              </p:custDataLst>
            </p:nvPr>
          </p:nvSpPr>
          <p:spPr>
            <a:xfrm>
              <a:off x="9818511" y="6786584"/>
              <a:ext cx="122648" cy="139607"/>
            </a:xfrm>
            <a:custGeom>
              <a:avLst/>
              <a:gdLst>
                <a:gd name="connsiteX0" fmla="*/ 88055 w 122648"/>
                <a:gd name="connsiteY0" fmla="*/ 64245 h 139607"/>
                <a:gd name="connsiteX1" fmla="*/ 45117 w 122648"/>
                <a:gd name="connsiteY1" fmla="*/ 90 h 139607"/>
                <a:gd name="connsiteX2" fmla="*/ 15784 w 122648"/>
                <a:gd name="connsiteY2" fmla="*/ 12452 h 139607"/>
                <a:gd name="connsiteX3" fmla="*/ 266 w 122648"/>
                <a:gd name="connsiteY3" fmla="*/ 38455 h 139607"/>
                <a:gd name="connsiteX4" fmla="*/ 3667 w 122648"/>
                <a:gd name="connsiteY4" fmla="*/ 41013 h 139607"/>
                <a:gd name="connsiteX5" fmla="*/ 7706 w 122648"/>
                <a:gd name="connsiteY5" fmla="*/ 37389 h 139607"/>
                <a:gd name="connsiteX6" fmla="*/ 42141 w 122648"/>
                <a:gd name="connsiteY6" fmla="*/ 17141 h 139607"/>
                <a:gd name="connsiteX7" fmla="*/ 80828 w 122648"/>
                <a:gd name="connsiteY7" fmla="*/ 73197 h 139607"/>
                <a:gd name="connsiteX8" fmla="*/ 79340 w 122648"/>
                <a:gd name="connsiteY8" fmla="*/ 88543 h 139607"/>
                <a:gd name="connsiteX9" fmla="*/ 68074 w 122648"/>
                <a:gd name="connsiteY9" fmla="*/ 134581 h 139607"/>
                <a:gd name="connsiteX10" fmla="*/ 71688 w 122648"/>
                <a:gd name="connsiteY10" fmla="*/ 139697 h 139607"/>
                <a:gd name="connsiteX11" fmla="*/ 78915 w 122648"/>
                <a:gd name="connsiteY11" fmla="*/ 128613 h 139607"/>
                <a:gd name="connsiteX12" fmla="*/ 87205 w 122648"/>
                <a:gd name="connsiteY12" fmla="*/ 89182 h 139607"/>
                <a:gd name="connsiteX13" fmla="*/ 104422 w 122648"/>
                <a:gd name="connsiteY13" fmla="*/ 42718 h 139607"/>
                <a:gd name="connsiteX14" fmla="*/ 121852 w 122648"/>
                <a:gd name="connsiteY14" fmla="*/ 7550 h 139607"/>
                <a:gd name="connsiteX15" fmla="*/ 122915 w 122648"/>
                <a:gd name="connsiteY15" fmla="*/ 4779 h 139607"/>
                <a:gd name="connsiteX16" fmla="*/ 119514 w 122648"/>
                <a:gd name="connsiteY16" fmla="*/ 2221 h 139607"/>
                <a:gd name="connsiteX17" fmla="*/ 116326 w 122648"/>
                <a:gd name="connsiteY17" fmla="*/ 3287 h 139607"/>
                <a:gd name="connsiteX18" fmla="*/ 88055 w 122648"/>
                <a:gd name="connsiteY18" fmla="*/ 64245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55" y="64245"/>
                  </a:moveTo>
                  <a:cubicBezTo>
                    <a:pt x="86992" y="51883"/>
                    <a:pt x="79765" y="90"/>
                    <a:pt x="45117" y="90"/>
                  </a:cubicBezTo>
                  <a:cubicBezTo>
                    <a:pt x="32576" y="90"/>
                    <a:pt x="21735" y="6910"/>
                    <a:pt x="15784" y="12452"/>
                  </a:cubicBezTo>
                  <a:cubicBezTo>
                    <a:pt x="2817" y="24175"/>
                    <a:pt x="266" y="37816"/>
                    <a:pt x="266" y="38455"/>
                  </a:cubicBezTo>
                  <a:cubicBezTo>
                    <a:pt x="266" y="41013"/>
                    <a:pt x="3030" y="41013"/>
                    <a:pt x="3667" y="41013"/>
                  </a:cubicBezTo>
                  <a:cubicBezTo>
                    <a:pt x="6431" y="41013"/>
                    <a:pt x="6643" y="40586"/>
                    <a:pt x="7706" y="37389"/>
                  </a:cubicBezTo>
                  <a:cubicBezTo>
                    <a:pt x="12170" y="24814"/>
                    <a:pt x="27900" y="17141"/>
                    <a:pt x="42141" y="17141"/>
                  </a:cubicBezTo>
                  <a:cubicBezTo>
                    <a:pt x="76364" y="17141"/>
                    <a:pt x="80828" y="51457"/>
                    <a:pt x="80828" y="73197"/>
                  </a:cubicBezTo>
                  <a:cubicBezTo>
                    <a:pt x="80828" y="83854"/>
                    <a:pt x="80190" y="86198"/>
                    <a:pt x="79340" y="88543"/>
                  </a:cubicBezTo>
                  <a:cubicBezTo>
                    <a:pt x="74451" y="104529"/>
                    <a:pt x="68074" y="128187"/>
                    <a:pt x="68074" y="134581"/>
                  </a:cubicBezTo>
                  <a:cubicBezTo>
                    <a:pt x="68074" y="136926"/>
                    <a:pt x="68924" y="139697"/>
                    <a:pt x="71688" y="139697"/>
                  </a:cubicBezTo>
                  <a:cubicBezTo>
                    <a:pt x="73176" y="139697"/>
                    <a:pt x="75514" y="139697"/>
                    <a:pt x="78915" y="128613"/>
                  </a:cubicBezTo>
                  <a:cubicBezTo>
                    <a:pt x="81465" y="120301"/>
                    <a:pt x="85504" y="104529"/>
                    <a:pt x="87205" y="89182"/>
                  </a:cubicBezTo>
                  <a:cubicBezTo>
                    <a:pt x="88055" y="81722"/>
                    <a:pt x="99958" y="52949"/>
                    <a:pt x="104422" y="42718"/>
                  </a:cubicBezTo>
                  <a:cubicBezTo>
                    <a:pt x="107398" y="36110"/>
                    <a:pt x="111862" y="26093"/>
                    <a:pt x="121852" y="7550"/>
                  </a:cubicBezTo>
                  <a:cubicBezTo>
                    <a:pt x="122490" y="6484"/>
                    <a:pt x="122915" y="5631"/>
                    <a:pt x="122915" y="4779"/>
                  </a:cubicBezTo>
                  <a:cubicBezTo>
                    <a:pt x="122915" y="2221"/>
                    <a:pt x="120152" y="2221"/>
                    <a:pt x="119514" y="2221"/>
                  </a:cubicBezTo>
                  <a:cubicBezTo>
                    <a:pt x="118877" y="2221"/>
                    <a:pt x="116963" y="2221"/>
                    <a:pt x="116326" y="3287"/>
                  </a:cubicBezTo>
                  <a:cubicBezTo>
                    <a:pt x="113775" y="7763"/>
                    <a:pt x="97620" y="38242"/>
                    <a:pt x="88055" y="6424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9" name="Freeform: Shape 1808">
              <a:extLst>
                <a:ext uri="{FF2B5EF4-FFF2-40B4-BE49-F238E27FC236}">
                  <a16:creationId xmlns:a16="http://schemas.microsoft.com/office/drawing/2014/main" id="{C122D567-AC61-0DB2-6AA8-5064EE54A5DA}"/>
                </a:ext>
              </a:extLst>
            </p:cNvPr>
            <p:cNvSpPr/>
            <p:nvPr>
              <p:custDataLst>
                <p:tags r:id="rId69"/>
              </p:custDataLst>
            </p:nvPr>
          </p:nvSpPr>
          <p:spPr>
            <a:xfrm>
              <a:off x="9997157" y="6606542"/>
              <a:ext cx="70449" cy="304486"/>
            </a:xfrm>
            <a:custGeom>
              <a:avLst/>
              <a:gdLst>
                <a:gd name="connsiteX0" fmla="*/ 70721 w 70449"/>
                <a:gd name="connsiteY0" fmla="*/ 301530 h 304486"/>
                <a:gd name="connsiteX1" fmla="*/ 65559 w 70449"/>
                <a:gd name="connsiteY1" fmla="*/ 294831 h 304486"/>
                <a:gd name="connsiteX2" fmla="*/ 17884 w 70449"/>
                <a:gd name="connsiteY2" fmla="*/ 152331 h 304486"/>
                <a:gd name="connsiteX3" fmla="*/ 66773 w 70449"/>
                <a:gd name="connsiteY3" fmla="*/ 8309 h 304486"/>
                <a:gd name="connsiteX4" fmla="*/ 70721 w 70449"/>
                <a:gd name="connsiteY4" fmla="*/ 3133 h 304486"/>
                <a:gd name="connsiteX5" fmla="*/ 67684 w 70449"/>
                <a:gd name="connsiteY5" fmla="*/ 88 h 304486"/>
                <a:gd name="connsiteX6" fmla="*/ 19402 w 70449"/>
                <a:gd name="connsiteY6" fmla="*/ 59463 h 304486"/>
                <a:gd name="connsiteX7" fmla="*/ 272 w 70449"/>
                <a:gd name="connsiteY7" fmla="*/ 152331 h 304486"/>
                <a:gd name="connsiteX8" fmla="*/ 20313 w 70449"/>
                <a:gd name="connsiteY8" fmla="*/ 247331 h 304486"/>
                <a:gd name="connsiteX9" fmla="*/ 67684 w 70449"/>
                <a:gd name="connsiteY9" fmla="*/ 304575 h 304486"/>
                <a:gd name="connsiteX10" fmla="*/ 70721 w 70449"/>
                <a:gd name="connsiteY10" fmla="*/ 301530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21" y="301530"/>
                  </a:moveTo>
                  <a:cubicBezTo>
                    <a:pt x="70721" y="300616"/>
                    <a:pt x="70721" y="300007"/>
                    <a:pt x="65559" y="294831"/>
                  </a:cubicBezTo>
                  <a:cubicBezTo>
                    <a:pt x="27601" y="256466"/>
                    <a:pt x="17884" y="198918"/>
                    <a:pt x="17884" y="152331"/>
                  </a:cubicBezTo>
                  <a:cubicBezTo>
                    <a:pt x="17884" y="99351"/>
                    <a:pt x="29423" y="46370"/>
                    <a:pt x="66773" y="8309"/>
                  </a:cubicBezTo>
                  <a:cubicBezTo>
                    <a:pt x="70721" y="4655"/>
                    <a:pt x="70721" y="4046"/>
                    <a:pt x="70721" y="3133"/>
                  </a:cubicBezTo>
                  <a:cubicBezTo>
                    <a:pt x="70721" y="1002"/>
                    <a:pt x="69506" y="88"/>
                    <a:pt x="67684" y="88"/>
                  </a:cubicBezTo>
                  <a:cubicBezTo>
                    <a:pt x="64648" y="88"/>
                    <a:pt x="37318" y="20793"/>
                    <a:pt x="19402" y="59463"/>
                  </a:cubicBezTo>
                  <a:cubicBezTo>
                    <a:pt x="3916" y="92957"/>
                    <a:pt x="272" y="126755"/>
                    <a:pt x="272" y="152331"/>
                  </a:cubicBezTo>
                  <a:cubicBezTo>
                    <a:pt x="272" y="176081"/>
                    <a:pt x="3612" y="212924"/>
                    <a:pt x="20313" y="247331"/>
                  </a:cubicBezTo>
                  <a:cubicBezTo>
                    <a:pt x="38533" y="284783"/>
                    <a:pt x="64648" y="304575"/>
                    <a:pt x="67684" y="304575"/>
                  </a:cubicBezTo>
                  <a:cubicBezTo>
                    <a:pt x="69506" y="304575"/>
                    <a:pt x="70721" y="303661"/>
                    <a:pt x="70721" y="301530"/>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0" name="Freeform: Shape 1809">
              <a:extLst>
                <a:ext uri="{FF2B5EF4-FFF2-40B4-BE49-F238E27FC236}">
                  <a16:creationId xmlns:a16="http://schemas.microsoft.com/office/drawing/2014/main" id="{A2929595-558D-77F3-6D30-8412F0C9FFD1}"/>
                </a:ext>
              </a:extLst>
            </p:cNvPr>
            <p:cNvSpPr/>
            <p:nvPr>
              <p:custDataLst>
                <p:tags r:id="rId70"/>
              </p:custDataLst>
            </p:nvPr>
          </p:nvSpPr>
          <p:spPr>
            <a:xfrm>
              <a:off x="10101887" y="6626942"/>
              <a:ext cx="301535" cy="214662"/>
            </a:xfrm>
            <a:custGeom>
              <a:avLst/>
              <a:gdLst>
                <a:gd name="connsiteX0" fmla="*/ 262031 w 301535"/>
                <a:gd name="connsiteY0" fmla="*/ 35409 h 214662"/>
                <a:gd name="connsiteX1" fmla="*/ 296042 w 301535"/>
                <a:gd name="connsiteY1" fmla="*/ 9527 h 214662"/>
                <a:gd name="connsiteX2" fmla="*/ 301811 w 301535"/>
                <a:gd name="connsiteY2" fmla="*/ 3438 h 214662"/>
                <a:gd name="connsiteX3" fmla="*/ 298167 w 301535"/>
                <a:gd name="connsiteY3" fmla="*/ 88 h 214662"/>
                <a:gd name="connsiteX4" fmla="*/ 274785 w 301535"/>
                <a:gd name="connsiteY4" fmla="*/ 1002 h 214662"/>
                <a:gd name="connsiteX5" fmla="*/ 243204 w 301535"/>
                <a:gd name="connsiteY5" fmla="*/ 88 h 214662"/>
                <a:gd name="connsiteX6" fmla="*/ 237435 w 301535"/>
                <a:gd name="connsiteY6" fmla="*/ 5873 h 214662"/>
                <a:gd name="connsiteX7" fmla="*/ 241990 w 301535"/>
                <a:gd name="connsiteY7" fmla="*/ 9527 h 214662"/>
                <a:gd name="connsiteX8" fmla="*/ 259906 w 301535"/>
                <a:gd name="connsiteY8" fmla="*/ 21402 h 214662"/>
                <a:gd name="connsiteX9" fmla="*/ 255958 w 301535"/>
                <a:gd name="connsiteY9" fmla="*/ 31450 h 214662"/>
                <a:gd name="connsiteX10" fmla="*/ 173970 w 301535"/>
                <a:gd name="connsiteY10" fmla="*/ 174863 h 214662"/>
                <a:gd name="connsiteX11" fmla="*/ 162734 w 301535"/>
                <a:gd name="connsiteY11" fmla="*/ 23838 h 214662"/>
                <a:gd name="connsiteX12" fmla="*/ 183991 w 301535"/>
                <a:gd name="connsiteY12" fmla="*/ 9527 h 214662"/>
                <a:gd name="connsiteX13" fmla="*/ 192189 w 301535"/>
                <a:gd name="connsiteY13" fmla="*/ 3438 h 214662"/>
                <a:gd name="connsiteX14" fmla="*/ 187634 w 301535"/>
                <a:gd name="connsiteY14" fmla="*/ 88 h 214662"/>
                <a:gd name="connsiteX15" fmla="*/ 150588 w 301535"/>
                <a:gd name="connsiteY15" fmla="*/ 1002 h 214662"/>
                <a:gd name="connsiteX16" fmla="*/ 118703 w 301535"/>
                <a:gd name="connsiteY16" fmla="*/ 88 h 214662"/>
                <a:gd name="connsiteX17" fmla="*/ 112934 w 301535"/>
                <a:gd name="connsiteY17" fmla="*/ 6178 h 214662"/>
                <a:gd name="connsiteX18" fmla="*/ 120222 w 301535"/>
                <a:gd name="connsiteY18" fmla="*/ 9527 h 214662"/>
                <a:gd name="connsiteX19" fmla="*/ 136316 w 301535"/>
                <a:gd name="connsiteY19" fmla="*/ 17139 h 214662"/>
                <a:gd name="connsiteX20" fmla="*/ 138138 w 301535"/>
                <a:gd name="connsiteY20" fmla="*/ 40585 h 214662"/>
                <a:gd name="connsiteX21" fmla="*/ 61311 w 301535"/>
                <a:gd name="connsiteY21" fmla="*/ 174863 h 214662"/>
                <a:gd name="connsiteX22" fmla="*/ 49772 w 301535"/>
                <a:gd name="connsiteY22" fmla="*/ 20489 h 214662"/>
                <a:gd name="connsiteX23" fmla="*/ 72851 w 301535"/>
                <a:gd name="connsiteY23" fmla="*/ 9527 h 214662"/>
                <a:gd name="connsiteX24" fmla="*/ 79227 w 301535"/>
                <a:gd name="connsiteY24" fmla="*/ 3438 h 214662"/>
                <a:gd name="connsiteX25" fmla="*/ 74976 w 301535"/>
                <a:gd name="connsiteY25" fmla="*/ 88 h 214662"/>
                <a:gd name="connsiteX26" fmla="*/ 37626 w 301535"/>
                <a:gd name="connsiteY26" fmla="*/ 1002 h 214662"/>
                <a:gd name="connsiteX27" fmla="*/ 5741 w 301535"/>
                <a:gd name="connsiteY27" fmla="*/ 88 h 214662"/>
                <a:gd name="connsiteX28" fmla="*/ 275 w 301535"/>
                <a:gd name="connsiteY28" fmla="*/ 5873 h 214662"/>
                <a:gd name="connsiteX29" fmla="*/ 7867 w 301535"/>
                <a:gd name="connsiteY29" fmla="*/ 9527 h 214662"/>
                <a:gd name="connsiteX30" fmla="*/ 23961 w 301535"/>
                <a:gd name="connsiteY30" fmla="*/ 20793 h 214662"/>
                <a:gd name="connsiteX31" fmla="*/ 37626 w 301535"/>
                <a:gd name="connsiteY31" fmla="*/ 206834 h 214662"/>
                <a:gd name="connsiteX32" fmla="*/ 42484 w 301535"/>
                <a:gd name="connsiteY32" fmla="*/ 214751 h 214662"/>
                <a:gd name="connsiteX33" fmla="*/ 49772 w 301535"/>
                <a:gd name="connsiteY33" fmla="*/ 208357 h 214662"/>
                <a:gd name="connsiteX34" fmla="*/ 139049 w 301535"/>
                <a:gd name="connsiteY34" fmla="*/ 53069 h 214662"/>
                <a:gd name="connsiteX35" fmla="*/ 150284 w 301535"/>
                <a:gd name="connsiteY35" fmla="*/ 206834 h 214662"/>
                <a:gd name="connsiteX36" fmla="*/ 155143 w 301535"/>
                <a:gd name="connsiteY36" fmla="*/ 214751 h 214662"/>
                <a:gd name="connsiteX37" fmla="*/ 162431 w 301535"/>
                <a:gd name="connsiteY37" fmla="*/ 208966 h 214662"/>
                <a:gd name="connsiteX38" fmla="*/ 262031 w 301535"/>
                <a:gd name="connsiteY38" fmla="*/ 3540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031" y="35409"/>
                  </a:moveTo>
                  <a:cubicBezTo>
                    <a:pt x="269623" y="22011"/>
                    <a:pt x="276911" y="11050"/>
                    <a:pt x="296042" y="9527"/>
                  </a:cubicBezTo>
                  <a:cubicBezTo>
                    <a:pt x="298774" y="9223"/>
                    <a:pt x="301811" y="9223"/>
                    <a:pt x="301811" y="3438"/>
                  </a:cubicBezTo>
                  <a:cubicBezTo>
                    <a:pt x="301811" y="2220"/>
                    <a:pt x="300596" y="88"/>
                    <a:pt x="298167" y="88"/>
                  </a:cubicBezTo>
                  <a:cubicBezTo>
                    <a:pt x="290879" y="88"/>
                    <a:pt x="282377" y="1002"/>
                    <a:pt x="274785" y="1002"/>
                  </a:cubicBezTo>
                  <a:cubicBezTo>
                    <a:pt x="264461" y="1002"/>
                    <a:pt x="253225" y="88"/>
                    <a:pt x="243204" y="88"/>
                  </a:cubicBezTo>
                  <a:cubicBezTo>
                    <a:pt x="241382" y="88"/>
                    <a:pt x="237435" y="88"/>
                    <a:pt x="237435" y="5873"/>
                  </a:cubicBezTo>
                  <a:cubicBezTo>
                    <a:pt x="237435" y="9223"/>
                    <a:pt x="240168" y="9527"/>
                    <a:pt x="241990" y="9527"/>
                  </a:cubicBezTo>
                  <a:cubicBezTo>
                    <a:pt x="249278" y="9832"/>
                    <a:pt x="259906" y="12268"/>
                    <a:pt x="259906" y="21402"/>
                  </a:cubicBezTo>
                  <a:cubicBezTo>
                    <a:pt x="259906" y="24752"/>
                    <a:pt x="258388" y="27187"/>
                    <a:pt x="255958" y="31450"/>
                  </a:cubicBezTo>
                  <a:lnTo>
                    <a:pt x="173970" y="174863"/>
                  </a:lnTo>
                  <a:lnTo>
                    <a:pt x="162734" y="23838"/>
                  </a:lnTo>
                  <a:cubicBezTo>
                    <a:pt x="162431" y="17748"/>
                    <a:pt x="161823" y="9832"/>
                    <a:pt x="183991" y="9527"/>
                  </a:cubicBezTo>
                  <a:cubicBezTo>
                    <a:pt x="189153" y="9527"/>
                    <a:pt x="192189" y="9527"/>
                    <a:pt x="192189" y="3438"/>
                  </a:cubicBezTo>
                  <a:cubicBezTo>
                    <a:pt x="192189" y="393"/>
                    <a:pt x="188849" y="88"/>
                    <a:pt x="187634" y="88"/>
                  </a:cubicBezTo>
                  <a:cubicBezTo>
                    <a:pt x="175488" y="88"/>
                    <a:pt x="162734" y="1002"/>
                    <a:pt x="150588" y="1002"/>
                  </a:cubicBezTo>
                  <a:cubicBezTo>
                    <a:pt x="143604" y="1002"/>
                    <a:pt x="125688" y="88"/>
                    <a:pt x="118703" y="88"/>
                  </a:cubicBezTo>
                  <a:cubicBezTo>
                    <a:pt x="116881" y="88"/>
                    <a:pt x="112934" y="88"/>
                    <a:pt x="112934" y="6178"/>
                  </a:cubicBezTo>
                  <a:cubicBezTo>
                    <a:pt x="112934" y="9527"/>
                    <a:pt x="115970" y="9527"/>
                    <a:pt x="120222" y="9527"/>
                  </a:cubicBezTo>
                  <a:cubicBezTo>
                    <a:pt x="133583" y="9527"/>
                    <a:pt x="135708" y="11354"/>
                    <a:pt x="136316" y="17139"/>
                  </a:cubicBezTo>
                  <a:lnTo>
                    <a:pt x="138138" y="40585"/>
                  </a:lnTo>
                  <a:lnTo>
                    <a:pt x="61311" y="174863"/>
                  </a:lnTo>
                  <a:lnTo>
                    <a:pt x="49772" y="20489"/>
                  </a:lnTo>
                  <a:cubicBezTo>
                    <a:pt x="49772" y="16835"/>
                    <a:pt x="49772" y="9832"/>
                    <a:pt x="72851" y="9527"/>
                  </a:cubicBezTo>
                  <a:cubicBezTo>
                    <a:pt x="75887" y="9527"/>
                    <a:pt x="79227" y="9527"/>
                    <a:pt x="79227" y="3438"/>
                  </a:cubicBezTo>
                  <a:cubicBezTo>
                    <a:pt x="79227" y="88"/>
                    <a:pt x="75583" y="88"/>
                    <a:pt x="74976" y="88"/>
                  </a:cubicBezTo>
                  <a:cubicBezTo>
                    <a:pt x="62830" y="88"/>
                    <a:pt x="50076" y="1002"/>
                    <a:pt x="37626" y="1002"/>
                  </a:cubicBezTo>
                  <a:cubicBezTo>
                    <a:pt x="26998" y="1002"/>
                    <a:pt x="16066" y="88"/>
                    <a:pt x="5741" y="88"/>
                  </a:cubicBezTo>
                  <a:cubicBezTo>
                    <a:pt x="4223" y="88"/>
                    <a:pt x="275" y="88"/>
                    <a:pt x="275" y="5873"/>
                  </a:cubicBezTo>
                  <a:cubicBezTo>
                    <a:pt x="275" y="9527"/>
                    <a:pt x="3008" y="9527"/>
                    <a:pt x="7867" y="9527"/>
                  </a:cubicBezTo>
                  <a:cubicBezTo>
                    <a:pt x="23050" y="9527"/>
                    <a:pt x="23354" y="12268"/>
                    <a:pt x="23961" y="20793"/>
                  </a:cubicBezTo>
                  <a:lnTo>
                    <a:pt x="37626" y="206834"/>
                  </a:lnTo>
                  <a:cubicBezTo>
                    <a:pt x="37929" y="212315"/>
                    <a:pt x="38233" y="214751"/>
                    <a:pt x="42484" y="214751"/>
                  </a:cubicBezTo>
                  <a:cubicBezTo>
                    <a:pt x="46128" y="214751"/>
                    <a:pt x="47039" y="212924"/>
                    <a:pt x="49772" y="208357"/>
                  </a:cubicBezTo>
                  <a:lnTo>
                    <a:pt x="139049" y="53069"/>
                  </a:lnTo>
                  <a:lnTo>
                    <a:pt x="150284" y="206834"/>
                  </a:lnTo>
                  <a:cubicBezTo>
                    <a:pt x="150891" y="213229"/>
                    <a:pt x="151499" y="214751"/>
                    <a:pt x="155143" y="214751"/>
                  </a:cubicBezTo>
                  <a:cubicBezTo>
                    <a:pt x="159090" y="214751"/>
                    <a:pt x="160912" y="211706"/>
                    <a:pt x="162431" y="208966"/>
                  </a:cubicBezTo>
                  <a:lnTo>
                    <a:pt x="262031" y="3540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1" name="Freeform: Shape 1810">
              <a:extLst>
                <a:ext uri="{FF2B5EF4-FFF2-40B4-BE49-F238E27FC236}">
                  <a16:creationId xmlns:a16="http://schemas.microsoft.com/office/drawing/2014/main" id="{7F8B200B-07D3-BBC4-FE4C-FC56A8F7AAD6}"/>
                </a:ext>
              </a:extLst>
            </p:cNvPr>
            <p:cNvSpPr/>
            <p:nvPr>
              <p:custDataLst>
                <p:tags r:id="rId71"/>
              </p:custDataLst>
            </p:nvPr>
          </p:nvSpPr>
          <p:spPr>
            <a:xfrm>
              <a:off x="10379204" y="6786584"/>
              <a:ext cx="122648" cy="139607"/>
            </a:xfrm>
            <a:custGeom>
              <a:avLst/>
              <a:gdLst>
                <a:gd name="connsiteX0" fmla="*/ 88073 w 122648"/>
                <a:gd name="connsiteY0" fmla="*/ 64245 h 139607"/>
                <a:gd name="connsiteX1" fmla="*/ 45136 w 122648"/>
                <a:gd name="connsiteY1" fmla="*/ 90 h 139607"/>
                <a:gd name="connsiteX2" fmla="*/ 15802 w 122648"/>
                <a:gd name="connsiteY2" fmla="*/ 12452 h 139607"/>
                <a:gd name="connsiteX3" fmla="*/ 285 w 122648"/>
                <a:gd name="connsiteY3" fmla="*/ 38455 h 139607"/>
                <a:gd name="connsiteX4" fmla="*/ 3686 w 122648"/>
                <a:gd name="connsiteY4" fmla="*/ 41013 h 139607"/>
                <a:gd name="connsiteX5" fmla="*/ 7725 w 122648"/>
                <a:gd name="connsiteY5" fmla="*/ 37389 h 139607"/>
                <a:gd name="connsiteX6" fmla="*/ 42160 w 122648"/>
                <a:gd name="connsiteY6" fmla="*/ 17141 h 139607"/>
                <a:gd name="connsiteX7" fmla="*/ 80846 w 122648"/>
                <a:gd name="connsiteY7" fmla="*/ 73197 h 139607"/>
                <a:gd name="connsiteX8" fmla="*/ 79358 w 122648"/>
                <a:gd name="connsiteY8" fmla="*/ 88543 h 139607"/>
                <a:gd name="connsiteX9" fmla="*/ 68092 w 122648"/>
                <a:gd name="connsiteY9" fmla="*/ 134581 h 139607"/>
                <a:gd name="connsiteX10" fmla="*/ 71706 w 122648"/>
                <a:gd name="connsiteY10" fmla="*/ 139697 h 139607"/>
                <a:gd name="connsiteX11" fmla="*/ 78933 w 122648"/>
                <a:gd name="connsiteY11" fmla="*/ 128613 h 139607"/>
                <a:gd name="connsiteX12" fmla="*/ 87223 w 122648"/>
                <a:gd name="connsiteY12" fmla="*/ 89182 h 139607"/>
                <a:gd name="connsiteX13" fmla="*/ 104441 w 122648"/>
                <a:gd name="connsiteY13" fmla="*/ 42718 h 139607"/>
                <a:gd name="connsiteX14" fmla="*/ 121871 w 122648"/>
                <a:gd name="connsiteY14" fmla="*/ 7550 h 139607"/>
                <a:gd name="connsiteX15" fmla="*/ 122934 w 122648"/>
                <a:gd name="connsiteY15" fmla="*/ 4779 h 139607"/>
                <a:gd name="connsiteX16" fmla="*/ 119533 w 122648"/>
                <a:gd name="connsiteY16" fmla="*/ 2221 h 139607"/>
                <a:gd name="connsiteX17" fmla="*/ 116344 w 122648"/>
                <a:gd name="connsiteY17" fmla="*/ 3287 h 139607"/>
                <a:gd name="connsiteX18" fmla="*/ 88073 w 122648"/>
                <a:gd name="connsiteY18" fmla="*/ 64245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73" y="64245"/>
                  </a:moveTo>
                  <a:cubicBezTo>
                    <a:pt x="87011" y="51883"/>
                    <a:pt x="79783" y="90"/>
                    <a:pt x="45136" y="90"/>
                  </a:cubicBezTo>
                  <a:cubicBezTo>
                    <a:pt x="32594" y="90"/>
                    <a:pt x="21754" y="6910"/>
                    <a:pt x="15802" y="12452"/>
                  </a:cubicBezTo>
                  <a:cubicBezTo>
                    <a:pt x="2836" y="24175"/>
                    <a:pt x="285" y="37816"/>
                    <a:pt x="285" y="38455"/>
                  </a:cubicBezTo>
                  <a:cubicBezTo>
                    <a:pt x="285" y="41013"/>
                    <a:pt x="3048" y="41013"/>
                    <a:pt x="3686" y="41013"/>
                  </a:cubicBezTo>
                  <a:cubicBezTo>
                    <a:pt x="6449" y="41013"/>
                    <a:pt x="6662" y="40586"/>
                    <a:pt x="7725" y="37389"/>
                  </a:cubicBezTo>
                  <a:cubicBezTo>
                    <a:pt x="12188" y="24814"/>
                    <a:pt x="27918" y="17141"/>
                    <a:pt x="42160" y="17141"/>
                  </a:cubicBezTo>
                  <a:cubicBezTo>
                    <a:pt x="76382" y="17141"/>
                    <a:pt x="80846" y="51457"/>
                    <a:pt x="80846" y="73197"/>
                  </a:cubicBezTo>
                  <a:cubicBezTo>
                    <a:pt x="80846" y="83854"/>
                    <a:pt x="80209" y="86198"/>
                    <a:pt x="79358" y="88543"/>
                  </a:cubicBezTo>
                  <a:cubicBezTo>
                    <a:pt x="74469" y="104529"/>
                    <a:pt x="68092" y="128187"/>
                    <a:pt x="68092" y="134581"/>
                  </a:cubicBezTo>
                  <a:cubicBezTo>
                    <a:pt x="68092" y="136926"/>
                    <a:pt x="68943" y="139697"/>
                    <a:pt x="71706" y="139697"/>
                  </a:cubicBezTo>
                  <a:cubicBezTo>
                    <a:pt x="73194" y="139697"/>
                    <a:pt x="75532" y="139697"/>
                    <a:pt x="78933" y="128613"/>
                  </a:cubicBezTo>
                  <a:cubicBezTo>
                    <a:pt x="81484" y="120301"/>
                    <a:pt x="85523" y="104529"/>
                    <a:pt x="87223" y="89182"/>
                  </a:cubicBezTo>
                  <a:cubicBezTo>
                    <a:pt x="88073" y="81722"/>
                    <a:pt x="99977" y="52949"/>
                    <a:pt x="104441" y="42718"/>
                  </a:cubicBezTo>
                  <a:cubicBezTo>
                    <a:pt x="107417" y="36110"/>
                    <a:pt x="111880" y="26093"/>
                    <a:pt x="121871" y="7550"/>
                  </a:cubicBezTo>
                  <a:cubicBezTo>
                    <a:pt x="122509" y="6484"/>
                    <a:pt x="122934" y="5631"/>
                    <a:pt x="122934" y="4779"/>
                  </a:cubicBezTo>
                  <a:cubicBezTo>
                    <a:pt x="122934" y="2221"/>
                    <a:pt x="120170" y="2221"/>
                    <a:pt x="119533" y="2221"/>
                  </a:cubicBezTo>
                  <a:cubicBezTo>
                    <a:pt x="118895" y="2221"/>
                    <a:pt x="116982" y="2221"/>
                    <a:pt x="116344" y="3287"/>
                  </a:cubicBezTo>
                  <a:cubicBezTo>
                    <a:pt x="113793" y="7763"/>
                    <a:pt x="97639" y="38242"/>
                    <a:pt x="88073" y="6424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2" name="Freeform: Shape 1811">
              <a:extLst>
                <a:ext uri="{FF2B5EF4-FFF2-40B4-BE49-F238E27FC236}">
                  <a16:creationId xmlns:a16="http://schemas.microsoft.com/office/drawing/2014/main" id="{1912FF6C-DD8C-5F81-2A51-05D809F97AAC}"/>
                </a:ext>
              </a:extLst>
            </p:cNvPr>
            <p:cNvSpPr/>
            <p:nvPr>
              <p:custDataLst>
                <p:tags r:id="rId72"/>
              </p:custDataLst>
            </p:nvPr>
          </p:nvSpPr>
          <p:spPr>
            <a:xfrm>
              <a:off x="10545097" y="6606542"/>
              <a:ext cx="70449" cy="304486"/>
            </a:xfrm>
            <a:custGeom>
              <a:avLst/>
              <a:gdLst>
                <a:gd name="connsiteX0" fmla="*/ 70739 w 70449"/>
                <a:gd name="connsiteY0" fmla="*/ 152331 h 304486"/>
                <a:gd name="connsiteX1" fmla="*/ 50698 w 70449"/>
                <a:gd name="connsiteY1" fmla="*/ 57332 h 304486"/>
                <a:gd name="connsiteX2" fmla="*/ 3327 w 70449"/>
                <a:gd name="connsiteY2" fmla="*/ 88 h 304486"/>
                <a:gd name="connsiteX3" fmla="*/ 290 w 70449"/>
                <a:gd name="connsiteY3" fmla="*/ 3133 h 304486"/>
                <a:gd name="connsiteX4" fmla="*/ 6060 w 70449"/>
                <a:gd name="connsiteY4" fmla="*/ 10136 h 304486"/>
                <a:gd name="connsiteX5" fmla="*/ 53127 w 70449"/>
                <a:gd name="connsiteY5" fmla="*/ 152331 h 304486"/>
                <a:gd name="connsiteX6" fmla="*/ 4238 w 70449"/>
                <a:gd name="connsiteY6" fmla="*/ 296353 h 304486"/>
                <a:gd name="connsiteX7" fmla="*/ 290 w 70449"/>
                <a:gd name="connsiteY7" fmla="*/ 301530 h 304486"/>
                <a:gd name="connsiteX8" fmla="*/ 3327 w 70449"/>
                <a:gd name="connsiteY8" fmla="*/ 304575 h 304486"/>
                <a:gd name="connsiteX9" fmla="*/ 51609 w 70449"/>
                <a:gd name="connsiteY9" fmla="*/ 245200 h 304486"/>
                <a:gd name="connsiteX10" fmla="*/ 70739 w 70449"/>
                <a:gd name="connsiteY10" fmla="*/ 152331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39" y="152331"/>
                  </a:moveTo>
                  <a:cubicBezTo>
                    <a:pt x="70739" y="128581"/>
                    <a:pt x="67399" y="91739"/>
                    <a:pt x="50698" y="57332"/>
                  </a:cubicBezTo>
                  <a:cubicBezTo>
                    <a:pt x="32478" y="19880"/>
                    <a:pt x="6363" y="88"/>
                    <a:pt x="3327" y="88"/>
                  </a:cubicBezTo>
                  <a:cubicBezTo>
                    <a:pt x="1505" y="88"/>
                    <a:pt x="290" y="1306"/>
                    <a:pt x="290" y="3133"/>
                  </a:cubicBezTo>
                  <a:cubicBezTo>
                    <a:pt x="290" y="4046"/>
                    <a:pt x="290" y="4655"/>
                    <a:pt x="6060" y="10136"/>
                  </a:cubicBezTo>
                  <a:cubicBezTo>
                    <a:pt x="35818" y="40280"/>
                    <a:pt x="53127" y="88694"/>
                    <a:pt x="53127" y="152331"/>
                  </a:cubicBezTo>
                  <a:cubicBezTo>
                    <a:pt x="53127" y="204399"/>
                    <a:pt x="41892" y="257988"/>
                    <a:pt x="4238" y="296353"/>
                  </a:cubicBezTo>
                  <a:cubicBezTo>
                    <a:pt x="290" y="300007"/>
                    <a:pt x="290" y="300616"/>
                    <a:pt x="290" y="301530"/>
                  </a:cubicBezTo>
                  <a:cubicBezTo>
                    <a:pt x="290" y="303357"/>
                    <a:pt x="1505" y="304575"/>
                    <a:pt x="3327" y="304575"/>
                  </a:cubicBezTo>
                  <a:cubicBezTo>
                    <a:pt x="6363" y="304575"/>
                    <a:pt x="33693" y="283870"/>
                    <a:pt x="51609" y="245200"/>
                  </a:cubicBezTo>
                  <a:cubicBezTo>
                    <a:pt x="67095" y="211706"/>
                    <a:pt x="70739" y="177908"/>
                    <a:pt x="70739" y="15233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3" name="Freeform: Shape 1812">
              <a:extLst>
                <a:ext uri="{FF2B5EF4-FFF2-40B4-BE49-F238E27FC236}">
                  <a16:creationId xmlns:a16="http://schemas.microsoft.com/office/drawing/2014/main" id="{39E6D7C7-9672-F560-3808-18F8F3557DB9}"/>
                </a:ext>
              </a:extLst>
            </p:cNvPr>
            <p:cNvSpPr/>
            <p:nvPr>
              <p:custDataLst>
                <p:tags r:id="rId73"/>
              </p:custDataLst>
            </p:nvPr>
          </p:nvSpPr>
          <p:spPr>
            <a:xfrm>
              <a:off x="10710093" y="6417606"/>
              <a:ext cx="149704" cy="214662"/>
            </a:xfrm>
            <a:custGeom>
              <a:avLst/>
              <a:gdLst>
                <a:gd name="connsiteX0" fmla="*/ 105362 w 149704"/>
                <a:gd name="connsiteY0" fmla="*/ 194648 h 214662"/>
                <a:gd name="connsiteX1" fmla="*/ 105362 w 149704"/>
                <a:gd name="connsiteY1" fmla="*/ 214744 h 214662"/>
                <a:gd name="connsiteX2" fmla="*/ 150001 w 149704"/>
                <a:gd name="connsiteY2" fmla="*/ 211395 h 214662"/>
                <a:gd name="connsiteX3" fmla="*/ 150001 w 149704"/>
                <a:gd name="connsiteY3" fmla="*/ 201956 h 214662"/>
                <a:gd name="connsiteX4" fmla="*/ 126315 w 149704"/>
                <a:gd name="connsiteY4" fmla="*/ 184905 h 214662"/>
                <a:gd name="connsiteX5" fmla="*/ 126315 w 149704"/>
                <a:gd name="connsiteY5" fmla="*/ 81 h 214662"/>
                <a:gd name="connsiteX6" fmla="*/ 82588 w 149704"/>
                <a:gd name="connsiteY6" fmla="*/ 3431 h 214662"/>
                <a:gd name="connsiteX7" fmla="*/ 82588 w 149704"/>
                <a:gd name="connsiteY7" fmla="*/ 12870 h 214662"/>
                <a:gd name="connsiteX8" fmla="*/ 106273 w 149704"/>
                <a:gd name="connsiteY8" fmla="*/ 29921 h 214662"/>
                <a:gd name="connsiteX9" fmla="*/ 106273 w 149704"/>
                <a:gd name="connsiteY9" fmla="*/ 95690 h 214662"/>
                <a:gd name="connsiteX10" fmla="*/ 68012 w 149704"/>
                <a:gd name="connsiteY10" fmla="*/ 76812 h 214662"/>
                <a:gd name="connsiteX11" fmla="*/ 296 w 149704"/>
                <a:gd name="connsiteY11" fmla="*/ 145930 h 214662"/>
                <a:gd name="connsiteX12" fmla="*/ 64672 w 149704"/>
                <a:gd name="connsiteY12" fmla="*/ 214744 h 214662"/>
                <a:gd name="connsiteX13" fmla="*/ 105362 w 149704"/>
                <a:gd name="connsiteY13" fmla="*/ 194648 h 214662"/>
                <a:gd name="connsiteX14" fmla="*/ 105362 w 149704"/>
                <a:gd name="connsiteY14" fmla="*/ 113046 h 214662"/>
                <a:gd name="connsiteX15" fmla="*/ 105362 w 149704"/>
                <a:gd name="connsiteY15" fmla="*/ 175466 h 214662"/>
                <a:gd name="connsiteX16" fmla="*/ 102022 w 149704"/>
                <a:gd name="connsiteY16" fmla="*/ 186732 h 214662"/>
                <a:gd name="connsiteX17" fmla="*/ 66190 w 149704"/>
                <a:gd name="connsiteY17" fmla="*/ 208046 h 214662"/>
                <a:gd name="connsiteX18" fmla="*/ 34306 w 149704"/>
                <a:gd name="connsiteY18" fmla="*/ 188559 h 214662"/>
                <a:gd name="connsiteX19" fmla="*/ 25500 w 149704"/>
                <a:gd name="connsiteY19" fmla="*/ 146235 h 214662"/>
                <a:gd name="connsiteX20" fmla="*/ 34913 w 149704"/>
                <a:gd name="connsiteY20" fmla="*/ 102998 h 214662"/>
                <a:gd name="connsiteX21" fmla="*/ 69227 w 149704"/>
                <a:gd name="connsiteY21" fmla="*/ 83511 h 214662"/>
                <a:gd name="connsiteX22" fmla="*/ 102022 w 149704"/>
                <a:gd name="connsiteY22" fmla="*/ 101780 h 214662"/>
                <a:gd name="connsiteX23" fmla="*/ 105362 w 149704"/>
                <a:gd name="connsiteY23" fmla="*/ 113046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62" y="194648"/>
                  </a:moveTo>
                  <a:lnTo>
                    <a:pt x="105362" y="214744"/>
                  </a:lnTo>
                  <a:lnTo>
                    <a:pt x="150001" y="211395"/>
                  </a:lnTo>
                  <a:lnTo>
                    <a:pt x="150001" y="201956"/>
                  </a:lnTo>
                  <a:cubicBezTo>
                    <a:pt x="128744" y="201956"/>
                    <a:pt x="126315" y="199825"/>
                    <a:pt x="126315" y="184905"/>
                  </a:cubicBezTo>
                  <a:lnTo>
                    <a:pt x="126315" y="81"/>
                  </a:lnTo>
                  <a:lnTo>
                    <a:pt x="82588" y="3431"/>
                  </a:lnTo>
                  <a:lnTo>
                    <a:pt x="82588" y="12870"/>
                  </a:lnTo>
                  <a:cubicBezTo>
                    <a:pt x="103844" y="12870"/>
                    <a:pt x="106273" y="15001"/>
                    <a:pt x="106273" y="29921"/>
                  </a:cubicBezTo>
                  <a:lnTo>
                    <a:pt x="106273" y="95690"/>
                  </a:lnTo>
                  <a:cubicBezTo>
                    <a:pt x="97467" y="84729"/>
                    <a:pt x="84410" y="76812"/>
                    <a:pt x="68012" y="76812"/>
                  </a:cubicBezTo>
                  <a:cubicBezTo>
                    <a:pt x="32180" y="76812"/>
                    <a:pt x="296" y="106652"/>
                    <a:pt x="296" y="145930"/>
                  </a:cubicBezTo>
                  <a:cubicBezTo>
                    <a:pt x="296" y="184600"/>
                    <a:pt x="30054" y="214744"/>
                    <a:pt x="64672" y="214744"/>
                  </a:cubicBezTo>
                  <a:cubicBezTo>
                    <a:pt x="84106" y="214744"/>
                    <a:pt x="97771" y="204392"/>
                    <a:pt x="105362" y="194648"/>
                  </a:cubicBezTo>
                  <a:close/>
                  <a:moveTo>
                    <a:pt x="105362" y="113046"/>
                  </a:moveTo>
                  <a:lnTo>
                    <a:pt x="105362" y="175466"/>
                  </a:lnTo>
                  <a:cubicBezTo>
                    <a:pt x="105362" y="180946"/>
                    <a:pt x="105362" y="181555"/>
                    <a:pt x="102022" y="186732"/>
                  </a:cubicBezTo>
                  <a:cubicBezTo>
                    <a:pt x="92912" y="201347"/>
                    <a:pt x="79248" y="208046"/>
                    <a:pt x="66190" y="208046"/>
                  </a:cubicBezTo>
                  <a:cubicBezTo>
                    <a:pt x="52525" y="208046"/>
                    <a:pt x="41594" y="200129"/>
                    <a:pt x="34306" y="188559"/>
                  </a:cubicBezTo>
                  <a:cubicBezTo>
                    <a:pt x="26410" y="176075"/>
                    <a:pt x="25500" y="158719"/>
                    <a:pt x="25500" y="146235"/>
                  </a:cubicBezTo>
                  <a:cubicBezTo>
                    <a:pt x="25500" y="134969"/>
                    <a:pt x="26107" y="116700"/>
                    <a:pt x="34913" y="102998"/>
                  </a:cubicBezTo>
                  <a:cubicBezTo>
                    <a:pt x="41290" y="93559"/>
                    <a:pt x="52829" y="83511"/>
                    <a:pt x="69227" y="83511"/>
                  </a:cubicBezTo>
                  <a:cubicBezTo>
                    <a:pt x="79855" y="83511"/>
                    <a:pt x="92609" y="88078"/>
                    <a:pt x="102022" y="101780"/>
                  </a:cubicBezTo>
                  <a:cubicBezTo>
                    <a:pt x="105362" y="106956"/>
                    <a:pt x="105362" y="107565"/>
                    <a:pt x="105362" y="113046"/>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4" name="Freeform: Shape 1813">
              <a:extLst>
                <a:ext uri="{FF2B5EF4-FFF2-40B4-BE49-F238E27FC236}">
                  <a16:creationId xmlns:a16="http://schemas.microsoft.com/office/drawing/2014/main" id="{E1D2EF87-1689-4CC1-32ED-314EF1DFBF89}"/>
                </a:ext>
              </a:extLst>
            </p:cNvPr>
            <p:cNvSpPr/>
            <p:nvPr>
              <p:custDataLst>
                <p:tags r:id="rId74"/>
              </p:custDataLst>
            </p:nvPr>
          </p:nvSpPr>
          <p:spPr>
            <a:xfrm>
              <a:off x="10880009" y="6497686"/>
              <a:ext cx="160636" cy="134583"/>
            </a:xfrm>
            <a:custGeom>
              <a:avLst/>
              <a:gdLst>
                <a:gd name="connsiteX0" fmla="*/ 146059 w 160636"/>
                <a:gd name="connsiteY0" fmla="*/ 17742 h 134583"/>
                <a:gd name="connsiteX1" fmla="*/ 160938 w 160636"/>
                <a:gd name="connsiteY1" fmla="*/ 7389 h 134583"/>
                <a:gd name="connsiteX2" fmla="*/ 149095 w 160636"/>
                <a:gd name="connsiteY2" fmla="*/ 81 h 134583"/>
                <a:gd name="connsiteX3" fmla="*/ 79860 w 160636"/>
                <a:gd name="connsiteY3" fmla="*/ 81 h 134583"/>
                <a:gd name="connsiteX4" fmla="*/ 301 w 160636"/>
                <a:gd name="connsiteY4" fmla="*/ 86556 h 134583"/>
                <a:gd name="connsiteX5" fmla="*/ 45850 w 160636"/>
                <a:gd name="connsiteY5" fmla="*/ 134664 h 134583"/>
                <a:gd name="connsiteX6" fmla="*/ 122069 w 160636"/>
                <a:gd name="connsiteY6" fmla="*/ 50931 h 134583"/>
                <a:gd name="connsiteX7" fmla="*/ 112656 w 160636"/>
                <a:gd name="connsiteY7" fmla="*/ 17742 h 134583"/>
                <a:gd name="connsiteX8" fmla="*/ 146059 w 160636"/>
                <a:gd name="connsiteY8" fmla="*/ 17742 h 134583"/>
                <a:gd name="connsiteX9" fmla="*/ 46154 w 160636"/>
                <a:gd name="connsiteY9" fmla="*/ 127966 h 134583"/>
                <a:gd name="connsiteX10" fmla="*/ 19128 w 160636"/>
                <a:gd name="connsiteY10" fmla="*/ 95081 h 134583"/>
                <a:gd name="connsiteX11" fmla="*/ 33400 w 160636"/>
                <a:gd name="connsiteY11" fmla="*/ 43014 h 134583"/>
                <a:gd name="connsiteX12" fmla="*/ 74698 w 160636"/>
                <a:gd name="connsiteY12" fmla="*/ 17742 h 134583"/>
                <a:gd name="connsiteX13" fmla="*/ 102635 w 160636"/>
                <a:gd name="connsiteY13" fmla="*/ 47277 h 134583"/>
                <a:gd name="connsiteX14" fmla="*/ 86237 w 160636"/>
                <a:gd name="connsiteY14" fmla="*/ 102084 h 134583"/>
                <a:gd name="connsiteX15" fmla="*/ 46154 w 160636"/>
                <a:gd name="connsiteY15" fmla="*/ 127966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636" h="134583">
                  <a:moveTo>
                    <a:pt x="146059" y="17742"/>
                  </a:moveTo>
                  <a:cubicBezTo>
                    <a:pt x="150006" y="17742"/>
                    <a:pt x="160938" y="17742"/>
                    <a:pt x="160938" y="7389"/>
                  </a:cubicBezTo>
                  <a:cubicBezTo>
                    <a:pt x="160938" y="81"/>
                    <a:pt x="154561" y="81"/>
                    <a:pt x="149095" y="81"/>
                  </a:cubicBezTo>
                  <a:lnTo>
                    <a:pt x="79860" y="81"/>
                  </a:lnTo>
                  <a:cubicBezTo>
                    <a:pt x="34008" y="81"/>
                    <a:pt x="301" y="50322"/>
                    <a:pt x="301" y="86556"/>
                  </a:cubicBezTo>
                  <a:cubicBezTo>
                    <a:pt x="301" y="113350"/>
                    <a:pt x="18217" y="134664"/>
                    <a:pt x="45850" y="134664"/>
                  </a:cubicBezTo>
                  <a:cubicBezTo>
                    <a:pt x="81682" y="134664"/>
                    <a:pt x="122069" y="97822"/>
                    <a:pt x="122069" y="50931"/>
                  </a:cubicBezTo>
                  <a:cubicBezTo>
                    <a:pt x="122069" y="45754"/>
                    <a:pt x="122069" y="31139"/>
                    <a:pt x="112656" y="17742"/>
                  </a:cubicBezTo>
                  <a:lnTo>
                    <a:pt x="146059" y="17742"/>
                  </a:lnTo>
                  <a:close/>
                  <a:moveTo>
                    <a:pt x="46154" y="127966"/>
                  </a:moveTo>
                  <a:cubicBezTo>
                    <a:pt x="31275" y="127966"/>
                    <a:pt x="19128" y="117004"/>
                    <a:pt x="19128" y="95081"/>
                  </a:cubicBezTo>
                  <a:cubicBezTo>
                    <a:pt x="19128" y="85947"/>
                    <a:pt x="22772" y="60979"/>
                    <a:pt x="33400" y="43014"/>
                  </a:cubicBezTo>
                  <a:cubicBezTo>
                    <a:pt x="46154" y="22004"/>
                    <a:pt x="64374" y="17742"/>
                    <a:pt x="74698" y="17742"/>
                  </a:cubicBezTo>
                  <a:cubicBezTo>
                    <a:pt x="100206" y="17742"/>
                    <a:pt x="102635" y="37838"/>
                    <a:pt x="102635" y="47277"/>
                  </a:cubicBezTo>
                  <a:cubicBezTo>
                    <a:pt x="102635" y="61588"/>
                    <a:pt x="96562" y="86556"/>
                    <a:pt x="86237" y="102084"/>
                  </a:cubicBezTo>
                  <a:cubicBezTo>
                    <a:pt x="74395" y="120049"/>
                    <a:pt x="57997" y="127966"/>
                    <a:pt x="46154" y="127966"/>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5" name="Freeform: Shape 1814">
              <a:extLst>
                <a:ext uri="{FF2B5EF4-FFF2-40B4-BE49-F238E27FC236}">
                  <a16:creationId xmlns:a16="http://schemas.microsoft.com/office/drawing/2014/main" id="{CA757DA8-CF32-FF9F-A0D1-05524F66F7E3}"/>
                </a:ext>
              </a:extLst>
            </p:cNvPr>
            <p:cNvSpPr/>
            <p:nvPr>
              <p:custDataLst>
                <p:tags r:id="rId75"/>
              </p:custDataLst>
            </p:nvPr>
          </p:nvSpPr>
          <p:spPr>
            <a:xfrm>
              <a:off x="10682318" y="6752695"/>
              <a:ext cx="388012" cy="12178"/>
            </a:xfrm>
            <a:custGeom>
              <a:avLst/>
              <a:gdLst>
                <a:gd name="connsiteX0" fmla="*/ 0 w 388012"/>
                <a:gd name="connsiteY0" fmla="*/ 0 h 12178"/>
                <a:gd name="connsiteX1" fmla="*/ 388012 w 388012"/>
                <a:gd name="connsiteY1" fmla="*/ 0 h 12178"/>
                <a:gd name="connsiteX2" fmla="*/ 388012 w 388012"/>
                <a:gd name="connsiteY2" fmla="*/ 12179 h 12178"/>
                <a:gd name="connsiteX3" fmla="*/ 0 w 388012"/>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88012" h="12178">
                  <a:moveTo>
                    <a:pt x="0" y="0"/>
                  </a:moveTo>
                  <a:lnTo>
                    <a:pt x="388012" y="0"/>
                  </a:lnTo>
                  <a:lnTo>
                    <a:pt x="388012"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6" name="Freeform: Shape 1815">
              <a:extLst>
                <a:ext uri="{FF2B5EF4-FFF2-40B4-BE49-F238E27FC236}">
                  <a16:creationId xmlns:a16="http://schemas.microsoft.com/office/drawing/2014/main" id="{7572E02E-FFB6-2002-052E-7D13BA354154}"/>
                </a:ext>
              </a:extLst>
            </p:cNvPr>
            <p:cNvSpPr/>
            <p:nvPr>
              <p:custDataLst>
                <p:tags r:id="rId76"/>
              </p:custDataLst>
            </p:nvPr>
          </p:nvSpPr>
          <p:spPr>
            <a:xfrm>
              <a:off x="10692643" y="6832456"/>
              <a:ext cx="149704" cy="214662"/>
            </a:xfrm>
            <a:custGeom>
              <a:avLst/>
              <a:gdLst>
                <a:gd name="connsiteX0" fmla="*/ 105362 w 149704"/>
                <a:gd name="connsiteY0" fmla="*/ 194662 h 214662"/>
                <a:gd name="connsiteX1" fmla="*/ 105362 w 149704"/>
                <a:gd name="connsiteY1" fmla="*/ 214758 h 214662"/>
                <a:gd name="connsiteX2" fmla="*/ 150000 w 149704"/>
                <a:gd name="connsiteY2" fmla="*/ 211409 h 214662"/>
                <a:gd name="connsiteX3" fmla="*/ 150000 w 149704"/>
                <a:gd name="connsiteY3" fmla="*/ 201970 h 214662"/>
                <a:gd name="connsiteX4" fmla="*/ 126314 w 149704"/>
                <a:gd name="connsiteY4" fmla="*/ 184918 h 214662"/>
                <a:gd name="connsiteX5" fmla="*/ 126314 w 149704"/>
                <a:gd name="connsiteY5" fmla="*/ 95 h 214662"/>
                <a:gd name="connsiteX6" fmla="*/ 82587 w 149704"/>
                <a:gd name="connsiteY6" fmla="*/ 3444 h 214662"/>
                <a:gd name="connsiteX7" fmla="*/ 82587 w 149704"/>
                <a:gd name="connsiteY7" fmla="*/ 12883 h 214662"/>
                <a:gd name="connsiteX8" fmla="*/ 106273 w 149704"/>
                <a:gd name="connsiteY8" fmla="*/ 29935 h 214662"/>
                <a:gd name="connsiteX9" fmla="*/ 106273 w 149704"/>
                <a:gd name="connsiteY9" fmla="*/ 95704 h 214662"/>
                <a:gd name="connsiteX10" fmla="*/ 68012 w 149704"/>
                <a:gd name="connsiteY10" fmla="*/ 76826 h 214662"/>
                <a:gd name="connsiteX11" fmla="*/ 295 w 149704"/>
                <a:gd name="connsiteY11" fmla="*/ 145944 h 214662"/>
                <a:gd name="connsiteX12" fmla="*/ 64671 w 149704"/>
                <a:gd name="connsiteY12" fmla="*/ 214758 h 214662"/>
                <a:gd name="connsiteX13" fmla="*/ 105362 w 149704"/>
                <a:gd name="connsiteY13" fmla="*/ 194662 h 214662"/>
                <a:gd name="connsiteX14" fmla="*/ 105362 w 149704"/>
                <a:gd name="connsiteY14" fmla="*/ 113059 h 214662"/>
                <a:gd name="connsiteX15" fmla="*/ 105362 w 149704"/>
                <a:gd name="connsiteY15" fmla="*/ 175479 h 214662"/>
                <a:gd name="connsiteX16" fmla="*/ 102022 w 149704"/>
                <a:gd name="connsiteY16" fmla="*/ 186745 h 214662"/>
                <a:gd name="connsiteX17" fmla="*/ 66190 w 149704"/>
                <a:gd name="connsiteY17" fmla="*/ 208059 h 214662"/>
                <a:gd name="connsiteX18" fmla="*/ 34305 w 149704"/>
                <a:gd name="connsiteY18" fmla="*/ 188572 h 214662"/>
                <a:gd name="connsiteX19" fmla="*/ 25499 w 149704"/>
                <a:gd name="connsiteY19" fmla="*/ 146248 h 214662"/>
                <a:gd name="connsiteX20" fmla="*/ 34912 w 149704"/>
                <a:gd name="connsiteY20" fmla="*/ 103011 h 214662"/>
                <a:gd name="connsiteX21" fmla="*/ 69226 w 149704"/>
                <a:gd name="connsiteY21" fmla="*/ 83524 h 214662"/>
                <a:gd name="connsiteX22" fmla="*/ 102022 w 149704"/>
                <a:gd name="connsiteY22" fmla="*/ 101793 h 214662"/>
                <a:gd name="connsiteX23" fmla="*/ 105362 w 149704"/>
                <a:gd name="connsiteY23" fmla="*/ 11305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62" y="194662"/>
                  </a:moveTo>
                  <a:lnTo>
                    <a:pt x="105362" y="214758"/>
                  </a:lnTo>
                  <a:lnTo>
                    <a:pt x="150000" y="211409"/>
                  </a:lnTo>
                  <a:lnTo>
                    <a:pt x="150000" y="201970"/>
                  </a:lnTo>
                  <a:cubicBezTo>
                    <a:pt x="128744" y="201970"/>
                    <a:pt x="126314" y="199838"/>
                    <a:pt x="126314" y="184918"/>
                  </a:cubicBezTo>
                  <a:lnTo>
                    <a:pt x="126314" y="95"/>
                  </a:lnTo>
                  <a:lnTo>
                    <a:pt x="82587" y="3444"/>
                  </a:lnTo>
                  <a:lnTo>
                    <a:pt x="82587" y="12883"/>
                  </a:lnTo>
                  <a:cubicBezTo>
                    <a:pt x="103844" y="12883"/>
                    <a:pt x="106273" y="15015"/>
                    <a:pt x="106273" y="29935"/>
                  </a:cubicBezTo>
                  <a:lnTo>
                    <a:pt x="106273" y="95704"/>
                  </a:lnTo>
                  <a:cubicBezTo>
                    <a:pt x="97467" y="84742"/>
                    <a:pt x="84409" y="76826"/>
                    <a:pt x="68012" y="76826"/>
                  </a:cubicBezTo>
                  <a:cubicBezTo>
                    <a:pt x="32179" y="76826"/>
                    <a:pt x="295" y="106665"/>
                    <a:pt x="295" y="145944"/>
                  </a:cubicBezTo>
                  <a:cubicBezTo>
                    <a:pt x="295" y="184614"/>
                    <a:pt x="30054" y="214758"/>
                    <a:pt x="64671" y="214758"/>
                  </a:cubicBezTo>
                  <a:cubicBezTo>
                    <a:pt x="84106" y="214758"/>
                    <a:pt x="97770" y="204405"/>
                    <a:pt x="105362" y="194662"/>
                  </a:cubicBezTo>
                  <a:close/>
                  <a:moveTo>
                    <a:pt x="105362" y="113059"/>
                  </a:moveTo>
                  <a:lnTo>
                    <a:pt x="105362" y="175479"/>
                  </a:lnTo>
                  <a:cubicBezTo>
                    <a:pt x="105362" y="180960"/>
                    <a:pt x="105362" y="181569"/>
                    <a:pt x="102022" y="186745"/>
                  </a:cubicBezTo>
                  <a:cubicBezTo>
                    <a:pt x="92912" y="201361"/>
                    <a:pt x="79247" y="208059"/>
                    <a:pt x="66190" y="208059"/>
                  </a:cubicBezTo>
                  <a:cubicBezTo>
                    <a:pt x="52525" y="208059"/>
                    <a:pt x="41593" y="200143"/>
                    <a:pt x="34305" y="188572"/>
                  </a:cubicBezTo>
                  <a:cubicBezTo>
                    <a:pt x="26410" y="176088"/>
                    <a:pt x="25499" y="158732"/>
                    <a:pt x="25499" y="146248"/>
                  </a:cubicBezTo>
                  <a:cubicBezTo>
                    <a:pt x="25499" y="134982"/>
                    <a:pt x="26106" y="116713"/>
                    <a:pt x="34912" y="103011"/>
                  </a:cubicBezTo>
                  <a:cubicBezTo>
                    <a:pt x="41289" y="93572"/>
                    <a:pt x="52828" y="83524"/>
                    <a:pt x="69226" y="83524"/>
                  </a:cubicBezTo>
                  <a:cubicBezTo>
                    <a:pt x="79854" y="83524"/>
                    <a:pt x="92608" y="88092"/>
                    <a:pt x="102022" y="101793"/>
                  </a:cubicBezTo>
                  <a:cubicBezTo>
                    <a:pt x="105362" y="106970"/>
                    <a:pt x="105362" y="107579"/>
                    <a:pt x="105362" y="11305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7" name="Freeform: Shape 1816">
              <a:extLst>
                <a:ext uri="{FF2B5EF4-FFF2-40B4-BE49-F238E27FC236}">
                  <a16:creationId xmlns:a16="http://schemas.microsoft.com/office/drawing/2014/main" id="{95A3F394-EEC5-55AA-9561-1A718FD817F1}"/>
                </a:ext>
              </a:extLst>
            </p:cNvPr>
            <p:cNvSpPr/>
            <p:nvPr>
              <p:custDataLst>
                <p:tags r:id="rId77"/>
              </p:custDataLst>
            </p:nvPr>
          </p:nvSpPr>
          <p:spPr>
            <a:xfrm>
              <a:off x="10864380" y="6829106"/>
              <a:ext cx="192217" cy="214662"/>
            </a:xfrm>
            <a:custGeom>
              <a:avLst/>
              <a:gdLst>
                <a:gd name="connsiteX0" fmla="*/ 192518 w 192217"/>
                <a:gd name="connsiteY0" fmla="*/ 165431 h 214662"/>
                <a:gd name="connsiteX1" fmla="*/ 184927 w 192217"/>
                <a:gd name="connsiteY1" fmla="*/ 165431 h 214662"/>
                <a:gd name="connsiteX2" fmla="*/ 179461 w 192217"/>
                <a:gd name="connsiteY2" fmla="*/ 187659 h 214662"/>
                <a:gd name="connsiteX3" fmla="*/ 159419 w 192217"/>
                <a:gd name="connsiteY3" fmla="*/ 194966 h 214662"/>
                <a:gd name="connsiteX4" fmla="*/ 135126 w 192217"/>
                <a:gd name="connsiteY4" fmla="*/ 194966 h 214662"/>
                <a:gd name="connsiteX5" fmla="*/ 162152 w 192217"/>
                <a:gd name="connsiteY5" fmla="*/ 143204 h 214662"/>
                <a:gd name="connsiteX6" fmla="*/ 188874 w 192217"/>
                <a:gd name="connsiteY6" fmla="*/ 76521 h 214662"/>
                <a:gd name="connsiteX7" fmla="*/ 96561 w 192217"/>
                <a:gd name="connsiteY7" fmla="*/ 95 h 214662"/>
                <a:gd name="connsiteX8" fmla="*/ 3945 w 192217"/>
                <a:gd name="connsiteY8" fmla="*/ 76521 h 214662"/>
                <a:gd name="connsiteX9" fmla="*/ 30667 w 192217"/>
                <a:gd name="connsiteY9" fmla="*/ 143204 h 214662"/>
                <a:gd name="connsiteX10" fmla="*/ 57693 w 192217"/>
                <a:gd name="connsiteY10" fmla="*/ 194966 h 214662"/>
                <a:gd name="connsiteX11" fmla="*/ 33400 w 192217"/>
                <a:gd name="connsiteY11" fmla="*/ 194966 h 214662"/>
                <a:gd name="connsiteX12" fmla="*/ 13358 w 192217"/>
                <a:gd name="connsiteY12" fmla="*/ 187963 h 214662"/>
                <a:gd name="connsiteX13" fmla="*/ 7892 w 192217"/>
                <a:gd name="connsiteY13" fmla="*/ 165431 h 214662"/>
                <a:gd name="connsiteX14" fmla="*/ 301 w 192217"/>
                <a:gd name="connsiteY14" fmla="*/ 165431 h 214662"/>
                <a:gd name="connsiteX15" fmla="*/ 10321 w 192217"/>
                <a:gd name="connsiteY15" fmla="*/ 214758 h 214662"/>
                <a:gd name="connsiteX16" fmla="*/ 58907 w 192217"/>
                <a:gd name="connsiteY16" fmla="*/ 214758 h 214662"/>
                <a:gd name="connsiteX17" fmla="*/ 66499 w 192217"/>
                <a:gd name="connsiteY17" fmla="*/ 208364 h 214662"/>
                <a:gd name="connsiteX18" fmla="*/ 50101 w 192217"/>
                <a:gd name="connsiteY18" fmla="*/ 140768 h 214662"/>
                <a:gd name="connsiteX19" fmla="*/ 35222 w 192217"/>
                <a:gd name="connsiteY19" fmla="*/ 76217 h 214662"/>
                <a:gd name="connsiteX20" fmla="*/ 96258 w 192217"/>
                <a:gd name="connsiteY20" fmla="*/ 6794 h 214662"/>
                <a:gd name="connsiteX21" fmla="*/ 157597 w 192217"/>
                <a:gd name="connsiteY21" fmla="*/ 76217 h 214662"/>
                <a:gd name="connsiteX22" fmla="*/ 140592 w 192217"/>
                <a:gd name="connsiteY22" fmla="*/ 147162 h 214662"/>
                <a:gd name="connsiteX23" fmla="*/ 126320 w 192217"/>
                <a:gd name="connsiteY23" fmla="*/ 208364 h 214662"/>
                <a:gd name="connsiteX24" fmla="*/ 134215 w 192217"/>
                <a:gd name="connsiteY24" fmla="*/ 214758 h 214662"/>
                <a:gd name="connsiteX25" fmla="*/ 182497 w 192217"/>
                <a:gd name="connsiteY25" fmla="*/ 214758 h 214662"/>
                <a:gd name="connsiteX26" fmla="*/ 192518 w 192217"/>
                <a:gd name="connsiteY26" fmla="*/ 165431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217" h="214662">
                  <a:moveTo>
                    <a:pt x="192518" y="165431"/>
                  </a:moveTo>
                  <a:lnTo>
                    <a:pt x="184927" y="165431"/>
                  </a:lnTo>
                  <a:cubicBezTo>
                    <a:pt x="183408" y="173348"/>
                    <a:pt x="182194" y="180351"/>
                    <a:pt x="179461" y="187659"/>
                  </a:cubicBezTo>
                  <a:cubicBezTo>
                    <a:pt x="177942" y="192530"/>
                    <a:pt x="177031" y="194966"/>
                    <a:pt x="159419" y="194966"/>
                  </a:cubicBezTo>
                  <a:lnTo>
                    <a:pt x="135126" y="194966"/>
                  </a:lnTo>
                  <a:cubicBezTo>
                    <a:pt x="139074" y="177915"/>
                    <a:pt x="148487" y="163300"/>
                    <a:pt x="162152" y="143204"/>
                  </a:cubicBezTo>
                  <a:cubicBezTo>
                    <a:pt x="176424" y="121585"/>
                    <a:pt x="188874" y="100576"/>
                    <a:pt x="188874" y="76521"/>
                  </a:cubicBezTo>
                  <a:cubicBezTo>
                    <a:pt x="188874" y="34197"/>
                    <a:pt x="147880" y="95"/>
                    <a:pt x="96561" y="95"/>
                  </a:cubicBezTo>
                  <a:cubicBezTo>
                    <a:pt x="44331" y="95"/>
                    <a:pt x="3945" y="34806"/>
                    <a:pt x="3945" y="76521"/>
                  </a:cubicBezTo>
                  <a:cubicBezTo>
                    <a:pt x="3945" y="100576"/>
                    <a:pt x="16395" y="121585"/>
                    <a:pt x="30667" y="143204"/>
                  </a:cubicBezTo>
                  <a:cubicBezTo>
                    <a:pt x="44028" y="163300"/>
                    <a:pt x="53745" y="177915"/>
                    <a:pt x="57693" y="194966"/>
                  </a:cubicBezTo>
                  <a:lnTo>
                    <a:pt x="33400" y="194966"/>
                  </a:lnTo>
                  <a:cubicBezTo>
                    <a:pt x="15787" y="194966"/>
                    <a:pt x="14876" y="192530"/>
                    <a:pt x="13358" y="187963"/>
                  </a:cubicBezTo>
                  <a:cubicBezTo>
                    <a:pt x="10929" y="180960"/>
                    <a:pt x="9410" y="173043"/>
                    <a:pt x="7892" y="165431"/>
                  </a:cubicBezTo>
                  <a:lnTo>
                    <a:pt x="301" y="165431"/>
                  </a:lnTo>
                  <a:lnTo>
                    <a:pt x="10321" y="214758"/>
                  </a:lnTo>
                  <a:lnTo>
                    <a:pt x="58907" y="214758"/>
                  </a:lnTo>
                  <a:cubicBezTo>
                    <a:pt x="65588" y="214758"/>
                    <a:pt x="66499" y="214758"/>
                    <a:pt x="66499" y="208364"/>
                  </a:cubicBezTo>
                  <a:cubicBezTo>
                    <a:pt x="66499" y="187050"/>
                    <a:pt x="57085" y="160255"/>
                    <a:pt x="50101" y="140768"/>
                  </a:cubicBezTo>
                  <a:cubicBezTo>
                    <a:pt x="43724" y="123108"/>
                    <a:pt x="35222" y="99053"/>
                    <a:pt x="35222" y="76217"/>
                  </a:cubicBezTo>
                  <a:cubicBezTo>
                    <a:pt x="35222" y="27499"/>
                    <a:pt x="68624" y="6794"/>
                    <a:pt x="96258" y="6794"/>
                  </a:cubicBezTo>
                  <a:cubicBezTo>
                    <a:pt x="125409" y="6794"/>
                    <a:pt x="157597" y="28717"/>
                    <a:pt x="157597" y="76217"/>
                  </a:cubicBezTo>
                  <a:cubicBezTo>
                    <a:pt x="157597" y="99053"/>
                    <a:pt x="149398" y="122194"/>
                    <a:pt x="140592" y="147162"/>
                  </a:cubicBezTo>
                  <a:cubicBezTo>
                    <a:pt x="136037" y="159950"/>
                    <a:pt x="126320" y="187354"/>
                    <a:pt x="126320" y="208364"/>
                  </a:cubicBezTo>
                  <a:cubicBezTo>
                    <a:pt x="126320" y="214758"/>
                    <a:pt x="127231" y="214758"/>
                    <a:pt x="134215" y="214758"/>
                  </a:cubicBezTo>
                  <a:lnTo>
                    <a:pt x="182497" y="214758"/>
                  </a:lnTo>
                  <a:lnTo>
                    <a:pt x="192518" y="165431"/>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8" name="Freeform: Shape 1817">
              <a:extLst>
                <a:ext uri="{FF2B5EF4-FFF2-40B4-BE49-F238E27FC236}">
                  <a16:creationId xmlns:a16="http://schemas.microsoft.com/office/drawing/2014/main" id="{E469CAFA-06A2-6B7C-CA61-F0BE60A86F9E}"/>
                </a:ext>
              </a:extLst>
            </p:cNvPr>
            <p:cNvSpPr/>
            <p:nvPr>
              <p:custDataLst>
                <p:tags r:id="rId78"/>
              </p:custDataLst>
            </p:nvPr>
          </p:nvSpPr>
          <p:spPr>
            <a:xfrm>
              <a:off x="11153533" y="6417606"/>
              <a:ext cx="149704" cy="214662"/>
            </a:xfrm>
            <a:custGeom>
              <a:avLst/>
              <a:gdLst>
                <a:gd name="connsiteX0" fmla="*/ 105377 w 149704"/>
                <a:gd name="connsiteY0" fmla="*/ 194648 h 214662"/>
                <a:gd name="connsiteX1" fmla="*/ 105377 w 149704"/>
                <a:gd name="connsiteY1" fmla="*/ 214744 h 214662"/>
                <a:gd name="connsiteX2" fmla="*/ 150015 w 149704"/>
                <a:gd name="connsiteY2" fmla="*/ 211395 h 214662"/>
                <a:gd name="connsiteX3" fmla="*/ 150015 w 149704"/>
                <a:gd name="connsiteY3" fmla="*/ 201956 h 214662"/>
                <a:gd name="connsiteX4" fmla="*/ 126330 w 149704"/>
                <a:gd name="connsiteY4" fmla="*/ 184905 h 214662"/>
                <a:gd name="connsiteX5" fmla="*/ 126330 w 149704"/>
                <a:gd name="connsiteY5" fmla="*/ 81 h 214662"/>
                <a:gd name="connsiteX6" fmla="*/ 82602 w 149704"/>
                <a:gd name="connsiteY6" fmla="*/ 3431 h 214662"/>
                <a:gd name="connsiteX7" fmla="*/ 82602 w 149704"/>
                <a:gd name="connsiteY7" fmla="*/ 12870 h 214662"/>
                <a:gd name="connsiteX8" fmla="*/ 106288 w 149704"/>
                <a:gd name="connsiteY8" fmla="*/ 29921 h 214662"/>
                <a:gd name="connsiteX9" fmla="*/ 106288 w 149704"/>
                <a:gd name="connsiteY9" fmla="*/ 95690 h 214662"/>
                <a:gd name="connsiteX10" fmla="*/ 68027 w 149704"/>
                <a:gd name="connsiteY10" fmla="*/ 76812 h 214662"/>
                <a:gd name="connsiteX11" fmla="*/ 310 w 149704"/>
                <a:gd name="connsiteY11" fmla="*/ 145930 h 214662"/>
                <a:gd name="connsiteX12" fmla="*/ 64686 w 149704"/>
                <a:gd name="connsiteY12" fmla="*/ 214744 h 214662"/>
                <a:gd name="connsiteX13" fmla="*/ 105377 w 149704"/>
                <a:gd name="connsiteY13" fmla="*/ 194648 h 214662"/>
                <a:gd name="connsiteX14" fmla="*/ 105377 w 149704"/>
                <a:gd name="connsiteY14" fmla="*/ 113046 h 214662"/>
                <a:gd name="connsiteX15" fmla="*/ 105377 w 149704"/>
                <a:gd name="connsiteY15" fmla="*/ 175466 h 214662"/>
                <a:gd name="connsiteX16" fmla="*/ 102037 w 149704"/>
                <a:gd name="connsiteY16" fmla="*/ 186732 h 214662"/>
                <a:gd name="connsiteX17" fmla="*/ 66205 w 149704"/>
                <a:gd name="connsiteY17" fmla="*/ 208046 h 214662"/>
                <a:gd name="connsiteX18" fmla="*/ 34320 w 149704"/>
                <a:gd name="connsiteY18" fmla="*/ 188559 h 214662"/>
                <a:gd name="connsiteX19" fmla="*/ 25514 w 149704"/>
                <a:gd name="connsiteY19" fmla="*/ 146235 h 214662"/>
                <a:gd name="connsiteX20" fmla="*/ 34928 w 149704"/>
                <a:gd name="connsiteY20" fmla="*/ 102998 h 214662"/>
                <a:gd name="connsiteX21" fmla="*/ 69241 w 149704"/>
                <a:gd name="connsiteY21" fmla="*/ 83511 h 214662"/>
                <a:gd name="connsiteX22" fmla="*/ 102037 w 149704"/>
                <a:gd name="connsiteY22" fmla="*/ 101780 h 214662"/>
                <a:gd name="connsiteX23" fmla="*/ 105377 w 149704"/>
                <a:gd name="connsiteY23" fmla="*/ 113046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77" y="194648"/>
                  </a:moveTo>
                  <a:lnTo>
                    <a:pt x="105377" y="214744"/>
                  </a:lnTo>
                  <a:lnTo>
                    <a:pt x="150015" y="211395"/>
                  </a:lnTo>
                  <a:lnTo>
                    <a:pt x="150015" y="201956"/>
                  </a:lnTo>
                  <a:cubicBezTo>
                    <a:pt x="128759" y="201956"/>
                    <a:pt x="126330" y="199825"/>
                    <a:pt x="126330" y="184905"/>
                  </a:cubicBezTo>
                  <a:lnTo>
                    <a:pt x="126330" y="81"/>
                  </a:lnTo>
                  <a:lnTo>
                    <a:pt x="82602" y="3431"/>
                  </a:lnTo>
                  <a:lnTo>
                    <a:pt x="82602" y="12870"/>
                  </a:lnTo>
                  <a:cubicBezTo>
                    <a:pt x="103859" y="12870"/>
                    <a:pt x="106288" y="15001"/>
                    <a:pt x="106288" y="29921"/>
                  </a:cubicBezTo>
                  <a:lnTo>
                    <a:pt x="106288" y="95690"/>
                  </a:lnTo>
                  <a:cubicBezTo>
                    <a:pt x="97482" y="84729"/>
                    <a:pt x="84424" y="76812"/>
                    <a:pt x="68027" y="76812"/>
                  </a:cubicBezTo>
                  <a:cubicBezTo>
                    <a:pt x="32195" y="76812"/>
                    <a:pt x="310" y="106652"/>
                    <a:pt x="310" y="145930"/>
                  </a:cubicBezTo>
                  <a:cubicBezTo>
                    <a:pt x="310" y="184600"/>
                    <a:pt x="30069" y="214744"/>
                    <a:pt x="64686" y="214744"/>
                  </a:cubicBezTo>
                  <a:cubicBezTo>
                    <a:pt x="84121" y="214744"/>
                    <a:pt x="97785" y="204392"/>
                    <a:pt x="105377" y="194648"/>
                  </a:cubicBezTo>
                  <a:close/>
                  <a:moveTo>
                    <a:pt x="105377" y="113046"/>
                  </a:moveTo>
                  <a:lnTo>
                    <a:pt x="105377" y="175466"/>
                  </a:lnTo>
                  <a:cubicBezTo>
                    <a:pt x="105377" y="180946"/>
                    <a:pt x="105377" y="181555"/>
                    <a:pt x="102037" y="186732"/>
                  </a:cubicBezTo>
                  <a:cubicBezTo>
                    <a:pt x="92927" y="201347"/>
                    <a:pt x="79262" y="208046"/>
                    <a:pt x="66205" y="208046"/>
                  </a:cubicBezTo>
                  <a:cubicBezTo>
                    <a:pt x="52540" y="208046"/>
                    <a:pt x="41608" y="200129"/>
                    <a:pt x="34320" y="188559"/>
                  </a:cubicBezTo>
                  <a:cubicBezTo>
                    <a:pt x="26425" y="176075"/>
                    <a:pt x="25514" y="158719"/>
                    <a:pt x="25514" y="146235"/>
                  </a:cubicBezTo>
                  <a:cubicBezTo>
                    <a:pt x="25514" y="134969"/>
                    <a:pt x="26121" y="116700"/>
                    <a:pt x="34928" y="102998"/>
                  </a:cubicBezTo>
                  <a:cubicBezTo>
                    <a:pt x="41304" y="93559"/>
                    <a:pt x="52844" y="83511"/>
                    <a:pt x="69241" y="83511"/>
                  </a:cubicBezTo>
                  <a:cubicBezTo>
                    <a:pt x="79869" y="83511"/>
                    <a:pt x="92623" y="88078"/>
                    <a:pt x="102037" y="101780"/>
                  </a:cubicBezTo>
                  <a:cubicBezTo>
                    <a:pt x="105377" y="106956"/>
                    <a:pt x="105377" y="107565"/>
                    <a:pt x="105377" y="113046"/>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9" name="Freeform: Shape 1818">
              <a:extLst>
                <a:ext uri="{FF2B5EF4-FFF2-40B4-BE49-F238E27FC236}">
                  <a16:creationId xmlns:a16="http://schemas.microsoft.com/office/drawing/2014/main" id="{15E91F3A-00C8-DA45-8719-6B7CB75C5176}"/>
                </a:ext>
              </a:extLst>
            </p:cNvPr>
            <p:cNvSpPr/>
            <p:nvPr>
              <p:custDataLst>
                <p:tags r:id="rId79"/>
              </p:custDataLst>
            </p:nvPr>
          </p:nvSpPr>
          <p:spPr>
            <a:xfrm>
              <a:off x="11325271" y="6414256"/>
              <a:ext cx="192217" cy="214662"/>
            </a:xfrm>
            <a:custGeom>
              <a:avLst/>
              <a:gdLst>
                <a:gd name="connsiteX0" fmla="*/ 192533 w 192217"/>
                <a:gd name="connsiteY0" fmla="*/ 165418 h 214662"/>
                <a:gd name="connsiteX1" fmla="*/ 184942 w 192217"/>
                <a:gd name="connsiteY1" fmla="*/ 165418 h 214662"/>
                <a:gd name="connsiteX2" fmla="*/ 179476 w 192217"/>
                <a:gd name="connsiteY2" fmla="*/ 187645 h 214662"/>
                <a:gd name="connsiteX3" fmla="*/ 159434 w 192217"/>
                <a:gd name="connsiteY3" fmla="*/ 194953 h 214662"/>
                <a:gd name="connsiteX4" fmla="*/ 135141 w 192217"/>
                <a:gd name="connsiteY4" fmla="*/ 194953 h 214662"/>
                <a:gd name="connsiteX5" fmla="*/ 162167 w 192217"/>
                <a:gd name="connsiteY5" fmla="*/ 143190 h 214662"/>
                <a:gd name="connsiteX6" fmla="*/ 188889 w 192217"/>
                <a:gd name="connsiteY6" fmla="*/ 76508 h 214662"/>
                <a:gd name="connsiteX7" fmla="*/ 96576 w 192217"/>
                <a:gd name="connsiteY7" fmla="*/ 81 h 214662"/>
                <a:gd name="connsiteX8" fmla="*/ 3960 w 192217"/>
                <a:gd name="connsiteY8" fmla="*/ 76508 h 214662"/>
                <a:gd name="connsiteX9" fmla="*/ 30682 w 192217"/>
                <a:gd name="connsiteY9" fmla="*/ 143190 h 214662"/>
                <a:gd name="connsiteX10" fmla="*/ 57708 w 192217"/>
                <a:gd name="connsiteY10" fmla="*/ 194953 h 214662"/>
                <a:gd name="connsiteX11" fmla="*/ 33415 w 192217"/>
                <a:gd name="connsiteY11" fmla="*/ 194953 h 214662"/>
                <a:gd name="connsiteX12" fmla="*/ 13373 w 192217"/>
                <a:gd name="connsiteY12" fmla="*/ 187950 h 214662"/>
                <a:gd name="connsiteX13" fmla="*/ 7907 w 192217"/>
                <a:gd name="connsiteY13" fmla="*/ 165418 h 214662"/>
                <a:gd name="connsiteX14" fmla="*/ 316 w 192217"/>
                <a:gd name="connsiteY14" fmla="*/ 165418 h 214662"/>
                <a:gd name="connsiteX15" fmla="*/ 10337 w 192217"/>
                <a:gd name="connsiteY15" fmla="*/ 214744 h 214662"/>
                <a:gd name="connsiteX16" fmla="*/ 58922 w 192217"/>
                <a:gd name="connsiteY16" fmla="*/ 214744 h 214662"/>
                <a:gd name="connsiteX17" fmla="*/ 66514 w 192217"/>
                <a:gd name="connsiteY17" fmla="*/ 208350 h 214662"/>
                <a:gd name="connsiteX18" fmla="*/ 50116 w 192217"/>
                <a:gd name="connsiteY18" fmla="*/ 140754 h 214662"/>
                <a:gd name="connsiteX19" fmla="*/ 35237 w 192217"/>
                <a:gd name="connsiteY19" fmla="*/ 76203 h 214662"/>
                <a:gd name="connsiteX20" fmla="*/ 96273 w 192217"/>
                <a:gd name="connsiteY20" fmla="*/ 6780 h 214662"/>
                <a:gd name="connsiteX21" fmla="*/ 157612 w 192217"/>
                <a:gd name="connsiteY21" fmla="*/ 76203 h 214662"/>
                <a:gd name="connsiteX22" fmla="*/ 140607 w 192217"/>
                <a:gd name="connsiteY22" fmla="*/ 147148 h 214662"/>
                <a:gd name="connsiteX23" fmla="*/ 126335 w 192217"/>
                <a:gd name="connsiteY23" fmla="*/ 208350 h 214662"/>
                <a:gd name="connsiteX24" fmla="*/ 134230 w 192217"/>
                <a:gd name="connsiteY24" fmla="*/ 214744 h 214662"/>
                <a:gd name="connsiteX25" fmla="*/ 182512 w 192217"/>
                <a:gd name="connsiteY25" fmla="*/ 214744 h 214662"/>
                <a:gd name="connsiteX26" fmla="*/ 192533 w 192217"/>
                <a:gd name="connsiteY26" fmla="*/ 165418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217" h="214662">
                  <a:moveTo>
                    <a:pt x="192533" y="165418"/>
                  </a:moveTo>
                  <a:lnTo>
                    <a:pt x="184942" y="165418"/>
                  </a:lnTo>
                  <a:cubicBezTo>
                    <a:pt x="183423" y="173334"/>
                    <a:pt x="182209" y="180337"/>
                    <a:pt x="179476" y="187645"/>
                  </a:cubicBezTo>
                  <a:cubicBezTo>
                    <a:pt x="177958" y="192517"/>
                    <a:pt x="177047" y="194953"/>
                    <a:pt x="159434" y="194953"/>
                  </a:cubicBezTo>
                  <a:lnTo>
                    <a:pt x="135141" y="194953"/>
                  </a:lnTo>
                  <a:cubicBezTo>
                    <a:pt x="139089" y="177902"/>
                    <a:pt x="148502" y="163286"/>
                    <a:pt x="162167" y="143190"/>
                  </a:cubicBezTo>
                  <a:cubicBezTo>
                    <a:pt x="176439" y="121572"/>
                    <a:pt x="188889" y="100562"/>
                    <a:pt x="188889" y="76508"/>
                  </a:cubicBezTo>
                  <a:cubicBezTo>
                    <a:pt x="188889" y="34184"/>
                    <a:pt x="147895" y="81"/>
                    <a:pt x="96576" y="81"/>
                  </a:cubicBezTo>
                  <a:cubicBezTo>
                    <a:pt x="44347" y="81"/>
                    <a:pt x="3960" y="34793"/>
                    <a:pt x="3960" y="76508"/>
                  </a:cubicBezTo>
                  <a:cubicBezTo>
                    <a:pt x="3960" y="100562"/>
                    <a:pt x="16410" y="121572"/>
                    <a:pt x="30682" y="143190"/>
                  </a:cubicBezTo>
                  <a:cubicBezTo>
                    <a:pt x="44043" y="163286"/>
                    <a:pt x="53760" y="177902"/>
                    <a:pt x="57708" y="194953"/>
                  </a:cubicBezTo>
                  <a:lnTo>
                    <a:pt x="33415" y="194953"/>
                  </a:lnTo>
                  <a:cubicBezTo>
                    <a:pt x="15802" y="194953"/>
                    <a:pt x="14891" y="192517"/>
                    <a:pt x="13373" y="187950"/>
                  </a:cubicBezTo>
                  <a:cubicBezTo>
                    <a:pt x="10944" y="180946"/>
                    <a:pt x="9426" y="173030"/>
                    <a:pt x="7907" y="165418"/>
                  </a:cubicBezTo>
                  <a:lnTo>
                    <a:pt x="316" y="165418"/>
                  </a:lnTo>
                  <a:lnTo>
                    <a:pt x="10337" y="214744"/>
                  </a:lnTo>
                  <a:lnTo>
                    <a:pt x="58922" y="214744"/>
                  </a:lnTo>
                  <a:cubicBezTo>
                    <a:pt x="65603" y="214744"/>
                    <a:pt x="66514" y="214744"/>
                    <a:pt x="66514" y="208350"/>
                  </a:cubicBezTo>
                  <a:cubicBezTo>
                    <a:pt x="66514" y="187036"/>
                    <a:pt x="57100" y="160241"/>
                    <a:pt x="50116" y="140754"/>
                  </a:cubicBezTo>
                  <a:cubicBezTo>
                    <a:pt x="43739" y="123094"/>
                    <a:pt x="35237" y="99040"/>
                    <a:pt x="35237" y="76203"/>
                  </a:cubicBezTo>
                  <a:cubicBezTo>
                    <a:pt x="35237" y="27485"/>
                    <a:pt x="68639" y="6780"/>
                    <a:pt x="96273" y="6780"/>
                  </a:cubicBezTo>
                  <a:cubicBezTo>
                    <a:pt x="125424" y="6780"/>
                    <a:pt x="157612" y="28703"/>
                    <a:pt x="157612" y="76203"/>
                  </a:cubicBezTo>
                  <a:cubicBezTo>
                    <a:pt x="157612" y="99040"/>
                    <a:pt x="149413" y="122180"/>
                    <a:pt x="140607" y="147148"/>
                  </a:cubicBezTo>
                  <a:cubicBezTo>
                    <a:pt x="136052" y="159937"/>
                    <a:pt x="126335" y="187341"/>
                    <a:pt x="126335" y="208350"/>
                  </a:cubicBezTo>
                  <a:cubicBezTo>
                    <a:pt x="126335" y="214744"/>
                    <a:pt x="127246" y="214744"/>
                    <a:pt x="134230" y="214744"/>
                  </a:cubicBezTo>
                  <a:lnTo>
                    <a:pt x="182512" y="214744"/>
                  </a:lnTo>
                  <a:lnTo>
                    <a:pt x="192533" y="16541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0" name="Freeform: Shape 1819">
              <a:extLst>
                <a:ext uri="{FF2B5EF4-FFF2-40B4-BE49-F238E27FC236}">
                  <a16:creationId xmlns:a16="http://schemas.microsoft.com/office/drawing/2014/main" id="{8F064B97-6419-B823-C34B-195BA4BA8785}"/>
                </a:ext>
              </a:extLst>
            </p:cNvPr>
            <p:cNvSpPr/>
            <p:nvPr>
              <p:custDataLst>
                <p:tags r:id="rId80"/>
              </p:custDataLst>
            </p:nvPr>
          </p:nvSpPr>
          <p:spPr>
            <a:xfrm>
              <a:off x="11143209" y="6752695"/>
              <a:ext cx="388012" cy="12178"/>
            </a:xfrm>
            <a:custGeom>
              <a:avLst/>
              <a:gdLst>
                <a:gd name="connsiteX0" fmla="*/ 0 w 388012"/>
                <a:gd name="connsiteY0" fmla="*/ 0 h 12178"/>
                <a:gd name="connsiteX1" fmla="*/ 388013 w 388012"/>
                <a:gd name="connsiteY1" fmla="*/ 0 h 12178"/>
                <a:gd name="connsiteX2" fmla="*/ 388013 w 388012"/>
                <a:gd name="connsiteY2" fmla="*/ 12179 h 12178"/>
                <a:gd name="connsiteX3" fmla="*/ 0 w 388012"/>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88012" h="12178">
                  <a:moveTo>
                    <a:pt x="0" y="0"/>
                  </a:moveTo>
                  <a:lnTo>
                    <a:pt x="388013" y="0"/>
                  </a:lnTo>
                  <a:lnTo>
                    <a:pt x="388013"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1" name="Freeform: Shape 1820">
              <a:extLst>
                <a:ext uri="{FF2B5EF4-FFF2-40B4-BE49-F238E27FC236}">
                  <a16:creationId xmlns:a16="http://schemas.microsoft.com/office/drawing/2014/main" id="{359EB9ED-8591-10CC-7427-05D1F9EB9CA1}"/>
                </a:ext>
              </a:extLst>
            </p:cNvPr>
            <p:cNvSpPr/>
            <p:nvPr>
              <p:custDataLst>
                <p:tags r:id="rId81"/>
              </p:custDataLst>
            </p:nvPr>
          </p:nvSpPr>
          <p:spPr>
            <a:xfrm>
              <a:off x="11187695" y="6832456"/>
              <a:ext cx="149704" cy="214662"/>
            </a:xfrm>
            <a:custGeom>
              <a:avLst/>
              <a:gdLst>
                <a:gd name="connsiteX0" fmla="*/ 105378 w 149704"/>
                <a:gd name="connsiteY0" fmla="*/ 194662 h 214662"/>
                <a:gd name="connsiteX1" fmla="*/ 105378 w 149704"/>
                <a:gd name="connsiteY1" fmla="*/ 214758 h 214662"/>
                <a:gd name="connsiteX2" fmla="*/ 150016 w 149704"/>
                <a:gd name="connsiteY2" fmla="*/ 211409 h 214662"/>
                <a:gd name="connsiteX3" fmla="*/ 150016 w 149704"/>
                <a:gd name="connsiteY3" fmla="*/ 201970 h 214662"/>
                <a:gd name="connsiteX4" fmla="*/ 126331 w 149704"/>
                <a:gd name="connsiteY4" fmla="*/ 184918 h 214662"/>
                <a:gd name="connsiteX5" fmla="*/ 126331 w 149704"/>
                <a:gd name="connsiteY5" fmla="*/ 95 h 214662"/>
                <a:gd name="connsiteX6" fmla="*/ 82603 w 149704"/>
                <a:gd name="connsiteY6" fmla="*/ 3444 h 214662"/>
                <a:gd name="connsiteX7" fmla="*/ 82603 w 149704"/>
                <a:gd name="connsiteY7" fmla="*/ 12883 h 214662"/>
                <a:gd name="connsiteX8" fmla="*/ 106289 w 149704"/>
                <a:gd name="connsiteY8" fmla="*/ 29935 h 214662"/>
                <a:gd name="connsiteX9" fmla="*/ 106289 w 149704"/>
                <a:gd name="connsiteY9" fmla="*/ 95704 h 214662"/>
                <a:gd name="connsiteX10" fmla="*/ 68028 w 149704"/>
                <a:gd name="connsiteY10" fmla="*/ 76826 h 214662"/>
                <a:gd name="connsiteX11" fmla="*/ 311 w 149704"/>
                <a:gd name="connsiteY11" fmla="*/ 145944 h 214662"/>
                <a:gd name="connsiteX12" fmla="*/ 64687 w 149704"/>
                <a:gd name="connsiteY12" fmla="*/ 214758 h 214662"/>
                <a:gd name="connsiteX13" fmla="*/ 105378 w 149704"/>
                <a:gd name="connsiteY13" fmla="*/ 194662 h 214662"/>
                <a:gd name="connsiteX14" fmla="*/ 105378 w 149704"/>
                <a:gd name="connsiteY14" fmla="*/ 113059 h 214662"/>
                <a:gd name="connsiteX15" fmla="*/ 105378 w 149704"/>
                <a:gd name="connsiteY15" fmla="*/ 175479 h 214662"/>
                <a:gd name="connsiteX16" fmla="*/ 102038 w 149704"/>
                <a:gd name="connsiteY16" fmla="*/ 186745 h 214662"/>
                <a:gd name="connsiteX17" fmla="*/ 66206 w 149704"/>
                <a:gd name="connsiteY17" fmla="*/ 208059 h 214662"/>
                <a:gd name="connsiteX18" fmla="*/ 34321 w 149704"/>
                <a:gd name="connsiteY18" fmla="*/ 188572 h 214662"/>
                <a:gd name="connsiteX19" fmla="*/ 25515 w 149704"/>
                <a:gd name="connsiteY19" fmla="*/ 146248 h 214662"/>
                <a:gd name="connsiteX20" fmla="*/ 34929 w 149704"/>
                <a:gd name="connsiteY20" fmla="*/ 103011 h 214662"/>
                <a:gd name="connsiteX21" fmla="*/ 69242 w 149704"/>
                <a:gd name="connsiteY21" fmla="*/ 83524 h 214662"/>
                <a:gd name="connsiteX22" fmla="*/ 102038 w 149704"/>
                <a:gd name="connsiteY22" fmla="*/ 101793 h 214662"/>
                <a:gd name="connsiteX23" fmla="*/ 105378 w 149704"/>
                <a:gd name="connsiteY23" fmla="*/ 11305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78" y="194662"/>
                  </a:moveTo>
                  <a:lnTo>
                    <a:pt x="105378" y="214758"/>
                  </a:lnTo>
                  <a:lnTo>
                    <a:pt x="150016" y="211409"/>
                  </a:lnTo>
                  <a:lnTo>
                    <a:pt x="150016" y="201970"/>
                  </a:lnTo>
                  <a:cubicBezTo>
                    <a:pt x="128760" y="201970"/>
                    <a:pt x="126331" y="199838"/>
                    <a:pt x="126331" y="184918"/>
                  </a:cubicBezTo>
                  <a:lnTo>
                    <a:pt x="126331" y="95"/>
                  </a:lnTo>
                  <a:lnTo>
                    <a:pt x="82603" y="3444"/>
                  </a:lnTo>
                  <a:lnTo>
                    <a:pt x="82603" y="12883"/>
                  </a:lnTo>
                  <a:cubicBezTo>
                    <a:pt x="103860" y="12883"/>
                    <a:pt x="106289" y="15015"/>
                    <a:pt x="106289" y="29935"/>
                  </a:cubicBezTo>
                  <a:lnTo>
                    <a:pt x="106289" y="95704"/>
                  </a:lnTo>
                  <a:cubicBezTo>
                    <a:pt x="97483" y="84742"/>
                    <a:pt x="84425" y="76826"/>
                    <a:pt x="68028" y="76826"/>
                  </a:cubicBezTo>
                  <a:cubicBezTo>
                    <a:pt x="32196" y="76826"/>
                    <a:pt x="311" y="106665"/>
                    <a:pt x="311" y="145944"/>
                  </a:cubicBezTo>
                  <a:cubicBezTo>
                    <a:pt x="311" y="184614"/>
                    <a:pt x="30070" y="214758"/>
                    <a:pt x="64687" y="214758"/>
                  </a:cubicBezTo>
                  <a:cubicBezTo>
                    <a:pt x="84122" y="214758"/>
                    <a:pt x="97787" y="204405"/>
                    <a:pt x="105378" y="194662"/>
                  </a:cubicBezTo>
                  <a:close/>
                  <a:moveTo>
                    <a:pt x="105378" y="113059"/>
                  </a:moveTo>
                  <a:lnTo>
                    <a:pt x="105378" y="175479"/>
                  </a:lnTo>
                  <a:cubicBezTo>
                    <a:pt x="105378" y="180960"/>
                    <a:pt x="105378" y="181569"/>
                    <a:pt x="102038" y="186745"/>
                  </a:cubicBezTo>
                  <a:cubicBezTo>
                    <a:pt x="92928" y="201361"/>
                    <a:pt x="79263" y="208059"/>
                    <a:pt x="66206" y="208059"/>
                  </a:cubicBezTo>
                  <a:cubicBezTo>
                    <a:pt x="52541" y="208059"/>
                    <a:pt x="41609" y="200143"/>
                    <a:pt x="34321" y="188572"/>
                  </a:cubicBezTo>
                  <a:cubicBezTo>
                    <a:pt x="26426" y="176088"/>
                    <a:pt x="25515" y="158732"/>
                    <a:pt x="25515" y="146248"/>
                  </a:cubicBezTo>
                  <a:cubicBezTo>
                    <a:pt x="25515" y="134982"/>
                    <a:pt x="26122" y="116713"/>
                    <a:pt x="34929" y="103011"/>
                  </a:cubicBezTo>
                  <a:cubicBezTo>
                    <a:pt x="41306" y="93572"/>
                    <a:pt x="52845" y="83524"/>
                    <a:pt x="69242" y="83524"/>
                  </a:cubicBezTo>
                  <a:cubicBezTo>
                    <a:pt x="79871" y="83524"/>
                    <a:pt x="92624" y="88092"/>
                    <a:pt x="102038" y="101793"/>
                  </a:cubicBezTo>
                  <a:cubicBezTo>
                    <a:pt x="105378" y="106970"/>
                    <a:pt x="105378" y="107579"/>
                    <a:pt x="105378" y="11305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2" name="Freeform: Shape 1821">
              <a:extLst>
                <a:ext uri="{FF2B5EF4-FFF2-40B4-BE49-F238E27FC236}">
                  <a16:creationId xmlns:a16="http://schemas.microsoft.com/office/drawing/2014/main" id="{8AD15B82-2D40-69E1-2409-93C437CBC75B}"/>
                </a:ext>
              </a:extLst>
            </p:cNvPr>
            <p:cNvSpPr/>
            <p:nvPr>
              <p:custDataLst>
                <p:tags r:id="rId82"/>
              </p:custDataLst>
            </p:nvPr>
          </p:nvSpPr>
          <p:spPr>
            <a:xfrm>
              <a:off x="11358826" y="6829106"/>
              <a:ext cx="125412" cy="218012"/>
            </a:xfrm>
            <a:custGeom>
              <a:avLst/>
              <a:gdLst>
                <a:gd name="connsiteX0" fmla="*/ 125729 w 125412"/>
                <a:gd name="connsiteY0" fmla="*/ 62515 h 218012"/>
                <a:gd name="connsiteX1" fmla="*/ 89290 w 125412"/>
                <a:gd name="connsiteY1" fmla="*/ 95 h 218012"/>
                <a:gd name="connsiteX2" fmla="*/ 317 w 125412"/>
                <a:gd name="connsiteY2" fmla="*/ 155688 h 218012"/>
                <a:gd name="connsiteX3" fmla="*/ 36756 w 125412"/>
                <a:gd name="connsiteY3" fmla="*/ 218107 h 218012"/>
                <a:gd name="connsiteX4" fmla="*/ 125729 w 125412"/>
                <a:gd name="connsiteY4" fmla="*/ 62515 h 218012"/>
                <a:gd name="connsiteX5" fmla="*/ 32505 w 125412"/>
                <a:gd name="connsiteY5" fmla="*/ 104229 h 218012"/>
                <a:gd name="connsiteX6" fmla="*/ 55887 w 125412"/>
                <a:gd name="connsiteY6" fmla="*/ 38765 h 218012"/>
                <a:gd name="connsiteX7" fmla="*/ 88986 w 125412"/>
                <a:gd name="connsiteY7" fmla="*/ 6794 h 218012"/>
                <a:gd name="connsiteX8" fmla="*/ 105687 w 125412"/>
                <a:gd name="connsiteY8" fmla="*/ 43637 h 218012"/>
                <a:gd name="connsiteX9" fmla="*/ 95970 w 125412"/>
                <a:gd name="connsiteY9" fmla="*/ 104229 h 218012"/>
                <a:gd name="connsiteX10" fmla="*/ 32505 w 125412"/>
                <a:gd name="connsiteY10" fmla="*/ 104229 h 218012"/>
                <a:gd name="connsiteX11" fmla="*/ 93237 w 125412"/>
                <a:gd name="connsiteY11" fmla="*/ 113973 h 218012"/>
                <a:gd name="connsiteX12" fmla="*/ 71981 w 125412"/>
                <a:gd name="connsiteY12" fmla="*/ 175784 h 218012"/>
                <a:gd name="connsiteX13" fmla="*/ 36756 w 125412"/>
                <a:gd name="connsiteY13" fmla="*/ 211409 h 218012"/>
                <a:gd name="connsiteX14" fmla="*/ 20358 w 125412"/>
                <a:gd name="connsiteY14" fmla="*/ 174261 h 218012"/>
                <a:gd name="connsiteX15" fmla="*/ 30076 w 125412"/>
                <a:gd name="connsiteY15" fmla="*/ 113973 h 218012"/>
                <a:gd name="connsiteX16" fmla="*/ 93237 w 125412"/>
                <a:gd name="connsiteY16" fmla="*/ 113973 h 2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12" h="218012">
                  <a:moveTo>
                    <a:pt x="125729" y="62515"/>
                  </a:moveTo>
                  <a:cubicBezTo>
                    <a:pt x="125729" y="42419"/>
                    <a:pt x="120263" y="95"/>
                    <a:pt x="89290" y="95"/>
                  </a:cubicBezTo>
                  <a:cubicBezTo>
                    <a:pt x="47081" y="95"/>
                    <a:pt x="317" y="85960"/>
                    <a:pt x="317" y="155688"/>
                  </a:cubicBezTo>
                  <a:cubicBezTo>
                    <a:pt x="317" y="184309"/>
                    <a:pt x="9123" y="218107"/>
                    <a:pt x="36756" y="218107"/>
                  </a:cubicBezTo>
                  <a:cubicBezTo>
                    <a:pt x="79572" y="218107"/>
                    <a:pt x="125729" y="130720"/>
                    <a:pt x="125729" y="62515"/>
                  </a:cubicBezTo>
                  <a:close/>
                  <a:moveTo>
                    <a:pt x="32505" y="104229"/>
                  </a:moveTo>
                  <a:cubicBezTo>
                    <a:pt x="37667" y="84742"/>
                    <a:pt x="43740" y="60383"/>
                    <a:pt x="55887" y="38765"/>
                  </a:cubicBezTo>
                  <a:cubicBezTo>
                    <a:pt x="64086" y="23845"/>
                    <a:pt x="75321" y="6794"/>
                    <a:pt x="88986" y="6794"/>
                  </a:cubicBezTo>
                  <a:cubicBezTo>
                    <a:pt x="103865" y="6794"/>
                    <a:pt x="105687" y="26281"/>
                    <a:pt x="105687" y="43637"/>
                  </a:cubicBezTo>
                  <a:cubicBezTo>
                    <a:pt x="105687" y="58556"/>
                    <a:pt x="103258" y="74085"/>
                    <a:pt x="95970" y="104229"/>
                  </a:cubicBezTo>
                  <a:lnTo>
                    <a:pt x="32505" y="104229"/>
                  </a:lnTo>
                  <a:close/>
                  <a:moveTo>
                    <a:pt x="93237" y="113973"/>
                  </a:moveTo>
                  <a:cubicBezTo>
                    <a:pt x="89897" y="127979"/>
                    <a:pt x="83520" y="153861"/>
                    <a:pt x="71981" y="175784"/>
                  </a:cubicBezTo>
                  <a:cubicBezTo>
                    <a:pt x="61353" y="196489"/>
                    <a:pt x="49814" y="211409"/>
                    <a:pt x="36756" y="211409"/>
                  </a:cubicBezTo>
                  <a:cubicBezTo>
                    <a:pt x="26735" y="211409"/>
                    <a:pt x="20358" y="202578"/>
                    <a:pt x="20358" y="174261"/>
                  </a:cubicBezTo>
                  <a:cubicBezTo>
                    <a:pt x="20358" y="161473"/>
                    <a:pt x="22180" y="143813"/>
                    <a:pt x="30076" y="113973"/>
                  </a:cubicBezTo>
                  <a:lnTo>
                    <a:pt x="93237" y="11397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3" name="Freeform: Shape 1822">
              <a:extLst>
                <a:ext uri="{FF2B5EF4-FFF2-40B4-BE49-F238E27FC236}">
                  <a16:creationId xmlns:a16="http://schemas.microsoft.com/office/drawing/2014/main" id="{32B6E948-9071-E136-5F79-79CC0E9291D2}"/>
                </a:ext>
              </a:extLst>
            </p:cNvPr>
            <p:cNvSpPr/>
            <p:nvPr>
              <p:custDataLst>
                <p:tags r:id="rId83"/>
              </p:custDataLst>
            </p:nvPr>
          </p:nvSpPr>
          <p:spPr>
            <a:xfrm>
              <a:off x="11577985" y="6623593"/>
              <a:ext cx="149704" cy="214662"/>
            </a:xfrm>
            <a:custGeom>
              <a:avLst/>
              <a:gdLst>
                <a:gd name="connsiteX0" fmla="*/ 105391 w 149704"/>
                <a:gd name="connsiteY0" fmla="*/ 194655 h 214662"/>
                <a:gd name="connsiteX1" fmla="*/ 105391 w 149704"/>
                <a:gd name="connsiteY1" fmla="*/ 214751 h 214662"/>
                <a:gd name="connsiteX2" fmla="*/ 150029 w 149704"/>
                <a:gd name="connsiteY2" fmla="*/ 211402 h 214662"/>
                <a:gd name="connsiteX3" fmla="*/ 150029 w 149704"/>
                <a:gd name="connsiteY3" fmla="*/ 201963 h 214662"/>
                <a:gd name="connsiteX4" fmla="*/ 126344 w 149704"/>
                <a:gd name="connsiteY4" fmla="*/ 184911 h 214662"/>
                <a:gd name="connsiteX5" fmla="*/ 126344 w 149704"/>
                <a:gd name="connsiteY5" fmla="*/ 88 h 214662"/>
                <a:gd name="connsiteX6" fmla="*/ 82616 w 149704"/>
                <a:gd name="connsiteY6" fmla="*/ 3438 h 214662"/>
                <a:gd name="connsiteX7" fmla="*/ 82616 w 149704"/>
                <a:gd name="connsiteY7" fmla="*/ 12877 h 214662"/>
                <a:gd name="connsiteX8" fmla="*/ 106302 w 149704"/>
                <a:gd name="connsiteY8" fmla="*/ 29928 h 214662"/>
                <a:gd name="connsiteX9" fmla="*/ 106302 w 149704"/>
                <a:gd name="connsiteY9" fmla="*/ 95697 h 214662"/>
                <a:gd name="connsiteX10" fmla="*/ 68041 w 149704"/>
                <a:gd name="connsiteY10" fmla="*/ 76819 h 214662"/>
                <a:gd name="connsiteX11" fmla="*/ 324 w 149704"/>
                <a:gd name="connsiteY11" fmla="*/ 145937 h 214662"/>
                <a:gd name="connsiteX12" fmla="*/ 64700 w 149704"/>
                <a:gd name="connsiteY12" fmla="*/ 214751 h 214662"/>
                <a:gd name="connsiteX13" fmla="*/ 105391 w 149704"/>
                <a:gd name="connsiteY13" fmla="*/ 194655 h 214662"/>
                <a:gd name="connsiteX14" fmla="*/ 105391 w 149704"/>
                <a:gd name="connsiteY14" fmla="*/ 113053 h 214662"/>
                <a:gd name="connsiteX15" fmla="*/ 105391 w 149704"/>
                <a:gd name="connsiteY15" fmla="*/ 175472 h 214662"/>
                <a:gd name="connsiteX16" fmla="*/ 102051 w 149704"/>
                <a:gd name="connsiteY16" fmla="*/ 186738 h 214662"/>
                <a:gd name="connsiteX17" fmla="*/ 66219 w 149704"/>
                <a:gd name="connsiteY17" fmla="*/ 208052 h 214662"/>
                <a:gd name="connsiteX18" fmla="*/ 34334 w 149704"/>
                <a:gd name="connsiteY18" fmla="*/ 188565 h 214662"/>
                <a:gd name="connsiteX19" fmla="*/ 25528 w 149704"/>
                <a:gd name="connsiteY19" fmla="*/ 146242 h 214662"/>
                <a:gd name="connsiteX20" fmla="*/ 34941 w 149704"/>
                <a:gd name="connsiteY20" fmla="*/ 103005 h 214662"/>
                <a:gd name="connsiteX21" fmla="*/ 69255 w 149704"/>
                <a:gd name="connsiteY21" fmla="*/ 83517 h 214662"/>
                <a:gd name="connsiteX22" fmla="*/ 102051 w 149704"/>
                <a:gd name="connsiteY22" fmla="*/ 101787 h 214662"/>
                <a:gd name="connsiteX23" fmla="*/ 105391 w 149704"/>
                <a:gd name="connsiteY23" fmla="*/ 113053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91" y="194655"/>
                  </a:moveTo>
                  <a:lnTo>
                    <a:pt x="105391" y="214751"/>
                  </a:lnTo>
                  <a:lnTo>
                    <a:pt x="150029" y="211402"/>
                  </a:lnTo>
                  <a:lnTo>
                    <a:pt x="150029" y="201963"/>
                  </a:lnTo>
                  <a:cubicBezTo>
                    <a:pt x="128773" y="201963"/>
                    <a:pt x="126344" y="199831"/>
                    <a:pt x="126344" y="184911"/>
                  </a:cubicBezTo>
                  <a:lnTo>
                    <a:pt x="126344" y="88"/>
                  </a:lnTo>
                  <a:lnTo>
                    <a:pt x="82616" y="3438"/>
                  </a:lnTo>
                  <a:lnTo>
                    <a:pt x="82616" y="12877"/>
                  </a:lnTo>
                  <a:cubicBezTo>
                    <a:pt x="103873" y="12877"/>
                    <a:pt x="106302" y="15008"/>
                    <a:pt x="106302" y="29928"/>
                  </a:cubicBezTo>
                  <a:lnTo>
                    <a:pt x="106302" y="95697"/>
                  </a:lnTo>
                  <a:cubicBezTo>
                    <a:pt x="97496" y="84735"/>
                    <a:pt x="84438" y="76819"/>
                    <a:pt x="68041" y="76819"/>
                  </a:cubicBezTo>
                  <a:cubicBezTo>
                    <a:pt x="32209" y="76819"/>
                    <a:pt x="324" y="106658"/>
                    <a:pt x="324" y="145937"/>
                  </a:cubicBezTo>
                  <a:cubicBezTo>
                    <a:pt x="324" y="184607"/>
                    <a:pt x="30083" y="214751"/>
                    <a:pt x="64700" y="214751"/>
                  </a:cubicBezTo>
                  <a:cubicBezTo>
                    <a:pt x="84135" y="214751"/>
                    <a:pt x="97799" y="204399"/>
                    <a:pt x="105391" y="194655"/>
                  </a:cubicBezTo>
                  <a:close/>
                  <a:moveTo>
                    <a:pt x="105391" y="113053"/>
                  </a:moveTo>
                  <a:lnTo>
                    <a:pt x="105391" y="175472"/>
                  </a:lnTo>
                  <a:cubicBezTo>
                    <a:pt x="105391" y="180953"/>
                    <a:pt x="105391" y="181562"/>
                    <a:pt x="102051" y="186738"/>
                  </a:cubicBezTo>
                  <a:cubicBezTo>
                    <a:pt x="92941" y="201354"/>
                    <a:pt x="79276" y="208052"/>
                    <a:pt x="66219" y="208052"/>
                  </a:cubicBezTo>
                  <a:cubicBezTo>
                    <a:pt x="52554" y="208052"/>
                    <a:pt x="41622" y="200136"/>
                    <a:pt x="34334" y="188565"/>
                  </a:cubicBezTo>
                  <a:cubicBezTo>
                    <a:pt x="26439" y="176081"/>
                    <a:pt x="25528" y="158726"/>
                    <a:pt x="25528" y="146242"/>
                  </a:cubicBezTo>
                  <a:cubicBezTo>
                    <a:pt x="25528" y="134976"/>
                    <a:pt x="26135" y="116706"/>
                    <a:pt x="34941" y="103005"/>
                  </a:cubicBezTo>
                  <a:cubicBezTo>
                    <a:pt x="41318" y="93565"/>
                    <a:pt x="52858" y="83517"/>
                    <a:pt x="69255" y="83517"/>
                  </a:cubicBezTo>
                  <a:cubicBezTo>
                    <a:pt x="79883" y="83517"/>
                    <a:pt x="92637" y="88085"/>
                    <a:pt x="102051" y="101787"/>
                  </a:cubicBezTo>
                  <a:cubicBezTo>
                    <a:pt x="105391" y="106963"/>
                    <a:pt x="105391" y="107572"/>
                    <a:pt x="105391" y="11305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4" name="Freeform: Shape 1823">
              <a:extLst>
                <a:ext uri="{FF2B5EF4-FFF2-40B4-BE49-F238E27FC236}">
                  <a16:creationId xmlns:a16="http://schemas.microsoft.com/office/drawing/2014/main" id="{10B6C03D-A4E4-4C17-EFE1-16E53B3B8FBF}"/>
                </a:ext>
              </a:extLst>
            </p:cNvPr>
            <p:cNvSpPr/>
            <p:nvPr>
              <p:custDataLst>
                <p:tags r:id="rId84"/>
              </p:custDataLst>
            </p:nvPr>
          </p:nvSpPr>
          <p:spPr>
            <a:xfrm>
              <a:off x="11749115" y="6620244"/>
              <a:ext cx="125412" cy="218012"/>
            </a:xfrm>
            <a:custGeom>
              <a:avLst/>
              <a:gdLst>
                <a:gd name="connsiteX0" fmla="*/ 125742 w 125412"/>
                <a:gd name="connsiteY0" fmla="*/ 62508 h 218012"/>
                <a:gd name="connsiteX1" fmla="*/ 89302 w 125412"/>
                <a:gd name="connsiteY1" fmla="*/ 88 h 218012"/>
                <a:gd name="connsiteX2" fmla="*/ 330 w 125412"/>
                <a:gd name="connsiteY2" fmla="*/ 155681 h 218012"/>
                <a:gd name="connsiteX3" fmla="*/ 36769 w 125412"/>
                <a:gd name="connsiteY3" fmla="*/ 218100 h 218012"/>
                <a:gd name="connsiteX4" fmla="*/ 125742 w 125412"/>
                <a:gd name="connsiteY4" fmla="*/ 62508 h 218012"/>
                <a:gd name="connsiteX5" fmla="*/ 32518 w 125412"/>
                <a:gd name="connsiteY5" fmla="*/ 104223 h 218012"/>
                <a:gd name="connsiteX6" fmla="*/ 55900 w 125412"/>
                <a:gd name="connsiteY6" fmla="*/ 38758 h 218012"/>
                <a:gd name="connsiteX7" fmla="*/ 88999 w 125412"/>
                <a:gd name="connsiteY7" fmla="*/ 6787 h 218012"/>
                <a:gd name="connsiteX8" fmla="*/ 105700 w 125412"/>
                <a:gd name="connsiteY8" fmla="*/ 43630 h 218012"/>
                <a:gd name="connsiteX9" fmla="*/ 95983 w 125412"/>
                <a:gd name="connsiteY9" fmla="*/ 104223 h 218012"/>
                <a:gd name="connsiteX10" fmla="*/ 32518 w 125412"/>
                <a:gd name="connsiteY10" fmla="*/ 104223 h 218012"/>
                <a:gd name="connsiteX11" fmla="*/ 93250 w 125412"/>
                <a:gd name="connsiteY11" fmla="*/ 113966 h 218012"/>
                <a:gd name="connsiteX12" fmla="*/ 71994 w 125412"/>
                <a:gd name="connsiteY12" fmla="*/ 175777 h 218012"/>
                <a:gd name="connsiteX13" fmla="*/ 36769 w 125412"/>
                <a:gd name="connsiteY13" fmla="*/ 211402 h 218012"/>
                <a:gd name="connsiteX14" fmla="*/ 20371 w 125412"/>
                <a:gd name="connsiteY14" fmla="*/ 174254 h 218012"/>
                <a:gd name="connsiteX15" fmla="*/ 30088 w 125412"/>
                <a:gd name="connsiteY15" fmla="*/ 113966 h 218012"/>
                <a:gd name="connsiteX16" fmla="*/ 93250 w 125412"/>
                <a:gd name="connsiteY16" fmla="*/ 113966 h 2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12" h="218012">
                  <a:moveTo>
                    <a:pt x="125742" y="62508"/>
                  </a:moveTo>
                  <a:cubicBezTo>
                    <a:pt x="125742" y="42412"/>
                    <a:pt x="120276" y="88"/>
                    <a:pt x="89302" y="88"/>
                  </a:cubicBezTo>
                  <a:cubicBezTo>
                    <a:pt x="47093" y="88"/>
                    <a:pt x="330" y="85953"/>
                    <a:pt x="330" y="155681"/>
                  </a:cubicBezTo>
                  <a:cubicBezTo>
                    <a:pt x="330" y="184302"/>
                    <a:pt x="9136" y="218100"/>
                    <a:pt x="36769" y="218100"/>
                  </a:cubicBezTo>
                  <a:cubicBezTo>
                    <a:pt x="79585" y="218100"/>
                    <a:pt x="125742" y="130713"/>
                    <a:pt x="125742" y="62508"/>
                  </a:cubicBezTo>
                  <a:close/>
                  <a:moveTo>
                    <a:pt x="32518" y="104223"/>
                  </a:moveTo>
                  <a:cubicBezTo>
                    <a:pt x="37680" y="84735"/>
                    <a:pt x="43753" y="60376"/>
                    <a:pt x="55900" y="38758"/>
                  </a:cubicBezTo>
                  <a:cubicBezTo>
                    <a:pt x="64098" y="23838"/>
                    <a:pt x="75334" y="6787"/>
                    <a:pt x="88999" y="6787"/>
                  </a:cubicBezTo>
                  <a:cubicBezTo>
                    <a:pt x="103878" y="6787"/>
                    <a:pt x="105700" y="26274"/>
                    <a:pt x="105700" y="43630"/>
                  </a:cubicBezTo>
                  <a:cubicBezTo>
                    <a:pt x="105700" y="58550"/>
                    <a:pt x="103271" y="74078"/>
                    <a:pt x="95983" y="104223"/>
                  </a:cubicBezTo>
                  <a:lnTo>
                    <a:pt x="32518" y="104223"/>
                  </a:lnTo>
                  <a:close/>
                  <a:moveTo>
                    <a:pt x="93250" y="113966"/>
                  </a:moveTo>
                  <a:cubicBezTo>
                    <a:pt x="89910" y="127972"/>
                    <a:pt x="83533" y="153854"/>
                    <a:pt x="71994" y="175777"/>
                  </a:cubicBezTo>
                  <a:cubicBezTo>
                    <a:pt x="61366" y="196482"/>
                    <a:pt x="49826" y="211402"/>
                    <a:pt x="36769" y="211402"/>
                  </a:cubicBezTo>
                  <a:cubicBezTo>
                    <a:pt x="26748" y="211402"/>
                    <a:pt x="20371" y="202572"/>
                    <a:pt x="20371" y="174254"/>
                  </a:cubicBezTo>
                  <a:cubicBezTo>
                    <a:pt x="20371" y="161466"/>
                    <a:pt x="22193" y="143806"/>
                    <a:pt x="30088" y="113966"/>
                  </a:cubicBezTo>
                  <a:lnTo>
                    <a:pt x="93250" y="11396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5" name="Freeform: Shape 1824">
              <a:extLst>
                <a:ext uri="{FF2B5EF4-FFF2-40B4-BE49-F238E27FC236}">
                  <a16:creationId xmlns:a16="http://schemas.microsoft.com/office/drawing/2014/main" id="{605DD8CF-7CF9-B0A4-ED6D-ED42178DD1B8}"/>
                </a:ext>
              </a:extLst>
            </p:cNvPr>
            <p:cNvSpPr/>
            <p:nvPr>
              <p:custDataLst>
                <p:tags r:id="rId85"/>
              </p:custDataLst>
            </p:nvPr>
          </p:nvSpPr>
          <p:spPr>
            <a:xfrm>
              <a:off x="11917411" y="6606542"/>
              <a:ext cx="70449" cy="304486"/>
            </a:xfrm>
            <a:custGeom>
              <a:avLst/>
              <a:gdLst>
                <a:gd name="connsiteX0" fmla="*/ 70784 w 70449"/>
                <a:gd name="connsiteY0" fmla="*/ 301530 h 304486"/>
                <a:gd name="connsiteX1" fmla="*/ 65622 w 70449"/>
                <a:gd name="connsiteY1" fmla="*/ 294831 h 304486"/>
                <a:gd name="connsiteX2" fmla="*/ 17947 w 70449"/>
                <a:gd name="connsiteY2" fmla="*/ 152331 h 304486"/>
                <a:gd name="connsiteX3" fmla="*/ 66836 w 70449"/>
                <a:gd name="connsiteY3" fmla="*/ 8309 h 304486"/>
                <a:gd name="connsiteX4" fmla="*/ 70784 w 70449"/>
                <a:gd name="connsiteY4" fmla="*/ 3133 h 304486"/>
                <a:gd name="connsiteX5" fmla="*/ 67747 w 70449"/>
                <a:gd name="connsiteY5" fmla="*/ 88 h 304486"/>
                <a:gd name="connsiteX6" fmla="*/ 19465 w 70449"/>
                <a:gd name="connsiteY6" fmla="*/ 59463 h 304486"/>
                <a:gd name="connsiteX7" fmla="*/ 335 w 70449"/>
                <a:gd name="connsiteY7" fmla="*/ 152331 h 304486"/>
                <a:gd name="connsiteX8" fmla="*/ 20376 w 70449"/>
                <a:gd name="connsiteY8" fmla="*/ 247331 h 304486"/>
                <a:gd name="connsiteX9" fmla="*/ 67747 w 70449"/>
                <a:gd name="connsiteY9" fmla="*/ 304575 h 304486"/>
                <a:gd name="connsiteX10" fmla="*/ 70784 w 70449"/>
                <a:gd name="connsiteY10" fmla="*/ 301530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84" y="301530"/>
                  </a:moveTo>
                  <a:cubicBezTo>
                    <a:pt x="70784" y="300616"/>
                    <a:pt x="70784" y="300007"/>
                    <a:pt x="65622" y="294831"/>
                  </a:cubicBezTo>
                  <a:cubicBezTo>
                    <a:pt x="27664" y="256466"/>
                    <a:pt x="17947" y="198918"/>
                    <a:pt x="17947" y="152331"/>
                  </a:cubicBezTo>
                  <a:cubicBezTo>
                    <a:pt x="17947" y="99351"/>
                    <a:pt x="29486" y="46370"/>
                    <a:pt x="66836" y="8309"/>
                  </a:cubicBezTo>
                  <a:cubicBezTo>
                    <a:pt x="70784" y="4655"/>
                    <a:pt x="70784" y="4046"/>
                    <a:pt x="70784" y="3133"/>
                  </a:cubicBezTo>
                  <a:cubicBezTo>
                    <a:pt x="70784" y="1002"/>
                    <a:pt x="69569" y="88"/>
                    <a:pt x="67747" y="88"/>
                  </a:cubicBezTo>
                  <a:cubicBezTo>
                    <a:pt x="64711" y="88"/>
                    <a:pt x="37381" y="20793"/>
                    <a:pt x="19465" y="59463"/>
                  </a:cubicBezTo>
                  <a:cubicBezTo>
                    <a:pt x="3979" y="92957"/>
                    <a:pt x="335" y="126755"/>
                    <a:pt x="335" y="152331"/>
                  </a:cubicBezTo>
                  <a:cubicBezTo>
                    <a:pt x="335" y="176081"/>
                    <a:pt x="3675" y="212924"/>
                    <a:pt x="20376" y="247331"/>
                  </a:cubicBezTo>
                  <a:cubicBezTo>
                    <a:pt x="38596" y="284783"/>
                    <a:pt x="64711" y="304575"/>
                    <a:pt x="67747" y="304575"/>
                  </a:cubicBezTo>
                  <a:cubicBezTo>
                    <a:pt x="69569" y="304575"/>
                    <a:pt x="70784" y="303661"/>
                    <a:pt x="70784" y="301530"/>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6" name="Freeform: Shape 1825">
              <a:extLst>
                <a:ext uri="{FF2B5EF4-FFF2-40B4-BE49-F238E27FC236}">
                  <a16:creationId xmlns:a16="http://schemas.microsoft.com/office/drawing/2014/main" id="{693160FE-1415-CA86-8024-D1F2C76D9D1C}"/>
                </a:ext>
              </a:extLst>
            </p:cNvPr>
            <p:cNvSpPr/>
            <p:nvPr>
              <p:custDataLst>
                <p:tags r:id="rId86"/>
              </p:custDataLst>
            </p:nvPr>
          </p:nvSpPr>
          <p:spPr>
            <a:xfrm>
              <a:off x="12022141" y="6626942"/>
              <a:ext cx="301535" cy="214662"/>
            </a:xfrm>
            <a:custGeom>
              <a:avLst/>
              <a:gdLst>
                <a:gd name="connsiteX0" fmla="*/ 262094 w 301535"/>
                <a:gd name="connsiteY0" fmla="*/ 35409 h 214662"/>
                <a:gd name="connsiteX1" fmla="*/ 296105 w 301535"/>
                <a:gd name="connsiteY1" fmla="*/ 9527 h 214662"/>
                <a:gd name="connsiteX2" fmla="*/ 301874 w 301535"/>
                <a:gd name="connsiteY2" fmla="*/ 3438 h 214662"/>
                <a:gd name="connsiteX3" fmla="*/ 298230 w 301535"/>
                <a:gd name="connsiteY3" fmla="*/ 88 h 214662"/>
                <a:gd name="connsiteX4" fmla="*/ 274848 w 301535"/>
                <a:gd name="connsiteY4" fmla="*/ 1002 h 214662"/>
                <a:gd name="connsiteX5" fmla="*/ 243267 w 301535"/>
                <a:gd name="connsiteY5" fmla="*/ 88 h 214662"/>
                <a:gd name="connsiteX6" fmla="*/ 237498 w 301535"/>
                <a:gd name="connsiteY6" fmla="*/ 5873 h 214662"/>
                <a:gd name="connsiteX7" fmla="*/ 242053 w 301535"/>
                <a:gd name="connsiteY7" fmla="*/ 9527 h 214662"/>
                <a:gd name="connsiteX8" fmla="*/ 259969 w 301535"/>
                <a:gd name="connsiteY8" fmla="*/ 21402 h 214662"/>
                <a:gd name="connsiteX9" fmla="*/ 256021 w 301535"/>
                <a:gd name="connsiteY9" fmla="*/ 31450 h 214662"/>
                <a:gd name="connsiteX10" fmla="*/ 174033 w 301535"/>
                <a:gd name="connsiteY10" fmla="*/ 174863 h 214662"/>
                <a:gd name="connsiteX11" fmla="*/ 162797 w 301535"/>
                <a:gd name="connsiteY11" fmla="*/ 23838 h 214662"/>
                <a:gd name="connsiteX12" fmla="*/ 184054 w 301535"/>
                <a:gd name="connsiteY12" fmla="*/ 9527 h 214662"/>
                <a:gd name="connsiteX13" fmla="*/ 192252 w 301535"/>
                <a:gd name="connsiteY13" fmla="*/ 3438 h 214662"/>
                <a:gd name="connsiteX14" fmla="*/ 187697 w 301535"/>
                <a:gd name="connsiteY14" fmla="*/ 88 h 214662"/>
                <a:gd name="connsiteX15" fmla="*/ 150651 w 301535"/>
                <a:gd name="connsiteY15" fmla="*/ 1002 h 214662"/>
                <a:gd name="connsiteX16" fmla="*/ 118766 w 301535"/>
                <a:gd name="connsiteY16" fmla="*/ 88 h 214662"/>
                <a:gd name="connsiteX17" fmla="*/ 112997 w 301535"/>
                <a:gd name="connsiteY17" fmla="*/ 6178 h 214662"/>
                <a:gd name="connsiteX18" fmla="*/ 120285 w 301535"/>
                <a:gd name="connsiteY18" fmla="*/ 9527 h 214662"/>
                <a:gd name="connsiteX19" fmla="*/ 136379 w 301535"/>
                <a:gd name="connsiteY19" fmla="*/ 17139 h 214662"/>
                <a:gd name="connsiteX20" fmla="*/ 138201 w 301535"/>
                <a:gd name="connsiteY20" fmla="*/ 40585 h 214662"/>
                <a:gd name="connsiteX21" fmla="*/ 61374 w 301535"/>
                <a:gd name="connsiteY21" fmla="*/ 174863 h 214662"/>
                <a:gd name="connsiteX22" fmla="*/ 49835 w 301535"/>
                <a:gd name="connsiteY22" fmla="*/ 20489 h 214662"/>
                <a:gd name="connsiteX23" fmla="*/ 72914 w 301535"/>
                <a:gd name="connsiteY23" fmla="*/ 9527 h 214662"/>
                <a:gd name="connsiteX24" fmla="*/ 79290 w 301535"/>
                <a:gd name="connsiteY24" fmla="*/ 3438 h 214662"/>
                <a:gd name="connsiteX25" fmla="*/ 75039 w 301535"/>
                <a:gd name="connsiteY25" fmla="*/ 88 h 214662"/>
                <a:gd name="connsiteX26" fmla="*/ 37689 w 301535"/>
                <a:gd name="connsiteY26" fmla="*/ 1002 h 214662"/>
                <a:gd name="connsiteX27" fmla="*/ 5804 w 301535"/>
                <a:gd name="connsiteY27" fmla="*/ 88 h 214662"/>
                <a:gd name="connsiteX28" fmla="*/ 338 w 301535"/>
                <a:gd name="connsiteY28" fmla="*/ 5873 h 214662"/>
                <a:gd name="connsiteX29" fmla="*/ 7930 w 301535"/>
                <a:gd name="connsiteY29" fmla="*/ 9527 h 214662"/>
                <a:gd name="connsiteX30" fmla="*/ 24024 w 301535"/>
                <a:gd name="connsiteY30" fmla="*/ 20793 h 214662"/>
                <a:gd name="connsiteX31" fmla="*/ 37689 w 301535"/>
                <a:gd name="connsiteY31" fmla="*/ 206834 h 214662"/>
                <a:gd name="connsiteX32" fmla="*/ 42547 w 301535"/>
                <a:gd name="connsiteY32" fmla="*/ 214751 h 214662"/>
                <a:gd name="connsiteX33" fmla="*/ 49835 w 301535"/>
                <a:gd name="connsiteY33" fmla="*/ 208357 h 214662"/>
                <a:gd name="connsiteX34" fmla="*/ 139112 w 301535"/>
                <a:gd name="connsiteY34" fmla="*/ 53069 h 214662"/>
                <a:gd name="connsiteX35" fmla="*/ 150347 w 301535"/>
                <a:gd name="connsiteY35" fmla="*/ 206834 h 214662"/>
                <a:gd name="connsiteX36" fmla="*/ 155206 w 301535"/>
                <a:gd name="connsiteY36" fmla="*/ 214751 h 214662"/>
                <a:gd name="connsiteX37" fmla="*/ 162494 w 301535"/>
                <a:gd name="connsiteY37" fmla="*/ 208966 h 214662"/>
                <a:gd name="connsiteX38" fmla="*/ 262094 w 301535"/>
                <a:gd name="connsiteY38" fmla="*/ 3540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094" y="35409"/>
                  </a:moveTo>
                  <a:cubicBezTo>
                    <a:pt x="269686" y="22011"/>
                    <a:pt x="276974" y="11050"/>
                    <a:pt x="296105" y="9527"/>
                  </a:cubicBezTo>
                  <a:cubicBezTo>
                    <a:pt x="298837" y="9223"/>
                    <a:pt x="301874" y="9223"/>
                    <a:pt x="301874" y="3438"/>
                  </a:cubicBezTo>
                  <a:cubicBezTo>
                    <a:pt x="301874" y="2220"/>
                    <a:pt x="300659" y="88"/>
                    <a:pt x="298230" y="88"/>
                  </a:cubicBezTo>
                  <a:cubicBezTo>
                    <a:pt x="290942" y="88"/>
                    <a:pt x="282440" y="1002"/>
                    <a:pt x="274848" y="1002"/>
                  </a:cubicBezTo>
                  <a:cubicBezTo>
                    <a:pt x="264524" y="1002"/>
                    <a:pt x="253288" y="88"/>
                    <a:pt x="243267" y="88"/>
                  </a:cubicBezTo>
                  <a:cubicBezTo>
                    <a:pt x="241445" y="88"/>
                    <a:pt x="237498" y="88"/>
                    <a:pt x="237498" y="5873"/>
                  </a:cubicBezTo>
                  <a:cubicBezTo>
                    <a:pt x="237498" y="9223"/>
                    <a:pt x="240231" y="9527"/>
                    <a:pt x="242053" y="9527"/>
                  </a:cubicBezTo>
                  <a:cubicBezTo>
                    <a:pt x="249341" y="9832"/>
                    <a:pt x="259969" y="12268"/>
                    <a:pt x="259969" y="21402"/>
                  </a:cubicBezTo>
                  <a:cubicBezTo>
                    <a:pt x="259969" y="24752"/>
                    <a:pt x="258451" y="27187"/>
                    <a:pt x="256021" y="31450"/>
                  </a:cubicBezTo>
                  <a:lnTo>
                    <a:pt x="174033" y="174863"/>
                  </a:lnTo>
                  <a:lnTo>
                    <a:pt x="162797" y="23838"/>
                  </a:lnTo>
                  <a:cubicBezTo>
                    <a:pt x="162494" y="17748"/>
                    <a:pt x="161886" y="9832"/>
                    <a:pt x="184054" y="9527"/>
                  </a:cubicBezTo>
                  <a:cubicBezTo>
                    <a:pt x="189216" y="9527"/>
                    <a:pt x="192252" y="9527"/>
                    <a:pt x="192252" y="3438"/>
                  </a:cubicBezTo>
                  <a:cubicBezTo>
                    <a:pt x="192252" y="393"/>
                    <a:pt x="188912" y="88"/>
                    <a:pt x="187697" y="88"/>
                  </a:cubicBezTo>
                  <a:cubicBezTo>
                    <a:pt x="175551" y="88"/>
                    <a:pt x="162797" y="1002"/>
                    <a:pt x="150651" y="1002"/>
                  </a:cubicBezTo>
                  <a:cubicBezTo>
                    <a:pt x="143667" y="1002"/>
                    <a:pt x="125751" y="88"/>
                    <a:pt x="118766" y="88"/>
                  </a:cubicBezTo>
                  <a:cubicBezTo>
                    <a:pt x="116944" y="88"/>
                    <a:pt x="112997" y="88"/>
                    <a:pt x="112997" y="6178"/>
                  </a:cubicBezTo>
                  <a:cubicBezTo>
                    <a:pt x="112997" y="9527"/>
                    <a:pt x="116033" y="9527"/>
                    <a:pt x="120285" y="9527"/>
                  </a:cubicBezTo>
                  <a:cubicBezTo>
                    <a:pt x="133646" y="9527"/>
                    <a:pt x="135771" y="11354"/>
                    <a:pt x="136379" y="17139"/>
                  </a:cubicBezTo>
                  <a:lnTo>
                    <a:pt x="138201" y="40585"/>
                  </a:lnTo>
                  <a:lnTo>
                    <a:pt x="61374" y="174863"/>
                  </a:lnTo>
                  <a:lnTo>
                    <a:pt x="49835" y="20489"/>
                  </a:lnTo>
                  <a:cubicBezTo>
                    <a:pt x="49835" y="16835"/>
                    <a:pt x="49835" y="9832"/>
                    <a:pt x="72914" y="9527"/>
                  </a:cubicBezTo>
                  <a:cubicBezTo>
                    <a:pt x="75950" y="9527"/>
                    <a:pt x="79290" y="9527"/>
                    <a:pt x="79290" y="3438"/>
                  </a:cubicBezTo>
                  <a:cubicBezTo>
                    <a:pt x="79290" y="88"/>
                    <a:pt x="75646" y="88"/>
                    <a:pt x="75039" y="88"/>
                  </a:cubicBezTo>
                  <a:cubicBezTo>
                    <a:pt x="62893" y="88"/>
                    <a:pt x="50139" y="1002"/>
                    <a:pt x="37689" y="1002"/>
                  </a:cubicBezTo>
                  <a:cubicBezTo>
                    <a:pt x="27061" y="1002"/>
                    <a:pt x="16129" y="88"/>
                    <a:pt x="5804" y="88"/>
                  </a:cubicBezTo>
                  <a:cubicBezTo>
                    <a:pt x="4286" y="88"/>
                    <a:pt x="338" y="88"/>
                    <a:pt x="338" y="5873"/>
                  </a:cubicBezTo>
                  <a:cubicBezTo>
                    <a:pt x="338" y="9527"/>
                    <a:pt x="3071" y="9527"/>
                    <a:pt x="7930" y="9527"/>
                  </a:cubicBezTo>
                  <a:cubicBezTo>
                    <a:pt x="23113" y="9527"/>
                    <a:pt x="23417" y="12268"/>
                    <a:pt x="24024" y="20793"/>
                  </a:cubicBezTo>
                  <a:lnTo>
                    <a:pt x="37689" y="206834"/>
                  </a:lnTo>
                  <a:cubicBezTo>
                    <a:pt x="37992" y="212315"/>
                    <a:pt x="38296" y="214751"/>
                    <a:pt x="42547" y="214751"/>
                  </a:cubicBezTo>
                  <a:cubicBezTo>
                    <a:pt x="46191" y="214751"/>
                    <a:pt x="47102" y="212924"/>
                    <a:pt x="49835" y="208357"/>
                  </a:cubicBezTo>
                  <a:lnTo>
                    <a:pt x="139112" y="53069"/>
                  </a:lnTo>
                  <a:lnTo>
                    <a:pt x="150347" y="206834"/>
                  </a:lnTo>
                  <a:cubicBezTo>
                    <a:pt x="150954" y="213229"/>
                    <a:pt x="151562" y="214751"/>
                    <a:pt x="155206" y="214751"/>
                  </a:cubicBezTo>
                  <a:cubicBezTo>
                    <a:pt x="159153" y="214751"/>
                    <a:pt x="160975" y="211706"/>
                    <a:pt x="162494" y="208966"/>
                  </a:cubicBezTo>
                  <a:lnTo>
                    <a:pt x="262094" y="3540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7" name="Freeform: Shape 1826">
              <a:extLst>
                <a:ext uri="{FF2B5EF4-FFF2-40B4-BE49-F238E27FC236}">
                  <a16:creationId xmlns:a16="http://schemas.microsoft.com/office/drawing/2014/main" id="{F03DACEE-A6C9-67B6-7A02-1FCAD1DB7B6C}"/>
                </a:ext>
              </a:extLst>
            </p:cNvPr>
            <p:cNvSpPr/>
            <p:nvPr>
              <p:custDataLst>
                <p:tags r:id="rId87"/>
              </p:custDataLst>
            </p:nvPr>
          </p:nvSpPr>
          <p:spPr>
            <a:xfrm>
              <a:off x="12309911" y="6802631"/>
              <a:ext cx="35528" cy="91041"/>
            </a:xfrm>
            <a:custGeom>
              <a:avLst/>
              <a:gdLst>
                <a:gd name="connsiteX0" fmla="*/ 35876 w 35528"/>
                <a:gd name="connsiteY0" fmla="*/ 32059 h 91041"/>
                <a:gd name="connsiteX1" fmla="*/ 16442 w 35528"/>
                <a:gd name="connsiteY1" fmla="*/ 88 h 91041"/>
                <a:gd name="connsiteX2" fmla="*/ 348 w 35528"/>
                <a:gd name="connsiteY2" fmla="*/ 16226 h 91041"/>
                <a:gd name="connsiteX3" fmla="*/ 16442 w 35528"/>
                <a:gd name="connsiteY3" fmla="*/ 32364 h 91041"/>
                <a:gd name="connsiteX4" fmla="*/ 27070 w 35528"/>
                <a:gd name="connsiteY4" fmla="*/ 28405 h 91041"/>
                <a:gd name="connsiteX5" fmla="*/ 28588 w 35528"/>
                <a:gd name="connsiteY5" fmla="*/ 27492 h 91041"/>
                <a:gd name="connsiteX6" fmla="*/ 29195 w 35528"/>
                <a:gd name="connsiteY6" fmla="*/ 32059 h 91041"/>
                <a:gd name="connsiteX7" fmla="*/ 8546 w 35528"/>
                <a:gd name="connsiteY7" fmla="*/ 82908 h 91041"/>
                <a:gd name="connsiteX8" fmla="*/ 5206 w 35528"/>
                <a:gd name="connsiteY8" fmla="*/ 87780 h 91041"/>
                <a:gd name="connsiteX9" fmla="*/ 8243 w 35528"/>
                <a:gd name="connsiteY9" fmla="*/ 91130 h 91041"/>
                <a:gd name="connsiteX10" fmla="*/ 35876 w 35528"/>
                <a:gd name="connsiteY10" fmla="*/ 32059 h 9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8" h="91041">
                  <a:moveTo>
                    <a:pt x="35876" y="32059"/>
                  </a:moveTo>
                  <a:cubicBezTo>
                    <a:pt x="35876" y="11963"/>
                    <a:pt x="28284" y="88"/>
                    <a:pt x="16442" y="88"/>
                  </a:cubicBezTo>
                  <a:cubicBezTo>
                    <a:pt x="6421" y="88"/>
                    <a:pt x="348" y="7700"/>
                    <a:pt x="348" y="16226"/>
                  </a:cubicBezTo>
                  <a:cubicBezTo>
                    <a:pt x="348" y="24447"/>
                    <a:pt x="6421" y="32364"/>
                    <a:pt x="16442" y="32364"/>
                  </a:cubicBezTo>
                  <a:cubicBezTo>
                    <a:pt x="20086" y="32364"/>
                    <a:pt x="24033" y="31146"/>
                    <a:pt x="27070" y="28405"/>
                  </a:cubicBezTo>
                  <a:cubicBezTo>
                    <a:pt x="27981" y="27796"/>
                    <a:pt x="28284" y="27492"/>
                    <a:pt x="28588" y="27492"/>
                  </a:cubicBezTo>
                  <a:cubicBezTo>
                    <a:pt x="28892" y="27492"/>
                    <a:pt x="29195" y="27796"/>
                    <a:pt x="29195" y="32059"/>
                  </a:cubicBezTo>
                  <a:cubicBezTo>
                    <a:pt x="29195" y="54591"/>
                    <a:pt x="18567" y="72860"/>
                    <a:pt x="8546" y="82908"/>
                  </a:cubicBezTo>
                  <a:cubicBezTo>
                    <a:pt x="5206" y="86258"/>
                    <a:pt x="5206" y="86867"/>
                    <a:pt x="5206" y="87780"/>
                  </a:cubicBezTo>
                  <a:cubicBezTo>
                    <a:pt x="5206" y="89912"/>
                    <a:pt x="6724" y="91130"/>
                    <a:pt x="8243" y="91130"/>
                  </a:cubicBezTo>
                  <a:cubicBezTo>
                    <a:pt x="11583" y="91130"/>
                    <a:pt x="35876" y="67684"/>
                    <a:pt x="35876" y="3205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8" name="Freeform: Shape 1827">
              <a:extLst>
                <a:ext uri="{FF2B5EF4-FFF2-40B4-BE49-F238E27FC236}">
                  <a16:creationId xmlns:a16="http://schemas.microsoft.com/office/drawing/2014/main" id="{5AC1BE10-8054-19AA-D0CB-12B1E6AA74BB}"/>
                </a:ext>
              </a:extLst>
            </p:cNvPr>
            <p:cNvSpPr/>
            <p:nvPr>
              <p:custDataLst>
                <p:tags r:id="rId88"/>
              </p:custDataLst>
            </p:nvPr>
          </p:nvSpPr>
          <p:spPr>
            <a:xfrm>
              <a:off x="12435458" y="6626942"/>
              <a:ext cx="301535" cy="214662"/>
            </a:xfrm>
            <a:custGeom>
              <a:avLst/>
              <a:gdLst>
                <a:gd name="connsiteX0" fmla="*/ 262108 w 301535"/>
                <a:gd name="connsiteY0" fmla="*/ 35409 h 214662"/>
                <a:gd name="connsiteX1" fmla="*/ 296118 w 301535"/>
                <a:gd name="connsiteY1" fmla="*/ 9527 h 214662"/>
                <a:gd name="connsiteX2" fmla="*/ 301888 w 301535"/>
                <a:gd name="connsiteY2" fmla="*/ 3438 h 214662"/>
                <a:gd name="connsiteX3" fmla="*/ 298244 w 301535"/>
                <a:gd name="connsiteY3" fmla="*/ 88 h 214662"/>
                <a:gd name="connsiteX4" fmla="*/ 274862 w 301535"/>
                <a:gd name="connsiteY4" fmla="*/ 1002 h 214662"/>
                <a:gd name="connsiteX5" fmla="*/ 243281 w 301535"/>
                <a:gd name="connsiteY5" fmla="*/ 88 h 214662"/>
                <a:gd name="connsiteX6" fmla="*/ 237511 w 301535"/>
                <a:gd name="connsiteY6" fmla="*/ 5873 h 214662"/>
                <a:gd name="connsiteX7" fmla="*/ 242066 w 301535"/>
                <a:gd name="connsiteY7" fmla="*/ 9527 h 214662"/>
                <a:gd name="connsiteX8" fmla="*/ 259982 w 301535"/>
                <a:gd name="connsiteY8" fmla="*/ 21402 h 214662"/>
                <a:gd name="connsiteX9" fmla="*/ 256035 w 301535"/>
                <a:gd name="connsiteY9" fmla="*/ 31450 h 214662"/>
                <a:gd name="connsiteX10" fmla="*/ 174046 w 301535"/>
                <a:gd name="connsiteY10" fmla="*/ 174863 h 214662"/>
                <a:gd name="connsiteX11" fmla="*/ 162811 w 301535"/>
                <a:gd name="connsiteY11" fmla="*/ 23838 h 214662"/>
                <a:gd name="connsiteX12" fmla="*/ 184067 w 301535"/>
                <a:gd name="connsiteY12" fmla="*/ 9527 h 214662"/>
                <a:gd name="connsiteX13" fmla="*/ 192266 w 301535"/>
                <a:gd name="connsiteY13" fmla="*/ 3438 h 214662"/>
                <a:gd name="connsiteX14" fmla="*/ 187711 w 301535"/>
                <a:gd name="connsiteY14" fmla="*/ 88 h 214662"/>
                <a:gd name="connsiteX15" fmla="*/ 150664 w 301535"/>
                <a:gd name="connsiteY15" fmla="*/ 1002 h 214662"/>
                <a:gd name="connsiteX16" fmla="*/ 118780 w 301535"/>
                <a:gd name="connsiteY16" fmla="*/ 88 h 214662"/>
                <a:gd name="connsiteX17" fmla="*/ 113010 w 301535"/>
                <a:gd name="connsiteY17" fmla="*/ 6178 h 214662"/>
                <a:gd name="connsiteX18" fmla="*/ 120298 w 301535"/>
                <a:gd name="connsiteY18" fmla="*/ 9527 h 214662"/>
                <a:gd name="connsiteX19" fmla="*/ 136392 w 301535"/>
                <a:gd name="connsiteY19" fmla="*/ 17139 h 214662"/>
                <a:gd name="connsiteX20" fmla="*/ 138214 w 301535"/>
                <a:gd name="connsiteY20" fmla="*/ 40585 h 214662"/>
                <a:gd name="connsiteX21" fmla="*/ 61388 w 301535"/>
                <a:gd name="connsiteY21" fmla="*/ 174863 h 214662"/>
                <a:gd name="connsiteX22" fmla="*/ 49849 w 301535"/>
                <a:gd name="connsiteY22" fmla="*/ 20489 h 214662"/>
                <a:gd name="connsiteX23" fmla="*/ 72927 w 301535"/>
                <a:gd name="connsiteY23" fmla="*/ 9527 h 214662"/>
                <a:gd name="connsiteX24" fmla="*/ 79304 w 301535"/>
                <a:gd name="connsiteY24" fmla="*/ 3438 h 214662"/>
                <a:gd name="connsiteX25" fmla="*/ 75053 w 301535"/>
                <a:gd name="connsiteY25" fmla="*/ 88 h 214662"/>
                <a:gd name="connsiteX26" fmla="*/ 37702 w 301535"/>
                <a:gd name="connsiteY26" fmla="*/ 1002 h 214662"/>
                <a:gd name="connsiteX27" fmla="*/ 5818 w 301535"/>
                <a:gd name="connsiteY27" fmla="*/ 88 h 214662"/>
                <a:gd name="connsiteX28" fmla="*/ 352 w 301535"/>
                <a:gd name="connsiteY28" fmla="*/ 5873 h 214662"/>
                <a:gd name="connsiteX29" fmla="*/ 7944 w 301535"/>
                <a:gd name="connsiteY29" fmla="*/ 9527 h 214662"/>
                <a:gd name="connsiteX30" fmla="*/ 24038 w 301535"/>
                <a:gd name="connsiteY30" fmla="*/ 20793 h 214662"/>
                <a:gd name="connsiteX31" fmla="*/ 37702 w 301535"/>
                <a:gd name="connsiteY31" fmla="*/ 206834 h 214662"/>
                <a:gd name="connsiteX32" fmla="*/ 42561 w 301535"/>
                <a:gd name="connsiteY32" fmla="*/ 214751 h 214662"/>
                <a:gd name="connsiteX33" fmla="*/ 49849 w 301535"/>
                <a:gd name="connsiteY33" fmla="*/ 208357 h 214662"/>
                <a:gd name="connsiteX34" fmla="*/ 139125 w 301535"/>
                <a:gd name="connsiteY34" fmla="*/ 53069 h 214662"/>
                <a:gd name="connsiteX35" fmla="*/ 150361 w 301535"/>
                <a:gd name="connsiteY35" fmla="*/ 206834 h 214662"/>
                <a:gd name="connsiteX36" fmla="*/ 155219 w 301535"/>
                <a:gd name="connsiteY36" fmla="*/ 214751 h 214662"/>
                <a:gd name="connsiteX37" fmla="*/ 162507 w 301535"/>
                <a:gd name="connsiteY37" fmla="*/ 208966 h 214662"/>
                <a:gd name="connsiteX38" fmla="*/ 262108 w 301535"/>
                <a:gd name="connsiteY38" fmla="*/ 3540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108" y="35409"/>
                  </a:moveTo>
                  <a:cubicBezTo>
                    <a:pt x="269700" y="22011"/>
                    <a:pt x="276987" y="11050"/>
                    <a:pt x="296118" y="9527"/>
                  </a:cubicBezTo>
                  <a:cubicBezTo>
                    <a:pt x="298851" y="9223"/>
                    <a:pt x="301888" y="9223"/>
                    <a:pt x="301888" y="3438"/>
                  </a:cubicBezTo>
                  <a:cubicBezTo>
                    <a:pt x="301888" y="2220"/>
                    <a:pt x="300673" y="88"/>
                    <a:pt x="298244" y="88"/>
                  </a:cubicBezTo>
                  <a:cubicBezTo>
                    <a:pt x="290956" y="88"/>
                    <a:pt x="282453" y="1002"/>
                    <a:pt x="274862" y="1002"/>
                  </a:cubicBezTo>
                  <a:cubicBezTo>
                    <a:pt x="264537" y="1002"/>
                    <a:pt x="253302" y="88"/>
                    <a:pt x="243281" y="88"/>
                  </a:cubicBezTo>
                  <a:cubicBezTo>
                    <a:pt x="241459" y="88"/>
                    <a:pt x="237511" y="88"/>
                    <a:pt x="237511" y="5873"/>
                  </a:cubicBezTo>
                  <a:cubicBezTo>
                    <a:pt x="237511" y="9223"/>
                    <a:pt x="240244" y="9527"/>
                    <a:pt x="242066" y="9527"/>
                  </a:cubicBezTo>
                  <a:cubicBezTo>
                    <a:pt x="249354" y="9832"/>
                    <a:pt x="259982" y="12268"/>
                    <a:pt x="259982" y="21402"/>
                  </a:cubicBezTo>
                  <a:cubicBezTo>
                    <a:pt x="259982" y="24752"/>
                    <a:pt x="258464" y="27187"/>
                    <a:pt x="256035" y="31450"/>
                  </a:cubicBezTo>
                  <a:lnTo>
                    <a:pt x="174046" y="174863"/>
                  </a:lnTo>
                  <a:lnTo>
                    <a:pt x="162811" y="23838"/>
                  </a:lnTo>
                  <a:cubicBezTo>
                    <a:pt x="162507" y="17748"/>
                    <a:pt x="161900" y="9832"/>
                    <a:pt x="184067" y="9527"/>
                  </a:cubicBezTo>
                  <a:cubicBezTo>
                    <a:pt x="189229" y="9527"/>
                    <a:pt x="192266" y="9527"/>
                    <a:pt x="192266" y="3438"/>
                  </a:cubicBezTo>
                  <a:cubicBezTo>
                    <a:pt x="192266" y="393"/>
                    <a:pt x="188926" y="88"/>
                    <a:pt x="187711" y="88"/>
                  </a:cubicBezTo>
                  <a:cubicBezTo>
                    <a:pt x="175565" y="88"/>
                    <a:pt x="162811" y="1002"/>
                    <a:pt x="150664" y="1002"/>
                  </a:cubicBezTo>
                  <a:cubicBezTo>
                    <a:pt x="143680" y="1002"/>
                    <a:pt x="125764" y="88"/>
                    <a:pt x="118780" y="88"/>
                  </a:cubicBezTo>
                  <a:cubicBezTo>
                    <a:pt x="116958" y="88"/>
                    <a:pt x="113010" y="88"/>
                    <a:pt x="113010" y="6178"/>
                  </a:cubicBezTo>
                  <a:cubicBezTo>
                    <a:pt x="113010" y="9527"/>
                    <a:pt x="116047" y="9527"/>
                    <a:pt x="120298" y="9527"/>
                  </a:cubicBezTo>
                  <a:cubicBezTo>
                    <a:pt x="133659" y="9527"/>
                    <a:pt x="135785" y="11354"/>
                    <a:pt x="136392" y="17139"/>
                  </a:cubicBezTo>
                  <a:lnTo>
                    <a:pt x="138214" y="40585"/>
                  </a:lnTo>
                  <a:lnTo>
                    <a:pt x="61388" y="174863"/>
                  </a:lnTo>
                  <a:lnTo>
                    <a:pt x="49849" y="20489"/>
                  </a:lnTo>
                  <a:cubicBezTo>
                    <a:pt x="49849" y="16835"/>
                    <a:pt x="49849" y="9832"/>
                    <a:pt x="72927" y="9527"/>
                  </a:cubicBezTo>
                  <a:cubicBezTo>
                    <a:pt x="75964" y="9527"/>
                    <a:pt x="79304" y="9527"/>
                    <a:pt x="79304" y="3438"/>
                  </a:cubicBezTo>
                  <a:cubicBezTo>
                    <a:pt x="79304" y="88"/>
                    <a:pt x="75660" y="88"/>
                    <a:pt x="75053" y="88"/>
                  </a:cubicBezTo>
                  <a:cubicBezTo>
                    <a:pt x="62906" y="88"/>
                    <a:pt x="50152" y="1002"/>
                    <a:pt x="37702" y="1002"/>
                  </a:cubicBezTo>
                  <a:cubicBezTo>
                    <a:pt x="27074" y="1002"/>
                    <a:pt x="16142" y="88"/>
                    <a:pt x="5818" y="88"/>
                  </a:cubicBezTo>
                  <a:cubicBezTo>
                    <a:pt x="4300" y="88"/>
                    <a:pt x="352" y="88"/>
                    <a:pt x="352" y="5873"/>
                  </a:cubicBezTo>
                  <a:cubicBezTo>
                    <a:pt x="352" y="9527"/>
                    <a:pt x="3085" y="9527"/>
                    <a:pt x="7944" y="9527"/>
                  </a:cubicBezTo>
                  <a:cubicBezTo>
                    <a:pt x="23127" y="9527"/>
                    <a:pt x="23430" y="12268"/>
                    <a:pt x="24038" y="20793"/>
                  </a:cubicBezTo>
                  <a:lnTo>
                    <a:pt x="37702" y="206834"/>
                  </a:lnTo>
                  <a:cubicBezTo>
                    <a:pt x="38006" y="212315"/>
                    <a:pt x="38310" y="214751"/>
                    <a:pt x="42561" y="214751"/>
                  </a:cubicBezTo>
                  <a:cubicBezTo>
                    <a:pt x="46205" y="214751"/>
                    <a:pt x="47116" y="212924"/>
                    <a:pt x="49849" y="208357"/>
                  </a:cubicBezTo>
                  <a:lnTo>
                    <a:pt x="139125" y="53069"/>
                  </a:lnTo>
                  <a:lnTo>
                    <a:pt x="150361" y="206834"/>
                  </a:lnTo>
                  <a:cubicBezTo>
                    <a:pt x="150968" y="213229"/>
                    <a:pt x="151575" y="214751"/>
                    <a:pt x="155219" y="214751"/>
                  </a:cubicBezTo>
                  <a:cubicBezTo>
                    <a:pt x="159167" y="214751"/>
                    <a:pt x="160989" y="211706"/>
                    <a:pt x="162507" y="208966"/>
                  </a:cubicBezTo>
                  <a:lnTo>
                    <a:pt x="262108" y="3540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9" name="Freeform: Shape 1828">
              <a:extLst>
                <a:ext uri="{FF2B5EF4-FFF2-40B4-BE49-F238E27FC236}">
                  <a16:creationId xmlns:a16="http://schemas.microsoft.com/office/drawing/2014/main" id="{F7197C8F-8880-A5BD-4C16-90A52C3004B8}"/>
                </a:ext>
              </a:extLst>
            </p:cNvPr>
            <p:cNvSpPr/>
            <p:nvPr>
              <p:custDataLst>
                <p:tags r:id="rId89"/>
              </p:custDataLst>
            </p:nvPr>
          </p:nvSpPr>
          <p:spPr>
            <a:xfrm>
              <a:off x="12712775" y="6786584"/>
              <a:ext cx="122648" cy="139607"/>
            </a:xfrm>
            <a:custGeom>
              <a:avLst/>
              <a:gdLst>
                <a:gd name="connsiteX0" fmla="*/ 88150 w 122648"/>
                <a:gd name="connsiteY0" fmla="*/ 64245 h 139607"/>
                <a:gd name="connsiteX1" fmla="*/ 45212 w 122648"/>
                <a:gd name="connsiteY1" fmla="*/ 90 h 139607"/>
                <a:gd name="connsiteX2" fmla="*/ 15879 w 122648"/>
                <a:gd name="connsiteY2" fmla="*/ 12452 h 139607"/>
                <a:gd name="connsiteX3" fmla="*/ 361 w 122648"/>
                <a:gd name="connsiteY3" fmla="*/ 38455 h 139607"/>
                <a:gd name="connsiteX4" fmla="*/ 3762 w 122648"/>
                <a:gd name="connsiteY4" fmla="*/ 41013 h 139607"/>
                <a:gd name="connsiteX5" fmla="*/ 7801 w 122648"/>
                <a:gd name="connsiteY5" fmla="*/ 37389 h 139607"/>
                <a:gd name="connsiteX6" fmla="*/ 42236 w 122648"/>
                <a:gd name="connsiteY6" fmla="*/ 17141 h 139607"/>
                <a:gd name="connsiteX7" fmla="*/ 80923 w 122648"/>
                <a:gd name="connsiteY7" fmla="*/ 73197 h 139607"/>
                <a:gd name="connsiteX8" fmla="*/ 79435 w 122648"/>
                <a:gd name="connsiteY8" fmla="*/ 88543 h 139607"/>
                <a:gd name="connsiteX9" fmla="*/ 68169 w 122648"/>
                <a:gd name="connsiteY9" fmla="*/ 134581 h 139607"/>
                <a:gd name="connsiteX10" fmla="*/ 71783 w 122648"/>
                <a:gd name="connsiteY10" fmla="*/ 139697 h 139607"/>
                <a:gd name="connsiteX11" fmla="*/ 79010 w 122648"/>
                <a:gd name="connsiteY11" fmla="*/ 128613 h 139607"/>
                <a:gd name="connsiteX12" fmla="*/ 87300 w 122648"/>
                <a:gd name="connsiteY12" fmla="*/ 89182 h 139607"/>
                <a:gd name="connsiteX13" fmla="*/ 104517 w 122648"/>
                <a:gd name="connsiteY13" fmla="*/ 42718 h 139607"/>
                <a:gd name="connsiteX14" fmla="*/ 121947 w 122648"/>
                <a:gd name="connsiteY14" fmla="*/ 7550 h 139607"/>
                <a:gd name="connsiteX15" fmla="*/ 123010 w 122648"/>
                <a:gd name="connsiteY15" fmla="*/ 4779 h 139607"/>
                <a:gd name="connsiteX16" fmla="*/ 119609 w 122648"/>
                <a:gd name="connsiteY16" fmla="*/ 2221 h 139607"/>
                <a:gd name="connsiteX17" fmla="*/ 116421 w 122648"/>
                <a:gd name="connsiteY17" fmla="*/ 3287 h 139607"/>
                <a:gd name="connsiteX18" fmla="*/ 88150 w 122648"/>
                <a:gd name="connsiteY18" fmla="*/ 64245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150" y="64245"/>
                  </a:moveTo>
                  <a:cubicBezTo>
                    <a:pt x="87087" y="51883"/>
                    <a:pt x="79860" y="90"/>
                    <a:pt x="45212" y="90"/>
                  </a:cubicBezTo>
                  <a:cubicBezTo>
                    <a:pt x="32671" y="90"/>
                    <a:pt x="21830" y="6910"/>
                    <a:pt x="15879" y="12452"/>
                  </a:cubicBezTo>
                  <a:cubicBezTo>
                    <a:pt x="2912" y="24175"/>
                    <a:pt x="361" y="37816"/>
                    <a:pt x="361" y="38455"/>
                  </a:cubicBezTo>
                  <a:cubicBezTo>
                    <a:pt x="361" y="41013"/>
                    <a:pt x="3125" y="41013"/>
                    <a:pt x="3762" y="41013"/>
                  </a:cubicBezTo>
                  <a:cubicBezTo>
                    <a:pt x="6526" y="41013"/>
                    <a:pt x="6738" y="40586"/>
                    <a:pt x="7801" y="37389"/>
                  </a:cubicBezTo>
                  <a:cubicBezTo>
                    <a:pt x="12265" y="24814"/>
                    <a:pt x="27995" y="17141"/>
                    <a:pt x="42236" y="17141"/>
                  </a:cubicBezTo>
                  <a:cubicBezTo>
                    <a:pt x="76459" y="17141"/>
                    <a:pt x="80923" y="51457"/>
                    <a:pt x="80923" y="73197"/>
                  </a:cubicBezTo>
                  <a:cubicBezTo>
                    <a:pt x="80923" y="83854"/>
                    <a:pt x="80285" y="86198"/>
                    <a:pt x="79435" y="88543"/>
                  </a:cubicBezTo>
                  <a:cubicBezTo>
                    <a:pt x="74546" y="104529"/>
                    <a:pt x="68169" y="128187"/>
                    <a:pt x="68169" y="134581"/>
                  </a:cubicBezTo>
                  <a:cubicBezTo>
                    <a:pt x="68169" y="136926"/>
                    <a:pt x="69019" y="139697"/>
                    <a:pt x="71783" y="139697"/>
                  </a:cubicBezTo>
                  <a:cubicBezTo>
                    <a:pt x="73271" y="139697"/>
                    <a:pt x="75609" y="139697"/>
                    <a:pt x="79010" y="128613"/>
                  </a:cubicBezTo>
                  <a:cubicBezTo>
                    <a:pt x="81560" y="120301"/>
                    <a:pt x="85599" y="104529"/>
                    <a:pt x="87300" y="89182"/>
                  </a:cubicBezTo>
                  <a:cubicBezTo>
                    <a:pt x="88150" y="81722"/>
                    <a:pt x="100053" y="52949"/>
                    <a:pt x="104517" y="42718"/>
                  </a:cubicBezTo>
                  <a:cubicBezTo>
                    <a:pt x="107493" y="36110"/>
                    <a:pt x="111957" y="26093"/>
                    <a:pt x="121947" y="7550"/>
                  </a:cubicBezTo>
                  <a:cubicBezTo>
                    <a:pt x="122585" y="6484"/>
                    <a:pt x="123010" y="5631"/>
                    <a:pt x="123010" y="4779"/>
                  </a:cubicBezTo>
                  <a:cubicBezTo>
                    <a:pt x="123010" y="2221"/>
                    <a:pt x="120247" y="2221"/>
                    <a:pt x="119609" y="2221"/>
                  </a:cubicBezTo>
                  <a:cubicBezTo>
                    <a:pt x="118972" y="2221"/>
                    <a:pt x="117058" y="2221"/>
                    <a:pt x="116421" y="3287"/>
                  </a:cubicBezTo>
                  <a:cubicBezTo>
                    <a:pt x="113870" y="7763"/>
                    <a:pt x="97715" y="38242"/>
                    <a:pt x="88150" y="6424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0" name="Freeform: Shape 1829">
              <a:extLst>
                <a:ext uri="{FF2B5EF4-FFF2-40B4-BE49-F238E27FC236}">
                  <a16:creationId xmlns:a16="http://schemas.microsoft.com/office/drawing/2014/main" id="{73575B86-0376-08DE-5A3A-C57D61855774}"/>
                </a:ext>
              </a:extLst>
            </p:cNvPr>
            <p:cNvSpPr/>
            <p:nvPr>
              <p:custDataLst>
                <p:tags r:id="rId90"/>
              </p:custDataLst>
            </p:nvPr>
          </p:nvSpPr>
          <p:spPr>
            <a:xfrm>
              <a:off x="12878667" y="6606542"/>
              <a:ext cx="70449" cy="304486"/>
            </a:xfrm>
            <a:custGeom>
              <a:avLst/>
              <a:gdLst>
                <a:gd name="connsiteX0" fmla="*/ 70816 w 70449"/>
                <a:gd name="connsiteY0" fmla="*/ 152331 h 304486"/>
                <a:gd name="connsiteX1" fmla="*/ 50774 w 70449"/>
                <a:gd name="connsiteY1" fmla="*/ 57332 h 304486"/>
                <a:gd name="connsiteX2" fmla="*/ 3403 w 70449"/>
                <a:gd name="connsiteY2" fmla="*/ 88 h 304486"/>
                <a:gd name="connsiteX3" fmla="*/ 367 w 70449"/>
                <a:gd name="connsiteY3" fmla="*/ 3133 h 304486"/>
                <a:gd name="connsiteX4" fmla="*/ 6136 w 70449"/>
                <a:gd name="connsiteY4" fmla="*/ 10136 h 304486"/>
                <a:gd name="connsiteX5" fmla="*/ 53204 w 70449"/>
                <a:gd name="connsiteY5" fmla="*/ 152331 h 304486"/>
                <a:gd name="connsiteX6" fmla="*/ 4314 w 70449"/>
                <a:gd name="connsiteY6" fmla="*/ 296353 h 304486"/>
                <a:gd name="connsiteX7" fmla="*/ 367 w 70449"/>
                <a:gd name="connsiteY7" fmla="*/ 301530 h 304486"/>
                <a:gd name="connsiteX8" fmla="*/ 3403 w 70449"/>
                <a:gd name="connsiteY8" fmla="*/ 304575 h 304486"/>
                <a:gd name="connsiteX9" fmla="*/ 51685 w 70449"/>
                <a:gd name="connsiteY9" fmla="*/ 245200 h 304486"/>
                <a:gd name="connsiteX10" fmla="*/ 70816 w 70449"/>
                <a:gd name="connsiteY10" fmla="*/ 152331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816" y="152331"/>
                  </a:moveTo>
                  <a:cubicBezTo>
                    <a:pt x="70816" y="128581"/>
                    <a:pt x="67476" y="91739"/>
                    <a:pt x="50774" y="57332"/>
                  </a:cubicBezTo>
                  <a:cubicBezTo>
                    <a:pt x="32555" y="19880"/>
                    <a:pt x="6440" y="88"/>
                    <a:pt x="3403" y="88"/>
                  </a:cubicBezTo>
                  <a:cubicBezTo>
                    <a:pt x="1581" y="88"/>
                    <a:pt x="367" y="1306"/>
                    <a:pt x="367" y="3133"/>
                  </a:cubicBezTo>
                  <a:cubicBezTo>
                    <a:pt x="367" y="4046"/>
                    <a:pt x="367" y="4655"/>
                    <a:pt x="6136" y="10136"/>
                  </a:cubicBezTo>
                  <a:cubicBezTo>
                    <a:pt x="35895" y="40280"/>
                    <a:pt x="53204" y="88694"/>
                    <a:pt x="53204" y="152331"/>
                  </a:cubicBezTo>
                  <a:cubicBezTo>
                    <a:pt x="53204" y="204399"/>
                    <a:pt x="41968" y="257988"/>
                    <a:pt x="4314" y="296353"/>
                  </a:cubicBezTo>
                  <a:cubicBezTo>
                    <a:pt x="367" y="300007"/>
                    <a:pt x="367" y="300616"/>
                    <a:pt x="367" y="301530"/>
                  </a:cubicBezTo>
                  <a:cubicBezTo>
                    <a:pt x="367" y="303357"/>
                    <a:pt x="1581" y="304575"/>
                    <a:pt x="3403" y="304575"/>
                  </a:cubicBezTo>
                  <a:cubicBezTo>
                    <a:pt x="6440" y="304575"/>
                    <a:pt x="33769" y="283870"/>
                    <a:pt x="51685" y="245200"/>
                  </a:cubicBezTo>
                  <a:cubicBezTo>
                    <a:pt x="67172" y="211706"/>
                    <a:pt x="70816" y="177908"/>
                    <a:pt x="70816" y="15233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1" name="Freeform: Shape 1830">
              <a:extLst>
                <a:ext uri="{FF2B5EF4-FFF2-40B4-BE49-F238E27FC236}">
                  <a16:creationId xmlns:a16="http://schemas.microsoft.com/office/drawing/2014/main" id="{08891D36-1D49-0349-B58B-DEFDB8739EC8}"/>
                </a:ext>
              </a:extLst>
            </p:cNvPr>
            <p:cNvSpPr/>
            <p:nvPr>
              <p:custDataLst>
                <p:tags r:id="rId91"/>
              </p:custDataLst>
            </p:nvPr>
          </p:nvSpPr>
          <p:spPr>
            <a:xfrm>
              <a:off x="12990077" y="6393397"/>
              <a:ext cx="149401" cy="730462"/>
            </a:xfrm>
            <a:custGeom>
              <a:avLst/>
              <a:gdLst>
                <a:gd name="connsiteX0" fmla="*/ 149772 w 149401"/>
                <a:gd name="connsiteY0" fmla="*/ 365458 h 730462"/>
                <a:gd name="connsiteX1" fmla="*/ 45312 w 149401"/>
                <a:gd name="connsiteY1" fmla="*/ 34177 h 730462"/>
                <a:gd name="connsiteX2" fmla="*/ 15250 w 149401"/>
                <a:gd name="connsiteY2" fmla="*/ 3728 h 730462"/>
                <a:gd name="connsiteX3" fmla="*/ 6747 w 149401"/>
                <a:gd name="connsiteY3" fmla="*/ 74 h 730462"/>
                <a:gd name="connsiteX4" fmla="*/ 370 w 149401"/>
                <a:gd name="connsiteY4" fmla="*/ 3119 h 730462"/>
                <a:gd name="connsiteX5" fmla="*/ 2192 w 149401"/>
                <a:gd name="connsiteY5" fmla="*/ 6164 h 730462"/>
                <a:gd name="connsiteX6" fmla="*/ 53511 w 149401"/>
                <a:gd name="connsiteY6" fmla="*/ 70410 h 730462"/>
                <a:gd name="connsiteX7" fmla="*/ 124568 w 149401"/>
                <a:gd name="connsiteY7" fmla="*/ 365153 h 730462"/>
                <a:gd name="connsiteX8" fmla="*/ 63532 w 149401"/>
                <a:gd name="connsiteY8" fmla="*/ 643454 h 730462"/>
                <a:gd name="connsiteX9" fmla="*/ 1585 w 149401"/>
                <a:gd name="connsiteY9" fmla="*/ 724752 h 730462"/>
                <a:gd name="connsiteX10" fmla="*/ 370 w 149401"/>
                <a:gd name="connsiteY10" fmla="*/ 727492 h 730462"/>
                <a:gd name="connsiteX11" fmla="*/ 6747 w 149401"/>
                <a:gd name="connsiteY11" fmla="*/ 730537 h 730462"/>
                <a:gd name="connsiteX12" fmla="*/ 16161 w 149401"/>
                <a:gd name="connsiteY12" fmla="*/ 725970 h 730462"/>
                <a:gd name="connsiteX13" fmla="*/ 149772 w 149401"/>
                <a:gd name="connsiteY13" fmla="*/ 365458 h 7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01" h="730462">
                  <a:moveTo>
                    <a:pt x="149772" y="365458"/>
                  </a:moveTo>
                  <a:cubicBezTo>
                    <a:pt x="149772" y="245795"/>
                    <a:pt x="122442" y="125218"/>
                    <a:pt x="45312" y="34177"/>
                  </a:cubicBezTo>
                  <a:cubicBezTo>
                    <a:pt x="39239" y="27173"/>
                    <a:pt x="27700" y="14689"/>
                    <a:pt x="15250" y="3728"/>
                  </a:cubicBezTo>
                  <a:cubicBezTo>
                    <a:pt x="11606" y="74"/>
                    <a:pt x="10999" y="74"/>
                    <a:pt x="6747" y="74"/>
                  </a:cubicBezTo>
                  <a:cubicBezTo>
                    <a:pt x="3103" y="74"/>
                    <a:pt x="370" y="74"/>
                    <a:pt x="370" y="3119"/>
                  </a:cubicBezTo>
                  <a:cubicBezTo>
                    <a:pt x="370" y="4337"/>
                    <a:pt x="1585" y="5555"/>
                    <a:pt x="2192" y="6164"/>
                  </a:cubicBezTo>
                  <a:cubicBezTo>
                    <a:pt x="12821" y="17125"/>
                    <a:pt x="33166" y="37526"/>
                    <a:pt x="53511" y="70410"/>
                  </a:cubicBezTo>
                  <a:cubicBezTo>
                    <a:pt x="102401" y="148968"/>
                    <a:pt x="124568" y="247926"/>
                    <a:pt x="124568" y="365153"/>
                  </a:cubicBezTo>
                  <a:cubicBezTo>
                    <a:pt x="124568" y="447060"/>
                    <a:pt x="113636" y="552717"/>
                    <a:pt x="63532" y="643454"/>
                  </a:cubicBezTo>
                  <a:cubicBezTo>
                    <a:pt x="39543" y="686691"/>
                    <a:pt x="14339" y="711963"/>
                    <a:pt x="1585" y="724752"/>
                  </a:cubicBezTo>
                  <a:cubicBezTo>
                    <a:pt x="978" y="725665"/>
                    <a:pt x="370" y="726579"/>
                    <a:pt x="370" y="727492"/>
                  </a:cubicBezTo>
                  <a:cubicBezTo>
                    <a:pt x="370" y="730537"/>
                    <a:pt x="3103" y="730537"/>
                    <a:pt x="6747" y="730537"/>
                  </a:cubicBezTo>
                  <a:cubicBezTo>
                    <a:pt x="10999" y="730537"/>
                    <a:pt x="11606" y="730537"/>
                    <a:pt x="16161" y="725970"/>
                  </a:cubicBezTo>
                  <a:cubicBezTo>
                    <a:pt x="117887" y="633101"/>
                    <a:pt x="149772" y="493647"/>
                    <a:pt x="149772" y="36545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2" name="Freeform: Shape 1831">
              <a:extLst>
                <a:ext uri="{FF2B5EF4-FFF2-40B4-BE49-F238E27FC236}">
                  <a16:creationId xmlns:a16="http://schemas.microsoft.com/office/drawing/2014/main" id="{328F04E9-C8FA-3CCA-2B41-D02C411D68C8}"/>
                </a:ext>
              </a:extLst>
            </p:cNvPr>
            <p:cNvSpPr/>
            <p:nvPr>
              <p:custDataLst>
                <p:tags r:id="rId92"/>
              </p:custDataLst>
            </p:nvPr>
          </p:nvSpPr>
          <p:spPr>
            <a:xfrm>
              <a:off x="5187418" y="7623939"/>
              <a:ext cx="201934" cy="71249"/>
            </a:xfrm>
            <a:custGeom>
              <a:avLst/>
              <a:gdLst>
                <a:gd name="connsiteX0" fmla="*/ 191724 w 201934"/>
                <a:gd name="connsiteY0" fmla="*/ 12297 h 71249"/>
                <a:gd name="connsiteX1" fmla="*/ 202049 w 201934"/>
                <a:gd name="connsiteY1" fmla="*/ 6207 h 71249"/>
                <a:gd name="connsiteX2" fmla="*/ 192028 w 201934"/>
                <a:gd name="connsiteY2" fmla="*/ 118 h 71249"/>
                <a:gd name="connsiteX3" fmla="*/ 10135 w 201934"/>
                <a:gd name="connsiteY3" fmla="*/ 118 h 71249"/>
                <a:gd name="connsiteX4" fmla="*/ 114 w 201934"/>
                <a:gd name="connsiteY4" fmla="*/ 6207 h 71249"/>
                <a:gd name="connsiteX5" fmla="*/ 10439 w 201934"/>
                <a:gd name="connsiteY5" fmla="*/ 12297 h 71249"/>
                <a:gd name="connsiteX6" fmla="*/ 191724 w 201934"/>
                <a:gd name="connsiteY6" fmla="*/ 12297 h 71249"/>
                <a:gd name="connsiteX7" fmla="*/ 192028 w 201934"/>
                <a:gd name="connsiteY7" fmla="*/ 71367 h 71249"/>
                <a:gd name="connsiteX8" fmla="*/ 202049 w 201934"/>
                <a:gd name="connsiteY8" fmla="*/ 65278 h 71249"/>
                <a:gd name="connsiteX9" fmla="*/ 191724 w 201934"/>
                <a:gd name="connsiteY9" fmla="*/ 59188 h 71249"/>
                <a:gd name="connsiteX10" fmla="*/ 10439 w 201934"/>
                <a:gd name="connsiteY10" fmla="*/ 59188 h 71249"/>
                <a:gd name="connsiteX11" fmla="*/ 114 w 201934"/>
                <a:gd name="connsiteY11" fmla="*/ 65278 h 71249"/>
                <a:gd name="connsiteX12" fmla="*/ 10135 w 201934"/>
                <a:gd name="connsiteY12" fmla="*/ 71367 h 71249"/>
                <a:gd name="connsiteX13" fmla="*/ 192028 w 201934"/>
                <a:gd name="connsiteY13" fmla="*/ 71367 h 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71249">
                  <a:moveTo>
                    <a:pt x="191724" y="12297"/>
                  </a:moveTo>
                  <a:cubicBezTo>
                    <a:pt x="196279" y="12297"/>
                    <a:pt x="202049" y="12297"/>
                    <a:pt x="202049" y="6207"/>
                  </a:cubicBezTo>
                  <a:cubicBezTo>
                    <a:pt x="202049" y="118"/>
                    <a:pt x="196279" y="118"/>
                    <a:pt x="192028" y="118"/>
                  </a:cubicBezTo>
                  <a:lnTo>
                    <a:pt x="10135" y="118"/>
                  </a:lnTo>
                  <a:cubicBezTo>
                    <a:pt x="5884" y="118"/>
                    <a:pt x="114" y="118"/>
                    <a:pt x="114" y="6207"/>
                  </a:cubicBezTo>
                  <a:cubicBezTo>
                    <a:pt x="114" y="12297"/>
                    <a:pt x="5884" y="12297"/>
                    <a:pt x="10439" y="12297"/>
                  </a:cubicBezTo>
                  <a:lnTo>
                    <a:pt x="191724" y="12297"/>
                  </a:lnTo>
                  <a:close/>
                  <a:moveTo>
                    <a:pt x="192028" y="71367"/>
                  </a:moveTo>
                  <a:cubicBezTo>
                    <a:pt x="196279" y="71367"/>
                    <a:pt x="202049" y="71367"/>
                    <a:pt x="202049" y="65278"/>
                  </a:cubicBezTo>
                  <a:cubicBezTo>
                    <a:pt x="202049" y="59188"/>
                    <a:pt x="196279" y="59188"/>
                    <a:pt x="191724" y="59188"/>
                  </a:cubicBezTo>
                  <a:lnTo>
                    <a:pt x="10439" y="59188"/>
                  </a:lnTo>
                  <a:cubicBezTo>
                    <a:pt x="5884" y="59188"/>
                    <a:pt x="114" y="59188"/>
                    <a:pt x="114" y="65278"/>
                  </a:cubicBezTo>
                  <a:cubicBezTo>
                    <a:pt x="114" y="71367"/>
                    <a:pt x="5884" y="71367"/>
                    <a:pt x="10135" y="71367"/>
                  </a:cubicBezTo>
                  <a:lnTo>
                    <a:pt x="192028" y="7136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3" name="Freeform: Shape 1832">
              <a:extLst>
                <a:ext uri="{FF2B5EF4-FFF2-40B4-BE49-F238E27FC236}">
                  <a16:creationId xmlns:a16="http://schemas.microsoft.com/office/drawing/2014/main" id="{F3DE6574-57E2-292E-486C-9431197A7EAA}"/>
                </a:ext>
              </a:extLst>
            </p:cNvPr>
            <p:cNvSpPr/>
            <p:nvPr>
              <p:custDataLst>
                <p:tags r:id="rId93"/>
              </p:custDataLst>
            </p:nvPr>
          </p:nvSpPr>
          <p:spPr>
            <a:xfrm>
              <a:off x="5372687" y="7575830"/>
              <a:ext cx="269651" cy="167467"/>
            </a:xfrm>
            <a:custGeom>
              <a:avLst/>
              <a:gdLst>
                <a:gd name="connsiteX0" fmla="*/ 203877 w 269651"/>
                <a:gd name="connsiteY0" fmla="*/ 60406 h 167467"/>
                <a:gd name="connsiteX1" fmla="*/ 242138 w 269651"/>
                <a:gd name="connsiteY1" fmla="*/ 83851 h 167467"/>
                <a:gd name="connsiteX2" fmla="*/ 203877 w 269651"/>
                <a:gd name="connsiteY2" fmla="*/ 107297 h 167467"/>
                <a:gd name="connsiteX3" fmla="*/ 11052 w 269651"/>
                <a:gd name="connsiteY3" fmla="*/ 107297 h 167467"/>
                <a:gd name="connsiteX4" fmla="*/ 120 w 269651"/>
                <a:gd name="connsiteY4" fmla="*/ 113387 h 167467"/>
                <a:gd name="connsiteX5" fmla="*/ 10748 w 269651"/>
                <a:gd name="connsiteY5" fmla="*/ 119476 h 167467"/>
                <a:gd name="connsiteX6" fmla="*/ 190212 w 269651"/>
                <a:gd name="connsiteY6" fmla="*/ 119476 h 167467"/>
                <a:gd name="connsiteX7" fmla="*/ 159846 w 269651"/>
                <a:gd name="connsiteY7" fmla="*/ 164236 h 167467"/>
                <a:gd name="connsiteX8" fmla="*/ 165616 w 269651"/>
                <a:gd name="connsiteY8" fmla="*/ 167585 h 167467"/>
                <a:gd name="connsiteX9" fmla="*/ 171385 w 269651"/>
                <a:gd name="connsiteY9" fmla="*/ 165149 h 167467"/>
                <a:gd name="connsiteX10" fmla="*/ 206003 w 269651"/>
                <a:gd name="connsiteY10" fmla="*/ 119781 h 167467"/>
                <a:gd name="connsiteX11" fmla="*/ 263091 w 269651"/>
                <a:gd name="connsiteY11" fmla="*/ 88419 h 167467"/>
                <a:gd name="connsiteX12" fmla="*/ 269164 w 269651"/>
                <a:gd name="connsiteY12" fmla="*/ 85678 h 167467"/>
                <a:gd name="connsiteX13" fmla="*/ 269772 w 269651"/>
                <a:gd name="connsiteY13" fmla="*/ 83851 h 167467"/>
                <a:gd name="connsiteX14" fmla="*/ 269468 w 269651"/>
                <a:gd name="connsiteY14" fmla="*/ 82024 h 167467"/>
                <a:gd name="connsiteX15" fmla="*/ 268557 w 269651"/>
                <a:gd name="connsiteY15" fmla="*/ 81416 h 167467"/>
                <a:gd name="connsiteX16" fmla="*/ 261876 w 269651"/>
                <a:gd name="connsiteY16" fmla="*/ 78980 h 167467"/>
                <a:gd name="connsiteX17" fmla="*/ 173511 w 269651"/>
                <a:gd name="connsiteY17" fmla="*/ 6512 h 167467"/>
                <a:gd name="connsiteX18" fmla="*/ 165616 w 269651"/>
                <a:gd name="connsiteY18" fmla="*/ 118 h 167467"/>
                <a:gd name="connsiteX19" fmla="*/ 159846 w 269651"/>
                <a:gd name="connsiteY19" fmla="*/ 3467 h 167467"/>
                <a:gd name="connsiteX20" fmla="*/ 190212 w 269651"/>
                <a:gd name="connsiteY20" fmla="*/ 48226 h 167467"/>
                <a:gd name="connsiteX21" fmla="*/ 10748 w 269651"/>
                <a:gd name="connsiteY21" fmla="*/ 48226 h 167467"/>
                <a:gd name="connsiteX22" fmla="*/ 120 w 269651"/>
                <a:gd name="connsiteY22" fmla="*/ 54316 h 167467"/>
                <a:gd name="connsiteX23" fmla="*/ 11052 w 269651"/>
                <a:gd name="connsiteY23" fmla="*/ 60406 h 167467"/>
                <a:gd name="connsiteX24" fmla="*/ 203877 w 269651"/>
                <a:gd name="connsiteY24" fmla="*/ 60406 h 1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9651" h="167467">
                  <a:moveTo>
                    <a:pt x="203877" y="60406"/>
                  </a:moveTo>
                  <a:cubicBezTo>
                    <a:pt x="216631" y="71367"/>
                    <a:pt x="232117" y="79284"/>
                    <a:pt x="242138" y="83851"/>
                  </a:cubicBezTo>
                  <a:cubicBezTo>
                    <a:pt x="231207" y="88723"/>
                    <a:pt x="216327" y="96640"/>
                    <a:pt x="203877" y="107297"/>
                  </a:cubicBezTo>
                  <a:lnTo>
                    <a:pt x="11052" y="107297"/>
                  </a:lnTo>
                  <a:cubicBezTo>
                    <a:pt x="5890" y="107297"/>
                    <a:pt x="120" y="107297"/>
                    <a:pt x="120" y="113387"/>
                  </a:cubicBezTo>
                  <a:cubicBezTo>
                    <a:pt x="120" y="119476"/>
                    <a:pt x="5586" y="119476"/>
                    <a:pt x="10748" y="119476"/>
                  </a:cubicBezTo>
                  <a:lnTo>
                    <a:pt x="190212" y="119476"/>
                  </a:lnTo>
                  <a:cubicBezTo>
                    <a:pt x="175637" y="133483"/>
                    <a:pt x="159846" y="160278"/>
                    <a:pt x="159846" y="164236"/>
                  </a:cubicBezTo>
                  <a:cubicBezTo>
                    <a:pt x="159846" y="167585"/>
                    <a:pt x="163794" y="167585"/>
                    <a:pt x="165616" y="167585"/>
                  </a:cubicBezTo>
                  <a:cubicBezTo>
                    <a:pt x="168045" y="167585"/>
                    <a:pt x="170171" y="167585"/>
                    <a:pt x="171385" y="165149"/>
                  </a:cubicBezTo>
                  <a:cubicBezTo>
                    <a:pt x="177762" y="153579"/>
                    <a:pt x="186265" y="137441"/>
                    <a:pt x="206003" y="119781"/>
                  </a:cubicBezTo>
                  <a:cubicBezTo>
                    <a:pt x="226955" y="101207"/>
                    <a:pt x="247301" y="92986"/>
                    <a:pt x="263091" y="88419"/>
                  </a:cubicBezTo>
                  <a:cubicBezTo>
                    <a:pt x="268253" y="86592"/>
                    <a:pt x="268557" y="86287"/>
                    <a:pt x="269164" y="85678"/>
                  </a:cubicBezTo>
                  <a:cubicBezTo>
                    <a:pt x="269772" y="85374"/>
                    <a:pt x="269772" y="84460"/>
                    <a:pt x="269772" y="83851"/>
                  </a:cubicBezTo>
                  <a:cubicBezTo>
                    <a:pt x="269772" y="83242"/>
                    <a:pt x="269772" y="82633"/>
                    <a:pt x="269468" y="82024"/>
                  </a:cubicBezTo>
                  <a:lnTo>
                    <a:pt x="268557" y="81416"/>
                  </a:lnTo>
                  <a:cubicBezTo>
                    <a:pt x="267950" y="81111"/>
                    <a:pt x="267646" y="80807"/>
                    <a:pt x="261876" y="78980"/>
                  </a:cubicBezTo>
                  <a:cubicBezTo>
                    <a:pt x="220882" y="66800"/>
                    <a:pt x="190516" y="39092"/>
                    <a:pt x="173511" y="6512"/>
                  </a:cubicBezTo>
                  <a:cubicBezTo>
                    <a:pt x="170171" y="422"/>
                    <a:pt x="169867" y="118"/>
                    <a:pt x="165616" y="118"/>
                  </a:cubicBezTo>
                  <a:cubicBezTo>
                    <a:pt x="163794" y="118"/>
                    <a:pt x="159846" y="118"/>
                    <a:pt x="159846" y="3467"/>
                  </a:cubicBezTo>
                  <a:cubicBezTo>
                    <a:pt x="159846" y="7425"/>
                    <a:pt x="175333" y="33916"/>
                    <a:pt x="190212" y="48226"/>
                  </a:cubicBezTo>
                  <a:lnTo>
                    <a:pt x="10748" y="48226"/>
                  </a:lnTo>
                  <a:cubicBezTo>
                    <a:pt x="5586" y="48226"/>
                    <a:pt x="120" y="48226"/>
                    <a:pt x="120" y="54316"/>
                  </a:cubicBezTo>
                  <a:cubicBezTo>
                    <a:pt x="120" y="60406"/>
                    <a:pt x="5890" y="60406"/>
                    <a:pt x="11052" y="60406"/>
                  </a:cubicBezTo>
                  <a:lnTo>
                    <a:pt x="203877" y="6040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4" name="Freeform: Shape 1833">
              <a:extLst>
                <a:ext uri="{FF2B5EF4-FFF2-40B4-BE49-F238E27FC236}">
                  <a16:creationId xmlns:a16="http://schemas.microsoft.com/office/drawing/2014/main" id="{E68B71E8-275A-5ACD-FC9F-30A652B229E9}"/>
                </a:ext>
              </a:extLst>
            </p:cNvPr>
            <p:cNvSpPr/>
            <p:nvPr>
              <p:custDataLst>
                <p:tags r:id="rId94"/>
              </p:custDataLst>
            </p:nvPr>
          </p:nvSpPr>
          <p:spPr>
            <a:xfrm>
              <a:off x="5891506" y="7294176"/>
              <a:ext cx="149401" cy="730462"/>
            </a:xfrm>
            <a:custGeom>
              <a:avLst/>
              <a:gdLst>
                <a:gd name="connsiteX0" fmla="*/ 149537 w 149401"/>
                <a:gd name="connsiteY0" fmla="*/ 727522 h 730462"/>
                <a:gd name="connsiteX1" fmla="*/ 148323 w 149401"/>
                <a:gd name="connsiteY1" fmla="*/ 724781 h 730462"/>
                <a:gd name="connsiteX2" fmla="*/ 96396 w 149401"/>
                <a:gd name="connsiteY2" fmla="*/ 660230 h 730462"/>
                <a:gd name="connsiteX3" fmla="*/ 25340 w 149401"/>
                <a:gd name="connsiteY3" fmla="*/ 365487 h 730462"/>
                <a:gd name="connsiteX4" fmla="*/ 86376 w 149401"/>
                <a:gd name="connsiteY4" fmla="*/ 87187 h 730462"/>
                <a:gd name="connsiteX5" fmla="*/ 148626 w 149401"/>
                <a:gd name="connsiteY5" fmla="*/ 5584 h 730462"/>
                <a:gd name="connsiteX6" fmla="*/ 149537 w 149401"/>
                <a:gd name="connsiteY6" fmla="*/ 3148 h 730462"/>
                <a:gd name="connsiteX7" fmla="*/ 143160 w 149401"/>
                <a:gd name="connsiteY7" fmla="*/ 104 h 730462"/>
                <a:gd name="connsiteX8" fmla="*/ 133747 w 149401"/>
                <a:gd name="connsiteY8" fmla="*/ 4671 h 730462"/>
                <a:gd name="connsiteX9" fmla="*/ 136 w 149401"/>
                <a:gd name="connsiteY9" fmla="*/ 365183 h 730462"/>
                <a:gd name="connsiteX10" fmla="*/ 104595 w 149401"/>
                <a:gd name="connsiteY10" fmla="*/ 696464 h 730462"/>
                <a:gd name="connsiteX11" fmla="*/ 134658 w 149401"/>
                <a:gd name="connsiteY11" fmla="*/ 726913 h 730462"/>
                <a:gd name="connsiteX12" fmla="*/ 143160 w 149401"/>
                <a:gd name="connsiteY12" fmla="*/ 730567 h 730462"/>
                <a:gd name="connsiteX13" fmla="*/ 149537 w 149401"/>
                <a:gd name="connsiteY13" fmla="*/ 727522 h 7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01" h="730462">
                  <a:moveTo>
                    <a:pt x="149537" y="727522"/>
                  </a:moveTo>
                  <a:cubicBezTo>
                    <a:pt x="149537" y="726304"/>
                    <a:pt x="148930" y="725695"/>
                    <a:pt x="148323" y="724781"/>
                  </a:cubicBezTo>
                  <a:cubicBezTo>
                    <a:pt x="137087" y="713515"/>
                    <a:pt x="116742" y="693115"/>
                    <a:pt x="96396" y="660230"/>
                  </a:cubicBezTo>
                  <a:cubicBezTo>
                    <a:pt x="47507" y="581673"/>
                    <a:pt x="25340" y="482715"/>
                    <a:pt x="25340" y="365487"/>
                  </a:cubicBezTo>
                  <a:cubicBezTo>
                    <a:pt x="25340" y="283580"/>
                    <a:pt x="36271" y="177924"/>
                    <a:pt x="86376" y="87187"/>
                  </a:cubicBezTo>
                  <a:cubicBezTo>
                    <a:pt x="110365" y="43950"/>
                    <a:pt x="135265" y="18982"/>
                    <a:pt x="148626" y="5584"/>
                  </a:cubicBezTo>
                  <a:cubicBezTo>
                    <a:pt x="149537" y="4671"/>
                    <a:pt x="149537" y="4062"/>
                    <a:pt x="149537" y="3148"/>
                  </a:cubicBezTo>
                  <a:cubicBezTo>
                    <a:pt x="149537" y="104"/>
                    <a:pt x="147412" y="104"/>
                    <a:pt x="143160" y="104"/>
                  </a:cubicBezTo>
                  <a:cubicBezTo>
                    <a:pt x="138909" y="104"/>
                    <a:pt x="138302" y="104"/>
                    <a:pt x="133747" y="4671"/>
                  </a:cubicBezTo>
                  <a:cubicBezTo>
                    <a:pt x="32020" y="97539"/>
                    <a:pt x="136" y="236994"/>
                    <a:pt x="136" y="365183"/>
                  </a:cubicBezTo>
                  <a:cubicBezTo>
                    <a:pt x="136" y="484846"/>
                    <a:pt x="27465" y="605423"/>
                    <a:pt x="104595" y="696464"/>
                  </a:cubicBezTo>
                  <a:cubicBezTo>
                    <a:pt x="110668" y="703467"/>
                    <a:pt x="122208" y="715951"/>
                    <a:pt x="134658" y="726913"/>
                  </a:cubicBezTo>
                  <a:cubicBezTo>
                    <a:pt x="138302" y="730567"/>
                    <a:pt x="138909" y="730567"/>
                    <a:pt x="143160" y="730567"/>
                  </a:cubicBezTo>
                  <a:cubicBezTo>
                    <a:pt x="147412" y="730567"/>
                    <a:pt x="149537" y="730567"/>
                    <a:pt x="149537" y="72752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5" name="Freeform: Shape 1834">
              <a:extLst>
                <a:ext uri="{FF2B5EF4-FFF2-40B4-BE49-F238E27FC236}">
                  <a16:creationId xmlns:a16="http://schemas.microsoft.com/office/drawing/2014/main" id="{49E02259-CEB1-2B9D-E40C-A9BA96C0CAA0}"/>
                </a:ext>
              </a:extLst>
            </p:cNvPr>
            <p:cNvSpPr/>
            <p:nvPr>
              <p:custDataLst>
                <p:tags r:id="rId95"/>
              </p:custDataLst>
            </p:nvPr>
          </p:nvSpPr>
          <p:spPr>
            <a:xfrm>
              <a:off x="6098638" y="7318384"/>
              <a:ext cx="149704" cy="214662"/>
            </a:xfrm>
            <a:custGeom>
              <a:avLst/>
              <a:gdLst>
                <a:gd name="connsiteX0" fmla="*/ 105211 w 149704"/>
                <a:gd name="connsiteY0" fmla="*/ 194678 h 214662"/>
                <a:gd name="connsiteX1" fmla="*/ 105211 w 149704"/>
                <a:gd name="connsiteY1" fmla="*/ 214774 h 214662"/>
                <a:gd name="connsiteX2" fmla="*/ 149849 w 149704"/>
                <a:gd name="connsiteY2" fmla="*/ 211424 h 214662"/>
                <a:gd name="connsiteX3" fmla="*/ 149849 w 149704"/>
                <a:gd name="connsiteY3" fmla="*/ 201985 h 214662"/>
                <a:gd name="connsiteX4" fmla="*/ 126164 w 149704"/>
                <a:gd name="connsiteY4" fmla="*/ 184934 h 214662"/>
                <a:gd name="connsiteX5" fmla="*/ 126164 w 149704"/>
                <a:gd name="connsiteY5" fmla="*/ 111 h 214662"/>
                <a:gd name="connsiteX6" fmla="*/ 82437 w 149704"/>
                <a:gd name="connsiteY6" fmla="*/ 3460 h 214662"/>
                <a:gd name="connsiteX7" fmla="*/ 82437 w 149704"/>
                <a:gd name="connsiteY7" fmla="*/ 12899 h 214662"/>
                <a:gd name="connsiteX8" fmla="*/ 106122 w 149704"/>
                <a:gd name="connsiteY8" fmla="*/ 29951 h 214662"/>
                <a:gd name="connsiteX9" fmla="*/ 106122 w 149704"/>
                <a:gd name="connsiteY9" fmla="*/ 95720 h 214662"/>
                <a:gd name="connsiteX10" fmla="*/ 67861 w 149704"/>
                <a:gd name="connsiteY10" fmla="*/ 76841 h 214662"/>
                <a:gd name="connsiteX11" fmla="*/ 144 w 149704"/>
                <a:gd name="connsiteY11" fmla="*/ 145960 h 214662"/>
                <a:gd name="connsiteX12" fmla="*/ 64520 w 149704"/>
                <a:gd name="connsiteY12" fmla="*/ 214774 h 214662"/>
                <a:gd name="connsiteX13" fmla="*/ 105211 w 149704"/>
                <a:gd name="connsiteY13" fmla="*/ 194678 h 214662"/>
                <a:gd name="connsiteX14" fmla="*/ 105211 w 149704"/>
                <a:gd name="connsiteY14" fmla="*/ 113075 h 214662"/>
                <a:gd name="connsiteX15" fmla="*/ 105211 w 149704"/>
                <a:gd name="connsiteY15" fmla="*/ 175495 h 214662"/>
                <a:gd name="connsiteX16" fmla="*/ 101871 w 149704"/>
                <a:gd name="connsiteY16" fmla="*/ 186761 h 214662"/>
                <a:gd name="connsiteX17" fmla="*/ 66039 w 149704"/>
                <a:gd name="connsiteY17" fmla="*/ 208075 h 214662"/>
                <a:gd name="connsiteX18" fmla="*/ 34154 w 149704"/>
                <a:gd name="connsiteY18" fmla="*/ 188588 h 214662"/>
                <a:gd name="connsiteX19" fmla="*/ 25348 w 149704"/>
                <a:gd name="connsiteY19" fmla="*/ 146264 h 214662"/>
                <a:gd name="connsiteX20" fmla="*/ 34762 w 149704"/>
                <a:gd name="connsiteY20" fmla="*/ 103027 h 214662"/>
                <a:gd name="connsiteX21" fmla="*/ 69075 w 149704"/>
                <a:gd name="connsiteY21" fmla="*/ 83540 h 214662"/>
                <a:gd name="connsiteX22" fmla="*/ 101871 w 149704"/>
                <a:gd name="connsiteY22" fmla="*/ 101809 h 214662"/>
                <a:gd name="connsiteX23" fmla="*/ 105211 w 149704"/>
                <a:gd name="connsiteY23" fmla="*/ 113075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211" y="194678"/>
                  </a:moveTo>
                  <a:lnTo>
                    <a:pt x="105211" y="214774"/>
                  </a:lnTo>
                  <a:lnTo>
                    <a:pt x="149849" y="211424"/>
                  </a:lnTo>
                  <a:lnTo>
                    <a:pt x="149849" y="201985"/>
                  </a:lnTo>
                  <a:cubicBezTo>
                    <a:pt x="128593" y="201985"/>
                    <a:pt x="126164" y="199854"/>
                    <a:pt x="126164" y="184934"/>
                  </a:cubicBezTo>
                  <a:lnTo>
                    <a:pt x="126164" y="111"/>
                  </a:lnTo>
                  <a:lnTo>
                    <a:pt x="82437" y="3460"/>
                  </a:lnTo>
                  <a:lnTo>
                    <a:pt x="82437" y="12899"/>
                  </a:lnTo>
                  <a:cubicBezTo>
                    <a:pt x="103693" y="12899"/>
                    <a:pt x="106122" y="15031"/>
                    <a:pt x="106122" y="29951"/>
                  </a:cubicBezTo>
                  <a:lnTo>
                    <a:pt x="106122" y="95720"/>
                  </a:lnTo>
                  <a:cubicBezTo>
                    <a:pt x="97316" y="84758"/>
                    <a:pt x="84258" y="76841"/>
                    <a:pt x="67861" y="76841"/>
                  </a:cubicBezTo>
                  <a:cubicBezTo>
                    <a:pt x="32029" y="76841"/>
                    <a:pt x="144" y="106681"/>
                    <a:pt x="144" y="145960"/>
                  </a:cubicBezTo>
                  <a:cubicBezTo>
                    <a:pt x="144" y="184630"/>
                    <a:pt x="29903" y="214774"/>
                    <a:pt x="64520" y="214774"/>
                  </a:cubicBezTo>
                  <a:cubicBezTo>
                    <a:pt x="83955" y="214774"/>
                    <a:pt x="97620" y="204421"/>
                    <a:pt x="105211" y="194678"/>
                  </a:cubicBezTo>
                  <a:close/>
                  <a:moveTo>
                    <a:pt x="105211" y="113075"/>
                  </a:moveTo>
                  <a:lnTo>
                    <a:pt x="105211" y="175495"/>
                  </a:lnTo>
                  <a:cubicBezTo>
                    <a:pt x="105211" y="180976"/>
                    <a:pt x="105211" y="181585"/>
                    <a:pt x="101871" y="186761"/>
                  </a:cubicBezTo>
                  <a:cubicBezTo>
                    <a:pt x="92761" y="201376"/>
                    <a:pt x="79096" y="208075"/>
                    <a:pt x="66039" y="208075"/>
                  </a:cubicBezTo>
                  <a:cubicBezTo>
                    <a:pt x="52374" y="208075"/>
                    <a:pt x="41442" y="200158"/>
                    <a:pt x="34154" y="188588"/>
                  </a:cubicBezTo>
                  <a:cubicBezTo>
                    <a:pt x="26259" y="176104"/>
                    <a:pt x="25348" y="158748"/>
                    <a:pt x="25348" y="146264"/>
                  </a:cubicBezTo>
                  <a:cubicBezTo>
                    <a:pt x="25348" y="134998"/>
                    <a:pt x="25956" y="116729"/>
                    <a:pt x="34762" y="103027"/>
                  </a:cubicBezTo>
                  <a:cubicBezTo>
                    <a:pt x="41139" y="93588"/>
                    <a:pt x="52678" y="83540"/>
                    <a:pt x="69075" y="83540"/>
                  </a:cubicBezTo>
                  <a:cubicBezTo>
                    <a:pt x="79704" y="83540"/>
                    <a:pt x="92457" y="88107"/>
                    <a:pt x="101871" y="101809"/>
                  </a:cubicBezTo>
                  <a:cubicBezTo>
                    <a:pt x="105211" y="106986"/>
                    <a:pt x="105211" y="107595"/>
                    <a:pt x="105211" y="11307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6" name="Freeform: Shape 1835">
              <a:extLst>
                <a:ext uri="{FF2B5EF4-FFF2-40B4-BE49-F238E27FC236}">
                  <a16:creationId xmlns:a16="http://schemas.microsoft.com/office/drawing/2014/main" id="{6733067B-39EB-209E-00D7-8E02345C1F60}"/>
                </a:ext>
              </a:extLst>
            </p:cNvPr>
            <p:cNvSpPr/>
            <p:nvPr>
              <p:custDataLst>
                <p:tags r:id="rId96"/>
              </p:custDataLst>
            </p:nvPr>
          </p:nvSpPr>
          <p:spPr>
            <a:xfrm>
              <a:off x="6273109" y="7315035"/>
              <a:ext cx="151526" cy="277082"/>
            </a:xfrm>
            <a:custGeom>
              <a:avLst/>
              <a:gdLst>
                <a:gd name="connsiteX0" fmla="*/ 95500 w 151526"/>
                <a:gd name="connsiteY0" fmla="*/ 92979 h 277082"/>
                <a:gd name="connsiteX1" fmla="*/ 121614 w 151526"/>
                <a:gd name="connsiteY1" fmla="*/ 92979 h 277082"/>
                <a:gd name="connsiteX2" fmla="*/ 130724 w 151526"/>
                <a:gd name="connsiteY2" fmla="*/ 86890 h 277082"/>
                <a:gd name="connsiteX3" fmla="*/ 122525 w 151526"/>
                <a:gd name="connsiteY3" fmla="*/ 83540 h 277082"/>
                <a:gd name="connsiteX4" fmla="*/ 97321 w 151526"/>
                <a:gd name="connsiteY4" fmla="*/ 83540 h 277082"/>
                <a:gd name="connsiteX5" fmla="*/ 103698 w 151526"/>
                <a:gd name="connsiteY5" fmla="*/ 48829 h 277082"/>
                <a:gd name="connsiteX6" fmla="*/ 110986 w 151526"/>
                <a:gd name="connsiteY6" fmla="*/ 17162 h 277082"/>
                <a:gd name="connsiteX7" fmla="*/ 125258 w 151526"/>
                <a:gd name="connsiteY7" fmla="*/ 6810 h 277082"/>
                <a:gd name="connsiteX8" fmla="*/ 140138 w 151526"/>
                <a:gd name="connsiteY8" fmla="*/ 12290 h 277082"/>
                <a:gd name="connsiteX9" fmla="*/ 123740 w 151526"/>
                <a:gd name="connsiteY9" fmla="*/ 28733 h 277082"/>
                <a:gd name="connsiteX10" fmla="*/ 134975 w 151526"/>
                <a:gd name="connsiteY10" fmla="*/ 39390 h 277082"/>
                <a:gd name="connsiteX11" fmla="*/ 151677 w 151526"/>
                <a:gd name="connsiteY11" fmla="*/ 21120 h 277082"/>
                <a:gd name="connsiteX12" fmla="*/ 125258 w 151526"/>
                <a:gd name="connsiteY12" fmla="*/ 111 h 277082"/>
                <a:gd name="connsiteX13" fmla="*/ 86693 w 151526"/>
                <a:gd name="connsiteY13" fmla="*/ 35736 h 277082"/>
                <a:gd name="connsiteX14" fmla="*/ 76672 w 151526"/>
                <a:gd name="connsiteY14" fmla="*/ 83540 h 277082"/>
                <a:gd name="connsiteX15" fmla="*/ 55720 w 151526"/>
                <a:gd name="connsiteY15" fmla="*/ 83540 h 277082"/>
                <a:gd name="connsiteX16" fmla="*/ 46610 w 151526"/>
                <a:gd name="connsiteY16" fmla="*/ 89325 h 277082"/>
                <a:gd name="connsiteX17" fmla="*/ 55113 w 151526"/>
                <a:gd name="connsiteY17" fmla="*/ 92979 h 277082"/>
                <a:gd name="connsiteX18" fmla="*/ 75154 w 151526"/>
                <a:gd name="connsiteY18" fmla="*/ 92979 h 277082"/>
                <a:gd name="connsiteX19" fmla="*/ 52380 w 151526"/>
                <a:gd name="connsiteY19" fmla="*/ 213251 h 277082"/>
                <a:gd name="connsiteX20" fmla="*/ 25961 w 151526"/>
                <a:gd name="connsiteY20" fmla="*/ 270495 h 277082"/>
                <a:gd name="connsiteX21" fmla="*/ 11385 w 151526"/>
                <a:gd name="connsiteY21" fmla="*/ 265014 h 277082"/>
                <a:gd name="connsiteX22" fmla="*/ 28087 w 151526"/>
                <a:gd name="connsiteY22" fmla="*/ 248572 h 277082"/>
                <a:gd name="connsiteX23" fmla="*/ 16851 w 151526"/>
                <a:gd name="connsiteY23" fmla="*/ 237915 h 277082"/>
                <a:gd name="connsiteX24" fmla="*/ 150 w 151526"/>
                <a:gd name="connsiteY24" fmla="*/ 256184 h 277082"/>
                <a:gd name="connsiteX25" fmla="*/ 25961 w 151526"/>
                <a:gd name="connsiteY25" fmla="*/ 277194 h 277082"/>
                <a:gd name="connsiteX26" fmla="*/ 60275 w 151526"/>
                <a:gd name="connsiteY26" fmla="*/ 247658 h 277082"/>
                <a:gd name="connsiteX27" fmla="*/ 77280 w 151526"/>
                <a:gd name="connsiteY27" fmla="*/ 189501 h 277082"/>
                <a:gd name="connsiteX28" fmla="*/ 95500 w 151526"/>
                <a:gd name="connsiteY28" fmla="*/ 92979 h 27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526" h="277082">
                  <a:moveTo>
                    <a:pt x="95500" y="92979"/>
                  </a:moveTo>
                  <a:lnTo>
                    <a:pt x="121614" y="92979"/>
                  </a:lnTo>
                  <a:cubicBezTo>
                    <a:pt x="127688" y="92979"/>
                    <a:pt x="130724" y="92979"/>
                    <a:pt x="130724" y="86890"/>
                  </a:cubicBezTo>
                  <a:cubicBezTo>
                    <a:pt x="130724" y="83540"/>
                    <a:pt x="127688" y="83540"/>
                    <a:pt x="122525" y="83540"/>
                  </a:cubicBezTo>
                  <a:lnTo>
                    <a:pt x="97321" y="83540"/>
                  </a:lnTo>
                  <a:lnTo>
                    <a:pt x="103698" y="48829"/>
                  </a:lnTo>
                  <a:cubicBezTo>
                    <a:pt x="104913" y="42435"/>
                    <a:pt x="109164" y="20816"/>
                    <a:pt x="110986" y="17162"/>
                  </a:cubicBezTo>
                  <a:cubicBezTo>
                    <a:pt x="113719" y="11377"/>
                    <a:pt x="118881" y="6810"/>
                    <a:pt x="125258" y="6810"/>
                  </a:cubicBezTo>
                  <a:cubicBezTo>
                    <a:pt x="126473" y="6810"/>
                    <a:pt x="134368" y="6810"/>
                    <a:pt x="140138" y="12290"/>
                  </a:cubicBezTo>
                  <a:cubicBezTo>
                    <a:pt x="126777" y="13508"/>
                    <a:pt x="123740" y="24165"/>
                    <a:pt x="123740" y="28733"/>
                  </a:cubicBezTo>
                  <a:cubicBezTo>
                    <a:pt x="123740" y="35736"/>
                    <a:pt x="129206" y="39390"/>
                    <a:pt x="134975" y="39390"/>
                  </a:cubicBezTo>
                  <a:cubicBezTo>
                    <a:pt x="142871" y="39390"/>
                    <a:pt x="151677" y="32691"/>
                    <a:pt x="151677" y="21120"/>
                  </a:cubicBezTo>
                  <a:cubicBezTo>
                    <a:pt x="151677" y="7114"/>
                    <a:pt x="137708" y="111"/>
                    <a:pt x="125258" y="111"/>
                  </a:cubicBezTo>
                  <a:cubicBezTo>
                    <a:pt x="114934" y="111"/>
                    <a:pt x="95803" y="5592"/>
                    <a:pt x="86693" y="35736"/>
                  </a:cubicBezTo>
                  <a:cubicBezTo>
                    <a:pt x="84871" y="42130"/>
                    <a:pt x="83960" y="45175"/>
                    <a:pt x="76672" y="83540"/>
                  </a:cubicBezTo>
                  <a:lnTo>
                    <a:pt x="55720" y="83540"/>
                  </a:lnTo>
                  <a:cubicBezTo>
                    <a:pt x="49950" y="83540"/>
                    <a:pt x="46610" y="83540"/>
                    <a:pt x="46610" y="89325"/>
                  </a:cubicBezTo>
                  <a:cubicBezTo>
                    <a:pt x="46610" y="92979"/>
                    <a:pt x="49343" y="92979"/>
                    <a:pt x="55113" y="92979"/>
                  </a:cubicBezTo>
                  <a:lnTo>
                    <a:pt x="75154" y="92979"/>
                  </a:lnTo>
                  <a:lnTo>
                    <a:pt x="52380" y="213251"/>
                  </a:lnTo>
                  <a:cubicBezTo>
                    <a:pt x="46914" y="242787"/>
                    <a:pt x="41751" y="270495"/>
                    <a:pt x="25961" y="270495"/>
                  </a:cubicBezTo>
                  <a:cubicBezTo>
                    <a:pt x="24746" y="270495"/>
                    <a:pt x="17155" y="270495"/>
                    <a:pt x="11385" y="265014"/>
                  </a:cubicBezTo>
                  <a:cubicBezTo>
                    <a:pt x="25354" y="264101"/>
                    <a:pt x="28087" y="253139"/>
                    <a:pt x="28087" y="248572"/>
                  </a:cubicBezTo>
                  <a:cubicBezTo>
                    <a:pt x="28087" y="241569"/>
                    <a:pt x="22621" y="237915"/>
                    <a:pt x="16851" y="237915"/>
                  </a:cubicBezTo>
                  <a:cubicBezTo>
                    <a:pt x="8956" y="237915"/>
                    <a:pt x="150" y="244614"/>
                    <a:pt x="150" y="256184"/>
                  </a:cubicBezTo>
                  <a:cubicBezTo>
                    <a:pt x="150" y="269886"/>
                    <a:pt x="13511" y="277194"/>
                    <a:pt x="25961" y="277194"/>
                  </a:cubicBezTo>
                  <a:cubicBezTo>
                    <a:pt x="42662" y="277194"/>
                    <a:pt x="54809" y="259229"/>
                    <a:pt x="60275" y="247658"/>
                  </a:cubicBezTo>
                  <a:cubicBezTo>
                    <a:pt x="69992" y="228476"/>
                    <a:pt x="76976" y="191633"/>
                    <a:pt x="77280" y="189501"/>
                  </a:cubicBezTo>
                  <a:lnTo>
                    <a:pt x="95500" y="929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7" name="Freeform: Shape 1836">
              <a:extLst>
                <a:ext uri="{FF2B5EF4-FFF2-40B4-BE49-F238E27FC236}">
                  <a16:creationId xmlns:a16="http://schemas.microsoft.com/office/drawing/2014/main" id="{EEE944F8-4447-C786-DAD6-7C77C1B910D4}"/>
                </a:ext>
              </a:extLst>
            </p:cNvPr>
            <p:cNvSpPr/>
            <p:nvPr>
              <p:custDataLst>
                <p:tags r:id="rId97"/>
              </p:custDataLst>
            </p:nvPr>
          </p:nvSpPr>
          <p:spPr>
            <a:xfrm>
              <a:off x="6088313" y="7653474"/>
              <a:ext cx="350055" cy="12178"/>
            </a:xfrm>
            <a:custGeom>
              <a:avLst/>
              <a:gdLst>
                <a:gd name="connsiteX0" fmla="*/ 0 w 350055"/>
                <a:gd name="connsiteY0" fmla="*/ 0 h 12178"/>
                <a:gd name="connsiteX1" fmla="*/ 350055 w 350055"/>
                <a:gd name="connsiteY1" fmla="*/ 0 h 12178"/>
                <a:gd name="connsiteX2" fmla="*/ 350055 w 350055"/>
                <a:gd name="connsiteY2" fmla="*/ 12179 h 12178"/>
                <a:gd name="connsiteX3" fmla="*/ 0 w 350055"/>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50055" h="12178">
                  <a:moveTo>
                    <a:pt x="0" y="0"/>
                  </a:moveTo>
                  <a:lnTo>
                    <a:pt x="350055" y="0"/>
                  </a:lnTo>
                  <a:lnTo>
                    <a:pt x="350055"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8" name="Freeform: Shape 1837">
              <a:extLst>
                <a:ext uri="{FF2B5EF4-FFF2-40B4-BE49-F238E27FC236}">
                  <a16:creationId xmlns:a16="http://schemas.microsoft.com/office/drawing/2014/main" id="{23B66980-F4D3-042A-AAD3-FA62EA769B6E}"/>
                </a:ext>
              </a:extLst>
            </p:cNvPr>
            <p:cNvSpPr/>
            <p:nvPr>
              <p:custDataLst>
                <p:tags r:id="rId98"/>
              </p:custDataLst>
            </p:nvPr>
          </p:nvSpPr>
          <p:spPr>
            <a:xfrm>
              <a:off x="6134487" y="7733234"/>
              <a:ext cx="149704" cy="214662"/>
            </a:xfrm>
            <a:custGeom>
              <a:avLst/>
              <a:gdLst>
                <a:gd name="connsiteX0" fmla="*/ 105212 w 149704"/>
                <a:gd name="connsiteY0" fmla="*/ 194691 h 214662"/>
                <a:gd name="connsiteX1" fmla="*/ 105212 w 149704"/>
                <a:gd name="connsiteY1" fmla="*/ 214787 h 214662"/>
                <a:gd name="connsiteX2" fmla="*/ 149850 w 149704"/>
                <a:gd name="connsiteY2" fmla="*/ 211438 h 214662"/>
                <a:gd name="connsiteX3" fmla="*/ 149850 w 149704"/>
                <a:gd name="connsiteY3" fmla="*/ 201999 h 214662"/>
                <a:gd name="connsiteX4" fmla="*/ 126165 w 149704"/>
                <a:gd name="connsiteY4" fmla="*/ 184948 h 214662"/>
                <a:gd name="connsiteX5" fmla="*/ 126165 w 149704"/>
                <a:gd name="connsiteY5" fmla="*/ 124 h 214662"/>
                <a:gd name="connsiteX6" fmla="*/ 82438 w 149704"/>
                <a:gd name="connsiteY6" fmla="*/ 3474 h 214662"/>
                <a:gd name="connsiteX7" fmla="*/ 82438 w 149704"/>
                <a:gd name="connsiteY7" fmla="*/ 12913 h 214662"/>
                <a:gd name="connsiteX8" fmla="*/ 106123 w 149704"/>
                <a:gd name="connsiteY8" fmla="*/ 29964 h 214662"/>
                <a:gd name="connsiteX9" fmla="*/ 106123 w 149704"/>
                <a:gd name="connsiteY9" fmla="*/ 95733 h 214662"/>
                <a:gd name="connsiteX10" fmla="*/ 67862 w 149704"/>
                <a:gd name="connsiteY10" fmla="*/ 76855 h 214662"/>
                <a:gd name="connsiteX11" fmla="*/ 146 w 149704"/>
                <a:gd name="connsiteY11" fmla="*/ 145973 h 214662"/>
                <a:gd name="connsiteX12" fmla="*/ 64522 w 149704"/>
                <a:gd name="connsiteY12" fmla="*/ 214787 h 214662"/>
                <a:gd name="connsiteX13" fmla="*/ 105212 w 149704"/>
                <a:gd name="connsiteY13" fmla="*/ 194691 h 214662"/>
                <a:gd name="connsiteX14" fmla="*/ 105212 w 149704"/>
                <a:gd name="connsiteY14" fmla="*/ 113089 h 214662"/>
                <a:gd name="connsiteX15" fmla="*/ 105212 w 149704"/>
                <a:gd name="connsiteY15" fmla="*/ 175509 h 214662"/>
                <a:gd name="connsiteX16" fmla="*/ 101872 w 149704"/>
                <a:gd name="connsiteY16" fmla="*/ 186775 h 214662"/>
                <a:gd name="connsiteX17" fmla="*/ 66040 w 149704"/>
                <a:gd name="connsiteY17" fmla="*/ 208089 h 214662"/>
                <a:gd name="connsiteX18" fmla="*/ 34156 w 149704"/>
                <a:gd name="connsiteY18" fmla="*/ 188602 h 214662"/>
                <a:gd name="connsiteX19" fmla="*/ 25349 w 149704"/>
                <a:gd name="connsiteY19" fmla="*/ 146278 h 214662"/>
                <a:gd name="connsiteX20" fmla="*/ 34763 w 149704"/>
                <a:gd name="connsiteY20" fmla="*/ 103041 h 214662"/>
                <a:gd name="connsiteX21" fmla="*/ 69077 w 149704"/>
                <a:gd name="connsiteY21" fmla="*/ 83554 h 214662"/>
                <a:gd name="connsiteX22" fmla="*/ 101872 w 149704"/>
                <a:gd name="connsiteY22" fmla="*/ 101823 h 214662"/>
                <a:gd name="connsiteX23" fmla="*/ 105212 w 149704"/>
                <a:gd name="connsiteY23" fmla="*/ 11308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212" y="194691"/>
                  </a:moveTo>
                  <a:lnTo>
                    <a:pt x="105212" y="214787"/>
                  </a:lnTo>
                  <a:lnTo>
                    <a:pt x="149850" y="211438"/>
                  </a:lnTo>
                  <a:lnTo>
                    <a:pt x="149850" y="201999"/>
                  </a:lnTo>
                  <a:cubicBezTo>
                    <a:pt x="128594" y="201999"/>
                    <a:pt x="126165" y="199868"/>
                    <a:pt x="126165" y="184948"/>
                  </a:cubicBezTo>
                  <a:lnTo>
                    <a:pt x="126165" y="124"/>
                  </a:lnTo>
                  <a:lnTo>
                    <a:pt x="82438" y="3474"/>
                  </a:lnTo>
                  <a:lnTo>
                    <a:pt x="82438" y="12913"/>
                  </a:lnTo>
                  <a:cubicBezTo>
                    <a:pt x="103694" y="12913"/>
                    <a:pt x="106123" y="15044"/>
                    <a:pt x="106123" y="29964"/>
                  </a:cubicBezTo>
                  <a:lnTo>
                    <a:pt x="106123" y="95733"/>
                  </a:lnTo>
                  <a:cubicBezTo>
                    <a:pt x="97317" y="84772"/>
                    <a:pt x="84260" y="76855"/>
                    <a:pt x="67862" y="76855"/>
                  </a:cubicBezTo>
                  <a:cubicBezTo>
                    <a:pt x="32030" y="76855"/>
                    <a:pt x="146" y="106695"/>
                    <a:pt x="146" y="145973"/>
                  </a:cubicBezTo>
                  <a:cubicBezTo>
                    <a:pt x="146" y="184643"/>
                    <a:pt x="29904" y="214787"/>
                    <a:pt x="64522" y="214787"/>
                  </a:cubicBezTo>
                  <a:cubicBezTo>
                    <a:pt x="83956" y="214787"/>
                    <a:pt x="97621" y="204435"/>
                    <a:pt x="105212" y="194691"/>
                  </a:cubicBezTo>
                  <a:close/>
                  <a:moveTo>
                    <a:pt x="105212" y="113089"/>
                  </a:moveTo>
                  <a:lnTo>
                    <a:pt x="105212" y="175509"/>
                  </a:lnTo>
                  <a:cubicBezTo>
                    <a:pt x="105212" y="180989"/>
                    <a:pt x="105212" y="181598"/>
                    <a:pt x="101872" y="186775"/>
                  </a:cubicBezTo>
                  <a:cubicBezTo>
                    <a:pt x="92762" y="201390"/>
                    <a:pt x="79097" y="208089"/>
                    <a:pt x="66040" y="208089"/>
                  </a:cubicBezTo>
                  <a:cubicBezTo>
                    <a:pt x="52375" y="208089"/>
                    <a:pt x="41443" y="200172"/>
                    <a:pt x="34156" y="188602"/>
                  </a:cubicBezTo>
                  <a:cubicBezTo>
                    <a:pt x="26260" y="176118"/>
                    <a:pt x="25349" y="158762"/>
                    <a:pt x="25349" y="146278"/>
                  </a:cubicBezTo>
                  <a:cubicBezTo>
                    <a:pt x="25349" y="135012"/>
                    <a:pt x="25957" y="116743"/>
                    <a:pt x="34763" y="103041"/>
                  </a:cubicBezTo>
                  <a:cubicBezTo>
                    <a:pt x="41140" y="93602"/>
                    <a:pt x="52679" y="83554"/>
                    <a:pt x="69077" y="83554"/>
                  </a:cubicBezTo>
                  <a:cubicBezTo>
                    <a:pt x="79705" y="83554"/>
                    <a:pt x="92459" y="88121"/>
                    <a:pt x="101872" y="101823"/>
                  </a:cubicBezTo>
                  <a:cubicBezTo>
                    <a:pt x="105212" y="106999"/>
                    <a:pt x="105212" y="107608"/>
                    <a:pt x="105212" y="11308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9" name="Freeform: Shape 1838">
              <a:extLst>
                <a:ext uri="{FF2B5EF4-FFF2-40B4-BE49-F238E27FC236}">
                  <a16:creationId xmlns:a16="http://schemas.microsoft.com/office/drawing/2014/main" id="{4E51D804-B325-536E-B5DD-723AAF27DB22}"/>
                </a:ext>
              </a:extLst>
            </p:cNvPr>
            <p:cNvSpPr/>
            <p:nvPr>
              <p:custDataLst>
                <p:tags r:id="rId99"/>
              </p:custDataLst>
            </p:nvPr>
          </p:nvSpPr>
          <p:spPr>
            <a:xfrm>
              <a:off x="6299848" y="7753939"/>
              <a:ext cx="93223" cy="193957"/>
            </a:xfrm>
            <a:custGeom>
              <a:avLst/>
              <a:gdLst>
                <a:gd name="connsiteX0" fmla="*/ 55721 w 93223"/>
                <a:gd name="connsiteY0" fmla="*/ 68938 h 193957"/>
                <a:gd name="connsiteX1" fmla="*/ 84265 w 93223"/>
                <a:gd name="connsiteY1" fmla="*/ 68938 h 193957"/>
                <a:gd name="connsiteX2" fmla="*/ 93375 w 93223"/>
                <a:gd name="connsiteY2" fmla="*/ 62849 h 193957"/>
                <a:gd name="connsiteX3" fmla="*/ 84873 w 93223"/>
                <a:gd name="connsiteY3" fmla="*/ 59499 h 193957"/>
                <a:gd name="connsiteX4" fmla="*/ 58150 w 93223"/>
                <a:gd name="connsiteY4" fmla="*/ 59499 h 193957"/>
                <a:gd name="connsiteX5" fmla="*/ 70600 w 93223"/>
                <a:gd name="connsiteY5" fmla="*/ 8346 h 193957"/>
                <a:gd name="connsiteX6" fmla="*/ 61794 w 93223"/>
                <a:gd name="connsiteY6" fmla="*/ 124 h 193957"/>
                <a:gd name="connsiteX7" fmla="*/ 49648 w 93223"/>
                <a:gd name="connsiteY7" fmla="*/ 11086 h 193957"/>
                <a:gd name="connsiteX8" fmla="*/ 37805 w 93223"/>
                <a:gd name="connsiteY8" fmla="*/ 59499 h 193957"/>
                <a:gd name="connsiteX9" fmla="*/ 9261 w 93223"/>
                <a:gd name="connsiteY9" fmla="*/ 59499 h 193957"/>
                <a:gd name="connsiteX10" fmla="*/ 151 w 93223"/>
                <a:gd name="connsiteY10" fmla="*/ 65285 h 193957"/>
                <a:gd name="connsiteX11" fmla="*/ 8654 w 93223"/>
                <a:gd name="connsiteY11" fmla="*/ 68938 h 193957"/>
                <a:gd name="connsiteX12" fmla="*/ 35376 w 93223"/>
                <a:gd name="connsiteY12" fmla="*/ 68938 h 193957"/>
                <a:gd name="connsiteX13" fmla="*/ 12297 w 93223"/>
                <a:gd name="connsiteY13" fmla="*/ 166070 h 193957"/>
                <a:gd name="connsiteX14" fmla="*/ 40234 w 93223"/>
                <a:gd name="connsiteY14" fmla="*/ 194082 h 193957"/>
                <a:gd name="connsiteX15" fmla="*/ 88516 w 93223"/>
                <a:gd name="connsiteY15" fmla="*/ 147191 h 193957"/>
                <a:gd name="connsiteX16" fmla="*/ 84873 w 93223"/>
                <a:gd name="connsiteY16" fmla="*/ 144147 h 193957"/>
                <a:gd name="connsiteX17" fmla="*/ 80318 w 93223"/>
                <a:gd name="connsiteY17" fmla="*/ 148409 h 193957"/>
                <a:gd name="connsiteX18" fmla="*/ 40842 w 93223"/>
                <a:gd name="connsiteY18" fmla="*/ 187384 h 193957"/>
                <a:gd name="connsiteX19" fmla="*/ 31428 w 93223"/>
                <a:gd name="connsiteY19" fmla="*/ 173377 h 193957"/>
                <a:gd name="connsiteX20" fmla="*/ 33250 w 93223"/>
                <a:gd name="connsiteY20" fmla="*/ 158762 h 193957"/>
                <a:gd name="connsiteX21" fmla="*/ 55721 w 93223"/>
                <a:gd name="connsiteY21" fmla="*/ 68938 h 19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223" h="193957">
                  <a:moveTo>
                    <a:pt x="55721" y="68938"/>
                  </a:moveTo>
                  <a:lnTo>
                    <a:pt x="84265" y="68938"/>
                  </a:lnTo>
                  <a:cubicBezTo>
                    <a:pt x="90338" y="68938"/>
                    <a:pt x="93375" y="68938"/>
                    <a:pt x="93375" y="62849"/>
                  </a:cubicBezTo>
                  <a:cubicBezTo>
                    <a:pt x="93375" y="59499"/>
                    <a:pt x="90338" y="59499"/>
                    <a:pt x="84873" y="59499"/>
                  </a:cubicBezTo>
                  <a:lnTo>
                    <a:pt x="58150" y="59499"/>
                  </a:lnTo>
                  <a:cubicBezTo>
                    <a:pt x="69082" y="16262"/>
                    <a:pt x="70600" y="10173"/>
                    <a:pt x="70600" y="8346"/>
                  </a:cubicBezTo>
                  <a:cubicBezTo>
                    <a:pt x="70600" y="3169"/>
                    <a:pt x="66957" y="124"/>
                    <a:pt x="61794" y="124"/>
                  </a:cubicBezTo>
                  <a:cubicBezTo>
                    <a:pt x="60883" y="124"/>
                    <a:pt x="52381" y="429"/>
                    <a:pt x="49648" y="11086"/>
                  </a:cubicBezTo>
                  <a:lnTo>
                    <a:pt x="37805" y="59499"/>
                  </a:lnTo>
                  <a:lnTo>
                    <a:pt x="9261" y="59499"/>
                  </a:lnTo>
                  <a:cubicBezTo>
                    <a:pt x="3188" y="59499"/>
                    <a:pt x="151" y="59499"/>
                    <a:pt x="151" y="65285"/>
                  </a:cubicBezTo>
                  <a:cubicBezTo>
                    <a:pt x="151" y="68938"/>
                    <a:pt x="2580" y="68938"/>
                    <a:pt x="8654" y="68938"/>
                  </a:cubicBezTo>
                  <a:lnTo>
                    <a:pt x="35376" y="68938"/>
                  </a:lnTo>
                  <a:cubicBezTo>
                    <a:pt x="13512" y="155413"/>
                    <a:pt x="12297" y="160589"/>
                    <a:pt x="12297" y="166070"/>
                  </a:cubicBezTo>
                  <a:cubicBezTo>
                    <a:pt x="12297" y="182512"/>
                    <a:pt x="23837" y="194082"/>
                    <a:pt x="40234" y="194082"/>
                  </a:cubicBezTo>
                  <a:cubicBezTo>
                    <a:pt x="71208" y="194082"/>
                    <a:pt x="88516" y="149627"/>
                    <a:pt x="88516" y="147191"/>
                  </a:cubicBezTo>
                  <a:cubicBezTo>
                    <a:pt x="88516" y="144147"/>
                    <a:pt x="86087" y="144147"/>
                    <a:pt x="84873" y="144147"/>
                  </a:cubicBezTo>
                  <a:cubicBezTo>
                    <a:pt x="82140" y="144147"/>
                    <a:pt x="81836" y="145060"/>
                    <a:pt x="80318" y="148409"/>
                  </a:cubicBezTo>
                  <a:cubicBezTo>
                    <a:pt x="67260" y="180076"/>
                    <a:pt x="51166" y="187384"/>
                    <a:pt x="40842" y="187384"/>
                  </a:cubicBezTo>
                  <a:cubicBezTo>
                    <a:pt x="34465" y="187384"/>
                    <a:pt x="31428" y="183425"/>
                    <a:pt x="31428" y="173377"/>
                  </a:cubicBezTo>
                  <a:cubicBezTo>
                    <a:pt x="31428" y="166070"/>
                    <a:pt x="32035" y="163938"/>
                    <a:pt x="33250" y="158762"/>
                  </a:cubicBezTo>
                  <a:lnTo>
                    <a:pt x="55721" y="6893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0" name="Freeform: Shape 1839">
              <a:extLst>
                <a:ext uri="{FF2B5EF4-FFF2-40B4-BE49-F238E27FC236}">
                  <a16:creationId xmlns:a16="http://schemas.microsoft.com/office/drawing/2014/main" id="{F331F0A7-62EA-624A-EEC7-D821DE433221}"/>
                </a:ext>
              </a:extLst>
            </p:cNvPr>
            <p:cNvSpPr/>
            <p:nvPr>
              <p:custDataLst>
                <p:tags r:id="rId100"/>
              </p:custDataLst>
            </p:nvPr>
          </p:nvSpPr>
          <p:spPr>
            <a:xfrm>
              <a:off x="6485436" y="7294176"/>
              <a:ext cx="149401" cy="730462"/>
            </a:xfrm>
            <a:custGeom>
              <a:avLst/>
              <a:gdLst>
                <a:gd name="connsiteX0" fmla="*/ 149558 w 149401"/>
                <a:gd name="connsiteY0" fmla="*/ 365487 h 730462"/>
                <a:gd name="connsiteX1" fmla="*/ 45099 w 149401"/>
                <a:gd name="connsiteY1" fmla="*/ 34206 h 730462"/>
                <a:gd name="connsiteX2" fmla="*/ 15036 w 149401"/>
                <a:gd name="connsiteY2" fmla="*/ 3757 h 730462"/>
                <a:gd name="connsiteX3" fmla="*/ 6534 w 149401"/>
                <a:gd name="connsiteY3" fmla="*/ 104 h 730462"/>
                <a:gd name="connsiteX4" fmla="*/ 157 w 149401"/>
                <a:gd name="connsiteY4" fmla="*/ 3148 h 730462"/>
                <a:gd name="connsiteX5" fmla="*/ 1979 w 149401"/>
                <a:gd name="connsiteY5" fmla="*/ 6193 h 730462"/>
                <a:gd name="connsiteX6" fmla="*/ 53298 w 149401"/>
                <a:gd name="connsiteY6" fmla="*/ 70440 h 730462"/>
                <a:gd name="connsiteX7" fmla="*/ 124354 w 149401"/>
                <a:gd name="connsiteY7" fmla="*/ 365183 h 730462"/>
                <a:gd name="connsiteX8" fmla="*/ 63319 w 149401"/>
                <a:gd name="connsiteY8" fmla="*/ 643483 h 730462"/>
                <a:gd name="connsiteX9" fmla="*/ 1372 w 149401"/>
                <a:gd name="connsiteY9" fmla="*/ 724781 h 730462"/>
                <a:gd name="connsiteX10" fmla="*/ 157 w 149401"/>
                <a:gd name="connsiteY10" fmla="*/ 727522 h 730462"/>
                <a:gd name="connsiteX11" fmla="*/ 6534 w 149401"/>
                <a:gd name="connsiteY11" fmla="*/ 730567 h 730462"/>
                <a:gd name="connsiteX12" fmla="*/ 15947 w 149401"/>
                <a:gd name="connsiteY12" fmla="*/ 725999 h 730462"/>
                <a:gd name="connsiteX13" fmla="*/ 149558 w 149401"/>
                <a:gd name="connsiteY13" fmla="*/ 365487 h 73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01" h="730462">
                  <a:moveTo>
                    <a:pt x="149558" y="365487"/>
                  </a:moveTo>
                  <a:cubicBezTo>
                    <a:pt x="149558" y="245824"/>
                    <a:pt x="122229" y="125248"/>
                    <a:pt x="45099" y="34206"/>
                  </a:cubicBezTo>
                  <a:cubicBezTo>
                    <a:pt x="39026" y="27203"/>
                    <a:pt x="27487" y="14719"/>
                    <a:pt x="15036" y="3757"/>
                  </a:cubicBezTo>
                  <a:cubicBezTo>
                    <a:pt x="11392" y="104"/>
                    <a:pt x="10785" y="104"/>
                    <a:pt x="6534" y="104"/>
                  </a:cubicBezTo>
                  <a:cubicBezTo>
                    <a:pt x="2890" y="104"/>
                    <a:pt x="157" y="104"/>
                    <a:pt x="157" y="3148"/>
                  </a:cubicBezTo>
                  <a:cubicBezTo>
                    <a:pt x="157" y="4366"/>
                    <a:pt x="1372" y="5584"/>
                    <a:pt x="1979" y="6193"/>
                  </a:cubicBezTo>
                  <a:cubicBezTo>
                    <a:pt x="12607" y="17155"/>
                    <a:pt x="32952" y="37555"/>
                    <a:pt x="53298" y="70440"/>
                  </a:cubicBezTo>
                  <a:cubicBezTo>
                    <a:pt x="102187" y="148997"/>
                    <a:pt x="124354" y="247956"/>
                    <a:pt x="124354" y="365183"/>
                  </a:cubicBezTo>
                  <a:cubicBezTo>
                    <a:pt x="124354" y="447090"/>
                    <a:pt x="113423" y="552746"/>
                    <a:pt x="63319" y="643483"/>
                  </a:cubicBezTo>
                  <a:cubicBezTo>
                    <a:pt x="39329" y="686721"/>
                    <a:pt x="14125" y="711993"/>
                    <a:pt x="1372" y="724781"/>
                  </a:cubicBezTo>
                  <a:cubicBezTo>
                    <a:pt x="764" y="725695"/>
                    <a:pt x="157" y="726608"/>
                    <a:pt x="157" y="727522"/>
                  </a:cubicBezTo>
                  <a:cubicBezTo>
                    <a:pt x="157" y="730567"/>
                    <a:pt x="2890" y="730567"/>
                    <a:pt x="6534" y="730567"/>
                  </a:cubicBezTo>
                  <a:cubicBezTo>
                    <a:pt x="10785" y="730567"/>
                    <a:pt x="11392" y="730567"/>
                    <a:pt x="15947" y="725999"/>
                  </a:cubicBezTo>
                  <a:cubicBezTo>
                    <a:pt x="117674" y="633131"/>
                    <a:pt x="149558" y="493676"/>
                    <a:pt x="149558" y="365487"/>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1" name="Freeform: Shape 1840">
              <a:extLst>
                <a:ext uri="{FF2B5EF4-FFF2-40B4-BE49-F238E27FC236}">
                  <a16:creationId xmlns:a16="http://schemas.microsoft.com/office/drawing/2014/main" id="{D8DC0F77-4047-405A-7D7B-D68E1F9B4B61}"/>
                </a:ext>
              </a:extLst>
            </p:cNvPr>
            <p:cNvSpPr/>
            <p:nvPr>
              <p:custDataLst>
                <p:tags r:id="rId101"/>
              </p:custDataLst>
            </p:nvPr>
          </p:nvSpPr>
          <p:spPr>
            <a:xfrm>
              <a:off x="6713217" y="7890337"/>
              <a:ext cx="143267" cy="154100"/>
            </a:xfrm>
            <a:custGeom>
              <a:avLst/>
              <a:gdLst>
                <a:gd name="connsiteX0" fmla="*/ 143432 w 143267"/>
                <a:gd name="connsiteY0" fmla="*/ 5669 h 154100"/>
                <a:gd name="connsiteX1" fmla="*/ 140456 w 143267"/>
                <a:gd name="connsiteY1" fmla="*/ 128 h 154100"/>
                <a:gd name="connsiteX2" fmla="*/ 136842 w 143267"/>
                <a:gd name="connsiteY2" fmla="*/ 2685 h 154100"/>
                <a:gd name="connsiteX3" fmla="*/ 125576 w 143267"/>
                <a:gd name="connsiteY3" fmla="*/ 18884 h 154100"/>
                <a:gd name="connsiteX4" fmla="*/ 81576 w 143267"/>
                <a:gd name="connsiteY4" fmla="*/ 128 h 154100"/>
                <a:gd name="connsiteX5" fmla="*/ 164 w 143267"/>
                <a:gd name="connsiteY5" fmla="*/ 77071 h 154100"/>
                <a:gd name="connsiteX6" fmla="*/ 81576 w 143267"/>
                <a:gd name="connsiteY6" fmla="*/ 154228 h 154100"/>
                <a:gd name="connsiteX7" fmla="*/ 143432 w 143267"/>
                <a:gd name="connsiteY7" fmla="*/ 100091 h 154100"/>
                <a:gd name="connsiteX8" fmla="*/ 139818 w 143267"/>
                <a:gd name="connsiteY8" fmla="*/ 96041 h 154100"/>
                <a:gd name="connsiteX9" fmla="*/ 136205 w 143267"/>
                <a:gd name="connsiteY9" fmla="*/ 98812 h 154100"/>
                <a:gd name="connsiteX10" fmla="*/ 84552 w 143267"/>
                <a:gd name="connsiteY10" fmla="*/ 146555 h 154100"/>
                <a:gd name="connsiteX11" fmla="*/ 22909 w 143267"/>
                <a:gd name="connsiteY11" fmla="*/ 77284 h 154100"/>
                <a:gd name="connsiteX12" fmla="*/ 84127 w 143267"/>
                <a:gd name="connsiteY12" fmla="*/ 7801 h 154100"/>
                <a:gd name="connsiteX13" fmla="*/ 135779 w 143267"/>
                <a:gd name="connsiteY13" fmla="*/ 58528 h 154100"/>
                <a:gd name="connsiteX14" fmla="*/ 139606 w 143267"/>
                <a:gd name="connsiteY14" fmla="*/ 61086 h 154100"/>
                <a:gd name="connsiteX15" fmla="*/ 143432 w 143267"/>
                <a:gd name="connsiteY15" fmla="*/ 55544 h 154100"/>
                <a:gd name="connsiteX16" fmla="*/ 143432 w 143267"/>
                <a:gd name="connsiteY16" fmla="*/ 5669 h 1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267" h="154100">
                  <a:moveTo>
                    <a:pt x="143432" y="5669"/>
                  </a:moveTo>
                  <a:cubicBezTo>
                    <a:pt x="143432" y="2046"/>
                    <a:pt x="143432" y="128"/>
                    <a:pt x="140456" y="128"/>
                  </a:cubicBezTo>
                  <a:cubicBezTo>
                    <a:pt x="139606" y="128"/>
                    <a:pt x="138543" y="128"/>
                    <a:pt x="136842" y="2685"/>
                  </a:cubicBezTo>
                  <a:lnTo>
                    <a:pt x="125576" y="18884"/>
                  </a:lnTo>
                  <a:cubicBezTo>
                    <a:pt x="116649" y="9932"/>
                    <a:pt x="101982" y="128"/>
                    <a:pt x="81576" y="128"/>
                  </a:cubicBezTo>
                  <a:cubicBezTo>
                    <a:pt x="36938" y="128"/>
                    <a:pt x="164" y="34656"/>
                    <a:pt x="164" y="77071"/>
                  </a:cubicBezTo>
                  <a:cubicBezTo>
                    <a:pt x="164" y="120339"/>
                    <a:pt x="37575" y="154228"/>
                    <a:pt x="81576" y="154228"/>
                  </a:cubicBezTo>
                  <a:cubicBezTo>
                    <a:pt x="119200" y="154228"/>
                    <a:pt x="143432" y="126094"/>
                    <a:pt x="143432" y="100091"/>
                  </a:cubicBezTo>
                  <a:cubicBezTo>
                    <a:pt x="143432" y="97746"/>
                    <a:pt x="143219" y="96041"/>
                    <a:pt x="139818" y="96041"/>
                  </a:cubicBezTo>
                  <a:cubicBezTo>
                    <a:pt x="138543" y="96041"/>
                    <a:pt x="136417" y="96041"/>
                    <a:pt x="136205" y="98812"/>
                  </a:cubicBezTo>
                  <a:cubicBezTo>
                    <a:pt x="134504" y="133127"/>
                    <a:pt x="105596" y="146555"/>
                    <a:pt x="84552" y="146555"/>
                  </a:cubicBezTo>
                  <a:cubicBezTo>
                    <a:pt x="61808" y="146555"/>
                    <a:pt x="22909" y="132701"/>
                    <a:pt x="22909" y="77284"/>
                  </a:cubicBezTo>
                  <a:cubicBezTo>
                    <a:pt x="22909" y="19523"/>
                    <a:pt x="64146" y="7801"/>
                    <a:pt x="84127" y="7801"/>
                  </a:cubicBezTo>
                  <a:cubicBezTo>
                    <a:pt x="105170" y="7801"/>
                    <a:pt x="130253" y="21868"/>
                    <a:pt x="135779" y="58528"/>
                  </a:cubicBezTo>
                  <a:cubicBezTo>
                    <a:pt x="136205" y="61086"/>
                    <a:pt x="138118" y="61086"/>
                    <a:pt x="139606" y="61086"/>
                  </a:cubicBezTo>
                  <a:cubicBezTo>
                    <a:pt x="143432" y="61086"/>
                    <a:pt x="143432" y="59807"/>
                    <a:pt x="143432" y="55544"/>
                  </a:cubicBezTo>
                  <a:lnTo>
                    <a:pt x="143432" y="566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2" name="Freeform: Shape 1841">
              <a:extLst>
                <a:ext uri="{FF2B5EF4-FFF2-40B4-BE49-F238E27FC236}">
                  <a16:creationId xmlns:a16="http://schemas.microsoft.com/office/drawing/2014/main" id="{3EA20ABF-2A34-30DA-EE75-37A411776522}"/>
                </a:ext>
              </a:extLst>
            </p:cNvPr>
            <p:cNvSpPr/>
            <p:nvPr>
              <p:custDataLst>
                <p:tags r:id="rId102"/>
              </p:custDataLst>
            </p:nvPr>
          </p:nvSpPr>
          <p:spPr>
            <a:xfrm>
              <a:off x="6988214" y="7623939"/>
              <a:ext cx="201934" cy="71249"/>
            </a:xfrm>
            <a:custGeom>
              <a:avLst/>
              <a:gdLst>
                <a:gd name="connsiteX0" fmla="*/ 191784 w 201934"/>
                <a:gd name="connsiteY0" fmla="*/ 12297 h 71249"/>
                <a:gd name="connsiteX1" fmla="*/ 202108 w 201934"/>
                <a:gd name="connsiteY1" fmla="*/ 6207 h 71249"/>
                <a:gd name="connsiteX2" fmla="*/ 192087 w 201934"/>
                <a:gd name="connsiteY2" fmla="*/ 118 h 71249"/>
                <a:gd name="connsiteX3" fmla="*/ 10194 w 201934"/>
                <a:gd name="connsiteY3" fmla="*/ 118 h 71249"/>
                <a:gd name="connsiteX4" fmla="*/ 173 w 201934"/>
                <a:gd name="connsiteY4" fmla="*/ 6207 h 71249"/>
                <a:gd name="connsiteX5" fmla="*/ 10498 w 201934"/>
                <a:gd name="connsiteY5" fmla="*/ 12297 h 71249"/>
                <a:gd name="connsiteX6" fmla="*/ 191784 w 201934"/>
                <a:gd name="connsiteY6" fmla="*/ 12297 h 71249"/>
                <a:gd name="connsiteX7" fmla="*/ 192087 w 201934"/>
                <a:gd name="connsiteY7" fmla="*/ 71367 h 71249"/>
                <a:gd name="connsiteX8" fmla="*/ 202108 w 201934"/>
                <a:gd name="connsiteY8" fmla="*/ 65278 h 71249"/>
                <a:gd name="connsiteX9" fmla="*/ 191784 w 201934"/>
                <a:gd name="connsiteY9" fmla="*/ 59188 h 71249"/>
                <a:gd name="connsiteX10" fmla="*/ 10498 w 201934"/>
                <a:gd name="connsiteY10" fmla="*/ 59188 h 71249"/>
                <a:gd name="connsiteX11" fmla="*/ 173 w 201934"/>
                <a:gd name="connsiteY11" fmla="*/ 65278 h 71249"/>
                <a:gd name="connsiteX12" fmla="*/ 10194 w 201934"/>
                <a:gd name="connsiteY12" fmla="*/ 71367 h 71249"/>
                <a:gd name="connsiteX13" fmla="*/ 192087 w 201934"/>
                <a:gd name="connsiteY13" fmla="*/ 71367 h 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71249">
                  <a:moveTo>
                    <a:pt x="191784" y="12297"/>
                  </a:moveTo>
                  <a:cubicBezTo>
                    <a:pt x="196338" y="12297"/>
                    <a:pt x="202108" y="12297"/>
                    <a:pt x="202108" y="6207"/>
                  </a:cubicBezTo>
                  <a:cubicBezTo>
                    <a:pt x="202108" y="118"/>
                    <a:pt x="196338" y="118"/>
                    <a:pt x="192087" y="118"/>
                  </a:cubicBezTo>
                  <a:lnTo>
                    <a:pt x="10194" y="118"/>
                  </a:lnTo>
                  <a:cubicBezTo>
                    <a:pt x="5943" y="118"/>
                    <a:pt x="173" y="118"/>
                    <a:pt x="173" y="6207"/>
                  </a:cubicBezTo>
                  <a:cubicBezTo>
                    <a:pt x="173" y="12297"/>
                    <a:pt x="5943" y="12297"/>
                    <a:pt x="10498" y="12297"/>
                  </a:cubicBezTo>
                  <a:lnTo>
                    <a:pt x="191784" y="12297"/>
                  </a:lnTo>
                  <a:close/>
                  <a:moveTo>
                    <a:pt x="192087" y="71367"/>
                  </a:moveTo>
                  <a:cubicBezTo>
                    <a:pt x="196338" y="71367"/>
                    <a:pt x="202108" y="71367"/>
                    <a:pt x="202108" y="65278"/>
                  </a:cubicBezTo>
                  <a:cubicBezTo>
                    <a:pt x="202108" y="59188"/>
                    <a:pt x="196338" y="59188"/>
                    <a:pt x="191784" y="59188"/>
                  </a:cubicBezTo>
                  <a:lnTo>
                    <a:pt x="10498" y="59188"/>
                  </a:lnTo>
                  <a:cubicBezTo>
                    <a:pt x="5943" y="59188"/>
                    <a:pt x="173" y="59188"/>
                    <a:pt x="173" y="65278"/>
                  </a:cubicBezTo>
                  <a:cubicBezTo>
                    <a:pt x="173" y="71367"/>
                    <a:pt x="5943" y="71367"/>
                    <a:pt x="10194" y="71367"/>
                  </a:cubicBezTo>
                  <a:lnTo>
                    <a:pt x="192087" y="7136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3" name="Freeform: Shape 1842">
              <a:extLst>
                <a:ext uri="{FF2B5EF4-FFF2-40B4-BE49-F238E27FC236}">
                  <a16:creationId xmlns:a16="http://schemas.microsoft.com/office/drawing/2014/main" id="{094EF857-CF06-4CC4-8764-F3A500806B5A}"/>
                </a:ext>
              </a:extLst>
            </p:cNvPr>
            <p:cNvSpPr/>
            <p:nvPr>
              <p:custDataLst>
                <p:tags r:id="rId103"/>
              </p:custDataLst>
            </p:nvPr>
          </p:nvSpPr>
          <p:spPr>
            <a:xfrm>
              <a:off x="7336985" y="7395115"/>
              <a:ext cx="164584" cy="137932"/>
            </a:xfrm>
            <a:custGeom>
              <a:avLst/>
              <a:gdLst>
                <a:gd name="connsiteX0" fmla="*/ 18101 w 164584"/>
                <a:gd name="connsiteY0" fmla="*/ 116729 h 137932"/>
                <a:gd name="connsiteX1" fmla="*/ 15368 w 164584"/>
                <a:gd name="connsiteY1" fmla="*/ 129822 h 137932"/>
                <a:gd name="connsiteX2" fmla="*/ 24174 w 164584"/>
                <a:gd name="connsiteY2" fmla="*/ 138043 h 137932"/>
                <a:gd name="connsiteX3" fmla="*/ 35410 w 164584"/>
                <a:gd name="connsiteY3" fmla="*/ 129518 h 137932"/>
                <a:gd name="connsiteX4" fmla="*/ 41179 w 164584"/>
                <a:gd name="connsiteY4" fmla="*/ 106986 h 137932"/>
                <a:gd name="connsiteX5" fmla="*/ 47860 w 164584"/>
                <a:gd name="connsiteY5" fmla="*/ 79582 h 137932"/>
                <a:gd name="connsiteX6" fmla="*/ 53022 w 164584"/>
                <a:gd name="connsiteY6" fmla="*/ 59181 h 137932"/>
                <a:gd name="connsiteX7" fmla="*/ 56970 w 164584"/>
                <a:gd name="connsiteY7" fmla="*/ 43957 h 137932"/>
                <a:gd name="connsiteX8" fmla="*/ 106466 w 164584"/>
                <a:gd name="connsiteY8" fmla="*/ 6810 h 137932"/>
                <a:gd name="connsiteX9" fmla="*/ 122864 w 164584"/>
                <a:gd name="connsiteY9" fmla="*/ 28124 h 137932"/>
                <a:gd name="connsiteX10" fmla="*/ 103126 w 164584"/>
                <a:gd name="connsiteY10" fmla="*/ 99069 h 137932"/>
                <a:gd name="connsiteX11" fmla="*/ 100090 w 164584"/>
                <a:gd name="connsiteY11" fmla="*/ 113075 h 137932"/>
                <a:gd name="connsiteX12" fmla="*/ 124990 w 164584"/>
                <a:gd name="connsiteY12" fmla="*/ 138043 h 137932"/>
                <a:gd name="connsiteX13" fmla="*/ 164769 w 164584"/>
                <a:gd name="connsiteY13" fmla="*/ 91152 h 137932"/>
                <a:gd name="connsiteX14" fmla="*/ 161125 w 164584"/>
                <a:gd name="connsiteY14" fmla="*/ 88107 h 137932"/>
                <a:gd name="connsiteX15" fmla="*/ 156571 w 164584"/>
                <a:gd name="connsiteY15" fmla="*/ 93588 h 137932"/>
                <a:gd name="connsiteX16" fmla="*/ 125597 w 164584"/>
                <a:gd name="connsiteY16" fmla="*/ 131345 h 137932"/>
                <a:gd name="connsiteX17" fmla="*/ 118309 w 164584"/>
                <a:gd name="connsiteY17" fmla="*/ 121297 h 137932"/>
                <a:gd name="connsiteX18" fmla="*/ 123775 w 164584"/>
                <a:gd name="connsiteY18" fmla="*/ 99678 h 137932"/>
                <a:gd name="connsiteX19" fmla="*/ 142298 w 164584"/>
                <a:gd name="connsiteY19" fmla="*/ 32691 h 137932"/>
                <a:gd name="connsiteX20" fmla="*/ 107377 w 164584"/>
                <a:gd name="connsiteY20" fmla="*/ 111 h 137932"/>
                <a:gd name="connsiteX21" fmla="*/ 60006 w 164584"/>
                <a:gd name="connsiteY21" fmla="*/ 26601 h 137932"/>
                <a:gd name="connsiteX22" fmla="*/ 32069 w 164584"/>
                <a:gd name="connsiteY22" fmla="*/ 111 h 137932"/>
                <a:gd name="connsiteX23" fmla="*/ 9295 w 164584"/>
                <a:gd name="connsiteY23" fmla="*/ 17467 h 137932"/>
                <a:gd name="connsiteX24" fmla="*/ 185 w 164584"/>
                <a:gd name="connsiteY24" fmla="*/ 47002 h 137932"/>
                <a:gd name="connsiteX25" fmla="*/ 3829 w 164584"/>
                <a:gd name="connsiteY25" fmla="*/ 50047 h 137932"/>
                <a:gd name="connsiteX26" fmla="*/ 8991 w 164584"/>
                <a:gd name="connsiteY26" fmla="*/ 43043 h 137932"/>
                <a:gd name="connsiteX27" fmla="*/ 31158 w 164584"/>
                <a:gd name="connsiteY27" fmla="*/ 6810 h 137932"/>
                <a:gd name="connsiteX28" fmla="*/ 40572 w 164584"/>
                <a:gd name="connsiteY28" fmla="*/ 20816 h 137932"/>
                <a:gd name="connsiteX29" fmla="*/ 35713 w 164584"/>
                <a:gd name="connsiteY29" fmla="*/ 46393 h 137932"/>
                <a:gd name="connsiteX30" fmla="*/ 18101 w 164584"/>
                <a:gd name="connsiteY30" fmla="*/ 116729 h 13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584" h="137932">
                  <a:moveTo>
                    <a:pt x="18101" y="116729"/>
                  </a:moveTo>
                  <a:cubicBezTo>
                    <a:pt x="17190" y="121297"/>
                    <a:pt x="15368" y="128300"/>
                    <a:pt x="15368" y="129822"/>
                  </a:cubicBezTo>
                  <a:cubicBezTo>
                    <a:pt x="15368" y="135303"/>
                    <a:pt x="19619" y="138043"/>
                    <a:pt x="24174" y="138043"/>
                  </a:cubicBezTo>
                  <a:cubicBezTo>
                    <a:pt x="27818" y="138043"/>
                    <a:pt x="33284" y="135607"/>
                    <a:pt x="35410" y="129518"/>
                  </a:cubicBezTo>
                  <a:cubicBezTo>
                    <a:pt x="35713" y="128909"/>
                    <a:pt x="39357" y="114598"/>
                    <a:pt x="41179" y="106986"/>
                  </a:cubicBezTo>
                  <a:lnTo>
                    <a:pt x="47860" y="79582"/>
                  </a:lnTo>
                  <a:cubicBezTo>
                    <a:pt x="49682" y="72883"/>
                    <a:pt x="51504" y="66184"/>
                    <a:pt x="53022" y="59181"/>
                  </a:cubicBezTo>
                  <a:cubicBezTo>
                    <a:pt x="54237" y="54005"/>
                    <a:pt x="56666" y="45175"/>
                    <a:pt x="56970" y="43957"/>
                  </a:cubicBezTo>
                  <a:cubicBezTo>
                    <a:pt x="61525" y="34518"/>
                    <a:pt x="77619" y="6810"/>
                    <a:pt x="106466" y="6810"/>
                  </a:cubicBezTo>
                  <a:cubicBezTo>
                    <a:pt x="120131" y="6810"/>
                    <a:pt x="122864" y="18076"/>
                    <a:pt x="122864" y="28124"/>
                  </a:cubicBezTo>
                  <a:cubicBezTo>
                    <a:pt x="122864" y="47002"/>
                    <a:pt x="107985" y="85976"/>
                    <a:pt x="103126" y="99069"/>
                  </a:cubicBezTo>
                  <a:cubicBezTo>
                    <a:pt x="100393" y="106072"/>
                    <a:pt x="100090" y="109726"/>
                    <a:pt x="100090" y="113075"/>
                  </a:cubicBezTo>
                  <a:cubicBezTo>
                    <a:pt x="100090" y="127386"/>
                    <a:pt x="110718" y="138043"/>
                    <a:pt x="124990" y="138043"/>
                  </a:cubicBezTo>
                  <a:cubicBezTo>
                    <a:pt x="153534" y="138043"/>
                    <a:pt x="164769" y="93588"/>
                    <a:pt x="164769" y="91152"/>
                  </a:cubicBezTo>
                  <a:cubicBezTo>
                    <a:pt x="164769" y="88107"/>
                    <a:pt x="162036" y="88107"/>
                    <a:pt x="161125" y="88107"/>
                  </a:cubicBezTo>
                  <a:cubicBezTo>
                    <a:pt x="158089" y="88107"/>
                    <a:pt x="158089" y="89021"/>
                    <a:pt x="156571" y="93588"/>
                  </a:cubicBezTo>
                  <a:cubicBezTo>
                    <a:pt x="150497" y="114293"/>
                    <a:pt x="140476" y="131345"/>
                    <a:pt x="125597" y="131345"/>
                  </a:cubicBezTo>
                  <a:cubicBezTo>
                    <a:pt x="120435" y="131345"/>
                    <a:pt x="118309" y="128300"/>
                    <a:pt x="118309" y="121297"/>
                  </a:cubicBezTo>
                  <a:cubicBezTo>
                    <a:pt x="118309" y="113684"/>
                    <a:pt x="121042" y="106377"/>
                    <a:pt x="123775" y="99678"/>
                  </a:cubicBezTo>
                  <a:cubicBezTo>
                    <a:pt x="129545" y="83540"/>
                    <a:pt x="142298" y="50047"/>
                    <a:pt x="142298" y="32691"/>
                  </a:cubicBezTo>
                  <a:cubicBezTo>
                    <a:pt x="142298" y="12290"/>
                    <a:pt x="129241" y="111"/>
                    <a:pt x="107377" y="111"/>
                  </a:cubicBezTo>
                  <a:cubicBezTo>
                    <a:pt x="80048" y="111"/>
                    <a:pt x="65169" y="19598"/>
                    <a:pt x="60006" y="26601"/>
                  </a:cubicBezTo>
                  <a:cubicBezTo>
                    <a:pt x="58488" y="9550"/>
                    <a:pt x="46038" y="111"/>
                    <a:pt x="32069" y="111"/>
                  </a:cubicBezTo>
                  <a:cubicBezTo>
                    <a:pt x="18101" y="111"/>
                    <a:pt x="12331" y="11986"/>
                    <a:pt x="9295" y="17467"/>
                  </a:cubicBezTo>
                  <a:cubicBezTo>
                    <a:pt x="4436" y="27819"/>
                    <a:pt x="185" y="45784"/>
                    <a:pt x="185" y="47002"/>
                  </a:cubicBezTo>
                  <a:cubicBezTo>
                    <a:pt x="185" y="50047"/>
                    <a:pt x="3222" y="50047"/>
                    <a:pt x="3829" y="50047"/>
                  </a:cubicBezTo>
                  <a:cubicBezTo>
                    <a:pt x="6866" y="50047"/>
                    <a:pt x="7169" y="49742"/>
                    <a:pt x="8991" y="43043"/>
                  </a:cubicBezTo>
                  <a:cubicBezTo>
                    <a:pt x="14153" y="21425"/>
                    <a:pt x="20227" y="6810"/>
                    <a:pt x="31158" y="6810"/>
                  </a:cubicBezTo>
                  <a:cubicBezTo>
                    <a:pt x="37232" y="6810"/>
                    <a:pt x="40572" y="10768"/>
                    <a:pt x="40572" y="20816"/>
                  </a:cubicBezTo>
                  <a:cubicBezTo>
                    <a:pt x="40572" y="27210"/>
                    <a:pt x="39661" y="30560"/>
                    <a:pt x="35713" y="46393"/>
                  </a:cubicBezTo>
                  <a:lnTo>
                    <a:pt x="18101" y="11672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4" name="Freeform: Shape 1843">
              <a:extLst>
                <a:ext uri="{FF2B5EF4-FFF2-40B4-BE49-F238E27FC236}">
                  <a16:creationId xmlns:a16="http://schemas.microsoft.com/office/drawing/2014/main" id="{3B3E2999-623F-1CF9-D47B-E6A05E81192B}"/>
                </a:ext>
              </a:extLst>
            </p:cNvPr>
            <p:cNvSpPr/>
            <p:nvPr>
              <p:custDataLst>
                <p:tags r:id="rId104"/>
              </p:custDataLst>
            </p:nvPr>
          </p:nvSpPr>
          <p:spPr>
            <a:xfrm>
              <a:off x="7518737" y="7480310"/>
              <a:ext cx="91189" cy="97192"/>
            </a:xfrm>
            <a:custGeom>
              <a:avLst/>
              <a:gdLst>
                <a:gd name="connsiteX0" fmla="*/ 85429 w 91189"/>
                <a:gd name="connsiteY0" fmla="*/ 46577 h 97192"/>
                <a:gd name="connsiteX1" fmla="*/ 91380 w 91189"/>
                <a:gd name="connsiteY1" fmla="*/ 41888 h 97192"/>
                <a:gd name="connsiteX2" fmla="*/ 49293 w 91189"/>
                <a:gd name="connsiteY2" fmla="*/ 112 h 97192"/>
                <a:gd name="connsiteX3" fmla="*/ 191 w 91189"/>
                <a:gd name="connsiteY3" fmla="*/ 48495 h 97192"/>
                <a:gd name="connsiteX4" fmla="*/ 52056 w 91189"/>
                <a:gd name="connsiteY4" fmla="*/ 97304 h 97192"/>
                <a:gd name="connsiteX5" fmla="*/ 91380 w 91189"/>
                <a:gd name="connsiteY5" fmla="*/ 69596 h 97192"/>
                <a:gd name="connsiteX6" fmla="*/ 87767 w 91189"/>
                <a:gd name="connsiteY6" fmla="*/ 66612 h 97192"/>
                <a:gd name="connsiteX7" fmla="*/ 83941 w 91189"/>
                <a:gd name="connsiteY7" fmla="*/ 70022 h 97192"/>
                <a:gd name="connsiteX8" fmla="*/ 53544 w 91189"/>
                <a:gd name="connsiteY8" fmla="*/ 90484 h 97192"/>
                <a:gd name="connsiteX9" fmla="*/ 27612 w 91189"/>
                <a:gd name="connsiteY9" fmla="*/ 77909 h 97192"/>
                <a:gd name="connsiteX10" fmla="*/ 19534 w 91189"/>
                <a:gd name="connsiteY10" fmla="*/ 46577 h 97192"/>
                <a:gd name="connsiteX11" fmla="*/ 85429 w 91189"/>
                <a:gd name="connsiteY11" fmla="*/ 46577 h 97192"/>
                <a:gd name="connsiteX12" fmla="*/ 19747 w 91189"/>
                <a:gd name="connsiteY12" fmla="*/ 41035 h 97192"/>
                <a:gd name="connsiteX13" fmla="*/ 49293 w 91189"/>
                <a:gd name="connsiteY13" fmla="*/ 6080 h 97192"/>
                <a:gd name="connsiteX14" fmla="*/ 76501 w 91189"/>
                <a:gd name="connsiteY14" fmla="*/ 41035 h 97192"/>
                <a:gd name="connsiteX15" fmla="*/ 19747 w 91189"/>
                <a:gd name="connsiteY15" fmla="*/ 41035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89" h="97192">
                  <a:moveTo>
                    <a:pt x="85429" y="46577"/>
                  </a:moveTo>
                  <a:cubicBezTo>
                    <a:pt x="89893" y="46577"/>
                    <a:pt x="91380" y="46577"/>
                    <a:pt x="91380" y="41888"/>
                  </a:cubicBezTo>
                  <a:cubicBezTo>
                    <a:pt x="91380" y="23132"/>
                    <a:pt x="80965" y="112"/>
                    <a:pt x="49293" y="112"/>
                  </a:cubicBezTo>
                  <a:cubicBezTo>
                    <a:pt x="21447" y="112"/>
                    <a:pt x="191" y="22279"/>
                    <a:pt x="191" y="48495"/>
                  </a:cubicBezTo>
                  <a:cubicBezTo>
                    <a:pt x="191" y="75564"/>
                    <a:pt x="23785" y="97304"/>
                    <a:pt x="52056" y="97304"/>
                  </a:cubicBezTo>
                  <a:cubicBezTo>
                    <a:pt x="80752" y="97304"/>
                    <a:pt x="91380" y="74285"/>
                    <a:pt x="91380" y="69596"/>
                  </a:cubicBezTo>
                  <a:cubicBezTo>
                    <a:pt x="91380" y="68744"/>
                    <a:pt x="90955" y="66612"/>
                    <a:pt x="87767" y="66612"/>
                  </a:cubicBezTo>
                  <a:cubicBezTo>
                    <a:pt x="85004" y="66612"/>
                    <a:pt x="84578" y="67891"/>
                    <a:pt x="83941" y="70022"/>
                  </a:cubicBezTo>
                  <a:cubicBezTo>
                    <a:pt x="77351" y="87287"/>
                    <a:pt x="61197" y="90484"/>
                    <a:pt x="53544" y="90484"/>
                  </a:cubicBezTo>
                  <a:cubicBezTo>
                    <a:pt x="43554" y="90484"/>
                    <a:pt x="33988" y="86008"/>
                    <a:pt x="27612" y="77909"/>
                  </a:cubicBezTo>
                  <a:cubicBezTo>
                    <a:pt x="19747" y="67891"/>
                    <a:pt x="19534" y="54890"/>
                    <a:pt x="19534" y="46577"/>
                  </a:cubicBezTo>
                  <a:lnTo>
                    <a:pt x="85429" y="46577"/>
                  </a:lnTo>
                  <a:close/>
                  <a:moveTo>
                    <a:pt x="19747" y="41035"/>
                  </a:moveTo>
                  <a:cubicBezTo>
                    <a:pt x="22085" y="10983"/>
                    <a:pt x="41216" y="6080"/>
                    <a:pt x="49293" y="6080"/>
                  </a:cubicBezTo>
                  <a:cubicBezTo>
                    <a:pt x="75438" y="6080"/>
                    <a:pt x="76289" y="35707"/>
                    <a:pt x="76501" y="41035"/>
                  </a:cubicBezTo>
                  <a:lnTo>
                    <a:pt x="19747" y="41035"/>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5" name="Freeform: Shape 1844">
              <a:extLst>
                <a:ext uri="{FF2B5EF4-FFF2-40B4-BE49-F238E27FC236}">
                  <a16:creationId xmlns:a16="http://schemas.microsoft.com/office/drawing/2014/main" id="{5978875E-342B-65D4-5ABF-17C2EA7C5519}"/>
                </a:ext>
              </a:extLst>
            </p:cNvPr>
            <p:cNvSpPr/>
            <p:nvPr>
              <p:custDataLst>
                <p:tags r:id="rId105"/>
              </p:custDataLst>
            </p:nvPr>
          </p:nvSpPr>
          <p:spPr>
            <a:xfrm>
              <a:off x="7642223" y="7550859"/>
              <a:ext cx="26995" cy="65647"/>
            </a:xfrm>
            <a:custGeom>
              <a:avLst/>
              <a:gdLst>
                <a:gd name="connsiteX0" fmla="*/ 21238 w 26995"/>
                <a:gd name="connsiteY0" fmla="*/ 21213 h 65647"/>
                <a:gd name="connsiteX1" fmla="*/ 4658 w 26995"/>
                <a:gd name="connsiteY1" fmla="*/ 60218 h 65647"/>
                <a:gd name="connsiteX2" fmla="*/ 3170 w 26995"/>
                <a:gd name="connsiteY2" fmla="*/ 62776 h 65647"/>
                <a:gd name="connsiteX3" fmla="*/ 6146 w 26995"/>
                <a:gd name="connsiteY3" fmla="*/ 65760 h 65647"/>
                <a:gd name="connsiteX4" fmla="*/ 27190 w 26995"/>
                <a:gd name="connsiteY4" fmla="*/ 23345 h 65647"/>
                <a:gd name="connsiteX5" fmla="*/ 12311 w 26995"/>
                <a:gd name="connsiteY5" fmla="*/ 112 h 65647"/>
                <a:gd name="connsiteX6" fmla="*/ 195 w 26995"/>
                <a:gd name="connsiteY6" fmla="*/ 12261 h 65647"/>
                <a:gd name="connsiteX7" fmla="*/ 12523 w 26995"/>
                <a:gd name="connsiteY7" fmla="*/ 24624 h 65647"/>
                <a:gd name="connsiteX8" fmla="*/ 21238 w 26995"/>
                <a:gd name="connsiteY8" fmla="*/ 21213 h 6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95" h="65647">
                  <a:moveTo>
                    <a:pt x="21238" y="21213"/>
                  </a:moveTo>
                  <a:cubicBezTo>
                    <a:pt x="21238" y="32936"/>
                    <a:pt x="19113" y="46577"/>
                    <a:pt x="4658" y="60218"/>
                  </a:cubicBezTo>
                  <a:cubicBezTo>
                    <a:pt x="3808" y="61071"/>
                    <a:pt x="3170" y="61710"/>
                    <a:pt x="3170" y="62776"/>
                  </a:cubicBezTo>
                  <a:cubicBezTo>
                    <a:pt x="3170" y="64268"/>
                    <a:pt x="4871" y="65760"/>
                    <a:pt x="6146" y="65760"/>
                  </a:cubicBezTo>
                  <a:cubicBezTo>
                    <a:pt x="9122" y="65760"/>
                    <a:pt x="27190" y="48708"/>
                    <a:pt x="27190" y="23345"/>
                  </a:cubicBezTo>
                  <a:cubicBezTo>
                    <a:pt x="27190" y="10130"/>
                    <a:pt x="22088" y="112"/>
                    <a:pt x="12311" y="112"/>
                  </a:cubicBezTo>
                  <a:cubicBezTo>
                    <a:pt x="5296" y="112"/>
                    <a:pt x="195" y="5654"/>
                    <a:pt x="195" y="12261"/>
                  </a:cubicBezTo>
                  <a:cubicBezTo>
                    <a:pt x="195" y="19082"/>
                    <a:pt x="5083" y="24624"/>
                    <a:pt x="12523" y="24624"/>
                  </a:cubicBezTo>
                  <a:cubicBezTo>
                    <a:pt x="17625" y="24624"/>
                    <a:pt x="21026" y="21213"/>
                    <a:pt x="21238" y="2121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6" name="Freeform: Shape 1845">
              <a:extLst>
                <a:ext uri="{FF2B5EF4-FFF2-40B4-BE49-F238E27FC236}">
                  <a16:creationId xmlns:a16="http://schemas.microsoft.com/office/drawing/2014/main" id="{2B7E2AA3-040E-5A58-AA80-FD849E57354F}"/>
                </a:ext>
              </a:extLst>
            </p:cNvPr>
            <p:cNvSpPr/>
            <p:nvPr>
              <p:custDataLst>
                <p:tags r:id="rId106"/>
              </p:custDataLst>
            </p:nvPr>
          </p:nvSpPr>
          <p:spPr>
            <a:xfrm>
              <a:off x="7696700" y="7444289"/>
              <a:ext cx="73546" cy="133212"/>
            </a:xfrm>
            <a:custGeom>
              <a:avLst/>
              <a:gdLst>
                <a:gd name="connsiteX0" fmla="*/ 36758 w 73546"/>
                <a:gd name="connsiteY0" fmla="*/ 47003 h 133212"/>
                <a:gd name="connsiteX1" fmla="*/ 69918 w 73546"/>
                <a:gd name="connsiteY1" fmla="*/ 47003 h 133212"/>
                <a:gd name="connsiteX2" fmla="*/ 69918 w 73546"/>
                <a:gd name="connsiteY2" fmla="*/ 39330 h 133212"/>
                <a:gd name="connsiteX3" fmla="*/ 36758 w 73546"/>
                <a:gd name="connsiteY3" fmla="*/ 39330 h 133212"/>
                <a:gd name="connsiteX4" fmla="*/ 36758 w 73546"/>
                <a:gd name="connsiteY4" fmla="*/ 112 h 133212"/>
                <a:gd name="connsiteX5" fmla="*/ 29531 w 73546"/>
                <a:gd name="connsiteY5" fmla="*/ 112 h 133212"/>
                <a:gd name="connsiteX6" fmla="*/ 197 w 73546"/>
                <a:gd name="connsiteY6" fmla="*/ 41035 h 133212"/>
                <a:gd name="connsiteX7" fmla="*/ 197 w 73546"/>
                <a:gd name="connsiteY7" fmla="*/ 47003 h 133212"/>
                <a:gd name="connsiteX8" fmla="*/ 19965 w 73546"/>
                <a:gd name="connsiteY8" fmla="*/ 47003 h 133212"/>
                <a:gd name="connsiteX9" fmla="*/ 19965 w 73546"/>
                <a:gd name="connsiteY9" fmla="*/ 104551 h 133212"/>
                <a:gd name="connsiteX10" fmla="*/ 49724 w 73546"/>
                <a:gd name="connsiteY10" fmla="*/ 133325 h 133212"/>
                <a:gd name="connsiteX11" fmla="*/ 73744 w 73546"/>
                <a:gd name="connsiteY11" fmla="*/ 104338 h 133212"/>
                <a:gd name="connsiteX12" fmla="*/ 73744 w 73546"/>
                <a:gd name="connsiteY12" fmla="*/ 92615 h 133212"/>
                <a:gd name="connsiteX13" fmla="*/ 66516 w 73546"/>
                <a:gd name="connsiteY13" fmla="*/ 92615 h 133212"/>
                <a:gd name="connsiteX14" fmla="*/ 66516 w 73546"/>
                <a:gd name="connsiteY14" fmla="*/ 104125 h 133212"/>
                <a:gd name="connsiteX15" fmla="*/ 51425 w 73546"/>
                <a:gd name="connsiteY15" fmla="*/ 126505 h 133212"/>
                <a:gd name="connsiteX16" fmla="*/ 36758 w 73546"/>
                <a:gd name="connsiteY16" fmla="*/ 104764 h 133212"/>
                <a:gd name="connsiteX17" fmla="*/ 36758 w 73546"/>
                <a:gd name="connsiteY17" fmla="*/ 47003 h 13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546" h="133212">
                  <a:moveTo>
                    <a:pt x="36758" y="47003"/>
                  </a:moveTo>
                  <a:lnTo>
                    <a:pt x="69918" y="47003"/>
                  </a:lnTo>
                  <a:lnTo>
                    <a:pt x="69918" y="39330"/>
                  </a:lnTo>
                  <a:lnTo>
                    <a:pt x="36758" y="39330"/>
                  </a:lnTo>
                  <a:lnTo>
                    <a:pt x="36758" y="112"/>
                  </a:lnTo>
                  <a:lnTo>
                    <a:pt x="29531" y="112"/>
                  </a:lnTo>
                  <a:cubicBezTo>
                    <a:pt x="29318" y="19295"/>
                    <a:pt x="20603" y="40396"/>
                    <a:pt x="197" y="41035"/>
                  </a:cubicBezTo>
                  <a:lnTo>
                    <a:pt x="197" y="47003"/>
                  </a:lnTo>
                  <a:lnTo>
                    <a:pt x="19965" y="47003"/>
                  </a:lnTo>
                  <a:lnTo>
                    <a:pt x="19965" y="104551"/>
                  </a:lnTo>
                  <a:cubicBezTo>
                    <a:pt x="19965" y="128423"/>
                    <a:pt x="37821" y="133325"/>
                    <a:pt x="49724" y="133325"/>
                  </a:cubicBezTo>
                  <a:cubicBezTo>
                    <a:pt x="63966" y="133325"/>
                    <a:pt x="73744" y="121176"/>
                    <a:pt x="73744" y="104338"/>
                  </a:cubicBezTo>
                  <a:lnTo>
                    <a:pt x="73744" y="92615"/>
                  </a:lnTo>
                  <a:lnTo>
                    <a:pt x="66516" y="92615"/>
                  </a:lnTo>
                  <a:lnTo>
                    <a:pt x="66516" y="104125"/>
                  </a:lnTo>
                  <a:cubicBezTo>
                    <a:pt x="66516" y="118619"/>
                    <a:pt x="59714" y="126505"/>
                    <a:pt x="51425" y="126505"/>
                  </a:cubicBezTo>
                  <a:cubicBezTo>
                    <a:pt x="36758" y="126505"/>
                    <a:pt x="36758" y="108601"/>
                    <a:pt x="36758" y="104764"/>
                  </a:cubicBezTo>
                  <a:lnTo>
                    <a:pt x="36758" y="4700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7" name="Freeform: Shape 1846">
              <a:extLst>
                <a:ext uri="{FF2B5EF4-FFF2-40B4-BE49-F238E27FC236}">
                  <a16:creationId xmlns:a16="http://schemas.microsoft.com/office/drawing/2014/main" id="{5F1D84D9-0A5F-FF63-8F78-653FECAAF2EB}"/>
                </a:ext>
              </a:extLst>
            </p:cNvPr>
            <p:cNvSpPr/>
            <p:nvPr>
              <p:custDataLst>
                <p:tags r:id="rId107"/>
              </p:custDataLst>
            </p:nvPr>
          </p:nvSpPr>
          <p:spPr>
            <a:xfrm>
              <a:off x="7793720" y="7480310"/>
              <a:ext cx="104155" cy="97192"/>
            </a:xfrm>
            <a:custGeom>
              <a:avLst/>
              <a:gdLst>
                <a:gd name="connsiteX0" fmla="*/ 104356 w 104155"/>
                <a:gd name="connsiteY0" fmla="*/ 49774 h 97192"/>
                <a:gd name="connsiteX1" fmla="*/ 52278 w 104155"/>
                <a:gd name="connsiteY1" fmla="*/ 112 h 97192"/>
                <a:gd name="connsiteX2" fmla="*/ 200 w 104155"/>
                <a:gd name="connsiteY2" fmla="*/ 49774 h 97192"/>
                <a:gd name="connsiteX3" fmla="*/ 52278 w 104155"/>
                <a:gd name="connsiteY3" fmla="*/ 97304 h 97192"/>
                <a:gd name="connsiteX4" fmla="*/ 104356 w 104155"/>
                <a:gd name="connsiteY4" fmla="*/ 49774 h 97192"/>
                <a:gd name="connsiteX5" fmla="*/ 52278 w 104155"/>
                <a:gd name="connsiteY5" fmla="*/ 90484 h 97192"/>
                <a:gd name="connsiteX6" fmla="*/ 25920 w 104155"/>
                <a:gd name="connsiteY6" fmla="*/ 77482 h 97192"/>
                <a:gd name="connsiteX7" fmla="*/ 19543 w 104155"/>
                <a:gd name="connsiteY7" fmla="*/ 47856 h 97192"/>
                <a:gd name="connsiteX8" fmla="*/ 27196 w 104155"/>
                <a:gd name="connsiteY8" fmla="*/ 16951 h 97192"/>
                <a:gd name="connsiteX9" fmla="*/ 52278 w 104155"/>
                <a:gd name="connsiteY9" fmla="*/ 6080 h 97192"/>
                <a:gd name="connsiteX10" fmla="*/ 78423 w 104155"/>
                <a:gd name="connsiteY10" fmla="*/ 18656 h 97192"/>
                <a:gd name="connsiteX11" fmla="*/ 85013 w 104155"/>
                <a:gd name="connsiteY11" fmla="*/ 47856 h 97192"/>
                <a:gd name="connsiteX12" fmla="*/ 78211 w 104155"/>
                <a:gd name="connsiteY12" fmla="*/ 78122 h 97192"/>
                <a:gd name="connsiteX13" fmla="*/ 52278 w 104155"/>
                <a:gd name="connsiteY13" fmla="*/ 90484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55" h="97192">
                  <a:moveTo>
                    <a:pt x="104356" y="49774"/>
                  </a:moveTo>
                  <a:cubicBezTo>
                    <a:pt x="104356" y="23132"/>
                    <a:pt x="81612" y="112"/>
                    <a:pt x="52278" y="112"/>
                  </a:cubicBezTo>
                  <a:cubicBezTo>
                    <a:pt x="22944" y="112"/>
                    <a:pt x="200" y="23132"/>
                    <a:pt x="200" y="49774"/>
                  </a:cubicBezTo>
                  <a:cubicBezTo>
                    <a:pt x="200" y="76204"/>
                    <a:pt x="23582" y="97304"/>
                    <a:pt x="52278" y="97304"/>
                  </a:cubicBezTo>
                  <a:cubicBezTo>
                    <a:pt x="80974" y="97304"/>
                    <a:pt x="104356" y="76204"/>
                    <a:pt x="104356" y="49774"/>
                  </a:cubicBezTo>
                  <a:close/>
                  <a:moveTo>
                    <a:pt x="52278" y="90484"/>
                  </a:moveTo>
                  <a:cubicBezTo>
                    <a:pt x="44413" y="90484"/>
                    <a:pt x="32935" y="87926"/>
                    <a:pt x="25920" y="77482"/>
                  </a:cubicBezTo>
                  <a:cubicBezTo>
                    <a:pt x="20181" y="68744"/>
                    <a:pt x="19543" y="57660"/>
                    <a:pt x="19543" y="47856"/>
                  </a:cubicBezTo>
                  <a:cubicBezTo>
                    <a:pt x="19543" y="38691"/>
                    <a:pt x="19756" y="26116"/>
                    <a:pt x="27196" y="16951"/>
                  </a:cubicBezTo>
                  <a:cubicBezTo>
                    <a:pt x="32510" y="10769"/>
                    <a:pt x="41437" y="6080"/>
                    <a:pt x="52278" y="6080"/>
                  </a:cubicBezTo>
                  <a:cubicBezTo>
                    <a:pt x="64819" y="6080"/>
                    <a:pt x="73747" y="12048"/>
                    <a:pt x="78423" y="18656"/>
                  </a:cubicBezTo>
                  <a:cubicBezTo>
                    <a:pt x="84375" y="26968"/>
                    <a:pt x="85013" y="37625"/>
                    <a:pt x="85013" y="47856"/>
                  </a:cubicBezTo>
                  <a:cubicBezTo>
                    <a:pt x="85013" y="58087"/>
                    <a:pt x="84375" y="69383"/>
                    <a:pt x="78211" y="78122"/>
                  </a:cubicBezTo>
                  <a:cubicBezTo>
                    <a:pt x="72471" y="86221"/>
                    <a:pt x="62693" y="90484"/>
                    <a:pt x="52278" y="9048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8" name="Freeform: Shape 1847">
              <a:extLst>
                <a:ext uri="{FF2B5EF4-FFF2-40B4-BE49-F238E27FC236}">
                  <a16:creationId xmlns:a16="http://schemas.microsoft.com/office/drawing/2014/main" id="{90992DB8-072E-3AC6-8AD7-44DB2D8EF44C}"/>
                </a:ext>
              </a:extLst>
            </p:cNvPr>
            <p:cNvSpPr/>
            <p:nvPr>
              <p:custDataLst>
                <p:tags r:id="rId108"/>
              </p:custDataLst>
            </p:nvPr>
          </p:nvSpPr>
          <p:spPr>
            <a:xfrm>
              <a:off x="7912638" y="7444289"/>
              <a:ext cx="73546" cy="133212"/>
            </a:xfrm>
            <a:custGeom>
              <a:avLst/>
              <a:gdLst>
                <a:gd name="connsiteX0" fmla="*/ 36765 w 73546"/>
                <a:gd name="connsiteY0" fmla="*/ 47003 h 133212"/>
                <a:gd name="connsiteX1" fmla="*/ 69925 w 73546"/>
                <a:gd name="connsiteY1" fmla="*/ 47003 h 133212"/>
                <a:gd name="connsiteX2" fmla="*/ 69925 w 73546"/>
                <a:gd name="connsiteY2" fmla="*/ 39330 h 133212"/>
                <a:gd name="connsiteX3" fmla="*/ 36765 w 73546"/>
                <a:gd name="connsiteY3" fmla="*/ 39330 h 133212"/>
                <a:gd name="connsiteX4" fmla="*/ 36765 w 73546"/>
                <a:gd name="connsiteY4" fmla="*/ 112 h 133212"/>
                <a:gd name="connsiteX5" fmla="*/ 29538 w 73546"/>
                <a:gd name="connsiteY5" fmla="*/ 112 h 133212"/>
                <a:gd name="connsiteX6" fmla="*/ 204 w 73546"/>
                <a:gd name="connsiteY6" fmla="*/ 41035 h 133212"/>
                <a:gd name="connsiteX7" fmla="*/ 204 w 73546"/>
                <a:gd name="connsiteY7" fmla="*/ 47003 h 133212"/>
                <a:gd name="connsiteX8" fmla="*/ 19972 w 73546"/>
                <a:gd name="connsiteY8" fmla="*/ 47003 h 133212"/>
                <a:gd name="connsiteX9" fmla="*/ 19972 w 73546"/>
                <a:gd name="connsiteY9" fmla="*/ 104551 h 133212"/>
                <a:gd name="connsiteX10" fmla="*/ 49731 w 73546"/>
                <a:gd name="connsiteY10" fmla="*/ 133325 h 133212"/>
                <a:gd name="connsiteX11" fmla="*/ 73751 w 73546"/>
                <a:gd name="connsiteY11" fmla="*/ 104338 h 133212"/>
                <a:gd name="connsiteX12" fmla="*/ 73751 w 73546"/>
                <a:gd name="connsiteY12" fmla="*/ 92615 h 133212"/>
                <a:gd name="connsiteX13" fmla="*/ 66524 w 73546"/>
                <a:gd name="connsiteY13" fmla="*/ 92615 h 133212"/>
                <a:gd name="connsiteX14" fmla="*/ 66524 w 73546"/>
                <a:gd name="connsiteY14" fmla="*/ 104125 h 133212"/>
                <a:gd name="connsiteX15" fmla="*/ 51432 w 73546"/>
                <a:gd name="connsiteY15" fmla="*/ 126505 h 133212"/>
                <a:gd name="connsiteX16" fmla="*/ 36765 w 73546"/>
                <a:gd name="connsiteY16" fmla="*/ 104764 h 133212"/>
                <a:gd name="connsiteX17" fmla="*/ 36765 w 73546"/>
                <a:gd name="connsiteY17" fmla="*/ 47003 h 13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546" h="133212">
                  <a:moveTo>
                    <a:pt x="36765" y="47003"/>
                  </a:moveTo>
                  <a:lnTo>
                    <a:pt x="69925" y="47003"/>
                  </a:lnTo>
                  <a:lnTo>
                    <a:pt x="69925" y="39330"/>
                  </a:lnTo>
                  <a:lnTo>
                    <a:pt x="36765" y="39330"/>
                  </a:lnTo>
                  <a:lnTo>
                    <a:pt x="36765" y="112"/>
                  </a:lnTo>
                  <a:lnTo>
                    <a:pt x="29538" y="112"/>
                  </a:lnTo>
                  <a:cubicBezTo>
                    <a:pt x="29325" y="19295"/>
                    <a:pt x="20610" y="40396"/>
                    <a:pt x="204" y="41035"/>
                  </a:cubicBezTo>
                  <a:lnTo>
                    <a:pt x="204" y="47003"/>
                  </a:lnTo>
                  <a:lnTo>
                    <a:pt x="19972" y="47003"/>
                  </a:lnTo>
                  <a:lnTo>
                    <a:pt x="19972" y="104551"/>
                  </a:lnTo>
                  <a:cubicBezTo>
                    <a:pt x="19972" y="128423"/>
                    <a:pt x="37828" y="133325"/>
                    <a:pt x="49731" y="133325"/>
                  </a:cubicBezTo>
                  <a:cubicBezTo>
                    <a:pt x="63973" y="133325"/>
                    <a:pt x="73751" y="121176"/>
                    <a:pt x="73751" y="104338"/>
                  </a:cubicBezTo>
                  <a:lnTo>
                    <a:pt x="73751" y="92615"/>
                  </a:lnTo>
                  <a:lnTo>
                    <a:pt x="66524" y="92615"/>
                  </a:lnTo>
                  <a:lnTo>
                    <a:pt x="66524" y="104125"/>
                  </a:lnTo>
                  <a:cubicBezTo>
                    <a:pt x="66524" y="118619"/>
                    <a:pt x="59722" y="126505"/>
                    <a:pt x="51432" y="126505"/>
                  </a:cubicBezTo>
                  <a:cubicBezTo>
                    <a:pt x="36765" y="126505"/>
                    <a:pt x="36765" y="108601"/>
                    <a:pt x="36765" y="104764"/>
                  </a:cubicBezTo>
                  <a:lnTo>
                    <a:pt x="36765" y="4700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9" name="Freeform: Shape 1848">
              <a:extLst>
                <a:ext uri="{FF2B5EF4-FFF2-40B4-BE49-F238E27FC236}">
                  <a16:creationId xmlns:a16="http://schemas.microsoft.com/office/drawing/2014/main" id="{33F8037A-CDEC-870B-CCFE-175B7217D3FF}"/>
                </a:ext>
              </a:extLst>
            </p:cNvPr>
            <p:cNvSpPr/>
            <p:nvPr>
              <p:custDataLst>
                <p:tags r:id="rId109"/>
              </p:custDataLst>
            </p:nvPr>
          </p:nvSpPr>
          <p:spPr>
            <a:xfrm>
              <a:off x="7328179" y="7653474"/>
              <a:ext cx="688372" cy="12178"/>
            </a:xfrm>
            <a:custGeom>
              <a:avLst/>
              <a:gdLst>
                <a:gd name="connsiteX0" fmla="*/ 0 w 688372"/>
                <a:gd name="connsiteY0" fmla="*/ 0 h 12178"/>
                <a:gd name="connsiteX1" fmla="*/ 688372 w 688372"/>
                <a:gd name="connsiteY1" fmla="*/ 0 h 12178"/>
                <a:gd name="connsiteX2" fmla="*/ 688372 w 688372"/>
                <a:gd name="connsiteY2" fmla="*/ 12179 h 12178"/>
                <a:gd name="connsiteX3" fmla="*/ 0 w 688372"/>
                <a:gd name="connsiteY3" fmla="*/ 12179 h 12178"/>
              </a:gdLst>
              <a:ahLst/>
              <a:cxnLst>
                <a:cxn ang="0">
                  <a:pos x="connsiteX0" y="connsiteY0"/>
                </a:cxn>
                <a:cxn ang="0">
                  <a:pos x="connsiteX1" y="connsiteY1"/>
                </a:cxn>
                <a:cxn ang="0">
                  <a:pos x="connsiteX2" y="connsiteY2"/>
                </a:cxn>
                <a:cxn ang="0">
                  <a:pos x="connsiteX3" y="connsiteY3"/>
                </a:cxn>
              </a:cxnLst>
              <a:rect l="l" t="t" r="r" b="b"/>
              <a:pathLst>
                <a:path w="688372" h="12178">
                  <a:moveTo>
                    <a:pt x="0" y="0"/>
                  </a:moveTo>
                  <a:lnTo>
                    <a:pt x="688372" y="0"/>
                  </a:lnTo>
                  <a:lnTo>
                    <a:pt x="688372"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0" name="Freeform: Shape 1849">
              <a:extLst>
                <a:ext uri="{FF2B5EF4-FFF2-40B4-BE49-F238E27FC236}">
                  <a16:creationId xmlns:a16="http://schemas.microsoft.com/office/drawing/2014/main" id="{799D0E3D-F0C5-C4A3-44EF-139CFE08F9AF}"/>
                </a:ext>
              </a:extLst>
            </p:cNvPr>
            <p:cNvSpPr/>
            <p:nvPr>
              <p:custDataLst>
                <p:tags r:id="rId110"/>
              </p:custDataLst>
            </p:nvPr>
          </p:nvSpPr>
          <p:spPr>
            <a:xfrm>
              <a:off x="7611632" y="7741760"/>
              <a:ext cx="121160" cy="202787"/>
            </a:xfrm>
            <a:custGeom>
              <a:avLst/>
              <a:gdLst>
                <a:gd name="connsiteX0" fmla="*/ 23576 w 121160"/>
                <a:gd name="connsiteY0" fmla="*/ 179467 h 202787"/>
                <a:gd name="connsiteX1" fmla="*/ 55764 w 121160"/>
                <a:gd name="connsiteY1" fmla="*/ 148105 h 202787"/>
                <a:gd name="connsiteX2" fmla="*/ 121355 w 121160"/>
                <a:gd name="connsiteY2" fmla="*/ 59195 h 202787"/>
                <a:gd name="connsiteX3" fmla="*/ 56978 w 121160"/>
                <a:gd name="connsiteY3" fmla="*/ 124 h 202787"/>
                <a:gd name="connsiteX4" fmla="*/ 194 w 121160"/>
                <a:gd name="connsiteY4" fmla="*/ 55237 h 202787"/>
                <a:gd name="connsiteX5" fmla="*/ 16288 w 121160"/>
                <a:gd name="connsiteY5" fmla="*/ 72288 h 202787"/>
                <a:gd name="connsiteX6" fmla="*/ 32078 w 121160"/>
                <a:gd name="connsiteY6" fmla="*/ 56150 h 202787"/>
                <a:gd name="connsiteX7" fmla="*/ 15984 w 121160"/>
                <a:gd name="connsiteY7" fmla="*/ 40317 h 202787"/>
                <a:gd name="connsiteX8" fmla="*/ 12037 w 121160"/>
                <a:gd name="connsiteY8" fmla="*/ 40621 h 202787"/>
                <a:gd name="connsiteX9" fmla="*/ 53031 w 121160"/>
                <a:gd name="connsiteY9" fmla="*/ 9564 h 202787"/>
                <a:gd name="connsiteX10" fmla="*/ 93721 w 121160"/>
                <a:gd name="connsiteY10" fmla="*/ 59195 h 202787"/>
                <a:gd name="connsiteX11" fmla="*/ 61837 w 121160"/>
                <a:gd name="connsiteY11" fmla="*/ 126486 h 202787"/>
                <a:gd name="connsiteX12" fmla="*/ 3534 w 121160"/>
                <a:gd name="connsiteY12" fmla="*/ 191646 h 202787"/>
                <a:gd name="connsiteX13" fmla="*/ 194 w 121160"/>
                <a:gd name="connsiteY13" fmla="*/ 202912 h 202787"/>
                <a:gd name="connsiteX14" fmla="*/ 112852 w 121160"/>
                <a:gd name="connsiteY14" fmla="*/ 202912 h 202787"/>
                <a:gd name="connsiteX15" fmla="*/ 121355 w 121160"/>
                <a:gd name="connsiteY15" fmla="*/ 149932 h 202787"/>
                <a:gd name="connsiteX16" fmla="*/ 113763 w 121160"/>
                <a:gd name="connsiteY16" fmla="*/ 149932 h 202787"/>
                <a:gd name="connsiteX17" fmla="*/ 107083 w 121160"/>
                <a:gd name="connsiteY17" fmla="*/ 177031 h 202787"/>
                <a:gd name="connsiteX18" fmla="*/ 78235 w 121160"/>
                <a:gd name="connsiteY18" fmla="*/ 179467 h 202787"/>
                <a:gd name="connsiteX19" fmla="*/ 23576 w 121160"/>
                <a:gd name="connsiteY19" fmla="*/ 179467 h 2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60" h="202787">
                  <a:moveTo>
                    <a:pt x="23576" y="179467"/>
                  </a:moveTo>
                  <a:lnTo>
                    <a:pt x="55764" y="148105"/>
                  </a:lnTo>
                  <a:cubicBezTo>
                    <a:pt x="103135" y="106086"/>
                    <a:pt x="121355" y="89643"/>
                    <a:pt x="121355" y="59195"/>
                  </a:cubicBezTo>
                  <a:cubicBezTo>
                    <a:pt x="121355" y="24483"/>
                    <a:pt x="94025" y="124"/>
                    <a:pt x="56978" y="124"/>
                  </a:cubicBezTo>
                  <a:cubicBezTo>
                    <a:pt x="22665" y="124"/>
                    <a:pt x="194" y="28137"/>
                    <a:pt x="194" y="55237"/>
                  </a:cubicBezTo>
                  <a:cubicBezTo>
                    <a:pt x="194" y="72288"/>
                    <a:pt x="15377" y="72288"/>
                    <a:pt x="16288" y="72288"/>
                  </a:cubicBezTo>
                  <a:cubicBezTo>
                    <a:pt x="21450" y="72288"/>
                    <a:pt x="32078" y="68634"/>
                    <a:pt x="32078" y="56150"/>
                  </a:cubicBezTo>
                  <a:cubicBezTo>
                    <a:pt x="32078" y="48233"/>
                    <a:pt x="26612" y="40317"/>
                    <a:pt x="15984" y="40317"/>
                  </a:cubicBezTo>
                  <a:cubicBezTo>
                    <a:pt x="13555" y="40317"/>
                    <a:pt x="12948" y="40317"/>
                    <a:pt x="12037" y="40621"/>
                  </a:cubicBezTo>
                  <a:cubicBezTo>
                    <a:pt x="19021" y="20830"/>
                    <a:pt x="35419" y="9564"/>
                    <a:pt x="53031" y="9564"/>
                  </a:cubicBezTo>
                  <a:cubicBezTo>
                    <a:pt x="80664" y="9564"/>
                    <a:pt x="93721" y="34227"/>
                    <a:pt x="93721" y="59195"/>
                  </a:cubicBezTo>
                  <a:cubicBezTo>
                    <a:pt x="93721" y="83554"/>
                    <a:pt x="78538" y="107608"/>
                    <a:pt x="61837" y="126486"/>
                  </a:cubicBezTo>
                  <a:lnTo>
                    <a:pt x="3534" y="191646"/>
                  </a:lnTo>
                  <a:cubicBezTo>
                    <a:pt x="194" y="194996"/>
                    <a:pt x="194" y="195605"/>
                    <a:pt x="194" y="202912"/>
                  </a:cubicBezTo>
                  <a:lnTo>
                    <a:pt x="112852" y="202912"/>
                  </a:lnTo>
                  <a:lnTo>
                    <a:pt x="121355" y="149932"/>
                  </a:lnTo>
                  <a:lnTo>
                    <a:pt x="113763" y="149932"/>
                  </a:lnTo>
                  <a:cubicBezTo>
                    <a:pt x="112245" y="159066"/>
                    <a:pt x="110119" y="172464"/>
                    <a:pt x="107083" y="177031"/>
                  </a:cubicBezTo>
                  <a:cubicBezTo>
                    <a:pt x="104957" y="179467"/>
                    <a:pt x="84915" y="179467"/>
                    <a:pt x="78235" y="179467"/>
                  </a:cubicBezTo>
                  <a:lnTo>
                    <a:pt x="23576" y="17946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1" name="Freeform: Shape 1850">
              <a:extLst>
                <a:ext uri="{FF2B5EF4-FFF2-40B4-BE49-F238E27FC236}">
                  <a16:creationId xmlns:a16="http://schemas.microsoft.com/office/drawing/2014/main" id="{675255FD-5119-9AAC-B5C9-6F23D2A7C50C}"/>
                </a:ext>
              </a:extLst>
            </p:cNvPr>
            <p:cNvSpPr/>
            <p:nvPr>
              <p:custDataLst>
                <p:tags r:id="rId111"/>
              </p:custDataLst>
            </p:nvPr>
          </p:nvSpPr>
          <p:spPr>
            <a:xfrm>
              <a:off x="8185043" y="7326910"/>
              <a:ext cx="100208" cy="202787"/>
            </a:xfrm>
            <a:custGeom>
              <a:avLst/>
              <a:gdLst>
                <a:gd name="connsiteX0" fmla="*/ 62463 w 100208"/>
                <a:gd name="connsiteY0" fmla="*/ 8028 h 202787"/>
                <a:gd name="connsiteX1" fmla="*/ 55479 w 100208"/>
                <a:gd name="connsiteY1" fmla="*/ 111 h 202787"/>
                <a:gd name="connsiteX2" fmla="*/ 212 w 100208"/>
                <a:gd name="connsiteY2" fmla="*/ 19598 h 202787"/>
                <a:gd name="connsiteX3" fmla="*/ 212 w 100208"/>
                <a:gd name="connsiteY3" fmla="*/ 29037 h 202787"/>
                <a:gd name="connsiteX4" fmla="*/ 39992 w 100208"/>
                <a:gd name="connsiteY4" fmla="*/ 21120 h 202787"/>
                <a:gd name="connsiteX5" fmla="*/ 39992 w 100208"/>
                <a:gd name="connsiteY5" fmla="*/ 178844 h 202787"/>
                <a:gd name="connsiteX6" fmla="*/ 11751 w 100208"/>
                <a:gd name="connsiteY6" fmla="*/ 193460 h 202787"/>
                <a:gd name="connsiteX7" fmla="*/ 2034 w 100208"/>
                <a:gd name="connsiteY7" fmla="*/ 193460 h 202787"/>
                <a:gd name="connsiteX8" fmla="*/ 2034 w 100208"/>
                <a:gd name="connsiteY8" fmla="*/ 202899 h 202787"/>
                <a:gd name="connsiteX9" fmla="*/ 51227 w 100208"/>
                <a:gd name="connsiteY9" fmla="*/ 201985 h 202787"/>
                <a:gd name="connsiteX10" fmla="*/ 100420 w 100208"/>
                <a:gd name="connsiteY10" fmla="*/ 202899 h 202787"/>
                <a:gd name="connsiteX11" fmla="*/ 100420 w 100208"/>
                <a:gd name="connsiteY11" fmla="*/ 193460 h 202787"/>
                <a:gd name="connsiteX12" fmla="*/ 90703 w 100208"/>
                <a:gd name="connsiteY12" fmla="*/ 193460 h 202787"/>
                <a:gd name="connsiteX13" fmla="*/ 62463 w 100208"/>
                <a:gd name="connsiteY13" fmla="*/ 178844 h 202787"/>
                <a:gd name="connsiteX14" fmla="*/ 62463 w 100208"/>
                <a:gd name="connsiteY14" fmla="*/ 8028 h 2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08" h="202787">
                  <a:moveTo>
                    <a:pt x="62463" y="8028"/>
                  </a:moveTo>
                  <a:cubicBezTo>
                    <a:pt x="62463" y="720"/>
                    <a:pt x="62463" y="111"/>
                    <a:pt x="55479" y="111"/>
                  </a:cubicBezTo>
                  <a:cubicBezTo>
                    <a:pt x="36652" y="19598"/>
                    <a:pt x="9929" y="19598"/>
                    <a:pt x="212" y="19598"/>
                  </a:cubicBezTo>
                  <a:lnTo>
                    <a:pt x="212" y="29037"/>
                  </a:lnTo>
                  <a:cubicBezTo>
                    <a:pt x="6285" y="29037"/>
                    <a:pt x="24201" y="29037"/>
                    <a:pt x="39992" y="21120"/>
                  </a:cubicBezTo>
                  <a:lnTo>
                    <a:pt x="39992" y="178844"/>
                  </a:lnTo>
                  <a:cubicBezTo>
                    <a:pt x="39992" y="189806"/>
                    <a:pt x="39081" y="193460"/>
                    <a:pt x="11751" y="193460"/>
                  </a:cubicBezTo>
                  <a:lnTo>
                    <a:pt x="2034" y="193460"/>
                  </a:lnTo>
                  <a:lnTo>
                    <a:pt x="2034" y="202899"/>
                  </a:lnTo>
                  <a:cubicBezTo>
                    <a:pt x="12662" y="201985"/>
                    <a:pt x="39081" y="201985"/>
                    <a:pt x="51227" y="201985"/>
                  </a:cubicBezTo>
                  <a:cubicBezTo>
                    <a:pt x="63374" y="201985"/>
                    <a:pt x="89792" y="201985"/>
                    <a:pt x="100420" y="202899"/>
                  </a:cubicBezTo>
                  <a:lnTo>
                    <a:pt x="100420" y="193460"/>
                  </a:lnTo>
                  <a:lnTo>
                    <a:pt x="90703" y="193460"/>
                  </a:lnTo>
                  <a:cubicBezTo>
                    <a:pt x="63374" y="193460"/>
                    <a:pt x="62463" y="190110"/>
                    <a:pt x="62463" y="178844"/>
                  </a:cubicBezTo>
                  <a:lnTo>
                    <a:pt x="62463" y="802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2" name="Freeform: Shape 1851">
              <a:extLst>
                <a:ext uri="{FF2B5EF4-FFF2-40B4-BE49-F238E27FC236}">
                  <a16:creationId xmlns:a16="http://schemas.microsoft.com/office/drawing/2014/main" id="{5D25E54C-E2D5-2637-4B5C-C6CDBD316D3B}"/>
                </a:ext>
              </a:extLst>
            </p:cNvPr>
            <p:cNvSpPr/>
            <p:nvPr>
              <p:custDataLst>
                <p:tags r:id="rId112"/>
              </p:custDataLst>
            </p:nvPr>
          </p:nvSpPr>
          <p:spPr>
            <a:xfrm>
              <a:off x="8089429" y="7653474"/>
              <a:ext cx="289005" cy="12178"/>
            </a:xfrm>
            <a:custGeom>
              <a:avLst/>
              <a:gdLst>
                <a:gd name="connsiteX0" fmla="*/ 0 w 289005"/>
                <a:gd name="connsiteY0" fmla="*/ 0 h 12178"/>
                <a:gd name="connsiteX1" fmla="*/ 289006 w 289005"/>
                <a:gd name="connsiteY1" fmla="*/ 0 h 12178"/>
                <a:gd name="connsiteX2" fmla="*/ 289006 w 289005"/>
                <a:gd name="connsiteY2" fmla="*/ 12179 h 12178"/>
                <a:gd name="connsiteX3" fmla="*/ 0 w 289005"/>
                <a:gd name="connsiteY3" fmla="*/ 12179 h 12178"/>
              </a:gdLst>
              <a:ahLst/>
              <a:cxnLst>
                <a:cxn ang="0">
                  <a:pos x="connsiteX0" y="connsiteY0"/>
                </a:cxn>
                <a:cxn ang="0">
                  <a:pos x="connsiteX1" y="connsiteY1"/>
                </a:cxn>
                <a:cxn ang="0">
                  <a:pos x="connsiteX2" y="connsiteY2"/>
                </a:cxn>
                <a:cxn ang="0">
                  <a:pos x="connsiteX3" y="connsiteY3"/>
                </a:cxn>
              </a:cxnLst>
              <a:rect l="l" t="t" r="r" b="b"/>
              <a:pathLst>
                <a:path w="289005" h="12178">
                  <a:moveTo>
                    <a:pt x="0" y="0"/>
                  </a:moveTo>
                  <a:lnTo>
                    <a:pt x="289006" y="0"/>
                  </a:lnTo>
                  <a:lnTo>
                    <a:pt x="289006"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3" name="Freeform: Shape 1852">
              <a:extLst>
                <a:ext uri="{FF2B5EF4-FFF2-40B4-BE49-F238E27FC236}">
                  <a16:creationId xmlns:a16="http://schemas.microsoft.com/office/drawing/2014/main" id="{3B026A21-9197-E0F0-2D29-AFF1DA059004}"/>
                </a:ext>
              </a:extLst>
            </p:cNvPr>
            <p:cNvSpPr/>
            <p:nvPr>
              <p:custDataLst>
                <p:tags r:id="rId113"/>
              </p:custDataLst>
            </p:nvPr>
          </p:nvSpPr>
          <p:spPr>
            <a:xfrm>
              <a:off x="8079712" y="7809965"/>
              <a:ext cx="158511" cy="193653"/>
            </a:xfrm>
            <a:custGeom>
              <a:avLst/>
              <a:gdLst>
                <a:gd name="connsiteX0" fmla="*/ 23592 w 158511"/>
                <a:gd name="connsiteY0" fmla="*/ 171855 h 193653"/>
                <a:gd name="connsiteX1" fmla="*/ 7194 w 158511"/>
                <a:gd name="connsiteY1" fmla="*/ 184339 h 193653"/>
                <a:gd name="connsiteX2" fmla="*/ 210 w 158511"/>
                <a:gd name="connsiteY2" fmla="*/ 190124 h 193653"/>
                <a:gd name="connsiteX3" fmla="*/ 4158 w 158511"/>
                <a:gd name="connsiteY3" fmla="*/ 193778 h 193653"/>
                <a:gd name="connsiteX4" fmla="*/ 29665 w 158511"/>
                <a:gd name="connsiteY4" fmla="*/ 192864 h 193653"/>
                <a:gd name="connsiteX5" fmla="*/ 59728 w 158511"/>
                <a:gd name="connsiteY5" fmla="*/ 193778 h 193653"/>
                <a:gd name="connsiteX6" fmla="*/ 65193 w 158511"/>
                <a:gd name="connsiteY6" fmla="*/ 187688 h 193653"/>
                <a:gd name="connsiteX7" fmla="*/ 57906 w 158511"/>
                <a:gd name="connsiteY7" fmla="*/ 184339 h 193653"/>
                <a:gd name="connsiteX8" fmla="*/ 42723 w 158511"/>
                <a:gd name="connsiteY8" fmla="*/ 179467 h 193653"/>
                <a:gd name="connsiteX9" fmla="*/ 57602 w 158511"/>
                <a:gd name="connsiteY9" fmla="*/ 118570 h 193653"/>
                <a:gd name="connsiteX10" fmla="*/ 85539 w 158511"/>
                <a:gd name="connsiteY10" fmla="*/ 138057 h 193653"/>
                <a:gd name="connsiteX11" fmla="*/ 158721 w 158511"/>
                <a:gd name="connsiteY11" fmla="*/ 48842 h 193653"/>
                <a:gd name="connsiteX12" fmla="*/ 118334 w 158511"/>
                <a:gd name="connsiteY12" fmla="*/ 124 h 193653"/>
                <a:gd name="connsiteX13" fmla="*/ 78555 w 158511"/>
                <a:gd name="connsiteY13" fmla="*/ 22961 h 193653"/>
                <a:gd name="connsiteX14" fmla="*/ 51225 w 158511"/>
                <a:gd name="connsiteY14" fmla="*/ 124 h 193653"/>
                <a:gd name="connsiteX15" fmla="*/ 28754 w 158511"/>
                <a:gd name="connsiteY15" fmla="*/ 17480 h 193653"/>
                <a:gd name="connsiteX16" fmla="*/ 19341 w 158511"/>
                <a:gd name="connsiteY16" fmla="*/ 47015 h 193653"/>
                <a:gd name="connsiteX17" fmla="*/ 22985 w 158511"/>
                <a:gd name="connsiteY17" fmla="*/ 50060 h 193653"/>
                <a:gd name="connsiteX18" fmla="*/ 28147 w 158511"/>
                <a:gd name="connsiteY18" fmla="*/ 43057 h 193653"/>
                <a:gd name="connsiteX19" fmla="*/ 50314 w 158511"/>
                <a:gd name="connsiteY19" fmla="*/ 6823 h 193653"/>
                <a:gd name="connsiteX20" fmla="*/ 59728 w 158511"/>
                <a:gd name="connsiteY20" fmla="*/ 20830 h 193653"/>
                <a:gd name="connsiteX21" fmla="*/ 57602 w 158511"/>
                <a:gd name="connsiteY21" fmla="*/ 36358 h 193653"/>
                <a:gd name="connsiteX22" fmla="*/ 23592 w 158511"/>
                <a:gd name="connsiteY22" fmla="*/ 171855 h 193653"/>
                <a:gd name="connsiteX23" fmla="*/ 77036 w 158511"/>
                <a:gd name="connsiteY23" fmla="*/ 39708 h 193653"/>
                <a:gd name="connsiteX24" fmla="*/ 92827 w 158511"/>
                <a:gd name="connsiteY24" fmla="*/ 18394 h 193653"/>
                <a:gd name="connsiteX25" fmla="*/ 117423 w 158511"/>
                <a:gd name="connsiteY25" fmla="*/ 6823 h 193653"/>
                <a:gd name="connsiteX26" fmla="*/ 136858 w 158511"/>
                <a:gd name="connsiteY26" fmla="*/ 35445 h 193653"/>
                <a:gd name="connsiteX27" fmla="*/ 121371 w 158511"/>
                <a:gd name="connsiteY27" fmla="*/ 99996 h 193653"/>
                <a:gd name="connsiteX28" fmla="*/ 85235 w 158511"/>
                <a:gd name="connsiteY28" fmla="*/ 131358 h 193653"/>
                <a:gd name="connsiteX29" fmla="*/ 61246 w 158511"/>
                <a:gd name="connsiteY29" fmla="*/ 104259 h 193653"/>
                <a:gd name="connsiteX30" fmla="*/ 62157 w 158511"/>
                <a:gd name="connsiteY30" fmla="*/ 99387 h 193653"/>
                <a:gd name="connsiteX31" fmla="*/ 77036 w 158511"/>
                <a:gd name="connsiteY31" fmla="*/ 39708 h 19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193653">
                  <a:moveTo>
                    <a:pt x="23592" y="171855"/>
                  </a:moveTo>
                  <a:cubicBezTo>
                    <a:pt x="21163" y="182207"/>
                    <a:pt x="20555" y="184339"/>
                    <a:pt x="7194" y="184339"/>
                  </a:cubicBezTo>
                  <a:cubicBezTo>
                    <a:pt x="3550" y="184339"/>
                    <a:pt x="210" y="184339"/>
                    <a:pt x="210" y="190124"/>
                  </a:cubicBezTo>
                  <a:cubicBezTo>
                    <a:pt x="210" y="192560"/>
                    <a:pt x="1728" y="193778"/>
                    <a:pt x="4158" y="193778"/>
                  </a:cubicBezTo>
                  <a:cubicBezTo>
                    <a:pt x="12356" y="193778"/>
                    <a:pt x="21163" y="192864"/>
                    <a:pt x="29665" y="192864"/>
                  </a:cubicBezTo>
                  <a:cubicBezTo>
                    <a:pt x="39686" y="192864"/>
                    <a:pt x="50010" y="193778"/>
                    <a:pt x="59728" y="193778"/>
                  </a:cubicBezTo>
                  <a:cubicBezTo>
                    <a:pt x="61246" y="193778"/>
                    <a:pt x="65193" y="193778"/>
                    <a:pt x="65193" y="187688"/>
                  </a:cubicBezTo>
                  <a:cubicBezTo>
                    <a:pt x="65193" y="184339"/>
                    <a:pt x="62157" y="184339"/>
                    <a:pt x="57906" y="184339"/>
                  </a:cubicBezTo>
                  <a:cubicBezTo>
                    <a:pt x="42723" y="184339"/>
                    <a:pt x="42723" y="182207"/>
                    <a:pt x="42723" y="179467"/>
                  </a:cubicBezTo>
                  <a:cubicBezTo>
                    <a:pt x="42723" y="175813"/>
                    <a:pt x="55476" y="126182"/>
                    <a:pt x="57602" y="118570"/>
                  </a:cubicBezTo>
                  <a:cubicBezTo>
                    <a:pt x="61550" y="127400"/>
                    <a:pt x="70052" y="138057"/>
                    <a:pt x="85539" y="138057"/>
                  </a:cubicBezTo>
                  <a:cubicBezTo>
                    <a:pt x="120763" y="138057"/>
                    <a:pt x="158721" y="93602"/>
                    <a:pt x="158721" y="48842"/>
                  </a:cubicBezTo>
                  <a:cubicBezTo>
                    <a:pt x="158721" y="20221"/>
                    <a:pt x="141412" y="124"/>
                    <a:pt x="118334" y="124"/>
                  </a:cubicBezTo>
                  <a:cubicBezTo>
                    <a:pt x="103151" y="124"/>
                    <a:pt x="88575" y="11086"/>
                    <a:pt x="78555" y="22961"/>
                  </a:cubicBezTo>
                  <a:cubicBezTo>
                    <a:pt x="75518" y="6519"/>
                    <a:pt x="62461" y="124"/>
                    <a:pt x="51225" y="124"/>
                  </a:cubicBezTo>
                  <a:cubicBezTo>
                    <a:pt x="37257" y="124"/>
                    <a:pt x="31487" y="11999"/>
                    <a:pt x="28754" y="17480"/>
                  </a:cubicBezTo>
                  <a:cubicBezTo>
                    <a:pt x="23288" y="27833"/>
                    <a:pt x="19341" y="46102"/>
                    <a:pt x="19341" y="47015"/>
                  </a:cubicBezTo>
                  <a:cubicBezTo>
                    <a:pt x="19341" y="50060"/>
                    <a:pt x="22377" y="50060"/>
                    <a:pt x="22985" y="50060"/>
                  </a:cubicBezTo>
                  <a:cubicBezTo>
                    <a:pt x="26021" y="50060"/>
                    <a:pt x="26325" y="49756"/>
                    <a:pt x="28147" y="43057"/>
                  </a:cubicBezTo>
                  <a:cubicBezTo>
                    <a:pt x="33309" y="21439"/>
                    <a:pt x="39382" y="6823"/>
                    <a:pt x="50314" y="6823"/>
                  </a:cubicBezTo>
                  <a:cubicBezTo>
                    <a:pt x="55476" y="6823"/>
                    <a:pt x="59728" y="9259"/>
                    <a:pt x="59728" y="20830"/>
                  </a:cubicBezTo>
                  <a:cubicBezTo>
                    <a:pt x="59728" y="27833"/>
                    <a:pt x="58817" y="31182"/>
                    <a:pt x="57602" y="36358"/>
                  </a:cubicBezTo>
                  <a:lnTo>
                    <a:pt x="23592" y="171855"/>
                  </a:lnTo>
                  <a:close/>
                  <a:moveTo>
                    <a:pt x="77036" y="39708"/>
                  </a:moveTo>
                  <a:cubicBezTo>
                    <a:pt x="79162" y="31487"/>
                    <a:pt x="87361" y="22961"/>
                    <a:pt x="92827" y="18394"/>
                  </a:cubicBezTo>
                  <a:cubicBezTo>
                    <a:pt x="103455" y="8955"/>
                    <a:pt x="112261" y="6823"/>
                    <a:pt x="117423" y="6823"/>
                  </a:cubicBezTo>
                  <a:cubicBezTo>
                    <a:pt x="129570" y="6823"/>
                    <a:pt x="136858" y="17480"/>
                    <a:pt x="136858" y="35445"/>
                  </a:cubicBezTo>
                  <a:cubicBezTo>
                    <a:pt x="136858" y="53410"/>
                    <a:pt x="126837" y="88426"/>
                    <a:pt x="121371" y="99996"/>
                  </a:cubicBezTo>
                  <a:cubicBezTo>
                    <a:pt x="111046" y="121310"/>
                    <a:pt x="96471" y="131358"/>
                    <a:pt x="85235" y="131358"/>
                  </a:cubicBezTo>
                  <a:cubicBezTo>
                    <a:pt x="65193" y="131358"/>
                    <a:pt x="61246" y="106086"/>
                    <a:pt x="61246" y="104259"/>
                  </a:cubicBezTo>
                  <a:cubicBezTo>
                    <a:pt x="61246" y="103650"/>
                    <a:pt x="61246" y="103041"/>
                    <a:pt x="62157" y="99387"/>
                  </a:cubicBezTo>
                  <a:lnTo>
                    <a:pt x="77036" y="3970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4" name="Freeform: Shape 1853">
              <a:extLst>
                <a:ext uri="{FF2B5EF4-FFF2-40B4-BE49-F238E27FC236}">
                  <a16:creationId xmlns:a16="http://schemas.microsoft.com/office/drawing/2014/main" id="{CBA2A87C-A539-504E-1412-447B29092DCD}"/>
                </a:ext>
              </a:extLst>
            </p:cNvPr>
            <p:cNvSpPr/>
            <p:nvPr>
              <p:custDataLst>
                <p:tags r:id="rId114"/>
              </p:custDataLst>
            </p:nvPr>
          </p:nvSpPr>
          <p:spPr>
            <a:xfrm>
              <a:off x="8255601" y="7715060"/>
              <a:ext cx="93952" cy="141525"/>
            </a:xfrm>
            <a:custGeom>
              <a:avLst/>
              <a:gdLst>
                <a:gd name="connsiteX0" fmla="*/ 94168 w 93952"/>
                <a:gd name="connsiteY0" fmla="*/ 102855 h 141525"/>
                <a:gd name="connsiteX1" fmla="*/ 86941 w 93952"/>
                <a:gd name="connsiteY1" fmla="*/ 102855 h 141525"/>
                <a:gd name="connsiteX2" fmla="*/ 81414 w 93952"/>
                <a:gd name="connsiteY2" fmla="*/ 122251 h 141525"/>
                <a:gd name="connsiteX3" fmla="*/ 60370 w 93952"/>
                <a:gd name="connsiteY3" fmla="*/ 123530 h 141525"/>
                <a:gd name="connsiteX4" fmla="*/ 21259 w 93952"/>
                <a:gd name="connsiteY4" fmla="*/ 123530 h 141525"/>
                <a:gd name="connsiteX5" fmla="*/ 63771 w 93952"/>
                <a:gd name="connsiteY5" fmla="*/ 87722 h 141525"/>
                <a:gd name="connsiteX6" fmla="*/ 94168 w 93952"/>
                <a:gd name="connsiteY6" fmla="*/ 41684 h 141525"/>
                <a:gd name="connsiteX7" fmla="*/ 44428 w 93952"/>
                <a:gd name="connsiteY7" fmla="*/ 122 h 141525"/>
                <a:gd name="connsiteX8" fmla="*/ 215 w 93952"/>
                <a:gd name="connsiteY8" fmla="*/ 38274 h 141525"/>
                <a:gd name="connsiteX9" fmla="*/ 11481 w 93952"/>
                <a:gd name="connsiteY9" fmla="*/ 50210 h 141525"/>
                <a:gd name="connsiteX10" fmla="*/ 22747 w 93952"/>
                <a:gd name="connsiteY10" fmla="*/ 38913 h 141525"/>
                <a:gd name="connsiteX11" fmla="*/ 10205 w 93952"/>
                <a:gd name="connsiteY11" fmla="*/ 27617 h 141525"/>
                <a:gd name="connsiteX12" fmla="*/ 41240 w 93952"/>
                <a:gd name="connsiteY12" fmla="*/ 7795 h 141525"/>
                <a:gd name="connsiteX13" fmla="*/ 73549 w 93952"/>
                <a:gd name="connsiteY13" fmla="*/ 41684 h 141525"/>
                <a:gd name="connsiteX14" fmla="*/ 53568 w 93952"/>
                <a:gd name="connsiteY14" fmla="*/ 82607 h 141525"/>
                <a:gd name="connsiteX15" fmla="*/ 2341 w 93952"/>
                <a:gd name="connsiteY15" fmla="*/ 133334 h 141525"/>
                <a:gd name="connsiteX16" fmla="*/ 215 w 93952"/>
                <a:gd name="connsiteY16" fmla="*/ 141647 h 141525"/>
                <a:gd name="connsiteX17" fmla="*/ 87791 w 93952"/>
                <a:gd name="connsiteY17" fmla="*/ 141647 h 141525"/>
                <a:gd name="connsiteX18" fmla="*/ 94168 w 93952"/>
                <a:gd name="connsiteY18" fmla="*/ 102855 h 14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41525">
                  <a:moveTo>
                    <a:pt x="94168" y="102855"/>
                  </a:moveTo>
                  <a:lnTo>
                    <a:pt x="86941" y="102855"/>
                  </a:lnTo>
                  <a:cubicBezTo>
                    <a:pt x="86303" y="107544"/>
                    <a:pt x="84177" y="120120"/>
                    <a:pt x="81414" y="122251"/>
                  </a:cubicBezTo>
                  <a:cubicBezTo>
                    <a:pt x="79714" y="123530"/>
                    <a:pt x="63346" y="123530"/>
                    <a:pt x="60370" y="123530"/>
                  </a:cubicBezTo>
                  <a:lnTo>
                    <a:pt x="21259" y="123530"/>
                  </a:lnTo>
                  <a:cubicBezTo>
                    <a:pt x="43578" y="103708"/>
                    <a:pt x="51018" y="97740"/>
                    <a:pt x="63771" y="87722"/>
                  </a:cubicBezTo>
                  <a:cubicBezTo>
                    <a:pt x="79501" y="75147"/>
                    <a:pt x="94168" y="61932"/>
                    <a:pt x="94168" y="41684"/>
                  </a:cubicBezTo>
                  <a:cubicBezTo>
                    <a:pt x="94168" y="15894"/>
                    <a:pt x="71636" y="122"/>
                    <a:pt x="44428" y="122"/>
                  </a:cubicBezTo>
                  <a:cubicBezTo>
                    <a:pt x="18070" y="122"/>
                    <a:pt x="215" y="18665"/>
                    <a:pt x="215" y="38274"/>
                  </a:cubicBezTo>
                  <a:cubicBezTo>
                    <a:pt x="215" y="49144"/>
                    <a:pt x="9355" y="50210"/>
                    <a:pt x="11481" y="50210"/>
                  </a:cubicBezTo>
                  <a:cubicBezTo>
                    <a:pt x="16582" y="50210"/>
                    <a:pt x="22747" y="46586"/>
                    <a:pt x="22747" y="38913"/>
                  </a:cubicBezTo>
                  <a:cubicBezTo>
                    <a:pt x="22747" y="35077"/>
                    <a:pt x="21259" y="27617"/>
                    <a:pt x="10205" y="27617"/>
                  </a:cubicBezTo>
                  <a:cubicBezTo>
                    <a:pt x="16795" y="12484"/>
                    <a:pt x="31249" y="7795"/>
                    <a:pt x="41240" y="7795"/>
                  </a:cubicBezTo>
                  <a:cubicBezTo>
                    <a:pt x="62496" y="7795"/>
                    <a:pt x="73549" y="24420"/>
                    <a:pt x="73549" y="41684"/>
                  </a:cubicBezTo>
                  <a:cubicBezTo>
                    <a:pt x="73549" y="60227"/>
                    <a:pt x="60370" y="74934"/>
                    <a:pt x="53568" y="82607"/>
                  </a:cubicBezTo>
                  <a:lnTo>
                    <a:pt x="2341" y="133334"/>
                  </a:lnTo>
                  <a:cubicBezTo>
                    <a:pt x="215" y="135253"/>
                    <a:pt x="215" y="135679"/>
                    <a:pt x="215" y="141647"/>
                  </a:cubicBezTo>
                  <a:lnTo>
                    <a:pt x="87791" y="141647"/>
                  </a:lnTo>
                  <a:lnTo>
                    <a:pt x="94168" y="102855"/>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5" name="Freeform: Shape 1854">
              <a:extLst>
                <a:ext uri="{FF2B5EF4-FFF2-40B4-BE49-F238E27FC236}">
                  <a16:creationId xmlns:a16="http://schemas.microsoft.com/office/drawing/2014/main" id="{79C6C3E4-8238-4419-1754-4E2ADDA6F06D}"/>
                </a:ext>
              </a:extLst>
            </p:cNvPr>
            <p:cNvSpPr/>
            <p:nvPr>
              <p:custDataLst>
                <p:tags r:id="rId115"/>
              </p:custDataLst>
            </p:nvPr>
          </p:nvSpPr>
          <p:spPr>
            <a:xfrm>
              <a:off x="8482488" y="7321242"/>
              <a:ext cx="269347" cy="676568"/>
            </a:xfrm>
            <a:custGeom>
              <a:avLst/>
              <a:gdLst>
                <a:gd name="connsiteX0" fmla="*/ 14798 w 269347"/>
                <a:gd name="connsiteY0" fmla="*/ 662971 h 676568"/>
                <a:gd name="connsiteX1" fmla="*/ 29677 w 269347"/>
                <a:gd name="connsiteY1" fmla="*/ 648051 h 676568"/>
                <a:gd name="connsiteX2" fmla="*/ 15102 w 269347"/>
                <a:gd name="connsiteY2" fmla="*/ 633131 h 676568"/>
                <a:gd name="connsiteX3" fmla="*/ 222 w 269347"/>
                <a:gd name="connsiteY3" fmla="*/ 648356 h 676568"/>
                <a:gd name="connsiteX4" fmla="*/ 33929 w 269347"/>
                <a:gd name="connsiteY4" fmla="*/ 676673 h 676568"/>
                <a:gd name="connsiteX5" fmla="*/ 118954 w 269347"/>
                <a:gd name="connsiteY5" fmla="*/ 517122 h 676568"/>
                <a:gd name="connsiteX6" fmla="*/ 178471 w 269347"/>
                <a:gd name="connsiteY6" fmla="*/ 226033 h 676568"/>
                <a:gd name="connsiteX7" fmla="*/ 211267 w 269347"/>
                <a:gd name="connsiteY7" fmla="*/ 61001 h 676568"/>
                <a:gd name="connsiteX8" fmla="*/ 237078 w 269347"/>
                <a:gd name="connsiteY8" fmla="*/ 6803 h 676568"/>
                <a:gd name="connsiteX9" fmla="*/ 255298 w 269347"/>
                <a:gd name="connsiteY9" fmla="*/ 13806 h 676568"/>
                <a:gd name="connsiteX10" fmla="*/ 240115 w 269347"/>
                <a:gd name="connsiteY10" fmla="*/ 28726 h 676568"/>
                <a:gd name="connsiteX11" fmla="*/ 254690 w 269347"/>
                <a:gd name="connsiteY11" fmla="*/ 43646 h 676568"/>
                <a:gd name="connsiteX12" fmla="*/ 269570 w 269347"/>
                <a:gd name="connsiteY12" fmla="*/ 28421 h 676568"/>
                <a:gd name="connsiteX13" fmla="*/ 236471 w 269347"/>
                <a:gd name="connsiteY13" fmla="*/ 104 h 676568"/>
                <a:gd name="connsiteX14" fmla="*/ 179686 w 269347"/>
                <a:gd name="connsiteY14" fmla="*/ 95408 h 676568"/>
                <a:gd name="connsiteX15" fmla="*/ 104074 w 269347"/>
                <a:gd name="connsiteY15" fmla="*/ 450744 h 676568"/>
                <a:gd name="connsiteX16" fmla="*/ 77352 w 269347"/>
                <a:gd name="connsiteY16" fmla="*/ 590503 h 676568"/>
                <a:gd name="connsiteX17" fmla="*/ 33321 w 269347"/>
                <a:gd name="connsiteY17" fmla="*/ 669974 h 676568"/>
                <a:gd name="connsiteX18" fmla="*/ 14798 w 269347"/>
                <a:gd name="connsiteY18" fmla="*/ 662971 h 6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47" h="676568">
                  <a:moveTo>
                    <a:pt x="14798" y="662971"/>
                  </a:moveTo>
                  <a:cubicBezTo>
                    <a:pt x="24515" y="662362"/>
                    <a:pt x="29677" y="655663"/>
                    <a:pt x="29677" y="648051"/>
                  </a:cubicBezTo>
                  <a:cubicBezTo>
                    <a:pt x="29677" y="638003"/>
                    <a:pt x="22086" y="633131"/>
                    <a:pt x="15102" y="633131"/>
                  </a:cubicBezTo>
                  <a:cubicBezTo>
                    <a:pt x="7814" y="633131"/>
                    <a:pt x="222" y="637699"/>
                    <a:pt x="222" y="648356"/>
                  </a:cubicBezTo>
                  <a:cubicBezTo>
                    <a:pt x="222" y="663885"/>
                    <a:pt x="15405" y="676673"/>
                    <a:pt x="33929" y="676673"/>
                  </a:cubicBezTo>
                  <a:cubicBezTo>
                    <a:pt x="80085" y="676673"/>
                    <a:pt x="97394" y="605423"/>
                    <a:pt x="118954" y="517122"/>
                  </a:cubicBezTo>
                  <a:cubicBezTo>
                    <a:pt x="142336" y="420904"/>
                    <a:pt x="162074" y="323773"/>
                    <a:pt x="178471" y="226033"/>
                  </a:cubicBezTo>
                  <a:cubicBezTo>
                    <a:pt x="189707" y="161177"/>
                    <a:pt x="200942" y="100280"/>
                    <a:pt x="211267" y="61001"/>
                  </a:cubicBezTo>
                  <a:cubicBezTo>
                    <a:pt x="214911" y="46082"/>
                    <a:pt x="225235" y="6803"/>
                    <a:pt x="237078" y="6803"/>
                  </a:cubicBezTo>
                  <a:cubicBezTo>
                    <a:pt x="246492" y="6803"/>
                    <a:pt x="254083" y="12588"/>
                    <a:pt x="255298" y="13806"/>
                  </a:cubicBezTo>
                  <a:cubicBezTo>
                    <a:pt x="245277" y="14415"/>
                    <a:pt x="240115" y="21114"/>
                    <a:pt x="240115" y="28726"/>
                  </a:cubicBezTo>
                  <a:cubicBezTo>
                    <a:pt x="240115" y="38774"/>
                    <a:pt x="247706" y="43646"/>
                    <a:pt x="254690" y="43646"/>
                  </a:cubicBezTo>
                  <a:cubicBezTo>
                    <a:pt x="261978" y="43646"/>
                    <a:pt x="269570" y="39078"/>
                    <a:pt x="269570" y="28421"/>
                  </a:cubicBezTo>
                  <a:cubicBezTo>
                    <a:pt x="269570" y="11979"/>
                    <a:pt x="253172" y="104"/>
                    <a:pt x="236471" y="104"/>
                  </a:cubicBezTo>
                  <a:cubicBezTo>
                    <a:pt x="213393" y="104"/>
                    <a:pt x="196387" y="33293"/>
                    <a:pt x="179686" y="95408"/>
                  </a:cubicBezTo>
                  <a:cubicBezTo>
                    <a:pt x="178775" y="98758"/>
                    <a:pt x="137477" y="251610"/>
                    <a:pt x="104074" y="450744"/>
                  </a:cubicBezTo>
                  <a:cubicBezTo>
                    <a:pt x="96179" y="497330"/>
                    <a:pt x="87373" y="548180"/>
                    <a:pt x="77352" y="590503"/>
                  </a:cubicBezTo>
                  <a:cubicBezTo>
                    <a:pt x="71886" y="612731"/>
                    <a:pt x="57918" y="669974"/>
                    <a:pt x="33321" y="669974"/>
                  </a:cubicBezTo>
                  <a:cubicBezTo>
                    <a:pt x="22390" y="669974"/>
                    <a:pt x="15102" y="662971"/>
                    <a:pt x="14798" y="66297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6" name="Freeform: Shape 1855">
              <a:extLst>
                <a:ext uri="{FF2B5EF4-FFF2-40B4-BE49-F238E27FC236}">
                  <a16:creationId xmlns:a16="http://schemas.microsoft.com/office/drawing/2014/main" id="{799D7CAE-EEA2-2BFF-0D97-5E338FE920E4}"/>
                </a:ext>
              </a:extLst>
            </p:cNvPr>
            <p:cNvSpPr/>
            <p:nvPr>
              <p:custDataLst>
                <p:tags r:id="rId116"/>
              </p:custDataLst>
            </p:nvPr>
          </p:nvSpPr>
          <p:spPr>
            <a:xfrm>
              <a:off x="8785512" y="7302522"/>
              <a:ext cx="209161" cy="96126"/>
            </a:xfrm>
            <a:custGeom>
              <a:avLst/>
              <a:gdLst>
                <a:gd name="connsiteX0" fmla="*/ 106726 w 209161"/>
                <a:gd name="connsiteY0" fmla="*/ 35701 h 96126"/>
                <a:gd name="connsiteX1" fmla="*/ 83982 w 209161"/>
                <a:gd name="connsiteY1" fmla="*/ 13108 h 96126"/>
                <a:gd name="connsiteX2" fmla="*/ 45721 w 209161"/>
                <a:gd name="connsiteY2" fmla="*/ 107 h 96126"/>
                <a:gd name="connsiteX3" fmla="*/ 232 w 209161"/>
                <a:gd name="connsiteY3" fmla="*/ 48276 h 96126"/>
                <a:gd name="connsiteX4" fmla="*/ 45083 w 209161"/>
                <a:gd name="connsiteY4" fmla="*/ 96233 h 96126"/>
                <a:gd name="connsiteX5" fmla="*/ 102900 w 209161"/>
                <a:gd name="connsiteY5" fmla="*/ 60638 h 96126"/>
                <a:gd name="connsiteX6" fmla="*/ 125644 w 209161"/>
                <a:gd name="connsiteY6" fmla="*/ 83231 h 96126"/>
                <a:gd name="connsiteX7" fmla="*/ 163906 w 209161"/>
                <a:gd name="connsiteY7" fmla="*/ 96233 h 96126"/>
                <a:gd name="connsiteX8" fmla="*/ 209394 w 209161"/>
                <a:gd name="connsiteY8" fmla="*/ 48063 h 96126"/>
                <a:gd name="connsiteX9" fmla="*/ 164543 w 209161"/>
                <a:gd name="connsiteY9" fmla="*/ 107 h 96126"/>
                <a:gd name="connsiteX10" fmla="*/ 106726 w 209161"/>
                <a:gd name="connsiteY10" fmla="*/ 35701 h 96126"/>
                <a:gd name="connsiteX11" fmla="*/ 113528 w 209161"/>
                <a:gd name="connsiteY11" fmla="*/ 43587 h 96126"/>
                <a:gd name="connsiteX12" fmla="*/ 166456 w 209161"/>
                <a:gd name="connsiteY12" fmla="*/ 8206 h 96126"/>
                <a:gd name="connsiteX13" fmla="*/ 203442 w 209161"/>
                <a:gd name="connsiteY13" fmla="*/ 48063 h 96126"/>
                <a:gd name="connsiteX14" fmla="*/ 167307 w 209161"/>
                <a:gd name="connsiteY14" fmla="*/ 84510 h 96126"/>
                <a:gd name="connsiteX15" fmla="*/ 113528 w 209161"/>
                <a:gd name="connsiteY15" fmla="*/ 43587 h 96126"/>
                <a:gd name="connsiteX16" fmla="*/ 96098 w 209161"/>
                <a:gd name="connsiteY16" fmla="*/ 52752 h 96126"/>
                <a:gd name="connsiteX17" fmla="*/ 43170 w 209161"/>
                <a:gd name="connsiteY17" fmla="*/ 88134 h 96126"/>
                <a:gd name="connsiteX18" fmla="*/ 6184 w 209161"/>
                <a:gd name="connsiteY18" fmla="*/ 48276 h 96126"/>
                <a:gd name="connsiteX19" fmla="*/ 42320 w 209161"/>
                <a:gd name="connsiteY19" fmla="*/ 11829 h 96126"/>
                <a:gd name="connsiteX20" fmla="*/ 96098 w 209161"/>
                <a:gd name="connsiteY20" fmla="*/ 52752 h 9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161" h="96126">
                  <a:moveTo>
                    <a:pt x="106726" y="35701"/>
                  </a:moveTo>
                  <a:cubicBezTo>
                    <a:pt x="95460" y="22486"/>
                    <a:pt x="92059" y="18863"/>
                    <a:pt x="83982" y="13108"/>
                  </a:cubicBezTo>
                  <a:cubicBezTo>
                    <a:pt x="71016" y="3730"/>
                    <a:pt x="57412" y="107"/>
                    <a:pt x="45721" y="107"/>
                  </a:cubicBezTo>
                  <a:cubicBezTo>
                    <a:pt x="19363" y="107"/>
                    <a:pt x="232" y="22699"/>
                    <a:pt x="232" y="48276"/>
                  </a:cubicBezTo>
                  <a:cubicBezTo>
                    <a:pt x="232" y="73214"/>
                    <a:pt x="18513" y="96233"/>
                    <a:pt x="45083" y="96233"/>
                  </a:cubicBezTo>
                  <a:cubicBezTo>
                    <a:pt x="74629" y="96233"/>
                    <a:pt x="95248" y="71935"/>
                    <a:pt x="102900" y="60638"/>
                  </a:cubicBezTo>
                  <a:cubicBezTo>
                    <a:pt x="114166" y="73853"/>
                    <a:pt x="117567" y="77477"/>
                    <a:pt x="125644" y="83231"/>
                  </a:cubicBezTo>
                  <a:cubicBezTo>
                    <a:pt x="138611" y="92610"/>
                    <a:pt x="152215" y="96233"/>
                    <a:pt x="163906" y="96233"/>
                  </a:cubicBezTo>
                  <a:cubicBezTo>
                    <a:pt x="190263" y="96233"/>
                    <a:pt x="209394" y="73640"/>
                    <a:pt x="209394" y="48063"/>
                  </a:cubicBezTo>
                  <a:cubicBezTo>
                    <a:pt x="209394" y="23126"/>
                    <a:pt x="191114" y="107"/>
                    <a:pt x="164543" y="107"/>
                  </a:cubicBezTo>
                  <a:cubicBezTo>
                    <a:pt x="134997" y="107"/>
                    <a:pt x="114379" y="24405"/>
                    <a:pt x="106726" y="35701"/>
                  </a:cubicBezTo>
                  <a:close/>
                  <a:moveTo>
                    <a:pt x="113528" y="43587"/>
                  </a:moveTo>
                  <a:cubicBezTo>
                    <a:pt x="122031" y="29733"/>
                    <a:pt x="140524" y="8206"/>
                    <a:pt x="166456" y="8206"/>
                  </a:cubicBezTo>
                  <a:cubicBezTo>
                    <a:pt x="188350" y="8206"/>
                    <a:pt x="203442" y="27602"/>
                    <a:pt x="203442" y="48063"/>
                  </a:cubicBezTo>
                  <a:cubicBezTo>
                    <a:pt x="203442" y="68525"/>
                    <a:pt x="186863" y="84510"/>
                    <a:pt x="167307" y="84510"/>
                  </a:cubicBezTo>
                  <a:cubicBezTo>
                    <a:pt x="147538" y="84510"/>
                    <a:pt x="133934" y="68312"/>
                    <a:pt x="113528" y="43587"/>
                  </a:cubicBezTo>
                  <a:close/>
                  <a:moveTo>
                    <a:pt x="96098" y="52752"/>
                  </a:moveTo>
                  <a:cubicBezTo>
                    <a:pt x="87596" y="66606"/>
                    <a:pt x="69103" y="88134"/>
                    <a:pt x="43170" y="88134"/>
                  </a:cubicBezTo>
                  <a:cubicBezTo>
                    <a:pt x="21276" y="88134"/>
                    <a:pt x="6184" y="68738"/>
                    <a:pt x="6184" y="48276"/>
                  </a:cubicBezTo>
                  <a:cubicBezTo>
                    <a:pt x="6184" y="27815"/>
                    <a:pt x="22764" y="11829"/>
                    <a:pt x="42320" y="11829"/>
                  </a:cubicBezTo>
                  <a:cubicBezTo>
                    <a:pt x="62088" y="11829"/>
                    <a:pt x="75692" y="28028"/>
                    <a:pt x="96098" y="5275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7" name="Freeform: Shape 1856">
              <a:extLst>
                <a:ext uri="{FF2B5EF4-FFF2-40B4-BE49-F238E27FC236}">
                  <a16:creationId xmlns:a16="http://schemas.microsoft.com/office/drawing/2014/main" id="{5A7D1260-B354-C4A8-A4CD-6D30E1D09692}"/>
                </a:ext>
              </a:extLst>
            </p:cNvPr>
            <p:cNvSpPr/>
            <p:nvPr>
              <p:custDataLst>
                <p:tags r:id="rId117"/>
              </p:custDataLst>
            </p:nvPr>
          </p:nvSpPr>
          <p:spPr>
            <a:xfrm>
              <a:off x="8650765" y="7867535"/>
              <a:ext cx="232331" cy="149837"/>
            </a:xfrm>
            <a:custGeom>
              <a:avLst/>
              <a:gdLst>
                <a:gd name="connsiteX0" fmla="*/ 203863 w 232331"/>
                <a:gd name="connsiteY0" fmla="*/ 25277 h 149837"/>
                <a:gd name="connsiteX1" fmla="*/ 207689 w 232331"/>
                <a:gd name="connsiteY1" fmla="*/ 19736 h 149837"/>
                <a:gd name="connsiteX2" fmla="*/ 227670 w 232331"/>
                <a:gd name="connsiteY2" fmla="*/ 7800 h 149837"/>
                <a:gd name="connsiteX3" fmla="*/ 232559 w 232331"/>
                <a:gd name="connsiteY3" fmla="*/ 3111 h 149837"/>
                <a:gd name="connsiteX4" fmla="*/ 229583 w 232331"/>
                <a:gd name="connsiteY4" fmla="*/ 127 h 149837"/>
                <a:gd name="connsiteX5" fmla="*/ 213428 w 232331"/>
                <a:gd name="connsiteY5" fmla="*/ 979 h 149837"/>
                <a:gd name="connsiteX6" fmla="*/ 189834 w 232331"/>
                <a:gd name="connsiteY6" fmla="*/ 127 h 149837"/>
                <a:gd name="connsiteX7" fmla="*/ 185370 w 232331"/>
                <a:gd name="connsiteY7" fmla="*/ 4816 h 149837"/>
                <a:gd name="connsiteX8" fmla="*/ 189196 w 232331"/>
                <a:gd name="connsiteY8" fmla="*/ 7800 h 149837"/>
                <a:gd name="connsiteX9" fmla="*/ 200887 w 232331"/>
                <a:gd name="connsiteY9" fmla="*/ 15260 h 149837"/>
                <a:gd name="connsiteX10" fmla="*/ 197699 w 232331"/>
                <a:gd name="connsiteY10" fmla="*/ 22933 h 149837"/>
                <a:gd name="connsiteX11" fmla="*/ 137756 w 232331"/>
                <a:gd name="connsiteY11" fmla="*/ 121617 h 149837"/>
                <a:gd name="connsiteX12" fmla="*/ 126065 w 232331"/>
                <a:gd name="connsiteY12" fmla="*/ 13981 h 149837"/>
                <a:gd name="connsiteX13" fmla="*/ 140944 w 232331"/>
                <a:gd name="connsiteY13" fmla="*/ 7800 h 149837"/>
                <a:gd name="connsiteX14" fmla="*/ 146684 w 232331"/>
                <a:gd name="connsiteY14" fmla="*/ 3111 h 149837"/>
                <a:gd name="connsiteX15" fmla="*/ 143070 w 232331"/>
                <a:gd name="connsiteY15" fmla="*/ 127 h 149837"/>
                <a:gd name="connsiteX16" fmla="*/ 129891 w 232331"/>
                <a:gd name="connsiteY16" fmla="*/ 766 h 149837"/>
                <a:gd name="connsiteX17" fmla="*/ 115862 w 232331"/>
                <a:gd name="connsiteY17" fmla="*/ 979 h 149837"/>
                <a:gd name="connsiteX18" fmla="*/ 93543 w 232331"/>
                <a:gd name="connsiteY18" fmla="*/ 127 h 149837"/>
                <a:gd name="connsiteX19" fmla="*/ 89292 w 232331"/>
                <a:gd name="connsiteY19" fmla="*/ 4816 h 149837"/>
                <a:gd name="connsiteX20" fmla="*/ 94818 w 232331"/>
                <a:gd name="connsiteY20" fmla="*/ 7800 h 149837"/>
                <a:gd name="connsiteX21" fmla="*/ 105659 w 232331"/>
                <a:gd name="connsiteY21" fmla="*/ 11423 h 149837"/>
                <a:gd name="connsiteX22" fmla="*/ 107147 w 232331"/>
                <a:gd name="connsiteY22" fmla="*/ 25277 h 149837"/>
                <a:gd name="connsiteX23" fmla="*/ 48692 w 232331"/>
                <a:gd name="connsiteY23" fmla="*/ 121617 h 149837"/>
                <a:gd name="connsiteX24" fmla="*/ 37426 w 232331"/>
                <a:gd name="connsiteY24" fmla="*/ 17178 h 149837"/>
                <a:gd name="connsiteX25" fmla="*/ 37001 w 232331"/>
                <a:gd name="connsiteY25" fmla="*/ 13981 h 149837"/>
                <a:gd name="connsiteX26" fmla="*/ 51881 w 232331"/>
                <a:gd name="connsiteY26" fmla="*/ 7800 h 149837"/>
                <a:gd name="connsiteX27" fmla="*/ 57620 w 232331"/>
                <a:gd name="connsiteY27" fmla="*/ 3111 h 149837"/>
                <a:gd name="connsiteX28" fmla="*/ 54219 w 232331"/>
                <a:gd name="connsiteY28" fmla="*/ 127 h 149837"/>
                <a:gd name="connsiteX29" fmla="*/ 26798 w 232331"/>
                <a:gd name="connsiteY29" fmla="*/ 979 h 149837"/>
                <a:gd name="connsiteX30" fmla="*/ 4479 w 232331"/>
                <a:gd name="connsiteY30" fmla="*/ 127 h 149837"/>
                <a:gd name="connsiteX31" fmla="*/ 228 w 232331"/>
                <a:gd name="connsiteY31" fmla="*/ 4603 h 149837"/>
                <a:gd name="connsiteX32" fmla="*/ 6180 w 232331"/>
                <a:gd name="connsiteY32" fmla="*/ 7800 h 149837"/>
                <a:gd name="connsiteX33" fmla="*/ 16808 w 232331"/>
                <a:gd name="connsiteY33" fmla="*/ 14407 h 149837"/>
                <a:gd name="connsiteX34" fmla="*/ 31049 w 232331"/>
                <a:gd name="connsiteY34" fmla="*/ 144210 h 149837"/>
                <a:gd name="connsiteX35" fmla="*/ 35513 w 232331"/>
                <a:gd name="connsiteY35" fmla="*/ 149964 h 149837"/>
                <a:gd name="connsiteX36" fmla="*/ 41890 w 232331"/>
                <a:gd name="connsiteY36" fmla="*/ 145702 h 149837"/>
                <a:gd name="connsiteX37" fmla="*/ 108210 w 232331"/>
                <a:gd name="connsiteY37" fmla="*/ 36147 h 149837"/>
                <a:gd name="connsiteX38" fmla="*/ 119901 w 232331"/>
                <a:gd name="connsiteY38" fmla="*/ 144423 h 149837"/>
                <a:gd name="connsiteX39" fmla="*/ 124577 w 232331"/>
                <a:gd name="connsiteY39" fmla="*/ 149964 h 149837"/>
                <a:gd name="connsiteX40" fmla="*/ 130954 w 232331"/>
                <a:gd name="connsiteY40" fmla="*/ 145489 h 149837"/>
                <a:gd name="connsiteX41" fmla="*/ 203863 w 232331"/>
                <a:gd name="connsiteY41" fmla="*/ 25277 h 1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331" h="149837">
                  <a:moveTo>
                    <a:pt x="203863" y="25277"/>
                  </a:moveTo>
                  <a:lnTo>
                    <a:pt x="207689" y="19736"/>
                  </a:lnTo>
                  <a:cubicBezTo>
                    <a:pt x="212153" y="13981"/>
                    <a:pt x="217255" y="8652"/>
                    <a:pt x="227670" y="7800"/>
                  </a:cubicBezTo>
                  <a:cubicBezTo>
                    <a:pt x="230008" y="7587"/>
                    <a:pt x="232559" y="7373"/>
                    <a:pt x="232559" y="3111"/>
                  </a:cubicBezTo>
                  <a:cubicBezTo>
                    <a:pt x="232559" y="1619"/>
                    <a:pt x="231284" y="127"/>
                    <a:pt x="229583" y="127"/>
                  </a:cubicBezTo>
                  <a:cubicBezTo>
                    <a:pt x="224694" y="127"/>
                    <a:pt x="218530" y="979"/>
                    <a:pt x="213428" y="979"/>
                  </a:cubicBezTo>
                  <a:cubicBezTo>
                    <a:pt x="205989" y="979"/>
                    <a:pt x="196849" y="127"/>
                    <a:pt x="189834" y="127"/>
                  </a:cubicBezTo>
                  <a:cubicBezTo>
                    <a:pt x="188771" y="127"/>
                    <a:pt x="185370" y="127"/>
                    <a:pt x="185370" y="4816"/>
                  </a:cubicBezTo>
                  <a:cubicBezTo>
                    <a:pt x="185370" y="7587"/>
                    <a:pt x="188346" y="7800"/>
                    <a:pt x="189196" y="7800"/>
                  </a:cubicBezTo>
                  <a:cubicBezTo>
                    <a:pt x="193873" y="8013"/>
                    <a:pt x="200887" y="9292"/>
                    <a:pt x="200887" y="15260"/>
                  </a:cubicBezTo>
                  <a:cubicBezTo>
                    <a:pt x="200887" y="17604"/>
                    <a:pt x="198549" y="21441"/>
                    <a:pt x="197699" y="22933"/>
                  </a:cubicBezTo>
                  <a:lnTo>
                    <a:pt x="137756" y="121617"/>
                  </a:lnTo>
                  <a:lnTo>
                    <a:pt x="126065" y="13981"/>
                  </a:lnTo>
                  <a:cubicBezTo>
                    <a:pt x="126065" y="8013"/>
                    <a:pt x="138394" y="7800"/>
                    <a:pt x="140944" y="7800"/>
                  </a:cubicBezTo>
                  <a:cubicBezTo>
                    <a:pt x="143708" y="7800"/>
                    <a:pt x="146684" y="7800"/>
                    <a:pt x="146684" y="3111"/>
                  </a:cubicBezTo>
                  <a:cubicBezTo>
                    <a:pt x="146684" y="2898"/>
                    <a:pt x="146471" y="127"/>
                    <a:pt x="143070" y="127"/>
                  </a:cubicBezTo>
                  <a:cubicBezTo>
                    <a:pt x="139031" y="127"/>
                    <a:pt x="133930" y="553"/>
                    <a:pt x="129891" y="766"/>
                  </a:cubicBezTo>
                  <a:cubicBezTo>
                    <a:pt x="125640" y="979"/>
                    <a:pt x="120113" y="979"/>
                    <a:pt x="115862" y="979"/>
                  </a:cubicBezTo>
                  <a:cubicBezTo>
                    <a:pt x="110973" y="979"/>
                    <a:pt x="98432" y="127"/>
                    <a:pt x="93543" y="127"/>
                  </a:cubicBezTo>
                  <a:cubicBezTo>
                    <a:pt x="92480" y="127"/>
                    <a:pt x="89292" y="127"/>
                    <a:pt x="89292" y="4816"/>
                  </a:cubicBezTo>
                  <a:cubicBezTo>
                    <a:pt x="89292" y="7800"/>
                    <a:pt x="92055" y="7800"/>
                    <a:pt x="94818" y="7800"/>
                  </a:cubicBezTo>
                  <a:cubicBezTo>
                    <a:pt x="103959" y="7800"/>
                    <a:pt x="105021" y="9292"/>
                    <a:pt x="105659" y="11423"/>
                  </a:cubicBezTo>
                  <a:cubicBezTo>
                    <a:pt x="105872" y="12702"/>
                    <a:pt x="106297" y="18670"/>
                    <a:pt x="107147" y="25277"/>
                  </a:cubicBezTo>
                  <a:lnTo>
                    <a:pt x="48692" y="121617"/>
                  </a:lnTo>
                  <a:lnTo>
                    <a:pt x="37426" y="17178"/>
                  </a:lnTo>
                  <a:cubicBezTo>
                    <a:pt x="37426" y="16325"/>
                    <a:pt x="37001" y="14194"/>
                    <a:pt x="37001" y="13981"/>
                  </a:cubicBezTo>
                  <a:cubicBezTo>
                    <a:pt x="37001" y="7800"/>
                    <a:pt x="50180" y="7800"/>
                    <a:pt x="51881" y="7800"/>
                  </a:cubicBezTo>
                  <a:cubicBezTo>
                    <a:pt x="54644" y="7800"/>
                    <a:pt x="57620" y="7800"/>
                    <a:pt x="57620" y="3111"/>
                  </a:cubicBezTo>
                  <a:cubicBezTo>
                    <a:pt x="57620" y="2258"/>
                    <a:pt x="56982" y="127"/>
                    <a:pt x="54219" y="127"/>
                  </a:cubicBezTo>
                  <a:cubicBezTo>
                    <a:pt x="48055" y="127"/>
                    <a:pt x="32963" y="979"/>
                    <a:pt x="26798" y="979"/>
                  </a:cubicBezTo>
                  <a:cubicBezTo>
                    <a:pt x="19784" y="979"/>
                    <a:pt x="10856" y="127"/>
                    <a:pt x="4479" y="127"/>
                  </a:cubicBezTo>
                  <a:cubicBezTo>
                    <a:pt x="2354" y="127"/>
                    <a:pt x="228" y="979"/>
                    <a:pt x="228" y="4603"/>
                  </a:cubicBezTo>
                  <a:cubicBezTo>
                    <a:pt x="228" y="7800"/>
                    <a:pt x="2779" y="7800"/>
                    <a:pt x="6180" y="7800"/>
                  </a:cubicBezTo>
                  <a:cubicBezTo>
                    <a:pt x="16170" y="7800"/>
                    <a:pt x="16170" y="9079"/>
                    <a:pt x="16808" y="14407"/>
                  </a:cubicBezTo>
                  <a:lnTo>
                    <a:pt x="31049" y="144210"/>
                  </a:lnTo>
                  <a:cubicBezTo>
                    <a:pt x="31475" y="148473"/>
                    <a:pt x="31687" y="149964"/>
                    <a:pt x="35513" y="149964"/>
                  </a:cubicBezTo>
                  <a:cubicBezTo>
                    <a:pt x="39127" y="149964"/>
                    <a:pt x="40615" y="148046"/>
                    <a:pt x="41890" y="145702"/>
                  </a:cubicBezTo>
                  <a:lnTo>
                    <a:pt x="108210" y="36147"/>
                  </a:lnTo>
                  <a:lnTo>
                    <a:pt x="119901" y="144423"/>
                  </a:lnTo>
                  <a:cubicBezTo>
                    <a:pt x="120326" y="148899"/>
                    <a:pt x="121389" y="149964"/>
                    <a:pt x="124577" y="149964"/>
                  </a:cubicBezTo>
                  <a:cubicBezTo>
                    <a:pt x="128191" y="149964"/>
                    <a:pt x="129466" y="148046"/>
                    <a:pt x="130954" y="145489"/>
                  </a:cubicBezTo>
                  <a:lnTo>
                    <a:pt x="203863" y="2527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8" name="Freeform: Shape 1857">
              <a:extLst>
                <a:ext uri="{FF2B5EF4-FFF2-40B4-BE49-F238E27FC236}">
                  <a16:creationId xmlns:a16="http://schemas.microsoft.com/office/drawing/2014/main" id="{B5A4D4CF-E543-1388-E3CD-B0B4CD6AEF42}"/>
                </a:ext>
              </a:extLst>
            </p:cNvPr>
            <p:cNvSpPr/>
            <p:nvPr>
              <p:custDataLst>
                <p:tags r:id="rId118"/>
              </p:custDataLst>
            </p:nvPr>
          </p:nvSpPr>
          <p:spPr>
            <a:xfrm>
              <a:off x="8873800" y="7976267"/>
              <a:ext cx="98538" cy="100176"/>
            </a:xfrm>
            <a:custGeom>
              <a:avLst/>
              <a:gdLst>
                <a:gd name="connsiteX0" fmla="*/ 71899 w 98538"/>
                <a:gd name="connsiteY0" fmla="*/ 45648 h 100176"/>
                <a:gd name="connsiteX1" fmla="*/ 35916 w 98538"/>
                <a:gd name="connsiteY1" fmla="*/ 128 h 100176"/>
                <a:gd name="connsiteX2" fmla="*/ 11167 w 98538"/>
                <a:gd name="connsiteY2" fmla="*/ 9719 h 100176"/>
                <a:gd name="connsiteX3" fmla="*/ 235 w 98538"/>
                <a:gd name="connsiteY3" fmla="*/ 27379 h 100176"/>
                <a:gd name="connsiteX4" fmla="*/ 3424 w 98538"/>
                <a:gd name="connsiteY4" fmla="*/ 29511 h 100176"/>
                <a:gd name="connsiteX5" fmla="*/ 6764 w 98538"/>
                <a:gd name="connsiteY5" fmla="*/ 26923 h 100176"/>
                <a:gd name="connsiteX6" fmla="*/ 33638 w 98538"/>
                <a:gd name="connsiteY6" fmla="*/ 13373 h 100176"/>
                <a:gd name="connsiteX7" fmla="*/ 65826 w 98538"/>
                <a:gd name="connsiteY7" fmla="*/ 55544 h 100176"/>
                <a:gd name="connsiteX8" fmla="*/ 64612 w 98538"/>
                <a:gd name="connsiteY8" fmla="*/ 65897 h 100176"/>
                <a:gd name="connsiteX9" fmla="*/ 57324 w 98538"/>
                <a:gd name="connsiteY9" fmla="*/ 95889 h 100176"/>
                <a:gd name="connsiteX10" fmla="*/ 60360 w 98538"/>
                <a:gd name="connsiteY10" fmla="*/ 100304 h 100176"/>
                <a:gd name="connsiteX11" fmla="*/ 65826 w 98538"/>
                <a:gd name="connsiteY11" fmla="*/ 92844 h 100176"/>
                <a:gd name="connsiteX12" fmla="*/ 71748 w 98538"/>
                <a:gd name="connsiteY12" fmla="*/ 65745 h 100176"/>
                <a:gd name="connsiteX13" fmla="*/ 83894 w 98538"/>
                <a:gd name="connsiteY13" fmla="*/ 33012 h 100176"/>
                <a:gd name="connsiteX14" fmla="*/ 97407 w 98538"/>
                <a:gd name="connsiteY14" fmla="*/ 6979 h 100176"/>
                <a:gd name="connsiteX15" fmla="*/ 98773 w 98538"/>
                <a:gd name="connsiteY15" fmla="*/ 3934 h 100176"/>
                <a:gd name="connsiteX16" fmla="*/ 95585 w 98538"/>
                <a:gd name="connsiteY16" fmla="*/ 1802 h 100176"/>
                <a:gd name="connsiteX17" fmla="*/ 93004 w 98538"/>
                <a:gd name="connsiteY17" fmla="*/ 2564 h 100176"/>
                <a:gd name="connsiteX18" fmla="*/ 71899 w 98538"/>
                <a:gd name="connsiteY18" fmla="*/ 45648 h 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38" h="100176">
                  <a:moveTo>
                    <a:pt x="71899" y="45648"/>
                  </a:moveTo>
                  <a:cubicBezTo>
                    <a:pt x="69470" y="28140"/>
                    <a:pt x="59449" y="128"/>
                    <a:pt x="35916" y="128"/>
                  </a:cubicBezTo>
                  <a:cubicBezTo>
                    <a:pt x="26806" y="128"/>
                    <a:pt x="17848" y="4086"/>
                    <a:pt x="11167" y="9719"/>
                  </a:cubicBezTo>
                  <a:cubicBezTo>
                    <a:pt x="2513" y="17179"/>
                    <a:pt x="235" y="26009"/>
                    <a:pt x="235" y="27379"/>
                  </a:cubicBezTo>
                  <a:cubicBezTo>
                    <a:pt x="235" y="29511"/>
                    <a:pt x="2209" y="29511"/>
                    <a:pt x="3424" y="29511"/>
                  </a:cubicBezTo>
                  <a:cubicBezTo>
                    <a:pt x="5853" y="29511"/>
                    <a:pt x="6005" y="29206"/>
                    <a:pt x="6764" y="26923"/>
                  </a:cubicBezTo>
                  <a:cubicBezTo>
                    <a:pt x="10712" y="15961"/>
                    <a:pt x="25895" y="13373"/>
                    <a:pt x="33638" y="13373"/>
                  </a:cubicBezTo>
                  <a:cubicBezTo>
                    <a:pt x="60512" y="13373"/>
                    <a:pt x="65826" y="36666"/>
                    <a:pt x="65826" y="55544"/>
                  </a:cubicBezTo>
                  <a:cubicBezTo>
                    <a:pt x="65826" y="61786"/>
                    <a:pt x="65674" y="62243"/>
                    <a:pt x="64612" y="65897"/>
                  </a:cubicBezTo>
                  <a:cubicBezTo>
                    <a:pt x="61271" y="76402"/>
                    <a:pt x="57324" y="91474"/>
                    <a:pt x="57324" y="95889"/>
                  </a:cubicBezTo>
                  <a:cubicBezTo>
                    <a:pt x="57324" y="96498"/>
                    <a:pt x="57324" y="100304"/>
                    <a:pt x="60360" y="100304"/>
                  </a:cubicBezTo>
                  <a:cubicBezTo>
                    <a:pt x="62486" y="100304"/>
                    <a:pt x="64156" y="98325"/>
                    <a:pt x="65826" y="92844"/>
                  </a:cubicBezTo>
                  <a:cubicBezTo>
                    <a:pt x="67648" y="87211"/>
                    <a:pt x="70381" y="76402"/>
                    <a:pt x="71748" y="65745"/>
                  </a:cubicBezTo>
                  <a:cubicBezTo>
                    <a:pt x="72507" y="58741"/>
                    <a:pt x="82376" y="36514"/>
                    <a:pt x="83894" y="33012"/>
                  </a:cubicBezTo>
                  <a:cubicBezTo>
                    <a:pt x="85412" y="29815"/>
                    <a:pt x="89512" y="20985"/>
                    <a:pt x="97407" y="6979"/>
                  </a:cubicBezTo>
                  <a:cubicBezTo>
                    <a:pt x="98773" y="4695"/>
                    <a:pt x="98773" y="4390"/>
                    <a:pt x="98773" y="3934"/>
                  </a:cubicBezTo>
                  <a:cubicBezTo>
                    <a:pt x="98773" y="1802"/>
                    <a:pt x="96496" y="1802"/>
                    <a:pt x="95585" y="1802"/>
                  </a:cubicBezTo>
                  <a:cubicBezTo>
                    <a:pt x="94674" y="1802"/>
                    <a:pt x="93611" y="1802"/>
                    <a:pt x="93004" y="2564"/>
                  </a:cubicBezTo>
                  <a:cubicBezTo>
                    <a:pt x="92093" y="3629"/>
                    <a:pt x="79643" y="25400"/>
                    <a:pt x="71899" y="4564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9" name="Freeform: Shape 1858">
              <a:extLst>
                <a:ext uri="{FF2B5EF4-FFF2-40B4-BE49-F238E27FC236}">
                  <a16:creationId xmlns:a16="http://schemas.microsoft.com/office/drawing/2014/main" id="{7CC421C6-A5B8-2B78-F201-131866C2626D}"/>
                </a:ext>
              </a:extLst>
            </p:cNvPr>
            <p:cNvSpPr/>
            <p:nvPr>
              <p:custDataLst>
                <p:tags r:id="rId119"/>
              </p:custDataLst>
            </p:nvPr>
          </p:nvSpPr>
          <p:spPr>
            <a:xfrm>
              <a:off x="8998506" y="7942164"/>
              <a:ext cx="79255" cy="104743"/>
            </a:xfrm>
            <a:custGeom>
              <a:avLst/>
              <a:gdLst>
                <a:gd name="connsiteX0" fmla="*/ 79495 w 79255"/>
                <a:gd name="connsiteY0" fmla="*/ 52804 h 104743"/>
                <a:gd name="connsiteX1" fmla="*/ 39867 w 79255"/>
                <a:gd name="connsiteY1" fmla="*/ 128 h 104743"/>
                <a:gd name="connsiteX2" fmla="*/ 239 w 79255"/>
                <a:gd name="connsiteY2" fmla="*/ 52804 h 104743"/>
                <a:gd name="connsiteX3" fmla="*/ 39867 w 79255"/>
                <a:gd name="connsiteY3" fmla="*/ 104871 h 104743"/>
                <a:gd name="connsiteX4" fmla="*/ 79495 w 79255"/>
                <a:gd name="connsiteY4" fmla="*/ 52804 h 104743"/>
                <a:gd name="connsiteX5" fmla="*/ 39867 w 79255"/>
                <a:gd name="connsiteY5" fmla="*/ 99847 h 104743"/>
                <a:gd name="connsiteX6" fmla="*/ 17700 w 79255"/>
                <a:gd name="connsiteY6" fmla="*/ 82491 h 104743"/>
                <a:gd name="connsiteX7" fmla="*/ 15422 w 79255"/>
                <a:gd name="connsiteY7" fmla="*/ 50977 h 104743"/>
                <a:gd name="connsiteX8" fmla="*/ 17852 w 79255"/>
                <a:gd name="connsiteY8" fmla="*/ 20528 h 104743"/>
                <a:gd name="connsiteX9" fmla="*/ 39867 w 79255"/>
                <a:gd name="connsiteY9" fmla="*/ 5152 h 104743"/>
                <a:gd name="connsiteX10" fmla="*/ 62186 w 79255"/>
                <a:gd name="connsiteY10" fmla="*/ 21594 h 104743"/>
                <a:gd name="connsiteX11" fmla="*/ 64312 w 79255"/>
                <a:gd name="connsiteY11" fmla="*/ 50977 h 104743"/>
                <a:gd name="connsiteX12" fmla="*/ 62035 w 79255"/>
                <a:gd name="connsiteY12" fmla="*/ 82796 h 104743"/>
                <a:gd name="connsiteX13" fmla="*/ 39867 w 79255"/>
                <a:gd name="connsiteY13" fmla="*/ 99847 h 10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255" h="104743">
                  <a:moveTo>
                    <a:pt x="79495" y="52804"/>
                  </a:moveTo>
                  <a:cubicBezTo>
                    <a:pt x="79495" y="41842"/>
                    <a:pt x="79495" y="128"/>
                    <a:pt x="39867" y="128"/>
                  </a:cubicBezTo>
                  <a:cubicBezTo>
                    <a:pt x="239" y="128"/>
                    <a:pt x="239" y="41842"/>
                    <a:pt x="239" y="52804"/>
                  </a:cubicBezTo>
                  <a:cubicBezTo>
                    <a:pt x="239" y="63918"/>
                    <a:pt x="239" y="104871"/>
                    <a:pt x="39867" y="104871"/>
                  </a:cubicBezTo>
                  <a:cubicBezTo>
                    <a:pt x="79495" y="104871"/>
                    <a:pt x="79495" y="63918"/>
                    <a:pt x="79495" y="52804"/>
                  </a:cubicBezTo>
                  <a:close/>
                  <a:moveTo>
                    <a:pt x="39867" y="99847"/>
                  </a:moveTo>
                  <a:cubicBezTo>
                    <a:pt x="34249" y="99847"/>
                    <a:pt x="21496" y="97868"/>
                    <a:pt x="17700" y="82491"/>
                  </a:cubicBezTo>
                  <a:cubicBezTo>
                    <a:pt x="15574" y="74270"/>
                    <a:pt x="15422" y="63461"/>
                    <a:pt x="15422" y="50977"/>
                  </a:cubicBezTo>
                  <a:cubicBezTo>
                    <a:pt x="15422" y="39711"/>
                    <a:pt x="15422" y="29206"/>
                    <a:pt x="17852" y="20528"/>
                  </a:cubicBezTo>
                  <a:cubicBezTo>
                    <a:pt x="21648" y="7740"/>
                    <a:pt x="33339" y="5152"/>
                    <a:pt x="39867" y="5152"/>
                  </a:cubicBezTo>
                  <a:cubicBezTo>
                    <a:pt x="51103" y="5152"/>
                    <a:pt x="59150" y="10937"/>
                    <a:pt x="62186" y="21594"/>
                  </a:cubicBezTo>
                  <a:cubicBezTo>
                    <a:pt x="64312" y="29358"/>
                    <a:pt x="64312" y="41995"/>
                    <a:pt x="64312" y="50977"/>
                  </a:cubicBezTo>
                  <a:cubicBezTo>
                    <a:pt x="64312" y="61330"/>
                    <a:pt x="64312" y="73661"/>
                    <a:pt x="62035" y="82796"/>
                  </a:cubicBezTo>
                  <a:cubicBezTo>
                    <a:pt x="58087" y="97563"/>
                    <a:pt x="45940" y="99847"/>
                    <a:pt x="39867" y="99847"/>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0" name="Freeform: Shape 1859">
              <a:extLst>
                <a:ext uri="{FF2B5EF4-FFF2-40B4-BE49-F238E27FC236}">
                  <a16:creationId xmlns:a16="http://schemas.microsoft.com/office/drawing/2014/main" id="{B4855861-796D-ACC0-F7BC-9B25C8719513}"/>
                </a:ext>
              </a:extLst>
            </p:cNvPr>
            <p:cNvSpPr/>
            <p:nvPr>
              <p:custDataLst>
                <p:tags r:id="rId120"/>
              </p:custDataLst>
            </p:nvPr>
          </p:nvSpPr>
          <p:spPr>
            <a:xfrm>
              <a:off x="9181141" y="7524372"/>
              <a:ext cx="149704" cy="214662"/>
            </a:xfrm>
            <a:custGeom>
              <a:avLst/>
              <a:gdLst>
                <a:gd name="connsiteX0" fmla="*/ 105312 w 149704"/>
                <a:gd name="connsiteY0" fmla="*/ 194684 h 214662"/>
                <a:gd name="connsiteX1" fmla="*/ 105312 w 149704"/>
                <a:gd name="connsiteY1" fmla="*/ 214781 h 214662"/>
                <a:gd name="connsiteX2" fmla="*/ 149950 w 149704"/>
                <a:gd name="connsiteY2" fmla="*/ 211431 h 214662"/>
                <a:gd name="connsiteX3" fmla="*/ 149950 w 149704"/>
                <a:gd name="connsiteY3" fmla="*/ 201992 h 214662"/>
                <a:gd name="connsiteX4" fmla="*/ 126265 w 149704"/>
                <a:gd name="connsiteY4" fmla="*/ 184941 h 214662"/>
                <a:gd name="connsiteX5" fmla="*/ 126265 w 149704"/>
                <a:gd name="connsiteY5" fmla="*/ 118 h 214662"/>
                <a:gd name="connsiteX6" fmla="*/ 82538 w 149704"/>
                <a:gd name="connsiteY6" fmla="*/ 3467 h 214662"/>
                <a:gd name="connsiteX7" fmla="*/ 82538 w 149704"/>
                <a:gd name="connsiteY7" fmla="*/ 12906 h 214662"/>
                <a:gd name="connsiteX8" fmla="*/ 106223 w 149704"/>
                <a:gd name="connsiteY8" fmla="*/ 29957 h 214662"/>
                <a:gd name="connsiteX9" fmla="*/ 106223 w 149704"/>
                <a:gd name="connsiteY9" fmla="*/ 95726 h 214662"/>
                <a:gd name="connsiteX10" fmla="*/ 67962 w 149704"/>
                <a:gd name="connsiteY10" fmla="*/ 76848 h 214662"/>
                <a:gd name="connsiteX11" fmla="*/ 245 w 149704"/>
                <a:gd name="connsiteY11" fmla="*/ 145967 h 214662"/>
                <a:gd name="connsiteX12" fmla="*/ 64622 w 149704"/>
                <a:gd name="connsiteY12" fmla="*/ 214781 h 214662"/>
                <a:gd name="connsiteX13" fmla="*/ 105312 w 149704"/>
                <a:gd name="connsiteY13" fmla="*/ 194684 h 214662"/>
                <a:gd name="connsiteX14" fmla="*/ 105312 w 149704"/>
                <a:gd name="connsiteY14" fmla="*/ 113082 h 214662"/>
                <a:gd name="connsiteX15" fmla="*/ 105312 w 149704"/>
                <a:gd name="connsiteY15" fmla="*/ 175502 h 214662"/>
                <a:gd name="connsiteX16" fmla="*/ 101972 w 149704"/>
                <a:gd name="connsiteY16" fmla="*/ 186768 h 214662"/>
                <a:gd name="connsiteX17" fmla="*/ 66140 w 149704"/>
                <a:gd name="connsiteY17" fmla="*/ 208082 h 214662"/>
                <a:gd name="connsiteX18" fmla="*/ 34256 w 149704"/>
                <a:gd name="connsiteY18" fmla="*/ 188595 h 214662"/>
                <a:gd name="connsiteX19" fmla="*/ 25449 w 149704"/>
                <a:gd name="connsiteY19" fmla="*/ 146271 h 214662"/>
                <a:gd name="connsiteX20" fmla="*/ 34863 w 149704"/>
                <a:gd name="connsiteY20" fmla="*/ 103034 h 214662"/>
                <a:gd name="connsiteX21" fmla="*/ 69177 w 149704"/>
                <a:gd name="connsiteY21" fmla="*/ 83547 h 214662"/>
                <a:gd name="connsiteX22" fmla="*/ 101972 w 149704"/>
                <a:gd name="connsiteY22" fmla="*/ 101816 h 214662"/>
                <a:gd name="connsiteX23" fmla="*/ 105312 w 149704"/>
                <a:gd name="connsiteY23" fmla="*/ 113082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12" y="194684"/>
                  </a:moveTo>
                  <a:lnTo>
                    <a:pt x="105312" y="214781"/>
                  </a:lnTo>
                  <a:lnTo>
                    <a:pt x="149950" y="211431"/>
                  </a:lnTo>
                  <a:lnTo>
                    <a:pt x="149950" y="201992"/>
                  </a:lnTo>
                  <a:cubicBezTo>
                    <a:pt x="128694" y="201992"/>
                    <a:pt x="126265" y="199861"/>
                    <a:pt x="126265" y="184941"/>
                  </a:cubicBezTo>
                  <a:lnTo>
                    <a:pt x="126265" y="118"/>
                  </a:lnTo>
                  <a:lnTo>
                    <a:pt x="82538" y="3467"/>
                  </a:lnTo>
                  <a:lnTo>
                    <a:pt x="82538" y="12906"/>
                  </a:lnTo>
                  <a:cubicBezTo>
                    <a:pt x="103794" y="12906"/>
                    <a:pt x="106223" y="15037"/>
                    <a:pt x="106223" y="29957"/>
                  </a:cubicBezTo>
                  <a:lnTo>
                    <a:pt x="106223" y="95726"/>
                  </a:lnTo>
                  <a:cubicBezTo>
                    <a:pt x="97417" y="84765"/>
                    <a:pt x="84360" y="76848"/>
                    <a:pt x="67962" y="76848"/>
                  </a:cubicBezTo>
                  <a:cubicBezTo>
                    <a:pt x="32130" y="76848"/>
                    <a:pt x="245" y="106688"/>
                    <a:pt x="245" y="145967"/>
                  </a:cubicBezTo>
                  <a:cubicBezTo>
                    <a:pt x="245" y="184636"/>
                    <a:pt x="30004" y="214781"/>
                    <a:pt x="64622" y="214781"/>
                  </a:cubicBezTo>
                  <a:cubicBezTo>
                    <a:pt x="84056" y="214781"/>
                    <a:pt x="97721" y="204428"/>
                    <a:pt x="105312" y="194684"/>
                  </a:cubicBezTo>
                  <a:close/>
                  <a:moveTo>
                    <a:pt x="105312" y="113082"/>
                  </a:moveTo>
                  <a:lnTo>
                    <a:pt x="105312" y="175502"/>
                  </a:lnTo>
                  <a:cubicBezTo>
                    <a:pt x="105312" y="180983"/>
                    <a:pt x="105312" y="181592"/>
                    <a:pt x="101972" y="186768"/>
                  </a:cubicBezTo>
                  <a:cubicBezTo>
                    <a:pt x="92862" y="201383"/>
                    <a:pt x="79197" y="208082"/>
                    <a:pt x="66140" y="208082"/>
                  </a:cubicBezTo>
                  <a:cubicBezTo>
                    <a:pt x="52475" y="208082"/>
                    <a:pt x="41543" y="200165"/>
                    <a:pt x="34256" y="188595"/>
                  </a:cubicBezTo>
                  <a:cubicBezTo>
                    <a:pt x="26360" y="176111"/>
                    <a:pt x="25449" y="158755"/>
                    <a:pt x="25449" y="146271"/>
                  </a:cubicBezTo>
                  <a:cubicBezTo>
                    <a:pt x="25449" y="135005"/>
                    <a:pt x="26057" y="116736"/>
                    <a:pt x="34863" y="103034"/>
                  </a:cubicBezTo>
                  <a:cubicBezTo>
                    <a:pt x="41240" y="93595"/>
                    <a:pt x="52779" y="83547"/>
                    <a:pt x="69177" y="83547"/>
                  </a:cubicBezTo>
                  <a:cubicBezTo>
                    <a:pt x="79805" y="83547"/>
                    <a:pt x="92558" y="88114"/>
                    <a:pt x="101972" y="101816"/>
                  </a:cubicBezTo>
                  <a:cubicBezTo>
                    <a:pt x="105312" y="106992"/>
                    <a:pt x="105312" y="107601"/>
                    <a:pt x="105312" y="11308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1" name="Freeform: Shape 1860">
              <a:extLst>
                <a:ext uri="{FF2B5EF4-FFF2-40B4-BE49-F238E27FC236}">
                  <a16:creationId xmlns:a16="http://schemas.microsoft.com/office/drawing/2014/main" id="{9B7E404B-1ABC-BC87-CFE4-0502E3474C60}"/>
                </a:ext>
              </a:extLst>
            </p:cNvPr>
            <p:cNvSpPr/>
            <p:nvPr>
              <p:custDataLst>
                <p:tags r:id="rId121"/>
              </p:custDataLst>
            </p:nvPr>
          </p:nvSpPr>
          <p:spPr>
            <a:xfrm>
              <a:off x="9356219" y="7527721"/>
              <a:ext cx="301535" cy="214662"/>
            </a:xfrm>
            <a:custGeom>
              <a:avLst/>
              <a:gdLst>
                <a:gd name="connsiteX0" fmla="*/ 262007 w 301535"/>
                <a:gd name="connsiteY0" fmla="*/ 35438 h 214662"/>
                <a:gd name="connsiteX1" fmla="*/ 296017 w 301535"/>
                <a:gd name="connsiteY1" fmla="*/ 9557 h 214662"/>
                <a:gd name="connsiteX2" fmla="*/ 301787 w 301535"/>
                <a:gd name="connsiteY2" fmla="*/ 3467 h 214662"/>
                <a:gd name="connsiteX3" fmla="*/ 298143 w 301535"/>
                <a:gd name="connsiteY3" fmla="*/ 118 h 214662"/>
                <a:gd name="connsiteX4" fmla="*/ 274761 w 301535"/>
                <a:gd name="connsiteY4" fmla="*/ 1031 h 214662"/>
                <a:gd name="connsiteX5" fmla="*/ 243180 w 301535"/>
                <a:gd name="connsiteY5" fmla="*/ 118 h 214662"/>
                <a:gd name="connsiteX6" fmla="*/ 237410 w 301535"/>
                <a:gd name="connsiteY6" fmla="*/ 5903 h 214662"/>
                <a:gd name="connsiteX7" fmla="*/ 241965 w 301535"/>
                <a:gd name="connsiteY7" fmla="*/ 9557 h 214662"/>
                <a:gd name="connsiteX8" fmla="*/ 259881 w 301535"/>
                <a:gd name="connsiteY8" fmla="*/ 21432 h 214662"/>
                <a:gd name="connsiteX9" fmla="*/ 255934 w 301535"/>
                <a:gd name="connsiteY9" fmla="*/ 31480 h 214662"/>
                <a:gd name="connsiteX10" fmla="*/ 173945 w 301535"/>
                <a:gd name="connsiteY10" fmla="*/ 174893 h 214662"/>
                <a:gd name="connsiteX11" fmla="*/ 162710 w 301535"/>
                <a:gd name="connsiteY11" fmla="*/ 23868 h 214662"/>
                <a:gd name="connsiteX12" fmla="*/ 183966 w 301535"/>
                <a:gd name="connsiteY12" fmla="*/ 9557 h 214662"/>
                <a:gd name="connsiteX13" fmla="*/ 192165 w 301535"/>
                <a:gd name="connsiteY13" fmla="*/ 3467 h 214662"/>
                <a:gd name="connsiteX14" fmla="*/ 187610 w 301535"/>
                <a:gd name="connsiteY14" fmla="*/ 118 h 214662"/>
                <a:gd name="connsiteX15" fmla="*/ 150563 w 301535"/>
                <a:gd name="connsiteY15" fmla="*/ 1031 h 214662"/>
                <a:gd name="connsiteX16" fmla="*/ 118679 w 301535"/>
                <a:gd name="connsiteY16" fmla="*/ 118 h 214662"/>
                <a:gd name="connsiteX17" fmla="*/ 112909 w 301535"/>
                <a:gd name="connsiteY17" fmla="*/ 6207 h 214662"/>
                <a:gd name="connsiteX18" fmla="*/ 120197 w 301535"/>
                <a:gd name="connsiteY18" fmla="*/ 9557 h 214662"/>
                <a:gd name="connsiteX19" fmla="*/ 136291 w 301535"/>
                <a:gd name="connsiteY19" fmla="*/ 17169 h 214662"/>
                <a:gd name="connsiteX20" fmla="*/ 138113 w 301535"/>
                <a:gd name="connsiteY20" fmla="*/ 40614 h 214662"/>
                <a:gd name="connsiteX21" fmla="*/ 61287 w 301535"/>
                <a:gd name="connsiteY21" fmla="*/ 174893 h 214662"/>
                <a:gd name="connsiteX22" fmla="*/ 49748 w 301535"/>
                <a:gd name="connsiteY22" fmla="*/ 20518 h 214662"/>
                <a:gd name="connsiteX23" fmla="*/ 72826 w 301535"/>
                <a:gd name="connsiteY23" fmla="*/ 9557 h 214662"/>
                <a:gd name="connsiteX24" fmla="*/ 79203 w 301535"/>
                <a:gd name="connsiteY24" fmla="*/ 3467 h 214662"/>
                <a:gd name="connsiteX25" fmla="*/ 74952 w 301535"/>
                <a:gd name="connsiteY25" fmla="*/ 118 h 214662"/>
                <a:gd name="connsiteX26" fmla="*/ 37601 w 301535"/>
                <a:gd name="connsiteY26" fmla="*/ 1031 h 214662"/>
                <a:gd name="connsiteX27" fmla="*/ 5717 w 301535"/>
                <a:gd name="connsiteY27" fmla="*/ 118 h 214662"/>
                <a:gd name="connsiteX28" fmla="*/ 251 w 301535"/>
                <a:gd name="connsiteY28" fmla="*/ 5903 h 214662"/>
                <a:gd name="connsiteX29" fmla="*/ 7843 w 301535"/>
                <a:gd name="connsiteY29" fmla="*/ 9557 h 214662"/>
                <a:gd name="connsiteX30" fmla="*/ 23937 w 301535"/>
                <a:gd name="connsiteY30" fmla="*/ 20823 h 214662"/>
                <a:gd name="connsiteX31" fmla="*/ 37601 w 301535"/>
                <a:gd name="connsiteY31" fmla="*/ 206864 h 214662"/>
                <a:gd name="connsiteX32" fmla="*/ 42460 w 301535"/>
                <a:gd name="connsiteY32" fmla="*/ 214781 h 214662"/>
                <a:gd name="connsiteX33" fmla="*/ 49748 w 301535"/>
                <a:gd name="connsiteY33" fmla="*/ 208386 h 214662"/>
                <a:gd name="connsiteX34" fmla="*/ 139024 w 301535"/>
                <a:gd name="connsiteY34" fmla="*/ 53098 h 214662"/>
                <a:gd name="connsiteX35" fmla="*/ 150260 w 301535"/>
                <a:gd name="connsiteY35" fmla="*/ 206864 h 214662"/>
                <a:gd name="connsiteX36" fmla="*/ 155118 w 301535"/>
                <a:gd name="connsiteY36" fmla="*/ 214781 h 214662"/>
                <a:gd name="connsiteX37" fmla="*/ 162406 w 301535"/>
                <a:gd name="connsiteY37" fmla="*/ 208995 h 214662"/>
                <a:gd name="connsiteX38" fmla="*/ 262007 w 301535"/>
                <a:gd name="connsiteY38" fmla="*/ 35438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007" y="35438"/>
                  </a:moveTo>
                  <a:cubicBezTo>
                    <a:pt x="269599" y="22041"/>
                    <a:pt x="276886" y="11079"/>
                    <a:pt x="296017" y="9557"/>
                  </a:cubicBezTo>
                  <a:cubicBezTo>
                    <a:pt x="298750" y="9252"/>
                    <a:pt x="301787" y="9252"/>
                    <a:pt x="301787" y="3467"/>
                  </a:cubicBezTo>
                  <a:cubicBezTo>
                    <a:pt x="301787" y="2249"/>
                    <a:pt x="300572" y="118"/>
                    <a:pt x="298143" y="118"/>
                  </a:cubicBezTo>
                  <a:cubicBezTo>
                    <a:pt x="290855" y="118"/>
                    <a:pt x="282352" y="1031"/>
                    <a:pt x="274761" y="1031"/>
                  </a:cubicBezTo>
                  <a:cubicBezTo>
                    <a:pt x="264436" y="1031"/>
                    <a:pt x="253201" y="118"/>
                    <a:pt x="243180" y="118"/>
                  </a:cubicBezTo>
                  <a:cubicBezTo>
                    <a:pt x="241358" y="118"/>
                    <a:pt x="237410" y="118"/>
                    <a:pt x="237410" y="5903"/>
                  </a:cubicBezTo>
                  <a:cubicBezTo>
                    <a:pt x="237410" y="9252"/>
                    <a:pt x="240143" y="9557"/>
                    <a:pt x="241965" y="9557"/>
                  </a:cubicBezTo>
                  <a:cubicBezTo>
                    <a:pt x="249253" y="9861"/>
                    <a:pt x="259881" y="12297"/>
                    <a:pt x="259881" y="21432"/>
                  </a:cubicBezTo>
                  <a:cubicBezTo>
                    <a:pt x="259881" y="24781"/>
                    <a:pt x="258363" y="27217"/>
                    <a:pt x="255934" y="31480"/>
                  </a:cubicBezTo>
                  <a:lnTo>
                    <a:pt x="173945" y="174893"/>
                  </a:lnTo>
                  <a:lnTo>
                    <a:pt x="162710" y="23868"/>
                  </a:lnTo>
                  <a:cubicBezTo>
                    <a:pt x="162406" y="17778"/>
                    <a:pt x="161799" y="9861"/>
                    <a:pt x="183966" y="9557"/>
                  </a:cubicBezTo>
                  <a:cubicBezTo>
                    <a:pt x="189128" y="9557"/>
                    <a:pt x="192165" y="9557"/>
                    <a:pt x="192165" y="3467"/>
                  </a:cubicBezTo>
                  <a:cubicBezTo>
                    <a:pt x="192165" y="422"/>
                    <a:pt x="188825" y="118"/>
                    <a:pt x="187610" y="118"/>
                  </a:cubicBezTo>
                  <a:cubicBezTo>
                    <a:pt x="175464" y="118"/>
                    <a:pt x="162710" y="1031"/>
                    <a:pt x="150563" y="1031"/>
                  </a:cubicBezTo>
                  <a:cubicBezTo>
                    <a:pt x="143579" y="1031"/>
                    <a:pt x="125663" y="118"/>
                    <a:pt x="118679" y="118"/>
                  </a:cubicBezTo>
                  <a:cubicBezTo>
                    <a:pt x="116857" y="118"/>
                    <a:pt x="112909" y="118"/>
                    <a:pt x="112909" y="6207"/>
                  </a:cubicBezTo>
                  <a:cubicBezTo>
                    <a:pt x="112909" y="9557"/>
                    <a:pt x="115946" y="9557"/>
                    <a:pt x="120197" y="9557"/>
                  </a:cubicBezTo>
                  <a:cubicBezTo>
                    <a:pt x="133558" y="9557"/>
                    <a:pt x="135684" y="11384"/>
                    <a:pt x="136291" y="17169"/>
                  </a:cubicBezTo>
                  <a:lnTo>
                    <a:pt x="138113" y="40614"/>
                  </a:lnTo>
                  <a:lnTo>
                    <a:pt x="61287" y="174893"/>
                  </a:lnTo>
                  <a:lnTo>
                    <a:pt x="49748" y="20518"/>
                  </a:lnTo>
                  <a:cubicBezTo>
                    <a:pt x="49748" y="16864"/>
                    <a:pt x="49748" y="9861"/>
                    <a:pt x="72826" y="9557"/>
                  </a:cubicBezTo>
                  <a:cubicBezTo>
                    <a:pt x="75863" y="9557"/>
                    <a:pt x="79203" y="9557"/>
                    <a:pt x="79203" y="3467"/>
                  </a:cubicBezTo>
                  <a:cubicBezTo>
                    <a:pt x="79203" y="118"/>
                    <a:pt x="75559" y="118"/>
                    <a:pt x="74952" y="118"/>
                  </a:cubicBezTo>
                  <a:cubicBezTo>
                    <a:pt x="62805" y="118"/>
                    <a:pt x="50051" y="1031"/>
                    <a:pt x="37601" y="1031"/>
                  </a:cubicBezTo>
                  <a:cubicBezTo>
                    <a:pt x="26973" y="1031"/>
                    <a:pt x="16041" y="118"/>
                    <a:pt x="5717" y="118"/>
                  </a:cubicBezTo>
                  <a:cubicBezTo>
                    <a:pt x="4199" y="118"/>
                    <a:pt x="251" y="118"/>
                    <a:pt x="251" y="5903"/>
                  </a:cubicBezTo>
                  <a:cubicBezTo>
                    <a:pt x="251" y="9557"/>
                    <a:pt x="2984" y="9557"/>
                    <a:pt x="7843" y="9557"/>
                  </a:cubicBezTo>
                  <a:cubicBezTo>
                    <a:pt x="23026" y="9557"/>
                    <a:pt x="23329" y="12297"/>
                    <a:pt x="23937" y="20823"/>
                  </a:cubicBezTo>
                  <a:lnTo>
                    <a:pt x="37601" y="206864"/>
                  </a:lnTo>
                  <a:cubicBezTo>
                    <a:pt x="37905" y="212345"/>
                    <a:pt x="38209" y="214781"/>
                    <a:pt x="42460" y="214781"/>
                  </a:cubicBezTo>
                  <a:cubicBezTo>
                    <a:pt x="46104" y="214781"/>
                    <a:pt x="47015" y="212954"/>
                    <a:pt x="49748" y="208386"/>
                  </a:cubicBezTo>
                  <a:lnTo>
                    <a:pt x="139024" y="53098"/>
                  </a:lnTo>
                  <a:lnTo>
                    <a:pt x="150260" y="206864"/>
                  </a:lnTo>
                  <a:cubicBezTo>
                    <a:pt x="150867" y="213258"/>
                    <a:pt x="151474" y="214781"/>
                    <a:pt x="155118" y="214781"/>
                  </a:cubicBezTo>
                  <a:cubicBezTo>
                    <a:pt x="159066" y="214781"/>
                    <a:pt x="160888" y="211736"/>
                    <a:pt x="162406" y="208995"/>
                  </a:cubicBezTo>
                  <a:lnTo>
                    <a:pt x="262007" y="3543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2" name="Freeform: Shape 1861">
              <a:extLst>
                <a:ext uri="{FF2B5EF4-FFF2-40B4-BE49-F238E27FC236}">
                  <a16:creationId xmlns:a16="http://schemas.microsoft.com/office/drawing/2014/main" id="{CC4DB200-91EC-E72F-D226-68C5CA977D14}"/>
                </a:ext>
              </a:extLst>
            </p:cNvPr>
            <p:cNvSpPr/>
            <p:nvPr>
              <p:custDataLst>
                <p:tags r:id="rId122"/>
              </p:custDataLst>
            </p:nvPr>
          </p:nvSpPr>
          <p:spPr>
            <a:xfrm>
              <a:off x="9633536" y="7687363"/>
              <a:ext cx="122648" cy="139607"/>
            </a:xfrm>
            <a:custGeom>
              <a:avLst/>
              <a:gdLst>
                <a:gd name="connsiteX0" fmla="*/ 88049 w 122648"/>
                <a:gd name="connsiteY0" fmla="*/ 64274 h 139607"/>
                <a:gd name="connsiteX1" fmla="*/ 45111 w 122648"/>
                <a:gd name="connsiteY1" fmla="*/ 119 h 139607"/>
                <a:gd name="connsiteX2" fmla="*/ 15777 w 122648"/>
                <a:gd name="connsiteY2" fmla="*/ 12481 h 139607"/>
                <a:gd name="connsiteX3" fmla="*/ 260 w 122648"/>
                <a:gd name="connsiteY3" fmla="*/ 38484 h 139607"/>
                <a:gd name="connsiteX4" fmla="*/ 3661 w 122648"/>
                <a:gd name="connsiteY4" fmla="*/ 41042 h 139607"/>
                <a:gd name="connsiteX5" fmla="*/ 7700 w 122648"/>
                <a:gd name="connsiteY5" fmla="*/ 37419 h 139607"/>
                <a:gd name="connsiteX6" fmla="*/ 42135 w 122648"/>
                <a:gd name="connsiteY6" fmla="*/ 17170 h 139607"/>
                <a:gd name="connsiteX7" fmla="*/ 80822 w 122648"/>
                <a:gd name="connsiteY7" fmla="*/ 73226 h 139607"/>
                <a:gd name="connsiteX8" fmla="*/ 79334 w 122648"/>
                <a:gd name="connsiteY8" fmla="*/ 88572 h 139607"/>
                <a:gd name="connsiteX9" fmla="*/ 68068 w 122648"/>
                <a:gd name="connsiteY9" fmla="*/ 134611 h 139607"/>
                <a:gd name="connsiteX10" fmla="*/ 71682 w 122648"/>
                <a:gd name="connsiteY10" fmla="*/ 139726 h 139607"/>
                <a:gd name="connsiteX11" fmla="*/ 78909 w 122648"/>
                <a:gd name="connsiteY11" fmla="*/ 128643 h 139607"/>
                <a:gd name="connsiteX12" fmla="*/ 87199 w 122648"/>
                <a:gd name="connsiteY12" fmla="*/ 89212 h 139607"/>
                <a:gd name="connsiteX13" fmla="*/ 104416 w 122648"/>
                <a:gd name="connsiteY13" fmla="*/ 42747 h 139607"/>
                <a:gd name="connsiteX14" fmla="*/ 121846 w 122648"/>
                <a:gd name="connsiteY14" fmla="*/ 7579 h 139607"/>
                <a:gd name="connsiteX15" fmla="*/ 122909 w 122648"/>
                <a:gd name="connsiteY15" fmla="*/ 4808 h 139607"/>
                <a:gd name="connsiteX16" fmla="*/ 119508 w 122648"/>
                <a:gd name="connsiteY16" fmla="*/ 2251 h 139607"/>
                <a:gd name="connsiteX17" fmla="*/ 116320 w 122648"/>
                <a:gd name="connsiteY17" fmla="*/ 3316 h 139607"/>
                <a:gd name="connsiteX18" fmla="*/ 88049 w 122648"/>
                <a:gd name="connsiteY18" fmla="*/ 64274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49" y="64274"/>
                  </a:moveTo>
                  <a:cubicBezTo>
                    <a:pt x="86986" y="51912"/>
                    <a:pt x="79759" y="119"/>
                    <a:pt x="45111" y="119"/>
                  </a:cubicBezTo>
                  <a:cubicBezTo>
                    <a:pt x="32570" y="119"/>
                    <a:pt x="21729" y="6940"/>
                    <a:pt x="15777" y="12481"/>
                  </a:cubicBezTo>
                  <a:cubicBezTo>
                    <a:pt x="2811" y="24204"/>
                    <a:pt x="260" y="37845"/>
                    <a:pt x="260" y="38484"/>
                  </a:cubicBezTo>
                  <a:cubicBezTo>
                    <a:pt x="260" y="41042"/>
                    <a:pt x="3024" y="41042"/>
                    <a:pt x="3661" y="41042"/>
                  </a:cubicBezTo>
                  <a:cubicBezTo>
                    <a:pt x="6425" y="41042"/>
                    <a:pt x="6637" y="40616"/>
                    <a:pt x="7700" y="37419"/>
                  </a:cubicBezTo>
                  <a:cubicBezTo>
                    <a:pt x="12164" y="24843"/>
                    <a:pt x="27894" y="17170"/>
                    <a:pt x="42135" y="17170"/>
                  </a:cubicBezTo>
                  <a:cubicBezTo>
                    <a:pt x="76358" y="17170"/>
                    <a:pt x="80822" y="51486"/>
                    <a:pt x="80822" y="73226"/>
                  </a:cubicBezTo>
                  <a:cubicBezTo>
                    <a:pt x="80822" y="83883"/>
                    <a:pt x="80184" y="86228"/>
                    <a:pt x="79334" y="88572"/>
                  </a:cubicBezTo>
                  <a:cubicBezTo>
                    <a:pt x="74445" y="104558"/>
                    <a:pt x="68068" y="128217"/>
                    <a:pt x="68068" y="134611"/>
                  </a:cubicBezTo>
                  <a:cubicBezTo>
                    <a:pt x="68068" y="136955"/>
                    <a:pt x="68918" y="139726"/>
                    <a:pt x="71682" y="139726"/>
                  </a:cubicBezTo>
                  <a:cubicBezTo>
                    <a:pt x="73169" y="139726"/>
                    <a:pt x="75508" y="139726"/>
                    <a:pt x="78909" y="128643"/>
                  </a:cubicBezTo>
                  <a:cubicBezTo>
                    <a:pt x="81459" y="120330"/>
                    <a:pt x="85498" y="104558"/>
                    <a:pt x="87199" y="89212"/>
                  </a:cubicBezTo>
                  <a:cubicBezTo>
                    <a:pt x="88049" y="81752"/>
                    <a:pt x="99952" y="52978"/>
                    <a:pt x="104416" y="42747"/>
                  </a:cubicBezTo>
                  <a:cubicBezTo>
                    <a:pt x="107392" y="36140"/>
                    <a:pt x="111856" y="26122"/>
                    <a:pt x="121846" y="7579"/>
                  </a:cubicBezTo>
                  <a:cubicBezTo>
                    <a:pt x="122484" y="6513"/>
                    <a:pt x="122909" y="5661"/>
                    <a:pt x="122909" y="4808"/>
                  </a:cubicBezTo>
                  <a:cubicBezTo>
                    <a:pt x="122909" y="2251"/>
                    <a:pt x="120146" y="2251"/>
                    <a:pt x="119508" y="2251"/>
                  </a:cubicBezTo>
                  <a:cubicBezTo>
                    <a:pt x="118871" y="2251"/>
                    <a:pt x="116957" y="2251"/>
                    <a:pt x="116320" y="3316"/>
                  </a:cubicBezTo>
                  <a:cubicBezTo>
                    <a:pt x="113769" y="7792"/>
                    <a:pt x="97614" y="38271"/>
                    <a:pt x="88049" y="6427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3" name="Freeform: Shape 1862">
              <a:extLst>
                <a:ext uri="{FF2B5EF4-FFF2-40B4-BE49-F238E27FC236}">
                  <a16:creationId xmlns:a16="http://schemas.microsoft.com/office/drawing/2014/main" id="{5F3A498F-38F7-5E70-53DB-EC9F944F6CDA}"/>
                </a:ext>
              </a:extLst>
            </p:cNvPr>
            <p:cNvSpPr/>
            <p:nvPr>
              <p:custDataLst>
                <p:tags r:id="rId123"/>
              </p:custDataLst>
            </p:nvPr>
          </p:nvSpPr>
          <p:spPr>
            <a:xfrm>
              <a:off x="9792140" y="7528635"/>
              <a:ext cx="166710" cy="207050"/>
            </a:xfrm>
            <a:custGeom>
              <a:avLst/>
              <a:gdLst>
                <a:gd name="connsiteX0" fmla="*/ 158473 w 166710"/>
                <a:gd name="connsiteY0" fmla="*/ 118 h 207050"/>
                <a:gd name="connsiteX1" fmla="*/ 266 w 166710"/>
                <a:gd name="connsiteY1" fmla="*/ 118 h 207050"/>
                <a:gd name="connsiteX2" fmla="*/ 266 w 166710"/>
                <a:gd name="connsiteY2" fmla="*/ 9557 h 207050"/>
                <a:gd name="connsiteX3" fmla="*/ 7553 w 166710"/>
                <a:gd name="connsiteY3" fmla="*/ 9557 h 207050"/>
                <a:gd name="connsiteX4" fmla="*/ 31543 w 166710"/>
                <a:gd name="connsiteY4" fmla="*/ 23868 h 207050"/>
                <a:gd name="connsiteX5" fmla="*/ 31543 w 166710"/>
                <a:gd name="connsiteY5" fmla="*/ 183418 h 207050"/>
                <a:gd name="connsiteX6" fmla="*/ 7553 w 166710"/>
                <a:gd name="connsiteY6" fmla="*/ 197729 h 207050"/>
                <a:gd name="connsiteX7" fmla="*/ 266 w 166710"/>
                <a:gd name="connsiteY7" fmla="*/ 197729 h 207050"/>
                <a:gd name="connsiteX8" fmla="*/ 266 w 166710"/>
                <a:gd name="connsiteY8" fmla="*/ 207168 h 207050"/>
                <a:gd name="connsiteX9" fmla="*/ 46422 w 166710"/>
                <a:gd name="connsiteY9" fmla="*/ 206255 h 207050"/>
                <a:gd name="connsiteX10" fmla="*/ 97437 w 166710"/>
                <a:gd name="connsiteY10" fmla="*/ 207168 h 207050"/>
                <a:gd name="connsiteX11" fmla="*/ 97437 w 166710"/>
                <a:gd name="connsiteY11" fmla="*/ 197729 h 207050"/>
                <a:gd name="connsiteX12" fmla="*/ 87416 w 166710"/>
                <a:gd name="connsiteY12" fmla="*/ 197729 h 207050"/>
                <a:gd name="connsiteX13" fmla="*/ 58568 w 166710"/>
                <a:gd name="connsiteY13" fmla="*/ 183114 h 207050"/>
                <a:gd name="connsiteX14" fmla="*/ 58568 w 166710"/>
                <a:gd name="connsiteY14" fmla="*/ 21736 h 207050"/>
                <a:gd name="connsiteX15" fmla="*/ 73448 w 166710"/>
                <a:gd name="connsiteY15" fmla="*/ 9557 h 207050"/>
                <a:gd name="connsiteX16" fmla="*/ 104725 w 166710"/>
                <a:gd name="connsiteY16" fmla="*/ 9557 h 207050"/>
                <a:gd name="connsiteX17" fmla="*/ 159384 w 166710"/>
                <a:gd name="connsiteY17" fmla="*/ 68627 h 207050"/>
                <a:gd name="connsiteX18" fmla="*/ 166976 w 166710"/>
                <a:gd name="connsiteY18" fmla="*/ 68627 h 207050"/>
                <a:gd name="connsiteX19" fmla="*/ 158473 w 166710"/>
                <a:gd name="connsiteY19" fmla="*/ 118 h 2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710" h="207050">
                  <a:moveTo>
                    <a:pt x="158473" y="118"/>
                  </a:moveTo>
                  <a:lnTo>
                    <a:pt x="266" y="118"/>
                  </a:lnTo>
                  <a:lnTo>
                    <a:pt x="266" y="9557"/>
                  </a:lnTo>
                  <a:lnTo>
                    <a:pt x="7553" y="9557"/>
                  </a:lnTo>
                  <a:cubicBezTo>
                    <a:pt x="30935" y="9557"/>
                    <a:pt x="31543" y="12906"/>
                    <a:pt x="31543" y="23868"/>
                  </a:cubicBezTo>
                  <a:lnTo>
                    <a:pt x="31543" y="183418"/>
                  </a:lnTo>
                  <a:cubicBezTo>
                    <a:pt x="31543" y="194380"/>
                    <a:pt x="30935" y="197729"/>
                    <a:pt x="7553" y="197729"/>
                  </a:cubicBezTo>
                  <a:lnTo>
                    <a:pt x="266" y="197729"/>
                  </a:lnTo>
                  <a:lnTo>
                    <a:pt x="266" y="207168"/>
                  </a:lnTo>
                  <a:cubicBezTo>
                    <a:pt x="10894" y="206255"/>
                    <a:pt x="34579" y="206255"/>
                    <a:pt x="46422" y="206255"/>
                  </a:cubicBezTo>
                  <a:cubicBezTo>
                    <a:pt x="58872" y="206255"/>
                    <a:pt x="86505" y="206255"/>
                    <a:pt x="97437" y="207168"/>
                  </a:cubicBezTo>
                  <a:lnTo>
                    <a:pt x="97437" y="197729"/>
                  </a:lnTo>
                  <a:lnTo>
                    <a:pt x="87416" y="197729"/>
                  </a:lnTo>
                  <a:cubicBezTo>
                    <a:pt x="58568" y="197729"/>
                    <a:pt x="58568" y="193771"/>
                    <a:pt x="58568" y="183114"/>
                  </a:cubicBezTo>
                  <a:lnTo>
                    <a:pt x="58568" y="21736"/>
                  </a:lnTo>
                  <a:cubicBezTo>
                    <a:pt x="58568" y="11688"/>
                    <a:pt x="59176" y="9557"/>
                    <a:pt x="73448" y="9557"/>
                  </a:cubicBezTo>
                  <a:lnTo>
                    <a:pt x="104725" y="9557"/>
                  </a:lnTo>
                  <a:cubicBezTo>
                    <a:pt x="148149" y="9557"/>
                    <a:pt x="154525" y="27521"/>
                    <a:pt x="159384" y="68627"/>
                  </a:cubicBezTo>
                  <a:lnTo>
                    <a:pt x="166976" y="68627"/>
                  </a:lnTo>
                  <a:lnTo>
                    <a:pt x="158473" y="11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4" name="Freeform: Shape 1863">
              <a:extLst>
                <a:ext uri="{FF2B5EF4-FFF2-40B4-BE49-F238E27FC236}">
                  <a16:creationId xmlns:a16="http://schemas.microsoft.com/office/drawing/2014/main" id="{4919035B-5385-8ECA-03C0-A748331A9360}"/>
                </a:ext>
              </a:extLst>
            </p:cNvPr>
            <p:cNvSpPr/>
            <p:nvPr>
              <p:custDataLst>
                <p:tags r:id="rId124"/>
              </p:custDataLst>
            </p:nvPr>
          </p:nvSpPr>
          <p:spPr>
            <a:xfrm>
              <a:off x="9979136" y="7687363"/>
              <a:ext cx="122648" cy="139607"/>
            </a:xfrm>
            <a:custGeom>
              <a:avLst/>
              <a:gdLst>
                <a:gd name="connsiteX0" fmla="*/ 88060 w 122648"/>
                <a:gd name="connsiteY0" fmla="*/ 64274 h 139607"/>
                <a:gd name="connsiteX1" fmla="*/ 45123 w 122648"/>
                <a:gd name="connsiteY1" fmla="*/ 119 h 139607"/>
                <a:gd name="connsiteX2" fmla="*/ 15789 w 122648"/>
                <a:gd name="connsiteY2" fmla="*/ 12481 h 139607"/>
                <a:gd name="connsiteX3" fmla="*/ 272 w 122648"/>
                <a:gd name="connsiteY3" fmla="*/ 38484 h 139607"/>
                <a:gd name="connsiteX4" fmla="*/ 3673 w 122648"/>
                <a:gd name="connsiteY4" fmla="*/ 41042 h 139607"/>
                <a:gd name="connsiteX5" fmla="*/ 7711 w 122648"/>
                <a:gd name="connsiteY5" fmla="*/ 37419 h 139607"/>
                <a:gd name="connsiteX6" fmla="*/ 42147 w 122648"/>
                <a:gd name="connsiteY6" fmla="*/ 17170 h 139607"/>
                <a:gd name="connsiteX7" fmla="*/ 80833 w 122648"/>
                <a:gd name="connsiteY7" fmla="*/ 73226 h 139607"/>
                <a:gd name="connsiteX8" fmla="*/ 79345 w 122648"/>
                <a:gd name="connsiteY8" fmla="*/ 88572 h 139607"/>
                <a:gd name="connsiteX9" fmla="*/ 68079 w 122648"/>
                <a:gd name="connsiteY9" fmla="*/ 134611 h 139607"/>
                <a:gd name="connsiteX10" fmla="*/ 71693 w 122648"/>
                <a:gd name="connsiteY10" fmla="*/ 139726 h 139607"/>
                <a:gd name="connsiteX11" fmla="*/ 78920 w 122648"/>
                <a:gd name="connsiteY11" fmla="*/ 128643 h 139607"/>
                <a:gd name="connsiteX12" fmla="*/ 87210 w 122648"/>
                <a:gd name="connsiteY12" fmla="*/ 89212 h 139607"/>
                <a:gd name="connsiteX13" fmla="*/ 104428 w 122648"/>
                <a:gd name="connsiteY13" fmla="*/ 42747 h 139607"/>
                <a:gd name="connsiteX14" fmla="*/ 121858 w 122648"/>
                <a:gd name="connsiteY14" fmla="*/ 7579 h 139607"/>
                <a:gd name="connsiteX15" fmla="*/ 122921 w 122648"/>
                <a:gd name="connsiteY15" fmla="*/ 4808 h 139607"/>
                <a:gd name="connsiteX16" fmla="*/ 119520 w 122648"/>
                <a:gd name="connsiteY16" fmla="*/ 2251 h 139607"/>
                <a:gd name="connsiteX17" fmla="*/ 116331 w 122648"/>
                <a:gd name="connsiteY17" fmla="*/ 3316 h 139607"/>
                <a:gd name="connsiteX18" fmla="*/ 88060 w 122648"/>
                <a:gd name="connsiteY18" fmla="*/ 64274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60" y="64274"/>
                  </a:moveTo>
                  <a:cubicBezTo>
                    <a:pt x="86997" y="51912"/>
                    <a:pt x="79770" y="119"/>
                    <a:pt x="45123" y="119"/>
                  </a:cubicBezTo>
                  <a:cubicBezTo>
                    <a:pt x="32581" y="119"/>
                    <a:pt x="21741" y="6940"/>
                    <a:pt x="15789" y="12481"/>
                  </a:cubicBezTo>
                  <a:cubicBezTo>
                    <a:pt x="2822" y="24204"/>
                    <a:pt x="272" y="37845"/>
                    <a:pt x="272" y="38484"/>
                  </a:cubicBezTo>
                  <a:cubicBezTo>
                    <a:pt x="272" y="41042"/>
                    <a:pt x="3035" y="41042"/>
                    <a:pt x="3673" y="41042"/>
                  </a:cubicBezTo>
                  <a:cubicBezTo>
                    <a:pt x="6436" y="41042"/>
                    <a:pt x="6649" y="40616"/>
                    <a:pt x="7711" y="37419"/>
                  </a:cubicBezTo>
                  <a:cubicBezTo>
                    <a:pt x="12175" y="24843"/>
                    <a:pt x="27905" y="17170"/>
                    <a:pt x="42147" y="17170"/>
                  </a:cubicBezTo>
                  <a:cubicBezTo>
                    <a:pt x="76369" y="17170"/>
                    <a:pt x="80833" y="51486"/>
                    <a:pt x="80833" y="73226"/>
                  </a:cubicBezTo>
                  <a:cubicBezTo>
                    <a:pt x="80833" y="83883"/>
                    <a:pt x="80195" y="86228"/>
                    <a:pt x="79345" y="88572"/>
                  </a:cubicBezTo>
                  <a:cubicBezTo>
                    <a:pt x="74456" y="104558"/>
                    <a:pt x="68079" y="128217"/>
                    <a:pt x="68079" y="134611"/>
                  </a:cubicBezTo>
                  <a:cubicBezTo>
                    <a:pt x="68079" y="136955"/>
                    <a:pt x="68930" y="139726"/>
                    <a:pt x="71693" y="139726"/>
                  </a:cubicBezTo>
                  <a:cubicBezTo>
                    <a:pt x="73181" y="139726"/>
                    <a:pt x="75519" y="139726"/>
                    <a:pt x="78920" y="128643"/>
                  </a:cubicBezTo>
                  <a:cubicBezTo>
                    <a:pt x="81471" y="120330"/>
                    <a:pt x="85509" y="104558"/>
                    <a:pt x="87210" y="89212"/>
                  </a:cubicBezTo>
                  <a:cubicBezTo>
                    <a:pt x="88060" y="81752"/>
                    <a:pt x="99964" y="52978"/>
                    <a:pt x="104428" y="42747"/>
                  </a:cubicBezTo>
                  <a:cubicBezTo>
                    <a:pt x="107403" y="36140"/>
                    <a:pt x="111867" y="26122"/>
                    <a:pt x="121858" y="7579"/>
                  </a:cubicBezTo>
                  <a:cubicBezTo>
                    <a:pt x="122495" y="6513"/>
                    <a:pt x="122921" y="5661"/>
                    <a:pt x="122921" y="4808"/>
                  </a:cubicBezTo>
                  <a:cubicBezTo>
                    <a:pt x="122921" y="2251"/>
                    <a:pt x="120157" y="2251"/>
                    <a:pt x="119520" y="2251"/>
                  </a:cubicBezTo>
                  <a:cubicBezTo>
                    <a:pt x="118882" y="2251"/>
                    <a:pt x="116969" y="2251"/>
                    <a:pt x="116331" y="3316"/>
                  </a:cubicBezTo>
                  <a:cubicBezTo>
                    <a:pt x="113780" y="7792"/>
                    <a:pt x="97626" y="38271"/>
                    <a:pt x="88060" y="6427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5" name="Freeform: Shape 1864">
              <a:extLst>
                <a:ext uri="{FF2B5EF4-FFF2-40B4-BE49-F238E27FC236}">
                  <a16:creationId xmlns:a16="http://schemas.microsoft.com/office/drawing/2014/main" id="{61D34B50-BC29-3B8E-7C89-B6BDCDEACE97}"/>
                </a:ext>
              </a:extLst>
            </p:cNvPr>
            <p:cNvSpPr/>
            <p:nvPr>
              <p:custDataLst>
                <p:tags r:id="rId125"/>
              </p:custDataLst>
            </p:nvPr>
          </p:nvSpPr>
          <p:spPr>
            <a:xfrm>
              <a:off x="10157782" y="7507321"/>
              <a:ext cx="70449" cy="304486"/>
            </a:xfrm>
            <a:custGeom>
              <a:avLst/>
              <a:gdLst>
                <a:gd name="connsiteX0" fmla="*/ 70726 w 70449"/>
                <a:gd name="connsiteY0" fmla="*/ 301559 h 304486"/>
                <a:gd name="connsiteX1" fmla="*/ 65564 w 70449"/>
                <a:gd name="connsiteY1" fmla="*/ 294861 h 304486"/>
                <a:gd name="connsiteX2" fmla="*/ 17889 w 70449"/>
                <a:gd name="connsiteY2" fmla="*/ 152361 h 304486"/>
                <a:gd name="connsiteX3" fmla="*/ 66779 w 70449"/>
                <a:gd name="connsiteY3" fmla="*/ 8339 h 304486"/>
                <a:gd name="connsiteX4" fmla="*/ 70726 w 70449"/>
                <a:gd name="connsiteY4" fmla="*/ 3162 h 304486"/>
                <a:gd name="connsiteX5" fmla="*/ 67690 w 70449"/>
                <a:gd name="connsiteY5" fmla="*/ 118 h 304486"/>
                <a:gd name="connsiteX6" fmla="*/ 19408 w 70449"/>
                <a:gd name="connsiteY6" fmla="*/ 59493 h 304486"/>
                <a:gd name="connsiteX7" fmla="*/ 277 w 70449"/>
                <a:gd name="connsiteY7" fmla="*/ 152361 h 304486"/>
                <a:gd name="connsiteX8" fmla="*/ 20319 w 70449"/>
                <a:gd name="connsiteY8" fmla="*/ 247361 h 304486"/>
                <a:gd name="connsiteX9" fmla="*/ 67690 w 70449"/>
                <a:gd name="connsiteY9" fmla="*/ 304604 h 304486"/>
                <a:gd name="connsiteX10" fmla="*/ 70726 w 70449"/>
                <a:gd name="connsiteY10" fmla="*/ 301559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26" y="301559"/>
                  </a:moveTo>
                  <a:cubicBezTo>
                    <a:pt x="70726" y="300646"/>
                    <a:pt x="70726" y="300037"/>
                    <a:pt x="65564" y="294861"/>
                  </a:cubicBezTo>
                  <a:cubicBezTo>
                    <a:pt x="27606" y="256495"/>
                    <a:pt x="17889" y="198947"/>
                    <a:pt x="17889" y="152361"/>
                  </a:cubicBezTo>
                  <a:cubicBezTo>
                    <a:pt x="17889" y="99380"/>
                    <a:pt x="29428" y="46400"/>
                    <a:pt x="66779" y="8339"/>
                  </a:cubicBezTo>
                  <a:cubicBezTo>
                    <a:pt x="70726" y="4685"/>
                    <a:pt x="70726" y="4076"/>
                    <a:pt x="70726" y="3162"/>
                  </a:cubicBezTo>
                  <a:cubicBezTo>
                    <a:pt x="70726" y="1031"/>
                    <a:pt x="69512" y="118"/>
                    <a:pt x="67690" y="118"/>
                  </a:cubicBezTo>
                  <a:cubicBezTo>
                    <a:pt x="64653" y="118"/>
                    <a:pt x="37324" y="20823"/>
                    <a:pt x="19408" y="59493"/>
                  </a:cubicBezTo>
                  <a:cubicBezTo>
                    <a:pt x="3921" y="92986"/>
                    <a:pt x="277" y="126784"/>
                    <a:pt x="277" y="152361"/>
                  </a:cubicBezTo>
                  <a:cubicBezTo>
                    <a:pt x="277" y="176111"/>
                    <a:pt x="3617" y="212954"/>
                    <a:pt x="20319" y="247361"/>
                  </a:cubicBezTo>
                  <a:cubicBezTo>
                    <a:pt x="38538" y="284812"/>
                    <a:pt x="64653" y="304604"/>
                    <a:pt x="67690" y="304604"/>
                  </a:cubicBezTo>
                  <a:cubicBezTo>
                    <a:pt x="69512" y="304604"/>
                    <a:pt x="70726" y="303691"/>
                    <a:pt x="70726" y="30155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6" name="Freeform: Shape 1865">
              <a:extLst>
                <a:ext uri="{FF2B5EF4-FFF2-40B4-BE49-F238E27FC236}">
                  <a16:creationId xmlns:a16="http://schemas.microsoft.com/office/drawing/2014/main" id="{EC50EC0F-A541-1914-DE0B-4DA3B5998DDC}"/>
                </a:ext>
              </a:extLst>
            </p:cNvPr>
            <p:cNvSpPr/>
            <p:nvPr>
              <p:custDataLst>
                <p:tags r:id="rId126"/>
              </p:custDataLst>
            </p:nvPr>
          </p:nvSpPr>
          <p:spPr>
            <a:xfrm>
              <a:off x="10262512" y="7527721"/>
              <a:ext cx="301535" cy="214662"/>
            </a:xfrm>
            <a:custGeom>
              <a:avLst/>
              <a:gdLst>
                <a:gd name="connsiteX0" fmla="*/ 262037 w 301535"/>
                <a:gd name="connsiteY0" fmla="*/ 35438 h 214662"/>
                <a:gd name="connsiteX1" fmla="*/ 296047 w 301535"/>
                <a:gd name="connsiteY1" fmla="*/ 9557 h 214662"/>
                <a:gd name="connsiteX2" fmla="*/ 301816 w 301535"/>
                <a:gd name="connsiteY2" fmla="*/ 3467 h 214662"/>
                <a:gd name="connsiteX3" fmla="*/ 298172 w 301535"/>
                <a:gd name="connsiteY3" fmla="*/ 118 h 214662"/>
                <a:gd name="connsiteX4" fmla="*/ 274791 w 301535"/>
                <a:gd name="connsiteY4" fmla="*/ 1031 h 214662"/>
                <a:gd name="connsiteX5" fmla="*/ 243210 w 301535"/>
                <a:gd name="connsiteY5" fmla="*/ 118 h 214662"/>
                <a:gd name="connsiteX6" fmla="*/ 237440 w 301535"/>
                <a:gd name="connsiteY6" fmla="*/ 5903 h 214662"/>
                <a:gd name="connsiteX7" fmla="*/ 241995 w 301535"/>
                <a:gd name="connsiteY7" fmla="*/ 9557 h 214662"/>
                <a:gd name="connsiteX8" fmla="*/ 259911 w 301535"/>
                <a:gd name="connsiteY8" fmla="*/ 21432 h 214662"/>
                <a:gd name="connsiteX9" fmla="*/ 255964 w 301535"/>
                <a:gd name="connsiteY9" fmla="*/ 31480 h 214662"/>
                <a:gd name="connsiteX10" fmla="*/ 173975 w 301535"/>
                <a:gd name="connsiteY10" fmla="*/ 174893 h 214662"/>
                <a:gd name="connsiteX11" fmla="*/ 162740 w 301535"/>
                <a:gd name="connsiteY11" fmla="*/ 23868 h 214662"/>
                <a:gd name="connsiteX12" fmla="*/ 183996 w 301535"/>
                <a:gd name="connsiteY12" fmla="*/ 9557 h 214662"/>
                <a:gd name="connsiteX13" fmla="*/ 192195 w 301535"/>
                <a:gd name="connsiteY13" fmla="*/ 3467 h 214662"/>
                <a:gd name="connsiteX14" fmla="*/ 187640 w 301535"/>
                <a:gd name="connsiteY14" fmla="*/ 118 h 214662"/>
                <a:gd name="connsiteX15" fmla="*/ 150593 w 301535"/>
                <a:gd name="connsiteY15" fmla="*/ 1031 h 214662"/>
                <a:gd name="connsiteX16" fmla="*/ 118709 w 301535"/>
                <a:gd name="connsiteY16" fmla="*/ 118 h 214662"/>
                <a:gd name="connsiteX17" fmla="*/ 112939 w 301535"/>
                <a:gd name="connsiteY17" fmla="*/ 6207 h 214662"/>
                <a:gd name="connsiteX18" fmla="*/ 120227 w 301535"/>
                <a:gd name="connsiteY18" fmla="*/ 9557 h 214662"/>
                <a:gd name="connsiteX19" fmla="*/ 136321 w 301535"/>
                <a:gd name="connsiteY19" fmla="*/ 17169 h 214662"/>
                <a:gd name="connsiteX20" fmla="*/ 138143 w 301535"/>
                <a:gd name="connsiteY20" fmla="*/ 40614 h 214662"/>
                <a:gd name="connsiteX21" fmla="*/ 61317 w 301535"/>
                <a:gd name="connsiteY21" fmla="*/ 174893 h 214662"/>
                <a:gd name="connsiteX22" fmla="*/ 49778 w 301535"/>
                <a:gd name="connsiteY22" fmla="*/ 20518 h 214662"/>
                <a:gd name="connsiteX23" fmla="*/ 72856 w 301535"/>
                <a:gd name="connsiteY23" fmla="*/ 9557 h 214662"/>
                <a:gd name="connsiteX24" fmla="*/ 79233 w 301535"/>
                <a:gd name="connsiteY24" fmla="*/ 3467 h 214662"/>
                <a:gd name="connsiteX25" fmla="*/ 74981 w 301535"/>
                <a:gd name="connsiteY25" fmla="*/ 118 h 214662"/>
                <a:gd name="connsiteX26" fmla="*/ 37631 w 301535"/>
                <a:gd name="connsiteY26" fmla="*/ 1031 h 214662"/>
                <a:gd name="connsiteX27" fmla="*/ 5747 w 301535"/>
                <a:gd name="connsiteY27" fmla="*/ 118 h 214662"/>
                <a:gd name="connsiteX28" fmla="*/ 281 w 301535"/>
                <a:gd name="connsiteY28" fmla="*/ 5903 h 214662"/>
                <a:gd name="connsiteX29" fmla="*/ 7872 w 301535"/>
                <a:gd name="connsiteY29" fmla="*/ 9557 h 214662"/>
                <a:gd name="connsiteX30" fmla="*/ 23966 w 301535"/>
                <a:gd name="connsiteY30" fmla="*/ 20823 h 214662"/>
                <a:gd name="connsiteX31" fmla="*/ 37631 w 301535"/>
                <a:gd name="connsiteY31" fmla="*/ 206864 h 214662"/>
                <a:gd name="connsiteX32" fmla="*/ 42490 w 301535"/>
                <a:gd name="connsiteY32" fmla="*/ 214781 h 214662"/>
                <a:gd name="connsiteX33" fmla="*/ 49778 w 301535"/>
                <a:gd name="connsiteY33" fmla="*/ 208386 h 214662"/>
                <a:gd name="connsiteX34" fmla="*/ 139054 w 301535"/>
                <a:gd name="connsiteY34" fmla="*/ 53098 h 214662"/>
                <a:gd name="connsiteX35" fmla="*/ 150289 w 301535"/>
                <a:gd name="connsiteY35" fmla="*/ 206864 h 214662"/>
                <a:gd name="connsiteX36" fmla="*/ 155148 w 301535"/>
                <a:gd name="connsiteY36" fmla="*/ 214781 h 214662"/>
                <a:gd name="connsiteX37" fmla="*/ 162436 w 301535"/>
                <a:gd name="connsiteY37" fmla="*/ 208995 h 214662"/>
                <a:gd name="connsiteX38" fmla="*/ 262037 w 301535"/>
                <a:gd name="connsiteY38" fmla="*/ 35438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037" y="35438"/>
                  </a:moveTo>
                  <a:cubicBezTo>
                    <a:pt x="269628" y="22041"/>
                    <a:pt x="276916" y="11079"/>
                    <a:pt x="296047" y="9557"/>
                  </a:cubicBezTo>
                  <a:cubicBezTo>
                    <a:pt x="298780" y="9252"/>
                    <a:pt x="301816" y="9252"/>
                    <a:pt x="301816" y="3467"/>
                  </a:cubicBezTo>
                  <a:cubicBezTo>
                    <a:pt x="301816" y="2249"/>
                    <a:pt x="300602" y="118"/>
                    <a:pt x="298172" y="118"/>
                  </a:cubicBezTo>
                  <a:cubicBezTo>
                    <a:pt x="290885" y="118"/>
                    <a:pt x="282382" y="1031"/>
                    <a:pt x="274791" y="1031"/>
                  </a:cubicBezTo>
                  <a:cubicBezTo>
                    <a:pt x="264466" y="1031"/>
                    <a:pt x="253231" y="118"/>
                    <a:pt x="243210" y="118"/>
                  </a:cubicBezTo>
                  <a:cubicBezTo>
                    <a:pt x="241388" y="118"/>
                    <a:pt x="237440" y="118"/>
                    <a:pt x="237440" y="5903"/>
                  </a:cubicBezTo>
                  <a:cubicBezTo>
                    <a:pt x="237440" y="9252"/>
                    <a:pt x="240173" y="9557"/>
                    <a:pt x="241995" y="9557"/>
                  </a:cubicBezTo>
                  <a:cubicBezTo>
                    <a:pt x="249283" y="9861"/>
                    <a:pt x="259911" y="12297"/>
                    <a:pt x="259911" y="21432"/>
                  </a:cubicBezTo>
                  <a:cubicBezTo>
                    <a:pt x="259911" y="24781"/>
                    <a:pt x="258393" y="27217"/>
                    <a:pt x="255964" y="31480"/>
                  </a:cubicBezTo>
                  <a:lnTo>
                    <a:pt x="173975" y="174893"/>
                  </a:lnTo>
                  <a:lnTo>
                    <a:pt x="162740" y="23868"/>
                  </a:lnTo>
                  <a:cubicBezTo>
                    <a:pt x="162436" y="17778"/>
                    <a:pt x="161829" y="9861"/>
                    <a:pt x="183996" y="9557"/>
                  </a:cubicBezTo>
                  <a:cubicBezTo>
                    <a:pt x="189158" y="9557"/>
                    <a:pt x="192195" y="9557"/>
                    <a:pt x="192195" y="3467"/>
                  </a:cubicBezTo>
                  <a:cubicBezTo>
                    <a:pt x="192195" y="422"/>
                    <a:pt x="188854" y="118"/>
                    <a:pt x="187640" y="118"/>
                  </a:cubicBezTo>
                  <a:cubicBezTo>
                    <a:pt x="175493" y="118"/>
                    <a:pt x="162740" y="1031"/>
                    <a:pt x="150593" y="1031"/>
                  </a:cubicBezTo>
                  <a:cubicBezTo>
                    <a:pt x="143609" y="1031"/>
                    <a:pt x="125693" y="118"/>
                    <a:pt x="118709" y="118"/>
                  </a:cubicBezTo>
                  <a:cubicBezTo>
                    <a:pt x="116887" y="118"/>
                    <a:pt x="112939" y="118"/>
                    <a:pt x="112939" y="6207"/>
                  </a:cubicBezTo>
                  <a:cubicBezTo>
                    <a:pt x="112939" y="9557"/>
                    <a:pt x="115976" y="9557"/>
                    <a:pt x="120227" y="9557"/>
                  </a:cubicBezTo>
                  <a:cubicBezTo>
                    <a:pt x="133588" y="9557"/>
                    <a:pt x="135714" y="11384"/>
                    <a:pt x="136321" y="17169"/>
                  </a:cubicBezTo>
                  <a:lnTo>
                    <a:pt x="138143" y="40614"/>
                  </a:lnTo>
                  <a:lnTo>
                    <a:pt x="61317" y="174893"/>
                  </a:lnTo>
                  <a:lnTo>
                    <a:pt x="49778" y="20518"/>
                  </a:lnTo>
                  <a:cubicBezTo>
                    <a:pt x="49778" y="16864"/>
                    <a:pt x="49778" y="9861"/>
                    <a:pt x="72856" y="9557"/>
                  </a:cubicBezTo>
                  <a:cubicBezTo>
                    <a:pt x="75892" y="9557"/>
                    <a:pt x="79233" y="9557"/>
                    <a:pt x="79233" y="3467"/>
                  </a:cubicBezTo>
                  <a:cubicBezTo>
                    <a:pt x="79233" y="118"/>
                    <a:pt x="75589" y="118"/>
                    <a:pt x="74981" y="118"/>
                  </a:cubicBezTo>
                  <a:cubicBezTo>
                    <a:pt x="62835" y="118"/>
                    <a:pt x="50081" y="1031"/>
                    <a:pt x="37631" y="1031"/>
                  </a:cubicBezTo>
                  <a:cubicBezTo>
                    <a:pt x="27003" y="1031"/>
                    <a:pt x="16071" y="118"/>
                    <a:pt x="5747" y="118"/>
                  </a:cubicBezTo>
                  <a:cubicBezTo>
                    <a:pt x="4228" y="118"/>
                    <a:pt x="281" y="118"/>
                    <a:pt x="281" y="5903"/>
                  </a:cubicBezTo>
                  <a:cubicBezTo>
                    <a:pt x="281" y="9557"/>
                    <a:pt x="3014" y="9557"/>
                    <a:pt x="7872" y="9557"/>
                  </a:cubicBezTo>
                  <a:cubicBezTo>
                    <a:pt x="23055" y="9557"/>
                    <a:pt x="23359" y="12297"/>
                    <a:pt x="23966" y="20823"/>
                  </a:cubicBezTo>
                  <a:lnTo>
                    <a:pt x="37631" y="206864"/>
                  </a:lnTo>
                  <a:cubicBezTo>
                    <a:pt x="37935" y="212345"/>
                    <a:pt x="38238" y="214781"/>
                    <a:pt x="42490" y="214781"/>
                  </a:cubicBezTo>
                  <a:cubicBezTo>
                    <a:pt x="46134" y="214781"/>
                    <a:pt x="47045" y="212954"/>
                    <a:pt x="49778" y="208386"/>
                  </a:cubicBezTo>
                  <a:lnTo>
                    <a:pt x="139054" y="53098"/>
                  </a:lnTo>
                  <a:lnTo>
                    <a:pt x="150289" y="206864"/>
                  </a:lnTo>
                  <a:cubicBezTo>
                    <a:pt x="150897" y="213258"/>
                    <a:pt x="151504" y="214781"/>
                    <a:pt x="155148" y="214781"/>
                  </a:cubicBezTo>
                  <a:cubicBezTo>
                    <a:pt x="159096" y="214781"/>
                    <a:pt x="160918" y="211736"/>
                    <a:pt x="162436" y="208995"/>
                  </a:cubicBezTo>
                  <a:lnTo>
                    <a:pt x="262037" y="3543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7" name="Freeform: Shape 1866">
              <a:extLst>
                <a:ext uri="{FF2B5EF4-FFF2-40B4-BE49-F238E27FC236}">
                  <a16:creationId xmlns:a16="http://schemas.microsoft.com/office/drawing/2014/main" id="{62CDD8E4-A6E2-F434-C1ED-AAAECB9EB3F6}"/>
                </a:ext>
              </a:extLst>
            </p:cNvPr>
            <p:cNvSpPr/>
            <p:nvPr>
              <p:custDataLst>
                <p:tags r:id="rId127"/>
              </p:custDataLst>
            </p:nvPr>
          </p:nvSpPr>
          <p:spPr>
            <a:xfrm>
              <a:off x="10539829" y="7687363"/>
              <a:ext cx="122648" cy="139607"/>
            </a:xfrm>
            <a:custGeom>
              <a:avLst/>
              <a:gdLst>
                <a:gd name="connsiteX0" fmla="*/ 88079 w 122648"/>
                <a:gd name="connsiteY0" fmla="*/ 64274 h 139607"/>
                <a:gd name="connsiteX1" fmla="*/ 45141 w 122648"/>
                <a:gd name="connsiteY1" fmla="*/ 119 h 139607"/>
                <a:gd name="connsiteX2" fmla="*/ 15807 w 122648"/>
                <a:gd name="connsiteY2" fmla="*/ 12481 h 139607"/>
                <a:gd name="connsiteX3" fmla="*/ 290 w 122648"/>
                <a:gd name="connsiteY3" fmla="*/ 38484 h 139607"/>
                <a:gd name="connsiteX4" fmla="*/ 3691 w 122648"/>
                <a:gd name="connsiteY4" fmla="*/ 41042 h 139607"/>
                <a:gd name="connsiteX5" fmla="*/ 7730 w 122648"/>
                <a:gd name="connsiteY5" fmla="*/ 37419 h 139607"/>
                <a:gd name="connsiteX6" fmla="*/ 42165 w 122648"/>
                <a:gd name="connsiteY6" fmla="*/ 17170 h 139607"/>
                <a:gd name="connsiteX7" fmla="*/ 80851 w 122648"/>
                <a:gd name="connsiteY7" fmla="*/ 73226 h 139607"/>
                <a:gd name="connsiteX8" fmla="*/ 79364 w 122648"/>
                <a:gd name="connsiteY8" fmla="*/ 88572 h 139607"/>
                <a:gd name="connsiteX9" fmla="*/ 68098 w 122648"/>
                <a:gd name="connsiteY9" fmla="*/ 134611 h 139607"/>
                <a:gd name="connsiteX10" fmla="*/ 71711 w 122648"/>
                <a:gd name="connsiteY10" fmla="*/ 139726 h 139607"/>
                <a:gd name="connsiteX11" fmla="*/ 78938 w 122648"/>
                <a:gd name="connsiteY11" fmla="*/ 128643 h 139607"/>
                <a:gd name="connsiteX12" fmla="*/ 87228 w 122648"/>
                <a:gd name="connsiteY12" fmla="*/ 89212 h 139607"/>
                <a:gd name="connsiteX13" fmla="*/ 104446 w 122648"/>
                <a:gd name="connsiteY13" fmla="*/ 42747 h 139607"/>
                <a:gd name="connsiteX14" fmla="*/ 121876 w 122648"/>
                <a:gd name="connsiteY14" fmla="*/ 7579 h 139607"/>
                <a:gd name="connsiteX15" fmla="*/ 122939 w 122648"/>
                <a:gd name="connsiteY15" fmla="*/ 4808 h 139607"/>
                <a:gd name="connsiteX16" fmla="*/ 119538 w 122648"/>
                <a:gd name="connsiteY16" fmla="*/ 2251 h 139607"/>
                <a:gd name="connsiteX17" fmla="*/ 116349 w 122648"/>
                <a:gd name="connsiteY17" fmla="*/ 3316 h 139607"/>
                <a:gd name="connsiteX18" fmla="*/ 88079 w 122648"/>
                <a:gd name="connsiteY18" fmla="*/ 64274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79" y="64274"/>
                  </a:moveTo>
                  <a:cubicBezTo>
                    <a:pt x="87016" y="51912"/>
                    <a:pt x="79789" y="119"/>
                    <a:pt x="45141" y="119"/>
                  </a:cubicBezTo>
                  <a:cubicBezTo>
                    <a:pt x="32600" y="119"/>
                    <a:pt x="21759" y="6940"/>
                    <a:pt x="15807" y="12481"/>
                  </a:cubicBezTo>
                  <a:cubicBezTo>
                    <a:pt x="2841" y="24204"/>
                    <a:pt x="290" y="37845"/>
                    <a:pt x="290" y="38484"/>
                  </a:cubicBezTo>
                  <a:cubicBezTo>
                    <a:pt x="290" y="41042"/>
                    <a:pt x="3053" y="41042"/>
                    <a:pt x="3691" y="41042"/>
                  </a:cubicBezTo>
                  <a:cubicBezTo>
                    <a:pt x="6454" y="41042"/>
                    <a:pt x="6667" y="40616"/>
                    <a:pt x="7730" y="37419"/>
                  </a:cubicBezTo>
                  <a:cubicBezTo>
                    <a:pt x="12194" y="24843"/>
                    <a:pt x="27923" y="17170"/>
                    <a:pt x="42165" y="17170"/>
                  </a:cubicBezTo>
                  <a:cubicBezTo>
                    <a:pt x="76388" y="17170"/>
                    <a:pt x="80851" y="51486"/>
                    <a:pt x="80851" y="73226"/>
                  </a:cubicBezTo>
                  <a:cubicBezTo>
                    <a:pt x="80851" y="83883"/>
                    <a:pt x="80214" y="86228"/>
                    <a:pt x="79364" y="88572"/>
                  </a:cubicBezTo>
                  <a:cubicBezTo>
                    <a:pt x="74475" y="104558"/>
                    <a:pt x="68098" y="128217"/>
                    <a:pt x="68098" y="134611"/>
                  </a:cubicBezTo>
                  <a:cubicBezTo>
                    <a:pt x="68098" y="136955"/>
                    <a:pt x="68948" y="139726"/>
                    <a:pt x="71711" y="139726"/>
                  </a:cubicBezTo>
                  <a:cubicBezTo>
                    <a:pt x="73199" y="139726"/>
                    <a:pt x="75537" y="139726"/>
                    <a:pt x="78938" y="128643"/>
                  </a:cubicBezTo>
                  <a:cubicBezTo>
                    <a:pt x="81489" y="120330"/>
                    <a:pt x="85528" y="104558"/>
                    <a:pt x="87228" y="89212"/>
                  </a:cubicBezTo>
                  <a:cubicBezTo>
                    <a:pt x="88079" y="81752"/>
                    <a:pt x="99982" y="52978"/>
                    <a:pt x="104446" y="42747"/>
                  </a:cubicBezTo>
                  <a:cubicBezTo>
                    <a:pt x="107422" y="36140"/>
                    <a:pt x="111886" y="26122"/>
                    <a:pt x="121876" y="7579"/>
                  </a:cubicBezTo>
                  <a:cubicBezTo>
                    <a:pt x="122514" y="6513"/>
                    <a:pt x="122939" y="5661"/>
                    <a:pt x="122939" y="4808"/>
                  </a:cubicBezTo>
                  <a:cubicBezTo>
                    <a:pt x="122939" y="2251"/>
                    <a:pt x="120176" y="2251"/>
                    <a:pt x="119538" y="2251"/>
                  </a:cubicBezTo>
                  <a:cubicBezTo>
                    <a:pt x="118900" y="2251"/>
                    <a:pt x="116987" y="2251"/>
                    <a:pt x="116349" y="3316"/>
                  </a:cubicBezTo>
                  <a:cubicBezTo>
                    <a:pt x="113799" y="7792"/>
                    <a:pt x="97644" y="38271"/>
                    <a:pt x="88079" y="6427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8" name="Freeform: Shape 1867">
              <a:extLst>
                <a:ext uri="{FF2B5EF4-FFF2-40B4-BE49-F238E27FC236}">
                  <a16:creationId xmlns:a16="http://schemas.microsoft.com/office/drawing/2014/main" id="{29657FD6-697B-FD37-9F3C-C173FC8DE3CF}"/>
                </a:ext>
              </a:extLst>
            </p:cNvPr>
            <p:cNvSpPr/>
            <p:nvPr>
              <p:custDataLst>
                <p:tags r:id="rId128"/>
              </p:custDataLst>
            </p:nvPr>
          </p:nvSpPr>
          <p:spPr>
            <a:xfrm>
              <a:off x="10705721" y="7507321"/>
              <a:ext cx="70449" cy="304486"/>
            </a:xfrm>
            <a:custGeom>
              <a:avLst/>
              <a:gdLst>
                <a:gd name="connsiteX0" fmla="*/ 70745 w 70449"/>
                <a:gd name="connsiteY0" fmla="*/ 152361 h 304486"/>
                <a:gd name="connsiteX1" fmla="*/ 50703 w 70449"/>
                <a:gd name="connsiteY1" fmla="*/ 57361 h 304486"/>
                <a:gd name="connsiteX2" fmla="*/ 3332 w 70449"/>
                <a:gd name="connsiteY2" fmla="*/ 118 h 304486"/>
                <a:gd name="connsiteX3" fmla="*/ 295 w 70449"/>
                <a:gd name="connsiteY3" fmla="*/ 3162 h 304486"/>
                <a:gd name="connsiteX4" fmla="*/ 6065 w 70449"/>
                <a:gd name="connsiteY4" fmla="*/ 10166 h 304486"/>
                <a:gd name="connsiteX5" fmla="*/ 53132 w 70449"/>
                <a:gd name="connsiteY5" fmla="*/ 152361 h 304486"/>
                <a:gd name="connsiteX6" fmla="*/ 4243 w 70449"/>
                <a:gd name="connsiteY6" fmla="*/ 296383 h 304486"/>
                <a:gd name="connsiteX7" fmla="*/ 295 w 70449"/>
                <a:gd name="connsiteY7" fmla="*/ 301559 h 304486"/>
                <a:gd name="connsiteX8" fmla="*/ 3332 w 70449"/>
                <a:gd name="connsiteY8" fmla="*/ 304604 h 304486"/>
                <a:gd name="connsiteX9" fmla="*/ 51614 w 70449"/>
                <a:gd name="connsiteY9" fmla="*/ 245229 h 304486"/>
                <a:gd name="connsiteX10" fmla="*/ 70745 w 70449"/>
                <a:gd name="connsiteY10" fmla="*/ 152361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45" y="152361"/>
                  </a:moveTo>
                  <a:cubicBezTo>
                    <a:pt x="70745" y="128611"/>
                    <a:pt x="67404" y="91768"/>
                    <a:pt x="50703" y="57361"/>
                  </a:cubicBezTo>
                  <a:cubicBezTo>
                    <a:pt x="32483" y="19909"/>
                    <a:pt x="6368" y="118"/>
                    <a:pt x="3332" y="118"/>
                  </a:cubicBezTo>
                  <a:cubicBezTo>
                    <a:pt x="1510" y="118"/>
                    <a:pt x="295" y="1336"/>
                    <a:pt x="295" y="3162"/>
                  </a:cubicBezTo>
                  <a:cubicBezTo>
                    <a:pt x="295" y="4076"/>
                    <a:pt x="295" y="4685"/>
                    <a:pt x="6065" y="10166"/>
                  </a:cubicBezTo>
                  <a:cubicBezTo>
                    <a:pt x="35824" y="40310"/>
                    <a:pt x="53132" y="88723"/>
                    <a:pt x="53132" y="152361"/>
                  </a:cubicBezTo>
                  <a:cubicBezTo>
                    <a:pt x="53132" y="204428"/>
                    <a:pt x="41897" y="258018"/>
                    <a:pt x="4243" y="296383"/>
                  </a:cubicBezTo>
                  <a:cubicBezTo>
                    <a:pt x="295" y="300037"/>
                    <a:pt x="295" y="300646"/>
                    <a:pt x="295" y="301559"/>
                  </a:cubicBezTo>
                  <a:cubicBezTo>
                    <a:pt x="295" y="303386"/>
                    <a:pt x="1510" y="304604"/>
                    <a:pt x="3332" y="304604"/>
                  </a:cubicBezTo>
                  <a:cubicBezTo>
                    <a:pt x="6368" y="304604"/>
                    <a:pt x="33698" y="283899"/>
                    <a:pt x="51614" y="245229"/>
                  </a:cubicBezTo>
                  <a:cubicBezTo>
                    <a:pt x="67101" y="211736"/>
                    <a:pt x="70745" y="177938"/>
                    <a:pt x="70745" y="15236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9" name="Freeform: Shape 1868">
              <a:extLst>
                <a:ext uri="{FF2B5EF4-FFF2-40B4-BE49-F238E27FC236}">
                  <a16:creationId xmlns:a16="http://schemas.microsoft.com/office/drawing/2014/main" id="{EF846565-5162-BFF8-06C4-86BA25C41C0E}"/>
                </a:ext>
              </a:extLst>
            </p:cNvPr>
            <p:cNvSpPr/>
            <p:nvPr>
              <p:custDataLst>
                <p:tags r:id="rId129"/>
              </p:custDataLst>
            </p:nvPr>
          </p:nvSpPr>
          <p:spPr>
            <a:xfrm>
              <a:off x="10867133" y="7599275"/>
              <a:ext cx="99297" cy="139759"/>
            </a:xfrm>
            <a:custGeom>
              <a:avLst/>
              <a:gdLst>
                <a:gd name="connsiteX0" fmla="*/ 53442 w 99297"/>
                <a:gd name="connsiteY0" fmla="*/ 77457 h 139759"/>
                <a:gd name="connsiteX1" fmla="*/ 85022 w 99297"/>
                <a:gd name="connsiteY1" fmla="*/ 105470 h 139759"/>
                <a:gd name="connsiteX2" fmla="*/ 50709 w 99297"/>
                <a:gd name="connsiteY2" fmla="*/ 133178 h 139759"/>
                <a:gd name="connsiteX3" fmla="*/ 8500 w 99297"/>
                <a:gd name="connsiteY3" fmla="*/ 89941 h 139759"/>
                <a:gd name="connsiteX4" fmla="*/ 4248 w 99297"/>
                <a:gd name="connsiteY4" fmla="*/ 84765 h 139759"/>
                <a:gd name="connsiteX5" fmla="*/ 301 w 99297"/>
                <a:gd name="connsiteY5" fmla="*/ 92377 h 139759"/>
                <a:gd name="connsiteX6" fmla="*/ 301 w 99297"/>
                <a:gd name="connsiteY6" fmla="*/ 132569 h 139759"/>
                <a:gd name="connsiteX7" fmla="*/ 3641 w 99297"/>
                <a:gd name="connsiteY7" fmla="*/ 139877 h 139759"/>
                <a:gd name="connsiteX8" fmla="*/ 11233 w 99297"/>
                <a:gd name="connsiteY8" fmla="*/ 133787 h 139759"/>
                <a:gd name="connsiteX9" fmla="*/ 17306 w 99297"/>
                <a:gd name="connsiteY9" fmla="*/ 126784 h 139759"/>
                <a:gd name="connsiteX10" fmla="*/ 50709 w 99297"/>
                <a:gd name="connsiteY10" fmla="*/ 139877 h 139759"/>
                <a:gd name="connsiteX11" fmla="*/ 99598 w 99297"/>
                <a:gd name="connsiteY11" fmla="*/ 97553 h 139759"/>
                <a:gd name="connsiteX12" fmla="*/ 86844 w 99297"/>
                <a:gd name="connsiteY12" fmla="*/ 68627 h 139759"/>
                <a:gd name="connsiteX13" fmla="*/ 52227 w 99297"/>
                <a:gd name="connsiteY13" fmla="*/ 54012 h 139759"/>
                <a:gd name="connsiteX14" fmla="*/ 14877 w 99297"/>
                <a:gd name="connsiteY14" fmla="*/ 29044 h 139759"/>
                <a:gd name="connsiteX15" fmla="*/ 48887 w 99297"/>
                <a:gd name="connsiteY15" fmla="*/ 5903 h 139759"/>
                <a:gd name="connsiteX16" fmla="*/ 84415 w 99297"/>
                <a:gd name="connsiteY16" fmla="*/ 42746 h 139759"/>
                <a:gd name="connsiteX17" fmla="*/ 88059 w 99297"/>
                <a:gd name="connsiteY17" fmla="*/ 45486 h 139759"/>
                <a:gd name="connsiteX18" fmla="*/ 92006 w 99297"/>
                <a:gd name="connsiteY18" fmla="*/ 38178 h 139759"/>
                <a:gd name="connsiteX19" fmla="*/ 92006 w 99297"/>
                <a:gd name="connsiteY19" fmla="*/ 7425 h 139759"/>
                <a:gd name="connsiteX20" fmla="*/ 88666 w 99297"/>
                <a:gd name="connsiteY20" fmla="*/ 118 h 139759"/>
                <a:gd name="connsiteX21" fmla="*/ 82593 w 99297"/>
                <a:gd name="connsiteY21" fmla="*/ 3771 h 139759"/>
                <a:gd name="connsiteX22" fmla="*/ 77431 w 99297"/>
                <a:gd name="connsiteY22" fmla="*/ 8643 h 139759"/>
                <a:gd name="connsiteX23" fmla="*/ 48887 w 99297"/>
                <a:gd name="connsiteY23" fmla="*/ 118 h 139759"/>
                <a:gd name="connsiteX24" fmla="*/ 301 w 99297"/>
                <a:gd name="connsiteY24" fmla="*/ 37569 h 139759"/>
                <a:gd name="connsiteX25" fmla="*/ 13358 w 99297"/>
                <a:gd name="connsiteY25" fmla="*/ 63451 h 139759"/>
                <a:gd name="connsiteX26" fmla="*/ 53442 w 99297"/>
                <a:gd name="connsiteY26" fmla="*/ 77457 h 13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297" h="139759">
                  <a:moveTo>
                    <a:pt x="53442" y="77457"/>
                  </a:moveTo>
                  <a:cubicBezTo>
                    <a:pt x="60122" y="78675"/>
                    <a:pt x="85022" y="83547"/>
                    <a:pt x="85022" y="105470"/>
                  </a:cubicBezTo>
                  <a:cubicBezTo>
                    <a:pt x="85022" y="120999"/>
                    <a:pt x="74394" y="133178"/>
                    <a:pt x="50709" y="133178"/>
                  </a:cubicBezTo>
                  <a:cubicBezTo>
                    <a:pt x="25201" y="133178"/>
                    <a:pt x="14269" y="115822"/>
                    <a:pt x="8500" y="89941"/>
                  </a:cubicBezTo>
                  <a:cubicBezTo>
                    <a:pt x="7589" y="85983"/>
                    <a:pt x="7285" y="84765"/>
                    <a:pt x="4248" y="84765"/>
                  </a:cubicBezTo>
                  <a:cubicBezTo>
                    <a:pt x="301" y="84765"/>
                    <a:pt x="301" y="86896"/>
                    <a:pt x="301" y="92377"/>
                  </a:cubicBezTo>
                  <a:lnTo>
                    <a:pt x="301" y="132569"/>
                  </a:lnTo>
                  <a:cubicBezTo>
                    <a:pt x="301" y="137746"/>
                    <a:pt x="301" y="139877"/>
                    <a:pt x="3641" y="139877"/>
                  </a:cubicBezTo>
                  <a:cubicBezTo>
                    <a:pt x="5159" y="139877"/>
                    <a:pt x="5463" y="139572"/>
                    <a:pt x="11233" y="133787"/>
                  </a:cubicBezTo>
                  <a:cubicBezTo>
                    <a:pt x="11840" y="133178"/>
                    <a:pt x="11840" y="132569"/>
                    <a:pt x="17306" y="126784"/>
                  </a:cubicBezTo>
                  <a:cubicBezTo>
                    <a:pt x="30667" y="139572"/>
                    <a:pt x="44332" y="139877"/>
                    <a:pt x="50709" y="139877"/>
                  </a:cubicBezTo>
                  <a:cubicBezTo>
                    <a:pt x="85630" y="139877"/>
                    <a:pt x="99598" y="119476"/>
                    <a:pt x="99598" y="97553"/>
                  </a:cubicBezTo>
                  <a:cubicBezTo>
                    <a:pt x="99598" y="81416"/>
                    <a:pt x="90488" y="72281"/>
                    <a:pt x="86844" y="68627"/>
                  </a:cubicBezTo>
                  <a:cubicBezTo>
                    <a:pt x="76823" y="58884"/>
                    <a:pt x="64981" y="56448"/>
                    <a:pt x="52227" y="54012"/>
                  </a:cubicBezTo>
                  <a:cubicBezTo>
                    <a:pt x="35222" y="50662"/>
                    <a:pt x="14877" y="46704"/>
                    <a:pt x="14877" y="29044"/>
                  </a:cubicBezTo>
                  <a:cubicBezTo>
                    <a:pt x="14877" y="18387"/>
                    <a:pt x="22772" y="5903"/>
                    <a:pt x="48887" y="5903"/>
                  </a:cubicBezTo>
                  <a:cubicBezTo>
                    <a:pt x="82289" y="5903"/>
                    <a:pt x="83808" y="33307"/>
                    <a:pt x="84415" y="42746"/>
                  </a:cubicBezTo>
                  <a:cubicBezTo>
                    <a:pt x="84719" y="45486"/>
                    <a:pt x="87452" y="45486"/>
                    <a:pt x="88059" y="45486"/>
                  </a:cubicBezTo>
                  <a:cubicBezTo>
                    <a:pt x="92006" y="45486"/>
                    <a:pt x="92006" y="43964"/>
                    <a:pt x="92006" y="38178"/>
                  </a:cubicBezTo>
                  <a:lnTo>
                    <a:pt x="92006" y="7425"/>
                  </a:lnTo>
                  <a:cubicBezTo>
                    <a:pt x="92006" y="2249"/>
                    <a:pt x="92006" y="118"/>
                    <a:pt x="88666" y="118"/>
                  </a:cubicBezTo>
                  <a:cubicBezTo>
                    <a:pt x="87148" y="118"/>
                    <a:pt x="86541" y="118"/>
                    <a:pt x="82593" y="3771"/>
                  </a:cubicBezTo>
                  <a:cubicBezTo>
                    <a:pt x="81682" y="4989"/>
                    <a:pt x="78645" y="7730"/>
                    <a:pt x="77431" y="8643"/>
                  </a:cubicBezTo>
                  <a:cubicBezTo>
                    <a:pt x="65892" y="118"/>
                    <a:pt x="53442" y="118"/>
                    <a:pt x="48887" y="118"/>
                  </a:cubicBezTo>
                  <a:cubicBezTo>
                    <a:pt x="11840" y="118"/>
                    <a:pt x="301" y="20518"/>
                    <a:pt x="301" y="37569"/>
                  </a:cubicBezTo>
                  <a:cubicBezTo>
                    <a:pt x="301" y="48226"/>
                    <a:pt x="5159" y="56752"/>
                    <a:pt x="13358" y="63451"/>
                  </a:cubicBezTo>
                  <a:cubicBezTo>
                    <a:pt x="23075" y="71367"/>
                    <a:pt x="31578" y="73194"/>
                    <a:pt x="53442" y="77457"/>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0" name="Freeform: Shape 1869">
              <a:extLst>
                <a:ext uri="{FF2B5EF4-FFF2-40B4-BE49-F238E27FC236}">
                  <a16:creationId xmlns:a16="http://schemas.microsoft.com/office/drawing/2014/main" id="{596DD6E5-986C-376F-3326-7BA53EDB046B}"/>
                </a:ext>
              </a:extLst>
            </p:cNvPr>
            <p:cNvSpPr/>
            <p:nvPr>
              <p:custDataLst>
                <p:tags r:id="rId130"/>
              </p:custDataLst>
            </p:nvPr>
          </p:nvSpPr>
          <p:spPr>
            <a:xfrm>
              <a:off x="10986911" y="7531984"/>
              <a:ext cx="64983" cy="203701"/>
            </a:xfrm>
            <a:custGeom>
              <a:avLst/>
              <a:gdLst>
                <a:gd name="connsiteX0" fmla="*/ 44032 w 64983"/>
                <a:gd name="connsiteY0" fmla="*/ 69236 h 203701"/>
                <a:gd name="connsiteX1" fmla="*/ 1519 w 64983"/>
                <a:gd name="connsiteY1" fmla="*/ 72585 h 203701"/>
                <a:gd name="connsiteX2" fmla="*/ 1519 w 64983"/>
                <a:gd name="connsiteY2" fmla="*/ 82024 h 203701"/>
                <a:gd name="connsiteX3" fmla="*/ 23990 w 64983"/>
                <a:gd name="connsiteY3" fmla="*/ 98771 h 203701"/>
                <a:gd name="connsiteX4" fmla="*/ 23990 w 64983"/>
                <a:gd name="connsiteY4" fmla="*/ 180678 h 203701"/>
                <a:gd name="connsiteX5" fmla="*/ 305 w 64983"/>
                <a:gd name="connsiteY5" fmla="*/ 194380 h 203701"/>
                <a:gd name="connsiteX6" fmla="*/ 305 w 64983"/>
                <a:gd name="connsiteY6" fmla="*/ 203819 h 203701"/>
                <a:gd name="connsiteX7" fmla="*/ 33707 w 64983"/>
                <a:gd name="connsiteY7" fmla="*/ 202906 h 203701"/>
                <a:gd name="connsiteX8" fmla="*/ 65288 w 64983"/>
                <a:gd name="connsiteY8" fmla="*/ 203819 h 203701"/>
                <a:gd name="connsiteX9" fmla="*/ 65288 w 64983"/>
                <a:gd name="connsiteY9" fmla="*/ 194380 h 203701"/>
                <a:gd name="connsiteX10" fmla="*/ 44032 w 64983"/>
                <a:gd name="connsiteY10" fmla="*/ 180983 h 203701"/>
                <a:gd name="connsiteX11" fmla="*/ 44032 w 64983"/>
                <a:gd name="connsiteY11" fmla="*/ 69236 h 203701"/>
                <a:gd name="connsiteX12" fmla="*/ 45247 w 64983"/>
                <a:gd name="connsiteY12" fmla="*/ 16255 h 203701"/>
                <a:gd name="connsiteX13" fmla="*/ 29153 w 64983"/>
                <a:gd name="connsiteY13" fmla="*/ 118 h 203701"/>
                <a:gd name="connsiteX14" fmla="*/ 13058 w 64983"/>
                <a:gd name="connsiteY14" fmla="*/ 16255 h 203701"/>
                <a:gd name="connsiteX15" fmla="*/ 29153 w 64983"/>
                <a:gd name="connsiteY15" fmla="*/ 32393 h 203701"/>
                <a:gd name="connsiteX16" fmla="*/ 45247 w 64983"/>
                <a:gd name="connsiteY16" fmla="*/ 16255 h 20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983" h="203701">
                  <a:moveTo>
                    <a:pt x="44032" y="69236"/>
                  </a:moveTo>
                  <a:lnTo>
                    <a:pt x="1519" y="72585"/>
                  </a:lnTo>
                  <a:lnTo>
                    <a:pt x="1519" y="82024"/>
                  </a:lnTo>
                  <a:cubicBezTo>
                    <a:pt x="21257" y="82024"/>
                    <a:pt x="23990" y="83851"/>
                    <a:pt x="23990" y="98771"/>
                  </a:cubicBezTo>
                  <a:lnTo>
                    <a:pt x="23990" y="180678"/>
                  </a:lnTo>
                  <a:cubicBezTo>
                    <a:pt x="23990" y="194380"/>
                    <a:pt x="20650" y="194380"/>
                    <a:pt x="305" y="194380"/>
                  </a:cubicBezTo>
                  <a:lnTo>
                    <a:pt x="305" y="203819"/>
                  </a:lnTo>
                  <a:cubicBezTo>
                    <a:pt x="10022" y="203515"/>
                    <a:pt x="26420" y="202906"/>
                    <a:pt x="33707" y="202906"/>
                  </a:cubicBezTo>
                  <a:cubicBezTo>
                    <a:pt x="44336" y="202906"/>
                    <a:pt x="54964" y="203515"/>
                    <a:pt x="65288" y="203819"/>
                  </a:cubicBezTo>
                  <a:lnTo>
                    <a:pt x="65288" y="194380"/>
                  </a:lnTo>
                  <a:cubicBezTo>
                    <a:pt x="45247" y="194380"/>
                    <a:pt x="44032" y="192858"/>
                    <a:pt x="44032" y="180983"/>
                  </a:cubicBezTo>
                  <a:lnTo>
                    <a:pt x="44032" y="69236"/>
                  </a:lnTo>
                  <a:close/>
                  <a:moveTo>
                    <a:pt x="45247" y="16255"/>
                  </a:moveTo>
                  <a:cubicBezTo>
                    <a:pt x="45247" y="6512"/>
                    <a:pt x="37655" y="118"/>
                    <a:pt x="29153" y="118"/>
                  </a:cubicBezTo>
                  <a:cubicBezTo>
                    <a:pt x="19739" y="118"/>
                    <a:pt x="13058" y="8339"/>
                    <a:pt x="13058" y="16255"/>
                  </a:cubicBezTo>
                  <a:cubicBezTo>
                    <a:pt x="13058" y="24477"/>
                    <a:pt x="19739" y="32393"/>
                    <a:pt x="29153" y="32393"/>
                  </a:cubicBezTo>
                  <a:cubicBezTo>
                    <a:pt x="37655" y="32393"/>
                    <a:pt x="45247" y="25999"/>
                    <a:pt x="45247" y="1625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1" name="Freeform: Shape 1870">
              <a:extLst>
                <a:ext uri="{FF2B5EF4-FFF2-40B4-BE49-F238E27FC236}">
                  <a16:creationId xmlns:a16="http://schemas.microsoft.com/office/drawing/2014/main" id="{3CEC0436-A8CD-1B33-C28E-AD9F075EFD3D}"/>
                </a:ext>
              </a:extLst>
            </p:cNvPr>
            <p:cNvSpPr/>
            <p:nvPr>
              <p:custDataLst>
                <p:tags r:id="rId131"/>
              </p:custDataLst>
            </p:nvPr>
          </p:nvSpPr>
          <p:spPr>
            <a:xfrm>
              <a:off x="11070958" y="7601102"/>
              <a:ext cx="152741" cy="134583"/>
            </a:xfrm>
            <a:custGeom>
              <a:avLst/>
              <a:gdLst>
                <a:gd name="connsiteX0" fmla="*/ 23993 w 152741"/>
                <a:gd name="connsiteY0" fmla="*/ 29957 h 134583"/>
                <a:gd name="connsiteX1" fmla="*/ 23993 w 152741"/>
                <a:gd name="connsiteY1" fmla="*/ 111560 h 134583"/>
                <a:gd name="connsiteX2" fmla="*/ 307 w 152741"/>
                <a:gd name="connsiteY2" fmla="*/ 125262 h 134583"/>
                <a:gd name="connsiteX3" fmla="*/ 307 w 152741"/>
                <a:gd name="connsiteY3" fmla="*/ 134701 h 134583"/>
                <a:gd name="connsiteX4" fmla="*/ 34621 w 152741"/>
                <a:gd name="connsiteY4" fmla="*/ 133787 h 134583"/>
                <a:gd name="connsiteX5" fmla="*/ 68631 w 152741"/>
                <a:gd name="connsiteY5" fmla="*/ 134701 h 134583"/>
                <a:gd name="connsiteX6" fmla="*/ 68631 w 152741"/>
                <a:gd name="connsiteY6" fmla="*/ 125262 h 134583"/>
                <a:gd name="connsiteX7" fmla="*/ 44946 w 152741"/>
                <a:gd name="connsiteY7" fmla="*/ 111560 h 134583"/>
                <a:gd name="connsiteX8" fmla="*/ 44946 w 152741"/>
                <a:gd name="connsiteY8" fmla="*/ 55534 h 134583"/>
                <a:gd name="connsiteX9" fmla="*/ 85940 w 152741"/>
                <a:gd name="connsiteY9" fmla="*/ 6816 h 134583"/>
                <a:gd name="connsiteX10" fmla="*/ 108411 w 152741"/>
                <a:gd name="connsiteY10" fmla="*/ 40614 h 134583"/>
                <a:gd name="connsiteX11" fmla="*/ 108411 w 152741"/>
                <a:gd name="connsiteY11" fmla="*/ 111560 h 134583"/>
                <a:gd name="connsiteX12" fmla="*/ 84725 w 152741"/>
                <a:gd name="connsiteY12" fmla="*/ 125262 h 134583"/>
                <a:gd name="connsiteX13" fmla="*/ 84725 w 152741"/>
                <a:gd name="connsiteY13" fmla="*/ 134701 h 134583"/>
                <a:gd name="connsiteX14" fmla="*/ 119039 w 152741"/>
                <a:gd name="connsiteY14" fmla="*/ 133787 h 134583"/>
                <a:gd name="connsiteX15" fmla="*/ 153049 w 152741"/>
                <a:gd name="connsiteY15" fmla="*/ 134701 h 134583"/>
                <a:gd name="connsiteX16" fmla="*/ 153049 w 152741"/>
                <a:gd name="connsiteY16" fmla="*/ 125262 h 134583"/>
                <a:gd name="connsiteX17" fmla="*/ 129364 w 152741"/>
                <a:gd name="connsiteY17" fmla="*/ 116127 h 134583"/>
                <a:gd name="connsiteX18" fmla="*/ 129364 w 152741"/>
                <a:gd name="connsiteY18" fmla="*/ 57970 h 134583"/>
                <a:gd name="connsiteX19" fmla="*/ 119950 w 152741"/>
                <a:gd name="connsiteY19" fmla="*/ 11384 h 134583"/>
                <a:gd name="connsiteX20" fmla="*/ 88066 w 152741"/>
                <a:gd name="connsiteY20" fmla="*/ 118 h 134583"/>
                <a:gd name="connsiteX21" fmla="*/ 43124 w 152741"/>
                <a:gd name="connsiteY21" fmla="*/ 32089 h 134583"/>
                <a:gd name="connsiteX22" fmla="*/ 43124 w 152741"/>
                <a:gd name="connsiteY22" fmla="*/ 118 h 134583"/>
                <a:gd name="connsiteX23" fmla="*/ 307 w 152741"/>
                <a:gd name="connsiteY23" fmla="*/ 3467 h 134583"/>
                <a:gd name="connsiteX24" fmla="*/ 307 w 152741"/>
                <a:gd name="connsiteY24" fmla="*/ 12906 h 134583"/>
                <a:gd name="connsiteX25" fmla="*/ 23993 w 152741"/>
                <a:gd name="connsiteY25" fmla="*/ 29957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741" h="134583">
                  <a:moveTo>
                    <a:pt x="23993" y="29957"/>
                  </a:moveTo>
                  <a:lnTo>
                    <a:pt x="23993" y="111560"/>
                  </a:lnTo>
                  <a:cubicBezTo>
                    <a:pt x="23993" y="125262"/>
                    <a:pt x="20653" y="125262"/>
                    <a:pt x="307" y="125262"/>
                  </a:cubicBezTo>
                  <a:lnTo>
                    <a:pt x="307" y="134701"/>
                  </a:lnTo>
                  <a:cubicBezTo>
                    <a:pt x="10936" y="134396"/>
                    <a:pt x="26422" y="133787"/>
                    <a:pt x="34621" y="133787"/>
                  </a:cubicBezTo>
                  <a:cubicBezTo>
                    <a:pt x="42516" y="133787"/>
                    <a:pt x="58307" y="134396"/>
                    <a:pt x="68631" y="134701"/>
                  </a:cubicBezTo>
                  <a:lnTo>
                    <a:pt x="68631" y="125262"/>
                  </a:lnTo>
                  <a:cubicBezTo>
                    <a:pt x="48286" y="125262"/>
                    <a:pt x="44946" y="125262"/>
                    <a:pt x="44946" y="111560"/>
                  </a:cubicBezTo>
                  <a:lnTo>
                    <a:pt x="44946" y="55534"/>
                  </a:lnTo>
                  <a:cubicBezTo>
                    <a:pt x="44946" y="23868"/>
                    <a:pt x="66506" y="6816"/>
                    <a:pt x="85940" y="6816"/>
                  </a:cubicBezTo>
                  <a:cubicBezTo>
                    <a:pt x="105071" y="6816"/>
                    <a:pt x="108411" y="23259"/>
                    <a:pt x="108411" y="40614"/>
                  </a:cubicBezTo>
                  <a:lnTo>
                    <a:pt x="108411" y="111560"/>
                  </a:lnTo>
                  <a:cubicBezTo>
                    <a:pt x="108411" y="125262"/>
                    <a:pt x="105071" y="125262"/>
                    <a:pt x="84725" y="125262"/>
                  </a:cubicBezTo>
                  <a:lnTo>
                    <a:pt x="84725" y="134701"/>
                  </a:lnTo>
                  <a:cubicBezTo>
                    <a:pt x="95353" y="134396"/>
                    <a:pt x="110840" y="133787"/>
                    <a:pt x="119039" y="133787"/>
                  </a:cubicBezTo>
                  <a:cubicBezTo>
                    <a:pt x="126934" y="133787"/>
                    <a:pt x="142725" y="134396"/>
                    <a:pt x="153049" y="134701"/>
                  </a:cubicBezTo>
                  <a:lnTo>
                    <a:pt x="153049" y="125262"/>
                  </a:lnTo>
                  <a:cubicBezTo>
                    <a:pt x="137259" y="125262"/>
                    <a:pt x="129667" y="125262"/>
                    <a:pt x="129364" y="116127"/>
                  </a:cubicBezTo>
                  <a:lnTo>
                    <a:pt x="129364" y="57970"/>
                  </a:lnTo>
                  <a:cubicBezTo>
                    <a:pt x="129364" y="31784"/>
                    <a:pt x="129364" y="22345"/>
                    <a:pt x="119950" y="11384"/>
                  </a:cubicBezTo>
                  <a:cubicBezTo>
                    <a:pt x="115699" y="6207"/>
                    <a:pt x="105678" y="118"/>
                    <a:pt x="88066" y="118"/>
                  </a:cubicBezTo>
                  <a:cubicBezTo>
                    <a:pt x="65898" y="118"/>
                    <a:pt x="51626" y="13211"/>
                    <a:pt x="43124" y="32089"/>
                  </a:cubicBezTo>
                  <a:lnTo>
                    <a:pt x="43124" y="118"/>
                  </a:lnTo>
                  <a:lnTo>
                    <a:pt x="307" y="3467"/>
                  </a:lnTo>
                  <a:lnTo>
                    <a:pt x="307" y="12906"/>
                  </a:lnTo>
                  <a:cubicBezTo>
                    <a:pt x="21564" y="12906"/>
                    <a:pt x="23993" y="15037"/>
                    <a:pt x="23993" y="29957"/>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2" name="Freeform: Shape 1871">
              <a:extLst>
                <a:ext uri="{FF2B5EF4-FFF2-40B4-BE49-F238E27FC236}">
                  <a16:creationId xmlns:a16="http://schemas.microsoft.com/office/drawing/2014/main" id="{D79B4600-F008-F13B-706D-C40CE499F5AD}"/>
                </a:ext>
              </a:extLst>
            </p:cNvPr>
            <p:cNvSpPr/>
            <p:nvPr>
              <p:custDataLst>
                <p:tags r:id="rId132"/>
              </p:custDataLst>
            </p:nvPr>
          </p:nvSpPr>
          <p:spPr>
            <a:xfrm>
              <a:off x="11293304" y="7521022"/>
              <a:ext cx="125412" cy="218012"/>
            </a:xfrm>
            <a:custGeom>
              <a:avLst/>
              <a:gdLst>
                <a:gd name="connsiteX0" fmla="*/ 125727 w 125412"/>
                <a:gd name="connsiteY0" fmla="*/ 62537 h 218012"/>
                <a:gd name="connsiteX1" fmla="*/ 89287 w 125412"/>
                <a:gd name="connsiteY1" fmla="*/ 118 h 218012"/>
                <a:gd name="connsiteX2" fmla="*/ 315 w 125412"/>
                <a:gd name="connsiteY2" fmla="*/ 155710 h 218012"/>
                <a:gd name="connsiteX3" fmla="*/ 36754 w 125412"/>
                <a:gd name="connsiteY3" fmla="*/ 218130 h 218012"/>
                <a:gd name="connsiteX4" fmla="*/ 125727 w 125412"/>
                <a:gd name="connsiteY4" fmla="*/ 62537 h 218012"/>
                <a:gd name="connsiteX5" fmla="*/ 32503 w 125412"/>
                <a:gd name="connsiteY5" fmla="*/ 104252 h 218012"/>
                <a:gd name="connsiteX6" fmla="*/ 55885 w 125412"/>
                <a:gd name="connsiteY6" fmla="*/ 38787 h 218012"/>
                <a:gd name="connsiteX7" fmla="*/ 88984 w 125412"/>
                <a:gd name="connsiteY7" fmla="*/ 6816 h 218012"/>
                <a:gd name="connsiteX8" fmla="*/ 105685 w 125412"/>
                <a:gd name="connsiteY8" fmla="*/ 43659 h 218012"/>
                <a:gd name="connsiteX9" fmla="*/ 95968 w 125412"/>
                <a:gd name="connsiteY9" fmla="*/ 104252 h 218012"/>
                <a:gd name="connsiteX10" fmla="*/ 32503 w 125412"/>
                <a:gd name="connsiteY10" fmla="*/ 104252 h 218012"/>
                <a:gd name="connsiteX11" fmla="*/ 93235 w 125412"/>
                <a:gd name="connsiteY11" fmla="*/ 113996 h 218012"/>
                <a:gd name="connsiteX12" fmla="*/ 71979 w 125412"/>
                <a:gd name="connsiteY12" fmla="*/ 175806 h 218012"/>
                <a:gd name="connsiteX13" fmla="*/ 36754 w 125412"/>
                <a:gd name="connsiteY13" fmla="*/ 211431 h 218012"/>
                <a:gd name="connsiteX14" fmla="*/ 20356 w 125412"/>
                <a:gd name="connsiteY14" fmla="*/ 174284 h 218012"/>
                <a:gd name="connsiteX15" fmla="*/ 30073 w 125412"/>
                <a:gd name="connsiteY15" fmla="*/ 113996 h 218012"/>
                <a:gd name="connsiteX16" fmla="*/ 93235 w 125412"/>
                <a:gd name="connsiteY16" fmla="*/ 113996 h 2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12" h="218012">
                  <a:moveTo>
                    <a:pt x="125727" y="62537"/>
                  </a:moveTo>
                  <a:cubicBezTo>
                    <a:pt x="125727" y="42441"/>
                    <a:pt x="120261" y="118"/>
                    <a:pt x="89287" y="118"/>
                  </a:cubicBezTo>
                  <a:cubicBezTo>
                    <a:pt x="47078" y="118"/>
                    <a:pt x="315" y="85983"/>
                    <a:pt x="315" y="155710"/>
                  </a:cubicBezTo>
                  <a:cubicBezTo>
                    <a:pt x="315" y="184332"/>
                    <a:pt x="9121" y="218130"/>
                    <a:pt x="36754" y="218130"/>
                  </a:cubicBezTo>
                  <a:cubicBezTo>
                    <a:pt x="79570" y="218130"/>
                    <a:pt x="125727" y="130742"/>
                    <a:pt x="125727" y="62537"/>
                  </a:cubicBezTo>
                  <a:close/>
                  <a:moveTo>
                    <a:pt x="32503" y="104252"/>
                  </a:moveTo>
                  <a:cubicBezTo>
                    <a:pt x="37665" y="84765"/>
                    <a:pt x="43738" y="60406"/>
                    <a:pt x="55885" y="38787"/>
                  </a:cubicBezTo>
                  <a:cubicBezTo>
                    <a:pt x="64084" y="23868"/>
                    <a:pt x="75319" y="6816"/>
                    <a:pt x="88984" y="6816"/>
                  </a:cubicBezTo>
                  <a:cubicBezTo>
                    <a:pt x="103863" y="6816"/>
                    <a:pt x="105685" y="26303"/>
                    <a:pt x="105685" y="43659"/>
                  </a:cubicBezTo>
                  <a:cubicBezTo>
                    <a:pt x="105685" y="58579"/>
                    <a:pt x="103256" y="74108"/>
                    <a:pt x="95968" y="104252"/>
                  </a:cubicBezTo>
                  <a:lnTo>
                    <a:pt x="32503" y="104252"/>
                  </a:lnTo>
                  <a:close/>
                  <a:moveTo>
                    <a:pt x="93235" y="113996"/>
                  </a:moveTo>
                  <a:cubicBezTo>
                    <a:pt x="89895" y="128002"/>
                    <a:pt x="83518" y="153883"/>
                    <a:pt x="71979" y="175806"/>
                  </a:cubicBezTo>
                  <a:cubicBezTo>
                    <a:pt x="61351" y="196511"/>
                    <a:pt x="49811" y="211431"/>
                    <a:pt x="36754" y="211431"/>
                  </a:cubicBezTo>
                  <a:cubicBezTo>
                    <a:pt x="26733" y="211431"/>
                    <a:pt x="20356" y="202601"/>
                    <a:pt x="20356" y="174284"/>
                  </a:cubicBezTo>
                  <a:cubicBezTo>
                    <a:pt x="20356" y="161495"/>
                    <a:pt x="22178" y="143835"/>
                    <a:pt x="30073" y="113996"/>
                  </a:cubicBezTo>
                  <a:lnTo>
                    <a:pt x="93235" y="11399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3" name="Freeform: Shape 1872">
              <a:extLst>
                <a:ext uri="{FF2B5EF4-FFF2-40B4-BE49-F238E27FC236}">
                  <a16:creationId xmlns:a16="http://schemas.microsoft.com/office/drawing/2014/main" id="{506C4A32-E402-7E71-1B3B-27E40F57C93E}"/>
                </a:ext>
              </a:extLst>
            </p:cNvPr>
            <p:cNvSpPr/>
            <p:nvPr>
              <p:custDataLst>
                <p:tags r:id="rId133"/>
              </p:custDataLst>
            </p:nvPr>
          </p:nvSpPr>
          <p:spPr>
            <a:xfrm>
              <a:off x="11495752" y="7318384"/>
              <a:ext cx="149704" cy="214662"/>
            </a:xfrm>
            <a:custGeom>
              <a:avLst/>
              <a:gdLst>
                <a:gd name="connsiteX0" fmla="*/ 105388 w 149704"/>
                <a:gd name="connsiteY0" fmla="*/ 194678 h 214662"/>
                <a:gd name="connsiteX1" fmla="*/ 105388 w 149704"/>
                <a:gd name="connsiteY1" fmla="*/ 214774 h 214662"/>
                <a:gd name="connsiteX2" fmla="*/ 150026 w 149704"/>
                <a:gd name="connsiteY2" fmla="*/ 211424 h 214662"/>
                <a:gd name="connsiteX3" fmla="*/ 150026 w 149704"/>
                <a:gd name="connsiteY3" fmla="*/ 201985 h 214662"/>
                <a:gd name="connsiteX4" fmla="*/ 126341 w 149704"/>
                <a:gd name="connsiteY4" fmla="*/ 184934 h 214662"/>
                <a:gd name="connsiteX5" fmla="*/ 126341 w 149704"/>
                <a:gd name="connsiteY5" fmla="*/ 111 h 214662"/>
                <a:gd name="connsiteX6" fmla="*/ 82614 w 149704"/>
                <a:gd name="connsiteY6" fmla="*/ 3460 h 214662"/>
                <a:gd name="connsiteX7" fmla="*/ 82614 w 149704"/>
                <a:gd name="connsiteY7" fmla="*/ 12899 h 214662"/>
                <a:gd name="connsiteX8" fmla="*/ 106299 w 149704"/>
                <a:gd name="connsiteY8" fmla="*/ 29951 h 214662"/>
                <a:gd name="connsiteX9" fmla="*/ 106299 w 149704"/>
                <a:gd name="connsiteY9" fmla="*/ 95720 h 214662"/>
                <a:gd name="connsiteX10" fmla="*/ 68038 w 149704"/>
                <a:gd name="connsiteY10" fmla="*/ 76841 h 214662"/>
                <a:gd name="connsiteX11" fmla="*/ 321 w 149704"/>
                <a:gd name="connsiteY11" fmla="*/ 145960 h 214662"/>
                <a:gd name="connsiteX12" fmla="*/ 64698 w 149704"/>
                <a:gd name="connsiteY12" fmla="*/ 214774 h 214662"/>
                <a:gd name="connsiteX13" fmla="*/ 105388 w 149704"/>
                <a:gd name="connsiteY13" fmla="*/ 194678 h 214662"/>
                <a:gd name="connsiteX14" fmla="*/ 105388 w 149704"/>
                <a:gd name="connsiteY14" fmla="*/ 113075 h 214662"/>
                <a:gd name="connsiteX15" fmla="*/ 105388 w 149704"/>
                <a:gd name="connsiteY15" fmla="*/ 175495 h 214662"/>
                <a:gd name="connsiteX16" fmla="*/ 102048 w 149704"/>
                <a:gd name="connsiteY16" fmla="*/ 186761 h 214662"/>
                <a:gd name="connsiteX17" fmla="*/ 66216 w 149704"/>
                <a:gd name="connsiteY17" fmla="*/ 208075 h 214662"/>
                <a:gd name="connsiteX18" fmla="*/ 34331 w 149704"/>
                <a:gd name="connsiteY18" fmla="*/ 188588 h 214662"/>
                <a:gd name="connsiteX19" fmla="*/ 25525 w 149704"/>
                <a:gd name="connsiteY19" fmla="*/ 146264 h 214662"/>
                <a:gd name="connsiteX20" fmla="*/ 34939 w 149704"/>
                <a:gd name="connsiteY20" fmla="*/ 103027 h 214662"/>
                <a:gd name="connsiteX21" fmla="*/ 69252 w 149704"/>
                <a:gd name="connsiteY21" fmla="*/ 83540 h 214662"/>
                <a:gd name="connsiteX22" fmla="*/ 102048 w 149704"/>
                <a:gd name="connsiteY22" fmla="*/ 101809 h 214662"/>
                <a:gd name="connsiteX23" fmla="*/ 105388 w 149704"/>
                <a:gd name="connsiteY23" fmla="*/ 113075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88" y="194678"/>
                  </a:moveTo>
                  <a:lnTo>
                    <a:pt x="105388" y="214774"/>
                  </a:lnTo>
                  <a:lnTo>
                    <a:pt x="150026" y="211424"/>
                  </a:lnTo>
                  <a:lnTo>
                    <a:pt x="150026" y="201985"/>
                  </a:lnTo>
                  <a:cubicBezTo>
                    <a:pt x="128770" y="201985"/>
                    <a:pt x="126341" y="199854"/>
                    <a:pt x="126341" y="184934"/>
                  </a:cubicBezTo>
                  <a:lnTo>
                    <a:pt x="126341" y="111"/>
                  </a:lnTo>
                  <a:lnTo>
                    <a:pt x="82614" y="3460"/>
                  </a:lnTo>
                  <a:lnTo>
                    <a:pt x="82614" y="12899"/>
                  </a:lnTo>
                  <a:cubicBezTo>
                    <a:pt x="103870" y="12899"/>
                    <a:pt x="106299" y="15031"/>
                    <a:pt x="106299" y="29951"/>
                  </a:cubicBezTo>
                  <a:lnTo>
                    <a:pt x="106299" y="95720"/>
                  </a:lnTo>
                  <a:cubicBezTo>
                    <a:pt x="97493" y="84758"/>
                    <a:pt x="84436" y="76841"/>
                    <a:pt x="68038" y="76841"/>
                  </a:cubicBezTo>
                  <a:cubicBezTo>
                    <a:pt x="32206" y="76841"/>
                    <a:pt x="321" y="106681"/>
                    <a:pt x="321" y="145960"/>
                  </a:cubicBezTo>
                  <a:cubicBezTo>
                    <a:pt x="321" y="184630"/>
                    <a:pt x="30080" y="214774"/>
                    <a:pt x="64698" y="214774"/>
                  </a:cubicBezTo>
                  <a:cubicBezTo>
                    <a:pt x="84132" y="214774"/>
                    <a:pt x="97797" y="204421"/>
                    <a:pt x="105388" y="194678"/>
                  </a:cubicBezTo>
                  <a:close/>
                  <a:moveTo>
                    <a:pt x="105388" y="113075"/>
                  </a:moveTo>
                  <a:lnTo>
                    <a:pt x="105388" y="175495"/>
                  </a:lnTo>
                  <a:cubicBezTo>
                    <a:pt x="105388" y="180976"/>
                    <a:pt x="105388" y="181585"/>
                    <a:pt x="102048" y="186761"/>
                  </a:cubicBezTo>
                  <a:cubicBezTo>
                    <a:pt x="92938" y="201376"/>
                    <a:pt x="79273" y="208075"/>
                    <a:pt x="66216" y="208075"/>
                  </a:cubicBezTo>
                  <a:cubicBezTo>
                    <a:pt x="52551" y="208075"/>
                    <a:pt x="41619" y="200158"/>
                    <a:pt x="34331" y="188588"/>
                  </a:cubicBezTo>
                  <a:cubicBezTo>
                    <a:pt x="26436" y="176104"/>
                    <a:pt x="25525" y="158748"/>
                    <a:pt x="25525" y="146264"/>
                  </a:cubicBezTo>
                  <a:cubicBezTo>
                    <a:pt x="25525" y="134998"/>
                    <a:pt x="26133" y="116729"/>
                    <a:pt x="34939" y="103027"/>
                  </a:cubicBezTo>
                  <a:cubicBezTo>
                    <a:pt x="41316" y="93588"/>
                    <a:pt x="52855" y="83540"/>
                    <a:pt x="69252" y="83540"/>
                  </a:cubicBezTo>
                  <a:cubicBezTo>
                    <a:pt x="79881" y="83540"/>
                    <a:pt x="92634" y="88107"/>
                    <a:pt x="102048" y="101809"/>
                  </a:cubicBezTo>
                  <a:cubicBezTo>
                    <a:pt x="105388" y="106986"/>
                    <a:pt x="105388" y="107595"/>
                    <a:pt x="105388" y="11307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4" name="Freeform: Shape 1873">
              <a:extLst>
                <a:ext uri="{FF2B5EF4-FFF2-40B4-BE49-F238E27FC236}">
                  <a16:creationId xmlns:a16="http://schemas.microsoft.com/office/drawing/2014/main" id="{606E7E2A-917C-A3A2-36DA-BAF898595616}"/>
                </a:ext>
              </a:extLst>
            </p:cNvPr>
            <p:cNvSpPr/>
            <p:nvPr>
              <p:custDataLst>
                <p:tags r:id="rId134"/>
              </p:custDataLst>
            </p:nvPr>
          </p:nvSpPr>
          <p:spPr>
            <a:xfrm>
              <a:off x="11665668" y="7398464"/>
              <a:ext cx="160636" cy="134583"/>
            </a:xfrm>
            <a:custGeom>
              <a:avLst/>
              <a:gdLst>
                <a:gd name="connsiteX0" fmla="*/ 146084 w 160636"/>
                <a:gd name="connsiteY0" fmla="*/ 17771 h 134583"/>
                <a:gd name="connsiteX1" fmla="*/ 160964 w 160636"/>
                <a:gd name="connsiteY1" fmla="*/ 7419 h 134583"/>
                <a:gd name="connsiteX2" fmla="*/ 149121 w 160636"/>
                <a:gd name="connsiteY2" fmla="*/ 111 h 134583"/>
                <a:gd name="connsiteX3" fmla="*/ 79886 w 160636"/>
                <a:gd name="connsiteY3" fmla="*/ 111 h 134583"/>
                <a:gd name="connsiteX4" fmla="*/ 327 w 160636"/>
                <a:gd name="connsiteY4" fmla="*/ 86585 h 134583"/>
                <a:gd name="connsiteX5" fmla="*/ 45876 w 160636"/>
                <a:gd name="connsiteY5" fmla="*/ 134694 h 134583"/>
                <a:gd name="connsiteX6" fmla="*/ 122095 w 160636"/>
                <a:gd name="connsiteY6" fmla="*/ 50960 h 134583"/>
                <a:gd name="connsiteX7" fmla="*/ 112682 w 160636"/>
                <a:gd name="connsiteY7" fmla="*/ 17771 h 134583"/>
                <a:gd name="connsiteX8" fmla="*/ 146084 w 160636"/>
                <a:gd name="connsiteY8" fmla="*/ 17771 h 134583"/>
                <a:gd name="connsiteX9" fmla="*/ 46180 w 160636"/>
                <a:gd name="connsiteY9" fmla="*/ 127995 h 134583"/>
                <a:gd name="connsiteX10" fmla="*/ 19154 w 160636"/>
                <a:gd name="connsiteY10" fmla="*/ 95111 h 134583"/>
                <a:gd name="connsiteX11" fmla="*/ 33426 w 160636"/>
                <a:gd name="connsiteY11" fmla="*/ 43043 h 134583"/>
                <a:gd name="connsiteX12" fmla="*/ 74724 w 160636"/>
                <a:gd name="connsiteY12" fmla="*/ 17771 h 134583"/>
                <a:gd name="connsiteX13" fmla="*/ 102661 w 160636"/>
                <a:gd name="connsiteY13" fmla="*/ 47306 h 134583"/>
                <a:gd name="connsiteX14" fmla="*/ 86263 w 160636"/>
                <a:gd name="connsiteY14" fmla="*/ 102114 h 134583"/>
                <a:gd name="connsiteX15" fmla="*/ 46180 w 160636"/>
                <a:gd name="connsiteY15" fmla="*/ 127995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636" h="134583">
                  <a:moveTo>
                    <a:pt x="146084" y="17771"/>
                  </a:moveTo>
                  <a:cubicBezTo>
                    <a:pt x="150032" y="17771"/>
                    <a:pt x="160964" y="17771"/>
                    <a:pt x="160964" y="7419"/>
                  </a:cubicBezTo>
                  <a:cubicBezTo>
                    <a:pt x="160964" y="111"/>
                    <a:pt x="154587" y="111"/>
                    <a:pt x="149121" y="111"/>
                  </a:cubicBezTo>
                  <a:lnTo>
                    <a:pt x="79886" y="111"/>
                  </a:lnTo>
                  <a:cubicBezTo>
                    <a:pt x="34033" y="111"/>
                    <a:pt x="327" y="50351"/>
                    <a:pt x="327" y="86585"/>
                  </a:cubicBezTo>
                  <a:cubicBezTo>
                    <a:pt x="327" y="113380"/>
                    <a:pt x="18243" y="134694"/>
                    <a:pt x="45876" y="134694"/>
                  </a:cubicBezTo>
                  <a:cubicBezTo>
                    <a:pt x="81708" y="134694"/>
                    <a:pt x="122095" y="97851"/>
                    <a:pt x="122095" y="50960"/>
                  </a:cubicBezTo>
                  <a:cubicBezTo>
                    <a:pt x="122095" y="45784"/>
                    <a:pt x="122095" y="31169"/>
                    <a:pt x="112682" y="17771"/>
                  </a:cubicBezTo>
                  <a:lnTo>
                    <a:pt x="146084" y="17771"/>
                  </a:lnTo>
                  <a:close/>
                  <a:moveTo>
                    <a:pt x="46180" y="127995"/>
                  </a:moveTo>
                  <a:cubicBezTo>
                    <a:pt x="31300" y="127995"/>
                    <a:pt x="19154" y="117034"/>
                    <a:pt x="19154" y="95111"/>
                  </a:cubicBezTo>
                  <a:cubicBezTo>
                    <a:pt x="19154" y="85976"/>
                    <a:pt x="22798" y="61008"/>
                    <a:pt x="33426" y="43043"/>
                  </a:cubicBezTo>
                  <a:cubicBezTo>
                    <a:pt x="46180" y="22034"/>
                    <a:pt x="64399" y="17771"/>
                    <a:pt x="74724" y="17771"/>
                  </a:cubicBezTo>
                  <a:cubicBezTo>
                    <a:pt x="100232" y="17771"/>
                    <a:pt x="102661" y="37867"/>
                    <a:pt x="102661" y="47306"/>
                  </a:cubicBezTo>
                  <a:cubicBezTo>
                    <a:pt x="102661" y="61617"/>
                    <a:pt x="96588" y="86585"/>
                    <a:pt x="86263" y="102114"/>
                  </a:cubicBezTo>
                  <a:cubicBezTo>
                    <a:pt x="74420" y="120079"/>
                    <a:pt x="58023" y="127995"/>
                    <a:pt x="46180" y="12799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5" name="Freeform: Shape 1874">
              <a:extLst>
                <a:ext uri="{FF2B5EF4-FFF2-40B4-BE49-F238E27FC236}">
                  <a16:creationId xmlns:a16="http://schemas.microsoft.com/office/drawing/2014/main" id="{209208B4-2D8E-68F8-03AF-A1FC1B1E172F}"/>
                </a:ext>
              </a:extLst>
            </p:cNvPr>
            <p:cNvSpPr/>
            <p:nvPr>
              <p:custDataLst>
                <p:tags r:id="rId135"/>
              </p:custDataLst>
            </p:nvPr>
          </p:nvSpPr>
          <p:spPr>
            <a:xfrm>
              <a:off x="11467977" y="7653474"/>
              <a:ext cx="388012" cy="12178"/>
            </a:xfrm>
            <a:custGeom>
              <a:avLst/>
              <a:gdLst>
                <a:gd name="connsiteX0" fmla="*/ 0 w 388012"/>
                <a:gd name="connsiteY0" fmla="*/ 0 h 12178"/>
                <a:gd name="connsiteX1" fmla="*/ 388012 w 388012"/>
                <a:gd name="connsiteY1" fmla="*/ 0 h 12178"/>
                <a:gd name="connsiteX2" fmla="*/ 388012 w 388012"/>
                <a:gd name="connsiteY2" fmla="*/ 12179 h 12178"/>
                <a:gd name="connsiteX3" fmla="*/ 0 w 388012"/>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88012" h="12178">
                  <a:moveTo>
                    <a:pt x="0" y="0"/>
                  </a:moveTo>
                  <a:lnTo>
                    <a:pt x="388012" y="0"/>
                  </a:lnTo>
                  <a:lnTo>
                    <a:pt x="388012"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6" name="Freeform: Shape 1875">
              <a:extLst>
                <a:ext uri="{FF2B5EF4-FFF2-40B4-BE49-F238E27FC236}">
                  <a16:creationId xmlns:a16="http://schemas.microsoft.com/office/drawing/2014/main" id="{3BEA1C38-D9EF-3383-0B97-4867D2168F78}"/>
                </a:ext>
              </a:extLst>
            </p:cNvPr>
            <p:cNvSpPr/>
            <p:nvPr>
              <p:custDataLst>
                <p:tags r:id="rId136"/>
              </p:custDataLst>
            </p:nvPr>
          </p:nvSpPr>
          <p:spPr>
            <a:xfrm>
              <a:off x="11478302" y="7733234"/>
              <a:ext cx="149704" cy="214662"/>
            </a:xfrm>
            <a:custGeom>
              <a:avLst/>
              <a:gdLst>
                <a:gd name="connsiteX0" fmla="*/ 105388 w 149704"/>
                <a:gd name="connsiteY0" fmla="*/ 194691 h 214662"/>
                <a:gd name="connsiteX1" fmla="*/ 105388 w 149704"/>
                <a:gd name="connsiteY1" fmla="*/ 214787 h 214662"/>
                <a:gd name="connsiteX2" fmla="*/ 150026 w 149704"/>
                <a:gd name="connsiteY2" fmla="*/ 211438 h 214662"/>
                <a:gd name="connsiteX3" fmla="*/ 150026 w 149704"/>
                <a:gd name="connsiteY3" fmla="*/ 201999 h 214662"/>
                <a:gd name="connsiteX4" fmla="*/ 126340 w 149704"/>
                <a:gd name="connsiteY4" fmla="*/ 184948 h 214662"/>
                <a:gd name="connsiteX5" fmla="*/ 126340 w 149704"/>
                <a:gd name="connsiteY5" fmla="*/ 124 h 214662"/>
                <a:gd name="connsiteX6" fmla="*/ 82613 w 149704"/>
                <a:gd name="connsiteY6" fmla="*/ 3474 h 214662"/>
                <a:gd name="connsiteX7" fmla="*/ 82613 w 149704"/>
                <a:gd name="connsiteY7" fmla="*/ 12913 h 214662"/>
                <a:gd name="connsiteX8" fmla="*/ 106299 w 149704"/>
                <a:gd name="connsiteY8" fmla="*/ 29964 h 214662"/>
                <a:gd name="connsiteX9" fmla="*/ 106299 w 149704"/>
                <a:gd name="connsiteY9" fmla="*/ 95733 h 214662"/>
                <a:gd name="connsiteX10" fmla="*/ 68037 w 149704"/>
                <a:gd name="connsiteY10" fmla="*/ 76855 h 214662"/>
                <a:gd name="connsiteX11" fmla="*/ 321 w 149704"/>
                <a:gd name="connsiteY11" fmla="*/ 145973 h 214662"/>
                <a:gd name="connsiteX12" fmla="*/ 64697 w 149704"/>
                <a:gd name="connsiteY12" fmla="*/ 214787 h 214662"/>
                <a:gd name="connsiteX13" fmla="*/ 105388 w 149704"/>
                <a:gd name="connsiteY13" fmla="*/ 194691 h 214662"/>
                <a:gd name="connsiteX14" fmla="*/ 105388 w 149704"/>
                <a:gd name="connsiteY14" fmla="*/ 113089 h 214662"/>
                <a:gd name="connsiteX15" fmla="*/ 105388 w 149704"/>
                <a:gd name="connsiteY15" fmla="*/ 175509 h 214662"/>
                <a:gd name="connsiteX16" fmla="*/ 102047 w 149704"/>
                <a:gd name="connsiteY16" fmla="*/ 186775 h 214662"/>
                <a:gd name="connsiteX17" fmla="*/ 66215 w 149704"/>
                <a:gd name="connsiteY17" fmla="*/ 208089 h 214662"/>
                <a:gd name="connsiteX18" fmla="*/ 34331 w 149704"/>
                <a:gd name="connsiteY18" fmla="*/ 188602 h 214662"/>
                <a:gd name="connsiteX19" fmla="*/ 25525 w 149704"/>
                <a:gd name="connsiteY19" fmla="*/ 146278 h 214662"/>
                <a:gd name="connsiteX20" fmla="*/ 34938 w 149704"/>
                <a:gd name="connsiteY20" fmla="*/ 103041 h 214662"/>
                <a:gd name="connsiteX21" fmla="*/ 69252 w 149704"/>
                <a:gd name="connsiteY21" fmla="*/ 83554 h 214662"/>
                <a:gd name="connsiteX22" fmla="*/ 102047 w 149704"/>
                <a:gd name="connsiteY22" fmla="*/ 101823 h 214662"/>
                <a:gd name="connsiteX23" fmla="*/ 105388 w 149704"/>
                <a:gd name="connsiteY23" fmla="*/ 11308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88" y="194691"/>
                  </a:moveTo>
                  <a:lnTo>
                    <a:pt x="105388" y="214787"/>
                  </a:lnTo>
                  <a:lnTo>
                    <a:pt x="150026" y="211438"/>
                  </a:lnTo>
                  <a:lnTo>
                    <a:pt x="150026" y="201999"/>
                  </a:lnTo>
                  <a:cubicBezTo>
                    <a:pt x="128770" y="201999"/>
                    <a:pt x="126340" y="199868"/>
                    <a:pt x="126340" y="184948"/>
                  </a:cubicBezTo>
                  <a:lnTo>
                    <a:pt x="126340" y="124"/>
                  </a:lnTo>
                  <a:lnTo>
                    <a:pt x="82613" y="3474"/>
                  </a:lnTo>
                  <a:lnTo>
                    <a:pt x="82613" y="12913"/>
                  </a:lnTo>
                  <a:cubicBezTo>
                    <a:pt x="103869" y="12913"/>
                    <a:pt x="106299" y="15044"/>
                    <a:pt x="106299" y="29964"/>
                  </a:cubicBezTo>
                  <a:lnTo>
                    <a:pt x="106299" y="95733"/>
                  </a:lnTo>
                  <a:cubicBezTo>
                    <a:pt x="97492" y="84772"/>
                    <a:pt x="84435" y="76855"/>
                    <a:pt x="68037" y="76855"/>
                  </a:cubicBezTo>
                  <a:cubicBezTo>
                    <a:pt x="32205" y="76855"/>
                    <a:pt x="321" y="106695"/>
                    <a:pt x="321" y="145973"/>
                  </a:cubicBezTo>
                  <a:cubicBezTo>
                    <a:pt x="321" y="184643"/>
                    <a:pt x="30080" y="214787"/>
                    <a:pt x="64697" y="214787"/>
                  </a:cubicBezTo>
                  <a:cubicBezTo>
                    <a:pt x="84131" y="214787"/>
                    <a:pt x="97796" y="204435"/>
                    <a:pt x="105388" y="194691"/>
                  </a:cubicBezTo>
                  <a:close/>
                  <a:moveTo>
                    <a:pt x="105388" y="113089"/>
                  </a:moveTo>
                  <a:lnTo>
                    <a:pt x="105388" y="175509"/>
                  </a:lnTo>
                  <a:cubicBezTo>
                    <a:pt x="105388" y="180989"/>
                    <a:pt x="105388" y="181598"/>
                    <a:pt x="102047" y="186775"/>
                  </a:cubicBezTo>
                  <a:cubicBezTo>
                    <a:pt x="92938" y="201390"/>
                    <a:pt x="79273" y="208089"/>
                    <a:pt x="66215" y="208089"/>
                  </a:cubicBezTo>
                  <a:cubicBezTo>
                    <a:pt x="52551" y="208089"/>
                    <a:pt x="41619" y="200172"/>
                    <a:pt x="34331" y="188602"/>
                  </a:cubicBezTo>
                  <a:cubicBezTo>
                    <a:pt x="26436" y="176118"/>
                    <a:pt x="25525" y="158762"/>
                    <a:pt x="25525" y="146278"/>
                  </a:cubicBezTo>
                  <a:cubicBezTo>
                    <a:pt x="25525" y="135012"/>
                    <a:pt x="26132" y="116743"/>
                    <a:pt x="34938" y="103041"/>
                  </a:cubicBezTo>
                  <a:cubicBezTo>
                    <a:pt x="41315" y="93602"/>
                    <a:pt x="52854" y="83554"/>
                    <a:pt x="69252" y="83554"/>
                  </a:cubicBezTo>
                  <a:cubicBezTo>
                    <a:pt x="79880" y="83554"/>
                    <a:pt x="92634" y="88121"/>
                    <a:pt x="102047" y="101823"/>
                  </a:cubicBezTo>
                  <a:cubicBezTo>
                    <a:pt x="105388" y="106999"/>
                    <a:pt x="105388" y="107608"/>
                    <a:pt x="105388" y="11308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7" name="Freeform: Shape 1876">
              <a:extLst>
                <a:ext uri="{FF2B5EF4-FFF2-40B4-BE49-F238E27FC236}">
                  <a16:creationId xmlns:a16="http://schemas.microsoft.com/office/drawing/2014/main" id="{AED0AE7E-D942-67D8-7879-51463A3DB76B}"/>
                </a:ext>
              </a:extLst>
            </p:cNvPr>
            <p:cNvSpPr/>
            <p:nvPr>
              <p:custDataLst>
                <p:tags r:id="rId137"/>
              </p:custDataLst>
            </p:nvPr>
          </p:nvSpPr>
          <p:spPr>
            <a:xfrm>
              <a:off x="11650039" y="7729885"/>
              <a:ext cx="192217" cy="214662"/>
            </a:xfrm>
            <a:custGeom>
              <a:avLst/>
              <a:gdLst>
                <a:gd name="connsiteX0" fmla="*/ 192544 w 192217"/>
                <a:gd name="connsiteY0" fmla="*/ 165461 h 214662"/>
                <a:gd name="connsiteX1" fmla="*/ 184952 w 192217"/>
                <a:gd name="connsiteY1" fmla="*/ 165461 h 214662"/>
                <a:gd name="connsiteX2" fmla="*/ 179487 w 192217"/>
                <a:gd name="connsiteY2" fmla="*/ 187688 h 214662"/>
                <a:gd name="connsiteX3" fmla="*/ 159445 w 192217"/>
                <a:gd name="connsiteY3" fmla="*/ 194996 h 214662"/>
                <a:gd name="connsiteX4" fmla="*/ 135152 w 192217"/>
                <a:gd name="connsiteY4" fmla="*/ 194996 h 214662"/>
                <a:gd name="connsiteX5" fmla="*/ 162178 w 192217"/>
                <a:gd name="connsiteY5" fmla="*/ 143233 h 214662"/>
                <a:gd name="connsiteX6" fmla="*/ 188900 w 192217"/>
                <a:gd name="connsiteY6" fmla="*/ 76551 h 214662"/>
                <a:gd name="connsiteX7" fmla="*/ 96587 w 192217"/>
                <a:gd name="connsiteY7" fmla="*/ 124 h 214662"/>
                <a:gd name="connsiteX8" fmla="*/ 3970 w 192217"/>
                <a:gd name="connsiteY8" fmla="*/ 76551 h 214662"/>
                <a:gd name="connsiteX9" fmla="*/ 30692 w 192217"/>
                <a:gd name="connsiteY9" fmla="*/ 143233 h 214662"/>
                <a:gd name="connsiteX10" fmla="*/ 57718 w 192217"/>
                <a:gd name="connsiteY10" fmla="*/ 194996 h 214662"/>
                <a:gd name="connsiteX11" fmla="*/ 33425 w 192217"/>
                <a:gd name="connsiteY11" fmla="*/ 194996 h 214662"/>
                <a:gd name="connsiteX12" fmla="*/ 13384 w 192217"/>
                <a:gd name="connsiteY12" fmla="*/ 187993 h 214662"/>
                <a:gd name="connsiteX13" fmla="*/ 7918 w 192217"/>
                <a:gd name="connsiteY13" fmla="*/ 165461 h 214662"/>
                <a:gd name="connsiteX14" fmla="*/ 326 w 192217"/>
                <a:gd name="connsiteY14" fmla="*/ 165461 h 214662"/>
                <a:gd name="connsiteX15" fmla="*/ 10347 w 192217"/>
                <a:gd name="connsiteY15" fmla="*/ 214787 h 214662"/>
                <a:gd name="connsiteX16" fmla="*/ 58933 w 192217"/>
                <a:gd name="connsiteY16" fmla="*/ 214787 h 214662"/>
                <a:gd name="connsiteX17" fmla="*/ 66525 w 192217"/>
                <a:gd name="connsiteY17" fmla="*/ 208393 h 214662"/>
                <a:gd name="connsiteX18" fmla="*/ 50127 w 192217"/>
                <a:gd name="connsiteY18" fmla="*/ 140797 h 214662"/>
                <a:gd name="connsiteX19" fmla="*/ 35247 w 192217"/>
                <a:gd name="connsiteY19" fmla="*/ 76246 h 214662"/>
                <a:gd name="connsiteX20" fmla="*/ 96283 w 192217"/>
                <a:gd name="connsiteY20" fmla="*/ 6823 h 214662"/>
                <a:gd name="connsiteX21" fmla="*/ 157623 w 192217"/>
                <a:gd name="connsiteY21" fmla="*/ 76246 h 214662"/>
                <a:gd name="connsiteX22" fmla="*/ 140618 w 192217"/>
                <a:gd name="connsiteY22" fmla="*/ 147191 h 214662"/>
                <a:gd name="connsiteX23" fmla="*/ 126346 w 192217"/>
                <a:gd name="connsiteY23" fmla="*/ 208393 h 214662"/>
                <a:gd name="connsiteX24" fmla="*/ 134241 w 192217"/>
                <a:gd name="connsiteY24" fmla="*/ 214787 h 214662"/>
                <a:gd name="connsiteX25" fmla="*/ 182523 w 192217"/>
                <a:gd name="connsiteY25" fmla="*/ 214787 h 214662"/>
                <a:gd name="connsiteX26" fmla="*/ 192544 w 192217"/>
                <a:gd name="connsiteY26" fmla="*/ 165461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217" h="214662">
                  <a:moveTo>
                    <a:pt x="192544" y="165461"/>
                  </a:moveTo>
                  <a:lnTo>
                    <a:pt x="184952" y="165461"/>
                  </a:lnTo>
                  <a:cubicBezTo>
                    <a:pt x="183434" y="173377"/>
                    <a:pt x="182219" y="180380"/>
                    <a:pt x="179487" y="187688"/>
                  </a:cubicBezTo>
                  <a:cubicBezTo>
                    <a:pt x="177968" y="192560"/>
                    <a:pt x="177057" y="194996"/>
                    <a:pt x="159445" y="194996"/>
                  </a:cubicBezTo>
                  <a:lnTo>
                    <a:pt x="135152" y="194996"/>
                  </a:lnTo>
                  <a:cubicBezTo>
                    <a:pt x="139100" y="177945"/>
                    <a:pt x="148513" y="163329"/>
                    <a:pt x="162178" y="143233"/>
                  </a:cubicBezTo>
                  <a:cubicBezTo>
                    <a:pt x="176450" y="121615"/>
                    <a:pt x="188900" y="100605"/>
                    <a:pt x="188900" y="76551"/>
                  </a:cubicBezTo>
                  <a:cubicBezTo>
                    <a:pt x="188900" y="34227"/>
                    <a:pt x="147906" y="124"/>
                    <a:pt x="96587" y="124"/>
                  </a:cubicBezTo>
                  <a:cubicBezTo>
                    <a:pt x="44357" y="124"/>
                    <a:pt x="3970" y="34836"/>
                    <a:pt x="3970" y="76551"/>
                  </a:cubicBezTo>
                  <a:cubicBezTo>
                    <a:pt x="3970" y="100605"/>
                    <a:pt x="16420" y="121615"/>
                    <a:pt x="30692" y="143233"/>
                  </a:cubicBezTo>
                  <a:cubicBezTo>
                    <a:pt x="44054" y="163329"/>
                    <a:pt x="53771" y="177945"/>
                    <a:pt x="57718" y="194996"/>
                  </a:cubicBezTo>
                  <a:lnTo>
                    <a:pt x="33425" y="194996"/>
                  </a:lnTo>
                  <a:cubicBezTo>
                    <a:pt x="15813" y="194996"/>
                    <a:pt x="14902" y="192560"/>
                    <a:pt x="13384" y="187993"/>
                  </a:cubicBezTo>
                  <a:cubicBezTo>
                    <a:pt x="10955" y="180989"/>
                    <a:pt x="9436" y="173073"/>
                    <a:pt x="7918" y="165461"/>
                  </a:cubicBezTo>
                  <a:lnTo>
                    <a:pt x="326" y="165461"/>
                  </a:lnTo>
                  <a:lnTo>
                    <a:pt x="10347" y="214787"/>
                  </a:lnTo>
                  <a:lnTo>
                    <a:pt x="58933" y="214787"/>
                  </a:lnTo>
                  <a:cubicBezTo>
                    <a:pt x="65614" y="214787"/>
                    <a:pt x="66525" y="214787"/>
                    <a:pt x="66525" y="208393"/>
                  </a:cubicBezTo>
                  <a:cubicBezTo>
                    <a:pt x="66525" y="187079"/>
                    <a:pt x="57111" y="160284"/>
                    <a:pt x="50127" y="140797"/>
                  </a:cubicBezTo>
                  <a:cubicBezTo>
                    <a:pt x="43750" y="123137"/>
                    <a:pt x="35247" y="99083"/>
                    <a:pt x="35247" y="76246"/>
                  </a:cubicBezTo>
                  <a:cubicBezTo>
                    <a:pt x="35247" y="27528"/>
                    <a:pt x="68650" y="6823"/>
                    <a:pt x="96283" y="6823"/>
                  </a:cubicBezTo>
                  <a:cubicBezTo>
                    <a:pt x="125435" y="6823"/>
                    <a:pt x="157623" y="28746"/>
                    <a:pt x="157623" y="76246"/>
                  </a:cubicBezTo>
                  <a:cubicBezTo>
                    <a:pt x="157623" y="99083"/>
                    <a:pt x="149424" y="122224"/>
                    <a:pt x="140618" y="147191"/>
                  </a:cubicBezTo>
                  <a:cubicBezTo>
                    <a:pt x="136063" y="159980"/>
                    <a:pt x="126346" y="187384"/>
                    <a:pt x="126346" y="208393"/>
                  </a:cubicBezTo>
                  <a:cubicBezTo>
                    <a:pt x="126346" y="214787"/>
                    <a:pt x="127257" y="214787"/>
                    <a:pt x="134241" y="214787"/>
                  </a:cubicBezTo>
                  <a:lnTo>
                    <a:pt x="182523" y="214787"/>
                  </a:lnTo>
                  <a:lnTo>
                    <a:pt x="192544" y="165461"/>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8" name="Freeform: Shape 1877">
              <a:extLst>
                <a:ext uri="{FF2B5EF4-FFF2-40B4-BE49-F238E27FC236}">
                  <a16:creationId xmlns:a16="http://schemas.microsoft.com/office/drawing/2014/main" id="{32C80F67-3542-1728-6FB6-4B40BD375485}"/>
                </a:ext>
              </a:extLst>
            </p:cNvPr>
            <p:cNvSpPr/>
            <p:nvPr>
              <p:custDataLst>
                <p:tags r:id="rId138"/>
              </p:custDataLst>
            </p:nvPr>
          </p:nvSpPr>
          <p:spPr>
            <a:xfrm>
              <a:off x="11940089" y="7318384"/>
              <a:ext cx="149704" cy="214662"/>
            </a:xfrm>
            <a:custGeom>
              <a:avLst/>
              <a:gdLst>
                <a:gd name="connsiteX0" fmla="*/ 105403 w 149704"/>
                <a:gd name="connsiteY0" fmla="*/ 194678 h 214662"/>
                <a:gd name="connsiteX1" fmla="*/ 105403 w 149704"/>
                <a:gd name="connsiteY1" fmla="*/ 214774 h 214662"/>
                <a:gd name="connsiteX2" fmla="*/ 150041 w 149704"/>
                <a:gd name="connsiteY2" fmla="*/ 211424 h 214662"/>
                <a:gd name="connsiteX3" fmla="*/ 150041 w 149704"/>
                <a:gd name="connsiteY3" fmla="*/ 201985 h 214662"/>
                <a:gd name="connsiteX4" fmla="*/ 126355 w 149704"/>
                <a:gd name="connsiteY4" fmla="*/ 184934 h 214662"/>
                <a:gd name="connsiteX5" fmla="*/ 126355 w 149704"/>
                <a:gd name="connsiteY5" fmla="*/ 111 h 214662"/>
                <a:gd name="connsiteX6" fmla="*/ 82628 w 149704"/>
                <a:gd name="connsiteY6" fmla="*/ 3460 h 214662"/>
                <a:gd name="connsiteX7" fmla="*/ 82628 w 149704"/>
                <a:gd name="connsiteY7" fmla="*/ 12899 h 214662"/>
                <a:gd name="connsiteX8" fmla="*/ 106314 w 149704"/>
                <a:gd name="connsiteY8" fmla="*/ 29951 h 214662"/>
                <a:gd name="connsiteX9" fmla="*/ 106314 w 149704"/>
                <a:gd name="connsiteY9" fmla="*/ 95720 h 214662"/>
                <a:gd name="connsiteX10" fmla="*/ 68052 w 149704"/>
                <a:gd name="connsiteY10" fmla="*/ 76841 h 214662"/>
                <a:gd name="connsiteX11" fmla="*/ 336 w 149704"/>
                <a:gd name="connsiteY11" fmla="*/ 145960 h 214662"/>
                <a:gd name="connsiteX12" fmla="*/ 64712 w 149704"/>
                <a:gd name="connsiteY12" fmla="*/ 214774 h 214662"/>
                <a:gd name="connsiteX13" fmla="*/ 105403 w 149704"/>
                <a:gd name="connsiteY13" fmla="*/ 194678 h 214662"/>
                <a:gd name="connsiteX14" fmla="*/ 105403 w 149704"/>
                <a:gd name="connsiteY14" fmla="*/ 113075 h 214662"/>
                <a:gd name="connsiteX15" fmla="*/ 105403 w 149704"/>
                <a:gd name="connsiteY15" fmla="*/ 175495 h 214662"/>
                <a:gd name="connsiteX16" fmla="*/ 102062 w 149704"/>
                <a:gd name="connsiteY16" fmla="*/ 186761 h 214662"/>
                <a:gd name="connsiteX17" fmla="*/ 66230 w 149704"/>
                <a:gd name="connsiteY17" fmla="*/ 208075 h 214662"/>
                <a:gd name="connsiteX18" fmla="*/ 34346 w 149704"/>
                <a:gd name="connsiteY18" fmla="*/ 188588 h 214662"/>
                <a:gd name="connsiteX19" fmla="*/ 25540 w 149704"/>
                <a:gd name="connsiteY19" fmla="*/ 146264 h 214662"/>
                <a:gd name="connsiteX20" fmla="*/ 34953 w 149704"/>
                <a:gd name="connsiteY20" fmla="*/ 103027 h 214662"/>
                <a:gd name="connsiteX21" fmla="*/ 69267 w 149704"/>
                <a:gd name="connsiteY21" fmla="*/ 83540 h 214662"/>
                <a:gd name="connsiteX22" fmla="*/ 102062 w 149704"/>
                <a:gd name="connsiteY22" fmla="*/ 101809 h 214662"/>
                <a:gd name="connsiteX23" fmla="*/ 105403 w 149704"/>
                <a:gd name="connsiteY23" fmla="*/ 113075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403" y="194678"/>
                  </a:moveTo>
                  <a:lnTo>
                    <a:pt x="105403" y="214774"/>
                  </a:lnTo>
                  <a:lnTo>
                    <a:pt x="150041" y="211424"/>
                  </a:lnTo>
                  <a:lnTo>
                    <a:pt x="150041" y="201985"/>
                  </a:lnTo>
                  <a:cubicBezTo>
                    <a:pt x="128785" y="201985"/>
                    <a:pt x="126355" y="199854"/>
                    <a:pt x="126355" y="184934"/>
                  </a:cubicBezTo>
                  <a:lnTo>
                    <a:pt x="126355" y="111"/>
                  </a:lnTo>
                  <a:lnTo>
                    <a:pt x="82628" y="3460"/>
                  </a:lnTo>
                  <a:lnTo>
                    <a:pt x="82628" y="12899"/>
                  </a:lnTo>
                  <a:cubicBezTo>
                    <a:pt x="103884" y="12899"/>
                    <a:pt x="106314" y="15031"/>
                    <a:pt x="106314" y="29951"/>
                  </a:cubicBezTo>
                  <a:lnTo>
                    <a:pt x="106314" y="95720"/>
                  </a:lnTo>
                  <a:cubicBezTo>
                    <a:pt x="97508" y="84758"/>
                    <a:pt x="84450" y="76841"/>
                    <a:pt x="68052" y="76841"/>
                  </a:cubicBezTo>
                  <a:cubicBezTo>
                    <a:pt x="32220" y="76841"/>
                    <a:pt x="336" y="106681"/>
                    <a:pt x="336" y="145960"/>
                  </a:cubicBezTo>
                  <a:cubicBezTo>
                    <a:pt x="336" y="184630"/>
                    <a:pt x="30095" y="214774"/>
                    <a:pt x="64712" y="214774"/>
                  </a:cubicBezTo>
                  <a:cubicBezTo>
                    <a:pt x="84146" y="214774"/>
                    <a:pt x="97811" y="204421"/>
                    <a:pt x="105403" y="194678"/>
                  </a:cubicBezTo>
                  <a:close/>
                  <a:moveTo>
                    <a:pt x="105403" y="113075"/>
                  </a:moveTo>
                  <a:lnTo>
                    <a:pt x="105403" y="175495"/>
                  </a:lnTo>
                  <a:cubicBezTo>
                    <a:pt x="105403" y="180976"/>
                    <a:pt x="105403" y="181585"/>
                    <a:pt x="102062" y="186761"/>
                  </a:cubicBezTo>
                  <a:cubicBezTo>
                    <a:pt x="92953" y="201376"/>
                    <a:pt x="79288" y="208075"/>
                    <a:pt x="66230" y="208075"/>
                  </a:cubicBezTo>
                  <a:cubicBezTo>
                    <a:pt x="52566" y="208075"/>
                    <a:pt x="41634" y="200158"/>
                    <a:pt x="34346" y="188588"/>
                  </a:cubicBezTo>
                  <a:cubicBezTo>
                    <a:pt x="26451" y="176104"/>
                    <a:pt x="25540" y="158748"/>
                    <a:pt x="25540" y="146264"/>
                  </a:cubicBezTo>
                  <a:cubicBezTo>
                    <a:pt x="25540" y="134998"/>
                    <a:pt x="26147" y="116729"/>
                    <a:pt x="34953" y="103027"/>
                  </a:cubicBezTo>
                  <a:cubicBezTo>
                    <a:pt x="41330" y="93588"/>
                    <a:pt x="52869" y="83540"/>
                    <a:pt x="69267" y="83540"/>
                  </a:cubicBezTo>
                  <a:cubicBezTo>
                    <a:pt x="79895" y="83540"/>
                    <a:pt x="92649" y="88107"/>
                    <a:pt x="102062" y="101809"/>
                  </a:cubicBezTo>
                  <a:cubicBezTo>
                    <a:pt x="105403" y="106986"/>
                    <a:pt x="105403" y="107595"/>
                    <a:pt x="105403" y="11307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9" name="Freeform: Shape 1878">
              <a:extLst>
                <a:ext uri="{FF2B5EF4-FFF2-40B4-BE49-F238E27FC236}">
                  <a16:creationId xmlns:a16="http://schemas.microsoft.com/office/drawing/2014/main" id="{21F653E2-5854-ECAC-4E06-30D0AEADAFDD}"/>
                </a:ext>
              </a:extLst>
            </p:cNvPr>
            <p:cNvSpPr/>
            <p:nvPr>
              <p:custDataLst>
                <p:tags r:id="rId139"/>
              </p:custDataLst>
            </p:nvPr>
          </p:nvSpPr>
          <p:spPr>
            <a:xfrm>
              <a:off x="12111219" y="7315035"/>
              <a:ext cx="125412" cy="218012"/>
            </a:xfrm>
            <a:custGeom>
              <a:avLst/>
              <a:gdLst>
                <a:gd name="connsiteX0" fmla="*/ 125754 w 125412"/>
                <a:gd name="connsiteY0" fmla="*/ 62531 h 218012"/>
                <a:gd name="connsiteX1" fmla="*/ 89314 w 125412"/>
                <a:gd name="connsiteY1" fmla="*/ 111 h 218012"/>
                <a:gd name="connsiteX2" fmla="*/ 342 w 125412"/>
                <a:gd name="connsiteY2" fmla="*/ 155703 h 218012"/>
                <a:gd name="connsiteX3" fmla="*/ 36781 w 125412"/>
                <a:gd name="connsiteY3" fmla="*/ 218123 h 218012"/>
                <a:gd name="connsiteX4" fmla="*/ 125754 w 125412"/>
                <a:gd name="connsiteY4" fmla="*/ 62531 h 218012"/>
                <a:gd name="connsiteX5" fmla="*/ 32530 w 125412"/>
                <a:gd name="connsiteY5" fmla="*/ 104245 h 218012"/>
                <a:gd name="connsiteX6" fmla="*/ 55912 w 125412"/>
                <a:gd name="connsiteY6" fmla="*/ 38781 h 218012"/>
                <a:gd name="connsiteX7" fmla="*/ 89011 w 125412"/>
                <a:gd name="connsiteY7" fmla="*/ 6810 h 218012"/>
                <a:gd name="connsiteX8" fmla="*/ 105712 w 125412"/>
                <a:gd name="connsiteY8" fmla="*/ 43652 h 218012"/>
                <a:gd name="connsiteX9" fmla="*/ 95995 w 125412"/>
                <a:gd name="connsiteY9" fmla="*/ 104245 h 218012"/>
                <a:gd name="connsiteX10" fmla="*/ 32530 w 125412"/>
                <a:gd name="connsiteY10" fmla="*/ 104245 h 218012"/>
                <a:gd name="connsiteX11" fmla="*/ 93262 w 125412"/>
                <a:gd name="connsiteY11" fmla="*/ 113989 h 218012"/>
                <a:gd name="connsiteX12" fmla="*/ 72006 w 125412"/>
                <a:gd name="connsiteY12" fmla="*/ 175800 h 218012"/>
                <a:gd name="connsiteX13" fmla="*/ 36781 w 125412"/>
                <a:gd name="connsiteY13" fmla="*/ 211424 h 218012"/>
                <a:gd name="connsiteX14" fmla="*/ 20383 w 125412"/>
                <a:gd name="connsiteY14" fmla="*/ 174277 h 218012"/>
                <a:gd name="connsiteX15" fmla="*/ 30100 w 125412"/>
                <a:gd name="connsiteY15" fmla="*/ 113989 h 218012"/>
                <a:gd name="connsiteX16" fmla="*/ 93262 w 125412"/>
                <a:gd name="connsiteY16" fmla="*/ 113989 h 21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12" h="218012">
                  <a:moveTo>
                    <a:pt x="125754" y="62531"/>
                  </a:moveTo>
                  <a:cubicBezTo>
                    <a:pt x="125754" y="42435"/>
                    <a:pt x="120288" y="111"/>
                    <a:pt x="89314" y="111"/>
                  </a:cubicBezTo>
                  <a:cubicBezTo>
                    <a:pt x="47105" y="111"/>
                    <a:pt x="342" y="85976"/>
                    <a:pt x="342" y="155703"/>
                  </a:cubicBezTo>
                  <a:cubicBezTo>
                    <a:pt x="342" y="184325"/>
                    <a:pt x="9148" y="218123"/>
                    <a:pt x="36781" y="218123"/>
                  </a:cubicBezTo>
                  <a:cubicBezTo>
                    <a:pt x="79597" y="218123"/>
                    <a:pt x="125754" y="130736"/>
                    <a:pt x="125754" y="62531"/>
                  </a:cubicBezTo>
                  <a:close/>
                  <a:moveTo>
                    <a:pt x="32530" y="104245"/>
                  </a:moveTo>
                  <a:cubicBezTo>
                    <a:pt x="37692" y="84758"/>
                    <a:pt x="43765" y="60399"/>
                    <a:pt x="55912" y="38781"/>
                  </a:cubicBezTo>
                  <a:cubicBezTo>
                    <a:pt x="64110" y="23861"/>
                    <a:pt x="75346" y="6810"/>
                    <a:pt x="89011" y="6810"/>
                  </a:cubicBezTo>
                  <a:cubicBezTo>
                    <a:pt x="103890" y="6810"/>
                    <a:pt x="105712" y="26297"/>
                    <a:pt x="105712" y="43652"/>
                  </a:cubicBezTo>
                  <a:cubicBezTo>
                    <a:pt x="105712" y="58572"/>
                    <a:pt x="103283" y="74101"/>
                    <a:pt x="95995" y="104245"/>
                  </a:cubicBezTo>
                  <a:lnTo>
                    <a:pt x="32530" y="104245"/>
                  </a:lnTo>
                  <a:close/>
                  <a:moveTo>
                    <a:pt x="93262" y="113989"/>
                  </a:moveTo>
                  <a:cubicBezTo>
                    <a:pt x="89922" y="127995"/>
                    <a:pt x="83545" y="153877"/>
                    <a:pt x="72006" y="175800"/>
                  </a:cubicBezTo>
                  <a:cubicBezTo>
                    <a:pt x="61377" y="196505"/>
                    <a:pt x="49838" y="211424"/>
                    <a:pt x="36781" y="211424"/>
                  </a:cubicBezTo>
                  <a:cubicBezTo>
                    <a:pt x="26760" y="211424"/>
                    <a:pt x="20383" y="202594"/>
                    <a:pt x="20383" y="174277"/>
                  </a:cubicBezTo>
                  <a:cubicBezTo>
                    <a:pt x="20383" y="161489"/>
                    <a:pt x="22205" y="143829"/>
                    <a:pt x="30100" y="113989"/>
                  </a:cubicBezTo>
                  <a:lnTo>
                    <a:pt x="93262" y="11398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0" name="Freeform: Shape 1879">
              <a:extLst>
                <a:ext uri="{FF2B5EF4-FFF2-40B4-BE49-F238E27FC236}">
                  <a16:creationId xmlns:a16="http://schemas.microsoft.com/office/drawing/2014/main" id="{9C8C19C9-6B5E-3868-83E4-88EA99BEF4E3}"/>
                </a:ext>
              </a:extLst>
            </p:cNvPr>
            <p:cNvSpPr/>
            <p:nvPr>
              <p:custDataLst>
                <p:tags r:id="rId140"/>
              </p:custDataLst>
            </p:nvPr>
          </p:nvSpPr>
          <p:spPr>
            <a:xfrm>
              <a:off x="11928868" y="7653474"/>
              <a:ext cx="321480" cy="12178"/>
            </a:xfrm>
            <a:custGeom>
              <a:avLst/>
              <a:gdLst>
                <a:gd name="connsiteX0" fmla="*/ 0 w 321480"/>
                <a:gd name="connsiteY0" fmla="*/ 0 h 12178"/>
                <a:gd name="connsiteX1" fmla="*/ 321481 w 321480"/>
                <a:gd name="connsiteY1" fmla="*/ 0 h 12178"/>
                <a:gd name="connsiteX2" fmla="*/ 321481 w 321480"/>
                <a:gd name="connsiteY2" fmla="*/ 12179 h 12178"/>
                <a:gd name="connsiteX3" fmla="*/ 0 w 321480"/>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21480" h="12178">
                  <a:moveTo>
                    <a:pt x="0" y="0"/>
                  </a:moveTo>
                  <a:lnTo>
                    <a:pt x="321481" y="0"/>
                  </a:lnTo>
                  <a:lnTo>
                    <a:pt x="321481"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1" name="Freeform: Shape 1880">
              <a:extLst>
                <a:ext uri="{FF2B5EF4-FFF2-40B4-BE49-F238E27FC236}">
                  <a16:creationId xmlns:a16="http://schemas.microsoft.com/office/drawing/2014/main" id="{AA2507A7-1D74-AFC1-C29C-B6676FC37338}"/>
                </a:ext>
              </a:extLst>
            </p:cNvPr>
            <p:cNvSpPr/>
            <p:nvPr>
              <p:custDataLst>
                <p:tags r:id="rId141"/>
              </p:custDataLst>
            </p:nvPr>
          </p:nvSpPr>
          <p:spPr>
            <a:xfrm>
              <a:off x="11939192" y="7733234"/>
              <a:ext cx="149704" cy="214662"/>
            </a:xfrm>
            <a:custGeom>
              <a:avLst/>
              <a:gdLst>
                <a:gd name="connsiteX0" fmla="*/ 105403 w 149704"/>
                <a:gd name="connsiteY0" fmla="*/ 194691 h 214662"/>
                <a:gd name="connsiteX1" fmla="*/ 105403 w 149704"/>
                <a:gd name="connsiteY1" fmla="*/ 214787 h 214662"/>
                <a:gd name="connsiteX2" fmla="*/ 150041 w 149704"/>
                <a:gd name="connsiteY2" fmla="*/ 211438 h 214662"/>
                <a:gd name="connsiteX3" fmla="*/ 150041 w 149704"/>
                <a:gd name="connsiteY3" fmla="*/ 201999 h 214662"/>
                <a:gd name="connsiteX4" fmla="*/ 126355 w 149704"/>
                <a:gd name="connsiteY4" fmla="*/ 184948 h 214662"/>
                <a:gd name="connsiteX5" fmla="*/ 126355 w 149704"/>
                <a:gd name="connsiteY5" fmla="*/ 124 h 214662"/>
                <a:gd name="connsiteX6" fmla="*/ 82628 w 149704"/>
                <a:gd name="connsiteY6" fmla="*/ 3474 h 214662"/>
                <a:gd name="connsiteX7" fmla="*/ 82628 w 149704"/>
                <a:gd name="connsiteY7" fmla="*/ 12913 h 214662"/>
                <a:gd name="connsiteX8" fmla="*/ 106314 w 149704"/>
                <a:gd name="connsiteY8" fmla="*/ 29964 h 214662"/>
                <a:gd name="connsiteX9" fmla="*/ 106314 w 149704"/>
                <a:gd name="connsiteY9" fmla="*/ 95733 h 214662"/>
                <a:gd name="connsiteX10" fmla="*/ 68052 w 149704"/>
                <a:gd name="connsiteY10" fmla="*/ 76855 h 214662"/>
                <a:gd name="connsiteX11" fmla="*/ 336 w 149704"/>
                <a:gd name="connsiteY11" fmla="*/ 145973 h 214662"/>
                <a:gd name="connsiteX12" fmla="*/ 64712 w 149704"/>
                <a:gd name="connsiteY12" fmla="*/ 214787 h 214662"/>
                <a:gd name="connsiteX13" fmla="*/ 105403 w 149704"/>
                <a:gd name="connsiteY13" fmla="*/ 194691 h 214662"/>
                <a:gd name="connsiteX14" fmla="*/ 105403 w 149704"/>
                <a:gd name="connsiteY14" fmla="*/ 113089 h 214662"/>
                <a:gd name="connsiteX15" fmla="*/ 105403 w 149704"/>
                <a:gd name="connsiteY15" fmla="*/ 175509 h 214662"/>
                <a:gd name="connsiteX16" fmla="*/ 102062 w 149704"/>
                <a:gd name="connsiteY16" fmla="*/ 186775 h 214662"/>
                <a:gd name="connsiteX17" fmla="*/ 66230 w 149704"/>
                <a:gd name="connsiteY17" fmla="*/ 208089 h 214662"/>
                <a:gd name="connsiteX18" fmla="*/ 34346 w 149704"/>
                <a:gd name="connsiteY18" fmla="*/ 188602 h 214662"/>
                <a:gd name="connsiteX19" fmla="*/ 25540 w 149704"/>
                <a:gd name="connsiteY19" fmla="*/ 146278 h 214662"/>
                <a:gd name="connsiteX20" fmla="*/ 34953 w 149704"/>
                <a:gd name="connsiteY20" fmla="*/ 103041 h 214662"/>
                <a:gd name="connsiteX21" fmla="*/ 69267 w 149704"/>
                <a:gd name="connsiteY21" fmla="*/ 83554 h 214662"/>
                <a:gd name="connsiteX22" fmla="*/ 102062 w 149704"/>
                <a:gd name="connsiteY22" fmla="*/ 101823 h 214662"/>
                <a:gd name="connsiteX23" fmla="*/ 105403 w 149704"/>
                <a:gd name="connsiteY23" fmla="*/ 113089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403" y="194691"/>
                  </a:moveTo>
                  <a:lnTo>
                    <a:pt x="105403" y="214787"/>
                  </a:lnTo>
                  <a:lnTo>
                    <a:pt x="150041" y="211438"/>
                  </a:lnTo>
                  <a:lnTo>
                    <a:pt x="150041" y="201999"/>
                  </a:lnTo>
                  <a:cubicBezTo>
                    <a:pt x="128785" y="201999"/>
                    <a:pt x="126355" y="199868"/>
                    <a:pt x="126355" y="184948"/>
                  </a:cubicBezTo>
                  <a:lnTo>
                    <a:pt x="126355" y="124"/>
                  </a:lnTo>
                  <a:lnTo>
                    <a:pt x="82628" y="3474"/>
                  </a:lnTo>
                  <a:lnTo>
                    <a:pt x="82628" y="12913"/>
                  </a:lnTo>
                  <a:cubicBezTo>
                    <a:pt x="103884" y="12913"/>
                    <a:pt x="106314" y="15044"/>
                    <a:pt x="106314" y="29964"/>
                  </a:cubicBezTo>
                  <a:lnTo>
                    <a:pt x="106314" y="95733"/>
                  </a:lnTo>
                  <a:cubicBezTo>
                    <a:pt x="97508" y="84772"/>
                    <a:pt x="84450" y="76855"/>
                    <a:pt x="68052" y="76855"/>
                  </a:cubicBezTo>
                  <a:cubicBezTo>
                    <a:pt x="32220" y="76855"/>
                    <a:pt x="336" y="106695"/>
                    <a:pt x="336" y="145973"/>
                  </a:cubicBezTo>
                  <a:cubicBezTo>
                    <a:pt x="336" y="184643"/>
                    <a:pt x="30095" y="214787"/>
                    <a:pt x="64712" y="214787"/>
                  </a:cubicBezTo>
                  <a:cubicBezTo>
                    <a:pt x="84146" y="214787"/>
                    <a:pt x="97811" y="204435"/>
                    <a:pt x="105403" y="194691"/>
                  </a:cubicBezTo>
                  <a:close/>
                  <a:moveTo>
                    <a:pt x="105403" y="113089"/>
                  </a:moveTo>
                  <a:lnTo>
                    <a:pt x="105403" y="175509"/>
                  </a:lnTo>
                  <a:cubicBezTo>
                    <a:pt x="105403" y="180989"/>
                    <a:pt x="105403" y="181598"/>
                    <a:pt x="102062" y="186775"/>
                  </a:cubicBezTo>
                  <a:cubicBezTo>
                    <a:pt x="92953" y="201390"/>
                    <a:pt x="79288" y="208089"/>
                    <a:pt x="66230" y="208089"/>
                  </a:cubicBezTo>
                  <a:cubicBezTo>
                    <a:pt x="52566" y="208089"/>
                    <a:pt x="41634" y="200172"/>
                    <a:pt x="34346" y="188602"/>
                  </a:cubicBezTo>
                  <a:cubicBezTo>
                    <a:pt x="26451" y="176118"/>
                    <a:pt x="25540" y="158762"/>
                    <a:pt x="25540" y="146278"/>
                  </a:cubicBezTo>
                  <a:cubicBezTo>
                    <a:pt x="25540" y="135012"/>
                    <a:pt x="26147" y="116743"/>
                    <a:pt x="34953" y="103041"/>
                  </a:cubicBezTo>
                  <a:cubicBezTo>
                    <a:pt x="41330" y="93602"/>
                    <a:pt x="52869" y="83554"/>
                    <a:pt x="69267" y="83554"/>
                  </a:cubicBezTo>
                  <a:cubicBezTo>
                    <a:pt x="79895" y="83554"/>
                    <a:pt x="92649" y="88121"/>
                    <a:pt x="102062" y="101823"/>
                  </a:cubicBezTo>
                  <a:cubicBezTo>
                    <a:pt x="105403" y="106999"/>
                    <a:pt x="105403" y="107608"/>
                    <a:pt x="105403" y="113089"/>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2" name="Freeform: Shape 1881">
              <a:extLst>
                <a:ext uri="{FF2B5EF4-FFF2-40B4-BE49-F238E27FC236}">
                  <a16:creationId xmlns:a16="http://schemas.microsoft.com/office/drawing/2014/main" id="{F9CCF207-A883-CF71-F1DF-330558963E6A}"/>
                </a:ext>
              </a:extLst>
            </p:cNvPr>
            <p:cNvSpPr/>
            <p:nvPr>
              <p:custDataLst>
                <p:tags r:id="rId142"/>
              </p:custDataLst>
            </p:nvPr>
          </p:nvSpPr>
          <p:spPr>
            <a:xfrm>
              <a:off x="12087852" y="7809965"/>
              <a:ext cx="158511" cy="193653"/>
            </a:xfrm>
            <a:custGeom>
              <a:avLst/>
              <a:gdLst>
                <a:gd name="connsiteX0" fmla="*/ 23723 w 158511"/>
                <a:gd name="connsiteY0" fmla="*/ 171855 h 193653"/>
                <a:gd name="connsiteX1" fmla="*/ 7326 w 158511"/>
                <a:gd name="connsiteY1" fmla="*/ 184339 h 193653"/>
                <a:gd name="connsiteX2" fmla="*/ 341 w 158511"/>
                <a:gd name="connsiteY2" fmla="*/ 190124 h 193653"/>
                <a:gd name="connsiteX3" fmla="*/ 4289 w 158511"/>
                <a:gd name="connsiteY3" fmla="*/ 193778 h 193653"/>
                <a:gd name="connsiteX4" fmla="*/ 29797 w 158511"/>
                <a:gd name="connsiteY4" fmla="*/ 192864 h 193653"/>
                <a:gd name="connsiteX5" fmla="*/ 59859 w 158511"/>
                <a:gd name="connsiteY5" fmla="*/ 193778 h 193653"/>
                <a:gd name="connsiteX6" fmla="*/ 65325 w 158511"/>
                <a:gd name="connsiteY6" fmla="*/ 187688 h 193653"/>
                <a:gd name="connsiteX7" fmla="*/ 58037 w 158511"/>
                <a:gd name="connsiteY7" fmla="*/ 184339 h 193653"/>
                <a:gd name="connsiteX8" fmla="*/ 42854 w 158511"/>
                <a:gd name="connsiteY8" fmla="*/ 179467 h 193653"/>
                <a:gd name="connsiteX9" fmla="*/ 57733 w 158511"/>
                <a:gd name="connsiteY9" fmla="*/ 118570 h 193653"/>
                <a:gd name="connsiteX10" fmla="*/ 85670 w 158511"/>
                <a:gd name="connsiteY10" fmla="*/ 138057 h 193653"/>
                <a:gd name="connsiteX11" fmla="*/ 158853 w 158511"/>
                <a:gd name="connsiteY11" fmla="*/ 48842 h 193653"/>
                <a:gd name="connsiteX12" fmla="*/ 118466 w 158511"/>
                <a:gd name="connsiteY12" fmla="*/ 124 h 193653"/>
                <a:gd name="connsiteX13" fmla="*/ 78686 w 158511"/>
                <a:gd name="connsiteY13" fmla="*/ 22961 h 193653"/>
                <a:gd name="connsiteX14" fmla="*/ 51357 w 158511"/>
                <a:gd name="connsiteY14" fmla="*/ 124 h 193653"/>
                <a:gd name="connsiteX15" fmla="*/ 28886 w 158511"/>
                <a:gd name="connsiteY15" fmla="*/ 17480 h 193653"/>
                <a:gd name="connsiteX16" fmla="*/ 19472 w 158511"/>
                <a:gd name="connsiteY16" fmla="*/ 47015 h 193653"/>
                <a:gd name="connsiteX17" fmla="*/ 23116 w 158511"/>
                <a:gd name="connsiteY17" fmla="*/ 50060 h 193653"/>
                <a:gd name="connsiteX18" fmla="*/ 28278 w 158511"/>
                <a:gd name="connsiteY18" fmla="*/ 43057 h 193653"/>
                <a:gd name="connsiteX19" fmla="*/ 50446 w 158511"/>
                <a:gd name="connsiteY19" fmla="*/ 6823 h 193653"/>
                <a:gd name="connsiteX20" fmla="*/ 59859 w 158511"/>
                <a:gd name="connsiteY20" fmla="*/ 20830 h 193653"/>
                <a:gd name="connsiteX21" fmla="*/ 57733 w 158511"/>
                <a:gd name="connsiteY21" fmla="*/ 36358 h 193653"/>
                <a:gd name="connsiteX22" fmla="*/ 23723 w 158511"/>
                <a:gd name="connsiteY22" fmla="*/ 171855 h 193653"/>
                <a:gd name="connsiteX23" fmla="*/ 77168 w 158511"/>
                <a:gd name="connsiteY23" fmla="*/ 39708 h 193653"/>
                <a:gd name="connsiteX24" fmla="*/ 92958 w 158511"/>
                <a:gd name="connsiteY24" fmla="*/ 18394 h 193653"/>
                <a:gd name="connsiteX25" fmla="*/ 117555 w 158511"/>
                <a:gd name="connsiteY25" fmla="*/ 6823 h 193653"/>
                <a:gd name="connsiteX26" fmla="*/ 136989 w 158511"/>
                <a:gd name="connsiteY26" fmla="*/ 35445 h 193653"/>
                <a:gd name="connsiteX27" fmla="*/ 121502 w 158511"/>
                <a:gd name="connsiteY27" fmla="*/ 99996 h 193653"/>
                <a:gd name="connsiteX28" fmla="*/ 85367 w 158511"/>
                <a:gd name="connsiteY28" fmla="*/ 131358 h 193653"/>
                <a:gd name="connsiteX29" fmla="*/ 61377 w 158511"/>
                <a:gd name="connsiteY29" fmla="*/ 104259 h 193653"/>
                <a:gd name="connsiteX30" fmla="*/ 62288 w 158511"/>
                <a:gd name="connsiteY30" fmla="*/ 99387 h 193653"/>
                <a:gd name="connsiteX31" fmla="*/ 77168 w 158511"/>
                <a:gd name="connsiteY31" fmla="*/ 39708 h 19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193653">
                  <a:moveTo>
                    <a:pt x="23723" y="171855"/>
                  </a:moveTo>
                  <a:cubicBezTo>
                    <a:pt x="21294" y="182207"/>
                    <a:pt x="20687" y="184339"/>
                    <a:pt x="7326" y="184339"/>
                  </a:cubicBezTo>
                  <a:cubicBezTo>
                    <a:pt x="3682" y="184339"/>
                    <a:pt x="341" y="184339"/>
                    <a:pt x="341" y="190124"/>
                  </a:cubicBezTo>
                  <a:cubicBezTo>
                    <a:pt x="341" y="192560"/>
                    <a:pt x="1860" y="193778"/>
                    <a:pt x="4289" y="193778"/>
                  </a:cubicBezTo>
                  <a:cubicBezTo>
                    <a:pt x="12488" y="193778"/>
                    <a:pt x="21294" y="192864"/>
                    <a:pt x="29797" y="192864"/>
                  </a:cubicBezTo>
                  <a:cubicBezTo>
                    <a:pt x="39817" y="192864"/>
                    <a:pt x="50142" y="193778"/>
                    <a:pt x="59859" y="193778"/>
                  </a:cubicBezTo>
                  <a:cubicBezTo>
                    <a:pt x="61377" y="193778"/>
                    <a:pt x="65325" y="193778"/>
                    <a:pt x="65325" y="187688"/>
                  </a:cubicBezTo>
                  <a:cubicBezTo>
                    <a:pt x="65325" y="184339"/>
                    <a:pt x="62288" y="184339"/>
                    <a:pt x="58037" y="184339"/>
                  </a:cubicBezTo>
                  <a:cubicBezTo>
                    <a:pt x="42854" y="184339"/>
                    <a:pt x="42854" y="182207"/>
                    <a:pt x="42854" y="179467"/>
                  </a:cubicBezTo>
                  <a:cubicBezTo>
                    <a:pt x="42854" y="175813"/>
                    <a:pt x="55608" y="126182"/>
                    <a:pt x="57733" y="118570"/>
                  </a:cubicBezTo>
                  <a:cubicBezTo>
                    <a:pt x="61681" y="127400"/>
                    <a:pt x="70184" y="138057"/>
                    <a:pt x="85670" y="138057"/>
                  </a:cubicBezTo>
                  <a:cubicBezTo>
                    <a:pt x="120895" y="138057"/>
                    <a:pt x="158853" y="93602"/>
                    <a:pt x="158853" y="48842"/>
                  </a:cubicBezTo>
                  <a:cubicBezTo>
                    <a:pt x="158853" y="20221"/>
                    <a:pt x="141544" y="124"/>
                    <a:pt x="118466" y="124"/>
                  </a:cubicBezTo>
                  <a:cubicBezTo>
                    <a:pt x="103283" y="124"/>
                    <a:pt x="88707" y="11086"/>
                    <a:pt x="78686" y="22961"/>
                  </a:cubicBezTo>
                  <a:cubicBezTo>
                    <a:pt x="75649" y="6519"/>
                    <a:pt x="62592" y="124"/>
                    <a:pt x="51357" y="124"/>
                  </a:cubicBezTo>
                  <a:cubicBezTo>
                    <a:pt x="37388" y="124"/>
                    <a:pt x="31619" y="11999"/>
                    <a:pt x="28886" y="17480"/>
                  </a:cubicBezTo>
                  <a:cubicBezTo>
                    <a:pt x="23420" y="27833"/>
                    <a:pt x="19472" y="46102"/>
                    <a:pt x="19472" y="47015"/>
                  </a:cubicBezTo>
                  <a:cubicBezTo>
                    <a:pt x="19472" y="50060"/>
                    <a:pt x="22509" y="50060"/>
                    <a:pt x="23116" y="50060"/>
                  </a:cubicBezTo>
                  <a:cubicBezTo>
                    <a:pt x="26153" y="50060"/>
                    <a:pt x="26456" y="49756"/>
                    <a:pt x="28278" y="43057"/>
                  </a:cubicBezTo>
                  <a:cubicBezTo>
                    <a:pt x="33441" y="21439"/>
                    <a:pt x="39514" y="6823"/>
                    <a:pt x="50446" y="6823"/>
                  </a:cubicBezTo>
                  <a:cubicBezTo>
                    <a:pt x="55608" y="6823"/>
                    <a:pt x="59859" y="9259"/>
                    <a:pt x="59859" y="20830"/>
                  </a:cubicBezTo>
                  <a:cubicBezTo>
                    <a:pt x="59859" y="27833"/>
                    <a:pt x="58948" y="31182"/>
                    <a:pt x="57733" y="36358"/>
                  </a:cubicBezTo>
                  <a:lnTo>
                    <a:pt x="23723" y="171855"/>
                  </a:lnTo>
                  <a:close/>
                  <a:moveTo>
                    <a:pt x="77168" y="39708"/>
                  </a:moveTo>
                  <a:cubicBezTo>
                    <a:pt x="79293" y="31487"/>
                    <a:pt x="87492" y="22961"/>
                    <a:pt x="92958" y="18394"/>
                  </a:cubicBezTo>
                  <a:cubicBezTo>
                    <a:pt x="103586" y="8955"/>
                    <a:pt x="112392" y="6823"/>
                    <a:pt x="117555" y="6823"/>
                  </a:cubicBezTo>
                  <a:cubicBezTo>
                    <a:pt x="129701" y="6823"/>
                    <a:pt x="136989" y="17480"/>
                    <a:pt x="136989" y="35445"/>
                  </a:cubicBezTo>
                  <a:cubicBezTo>
                    <a:pt x="136989" y="53410"/>
                    <a:pt x="126968" y="88426"/>
                    <a:pt x="121502" y="99996"/>
                  </a:cubicBezTo>
                  <a:cubicBezTo>
                    <a:pt x="111178" y="121310"/>
                    <a:pt x="96602" y="131358"/>
                    <a:pt x="85367" y="131358"/>
                  </a:cubicBezTo>
                  <a:cubicBezTo>
                    <a:pt x="65325" y="131358"/>
                    <a:pt x="61377" y="106086"/>
                    <a:pt x="61377" y="104259"/>
                  </a:cubicBezTo>
                  <a:cubicBezTo>
                    <a:pt x="61377" y="103650"/>
                    <a:pt x="61377" y="103041"/>
                    <a:pt x="62288" y="99387"/>
                  </a:cubicBezTo>
                  <a:lnTo>
                    <a:pt x="77168" y="3970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3" name="Freeform: Shape 1882">
              <a:extLst>
                <a:ext uri="{FF2B5EF4-FFF2-40B4-BE49-F238E27FC236}">
                  <a16:creationId xmlns:a16="http://schemas.microsoft.com/office/drawing/2014/main" id="{E1233736-E087-E195-F1F6-672FD779EF66}"/>
                </a:ext>
              </a:extLst>
            </p:cNvPr>
            <p:cNvSpPr/>
            <p:nvPr>
              <p:custDataLst>
                <p:tags r:id="rId143"/>
              </p:custDataLst>
            </p:nvPr>
          </p:nvSpPr>
          <p:spPr>
            <a:xfrm>
              <a:off x="6988214" y="8514146"/>
              <a:ext cx="201934" cy="71249"/>
            </a:xfrm>
            <a:custGeom>
              <a:avLst/>
              <a:gdLst>
                <a:gd name="connsiteX0" fmla="*/ 191784 w 201934"/>
                <a:gd name="connsiteY0" fmla="*/ 12326 h 71249"/>
                <a:gd name="connsiteX1" fmla="*/ 202108 w 201934"/>
                <a:gd name="connsiteY1" fmla="*/ 6237 h 71249"/>
                <a:gd name="connsiteX2" fmla="*/ 192087 w 201934"/>
                <a:gd name="connsiteY2" fmla="*/ 147 h 71249"/>
                <a:gd name="connsiteX3" fmla="*/ 10194 w 201934"/>
                <a:gd name="connsiteY3" fmla="*/ 147 h 71249"/>
                <a:gd name="connsiteX4" fmla="*/ 173 w 201934"/>
                <a:gd name="connsiteY4" fmla="*/ 6237 h 71249"/>
                <a:gd name="connsiteX5" fmla="*/ 10498 w 201934"/>
                <a:gd name="connsiteY5" fmla="*/ 12326 h 71249"/>
                <a:gd name="connsiteX6" fmla="*/ 191784 w 201934"/>
                <a:gd name="connsiteY6" fmla="*/ 12326 h 71249"/>
                <a:gd name="connsiteX7" fmla="*/ 192087 w 201934"/>
                <a:gd name="connsiteY7" fmla="*/ 71397 h 71249"/>
                <a:gd name="connsiteX8" fmla="*/ 202108 w 201934"/>
                <a:gd name="connsiteY8" fmla="*/ 65307 h 71249"/>
                <a:gd name="connsiteX9" fmla="*/ 191784 w 201934"/>
                <a:gd name="connsiteY9" fmla="*/ 59217 h 71249"/>
                <a:gd name="connsiteX10" fmla="*/ 10498 w 201934"/>
                <a:gd name="connsiteY10" fmla="*/ 59217 h 71249"/>
                <a:gd name="connsiteX11" fmla="*/ 173 w 201934"/>
                <a:gd name="connsiteY11" fmla="*/ 65307 h 71249"/>
                <a:gd name="connsiteX12" fmla="*/ 10194 w 201934"/>
                <a:gd name="connsiteY12" fmla="*/ 71397 h 71249"/>
                <a:gd name="connsiteX13" fmla="*/ 192087 w 201934"/>
                <a:gd name="connsiteY13" fmla="*/ 71397 h 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71249">
                  <a:moveTo>
                    <a:pt x="191784" y="12326"/>
                  </a:moveTo>
                  <a:cubicBezTo>
                    <a:pt x="196338" y="12326"/>
                    <a:pt x="202108" y="12326"/>
                    <a:pt x="202108" y="6237"/>
                  </a:cubicBezTo>
                  <a:cubicBezTo>
                    <a:pt x="202108" y="147"/>
                    <a:pt x="196338" y="147"/>
                    <a:pt x="192087" y="147"/>
                  </a:cubicBezTo>
                  <a:lnTo>
                    <a:pt x="10194" y="147"/>
                  </a:lnTo>
                  <a:cubicBezTo>
                    <a:pt x="5943" y="147"/>
                    <a:pt x="173" y="147"/>
                    <a:pt x="173" y="6237"/>
                  </a:cubicBezTo>
                  <a:cubicBezTo>
                    <a:pt x="173" y="12326"/>
                    <a:pt x="5943" y="12326"/>
                    <a:pt x="10498" y="12326"/>
                  </a:cubicBezTo>
                  <a:lnTo>
                    <a:pt x="191784" y="12326"/>
                  </a:lnTo>
                  <a:close/>
                  <a:moveTo>
                    <a:pt x="192087" y="71397"/>
                  </a:moveTo>
                  <a:cubicBezTo>
                    <a:pt x="196338" y="71397"/>
                    <a:pt x="202108" y="71397"/>
                    <a:pt x="202108" y="65307"/>
                  </a:cubicBezTo>
                  <a:cubicBezTo>
                    <a:pt x="202108" y="59217"/>
                    <a:pt x="196338" y="59217"/>
                    <a:pt x="191784" y="59217"/>
                  </a:cubicBezTo>
                  <a:lnTo>
                    <a:pt x="10498" y="59217"/>
                  </a:lnTo>
                  <a:cubicBezTo>
                    <a:pt x="5943" y="59217"/>
                    <a:pt x="173" y="59217"/>
                    <a:pt x="173" y="65307"/>
                  </a:cubicBezTo>
                  <a:cubicBezTo>
                    <a:pt x="173" y="71397"/>
                    <a:pt x="5943" y="71397"/>
                    <a:pt x="10194" y="71397"/>
                  </a:cubicBezTo>
                  <a:lnTo>
                    <a:pt x="192087" y="7139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4" name="Freeform: Shape 1883">
              <a:extLst>
                <a:ext uri="{FF2B5EF4-FFF2-40B4-BE49-F238E27FC236}">
                  <a16:creationId xmlns:a16="http://schemas.microsoft.com/office/drawing/2014/main" id="{1692D46D-DC9D-8522-6364-EF8B9A8B4834}"/>
                </a:ext>
              </a:extLst>
            </p:cNvPr>
            <p:cNvSpPr/>
            <p:nvPr>
              <p:custDataLst>
                <p:tags r:id="rId144"/>
              </p:custDataLst>
            </p:nvPr>
          </p:nvSpPr>
          <p:spPr>
            <a:xfrm>
              <a:off x="7336985" y="8285322"/>
              <a:ext cx="164584" cy="137932"/>
            </a:xfrm>
            <a:custGeom>
              <a:avLst/>
              <a:gdLst>
                <a:gd name="connsiteX0" fmla="*/ 18101 w 164584"/>
                <a:gd name="connsiteY0" fmla="*/ 116758 h 137932"/>
                <a:gd name="connsiteX1" fmla="*/ 15368 w 164584"/>
                <a:gd name="connsiteY1" fmla="*/ 129851 h 137932"/>
                <a:gd name="connsiteX2" fmla="*/ 24174 w 164584"/>
                <a:gd name="connsiteY2" fmla="*/ 138072 h 137932"/>
                <a:gd name="connsiteX3" fmla="*/ 35410 w 164584"/>
                <a:gd name="connsiteY3" fmla="*/ 129547 h 137932"/>
                <a:gd name="connsiteX4" fmla="*/ 41179 w 164584"/>
                <a:gd name="connsiteY4" fmla="*/ 107015 h 137932"/>
                <a:gd name="connsiteX5" fmla="*/ 47860 w 164584"/>
                <a:gd name="connsiteY5" fmla="*/ 79611 h 137932"/>
                <a:gd name="connsiteX6" fmla="*/ 53022 w 164584"/>
                <a:gd name="connsiteY6" fmla="*/ 59210 h 137932"/>
                <a:gd name="connsiteX7" fmla="*/ 56970 w 164584"/>
                <a:gd name="connsiteY7" fmla="*/ 43986 h 137932"/>
                <a:gd name="connsiteX8" fmla="*/ 106466 w 164584"/>
                <a:gd name="connsiteY8" fmla="*/ 6839 h 137932"/>
                <a:gd name="connsiteX9" fmla="*/ 122864 w 164584"/>
                <a:gd name="connsiteY9" fmla="*/ 28153 h 137932"/>
                <a:gd name="connsiteX10" fmla="*/ 103126 w 164584"/>
                <a:gd name="connsiteY10" fmla="*/ 99098 h 137932"/>
                <a:gd name="connsiteX11" fmla="*/ 100090 w 164584"/>
                <a:gd name="connsiteY11" fmla="*/ 113105 h 137932"/>
                <a:gd name="connsiteX12" fmla="*/ 124990 w 164584"/>
                <a:gd name="connsiteY12" fmla="*/ 138072 h 137932"/>
                <a:gd name="connsiteX13" fmla="*/ 164769 w 164584"/>
                <a:gd name="connsiteY13" fmla="*/ 91181 h 137932"/>
                <a:gd name="connsiteX14" fmla="*/ 161125 w 164584"/>
                <a:gd name="connsiteY14" fmla="*/ 88137 h 137932"/>
                <a:gd name="connsiteX15" fmla="*/ 156571 w 164584"/>
                <a:gd name="connsiteY15" fmla="*/ 93617 h 137932"/>
                <a:gd name="connsiteX16" fmla="*/ 125597 w 164584"/>
                <a:gd name="connsiteY16" fmla="*/ 131374 h 137932"/>
                <a:gd name="connsiteX17" fmla="*/ 118309 w 164584"/>
                <a:gd name="connsiteY17" fmla="*/ 121326 h 137932"/>
                <a:gd name="connsiteX18" fmla="*/ 123775 w 164584"/>
                <a:gd name="connsiteY18" fmla="*/ 99707 h 137932"/>
                <a:gd name="connsiteX19" fmla="*/ 142298 w 164584"/>
                <a:gd name="connsiteY19" fmla="*/ 32720 h 137932"/>
                <a:gd name="connsiteX20" fmla="*/ 107377 w 164584"/>
                <a:gd name="connsiteY20" fmla="*/ 140 h 137932"/>
                <a:gd name="connsiteX21" fmla="*/ 60006 w 164584"/>
                <a:gd name="connsiteY21" fmla="*/ 26630 h 137932"/>
                <a:gd name="connsiteX22" fmla="*/ 32069 w 164584"/>
                <a:gd name="connsiteY22" fmla="*/ 140 h 137932"/>
                <a:gd name="connsiteX23" fmla="*/ 9295 w 164584"/>
                <a:gd name="connsiteY23" fmla="*/ 17496 h 137932"/>
                <a:gd name="connsiteX24" fmla="*/ 185 w 164584"/>
                <a:gd name="connsiteY24" fmla="*/ 47031 h 137932"/>
                <a:gd name="connsiteX25" fmla="*/ 3829 w 164584"/>
                <a:gd name="connsiteY25" fmla="*/ 50076 h 137932"/>
                <a:gd name="connsiteX26" fmla="*/ 8991 w 164584"/>
                <a:gd name="connsiteY26" fmla="*/ 43073 h 137932"/>
                <a:gd name="connsiteX27" fmla="*/ 31158 w 164584"/>
                <a:gd name="connsiteY27" fmla="*/ 6839 h 137932"/>
                <a:gd name="connsiteX28" fmla="*/ 40572 w 164584"/>
                <a:gd name="connsiteY28" fmla="*/ 20845 h 137932"/>
                <a:gd name="connsiteX29" fmla="*/ 35713 w 164584"/>
                <a:gd name="connsiteY29" fmla="*/ 46422 h 137932"/>
                <a:gd name="connsiteX30" fmla="*/ 18101 w 164584"/>
                <a:gd name="connsiteY30" fmla="*/ 116758 h 13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584" h="137932">
                  <a:moveTo>
                    <a:pt x="18101" y="116758"/>
                  </a:moveTo>
                  <a:cubicBezTo>
                    <a:pt x="17190" y="121326"/>
                    <a:pt x="15368" y="128329"/>
                    <a:pt x="15368" y="129851"/>
                  </a:cubicBezTo>
                  <a:cubicBezTo>
                    <a:pt x="15368" y="135332"/>
                    <a:pt x="19619" y="138072"/>
                    <a:pt x="24174" y="138072"/>
                  </a:cubicBezTo>
                  <a:cubicBezTo>
                    <a:pt x="27818" y="138072"/>
                    <a:pt x="33284" y="135637"/>
                    <a:pt x="35410" y="129547"/>
                  </a:cubicBezTo>
                  <a:cubicBezTo>
                    <a:pt x="35713" y="128938"/>
                    <a:pt x="39357" y="114627"/>
                    <a:pt x="41179" y="107015"/>
                  </a:cubicBezTo>
                  <a:lnTo>
                    <a:pt x="47860" y="79611"/>
                  </a:lnTo>
                  <a:cubicBezTo>
                    <a:pt x="49682" y="72912"/>
                    <a:pt x="51504" y="66214"/>
                    <a:pt x="53022" y="59210"/>
                  </a:cubicBezTo>
                  <a:cubicBezTo>
                    <a:pt x="54237" y="54034"/>
                    <a:pt x="56666" y="45204"/>
                    <a:pt x="56970" y="43986"/>
                  </a:cubicBezTo>
                  <a:cubicBezTo>
                    <a:pt x="61525" y="34547"/>
                    <a:pt x="77619" y="6839"/>
                    <a:pt x="106466" y="6839"/>
                  </a:cubicBezTo>
                  <a:cubicBezTo>
                    <a:pt x="120131" y="6839"/>
                    <a:pt x="122864" y="18105"/>
                    <a:pt x="122864" y="28153"/>
                  </a:cubicBezTo>
                  <a:cubicBezTo>
                    <a:pt x="122864" y="47031"/>
                    <a:pt x="107985" y="86005"/>
                    <a:pt x="103126" y="99098"/>
                  </a:cubicBezTo>
                  <a:cubicBezTo>
                    <a:pt x="100393" y="106101"/>
                    <a:pt x="100090" y="109755"/>
                    <a:pt x="100090" y="113105"/>
                  </a:cubicBezTo>
                  <a:cubicBezTo>
                    <a:pt x="100090" y="127415"/>
                    <a:pt x="110718" y="138072"/>
                    <a:pt x="124990" y="138072"/>
                  </a:cubicBezTo>
                  <a:cubicBezTo>
                    <a:pt x="153534" y="138072"/>
                    <a:pt x="164769" y="93617"/>
                    <a:pt x="164769" y="91181"/>
                  </a:cubicBezTo>
                  <a:cubicBezTo>
                    <a:pt x="164769" y="88137"/>
                    <a:pt x="162036" y="88137"/>
                    <a:pt x="161125" y="88137"/>
                  </a:cubicBezTo>
                  <a:cubicBezTo>
                    <a:pt x="158089" y="88137"/>
                    <a:pt x="158089" y="89050"/>
                    <a:pt x="156571" y="93617"/>
                  </a:cubicBezTo>
                  <a:cubicBezTo>
                    <a:pt x="150497" y="114322"/>
                    <a:pt x="140476" y="131374"/>
                    <a:pt x="125597" y="131374"/>
                  </a:cubicBezTo>
                  <a:cubicBezTo>
                    <a:pt x="120435" y="131374"/>
                    <a:pt x="118309" y="128329"/>
                    <a:pt x="118309" y="121326"/>
                  </a:cubicBezTo>
                  <a:cubicBezTo>
                    <a:pt x="118309" y="113713"/>
                    <a:pt x="121042" y="106406"/>
                    <a:pt x="123775" y="99707"/>
                  </a:cubicBezTo>
                  <a:cubicBezTo>
                    <a:pt x="129545" y="83569"/>
                    <a:pt x="142298" y="50076"/>
                    <a:pt x="142298" y="32720"/>
                  </a:cubicBezTo>
                  <a:cubicBezTo>
                    <a:pt x="142298" y="12320"/>
                    <a:pt x="129241" y="140"/>
                    <a:pt x="107377" y="140"/>
                  </a:cubicBezTo>
                  <a:cubicBezTo>
                    <a:pt x="80048" y="140"/>
                    <a:pt x="65169" y="19627"/>
                    <a:pt x="60006" y="26630"/>
                  </a:cubicBezTo>
                  <a:cubicBezTo>
                    <a:pt x="58488" y="9579"/>
                    <a:pt x="46038" y="140"/>
                    <a:pt x="32069" y="140"/>
                  </a:cubicBezTo>
                  <a:cubicBezTo>
                    <a:pt x="18101" y="140"/>
                    <a:pt x="12331" y="12015"/>
                    <a:pt x="9295" y="17496"/>
                  </a:cubicBezTo>
                  <a:cubicBezTo>
                    <a:pt x="4436" y="27848"/>
                    <a:pt x="185" y="45813"/>
                    <a:pt x="185" y="47031"/>
                  </a:cubicBezTo>
                  <a:cubicBezTo>
                    <a:pt x="185" y="50076"/>
                    <a:pt x="3222" y="50076"/>
                    <a:pt x="3829" y="50076"/>
                  </a:cubicBezTo>
                  <a:cubicBezTo>
                    <a:pt x="6866" y="50076"/>
                    <a:pt x="7169" y="49771"/>
                    <a:pt x="8991" y="43073"/>
                  </a:cubicBezTo>
                  <a:cubicBezTo>
                    <a:pt x="14153" y="21454"/>
                    <a:pt x="20227" y="6839"/>
                    <a:pt x="31158" y="6839"/>
                  </a:cubicBezTo>
                  <a:cubicBezTo>
                    <a:pt x="37232" y="6839"/>
                    <a:pt x="40572" y="10797"/>
                    <a:pt x="40572" y="20845"/>
                  </a:cubicBezTo>
                  <a:cubicBezTo>
                    <a:pt x="40572" y="27239"/>
                    <a:pt x="39661" y="30589"/>
                    <a:pt x="35713" y="46422"/>
                  </a:cubicBezTo>
                  <a:lnTo>
                    <a:pt x="18101" y="11675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5" name="Freeform: Shape 1884">
              <a:extLst>
                <a:ext uri="{FF2B5EF4-FFF2-40B4-BE49-F238E27FC236}">
                  <a16:creationId xmlns:a16="http://schemas.microsoft.com/office/drawing/2014/main" id="{EB5EC657-FF30-8B75-0A3A-ED2A92035C9E}"/>
                </a:ext>
              </a:extLst>
            </p:cNvPr>
            <p:cNvSpPr/>
            <p:nvPr>
              <p:custDataLst>
                <p:tags r:id="rId145"/>
              </p:custDataLst>
            </p:nvPr>
          </p:nvSpPr>
          <p:spPr>
            <a:xfrm>
              <a:off x="7518737" y="8370517"/>
              <a:ext cx="91189" cy="97192"/>
            </a:xfrm>
            <a:custGeom>
              <a:avLst/>
              <a:gdLst>
                <a:gd name="connsiteX0" fmla="*/ 85429 w 91189"/>
                <a:gd name="connsiteY0" fmla="*/ 46606 h 97192"/>
                <a:gd name="connsiteX1" fmla="*/ 91380 w 91189"/>
                <a:gd name="connsiteY1" fmla="*/ 41917 h 97192"/>
                <a:gd name="connsiteX2" fmla="*/ 49293 w 91189"/>
                <a:gd name="connsiteY2" fmla="*/ 142 h 97192"/>
                <a:gd name="connsiteX3" fmla="*/ 191 w 91189"/>
                <a:gd name="connsiteY3" fmla="*/ 48524 h 97192"/>
                <a:gd name="connsiteX4" fmla="*/ 52056 w 91189"/>
                <a:gd name="connsiteY4" fmla="*/ 97334 h 97192"/>
                <a:gd name="connsiteX5" fmla="*/ 91380 w 91189"/>
                <a:gd name="connsiteY5" fmla="*/ 69625 h 97192"/>
                <a:gd name="connsiteX6" fmla="*/ 87767 w 91189"/>
                <a:gd name="connsiteY6" fmla="*/ 66641 h 97192"/>
                <a:gd name="connsiteX7" fmla="*/ 83941 w 91189"/>
                <a:gd name="connsiteY7" fmla="*/ 70052 h 97192"/>
                <a:gd name="connsiteX8" fmla="*/ 53544 w 91189"/>
                <a:gd name="connsiteY8" fmla="*/ 90513 h 97192"/>
                <a:gd name="connsiteX9" fmla="*/ 27612 w 91189"/>
                <a:gd name="connsiteY9" fmla="*/ 77938 h 97192"/>
                <a:gd name="connsiteX10" fmla="*/ 19534 w 91189"/>
                <a:gd name="connsiteY10" fmla="*/ 46606 h 97192"/>
                <a:gd name="connsiteX11" fmla="*/ 85429 w 91189"/>
                <a:gd name="connsiteY11" fmla="*/ 46606 h 97192"/>
                <a:gd name="connsiteX12" fmla="*/ 19747 w 91189"/>
                <a:gd name="connsiteY12" fmla="*/ 41065 h 97192"/>
                <a:gd name="connsiteX13" fmla="*/ 49293 w 91189"/>
                <a:gd name="connsiteY13" fmla="*/ 6109 h 97192"/>
                <a:gd name="connsiteX14" fmla="*/ 76501 w 91189"/>
                <a:gd name="connsiteY14" fmla="*/ 41065 h 97192"/>
                <a:gd name="connsiteX15" fmla="*/ 19747 w 91189"/>
                <a:gd name="connsiteY15" fmla="*/ 41065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189" h="97192">
                  <a:moveTo>
                    <a:pt x="85429" y="46606"/>
                  </a:moveTo>
                  <a:cubicBezTo>
                    <a:pt x="89893" y="46606"/>
                    <a:pt x="91380" y="46606"/>
                    <a:pt x="91380" y="41917"/>
                  </a:cubicBezTo>
                  <a:cubicBezTo>
                    <a:pt x="91380" y="23161"/>
                    <a:pt x="80965" y="142"/>
                    <a:pt x="49293" y="142"/>
                  </a:cubicBezTo>
                  <a:cubicBezTo>
                    <a:pt x="21447" y="142"/>
                    <a:pt x="191" y="22308"/>
                    <a:pt x="191" y="48524"/>
                  </a:cubicBezTo>
                  <a:cubicBezTo>
                    <a:pt x="191" y="75593"/>
                    <a:pt x="23785" y="97334"/>
                    <a:pt x="52056" y="97334"/>
                  </a:cubicBezTo>
                  <a:cubicBezTo>
                    <a:pt x="80752" y="97334"/>
                    <a:pt x="91380" y="74314"/>
                    <a:pt x="91380" y="69625"/>
                  </a:cubicBezTo>
                  <a:cubicBezTo>
                    <a:pt x="91380" y="68773"/>
                    <a:pt x="90955" y="66641"/>
                    <a:pt x="87767" y="66641"/>
                  </a:cubicBezTo>
                  <a:cubicBezTo>
                    <a:pt x="85004" y="66641"/>
                    <a:pt x="84578" y="67920"/>
                    <a:pt x="83941" y="70052"/>
                  </a:cubicBezTo>
                  <a:cubicBezTo>
                    <a:pt x="77351" y="87316"/>
                    <a:pt x="61197" y="90513"/>
                    <a:pt x="53544" y="90513"/>
                  </a:cubicBezTo>
                  <a:cubicBezTo>
                    <a:pt x="43554" y="90513"/>
                    <a:pt x="33988" y="86037"/>
                    <a:pt x="27612" y="77938"/>
                  </a:cubicBezTo>
                  <a:cubicBezTo>
                    <a:pt x="19747" y="67920"/>
                    <a:pt x="19534" y="54919"/>
                    <a:pt x="19534" y="46606"/>
                  </a:cubicBezTo>
                  <a:lnTo>
                    <a:pt x="85429" y="46606"/>
                  </a:lnTo>
                  <a:close/>
                  <a:moveTo>
                    <a:pt x="19747" y="41065"/>
                  </a:moveTo>
                  <a:cubicBezTo>
                    <a:pt x="22085" y="11012"/>
                    <a:pt x="41216" y="6109"/>
                    <a:pt x="49293" y="6109"/>
                  </a:cubicBezTo>
                  <a:cubicBezTo>
                    <a:pt x="75438" y="6109"/>
                    <a:pt x="76289" y="35736"/>
                    <a:pt x="76501" y="41065"/>
                  </a:cubicBezTo>
                  <a:lnTo>
                    <a:pt x="19747" y="41065"/>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6" name="Freeform: Shape 1885">
              <a:extLst>
                <a:ext uri="{FF2B5EF4-FFF2-40B4-BE49-F238E27FC236}">
                  <a16:creationId xmlns:a16="http://schemas.microsoft.com/office/drawing/2014/main" id="{6025357D-ABA6-15E6-F8B0-B5055951314E}"/>
                </a:ext>
              </a:extLst>
            </p:cNvPr>
            <p:cNvSpPr/>
            <p:nvPr>
              <p:custDataLst>
                <p:tags r:id="rId146"/>
              </p:custDataLst>
            </p:nvPr>
          </p:nvSpPr>
          <p:spPr>
            <a:xfrm>
              <a:off x="7642223" y="8441066"/>
              <a:ext cx="26995" cy="65647"/>
            </a:xfrm>
            <a:custGeom>
              <a:avLst/>
              <a:gdLst>
                <a:gd name="connsiteX0" fmla="*/ 21238 w 26995"/>
                <a:gd name="connsiteY0" fmla="*/ 21242 h 65647"/>
                <a:gd name="connsiteX1" fmla="*/ 4658 w 26995"/>
                <a:gd name="connsiteY1" fmla="*/ 60247 h 65647"/>
                <a:gd name="connsiteX2" fmla="*/ 3170 w 26995"/>
                <a:gd name="connsiteY2" fmla="*/ 62805 h 65647"/>
                <a:gd name="connsiteX3" fmla="*/ 6146 w 26995"/>
                <a:gd name="connsiteY3" fmla="*/ 65789 h 65647"/>
                <a:gd name="connsiteX4" fmla="*/ 27190 w 26995"/>
                <a:gd name="connsiteY4" fmla="*/ 23374 h 65647"/>
                <a:gd name="connsiteX5" fmla="*/ 12311 w 26995"/>
                <a:gd name="connsiteY5" fmla="*/ 142 h 65647"/>
                <a:gd name="connsiteX6" fmla="*/ 195 w 26995"/>
                <a:gd name="connsiteY6" fmla="*/ 12291 h 65647"/>
                <a:gd name="connsiteX7" fmla="*/ 12523 w 26995"/>
                <a:gd name="connsiteY7" fmla="*/ 24653 h 65647"/>
                <a:gd name="connsiteX8" fmla="*/ 21238 w 26995"/>
                <a:gd name="connsiteY8" fmla="*/ 21242 h 6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95" h="65647">
                  <a:moveTo>
                    <a:pt x="21238" y="21242"/>
                  </a:moveTo>
                  <a:cubicBezTo>
                    <a:pt x="21238" y="32965"/>
                    <a:pt x="19113" y="46606"/>
                    <a:pt x="4658" y="60247"/>
                  </a:cubicBezTo>
                  <a:cubicBezTo>
                    <a:pt x="3808" y="61100"/>
                    <a:pt x="3170" y="61739"/>
                    <a:pt x="3170" y="62805"/>
                  </a:cubicBezTo>
                  <a:cubicBezTo>
                    <a:pt x="3170" y="64297"/>
                    <a:pt x="4871" y="65789"/>
                    <a:pt x="6146" y="65789"/>
                  </a:cubicBezTo>
                  <a:cubicBezTo>
                    <a:pt x="9122" y="65789"/>
                    <a:pt x="27190" y="48738"/>
                    <a:pt x="27190" y="23374"/>
                  </a:cubicBezTo>
                  <a:cubicBezTo>
                    <a:pt x="27190" y="10159"/>
                    <a:pt x="22088" y="142"/>
                    <a:pt x="12311" y="142"/>
                  </a:cubicBezTo>
                  <a:cubicBezTo>
                    <a:pt x="5296" y="142"/>
                    <a:pt x="195" y="5683"/>
                    <a:pt x="195" y="12291"/>
                  </a:cubicBezTo>
                  <a:cubicBezTo>
                    <a:pt x="195" y="19111"/>
                    <a:pt x="5083" y="24653"/>
                    <a:pt x="12523" y="24653"/>
                  </a:cubicBezTo>
                  <a:cubicBezTo>
                    <a:pt x="17625" y="24653"/>
                    <a:pt x="21026" y="21242"/>
                    <a:pt x="21238" y="2124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7" name="Freeform: Shape 1886">
              <a:extLst>
                <a:ext uri="{FF2B5EF4-FFF2-40B4-BE49-F238E27FC236}">
                  <a16:creationId xmlns:a16="http://schemas.microsoft.com/office/drawing/2014/main" id="{0BE745BD-F2DF-F30C-11F7-61F949B99789}"/>
                </a:ext>
              </a:extLst>
            </p:cNvPr>
            <p:cNvSpPr/>
            <p:nvPr>
              <p:custDataLst>
                <p:tags r:id="rId147"/>
              </p:custDataLst>
            </p:nvPr>
          </p:nvSpPr>
          <p:spPr>
            <a:xfrm>
              <a:off x="7696700" y="8334496"/>
              <a:ext cx="73546" cy="133212"/>
            </a:xfrm>
            <a:custGeom>
              <a:avLst/>
              <a:gdLst>
                <a:gd name="connsiteX0" fmla="*/ 36758 w 73546"/>
                <a:gd name="connsiteY0" fmla="*/ 47032 h 133212"/>
                <a:gd name="connsiteX1" fmla="*/ 69918 w 73546"/>
                <a:gd name="connsiteY1" fmla="*/ 47032 h 133212"/>
                <a:gd name="connsiteX2" fmla="*/ 69918 w 73546"/>
                <a:gd name="connsiteY2" fmla="*/ 39359 h 133212"/>
                <a:gd name="connsiteX3" fmla="*/ 36758 w 73546"/>
                <a:gd name="connsiteY3" fmla="*/ 39359 h 133212"/>
                <a:gd name="connsiteX4" fmla="*/ 36758 w 73546"/>
                <a:gd name="connsiteY4" fmla="*/ 142 h 133212"/>
                <a:gd name="connsiteX5" fmla="*/ 29531 w 73546"/>
                <a:gd name="connsiteY5" fmla="*/ 142 h 133212"/>
                <a:gd name="connsiteX6" fmla="*/ 197 w 73546"/>
                <a:gd name="connsiteY6" fmla="*/ 41065 h 133212"/>
                <a:gd name="connsiteX7" fmla="*/ 197 w 73546"/>
                <a:gd name="connsiteY7" fmla="*/ 47032 h 133212"/>
                <a:gd name="connsiteX8" fmla="*/ 19965 w 73546"/>
                <a:gd name="connsiteY8" fmla="*/ 47032 h 133212"/>
                <a:gd name="connsiteX9" fmla="*/ 19965 w 73546"/>
                <a:gd name="connsiteY9" fmla="*/ 104580 h 133212"/>
                <a:gd name="connsiteX10" fmla="*/ 49724 w 73546"/>
                <a:gd name="connsiteY10" fmla="*/ 133354 h 133212"/>
                <a:gd name="connsiteX11" fmla="*/ 73744 w 73546"/>
                <a:gd name="connsiteY11" fmla="*/ 104367 h 133212"/>
                <a:gd name="connsiteX12" fmla="*/ 73744 w 73546"/>
                <a:gd name="connsiteY12" fmla="*/ 92645 h 133212"/>
                <a:gd name="connsiteX13" fmla="*/ 66516 w 73546"/>
                <a:gd name="connsiteY13" fmla="*/ 92645 h 133212"/>
                <a:gd name="connsiteX14" fmla="*/ 66516 w 73546"/>
                <a:gd name="connsiteY14" fmla="*/ 104154 h 133212"/>
                <a:gd name="connsiteX15" fmla="*/ 51425 w 73546"/>
                <a:gd name="connsiteY15" fmla="*/ 126534 h 133212"/>
                <a:gd name="connsiteX16" fmla="*/ 36758 w 73546"/>
                <a:gd name="connsiteY16" fmla="*/ 104794 h 133212"/>
                <a:gd name="connsiteX17" fmla="*/ 36758 w 73546"/>
                <a:gd name="connsiteY17" fmla="*/ 47032 h 13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546" h="133212">
                  <a:moveTo>
                    <a:pt x="36758" y="47032"/>
                  </a:moveTo>
                  <a:lnTo>
                    <a:pt x="69918" y="47032"/>
                  </a:lnTo>
                  <a:lnTo>
                    <a:pt x="69918" y="39359"/>
                  </a:lnTo>
                  <a:lnTo>
                    <a:pt x="36758" y="39359"/>
                  </a:lnTo>
                  <a:lnTo>
                    <a:pt x="36758" y="142"/>
                  </a:lnTo>
                  <a:lnTo>
                    <a:pt x="29531" y="142"/>
                  </a:lnTo>
                  <a:cubicBezTo>
                    <a:pt x="29318" y="19324"/>
                    <a:pt x="20603" y="40425"/>
                    <a:pt x="197" y="41065"/>
                  </a:cubicBezTo>
                  <a:lnTo>
                    <a:pt x="197" y="47032"/>
                  </a:lnTo>
                  <a:lnTo>
                    <a:pt x="19965" y="47032"/>
                  </a:lnTo>
                  <a:lnTo>
                    <a:pt x="19965" y="104580"/>
                  </a:lnTo>
                  <a:cubicBezTo>
                    <a:pt x="19965" y="128452"/>
                    <a:pt x="37821" y="133354"/>
                    <a:pt x="49724" y="133354"/>
                  </a:cubicBezTo>
                  <a:cubicBezTo>
                    <a:pt x="63966" y="133354"/>
                    <a:pt x="73744" y="121205"/>
                    <a:pt x="73744" y="104367"/>
                  </a:cubicBezTo>
                  <a:lnTo>
                    <a:pt x="73744" y="92645"/>
                  </a:lnTo>
                  <a:lnTo>
                    <a:pt x="66516" y="92645"/>
                  </a:lnTo>
                  <a:lnTo>
                    <a:pt x="66516" y="104154"/>
                  </a:lnTo>
                  <a:cubicBezTo>
                    <a:pt x="66516" y="118648"/>
                    <a:pt x="59714" y="126534"/>
                    <a:pt x="51425" y="126534"/>
                  </a:cubicBezTo>
                  <a:cubicBezTo>
                    <a:pt x="36758" y="126534"/>
                    <a:pt x="36758" y="108630"/>
                    <a:pt x="36758" y="104794"/>
                  </a:cubicBezTo>
                  <a:lnTo>
                    <a:pt x="36758" y="47032"/>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8" name="Freeform: Shape 1887">
              <a:extLst>
                <a:ext uri="{FF2B5EF4-FFF2-40B4-BE49-F238E27FC236}">
                  <a16:creationId xmlns:a16="http://schemas.microsoft.com/office/drawing/2014/main" id="{D04C818D-411A-439A-ABD2-6C71E779B075}"/>
                </a:ext>
              </a:extLst>
            </p:cNvPr>
            <p:cNvSpPr/>
            <p:nvPr>
              <p:custDataLst>
                <p:tags r:id="rId148"/>
              </p:custDataLst>
            </p:nvPr>
          </p:nvSpPr>
          <p:spPr>
            <a:xfrm>
              <a:off x="7793720" y="8370517"/>
              <a:ext cx="104155" cy="97192"/>
            </a:xfrm>
            <a:custGeom>
              <a:avLst/>
              <a:gdLst>
                <a:gd name="connsiteX0" fmla="*/ 104356 w 104155"/>
                <a:gd name="connsiteY0" fmla="*/ 49803 h 97192"/>
                <a:gd name="connsiteX1" fmla="*/ 52278 w 104155"/>
                <a:gd name="connsiteY1" fmla="*/ 142 h 97192"/>
                <a:gd name="connsiteX2" fmla="*/ 200 w 104155"/>
                <a:gd name="connsiteY2" fmla="*/ 49803 h 97192"/>
                <a:gd name="connsiteX3" fmla="*/ 52278 w 104155"/>
                <a:gd name="connsiteY3" fmla="*/ 97334 h 97192"/>
                <a:gd name="connsiteX4" fmla="*/ 104356 w 104155"/>
                <a:gd name="connsiteY4" fmla="*/ 49803 h 97192"/>
                <a:gd name="connsiteX5" fmla="*/ 52278 w 104155"/>
                <a:gd name="connsiteY5" fmla="*/ 90513 h 97192"/>
                <a:gd name="connsiteX6" fmla="*/ 25920 w 104155"/>
                <a:gd name="connsiteY6" fmla="*/ 77512 h 97192"/>
                <a:gd name="connsiteX7" fmla="*/ 19543 w 104155"/>
                <a:gd name="connsiteY7" fmla="*/ 47885 h 97192"/>
                <a:gd name="connsiteX8" fmla="*/ 27196 w 104155"/>
                <a:gd name="connsiteY8" fmla="*/ 16980 h 97192"/>
                <a:gd name="connsiteX9" fmla="*/ 52278 w 104155"/>
                <a:gd name="connsiteY9" fmla="*/ 6109 h 97192"/>
                <a:gd name="connsiteX10" fmla="*/ 78423 w 104155"/>
                <a:gd name="connsiteY10" fmla="*/ 18685 h 97192"/>
                <a:gd name="connsiteX11" fmla="*/ 85013 w 104155"/>
                <a:gd name="connsiteY11" fmla="*/ 47885 h 97192"/>
                <a:gd name="connsiteX12" fmla="*/ 78211 w 104155"/>
                <a:gd name="connsiteY12" fmla="*/ 78151 h 97192"/>
                <a:gd name="connsiteX13" fmla="*/ 52278 w 104155"/>
                <a:gd name="connsiteY13" fmla="*/ 90513 h 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55" h="97192">
                  <a:moveTo>
                    <a:pt x="104356" y="49803"/>
                  </a:moveTo>
                  <a:cubicBezTo>
                    <a:pt x="104356" y="23161"/>
                    <a:pt x="81612" y="142"/>
                    <a:pt x="52278" y="142"/>
                  </a:cubicBezTo>
                  <a:cubicBezTo>
                    <a:pt x="22944" y="142"/>
                    <a:pt x="200" y="23161"/>
                    <a:pt x="200" y="49803"/>
                  </a:cubicBezTo>
                  <a:cubicBezTo>
                    <a:pt x="200" y="76233"/>
                    <a:pt x="23582" y="97334"/>
                    <a:pt x="52278" y="97334"/>
                  </a:cubicBezTo>
                  <a:cubicBezTo>
                    <a:pt x="80974" y="97334"/>
                    <a:pt x="104356" y="76233"/>
                    <a:pt x="104356" y="49803"/>
                  </a:cubicBezTo>
                  <a:close/>
                  <a:moveTo>
                    <a:pt x="52278" y="90513"/>
                  </a:moveTo>
                  <a:cubicBezTo>
                    <a:pt x="44413" y="90513"/>
                    <a:pt x="32935" y="87955"/>
                    <a:pt x="25920" y="77512"/>
                  </a:cubicBezTo>
                  <a:cubicBezTo>
                    <a:pt x="20181" y="68773"/>
                    <a:pt x="19543" y="57689"/>
                    <a:pt x="19543" y="47885"/>
                  </a:cubicBezTo>
                  <a:cubicBezTo>
                    <a:pt x="19543" y="38720"/>
                    <a:pt x="19756" y="26145"/>
                    <a:pt x="27196" y="16980"/>
                  </a:cubicBezTo>
                  <a:cubicBezTo>
                    <a:pt x="32510" y="10799"/>
                    <a:pt x="41437" y="6109"/>
                    <a:pt x="52278" y="6109"/>
                  </a:cubicBezTo>
                  <a:cubicBezTo>
                    <a:pt x="64819" y="6109"/>
                    <a:pt x="73747" y="12077"/>
                    <a:pt x="78423" y="18685"/>
                  </a:cubicBezTo>
                  <a:cubicBezTo>
                    <a:pt x="84375" y="26997"/>
                    <a:pt x="85013" y="37654"/>
                    <a:pt x="85013" y="47885"/>
                  </a:cubicBezTo>
                  <a:cubicBezTo>
                    <a:pt x="85013" y="58116"/>
                    <a:pt x="84375" y="69412"/>
                    <a:pt x="78211" y="78151"/>
                  </a:cubicBezTo>
                  <a:cubicBezTo>
                    <a:pt x="72471" y="86250"/>
                    <a:pt x="62693" y="90513"/>
                    <a:pt x="52278" y="9051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9" name="Freeform: Shape 1888">
              <a:extLst>
                <a:ext uri="{FF2B5EF4-FFF2-40B4-BE49-F238E27FC236}">
                  <a16:creationId xmlns:a16="http://schemas.microsoft.com/office/drawing/2014/main" id="{10528EA6-AC10-AF8C-67D9-82A95AC968AE}"/>
                </a:ext>
              </a:extLst>
            </p:cNvPr>
            <p:cNvSpPr/>
            <p:nvPr>
              <p:custDataLst>
                <p:tags r:id="rId149"/>
              </p:custDataLst>
            </p:nvPr>
          </p:nvSpPr>
          <p:spPr>
            <a:xfrm>
              <a:off x="7912638" y="8334496"/>
              <a:ext cx="73546" cy="133212"/>
            </a:xfrm>
            <a:custGeom>
              <a:avLst/>
              <a:gdLst>
                <a:gd name="connsiteX0" fmla="*/ 36765 w 73546"/>
                <a:gd name="connsiteY0" fmla="*/ 47032 h 133212"/>
                <a:gd name="connsiteX1" fmla="*/ 69925 w 73546"/>
                <a:gd name="connsiteY1" fmla="*/ 47032 h 133212"/>
                <a:gd name="connsiteX2" fmla="*/ 69925 w 73546"/>
                <a:gd name="connsiteY2" fmla="*/ 39359 h 133212"/>
                <a:gd name="connsiteX3" fmla="*/ 36765 w 73546"/>
                <a:gd name="connsiteY3" fmla="*/ 39359 h 133212"/>
                <a:gd name="connsiteX4" fmla="*/ 36765 w 73546"/>
                <a:gd name="connsiteY4" fmla="*/ 142 h 133212"/>
                <a:gd name="connsiteX5" fmla="*/ 29538 w 73546"/>
                <a:gd name="connsiteY5" fmla="*/ 142 h 133212"/>
                <a:gd name="connsiteX6" fmla="*/ 204 w 73546"/>
                <a:gd name="connsiteY6" fmla="*/ 41065 h 133212"/>
                <a:gd name="connsiteX7" fmla="*/ 204 w 73546"/>
                <a:gd name="connsiteY7" fmla="*/ 47032 h 133212"/>
                <a:gd name="connsiteX8" fmla="*/ 19972 w 73546"/>
                <a:gd name="connsiteY8" fmla="*/ 47032 h 133212"/>
                <a:gd name="connsiteX9" fmla="*/ 19972 w 73546"/>
                <a:gd name="connsiteY9" fmla="*/ 104580 h 133212"/>
                <a:gd name="connsiteX10" fmla="*/ 49731 w 73546"/>
                <a:gd name="connsiteY10" fmla="*/ 133354 h 133212"/>
                <a:gd name="connsiteX11" fmla="*/ 73751 w 73546"/>
                <a:gd name="connsiteY11" fmla="*/ 104367 h 133212"/>
                <a:gd name="connsiteX12" fmla="*/ 73751 w 73546"/>
                <a:gd name="connsiteY12" fmla="*/ 92645 h 133212"/>
                <a:gd name="connsiteX13" fmla="*/ 66524 w 73546"/>
                <a:gd name="connsiteY13" fmla="*/ 92645 h 133212"/>
                <a:gd name="connsiteX14" fmla="*/ 66524 w 73546"/>
                <a:gd name="connsiteY14" fmla="*/ 104154 h 133212"/>
                <a:gd name="connsiteX15" fmla="*/ 51432 w 73546"/>
                <a:gd name="connsiteY15" fmla="*/ 126534 h 133212"/>
                <a:gd name="connsiteX16" fmla="*/ 36765 w 73546"/>
                <a:gd name="connsiteY16" fmla="*/ 104794 h 133212"/>
                <a:gd name="connsiteX17" fmla="*/ 36765 w 73546"/>
                <a:gd name="connsiteY17" fmla="*/ 47032 h 13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546" h="133212">
                  <a:moveTo>
                    <a:pt x="36765" y="47032"/>
                  </a:moveTo>
                  <a:lnTo>
                    <a:pt x="69925" y="47032"/>
                  </a:lnTo>
                  <a:lnTo>
                    <a:pt x="69925" y="39359"/>
                  </a:lnTo>
                  <a:lnTo>
                    <a:pt x="36765" y="39359"/>
                  </a:lnTo>
                  <a:lnTo>
                    <a:pt x="36765" y="142"/>
                  </a:lnTo>
                  <a:lnTo>
                    <a:pt x="29538" y="142"/>
                  </a:lnTo>
                  <a:cubicBezTo>
                    <a:pt x="29325" y="19324"/>
                    <a:pt x="20610" y="40425"/>
                    <a:pt x="204" y="41065"/>
                  </a:cubicBezTo>
                  <a:lnTo>
                    <a:pt x="204" y="47032"/>
                  </a:lnTo>
                  <a:lnTo>
                    <a:pt x="19972" y="47032"/>
                  </a:lnTo>
                  <a:lnTo>
                    <a:pt x="19972" y="104580"/>
                  </a:lnTo>
                  <a:cubicBezTo>
                    <a:pt x="19972" y="128452"/>
                    <a:pt x="37828" y="133354"/>
                    <a:pt x="49731" y="133354"/>
                  </a:cubicBezTo>
                  <a:cubicBezTo>
                    <a:pt x="63973" y="133354"/>
                    <a:pt x="73751" y="121205"/>
                    <a:pt x="73751" y="104367"/>
                  </a:cubicBezTo>
                  <a:lnTo>
                    <a:pt x="73751" y="92645"/>
                  </a:lnTo>
                  <a:lnTo>
                    <a:pt x="66524" y="92645"/>
                  </a:lnTo>
                  <a:lnTo>
                    <a:pt x="66524" y="104154"/>
                  </a:lnTo>
                  <a:cubicBezTo>
                    <a:pt x="66524" y="118648"/>
                    <a:pt x="59722" y="126534"/>
                    <a:pt x="51432" y="126534"/>
                  </a:cubicBezTo>
                  <a:cubicBezTo>
                    <a:pt x="36765" y="126534"/>
                    <a:pt x="36765" y="108630"/>
                    <a:pt x="36765" y="104794"/>
                  </a:cubicBezTo>
                  <a:lnTo>
                    <a:pt x="36765" y="47032"/>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0" name="Freeform: Shape 1889">
              <a:extLst>
                <a:ext uri="{FF2B5EF4-FFF2-40B4-BE49-F238E27FC236}">
                  <a16:creationId xmlns:a16="http://schemas.microsoft.com/office/drawing/2014/main" id="{D0075014-65AF-E344-2695-813DB459E195}"/>
                </a:ext>
              </a:extLst>
            </p:cNvPr>
            <p:cNvSpPr/>
            <p:nvPr>
              <p:custDataLst>
                <p:tags r:id="rId150"/>
              </p:custDataLst>
            </p:nvPr>
          </p:nvSpPr>
          <p:spPr>
            <a:xfrm>
              <a:off x="7328179" y="8543681"/>
              <a:ext cx="688372" cy="12178"/>
            </a:xfrm>
            <a:custGeom>
              <a:avLst/>
              <a:gdLst>
                <a:gd name="connsiteX0" fmla="*/ 0 w 688372"/>
                <a:gd name="connsiteY0" fmla="*/ 0 h 12178"/>
                <a:gd name="connsiteX1" fmla="*/ 688372 w 688372"/>
                <a:gd name="connsiteY1" fmla="*/ 0 h 12178"/>
                <a:gd name="connsiteX2" fmla="*/ 688372 w 688372"/>
                <a:gd name="connsiteY2" fmla="*/ 12179 h 12178"/>
                <a:gd name="connsiteX3" fmla="*/ 0 w 688372"/>
                <a:gd name="connsiteY3" fmla="*/ 12179 h 12178"/>
              </a:gdLst>
              <a:ahLst/>
              <a:cxnLst>
                <a:cxn ang="0">
                  <a:pos x="connsiteX0" y="connsiteY0"/>
                </a:cxn>
                <a:cxn ang="0">
                  <a:pos x="connsiteX1" y="connsiteY1"/>
                </a:cxn>
                <a:cxn ang="0">
                  <a:pos x="connsiteX2" y="connsiteY2"/>
                </a:cxn>
                <a:cxn ang="0">
                  <a:pos x="connsiteX3" y="connsiteY3"/>
                </a:cxn>
              </a:cxnLst>
              <a:rect l="l" t="t" r="r" b="b"/>
              <a:pathLst>
                <a:path w="688372" h="12178">
                  <a:moveTo>
                    <a:pt x="0" y="0"/>
                  </a:moveTo>
                  <a:lnTo>
                    <a:pt x="688372" y="0"/>
                  </a:lnTo>
                  <a:lnTo>
                    <a:pt x="688372"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1" name="Freeform: Shape 1890">
              <a:extLst>
                <a:ext uri="{FF2B5EF4-FFF2-40B4-BE49-F238E27FC236}">
                  <a16:creationId xmlns:a16="http://schemas.microsoft.com/office/drawing/2014/main" id="{BC8F3CD2-39D8-87EE-9938-C76D54EC2115}"/>
                </a:ext>
              </a:extLst>
            </p:cNvPr>
            <p:cNvSpPr/>
            <p:nvPr>
              <p:custDataLst>
                <p:tags r:id="rId151"/>
              </p:custDataLst>
            </p:nvPr>
          </p:nvSpPr>
          <p:spPr>
            <a:xfrm>
              <a:off x="7611632" y="8631967"/>
              <a:ext cx="121160" cy="202787"/>
            </a:xfrm>
            <a:custGeom>
              <a:avLst/>
              <a:gdLst>
                <a:gd name="connsiteX0" fmla="*/ 23576 w 121160"/>
                <a:gd name="connsiteY0" fmla="*/ 179496 h 202787"/>
                <a:gd name="connsiteX1" fmla="*/ 55764 w 121160"/>
                <a:gd name="connsiteY1" fmla="*/ 148134 h 202787"/>
                <a:gd name="connsiteX2" fmla="*/ 121355 w 121160"/>
                <a:gd name="connsiteY2" fmla="*/ 59224 h 202787"/>
                <a:gd name="connsiteX3" fmla="*/ 56978 w 121160"/>
                <a:gd name="connsiteY3" fmla="*/ 154 h 202787"/>
                <a:gd name="connsiteX4" fmla="*/ 194 w 121160"/>
                <a:gd name="connsiteY4" fmla="*/ 55266 h 202787"/>
                <a:gd name="connsiteX5" fmla="*/ 16288 w 121160"/>
                <a:gd name="connsiteY5" fmla="*/ 72317 h 202787"/>
                <a:gd name="connsiteX6" fmla="*/ 32078 w 121160"/>
                <a:gd name="connsiteY6" fmla="*/ 56179 h 202787"/>
                <a:gd name="connsiteX7" fmla="*/ 15984 w 121160"/>
                <a:gd name="connsiteY7" fmla="*/ 40346 h 202787"/>
                <a:gd name="connsiteX8" fmla="*/ 12037 w 121160"/>
                <a:gd name="connsiteY8" fmla="*/ 40650 h 202787"/>
                <a:gd name="connsiteX9" fmla="*/ 53031 w 121160"/>
                <a:gd name="connsiteY9" fmla="*/ 9593 h 202787"/>
                <a:gd name="connsiteX10" fmla="*/ 93721 w 121160"/>
                <a:gd name="connsiteY10" fmla="*/ 59224 h 202787"/>
                <a:gd name="connsiteX11" fmla="*/ 61837 w 121160"/>
                <a:gd name="connsiteY11" fmla="*/ 126515 h 202787"/>
                <a:gd name="connsiteX12" fmla="*/ 3534 w 121160"/>
                <a:gd name="connsiteY12" fmla="*/ 191676 h 202787"/>
                <a:gd name="connsiteX13" fmla="*/ 194 w 121160"/>
                <a:gd name="connsiteY13" fmla="*/ 202942 h 202787"/>
                <a:gd name="connsiteX14" fmla="*/ 112852 w 121160"/>
                <a:gd name="connsiteY14" fmla="*/ 202942 h 202787"/>
                <a:gd name="connsiteX15" fmla="*/ 121355 w 121160"/>
                <a:gd name="connsiteY15" fmla="*/ 149961 h 202787"/>
                <a:gd name="connsiteX16" fmla="*/ 113763 w 121160"/>
                <a:gd name="connsiteY16" fmla="*/ 149961 h 202787"/>
                <a:gd name="connsiteX17" fmla="*/ 107083 w 121160"/>
                <a:gd name="connsiteY17" fmla="*/ 177060 h 202787"/>
                <a:gd name="connsiteX18" fmla="*/ 78235 w 121160"/>
                <a:gd name="connsiteY18" fmla="*/ 179496 h 202787"/>
                <a:gd name="connsiteX19" fmla="*/ 23576 w 121160"/>
                <a:gd name="connsiteY19" fmla="*/ 179496 h 2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60" h="202787">
                  <a:moveTo>
                    <a:pt x="23576" y="179496"/>
                  </a:moveTo>
                  <a:lnTo>
                    <a:pt x="55764" y="148134"/>
                  </a:lnTo>
                  <a:cubicBezTo>
                    <a:pt x="103135" y="106115"/>
                    <a:pt x="121355" y="89673"/>
                    <a:pt x="121355" y="59224"/>
                  </a:cubicBezTo>
                  <a:cubicBezTo>
                    <a:pt x="121355" y="24513"/>
                    <a:pt x="94025" y="154"/>
                    <a:pt x="56978" y="154"/>
                  </a:cubicBezTo>
                  <a:cubicBezTo>
                    <a:pt x="22665" y="154"/>
                    <a:pt x="194" y="28166"/>
                    <a:pt x="194" y="55266"/>
                  </a:cubicBezTo>
                  <a:cubicBezTo>
                    <a:pt x="194" y="72317"/>
                    <a:pt x="15377" y="72317"/>
                    <a:pt x="16288" y="72317"/>
                  </a:cubicBezTo>
                  <a:cubicBezTo>
                    <a:pt x="21450" y="72317"/>
                    <a:pt x="32078" y="68663"/>
                    <a:pt x="32078" y="56179"/>
                  </a:cubicBezTo>
                  <a:cubicBezTo>
                    <a:pt x="32078" y="48262"/>
                    <a:pt x="26612" y="40346"/>
                    <a:pt x="15984" y="40346"/>
                  </a:cubicBezTo>
                  <a:cubicBezTo>
                    <a:pt x="13555" y="40346"/>
                    <a:pt x="12948" y="40346"/>
                    <a:pt x="12037" y="40650"/>
                  </a:cubicBezTo>
                  <a:cubicBezTo>
                    <a:pt x="19021" y="20859"/>
                    <a:pt x="35419" y="9593"/>
                    <a:pt x="53031" y="9593"/>
                  </a:cubicBezTo>
                  <a:cubicBezTo>
                    <a:pt x="80664" y="9593"/>
                    <a:pt x="93721" y="34256"/>
                    <a:pt x="93721" y="59224"/>
                  </a:cubicBezTo>
                  <a:cubicBezTo>
                    <a:pt x="93721" y="83583"/>
                    <a:pt x="78538" y="107637"/>
                    <a:pt x="61837" y="126515"/>
                  </a:cubicBezTo>
                  <a:lnTo>
                    <a:pt x="3534" y="191676"/>
                  </a:lnTo>
                  <a:cubicBezTo>
                    <a:pt x="194" y="195025"/>
                    <a:pt x="194" y="195634"/>
                    <a:pt x="194" y="202942"/>
                  </a:cubicBezTo>
                  <a:lnTo>
                    <a:pt x="112852" y="202942"/>
                  </a:lnTo>
                  <a:lnTo>
                    <a:pt x="121355" y="149961"/>
                  </a:lnTo>
                  <a:lnTo>
                    <a:pt x="113763" y="149961"/>
                  </a:lnTo>
                  <a:cubicBezTo>
                    <a:pt x="112245" y="159096"/>
                    <a:pt x="110119" y="172493"/>
                    <a:pt x="107083" y="177060"/>
                  </a:cubicBezTo>
                  <a:cubicBezTo>
                    <a:pt x="104957" y="179496"/>
                    <a:pt x="84915" y="179496"/>
                    <a:pt x="78235" y="179496"/>
                  </a:cubicBezTo>
                  <a:lnTo>
                    <a:pt x="23576" y="17949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2" name="Freeform: Shape 1891">
              <a:extLst>
                <a:ext uri="{FF2B5EF4-FFF2-40B4-BE49-F238E27FC236}">
                  <a16:creationId xmlns:a16="http://schemas.microsoft.com/office/drawing/2014/main" id="{A1E3AC49-1420-BCFE-4191-470B65C1BEF9}"/>
                </a:ext>
              </a:extLst>
            </p:cNvPr>
            <p:cNvSpPr/>
            <p:nvPr>
              <p:custDataLst>
                <p:tags r:id="rId152"/>
              </p:custDataLst>
            </p:nvPr>
          </p:nvSpPr>
          <p:spPr>
            <a:xfrm>
              <a:off x="8185043" y="8217117"/>
              <a:ext cx="100208" cy="202787"/>
            </a:xfrm>
            <a:custGeom>
              <a:avLst/>
              <a:gdLst>
                <a:gd name="connsiteX0" fmla="*/ 62463 w 100208"/>
                <a:gd name="connsiteY0" fmla="*/ 8057 h 202787"/>
                <a:gd name="connsiteX1" fmla="*/ 55479 w 100208"/>
                <a:gd name="connsiteY1" fmla="*/ 140 h 202787"/>
                <a:gd name="connsiteX2" fmla="*/ 212 w 100208"/>
                <a:gd name="connsiteY2" fmla="*/ 19627 h 202787"/>
                <a:gd name="connsiteX3" fmla="*/ 212 w 100208"/>
                <a:gd name="connsiteY3" fmla="*/ 29066 h 202787"/>
                <a:gd name="connsiteX4" fmla="*/ 39992 w 100208"/>
                <a:gd name="connsiteY4" fmla="*/ 21150 h 202787"/>
                <a:gd name="connsiteX5" fmla="*/ 39992 w 100208"/>
                <a:gd name="connsiteY5" fmla="*/ 178874 h 202787"/>
                <a:gd name="connsiteX6" fmla="*/ 11751 w 100208"/>
                <a:gd name="connsiteY6" fmla="*/ 193489 h 202787"/>
                <a:gd name="connsiteX7" fmla="*/ 2034 w 100208"/>
                <a:gd name="connsiteY7" fmla="*/ 193489 h 202787"/>
                <a:gd name="connsiteX8" fmla="*/ 2034 w 100208"/>
                <a:gd name="connsiteY8" fmla="*/ 202928 h 202787"/>
                <a:gd name="connsiteX9" fmla="*/ 51227 w 100208"/>
                <a:gd name="connsiteY9" fmla="*/ 202015 h 202787"/>
                <a:gd name="connsiteX10" fmla="*/ 100420 w 100208"/>
                <a:gd name="connsiteY10" fmla="*/ 202928 h 202787"/>
                <a:gd name="connsiteX11" fmla="*/ 100420 w 100208"/>
                <a:gd name="connsiteY11" fmla="*/ 193489 h 202787"/>
                <a:gd name="connsiteX12" fmla="*/ 90703 w 100208"/>
                <a:gd name="connsiteY12" fmla="*/ 193489 h 202787"/>
                <a:gd name="connsiteX13" fmla="*/ 62463 w 100208"/>
                <a:gd name="connsiteY13" fmla="*/ 178874 h 202787"/>
                <a:gd name="connsiteX14" fmla="*/ 62463 w 100208"/>
                <a:gd name="connsiteY14" fmla="*/ 8057 h 2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08" h="202787">
                  <a:moveTo>
                    <a:pt x="62463" y="8057"/>
                  </a:moveTo>
                  <a:cubicBezTo>
                    <a:pt x="62463" y="749"/>
                    <a:pt x="62463" y="140"/>
                    <a:pt x="55479" y="140"/>
                  </a:cubicBezTo>
                  <a:cubicBezTo>
                    <a:pt x="36652" y="19627"/>
                    <a:pt x="9929" y="19627"/>
                    <a:pt x="212" y="19627"/>
                  </a:cubicBezTo>
                  <a:lnTo>
                    <a:pt x="212" y="29066"/>
                  </a:lnTo>
                  <a:cubicBezTo>
                    <a:pt x="6285" y="29066"/>
                    <a:pt x="24201" y="29066"/>
                    <a:pt x="39992" y="21150"/>
                  </a:cubicBezTo>
                  <a:lnTo>
                    <a:pt x="39992" y="178874"/>
                  </a:lnTo>
                  <a:cubicBezTo>
                    <a:pt x="39992" y="189835"/>
                    <a:pt x="39081" y="193489"/>
                    <a:pt x="11751" y="193489"/>
                  </a:cubicBezTo>
                  <a:lnTo>
                    <a:pt x="2034" y="193489"/>
                  </a:lnTo>
                  <a:lnTo>
                    <a:pt x="2034" y="202928"/>
                  </a:lnTo>
                  <a:cubicBezTo>
                    <a:pt x="12662" y="202015"/>
                    <a:pt x="39081" y="202015"/>
                    <a:pt x="51227" y="202015"/>
                  </a:cubicBezTo>
                  <a:cubicBezTo>
                    <a:pt x="63374" y="202015"/>
                    <a:pt x="89792" y="202015"/>
                    <a:pt x="100420" y="202928"/>
                  </a:cubicBezTo>
                  <a:lnTo>
                    <a:pt x="100420" y="193489"/>
                  </a:lnTo>
                  <a:lnTo>
                    <a:pt x="90703" y="193489"/>
                  </a:lnTo>
                  <a:cubicBezTo>
                    <a:pt x="63374" y="193489"/>
                    <a:pt x="62463" y="190140"/>
                    <a:pt x="62463" y="178874"/>
                  </a:cubicBezTo>
                  <a:lnTo>
                    <a:pt x="62463" y="805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3" name="Freeform: Shape 1892">
              <a:extLst>
                <a:ext uri="{FF2B5EF4-FFF2-40B4-BE49-F238E27FC236}">
                  <a16:creationId xmlns:a16="http://schemas.microsoft.com/office/drawing/2014/main" id="{DABAF88F-81B2-CC57-3707-ED805FE1379F}"/>
                </a:ext>
              </a:extLst>
            </p:cNvPr>
            <p:cNvSpPr/>
            <p:nvPr>
              <p:custDataLst>
                <p:tags r:id="rId153"/>
              </p:custDataLst>
            </p:nvPr>
          </p:nvSpPr>
          <p:spPr>
            <a:xfrm>
              <a:off x="8089429" y="8543681"/>
              <a:ext cx="289005" cy="12178"/>
            </a:xfrm>
            <a:custGeom>
              <a:avLst/>
              <a:gdLst>
                <a:gd name="connsiteX0" fmla="*/ 0 w 289005"/>
                <a:gd name="connsiteY0" fmla="*/ 0 h 12178"/>
                <a:gd name="connsiteX1" fmla="*/ 289006 w 289005"/>
                <a:gd name="connsiteY1" fmla="*/ 0 h 12178"/>
                <a:gd name="connsiteX2" fmla="*/ 289006 w 289005"/>
                <a:gd name="connsiteY2" fmla="*/ 12179 h 12178"/>
                <a:gd name="connsiteX3" fmla="*/ 0 w 289005"/>
                <a:gd name="connsiteY3" fmla="*/ 12179 h 12178"/>
              </a:gdLst>
              <a:ahLst/>
              <a:cxnLst>
                <a:cxn ang="0">
                  <a:pos x="connsiteX0" y="connsiteY0"/>
                </a:cxn>
                <a:cxn ang="0">
                  <a:pos x="connsiteX1" y="connsiteY1"/>
                </a:cxn>
                <a:cxn ang="0">
                  <a:pos x="connsiteX2" y="connsiteY2"/>
                </a:cxn>
                <a:cxn ang="0">
                  <a:pos x="connsiteX3" y="connsiteY3"/>
                </a:cxn>
              </a:cxnLst>
              <a:rect l="l" t="t" r="r" b="b"/>
              <a:pathLst>
                <a:path w="289005" h="12178">
                  <a:moveTo>
                    <a:pt x="0" y="0"/>
                  </a:moveTo>
                  <a:lnTo>
                    <a:pt x="289006" y="0"/>
                  </a:lnTo>
                  <a:lnTo>
                    <a:pt x="289006"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4" name="Freeform: Shape 1893">
              <a:extLst>
                <a:ext uri="{FF2B5EF4-FFF2-40B4-BE49-F238E27FC236}">
                  <a16:creationId xmlns:a16="http://schemas.microsoft.com/office/drawing/2014/main" id="{3D66D24E-62F3-641D-A16A-C481D188C466}"/>
                </a:ext>
              </a:extLst>
            </p:cNvPr>
            <p:cNvSpPr/>
            <p:nvPr>
              <p:custDataLst>
                <p:tags r:id="rId154"/>
              </p:custDataLst>
            </p:nvPr>
          </p:nvSpPr>
          <p:spPr>
            <a:xfrm>
              <a:off x="8079712" y="8700172"/>
              <a:ext cx="158511" cy="193653"/>
            </a:xfrm>
            <a:custGeom>
              <a:avLst/>
              <a:gdLst>
                <a:gd name="connsiteX0" fmla="*/ 23592 w 158511"/>
                <a:gd name="connsiteY0" fmla="*/ 171884 h 193653"/>
                <a:gd name="connsiteX1" fmla="*/ 7194 w 158511"/>
                <a:gd name="connsiteY1" fmla="*/ 184368 h 193653"/>
                <a:gd name="connsiteX2" fmla="*/ 210 w 158511"/>
                <a:gd name="connsiteY2" fmla="*/ 190153 h 193653"/>
                <a:gd name="connsiteX3" fmla="*/ 4158 w 158511"/>
                <a:gd name="connsiteY3" fmla="*/ 193807 h 193653"/>
                <a:gd name="connsiteX4" fmla="*/ 29665 w 158511"/>
                <a:gd name="connsiteY4" fmla="*/ 192894 h 193653"/>
                <a:gd name="connsiteX5" fmla="*/ 59728 w 158511"/>
                <a:gd name="connsiteY5" fmla="*/ 193807 h 193653"/>
                <a:gd name="connsiteX6" fmla="*/ 65193 w 158511"/>
                <a:gd name="connsiteY6" fmla="*/ 187717 h 193653"/>
                <a:gd name="connsiteX7" fmla="*/ 57906 w 158511"/>
                <a:gd name="connsiteY7" fmla="*/ 184368 h 193653"/>
                <a:gd name="connsiteX8" fmla="*/ 42723 w 158511"/>
                <a:gd name="connsiteY8" fmla="*/ 179496 h 193653"/>
                <a:gd name="connsiteX9" fmla="*/ 57602 w 158511"/>
                <a:gd name="connsiteY9" fmla="*/ 118599 h 193653"/>
                <a:gd name="connsiteX10" fmla="*/ 85539 w 158511"/>
                <a:gd name="connsiteY10" fmla="*/ 138086 h 193653"/>
                <a:gd name="connsiteX11" fmla="*/ 158721 w 158511"/>
                <a:gd name="connsiteY11" fmla="*/ 48871 h 193653"/>
                <a:gd name="connsiteX12" fmla="*/ 118334 w 158511"/>
                <a:gd name="connsiteY12" fmla="*/ 154 h 193653"/>
                <a:gd name="connsiteX13" fmla="*/ 78555 w 158511"/>
                <a:gd name="connsiteY13" fmla="*/ 22990 h 193653"/>
                <a:gd name="connsiteX14" fmla="*/ 51225 w 158511"/>
                <a:gd name="connsiteY14" fmla="*/ 154 h 193653"/>
                <a:gd name="connsiteX15" fmla="*/ 28754 w 158511"/>
                <a:gd name="connsiteY15" fmla="*/ 17509 h 193653"/>
                <a:gd name="connsiteX16" fmla="*/ 19341 w 158511"/>
                <a:gd name="connsiteY16" fmla="*/ 47045 h 193653"/>
                <a:gd name="connsiteX17" fmla="*/ 22985 w 158511"/>
                <a:gd name="connsiteY17" fmla="*/ 50089 h 193653"/>
                <a:gd name="connsiteX18" fmla="*/ 28147 w 158511"/>
                <a:gd name="connsiteY18" fmla="*/ 43086 h 193653"/>
                <a:gd name="connsiteX19" fmla="*/ 50314 w 158511"/>
                <a:gd name="connsiteY19" fmla="*/ 6852 h 193653"/>
                <a:gd name="connsiteX20" fmla="*/ 59728 w 158511"/>
                <a:gd name="connsiteY20" fmla="*/ 20859 h 193653"/>
                <a:gd name="connsiteX21" fmla="*/ 57602 w 158511"/>
                <a:gd name="connsiteY21" fmla="*/ 36387 h 193653"/>
                <a:gd name="connsiteX22" fmla="*/ 23592 w 158511"/>
                <a:gd name="connsiteY22" fmla="*/ 171884 h 193653"/>
                <a:gd name="connsiteX23" fmla="*/ 77036 w 158511"/>
                <a:gd name="connsiteY23" fmla="*/ 39737 h 193653"/>
                <a:gd name="connsiteX24" fmla="*/ 92827 w 158511"/>
                <a:gd name="connsiteY24" fmla="*/ 18423 h 193653"/>
                <a:gd name="connsiteX25" fmla="*/ 117423 w 158511"/>
                <a:gd name="connsiteY25" fmla="*/ 6852 h 193653"/>
                <a:gd name="connsiteX26" fmla="*/ 136858 w 158511"/>
                <a:gd name="connsiteY26" fmla="*/ 35474 h 193653"/>
                <a:gd name="connsiteX27" fmla="*/ 121371 w 158511"/>
                <a:gd name="connsiteY27" fmla="*/ 100025 h 193653"/>
                <a:gd name="connsiteX28" fmla="*/ 85235 w 158511"/>
                <a:gd name="connsiteY28" fmla="*/ 131387 h 193653"/>
                <a:gd name="connsiteX29" fmla="*/ 61246 w 158511"/>
                <a:gd name="connsiteY29" fmla="*/ 104288 h 193653"/>
                <a:gd name="connsiteX30" fmla="*/ 62157 w 158511"/>
                <a:gd name="connsiteY30" fmla="*/ 99416 h 193653"/>
                <a:gd name="connsiteX31" fmla="*/ 77036 w 158511"/>
                <a:gd name="connsiteY31" fmla="*/ 39737 h 19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193653">
                  <a:moveTo>
                    <a:pt x="23592" y="171884"/>
                  </a:moveTo>
                  <a:cubicBezTo>
                    <a:pt x="21163" y="182237"/>
                    <a:pt x="20555" y="184368"/>
                    <a:pt x="7194" y="184368"/>
                  </a:cubicBezTo>
                  <a:cubicBezTo>
                    <a:pt x="3550" y="184368"/>
                    <a:pt x="210" y="184368"/>
                    <a:pt x="210" y="190153"/>
                  </a:cubicBezTo>
                  <a:cubicBezTo>
                    <a:pt x="210" y="192589"/>
                    <a:pt x="1728" y="193807"/>
                    <a:pt x="4158" y="193807"/>
                  </a:cubicBezTo>
                  <a:cubicBezTo>
                    <a:pt x="12356" y="193807"/>
                    <a:pt x="21163" y="192894"/>
                    <a:pt x="29665" y="192894"/>
                  </a:cubicBezTo>
                  <a:cubicBezTo>
                    <a:pt x="39686" y="192894"/>
                    <a:pt x="50010" y="193807"/>
                    <a:pt x="59728" y="193807"/>
                  </a:cubicBezTo>
                  <a:cubicBezTo>
                    <a:pt x="61246" y="193807"/>
                    <a:pt x="65193" y="193807"/>
                    <a:pt x="65193" y="187717"/>
                  </a:cubicBezTo>
                  <a:cubicBezTo>
                    <a:pt x="65193" y="184368"/>
                    <a:pt x="62157" y="184368"/>
                    <a:pt x="57906" y="184368"/>
                  </a:cubicBezTo>
                  <a:cubicBezTo>
                    <a:pt x="42723" y="184368"/>
                    <a:pt x="42723" y="182237"/>
                    <a:pt x="42723" y="179496"/>
                  </a:cubicBezTo>
                  <a:cubicBezTo>
                    <a:pt x="42723" y="175842"/>
                    <a:pt x="55476" y="126211"/>
                    <a:pt x="57602" y="118599"/>
                  </a:cubicBezTo>
                  <a:cubicBezTo>
                    <a:pt x="61550" y="127429"/>
                    <a:pt x="70052" y="138086"/>
                    <a:pt x="85539" y="138086"/>
                  </a:cubicBezTo>
                  <a:cubicBezTo>
                    <a:pt x="120763" y="138086"/>
                    <a:pt x="158721" y="93631"/>
                    <a:pt x="158721" y="48871"/>
                  </a:cubicBezTo>
                  <a:cubicBezTo>
                    <a:pt x="158721" y="20250"/>
                    <a:pt x="141412" y="154"/>
                    <a:pt x="118334" y="154"/>
                  </a:cubicBezTo>
                  <a:cubicBezTo>
                    <a:pt x="103151" y="154"/>
                    <a:pt x="88575" y="11115"/>
                    <a:pt x="78555" y="22990"/>
                  </a:cubicBezTo>
                  <a:cubicBezTo>
                    <a:pt x="75518" y="6548"/>
                    <a:pt x="62461" y="154"/>
                    <a:pt x="51225" y="154"/>
                  </a:cubicBezTo>
                  <a:cubicBezTo>
                    <a:pt x="37257" y="154"/>
                    <a:pt x="31487" y="12029"/>
                    <a:pt x="28754" y="17509"/>
                  </a:cubicBezTo>
                  <a:cubicBezTo>
                    <a:pt x="23288" y="27862"/>
                    <a:pt x="19341" y="46131"/>
                    <a:pt x="19341" y="47045"/>
                  </a:cubicBezTo>
                  <a:cubicBezTo>
                    <a:pt x="19341" y="50089"/>
                    <a:pt x="22377" y="50089"/>
                    <a:pt x="22985" y="50089"/>
                  </a:cubicBezTo>
                  <a:cubicBezTo>
                    <a:pt x="26021" y="50089"/>
                    <a:pt x="26325" y="49785"/>
                    <a:pt x="28147" y="43086"/>
                  </a:cubicBezTo>
                  <a:cubicBezTo>
                    <a:pt x="33309" y="21468"/>
                    <a:pt x="39382" y="6852"/>
                    <a:pt x="50314" y="6852"/>
                  </a:cubicBezTo>
                  <a:cubicBezTo>
                    <a:pt x="55476" y="6852"/>
                    <a:pt x="59728" y="9288"/>
                    <a:pt x="59728" y="20859"/>
                  </a:cubicBezTo>
                  <a:cubicBezTo>
                    <a:pt x="59728" y="27862"/>
                    <a:pt x="58817" y="31211"/>
                    <a:pt x="57602" y="36387"/>
                  </a:cubicBezTo>
                  <a:lnTo>
                    <a:pt x="23592" y="171884"/>
                  </a:lnTo>
                  <a:close/>
                  <a:moveTo>
                    <a:pt x="77036" y="39737"/>
                  </a:moveTo>
                  <a:cubicBezTo>
                    <a:pt x="79162" y="31516"/>
                    <a:pt x="87361" y="22990"/>
                    <a:pt x="92827" y="18423"/>
                  </a:cubicBezTo>
                  <a:cubicBezTo>
                    <a:pt x="103455" y="8984"/>
                    <a:pt x="112261" y="6852"/>
                    <a:pt x="117423" y="6852"/>
                  </a:cubicBezTo>
                  <a:cubicBezTo>
                    <a:pt x="129570" y="6852"/>
                    <a:pt x="136858" y="17509"/>
                    <a:pt x="136858" y="35474"/>
                  </a:cubicBezTo>
                  <a:cubicBezTo>
                    <a:pt x="136858" y="53439"/>
                    <a:pt x="126837" y="88455"/>
                    <a:pt x="121371" y="100025"/>
                  </a:cubicBezTo>
                  <a:cubicBezTo>
                    <a:pt x="111046" y="121339"/>
                    <a:pt x="96471" y="131387"/>
                    <a:pt x="85235" y="131387"/>
                  </a:cubicBezTo>
                  <a:cubicBezTo>
                    <a:pt x="65193" y="131387"/>
                    <a:pt x="61246" y="106115"/>
                    <a:pt x="61246" y="104288"/>
                  </a:cubicBezTo>
                  <a:cubicBezTo>
                    <a:pt x="61246" y="103679"/>
                    <a:pt x="61246" y="103070"/>
                    <a:pt x="62157" y="99416"/>
                  </a:cubicBezTo>
                  <a:lnTo>
                    <a:pt x="77036" y="3973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5" name="Freeform: Shape 1894">
              <a:extLst>
                <a:ext uri="{FF2B5EF4-FFF2-40B4-BE49-F238E27FC236}">
                  <a16:creationId xmlns:a16="http://schemas.microsoft.com/office/drawing/2014/main" id="{974B25CA-7BA0-F7E8-DEC3-2F484D8AC95D}"/>
                </a:ext>
              </a:extLst>
            </p:cNvPr>
            <p:cNvSpPr/>
            <p:nvPr>
              <p:custDataLst>
                <p:tags r:id="rId155"/>
              </p:custDataLst>
            </p:nvPr>
          </p:nvSpPr>
          <p:spPr>
            <a:xfrm>
              <a:off x="8255601" y="8605267"/>
              <a:ext cx="93952" cy="141525"/>
            </a:xfrm>
            <a:custGeom>
              <a:avLst/>
              <a:gdLst>
                <a:gd name="connsiteX0" fmla="*/ 94168 w 93952"/>
                <a:gd name="connsiteY0" fmla="*/ 102884 h 141525"/>
                <a:gd name="connsiteX1" fmla="*/ 86941 w 93952"/>
                <a:gd name="connsiteY1" fmla="*/ 102884 h 141525"/>
                <a:gd name="connsiteX2" fmla="*/ 81414 w 93952"/>
                <a:gd name="connsiteY2" fmla="*/ 122280 h 141525"/>
                <a:gd name="connsiteX3" fmla="*/ 60370 w 93952"/>
                <a:gd name="connsiteY3" fmla="*/ 123559 h 141525"/>
                <a:gd name="connsiteX4" fmla="*/ 21259 w 93952"/>
                <a:gd name="connsiteY4" fmla="*/ 123559 h 141525"/>
                <a:gd name="connsiteX5" fmla="*/ 63771 w 93952"/>
                <a:gd name="connsiteY5" fmla="*/ 87751 h 141525"/>
                <a:gd name="connsiteX6" fmla="*/ 94168 w 93952"/>
                <a:gd name="connsiteY6" fmla="*/ 41713 h 141525"/>
                <a:gd name="connsiteX7" fmla="*/ 44428 w 93952"/>
                <a:gd name="connsiteY7" fmla="*/ 151 h 141525"/>
                <a:gd name="connsiteX8" fmla="*/ 215 w 93952"/>
                <a:gd name="connsiteY8" fmla="*/ 38303 h 141525"/>
                <a:gd name="connsiteX9" fmla="*/ 11481 w 93952"/>
                <a:gd name="connsiteY9" fmla="*/ 50239 h 141525"/>
                <a:gd name="connsiteX10" fmla="*/ 22747 w 93952"/>
                <a:gd name="connsiteY10" fmla="*/ 38942 h 141525"/>
                <a:gd name="connsiteX11" fmla="*/ 10205 w 93952"/>
                <a:gd name="connsiteY11" fmla="*/ 27646 h 141525"/>
                <a:gd name="connsiteX12" fmla="*/ 41240 w 93952"/>
                <a:gd name="connsiteY12" fmla="*/ 7824 h 141525"/>
                <a:gd name="connsiteX13" fmla="*/ 73549 w 93952"/>
                <a:gd name="connsiteY13" fmla="*/ 41713 h 141525"/>
                <a:gd name="connsiteX14" fmla="*/ 53568 w 93952"/>
                <a:gd name="connsiteY14" fmla="*/ 82636 h 141525"/>
                <a:gd name="connsiteX15" fmla="*/ 2341 w 93952"/>
                <a:gd name="connsiteY15" fmla="*/ 133364 h 141525"/>
                <a:gd name="connsiteX16" fmla="*/ 215 w 93952"/>
                <a:gd name="connsiteY16" fmla="*/ 141676 h 141525"/>
                <a:gd name="connsiteX17" fmla="*/ 87791 w 93952"/>
                <a:gd name="connsiteY17" fmla="*/ 141676 h 141525"/>
                <a:gd name="connsiteX18" fmla="*/ 94168 w 93952"/>
                <a:gd name="connsiteY18" fmla="*/ 102884 h 14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41525">
                  <a:moveTo>
                    <a:pt x="94168" y="102884"/>
                  </a:moveTo>
                  <a:lnTo>
                    <a:pt x="86941" y="102884"/>
                  </a:lnTo>
                  <a:cubicBezTo>
                    <a:pt x="86303" y="107574"/>
                    <a:pt x="84177" y="120149"/>
                    <a:pt x="81414" y="122280"/>
                  </a:cubicBezTo>
                  <a:cubicBezTo>
                    <a:pt x="79714" y="123559"/>
                    <a:pt x="63346" y="123559"/>
                    <a:pt x="60370" y="123559"/>
                  </a:cubicBezTo>
                  <a:lnTo>
                    <a:pt x="21259" y="123559"/>
                  </a:lnTo>
                  <a:cubicBezTo>
                    <a:pt x="43578" y="103737"/>
                    <a:pt x="51018" y="97769"/>
                    <a:pt x="63771" y="87751"/>
                  </a:cubicBezTo>
                  <a:cubicBezTo>
                    <a:pt x="79501" y="75176"/>
                    <a:pt x="94168" y="61961"/>
                    <a:pt x="94168" y="41713"/>
                  </a:cubicBezTo>
                  <a:cubicBezTo>
                    <a:pt x="94168" y="15923"/>
                    <a:pt x="71636" y="151"/>
                    <a:pt x="44428" y="151"/>
                  </a:cubicBezTo>
                  <a:cubicBezTo>
                    <a:pt x="18070" y="151"/>
                    <a:pt x="215" y="18694"/>
                    <a:pt x="215" y="38303"/>
                  </a:cubicBezTo>
                  <a:cubicBezTo>
                    <a:pt x="215" y="49173"/>
                    <a:pt x="9355" y="50239"/>
                    <a:pt x="11481" y="50239"/>
                  </a:cubicBezTo>
                  <a:cubicBezTo>
                    <a:pt x="16582" y="50239"/>
                    <a:pt x="22747" y="46615"/>
                    <a:pt x="22747" y="38942"/>
                  </a:cubicBezTo>
                  <a:cubicBezTo>
                    <a:pt x="22747" y="35106"/>
                    <a:pt x="21259" y="27646"/>
                    <a:pt x="10205" y="27646"/>
                  </a:cubicBezTo>
                  <a:cubicBezTo>
                    <a:pt x="16795" y="12513"/>
                    <a:pt x="31249" y="7824"/>
                    <a:pt x="41240" y="7824"/>
                  </a:cubicBezTo>
                  <a:cubicBezTo>
                    <a:pt x="62496" y="7824"/>
                    <a:pt x="73549" y="24449"/>
                    <a:pt x="73549" y="41713"/>
                  </a:cubicBezTo>
                  <a:cubicBezTo>
                    <a:pt x="73549" y="60256"/>
                    <a:pt x="60370" y="74963"/>
                    <a:pt x="53568" y="82636"/>
                  </a:cubicBezTo>
                  <a:lnTo>
                    <a:pt x="2341" y="133364"/>
                  </a:lnTo>
                  <a:cubicBezTo>
                    <a:pt x="215" y="135282"/>
                    <a:pt x="215" y="135708"/>
                    <a:pt x="215" y="141676"/>
                  </a:cubicBezTo>
                  <a:lnTo>
                    <a:pt x="87791" y="141676"/>
                  </a:lnTo>
                  <a:lnTo>
                    <a:pt x="94168" y="102884"/>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6" name="Freeform: Shape 1895">
              <a:extLst>
                <a:ext uri="{FF2B5EF4-FFF2-40B4-BE49-F238E27FC236}">
                  <a16:creationId xmlns:a16="http://schemas.microsoft.com/office/drawing/2014/main" id="{83DB2B7C-0FA0-7C40-9C06-D4E563EF5E9D}"/>
                </a:ext>
              </a:extLst>
            </p:cNvPr>
            <p:cNvSpPr/>
            <p:nvPr>
              <p:custDataLst>
                <p:tags r:id="rId156"/>
              </p:custDataLst>
            </p:nvPr>
          </p:nvSpPr>
          <p:spPr>
            <a:xfrm>
              <a:off x="8482488" y="8211449"/>
              <a:ext cx="269347" cy="676568"/>
            </a:xfrm>
            <a:custGeom>
              <a:avLst/>
              <a:gdLst>
                <a:gd name="connsiteX0" fmla="*/ 14798 w 269347"/>
                <a:gd name="connsiteY0" fmla="*/ 663000 h 676568"/>
                <a:gd name="connsiteX1" fmla="*/ 29677 w 269347"/>
                <a:gd name="connsiteY1" fmla="*/ 648080 h 676568"/>
                <a:gd name="connsiteX2" fmla="*/ 15102 w 269347"/>
                <a:gd name="connsiteY2" fmla="*/ 633161 h 676568"/>
                <a:gd name="connsiteX3" fmla="*/ 222 w 269347"/>
                <a:gd name="connsiteY3" fmla="*/ 648385 h 676568"/>
                <a:gd name="connsiteX4" fmla="*/ 33929 w 269347"/>
                <a:gd name="connsiteY4" fmla="*/ 676702 h 676568"/>
                <a:gd name="connsiteX5" fmla="*/ 118954 w 269347"/>
                <a:gd name="connsiteY5" fmla="*/ 517151 h 676568"/>
                <a:gd name="connsiteX6" fmla="*/ 178471 w 269347"/>
                <a:gd name="connsiteY6" fmla="*/ 226062 h 676568"/>
                <a:gd name="connsiteX7" fmla="*/ 211267 w 269347"/>
                <a:gd name="connsiteY7" fmla="*/ 61030 h 676568"/>
                <a:gd name="connsiteX8" fmla="*/ 237078 w 269347"/>
                <a:gd name="connsiteY8" fmla="*/ 6832 h 676568"/>
                <a:gd name="connsiteX9" fmla="*/ 255298 w 269347"/>
                <a:gd name="connsiteY9" fmla="*/ 13835 h 676568"/>
                <a:gd name="connsiteX10" fmla="*/ 240115 w 269347"/>
                <a:gd name="connsiteY10" fmla="*/ 28755 h 676568"/>
                <a:gd name="connsiteX11" fmla="*/ 254690 w 269347"/>
                <a:gd name="connsiteY11" fmla="*/ 43675 h 676568"/>
                <a:gd name="connsiteX12" fmla="*/ 269570 w 269347"/>
                <a:gd name="connsiteY12" fmla="*/ 28450 h 676568"/>
                <a:gd name="connsiteX13" fmla="*/ 236471 w 269347"/>
                <a:gd name="connsiteY13" fmla="*/ 133 h 676568"/>
                <a:gd name="connsiteX14" fmla="*/ 179686 w 269347"/>
                <a:gd name="connsiteY14" fmla="*/ 95437 h 676568"/>
                <a:gd name="connsiteX15" fmla="*/ 104074 w 269347"/>
                <a:gd name="connsiteY15" fmla="*/ 450773 h 676568"/>
                <a:gd name="connsiteX16" fmla="*/ 77352 w 269347"/>
                <a:gd name="connsiteY16" fmla="*/ 590532 h 676568"/>
                <a:gd name="connsiteX17" fmla="*/ 33321 w 269347"/>
                <a:gd name="connsiteY17" fmla="*/ 670003 h 676568"/>
                <a:gd name="connsiteX18" fmla="*/ 14798 w 269347"/>
                <a:gd name="connsiteY18" fmla="*/ 663000 h 67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347" h="676568">
                  <a:moveTo>
                    <a:pt x="14798" y="663000"/>
                  </a:moveTo>
                  <a:cubicBezTo>
                    <a:pt x="24515" y="662391"/>
                    <a:pt x="29677" y="655693"/>
                    <a:pt x="29677" y="648080"/>
                  </a:cubicBezTo>
                  <a:cubicBezTo>
                    <a:pt x="29677" y="638032"/>
                    <a:pt x="22086" y="633161"/>
                    <a:pt x="15102" y="633161"/>
                  </a:cubicBezTo>
                  <a:cubicBezTo>
                    <a:pt x="7814" y="633161"/>
                    <a:pt x="222" y="637728"/>
                    <a:pt x="222" y="648385"/>
                  </a:cubicBezTo>
                  <a:cubicBezTo>
                    <a:pt x="222" y="663914"/>
                    <a:pt x="15405" y="676702"/>
                    <a:pt x="33929" y="676702"/>
                  </a:cubicBezTo>
                  <a:cubicBezTo>
                    <a:pt x="80085" y="676702"/>
                    <a:pt x="97394" y="605452"/>
                    <a:pt x="118954" y="517151"/>
                  </a:cubicBezTo>
                  <a:cubicBezTo>
                    <a:pt x="142336" y="420933"/>
                    <a:pt x="162074" y="323802"/>
                    <a:pt x="178471" y="226062"/>
                  </a:cubicBezTo>
                  <a:cubicBezTo>
                    <a:pt x="189707" y="161207"/>
                    <a:pt x="200942" y="100309"/>
                    <a:pt x="211267" y="61030"/>
                  </a:cubicBezTo>
                  <a:cubicBezTo>
                    <a:pt x="214911" y="46111"/>
                    <a:pt x="225235" y="6832"/>
                    <a:pt x="237078" y="6832"/>
                  </a:cubicBezTo>
                  <a:cubicBezTo>
                    <a:pt x="246492" y="6832"/>
                    <a:pt x="254083" y="12617"/>
                    <a:pt x="255298" y="13835"/>
                  </a:cubicBezTo>
                  <a:cubicBezTo>
                    <a:pt x="245277" y="14444"/>
                    <a:pt x="240115" y="21143"/>
                    <a:pt x="240115" y="28755"/>
                  </a:cubicBezTo>
                  <a:cubicBezTo>
                    <a:pt x="240115" y="38803"/>
                    <a:pt x="247706" y="43675"/>
                    <a:pt x="254690" y="43675"/>
                  </a:cubicBezTo>
                  <a:cubicBezTo>
                    <a:pt x="261978" y="43675"/>
                    <a:pt x="269570" y="39107"/>
                    <a:pt x="269570" y="28450"/>
                  </a:cubicBezTo>
                  <a:cubicBezTo>
                    <a:pt x="269570" y="12008"/>
                    <a:pt x="253172" y="133"/>
                    <a:pt x="236471" y="133"/>
                  </a:cubicBezTo>
                  <a:cubicBezTo>
                    <a:pt x="213393" y="133"/>
                    <a:pt x="196387" y="33322"/>
                    <a:pt x="179686" y="95437"/>
                  </a:cubicBezTo>
                  <a:cubicBezTo>
                    <a:pt x="178775" y="98787"/>
                    <a:pt x="137477" y="251639"/>
                    <a:pt x="104074" y="450773"/>
                  </a:cubicBezTo>
                  <a:cubicBezTo>
                    <a:pt x="96179" y="497360"/>
                    <a:pt x="87373" y="548209"/>
                    <a:pt x="77352" y="590532"/>
                  </a:cubicBezTo>
                  <a:cubicBezTo>
                    <a:pt x="71886" y="612760"/>
                    <a:pt x="57918" y="670003"/>
                    <a:pt x="33321" y="670003"/>
                  </a:cubicBezTo>
                  <a:cubicBezTo>
                    <a:pt x="22390" y="670003"/>
                    <a:pt x="15102" y="663000"/>
                    <a:pt x="14798" y="663000"/>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7" name="Freeform: Shape 1896">
              <a:extLst>
                <a:ext uri="{FF2B5EF4-FFF2-40B4-BE49-F238E27FC236}">
                  <a16:creationId xmlns:a16="http://schemas.microsoft.com/office/drawing/2014/main" id="{E9CA30E3-A7EC-D241-A681-C0FEFE2A307E}"/>
                </a:ext>
              </a:extLst>
            </p:cNvPr>
            <p:cNvSpPr/>
            <p:nvPr>
              <p:custDataLst>
                <p:tags r:id="rId157"/>
              </p:custDataLst>
            </p:nvPr>
          </p:nvSpPr>
          <p:spPr>
            <a:xfrm>
              <a:off x="8785512" y="8192729"/>
              <a:ext cx="209161" cy="96126"/>
            </a:xfrm>
            <a:custGeom>
              <a:avLst/>
              <a:gdLst>
                <a:gd name="connsiteX0" fmla="*/ 106726 w 209161"/>
                <a:gd name="connsiteY0" fmla="*/ 35730 h 96126"/>
                <a:gd name="connsiteX1" fmla="*/ 83982 w 209161"/>
                <a:gd name="connsiteY1" fmla="*/ 13137 h 96126"/>
                <a:gd name="connsiteX2" fmla="*/ 45721 w 209161"/>
                <a:gd name="connsiteY2" fmla="*/ 136 h 96126"/>
                <a:gd name="connsiteX3" fmla="*/ 232 w 209161"/>
                <a:gd name="connsiteY3" fmla="*/ 48305 h 96126"/>
                <a:gd name="connsiteX4" fmla="*/ 45083 w 209161"/>
                <a:gd name="connsiteY4" fmla="*/ 96262 h 96126"/>
                <a:gd name="connsiteX5" fmla="*/ 102900 w 209161"/>
                <a:gd name="connsiteY5" fmla="*/ 60668 h 96126"/>
                <a:gd name="connsiteX6" fmla="*/ 125644 w 209161"/>
                <a:gd name="connsiteY6" fmla="*/ 83260 h 96126"/>
                <a:gd name="connsiteX7" fmla="*/ 163906 w 209161"/>
                <a:gd name="connsiteY7" fmla="*/ 96262 h 96126"/>
                <a:gd name="connsiteX8" fmla="*/ 209394 w 209161"/>
                <a:gd name="connsiteY8" fmla="*/ 48092 h 96126"/>
                <a:gd name="connsiteX9" fmla="*/ 164543 w 209161"/>
                <a:gd name="connsiteY9" fmla="*/ 136 h 96126"/>
                <a:gd name="connsiteX10" fmla="*/ 106726 w 209161"/>
                <a:gd name="connsiteY10" fmla="*/ 35730 h 96126"/>
                <a:gd name="connsiteX11" fmla="*/ 113528 w 209161"/>
                <a:gd name="connsiteY11" fmla="*/ 43616 h 96126"/>
                <a:gd name="connsiteX12" fmla="*/ 166456 w 209161"/>
                <a:gd name="connsiteY12" fmla="*/ 8235 h 96126"/>
                <a:gd name="connsiteX13" fmla="*/ 203442 w 209161"/>
                <a:gd name="connsiteY13" fmla="*/ 48092 h 96126"/>
                <a:gd name="connsiteX14" fmla="*/ 167307 w 209161"/>
                <a:gd name="connsiteY14" fmla="*/ 84539 h 96126"/>
                <a:gd name="connsiteX15" fmla="*/ 113528 w 209161"/>
                <a:gd name="connsiteY15" fmla="*/ 43616 h 96126"/>
                <a:gd name="connsiteX16" fmla="*/ 96098 w 209161"/>
                <a:gd name="connsiteY16" fmla="*/ 52781 h 96126"/>
                <a:gd name="connsiteX17" fmla="*/ 43170 w 209161"/>
                <a:gd name="connsiteY17" fmla="*/ 88163 h 96126"/>
                <a:gd name="connsiteX18" fmla="*/ 6184 w 209161"/>
                <a:gd name="connsiteY18" fmla="*/ 48305 h 96126"/>
                <a:gd name="connsiteX19" fmla="*/ 42320 w 209161"/>
                <a:gd name="connsiteY19" fmla="*/ 11858 h 96126"/>
                <a:gd name="connsiteX20" fmla="*/ 96098 w 209161"/>
                <a:gd name="connsiteY20" fmla="*/ 52781 h 9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161" h="96126">
                  <a:moveTo>
                    <a:pt x="106726" y="35730"/>
                  </a:moveTo>
                  <a:cubicBezTo>
                    <a:pt x="95460" y="22515"/>
                    <a:pt x="92059" y="18892"/>
                    <a:pt x="83982" y="13137"/>
                  </a:cubicBezTo>
                  <a:cubicBezTo>
                    <a:pt x="71016" y="3759"/>
                    <a:pt x="57412" y="136"/>
                    <a:pt x="45721" y="136"/>
                  </a:cubicBezTo>
                  <a:cubicBezTo>
                    <a:pt x="19363" y="136"/>
                    <a:pt x="232" y="22729"/>
                    <a:pt x="232" y="48305"/>
                  </a:cubicBezTo>
                  <a:cubicBezTo>
                    <a:pt x="232" y="73243"/>
                    <a:pt x="18513" y="96262"/>
                    <a:pt x="45083" y="96262"/>
                  </a:cubicBezTo>
                  <a:cubicBezTo>
                    <a:pt x="74629" y="96262"/>
                    <a:pt x="95248" y="71964"/>
                    <a:pt x="102900" y="60668"/>
                  </a:cubicBezTo>
                  <a:cubicBezTo>
                    <a:pt x="114166" y="73882"/>
                    <a:pt x="117567" y="77506"/>
                    <a:pt x="125644" y="83260"/>
                  </a:cubicBezTo>
                  <a:cubicBezTo>
                    <a:pt x="138611" y="92639"/>
                    <a:pt x="152215" y="96262"/>
                    <a:pt x="163906" y="96262"/>
                  </a:cubicBezTo>
                  <a:cubicBezTo>
                    <a:pt x="190263" y="96262"/>
                    <a:pt x="209394" y="73669"/>
                    <a:pt x="209394" y="48092"/>
                  </a:cubicBezTo>
                  <a:cubicBezTo>
                    <a:pt x="209394" y="23155"/>
                    <a:pt x="191114" y="136"/>
                    <a:pt x="164543" y="136"/>
                  </a:cubicBezTo>
                  <a:cubicBezTo>
                    <a:pt x="134997" y="136"/>
                    <a:pt x="114379" y="24434"/>
                    <a:pt x="106726" y="35730"/>
                  </a:cubicBezTo>
                  <a:close/>
                  <a:moveTo>
                    <a:pt x="113528" y="43616"/>
                  </a:moveTo>
                  <a:cubicBezTo>
                    <a:pt x="122031" y="29762"/>
                    <a:pt x="140524" y="8235"/>
                    <a:pt x="166456" y="8235"/>
                  </a:cubicBezTo>
                  <a:cubicBezTo>
                    <a:pt x="188350" y="8235"/>
                    <a:pt x="203442" y="27631"/>
                    <a:pt x="203442" y="48092"/>
                  </a:cubicBezTo>
                  <a:cubicBezTo>
                    <a:pt x="203442" y="68554"/>
                    <a:pt x="186863" y="84539"/>
                    <a:pt x="167307" y="84539"/>
                  </a:cubicBezTo>
                  <a:cubicBezTo>
                    <a:pt x="147538" y="84539"/>
                    <a:pt x="133934" y="68341"/>
                    <a:pt x="113528" y="43616"/>
                  </a:cubicBezTo>
                  <a:close/>
                  <a:moveTo>
                    <a:pt x="96098" y="52781"/>
                  </a:moveTo>
                  <a:cubicBezTo>
                    <a:pt x="87596" y="66636"/>
                    <a:pt x="69103" y="88163"/>
                    <a:pt x="43170" y="88163"/>
                  </a:cubicBezTo>
                  <a:cubicBezTo>
                    <a:pt x="21276" y="88163"/>
                    <a:pt x="6184" y="68767"/>
                    <a:pt x="6184" y="48305"/>
                  </a:cubicBezTo>
                  <a:cubicBezTo>
                    <a:pt x="6184" y="27844"/>
                    <a:pt x="22764" y="11858"/>
                    <a:pt x="42320" y="11858"/>
                  </a:cubicBezTo>
                  <a:cubicBezTo>
                    <a:pt x="62088" y="11858"/>
                    <a:pt x="75692" y="28057"/>
                    <a:pt x="96098" y="5278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8" name="Freeform: Shape 1897">
              <a:extLst>
                <a:ext uri="{FF2B5EF4-FFF2-40B4-BE49-F238E27FC236}">
                  <a16:creationId xmlns:a16="http://schemas.microsoft.com/office/drawing/2014/main" id="{86BBD0CB-7349-1668-39D3-410F711ECD6E}"/>
                </a:ext>
              </a:extLst>
            </p:cNvPr>
            <p:cNvSpPr/>
            <p:nvPr>
              <p:custDataLst>
                <p:tags r:id="rId158"/>
              </p:custDataLst>
            </p:nvPr>
          </p:nvSpPr>
          <p:spPr>
            <a:xfrm>
              <a:off x="8650765" y="8757742"/>
              <a:ext cx="232331" cy="149837"/>
            </a:xfrm>
            <a:custGeom>
              <a:avLst/>
              <a:gdLst>
                <a:gd name="connsiteX0" fmla="*/ 203863 w 232331"/>
                <a:gd name="connsiteY0" fmla="*/ 25306 h 149837"/>
                <a:gd name="connsiteX1" fmla="*/ 207689 w 232331"/>
                <a:gd name="connsiteY1" fmla="*/ 19765 h 149837"/>
                <a:gd name="connsiteX2" fmla="*/ 227670 w 232331"/>
                <a:gd name="connsiteY2" fmla="*/ 7829 h 149837"/>
                <a:gd name="connsiteX3" fmla="*/ 232559 w 232331"/>
                <a:gd name="connsiteY3" fmla="*/ 3140 h 149837"/>
                <a:gd name="connsiteX4" fmla="*/ 229583 w 232331"/>
                <a:gd name="connsiteY4" fmla="*/ 156 h 149837"/>
                <a:gd name="connsiteX5" fmla="*/ 213428 w 232331"/>
                <a:gd name="connsiteY5" fmla="*/ 1008 h 149837"/>
                <a:gd name="connsiteX6" fmla="*/ 189834 w 232331"/>
                <a:gd name="connsiteY6" fmla="*/ 156 h 149837"/>
                <a:gd name="connsiteX7" fmla="*/ 185370 w 232331"/>
                <a:gd name="connsiteY7" fmla="*/ 4845 h 149837"/>
                <a:gd name="connsiteX8" fmla="*/ 189196 w 232331"/>
                <a:gd name="connsiteY8" fmla="*/ 7829 h 149837"/>
                <a:gd name="connsiteX9" fmla="*/ 200887 w 232331"/>
                <a:gd name="connsiteY9" fmla="*/ 15289 h 149837"/>
                <a:gd name="connsiteX10" fmla="*/ 197699 w 232331"/>
                <a:gd name="connsiteY10" fmla="*/ 22962 h 149837"/>
                <a:gd name="connsiteX11" fmla="*/ 137756 w 232331"/>
                <a:gd name="connsiteY11" fmla="*/ 121646 h 149837"/>
                <a:gd name="connsiteX12" fmla="*/ 126065 w 232331"/>
                <a:gd name="connsiteY12" fmla="*/ 14010 h 149837"/>
                <a:gd name="connsiteX13" fmla="*/ 140944 w 232331"/>
                <a:gd name="connsiteY13" fmla="*/ 7829 h 149837"/>
                <a:gd name="connsiteX14" fmla="*/ 146684 w 232331"/>
                <a:gd name="connsiteY14" fmla="*/ 3140 h 149837"/>
                <a:gd name="connsiteX15" fmla="*/ 143070 w 232331"/>
                <a:gd name="connsiteY15" fmla="*/ 156 h 149837"/>
                <a:gd name="connsiteX16" fmla="*/ 129891 w 232331"/>
                <a:gd name="connsiteY16" fmla="*/ 795 h 149837"/>
                <a:gd name="connsiteX17" fmla="*/ 115862 w 232331"/>
                <a:gd name="connsiteY17" fmla="*/ 1008 h 149837"/>
                <a:gd name="connsiteX18" fmla="*/ 93543 w 232331"/>
                <a:gd name="connsiteY18" fmla="*/ 156 h 149837"/>
                <a:gd name="connsiteX19" fmla="*/ 89292 w 232331"/>
                <a:gd name="connsiteY19" fmla="*/ 4845 h 149837"/>
                <a:gd name="connsiteX20" fmla="*/ 94818 w 232331"/>
                <a:gd name="connsiteY20" fmla="*/ 7829 h 149837"/>
                <a:gd name="connsiteX21" fmla="*/ 105659 w 232331"/>
                <a:gd name="connsiteY21" fmla="*/ 11452 h 149837"/>
                <a:gd name="connsiteX22" fmla="*/ 107147 w 232331"/>
                <a:gd name="connsiteY22" fmla="*/ 25306 h 149837"/>
                <a:gd name="connsiteX23" fmla="*/ 48692 w 232331"/>
                <a:gd name="connsiteY23" fmla="*/ 121646 h 149837"/>
                <a:gd name="connsiteX24" fmla="*/ 37426 w 232331"/>
                <a:gd name="connsiteY24" fmla="*/ 17207 h 149837"/>
                <a:gd name="connsiteX25" fmla="*/ 37001 w 232331"/>
                <a:gd name="connsiteY25" fmla="*/ 14010 h 149837"/>
                <a:gd name="connsiteX26" fmla="*/ 51881 w 232331"/>
                <a:gd name="connsiteY26" fmla="*/ 7829 h 149837"/>
                <a:gd name="connsiteX27" fmla="*/ 57620 w 232331"/>
                <a:gd name="connsiteY27" fmla="*/ 3140 h 149837"/>
                <a:gd name="connsiteX28" fmla="*/ 54219 w 232331"/>
                <a:gd name="connsiteY28" fmla="*/ 156 h 149837"/>
                <a:gd name="connsiteX29" fmla="*/ 26798 w 232331"/>
                <a:gd name="connsiteY29" fmla="*/ 1008 h 149837"/>
                <a:gd name="connsiteX30" fmla="*/ 4479 w 232331"/>
                <a:gd name="connsiteY30" fmla="*/ 156 h 149837"/>
                <a:gd name="connsiteX31" fmla="*/ 228 w 232331"/>
                <a:gd name="connsiteY31" fmla="*/ 4632 h 149837"/>
                <a:gd name="connsiteX32" fmla="*/ 6180 w 232331"/>
                <a:gd name="connsiteY32" fmla="*/ 7829 h 149837"/>
                <a:gd name="connsiteX33" fmla="*/ 16808 w 232331"/>
                <a:gd name="connsiteY33" fmla="*/ 14436 h 149837"/>
                <a:gd name="connsiteX34" fmla="*/ 31049 w 232331"/>
                <a:gd name="connsiteY34" fmla="*/ 144239 h 149837"/>
                <a:gd name="connsiteX35" fmla="*/ 35513 w 232331"/>
                <a:gd name="connsiteY35" fmla="*/ 149994 h 149837"/>
                <a:gd name="connsiteX36" fmla="*/ 41890 w 232331"/>
                <a:gd name="connsiteY36" fmla="*/ 145731 h 149837"/>
                <a:gd name="connsiteX37" fmla="*/ 108210 w 232331"/>
                <a:gd name="connsiteY37" fmla="*/ 36177 h 149837"/>
                <a:gd name="connsiteX38" fmla="*/ 119901 w 232331"/>
                <a:gd name="connsiteY38" fmla="*/ 144452 h 149837"/>
                <a:gd name="connsiteX39" fmla="*/ 124577 w 232331"/>
                <a:gd name="connsiteY39" fmla="*/ 149994 h 149837"/>
                <a:gd name="connsiteX40" fmla="*/ 130954 w 232331"/>
                <a:gd name="connsiteY40" fmla="*/ 145518 h 149837"/>
                <a:gd name="connsiteX41" fmla="*/ 203863 w 232331"/>
                <a:gd name="connsiteY41" fmla="*/ 25306 h 1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331" h="149837">
                  <a:moveTo>
                    <a:pt x="203863" y="25306"/>
                  </a:moveTo>
                  <a:lnTo>
                    <a:pt x="207689" y="19765"/>
                  </a:lnTo>
                  <a:cubicBezTo>
                    <a:pt x="212153" y="14010"/>
                    <a:pt x="217255" y="8681"/>
                    <a:pt x="227670" y="7829"/>
                  </a:cubicBezTo>
                  <a:cubicBezTo>
                    <a:pt x="230008" y="7616"/>
                    <a:pt x="232559" y="7403"/>
                    <a:pt x="232559" y="3140"/>
                  </a:cubicBezTo>
                  <a:cubicBezTo>
                    <a:pt x="232559" y="1648"/>
                    <a:pt x="231284" y="156"/>
                    <a:pt x="229583" y="156"/>
                  </a:cubicBezTo>
                  <a:cubicBezTo>
                    <a:pt x="224694" y="156"/>
                    <a:pt x="218530" y="1008"/>
                    <a:pt x="213428" y="1008"/>
                  </a:cubicBezTo>
                  <a:cubicBezTo>
                    <a:pt x="205989" y="1008"/>
                    <a:pt x="196849" y="156"/>
                    <a:pt x="189834" y="156"/>
                  </a:cubicBezTo>
                  <a:cubicBezTo>
                    <a:pt x="188771" y="156"/>
                    <a:pt x="185370" y="156"/>
                    <a:pt x="185370" y="4845"/>
                  </a:cubicBezTo>
                  <a:cubicBezTo>
                    <a:pt x="185370" y="7616"/>
                    <a:pt x="188346" y="7829"/>
                    <a:pt x="189196" y="7829"/>
                  </a:cubicBezTo>
                  <a:cubicBezTo>
                    <a:pt x="193873" y="8042"/>
                    <a:pt x="200887" y="9321"/>
                    <a:pt x="200887" y="15289"/>
                  </a:cubicBezTo>
                  <a:cubicBezTo>
                    <a:pt x="200887" y="17633"/>
                    <a:pt x="198549" y="21470"/>
                    <a:pt x="197699" y="22962"/>
                  </a:cubicBezTo>
                  <a:lnTo>
                    <a:pt x="137756" y="121646"/>
                  </a:lnTo>
                  <a:lnTo>
                    <a:pt x="126065" y="14010"/>
                  </a:lnTo>
                  <a:cubicBezTo>
                    <a:pt x="126065" y="8042"/>
                    <a:pt x="138394" y="7829"/>
                    <a:pt x="140944" y="7829"/>
                  </a:cubicBezTo>
                  <a:cubicBezTo>
                    <a:pt x="143708" y="7829"/>
                    <a:pt x="146684" y="7829"/>
                    <a:pt x="146684" y="3140"/>
                  </a:cubicBezTo>
                  <a:cubicBezTo>
                    <a:pt x="146684" y="2927"/>
                    <a:pt x="146471" y="156"/>
                    <a:pt x="143070" y="156"/>
                  </a:cubicBezTo>
                  <a:cubicBezTo>
                    <a:pt x="139031" y="156"/>
                    <a:pt x="133930" y="582"/>
                    <a:pt x="129891" y="795"/>
                  </a:cubicBezTo>
                  <a:cubicBezTo>
                    <a:pt x="125640" y="1008"/>
                    <a:pt x="120113" y="1008"/>
                    <a:pt x="115862" y="1008"/>
                  </a:cubicBezTo>
                  <a:cubicBezTo>
                    <a:pt x="110973" y="1008"/>
                    <a:pt x="98432" y="156"/>
                    <a:pt x="93543" y="156"/>
                  </a:cubicBezTo>
                  <a:cubicBezTo>
                    <a:pt x="92480" y="156"/>
                    <a:pt x="89292" y="156"/>
                    <a:pt x="89292" y="4845"/>
                  </a:cubicBezTo>
                  <a:cubicBezTo>
                    <a:pt x="89292" y="7829"/>
                    <a:pt x="92055" y="7829"/>
                    <a:pt x="94818" y="7829"/>
                  </a:cubicBezTo>
                  <a:cubicBezTo>
                    <a:pt x="103959" y="7829"/>
                    <a:pt x="105021" y="9321"/>
                    <a:pt x="105659" y="11452"/>
                  </a:cubicBezTo>
                  <a:cubicBezTo>
                    <a:pt x="105872" y="12731"/>
                    <a:pt x="106297" y="18699"/>
                    <a:pt x="107147" y="25306"/>
                  </a:cubicBezTo>
                  <a:lnTo>
                    <a:pt x="48692" y="121646"/>
                  </a:lnTo>
                  <a:lnTo>
                    <a:pt x="37426" y="17207"/>
                  </a:lnTo>
                  <a:cubicBezTo>
                    <a:pt x="37426" y="16355"/>
                    <a:pt x="37001" y="14223"/>
                    <a:pt x="37001" y="14010"/>
                  </a:cubicBezTo>
                  <a:cubicBezTo>
                    <a:pt x="37001" y="7829"/>
                    <a:pt x="50180" y="7829"/>
                    <a:pt x="51881" y="7829"/>
                  </a:cubicBezTo>
                  <a:cubicBezTo>
                    <a:pt x="54644" y="7829"/>
                    <a:pt x="57620" y="7829"/>
                    <a:pt x="57620" y="3140"/>
                  </a:cubicBezTo>
                  <a:cubicBezTo>
                    <a:pt x="57620" y="2287"/>
                    <a:pt x="56982" y="156"/>
                    <a:pt x="54219" y="156"/>
                  </a:cubicBezTo>
                  <a:cubicBezTo>
                    <a:pt x="48055" y="156"/>
                    <a:pt x="32963" y="1008"/>
                    <a:pt x="26798" y="1008"/>
                  </a:cubicBezTo>
                  <a:cubicBezTo>
                    <a:pt x="19784" y="1008"/>
                    <a:pt x="10856" y="156"/>
                    <a:pt x="4479" y="156"/>
                  </a:cubicBezTo>
                  <a:cubicBezTo>
                    <a:pt x="2354" y="156"/>
                    <a:pt x="228" y="1008"/>
                    <a:pt x="228" y="4632"/>
                  </a:cubicBezTo>
                  <a:cubicBezTo>
                    <a:pt x="228" y="7829"/>
                    <a:pt x="2779" y="7829"/>
                    <a:pt x="6180" y="7829"/>
                  </a:cubicBezTo>
                  <a:cubicBezTo>
                    <a:pt x="16170" y="7829"/>
                    <a:pt x="16170" y="9108"/>
                    <a:pt x="16808" y="14436"/>
                  </a:cubicBezTo>
                  <a:lnTo>
                    <a:pt x="31049" y="144239"/>
                  </a:lnTo>
                  <a:cubicBezTo>
                    <a:pt x="31475" y="148502"/>
                    <a:pt x="31687" y="149994"/>
                    <a:pt x="35513" y="149994"/>
                  </a:cubicBezTo>
                  <a:cubicBezTo>
                    <a:pt x="39127" y="149994"/>
                    <a:pt x="40615" y="148075"/>
                    <a:pt x="41890" y="145731"/>
                  </a:cubicBezTo>
                  <a:lnTo>
                    <a:pt x="108210" y="36177"/>
                  </a:lnTo>
                  <a:lnTo>
                    <a:pt x="119901" y="144452"/>
                  </a:lnTo>
                  <a:cubicBezTo>
                    <a:pt x="120326" y="148928"/>
                    <a:pt x="121389" y="149994"/>
                    <a:pt x="124577" y="149994"/>
                  </a:cubicBezTo>
                  <a:cubicBezTo>
                    <a:pt x="128191" y="149994"/>
                    <a:pt x="129466" y="148075"/>
                    <a:pt x="130954" y="145518"/>
                  </a:cubicBezTo>
                  <a:lnTo>
                    <a:pt x="203863" y="2530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9" name="Freeform: Shape 1898">
              <a:extLst>
                <a:ext uri="{FF2B5EF4-FFF2-40B4-BE49-F238E27FC236}">
                  <a16:creationId xmlns:a16="http://schemas.microsoft.com/office/drawing/2014/main" id="{F45FB27C-AFA8-9063-6D78-3A5A0D78FDE8}"/>
                </a:ext>
              </a:extLst>
            </p:cNvPr>
            <p:cNvSpPr/>
            <p:nvPr>
              <p:custDataLst>
                <p:tags r:id="rId159"/>
              </p:custDataLst>
            </p:nvPr>
          </p:nvSpPr>
          <p:spPr>
            <a:xfrm>
              <a:off x="8873800" y="8866474"/>
              <a:ext cx="98538" cy="100176"/>
            </a:xfrm>
            <a:custGeom>
              <a:avLst/>
              <a:gdLst>
                <a:gd name="connsiteX0" fmla="*/ 71899 w 98538"/>
                <a:gd name="connsiteY0" fmla="*/ 45678 h 100176"/>
                <a:gd name="connsiteX1" fmla="*/ 35916 w 98538"/>
                <a:gd name="connsiteY1" fmla="*/ 157 h 100176"/>
                <a:gd name="connsiteX2" fmla="*/ 11167 w 98538"/>
                <a:gd name="connsiteY2" fmla="*/ 9748 h 100176"/>
                <a:gd name="connsiteX3" fmla="*/ 235 w 98538"/>
                <a:gd name="connsiteY3" fmla="*/ 27408 h 100176"/>
                <a:gd name="connsiteX4" fmla="*/ 3424 w 98538"/>
                <a:gd name="connsiteY4" fmla="*/ 29540 h 100176"/>
                <a:gd name="connsiteX5" fmla="*/ 6764 w 98538"/>
                <a:gd name="connsiteY5" fmla="*/ 26952 h 100176"/>
                <a:gd name="connsiteX6" fmla="*/ 33638 w 98538"/>
                <a:gd name="connsiteY6" fmla="*/ 13402 h 100176"/>
                <a:gd name="connsiteX7" fmla="*/ 65826 w 98538"/>
                <a:gd name="connsiteY7" fmla="*/ 55573 h 100176"/>
                <a:gd name="connsiteX8" fmla="*/ 64612 w 98538"/>
                <a:gd name="connsiteY8" fmla="*/ 65926 h 100176"/>
                <a:gd name="connsiteX9" fmla="*/ 57324 w 98538"/>
                <a:gd name="connsiteY9" fmla="*/ 95918 h 100176"/>
                <a:gd name="connsiteX10" fmla="*/ 60360 w 98538"/>
                <a:gd name="connsiteY10" fmla="*/ 100333 h 100176"/>
                <a:gd name="connsiteX11" fmla="*/ 65826 w 98538"/>
                <a:gd name="connsiteY11" fmla="*/ 92873 h 100176"/>
                <a:gd name="connsiteX12" fmla="*/ 71748 w 98538"/>
                <a:gd name="connsiteY12" fmla="*/ 65774 h 100176"/>
                <a:gd name="connsiteX13" fmla="*/ 83894 w 98538"/>
                <a:gd name="connsiteY13" fmla="*/ 33041 h 100176"/>
                <a:gd name="connsiteX14" fmla="*/ 97407 w 98538"/>
                <a:gd name="connsiteY14" fmla="*/ 7008 h 100176"/>
                <a:gd name="connsiteX15" fmla="*/ 98773 w 98538"/>
                <a:gd name="connsiteY15" fmla="*/ 3963 h 100176"/>
                <a:gd name="connsiteX16" fmla="*/ 95585 w 98538"/>
                <a:gd name="connsiteY16" fmla="*/ 1831 h 100176"/>
                <a:gd name="connsiteX17" fmla="*/ 93004 w 98538"/>
                <a:gd name="connsiteY17" fmla="*/ 2593 h 100176"/>
                <a:gd name="connsiteX18" fmla="*/ 71899 w 98538"/>
                <a:gd name="connsiteY18" fmla="*/ 45678 h 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38" h="100176">
                  <a:moveTo>
                    <a:pt x="71899" y="45678"/>
                  </a:moveTo>
                  <a:cubicBezTo>
                    <a:pt x="69470" y="28170"/>
                    <a:pt x="59449" y="157"/>
                    <a:pt x="35916" y="157"/>
                  </a:cubicBezTo>
                  <a:cubicBezTo>
                    <a:pt x="26806" y="157"/>
                    <a:pt x="17848" y="4115"/>
                    <a:pt x="11167" y="9748"/>
                  </a:cubicBezTo>
                  <a:cubicBezTo>
                    <a:pt x="2513" y="17208"/>
                    <a:pt x="235" y="26038"/>
                    <a:pt x="235" y="27408"/>
                  </a:cubicBezTo>
                  <a:cubicBezTo>
                    <a:pt x="235" y="29540"/>
                    <a:pt x="2209" y="29540"/>
                    <a:pt x="3424" y="29540"/>
                  </a:cubicBezTo>
                  <a:cubicBezTo>
                    <a:pt x="5853" y="29540"/>
                    <a:pt x="6005" y="29235"/>
                    <a:pt x="6764" y="26952"/>
                  </a:cubicBezTo>
                  <a:cubicBezTo>
                    <a:pt x="10712" y="15990"/>
                    <a:pt x="25895" y="13402"/>
                    <a:pt x="33638" y="13402"/>
                  </a:cubicBezTo>
                  <a:cubicBezTo>
                    <a:pt x="60512" y="13402"/>
                    <a:pt x="65826" y="36695"/>
                    <a:pt x="65826" y="55573"/>
                  </a:cubicBezTo>
                  <a:cubicBezTo>
                    <a:pt x="65826" y="61815"/>
                    <a:pt x="65674" y="62272"/>
                    <a:pt x="64612" y="65926"/>
                  </a:cubicBezTo>
                  <a:cubicBezTo>
                    <a:pt x="61271" y="76431"/>
                    <a:pt x="57324" y="91503"/>
                    <a:pt x="57324" y="95918"/>
                  </a:cubicBezTo>
                  <a:cubicBezTo>
                    <a:pt x="57324" y="96527"/>
                    <a:pt x="57324" y="100333"/>
                    <a:pt x="60360" y="100333"/>
                  </a:cubicBezTo>
                  <a:cubicBezTo>
                    <a:pt x="62486" y="100333"/>
                    <a:pt x="64156" y="98354"/>
                    <a:pt x="65826" y="92873"/>
                  </a:cubicBezTo>
                  <a:cubicBezTo>
                    <a:pt x="67648" y="87240"/>
                    <a:pt x="70381" y="76431"/>
                    <a:pt x="71748" y="65774"/>
                  </a:cubicBezTo>
                  <a:cubicBezTo>
                    <a:pt x="72507" y="58770"/>
                    <a:pt x="82376" y="36543"/>
                    <a:pt x="83894" y="33041"/>
                  </a:cubicBezTo>
                  <a:cubicBezTo>
                    <a:pt x="85412" y="29844"/>
                    <a:pt x="89512" y="21014"/>
                    <a:pt x="97407" y="7008"/>
                  </a:cubicBezTo>
                  <a:cubicBezTo>
                    <a:pt x="98773" y="4724"/>
                    <a:pt x="98773" y="4420"/>
                    <a:pt x="98773" y="3963"/>
                  </a:cubicBezTo>
                  <a:cubicBezTo>
                    <a:pt x="98773" y="1831"/>
                    <a:pt x="96496" y="1831"/>
                    <a:pt x="95585" y="1831"/>
                  </a:cubicBezTo>
                  <a:cubicBezTo>
                    <a:pt x="94674" y="1831"/>
                    <a:pt x="93611" y="1831"/>
                    <a:pt x="93004" y="2593"/>
                  </a:cubicBezTo>
                  <a:cubicBezTo>
                    <a:pt x="92093" y="3658"/>
                    <a:pt x="79643" y="25429"/>
                    <a:pt x="71899" y="4567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0" name="Freeform: Shape 1899">
              <a:extLst>
                <a:ext uri="{FF2B5EF4-FFF2-40B4-BE49-F238E27FC236}">
                  <a16:creationId xmlns:a16="http://schemas.microsoft.com/office/drawing/2014/main" id="{F42FEEEA-ECF4-39F9-C037-D9EC998AB11C}"/>
                </a:ext>
              </a:extLst>
            </p:cNvPr>
            <p:cNvSpPr/>
            <p:nvPr>
              <p:custDataLst>
                <p:tags r:id="rId160"/>
              </p:custDataLst>
            </p:nvPr>
          </p:nvSpPr>
          <p:spPr>
            <a:xfrm>
              <a:off x="8998506" y="8832371"/>
              <a:ext cx="79255" cy="104743"/>
            </a:xfrm>
            <a:custGeom>
              <a:avLst/>
              <a:gdLst>
                <a:gd name="connsiteX0" fmla="*/ 79495 w 79255"/>
                <a:gd name="connsiteY0" fmla="*/ 52833 h 104743"/>
                <a:gd name="connsiteX1" fmla="*/ 39867 w 79255"/>
                <a:gd name="connsiteY1" fmla="*/ 157 h 104743"/>
                <a:gd name="connsiteX2" fmla="*/ 239 w 79255"/>
                <a:gd name="connsiteY2" fmla="*/ 52833 h 104743"/>
                <a:gd name="connsiteX3" fmla="*/ 39867 w 79255"/>
                <a:gd name="connsiteY3" fmla="*/ 104900 h 104743"/>
                <a:gd name="connsiteX4" fmla="*/ 79495 w 79255"/>
                <a:gd name="connsiteY4" fmla="*/ 52833 h 104743"/>
                <a:gd name="connsiteX5" fmla="*/ 39867 w 79255"/>
                <a:gd name="connsiteY5" fmla="*/ 99876 h 104743"/>
                <a:gd name="connsiteX6" fmla="*/ 17700 w 79255"/>
                <a:gd name="connsiteY6" fmla="*/ 82520 h 104743"/>
                <a:gd name="connsiteX7" fmla="*/ 15422 w 79255"/>
                <a:gd name="connsiteY7" fmla="*/ 51006 h 104743"/>
                <a:gd name="connsiteX8" fmla="*/ 17852 w 79255"/>
                <a:gd name="connsiteY8" fmla="*/ 20557 h 104743"/>
                <a:gd name="connsiteX9" fmla="*/ 39867 w 79255"/>
                <a:gd name="connsiteY9" fmla="*/ 5181 h 104743"/>
                <a:gd name="connsiteX10" fmla="*/ 62186 w 79255"/>
                <a:gd name="connsiteY10" fmla="*/ 21623 h 104743"/>
                <a:gd name="connsiteX11" fmla="*/ 64312 w 79255"/>
                <a:gd name="connsiteY11" fmla="*/ 51006 h 104743"/>
                <a:gd name="connsiteX12" fmla="*/ 62035 w 79255"/>
                <a:gd name="connsiteY12" fmla="*/ 82825 h 104743"/>
                <a:gd name="connsiteX13" fmla="*/ 39867 w 79255"/>
                <a:gd name="connsiteY13" fmla="*/ 99876 h 10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255" h="104743">
                  <a:moveTo>
                    <a:pt x="79495" y="52833"/>
                  </a:moveTo>
                  <a:cubicBezTo>
                    <a:pt x="79495" y="41871"/>
                    <a:pt x="79495" y="157"/>
                    <a:pt x="39867" y="157"/>
                  </a:cubicBezTo>
                  <a:cubicBezTo>
                    <a:pt x="239" y="157"/>
                    <a:pt x="239" y="41871"/>
                    <a:pt x="239" y="52833"/>
                  </a:cubicBezTo>
                  <a:cubicBezTo>
                    <a:pt x="239" y="63947"/>
                    <a:pt x="239" y="104900"/>
                    <a:pt x="39867" y="104900"/>
                  </a:cubicBezTo>
                  <a:cubicBezTo>
                    <a:pt x="79495" y="104900"/>
                    <a:pt x="79495" y="63947"/>
                    <a:pt x="79495" y="52833"/>
                  </a:cubicBezTo>
                  <a:close/>
                  <a:moveTo>
                    <a:pt x="39867" y="99876"/>
                  </a:moveTo>
                  <a:cubicBezTo>
                    <a:pt x="34249" y="99876"/>
                    <a:pt x="21496" y="97897"/>
                    <a:pt x="17700" y="82520"/>
                  </a:cubicBezTo>
                  <a:cubicBezTo>
                    <a:pt x="15574" y="74299"/>
                    <a:pt x="15422" y="63490"/>
                    <a:pt x="15422" y="51006"/>
                  </a:cubicBezTo>
                  <a:cubicBezTo>
                    <a:pt x="15422" y="39740"/>
                    <a:pt x="15422" y="29235"/>
                    <a:pt x="17852" y="20557"/>
                  </a:cubicBezTo>
                  <a:cubicBezTo>
                    <a:pt x="21648" y="7769"/>
                    <a:pt x="33339" y="5181"/>
                    <a:pt x="39867" y="5181"/>
                  </a:cubicBezTo>
                  <a:cubicBezTo>
                    <a:pt x="51103" y="5181"/>
                    <a:pt x="59150" y="10966"/>
                    <a:pt x="62186" y="21623"/>
                  </a:cubicBezTo>
                  <a:cubicBezTo>
                    <a:pt x="64312" y="29388"/>
                    <a:pt x="64312" y="42024"/>
                    <a:pt x="64312" y="51006"/>
                  </a:cubicBezTo>
                  <a:cubicBezTo>
                    <a:pt x="64312" y="61359"/>
                    <a:pt x="64312" y="73690"/>
                    <a:pt x="62035" y="82825"/>
                  </a:cubicBezTo>
                  <a:cubicBezTo>
                    <a:pt x="58087" y="97593"/>
                    <a:pt x="45940" y="99876"/>
                    <a:pt x="39867" y="99876"/>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1" name="Freeform: Shape 1900">
              <a:extLst>
                <a:ext uri="{FF2B5EF4-FFF2-40B4-BE49-F238E27FC236}">
                  <a16:creationId xmlns:a16="http://schemas.microsoft.com/office/drawing/2014/main" id="{E7C30020-6855-D0E1-1F8A-643E2C057C1E}"/>
                </a:ext>
              </a:extLst>
            </p:cNvPr>
            <p:cNvSpPr/>
            <p:nvPr>
              <p:custDataLst>
                <p:tags r:id="rId161"/>
              </p:custDataLst>
            </p:nvPr>
          </p:nvSpPr>
          <p:spPr>
            <a:xfrm>
              <a:off x="9181141" y="8414579"/>
              <a:ext cx="149704" cy="214662"/>
            </a:xfrm>
            <a:custGeom>
              <a:avLst/>
              <a:gdLst>
                <a:gd name="connsiteX0" fmla="*/ 105312 w 149704"/>
                <a:gd name="connsiteY0" fmla="*/ 194714 h 214662"/>
                <a:gd name="connsiteX1" fmla="*/ 105312 w 149704"/>
                <a:gd name="connsiteY1" fmla="*/ 214810 h 214662"/>
                <a:gd name="connsiteX2" fmla="*/ 149950 w 149704"/>
                <a:gd name="connsiteY2" fmla="*/ 211460 h 214662"/>
                <a:gd name="connsiteX3" fmla="*/ 149950 w 149704"/>
                <a:gd name="connsiteY3" fmla="*/ 202021 h 214662"/>
                <a:gd name="connsiteX4" fmla="*/ 126265 w 149704"/>
                <a:gd name="connsiteY4" fmla="*/ 184970 h 214662"/>
                <a:gd name="connsiteX5" fmla="*/ 126265 w 149704"/>
                <a:gd name="connsiteY5" fmla="*/ 147 h 214662"/>
                <a:gd name="connsiteX6" fmla="*/ 82538 w 149704"/>
                <a:gd name="connsiteY6" fmla="*/ 3496 h 214662"/>
                <a:gd name="connsiteX7" fmla="*/ 82538 w 149704"/>
                <a:gd name="connsiteY7" fmla="*/ 12935 h 214662"/>
                <a:gd name="connsiteX8" fmla="*/ 106223 w 149704"/>
                <a:gd name="connsiteY8" fmla="*/ 29986 h 214662"/>
                <a:gd name="connsiteX9" fmla="*/ 106223 w 149704"/>
                <a:gd name="connsiteY9" fmla="*/ 95756 h 214662"/>
                <a:gd name="connsiteX10" fmla="*/ 67962 w 149704"/>
                <a:gd name="connsiteY10" fmla="*/ 76877 h 214662"/>
                <a:gd name="connsiteX11" fmla="*/ 245 w 149704"/>
                <a:gd name="connsiteY11" fmla="*/ 145996 h 214662"/>
                <a:gd name="connsiteX12" fmla="*/ 64622 w 149704"/>
                <a:gd name="connsiteY12" fmla="*/ 214810 h 214662"/>
                <a:gd name="connsiteX13" fmla="*/ 105312 w 149704"/>
                <a:gd name="connsiteY13" fmla="*/ 194714 h 214662"/>
                <a:gd name="connsiteX14" fmla="*/ 105312 w 149704"/>
                <a:gd name="connsiteY14" fmla="*/ 113111 h 214662"/>
                <a:gd name="connsiteX15" fmla="*/ 105312 w 149704"/>
                <a:gd name="connsiteY15" fmla="*/ 175531 h 214662"/>
                <a:gd name="connsiteX16" fmla="*/ 101972 w 149704"/>
                <a:gd name="connsiteY16" fmla="*/ 186797 h 214662"/>
                <a:gd name="connsiteX17" fmla="*/ 66140 w 149704"/>
                <a:gd name="connsiteY17" fmla="*/ 208111 h 214662"/>
                <a:gd name="connsiteX18" fmla="*/ 34256 w 149704"/>
                <a:gd name="connsiteY18" fmla="*/ 188624 h 214662"/>
                <a:gd name="connsiteX19" fmla="*/ 25449 w 149704"/>
                <a:gd name="connsiteY19" fmla="*/ 146300 h 214662"/>
                <a:gd name="connsiteX20" fmla="*/ 34863 w 149704"/>
                <a:gd name="connsiteY20" fmla="*/ 103063 h 214662"/>
                <a:gd name="connsiteX21" fmla="*/ 69177 w 149704"/>
                <a:gd name="connsiteY21" fmla="*/ 83576 h 214662"/>
                <a:gd name="connsiteX22" fmla="*/ 101972 w 149704"/>
                <a:gd name="connsiteY22" fmla="*/ 101845 h 214662"/>
                <a:gd name="connsiteX23" fmla="*/ 105312 w 149704"/>
                <a:gd name="connsiteY23" fmla="*/ 113111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12" y="194714"/>
                  </a:moveTo>
                  <a:lnTo>
                    <a:pt x="105312" y="214810"/>
                  </a:lnTo>
                  <a:lnTo>
                    <a:pt x="149950" y="211460"/>
                  </a:lnTo>
                  <a:lnTo>
                    <a:pt x="149950" y="202021"/>
                  </a:lnTo>
                  <a:cubicBezTo>
                    <a:pt x="128694" y="202021"/>
                    <a:pt x="126265" y="199890"/>
                    <a:pt x="126265" y="184970"/>
                  </a:cubicBezTo>
                  <a:lnTo>
                    <a:pt x="126265" y="147"/>
                  </a:lnTo>
                  <a:lnTo>
                    <a:pt x="82538" y="3496"/>
                  </a:lnTo>
                  <a:lnTo>
                    <a:pt x="82538" y="12935"/>
                  </a:lnTo>
                  <a:cubicBezTo>
                    <a:pt x="103794" y="12935"/>
                    <a:pt x="106223" y="15067"/>
                    <a:pt x="106223" y="29986"/>
                  </a:cubicBezTo>
                  <a:lnTo>
                    <a:pt x="106223" y="95756"/>
                  </a:lnTo>
                  <a:cubicBezTo>
                    <a:pt x="97417" y="84794"/>
                    <a:pt x="84360" y="76877"/>
                    <a:pt x="67962" y="76877"/>
                  </a:cubicBezTo>
                  <a:cubicBezTo>
                    <a:pt x="32130" y="76877"/>
                    <a:pt x="245" y="106717"/>
                    <a:pt x="245" y="145996"/>
                  </a:cubicBezTo>
                  <a:cubicBezTo>
                    <a:pt x="245" y="184666"/>
                    <a:pt x="30004" y="214810"/>
                    <a:pt x="64622" y="214810"/>
                  </a:cubicBezTo>
                  <a:cubicBezTo>
                    <a:pt x="84056" y="214810"/>
                    <a:pt x="97721" y="204457"/>
                    <a:pt x="105312" y="194714"/>
                  </a:cubicBezTo>
                  <a:close/>
                  <a:moveTo>
                    <a:pt x="105312" y="113111"/>
                  </a:moveTo>
                  <a:lnTo>
                    <a:pt x="105312" y="175531"/>
                  </a:lnTo>
                  <a:cubicBezTo>
                    <a:pt x="105312" y="181012"/>
                    <a:pt x="105312" y="181621"/>
                    <a:pt x="101972" y="186797"/>
                  </a:cubicBezTo>
                  <a:cubicBezTo>
                    <a:pt x="92862" y="201412"/>
                    <a:pt x="79197" y="208111"/>
                    <a:pt x="66140" y="208111"/>
                  </a:cubicBezTo>
                  <a:cubicBezTo>
                    <a:pt x="52475" y="208111"/>
                    <a:pt x="41543" y="200194"/>
                    <a:pt x="34256" y="188624"/>
                  </a:cubicBezTo>
                  <a:cubicBezTo>
                    <a:pt x="26360" y="176140"/>
                    <a:pt x="25449" y="158784"/>
                    <a:pt x="25449" y="146300"/>
                  </a:cubicBezTo>
                  <a:cubicBezTo>
                    <a:pt x="25449" y="135034"/>
                    <a:pt x="26057" y="116765"/>
                    <a:pt x="34863" y="103063"/>
                  </a:cubicBezTo>
                  <a:cubicBezTo>
                    <a:pt x="41240" y="93624"/>
                    <a:pt x="52779" y="83576"/>
                    <a:pt x="69177" y="83576"/>
                  </a:cubicBezTo>
                  <a:cubicBezTo>
                    <a:pt x="79805" y="83576"/>
                    <a:pt x="92558" y="88143"/>
                    <a:pt x="101972" y="101845"/>
                  </a:cubicBezTo>
                  <a:cubicBezTo>
                    <a:pt x="105312" y="107021"/>
                    <a:pt x="105312" y="107630"/>
                    <a:pt x="105312" y="11311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2" name="Freeform: Shape 1901">
              <a:extLst>
                <a:ext uri="{FF2B5EF4-FFF2-40B4-BE49-F238E27FC236}">
                  <a16:creationId xmlns:a16="http://schemas.microsoft.com/office/drawing/2014/main" id="{AB5860AE-B7AB-7242-4E5B-9D87EC68CC47}"/>
                </a:ext>
              </a:extLst>
            </p:cNvPr>
            <p:cNvSpPr/>
            <p:nvPr>
              <p:custDataLst>
                <p:tags r:id="rId162"/>
              </p:custDataLst>
            </p:nvPr>
          </p:nvSpPr>
          <p:spPr>
            <a:xfrm>
              <a:off x="9356219" y="8417928"/>
              <a:ext cx="301535" cy="214662"/>
            </a:xfrm>
            <a:custGeom>
              <a:avLst/>
              <a:gdLst>
                <a:gd name="connsiteX0" fmla="*/ 262007 w 301535"/>
                <a:gd name="connsiteY0" fmla="*/ 35467 h 214662"/>
                <a:gd name="connsiteX1" fmla="*/ 296017 w 301535"/>
                <a:gd name="connsiteY1" fmla="*/ 9586 h 214662"/>
                <a:gd name="connsiteX2" fmla="*/ 301787 w 301535"/>
                <a:gd name="connsiteY2" fmla="*/ 3496 h 214662"/>
                <a:gd name="connsiteX3" fmla="*/ 298143 w 301535"/>
                <a:gd name="connsiteY3" fmla="*/ 147 h 214662"/>
                <a:gd name="connsiteX4" fmla="*/ 274761 w 301535"/>
                <a:gd name="connsiteY4" fmla="*/ 1060 h 214662"/>
                <a:gd name="connsiteX5" fmla="*/ 243180 w 301535"/>
                <a:gd name="connsiteY5" fmla="*/ 147 h 214662"/>
                <a:gd name="connsiteX6" fmla="*/ 237410 w 301535"/>
                <a:gd name="connsiteY6" fmla="*/ 5932 h 214662"/>
                <a:gd name="connsiteX7" fmla="*/ 241965 w 301535"/>
                <a:gd name="connsiteY7" fmla="*/ 9586 h 214662"/>
                <a:gd name="connsiteX8" fmla="*/ 259881 w 301535"/>
                <a:gd name="connsiteY8" fmla="*/ 21461 h 214662"/>
                <a:gd name="connsiteX9" fmla="*/ 255934 w 301535"/>
                <a:gd name="connsiteY9" fmla="*/ 31509 h 214662"/>
                <a:gd name="connsiteX10" fmla="*/ 173945 w 301535"/>
                <a:gd name="connsiteY10" fmla="*/ 174922 h 214662"/>
                <a:gd name="connsiteX11" fmla="*/ 162710 w 301535"/>
                <a:gd name="connsiteY11" fmla="*/ 23897 h 214662"/>
                <a:gd name="connsiteX12" fmla="*/ 183966 w 301535"/>
                <a:gd name="connsiteY12" fmla="*/ 9586 h 214662"/>
                <a:gd name="connsiteX13" fmla="*/ 192165 w 301535"/>
                <a:gd name="connsiteY13" fmla="*/ 3496 h 214662"/>
                <a:gd name="connsiteX14" fmla="*/ 187610 w 301535"/>
                <a:gd name="connsiteY14" fmla="*/ 147 h 214662"/>
                <a:gd name="connsiteX15" fmla="*/ 150563 w 301535"/>
                <a:gd name="connsiteY15" fmla="*/ 1060 h 214662"/>
                <a:gd name="connsiteX16" fmla="*/ 118679 w 301535"/>
                <a:gd name="connsiteY16" fmla="*/ 147 h 214662"/>
                <a:gd name="connsiteX17" fmla="*/ 112909 w 301535"/>
                <a:gd name="connsiteY17" fmla="*/ 6237 h 214662"/>
                <a:gd name="connsiteX18" fmla="*/ 120197 w 301535"/>
                <a:gd name="connsiteY18" fmla="*/ 9586 h 214662"/>
                <a:gd name="connsiteX19" fmla="*/ 136291 w 301535"/>
                <a:gd name="connsiteY19" fmla="*/ 17198 h 214662"/>
                <a:gd name="connsiteX20" fmla="*/ 138113 w 301535"/>
                <a:gd name="connsiteY20" fmla="*/ 40643 h 214662"/>
                <a:gd name="connsiteX21" fmla="*/ 61287 w 301535"/>
                <a:gd name="connsiteY21" fmla="*/ 174922 h 214662"/>
                <a:gd name="connsiteX22" fmla="*/ 49748 w 301535"/>
                <a:gd name="connsiteY22" fmla="*/ 20547 h 214662"/>
                <a:gd name="connsiteX23" fmla="*/ 72826 w 301535"/>
                <a:gd name="connsiteY23" fmla="*/ 9586 h 214662"/>
                <a:gd name="connsiteX24" fmla="*/ 79203 w 301535"/>
                <a:gd name="connsiteY24" fmla="*/ 3496 h 214662"/>
                <a:gd name="connsiteX25" fmla="*/ 74952 w 301535"/>
                <a:gd name="connsiteY25" fmla="*/ 147 h 214662"/>
                <a:gd name="connsiteX26" fmla="*/ 37601 w 301535"/>
                <a:gd name="connsiteY26" fmla="*/ 1060 h 214662"/>
                <a:gd name="connsiteX27" fmla="*/ 5717 w 301535"/>
                <a:gd name="connsiteY27" fmla="*/ 147 h 214662"/>
                <a:gd name="connsiteX28" fmla="*/ 251 w 301535"/>
                <a:gd name="connsiteY28" fmla="*/ 5932 h 214662"/>
                <a:gd name="connsiteX29" fmla="*/ 7843 w 301535"/>
                <a:gd name="connsiteY29" fmla="*/ 9586 h 214662"/>
                <a:gd name="connsiteX30" fmla="*/ 23937 w 301535"/>
                <a:gd name="connsiteY30" fmla="*/ 20852 h 214662"/>
                <a:gd name="connsiteX31" fmla="*/ 37601 w 301535"/>
                <a:gd name="connsiteY31" fmla="*/ 206893 h 214662"/>
                <a:gd name="connsiteX32" fmla="*/ 42460 w 301535"/>
                <a:gd name="connsiteY32" fmla="*/ 214810 h 214662"/>
                <a:gd name="connsiteX33" fmla="*/ 49748 w 301535"/>
                <a:gd name="connsiteY33" fmla="*/ 208416 h 214662"/>
                <a:gd name="connsiteX34" fmla="*/ 139024 w 301535"/>
                <a:gd name="connsiteY34" fmla="*/ 53127 h 214662"/>
                <a:gd name="connsiteX35" fmla="*/ 150260 w 301535"/>
                <a:gd name="connsiteY35" fmla="*/ 206893 h 214662"/>
                <a:gd name="connsiteX36" fmla="*/ 155118 w 301535"/>
                <a:gd name="connsiteY36" fmla="*/ 214810 h 214662"/>
                <a:gd name="connsiteX37" fmla="*/ 162406 w 301535"/>
                <a:gd name="connsiteY37" fmla="*/ 209024 h 214662"/>
                <a:gd name="connsiteX38" fmla="*/ 262007 w 301535"/>
                <a:gd name="connsiteY38" fmla="*/ 35467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007" y="35467"/>
                  </a:moveTo>
                  <a:cubicBezTo>
                    <a:pt x="269599" y="22070"/>
                    <a:pt x="276886" y="11108"/>
                    <a:pt x="296017" y="9586"/>
                  </a:cubicBezTo>
                  <a:cubicBezTo>
                    <a:pt x="298750" y="9281"/>
                    <a:pt x="301787" y="9281"/>
                    <a:pt x="301787" y="3496"/>
                  </a:cubicBezTo>
                  <a:cubicBezTo>
                    <a:pt x="301787" y="2278"/>
                    <a:pt x="300572" y="147"/>
                    <a:pt x="298143" y="147"/>
                  </a:cubicBezTo>
                  <a:cubicBezTo>
                    <a:pt x="290855" y="147"/>
                    <a:pt x="282352" y="1060"/>
                    <a:pt x="274761" y="1060"/>
                  </a:cubicBezTo>
                  <a:cubicBezTo>
                    <a:pt x="264436" y="1060"/>
                    <a:pt x="253201" y="147"/>
                    <a:pt x="243180" y="147"/>
                  </a:cubicBezTo>
                  <a:cubicBezTo>
                    <a:pt x="241358" y="147"/>
                    <a:pt x="237410" y="147"/>
                    <a:pt x="237410" y="5932"/>
                  </a:cubicBezTo>
                  <a:cubicBezTo>
                    <a:pt x="237410" y="9281"/>
                    <a:pt x="240143" y="9586"/>
                    <a:pt x="241965" y="9586"/>
                  </a:cubicBezTo>
                  <a:cubicBezTo>
                    <a:pt x="249253" y="9890"/>
                    <a:pt x="259881" y="12326"/>
                    <a:pt x="259881" y="21461"/>
                  </a:cubicBezTo>
                  <a:cubicBezTo>
                    <a:pt x="259881" y="24810"/>
                    <a:pt x="258363" y="27246"/>
                    <a:pt x="255934" y="31509"/>
                  </a:cubicBezTo>
                  <a:lnTo>
                    <a:pt x="173945" y="174922"/>
                  </a:lnTo>
                  <a:lnTo>
                    <a:pt x="162710" y="23897"/>
                  </a:lnTo>
                  <a:cubicBezTo>
                    <a:pt x="162406" y="17807"/>
                    <a:pt x="161799" y="9890"/>
                    <a:pt x="183966" y="9586"/>
                  </a:cubicBezTo>
                  <a:cubicBezTo>
                    <a:pt x="189128" y="9586"/>
                    <a:pt x="192165" y="9586"/>
                    <a:pt x="192165" y="3496"/>
                  </a:cubicBezTo>
                  <a:cubicBezTo>
                    <a:pt x="192165" y="451"/>
                    <a:pt x="188825" y="147"/>
                    <a:pt x="187610" y="147"/>
                  </a:cubicBezTo>
                  <a:cubicBezTo>
                    <a:pt x="175464" y="147"/>
                    <a:pt x="162710" y="1060"/>
                    <a:pt x="150563" y="1060"/>
                  </a:cubicBezTo>
                  <a:cubicBezTo>
                    <a:pt x="143579" y="1060"/>
                    <a:pt x="125663" y="147"/>
                    <a:pt x="118679" y="147"/>
                  </a:cubicBezTo>
                  <a:cubicBezTo>
                    <a:pt x="116857" y="147"/>
                    <a:pt x="112909" y="147"/>
                    <a:pt x="112909" y="6237"/>
                  </a:cubicBezTo>
                  <a:cubicBezTo>
                    <a:pt x="112909" y="9586"/>
                    <a:pt x="115946" y="9586"/>
                    <a:pt x="120197" y="9586"/>
                  </a:cubicBezTo>
                  <a:cubicBezTo>
                    <a:pt x="133558" y="9586"/>
                    <a:pt x="135684" y="11413"/>
                    <a:pt x="136291" y="17198"/>
                  </a:cubicBezTo>
                  <a:lnTo>
                    <a:pt x="138113" y="40643"/>
                  </a:lnTo>
                  <a:lnTo>
                    <a:pt x="61287" y="174922"/>
                  </a:lnTo>
                  <a:lnTo>
                    <a:pt x="49748" y="20547"/>
                  </a:lnTo>
                  <a:cubicBezTo>
                    <a:pt x="49748" y="16894"/>
                    <a:pt x="49748" y="9890"/>
                    <a:pt x="72826" y="9586"/>
                  </a:cubicBezTo>
                  <a:cubicBezTo>
                    <a:pt x="75863" y="9586"/>
                    <a:pt x="79203" y="9586"/>
                    <a:pt x="79203" y="3496"/>
                  </a:cubicBezTo>
                  <a:cubicBezTo>
                    <a:pt x="79203" y="147"/>
                    <a:pt x="75559" y="147"/>
                    <a:pt x="74952" y="147"/>
                  </a:cubicBezTo>
                  <a:cubicBezTo>
                    <a:pt x="62805" y="147"/>
                    <a:pt x="50051" y="1060"/>
                    <a:pt x="37601" y="1060"/>
                  </a:cubicBezTo>
                  <a:cubicBezTo>
                    <a:pt x="26973" y="1060"/>
                    <a:pt x="16041" y="147"/>
                    <a:pt x="5717" y="147"/>
                  </a:cubicBezTo>
                  <a:cubicBezTo>
                    <a:pt x="4199" y="147"/>
                    <a:pt x="251" y="147"/>
                    <a:pt x="251" y="5932"/>
                  </a:cubicBezTo>
                  <a:cubicBezTo>
                    <a:pt x="251" y="9586"/>
                    <a:pt x="2984" y="9586"/>
                    <a:pt x="7843" y="9586"/>
                  </a:cubicBezTo>
                  <a:cubicBezTo>
                    <a:pt x="23026" y="9586"/>
                    <a:pt x="23329" y="12326"/>
                    <a:pt x="23937" y="20852"/>
                  </a:cubicBezTo>
                  <a:lnTo>
                    <a:pt x="37601" y="206893"/>
                  </a:lnTo>
                  <a:cubicBezTo>
                    <a:pt x="37905" y="212374"/>
                    <a:pt x="38209" y="214810"/>
                    <a:pt x="42460" y="214810"/>
                  </a:cubicBezTo>
                  <a:cubicBezTo>
                    <a:pt x="46104" y="214810"/>
                    <a:pt x="47015" y="212983"/>
                    <a:pt x="49748" y="208416"/>
                  </a:cubicBezTo>
                  <a:lnTo>
                    <a:pt x="139024" y="53127"/>
                  </a:lnTo>
                  <a:lnTo>
                    <a:pt x="150260" y="206893"/>
                  </a:lnTo>
                  <a:cubicBezTo>
                    <a:pt x="150867" y="213287"/>
                    <a:pt x="151474" y="214810"/>
                    <a:pt x="155118" y="214810"/>
                  </a:cubicBezTo>
                  <a:cubicBezTo>
                    <a:pt x="159066" y="214810"/>
                    <a:pt x="160888" y="211765"/>
                    <a:pt x="162406" y="209024"/>
                  </a:cubicBezTo>
                  <a:lnTo>
                    <a:pt x="262007" y="3546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3" name="Freeform: Shape 1902">
              <a:extLst>
                <a:ext uri="{FF2B5EF4-FFF2-40B4-BE49-F238E27FC236}">
                  <a16:creationId xmlns:a16="http://schemas.microsoft.com/office/drawing/2014/main" id="{A7C866CB-93EF-CF03-E722-4C1F60DA132B}"/>
                </a:ext>
              </a:extLst>
            </p:cNvPr>
            <p:cNvSpPr/>
            <p:nvPr>
              <p:custDataLst>
                <p:tags r:id="rId163"/>
              </p:custDataLst>
            </p:nvPr>
          </p:nvSpPr>
          <p:spPr>
            <a:xfrm>
              <a:off x="9633536" y="8577570"/>
              <a:ext cx="122648" cy="139607"/>
            </a:xfrm>
            <a:custGeom>
              <a:avLst/>
              <a:gdLst>
                <a:gd name="connsiteX0" fmla="*/ 88049 w 122648"/>
                <a:gd name="connsiteY0" fmla="*/ 64304 h 139607"/>
                <a:gd name="connsiteX1" fmla="*/ 45111 w 122648"/>
                <a:gd name="connsiteY1" fmla="*/ 148 h 139607"/>
                <a:gd name="connsiteX2" fmla="*/ 15777 w 122648"/>
                <a:gd name="connsiteY2" fmla="*/ 12510 h 139607"/>
                <a:gd name="connsiteX3" fmla="*/ 260 w 122648"/>
                <a:gd name="connsiteY3" fmla="*/ 38514 h 139607"/>
                <a:gd name="connsiteX4" fmla="*/ 3661 w 122648"/>
                <a:gd name="connsiteY4" fmla="*/ 41071 h 139607"/>
                <a:gd name="connsiteX5" fmla="*/ 7700 w 122648"/>
                <a:gd name="connsiteY5" fmla="*/ 37448 h 139607"/>
                <a:gd name="connsiteX6" fmla="*/ 42135 w 122648"/>
                <a:gd name="connsiteY6" fmla="*/ 17200 h 139607"/>
                <a:gd name="connsiteX7" fmla="*/ 80822 w 122648"/>
                <a:gd name="connsiteY7" fmla="*/ 73255 h 139607"/>
                <a:gd name="connsiteX8" fmla="*/ 79334 w 122648"/>
                <a:gd name="connsiteY8" fmla="*/ 88602 h 139607"/>
                <a:gd name="connsiteX9" fmla="*/ 68068 w 122648"/>
                <a:gd name="connsiteY9" fmla="*/ 134640 h 139607"/>
                <a:gd name="connsiteX10" fmla="*/ 71682 w 122648"/>
                <a:gd name="connsiteY10" fmla="*/ 139755 h 139607"/>
                <a:gd name="connsiteX11" fmla="*/ 78909 w 122648"/>
                <a:gd name="connsiteY11" fmla="*/ 128672 h 139607"/>
                <a:gd name="connsiteX12" fmla="*/ 87199 w 122648"/>
                <a:gd name="connsiteY12" fmla="*/ 89241 h 139607"/>
                <a:gd name="connsiteX13" fmla="*/ 104416 w 122648"/>
                <a:gd name="connsiteY13" fmla="*/ 42776 h 139607"/>
                <a:gd name="connsiteX14" fmla="*/ 121846 w 122648"/>
                <a:gd name="connsiteY14" fmla="*/ 7608 h 139607"/>
                <a:gd name="connsiteX15" fmla="*/ 122909 w 122648"/>
                <a:gd name="connsiteY15" fmla="*/ 4837 h 139607"/>
                <a:gd name="connsiteX16" fmla="*/ 119508 w 122648"/>
                <a:gd name="connsiteY16" fmla="*/ 2280 h 139607"/>
                <a:gd name="connsiteX17" fmla="*/ 116320 w 122648"/>
                <a:gd name="connsiteY17" fmla="*/ 3345 h 139607"/>
                <a:gd name="connsiteX18" fmla="*/ 88049 w 122648"/>
                <a:gd name="connsiteY18" fmla="*/ 64304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49" y="64304"/>
                  </a:moveTo>
                  <a:cubicBezTo>
                    <a:pt x="86986" y="51941"/>
                    <a:pt x="79759" y="148"/>
                    <a:pt x="45111" y="148"/>
                  </a:cubicBezTo>
                  <a:cubicBezTo>
                    <a:pt x="32570" y="148"/>
                    <a:pt x="21729" y="6969"/>
                    <a:pt x="15777" y="12510"/>
                  </a:cubicBezTo>
                  <a:cubicBezTo>
                    <a:pt x="2811" y="24233"/>
                    <a:pt x="260" y="37874"/>
                    <a:pt x="260" y="38514"/>
                  </a:cubicBezTo>
                  <a:cubicBezTo>
                    <a:pt x="260" y="41071"/>
                    <a:pt x="3024" y="41071"/>
                    <a:pt x="3661" y="41071"/>
                  </a:cubicBezTo>
                  <a:cubicBezTo>
                    <a:pt x="6425" y="41071"/>
                    <a:pt x="6637" y="40645"/>
                    <a:pt x="7700" y="37448"/>
                  </a:cubicBezTo>
                  <a:cubicBezTo>
                    <a:pt x="12164" y="24873"/>
                    <a:pt x="27894" y="17200"/>
                    <a:pt x="42135" y="17200"/>
                  </a:cubicBezTo>
                  <a:cubicBezTo>
                    <a:pt x="76358" y="17200"/>
                    <a:pt x="80822" y="51515"/>
                    <a:pt x="80822" y="73255"/>
                  </a:cubicBezTo>
                  <a:cubicBezTo>
                    <a:pt x="80822" y="83912"/>
                    <a:pt x="80184" y="86257"/>
                    <a:pt x="79334" y="88602"/>
                  </a:cubicBezTo>
                  <a:cubicBezTo>
                    <a:pt x="74445" y="104587"/>
                    <a:pt x="68068" y="128246"/>
                    <a:pt x="68068" y="134640"/>
                  </a:cubicBezTo>
                  <a:cubicBezTo>
                    <a:pt x="68068" y="136984"/>
                    <a:pt x="68918" y="139755"/>
                    <a:pt x="71682" y="139755"/>
                  </a:cubicBezTo>
                  <a:cubicBezTo>
                    <a:pt x="73169" y="139755"/>
                    <a:pt x="75508" y="139755"/>
                    <a:pt x="78909" y="128672"/>
                  </a:cubicBezTo>
                  <a:cubicBezTo>
                    <a:pt x="81459" y="120360"/>
                    <a:pt x="85498" y="104587"/>
                    <a:pt x="87199" y="89241"/>
                  </a:cubicBezTo>
                  <a:cubicBezTo>
                    <a:pt x="88049" y="81781"/>
                    <a:pt x="99952" y="53007"/>
                    <a:pt x="104416" y="42776"/>
                  </a:cubicBezTo>
                  <a:cubicBezTo>
                    <a:pt x="107392" y="36169"/>
                    <a:pt x="111856" y="26151"/>
                    <a:pt x="121846" y="7608"/>
                  </a:cubicBezTo>
                  <a:cubicBezTo>
                    <a:pt x="122484" y="6542"/>
                    <a:pt x="122909" y="5690"/>
                    <a:pt x="122909" y="4837"/>
                  </a:cubicBezTo>
                  <a:cubicBezTo>
                    <a:pt x="122909" y="2280"/>
                    <a:pt x="120146" y="2280"/>
                    <a:pt x="119508" y="2280"/>
                  </a:cubicBezTo>
                  <a:cubicBezTo>
                    <a:pt x="118871" y="2280"/>
                    <a:pt x="116957" y="2280"/>
                    <a:pt x="116320" y="3345"/>
                  </a:cubicBezTo>
                  <a:cubicBezTo>
                    <a:pt x="113769" y="7821"/>
                    <a:pt x="97614" y="38300"/>
                    <a:pt x="88049" y="6430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4" name="Freeform: Shape 1903">
              <a:extLst>
                <a:ext uri="{FF2B5EF4-FFF2-40B4-BE49-F238E27FC236}">
                  <a16:creationId xmlns:a16="http://schemas.microsoft.com/office/drawing/2014/main" id="{952ABE25-392F-DA66-D0AD-DD0FBBBEA974}"/>
                </a:ext>
              </a:extLst>
            </p:cNvPr>
            <p:cNvSpPr/>
            <p:nvPr>
              <p:custDataLst>
                <p:tags r:id="rId164"/>
              </p:custDataLst>
            </p:nvPr>
          </p:nvSpPr>
          <p:spPr>
            <a:xfrm>
              <a:off x="9792140" y="8418842"/>
              <a:ext cx="166710" cy="207050"/>
            </a:xfrm>
            <a:custGeom>
              <a:avLst/>
              <a:gdLst>
                <a:gd name="connsiteX0" fmla="*/ 158473 w 166710"/>
                <a:gd name="connsiteY0" fmla="*/ 147 h 207050"/>
                <a:gd name="connsiteX1" fmla="*/ 266 w 166710"/>
                <a:gd name="connsiteY1" fmla="*/ 147 h 207050"/>
                <a:gd name="connsiteX2" fmla="*/ 266 w 166710"/>
                <a:gd name="connsiteY2" fmla="*/ 9586 h 207050"/>
                <a:gd name="connsiteX3" fmla="*/ 7553 w 166710"/>
                <a:gd name="connsiteY3" fmla="*/ 9586 h 207050"/>
                <a:gd name="connsiteX4" fmla="*/ 31543 w 166710"/>
                <a:gd name="connsiteY4" fmla="*/ 23897 h 207050"/>
                <a:gd name="connsiteX5" fmla="*/ 31543 w 166710"/>
                <a:gd name="connsiteY5" fmla="*/ 183448 h 207050"/>
                <a:gd name="connsiteX6" fmla="*/ 7553 w 166710"/>
                <a:gd name="connsiteY6" fmla="*/ 197758 h 207050"/>
                <a:gd name="connsiteX7" fmla="*/ 266 w 166710"/>
                <a:gd name="connsiteY7" fmla="*/ 197758 h 207050"/>
                <a:gd name="connsiteX8" fmla="*/ 266 w 166710"/>
                <a:gd name="connsiteY8" fmla="*/ 207198 h 207050"/>
                <a:gd name="connsiteX9" fmla="*/ 46422 w 166710"/>
                <a:gd name="connsiteY9" fmla="*/ 206284 h 207050"/>
                <a:gd name="connsiteX10" fmla="*/ 97437 w 166710"/>
                <a:gd name="connsiteY10" fmla="*/ 207198 h 207050"/>
                <a:gd name="connsiteX11" fmla="*/ 97437 w 166710"/>
                <a:gd name="connsiteY11" fmla="*/ 197758 h 207050"/>
                <a:gd name="connsiteX12" fmla="*/ 87416 w 166710"/>
                <a:gd name="connsiteY12" fmla="*/ 197758 h 207050"/>
                <a:gd name="connsiteX13" fmla="*/ 58568 w 166710"/>
                <a:gd name="connsiteY13" fmla="*/ 183143 h 207050"/>
                <a:gd name="connsiteX14" fmla="*/ 58568 w 166710"/>
                <a:gd name="connsiteY14" fmla="*/ 21765 h 207050"/>
                <a:gd name="connsiteX15" fmla="*/ 73448 w 166710"/>
                <a:gd name="connsiteY15" fmla="*/ 9586 h 207050"/>
                <a:gd name="connsiteX16" fmla="*/ 104725 w 166710"/>
                <a:gd name="connsiteY16" fmla="*/ 9586 h 207050"/>
                <a:gd name="connsiteX17" fmla="*/ 159384 w 166710"/>
                <a:gd name="connsiteY17" fmla="*/ 68656 h 207050"/>
                <a:gd name="connsiteX18" fmla="*/ 166976 w 166710"/>
                <a:gd name="connsiteY18" fmla="*/ 68656 h 207050"/>
                <a:gd name="connsiteX19" fmla="*/ 158473 w 166710"/>
                <a:gd name="connsiteY19" fmla="*/ 147 h 2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710" h="207050">
                  <a:moveTo>
                    <a:pt x="158473" y="147"/>
                  </a:moveTo>
                  <a:lnTo>
                    <a:pt x="266" y="147"/>
                  </a:lnTo>
                  <a:lnTo>
                    <a:pt x="266" y="9586"/>
                  </a:lnTo>
                  <a:lnTo>
                    <a:pt x="7553" y="9586"/>
                  </a:lnTo>
                  <a:cubicBezTo>
                    <a:pt x="30935" y="9586"/>
                    <a:pt x="31543" y="12935"/>
                    <a:pt x="31543" y="23897"/>
                  </a:cubicBezTo>
                  <a:lnTo>
                    <a:pt x="31543" y="183448"/>
                  </a:lnTo>
                  <a:cubicBezTo>
                    <a:pt x="31543" y="194409"/>
                    <a:pt x="30935" y="197758"/>
                    <a:pt x="7553" y="197758"/>
                  </a:cubicBezTo>
                  <a:lnTo>
                    <a:pt x="266" y="197758"/>
                  </a:lnTo>
                  <a:lnTo>
                    <a:pt x="266" y="207198"/>
                  </a:lnTo>
                  <a:cubicBezTo>
                    <a:pt x="10894" y="206284"/>
                    <a:pt x="34579" y="206284"/>
                    <a:pt x="46422" y="206284"/>
                  </a:cubicBezTo>
                  <a:cubicBezTo>
                    <a:pt x="58872" y="206284"/>
                    <a:pt x="86505" y="206284"/>
                    <a:pt x="97437" y="207198"/>
                  </a:cubicBezTo>
                  <a:lnTo>
                    <a:pt x="97437" y="197758"/>
                  </a:lnTo>
                  <a:lnTo>
                    <a:pt x="87416" y="197758"/>
                  </a:lnTo>
                  <a:cubicBezTo>
                    <a:pt x="58568" y="197758"/>
                    <a:pt x="58568" y="193800"/>
                    <a:pt x="58568" y="183143"/>
                  </a:cubicBezTo>
                  <a:lnTo>
                    <a:pt x="58568" y="21765"/>
                  </a:lnTo>
                  <a:cubicBezTo>
                    <a:pt x="58568" y="11717"/>
                    <a:pt x="59176" y="9586"/>
                    <a:pt x="73448" y="9586"/>
                  </a:cubicBezTo>
                  <a:lnTo>
                    <a:pt x="104725" y="9586"/>
                  </a:lnTo>
                  <a:cubicBezTo>
                    <a:pt x="148149" y="9586"/>
                    <a:pt x="154525" y="27551"/>
                    <a:pt x="159384" y="68656"/>
                  </a:cubicBezTo>
                  <a:lnTo>
                    <a:pt x="166976" y="68656"/>
                  </a:lnTo>
                  <a:lnTo>
                    <a:pt x="158473" y="14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5" name="Freeform: Shape 1904">
              <a:extLst>
                <a:ext uri="{FF2B5EF4-FFF2-40B4-BE49-F238E27FC236}">
                  <a16:creationId xmlns:a16="http://schemas.microsoft.com/office/drawing/2014/main" id="{DD415533-749A-5DAB-155A-1FB6FB08277A}"/>
                </a:ext>
              </a:extLst>
            </p:cNvPr>
            <p:cNvSpPr/>
            <p:nvPr>
              <p:custDataLst>
                <p:tags r:id="rId165"/>
              </p:custDataLst>
            </p:nvPr>
          </p:nvSpPr>
          <p:spPr>
            <a:xfrm>
              <a:off x="9979136" y="8577570"/>
              <a:ext cx="122648" cy="139607"/>
            </a:xfrm>
            <a:custGeom>
              <a:avLst/>
              <a:gdLst>
                <a:gd name="connsiteX0" fmla="*/ 88060 w 122648"/>
                <a:gd name="connsiteY0" fmla="*/ 64304 h 139607"/>
                <a:gd name="connsiteX1" fmla="*/ 45123 w 122648"/>
                <a:gd name="connsiteY1" fmla="*/ 148 h 139607"/>
                <a:gd name="connsiteX2" fmla="*/ 15789 w 122648"/>
                <a:gd name="connsiteY2" fmla="*/ 12510 h 139607"/>
                <a:gd name="connsiteX3" fmla="*/ 272 w 122648"/>
                <a:gd name="connsiteY3" fmla="*/ 38514 h 139607"/>
                <a:gd name="connsiteX4" fmla="*/ 3673 w 122648"/>
                <a:gd name="connsiteY4" fmla="*/ 41071 h 139607"/>
                <a:gd name="connsiteX5" fmla="*/ 7711 w 122648"/>
                <a:gd name="connsiteY5" fmla="*/ 37448 h 139607"/>
                <a:gd name="connsiteX6" fmla="*/ 42147 w 122648"/>
                <a:gd name="connsiteY6" fmla="*/ 17200 h 139607"/>
                <a:gd name="connsiteX7" fmla="*/ 80833 w 122648"/>
                <a:gd name="connsiteY7" fmla="*/ 73255 h 139607"/>
                <a:gd name="connsiteX8" fmla="*/ 79345 w 122648"/>
                <a:gd name="connsiteY8" fmla="*/ 88602 h 139607"/>
                <a:gd name="connsiteX9" fmla="*/ 68079 w 122648"/>
                <a:gd name="connsiteY9" fmla="*/ 134640 h 139607"/>
                <a:gd name="connsiteX10" fmla="*/ 71693 w 122648"/>
                <a:gd name="connsiteY10" fmla="*/ 139755 h 139607"/>
                <a:gd name="connsiteX11" fmla="*/ 78920 w 122648"/>
                <a:gd name="connsiteY11" fmla="*/ 128672 h 139607"/>
                <a:gd name="connsiteX12" fmla="*/ 87210 w 122648"/>
                <a:gd name="connsiteY12" fmla="*/ 89241 h 139607"/>
                <a:gd name="connsiteX13" fmla="*/ 104428 w 122648"/>
                <a:gd name="connsiteY13" fmla="*/ 42776 h 139607"/>
                <a:gd name="connsiteX14" fmla="*/ 121858 w 122648"/>
                <a:gd name="connsiteY14" fmla="*/ 7608 h 139607"/>
                <a:gd name="connsiteX15" fmla="*/ 122921 w 122648"/>
                <a:gd name="connsiteY15" fmla="*/ 4837 h 139607"/>
                <a:gd name="connsiteX16" fmla="*/ 119520 w 122648"/>
                <a:gd name="connsiteY16" fmla="*/ 2280 h 139607"/>
                <a:gd name="connsiteX17" fmla="*/ 116331 w 122648"/>
                <a:gd name="connsiteY17" fmla="*/ 3345 h 139607"/>
                <a:gd name="connsiteX18" fmla="*/ 88060 w 122648"/>
                <a:gd name="connsiteY18" fmla="*/ 64304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60" y="64304"/>
                  </a:moveTo>
                  <a:cubicBezTo>
                    <a:pt x="86997" y="51941"/>
                    <a:pt x="79770" y="148"/>
                    <a:pt x="45123" y="148"/>
                  </a:cubicBezTo>
                  <a:cubicBezTo>
                    <a:pt x="32581" y="148"/>
                    <a:pt x="21741" y="6969"/>
                    <a:pt x="15789" y="12510"/>
                  </a:cubicBezTo>
                  <a:cubicBezTo>
                    <a:pt x="2822" y="24233"/>
                    <a:pt x="272" y="37874"/>
                    <a:pt x="272" y="38514"/>
                  </a:cubicBezTo>
                  <a:cubicBezTo>
                    <a:pt x="272" y="41071"/>
                    <a:pt x="3035" y="41071"/>
                    <a:pt x="3673" y="41071"/>
                  </a:cubicBezTo>
                  <a:cubicBezTo>
                    <a:pt x="6436" y="41071"/>
                    <a:pt x="6649" y="40645"/>
                    <a:pt x="7711" y="37448"/>
                  </a:cubicBezTo>
                  <a:cubicBezTo>
                    <a:pt x="12175" y="24873"/>
                    <a:pt x="27905" y="17200"/>
                    <a:pt x="42147" y="17200"/>
                  </a:cubicBezTo>
                  <a:cubicBezTo>
                    <a:pt x="76369" y="17200"/>
                    <a:pt x="80833" y="51515"/>
                    <a:pt x="80833" y="73255"/>
                  </a:cubicBezTo>
                  <a:cubicBezTo>
                    <a:pt x="80833" y="83912"/>
                    <a:pt x="80195" y="86257"/>
                    <a:pt x="79345" y="88602"/>
                  </a:cubicBezTo>
                  <a:cubicBezTo>
                    <a:pt x="74456" y="104587"/>
                    <a:pt x="68079" y="128246"/>
                    <a:pt x="68079" y="134640"/>
                  </a:cubicBezTo>
                  <a:cubicBezTo>
                    <a:pt x="68079" y="136984"/>
                    <a:pt x="68930" y="139755"/>
                    <a:pt x="71693" y="139755"/>
                  </a:cubicBezTo>
                  <a:cubicBezTo>
                    <a:pt x="73181" y="139755"/>
                    <a:pt x="75519" y="139755"/>
                    <a:pt x="78920" y="128672"/>
                  </a:cubicBezTo>
                  <a:cubicBezTo>
                    <a:pt x="81471" y="120360"/>
                    <a:pt x="85509" y="104587"/>
                    <a:pt x="87210" y="89241"/>
                  </a:cubicBezTo>
                  <a:cubicBezTo>
                    <a:pt x="88060" y="81781"/>
                    <a:pt x="99964" y="53007"/>
                    <a:pt x="104428" y="42776"/>
                  </a:cubicBezTo>
                  <a:cubicBezTo>
                    <a:pt x="107403" y="36169"/>
                    <a:pt x="111867" y="26151"/>
                    <a:pt x="121858" y="7608"/>
                  </a:cubicBezTo>
                  <a:cubicBezTo>
                    <a:pt x="122495" y="6542"/>
                    <a:pt x="122921" y="5690"/>
                    <a:pt x="122921" y="4837"/>
                  </a:cubicBezTo>
                  <a:cubicBezTo>
                    <a:pt x="122921" y="2280"/>
                    <a:pt x="120157" y="2280"/>
                    <a:pt x="119520" y="2280"/>
                  </a:cubicBezTo>
                  <a:cubicBezTo>
                    <a:pt x="118882" y="2280"/>
                    <a:pt x="116969" y="2280"/>
                    <a:pt x="116331" y="3345"/>
                  </a:cubicBezTo>
                  <a:cubicBezTo>
                    <a:pt x="113780" y="7821"/>
                    <a:pt x="97626" y="38300"/>
                    <a:pt x="88060" y="6430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6" name="Freeform: Shape 1905">
              <a:extLst>
                <a:ext uri="{FF2B5EF4-FFF2-40B4-BE49-F238E27FC236}">
                  <a16:creationId xmlns:a16="http://schemas.microsoft.com/office/drawing/2014/main" id="{5DCC932D-0322-1738-59AB-0F36EE076D18}"/>
                </a:ext>
              </a:extLst>
            </p:cNvPr>
            <p:cNvSpPr/>
            <p:nvPr>
              <p:custDataLst>
                <p:tags r:id="rId166"/>
              </p:custDataLst>
            </p:nvPr>
          </p:nvSpPr>
          <p:spPr>
            <a:xfrm>
              <a:off x="10157782" y="8397528"/>
              <a:ext cx="70449" cy="304486"/>
            </a:xfrm>
            <a:custGeom>
              <a:avLst/>
              <a:gdLst>
                <a:gd name="connsiteX0" fmla="*/ 70726 w 70449"/>
                <a:gd name="connsiteY0" fmla="*/ 301588 h 304486"/>
                <a:gd name="connsiteX1" fmla="*/ 65564 w 70449"/>
                <a:gd name="connsiteY1" fmla="*/ 294890 h 304486"/>
                <a:gd name="connsiteX2" fmla="*/ 17889 w 70449"/>
                <a:gd name="connsiteY2" fmla="*/ 152390 h 304486"/>
                <a:gd name="connsiteX3" fmla="*/ 66779 w 70449"/>
                <a:gd name="connsiteY3" fmla="*/ 8368 h 304486"/>
                <a:gd name="connsiteX4" fmla="*/ 70726 w 70449"/>
                <a:gd name="connsiteY4" fmla="*/ 3192 h 304486"/>
                <a:gd name="connsiteX5" fmla="*/ 67690 w 70449"/>
                <a:gd name="connsiteY5" fmla="*/ 147 h 304486"/>
                <a:gd name="connsiteX6" fmla="*/ 19408 w 70449"/>
                <a:gd name="connsiteY6" fmla="*/ 59522 h 304486"/>
                <a:gd name="connsiteX7" fmla="*/ 277 w 70449"/>
                <a:gd name="connsiteY7" fmla="*/ 152390 h 304486"/>
                <a:gd name="connsiteX8" fmla="*/ 20319 w 70449"/>
                <a:gd name="connsiteY8" fmla="*/ 247390 h 304486"/>
                <a:gd name="connsiteX9" fmla="*/ 67690 w 70449"/>
                <a:gd name="connsiteY9" fmla="*/ 304633 h 304486"/>
                <a:gd name="connsiteX10" fmla="*/ 70726 w 70449"/>
                <a:gd name="connsiteY10" fmla="*/ 301588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26" y="301588"/>
                  </a:moveTo>
                  <a:cubicBezTo>
                    <a:pt x="70726" y="300675"/>
                    <a:pt x="70726" y="300066"/>
                    <a:pt x="65564" y="294890"/>
                  </a:cubicBezTo>
                  <a:cubicBezTo>
                    <a:pt x="27606" y="256524"/>
                    <a:pt x="17889" y="198976"/>
                    <a:pt x="17889" y="152390"/>
                  </a:cubicBezTo>
                  <a:cubicBezTo>
                    <a:pt x="17889" y="99409"/>
                    <a:pt x="29428" y="46429"/>
                    <a:pt x="66779" y="8368"/>
                  </a:cubicBezTo>
                  <a:cubicBezTo>
                    <a:pt x="70726" y="4714"/>
                    <a:pt x="70726" y="4105"/>
                    <a:pt x="70726" y="3192"/>
                  </a:cubicBezTo>
                  <a:cubicBezTo>
                    <a:pt x="70726" y="1060"/>
                    <a:pt x="69512" y="147"/>
                    <a:pt x="67690" y="147"/>
                  </a:cubicBezTo>
                  <a:cubicBezTo>
                    <a:pt x="64653" y="147"/>
                    <a:pt x="37324" y="20852"/>
                    <a:pt x="19408" y="59522"/>
                  </a:cubicBezTo>
                  <a:cubicBezTo>
                    <a:pt x="3921" y="93015"/>
                    <a:pt x="277" y="126813"/>
                    <a:pt x="277" y="152390"/>
                  </a:cubicBezTo>
                  <a:cubicBezTo>
                    <a:pt x="277" y="176140"/>
                    <a:pt x="3617" y="212983"/>
                    <a:pt x="20319" y="247390"/>
                  </a:cubicBezTo>
                  <a:cubicBezTo>
                    <a:pt x="38538" y="284842"/>
                    <a:pt x="64653" y="304633"/>
                    <a:pt x="67690" y="304633"/>
                  </a:cubicBezTo>
                  <a:cubicBezTo>
                    <a:pt x="69512" y="304633"/>
                    <a:pt x="70726" y="303720"/>
                    <a:pt x="70726" y="30158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7" name="Freeform: Shape 1906">
              <a:extLst>
                <a:ext uri="{FF2B5EF4-FFF2-40B4-BE49-F238E27FC236}">
                  <a16:creationId xmlns:a16="http://schemas.microsoft.com/office/drawing/2014/main" id="{39D7DBB2-6B01-18D1-49A8-6D7BD52BE5DA}"/>
                </a:ext>
              </a:extLst>
            </p:cNvPr>
            <p:cNvSpPr/>
            <p:nvPr>
              <p:custDataLst>
                <p:tags r:id="rId167"/>
              </p:custDataLst>
            </p:nvPr>
          </p:nvSpPr>
          <p:spPr>
            <a:xfrm>
              <a:off x="10262512" y="8417928"/>
              <a:ext cx="301535" cy="214662"/>
            </a:xfrm>
            <a:custGeom>
              <a:avLst/>
              <a:gdLst>
                <a:gd name="connsiteX0" fmla="*/ 262037 w 301535"/>
                <a:gd name="connsiteY0" fmla="*/ 35467 h 214662"/>
                <a:gd name="connsiteX1" fmla="*/ 296047 w 301535"/>
                <a:gd name="connsiteY1" fmla="*/ 9586 h 214662"/>
                <a:gd name="connsiteX2" fmla="*/ 301816 w 301535"/>
                <a:gd name="connsiteY2" fmla="*/ 3496 h 214662"/>
                <a:gd name="connsiteX3" fmla="*/ 298172 w 301535"/>
                <a:gd name="connsiteY3" fmla="*/ 147 h 214662"/>
                <a:gd name="connsiteX4" fmla="*/ 274791 w 301535"/>
                <a:gd name="connsiteY4" fmla="*/ 1060 h 214662"/>
                <a:gd name="connsiteX5" fmla="*/ 243210 w 301535"/>
                <a:gd name="connsiteY5" fmla="*/ 147 h 214662"/>
                <a:gd name="connsiteX6" fmla="*/ 237440 w 301535"/>
                <a:gd name="connsiteY6" fmla="*/ 5932 h 214662"/>
                <a:gd name="connsiteX7" fmla="*/ 241995 w 301535"/>
                <a:gd name="connsiteY7" fmla="*/ 9586 h 214662"/>
                <a:gd name="connsiteX8" fmla="*/ 259911 w 301535"/>
                <a:gd name="connsiteY8" fmla="*/ 21461 h 214662"/>
                <a:gd name="connsiteX9" fmla="*/ 255964 w 301535"/>
                <a:gd name="connsiteY9" fmla="*/ 31509 h 214662"/>
                <a:gd name="connsiteX10" fmla="*/ 173975 w 301535"/>
                <a:gd name="connsiteY10" fmla="*/ 174922 h 214662"/>
                <a:gd name="connsiteX11" fmla="*/ 162740 w 301535"/>
                <a:gd name="connsiteY11" fmla="*/ 23897 h 214662"/>
                <a:gd name="connsiteX12" fmla="*/ 183996 w 301535"/>
                <a:gd name="connsiteY12" fmla="*/ 9586 h 214662"/>
                <a:gd name="connsiteX13" fmla="*/ 192195 w 301535"/>
                <a:gd name="connsiteY13" fmla="*/ 3496 h 214662"/>
                <a:gd name="connsiteX14" fmla="*/ 187640 w 301535"/>
                <a:gd name="connsiteY14" fmla="*/ 147 h 214662"/>
                <a:gd name="connsiteX15" fmla="*/ 150593 w 301535"/>
                <a:gd name="connsiteY15" fmla="*/ 1060 h 214662"/>
                <a:gd name="connsiteX16" fmla="*/ 118709 w 301535"/>
                <a:gd name="connsiteY16" fmla="*/ 147 h 214662"/>
                <a:gd name="connsiteX17" fmla="*/ 112939 w 301535"/>
                <a:gd name="connsiteY17" fmla="*/ 6237 h 214662"/>
                <a:gd name="connsiteX18" fmla="*/ 120227 w 301535"/>
                <a:gd name="connsiteY18" fmla="*/ 9586 h 214662"/>
                <a:gd name="connsiteX19" fmla="*/ 136321 w 301535"/>
                <a:gd name="connsiteY19" fmla="*/ 17198 h 214662"/>
                <a:gd name="connsiteX20" fmla="*/ 138143 w 301535"/>
                <a:gd name="connsiteY20" fmla="*/ 40643 h 214662"/>
                <a:gd name="connsiteX21" fmla="*/ 61317 w 301535"/>
                <a:gd name="connsiteY21" fmla="*/ 174922 h 214662"/>
                <a:gd name="connsiteX22" fmla="*/ 49778 w 301535"/>
                <a:gd name="connsiteY22" fmla="*/ 20547 h 214662"/>
                <a:gd name="connsiteX23" fmla="*/ 72856 w 301535"/>
                <a:gd name="connsiteY23" fmla="*/ 9586 h 214662"/>
                <a:gd name="connsiteX24" fmla="*/ 79233 w 301535"/>
                <a:gd name="connsiteY24" fmla="*/ 3496 h 214662"/>
                <a:gd name="connsiteX25" fmla="*/ 74981 w 301535"/>
                <a:gd name="connsiteY25" fmla="*/ 147 h 214662"/>
                <a:gd name="connsiteX26" fmla="*/ 37631 w 301535"/>
                <a:gd name="connsiteY26" fmla="*/ 1060 h 214662"/>
                <a:gd name="connsiteX27" fmla="*/ 5747 w 301535"/>
                <a:gd name="connsiteY27" fmla="*/ 147 h 214662"/>
                <a:gd name="connsiteX28" fmla="*/ 281 w 301535"/>
                <a:gd name="connsiteY28" fmla="*/ 5932 h 214662"/>
                <a:gd name="connsiteX29" fmla="*/ 7872 w 301535"/>
                <a:gd name="connsiteY29" fmla="*/ 9586 h 214662"/>
                <a:gd name="connsiteX30" fmla="*/ 23966 w 301535"/>
                <a:gd name="connsiteY30" fmla="*/ 20852 h 214662"/>
                <a:gd name="connsiteX31" fmla="*/ 37631 w 301535"/>
                <a:gd name="connsiteY31" fmla="*/ 206893 h 214662"/>
                <a:gd name="connsiteX32" fmla="*/ 42490 w 301535"/>
                <a:gd name="connsiteY32" fmla="*/ 214810 h 214662"/>
                <a:gd name="connsiteX33" fmla="*/ 49778 w 301535"/>
                <a:gd name="connsiteY33" fmla="*/ 208416 h 214662"/>
                <a:gd name="connsiteX34" fmla="*/ 139054 w 301535"/>
                <a:gd name="connsiteY34" fmla="*/ 53127 h 214662"/>
                <a:gd name="connsiteX35" fmla="*/ 150289 w 301535"/>
                <a:gd name="connsiteY35" fmla="*/ 206893 h 214662"/>
                <a:gd name="connsiteX36" fmla="*/ 155148 w 301535"/>
                <a:gd name="connsiteY36" fmla="*/ 214810 h 214662"/>
                <a:gd name="connsiteX37" fmla="*/ 162436 w 301535"/>
                <a:gd name="connsiteY37" fmla="*/ 209024 h 214662"/>
                <a:gd name="connsiteX38" fmla="*/ 262037 w 301535"/>
                <a:gd name="connsiteY38" fmla="*/ 35467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535" h="214662">
                  <a:moveTo>
                    <a:pt x="262037" y="35467"/>
                  </a:moveTo>
                  <a:cubicBezTo>
                    <a:pt x="269628" y="22070"/>
                    <a:pt x="276916" y="11108"/>
                    <a:pt x="296047" y="9586"/>
                  </a:cubicBezTo>
                  <a:cubicBezTo>
                    <a:pt x="298780" y="9281"/>
                    <a:pt x="301816" y="9281"/>
                    <a:pt x="301816" y="3496"/>
                  </a:cubicBezTo>
                  <a:cubicBezTo>
                    <a:pt x="301816" y="2278"/>
                    <a:pt x="300602" y="147"/>
                    <a:pt x="298172" y="147"/>
                  </a:cubicBezTo>
                  <a:cubicBezTo>
                    <a:pt x="290885" y="147"/>
                    <a:pt x="282382" y="1060"/>
                    <a:pt x="274791" y="1060"/>
                  </a:cubicBezTo>
                  <a:cubicBezTo>
                    <a:pt x="264466" y="1060"/>
                    <a:pt x="253231" y="147"/>
                    <a:pt x="243210" y="147"/>
                  </a:cubicBezTo>
                  <a:cubicBezTo>
                    <a:pt x="241388" y="147"/>
                    <a:pt x="237440" y="147"/>
                    <a:pt x="237440" y="5932"/>
                  </a:cubicBezTo>
                  <a:cubicBezTo>
                    <a:pt x="237440" y="9281"/>
                    <a:pt x="240173" y="9586"/>
                    <a:pt x="241995" y="9586"/>
                  </a:cubicBezTo>
                  <a:cubicBezTo>
                    <a:pt x="249283" y="9890"/>
                    <a:pt x="259911" y="12326"/>
                    <a:pt x="259911" y="21461"/>
                  </a:cubicBezTo>
                  <a:cubicBezTo>
                    <a:pt x="259911" y="24810"/>
                    <a:pt x="258393" y="27246"/>
                    <a:pt x="255964" y="31509"/>
                  </a:cubicBezTo>
                  <a:lnTo>
                    <a:pt x="173975" y="174922"/>
                  </a:lnTo>
                  <a:lnTo>
                    <a:pt x="162740" y="23897"/>
                  </a:lnTo>
                  <a:cubicBezTo>
                    <a:pt x="162436" y="17807"/>
                    <a:pt x="161829" y="9890"/>
                    <a:pt x="183996" y="9586"/>
                  </a:cubicBezTo>
                  <a:cubicBezTo>
                    <a:pt x="189158" y="9586"/>
                    <a:pt x="192195" y="9586"/>
                    <a:pt x="192195" y="3496"/>
                  </a:cubicBezTo>
                  <a:cubicBezTo>
                    <a:pt x="192195" y="451"/>
                    <a:pt x="188854" y="147"/>
                    <a:pt x="187640" y="147"/>
                  </a:cubicBezTo>
                  <a:cubicBezTo>
                    <a:pt x="175493" y="147"/>
                    <a:pt x="162740" y="1060"/>
                    <a:pt x="150593" y="1060"/>
                  </a:cubicBezTo>
                  <a:cubicBezTo>
                    <a:pt x="143609" y="1060"/>
                    <a:pt x="125693" y="147"/>
                    <a:pt x="118709" y="147"/>
                  </a:cubicBezTo>
                  <a:cubicBezTo>
                    <a:pt x="116887" y="147"/>
                    <a:pt x="112939" y="147"/>
                    <a:pt x="112939" y="6237"/>
                  </a:cubicBezTo>
                  <a:cubicBezTo>
                    <a:pt x="112939" y="9586"/>
                    <a:pt x="115976" y="9586"/>
                    <a:pt x="120227" y="9586"/>
                  </a:cubicBezTo>
                  <a:cubicBezTo>
                    <a:pt x="133588" y="9586"/>
                    <a:pt x="135714" y="11413"/>
                    <a:pt x="136321" y="17198"/>
                  </a:cubicBezTo>
                  <a:lnTo>
                    <a:pt x="138143" y="40643"/>
                  </a:lnTo>
                  <a:lnTo>
                    <a:pt x="61317" y="174922"/>
                  </a:lnTo>
                  <a:lnTo>
                    <a:pt x="49778" y="20547"/>
                  </a:lnTo>
                  <a:cubicBezTo>
                    <a:pt x="49778" y="16894"/>
                    <a:pt x="49778" y="9890"/>
                    <a:pt x="72856" y="9586"/>
                  </a:cubicBezTo>
                  <a:cubicBezTo>
                    <a:pt x="75892" y="9586"/>
                    <a:pt x="79233" y="9586"/>
                    <a:pt x="79233" y="3496"/>
                  </a:cubicBezTo>
                  <a:cubicBezTo>
                    <a:pt x="79233" y="147"/>
                    <a:pt x="75589" y="147"/>
                    <a:pt x="74981" y="147"/>
                  </a:cubicBezTo>
                  <a:cubicBezTo>
                    <a:pt x="62835" y="147"/>
                    <a:pt x="50081" y="1060"/>
                    <a:pt x="37631" y="1060"/>
                  </a:cubicBezTo>
                  <a:cubicBezTo>
                    <a:pt x="27003" y="1060"/>
                    <a:pt x="16071" y="147"/>
                    <a:pt x="5747" y="147"/>
                  </a:cubicBezTo>
                  <a:cubicBezTo>
                    <a:pt x="4228" y="147"/>
                    <a:pt x="281" y="147"/>
                    <a:pt x="281" y="5932"/>
                  </a:cubicBezTo>
                  <a:cubicBezTo>
                    <a:pt x="281" y="9586"/>
                    <a:pt x="3014" y="9586"/>
                    <a:pt x="7872" y="9586"/>
                  </a:cubicBezTo>
                  <a:cubicBezTo>
                    <a:pt x="23055" y="9586"/>
                    <a:pt x="23359" y="12326"/>
                    <a:pt x="23966" y="20852"/>
                  </a:cubicBezTo>
                  <a:lnTo>
                    <a:pt x="37631" y="206893"/>
                  </a:lnTo>
                  <a:cubicBezTo>
                    <a:pt x="37935" y="212374"/>
                    <a:pt x="38238" y="214810"/>
                    <a:pt x="42490" y="214810"/>
                  </a:cubicBezTo>
                  <a:cubicBezTo>
                    <a:pt x="46134" y="214810"/>
                    <a:pt x="47045" y="212983"/>
                    <a:pt x="49778" y="208416"/>
                  </a:cubicBezTo>
                  <a:lnTo>
                    <a:pt x="139054" y="53127"/>
                  </a:lnTo>
                  <a:lnTo>
                    <a:pt x="150289" y="206893"/>
                  </a:lnTo>
                  <a:cubicBezTo>
                    <a:pt x="150897" y="213287"/>
                    <a:pt x="151504" y="214810"/>
                    <a:pt x="155148" y="214810"/>
                  </a:cubicBezTo>
                  <a:cubicBezTo>
                    <a:pt x="159096" y="214810"/>
                    <a:pt x="160918" y="211765"/>
                    <a:pt x="162436" y="209024"/>
                  </a:cubicBezTo>
                  <a:lnTo>
                    <a:pt x="262037" y="3546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8" name="Freeform: Shape 1907">
              <a:extLst>
                <a:ext uri="{FF2B5EF4-FFF2-40B4-BE49-F238E27FC236}">
                  <a16:creationId xmlns:a16="http://schemas.microsoft.com/office/drawing/2014/main" id="{639DFDC1-74F3-52FE-6B78-809639F14798}"/>
                </a:ext>
              </a:extLst>
            </p:cNvPr>
            <p:cNvSpPr/>
            <p:nvPr>
              <p:custDataLst>
                <p:tags r:id="rId168"/>
              </p:custDataLst>
            </p:nvPr>
          </p:nvSpPr>
          <p:spPr>
            <a:xfrm>
              <a:off x="10539829" y="8577570"/>
              <a:ext cx="122648" cy="139607"/>
            </a:xfrm>
            <a:custGeom>
              <a:avLst/>
              <a:gdLst>
                <a:gd name="connsiteX0" fmla="*/ 88079 w 122648"/>
                <a:gd name="connsiteY0" fmla="*/ 64304 h 139607"/>
                <a:gd name="connsiteX1" fmla="*/ 45141 w 122648"/>
                <a:gd name="connsiteY1" fmla="*/ 148 h 139607"/>
                <a:gd name="connsiteX2" fmla="*/ 15807 w 122648"/>
                <a:gd name="connsiteY2" fmla="*/ 12510 h 139607"/>
                <a:gd name="connsiteX3" fmla="*/ 290 w 122648"/>
                <a:gd name="connsiteY3" fmla="*/ 38514 h 139607"/>
                <a:gd name="connsiteX4" fmla="*/ 3691 w 122648"/>
                <a:gd name="connsiteY4" fmla="*/ 41071 h 139607"/>
                <a:gd name="connsiteX5" fmla="*/ 7730 w 122648"/>
                <a:gd name="connsiteY5" fmla="*/ 37448 h 139607"/>
                <a:gd name="connsiteX6" fmla="*/ 42165 w 122648"/>
                <a:gd name="connsiteY6" fmla="*/ 17200 h 139607"/>
                <a:gd name="connsiteX7" fmla="*/ 80851 w 122648"/>
                <a:gd name="connsiteY7" fmla="*/ 73255 h 139607"/>
                <a:gd name="connsiteX8" fmla="*/ 79364 w 122648"/>
                <a:gd name="connsiteY8" fmla="*/ 88602 h 139607"/>
                <a:gd name="connsiteX9" fmla="*/ 68098 w 122648"/>
                <a:gd name="connsiteY9" fmla="*/ 134640 h 139607"/>
                <a:gd name="connsiteX10" fmla="*/ 71711 w 122648"/>
                <a:gd name="connsiteY10" fmla="*/ 139755 h 139607"/>
                <a:gd name="connsiteX11" fmla="*/ 78938 w 122648"/>
                <a:gd name="connsiteY11" fmla="*/ 128672 h 139607"/>
                <a:gd name="connsiteX12" fmla="*/ 87228 w 122648"/>
                <a:gd name="connsiteY12" fmla="*/ 89241 h 139607"/>
                <a:gd name="connsiteX13" fmla="*/ 104446 w 122648"/>
                <a:gd name="connsiteY13" fmla="*/ 42776 h 139607"/>
                <a:gd name="connsiteX14" fmla="*/ 121876 w 122648"/>
                <a:gd name="connsiteY14" fmla="*/ 7608 h 139607"/>
                <a:gd name="connsiteX15" fmla="*/ 122939 w 122648"/>
                <a:gd name="connsiteY15" fmla="*/ 4837 h 139607"/>
                <a:gd name="connsiteX16" fmla="*/ 119538 w 122648"/>
                <a:gd name="connsiteY16" fmla="*/ 2280 h 139607"/>
                <a:gd name="connsiteX17" fmla="*/ 116349 w 122648"/>
                <a:gd name="connsiteY17" fmla="*/ 3345 h 139607"/>
                <a:gd name="connsiteX18" fmla="*/ 88079 w 122648"/>
                <a:gd name="connsiteY18" fmla="*/ 64304 h 13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648" h="139607">
                  <a:moveTo>
                    <a:pt x="88079" y="64304"/>
                  </a:moveTo>
                  <a:cubicBezTo>
                    <a:pt x="87016" y="51941"/>
                    <a:pt x="79789" y="148"/>
                    <a:pt x="45141" y="148"/>
                  </a:cubicBezTo>
                  <a:cubicBezTo>
                    <a:pt x="32600" y="148"/>
                    <a:pt x="21759" y="6969"/>
                    <a:pt x="15807" y="12510"/>
                  </a:cubicBezTo>
                  <a:cubicBezTo>
                    <a:pt x="2841" y="24233"/>
                    <a:pt x="290" y="37874"/>
                    <a:pt x="290" y="38514"/>
                  </a:cubicBezTo>
                  <a:cubicBezTo>
                    <a:pt x="290" y="41071"/>
                    <a:pt x="3053" y="41071"/>
                    <a:pt x="3691" y="41071"/>
                  </a:cubicBezTo>
                  <a:cubicBezTo>
                    <a:pt x="6454" y="41071"/>
                    <a:pt x="6667" y="40645"/>
                    <a:pt x="7730" y="37448"/>
                  </a:cubicBezTo>
                  <a:cubicBezTo>
                    <a:pt x="12194" y="24873"/>
                    <a:pt x="27923" y="17200"/>
                    <a:pt x="42165" y="17200"/>
                  </a:cubicBezTo>
                  <a:cubicBezTo>
                    <a:pt x="76388" y="17200"/>
                    <a:pt x="80851" y="51515"/>
                    <a:pt x="80851" y="73255"/>
                  </a:cubicBezTo>
                  <a:cubicBezTo>
                    <a:pt x="80851" y="83912"/>
                    <a:pt x="80214" y="86257"/>
                    <a:pt x="79364" y="88602"/>
                  </a:cubicBezTo>
                  <a:cubicBezTo>
                    <a:pt x="74475" y="104587"/>
                    <a:pt x="68098" y="128246"/>
                    <a:pt x="68098" y="134640"/>
                  </a:cubicBezTo>
                  <a:cubicBezTo>
                    <a:pt x="68098" y="136984"/>
                    <a:pt x="68948" y="139755"/>
                    <a:pt x="71711" y="139755"/>
                  </a:cubicBezTo>
                  <a:cubicBezTo>
                    <a:pt x="73199" y="139755"/>
                    <a:pt x="75537" y="139755"/>
                    <a:pt x="78938" y="128672"/>
                  </a:cubicBezTo>
                  <a:cubicBezTo>
                    <a:pt x="81489" y="120360"/>
                    <a:pt x="85528" y="104587"/>
                    <a:pt x="87228" y="89241"/>
                  </a:cubicBezTo>
                  <a:cubicBezTo>
                    <a:pt x="88079" y="81781"/>
                    <a:pt x="99982" y="53007"/>
                    <a:pt x="104446" y="42776"/>
                  </a:cubicBezTo>
                  <a:cubicBezTo>
                    <a:pt x="107422" y="36169"/>
                    <a:pt x="111886" y="26151"/>
                    <a:pt x="121876" y="7608"/>
                  </a:cubicBezTo>
                  <a:cubicBezTo>
                    <a:pt x="122514" y="6542"/>
                    <a:pt x="122939" y="5690"/>
                    <a:pt x="122939" y="4837"/>
                  </a:cubicBezTo>
                  <a:cubicBezTo>
                    <a:pt x="122939" y="2280"/>
                    <a:pt x="120176" y="2280"/>
                    <a:pt x="119538" y="2280"/>
                  </a:cubicBezTo>
                  <a:cubicBezTo>
                    <a:pt x="118900" y="2280"/>
                    <a:pt x="116987" y="2280"/>
                    <a:pt x="116349" y="3345"/>
                  </a:cubicBezTo>
                  <a:cubicBezTo>
                    <a:pt x="113799" y="7821"/>
                    <a:pt x="97644" y="38300"/>
                    <a:pt x="88079" y="6430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9" name="Freeform: Shape 1908">
              <a:extLst>
                <a:ext uri="{FF2B5EF4-FFF2-40B4-BE49-F238E27FC236}">
                  <a16:creationId xmlns:a16="http://schemas.microsoft.com/office/drawing/2014/main" id="{3CB64F5B-7E89-F1B1-EE8E-E87DC315985B}"/>
                </a:ext>
              </a:extLst>
            </p:cNvPr>
            <p:cNvSpPr/>
            <p:nvPr>
              <p:custDataLst>
                <p:tags r:id="rId169"/>
              </p:custDataLst>
            </p:nvPr>
          </p:nvSpPr>
          <p:spPr>
            <a:xfrm>
              <a:off x="10705721" y="8397528"/>
              <a:ext cx="70449" cy="304486"/>
            </a:xfrm>
            <a:custGeom>
              <a:avLst/>
              <a:gdLst>
                <a:gd name="connsiteX0" fmla="*/ 70745 w 70449"/>
                <a:gd name="connsiteY0" fmla="*/ 152390 h 304486"/>
                <a:gd name="connsiteX1" fmla="*/ 50703 w 70449"/>
                <a:gd name="connsiteY1" fmla="*/ 57390 h 304486"/>
                <a:gd name="connsiteX2" fmla="*/ 3332 w 70449"/>
                <a:gd name="connsiteY2" fmla="*/ 147 h 304486"/>
                <a:gd name="connsiteX3" fmla="*/ 295 w 70449"/>
                <a:gd name="connsiteY3" fmla="*/ 3192 h 304486"/>
                <a:gd name="connsiteX4" fmla="*/ 6065 w 70449"/>
                <a:gd name="connsiteY4" fmla="*/ 10195 h 304486"/>
                <a:gd name="connsiteX5" fmla="*/ 53132 w 70449"/>
                <a:gd name="connsiteY5" fmla="*/ 152390 h 304486"/>
                <a:gd name="connsiteX6" fmla="*/ 4243 w 70449"/>
                <a:gd name="connsiteY6" fmla="*/ 296412 h 304486"/>
                <a:gd name="connsiteX7" fmla="*/ 295 w 70449"/>
                <a:gd name="connsiteY7" fmla="*/ 301588 h 304486"/>
                <a:gd name="connsiteX8" fmla="*/ 3332 w 70449"/>
                <a:gd name="connsiteY8" fmla="*/ 304633 h 304486"/>
                <a:gd name="connsiteX9" fmla="*/ 51614 w 70449"/>
                <a:gd name="connsiteY9" fmla="*/ 245258 h 304486"/>
                <a:gd name="connsiteX10" fmla="*/ 70745 w 70449"/>
                <a:gd name="connsiteY10" fmla="*/ 152390 h 30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49" h="304486">
                  <a:moveTo>
                    <a:pt x="70745" y="152390"/>
                  </a:moveTo>
                  <a:cubicBezTo>
                    <a:pt x="70745" y="128640"/>
                    <a:pt x="67404" y="91797"/>
                    <a:pt x="50703" y="57390"/>
                  </a:cubicBezTo>
                  <a:cubicBezTo>
                    <a:pt x="32483" y="19938"/>
                    <a:pt x="6368" y="147"/>
                    <a:pt x="3332" y="147"/>
                  </a:cubicBezTo>
                  <a:cubicBezTo>
                    <a:pt x="1510" y="147"/>
                    <a:pt x="295" y="1365"/>
                    <a:pt x="295" y="3192"/>
                  </a:cubicBezTo>
                  <a:cubicBezTo>
                    <a:pt x="295" y="4105"/>
                    <a:pt x="295" y="4714"/>
                    <a:pt x="6065" y="10195"/>
                  </a:cubicBezTo>
                  <a:cubicBezTo>
                    <a:pt x="35824" y="40339"/>
                    <a:pt x="53132" y="88752"/>
                    <a:pt x="53132" y="152390"/>
                  </a:cubicBezTo>
                  <a:cubicBezTo>
                    <a:pt x="53132" y="204457"/>
                    <a:pt x="41897" y="258047"/>
                    <a:pt x="4243" y="296412"/>
                  </a:cubicBezTo>
                  <a:cubicBezTo>
                    <a:pt x="295" y="300066"/>
                    <a:pt x="295" y="300675"/>
                    <a:pt x="295" y="301588"/>
                  </a:cubicBezTo>
                  <a:cubicBezTo>
                    <a:pt x="295" y="303415"/>
                    <a:pt x="1510" y="304633"/>
                    <a:pt x="3332" y="304633"/>
                  </a:cubicBezTo>
                  <a:cubicBezTo>
                    <a:pt x="6368" y="304633"/>
                    <a:pt x="33698" y="283928"/>
                    <a:pt x="51614" y="245258"/>
                  </a:cubicBezTo>
                  <a:cubicBezTo>
                    <a:pt x="67101" y="211765"/>
                    <a:pt x="70745" y="177967"/>
                    <a:pt x="70745" y="152390"/>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0" name="Freeform: Shape 1909">
              <a:extLst>
                <a:ext uri="{FF2B5EF4-FFF2-40B4-BE49-F238E27FC236}">
                  <a16:creationId xmlns:a16="http://schemas.microsoft.com/office/drawing/2014/main" id="{6E1E9715-2AC2-59E8-299B-F53578C7136E}"/>
                </a:ext>
              </a:extLst>
            </p:cNvPr>
            <p:cNvSpPr/>
            <p:nvPr>
              <p:custDataLst>
                <p:tags r:id="rId170"/>
              </p:custDataLst>
            </p:nvPr>
          </p:nvSpPr>
          <p:spPr>
            <a:xfrm>
              <a:off x="10870717" y="8208591"/>
              <a:ext cx="149704" cy="214662"/>
            </a:xfrm>
            <a:custGeom>
              <a:avLst/>
              <a:gdLst>
                <a:gd name="connsiteX0" fmla="*/ 105368 w 149704"/>
                <a:gd name="connsiteY0" fmla="*/ 194707 h 214662"/>
                <a:gd name="connsiteX1" fmla="*/ 105368 w 149704"/>
                <a:gd name="connsiteY1" fmla="*/ 214803 h 214662"/>
                <a:gd name="connsiteX2" fmla="*/ 150006 w 149704"/>
                <a:gd name="connsiteY2" fmla="*/ 211454 h 214662"/>
                <a:gd name="connsiteX3" fmla="*/ 150006 w 149704"/>
                <a:gd name="connsiteY3" fmla="*/ 202015 h 214662"/>
                <a:gd name="connsiteX4" fmla="*/ 126320 w 149704"/>
                <a:gd name="connsiteY4" fmla="*/ 184963 h 214662"/>
                <a:gd name="connsiteX5" fmla="*/ 126320 w 149704"/>
                <a:gd name="connsiteY5" fmla="*/ 140 h 214662"/>
                <a:gd name="connsiteX6" fmla="*/ 82593 w 149704"/>
                <a:gd name="connsiteY6" fmla="*/ 3489 h 214662"/>
                <a:gd name="connsiteX7" fmla="*/ 82593 w 149704"/>
                <a:gd name="connsiteY7" fmla="*/ 12928 h 214662"/>
                <a:gd name="connsiteX8" fmla="*/ 106279 w 149704"/>
                <a:gd name="connsiteY8" fmla="*/ 29980 h 214662"/>
                <a:gd name="connsiteX9" fmla="*/ 106279 w 149704"/>
                <a:gd name="connsiteY9" fmla="*/ 95749 h 214662"/>
                <a:gd name="connsiteX10" fmla="*/ 68017 w 149704"/>
                <a:gd name="connsiteY10" fmla="*/ 76871 h 214662"/>
                <a:gd name="connsiteX11" fmla="*/ 301 w 149704"/>
                <a:gd name="connsiteY11" fmla="*/ 145989 h 214662"/>
                <a:gd name="connsiteX12" fmla="*/ 64677 w 149704"/>
                <a:gd name="connsiteY12" fmla="*/ 214803 h 214662"/>
                <a:gd name="connsiteX13" fmla="*/ 105368 w 149704"/>
                <a:gd name="connsiteY13" fmla="*/ 194707 h 214662"/>
                <a:gd name="connsiteX14" fmla="*/ 105368 w 149704"/>
                <a:gd name="connsiteY14" fmla="*/ 113104 h 214662"/>
                <a:gd name="connsiteX15" fmla="*/ 105368 w 149704"/>
                <a:gd name="connsiteY15" fmla="*/ 175524 h 214662"/>
                <a:gd name="connsiteX16" fmla="*/ 102027 w 149704"/>
                <a:gd name="connsiteY16" fmla="*/ 186790 h 214662"/>
                <a:gd name="connsiteX17" fmla="*/ 66195 w 149704"/>
                <a:gd name="connsiteY17" fmla="*/ 208104 h 214662"/>
                <a:gd name="connsiteX18" fmla="*/ 34311 w 149704"/>
                <a:gd name="connsiteY18" fmla="*/ 188617 h 214662"/>
                <a:gd name="connsiteX19" fmla="*/ 25505 w 149704"/>
                <a:gd name="connsiteY19" fmla="*/ 146294 h 214662"/>
                <a:gd name="connsiteX20" fmla="*/ 34918 w 149704"/>
                <a:gd name="connsiteY20" fmla="*/ 103056 h 214662"/>
                <a:gd name="connsiteX21" fmla="*/ 69232 w 149704"/>
                <a:gd name="connsiteY21" fmla="*/ 83569 h 214662"/>
                <a:gd name="connsiteX22" fmla="*/ 102027 w 149704"/>
                <a:gd name="connsiteY22" fmla="*/ 101839 h 214662"/>
                <a:gd name="connsiteX23" fmla="*/ 105368 w 149704"/>
                <a:gd name="connsiteY23" fmla="*/ 113104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68" y="194707"/>
                  </a:moveTo>
                  <a:lnTo>
                    <a:pt x="105368" y="214803"/>
                  </a:lnTo>
                  <a:lnTo>
                    <a:pt x="150006" y="211454"/>
                  </a:lnTo>
                  <a:lnTo>
                    <a:pt x="150006" y="202015"/>
                  </a:lnTo>
                  <a:cubicBezTo>
                    <a:pt x="128750" y="202015"/>
                    <a:pt x="126320" y="199883"/>
                    <a:pt x="126320" y="184963"/>
                  </a:cubicBezTo>
                  <a:lnTo>
                    <a:pt x="126320" y="140"/>
                  </a:lnTo>
                  <a:lnTo>
                    <a:pt x="82593" y="3489"/>
                  </a:lnTo>
                  <a:lnTo>
                    <a:pt x="82593" y="12928"/>
                  </a:lnTo>
                  <a:cubicBezTo>
                    <a:pt x="103849" y="12928"/>
                    <a:pt x="106279" y="15060"/>
                    <a:pt x="106279" y="29980"/>
                  </a:cubicBezTo>
                  <a:lnTo>
                    <a:pt x="106279" y="95749"/>
                  </a:lnTo>
                  <a:cubicBezTo>
                    <a:pt x="97472" y="84787"/>
                    <a:pt x="84415" y="76871"/>
                    <a:pt x="68017" y="76871"/>
                  </a:cubicBezTo>
                  <a:cubicBezTo>
                    <a:pt x="32185" y="76871"/>
                    <a:pt x="301" y="106710"/>
                    <a:pt x="301" y="145989"/>
                  </a:cubicBezTo>
                  <a:cubicBezTo>
                    <a:pt x="301" y="184659"/>
                    <a:pt x="30060" y="214803"/>
                    <a:pt x="64677" y="214803"/>
                  </a:cubicBezTo>
                  <a:cubicBezTo>
                    <a:pt x="84111" y="214803"/>
                    <a:pt x="97776" y="204450"/>
                    <a:pt x="105368" y="194707"/>
                  </a:cubicBezTo>
                  <a:close/>
                  <a:moveTo>
                    <a:pt x="105368" y="113104"/>
                  </a:moveTo>
                  <a:lnTo>
                    <a:pt x="105368" y="175524"/>
                  </a:lnTo>
                  <a:cubicBezTo>
                    <a:pt x="105368" y="181005"/>
                    <a:pt x="105368" y="181614"/>
                    <a:pt x="102027" y="186790"/>
                  </a:cubicBezTo>
                  <a:cubicBezTo>
                    <a:pt x="92918" y="201406"/>
                    <a:pt x="79253" y="208104"/>
                    <a:pt x="66195" y="208104"/>
                  </a:cubicBezTo>
                  <a:cubicBezTo>
                    <a:pt x="52531" y="208104"/>
                    <a:pt x="41599" y="200188"/>
                    <a:pt x="34311" y="188617"/>
                  </a:cubicBezTo>
                  <a:cubicBezTo>
                    <a:pt x="26416" y="176133"/>
                    <a:pt x="25505" y="158777"/>
                    <a:pt x="25505" y="146294"/>
                  </a:cubicBezTo>
                  <a:cubicBezTo>
                    <a:pt x="25505" y="135028"/>
                    <a:pt x="26112" y="116758"/>
                    <a:pt x="34918" y="103056"/>
                  </a:cubicBezTo>
                  <a:cubicBezTo>
                    <a:pt x="41295" y="93617"/>
                    <a:pt x="52834" y="83569"/>
                    <a:pt x="69232" y="83569"/>
                  </a:cubicBezTo>
                  <a:cubicBezTo>
                    <a:pt x="79860" y="83569"/>
                    <a:pt x="92614" y="88137"/>
                    <a:pt x="102027" y="101839"/>
                  </a:cubicBezTo>
                  <a:cubicBezTo>
                    <a:pt x="105368" y="107015"/>
                    <a:pt x="105368" y="107624"/>
                    <a:pt x="105368" y="11310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1" name="Freeform: Shape 1910">
              <a:extLst>
                <a:ext uri="{FF2B5EF4-FFF2-40B4-BE49-F238E27FC236}">
                  <a16:creationId xmlns:a16="http://schemas.microsoft.com/office/drawing/2014/main" id="{656CA526-0712-3A65-9E4D-7C7F5E0DCC9C}"/>
                </a:ext>
              </a:extLst>
            </p:cNvPr>
            <p:cNvSpPr/>
            <p:nvPr>
              <p:custDataLst>
                <p:tags r:id="rId171"/>
              </p:custDataLst>
            </p:nvPr>
          </p:nvSpPr>
          <p:spPr>
            <a:xfrm>
              <a:off x="11040633" y="8288671"/>
              <a:ext cx="160636" cy="134583"/>
            </a:xfrm>
            <a:custGeom>
              <a:avLst/>
              <a:gdLst>
                <a:gd name="connsiteX0" fmla="*/ 146064 w 160636"/>
                <a:gd name="connsiteY0" fmla="*/ 17800 h 134583"/>
                <a:gd name="connsiteX1" fmla="*/ 160943 w 160636"/>
                <a:gd name="connsiteY1" fmla="*/ 7448 h 134583"/>
                <a:gd name="connsiteX2" fmla="*/ 149100 w 160636"/>
                <a:gd name="connsiteY2" fmla="*/ 140 h 134583"/>
                <a:gd name="connsiteX3" fmla="*/ 79866 w 160636"/>
                <a:gd name="connsiteY3" fmla="*/ 140 h 134583"/>
                <a:gd name="connsiteX4" fmla="*/ 306 w 160636"/>
                <a:gd name="connsiteY4" fmla="*/ 86614 h 134583"/>
                <a:gd name="connsiteX5" fmla="*/ 45856 w 160636"/>
                <a:gd name="connsiteY5" fmla="*/ 134723 h 134583"/>
                <a:gd name="connsiteX6" fmla="*/ 122075 w 160636"/>
                <a:gd name="connsiteY6" fmla="*/ 50989 h 134583"/>
                <a:gd name="connsiteX7" fmla="*/ 112661 w 160636"/>
                <a:gd name="connsiteY7" fmla="*/ 17800 h 134583"/>
                <a:gd name="connsiteX8" fmla="*/ 146064 w 160636"/>
                <a:gd name="connsiteY8" fmla="*/ 17800 h 134583"/>
                <a:gd name="connsiteX9" fmla="*/ 46159 w 160636"/>
                <a:gd name="connsiteY9" fmla="*/ 128024 h 134583"/>
                <a:gd name="connsiteX10" fmla="*/ 19133 w 160636"/>
                <a:gd name="connsiteY10" fmla="*/ 95140 h 134583"/>
                <a:gd name="connsiteX11" fmla="*/ 33406 w 160636"/>
                <a:gd name="connsiteY11" fmla="*/ 43073 h 134583"/>
                <a:gd name="connsiteX12" fmla="*/ 74703 w 160636"/>
                <a:gd name="connsiteY12" fmla="*/ 17800 h 134583"/>
                <a:gd name="connsiteX13" fmla="*/ 102640 w 160636"/>
                <a:gd name="connsiteY13" fmla="*/ 47335 h 134583"/>
                <a:gd name="connsiteX14" fmla="*/ 86243 w 160636"/>
                <a:gd name="connsiteY14" fmla="*/ 102143 h 134583"/>
                <a:gd name="connsiteX15" fmla="*/ 46159 w 160636"/>
                <a:gd name="connsiteY15" fmla="*/ 128024 h 1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636" h="134583">
                  <a:moveTo>
                    <a:pt x="146064" y="17800"/>
                  </a:moveTo>
                  <a:cubicBezTo>
                    <a:pt x="150011" y="17800"/>
                    <a:pt x="160943" y="17800"/>
                    <a:pt x="160943" y="7448"/>
                  </a:cubicBezTo>
                  <a:cubicBezTo>
                    <a:pt x="160943" y="140"/>
                    <a:pt x="154566" y="140"/>
                    <a:pt x="149100" y="140"/>
                  </a:cubicBezTo>
                  <a:lnTo>
                    <a:pt x="79866" y="140"/>
                  </a:lnTo>
                  <a:cubicBezTo>
                    <a:pt x="34013" y="140"/>
                    <a:pt x="306" y="50380"/>
                    <a:pt x="306" y="86614"/>
                  </a:cubicBezTo>
                  <a:cubicBezTo>
                    <a:pt x="306" y="113409"/>
                    <a:pt x="18222" y="134723"/>
                    <a:pt x="45856" y="134723"/>
                  </a:cubicBezTo>
                  <a:cubicBezTo>
                    <a:pt x="81688" y="134723"/>
                    <a:pt x="122075" y="97880"/>
                    <a:pt x="122075" y="50989"/>
                  </a:cubicBezTo>
                  <a:cubicBezTo>
                    <a:pt x="122075" y="45813"/>
                    <a:pt x="122075" y="31198"/>
                    <a:pt x="112661" y="17800"/>
                  </a:cubicBezTo>
                  <a:lnTo>
                    <a:pt x="146064" y="17800"/>
                  </a:lnTo>
                  <a:close/>
                  <a:moveTo>
                    <a:pt x="46159" y="128024"/>
                  </a:moveTo>
                  <a:cubicBezTo>
                    <a:pt x="31280" y="128024"/>
                    <a:pt x="19133" y="117063"/>
                    <a:pt x="19133" y="95140"/>
                  </a:cubicBezTo>
                  <a:cubicBezTo>
                    <a:pt x="19133" y="86005"/>
                    <a:pt x="22777" y="61037"/>
                    <a:pt x="33406" y="43073"/>
                  </a:cubicBezTo>
                  <a:cubicBezTo>
                    <a:pt x="46159" y="22063"/>
                    <a:pt x="64379" y="17800"/>
                    <a:pt x="74703" y="17800"/>
                  </a:cubicBezTo>
                  <a:cubicBezTo>
                    <a:pt x="100211" y="17800"/>
                    <a:pt x="102640" y="37896"/>
                    <a:pt x="102640" y="47335"/>
                  </a:cubicBezTo>
                  <a:cubicBezTo>
                    <a:pt x="102640" y="61646"/>
                    <a:pt x="96567" y="86614"/>
                    <a:pt x="86243" y="102143"/>
                  </a:cubicBezTo>
                  <a:cubicBezTo>
                    <a:pt x="74400" y="120108"/>
                    <a:pt x="58002" y="128024"/>
                    <a:pt x="46159" y="128024"/>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2" name="Freeform: Shape 1911">
              <a:extLst>
                <a:ext uri="{FF2B5EF4-FFF2-40B4-BE49-F238E27FC236}">
                  <a16:creationId xmlns:a16="http://schemas.microsoft.com/office/drawing/2014/main" id="{F91DE6E6-6E6D-DA09-CF1C-47421F6B85CC}"/>
                </a:ext>
              </a:extLst>
            </p:cNvPr>
            <p:cNvSpPr/>
            <p:nvPr>
              <p:custDataLst>
                <p:tags r:id="rId172"/>
              </p:custDataLst>
            </p:nvPr>
          </p:nvSpPr>
          <p:spPr>
            <a:xfrm>
              <a:off x="10842943" y="8543681"/>
              <a:ext cx="388012" cy="12178"/>
            </a:xfrm>
            <a:custGeom>
              <a:avLst/>
              <a:gdLst>
                <a:gd name="connsiteX0" fmla="*/ 0 w 388012"/>
                <a:gd name="connsiteY0" fmla="*/ 0 h 12178"/>
                <a:gd name="connsiteX1" fmla="*/ 388013 w 388012"/>
                <a:gd name="connsiteY1" fmla="*/ 0 h 12178"/>
                <a:gd name="connsiteX2" fmla="*/ 388013 w 388012"/>
                <a:gd name="connsiteY2" fmla="*/ 12179 h 12178"/>
                <a:gd name="connsiteX3" fmla="*/ 0 w 388012"/>
                <a:gd name="connsiteY3" fmla="*/ 12179 h 12178"/>
              </a:gdLst>
              <a:ahLst/>
              <a:cxnLst>
                <a:cxn ang="0">
                  <a:pos x="connsiteX0" y="connsiteY0"/>
                </a:cxn>
                <a:cxn ang="0">
                  <a:pos x="connsiteX1" y="connsiteY1"/>
                </a:cxn>
                <a:cxn ang="0">
                  <a:pos x="connsiteX2" y="connsiteY2"/>
                </a:cxn>
                <a:cxn ang="0">
                  <a:pos x="connsiteX3" y="connsiteY3"/>
                </a:cxn>
              </a:cxnLst>
              <a:rect l="l" t="t" r="r" b="b"/>
              <a:pathLst>
                <a:path w="388012" h="12178">
                  <a:moveTo>
                    <a:pt x="0" y="0"/>
                  </a:moveTo>
                  <a:lnTo>
                    <a:pt x="388013" y="0"/>
                  </a:lnTo>
                  <a:lnTo>
                    <a:pt x="388013"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3" name="Freeform: Shape 1912">
              <a:extLst>
                <a:ext uri="{FF2B5EF4-FFF2-40B4-BE49-F238E27FC236}">
                  <a16:creationId xmlns:a16="http://schemas.microsoft.com/office/drawing/2014/main" id="{BF12DA51-8DAE-8F07-6FE6-E379C4C07118}"/>
                </a:ext>
              </a:extLst>
            </p:cNvPr>
            <p:cNvSpPr/>
            <p:nvPr>
              <p:custDataLst>
                <p:tags r:id="rId173"/>
              </p:custDataLst>
            </p:nvPr>
          </p:nvSpPr>
          <p:spPr>
            <a:xfrm>
              <a:off x="10853267" y="8623441"/>
              <a:ext cx="149704" cy="214662"/>
            </a:xfrm>
            <a:custGeom>
              <a:avLst/>
              <a:gdLst>
                <a:gd name="connsiteX0" fmla="*/ 105367 w 149704"/>
                <a:gd name="connsiteY0" fmla="*/ 194720 h 214662"/>
                <a:gd name="connsiteX1" fmla="*/ 105367 w 149704"/>
                <a:gd name="connsiteY1" fmla="*/ 214817 h 214662"/>
                <a:gd name="connsiteX2" fmla="*/ 150005 w 149704"/>
                <a:gd name="connsiteY2" fmla="*/ 211467 h 214662"/>
                <a:gd name="connsiteX3" fmla="*/ 150005 w 149704"/>
                <a:gd name="connsiteY3" fmla="*/ 202028 h 214662"/>
                <a:gd name="connsiteX4" fmla="*/ 126320 w 149704"/>
                <a:gd name="connsiteY4" fmla="*/ 184977 h 214662"/>
                <a:gd name="connsiteX5" fmla="*/ 126320 w 149704"/>
                <a:gd name="connsiteY5" fmla="*/ 154 h 214662"/>
                <a:gd name="connsiteX6" fmla="*/ 82593 w 149704"/>
                <a:gd name="connsiteY6" fmla="*/ 3503 h 214662"/>
                <a:gd name="connsiteX7" fmla="*/ 82593 w 149704"/>
                <a:gd name="connsiteY7" fmla="*/ 12942 h 214662"/>
                <a:gd name="connsiteX8" fmla="*/ 106278 w 149704"/>
                <a:gd name="connsiteY8" fmla="*/ 29993 h 214662"/>
                <a:gd name="connsiteX9" fmla="*/ 106278 w 149704"/>
                <a:gd name="connsiteY9" fmla="*/ 95762 h 214662"/>
                <a:gd name="connsiteX10" fmla="*/ 68017 w 149704"/>
                <a:gd name="connsiteY10" fmla="*/ 76884 h 214662"/>
                <a:gd name="connsiteX11" fmla="*/ 300 w 149704"/>
                <a:gd name="connsiteY11" fmla="*/ 146003 h 214662"/>
                <a:gd name="connsiteX12" fmla="*/ 64676 w 149704"/>
                <a:gd name="connsiteY12" fmla="*/ 214817 h 214662"/>
                <a:gd name="connsiteX13" fmla="*/ 105367 w 149704"/>
                <a:gd name="connsiteY13" fmla="*/ 194720 h 214662"/>
                <a:gd name="connsiteX14" fmla="*/ 105367 w 149704"/>
                <a:gd name="connsiteY14" fmla="*/ 113118 h 214662"/>
                <a:gd name="connsiteX15" fmla="*/ 105367 w 149704"/>
                <a:gd name="connsiteY15" fmla="*/ 175538 h 214662"/>
                <a:gd name="connsiteX16" fmla="*/ 102027 w 149704"/>
                <a:gd name="connsiteY16" fmla="*/ 186804 h 214662"/>
                <a:gd name="connsiteX17" fmla="*/ 66195 w 149704"/>
                <a:gd name="connsiteY17" fmla="*/ 208118 h 214662"/>
                <a:gd name="connsiteX18" fmla="*/ 34310 w 149704"/>
                <a:gd name="connsiteY18" fmla="*/ 188631 h 214662"/>
                <a:gd name="connsiteX19" fmla="*/ 25504 w 149704"/>
                <a:gd name="connsiteY19" fmla="*/ 146307 h 214662"/>
                <a:gd name="connsiteX20" fmla="*/ 34918 w 149704"/>
                <a:gd name="connsiteY20" fmla="*/ 103070 h 214662"/>
                <a:gd name="connsiteX21" fmla="*/ 69231 w 149704"/>
                <a:gd name="connsiteY21" fmla="*/ 83583 h 214662"/>
                <a:gd name="connsiteX22" fmla="*/ 102027 w 149704"/>
                <a:gd name="connsiteY22" fmla="*/ 101852 h 214662"/>
                <a:gd name="connsiteX23" fmla="*/ 105367 w 149704"/>
                <a:gd name="connsiteY23" fmla="*/ 113118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704" h="214662">
                  <a:moveTo>
                    <a:pt x="105367" y="194720"/>
                  </a:moveTo>
                  <a:lnTo>
                    <a:pt x="105367" y="214817"/>
                  </a:lnTo>
                  <a:lnTo>
                    <a:pt x="150005" y="211467"/>
                  </a:lnTo>
                  <a:lnTo>
                    <a:pt x="150005" y="202028"/>
                  </a:lnTo>
                  <a:cubicBezTo>
                    <a:pt x="128749" y="202028"/>
                    <a:pt x="126320" y="199897"/>
                    <a:pt x="126320" y="184977"/>
                  </a:cubicBezTo>
                  <a:lnTo>
                    <a:pt x="126320" y="154"/>
                  </a:lnTo>
                  <a:lnTo>
                    <a:pt x="82593" y="3503"/>
                  </a:lnTo>
                  <a:lnTo>
                    <a:pt x="82593" y="12942"/>
                  </a:lnTo>
                  <a:cubicBezTo>
                    <a:pt x="103849" y="12942"/>
                    <a:pt x="106278" y="15073"/>
                    <a:pt x="106278" y="29993"/>
                  </a:cubicBezTo>
                  <a:lnTo>
                    <a:pt x="106278" y="95762"/>
                  </a:lnTo>
                  <a:cubicBezTo>
                    <a:pt x="97472" y="84801"/>
                    <a:pt x="84414" y="76884"/>
                    <a:pt x="68017" y="76884"/>
                  </a:cubicBezTo>
                  <a:cubicBezTo>
                    <a:pt x="32185" y="76884"/>
                    <a:pt x="300" y="106724"/>
                    <a:pt x="300" y="146003"/>
                  </a:cubicBezTo>
                  <a:cubicBezTo>
                    <a:pt x="300" y="184672"/>
                    <a:pt x="30059" y="214817"/>
                    <a:pt x="64676" y="214817"/>
                  </a:cubicBezTo>
                  <a:cubicBezTo>
                    <a:pt x="84111" y="214817"/>
                    <a:pt x="97776" y="204464"/>
                    <a:pt x="105367" y="194720"/>
                  </a:cubicBezTo>
                  <a:close/>
                  <a:moveTo>
                    <a:pt x="105367" y="113118"/>
                  </a:moveTo>
                  <a:lnTo>
                    <a:pt x="105367" y="175538"/>
                  </a:lnTo>
                  <a:cubicBezTo>
                    <a:pt x="105367" y="181019"/>
                    <a:pt x="105367" y="181628"/>
                    <a:pt x="102027" y="186804"/>
                  </a:cubicBezTo>
                  <a:cubicBezTo>
                    <a:pt x="92917" y="201419"/>
                    <a:pt x="79252" y="208118"/>
                    <a:pt x="66195" y="208118"/>
                  </a:cubicBezTo>
                  <a:cubicBezTo>
                    <a:pt x="52530" y="208118"/>
                    <a:pt x="41598" y="200201"/>
                    <a:pt x="34310" y="188631"/>
                  </a:cubicBezTo>
                  <a:cubicBezTo>
                    <a:pt x="26415" y="176147"/>
                    <a:pt x="25504" y="158791"/>
                    <a:pt x="25504" y="146307"/>
                  </a:cubicBezTo>
                  <a:cubicBezTo>
                    <a:pt x="25504" y="135041"/>
                    <a:pt x="26112" y="116772"/>
                    <a:pt x="34918" y="103070"/>
                  </a:cubicBezTo>
                  <a:cubicBezTo>
                    <a:pt x="41295" y="93631"/>
                    <a:pt x="52834" y="83583"/>
                    <a:pt x="69231" y="83583"/>
                  </a:cubicBezTo>
                  <a:cubicBezTo>
                    <a:pt x="79860" y="83583"/>
                    <a:pt x="92613" y="88150"/>
                    <a:pt x="102027" y="101852"/>
                  </a:cubicBezTo>
                  <a:cubicBezTo>
                    <a:pt x="105367" y="107028"/>
                    <a:pt x="105367" y="107637"/>
                    <a:pt x="105367" y="113118"/>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4" name="Freeform: Shape 1913">
              <a:extLst>
                <a:ext uri="{FF2B5EF4-FFF2-40B4-BE49-F238E27FC236}">
                  <a16:creationId xmlns:a16="http://schemas.microsoft.com/office/drawing/2014/main" id="{72F993A9-1077-1F67-A4CC-BE97A482415B}"/>
                </a:ext>
              </a:extLst>
            </p:cNvPr>
            <p:cNvSpPr/>
            <p:nvPr>
              <p:custDataLst>
                <p:tags r:id="rId174"/>
              </p:custDataLst>
            </p:nvPr>
          </p:nvSpPr>
          <p:spPr>
            <a:xfrm>
              <a:off x="11025005" y="8620092"/>
              <a:ext cx="192217" cy="214662"/>
            </a:xfrm>
            <a:custGeom>
              <a:avLst/>
              <a:gdLst>
                <a:gd name="connsiteX0" fmla="*/ 192523 w 192217"/>
                <a:gd name="connsiteY0" fmla="*/ 165490 h 214662"/>
                <a:gd name="connsiteX1" fmla="*/ 184932 w 192217"/>
                <a:gd name="connsiteY1" fmla="*/ 165490 h 214662"/>
                <a:gd name="connsiteX2" fmla="*/ 179466 w 192217"/>
                <a:gd name="connsiteY2" fmla="*/ 187717 h 214662"/>
                <a:gd name="connsiteX3" fmla="*/ 159424 w 192217"/>
                <a:gd name="connsiteY3" fmla="*/ 195025 h 214662"/>
                <a:gd name="connsiteX4" fmla="*/ 135131 w 192217"/>
                <a:gd name="connsiteY4" fmla="*/ 195025 h 214662"/>
                <a:gd name="connsiteX5" fmla="*/ 162157 w 192217"/>
                <a:gd name="connsiteY5" fmla="*/ 143262 h 214662"/>
                <a:gd name="connsiteX6" fmla="*/ 188880 w 192217"/>
                <a:gd name="connsiteY6" fmla="*/ 76580 h 214662"/>
                <a:gd name="connsiteX7" fmla="*/ 96566 w 192217"/>
                <a:gd name="connsiteY7" fmla="*/ 154 h 214662"/>
                <a:gd name="connsiteX8" fmla="*/ 3950 w 192217"/>
                <a:gd name="connsiteY8" fmla="*/ 76580 h 214662"/>
                <a:gd name="connsiteX9" fmla="*/ 30672 w 192217"/>
                <a:gd name="connsiteY9" fmla="*/ 143262 h 214662"/>
                <a:gd name="connsiteX10" fmla="*/ 57698 w 192217"/>
                <a:gd name="connsiteY10" fmla="*/ 195025 h 214662"/>
                <a:gd name="connsiteX11" fmla="*/ 33405 w 192217"/>
                <a:gd name="connsiteY11" fmla="*/ 195025 h 214662"/>
                <a:gd name="connsiteX12" fmla="*/ 13363 w 192217"/>
                <a:gd name="connsiteY12" fmla="*/ 188022 h 214662"/>
                <a:gd name="connsiteX13" fmla="*/ 7897 w 192217"/>
                <a:gd name="connsiteY13" fmla="*/ 165490 h 214662"/>
                <a:gd name="connsiteX14" fmla="*/ 306 w 192217"/>
                <a:gd name="connsiteY14" fmla="*/ 165490 h 214662"/>
                <a:gd name="connsiteX15" fmla="*/ 10327 w 192217"/>
                <a:gd name="connsiteY15" fmla="*/ 214817 h 214662"/>
                <a:gd name="connsiteX16" fmla="*/ 58912 w 192217"/>
                <a:gd name="connsiteY16" fmla="*/ 214817 h 214662"/>
                <a:gd name="connsiteX17" fmla="*/ 66504 w 192217"/>
                <a:gd name="connsiteY17" fmla="*/ 208422 h 214662"/>
                <a:gd name="connsiteX18" fmla="*/ 50106 w 192217"/>
                <a:gd name="connsiteY18" fmla="*/ 140826 h 214662"/>
                <a:gd name="connsiteX19" fmla="*/ 35227 w 192217"/>
                <a:gd name="connsiteY19" fmla="*/ 76275 h 214662"/>
                <a:gd name="connsiteX20" fmla="*/ 96263 w 192217"/>
                <a:gd name="connsiteY20" fmla="*/ 6852 h 214662"/>
                <a:gd name="connsiteX21" fmla="*/ 157602 w 192217"/>
                <a:gd name="connsiteY21" fmla="*/ 76275 h 214662"/>
                <a:gd name="connsiteX22" fmla="*/ 140597 w 192217"/>
                <a:gd name="connsiteY22" fmla="*/ 147221 h 214662"/>
                <a:gd name="connsiteX23" fmla="*/ 126325 w 192217"/>
                <a:gd name="connsiteY23" fmla="*/ 208422 h 214662"/>
                <a:gd name="connsiteX24" fmla="*/ 134220 w 192217"/>
                <a:gd name="connsiteY24" fmla="*/ 214817 h 214662"/>
                <a:gd name="connsiteX25" fmla="*/ 182503 w 192217"/>
                <a:gd name="connsiteY25" fmla="*/ 214817 h 214662"/>
                <a:gd name="connsiteX26" fmla="*/ 192523 w 192217"/>
                <a:gd name="connsiteY26" fmla="*/ 165490 h 2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217" h="214662">
                  <a:moveTo>
                    <a:pt x="192523" y="165490"/>
                  </a:moveTo>
                  <a:lnTo>
                    <a:pt x="184932" y="165490"/>
                  </a:lnTo>
                  <a:cubicBezTo>
                    <a:pt x="183414" y="173406"/>
                    <a:pt x="182199" y="180410"/>
                    <a:pt x="179466" y="187717"/>
                  </a:cubicBezTo>
                  <a:cubicBezTo>
                    <a:pt x="177948" y="192589"/>
                    <a:pt x="177037" y="195025"/>
                    <a:pt x="159424" y="195025"/>
                  </a:cubicBezTo>
                  <a:lnTo>
                    <a:pt x="135131" y="195025"/>
                  </a:lnTo>
                  <a:cubicBezTo>
                    <a:pt x="139079" y="177974"/>
                    <a:pt x="148493" y="163358"/>
                    <a:pt x="162157" y="143262"/>
                  </a:cubicBezTo>
                  <a:cubicBezTo>
                    <a:pt x="176429" y="121644"/>
                    <a:pt x="188880" y="100634"/>
                    <a:pt x="188880" y="76580"/>
                  </a:cubicBezTo>
                  <a:cubicBezTo>
                    <a:pt x="188880" y="34256"/>
                    <a:pt x="147885" y="154"/>
                    <a:pt x="96566" y="154"/>
                  </a:cubicBezTo>
                  <a:cubicBezTo>
                    <a:pt x="44337" y="154"/>
                    <a:pt x="3950" y="34865"/>
                    <a:pt x="3950" y="76580"/>
                  </a:cubicBezTo>
                  <a:cubicBezTo>
                    <a:pt x="3950" y="100634"/>
                    <a:pt x="16400" y="121644"/>
                    <a:pt x="30672" y="143262"/>
                  </a:cubicBezTo>
                  <a:cubicBezTo>
                    <a:pt x="44033" y="163358"/>
                    <a:pt x="53750" y="177974"/>
                    <a:pt x="57698" y="195025"/>
                  </a:cubicBezTo>
                  <a:lnTo>
                    <a:pt x="33405" y="195025"/>
                  </a:lnTo>
                  <a:cubicBezTo>
                    <a:pt x="15793" y="195025"/>
                    <a:pt x="14882" y="192589"/>
                    <a:pt x="13363" y="188022"/>
                  </a:cubicBezTo>
                  <a:cubicBezTo>
                    <a:pt x="10934" y="181019"/>
                    <a:pt x="9416" y="173102"/>
                    <a:pt x="7897" y="165490"/>
                  </a:cubicBezTo>
                  <a:lnTo>
                    <a:pt x="306" y="165490"/>
                  </a:lnTo>
                  <a:lnTo>
                    <a:pt x="10327" y="214817"/>
                  </a:lnTo>
                  <a:lnTo>
                    <a:pt x="58912" y="214817"/>
                  </a:lnTo>
                  <a:cubicBezTo>
                    <a:pt x="65593" y="214817"/>
                    <a:pt x="66504" y="214817"/>
                    <a:pt x="66504" y="208422"/>
                  </a:cubicBezTo>
                  <a:cubicBezTo>
                    <a:pt x="66504" y="187108"/>
                    <a:pt x="57091" y="160313"/>
                    <a:pt x="50106" y="140826"/>
                  </a:cubicBezTo>
                  <a:cubicBezTo>
                    <a:pt x="43729" y="123166"/>
                    <a:pt x="35227" y="99112"/>
                    <a:pt x="35227" y="76275"/>
                  </a:cubicBezTo>
                  <a:cubicBezTo>
                    <a:pt x="35227" y="27557"/>
                    <a:pt x="68630" y="6852"/>
                    <a:pt x="96263" y="6852"/>
                  </a:cubicBezTo>
                  <a:cubicBezTo>
                    <a:pt x="125414" y="6852"/>
                    <a:pt x="157602" y="28775"/>
                    <a:pt x="157602" y="76275"/>
                  </a:cubicBezTo>
                  <a:cubicBezTo>
                    <a:pt x="157602" y="99112"/>
                    <a:pt x="149404" y="122253"/>
                    <a:pt x="140597" y="147221"/>
                  </a:cubicBezTo>
                  <a:cubicBezTo>
                    <a:pt x="136042" y="160009"/>
                    <a:pt x="126325" y="187413"/>
                    <a:pt x="126325" y="208422"/>
                  </a:cubicBezTo>
                  <a:cubicBezTo>
                    <a:pt x="126325" y="214817"/>
                    <a:pt x="127236" y="214817"/>
                    <a:pt x="134220" y="214817"/>
                  </a:cubicBezTo>
                  <a:lnTo>
                    <a:pt x="182503" y="214817"/>
                  </a:lnTo>
                  <a:lnTo>
                    <a:pt x="192523" y="165490"/>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5" name="Freeform: Shape 1914">
              <a:extLst>
                <a:ext uri="{FF2B5EF4-FFF2-40B4-BE49-F238E27FC236}">
                  <a16:creationId xmlns:a16="http://schemas.microsoft.com/office/drawing/2014/main" id="{738B03CE-886A-CFB0-1E07-A06C7EF81191}"/>
                </a:ext>
              </a:extLst>
            </p:cNvPr>
            <p:cNvSpPr/>
            <p:nvPr>
              <p:custDataLst>
                <p:tags r:id="rId175"/>
              </p:custDataLst>
            </p:nvPr>
          </p:nvSpPr>
          <p:spPr>
            <a:xfrm>
              <a:off x="12314258" y="8204938"/>
              <a:ext cx="165533" cy="274037"/>
            </a:xfrm>
            <a:custGeom>
              <a:avLst/>
              <a:gdLst>
                <a:gd name="connsiteX0" fmla="*/ 165882 w 165533"/>
                <a:gd name="connsiteY0" fmla="*/ 41855 h 274037"/>
                <a:gd name="connsiteX1" fmla="*/ 124584 w 165533"/>
                <a:gd name="connsiteY1" fmla="*/ 140 h 274037"/>
                <a:gd name="connsiteX2" fmla="*/ 87841 w 165533"/>
                <a:gd name="connsiteY2" fmla="*/ 12928 h 274037"/>
                <a:gd name="connsiteX3" fmla="*/ 48669 w 165533"/>
                <a:gd name="connsiteY3" fmla="*/ 77784 h 274037"/>
                <a:gd name="connsiteX4" fmla="*/ 387 w 165533"/>
                <a:gd name="connsiteY4" fmla="*/ 271133 h 274037"/>
                <a:gd name="connsiteX5" fmla="*/ 4031 w 165533"/>
                <a:gd name="connsiteY5" fmla="*/ 274178 h 274037"/>
                <a:gd name="connsiteX6" fmla="*/ 7675 w 165533"/>
                <a:gd name="connsiteY6" fmla="*/ 272655 h 274037"/>
                <a:gd name="connsiteX7" fmla="*/ 28931 w 165533"/>
                <a:gd name="connsiteY7" fmla="*/ 188617 h 274037"/>
                <a:gd name="connsiteX8" fmla="*/ 70229 w 165533"/>
                <a:gd name="connsiteY8" fmla="*/ 218152 h 274037"/>
                <a:gd name="connsiteX9" fmla="*/ 128836 w 165533"/>
                <a:gd name="connsiteY9" fmla="*/ 194098 h 274037"/>
                <a:gd name="connsiteX10" fmla="*/ 153128 w 165533"/>
                <a:gd name="connsiteY10" fmla="*/ 138072 h 274037"/>
                <a:gd name="connsiteX11" fmla="*/ 130961 w 165533"/>
                <a:gd name="connsiteY11" fmla="*/ 92704 h 274037"/>
                <a:gd name="connsiteX12" fmla="*/ 165882 w 165533"/>
                <a:gd name="connsiteY12" fmla="*/ 41855 h 274037"/>
                <a:gd name="connsiteX13" fmla="*/ 111223 w 165533"/>
                <a:gd name="connsiteY13" fmla="*/ 92399 h 274037"/>
                <a:gd name="connsiteX14" fmla="*/ 96647 w 165533"/>
                <a:gd name="connsiteY14" fmla="*/ 94531 h 274037"/>
                <a:gd name="connsiteX15" fmla="*/ 83286 w 165533"/>
                <a:gd name="connsiteY15" fmla="*/ 93313 h 274037"/>
                <a:gd name="connsiteX16" fmla="*/ 98166 w 165533"/>
                <a:gd name="connsiteY16" fmla="*/ 90877 h 274037"/>
                <a:gd name="connsiteX17" fmla="*/ 111223 w 165533"/>
                <a:gd name="connsiteY17" fmla="*/ 92399 h 274037"/>
                <a:gd name="connsiteX18" fmla="*/ 148877 w 165533"/>
                <a:gd name="connsiteY18" fmla="*/ 34851 h 274037"/>
                <a:gd name="connsiteX19" fmla="*/ 121548 w 165533"/>
                <a:gd name="connsiteY19" fmla="*/ 87528 h 274037"/>
                <a:gd name="connsiteX20" fmla="*/ 98166 w 165533"/>
                <a:gd name="connsiteY20" fmla="*/ 83874 h 274037"/>
                <a:gd name="connsiteX21" fmla="*/ 74784 w 165533"/>
                <a:gd name="connsiteY21" fmla="*/ 93617 h 274037"/>
                <a:gd name="connsiteX22" fmla="*/ 95736 w 165533"/>
                <a:gd name="connsiteY22" fmla="*/ 101230 h 274037"/>
                <a:gd name="connsiteX23" fmla="*/ 120637 w 165533"/>
                <a:gd name="connsiteY23" fmla="*/ 97271 h 274037"/>
                <a:gd name="connsiteX24" fmla="*/ 133998 w 165533"/>
                <a:gd name="connsiteY24" fmla="*/ 131678 h 274037"/>
                <a:gd name="connsiteX25" fmla="*/ 118815 w 165533"/>
                <a:gd name="connsiteY25" fmla="*/ 184050 h 274037"/>
                <a:gd name="connsiteX26" fmla="*/ 69318 w 165533"/>
                <a:gd name="connsiteY26" fmla="*/ 211454 h 274037"/>
                <a:gd name="connsiteX27" fmla="*/ 34701 w 165533"/>
                <a:gd name="connsiteY27" fmla="*/ 172175 h 274037"/>
                <a:gd name="connsiteX28" fmla="*/ 36219 w 165533"/>
                <a:gd name="connsiteY28" fmla="*/ 158777 h 274037"/>
                <a:gd name="connsiteX29" fmla="*/ 55653 w 165533"/>
                <a:gd name="connsiteY29" fmla="*/ 81742 h 274037"/>
                <a:gd name="connsiteX30" fmla="*/ 120637 w 165533"/>
                <a:gd name="connsiteY30" fmla="*/ 7143 h 274037"/>
                <a:gd name="connsiteX31" fmla="*/ 148877 w 165533"/>
                <a:gd name="connsiteY31" fmla="*/ 34851 h 27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533" h="274037">
                  <a:moveTo>
                    <a:pt x="165882" y="41855"/>
                  </a:moveTo>
                  <a:cubicBezTo>
                    <a:pt x="165882" y="19018"/>
                    <a:pt x="149181" y="140"/>
                    <a:pt x="124584" y="140"/>
                  </a:cubicBezTo>
                  <a:cubicBezTo>
                    <a:pt x="106972" y="140"/>
                    <a:pt x="98469" y="5012"/>
                    <a:pt x="87841" y="12928"/>
                  </a:cubicBezTo>
                  <a:cubicBezTo>
                    <a:pt x="71140" y="25108"/>
                    <a:pt x="54438" y="54643"/>
                    <a:pt x="48669" y="77784"/>
                  </a:cubicBezTo>
                  <a:lnTo>
                    <a:pt x="387" y="271133"/>
                  </a:lnTo>
                  <a:cubicBezTo>
                    <a:pt x="83" y="272351"/>
                    <a:pt x="1601" y="274178"/>
                    <a:pt x="4031" y="274178"/>
                  </a:cubicBezTo>
                  <a:cubicBezTo>
                    <a:pt x="6460" y="274178"/>
                    <a:pt x="7371" y="273569"/>
                    <a:pt x="7675" y="272655"/>
                  </a:cubicBezTo>
                  <a:lnTo>
                    <a:pt x="28931" y="188617"/>
                  </a:lnTo>
                  <a:cubicBezTo>
                    <a:pt x="34701" y="206886"/>
                    <a:pt x="48062" y="218152"/>
                    <a:pt x="70229" y="218152"/>
                  </a:cubicBezTo>
                  <a:cubicBezTo>
                    <a:pt x="92396" y="218152"/>
                    <a:pt x="115171" y="207495"/>
                    <a:pt x="128836" y="194098"/>
                  </a:cubicBezTo>
                  <a:cubicBezTo>
                    <a:pt x="143411" y="180092"/>
                    <a:pt x="153128" y="160604"/>
                    <a:pt x="153128" y="138072"/>
                  </a:cubicBezTo>
                  <a:cubicBezTo>
                    <a:pt x="153128" y="116149"/>
                    <a:pt x="141893" y="100316"/>
                    <a:pt x="130961" y="92704"/>
                  </a:cubicBezTo>
                  <a:cubicBezTo>
                    <a:pt x="148574" y="82656"/>
                    <a:pt x="165882" y="63778"/>
                    <a:pt x="165882" y="41855"/>
                  </a:cubicBezTo>
                  <a:close/>
                  <a:moveTo>
                    <a:pt x="111223" y="92399"/>
                  </a:moveTo>
                  <a:cubicBezTo>
                    <a:pt x="107276" y="93922"/>
                    <a:pt x="103935" y="94531"/>
                    <a:pt x="96647" y="94531"/>
                  </a:cubicBezTo>
                  <a:cubicBezTo>
                    <a:pt x="92396" y="94531"/>
                    <a:pt x="86323" y="94835"/>
                    <a:pt x="83286" y="93313"/>
                  </a:cubicBezTo>
                  <a:cubicBezTo>
                    <a:pt x="83894" y="90268"/>
                    <a:pt x="94825" y="90877"/>
                    <a:pt x="98166" y="90877"/>
                  </a:cubicBezTo>
                  <a:cubicBezTo>
                    <a:pt x="104543" y="90877"/>
                    <a:pt x="107276" y="90877"/>
                    <a:pt x="111223" y="92399"/>
                  </a:cubicBezTo>
                  <a:close/>
                  <a:moveTo>
                    <a:pt x="148877" y="34851"/>
                  </a:moveTo>
                  <a:cubicBezTo>
                    <a:pt x="148877" y="56166"/>
                    <a:pt x="137338" y="78089"/>
                    <a:pt x="121548" y="87528"/>
                  </a:cubicBezTo>
                  <a:cubicBezTo>
                    <a:pt x="113349" y="84483"/>
                    <a:pt x="107276" y="83874"/>
                    <a:pt x="98166" y="83874"/>
                  </a:cubicBezTo>
                  <a:cubicBezTo>
                    <a:pt x="91789" y="83874"/>
                    <a:pt x="74784" y="83569"/>
                    <a:pt x="74784" y="93617"/>
                  </a:cubicBezTo>
                  <a:cubicBezTo>
                    <a:pt x="74480" y="102143"/>
                    <a:pt x="90271" y="101230"/>
                    <a:pt x="95736" y="101230"/>
                  </a:cubicBezTo>
                  <a:cubicBezTo>
                    <a:pt x="106972" y="101230"/>
                    <a:pt x="111527" y="100925"/>
                    <a:pt x="120637" y="97271"/>
                  </a:cubicBezTo>
                  <a:cubicBezTo>
                    <a:pt x="132176" y="108233"/>
                    <a:pt x="133694" y="117672"/>
                    <a:pt x="133998" y="131678"/>
                  </a:cubicBezTo>
                  <a:cubicBezTo>
                    <a:pt x="134605" y="149338"/>
                    <a:pt x="127317" y="172175"/>
                    <a:pt x="118815" y="184050"/>
                  </a:cubicBezTo>
                  <a:cubicBezTo>
                    <a:pt x="106972" y="200492"/>
                    <a:pt x="86627" y="211454"/>
                    <a:pt x="69318" y="211454"/>
                  </a:cubicBezTo>
                  <a:cubicBezTo>
                    <a:pt x="46240" y="211454"/>
                    <a:pt x="34701" y="193793"/>
                    <a:pt x="34701" y="172175"/>
                  </a:cubicBezTo>
                  <a:cubicBezTo>
                    <a:pt x="34701" y="169130"/>
                    <a:pt x="34701" y="164563"/>
                    <a:pt x="36219" y="158777"/>
                  </a:cubicBezTo>
                  <a:lnTo>
                    <a:pt x="55653" y="81742"/>
                  </a:lnTo>
                  <a:cubicBezTo>
                    <a:pt x="62334" y="55557"/>
                    <a:pt x="84197" y="7143"/>
                    <a:pt x="120637" y="7143"/>
                  </a:cubicBezTo>
                  <a:cubicBezTo>
                    <a:pt x="138249" y="7143"/>
                    <a:pt x="148877" y="16582"/>
                    <a:pt x="148877" y="3485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6" name="Freeform: Shape 1915">
              <a:extLst>
                <a:ext uri="{FF2B5EF4-FFF2-40B4-BE49-F238E27FC236}">
                  <a16:creationId xmlns:a16="http://schemas.microsoft.com/office/drawing/2014/main" id="{1A8A2B8B-BC3A-310C-D025-9A3F9EFD08D2}"/>
                </a:ext>
              </a:extLst>
            </p:cNvPr>
            <p:cNvSpPr/>
            <p:nvPr>
              <p:custDataLst>
                <p:tags r:id="rId176"/>
              </p:custDataLst>
            </p:nvPr>
          </p:nvSpPr>
          <p:spPr>
            <a:xfrm>
              <a:off x="11303833" y="8543681"/>
              <a:ext cx="2190490" cy="12178"/>
            </a:xfrm>
            <a:custGeom>
              <a:avLst/>
              <a:gdLst>
                <a:gd name="connsiteX0" fmla="*/ 0 w 2190490"/>
                <a:gd name="connsiteY0" fmla="*/ 0 h 12178"/>
                <a:gd name="connsiteX1" fmla="*/ 2190491 w 2190490"/>
                <a:gd name="connsiteY1" fmla="*/ 0 h 12178"/>
                <a:gd name="connsiteX2" fmla="*/ 2190491 w 2190490"/>
                <a:gd name="connsiteY2" fmla="*/ 12179 h 12178"/>
                <a:gd name="connsiteX3" fmla="*/ 0 w 2190490"/>
                <a:gd name="connsiteY3" fmla="*/ 12179 h 12178"/>
              </a:gdLst>
              <a:ahLst/>
              <a:cxnLst>
                <a:cxn ang="0">
                  <a:pos x="connsiteX0" y="connsiteY0"/>
                </a:cxn>
                <a:cxn ang="0">
                  <a:pos x="connsiteX1" y="connsiteY1"/>
                </a:cxn>
                <a:cxn ang="0">
                  <a:pos x="connsiteX2" y="connsiteY2"/>
                </a:cxn>
                <a:cxn ang="0">
                  <a:pos x="connsiteX3" y="connsiteY3"/>
                </a:cxn>
              </a:cxnLst>
              <a:rect l="l" t="t" r="r" b="b"/>
              <a:pathLst>
                <a:path w="2190490" h="12178">
                  <a:moveTo>
                    <a:pt x="0" y="0"/>
                  </a:moveTo>
                  <a:lnTo>
                    <a:pt x="2190491" y="0"/>
                  </a:lnTo>
                  <a:lnTo>
                    <a:pt x="2190491"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7" name="Freeform: Shape 1916">
              <a:extLst>
                <a:ext uri="{FF2B5EF4-FFF2-40B4-BE49-F238E27FC236}">
                  <a16:creationId xmlns:a16="http://schemas.microsoft.com/office/drawing/2014/main" id="{B98D8512-BE9D-4897-FAC8-A5C609BB9855}"/>
                </a:ext>
              </a:extLst>
            </p:cNvPr>
            <p:cNvSpPr/>
            <p:nvPr>
              <p:custDataLst>
                <p:tags r:id="rId177"/>
              </p:custDataLst>
            </p:nvPr>
          </p:nvSpPr>
          <p:spPr>
            <a:xfrm>
              <a:off x="11358492" y="8654478"/>
              <a:ext cx="115391" cy="547771"/>
            </a:xfrm>
            <a:custGeom>
              <a:avLst/>
              <a:gdLst>
                <a:gd name="connsiteX0" fmla="*/ 102042 w 115391"/>
                <a:gd name="connsiteY0" fmla="*/ 544570 h 547771"/>
                <a:gd name="connsiteX1" fmla="*/ 105686 w 115391"/>
                <a:gd name="connsiteY1" fmla="*/ 547919 h 547771"/>
                <a:gd name="connsiteX2" fmla="*/ 112366 w 115391"/>
                <a:gd name="connsiteY2" fmla="*/ 547919 h 547771"/>
                <a:gd name="connsiteX3" fmla="*/ 115707 w 115391"/>
                <a:gd name="connsiteY3" fmla="*/ 544874 h 547771"/>
                <a:gd name="connsiteX4" fmla="*/ 114492 w 115391"/>
                <a:gd name="connsiteY4" fmla="*/ 542134 h 547771"/>
                <a:gd name="connsiteX5" fmla="*/ 68336 w 115391"/>
                <a:gd name="connsiteY5" fmla="*/ 480932 h 547771"/>
                <a:gd name="connsiteX6" fmla="*/ 23394 w 115391"/>
                <a:gd name="connsiteY6" fmla="*/ 274186 h 547771"/>
                <a:gd name="connsiteX7" fmla="*/ 114796 w 115391"/>
                <a:gd name="connsiteY7" fmla="*/ 5629 h 547771"/>
                <a:gd name="connsiteX8" fmla="*/ 115707 w 115391"/>
                <a:gd name="connsiteY8" fmla="*/ 3193 h 547771"/>
                <a:gd name="connsiteX9" fmla="*/ 109937 w 115391"/>
                <a:gd name="connsiteY9" fmla="*/ 148 h 547771"/>
                <a:gd name="connsiteX10" fmla="*/ 102649 w 115391"/>
                <a:gd name="connsiteY10" fmla="*/ 2584 h 547771"/>
                <a:gd name="connsiteX11" fmla="*/ 20357 w 115391"/>
                <a:gd name="connsiteY11" fmla="*/ 134122 h 547771"/>
                <a:gd name="connsiteX12" fmla="*/ 315 w 115391"/>
                <a:gd name="connsiteY12" fmla="*/ 273881 h 547771"/>
                <a:gd name="connsiteX13" fmla="*/ 61048 w 115391"/>
                <a:gd name="connsiteY13" fmla="*/ 498288 h 547771"/>
                <a:gd name="connsiteX14" fmla="*/ 80482 w 115391"/>
                <a:gd name="connsiteY14" fmla="*/ 522951 h 547771"/>
                <a:gd name="connsiteX15" fmla="*/ 90199 w 115391"/>
                <a:gd name="connsiteY15" fmla="*/ 533608 h 547771"/>
                <a:gd name="connsiteX16" fmla="*/ 102042 w 115391"/>
                <a:gd name="connsiteY16" fmla="*/ 544570 h 54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91" h="547771">
                  <a:moveTo>
                    <a:pt x="102042" y="544570"/>
                  </a:moveTo>
                  <a:cubicBezTo>
                    <a:pt x="102649" y="544874"/>
                    <a:pt x="105382" y="547919"/>
                    <a:pt x="105686" y="547919"/>
                  </a:cubicBezTo>
                  <a:lnTo>
                    <a:pt x="112366" y="547919"/>
                  </a:lnTo>
                  <a:cubicBezTo>
                    <a:pt x="113277" y="547919"/>
                    <a:pt x="115707" y="547615"/>
                    <a:pt x="115707" y="544874"/>
                  </a:cubicBezTo>
                  <a:cubicBezTo>
                    <a:pt x="115707" y="543656"/>
                    <a:pt x="115099" y="543047"/>
                    <a:pt x="114492" y="542134"/>
                  </a:cubicBezTo>
                  <a:cubicBezTo>
                    <a:pt x="103560" y="531173"/>
                    <a:pt x="87163" y="514426"/>
                    <a:pt x="68336" y="480932"/>
                  </a:cubicBezTo>
                  <a:cubicBezTo>
                    <a:pt x="35540" y="422471"/>
                    <a:pt x="23394" y="347263"/>
                    <a:pt x="23394" y="274186"/>
                  </a:cubicBezTo>
                  <a:cubicBezTo>
                    <a:pt x="23394" y="138994"/>
                    <a:pt x="61655" y="59523"/>
                    <a:pt x="114796" y="5629"/>
                  </a:cubicBezTo>
                  <a:cubicBezTo>
                    <a:pt x="115707" y="4715"/>
                    <a:pt x="115707" y="3802"/>
                    <a:pt x="115707" y="3193"/>
                  </a:cubicBezTo>
                  <a:cubicBezTo>
                    <a:pt x="115707" y="148"/>
                    <a:pt x="113581" y="148"/>
                    <a:pt x="109937" y="148"/>
                  </a:cubicBezTo>
                  <a:cubicBezTo>
                    <a:pt x="105990" y="148"/>
                    <a:pt x="105382" y="148"/>
                    <a:pt x="102649" y="2584"/>
                  </a:cubicBezTo>
                  <a:cubicBezTo>
                    <a:pt x="73801" y="27552"/>
                    <a:pt x="41310" y="69876"/>
                    <a:pt x="20357" y="134122"/>
                  </a:cubicBezTo>
                  <a:cubicBezTo>
                    <a:pt x="7300" y="174314"/>
                    <a:pt x="315" y="223337"/>
                    <a:pt x="315" y="273881"/>
                  </a:cubicBezTo>
                  <a:cubicBezTo>
                    <a:pt x="315" y="346045"/>
                    <a:pt x="13373" y="427647"/>
                    <a:pt x="61048" y="498288"/>
                  </a:cubicBezTo>
                  <a:cubicBezTo>
                    <a:pt x="69247" y="510163"/>
                    <a:pt x="80482" y="522647"/>
                    <a:pt x="80482" y="522951"/>
                  </a:cubicBezTo>
                  <a:cubicBezTo>
                    <a:pt x="83519" y="526605"/>
                    <a:pt x="87770" y="531477"/>
                    <a:pt x="90199" y="533608"/>
                  </a:cubicBezTo>
                  <a:lnTo>
                    <a:pt x="102042" y="544570"/>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8" name="Freeform: Shape 1917">
              <a:extLst>
                <a:ext uri="{FF2B5EF4-FFF2-40B4-BE49-F238E27FC236}">
                  <a16:creationId xmlns:a16="http://schemas.microsoft.com/office/drawing/2014/main" id="{839BCFDD-7108-7A6C-9C67-55ABC9F364D9}"/>
                </a:ext>
              </a:extLst>
            </p:cNvPr>
            <p:cNvSpPr/>
            <p:nvPr>
              <p:custDataLst>
                <p:tags r:id="rId178"/>
              </p:custDataLst>
            </p:nvPr>
          </p:nvSpPr>
          <p:spPr>
            <a:xfrm>
              <a:off x="11629695" y="8704624"/>
              <a:ext cx="232331" cy="149837"/>
            </a:xfrm>
            <a:custGeom>
              <a:avLst/>
              <a:gdLst>
                <a:gd name="connsiteX0" fmla="*/ 203961 w 232331"/>
                <a:gd name="connsiteY0" fmla="*/ 25305 h 149837"/>
                <a:gd name="connsiteX1" fmla="*/ 207787 w 232331"/>
                <a:gd name="connsiteY1" fmla="*/ 19763 h 149837"/>
                <a:gd name="connsiteX2" fmla="*/ 227768 w 232331"/>
                <a:gd name="connsiteY2" fmla="*/ 7827 h 149837"/>
                <a:gd name="connsiteX3" fmla="*/ 232657 w 232331"/>
                <a:gd name="connsiteY3" fmla="*/ 3138 h 149837"/>
                <a:gd name="connsiteX4" fmla="*/ 229681 w 232331"/>
                <a:gd name="connsiteY4" fmla="*/ 154 h 149837"/>
                <a:gd name="connsiteX5" fmla="*/ 213526 w 232331"/>
                <a:gd name="connsiteY5" fmla="*/ 1007 h 149837"/>
                <a:gd name="connsiteX6" fmla="*/ 189932 w 232331"/>
                <a:gd name="connsiteY6" fmla="*/ 154 h 149837"/>
                <a:gd name="connsiteX7" fmla="*/ 185468 w 232331"/>
                <a:gd name="connsiteY7" fmla="*/ 4843 h 149837"/>
                <a:gd name="connsiteX8" fmla="*/ 189294 w 232331"/>
                <a:gd name="connsiteY8" fmla="*/ 7827 h 149837"/>
                <a:gd name="connsiteX9" fmla="*/ 200985 w 232331"/>
                <a:gd name="connsiteY9" fmla="*/ 15287 h 149837"/>
                <a:gd name="connsiteX10" fmla="*/ 197797 w 232331"/>
                <a:gd name="connsiteY10" fmla="*/ 22960 h 149837"/>
                <a:gd name="connsiteX11" fmla="*/ 137854 w 232331"/>
                <a:gd name="connsiteY11" fmla="*/ 121644 h 149837"/>
                <a:gd name="connsiteX12" fmla="*/ 126163 w 232331"/>
                <a:gd name="connsiteY12" fmla="*/ 14008 h 149837"/>
                <a:gd name="connsiteX13" fmla="*/ 141042 w 232331"/>
                <a:gd name="connsiteY13" fmla="*/ 7827 h 149837"/>
                <a:gd name="connsiteX14" fmla="*/ 146781 w 232331"/>
                <a:gd name="connsiteY14" fmla="*/ 3138 h 149837"/>
                <a:gd name="connsiteX15" fmla="*/ 143168 w 232331"/>
                <a:gd name="connsiteY15" fmla="*/ 154 h 149837"/>
                <a:gd name="connsiteX16" fmla="*/ 129989 w 232331"/>
                <a:gd name="connsiteY16" fmla="*/ 794 h 149837"/>
                <a:gd name="connsiteX17" fmla="*/ 115960 w 232331"/>
                <a:gd name="connsiteY17" fmla="*/ 1007 h 149837"/>
                <a:gd name="connsiteX18" fmla="*/ 93641 w 232331"/>
                <a:gd name="connsiteY18" fmla="*/ 154 h 149837"/>
                <a:gd name="connsiteX19" fmla="*/ 89389 w 232331"/>
                <a:gd name="connsiteY19" fmla="*/ 4843 h 149837"/>
                <a:gd name="connsiteX20" fmla="*/ 94916 w 232331"/>
                <a:gd name="connsiteY20" fmla="*/ 7827 h 149837"/>
                <a:gd name="connsiteX21" fmla="*/ 105757 w 232331"/>
                <a:gd name="connsiteY21" fmla="*/ 11451 h 149837"/>
                <a:gd name="connsiteX22" fmla="*/ 107245 w 232331"/>
                <a:gd name="connsiteY22" fmla="*/ 25305 h 149837"/>
                <a:gd name="connsiteX23" fmla="*/ 48790 w 232331"/>
                <a:gd name="connsiteY23" fmla="*/ 121644 h 149837"/>
                <a:gd name="connsiteX24" fmla="*/ 37524 w 232331"/>
                <a:gd name="connsiteY24" fmla="*/ 17205 h 149837"/>
                <a:gd name="connsiteX25" fmla="*/ 37099 w 232331"/>
                <a:gd name="connsiteY25" fmla="*/ 14008 h 149837"/>
                <a:gd name="connsiteX26" fmla="*/ 51978 w 232331"/>
                <a:gd name="connsiteY26" fmla="*/ 7827 h 149837"/>
                <a:gd name="connsiteX27" fmla="*/ 57718 w 232331"/>
                <a:gd name="connsiteY27" fmla="*/ 3138 h 149837"/>
                <a:gd name="connsiteX28" fmla="*/ 54317 w 232331"/>
                <a:gd name="connsiteY28" fmla="*/ 154 h 149837"/>
                <a:gd name="connsiteX29" fmla="*/ 26896 w 232331"/>
                <a:gd name="connsiteY29" fmla="*/ 1007 h 149837"/>
                <a:gd name="connsiteX30" fmla="*/ 4577 w 232331"/>
                <a:gd name="connsiteY30" fmla="*/ 154 h 149837"/>
                <a:gd name="connsiteX31" fmla="*/ 326 w 232331"/>
                <a:gd name="connsiteY31" fmla="*/ 4630 h 149837"/>
                <a:gd name="connsiteX32" fmla="*/ 6277 w 232331"/>
                <a:gd name="connsiteY32" fmla="*/ 7827 h 149837"/>
                <a:gd name="connsiteX33" fmla="*/ 16905 w 232331"/>
                <a:gd name="connsiteY33" fmla="*/ 14435 h 149837"/>
                <a:gd name="connsiteX34" fmla="*/ 31147 w 232331"/>
                <a:gd name="connsiteY34" fmla="*/ 144237 h 149837"/>
                <a:gd name="connsiteX35" fmla="*/ 35611 w 232331"/>
                <a:gd name="connsiteY35" fmla="*/ 149992 h 149837"/>
                <a:gd name="connsiteX36" fmla="*/ 41988 w 232331"/>
                <a:gd name="connsiteY36" fmla="*/ 145729 h 149837"/>
                <a:gd name="connsiteX37" fmla="*/ 108308 w 232331"/>
                <a:gd name="connsiteY37" fmla="*/ 36175 h 149837"/>
                <a:gd name="connsiteX38" fmla="*/ 119998 w 232331"/>
                <a:gd name="connsiteY38" fmla="*/ 144450 h 149837"/>
                <a:gd name="connsiteX39" fmla="*/ 124675 w 232331"/>
                <a:gd name="connsiteY39" fmla="*/ 149992 h 149837"/>
                <a:gd name="connsiteX40" fmla="*/ 131052 w 232331"/>
                <a:gd name="connsiteY40" fmla="*/ 145516 h 149837"/>
                <a:gd name="connsiteX41" fmla="*/ 203961 w 232331"/>
                <a:gd name="connsiteY41" fmla="*/ 25305 h 1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331" h="149837">
                  <a:moveTo>
                    <a:pt x="203961" y="25305"/>
                  </a:moveTo>
                  <a:lnTo>
                    <a:pt x="207787" y="19763"/>
                  </a:lnTo>
                  <a:cubicBezTo>
                    <a:pt x="212251" y="14008"/>
                    <a:pt x="217352" y="8680"/>
                    <a:pt x="227768" y="7827"/>
                  </a:cubicBezTo>
                  <a:cubicBezTo>
                    <a:pt x="230106" y="7614"/>
                    <a:pt x="232657" y="7401"/>
                    <a:pt x="232657" y="3138"/>
                  </a:cubicBezTo>
                  <a:cubicBezTo>
                    <a:pt x="232657" y="1646"/>
                    <a:pt x="231381" y="154"/>
                    <a:pt x="229681" y="154"/>
                  </a:cubicBezTo>
                  <a:cubicBezTo>
                    <a:pt x="224792" y="154"/>
                    <a:pt x="218628" y="1007"/>
                    <a:pt x="213526" y="1007"/>
                  </a:cubicBezTo>
                  <a:cubicBezTo>
                    <a:pt x="206086" y="1007"/>
                    <a:pt x="196946" y="154"/>
                    <a:pt x="189932" y="154"/>
                  </a:cubicBezTo>
                  <a:cubicBezTo>
                    <a:pt x="188869" y="154"/>
                    <a:pt x="185468" y="154"/>
                    <a:pt x="185468" y="4843"/>
                  </a:cubicBezTo>
                  <a:cubicBezTo>
                    <a:pt x="185468" y="7614"/>
                    <a:pt x="188444" y="7827"/>
                    <a:pt x="189294" y="7827"/>
                  </a:cubicBezTo>
                  <a:cubicBezTo>
                    <a:pt x="193970" y="8040"/>
                    <a:pt x="200985" y="9319"/>
                    <a:pt x="200985" y="15287"/>
                  </a:cubicBezTo>
                  <a:cubicBezTo>
                    <a:pt x="200985" y="17632"/>
                    <a:pt x="198647" y="21468"/>
                    <a:pt x="197797" y="22960"/>
                  </a:cubicBezTo>
                  <a:lnTo>
                    <a:pt x="137854" y="121644"/>
                  </a:lnTo>
                  <a:lnTo>
                    <a:pt x="126163" y="14008"/>
                  </a:lnTo>
                  <a:cubicBezTo>
                    <a:pt x="126163" y="8040"/>
                    <a:pt x="138491" y="7827"/>
                    <a:pt x="141042" y="7827"/>
                  </a:cubicBezTo>
                  <a:cubicBezTo>
                    <a:pt x="143806" y="7827"/>
                    <a:pt x="146781" y="7827"/>
                    <a:pt x="146781" y="3138"/>
                  </a:cubicBezTo>
                  <a:cubicBezTo>
                    <a:pt x="146781" y="2925"/>
                    <a:pt x="146569" y="154"/>
                    <a:pt x="143168" y="154"/>
                  </a:cubicBezTo>
                  <a:cubicBezTo>
                    <a:pt x="139129" y="154"/>
                    <a:pt x="134028" y="580"/>
                    <a:pt x="129989" y="794"/>
                  </a:cubicBezTo>
                  <a:cubicBezTo>
                    <a:pt x="125738" y="1007"/>
                    <a:pt x="120211" y="1007"/>
                    <a:pt x="115960" y="1007"/>
                  </a:cubicBezTo>
                  <a:cubicBezTo>
                    <a:pt x="111071" y="1007"/>
                    <a:pt x="98530" y="154"/>
                    <a:pt x="93641" y="154"/>
                  </a:cubicBezTo>
                  <a:cubicBezTo>
                    <a:pt x="92578" y="154"/>
                    <a:pt x="89389" y="154"/>
                    <a:pt x="89389" y="4843"/>
                  </a:cubicBezTo>
                  <a:cubicBezTo>
                    <a:pt x="89389" y="7827"/>
                    <a:pt x="92153" y="7827"/>
                    <a:pt x="94916" y="7827"/>
                  </a:cubicBezTo>
                  <a:cubicBezTo>
                    <a:pt x="104056" y="7827"/>
                    <a:pt x="105119" y="9319"/>
                    <a:pt x="105757" y="11451"/>
                  </a:cubicBezTo>
                  <a:cubicBezTo>
                    <a:pt x="105969" y="12729"/>
                    <a:pt x="106394" y="18697"/>
                    <a:pt x="107245" y="25305"/>
                  </a:cubicBezTo>
                  <a:lnTo>
                    <a:pt x="48790" y="121644"/>
                  </a:lnTo>
                  <a:lnTo>
                    <a:pt x="37524" y="17205"/>
                  </a:lnTo>
                  <a:cubicBezTo>
                    <a:pt x="37524" y="16353"/>
                    <a:pt x="37099" y="14221"/>
                    <a:pt x="37099" y="14008"/>
                  </a:cubicBezTo>
                  <a:cubicBezTo>
                    <a:pt x="37099" y="7827"/>
                    <a:pt x="50278" y="7827"/>
                    <a:pt x="51978" y="7827"/>
                  </a:cubicBezTo>
                  <a:cubicBezTo>
                    <a:pt x="54742" y="7827"/>
                    <a:pt x="57718" y="7827"/>
                    <a:pt x="57718" y="3138"/>
                  </a:cubicBezTo>
                  <a:cubicBezTo>
                    <a:pt x="57718" y="2285"/>
                    <a:pt x="57080" y="154"/>
                    <a:pt x="54317" y="154"/>
                  </a:cubicBezTo>
                  <a:cubicBezTo>
                    <a:pt x="48152" y="154"/>
                    <a:pt x="33060" y="1007"/>
                    <a:pt x="26896" y="1007"/>
                  </a:cubicBezTo>
                  <a:cubicBezTo>
                    <a:pt x="19881" y="1007"/>
                    <a:pt x="10954" y="154"/>
                    <a:pt x="4577" y="154"/>
                  </a:cubicBezTo>
                  <a:cubicBezTo>
                    <a:pt x="2451" y="154"/>
                    <a:pt x="326" y="1007"/>
                    <a:pt x="326" y="4630"/>
                  </a:cubicBezTo>
                  <a:cubicBezTo>
                    <a:pt x="326" y="7827"/>
                    <a:pt x="2876" y="7827"/>
                    <a:pt x="6277" y="7827"/>
                  </a:cubicBezTo>
                  <a:cubicBezTo>
                    <a:pt x="16268" y="7827"/>
                    <a:pt x="16268" y="9106"/>
                    <a:pt x="16905" y="14435"/>
                  </a:cubicBezTo>
                  <a:lnTo>
                    <a:pt x="31147" y="144237"/>
                  </a:lnTo>
                  <a:cubicBezTo>
                    <a:pt x="31572" y="148500"/>
                    <a:pt x="31785" y="149992"/>
                    <a:pt x="35611" y="149992"/>
                  </a:cubicBezTo>
                  <a:cubicBezTo>
                    <a:pt x="39225" y="149992"/>
                    <a:pt x="40713" y="148074"/>
                    <a:pt x="41988" y="145729"/>
                  </a:cubicBezTo>
                  <a:lnTo>
                    <a:pt x="108308" y="36175"/>
                  </a:lnTo>
                  <a:lnTo>
                    <a:pt x="119998" y="144450"/>
                  </a:lnTo>
                  <a:cubicBezTo>
                    <a:pt x="120424" y="148926"/>
                    <a:pt x="121486" y="149992"/>
                    <a:pt x="124675" y="149992"/>
                  </a:cubicBezTo>
                  <a:cubicBezTo>
                    <a:pt x="128288" y="149992"/>
                    <a:pt x="129564" y="148074"/>
                    <a:pt x="131052" y="145516"/>
                  </a:cubicBezTo>
                  <a:lnTo>
                    <a:pt x="203961" y="25305"/>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9" name="Freeform: Shape 1918">
              <a:extLst>
                <a:ext uri="{FF2B5EF4-FFF2-40B4-BE49-F238E27FC236}">
                  <a16:creationId xmlns:a16="http://schemas.microsoft.com/office/drawing/2014/main" id="{ADEA4978-413A-3A0D-9C5B-B874E395415D}"/>
                </a:ext>
              </a:extLst>
            </p:cNvPr>
            <p:cNvSpPr/>
            <p:nvPr>
              <p:custDataLst>
                <p:tags r:id="rId179"/>
              </p:custDataLst>
            </p:nvPr>
          </p:nvSpPr>
          <p:spPr>
            <a:xfrm>
              <a:off x="11852730" y="8813356"/>
              <a:ext cx="98538" cy="100176"/>
            </a:xfrm>
            <a:custGeom>
              <a:avLst/>
              <a:gdLst>
                <a:gd name="connsiteX0" fmla="*/ 71997 w 98538"/>
                <a:gd name="connsiteY0" fmla="*/ 45676 h 100176"/>
                <a:gd name="connsiteX1" fmla="*/ 36013 w 98538"/>
                <a:gd name="connsiteY1" fmla="*/ 155 h 100176"/>
                <a:gd name="connsiteX2" fmla="*/ 11265 w 98538"/>
                <a:gd name="connsiteY2" fmla="*/ 9746 h 100176"/>
                <a:gd name="connsiteX3" fmla="*/ 333 w 98538"/>
                <a:gd name="connsiteY3" fmla="*/ 27407 h 100176"/>
                <a:gd name="connsiteX4" fmla="*/ 3522 w 98538"/>
                <a:gd name="connsiteY4" fmla="*/ 29538 h 100176"/>
                <a:gd name="connsiteX5" fmla="*/ 6862 w 98538"/>
                <a:gd name="connsiteY5" fmla="*/ 26950 h 100176"/>
                <a:gd name="connsiteX6" fmla="*/ 33736 w 98538"/>
                <a:gd name="connsiteY6" fmla="*/ 13400 h 100176"/>
                <a:gd name="connsiteX7" fmla="*/ 65924 w 98538"/>
                <a:gd name="connsiteY7" fmla="*/ 55572 h 100176"/>
                <a:gd name="connsiteX8" fmla="*/ 64709 w 98538"/>
                <a:gd name="connsiteY8" fmla="*/ 65924 h 100176"/>
                <a:gd name="connsiteX9" fmla="*/ 57421 w 98538"/>
                <a:gd name="connsiteY9" fmla="*/ 95916 h 100176"/>
                <a:gd name="connsiteX10" fmla="*/ 60458 w 98538"/>
                <a:gd name="connsiteY10" fmla="*/ 100331 h 100176"/>
                <a:gd name="connsiteX11" fmla="*/ 65924 w 98538"/>
                <a:gd name="connsiteY11" fmla="*/ 92871 h 100176"/>
                <a:gd name="connsiteX12" fmla="*/ 71845 w 98538"/>
                <a:gd name="connsiteY12" fmla="*/ 65772 h 100176"/>
                <a:gd name="connsiteX13" fmla="*/ 83992 w 98538"/>
                <a:gd name="connsiteY13" fmla="*/ 33040 h 100176"/>
                <a:gd name="connsiteX14" fmla="*/ 97505 w 98538"/>
                <a:gd name="connsiteY14" fmla="*/ 7006 h 100176"/>
                <a:gd name="connsiteX15" fmla="*/ 98871 w 98538"/>
                <a:gd name="connsiteY15" fmla="*/ 3961 h 100176"/>
                <a:gd name="connsiteX16" fmla="*/ 95683 w 98538"/>
                <a:gd name="connsiteY16" fmla="*/ 1830 h 100176"/>
                <a:gd name="connsiteX17" fmla="*/ 93102 w 98538"/>
                <a:gd name="connsiteY17" fmla="*/ 2591 h 100176"/>
                <a:gd name="connsiteX18" fmla="*/ 71997 w 98538"/>
                <a:gd name="connsiteY18" fmla="*/ 45676 h 1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38" h="100176">
                  <a:moveTo>
                    <a:pt x="71997" y="45676"/>
                  </a:moveTo>
                  <a:cubicBezTo>
                    <a:pt x="69568" y="28168"/>
                    <a:pt x="59547" y="155"/>
                    <a:pt x="36013" y="155"/>
                  </a:cubicBezTo>
                  <a:cubicBezTo>
                    <a:pt x="26903" y="155"/>
                    <a:pt x="17945" y="4113"/>
                    <a:pt x="11265" y="9746"/>
                  </a:cubicBezTo>
                  <a:cubicBezTo>
                    <a:pt x="2611" y="17206"/>
                    <a:pt x="333" y="26036"/>
                    <a:pt x="333" y="27407"/>
                  </a:cubicBezTo>
                  <a:cubicBezTo>
                    <a:pt x="333" y="29538"/>
                    <a:pt x="2307" y="29538"/>
                    <a:pt x="3522" y="29538"/>
                  </a:cubicBezTo>
                  <a:cubicBezTo>
                    <a:pt x="5951" y="29538"/>
                    <a:pt x="6103" y="29234"/>
                    <a:pt x="6862" y="26950"/>
                  </a:cubicBezTo>
                  <a:cubicBezTo>
                    <a:pt x="10809" y="15988"/>
                    <a:pt x="25992" y="13400"/>
                    <a:pt x="33736" y="13400"/>
                  </a:cubicBezTo>
                  <a:cubicBezTo>
                    <a:pt x="60610" y="13400"/>
                    <a:pt x="65924" y="36693"/>
                    <a:pt x="65924" y="55572"/>
                  </a:cubicBezTo>
                  <a:cubicBezTo>
                    <a:pt x="65924" y="61814"/>
                    <a:pt x="65772" y="62270"/>
                    <a:pt x="64709" y="65924"/>
                  </a:cubicBezTo>
                  <a:cubicBezTo>
                    <a:pt x="61369" y="76429"/>
                    <a:pt x="57421" y="91501"/>
                    <a:pt x="57421" y="95916"/>
                  </a:cubicBezTo>
                  <a:cubicBezTo>
                    <a:pt x="57421" y="96525"/>
                    <a:pt x="57421" y="100331"/>
                    <a:pt x="60458" y="100331"/>
                  </a:cubicBezTo>
                  <a:cubicBezTo>
                    <a:pt x="62584" y="100331"/>
                    <a:pt x="64254" y="98352"/>
                    <a:pt x="65924" y="92871"/>
                  </a:cubicBezTo>
                  <a:cubicBezTo>
                    <a:pt x="67746" y="87238"/>
                    <a:pt x="70479" y="76429"/>
                    <a:pt x="71845" y="65772"/>
                  </a:cubicBezTo>
                  <a:cubicBezTo>
                    <a:pt x="72604" y="58769"/>
                    <a:pt x="82473" y="36541"/>
                    <a:pt x="83992" y="33040"/>
                  </a:cubicBezTo>
                  <a:cubicBezTo>
                    <a:pt x="85510" y="29843"/>
                    <a:pt x="89609" y="21012"/>
                    <a:pt x="97505" y="7006"/>
                  </a:cubicBezTo>
                  <a:cubicBezTo>
                    <a:pt x="98871" y="4722"/>
                    <a:pt x="98871" y="4418"/>
                    <a:pt x="98871" y="3961"/>
                  </a:cubicBezTo>
                  <a:cubicBezTo>
                    <a:pt x="98871" y="1830"/>
                    <a:pt x="96594" y="1830"/>
                    <a:pt x="95683" y="1830"/>
                  </a:cubicBezTo>
                  <a:cubicBezTo>
                    <a:pt x="94772" y="1830"/>
                    <a:pt x="93709" y="1830"/>
                    <a:pt x="93102" y="2591"/>
                  </a:cubicBezTo>
                  <a:cubicBezTo>
                    <a:pt x="92191" y="3657"/>
                    <a:pt x="79740" y="25427"/>
                    <a:pt x="71997" y="45676"/>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0" name="Freeform: Shape 1919">
              <a:extLst>
                <a:ext uri="{FF2B5EF4-FFF2-40B4-BE49-F238E27FC236}">
                  <a16:creationId xmlns:a16="http://schemas.microsoft.com/office/drawing/2014/main" id="{05EB2615-9395-E11D-7573-D5194D872D7F}"/>
                </a:ext>
              </a:extLst>
            </p:cNvPr>
            <p:cNvSpPr/>
            <p:nvPr>
              <p:custDataLst>
                <p:tags r:id="rId180"/>
              </p:custDataLst>
            </p:nvPr>
          </p:nvSpPr>
          <p:spPr>
            <a:xfrm>
              <a:off x="11521626" y="8922429"/>
              <a:ext cx="550485" cy="12178"/>
            </a:xfrm>
            <a:custGeom>
              <a:avLst/>
              <a:gdLst>
                <a:gd name="connsiteX0" fmla="*/ 0 w 550485"/>
                <a:gd name="connsiteY0" fmla="*/ 0 h 12178"/>
                <a:gd name="connsiteX1" fmla="*/ 550485 w 550485"/>
                <a:gd name="connsiteY1" fmla="*/ 0 h 12178"/>
                <a:gd name="connsiteX2" fmla="*/ 550485 w 550485"/>
                <a:gd name="connsiteY2" fmla="*/ 12179 h 12178"/>
                <a:gd name="connsiteX3" fmla="*/ 0 w 550485"/>
                <a:gd name="connsiteY3" fmla="*/ 12179 h 12178"/>
              </a:gdLst>
              <a:ahLst/>
              <a:cxnLst>
                <a:cxn ang="0">
                  <a:pos x="connsiteX0" y="connsiteY0"/>
                </a:cxn>
                <a:cxn ang="0">
                  <a:pos x="connsiteX1" y="connsiteY1"/>
                </a:cxn>
                <a:cxn ang="0">
                  <a:pos x="connsiteX2" y="connsiteY2"/>
                </a:cxn>
                <a:cxn ang="0">
                  <a:pos x="connsiteX3" y="connsiteY3"/>
                </a:cxn>
              </a:cxnLst>
              <a:rect l="l" t="t" r="r" b="b"/>
              <a:pathLst>
                <a:path w="550485" h="12178">
                  <a:moveTo>
                    <a:pt x="0" y="0"/>
                  </a:moveTo>
                  <a:lnTo>
                    <a:pt x="550485" y="0"/>
                  </a:lnTo>
                  <a:lnTo>
                    <a:pt x="550485" y="12179"/>
                  </a:lnTo>
                  <a:lnTo>
                    <a:pt x="0" y="1217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1" name="Freeform: Shape 1920">
              <a:extLst>
                <a:ext uri="{FF2B5EF4-FFF2-40B4-BE49-F238E27FC236}">
                  <a16:creationId xmlns:a16="http://schemas.microsoft.com/office/drawing/2014/main" id="{E92A34F7-1D45-11DA-0F97-6345D5F11E87}"/>
                </a:ext>
              </a:extLst>
            </p:cNvPr>
            <p:cNvSpPr/>
            <p:nvPr>
              <p:custDataLst>
                <p:tags r:id="rId181"/>
              </p:custDataLst>
            </p:nvPr>
          </p:nvSpPr>
          <p:spPr>
            <a:xfrm>
              <a:off x="11531617" y="9015644"/>
              <a:ext cx="195132" cy="96126"/>
            </a:xfrm>
            <a:custGeom>
              <a:avLst/>
              <a:gdLst>
                <a:gd name="connsiteX0" fmla="*/ 82584 w 195132"/>
                <a:gd name="connsiteY0" fmla="*/ 76893 h 96126"/>
                <a:gd name="connsiteX1" fmla="*/ 79609 w 195132"/>
                <a:gd name="connsiteY1" fmla="*/ 89468 h 96126"/>
                <a:gd name="connsiteX2" fmla="*/ 86836 w 195132"/>
                <a:gd name="connsiteY2" fmla="*/ 96289 h 96126"/>
                <a:gd name="connsiteX3" fmla="*/ 95126 w 195132"/>
                <a:gd name="connsiteY3" fmla="*/ 91600 h 96126"/>
                <a:gd name="connsiteX4" fmla="*/ 98952 w 195132"/>
                <a:gd name="connsiteY4" fmla="*/ 78385 h 96126"/>
                <a:gd name="connsiteX5" fmla="*/ 103628 w 195132"/>
                <a:gd name="connsiteY5" fmla="*/ 59203 h 96126"/>
                <a:gd name="connsiteX6" fmla="*/ 107242 w 195132"/>
                <a:gd name="connsiteY6" fmla="*/ 44922 h 96126"/>
                <a:gd name="connsiteX7" fmla="*/ 113831 w 195132"/>
                <a:gd name="connsiteY7" fmla="*/ 28723 h 96126"/>
                <a:gd name="connsiteX8" fmla="*/ 147841 w 195132"/>
                <a:gd name="connsiteY8" fmla="*/ 6131 h 96126"/>
                <a:gd name="connsiteX9" fmla="*/ 160382 w 195132"/>
                <a:gd name="connsiteY9" fmla="*/ 21050 h 96126"/>
                <a:gd name="connsiteX10" fmla="*/ 147841 w 195132"/>
                <a:gd name="connsiteY10" fmla="*/ 66449 h 96126"/>
                <a:gd name="connsiteX11" fmla="*/ 144653 w 195132"/>
                <a:gd name="connsiteY11" fmla="*/ 77959 h 96126"/>
                <a:gd name="connsiteX12" fmla="*/ 164846 w 195132"/>
                <a:gd name="connsiteY12" fmla="*/ 96289 h 96126"/>
                <a:gd name="connsiteX13" fmla="*/ 195455 w 195132"/>
                <a:gd name="connsiteY13" fmla="*/ 63678 h 96126"/>
                <a:gd name="connsiteX14" fmla="*/ 192054 w 195132"/>
                <a:gd name="connsiteY14" fmla="*/ 60908 h 96126"/>
                <a:gd name="connsiteX15" fmla="*/ 188016 w 195132"/>
                <a:gd name="connsiteY15" fmla="*/ 64531 h 96126"/>
                <a:gd name="connsiteX16" fmla="*/ 165484 w 195132"/>
                <a:gd name="connsiteY16" fmla="*/ 90321 h 96126"/>
                <a:gd name="connsiteX17" fmla="*/ 160170 w 195132"/>
                <a:gd name="connsiteY17" fmla="*/ 82861 h 96126"/>
                <a:gd name="connsiteX18" fmla="*/ 165059 w 195132"/>
                <a:gd name="connsiteY18" fmla="*/ 65597 h 96126"/>
                <a:gd name="connsiteX19" fmla="*/ 176325 w 195132"/>
                <a:gd name="connsiteY19" fmla="*/ 24461 h 96126"/>
                <a:gd name="connsiteX20" fmla="*/ 168460 w 195132"/>
                <a:gd name="connsiteY20" fmla="*/ 5917 h 96126"/>
                <a:gd name="connsiteX21" fmla="*/ 148691 w 195132"/>
                <a:gd name="connsiteY21" fmla="*/ 163 h 96126"/>
                <a:gd name="connsiteX22" fmla="*/ 111068 w 195132"/>
                <a:gd name="connsiteY22" fmla="*/ 21690 h 96126"/>
                <a:gd name="connsiteX23" fmla="*/ 83435 w 195132"/>
                <a:gd name="connsiteY23" fmla="*/ 163 h 96126"/>
                <a:gd name="connsiteX24" fmla="*/ 47512 w 195132"/>
                <a:gd name="connsiteY24" fmla="*/ 19558 h 96126"/>
                <a:gd name="connsiteX25" fmla="*/ 24767 w 195132"/>
                <a:gd name="connsiteY25" fmla="*/ 163 h 96126"/>
                <a:gd name="connsiteX26" fmla="*/ 7975 w 195132"/>
                <a:gd name="connsiteY26" fmla="*/ 11672 h 96126"/>
                <a:gd name="connsiteX27" fmla="*/ 323 w 195132"/>
                <a:gd name="connsiteY27" fmla="*/ 32773 h 96126"/>
                <a:gd name="connsiteX28" fmla="*/ 3936 w 195132"/>
                <a:gd name="connsiteY28" fmla="*/ 35544 h 96126"/>
                <a:gd name="connsiteX29" fmla="*/ 8613 w 195132"/>
                <a:gd name="connsiteY29" fmla="*/ 29150 h 96126"/>
                <a:gd name="connsiteX30" fmla="*/ 24130 w 195132"/>
                <a:gd name="connsiteY30" fmla="*/ 6131 h 96126"/>
                <a:gd name="connsiteX31" fmla="*/ 31144 w 195132"/>
                <a:gd name="connsiteY31" fmla="*/ 16574 h 96126"/>
                <a:gd name="connsiteX32" fmla="*/ 27743 w 195132"/>
                <a:gd name="connsiteY32" fmla="*/ 34265 h 96126"/>
                <a:gd name="connsiteX33" fmla="*/ 23067 w 195132"/>
                <a:gd name="connsiteY33" fmla="*/ 53448 h 96126"/>
                <a:gd name="connsiteX34" fmla="*/ 16265 w 195132"/>
                <a:gd name="connsiteY34" fmla="*/ 80730 h 96126"/>
                <a:gd name="connsiteX35" fmla="*/ 14139 w 195132"/>
                <a:gd name="connsiteY35" fmla="*/ 89468 h 96126"/>
                <a:gd name="connsiteX36" fmla="*/ 21366 w 195132"/>
                <a:gd name="connsiteY36" fmla="*/ 96289 h 96126"/>
                <a:gd name="connsiteX37" fmla="*/ 29656 w 195132"/>
                <a:gd name="connsiteY37" fmla="*/ 91600 h 96126"/>
                <a:gd name="connsiteX38" fmla="*/ 33482 w 195132"/>
                <a:gd name="connsiteY38" fmla="*/ 78385 h 96126"/>
                <a:gd name="connsiteX39" fmla="*/ 38159 w 195132"/>
                <a:gd name="connsiteY39" fmla="*/ 59203 h 96126"/>
                <a:gd name="connsiteX40" fmla="*/ 41772 w 195132"/>
                <a:gd name="connsiteY40" fmla="*/ 44922 h 96126"/>
                <a:gd name="connsiteX41" fmla="*/ 50700 w 195132"/>
                <a:gd name="connsiteY41" fmla="*/ 25739 h 96126"/>
                <a:gd name="connsiteX42" fmla="*/ 82584 w 195132"/>
                <a:gd name="connsiteY42" fmla="*/ 6131 h 96126"/>
                <a:gd name="connsiteX43" fmla="*/ 95126 w 195132"/>
                <a:gd name="connsiteY43" fmla="*/ 21050 h 96126"/>
                <a:gd name="connsiteX44" fmla="*/ 91512 w 195132"/>
                <a:gd name="connsiteY44" fmla="*/ 41086 h 96126"/>
                <a:gd name="connsiteX45" fmla="*/ 82584 w 195132"/>
                <a:gd name="connsiteY45" fmla="*/ 76893 h 9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5132" h="96126">
                  <a:moveTo>
                    <a:pt x="82584" y="76893"/>
                  </a:moveTo>
                  <a:cubicBezTo>
                    <a:pt x="81522" y="81156"/>
                    <a:pt x="79609" y="88403"/>
                    <a:pt x="79609" y="89468"/>
                  </a:cubicBezTo>
                  <a:cubicBezTo>
                    <a:pt x="79609" y="94158"/>
                    <a:pt x="83435" y="96289"/>
                    <a:pt x="86836" y="96289"/>
                  </a:cubicBezTo>
                  <a:cubicBezTo>
                    <a:pt x="90662" y="96289"/>
                    <a:pt x="94063" y="93518"/>
                    <a:pt x="95126" y="91600"/>
                  </a:cubicBezTo>
                  <a:cubicBezTo>
                    <a:pt x="96188" y="89682"/>
                    <a:pt x="97889" y="82861"/>
                    <a:pt x="98952" y="78385"/>
                  </a:cubicBezTo>
                  <a:cubicBezTo>
                    <a:pt x="100015" y="74335"/>
                    <a:pt x="102353" y="64531"/>
                    <a:pt x="103628" y="59203"/>
                  </a:cubicBezTo>
                  <a:cubicBezTo>
                    <a:pt x="104904" y="54513"/>
                    <a:pt x="106179" y="49824"/>
                    <a:pt x="107242" y="44922"/>
                  </a:cubicBezTo>
                  <a:cubicBezTo>
                    <a:pt x="109580" y="35757"/>
                    <a:pt x="109580" y="35331"/>
                    <a:pt x="113831" y="28723"/>
                  </a:cubicBezTo>
                  <a:cubicBezTo>
                    <a:pt x="120633" y="18280"/>
                    <a:pt x="131261" y="6131"/>
                    <a:pt x="147841" y="6131"/>
                  </a:cubicBezTo>
                  <a:cubicBezTo>
                    <a:pt x="159745" y="6131"/>
                    <a:pt x="160382" y="15935"/>
                    <a:pt x="160382" y="21050"/>
                  </a:cubicBezTo>
                  <a:cubicBezTo>
                    <a:pt x="160382" y="33839"/>
                    <a:pt x="151242" y="57497"/>
                    <a:pt x="147841" y="66449"/>
                  </a:cubicBezTo>
                  <a:cubicBezTo>
                    <a:pt x="145503" y="72417"/>
                    <a:pt x="144653" y="74335"/>
                    <a:pt x="144653" y="77959"/>
                  </a:cubicBezTo>
                  <a:cubicBezTo>
                    <a:pt x="144653" y="89255"/>
                    <a:pt x="154006" y="96289"/>
                    <a:pt x="164846" y="96289"/>
                  </a:cubicBezTo>
                  <a:cubicBezTo>
                    <a:pt x="186103" y="96289"/>
                    <a:pt x="195455" y="66876"/>
                    <a:pt x="195455" y="63678"/>
                  </a:cubicBezTo>
                  <a:cubicBezTo>
                    <a:pt x="195455" y="60908"/>
                    <a:pt x="192692" y="60908"/>
                    <a:pt x="192054" y="60908"/>
                  </a:cubicBezTo>
                  <a:cubicBezTo>
                    <a:pt x="189078" y="60908"/>
                    <a:pt x="188866" y="62186"/>
                    <a:pt x="188016" y="64531"/>
                  </a:cubicBezTo>
                  <a:cubicBezTo>
                    <a:pt x="183127" y="81582"/>
                    <a:pt x="173986" y="90321"/>
                    <a:pt x="165484" y="90321"/>
                  </a:cubicBezTo>
                  <a:cubicBezTo>
                    <a:pt x="161020" y="90321"/>
                    <a:pt x="160170" y="87337"/>
                    <a:pt x="160170" y="82861"/>
                  </a:cubicBezTo>
                  <a:cubicBezTo>
                    <a:pt x="160170" y="77959"/>
                    <a:pt x="161233" y="75188"/>
                    <a:pt x="165059" y="65597"/>
                  </a:cubicBezTo>
                  <a:cubicBezTo>
                    <a:pt x="167610" y="58989"/>
                    <a:pt x="176325" y="36396"/>
                    <a:pt x="176325" y="24461"/>
                  </a:cubicBezTo>
                  <a:cubicBezTo>
                    <a:pt x="176325" y="21050"/>
                    <a:pt x="176325" y="12098"/>
                    <a:pt x="168460" y="5917"/>
                  </a:cubicBezTo>
                  <a:cubicBezTo>
                    <a:pt x="164846" y="3147"/>
                    <a:pt x="158682" y="163"/>
                    <a:pt x="148691" y="163"/>
                  </a:cubicBezTo>
                  <a:cubicBezTo>
                    <a:pt x="129561" y="163"/>
                    <a:pt x="117870" y="12738"/>
                    <a:pt x="111068" y="21690"/>
                  </a:cubicBezTo>
                  <a:cubicBezTo>
                    <a:pt x="109367" y="3573"/>
                    <a:pt x="94275" y="163"/>
                    <a:pt x="83435" y="163"/>
                  </a:cubicBezTo>
                  <a:cubicBezTo>
                    <a:pt x="65792" y="163"/>
                    <a:pt x="53888" y="11033"/>
                    <a:pt x="47512" y="19558"/>
                  </a:cubicBezTo>
                  <a:cubicBezTo>
                    <a:pt x="46024" y="4852"/>
                    <a:pt x="33482" y="163"/>
                    <a:pt x="24767" y="163"/>
                  </a:cubicBezTo>
                  <a:cubicBezTo>
                    <a:pt x="15627" y="163"/>
                    <a:pt x="10738" y="6770"/>
                    <a:pt x="7975" y="11672"/>
                  </a:cubicBezTo>
                  <a:cubicBezTo>
                    <a:pt x="3298" y="19558"/>
                    <a:pt x="323" y="31707"/>
                    <a:pt x="323" y="32773"/>
                  </a:cubicBezTo>
                  <a:cubicBezTo>
                    <a:pt x="323" y="35544"/>
                    <a:pt x="3298" y="35544"/>
                    <a:pt x="3936" y="35544"/>
                  </a:cubicBezTo>
                  <a:cubicBezTo>
                    <a:pt x="6912" y="35544"/>
                    <a:pt x="7125" y="34904"/>
                    <a:pt x="8613" y="29150"/>
                  </a:cubicBezTo>
                  <a:cubicBezTo>
                    <a:pt x="11801" y="16574"/>
                    <a:pt x="15840" y="6131"/>
                    <a:pt x="24130" y="6131"/>
                  </a:cubicBezTo>
                  <a:cubicBezTo>
                    <a:pt x="29656" y="6131"/>
                    <a:pt x="31144" y="10820"/>
                    <a:pt x="31144" y="16574"/>
                  </a:cubicBezTo>
                  <a:cubicBezTo>
                    <a:pt x="31144" y="20624"/>
                    <a:pt x="29231" y="28510"/>
                    <a:pt x="27743" y="34265"/>
                  </a:cubicBezTo>
                  <a:cubicBezTo>
                    <a:pt x="26255" y="40020"/>
                    <a:pt x="24130" y="48759"/>
                    <a:pt x="23067" y="53448"/>
                  </a:cubicBezTo>
                  <a:lnTo>
                    <a:pt x="16265" y="80730"/>
                  </a:lnTo>
                  <a:cubicBezTo>
                    <a:pt x="15415" y="83501"/>
                    <a:pt x="14139" y="88829"/>
                    <a:pt x="14139" y="89468"/>
                  </a:cubicBezTo>
                  <a:cubicBezTo>
                    <a:pt x="14139" y="94158"/>
                    <a:pt x="17965" y="96289"/>
                    <a:pt x="21366" y="96289"/>
                  </a:cubicBezTo>
                  <a:cubicBezTo>
                    <a:pt x="25192" y="96289"/>
                    <a:pt x="28593" y="93518"/>
                    <a:pt x="29656" y="91600"/>
                  </a:cubicBezTo>
                  <a:cubicBezTo>
                    <a:pt x="30719" y="89682"/>
                    <a:pt x="32420" y="82861"/>
                    <a:pt x="33482" y="78385"/>
                  </a:cubicBezTo>
                  <a:cubicBezTo>
                    <a:pt x="34545" y="74335"/>
                    <a:pt x="36883" y="64531"/>
                    <a:pt x="38159" y="59203"/>
                  </a:cubicBezTo>
                  <a:cubicBezTo>
                    <a:pt x="39434" y="54513"/>
                    <a:pt x="40710" y="49824"/>
                    <a:pt x="41772" y="44922"/>
                  </a:cubicBezTo>
                  <a:cubicBezTo>
                    <a:pt x="44111" y="36183"/>
                    <a:pt x="44536" y="34478"/>
                    <a:pt x="50700" y="25739"/>
                  </a:cubicBezTo>
                  <a:cubicBezTo>
                    <a:pt x="56652" y="17214"/>
                    <a:pt x="66642" y="6131"/>
                    <a:pt x="82584" y="6131"/>
                  </a:cubicBezTo>
                  <a:cubicBezTo>
                    <a:pt x="94913" y="6131"/>
                    <a:pt x="95126" y="17001"/>
                    <a:pt x="95126" y="21050"/>
                  </a:cubicBezTo>
                  <a:cubicBezTo>
                    <a:pt x="95126" y="26379"/>
                    <a:pt x="94488" y="29150"/>
                    <a:pt x="91512" y="41086"/>
                  </a:cubicBezTo>
                  <a:lnTo>
                    <a:pt x="82584" y="7689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2" name="Freeform: Shape 1921">
              <a:extLst>
                <a:ext uri="{FF2B5EF4-FFF2-40B4-BE49-F238E27FC236}">
                  <a16:creationId xmlns:a16="http://schemas.microsoft.com/office/drawing/2014/main" id="{69BB9C8D-A5D9-91AF-893D-B87CB1515ED3}"/>
                </a:ext>
              </a:extLst>
            </p:cNvPr>
            <p:cNvSpPr/>
            <p:nvPr>
              <p:custDataLst>
                <p:tags r:id="rId182"/>
              </p:custDataLst>
            </p:nvPr>
          </p:nvSpPr>
          <p:spPr>
            <a:xfrm>
              <a:off x="11746977" y="9071883"/>
              <a:ext cx="73182" cy="69879"/>
            </a:xfrm>
            <a:custGeom>
              <a:avLst/>
              <a:gdLst>
                <a:gd name="connsiteX0" fmla="*/ 68957 w 73182"/>
                <a:gd name="connsiteY0" fmla="*/ 34114 h 69879"/>
                <a:gd name="connsiteX1" fmla="*/ 73512 w 73182"/>
                <a:gd name="connsiteY1" fmla="*/ 30460 h 69879"/>
                <a:gd name="connsiteX2" fmla="*/ 39654 w 73182"/>
                <a:gd name="connsiteY2" fmla="*/ 164 h 69879"/>
                <a:gd name="connsiteX3" fmla="*/ 330 w 73182"/>
                <a:gd name="connsiteY3" fmla="*/ 34875 h 69879"/>
                <a:gd name="connsiteX4" fmla="*/ 41931 w 73182"/>
                <a:gd name="connsiteY4" fmla="*/ 70043 h 69879"/>
                <a:gd name="connsiteX5" fmla="*/ 73512 w 73182"/>
                <a:gd name="connsiteY5" fmla="*/ 50252 h 69879"/>
                <a:gd name="connsiteX6" fmla="*/ 70324 w 73182"/>
                <a:gd name="connsiteY6" fmla="*/ 47663 h 69879"/>
                <a:gd name="connsiteX7" fmla="*/ 66831 w 73182"/>
                <a:gd name="connsiteY7" fmla="*/ 50404 h 69879"/>
                <a:gd name="connsiteX8" fmla="*/ 42842 w 73182"/>
                <a:gd name="connsiteY8" fmla="*/ 64562 h 69879"/>
                <a:gd name="connsiteX9" fmla="*/ 21434 w 73182"/>
                <a:gd name="connsiteY9" fmla="*/ 55123 h 69879"/>
                <a:gd name="connsiteX10" fmla="*/ 15513 w 73182"/>
                <a:gd name="connsiteY10" fmla="*/ 34114 h 69879"/>
                <a:gd name="connsiteX11" fmla="*/ 68957 w 73182"/>
                <a:gd name="connsiteY11" fmla="*/ 34114 h 69879"/>
                <a:gd name="connsiteX12" fmla="*/ 15816 w 73182"/>
                <a:gd name="connsiteY12" fmla="*/ 29394 h 69879"/>
                <a:gd name="connsiteX13" fmla="*/ 39502 w 73182"/>
                <a:gd name="connsiteY13" fmla="*/ 5188 h 69879"/>
                <a:gd name="connsiteX14" fmla="*/ 61821 w 73182"/>
                <a:gd name="connsiteY14" fmla="*/ 29394 h 69879"/>
                <a:gd name="connsiteX15" fmla="*/ 15816 w 73182"/>
                <a:gd name="connsiteY15" fmla="*/ 29394 h 6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182" h="69879">
                  <a:moveTo>
                    <a:pt x="68957" y="34114"/>
                  </a:moveTo>
                  <a:cubicBezTo>
                    <a:pt x="72146" y="34114"/>
                    <a:pt x="73512" y="34114"/>
                    <a:pt x="73512" y="30460"/>
                  </a:cubicBezTo>
                  <a:cubicBezTo>
                    <a:pt x="73512" y="20260"/>
                    <a:pt x="68046" y="164"/>
                    <a:pt x="39654" y="164"/>
                  </a:cubicBezTo>
                  <a:cubicBezTo>
                    <a:pt x="16576" y="164"/>
                    <a:pt x="330" y="16758"/>
                    <a:pt x="330" y="34875"/>
                  </a:cubicBezTo>
                  <a:cubicBezTo>
                    <a:pt x="330" y="54210"/>
                    <a:pt x="18853" y="70043"/>
                    <a:pt x="41931" y="70043"/>
                  </a:cubicBezTo>
                  <a:cubicBezTo>
                    <a:pt x="66072" y="70043"/>
                    <a:pt x="73512" y="53144"/>
                    <a:pt x="73512" y="50252"/>
                  </a:cubicBezTo>
                  <a:cubicBezTo>
                    <a:pt x="73512" y="47663"/>
                    <a:pt x="71083" y="47663"/>
                    <a:pt x="70324" y="47663"/>
                  </a:cubicBezTo>
                  <a:cubicBezTo>
                    <a:pt x="68046" y="47663"/>
                    <a:pt x="67742" y="48272"/>
                    <a:pt x="66831" y="50404"/>
                  </a:cubicBezTo>
                  <a:cubicBezTo>
                    <a:pt x="62580" y="60909"/>
                    <a:pt x="51345" y="64562"/>
                    <a:pt x="42842" y="64562"/>
                  </a:cubicBezTo>
                  <a:cubicBezTo>
                    <a:pt x="30544" y="64562"/>
                    <a:pt x="23712" y="57712"/>
                    <a:pt x="21434" y="55123"/>
                  </a:cubicBezTo>
                  <a:cubicBezTo>
                    <a:pt x="15513" y="47816"/>
                    <a:pt x="15513" y="38224"/>
                    <a:pt x="15513" y="34114"/>
                  </a:cubicBezTo>
                  <a:lnTo>
                    <a:pt x="68957" y="34114"/>
                  </a:lnTo>
                  <a:close/>
                  <a:moveTo>
                    <a:pt x="15816" y="29394"/>
                  </a:moveTo>
                  <a:cubicBezTo>
                    <a:pt x="17638" y="9298"/>
                    <a:pt x="32366" y="5188"/>
                    <a:pt x="39502" y="5188"/>
                  </a:cubicBezTo>
                  <a:cubicBezTo>
                    <a:pt x="60606" y="5188"/>
                    <a:pt x="61669" y="24979"/>
                    <a:pt x="61821" y="29394"/>
                  </a:cubicBezTo>
                  <a:lnTo>
                    <a:pt x="15816" y="29394"/>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3" name="Freeform: Shape 1922">
              <a:extLst>
                <a:ext uri="{FF2B5EF4-FFF2-40B4-BE49-F238E27FC236}">
                  <a16:creationId xmlns:a16="http://schemas.microsoft.com/office/drawing/2014/main" id="{0292818F-A55D-35B8-58C5-D8507575F978}"/>
                </a:ext>
              </a:extLst>
            </p:cNvPr>
            <p:cNvSpPr/>
            <p:nvPr>
              <p:custDataLst>
                <p:tags r:id="rId183"/>
              </p:custDataLst>
            </p:nvPr>
          </p:nvSpPr>
          <p:spPr>
            <a:xfrm>
              <a:off x="11858256" y="9015644"/>
              <a:ext cx="92039" cy="96126"/>
            </a:xfrm>
            <a:custGeom>
              <a:avLst/>
              <a:gdLst>
                <a:gd name="connsiteX0" fmla="*/ 80257 w 92039"/>
                <a:gd name="connsiteY0" fmla="*/ 12525 h 96126"/>
                <a:gd name="connsiteX1" fmla="*/ 69416 w 92039"/>
                <a:gd name="connsiteY1" fmla="*/ 24461 h 96126"/>
                <a:gd name="connsiteX2" fmla="*/ 77706 w 92039"/>
                <a:gd name="connsiteY2" fmla="*/ 32347 h 96126"/>
                <a:gd name="connsiteX3" fmla="*/ 89822 w 92039"/>
                <a:gd name="connsiteY3" fmla="*/ 18706 h 96126"/>
                <a:gd name="connsiteX4" fmla="*/ 61764 w 92039"/>
                <a:gd name="connsiteY4" fmla="*/ 163 h 96126"/>
                <a:gd name="connsiteX5" fmla="*/ 333 w 92039"/>
                <a:gd name="connsiteY5" fmla="*/ 59203 h 96126"/>
                <a:gd name="connsiteX6" fmla="*/ 39657 w 92039"/>
                <a:gd name="connsiteY6" fmla="*/ 96289 h 96126"/>
                <a:gd name="connsiteX7" fmla="*/ 92373 w 92039"/>
                <a:gd name="connsiteY7" fmla="*/ 72204 h 96126"/>
                <a:gd name="connsiteX8" fmla="*/ 88759 w 92039"/>
                <a:gd name="connsiteY8" fmla="*/ 68581 h 96126"/>
                <a:gd name="connsiteX9" fmla="*/ 85358 w 92039"/>
                <a:gd name="connsiteY9" fmla="*/ 70712 h 96126"/>
                <a:gd name="connsiteX10" fmla="*/ 40082 w 92039"/>
                <a:gd name="connsiteY10" fmla="*/ 90321 h 96126"/>
                <a:gd name="connsiteX11" fmla="*/ 17976 w 92039"/>
                <a:gd name="connsiteY11" fmla="*/ 66662 h 96126"/>
                <a:gd name="connsiteX12" fmla="*/ 32005 w 92039"/>
                <a:gd name="connsiteY12" fmla="*/ 22542 h 96126"/>
                <a:gd name="connsiteX13" fmla="*/ 61764 w 92039"/>
                <a:gd name="connsiteY13" fmla="*/ 6131 h 96126"/>
                <a:gd name="connsiteX14" fmla="*/ 80257 w 92039"/>
                <a:gd name="connsiteY14" fmla="*/ 12525 h 9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039" h="96126">
                  <a:moveTo>
                    <a:pt x="80257" y="12525"/>
                  </a:moveTo>
                  <a:cubicBezTo>
                    <a:pt x="72605" y="13804"/>
                    <a:pt x="69416" y="19772"/>
                    <a:pt x="69416" y="24461"/>
                  </a:cubicBezTo>
                  <a:cubicBezTo>
                    <a:pt x="69416" y="30215"/>
                    <a:pt x="73880" y="32347"/>
                    <a:pt x="77706" y="32347"/>
                  </a:cubicBezTo>
                  <a:cubicBezTo>
                    <a:pt x="82382" y="32347"/>
                    <a:pt x="89822" y="28937"/>
                    <a:pt x="89822" y="18706"/>
                  </a:cubicBezTo>
                  <a:cubicBezTo>
                    <a:pt x="89822" y="4212"/>
                    <a:pt x="73242" y="163"/>
                    <a:pt x="61764" y="163"/>
                  </a:cubicBezTo>
                  <a:cubicBezTo>
                    <a:pt x="29879" y="163"/>
                    <a:pt x="333" y="29576"/>
                    <a:pt x="333" y="59203"/>
                  </a:cubicBezTo>
                  <a:cubicBezTo>
                    <a:pt x="333" y="77533"/>
                    <a:pt x="13087" y="96289"/>
                    <a:pt x="39657" y="96289"/>
                  </a:cubicBezTo>
                  <a:cubicBezTo>
                    <a:pt x="75580" y="96289"/>
                    <a:pt x="92373" y="75188"/>
                    <a:pt x="92373" y="72204"/>
                  </a:cubicBezTo>
                  <a:cubicBezTo>
                    <a:pt x="92373" y="70925"/>
                    <a:pt x="90460" y="68581"/>
                    <a:pt x="88759" y="68581"/>
                  </a:cubicBezTo>
                  <a:cubicBezTo>
                    <a:pt x="87484" y="68581"/>
                    <a:pt x="87059" y="69007"/>
                    <a:pt x="85358" y="70712"/>
                  </a:cubicBezTo>
                  <a:cubicBezTo>
                    <a:pt x="68778" y="90321"/>
                    <a:pt x="43909" y="90321"/>
                    <a:pt x="40082" y="90321"/>
                  </a:cubicBezTo>
                  <a:cubicBezTo>
                    <a:pt x="24778" y="90321"/>
                    <a:pt x="17976" y="79877"/>
                    <a:pt x="17976" y="66662"/>
                  </a:cubicBezTo>
                  <a:cubicBezTo>
                    <a:pt x="17976" y="60481"/>
                    <a:pt x="20952" y="37249"/>
                    <a:pt x="32005" y="22542"/>
                  </a:cubicBezTo>
                  <a:cubicBezTo>
                    <a:pt x="40082" y="12098"/>
                    <a:pt x="51136" y="6131"/>
                    <a:pt x="61764" y="6131"/>
                  </a:cubicBezTo>
                  <a:cubicBezTo>
                    <a:pt x="64740" y="6131"/>
                    <a:pt x="74943" y="6557"/>
                    <a:pt x="80257" y="12525"/>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4" name="Freeform: Shape 1923">
              <a:extLst>
                <a:ext uri="{FF2B5EF4-FFF2-40B4-BE49-F238E27FC236}">
                  <a16:creationId xmlns:a16="http://schemas.microsoft.com/office/drawing/2014/main" id="{E9911FA3-F53C-89B6-0AAE-7559A12115B8}"/>
                </a:ext>
              </a:extLst>
            </p:cNvPr>
            <p:cNvSpPr/>
            <p:nvPr>
              <p:custDataLst>
                <p:tags r:id="rId184"/>
              </p:custDataLst>
            </p:nvPr>
          </p:nvSpPr>
          <p:spPr>
            <a:xfrm>
              <a:off x="11967414" y="8947348"/>
              <a:ext cx="75611" cy="101393"/>
            </a:xfrm>
            <a:custGeom>
              <a:avLst/>
              <a:gdLst>
                <a:gd name="connsiteX0" fmla="*/ 75948 w 75611"/>
                <a:gd name="connsiteY0" fmla="*/ 72172 h 101393"/>
                <a:gd name="connsiteX1" fmla="*/ 69572 w 75611"/>
                <a:gd name="connsiteY1" fmla="*/ 72172 h 101393"/>
                <a:gd name="connsiteX2" fmla="*/ 65168 w 75611"/>
                <a:gd name="connsiteY2" fmla="*/ 86026 h 101393"/>
                <a:gd name="connsiteX3" fmla="*/ 48923 w 75611"/>
                <a:gd name="connsiteY3" fmla="*/ 86939 h 101393"/>
                <a:gd name="connsiteX4" fmla="*/ 19164 w 75611"/>
                <a:gd name="connsiteY4" fmla="*/ 86939 h 101393"/>
                <a:gd name="connsiteX5" fmla="*/ 49530 w 75611"/>
                <a:gd name="connsiteY5" fmla="*/ 64864 h 101393"/>
                <a:gd name="connsiteX6" fmla="*/ 75948 w 75611"/>
                <a:gd name="connsiteY6" fmla="*/ 30457 h 101393"/>
                <a:gd name="connsiteX7" fmla="*/ 35865 w 75611"/>
                <a:gd name="connsiteY7" fmla="*/ 161 h 101393"/>
                <a:gd name="connsiteX8" fmla="*/ 337 w 75611"/>
                <a:gd name="connsiteY8" fmla="*/ 26955 h 101393"/>
                <a:gd name="connsiteX9" fmla="*/ 9143 w 75611"/>
                <a:gd name="connsiteY9" fmla="*/ 36242 h 101393"/>
                <a:gd name="connsiteX10" fmla="*/ 18101 w 75611"/>
                <a:gd name="connsiteY10" fmla="*/ 27260 h 101393"/>
                <a:gd name="connsiteX11" fmla="*/ 9447 w 75611"/>
                <a:gd name="connsiteY11" fmla="*/ 18278 h 101393"/>
                <a:gd name="connsiteX12" fmla="*/ 32677 w 75611"/>
                <a:gd name="connsiteY12" fmla="*/ 6859 h 101393"/>
                <a:gd name="connsiteX13" fmla="*/ 59703 w 75611"/>
                <a:gd name="connsiteY13" fmla="*/ 30609 h 101393"/>
                <a:gd name="connsiteX14" fmla="*/ 39205 w 75611"/>
                <a:gd name="connsiteY14" fmla="*/ 63037 h 101393"/>
                <a:gd name="connsiteX15" fmla="*/ 2159 w 75611"/>
                <a:gd name="connsiteY15" fmla="*/ 94551 h 101393"/>
                <a:gd name="connsiteX16" fmla="*/ 337 w 75611"/>
                <a:gd name="connsiteY16" fmla="*/ 96987 h 101393"/>
                <a:gd name="connsiteX17" fmla="*/ 337 w 75611"/>
                <a:gd name="connsiteY17" fmla="*/ 101555 h 101393"/>
                <a:gd name="connsiteX18" fmla="*/ 70938 w 75611"/>
                <a:gd name="connsiteY18" fmla="*/ 101555 h 101393"/>
                <a:gd name="connsiteX19" fmla="*/ 75948 w 75611"/>
                <a:gd name="connsiteY19" fmla="*/ 72172 h 10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611" h="101393">
                  <a:moveTo>
                    <a:pt x="75948" y="72172"/>
                  </a:moveTo>
                  <a:lnTo>
                    <a:pt x="69572" y="72172"/>
                  </a:lnTo>
                  <a:cubicBezTo>
                    <a:pt x="69116" y="75064"/>
                    <a:pt x="67598" y="84503"/>
                    <a:pt x="65168" y="86026"/>
                  </a:cubicBezTo>
                  <a:cubicBezTo>
                    <a:pt x="63954" y="86939"/>
                    <a:pt x="51200" y="86939"/>
                    <a:pt x="48923" y="86939"/>
                  </a:cubicBezTo>
                  <a:lnTo>
                    <a:pt x="19164" y="86939"/>
                  </a:lnTo>
                  <a:cubicBezTo>
                    <a:pt x="29185" y="79479"/>
                    <a:pt x="40420" y="70954"/>
                    <a:pt x="49530" y="64864"/>
                  </a:cubicBezTo>
                  <a:cubicBezTo>
                    <a:pt x="63195" y="55425"/>
                    <a:pt x="75948" y="46595"/>
                    <a:pt x="75948" y="30457"/>
                  </a:cubicBezTo>
                  <a:cubicBezTo>
                    <a:pt x="75948" y="10970"/>
                    <a:pt x="57577" y="161"/>
                    <a:pt x="35865" y="161"/>
                  </a:cubicBezTo>
                  <a:cubicBezTo>
                    <a:pt x="15368" y="161"/>
                    <a:pt x="337" y="12036"/>
                    <a:pt x="337" y="26955"/>
                  </a:cubicBezTo>
                  <a:cubicBezTo>
                    <a:pt x="337" y="34872"/>
                    <a:pt x="7017" y="36242"/>
                    <a:pt x="9143" y="36242"/>
                  </a:cubicBezTo>
                  <a:cubicBezTo>
                    <a:pt x="13242" y="36242"/>
                    <a:pt x="18101" y="33502"/>
                    <a:pt x="18101" y="27260"/>
                  </a:cubicBezTo>
                  <a:cubicBezTo>
                    <a:pt x="18101" y="21779"/>
                    <a:pt x="14153" y="18734"/>
                    <a:pt x="9447" y="18278"/>
                  </a:cubicBezTo>
                  <a:cubicBezTo>
                    <a:pt x="13698" y="11427"/>
                    <a:pt x="22504" y="6859"/>
                    <a:pt x="32677" y="6859"/>
                  </a:cubicBezTo>
                  <a:cubicBezTo>
                    <a:pt x="47404" y="6859"/>
                    <a:pt x="59703" y="15689"/>
                    <a:pt x="59703" y="30609"/>
                  </a:cubicBezTo>
                  <a:cubicBezTo>
                    <a:pt x="59703" y="43398"/>
                    <a:pt x="50896" y="53141"/>
                    <a:pt x="39205" y="63037"/>
                  </a:cubicBezTo>
                  <a:lnTo>
                    <a:pt x="2159" y="94551"/>
                  </a:lnTo>
                  <a:cubicBezTo>
                    <a:pt x="640" y="95922"/>
                    <a:pt x="489" y="95922"/>
                    <a:pt x="337" y="96987"/>
                  </a:cubicBezTo>
                  <a:lnTo>
                    <a:pt x="337" y="101555"/>
                  </a:lnTo>
                  <a:lnTo>
                    <a:pt x="70938" y="101555"/>
                  </a:lnTo>
                  <a:lnTo>
                    <a:pt x="75948" y="72172"/>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5" name="Freeform: Shape 1924">
              <a:extLst>
                <a:ext uri="{FF2B5EF4-FFF2-40B4-BE49-F238E27FC236}">
                  <a16:creationId xmlns:a16="http://schemas.microsoft.com/office/drawing/2014/main" id="{2B2553D2-D47F-5756-76E3-FF18841FB8C9}"/>
                </a:ext>
              </a:extLst>
            </p:cNvPr>
            <p:cNvSpPr/>
            <p:nvPr>
              <p:custDataLst>
                <p:tags r:id="rId185"/>
              </p:custDataLst>
            </p:nvPr>
          </p:nvSpPr>
          <p:spPr>
            <a:xfrm>
              <a:off x="12193035" y="8827125"/>
              <a:ext cx="201934" cy="202787"/>
            </a:xfrm>
            <a:custGeom>
              <a:avLst/>
              <a:gdLst>
                <a:gd name="connsiteX0" fmla="*/ 107536 w 201934"/>
                <a:gd name="connsiteY0" fmla="*/ 107643 h 202787"/>
                <a:gd name="connsiteX1" fmla="*/ 192258 w 201934"/>
                <a:gd name="connsiteY1" fmla="*/ 107643 h 202787"/>
                <a:gd name="connsiteX2" fmla="*/ 202279 w 201934"/>
                <a:gd name="connsiteY2" fmla="*/ 101553 h 202787"/>
                <a:gd name="connsiteX3" fmla="*/ 192258 w 201934"/>
                <a:gd name="connsiteY3" fmla="*/ 95463 h 202787"/>
                <a:gd name="connsiteX4" fmla="*/ 107536 w 201934"/>
                <a:gd name="connsiteY4" fmla="*/ 95463 h 202787"/>
                <a:gd name="connsiteX5" fmla="*/ 107536 w 201934"/>
                <a:gd name="connsiteY5" fmla="*/ 10207 h 202787"/>
                <a:gd name="connsiteX6" fmla="*/ 101463 w 201934"/>
                <a:gd name="connsiteY6" fmla="*/ 159 h 202787"/>
                <a:gd name="connsiteX7" fmla="*/ 95390 w 201934"/>
                <a:gd name="connsiteY7" fmla="*/ 10207 h 202787"/>
                <a:gd name="connsiteX8" fmla="*/ 95390 w 201934"/>
                <a:gd name="connsiteY8" fmla="*/ 95463 h 202787"/>
                <a:gd name="connsiteX9" fmla="*/ 10365 w 201934"/>
                <a:gd name="connsiteY9" fmla="*/ 95463 h 202787"/>
                <a:gd name="connsiteX10" fmla="*/ 344 w 201934"/>
                <a:gd name="connsiteY10" fmla="*/ 101553 h 202787"/>
                <a:gd name="connsiteX11" fmla="*/ 10365 w 201934"/>
                <a:gd name="connsiteY11" fmla="*/ 107643 h 202787"/>
                <a:gd name="connsiteX12" fmla="*/ 95390 w 201934"/>
                <a:gd name="connsiteY12" fmla="*/ 107643 h 202787"/>
                <a:gd name="connsiteX13" fmla="*/ 95390 w 201934"/>
                <a:gd name="connsiteY13" fmla="*/ 192899 h 202787"/>
                <a:gd name="connsiteX14" fmla="*/ 101463 w 201934"/>
                <a:gd name="connsiteY14" fmla="*/ 202947 h 202787"/>
                <a:gd name="connsiteX15" fmla="*/ 107536 w 201934"/>
                <a:gd name="connsiteY15" fmla="*/ 192899 h 202787"/>
                <a:gd name="connsiteX16" fmla="*/ 107536 w 201934"/>
                <a:gd name="connsiteY16" fmla="*/ 107643 h 2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934" h="202787">
                  <a:moveTo>
                    <a:pt x="107536" y="107643"/>
                  </a:moveTo>
                  <a:lnTo>
                    <a:pt x="192258" y="107643"/>
                  </a:lnTo>
                  <a:cubicBezTo>
                    <a:pt x="196509" y="107643"/>
                    <a:pt x="202279" y="107643"/>
                    <a:pt x="202279" y="101553"/>
                  </a:cubicBezTo>
                  <a:cubicBezTo>
                    <a:pt x="202279" y="95463"/>
                    <a:pt x="196509" y="95463"/>
                    <a:pt x="192258" y="95463"/>
                  </a:cubicBezTo>
                  <a:lnTo>
                    <a:pt x="107536" y="95463"/>
                  </a:lnTo>
                  <a:lnTo>
                    <a:pt x="107536" y="10207"/>
                  </a:lnTo>
                  <a:cubicBezTo>
                    <a:pt x="107536" y="5944"/>
                    <a:pt x="107536" y="159"/>
                    <a:pt x="101463" y="159"/>
                  </a:cubicBezTo>
                  <a:cubicBezTo>
                    <a:pt x="95390" y="159"/>
                    <a:pt x="95390" y="5944"/>
                    <a:pt x="95390" y="10207"/>
                  </a:cubicBezTo>
                  <a:lnTo>
                    <a:pt x="95390" y="95463"/>
                  </a:lnTo>
                  <a:lnTo>
                    <a:pt x="10365" y="95463"/>
                  </a:lnTo>
                  <a:cubicBezTo>
                    <a:pt x="6114" y="95463"/>
                    <a:pt x="344" y="95463"/>
                    <a:pt x="344" y="101553"/>
                  </a:cubicBezTo>
                  <a:cubicBezTo>
                    <a:pt x="344" y="107643"/>
                    <a:pt x="6114" y="107643"/>
                    <a:pt x="10365" y="107643"/>
                  </a:cubicBezTo>
                  <a:lnTo>
                    <a:pt x="95390" y="107643"/>
                  </a:lnTo>
                  <a:lnTo>
                    <a:pt x="95390" y="192899"/>
                  </a:lnTo>
                  <a:cubicBezTo>
                    <a:pt x="95390" y="197162"/>
                    <a:pt x="95390" y="202947"/>
                    <a:pt x="101463" y="202947"/>
                  </a:cubicBezTo>
                  <a:cubicBezTo>
                    <a:pt x="107536" y="202947"/>
                    <a:pt x="107536" y="197162"/>
                    <a:pt x="107536" y="192899"/>
                  </a:cubicBezTo>
                  <a:lnTo>
                    <a:pt x="107536" y="10764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6" name="Freeform: Shape 1925">
              <a:extLst>
                <a:ext uri="{FF2B5EF4-FFF2-40B4-BE49-F238E27FC236}">
                  <a16:creationId xmlns:a16="http://schemas.microsoft.com/office/drawing/2014/main" id="{DD5601AB-4F9C-BFA8-16AE-163EEB387E2E}"/>
                </a:ext>
              </a:extLst>
            </p:cNvPr>
            <p:cNvSpPr/>
            <p:nvPr>
              <p:custDataLst>
                <p:tags r:id="rId186"/>
              </p:custDataLst>
            </p:nvPr>
          </p:nvSpPr>
          <p:spPr>
            <a:xfrm>
              <a:off x="12506716" y="8801852"/>
              <a:ext cx="100208" cy="202787"/>
            </a:xfrm>
            <a:custGeom>
              <a:avLst/>
              <a:gdLst>
                <a:gd name="connsiteX0" fmla="*/ 62605 w 100208"/>
                <a:gd name="connsiteY0" fmla="*/ 8076 h 202787"/>
                <a:gd name="connsiteX1" fmla="*/ 55620 w 100208"/>
                <a:gd name="connsiteY1" fmla="*/ 159 h 202787"/>
                <a:gd name="connsiteX2" fmla="*/ 354 w 100208"/>
                <a:gd name="connsiteY2" fmla="*/ 19646 h 202787"/>
                <a:gd name="connsiteX3" fmla="*/ 354 w 100208"/>
                <a:gd name="connsiteY3" fmla="*/ 29085 h 202787"/>
                <a:gd name="connsiteX4" fmla="*/ 40134 w 100208"/>
                <a:gd name="connsiteY4" fmla="*/ 21169 h 202787"/>
                <a:gd name="connsiteX5" fmla="*/ 40134 w 100208"/>
                <a:gd name="connsiteY5" fmla="*/ 178893 h 202787"/>
                <a:gd name="connsiteX6" fmla="*/ 11893 w 100208"/>
                <a:gd name="connsiteY6" fmla="*/ 193508 h 202787"/>
                <a:gd name="connsiteX7" fmla="*/ 2176 w 100208"/>
                <a:gd name="connsiteY7" fmla="*/ 193508 h 202787"/>
                <a:gd name="connsiteX8" fmla="*/ 2176 w 100208"/>
                <a:gd name="connsiteY8" fmla="*/ 202947 h 202787"/>
                <a:gd name="connsiteX9" fmla="*/ 51369 w 100208"/>
                <a:gd name="connsiteY9" fmla="*/ 202034 h 202787"/>
                <a:gd name="connsiteX10" fmla="*/ 100562 w 100208"/>
                <a:gd name="connsiteY10" fmla="*/ 202947 h 202787"/>
                <a:gd name="connsiteX11" fmla="*/ 100562 w 100208"/>
                <a:gd name="connsiteY11" fmla="*/ 193508 h 202787"/>
                <a:gd name="connsiteX12" fmla="*/ 90845 w 100208"/>
                <a:gd name="connsiteY12" fmla="*/ 193508 h 202787"/>
                <a:gd name="connsiteX13" fmla="*/ 62605 w 100208"/>
                <a:gd name="connsiteY13" fmla="*/ 178893 h 202787"/>
                <a:gd name="connsiteX14" fmla="*/ 62605 w 100208"/>
                <a:gd name="connsiteY14" fmla="*/ 8076 h 20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08" h="202787">
                  <a:moveTo>
                    <a:pt x="62605" y="8076"/>
                  </a:moveTo>
                  <a:cubicBezTo>
                    <a:pt x="62605" y="768"/>
                    <a:pt x="62605" y="159"/>
                    <a:pt x="55620" y="159"/>
                  </a:cubicBezTo>
                  <a:cubicBezTo>
                    <a:pt x="36793" y="19646"/>
                    <a:pt x="10071" y="19646"/>
                    <a:pt x="354" y="19646"/>
                  </a:cubicBezTo>
                  <a:lnTo>
                    <a:pt x="354" y="29085"/>
                  </a:lnTo>
                  <a:cubicBezTo>
                    <a:pt x="6427" y="29085"/>
                    <a:pt x="24343" y="29085"/>
                    <a:pt x="40134" y="21169"/>
                  </a:cubicBezTo>
                  <a:lnTo>
                    <a:pt x="40134" y="178893"/>
                  </a:lnTo>
                  <a:cubicBezTo>
                    <a:pt x="40134" y="189854"/>
                    <a:pt x="39223" y="193508"/>
                    <a:pt x="11893" y="193508"/>
                  </a:cubicBezTo>
                  <a:lnTo>
                    <a:pt x="2176" y="193508"/>
                  </a:lnTo>
                  <a:lnTo>
                    <a:pt x="2176" y="202947"/>
                  </a:lnTo>
                  <a:cubicBezTo>
                    <a:pt x="12804" y="202034"/>
                    <a:pt x="39223" y="202034"/>
                    <a:pt x="51369" y="202034"/>
                  </a:cubicBezTo>
                  <a:cubicBezTo>
                    <a:pt x="63516" y="202034"/>
                    <a:pt x="89934" y="202034"/>
                    <a:pt x="100562" y="202947"/>
                  </a:cubicBezTo>
                  <a:lnTo>
                    <a:pt x="100562" y="193508"/>
                  </a:lnTo>
                  <a:lnTo>
                    <a:pt x="90845" y="193508"/>
                  </a:lnTo>
                  <a:cubicBezTo>
                    <a:pt x="63516" y="193508"/>
                    <a:pt x="62605" y="190159"/>
                    <a:pt x="62605" y="178893"/>
                  </a:cubicBezTo>
                  <a:lnTo>
                    <a:pt x="62605" y="8076"/>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7" name="Freeform: Shape 1926">
              <a:extLst>
                <a:ext uri="{FF2B5EF4-FFF2-40B4-BE49-F238E27FC236}">
                  <a16:creationId xmlns:a16="http://schemas.microsoft.com/office/drawing/2014/main" id="{F6AF36AC-15B8-6B83-D0D1-CF91A7DC2E91}"/>
                </a:ext>
              </a:extLst>
            </p:cNvPr>
            <p:cNvSpPr/>
            <p:nvPr>
              <p:custDataLst>
                <p:tags r:id="rId187"/>
              </p:custDataLst>
            </p:nvPr>
          </p:nvSpPr>
          <p:spPr>
            <a:xfrm>
              <a:off x="12724204" y="8922429"/>
              <a:ext cx="185537" cy="12179"/>
            </a:xfrm>
            <a:custGeom>
              <a:avLst/>
              <a:gdLst>
                <a:gd name="connsiteX0" fmla="*/ 175270 w 185537"/>
                <a:gd name="connsiteY0" fmla="*/ 12339 h 12179"/>
                <a:gd name="connsiteX1" fmla="*/ 185898 w 185537"/>
                <a:gd name="connsiteY1" fmla="*/ 6249 h 12179"/>
                <a:gd name="connsiteX2" fmla="*/ 175270 w 185537"/>
                <a:gd name="connsiteY2" fmla="*/ 159 h 12179"/>
                <a:gd name="connsiteX3" fmla="*/ 10989 w 185537"/>
                <a:gd name="connsiteY3" fmla="*/ 159 h 12179"/>
                <a:gd name="connsiteX4" fmla="*/ 361 w 185537"/>
                <a:gd name="connsiteY4" fmla="*/ 6249 h 12179"/>
                <a:gd name="connsiteX5" fmla="*/ 10989 w 185537"/>
                <a:gd name="connsiteY5" fmla="*/ 12339 h 12179"/>
                <a:gd name="connsiteX6" fmla="*/ 175270 w 185537"/>
                <a:gd name="connsiteY6" fmla="*/ 12339 h 1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537" h="12179">
                  <a:moveTo>
                    <a:pt x="175270" y="12339"/>
                  </a:moveTo>
                  <a:cubicBezTo>
                    <a:pt x="180432" y="12339"/>
                    <a:pt x="185898" y="12339"/>
                    <a:pt x="185898" y="6249"/>
                  </a:cubicBezTo>
                  <a:cubicBezTo>
                    <a:pt x="185898" y="159"/>
                    <a:pt x="180432" y="159"/>
                    <a:pt x="175270" y="159"/>
                  </a:cubicBezTo>
                  <a:lnTo>
                    <a:pt x="10989" y="159"/>
                  </a:lnTo>
                  <a:cubicBezTo>
                    <a:pt x="5827" y="159"/>
                    <a:pt x="361" y="159"/>
                    <a:pt x="361" y="6249"/>
                  </a:cubicBezTo>
                  <a:cubicBezTo>
                    <a:pt x="361" y="12339"/>
                    <a:pt x="5827" y="12339"/>
                    <a:pt x="10989" y="12339"/>
                  </a:cubicBezTo>
                  <a:lnTo>
                    <a:pt x="175270" y="1233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8" name="Freeform: Shape 1927">
              <a:extLst>
                <a:ext uri="{FF2B5EF4-FFF2-40B4-BE49-F238E27FC236}">
                  <a16:creationId xmlns:a16="http://schemas.microsoft.com/office/drawing/2014/main" id="{42E806D1-486A-065D-E07C-CF240055D293}"/>
                </a:ext>
              </a:extLst>
            </p:cNvPr>
            <p:cNvSpPr/>
            <p:nvPr>
              <p:custDataLst>
                <p:tags r:id="rId188"/>
              </p:custDataLst>
            </p:nvPr>
          </p:nvSpPr>
          <p:spPr>
            <a:xfrm>
              <a:off x="13008126" y="8870057"/>
              <a:ext cx="159422" cy="200047"/>
            </a:xfrm>
            <a:custGeom>
              <a:avLst/>
              <a:gdLst>
                <a:gd name="connsiteX0" fmla="*/ 7355 w 159422"/>
                <a:gd name="connsiteY0" fmla="*/ 57403 h 200047"/>
                <a:gd name="connsiteX1" fmla="*/ 55638 w 159422"/>
                <a:gd name="connsiteY1" fmla="*/ 22082 h 200047"/>
                <a:gd name="connsiteX2" fmla="*/ 104831 w 159422"/>
                <a:gd name="connsiteY2" fmla="*/ 99422 h 200047"/>
                <a:gd name="connsiteX3" fmla="*/ 101187 w 159422"/>
                <a:gd name="connsiteY3" fmla="*/ 129261 h 200047"/>
                <a:gd name="connsiteX4" fmla="*/ 85396 w 159422"/>
                <a:gd name="connsiteY4" fmla="*/ 194726 h 200047"/>
                <a:gd name="connsiteX5" fmla="*/ 89344 w 159422"/>
                <a:gd name="connsiteY5" fmla="*/ 200207 h 200047"/>
                <a:gd name="connsiteX6" fmla="*/ 99061 w 159422"/>
                <a:gd name="connsiteY6" fmla="*/ 181938 h 200047"/>
                <a:gd name="connsiteX7" fmla="*/ 110297 w 159422"/>
                <a:gd name="connsiteY7" fmla="*/ 129566 h 200047"/>
                <a:gd name="connsiteX8" fmla="*/ 112726 w 159422"/>
                <a:gd name="connsiteY8" fmla="*/ 117691 h 200047"/>
                <a:gd name="connsiteX9" fmla="*/ 154024 w 159422"/>
                <a:gd name="connsiteY9" fmla="*/ 18124 h 200047"/>
                <a:gd name="connsiteX10" fmla="*/ 159793 w 159422"/>
                <a:gd name="connsiteY10" fmla="*/ 6553 h 200047"/>
                <a:gd name="connsiteX11" fmla="*/ 156149 w 159422"/>
                <a:gd name="connsiteY11" fmla="*/ 3509 h 200047"/>
                <a:gd name="connsiteX12" fmla="*/ 152505 w 159422"/>
                <a:gd name="connsiteY12" fmla="*/ 5640 h 200047"/>
                <a:gd name="connsiteX13" fmla="*/ 112422 w 159422"/>
                <a:gd name="connsiteY13" fmla="*/ 95768 h 200047"/>
                <a:gd name="connsiteX14" fmla="*/ 99972 w 159422"/>
                <a:gd name="connsiteY14" fmla="*/ 33653 h 200047"/>
                <a:gd name="connsiteX15" fmla="*/ 59585 w 159422"/>
                <a:gd name="connsiteY15" fmla="*/ 159 h 200047"/>
                <a:gd name="connsiteX16" fmla="*/ 371 w 159422"/>
                <a:gd name="connsiteY16" fmla="*/ 55880 h 200047"/>
                <a:gd name="connsiteX17" fmla="*/ 6141 w 159422"/>
                <a:gd name="connsiteY17" fmla="*/ 58925 h 200047"/>
                <a:gd name="connsiteX18" fmla="*/ 7355 w 159422"/>
                <a:gd name="connsiteY18" fmla="*/ 57403 h 200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422" h="200047">
                  <a:moveTo>
                    <a:pt x="7355" y="57403"/>
                  </a:moveTo>
                  <a:cubicBezTo>
                    <a:pt x="19198" y="22387"/>
                    <a:pt x="52297" y="22082"/>
                    <a:pt x="55638" y="22082"/>
                  </a:cubicBezTo>
                  <a:cubicBezTo>
                    <a:pt x="101490" y="22082"/>
                    <a:pt x="104831" y="75367"/>
                    <a:pt x="104831" y="99422"/>
                  </a:cubicBezTo>
                  <a:cubicBezTo>
                    <a:pt x="104831" y="117995"/>
                    <a:pt x="103312" y="123172"/>
                    <a:pt x="101187" y="129261"/>
                  </a:cubicBezTo>
                  <a:cubicBezTo>
                    <a:pt x="94506" y="151489"/>
                    <a:pt x="85396" y="186809"/>
                    <a:pt x="85396" y="194726"/>
                  </a:cubicBezTo>
                  <a:cubicBezTo>
                    <a:pt x="85396" y="198075"/>
                    <a:pt x="86915" y="200207"/>
                    <a:pt x="89344" y="200207"/>
                  </a:cubicBezTo>
                  <a:cubicBezTo>
                    <a:pt x="93291" y="200207"/>
                    <a:pt x="95721" y="193508"/>
                    <a:pt x="99061" y="181938"/>
                  </a:cubicBezTo>
                  <a:cubicBezTo>
                    <a:pt x="106045" y="156361"/>
                    <a:pt x="109082" y="139005"/>
                    <a:pt x="110297" y="129566"/>
                  </a:cubicBezTo>
                  <a:cubicBezTo>
                    <a:pt x="110904" y="125608"/>
                    <a:pt x="111511" y="121649"/>
                    <a:pt x="112726" y="117691"/>
                  </a:cubicBezTo>
                  <a:cubicBezTo>
                    <a:pt x="122443" y="87547"/>
                    <a:pt x="141877" y="42178"/>
                    <a:pt x="154024" y="18124"/>
                  </a:cubicBezTo>
                  <a:cubicBezTo>
                    <a:pt x="156149" y="14470"/>
                    <a:pt x="159793" y="7771"/>
                    <a:pt x="159793" y="6553"/>
                  </a:cubicBezTo>
                  <a:cubicBezTo>
                    <a:pt x="159793" y="3509"/>
                    <a:pt x="156757" y="3509"/>
                    <a:pt x="156149" y="3509"/>
                  </a:cubicBezTo>
                  <a:cubicBezTo>
                    <a:pt x="155238" y="3509"/>
                    <a:pt x="153416" y="3509"/>
                    <a:pt x="152505" y="5640"/>
                  </a:cubicBezTo>
                  <a:cubicBezTo>
                    <a:pt x="136715" y="34566"/>
                    <a:pt x="124569" y="65015"/>
                    <a:pt x="112422" y="95768"/>
                  </a:cubicBezTo>
                  <a:cubicBezTo>
                    <a:pt x="112118" y="86329"/>
                    <a:pt x="111815" y="63188"/>
                    <a:pt x="99972" y="33653"/>
                  </a:cubicBezTo>
                  <a:cubicBezTo>
                    <a:pt x="92684" y="15079"/>
                    <a:pt x="80538" y="159"/>
                    <a:pt x="59585" y="159"/>
                  </a:cubicBezTo>
                  <a:cubicBezTo>
                    <a:pt x="21627" y="159"/>
                    <a:pt x="371" y="46441"/>
                    <a:pt x="371" y="55880"/>
                  </a:cubicBezTo>
                  <a:cubicBezTo>
                    <a:pt x="371" y="58925"/>
                    <a:pt x="3104" y="58925"/>
                    <a:pt x="6141" y="58925"/>
                  </a:cubicBezTo>
                  <a:lnTo>
                    <a:pt x="7355" y="57403"/>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9" name="Freeform: Shape 1928">
              <a:extLst>
                <a:ext uri="{FF2B5EF4-FFF2-40B4-BE49-F238E27FC236}">
                  <a16:creationId xmlns:a16="http://schemas.microsoft.com/office/drawing/2014/main" id="{8BC9DEFA-F251-12E4-D981-1B114DE7A54C}"/>
                </a:ext>
              </a:extLst>
            </p:cNvPr>
            <p:cNvSpPr/>
            <p:nvPr>
              <p:custDataLst>
                <p:tags r:id="rId189"/>
              </p:custDataLst>
            </p:nvPr>
          </p:nvSpPr>
          <p:spPr>
            <a:xfrm>
              <a:off x="13187677" y="8654478"/>
              <a:ext cx="115391" cy="547771"/>
            </a:xfrm>
            <a:custGeom>
              <a:avLst/>
              <a:gdLst>
                <a:gd name="connsiteX0" fmla="*/ 115768 w 115391"/>
                <a:gd name="connsiteY0" fmla="*/ 273881 h 547771"/>
                <a:gd name="connsiteX1" fmla="*/ 35602 w 115391"/>
                <a:gd name="connsiteY1" fmla="*/ 25116 h 547771"/>
                <a:gd name="connsiteX2" fmla="*/ 12827 w 115391"/>
                <a:gd name="connsiteY2" fmla="*/ 1975 h 547771"/>
                <a:gd name="connsiteX3" fmla="*/ 6146 w 115391"/>
                <a:gd name="connsiteY3" fmla="*/ 148 h 547771"/>
                <a:gd name="connsiteX4" fmla="*/ 377 w 115391"/>
                <a:gd name="connsiteY4" fmla="*/ 3193 h 547771"/>
                <a:gd name="connsiteX5" fmla="*/ 2199 w 115391"/>
                <a:gd name="connsiteY5" fmla="*/ 6238 h 547771"/>
                <a:gd name="connsiteX6" fmla="*/ 47748 w 115391"/>
                <a:gd name="connsiteY6" fmla="*/ 67135 h 547771"/>
                <a:gd name="connsiteX7" fmla="*/ 92690 w 115391"/>
                <a:gd name="connsiteY7" fmla="*/ 273881 h 547771"/>
                <a:gd name="connsiteX8" fmla="*/ 1592 w 115391"/>
                <a:gd name="connsiteY8" fmla="*/ 542438 h 547771"/>
                <a:gd name="connsiteX9" fmla="*/ 377 w 115391"/>
                <a:gd name="connsiteY9" fmla="*/ 544874 h 547771"/>
                <a:gd name="connsiteX10" fmla="*/ 6146 w 115391"/>
                <a:gd name="connsiteY10" fmla="*/ 547919 h 547771"/>
                <a:gd name="connsiteX11" fmla="*/ 13434 w 115391"/>
                <a:gd name="connsiteY11" fmla="*/ 545483 h 547771"/>
                <a:gd name="connsiteX12" fmla="*/ 95727 w 115391"/>
                <a:gd name="connsiteY12" fmla="*/ 413945 h 547771"/>
                <a:gd name="connsiteX13" fmla="*/ 115768 w 115391"/>
                <a:gd name="connsiteY13" fmla="*/ 273881 h 54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91" h="547771">
                  <a:moveTo>
                    <a:pt x="115768" y="273881"/>
                  </a:moveTo>
                  <a:cubicBezTo>
                    <a:pt x="115768" y="186494"/>
                    <a:pt x="95423" y="93625"/>
                    <a:pt x="35602" y="25116"/>
                  </a:cubicBezTo>
                  <a:cubicBezTo>
                    <a:pt x="31350" y="20244"/>
                    <a:pt x="20115" y="8369"/>
                    <a:pt x="12827" y="1975"/>
                  </a:cubicBezTo>
                  <a:cubicBezTo>
                    <a:pt x="10701" y="148"/>
                    <a:pt x="10094" y="148"/>
                    <a:pt x="6146" y="148"/>
                  </a:cubicBezTo>
                  <a:cubicBezTo>
                    <a:pt x="3110" y="148"/>
                    <a:pt x="377" y="148"/>
                    <a:pt x="377" y="3193"/>
                  </a:cubicBezTo>
                  <a:cubicBezTo>
                    <a:pt x="377" y="4411"/>
                    <a:pt x="1592" y="5629"/>
                    <a:pt x="2199" y="6238"/>
                  </a:cubicBezTo>
                  <a:cubicBezTo>
                    <a:pt x="12523" y="16895"/>
                    <a:pt x="28921" y="33642"/>
                    <a:pt x="47748" y="67135"/>
                  </a:cubicBezTo>
                  <a:cubicBezTo>
                    <a:pt x="80543" y="125597"/>
                    <a:pt x="92690" y="200805"/>
                    <a:pt x="92690" y="273881"/>
                  </a:cubicBezTo>
                  <a:cubicBezTo>
                    <a:pt x="92690" y="406029"/>
                    <a:pt x="56251" y="486717"/>
                    <a:pt x="1592" y="542438"/>
                  </a:cubicBezTo>
                  <a:cubicBezTo>
                    <a:pt x="984" y="543047"/>
                    <a:pt x="377" y="543961"/>
                    <a:pt x="377" y="544874"/>
                  </a:cubicBezTo>
                  <a:cubicBezTo>
                    <a:pt x="377" y="547919"/>
                    <a:pt x="3110" y="547919"/>
                    <a:pt x="6146" y="547919"/>
                  </a:cubicBezTo>
                  <a:cubicBezTo>
                    <a:pt x="10094" y="547919"/>
                    <a:pt x="10701" y="547919"/>
                    <a:pt x="13434" y="545483"/>
                  </a:cubicBezTo>
                  <a:cubicBezTo>
                    <a:pt x="42282" y="520515"/>
                    <a:pt x="74774" y="478192"/>
                    <a:pt x="95727" y="413945"/>
                  </a:cubicBezTo>
                  <a:cubicBezTo>
                    <a:pt x="109088" y="372231"/>
                    <a:pt x="115768" y="322904"/>
                    <a:pt x="115768" y="273881"/>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0" name="Freeform: Shape 1929">
              <a:extLst>
                <a:ext uri="{FF2B5EF4-FFF2-40B4-BE49-F238E27FC236}">
                  <a16:creationId xmlns:a16="http://schemas.microsoft.com/office/drawing/2014/main" id="{54BB14B8-A80F-B812-2ABB-7F62785A378B}"/>
                </a:ext>
              </a:extLst>
            </p:cNvPr>
            <p:cNvSpPr/>
            <p:nvPr>
              <p:custDataLst>
                <p:tags r:id="rId190"/>
              </p:custDataLst>
            </p:nvPr>
          </p:nvSpPr>
          <p:spPr>
            <a:xfrm>
              <a:off x="13371489" y="8588228"/>
              <a:ext cx="93952" cy="141525"/>
            </a:xfrm>
            <a:custGeom>
              <a:avLst/>
              <a:gdLst>
                <a:gd name="connsiteX0" fmla="*/ 94336 w 93952"/>
                <a:gd name="connsiteY0" fmla="*/ 102884 h 141525"/>
                <a:gd name="connsiteX1" fmla="*/ 87108 w 93952"/>
                <a:gd name="connsiteY1" fmla="*/ 102884 h 141525"/>
                <a:gd name="connsiteX2" fmla="*/ 81582 w 93952"/>
                <a:gd name="connsiteY2" fmla="*/ 122280 h 141525"/>
                <a:gd name="connsiteX3" fmla="*/ 60538 w 93952"/>
                <a:gd name="connsiteY3" fmla="*/ 123559 h 141525"/>
                <a:gd name="connsiteX4" fmla="*/ 21427 w 93952"/>
                <a:gd name="connsiteY4" fmla="*/ 123559 h 141525"/>
                <a:gd name="connsiteX5" fmla="*/ 63939 w 93952"/>
                <a:gd name="connsiteY5" fmla="*/ 87751 h 141525"/>
                <a:gd name="connsiteX6" fmla="*/ 94336 w 93952"/>
                <a:gd name="connsiteY6" fmla="*/ 41713 h 141525"/>
                <a:gd name="connsiteX7" fmla="*/ 44596 w 93952"/>
                <a:gd name="connsiteY7" fmla="*/ 150 h 141525"/>
                <a:gd name="connsiteX8" fmla="*/ 383 w 93952"/>
                <a:gd name="connsiteY8" fmla="*/ 38302 h 141525"/>
                <a:gd name="connsiteX9" fmla="*/ 11649 w 93952"/>
                <a:gd name="connsiteY9" fmla="*/ 50238 h 141525"/>
                <a:gd name="connsiteX10" fmla="*/ 22915 w 93952"/>
                <a:gd name="connsiteY10" fmla="*/ 38942 h 141525"/>
                <a:gd name="connsiteX11" fmla="*/ 10373 w 93952"/>
                <a:gd name="connsiteY11" fmla="*/ 27645 h 141525"/>
                <a:gd name="connsiteX12" fmla="*/ 41407 w 93952"/>
                <a:gd name="connsiteY12" fmla="*/ 7823 h 141525"/>
                <a:gd name="connsiteX13" fmla="*/ 73717 w 93952"/>
                <a:gd name="connsiteY13" fmla="*/ 41713 h 141525"/>
                <a:gd name="connsiteX14" fmla="*/ 53736 w 93952"/>
                <a:gd name="connsiteY14" fmla="*/ 82636 h 141525"/>
                <a:gd name="connsiteX15" fmla="*/ 2508 w 93952"/>
                <a:gd name="connsiteY15" fmla="*/ 133363 h 141525"/>
                <a:gd name="connsiteX16" fmla="*/ 383 w 93952"/>
                <a:gd name="connsiteY16" fmla="*/ 141675 h 141525"/>
                <a:gd name="connsiteX17" fmla="*/ 87959 w 93952"/>
                <a:gd name="connsiteY17" fmla="*/ 141675 h 141525"/>
                <a:gd name="connsiteX18" fmla="*/ 94336 w 93952"/>
                <a:gd name="connsiteY18" fmla="*/ 102884 h 14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41525">
                  <a:moveTo>
                    <a:pt x="94336" y="102884"/>
                  </a:moveTo>
                  <a:lnTo>
                    <a:pt x="87108" y="102884"/>
                  </a:lnTo>
                  <a:cubicBezTo>
                    <a:pt x="86471" y="107573"/>
                    <a:pt x="84345" y="120148"/>
                    <a:pt x="81582" y="122280"/>
                  </a:cubicBezTo>
                  <a:cubicBezTo>
                    <a:pt x="79881" y="123559"/>
                    <a:pt x="63514" y="123559"/>
                    <a:pt x="60538" y="123559"/>
                  </a:cubicBezTo>
                  <a:lnTo>
                    <a:pt x="21427" y="123559"/>
                  </a:lnTo>
                  <a:cubicBezTo>
                    <a:pt x="43746" y="103736"/>
                    <a:pt x="51185" y="97769"/>
                    <a:pt x="63939" y="87751"/>
                  </a:cubicBezTo>
                  <a:cubicBezTo>
                    <a:pt x="79669" y="75176"/>
                    <a:pt x="94336" y="61961"/>
                    <a:pt x="94336" y="41713"/>
                  </a:cubicBezTo>
                  <a:cubicBezTo>
                    <a:pt x="94336" y="15923"/>
                    <a:pt x="71804" y="150"/>
                    <a:pt x="44596" y="150"/>
                  </a:cubicBezTo>
                  <a:cubicBezTo>
                    <a:pt x="18238" y="150"/>
                    <a:pt x="383" y="18693"/>
                    <a:pt x="383" y="38302"/>
                  </a:cubicBezTo>
                  <a:cubicBezTo>
                    <a:pt x="383" y="49172"/>
                    <a:pt x="9523" y="50238"/>
                    <a:pt x="11649" y="50238"/>
                  </a:cubicBezTo>
                  <a:cubicBezTo>
                    <a:pt x="16750" y="50238"/>
                    <a:pt x="22915" y="46615"/>
                    <a:pt x="22915" y="38942"/>
                  </a:cubicBezTo>
                  <a:cubicBezTo>
                    <a:pt x="22915" y="35105"/>
                    <a:pt x="21427" y="27645"/>
                    <a:pt x="10373" y="27645"/>
                  </a:cubicBezTo>
                  <a:cubicBezTo>
                    <a:pt x="16963" y="12512"/>
                    <a:pt x="31417" y="7823"/>
                    <a:pt x="41407" y="7823"/>
                  </a:cubicBezTo>
                  <a:cubicBezTo>
                    <a:pt x="62664" y="7823"/>
                    <a:pt x="73717" y="24448"/>
                    <a:pt x="73717" y="41713"/>
                  </a:cubicBezTo>
                  <a:cubicBezTo>
                    <a:pt x="73717" y="60256"/>
                    <a:pt x="60538" y="74962"/>
                    <a:pt x="53736" y="82636"/>
                  </a:cubicBezTo>
                  <a:lnTo>
                    <a:pt x="2508" y="133363"/>
                  </a:lnTo>
                  <a:cubicBezTo>
                    <a:pt x="383" y="135281"/>
                    <a:pt x="383" y="135708"/>
                    <a:pt x="383" y="141675"/>
                  </a:cubicBezTo>
                  <a:lnTo>
                    <a:pt x="87959" y="141675"/>
                  </a:lnTo>
                  <a:lnTo>
                    <a:pt x="94336" y="102884"/>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06" name="Group 2105"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2\pi\sin\theta&#10;\end{equation*}&#10;&#10;\end{document}" title="IguanaTex Shape Display">
            <a:extLst>
              <a:ext uri="{FF2B5EF4-FFF2-40B4-BE49-F238E27FC236}">
                <a16:creationId xmlns:a16="http://schemas.microsoft.com/office/drawing/2014/main" id="{EC31DB3B-309E-3ED6-F59D-D6CDFA884CDC}"/>
              </a:ext>
            </a:extLst>
          </p:cNvPr>
          <p:cNvGrpSpPr>
            <a:grpSpLocks noChangeAspect="1"/>
          </p:cNvGrpSpPr>
          <p:nvPr>
            <p:custDataLst>
              <p:tags r:id="rId3"/>
            </p:custDataLst>
          </p:nvPr>
        </p:nvGrpSpPr>
        <p:grpSpPr>
          <a:xfrm>
            <a:off x="8421148" y="3345619"/>
            <a:ext cx="834373" cy="139771"/>
            <a:chOff x="13028497" y="4590989"/>
            <a:chExt cx="834373" cy="139771"/>
          </a:xfrm>
          <a:solidFill>
            <a:schemeClr val="bg1">
              <a:lumMod val="75000"/>
            </a:schemeClr>
          </a:solidFill>
        </p:grpSpPr>
        <p:sp>
          <p:nvSpPr>
            <p:cNvPr id="2099" name="Freeform: Shape 2098">
              <a:extLst>
                <a:ext uri="{FF2B5EF4-FFF2-40B4-BE49-F238E27FC236}">
                  <a16:creationId xmlns:a16="http://schemas.microsoft.com/office/drawing/2014/main" id="{8F66192E-0D04-29D7-764A-D3F64107A82A}"/>
                </a:ext>
              </a:extLst>
            </p:cNvPr>
            <p:cNvSpPr/>
            <p:nvPr>
              <p:custDataLst>
                <p:tags r:id="rId28"/>
              </p:custDataLst>
            </p:nvPr>
          </p:nvSpPr>
          <p:spPr>
            <a:xfrm>
              <a:off x="13028497" y="4656970"/>
              <a:ext cx="134623" cy="45679"/>
            </a:xfrm>
            <a:custGeom>
              <a:avLst/>
              <a:gdLst>
                <a:gd name="connsiteX0" fmla="*/ 127953 w 134623"/>
                <a:gd name="connsiteY0" fmla="*/ 7883 h 45679"/>
                <a:gd name="connsiteX1" fmla="*/ 134836 w 134623"/>
                <a:gd name="connsiteY1" fmla="*/ 3979 h 45679"/>
                <a:gd name="connsiteX2" fmla="*/ 128155 w 134623"/>
                <a:gd name="connsiteY2" fmla="*/ 75 h 45679"/>
                <a:gd name="connsiteX3" fmla="*/ 6893 w 134623"/>
                <a:gd name="connsiteY3" fmla="*/ 75 h 45679"/>
                <a:gd name="connsiteX4" fmla="*/ 213 w 134623"/>
                <a:gd name="connsiteY4" fmla="*/ 3979 h 45679"/>
                <a:gd name="connsiteX5" fmla="*/ 7096 w 134623"/>
                <a:gd name="connsiteY5" fmla="*/ 7883 h 45679"/>
                <a:gd name="connsiteX6" fmla="*/ 127953 w 134623"/>
                <a:gd name="connsiteY6" fmla="*/ 7883 h 45679"/>
                <a:gd name="connsiteX7" fmla="*/ 128155 w 134623"/>
                <a:gd name="connsiteY7" fmla="*/ 45754 h 45679"/>
                <a:gd name="connsiteX8" fmla="*/ 134836 w 134623"/>
                <a:gd name="connsiteY8" fmla="*/ 41850 h 45679"/>
                <a:gd name="connsiteX9" fmla="*/ 127953 w 134623"/>
                <a:gd name="connsiteY9" fmla="*/ 37946 h 45679"/>
                <a:gd name="connsiteX10" fmla="*/ 7096 w 134623"/>
                <a:gd name="connsiteY10" fmla="*/ 37946 h 45679"/>
                <a:gd name="connsiteX11" fmla="*/ 213 w 134623"/>
                <a:gd name="connsiteY11" fmla="*/ 41850 h 45679"/>
                <a:gd name="connsiteX12" fmla="*/ 6893 w 134623"/>
                <a:gd name="connsiteY12" fmla="*/ 45754 h 45679"/>
                <a:gd name="connsiteX13" fmla="*/ 128155 w 134623"/>
                <a:gd name="connsiteY13" fmla="*/ 45754 h 4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623" h="45679">
                  <a:moveTo>
                    <a:pt x="127953" y="7883"/>
                  </a:moveTo>
                  <a:cubicBezTo>
                    <a:pt x="130989" y="7883"/>
                    <a:pt x="134836" y="7883"/>
                    <a:pt x="134836" y="3979"/>
                  </a:cubicBezTo>
                  <a:cubicBezTo>
                    <a:pt x="134836" y="75"/>
                    <a:pt x="130989" y="75"/>
                    <a:pt x="128155" y="75"/>
                  </a:cubicBezTo>
                  <a:lnTo>
                    <a:pt x="6893" y="75"/>
                  </a:lnTo>
                  <a:cubicBezTo>
                    <a:pt x="4059" y="75"/>
                    <a:pt x="213" y="75"/>
                    <a:pt x="213" y="3979"/>
                  </a:cubicBezTo>
                  <a:cubicBezTo>
                    <a:pt x="213" y="7883"/>
                    <a:pt x="4059" y="7883"/>
                    <a:pt x="7096" y="7883"/>
                  </a:cubicBezTo>
                  <a:lnTo>
                    <a:pt x="127953" y="7883"/>
                  </a:lnTo>
                  <a:close/>
                  <a:moveTo>
                    <a:pt x="128155" y="45754"/>
                  </a:moveTo>
                  <a:cubicBezTo>
                    <a:pt x="130989" y="45754"/>
                    <a:pt x="134836" y="45754"/>
                    <a:pt x="134836" y="41850"/>
                  </a:cubicBezTo>
                  <a:cubicBezTo>
                    <a:pt x="134836" y="37946"/>
                    <a:pt x="130989" y="37946"/>
                    <a:pt x="127953" y="37946"/>
                  </a:cubicBezTo>
                  <a:lnTo>
                    <a:pt x="7096" y="37946"/>
                  </a:lnTo>
                  <a:cubicBezTo>
                    <a:pt x="4059" y="37946"/>
                    <a:pt x="213" y="37946"/>
                    <a:pt x="213" y="41850"/>
                  </a:cubicBezTo>
                  <a:cubicBezTo>
                    <a:pt x="213" y="45754"/>
                    <a:pt x="4059" y="45754"/>
                    <a:pt x="6893" y="45754"/>
                  </a:cubicBezTo>
                  <a:lnTo>
                    <a:pt x="128155" y="45754"/>
                  </a:ln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0" name="Freeform: Shape 2099">
              <a:extLst>
                <a:ext uri="{FF2B5EF4-FFF2-40B4-BE49-F238E27FC236}">
                  <a16:creationId xmlns:a16="http://schemas.microsoft.com/office/drawing/2014/main" id="{3FB03056-ADF4-8E8B-02F4-A296D180DB40}"/>
                </a:ext>
              </a:extLst>
            </p:cNvPr>
            <p:cNvSpPr/>
            <p:nvPr>
              <p:custDataLst>
                <p:tags r:id="rId29"/>
              </p:custDataLst>
            </p:nvPr>
          </p:nvSpPr>
          <p:spPr>
            <a:xfrm>
              <a:off x="13240969" y="4598602"/>
              <a:ext cx="80773" cy="130010"/>
            </a:xfrm>
            <a:custGeom>
              <a:avLst/>
              <a:gdLst>
                <a:gd name="connsiteX0" fmla="*/ 15811 w 80773"/>
                <a:gd name="connsiteY0" fmla="*/ 115054 h 130010"/>
                <a:gd name="connsiteX1" fmla="*/ 37270 w 80773"/>
                <a:gd name="connsiteY1" fmla="*/ 94947 h 130010"/>
                <a:gd name="connsiteX2" fmla="*/ 80997 w 80773"/>
                <a:gd name="connsiteY2" fmla="*/ 37946 h 130010"/>
                <a:gd name="connsiteX3" fmla="*/ 38080 w 80773"/>
                <a:gd name="connsiteY3" fmla="*/ 75 h 130010"/>
                <a:gd name="connsiteX4" fmla="*/ 223 w 80773"/>
                <a:gd name="connsiteY4" fmla="*/ 35408 h 130010"/>
                <a:gd name="connsiteX5" fmla="*/ 10952 w 80773"/>
                <a:gd name="connsiteY5" fmla="*/ 46340 h 130010"/>
                <a:gd name="connsiteX6" fmla="*/ 21479 w 80773"/>
                <a:gd name="connsiteY6" fmla="*/ 35993 h 130010"/>
                <a:gd name="connsiteX7" fmla="*/ 10750 w 80773"/>
                <a:gd name="connsiteY7" fmla="*/ 25843 h 130010"/>
                <a:gd name="connsiteX8" fmla="*/ 8118 w 80773"/>
                <a:gd name="connsiteY8" fmla="*/ 26038 h 130010"/>
                <a:gd name="connsiteX9" fmla="*/ 35448 w 80773"/>
                <a:gd name="connsiteY9" fmla="*/ 6126 h 130010"/>
                <a:gd name="connsiteX10" fmla="*/ 62575 w 80773"/>
                <a:gd name="connsiteY10" fmla="*/ 37946 h 130010"/>
                <a:gd name="connsiteX11" fmla="*/ 41319 w 80773"/>
                <a:gd name="connsiteY11" fmla="*/ 81087 h 130010"/>
                <a:gd name="connsiteX12" fmla="*/ 2450 w 80773"/>
                <a:gd name="connsiteY12" fmla="*/ 122862 h 130010"/>
                <a:gd name="connsiteX13" fmla="*/ 223 w 80773"/>
                <a:gd name="connsiteY13" fmla="*/ 130085 h 130010"/>
                <a:gd name="connsiteX14" fmla="*/ 75329 w 80773"/>
                <a:gd name="connsiteY14" fmla="*/ 130085 h 130010"/>
                <a:gd name="connsiteX15" fmla="*/ 80997 w 80773"/>
                <a:gd name="connsiteY15" fmla="*/ 96118 h 130010"/>
                <a:gd name="connsiteX16" fmla="*/ 75936 w 80773"/>
                <a:gd name="connsiteY16" fmla="*/ 96118 h 130010"/>
                <a:gd name="connsiteX17" fmla="*/ 71482 w 80773"/>
                <a:gd name="connsiteY17" fmla="*/ 113492 h 130010"/>
                <a:gd name="connsiteX18" fmla="*/ 52250 w 80773"/>
                <a:gd name="connsiteY18" fmla="*/ 115054 h 130010"/>
                <a:gd name="connsiteX19" fmla="*/ 15811 w 80773"/>
                <a:gd name="connsiteY19" fmla="*/ 115054 h 13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73" h="130010">
                  <a:moveTo>
                    <a:pt x="15811" y="115054"/>
                  </a:moveTo>
                  <a:lnTo>
                    <a:pt x="37270" y="94947"/>
                  </a:lnTo>
                  <a:cubicBezTo>
                    <a:pt x="68851" y="68008"/>
                    <a:pt x="80997" y="57467"/>
                    <a:pt x="80997" y="37946"/>
                  </a:cubicBezTo>
                  <a:cubicBezTo>
                    <a:pt x="80997" y="15692"/>
                    <a:pt x="62777" y="75"/>
                    <a:pt x="38080" y="75"/>
                  </a:cubicBezTo>
                  <a:cubicBezTo>
                    <a:pt x="15204" y="75"/>
                    <a:pt x="223" y="18034"/>
                    <a:pt x="223" y="35408"/>
                  </a:cubicBezTo>
                  <a:cubicBezTo>
                    <a:pt x="223" y="46340"/>
                    <a:pt x="10345" y="46340"/>
                    <a:pt x="10952" y="46340"/>
                  </a:cubicBezTo>
                  <a:cubicBezTo>
                    <a:pt x="14394" y="46340"/>
                    <a:pt x="21479" y="43997"/>
                    <a:pt x="21479" y="35993"/>
                  </a:cubicBezTo>
                  <a:cubicBezTo>
                    <a:pt x="21479" y="30918"/>
                    <a:pt x="17835" y="25843"/>
                    <a:pt x="10750" y="25843"/>
                  </a:cubicBezTo>
                  <a:cubicBezTo>
                    <a:pt x="9131" y="25843"/>
                    <a:pt x="8726" y="25843"/>
                    <a:pt x="8118" y="26038"/>
                  </a:cubicBezTo>
                  <a:cubicBezTo>
                    <a:pt x="12774" y="13349"/>
                    <a:pt x="23706" y="6126"/>
                    <a:pt x="35448" y="6126"/>
                  </a:cubicBezTo>
                  <a:cubicBezTo>
                    <a:pt x="53870" y="6126"/>
                    <a:pt x="62575" y="21938"/>
                    <a:pt x="62575" y="37946"/>
                  </a:cubicBezTo>
                  <a:cubicBezTo>
                    <a:pt x="62575" y="53562"/>
                    <a:pt x="52453" y="68984"/>
                    <a:pt x="41319" y="81087"/>
                  </a:cubicBezTo>
                  <a:lnTo>
                    <a:pt x="2450" y="122862"/>
                  </a:lnTo>
                  <a:cubicBezTo>
                    <a:pt x="223" y="125010"/>
                    <a:pt x="223" y="125400"/>
                    <a:pt x="223" y="130085"/>
                  </a:cubicBezTo>
                  <a:lnTo>
                    <a:pt x="75329" y="130085"/>
                  </a:lnTo>
                  <a:lnTo>
                    <a:pt x="80997" y="96118"/>
                  </a:lnTo>
                  <a:lnTo>
                    <a:pt x="75936" y="96118"/>
                  </a:lnTo>
                  <a:cubicBezTo>
                    <a:pt x="74924" y="101975"/>
                    <a:pt x="73507" y="110564"/>
                    <a:pt x="71482" y="113492"/>
                  </a:cubicBezTo>
                  <a:cubicBezTo>
                    <a:pt x="70065" y="115054"/>
                    <a:pt x="56704" y="115054"/>
                    <a:pt x="52250" y="115054"/>
                  </a:cubicBezTo>
                  <a:lnTo>
                    <a:pt x="15811" y="115054"/>
                  </a:ln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1" name="Freeform: Shape 2100">
              <a:extLst>
                <a:ext uri="{FF2B5EF4-FFF2-40B4-BE49-F238E27FC236}">
                  <a16:creationId xmlns:a16="http://schemas.microsoft.com/office/drawing/2014/main" id="{11B20AB3-C795-652F-4429-056E8E9BF1F5}"/>
                </a:ext>
              </a:extLst>
            </p:cNvPr>
            <p:cNvSpPr/>
            <p:nvPr>
              <p:custDataLst>
                <p:tags r:id="rId30"/>
              </p:custDataLst>
            </p:nvPr>
          </p:nvSpPr>
          <p:spPr>
            <a:xfrm>
              <a:off x="13337533" y="4644477"/>
              <a:ext cx="109318" cy="86283"/>
            </a:xfrm>
            <a:custGeom>
              <a:avLst/>
              <a:gdLst>
                <a:gd name="connsiteX0" fmla="*/ 48409 w 109318"/>
                <a:gd name="connsiteY0" fmla="*/ 11397 h 86283"/>
                <a:gd name="connsiteX1" fmla="*/ 71285 w 109318"/>
                <a:gd name="connsiteY1" fmla="*/ 11397 h 86283"/>
                <a:gd name="connsiteX2" fmla="*/ 62782 w 109318"/>
                <a:gd name="connsiteY2" fmla="*/ 61761 h 86283"/>
                <a:gd name="connsiteX3" fmla="*/ 64402 w 109318"/>
                <a:gd name="connsiteY3" fmla="*/ 76597 h 86283"/>
                <a:gd name="connsiteX4" fmla="*/ 71690 w 109318"/>
                <a:gd name="connsiteY4" fmla="*/ 86358 h 86283"/>
                <a:gd name="connsiteX5" fmla="*/ 79990 w 109318"/>
                <a:gd name="connsiteY5" fmla="*/ 78940 h 86283"/>
                <a:gd name="connsiteX6" fmla="*/ 78775 w 109318"/>
                <a:gd name="connsiteY6" fmla="*/ 74645 h 86283"/>
                <a:gd name="connsiteX7" fmla="*/ 72904 w 109318"/>
                <a:gd name="connsiteY7" fmla="*/ 42435 h 86283"/>
                <a:gd name="connsiteX8" fmla="*/ 76548 w 109318"/>
                <a:gd name="connsiteY8" fmla="*/ 11397 h 86283"/>
                <a:gd name="connsiteX9" fmla="*/ 99627 w 109318"/>
                <a:gd name="connsiteY9" fmla="*/ 11397 h 86283"/>
                <a:gd name="connsiteX10" fmla="*/ 109546 w 109318"/>
                <a:gd name="connsiteY10" fmla="*/ 4760 h 86283"/>
                <a:gd name="connsiteX11" fmla="*/ 101449 w 109318"/>
                <a:gd name="connsiteY11" fmla="*/ 75 h 86283"/>
                <a:gd name="connsiteX12" fmla="*/ 33631 w 109318"/>
                <a:gd name="connsiteY12" fmla="*/ 75 h 86283"/>
                <a:gd name="connsiteX13" fmla="*/ 12577 w 109318"/>
                <a:gd name="connsiteY13" fmla="*/ 9250 h 86283"/>
                <a:gd name="connsiteX14" fmla="*/ 228 w 109318"/>
                <a:gd name="connsiteY14" fmla="*/ 26819 h 86283"/>
                <a:gd name="connsiteX15" fmla="*/ 2657 w 109318"/>
                <a:gd name="connsiteY15" fmla="*/ 28771 h 86283"/>
                <a:gd name="connsiteX16" fmla="*/ 5896 w 109318"/>
                <a:gd name="connsiteY16" fmla="*/ 26428 h 86283"/>
                <a:gd name="connsiteX17" fmla="*/ 31606 w 109318"/>
                <a:gd name="connsiteY17" fmla="*/ 11397 h 86283"/>
                <a:gd name="connsiteX18" fmla="*/ 43146 w 109318"/>
                <a:gd name="connsiteY18" fmla="*/ 11397 h 86283"/>
                <a:gd name="connsiteX19" fmla="*/ 17233 w 109318"/>
                <a:gd name="connsiteY19" fmla="*/ 76402 h 86283"/>
                <a:gd name="connsiteX20" fmla="*/ 15614 w 109318"/>
                <a:gd name="connsiteY20" fmla="*/ 81087 h 86283"/>
                <a:gd name="connsiteX21" fmla="*/ 21484 w 109318"/>
                <a:gd name="connsiteY21" fmla="*/ 86358 h 86283"/>
                <a:gd name="connsiteX22" fmla="*/ 31606 w 109318"/>
                <a:gd name="connsiteY22" fmla="*/ 73669 h 86283"/>
                <a:gd name="connsiteX23" fmla="*/ 37072 w 109318"/>
                <a:gd name="connsiteY23" fmla="*/ 54539 h 86283"/>
                <a:gd name="connsiteX24" fmla="*/ 48409 w 109318"/>
                <a:gd name="connsiteY24" fmla="*/ 11397 h 8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318" h="86283">
                  <a:moveTo>
                    <a:pt x="48409" y="11397"/>
                  </a:moveTo>
                  <a:lnTo>
                    <a:pt x="71285" y="11397"/>
                  </a:lnTo>
                  <a:cubicBezTo>
                    <a:pt x="64604" y="40288"/>
                    <a:pt x="62782" y="48682"/>
                    <a:pt x="62782" y="61761"/>
                  </a:cubicBezTo>
                  <a:cubicBezTo>
                    <a:pt x="62782" y="64690"/>
                    <a:pt x="62782" y="69960"/>
                    <a:pt x="64402" y="76597"/>
                  </a:cubicBezTo>
                  <a:cubicBezTo>
                    <a:pt x="66426" y="85187"/>
                    <a:pt x="68653" y="86358"/>
                    <a:pt x="71690" y="86358"/>
                  </a:cubicBezTo>
                  <a:cubicBezTo>
                    <a:pt x="75739" y="86358"/>
                    <a:pt x="79990" y="82844"/>
                    <a:pt x="79990" y="78940"/>
                  </a:cubicBezTo>
                  <a:cubicBezTo>
                    <a:pt x="79990" y="77769"/>
                    <a:pt x="79990" y="77378"/>
                    <a:pt x="78775" y="74645"/>
                  </a:cubicBezTo>
                  <a:cubicBezTo>
                    <a:pt x="72904" y="60590"/>
                    <a:pt x="72904" y="47901"/>
                    <a:pt x="72904" y="42435"/>
                  </a:cubicBezTo>
                  <a:cubicBezTo>
                    <a:pt x="72904" y="32089"/>
                    <a:pt x="74321" y="21548"/>
                    <a:pt x="76548" y="11397"/>
                  </a:cubicBezTo>
                  <a:lnTo>
                    <a:pt x="99627" y="11397"/>
                  </a:lnTo>
                  <a:cubicBezTo>
                    <a:pt x="102258" y="11397"/>
                    <a:pt x="109546" y="11397"/>
                    <a:pt x="109546" y="4760"/>
                  </a:cubicBezTo>
                  <a:cubicBezTo>
                    <a:pt x="109546" y="75"/>
                    <a:pt x="105295" y="75"/>
                    <a:pt x="101449" y="75"/>
                  </a:cubicBezTo>
                  <a:lnTo>
                    <a:pt x="33631" y="75"/>
                  </a:lnTo>
                  <a:cubicBezTo>
                    <a:pt x="29177" y="75"/>
                    <a:pt x="21484" y="75"/>
                    <a:pt x="12577" y="9250"/>
                  </a:cubicBezTo>
                  <a:cubicBezTo>
                    <a:pt x="5492" y="16863"/>
                    <a:pt x="228" y="25843"/>
                    <a:pt x="228" y="26819"/>
                  </a:cubicBezTo>
                  <a:cubicBezTo>
                    <a:pt x="228" y="27014"/>
                    <a:pt x="228" y="28771"/>
                    <a:pt x="2657" y="28771"/>
                  </a:cubicBezTo>
                  <a:cubicBezTo>
                    <a:pt x="4277" y="28771"/>
                    <a:pt x="4682" y="27990"/>
                    <a:pt x="5896" y="26428"/>
                  </a:cubicBezTo>
                  <a:cubicBezTo>
                    <a:pt x="15816" y="11397"/>
                    <a:pt x="27558" y="11397"/>
                    <a:pt x="31606" y="11397"/>
                  </a:cubicBezTo>
                  <a:lnTo>
                    <a:pt x="43146" y="11397"/>
                  </a:lnTo>
                  <a:cubicBezTo>
                    <a:pt x="36667" y="35017"/>
                    <a:pt x="25736" y="58638"/>
                    <a:pt x="17233" y="76402"/>
                  </a:cubicBezTo>
                  <a:cubicBezTo>
                    <a:pt x="15614" y="79330"/>
                    <a:pt x="15614" y="79721"/>
                    <a:pt x="15614" y="81087"/>
                  </a:cubicBezTo>
                  <a:cubicBezTo>
                    <a:pt x="15614" y="84796"/>
                    <a:pt x="18853" y="86358"/>
                    <a:pt x="21484" y="86358"/>
                  </a:cubicBezTo>
                  <a:cubicBezTo>
                    <a:pt x="27558" y="86358"/>
                    <a:pt x="29177" y="80892"/>
                    <a:pt x="31606" y="73669"/>
                  </a:cubicBezTo>
                  <a:cubicBezTo>
                    <a:pt x="34441" y="64690"/>
                    <a:pt x="34441" y="64299"/>
                    <a:pt x="37072" y="54539"/>
                  </a:cubicBezTo>
                  <a:lnTo>
                    <a:pt x="48409" y="11397"/>
                  </a:ln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2" name="Freeform: Shape 2101">
              <a:extLst>
                <a:ext uri="{FF2B5EF4-FFF2-40B4-BE49-F238E27FC236}">
                  <a16:creationId xmlns:a16="http://schemas.microsoft.com/office/drawing/2014/main" id="{07B9E2CB-CE61-17A7-5B7D-CCCF37863E95}"/>
                </a:ext>
              </a:extLst>
            </p:cNvPr>
            <p:cNvSpPr/>
            <p:nvPr>
              <p:custDataLst>
                <p:tags r:id="rId31"/>
              </p:custDataLst>
            </p:nvPr>
          </p:nvSpPr>
          <p:spPr>
            <a:xfrm>
              <a:off x="13495147" y="4641158"/>
              <a:ext cx="66198" cy="89601"/>
            </a:xfrm>
            <a:custGeom>
              <a:avLst/>
              <a:gdLst>
                <a:gd name="connsiteX0" fmla="*/ 35663 w 66198"/>
                <a:gd name="connsiteY0" fmla="*/ 49658 h 89601"/>
                <a:gd name="connsiteX1" fmla="*/ 56717 w 66198"/>
                <a:gd name="connsiteY1" fmla="*/ 67618 h 89601"/>
                <a:gd name="connsiteX2" fmla="*/ 33841 w 66198"/>
                <a:gd name="connsiteY2" fmla="*/ 85382 h 89601"/>
                <a:gd name="connsiteX3" fmla="*/ 5702 w 66198"/>
                <a:gd name="connsiteY3" fmla="*/ 57662 h 89601"/>
                <a:gd name="connsiteX4" fmla="*/ 2868 w 66198"/>
                <a:gd name="connsiteY4" fmla="*/ 54343 h 89601"/>
                <a:gd name="connsiteX5" fmla="*/ 236 w 66198"/>
                <a:gd name="connsiteY5" fmla="*/ 59224 h 89601"/>
                <a:gd name="connsiteX6" fmla="*/ 236 w 66198"/>
                <a:gd name="connsiteY6" fmla="*/ 84991 h 89601"/>
                <a:gd name="connsiteX7" fmla="*/ 2463 w 66198"/>
                <a:gd name="connsiteY7" fmla="*/ 89676 h 89601"/>
                <a:gd name="connsiteX8" fmla="*/ 7524 w 66198"/>
                <a:gd name="connsiteY8" fmla="*/ 85772 h 89601"/>
                <a:gd name="connsiteX9" fmla="*/ 11572 w 66198"/>
                <a:gd name="connsiteY9" fmla="*/ 81282 h 89601"/>
                <a:gd name="connsiteX10" fmla="*/ 33841 w 66198"/>
                <a:gd name="connsiteY10" fmla="*/ 89676 h 89601"/>
                <a:gd name="connsiteX11" fmla="*/ 66434 w 66198"/>
                <a:gd name="connsiteY11" fmla="*/ 62542 h 89601"/>
                <a:gd name="connsiteX12" fmla="*/ 57931 w 66198"/>
                <a:gd name="connsiteY12" fmla="*/ 43997 h 89601"/>
                <a:gd name="connsiteX13" fmla="*/ 34853 w 66198"/>
                <a:gd name="connsiteY13" fmla="*/ 34627 h 89601"/>
                <a:gd name="connsiteX14" fmla="*/ 9953 w 66198"/>
                <a:gd name="connsiteY14" fmla="*/ 18620 h 89601"/>
                <a:gd name="connsiteX15" fmla="*/ 32626 w 66198"/>
                <a:gd name="connsiteY15" fmla="*/ 3784 h 89601"/>
                <a:gd name="connsiteX16" fmla="*/ 56312 w 66198"/>
                <a:gd name="connsiteY16" fmla="*/ 27404 h 89601"/>
                <a:gd name="connsiteX17" fmla="*/ 58741 w 66198"/>
                <a:gd name="connsiteY17" fmla="*/ 29161 h 89601"/>
                <a:gd name="connsiteX18" fmla="*/ 61373 w 66198"/>
                <a:gd name="connsiteY18" fmla="*/ 24476 h 89601"/>
                <a:gd name="connsiteX19" fmla="*/ 61373 w 66198"/>
                <a:gd name="connsiteY19" fmla="*/ 4760 h 89601"/>
                <a:gd name="connsiteX20" fmla="*/ 59146 w 66198"/>
                <a:gd name="connsiteY20" fmla="*/ 75 h 89601"/>
                <a:gd name="connsiteX21" fmla="*/ 55097 w 66198"/>
                <a:gd name="connsiteY21" fmla="*/ 2417 h 89601"/>
                <a:gd name="connsiteX22" fmla="*/ 51656 w 66198"/>
                <a:gd name="connsiteY22" fmla="*/ 5541 h 89601"/>
                <a:gd name="connsiteX23" fmla="*/ 32626 w 66198"/>
                <a:gd name="connsiteY23" fmla="*/ 75 h 89601"/>
                <a:gd name="connsiteX24" fmla="*/ 236 w 66198"/>
                <a:gd name="connsiteY24" fmla="*/ 24086 h 89601"/>
                <a:gd name="connsiteX25" fmla="*/ 8941 w 66198"/>
                <a:gd name="connsiteY25" fmla="*/ 40679 h 89601"/>
                <a:gd name="connsiteX26" fmla="*/ 35663 w 66198"/>
                <a:gd name="connsiteY26" fmla="*/ 49658 h 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98" h="89601">
                  <a:moveTo>
                    <a:pt x="35663" y="49658"/>
                  </a:moveTo>
                  <a:cubicBezTo>
                    <a:pt x="40117" y="50439"/>
                    <a:pt x="56717" y="53562"/>
                    <a:pt x="56717" y="67618"/>
                  </a:cubicBezTo>
                  <a:cubicBezTo>
                    <a:pt x="56717" y="77573"/>
                    <a:pt x="49631" y="85382"/>
                    <a:pt x="33841" y="85382"/>
                  </a:cubicBezTo>
                  <a:cubicBezTo>
                    <a:pt x="16836" y="85382"/>
                    <a:pt x="9548" y="74255"/>
                    <a:pt x="5702" y="57662"/>
                  </a:cubicBezTo>
                  <a:cubicBezTo>
                    <a:pt x="5094" y="55124"/>
                    <a:pt x="4892" y="54343"/>
                    <a:pt x="2868" y="54343"/>
                  </a:cubicBezTo>
                  <a:cubicBezTo>
                    <a:pt x="236" y="54343"/>
                    <a:pt x="236" y="55710"/>
                    <a:pt x="236" y="59224"/>
                  </a:cubicBezTo>
                  <a:lnTo>
                    <a:pt x="236" y="84991"/>
                  </a:lnTo>
                  <a:cubicBezTo>
                    <a:pt x="236" y="88310"/>
                    <a:pt x="236" y="89676"/>
                    <a:pt x="2463" y="89676"/>
                  </a:cubicBezTo>
                  <a:cubicBezTo>
                    <a:pt x="3475" y="89676"/>
                    <a:pt x="3677" y="89481"/>
                    <a:pt x="7524" y="85772"/>
                  </a:cubicBezTo>
                  <a:cubicBezTo>
                    <a:pt x="7929" y="85382"/>
                    <a:pt x="7929" y="84991"/>
                    <a:pt x="11572" y="81282"/>
                  </a:cubicBezTo>
                  <a:cubicBezTo>
                    <a:pt x="20480" y="89481"/>
                    <a:pt x="29590" y="89676"/>
                    <a:pt x="33841" y="89676"/>
                  </a:cubicBezTo>
                  <a:cubicBezTo>
                    <a:pt x="57122" y="89676"/>
                    <a:pt x="66434" y="76597"/>
                    <a:pt x="66434" y="62542"/>
                  </a:cubicBezTo>
                  <a:cubicBezTo>
                    <a:pt x="66434" y="52196"/>
                    <a:pt x="60361" y="46340"/>
                    <a:pt x="57931" y="43997"/>
                  </a:cubicBezTo>
                  <a:cubicBezTo>
                    <a:pt x="51251" y="37750"/>
                    <a:pt x="43356" y="36189"/>
                    <a:pt x="34853" y="34627"/>
                  </a:cubicBezTo>
                  <a:cubicBezTo>
                    <a:pt x="23517" y="32480"/>
                    <a:pt x="9953" y="29942"/>
                    <a:pt x="9953" y="18620"/>
                  </a:cubicBezTo>
                  <a:cubicBezTo>
                    <a:pt x="9953" y="11787"/>
                    <a:pt x="15216" y="3784"/>
                    <a:pt x="32626" y="3784"/>
                  </a:cubicBezTo>
                  <a:cubicBezTo>
                    <a:pt x="54895" y="3784"/>
                    <a:pt x="55907" y="21353"/>
                    <a:pt x="56312" y="27404"/>
                  </a:cubicBezTo>
                  <a:cubicBezTo>
                    <a:pt x="56514" y="29161"/>
                    <a:pt x="58336" y="29161"/>
                    <a:pt x="58741" y="29161"/>
                  </a:cubicBezTo>
                  <a:cubicBezTo>
                    <a:pt x="61373" y="29161"/>
                    <a:pt x="61373" y="28185"/>
                    <a:pt x="61373" y="24476"/>
                  </a:cubicBezTo>
                  <a:lnTo>
                    <a:pt x="61373" y="4760"/>
                  </a:lnTo>
                  <a:cubicBezTo>
                    <a:pt x="61373" y="1441"/>
                    <a:pt x="61373" y="75"/>
                    <a:pt x="59146" y="75"/>
                  </a:cubicBezTo>
                  <a:cubicBezTo>
                    <a:pt x="58134" y="75"/>
                    <a:pt x="57729" y="75"/>
                    <a:pt x="55097" y="2417"/>
                  </a:cubicBezTo>
                  <a:cubicBezTo>
                    <a:pt x="54490" y="3198"/>
                    <a:pt x="52466" y="4955"/>
                    <a:pt x="51656" y="5541"/>
                  </a:cubicBezTo>
                  <a:cubicBezTo>
                    <a:pt x="43963" y="75"/>
                    <a:pt x="35663" y="75"/>
                    <a:pt x="32626" y="75"/>
                  </a:cubicBezTo>
                  <a:cubicBezTo>
                    <a:pt x="7929" y="75"/>
                    <a:pt x="236" y="13154"/>
                    <a:pt x="236" y="24086"/>
                  </a:cubicBezTo>
                  <a:cubicBezTo>
                    <a:pt x="236" y="30918"/>
                    <a:pt x="3475" y="36384"/>
                    <a:pt x="8941" y="40679"/>
                  </a:cubicBezTo>
                  <a:cubicBezTo>
                    <a:pt x="15419" y="45754"/>
                    <a:pt x="21087" y="46925"/>
                    <a:pt x="35663" y="49658"/>
                  </a:cubicBez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3" name="Freeform: Shape 2102">
              <a:extLst>
                <a:ext uri="{FF2B5EF4-FFF2-40B4-BE49-F238E27FC236}">
                  <a16:creationId xmlns:a16="http://schemas.microsoft.com/office/drawing/2014/main" id="{D1FDBDE4-49F1-F3C3-9C1D-2F08CCF5AAE0}"/>
                </a:ext>
              </a:extLst>
            </p:cNvPr>
            <p:cNvSpPr/>
            <p:nvPr>
              <p:custDataLst>
                <p:tags r:id="rId32"/>
              </p:custDataLst>
            </p:nvPr>
          </p:nvSpPr>
          <p:spPr>
            <a:xfrm>
              <a:off x="13574999" y="4598017"/>
              <a:ext cx="43322" cy="130596"/>
            </a:xfrm>
            <a:custGeom>
              <a:avLst/>
              <a:gdLst>
                <a:gd name="connsiteX0" fmla="*/ 29391 w 43322"/>
                <a:gd name="connsiteY0" fmla="*/ 44388 h 130596"/>
                <a:gd name="connsiteX1" fmla="*/ 1050 w 43322"/>
                <a:gd name="connsiteY1" fmla="*/ 46535 h 130596"/>
                <a:gd name="connsiteX2" fmla="*/ 1050 w 43322"/>
                <a:gd name="connsiteY2" fmla="*/ 52586 h 130596"/>
                <a:gd name="connsiteX3" fmla="*/ 16030 w 43322"/>
                <a:gd name="connsiteY3" fmla="*/ 63323 h 130596"/>
                <a:gd name="connsiteX4" fmla="*/ 16030 w 43322"/>
                <a:gd name="connsiteY4" fmla="*/ 115835 h 130596"/>
                <a:gd name="connsiteX5" fmla="*/ 240 w 43322"/>
                <a:gd name="connsiteY5" fmla="*/ 124619 h 130596"/>
                <a:gd name="connsiteX6" fmla="*/ 240 w 43322"/>
                <a:gd name="connsiteY6" fmla="*/ 130671 h 130596"/>
                <a:gd name="connsiteX7" fmla="*/ 22508 w 43322"/>
                <a:gd name="connsiteY7" fmla="*/ 130085 h 130596"/>
                <a:gd name="connsiteX8" fmla="*/ 43562 w 43322"/>
                <a:gd name="connsiteY8" fmla="*/ 130671 h 130596"/>
                <a:gd name="connsiteX9" fmla="*/ 43562 w 43322"/>
                <a:gd name="connsiteY9" fmla="*/ 124619 h 130596"/>
                <a:gd name="connsiteX10" fmla="*/ 29391 w 43322"/>
                <a:gd name="connsiteY10" fmla="*/ 116030 h 130596"/>
                <a:gd name="connsiteX11" fmla="*/ 29391 w 43322"/>
                <a:gd name="connsiteY11" fmla="*/ 44388 h 130596"/>
                <a:gd name="connsiteX12" fmla="*/ 30201 w 43322"/>
                <a:gd name="connsiteY12" fmla="*/ 10421 h 130596"/>
                <a:gd name="connsiteX13" fmla="*/ 19472 w 43322"/>
                <a:gd name="connsiteY13" fmla="*/ 75 h 130596"/>
                <a:gd name="connsiteX14" fmla="*/ 8742 w 43322"/>
                <a:gd name="connsiteY14" fmla="*/ 10421 h 130596"/>
                <a:gd name="connsiteX15" fmla="*/ 19472 w 43322"/>
                <a:gd name="connsiteY15" fmla="*/ 20767 h 130596"/>
                <a:gd name="connsiteX16" fmla="*/ 30201 w 43322"/>
                <a:gd name="connsiteY16" fmla="*/ 10421 h 13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322" h="130596">
                  <a:moveTo>
                    <a:pt x="29391" y="44388"/>
                  </a:moveTo>
                  <a:lnTo>
                    <a:pt x="1050" y="46535"/>
                  </a:lnTo>
                  <a:lnTo>
                    <a:pt x="1050" y="52586"/>
                  </a:lnTo>
                  <a:cubicBezTo>
                    <a:pt x="14208" y="52586"/>
                    <a:pt x="16030" y="53758"/>
                    <a:pt x="16030" y="63323"/>
                  </a:cubicBezTo>
                  <a:lnTo>
                    <a:pt x="16030" y="115835"/>
                  </a:lnTo>
                  <a:cubicBezTo>
                    <a:pt x="16030" y="124619"/>
                    <a:pt x="13803" y="124619"/>
                    <a:pt x="240" y="124619"/>
                  </a:cubicBezTo>
                  <a:lnTo>
                    <a:pt x="240" y="130671"/>
                  </a:lnTo>
                  <a:cubicBezTo>
                    <a:pt x="6718" y="130476"/>
                    <a:pt x="17650" y="130085"/>
                    <a:pt x="22508" y="130085"/>
                  </a:cubicBezTo>
                  <a:cubicBezTo>
                    <a:pt x="29594" y="130085"/>
                    <a:pt x="36679" y="130476"/>
                    <a:pt x="43562" y="130671"/>
                  </a:cubicBezTo>
                  <a:lnTo>
                    <a:pt x="43562" y="124619"/>
                  </a:lnTo>
                  <a:cubicBezTo>
                    <a:pt x="30201" y="124619"/>
                    <a:pt x="29391" y="123643"/>
                    <a:pt x="29391" y="116030"/>
                  </a:cubicBezTo>
                  <a:lnTo>
                    <a:pt x="29391" y="44388"/>
                  </a:lnTo>
                  <a:close/>
                  <a:moveTo>
                    <a:pt x="30201" y="10421"/>
                  </a:moveTo>
                  <a:cubicBezTo>
                    <a:pt x="30201" y="4174"/>
                    <a:pt x="25140" y="75"/>
                    <a:pt x="19472" y="75"/>
                  </a:cubicBezTo>
                  <a:cubicBezTo>
                    <a:pt x="13196" y="75"/>
                    <a:pt x="8742" y="5345"/>
                    <a:pt x="8742" y="10421"/>
                  </a:cubicBezTo>
                  <a:cubicBezTo>
                    <a:pt x="8742" y="15692"/>
                    <a:pt x="13196" y="20767"/>
                    <a:pt x="19472" y="20767"/>
                  </a:cubicBezTo>
                  <a:cubicBezTo>
                    <a:pt x="25140" y="20767"/>
                    <a:pt x="30201" y="16668"/>
                    <a:pt x="30201" y="10421"/>
                  </a:cubicBez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4" name="Freeform: Shape 2103">
              <a:extLst>
                <a:ext uri="{FF2B5EF4-FFF2-40B4-BE49-F238E27FC236}">
                  <a16:creationId xmlns:a16="http://schemas.microsoft.com/office/drawing/2014/main" id="{1CC329F4-6D08-A0A8-8CFB-6F41AF9EC497}"/>
                </a:ext>
              </a:extLst>
            </p:cNvPr>
            <p:cNvSpPr/>
            <p:nvPr>
              <p:custDataLst>
                <p:tags r:id="rId33"/>
              </p:custDataLst>
            </p:nvPr>
          </p:nvSpPr>
          <p:spPr>
            <a:xfrm>
              <a:off x="13631031" y="4642329"/>
              <a:ext cx="101827" cy="86283"/>
            </a:xfrm>
            <a:custGeom>
              <a:avLst/>
              <a:gdLst>
                <a:gd name="connsiteX0" fmla="*/ 16033 w 101827"/>
                <a:gd name="connsiteY0" fmla="*/ 19205 h 86283"/>
                <a:gd name="connsiteX1" fmla="*/ 16033 w 101827"/>
                <a:gd name="connsiteY1" fmla="*/ 71522 h 86283"/>
                <a:gd name="connsiteX2" fmla="*/ 242 w 101827"/>
                <a:gd name="connsiteY2" fmla="*/ 80306 h 86283"/>
                <a:gd name="connsiteX3" fmla="*/ 242 w 101827"/>
                <a:gd name="connsiteY3" fmla="*/ 86358 h 86283"/>
                <a:gd name="connsiteX4" fmla="*/ 23118 w 101827"/>
                <a:gd name="connsiteY4" fmla="*/ 85772 h 86283"/>
                <a:gd name="connsiteX5" fmla="*/ 45792 w 101827"/>
                <a:gd name="connsiteY5" fmla="*/ 86358 h 86283"/>
                <a:gd name="connsiteX6" fmla="*/ 45792 w 101827"/>
                <a:gd name="connsiteY6" fmla="*/ 80306 h 86283"/>
                <a:gd name="connsiteX7" fmla="*/ 30001 w 101827"/>
                <a:gd name="connsiteY7" fmla="*/ 71522 h 86283"/>
                <a:gd name="connsiteX8" fmla="*/ 30001 w 101827"/>
                <a:gd name="connsiteY8" fmla="*/ 35603 h 86283"/>
                <a:gd name="connsiteX9" fmla="*/ 57331 w 101827"/>
                <a:gd name="connsiteY9" fmla="*/ 4369 h 86283"/>
                <a:gd name="connsiteX10" fmla="*/ 72311 w 101827"/>
                <a:gd name="connsiteY10" fmla="*/ 26038 h 86283"/>
                <a:gd name="connsiteX11" fmla="*/ 72311 w 101827"/>
                <a:gd name="connsiteY11" fmla="*/ 71522 h 86283"/>
                <a:gd name="connsiteX12" fmla="*/ 56521 w 101827"/>
                <a:gd name="connsiteY12" fmla="*/ 80306 h 86283"/>
                <a:gd name="connsiteX13" fmla="*/ 56521 w 101827"/>
                <a:gd name="connsiteY13" fmla="*/ 86358 h 86283"/>
                <a:gd name="connsiteX14" fmla="*/ 79397 w 101827"/>
                <a:gd name="connsiteY14" fmla="*/ 85772 h 86283"/>
                <a:gd name="connsiteX15" fmla="*/ 102070 w 101827"/>
                <a:gd name="connsiteY15" fmla="*/ 86358 h 86283"/>
                <a:gd name="connsiteX16" fmla="*/ 102070 w 101827"/>
                <a:gd name="connsiteY16" fmla="*/ 80306 h 86283"/>
                <a:gd name="connsiteX17" fmla="*/ 86280 w 101827"/>
                <a:gd name="connsiteY17" fmla="*/ 74450 h 86283"/>
                <a:gd name="connsiteX18" fmla="*/ 86280 w 101827"/>
                <a:gd name="connsiteY18" fmla="*/ 37165 h 86283"/>
                <a:gd name="connsiteX19" fmla="*/ 80004 w 101827"/>
                <a:gd name="connsiteY19" fmla="*/ 7298 h 86283"/>
                <a:gd name="connsiteX20" fmla="*/ 58748 w 101827"/>
                <a:gd name="connsiteY20" fmla="*/ 75 h 86283"/>
                <a:gd name="connsiteX21" fmla="*/ 28787 w 101827"/>
                <a:gd name="connsiteY21" fmla="*/ 20572 h 86283"/>
                <a:gd name="connsiteX22" fmla="*/ 28787 w 101827"/>
                <a:gd name="connsiteY22" fmla="*/ 75 h 86283"/>
                <a:gd name="connsiteX23" fmla="*/ 242 w 101827"/>
                <a:gd name="connsiteY23" fmla="*/ 2222 h 86283"/>
                <a:gd name="connsiteX24" fmla="*/ 242 w 101827"/>
                <a:gd name="connsiteY24" fmla="*/ 8274 h 86283"/>
                <a:gd name="connsiteX25" fmla="*/ 16033 w 101827"/>
                <a:gd name="connsiteY25" fmla="*/ 19205 h 8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827" h="86283">
                  <a:moveTo>
                    <a:pt x="16033" y="19205"/>
                  </a:moveTo>
                  <a:lnTo>
                    <a:pt x="16033" y="71522"/>
                  </a:lnTo>
                  <a:cubicBezTo>
                    <a:pt x="16033" y="80306"/>
                    <a:pt x="13806" y="80306"/>
                    <a:pt x="242" y="80306"/>
                  </a:cubicBezTo>
                  <a:lnTo>
                    <a:pt x="242" y="86358"/>
                  </a:lnTo>
                  <a:cubicBezTo>
                    <a:pt x="7328" y="86163"/>
                    <a:pt x="17652" y="85772"/>
                    <a:pt x="23118" y="85772"/>
                  </a:cubicBezTo>
                  <a:cubicBezTo>
                    <a:pt x="28382" y="85772"/>
                    <a:pt x="38909" y="86163"/>
                    <a:pt x="45792" y="86358"/>
                  </a:cubicBezTo>
                  <a:lnTo>
                    <a:pt x="45792" y="80306"/>
                  </a:lnTo>
                  <a:cubicBezTo>
                    <a:pt x="32228" y="80306"/>
                    <a:pt x="30001" y="80306"/>
                    <a:pt x="30001" y="71522"/>
                  </a:cubicBezTo>
                  <a:lnTo>
                    <a:pt x="30001" y="35603"/>
                  </a:lnTo>
                  <a:cubicBezTo>
                    <a:pt x="30001" y="15301"/>
                    <a:pt x="44375" y="4369"/>
                    <a:pt x="57331" y="4369"/>
                  </a:cubicBezTo>
                  <a:cubicBezTo>
                    <a:pt x="70085" y="4369"/>
                    <a:pt x="72311" y="14911"/>
                    <a:pt x="72311" y="26038"/>
                  </a:cubicBezTo>
                  <a:lnTo>
                    <a:pt x="72311" y="71522"/>
                  </a:lnTo>
                  <a:cubicBezTo>
                    <a:pt x="72311" y="80306"/>
                    <a:pt x="70085" y="80306"/>
                    <a:pt x="56521" y="80306"/>
                  </a:cubicBezTo>
                  <a:lnTo>
                    <a:pt x="56521" y="86358"/>
                  </a:lnTo>
                  <a:cubicBezTo>
                    <a:pt x="63606" y="86163"/>
                    <a:pt x="73931" y="85772"/>
                    <a:pt x="79397" y="85772"/>
                  </a:cubicBezTo>
                  <a:cubicBezTo>
                    <a:pt x="84660" y="85772"/>
                    <a:pt x="95187" y="86163"/>
                    <a:pt x="102070" y="86358"/>
                  </a:cubicBezTo>
                  <a:lnTo>
                    <a:pt x="102070" y="80306"/>
                  </a:lnTo>
                  <a:cubicBezTo>
                    <a:pt x="91543" y="80306"/>
                    <a:pt x="86482" y="80306"/>
                    <a:pt x="86280" y="74450"/>
                  </a:cubicBezTo>
                  <a:lnTo>
                    <a:pt x="86280" y="37165"/>
                  </a:lnTo>
                  <a:cubicBezTo>
                    <a:pt x="86280" y="20377"/>
                    <a:pt x="86280" y="14325"/>
                    <a:pt x="80004" y="7298"/>
                  </a:cubicBezTo>
                  <a:cubicBezTo>
                    <a:pt x="77170" y="3979"/>
                    <a:pt x="70489" y="75"/>
                    <a:pt x="58748" y="75"/>
                  </a:cubicBezTo>
                  <a:cubicBezTo>
                    <a:pt x="43970" y="75"/>
                    <a:pt x="34455" y="8469"/>
                    <a:pt x="28787" y="20572"/>
                  </a:cubicBezTo>
                  <a:lnTo>
                    <a:pt x="28787" y="75"/>
                  </a:lnTo>
                  <a:lnTo>
                    <a:pt x="242" y="2222"/>
                  </a:lnTo>
                  <a:lnTo>
                    <a:pt x="242" y="8274"/>
                  </a:lnTo>
                  <a:cubicBezTo>
                    <a:pt x="14413" y="8274"/>
                    <a:pt x="16033" y="9640"/>
                    <a:pt x="16033" y="19205"/>
                  </a:cubicBez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5" name="Freeform: Shape 2104">
              <a:extLst>
                <a:ext uri="{FF2B5EF4-FFF2-40B4-BE49-F238E27FC236}">
                  <a16:creationId xmlns:a16="http://schemas.microsoft.com/office/drawing/2014/main" id="{5F5B31CA-C89C-4BD3-49E2-B85D306C8E14}"/>
                </a:ext>
              </a:extLst>
            </p:cNvPr>
            <p:cNvSpPr/>
            <p:nvPr>
              <p:custDataLst>
                <p:tags r:id="rId34"/>
              </p:custDataLst>
            </p:nvPr>
          </p:nvSpPr>
          <p:spPr>
            <a:xfrm>
              <a:off x="13779262" y="4590989"/>
              <a:ext cx="83608" cy="139770"/>
            </a:xfrm>
            <a:custGeom>
              <a:avLst/>
              <a:gdLst>
                <a:gd name="connsiteX0" fmla="*/ 83858 w 83608"/>
                <a:gd name="connsiteY0" fmla="*/ 40093 h 139770"/>
                <a:gd name="connsiteX1" fmla="*/ 59565 w 83608"/>
                <a:gd name="connsiteY1" fmla="*/ 75 h 139770"/>
                <a:gd name="connsiteX2" fmla="*/ 250 w 83608"/>
                <a:gd name="connsiteY2" fmla="*/ 99827 h 139770"/>
                <a:gd name="connsiteX3" fmla="*/ 24543 w 83608"/>
                <a:gd name="connsiteY3" fmla="*/ 139846 h 139770"/>
                <a:gd name="connsiteX4" fmla="*/ 83858 w 83608"/>
                <a:gd name="connsiteY4" fmla="*/ 40093 h 139770"/>
                <a:gd name="connsiteX5" fmla="*/ 21708 w 83608"/>
                <a:gd name="connsiteY5" fmla="*/ 66837 h 139770"/>
                <a:gd name="connsiteX6" fmla="*/ 37296 w 83608"/>
                <a:gd name="connsiteY6" fmla="*/ 24866 h 139770"/>
                <a:gd name="connsiteX7" fmla="*/ 59362 w 83608"/>
                <a:gd name="connsiteY7" fmla="*/ 4369 h 139770"/>
                <a:gd name="connsiteX8" fmla="*/ 70497 w 83608"/>
                <a:gd name="connsiteY8" fmla="*/ 27990 h 139770"/>
                <a:gd name="connsiteX9" fmla="*/ 64019 w 83608"/>
                <a:gd name="connsiteY9" fmla="*/ 66837 h 139770"/>
                <a:gd name="connsiteX10" fmla="*/ 21708 w 83608"/>
                <a:gd name="connsiteY10" fmla="*/ 66837 h 139770"/>
                <a:gd name="connsiteX11" fmla="*/ 62197 w 83608"/>
                <a:gd name="connsiteY11" fmla="*/ 73084 h 139770"/>
                <a:gd name="connsiteX12" fmla="*/ 48026 w 83608"/>
                <a:gd name="connsiteY12" fmla="*/ 112711 h 139770"/>
                <a:gd name="connsiteX13" fmla="*/ 24543 w 83608"/>
                <a:gd name="connsiteY13" fmla="*/ 135551 h 139770"/>
                <a:gd name="connsiteX14" fmla="*/ 13611 w 83608"/>
                <a:gd name="connsiteY14" fmla="*/ 111735 h 139770"/>
                <a:gd name="connsiteX15" fmla="*/ 20089 w 83608"/>
                <a:gd name="connsiteY15" fmla="*/ 73084 h 139770"/>
                <a:gd name="connsiteX16" fmla="*/ 62197 w 83608"/>
                <a:gd name="connsiteY16" fmla="*/ 73084 h 13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08" h="139770">
                  <a:moveTo>
                    <a:pt x="83858" y="40093"/>
                  </a:moveTo>
                  <a:cubicBezTo>
                    <a:pt x="83858" y="27209"/>
                    <a:pt x="80214" y="75"/>
                    <a:pt x="59565" y="75"/>
                  </a:cubicBezTo>
                  <a:cubicBezTo>
                    <a:pt x="31426" y="75"/>
                    <a:pt x="250" y="55124"/>
                    <a:pt x="250" y="99827"/>
                  </a:cubicBezTo>
                  <a:cubicBezTo>
                    <a:pt x="250" y="118177"/>
                    <a:pt x="6120" y="139846"/>
                    <a:pt x="24543" y="139846"/>
                  </a:cubicBezTo>
                  <a:cubicBezTo>
                    <a:pt x="53087" y="139846"/>
                    <a:pt x="83858" y="83820"/>
                    <a:pt x="83858" y="40093"/>
                  </a:cubicBezTo>
                  <a:close/>
                  <a:moveTo>
                    <a:pt x="21708" y="66837"/>
                  </a:moveTo>
                  <a:cubicBezTo>
                    <a:pt x="25150" y="54343"/>
                    <a:pt x="29199" y="38726"/>
                    <a:pt x="37296" y="24866"/>
                  </a:cubicBezTo>
                  <a:cubicBezTo>
                    <a:pt x="42762" y="15301"/>
                    <a:pt x="50253" y="4369"/>
                    <a:pt x="59362" y="4369"/>
                  </a:cubicBezTo>
                  <a:cubicBezTo>
                    <a:pt x="69282" y="4369"/>
                    <a:pt x="70497" y="16863"/>
                    <a:pt x="70497" y="27990"/>
                  </a:cubicBezTo>
                  <a:cubicBezTo>
                    <a:pt x="70497" y="37555"/>
                    <a:pt x="68877" y="47511"/>
                    <a:pt x="64019" y="66837"/>
                  </a:cubicBezTo>
                  <a:lnTo>
                    <a:pt x="21708" y="66837"/>
                  </a:lnTo>
                  <a:close/>
                  <a:moveTo>
                    <a:pt x="62197" y="73084"/>
                  </a:moveTo>
                  <a:cubicBezTo>
                    <a:pt x="59970" y="82063"/>
                    <a:pt x="55718" y="98656"/>
                    <a:pt x="48026" y="112711"/>
                  </a:cubicBezTo>
                  <a:cubicBezTo>
                    <a:pt x="40940" y="125986"/>
                    <a:pt x="33248" y="135551"/>
                    <a:pt x="24543" y="135551"/>
                  </a:cubicBezTo>
                  <a:cubicBezTo>
                    <a:pt x="17862" y="135551"/>
                    <a:pt x="13611" y="129890"/>
                    <a:pt x="13611" y="111735"/>
                  </a:cubicBezTo>
                  <a:cubicBezTo>
                    <a:pt x="13611" y="103536"/>
                    <a:pt x="14825" y="92214"/>
                    <a:pt x="20089" y="73084"/>
                  </a:cubicBezTo>
                  <a:lnTo>
                    <a:pt x="62197" y="73084"/>
                  </a:lnTo>
                  <a:close/>
                </a:path>
              </a:pathLst>
            </a:custGeom>
            <a:grpFill/>
            <a:ln w="303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63" name="Group 2262"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beta\left/\left[\sin\theta\right.&#10;\left(W_\gamma/\me c^2+1-\gamma\right)^2\right]&#10;\end{equation*}&#10;&#10;\end{document}" title="IguanaTex Shape Display">
            <a:extLst>
              <a:ext uri="{FF2B5EF4-FFF2-40B4-BE49-F238E27FC236}">
                <a16:creationId xmlns:a16="http://schemas.microsoft.com/office/drawing/2014/main" id="{24C96225-D65C-F9A1-6101-DB0EEF130A97}"/>
              </a:ext>
            </a:extLst>
          </p:cNvPr>
          <p:cNvGrpSpPr>
            <a:grpSpLocks noChangeAspect="1"/>
          </p:cNvGrpSpPr>
          <p:nvPr>
            <p:custDataLst>
              <p:tags r:id="rId4"/>
            </p:custDataLst>
          </p:nvPr>
        </p:nvGrpSpPr>
        <p:grpSpPr>
          <a:xfrm>
            <a:off x="9220200" y="4165600"/>
            <a:ext cx="2905358" cy="364191"/>
            <a:chOff x="12515636" y="5447561"/>
            <a:chExt cx="2905358" cy="364191"/>
          </a:xfrm>
          <a:solidFill>
            <a:schemeClr val="bg1">
              <a:lumMod val="75000"/>
            </a:schemeClr>
          </a:solidFill>
        </p:grpSpPr>
        <p:sp>
          <p:nvSpPr>
            <p:cNvPr id="2240" name="Freeform: Shape 2239">
              <a:extLst>
                <a:ext uri="{FF2B5EF4-FFF2-40B4-BE49-F238E27FC236}">
                  <a16:creationId xmlns:a16="http://schemas.microsoft.com/office/drawing/2014/main" id="{9884EC94-6DF0-84B9-D8B4-F4069FEF0AA2}"/>
                </a:ext>
              </a:extLst>
            </p:cNvPr>
            <p:cNvSpPr/>
            <p:nvPr>
              <p:custDataLst>
                <p:tags r:id="rId5"/>
              </p:custDataLst>
            </p:nvPr>
          </p:nvSpPr>
          <p:spPr>
            <a:xfrm>
              <a:off x="12515636" y="5606074"/>
              <a:ext cx="135087" cy="47371"/>
            </a:xfrm>
            <a:custGeom>
              <a:avLst/>
              <a:gdLst>
                <a:gd name="connsiteX0" fmla="*/ 128342 w 135087"/>
                <a:gd name="connsiteY0" fmla="*/ 8172 h 47371"/>
                <a:gd name="connsiteX1" fmla="*/ 135248 w 135087"/>
                <a:gd name="connsiteY1" fmla="*/ 4124 h 47371"/>
                <a:gd name="connsiteX2" fmla="*/ 128545 w 135087"/>
                <a:gd name="connsiteY2" fmla="*/ 75 h 47371"/>
                <a:gd name="connsiteX3" fmla="*/ 6865 w 135087"/>
                <a:gd name="connsiteY3" fmla="*/ 75 h 47371"/>
                <a:gd name="connsiteX4" fmla="*/ 161 w 135087"/>
                <a:gd name="connsiteY4" fmla="*/ 4124 h 47371"/>
                <a:gd name="connsiteX5" fmla="*/ 7068 w 135087"/>
                <a:gd name="connsiteY5" fmla="*/ 8172 h 47371"/>
                <a:gd name="connsiteX6" fmla="*/ 128342 w 135087"/>
                <a:gd name="connsiteY6" fmla="*/ 8172 h 47371"/>
                <a:gd name="connsiteX7" fmla="*/ 128545 w 135087"/>
                <a:gd name="connsiteY7" fmla="*/ 47446 h 47371"/>
                <a:gd name="connsiteX8" fmla="*/ 135248 w 135087"/>
                <a:gd name="connsiteY8" fmla="*/ 43397 h 47371"/>
                <a:gd name="connsiteX9" fmla="*/ 128342 w 135087"/>
                <a:gd name="connsiteY9" fmla="*/ 39348 h 47371"/>
                <a:gd name="connsiteX10" fmla="*/ 7068 w 135087"/>
                <a:gd name="connsiteY10" fmla="*/ 39348 h 47371"/>
                <a:gd name="connsiteX11" fmla="*/ 161 w 135087"/>
                <a:gd name="connsiteY11" fmla="*/ 43397 h 47371"/>
                <a:gd name="connsiteX12" fmla="*/ 6865 w 135087"/>
                <a:gd name="connsiteY12" fmla="*/ 47446 h 47371"/>
                <a:gd name="connsiteX13" fmla="*/ 128545 w 135087"/>
                <a:gd name="connsiteY13" fmla="*/ 47446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087" h="47371">
                  <a:moveTo>
                    <a:pt x="128342" y="8172"/>
                  </a:moveTo>
                  <a:cubicBezTo>
                    <a:pt x="131389" y="8172"/>
                    <a:pt x="135248" y="8172"/>
                    <a:pt x="135248" y="4124"/>
                  </a:cubicBezTo>
                  <a:cubicBezTo>
                    <a:pt x="135248" y="75"/>
                    <a:pt x="131389" y="75"/>
                    <a:pt x="128545" y="75"/>
                  </a:cubicBezTo>
                  <a:lnTo>
                    <a:pt x="6865" y="75"/>
                  </a:lnTo>
                  <a:cubicBezTo>
                    <a:pt x="4021" y="75"/>
                    <a:pt x="161" y="75"/>
                    <a:pt x="161" y="4124"/>
                  </a:cubicBezTo>
                  <a:cubicBezTo>
                    <a:pt x="161" y="8172"/>
                    <a:pt x="4021" y="8172"/>
                    <a:pt x="7068" y="8172"/>
                  </a:cubicBezTo>
                  <a:lnTo>
                    <a:pt x="128342" y="8172"/>
                  </a:lnTo>
                  <a:close/>
                  <a:moveTo>
                    <a:pt x="128545" y="47446"/>
                  </a:moveTo>
                  <a:cubicBezTo>
                    <a:pt x="131389" y="47446"/>
                    <a:pt x="135248" y="47446"/>
                    <a:pt x="135248" y="43397"/>
                  </a:cubicBezTo>
                  <a:cubicBezTo>
                    <a:pt x="135248" y="39348"/>
                    <a:pt x="131389" y="39348"/>
                    <a:pt x="128342" y="39348"/>
                  </a:cubicBezTo>
                  <a:lnTo>
                    <a:pt x="7068" y="39348"/>
                  </a:lnTo>
                  <a:cubicBezTo>
                    <a:pt x="4021" y="39348"/>
                    <a:pt x="161" y="39348"/>
                    <a:pt x="161" y="43397"/>
                  </a:cubicBezTo>
                  <a:cubicBezTo>
                    <a:pt x="161" y="47446"/>
                    <a:pt x="4021" y="47446"/>
                    <a:pt x="6865" y="47446"/>
                  </a:cubicBezTo>
                  <a:lnTo>
                    <a:pt x="128545" y="47446"/>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1" name="Freeform: Shape 2240">
              <a:extLst>
                <a:ext uri="{FF2B5EF4-FFF2-40B4-BE49-F238E27FC236}">
                  <a16:creationId xmlns:a16="http://schemas.microsoft.com/office/drawing/2014/main" id="{DE5F2C45-5750-D5C9-2E68-D64562173BC9}"/>
                </a:ext>
              </a:extLst>
            </p:cNvPr>
            <p:cNvSpPr/>
            <p:nvPr>
              <p:custDataLst>
                <p:tags r:id="rId6"/>
              </p:custDataLst>
            </p:nvPr>
          </p:nvSpPr>
          <p:spPr>
            <a:xfrm>
              <a:off x="12724753" y="5537447"/>
              <a:ext cx="110736" cy="182196"/>
            </a:xfrm>
            <a:custGeom>
              <a:avLst/>
              <a:gdLst>
                <a:gd name="connsiteX0" fmla="*/ 110908 w 110736"/>
                <a:gd name="connsiteY0" fmla="*/ 27809 h 182196"/>
                <a:gd name="connsiteX1" fmla="*/ 83281 w 110736"/>
                <a:gd name="connsiteY1" fmla="*/ 75 h 182196"/>
                <a:gd name="connsiteX2" fmla="*/ 58701 w 110736"/>
                <a:gd name="connsiteY2" fmla="*/ 8577 h 182196"/>
                <a:gd name="connsiteX3" fmla="*/ 32496 w 110736"/>
                <a:gd name="connsiteY3" fmla="*/ 51697 h 182196"/>
                <a:gd name="connsiteX4" fmla="*/ 197 w 110736"/>
                <a:gd name="connsiteY4" fmla="*/ 180247 h 182196"/>
                <a:gd name="connsiteX5" fmla="*/ 2635 w 110736"/>
                <a:gd name="connsiteY5" fmla="*/ 182271 h 182196"/>
                <a:gd name="connsiteX6" fmla="*/ 5073 w 110736"/>
                <a:gd name="connsiteY6" fmla="*/ 181259 h 182196"/>
                <a:gd name="connsiteX7" fmla="*/ 19292 w 110736"/>
                <a:gd name="connsiteY7" fmla="*/ 125386 h 182196"/>
                <a:gd name="connsiteX8" fmla="*/ 46919 w 110736"/>
                <a:gd name="connsiteY8" fmla="*/ 145022 h 182196"/>
                <a:gd name="connsiteX9" fmla="*/ 86125 w 110736"/>
                <a:gd name="connsiteY9" fmla="*/ 129030 h 182196"/>
                <a:gd name="connsiteX10" fmla="*/ 102376 w 110736"/>
                <a:gd name="connsiteY10" fmla="*/ 91780 h 182196"/>
                <a:gd name="connsiteX11" fmla="*/ 87547 w 110736"/>
                <a:gd name="connsiteY11" fmla="*/ 61617 h 182196"/>
                <a:gd name="connsiteX12" fmla="*/ 110908 w 110736"/>
                <a:gd name="connsiteY12" fmla="*/ 27809 h 182196"/>
                <a:gd name="connsiteX13" fmla="*/ 74343 w 110736"/>
                <a:gd name="connsiteY13" fmla="*/ 61414 h 182196"/>
                <a:gd name="connsiteX14" fmla="*/ 64592 w 110736"/>
                <a:gd name="connsiteY14" fmla="*/ 62831 h 182196"/>
                <a:gd name="connsiteX15" fmla="*/ 55654 w 110736"/>
                <a:gd name="connsiteY15" fmla="*/ 62022 h 182196"/>
                <a:gd name="connsiteX16" fmla="*/ 65608 w 110736"/>
                <a:gd name="connsiteY16" fmla="*/ 60402 h 182196"/>
                <a:gd name="connsiteX17" fmla="*/ 74343 w 110736"/>
                <a:gd name="connsiteY17" fmla="*/ 61414 h 182196"/>
                <a:gd name="connsiteX18" fmla="*/ 99532 w 110736"/>
                <a:gd name="connsiteY18" fmla="*/ 23153 h 182196"/>
                <a:gd name="connsiteX19" fmla="*/ 81250 w 110736"/>
                <a:gd name="connsiteY19" fmla="*/ 58175 h 182196"/>
                <a:gd name="connsiteX20" fmla="*/ 65608 w 110736"/>
                <a:gd name="connsiteY20" fmla="*/ 55746 h 182196"/>
                <a:gd name="connsiteX21" fmla="*/ 49966 w 110736"/>
                <a:gd name="connsiteY21" fmla="*/ 62224 h 182196"/>
                <a:gd name="connsiteX22" fmla="*/ 63983 w 110736"/>
                <a:gd name="connsiteY22" fmla="*/ 67285 h 182196"/>
                <a:gd name="connsiteX23" fmla="*/ 80640 w 110736"/>
                <a:gd name="connsiteY23" fmla="*/ 64653 h 182196"/>
                <a:gd name="connsiteX24" fmla="*/ 89578 w 110736"/>
                <a:gd name="connsiteY24" fmla="*/ 87529 h 182196"/>
                <a:gd name="connsiteX25" fmla="*/ 79421 w 110736"/>
                <a:gd name="connsiteY25" fmla="*/ 122349 h 182196"/>
                <a:gd name="connsiteX26" fmla="*/ 46310 w 110736"/>
                <a:gd name="connsiteY26" fmla="*/ 140569 h 182196"/>
                <a:gd name="connsiteX27" fmla="*/ 23152 w 110736"/>
                <a:gd name="connsiteY27" fmla="*/ 114454 h 182196"/>
                <a:gd name="connsiteX28" fmla="*/ 24168 w 110736"/>
                <a:gd name="connsiteY28" fmla="*/ 105546 h 182196"/>
                <a:gd name="connsiteX29" fmla="*/ 37169 w 110736"/>
                <a:gd name="connsiteY29" fmla="*/ 54329 h 182196"/>
                <a:gd name="connsiteX30" fmla="*/ 80640 w 110736"/>
                <a:gd name="connsiteY30" fmla="*/ 4731 h 182196"/>
                <a:gd name="connsiteX31" fmla="*/ 99532 w 110736"/>
                <a:gd name="connsiteY31" fmla="*/ 23153 h 1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736" h="182196">
                  <a:moveTo>
                    <a:pt x="110908" y="27809"/>
                  </a:moveTo>
                  <a:cubicBezTo>
                    <a:pt x="110908" y="12626"/>
                    <a:pt x="99735" y="75"/>
                    <a:pt x="83281" y="75"/>
                  </a:cubicBezTo>
                  <a:cubicBezTo>
                    <a:pt x="71499" y="75"/>
                    <a:pt x="65811" y="3314"/>
                    <a:pt x="58701" y="8577"/>
                  </a:cubicBezTo>
                  <a:cubicBezTo>
                    <a:pt x="47529" y="16675"/>
                    <a:pt x="36356" y="36312"/>
                    <a:pt x="32496" y="51697"/>
                  </a:cubicBezTo>
                  <a:lnTo>
                    <a:pt x="197" y="180247"/>
                  </a:lnTo>
                  <a:cubicBezTo>
                    <a:pt x="-6" y="181057"/>
                    <a:pt x="1010" y="182271"/>
                    <a:pt x="2635" y="182271"/>
                  </a:cubicBezTo>
                  <a:cubicBezTo>
                    <a:pt x="4260" y="182271"/>
                    <a:pt x="4869" y="181867"/>
                    <a:pt x="5073" y="181259"/>
                  </a:cubicBezTo>
                  <a:lnTo>
                    <a:pt x="19292" y="125386"/>
                  </a:lnTo>
                  <a:cubicBezTo>
                    <a:pt x="23152" y="137532"/>
                    <a:pt x="32090" y="145022"/>
                    <a:pt x="46919" y="145022"/>
                  </a:cubicBezTo>
                  <a:cubicBezTo>
                    <a:pt x="61748" y="145022"/>
                    <a:pt x="76984" y="137937"/>
                    <a:pt x="86125" y="129030"/>
                  </a:cubicBezTo>
                  <a:cubicBezTo>
                    <a:pt x="95876" y="119717"/>
                    <a:pt x="102376" y="106761"/>
                    <a:pt x="102376" y="91780"/>
                  </a:cubicBezTo>
                  <a:cubicBezTo>
                    <a:pt x="102376" y="77205"/>
                    <a:pt x="94860" y="66678"/>
                    <a:pt x="87547" y="61617"/>
                  </a:cubicBezTo>
                  <a:cubicBezTo>
                    <a:pt x="99329" y="54936"/>
                    <a:pt x="110908" y="42385"/>
                    <a:pt x="110908" y="27809"/>
                  </a:cubicBezTo>
                  <a:close/>
                  <a:moveTo>
                    <a:pt x="74343" y="61414"/>
                  </a:moveTo>
                  <a:cubicBezTo>
                    <a:pt x="71702" y="62427"/>
                    <a:pt x="69468" y="62831"/>
                    <a:pt x="64592" y="62831"/>
                  </a:cubicBezTo>
                  <a:cubicBezTo>
                    <a:pt x="61748" y="62831"/>
                    <a:pt x="57686" y="63034"/>
                    <a:pt x="55654" y="62022"/>
                  </a:cubicBezTo>
                  <a:cubicBezTo>
                    <a:pt x="56060" y="59997"/>
                    <a:pt x="63373" y="60402"/>
                    <a:pt x="65608" y="60402"/>
                  </a:cubicBezTo>
                  <a:cubicBezTo>
                    <a:pt x="69874" y="60402"/>
                    <a:pt x="71702" y="60402"/>
                    <a:pt x="74343" y="61414"/>
                  </a:cubicBezTo>
                  <a:close/>
                  <a:moveTo>
                    <a:pt x="99532" y="23153"/>
                  </a:moveTo>
                  <a:cubicBezTo>
                    <a:pt x="99532" y="37324"/>
                    <a:pt x="91813" y="51900"/>
                    <a:pt x="81250" y="58175"/>
                  </a:cubicBezTo>
                  <a:cubicBezTo>
                    <a:pt x="75765" y="56151"/>
                    <a:pt x="71702" y="55746"/>
                    <a:pt x="65608" y="55746"/>
                  </a:cubicBezTo>
                  <a:cubicBezTo>
                    <a:pt x="61342" y="55746"/>
                    <a:pt x="49966" y="55544"/>
                    <a:pt x="49966" y="62224"/>
                  </a:cubicBezTo>
                  <a:cubicBezTo>
                    <a:pt x="49763" y="67892"/>
                    <a:pt x="60326" y="67285"/>
                    <a:pt x="63983" y="67285"/>
                  </a:cubicBezTo>
                  <a:cubicBezTo>
                    <a:pt x="71499" y="67285"/>
                    <a:pt x="74546" y="67083"/>
                    <a:pt x="80640" y="64653"/>
                  </a:cubicBezTo>
                  <a:cubicBezTo>
                    <a:pt x="88360" y="71941"/>
                    <a:pt x="89375" y="78217"/>
                    <a:pt x="89578" y="87529"/>
                  </a:cubicBezTo>
                  <a:cubicBezTo>
                    <a:pt x="89985" y="99271"/>
                    <a:pt x="85109" y="114454"/>
                    <a:pt x="79421" y="122349"/>
                  </a:cubicBezTo>
                  <a:cubicBezTo>
                    <a:pt x="71499" y="133281"/>
                    <a:pt x="57889" y="140569"/>
                    <a:pt x="46310" y="140569"/>
                  </a:cubicBezTo>
                  <a:cubicBezTo>
                    <a:pt x="30871" y="140569"/>
                    <a:pt x="23152" y="128827"/>
                    <a:pt x="23152" y="114454"/>
                  </a:cubicBezTo>
                  <a:cubicBezTo>
                    <a:pt x="23152" y="112429"/>
                    <a:pt x="23152" y="109393"/>
                    <a:pt x="24168" y="105546"/>
                  </a:cubicBezTo>
                  <a:lnTo>
                    <a:pt x="37169" y="54329"/>
                  </a:lnTo>
                  <a:cubicBezTo>
                    <a:pt x="41638" y="36919"/>
                    <a:pt x="56264" y="4731"/>
                    <a:pt x="80640" y="4731"/>
                  </a:cubicBezTo>
                  <a:cubicBezTo>
                    <a:pt x="92422" y="4731"/>
                    <a:pt x="99532" y="11007"/>
                    <a:pt x="99532" y="23153"/>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2" name="Freeform: Shape 2241">
              <a:extLst>
                <a:ext uri="{FF2B5EF4-FFF2-40B4-BE49-F238E27FC236}">
                  <a16:creationId xmlns:a16="http://schemas.microsoft.com/office/drawing/2014/main" id="{F96AB099-80F3-0026-8E94-F69477E65CF7}"/>
                </a:ext>
              </a:extLst>
            </p:cNvPr>
            <p:cNvSpPr/>
            <p:nvPr>
              <p:custDataLst>
                <p:tags r:id="rId7"/>
              </p:custDataLst>
            </p:nvPr>
          </p:nvSpPr>
          <p:spPr>
            <a:xfrm>
              <a:off x="12889537" y="5447561"/>
              <a:ext cx="141790" cy="364191"/>
            </a:xfrm>
            <a:custGeom>
              <a:avLst/>
              <a:gdLst>
                <a:gd name="connsiteX0" fmla="*/ 1195 w 141790"/>
                <a:gd name="connsiteY0" fmla="*/ 355347 h 364191"/>
                <a:gd name="connsiteX1" fmla="*/ 179 w 141790"/>
                <a:gd name="connsiteY1" fmla="*/ 359396 h 364191"/>
                <a:gd name="connsiteX2" fmla="*/ 5055 w 141790"/>
                <a:gd name="connsiteY2" fmla="*/ 364255 h 364191"/>
                <a:gd name="connsiteX3" fmla="*/ 10336 w 141790"/>
                <a:gd name="connsiteY3" fmla="*/ 358991 h 364191"/>
                <a:gd name="connsiteX4" fmla="*/ 140955 w 141790"/>
                <a:gd name="connsiteY4" fmla="*/ 8971 h 364191"/>
                <a:gd name="connsiteX5" fmla="*/ 141970 w 141790"/>
                <a:gd name="connsiteY5" fmla="*/ 4922 h 364191"/>
                <a:gd name="connsiteX6" fmla="*/ 137095 w 141790"/>
                <a:gd name="connsiteY6" fmla="*/ 64 h 364191"/>
                <a:gd name="connsiteX7" fmla="*/ 131813 w 141790"/>
                <a:gd name="connsiteY7" fmla="*/ 5327 h 364191"/>
                <a:gd name="connsiteX8" fmla="*/ 1195 w 141790"/>
                <a:gd name="connsiteY8" fmla="*/ 355347 h 3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0" h="364191">
                  <a:moveTo>
                    <a:pt x="1195" y="355347"/>
                  </a:moveTo>
                  <a:cubicBezTo>
                    <a:pt x="789" y="356562"/>
                    <a:pt x="179" y="357979"/>
                    <a:pt x="179" y="359396"/>
                  </a:cubicBezTo>
                  <a:cubicBezTo>
                    <a:pt x="179" y="362230"/>
                    <a:pt x="2414" y="364255"/>
                    <a:pt x="5055" y="364255"/>
                  </a:cubicBezTo>
                  <a:cubicBezTo>
                    <a:pt x="8305" y="364255"/>
                    <a:pt x="9117" y="362230"/>
                    <a:pt x="10336" y="358991"/>
                  </a:cubicBezTo>
                  <a:lnTo>
                    <a:pt x="140955" y="8971"/>
                  </a:lnTo>
                  <a:cubicBezTo>
                    <a:pt x="141361" y="7756"/>
                    <a:pt x="141970" y="6339"/>
                    <a:pt x="141970" y="4922"/>
                  </a:cubicBezTo>
                  <a:cubicBezTo>
                    <a:pt x="141970" y="2088"/>
                    <a:pt x="139736" y="64"/>
                    <a:pt x="137095" y="64"/>
                  </a:cubicBezTo>
                  <a:cubicBezTo>
                    <a:pt x="133845" y="64"/>
                    <a:pt x="133032" y="2088"/>
                    <a:pt x="131813" y="5327"/>
                  </a:cubicBezTo>
                  <a:lnTo>
                    <a:pt x="1195" y="355347"/>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3" name="Freeform: Shape 2242">
              <a:extLst>
                <a:ext uri="{FF2B5EF4-FFF2-40B4-BE49-F238E27FC236}">
                  <a16:creationId xmlns:a16="http://schemas.microsoft.com/office/drawing/2014/main" id="{25C6FF04-7BD6-C5F7-0F9B-EB95E8DE85E8}"/>
                </a:ext>
              </a:extLst>
            </p:cNvPr>
            <p:cNvSpPr/>
            <p:nvPr>
              <p:custDataLst>
                <p:tags r:id="rId8"/>
              </p:custDataLst>
            </p:nvPr>
          </p:nvSpPr>
          <p:spPr>
            <a:xfrm>
              <a:off x="13066900" y="5528539"/>
              <a:ext cx="27830" cy="202440"/>
            </a:xfrm>
            <a:custGeom>
              <a:avLst/>
              <a:gdLst>
                <a:gd name="connsiteX0" fmla="*/ 28017 w 27830"/>
                <a:gd name="connsiteY0" fmla="*/ 202516 h 202440"/>
                <a:gd name="connsiteX1" fmla="*/ 28017 w 27830"/>
                <a:gd name="connsiteY1" fmla="*/ 194418 h 202440"/>
                <a:gd name="connsiteX2" fmla="*/ 8313 w 27830"/>
                <a:gd name="connsiteY2" fmla="*/ 194418 h 202440"/>
                <a:gd name="connsiteX3" fmla="*/ 8313 w 27830"/>
                <a:gd name="connsiteY3" fmla="*/ 8172 h 202440"/>
                <a:gd name="connsiteX4" fmla="*/ 28017 w 27830"/>
                <a:gd name="connsiteY4" fmla="*/ 8172 h 202440"/>
                <a:gd name="connsiteX5" fmla="*/ 28017 w 27830"/>
                <a:gd name="connsiteY5" fmla="*/ 75 h 202440"/>
                <a:gd name="connsiteX6" fmla="*/ 187 w 27830"/>
                <a:gd name="connsiteY6" fmla="*/ 75 h 202440"/>
                <a:gd name="connsiteX7" fmla="*/ 187 w 27830"/>
                <a:gd name="connsiteY7" fmla="*/ 202516 h 202440"/>
                <a:gd name="connsiteX8" fmla="*/ 28017 w 27830"/>
                <a:gd name="connsiteY8" fmla="*/ 202516 h 20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30" h="202440">
                  <a:moveTo>
                    <a:pt x="28017" y="202516"/>
                  </a:moveTo>
                  <a:lnTo>
                    <a:pt x="28017" y="194418"/>
                  </a:lnTo>
                  <a:lnTo>
                    <a:pt x="8313" y="194418"/>
                  </a:lnTo>
                  <a:lnTo>
                    <a:pt x="8313" y="8172"/>
                  </a:lnTo>
                  <a:lnTo>
                    <a:pt x="28017" y="8172"/>
                  </a:lnTo>
                  <a:lnTo>
                    <a:pt x="28017" y="75"/>
                  </a:lnTo>
                  <a:lnTo>
                    <a:pt x="187" y="75"/>
                  </a:lnTo>
                  <a:lnTo>
                    <a:pt x="187" y="202516"/>
                  </a:lnTo>
                  <a:lnTo>
                    <a:pt x="28017" y="202516"/>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4" name="Freeform: Shape 2243">
              <a:extLst>
                <a:ext uri="{FF2B5EF4-FFF2-40B4-BE49-F238E27FC236}">
                  <a16:creationId xmlns:a16="http://schemas.microsoft.com/office/drawing/2014/main" id="{2A92548F-25ED-BE7F-9552-2D0ACCE827E2}"/>
                </a:ext>
              </a:extLst>
            </p:cNvPr>
            <p:cNvSpPr/>
            <p:nvPr>
              <p:custDataLst>
                <p:tags r:id="rId9"/>
              </p:custDataLst>
            </p:nvPr>
          </p:nvSpPr>
          <p:spPr>
            <a:xfrm>
              <a:off x="13106061" y="5589676"/>
              <a:ext cx="66426" cy="92920"/>
            </a:xfrm>
            <a:custGeom>
              <a:avLst/>
              <a:gdLst>
                <a:gd name="connsiteX0" fmla="*/ 35739 w 66426"/>
                <a:gd name="connsiteY0" fmla="*/ 51495 h 92920"/>
                <a:gd name="connsiteX1" fmla="*/ 56866 w 66426"/>
                <a:gd name="connsiteY1" fmla="*/ 70119 h 92920"/>
                <a:gd name="connsiteX2" fmla="*/ 33911 w 66426"/>
                <a:gd name="connsiteY2" fmla="*/ 88541 h 92920"/>
                <a:gd name="connsiteX3" fmla="*/ 5675 w 66426"/>
                <a:gd name="connsiteY3" fmla="*/ 59795 h 92920"/>
                <a:gd name="connsiteX4" fmla="*/ 2831 w 66426"/>
                <a:gd name="connsiteY4" fmla="*/ 56353 h 92920"/>
                <a:gd name="connsiteX5" fmla="*/ 190 w 66426"/>
                <a:gd name="connsiteY5" fmla="*/ 61414 h 92920"/>
                <a:gd name="connsiteX6" fmla="*/ 190 w 66426"/>
                <a:gd name="connsiteY6" fmla="*/ 88137 h 92920"/>
                <a:gd name="connsiteX7" fmla="*/ 2425 w 66426"/>
                <a:gd name="connsiteY7" fmla="*/ 92995 h 92920"/>
                <a:gd name="connsiteX8" fmla="*/ 7503 w 66426"/>
                <a:gd name="connsiteY8" fmla="*/ 88946 h 92920"/>
                <a:gd name="connsiteX9" fmla="*/ 11566 w 66426"/>
                <a:gd name="connsiteY9" fmla="*/ 84290 h 92920"/>
                <a:gd name="connsiteX10" fmla="*/ 33911 w 66426"/>
                <a:gd name="connsiteY10" fmla="*/ 92995 h 92920"/>
                <a:gd name="connsiteX11" fmla="*/ 66617 w 66426"/>
                <a:gd name="connsiteY11" fmla="*/ 64856 h 92920"/>
                <a:gd name="connsiteX12" fmla="*/ 58085 w 66426"/>
                <a:gd name="connsiteY12" fmla="*/ 45624 h 92920"/>
                <a:gd name="connsiteX13" fmla="*/ 34927 w 66426"/>
                <a:gd name="connsiteY13" fmla="*/ 35907 h 92920"/>
                <a:gd name="connsiteX14" fmla="*/ 9941 w 66426"/>
                <a:gd name="connsiteY14" fmla="*/ 19307 h 92920"/>
                <a:gd name="connsiteX15" fmla="*/ 32692 w 66426"/>
                <a:gd name="connsiteY15" fmla="*/ 3921 h 92920"/>
                <a:gd name="connsiteX16" fmla="*/ 56460 w 66426"/>
                <a:gd name="connsiteY16" fmla="*/ 28416 h 92920"/>
                <a:gd name="connsiteX17" fmla="*/ 58897 w 66426"/>
                <a:gd name="connsiteY17" fmla="*/ 30238 h 92920"/>
                <a:gd name="connsiteX18" fmla="*/ 61538 w 66426"/>
                <a:gd name="connsiteY18" fmla="*/ 25380 h 92920"/>
                <a:gd name="connsiteX19" fmla="*/ 61538 w 66426"/>
                <a:gd name="connsiteY19" fmla="*/ 4933 h 92920"/>
                <a:gd name="connsiteX20" fmla="*/ 59304 w 66426"/>
                <a:gd name="connsiteY20" fmla="*/ 75 h 92920"/>
                <a:gd name="connsiteX21" fmla="*/ 55241 w 66426"/>
                <a:gd name="connsiteY21" fmla="*/ 2504 h 92920"/>
                <a:gd name="connsiteX22" fmla="*/ 51787 w 66426"/>
                <a:gd name="connsiteY22" fmla="*/ 5743 h 92920"/>
                <a:gd name="connsiteX23" fmla="*/ 32692 w 66426"/>
                <a:gd name="connsiteY23" fmla="*/ 75 h 92920"/>
                <a:gd name="connsiteX24" fmla="*/ 190 w 66426"/>
                <a:gd name="connsiteY24" fmla="*/ 24975 h 92920"/>
                <a:gd name="connsiteX25" fmla="*/ 8925 w 66426"/>
                <a:gd name="connsiteY25" fmla="*/ 42182 h 92920"/>
                <a:gd name="connsiteX26" fmla="*/ 35739 w 66426"/>
                <a:gd name="connsiteY26" fmla="*/ 51495 h 9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26" h="92920">
                  <a:moveTo>
                    <a:pt x="35739" y="51495"/>
                  </a:moveTo>
                  <a:cubicBezTo>
                    <a:pt x="40209" y="52304"/>
                    <a:pt x="56866" y="55544"/>
                    <a:pt x="56866" y="70119"/>
                  </a:cubicBezTo>
                  <a:cubicBezTo>
                    <a:pt x="56866" y="80444"/>
                    <a:pt x="49756" y="88541"/>
                    <a:pt x="33911" y="88541"/>
                  </a:cubicBezTo>
                  <a:cubicBezTo>
                    <a:pt x="16848" y="88541"/>
                    <a:pt x="9535" y="77002"/>
                    <a:pt x="5675" y="59795"/>
                  </a:cubicBezTo>
                  <a:cubicBezTo>
                    <a:pt x="5065" y="57163"/>
                    <a:pt x="4862" y="56353"/>
                    <a:pt x="2831" y="56353"/>
                  </a:cubicBezTo>
                  <a:cubicBezTo>
                    <a:pt x="190" y="56353"/>
                    <a:pt x="190" y="57770"/>
                    <a:pt x="190" y="61414"/>
                  </a:cubicBezTo>
                  <a:lnTo>
                    <a:pt x="190" y="88137"/>
                  </a:lnTo>
                  <a:cubicBezTo>
                    <a:pt x="190" y="91578"/>
                    <a:pt x="190" y="92995"/>
                    <a:pt x="2425" y="92995"/>
                  </a:cubicBezTo>
                  <a:cubicBezTo>
                    <a:pt x="3440" y="92995"/>
                    <a:pt x="3644" y="92793"/>
                    <a:pt x="7503" y="88946"/>
                  </a:cubicBezTo>
                  <a:cubicBezTo>
                    <a:pt x="7909" y="88541"/>
                    <a:pt x="7909" y="88137"/>
                    <a:pt x="11566" y="84290"/>
                  </a:cubicBezTo>
                  <a:cubicBezTo>
                    <a:pt x="20504" y="92793"/>
                    <a:pt x="29645" y="92995"/>
                    <a:pt x="33911" y="92995"/>
                  </a:cubicBezTo>
                  <a:cubicBezTo>
                    <a:pt x="57272" y="92995"/>
                    <a:pt x="66617" y="79432"/>
                    <a:pt x="66617" y="64856"/>
                  </a:cubicBezTo>
                  <a:cubicBezTo>
                    <a:pt x="66617" y="54126"/>
                    <a:pt x="60522" y="48053"/>
                    <a:pt x="58085" y="45624"/>
                  </a:cubicBezTo>
                  <a:cubicBezTo>
                    <a:pt x="51381" y="39146"/>
                    <a:pt x="43459" y="37526"/>
                    <a:pt x="34927" y="35907"/>
                  </a:cubicBezTo>
                  <a:cubicBezTo>
                    <a:pt x="23551" y="33680"/>
                    <a:pt x="9941" y="31048"/>
                    <a:pt x="9941" y="19307"/>
                  </a:cubicBezTo>
                  <a:cubicBezTo>
                    <a:pt x="9941" y="12221"/>
                    <a:pt x="15222" y="3921"/>
                    <a:pt x="32692" y="3921"/>
                  </a:cubicBezTo>
                  <a:cubicBezTo>
                    <a:pt x="55038" y="3921"/>
                    <a:pt x="56053" y="22141"/>
                    <a:pt x="56460" y="28416"/>
                  </a:cubicBezTo>
                  <a:cubicBezTo>
                    <a:pt x="56663" y="30238"/>
                    <a:pt x="58491" y="30238"/>
                    <a:pt x="58897" y="30238"/>
                  </a:cubicBezTo>
                  <a:cubicBezTo>
                    <a:pt x="61538" y="30238"/>
                    <a:pt x="61538" y="29226"/>
                    <a:pt x="61538" y="25380"/>
                  </a:cubicBezTo>
                  <a:lnTo>
                    <a:pt x="61538" y="4933"/>
                  </a:lnTo>
                  <a:cubicBezTo>
                    <a:pt x="61538" y="1492"/>
                    <a:pt x="61538" y="75"/>
                    <a:pt x="59304" y="75"/>
                  </a:cubicBezTo>
                  <a:cubicBezTo>
                    <a:pt x="58288" y="75"/>
                    <a:pt x="57882" y="75"/>
                    <a:pt x="55241" y="2504"/>
                  </a:cubicBezTo>
                  <a:cubicBezTo>
                    <a:pt x="54631" y="3314"/>
                    <a:pt x="52600" y="5136"/>
                    <a:pt x="51787" y="5743"/>
                  </a:cubicBezTo>
                  <a:cubicBezTo>
                    <a:pt x="44068" y="75"/>
                    <a:pt x="35739" y="75"/>
                    <a:pt x="32692" y="75"/>
                  </a:cubicBezTo>
                  <a:cubicBezTo>
                    <a:pt x="7909" y="75"/>
                    <a:pt x="190" y="13638"/>
                    <a:pt x="190" y="24975"/>
                  </a:cubicBezTo>
                  <a:cubicBezTo>
                    <a:pt x="190" y="32060"/>
                    <a:pt x="3440" y="37729"/>
                    <a:pt x="8925" y="42182"/>
                  </a:cubicBezTo>
                  <a:cubicBezTo>
                    <a:pt x="15426" y="47446"/>
                    <a:pt x="21113" y="48661"/>
                    <a:pt x="35739" y="51495"/>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5" name="Freeform: Shape 2244">
              <a:extLst>
                <a:ext uri="{FF2B5EF4-FFF2-40B4-BE49-F238E27FC236}">
                  <a16:creationId xmlns:a16="http://schemas.microsoft.com/office/drawing/2014/main" id="{9C93F404-6FDA-2A7A-48AF-ACACBE680D16}"/>
                </a:ext>
              </a:extLst>
            </p:cNvPr>
            <p:cNvSpPr/>
            <p:nvPr>
              <p:custDataLst>
                <p:tags r:id="rId10"/>
              </p:custDataLst>
            </p:nvPr>
          </p:nvSpPr>
          <p:spPr>
            <a:xfrm>
              <a:off x="13186188" y="5544937"/>
              <a:ext cx="43471" cy="135432"/>
            </a:xfrm>
            <a:custGeom>
              <a:avLst/>
              <a:gdLst>
                <a:gd name="connsiteX0" fmla="*/ 29446 w 43471"/>
                <a:gd name="connsiteY0" fmla="*/ 46029 h 135432"/>
                <a:gd name="connsiteX1" fmla="*/ 1007 w 43471"/>
                <a:gd name="connsiteY1" fmla="*/ 48256 h 135432"/>
                <a:gd name="connsiteX2" fmla="*/ 1007 w 43471"/>
                <a:gd name="connsiteY2" fmla="*/ 54531 h 135432"/>
                <a:gd name="connsiteX3" fmla="*/ 16039 w 43471"/>
                <a:gd name="connsiteY3" fmla="*/ 65666 h 135432"/>
                <a:gd name="connsiteX4" fmla="*/ 16039 w 43471"/>
                <a:gd name="connsiteY4" fmla="*/ 120122 h 135432"/>
                <a:gd name="connsiteX5" fmla="*/ 194 w 43471"/>
                <a:gd name="connsiteY5" fmla="*/ 129232 h 135432"/>
                <a:gd name="connsiteX6" fmla="*/ 194 w 43471"/>
                <a:gd name="connsiteY6" fmla="*/ 135508 h 135432"/>
                <a:gd name="connsiteX7" fmla="*/ 22539 w 43471"/>
                <a:gd name="connsiteY7" fmla="*/ 134900 h 135432"/>
                <a:gd name="connsiteX8" fmla="*/ 43666 w 43471"/>
                <a:gd name="connsiteY8" fmla="*/ 135508 h 135432"/>
                <a:gd name="connsiteX9" fmla="*/ 43666 w 43471"/>
                <a:gd name="connsiteY9" fmla="*/ 129232 h 135432"/>
                <a:gd name="connsiteX10" fmla="*/ 29446 w 43471"/>
                <a:gd name="connsiteY10" fmla="*/ 120325 h 135432"/>
                <a:gd name="connsiteX11" fmla="*/ 29446 w 43471"/>
                <a:gd name="connsiteY11" fmla="*/ 46029 h 135432"/>
                <a:gd name="connsiteX12" fmla="*/ 30259 w 43471"/>
                <a:gd name="connsiteY12" fmla="*/ 10804 h 135432"/>
                <a:gd name="connsiteX13" fmla="*/ 19492 w 43471"/>
                <a:gd name="connsiteY13" fmla="*/ 75 h 135432"/>
                <a:gd name="connsiteX14" fmla="*/ 8726 w 43471"/>
                <a:gd name="connsiteY14" fmla="*/ 10804 h 135432"/>
                <a:gd name="connsiteX15" fmla="*/ 19492 w 43471"/>
                <a:gd name="connsiteY15" fmla="*/ 21533 h 135432"/>
                <a:gd name="connsiteX16" fmla="*/ 30259 w 43471"/>
                <a:gd name="connsiteY16" fmla="*/ 10804 h 13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71" h="135432">
                  <a:moveTo>
                    <a:pt x="29446" y="46029"/>
                  </a:moveTo>
                  <a:lnTo>
                    <a:pt x="1007" y="48256"/>
                  </a:lnTo>
                  <a:lnTo>
                    <a:pt x="1007" y="54531"/>
                  </a:lnTo>
                  <a:cubicBezTo>
                    <a:pt x="14211" y="54531"/>
                    <a:pt x="16039" y="55746"/>
                    <a:pt x="16039" y="65666"/>
                  </a:cubicBezTo>
                  <a:lnTo>
                    <a:pt x="16039" y="120122"/>
                  </a:lnTo>
                  <a:cubicBezTo>
                    <a:pt x="16039" y="129232"/>
                    <a:pt x="13804" y="129232"/>
                    <a:pt x="194" y="129232"/>
                  </a:cubicBezTo>
                  <a:lnTo>
                    <a:pt x="194" y="135508"/>
                  </a:lnTo>
                  <a:cubicBezTo>
                    <a:pt x="6695" y="135305"/>
                    <a:pt x="17664" y="134900"/>
                    <a:pt x="22539" y="134900"/>
                  </a:cubicBezTo>
                  <a:cubicBezTo>
                    <a:pt x="29649" y="134900"/>
                    <a:pt x="36759" y="135305"/>
                    <a:pt x="43666" y="135508"/>
                  </a:cubicBezTo>
                  <a:lnTo>
                    <a:pt x="43666" y="129232"/>
                  </a:lnTo>
                  <a:cubicBezTo>
                    <a:pt x="30259" y="129232"/>
                    <a:pt x="29446" y="128220"/>
                    <a:pt x="29446" y="120325"/>
                  </a:cubicBezTo>
                  <a:lnTo>
                    <a:pt x="29446" y="46029"/>
                  </a:lnTo>
                  <a:close/>
                  <a:moveTo>
                    <a:pt x="30259" y="10804"/>
                  </a:moveTo>
                  <a:cubicBezTo>
                    <a:pt x="30259" y="4326"/>
                    <a:pt x="25180" y="75"/>
                    <a:pt x="19492" y="75"/>
                  </a:cubicBezTo>
                  <a:cubicBezTo>
                    <a:pt x="13195" y="75"/>
                    <a:pt x="8726" y="5541"/>
                    <a:pt x="8726" y="10804"/>
                  </a:cubicBezTo>
                  <a:cubicBezTo>
                    <a:pt x="8726" y="16270"/>
                    <a:pt x="13195" y="21533"/>
                    <a:pt x="19492" y="21533"/>
                  </a:cubicBezTo>
                  <a:cubicBezTo>
                    <a:pt x="25180" y="21533"/>
                    <a:pt x="30259" y="17282"/>
                    <a:pt x="30259" y="10804"/>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6" name="Freeform: Shape 2245">
              <a:extLst>
                <a:ext uri="{FF2B5EF4-FFF2-40B4-BE49-F238E27FC236}">
                  <a16:creationId xmlns:a16="http://schemas.microsoft.com/office/drawing/2014/main" id="{CE51B3EE-14B1-728A-6236-3718C44CFC5B}"/>
                </a:ext>
              </a:extLst>
            </p:cNvPr>
            <p:cNvSpPr/>
            <p:nvPr>
              <p:custDataLst>
                <p:tags r:id="rId11"/>
              </p:custDataLst>
            </p:nvPr>
          </p:nvSpPr>
          <p:spPr>
            <a:xfrm>
              <a:off x="13242413" y="5590891"/>
              <a:ext cx="102178" cy="89478"/>
            </a:xfrm>
            <a:custGeom>
              <a:avLst/>
              <a:gdLst>
                <a:gd name="connsiteX0" fmla="*/ 16042 w 102178"/>
                <a:gd name="connsiteY0" fmla="*/ 19914 h 89478"/>
                <a:gd name="connsiteX1" fmla="*/ 16042 w 102178"/>
                <a:gd name="connsiteY1" fmla="*/ 74168 h 89478"/>
                <a:gd name="connsiteX2" fmla="*/ 197 w 102178"/>
                <a:gd name="connsiteY2" fmla="*/ 83278 h 89478"/>
                <a:gd name="connsiteX3" fmla="*/ 197 w 102178"/>
                <a:gd name="connsiteY3" fmla="*/ 89554 h 89478"/>
                <a:gd name="connsiteX4" fmla="*/ 23152 w 102178"/>
                <a:gd name="connsiteY4" fmla="*/ 88946 h 89478"/>
                <a:gd name="connsiteX5" fmla="*/ 45903 w 102178"/>
                <a:gd name="connsiteY5" fmla="*/ 89554 h 89478"/>
                <a:gd name="connsiteX6" fmla="*/ 45903 w 102178"/>
                <a:gd name="connsiteY6" fmla="*/ 83278 h 89478"/>
                <a:gd name="connsiteX7" fmla="*/ 30058 w 102178"/>
                <a:gd name="connsiteY7" fmla="*/ 74168 h 89478"/>
                <a:gd name="connsiteX8" fmla="*/ 30058 w 102178"/>
                <a:gd name="connsiteY8" fmla="*/ 36919 h 89478"/>
                <a:gd name="connsiteX9" fmla="*/ 57482 w 102178"/>
                <a:gd name="connsiteY9" fmla="*/ 4528 h 89478"/>
                <a:gd name="connsiteX10" fmla="*/ 72514 w 102178"/>
                <a:gd name="connsiteY10" fmla="*/ 26999 h 89478"/>
                <a:gd name="connsiteX11" fmla="*/ 72514 w 102178"/>
                <a:gd name="connsiteY11" fmla="*/ 74168 h 89478"/>
                <a:gd name="connsiteX12" fmla="*/ 56669 w 102178"/>
                <a:gd name="connsiteY12" fmla="*/ 83278 h 89478"/>
                <a:gd name="connsiteX13" fmla="*/ 56669 w 102178"/>
                <a:gd name="connsiteY13" fmla="*/ 89554 h 89478"/>
                <a:gd name="connsiteX14" fmla="*/ 79624 w 102178"/>
                <a:gd name="connsiteY14" fmla="*/ 88946 h 89478"/>
                <a:gd name="connsiteX15" fmla="*/ 102376 w 102178"/>
                <a:gd name="connsiteY15" fmla="*/ 89554 h 89478"/>
                <a:gd name="connsiteX16" fmla="*/ 102376 w 102178"/>
                <a:gd name="connsiteY16" fmla="*/ 83278 h 89478"/>
                <a:gd name="connsiteX17" fmla="*/ 86531 w 102178"/>
                <a:gd name="connsiteY17" fmla="*/ 77205 h 89478"/>
                <a:gd name="connsiteX18" fmla="*/ 86531 w 102178"/>
                <a:gd name="connsiteY18" fmla="*/ 38538 h 89478"/>
                <a:gd name="connsiteX19" fmla="*/ 80234 w 102178"/>
                <a:gd name="connsiteY19" fmla="*/ 7565 h 89478"/>
                <a:gd name="connsiteX20" fmla="*/ 58904 w 102178"/>
                <a:gd name="connsiteY20" fmla="*/ 75 h 89478"/>
                <a:gd name="connsiteX21" fmla="*/ 28839 w 102178"/>
                <a:gd name="connsiteY21" fmla="*/ 21331 h 89478"/>
                <a:gd name="connsiteX22" fmla="*/ 28839 w 102178"/>
                <a:gd name="connsiteY22" fmla="*/ 75 h 89478"/>
                <a:gd name="connsiteX23" fmla="*/ 197 w 102178"/>
                <a:gd name="connsiteY23" fmla="*/ 2302 h 89478"/>
                <a:gd name="connsiteX24" fmla="*/ 197 w 102178"/>
                <a:gd name="connsiteY24" fmla="*/ 8577 h 89478"/>
                <a:gd name="connsiteX25" fmla="*/ 16042 w 102178"/>
                <a:gd name="connsiteY25" fmla="*/ 19914 h 8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178" h="89478">
                  <a:moveTo>
                    <a:pt x="16042" y="19914"/>
                  </a:moveTo>
                  <a:lnTo>
                    <a:pt x="16042" y="74168"/>
                  </a:lnTo>
                  <a:cubicBezTo>
                    <a:pt x="16042" y="83278"/>
                    <a:pt x="13807" y="83278"/>
                    <a:pt x="197" y="83278"/>
                  </a:cubicBezTo>
                  <a:lnTo>
                    <a:pt x="197" y="89554"/>
                  </a:lnTo>
                  <a:cubicBezTo>
                    <a:pt x="7307" y="89351"/>
                    <a:pt x="17667" y="88946"/>
                    <a:pt x="23152" y="88946"/>
                  </a:cubicBezTo>
                  <a:cubicBezTo>
                    <a:pt x="28433" y="88946"/>
                    <a:pt x="38996" y="89351"/>
                    <a:pt x="45903" y="89554"/>
                  </a:cubicBezTo>
                  <a:lnTo>
                    <a:pt x="45903" y="83278"/>
                  </a:lnTo>
                  <a:cubicBezTo>
                    <a:pt x="32293" y="83278"/>
                    <a:pt x="30058" y="83278"/>
                    <a:pt x="30058" y="74168"/>
                  </a:cubicBezTo>
                  <a:lnTo>
                    <a:pt x="30058" y="36919"/>
                  </a:lnTo>
                  <a:cubicBezTo>
                    <a:pt x="30058" y="15865"/>
                    <a:pt x="44481" y="4528"/>
                    <a:pt x="57482" y="4528"/>
                  </a:cubicBezTo>
                  <a:cubicBezTo>
                    <a:pt x="70280" y="4528"/>
                    <a:pt x="72514" y="15460"/>
                    <a:pt x="72514" y="26999"/>
                  </a:cubicBezTo>
                  <a:lnTo>
                    <a:pt x="72514" y="74168"/>
                  </a:lnTo>
                  <a:cubicBezTo>
                    <a:pt x="72514" y="83278"/>
                    <a:pt x="70280" y="83278"/>
                    <a:pt x="56669" y="83278"/>
                  </a:cubicBezTo>
                  <a:lnTo>
                    <a:pt x="56669" y="89554"/>
                  </a:lnTo>
                  <a:cubicBezTo>
                    <a:pt x="63779" y="89351"/>
                    <a:pt x="74139" y="88946"/>
                    <a:pt x="79624" y="88946"/>
                  </a:cubicBezTo>
                  <a:cubicBezTo>
                    <a:pt x="84906" y="88946"/>
                    <a:pt x="95469" y="89351"/>
                    <a:pt x="102376" y="89554"/>
                  </a:cubicBezTo>
                  <a:lnTo>
                    <a:pt x="102376" y="83278"/>
                  </a:lnTo>
                  <a:cubicBezTo>
                    <a:pt x="91812" y="83278"/>
                    <a:pt x="86734" y="83278"/>
                    <a:pt x="86531" y="77205"/>
                  </a:cubicBezTo>
                  <a:lnTo>
                    <a:pt x="86531" y="38538"/>
                  </a:lnTo>
                  <a:cubicBezTo>
                    <a:pt x="86531" y="21129"/>
                    <a:pt x="86531" y="14853"/>
                    <a:pt x="80234" y="7565"/>
                  </a:cubicBezTo>
                  <a:cubicBezTo>
                    <a:pt x="77390" y="4124"/>
                    <a:pt x="70686" y="75"/>
                    <a:pt x="58904" y="75"/>
                  </a:cubicBezTo>
                  <a:cubicBezTo>
                    <a:pt x="44075" y="75"/>
                    <a:pt x="34527" y="8780"/>
                    <a:pt x="28839" y="21331"/>
                  </a:cubicBezTo>
                  <a:lnTo>
                    <a:pt x="28839" y="75"/>
                  </a:lnTo>
                  <a:lnTo>
                    <a:pt x="197" y="2302"/>
                  </a:lnTo>
                  <a:lnTo>
                    <a:pt x="197" y="8577"/>
                  </a:lnTo>
                  <a:cubicBezTo>
                    <a:pt x="14417" y="8577"/>
                    <a:pt x="16042" y="9994"/>
                    <a:pt x="16042" y="19914"/>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7" name="Freeform: Shape 2246">
              <a:extLst>
                <a:ext uri="{FF2B5EF4-FFF2-40B4-BE49-F238E27FC236}">
                  <a16:creationId xmlns:a16="http://schemas.microsoft.com/office/drawing/2014/main" id="{902952D8-FF41-4012-3DDD-E81F93E5368C}"/>
                </a:ext>
              </a:extLst>
            </p:cNvPr>
            <p:cNvSpPr/>
            <p:nvPr>
              <p:custDataLst>
                <p:tags r:id="rId12"/>
              </p:custDataLst>
            </p:nvPr>
          </p:nvSpPr>
          <p:spPr>
            <a:xfrm>
              <a:off x="13391155" y="5537649"/>
              <a:ext cx="83896" cy="144947"/>
            </a:xfrm>
            <a:custGeom>
              <a:avLst/>
              <a:gdLst>
                <a:gd name="connsiteX0" fmla="*/ 84100 w 83896"/>
                <a:gd name="connsiteY0" fmla="*/ 41575 h 144947"/>
                <a:gd name="connsiteX1" fmla="*/ 59724 w 83896"/>
                <a:gd name="connsiteY1" fmla="*/ 75 h 144947"/>
                <a:gd name="connsiteX2" fmla="*/ 204 w 83896"/>
                <a:gd name="connsiteY2" fmla="*/ 103522 h 144947"/>
                <a:gd name="connsiteX3" fmla="*/ 24581 w 83896"/>
                <a:gd name="connsiteY3" fmla="*/ 145022 h 144947"/>
                <a:gd name="connsiteX4" fmla="*/ 84100 w 83896"/>
                <a:gd name="connsiteY4" fmla="*/ 41575 h 144947"/>
                <a:gd name="connsiteX5" fmla="*/ 21737 w 83896"/>
                <a:gd name="connsiteY5" fmla="*/ 69309 h 144947"/>
                <a:gd name="connsiteX6" fmla="*/ 37378 w 83896"/>
                <a:gd name="connsiteY6" fmla="*/ 25785 h 144947"/>
                <a:gd name="connsiteX7" fmla="*/ 59521 w 83896"/>
                <a:gd name="connsiteY7" fmla="*/ 4528 h 144947"/>
                <a:gd name="connsiteX8" fmla="*/ 70693 w 83896"/>
                <a:gd name="connsiteY8" fmla="*/ 29024 h 144947"/>
                <a:gd name="connsiteX9" fmla="*/ 64193 w 83896"/>
                <a:gd name="connsiteY9" fmla="*/ 69309 h 144947"/>
                <a:gd name="connsiteX10" fmla="*/ 21737 w 83896"/>
                <a:gd name="connsiteY10" fmla="*/ 69309 h 144947"/>
                <a:gd name="connsiteX11" fmla="*/ 62365 w 83896"/>
                <a:gd name="connsiteY11" fmla="*/ 75788 h 144947"/>
                <a:gd name="connsiteX12" fmla="*/ 48145 w 83896"/>
                <a:gd name="connsiteY12" fmla="*/ 116883 h 144947"/>
                <a:gd name="connsiteX13" fmla="*/ 24581 w 83896"/>
                <a:gd name="connsiteY13" fmla="*/ 140569 h 144947"/>
                <a:gd name="connsiteX14" fmla="*/ 13611 w 83896"/>
                <a:gd name="connsiteY14" fmla="*/ 115871 h 144947"/>
                <a:gd name="connsiteX15" fmla="*/ 20112 w 83896"/>
                <a:gd name="connsiteY15" fmla="*/ 75788 h 144947"/>
                <a:gd name="connsiteX16" fmla="*/ 62365 w 83896"/>
                <a:gd name="connsiteY16" fmla="*/ 75788 h 1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896" h="144947">
                  <a:moveTo>
                    <a:pt x="84100" y="41575"/>
                  </a:moveTo>
                  <a:cubicBezTo>
                    <a:pt x="84100" y="28214"/>
                    <a:pt x="80444" y="75"/>
                    <a:pt x="59724" y="75"/>
                  </a:cubicBezTo>
                  <a:cubicBezTo>
                    <a:pt x="31487" y="75"/>
                    <a:pt x="204" y="57163"/>
                    <a:pt x="204" y="103522"/>
                  </a:cubicBezTo>
                  <a:cubicBezTo>
                    <a:pt x="204" y="122551"/>
                    <a:pt x="6095" y="145022"/>
                    <a:pt x="24581" y="145022"/>
                  </a:cubicBezTo>
                  <a:cubicBezTo>
                    <a:pt x="53223" y="145022"/>
                    <a:pt x="84100" y="86922"/>
                    <a:pt x="84100" y="41575"/>
                  </a:cubicBezTo>
                  <a:close/>
                  <a:moveTo>
                    <a:pt x="21737" y="69309"/>
                  </a:moveTo>
                  <a:cubicBezTo>
                    <a:pt x="25190" y="56353"/>
                    <a:pt x="29253" y="40158"/>
                    <a:pt x="37378" y="25785"/>
                  </a:cubicBezTo>
                  <a:cubicBezTo>
                    <a:pt x="42863" y="15865"/>
                    <a:pt x="50379" y="4528"/>
                    <a:pt x="59521" y="4528"/>
                  </a:cubicBezTo>
                  <a:cubicBezTo>
                    <a:pt x="69474" y="4528"/>
                    <a:pt x="70693" y="17485"/>
                    <a:pt x="70693" y="29024"/>
                  </a:cubicBezTo>
                  <a:cubicBezTo>
                    <a:pt x="70693" y="38943"/>
                    <a:pt x="69068" y="49268"/>
                    <a:pt x="64193" y="69309"/>
                  </a:cubicBezTo>
                  <a:lnTo>
                    <a:pt x="21737" y="69309"/>
                  </a:lnTo>
                  <a:close/>
                  <a:moveTo>
                    <a:pt x="62365" y="75788"/>
                  </a:moveTo>
                  <a:cubicBezTo>
                    <a:pt x="60130" y="85100"/>
                    <a:pt x="55864" y="102307"/>
                    <a:pt x="48145" y="116883"/>
                  </a:cubicBezTo>
                  <a:cubicBezTo>
                    <a:pt x="41035" y="130649"/>
                    <a:pt x="33316" y="140569"/>
                    <a:pt x="24581" y="140569"/>
                  </a:cubicBezTo>
                  <a:cubicBezTo>
                    <a:pt x="17877" y="140569"/>
                    <a:pt x="13611" y="134698"/>
                    <a:pt x="13611" y="115871"/>
                  </a:cubicBezTo>
                  <a:cubicBezTo>
                    <a:pt x="13611" y="107368"/>
                    <a:pt x="14830" y="95627"/>
                    <a:pt x="20112" y="75788"/>
                  </a:cubicBezTo>
                  <a:lnTo>
                    <a:pt x="62365" y="75788"/>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8" name="Freeform: Shape 2247">
              <a:extLst>
                <a:ext uri="{FF2B5EF4-FFF2-40B4-BE49-F238E27FC236}">
                  <a16:creationId xmlns:a16="http://schemas.microsoft.com/office/drawing/2014/main" id="{39BF5047-1EE5-BF01-B3D6-F0B3C7B8D3C7}"/>
                </a:ext>
              </a:extLst>
            </p:cNvPr>
            <p:cNvSpPr/>
            <p:nvPr>
              <p:custDataLst>
                <p:tags r:id="rId13"/>
              </p:custDataLst>
            </p:nvPr>
          </p:nvSpPr>
          <p:spPr>
            <a:xfrm>
              <a:off x="13572738" y="5508294"/>
              <a:ext cx="53019" cy="242726"/>
            </a:xfrm>
            <a:custGeom>
              <a:avLst/>
              <a:gdLst>
                <a:gd name="connsiteX0" fmla="*/ 53231 w 53019"/>
                <a:gd name="connsiteY0" fmla="*/ 240769 h 242726"/>
                <a:gd name="connsiteX1" fmla="*/ 52419 w 53019"/>
                <a:gd name="connsiteY1" fmla="*/ 238947 h 242726"/>
                <a:gd name="connsiteX2" fmla="*/ 20729 w 53019"/>
                <a:gd name="connsiteY2" fmla="*/ 179632 h 242726"/>
                <a:gd name="connsiteX3" fmla="*/ 14228 w 53019"/>
                <a:gd name="connsiteY3" fmla="*/ 121531 h 242726"/>
                <a:gd name="connsiteX4" fmla="*/ 51403 w 53019"/>
                <a:gd name="connsiteY4" fmla="*/ 4723 h 242726"/>
                <a:gd name="connsiteX5" fmla="*/ 53231 w 53019"/>
                <a:gd name="connsiteY5" fmla="*/ 2091 h 242726"/>
                <a:gd name="connsiteX6" fmla="*/ 50793 w 53019"/>
                <a:gd name="connsiteY6" fmla="*/ 67 h 242726"/>
                <a:gd name="connsiteX7" fmla="*/ 34136 w 53019"/>
                <a:gd name="connsiteY7" fmla="*/ 15250 h 242726"/>
                <a:gd name="connsiteX8" fmla="*/ 212 w 53019"/>
                <a:gd name="connsiteY8" fmla="*/ 121329 h 242726"/>
                <a:gd name="connsiteX9" fmla="*/ 31902 w 53019"/>
                <a:gd name="connsiteY9" fmla="*/ 224978 h 242726"/>
                <a:gd name="connsiteX10" fmla="*/ 50793 w 53019"/>
                <a:gd name="connsiteY10" fmla="*/ 242793 h 242726"/>
                <a:gd name="connsiteX11" fmla="*/ 53231 w 53019"/>
                <a:gd name="connsiteY11" fmla="*/ 240769 h 24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19" h="242726">
                  <a:moveTo>
                    <a:pt x="53231" y="240769"/>
                  </a:moveTo>
                  <a:cubicBezTo>
                    <a:pt x="53231" y="239959"/>
                    <a:pt x="52825" y="239554"/>
                    <a:pt x="52419" y="238947"/>
                  </a:cubicBezTo>
                  <a:cubicBezTo>
                    <a:pt x="43074" y="229027"/>
                    <a:pt x="29261" y="212630"/>
                    <a:pt x="20729" y="179632"/>
                  </a:cubicBezTo>
                  <a:cubicBezTo>
                    <a:pt x="16057" y="161210"/>
                    <a:pt x="14228" y="140358"/>
                    <a:pt x="14228" y="121531"/>
                  </a:cubicBezTo>
                  <a:cubicBezTo>
                    <a:pt x="14228" y="68289"/>
                    <a:pt x="27026" y="31040"/>
                    <a:pt x="51403" y="4723"/>
                  </a:cubicBezTo>
                  <a:cubicBezTo>
                    <a:pt x="53231" y="2901"/>
                    <a:pt x="53231" y="2496"/>
                    <a:pt x="53231" y="2091"/>
                  </a:cubicBezTo>
                  <a:cubicBezTo>
                    <a:pt x="53231" y="67"/>
                    <a:pt x="51606" y="67"/>
                    <a:pt x="50793" y="67"/>
                  </a:cubicBezTo>
                  <a:cubicBezTo>
                    <a:pt x="47746" y="67"/>
                    <a:pt x="36777" y="12213"/>
                    <a:pt x="34136" y="15250"/>
                  </a:cubicBezTo>
                  <a:cubicBezTo>
                    <a:pt x="13416" y="39745"/>
                    <a:pt x="212" y="76184"/>
                    <a:pt x="212" y="121329"/>
                  </a:cubicBezTo>
                  <a:cubicBezTo>
                    <a:pt x="212" y="150075"/>
                    <a:pt x="5290" y="190766"/>
                    <a:pt x="31902" y="224978"/>
                  </a:cubicBezTo>
                  <a:cubicBezTo>
                    <a:pt x="33933" y="227408"/>
                    <a:pt x="47137" y="242793"/>
                    <a:pt x="50793" y="242793"/>
                  </a:cubicBezTo>
                  <a:cubicBezTo>
                    <a:pt x="51606" y="242793"/>
                    <a:pt x="53231" y="242793"/>
                    <a:pt x="53231" y="240769"/>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9" name="Freeform: Shape 2248">
              <a:extLst>
                <a:ext uri="{FF2B5EF4-FFF2-40B4-BE49-F238E27FC236}">
                  <a16:creationId xmlns:a16="http://schemas.microsoft.com/office/drawing/2014/main" id="{67E61A8D-6EBE-E25E-8DDF-9E4E41ECFFB5}"/>
                </a:ext>
              </a:extLst>
            </p:cNvPr>
            <p:cNvSpPr/>
            <p:nvPr>
              <p:custDataLst>
                <p:tags r:id="rId14"/>
              </p:custDataLst>
            </p:nvPr>
          </p:nvSpPr>
          <p:spPr>
            <a:xfrm>
              <a:off x="13646139" y="5542103"/>
              <a:ext cx="201716" cy="142720"/>
            </a:xfrm>
            <a:custGeom>
              <a:avLst/>
              <a:gdLst>
                <a:gd name="connsiteX0" fmla="*/ 175322 w 201716"/>
                <a:gd name="connsiteY0" fmla="*/ 23558 h 142720"/>
                <a:gd name="connsiteX1" fmla="*/ 198074 w 201716"/>
                <a:gd name="connsiteY1" fmla="*/ 6350 h 142720"/>
                <a:gd name="connsiteX2" fmla="*/ 201933 w 201716"/>
                <a:gd name="connsiteY2" fmla="*/ 2302 h 142720"/>
                <a:gd name="connsiteX3" fmla="*/ 199496 w 201716"/>
                <a:gd name="connsiteY3" fmla="*/ 75 h 142720"/>
                <a:gd name="connsiteX4" fmla="*/ 183854 w 201716"/>
                <a:gd name="connsiteY4" fmla="*/ 682 h 142720"/>
                <a:gd name="connsiteX5" fmla="*/ 162728 w 201716"/>
                <a:gd name="connsiteY5" fmla="*/ 75 h 142720"/>
                <a:gd name="connsiteX6" fmla="*/ 158868 w 201716"/>
                <a:gd name="connsiteY6" fmla="*/ 3921 h 142720"/>
                <a:gd name="connsiteX7" fmla="*/ 161915 w 201716"/>
                <a:gd name="connsiteY7" fmla="*/ 6350 h 142720"/>
                <a:gd name="connsiteX8" fmla="*/ 173900 w 201716"/>
                <a:gd name="connsiteY8" fmla="*/ 14246 h 142720"/>
                <a:gd name="connsiteX9" fmla="*/ 171259 w 201716"/>
                <a:gd name="connsiteY9" fmla="*/ 20926 h 142720"/>
                <a:gd name="connsiteX10" fmla="*/ 116412 w 201716"/>
                <a:gd name="connsiteY10" fmla="*/ 116276 h 142720"/>
                <a:gd name="connsiteX11" fmla="*/ 108896 w 201716"/>
                <a:gd name="connsiteY11" fmla="*/ 15865 h 142720"/>
                <a:gd name="connsiteX12" fmla="*/ 123115 w 201716"/>
                <a:gd name="connsiteY12" fmla="*/ 6350 h 142720"/>
                <a:gd name="connsiteX13" fmla="*/ 128600 w 201716"/>
                <a:gd name="connsiteY13" fmla="*/ 2302 h 142720"/>
                <a:gd name="connsiteX14" fmla="*/ 125553 w 201716"/>
                <a:gd name="connsiteY14" fmla="*/ 75 h 142720"/>
                <a:gd name="connsiteX15" fmla="*/ 100770 w 201716"/>
                <a:gd name="connsiteY15" fmla="*/ 682 h 142720"/>
                <a:gd name="connsiteX16" fmla="*/ 79441 w 201716"/>
                <a:gd name="connsiteY16" fmla="*/ 75 h 142720"/>
                <a:gd name="connsiteX17" fmla="*/ 75581 w 201716"/>
                <a:gd name="connsiteY17" fmla="*/ 4124 h 142720"/>
                <a:gd name="connsiteX18" fmla="*/ 80456 w 201716"/>
                <a:gd name="connsiteY18" fmla="*/ 6350 h 142720"/>
                <a:gd name="connsiteX19" fmla="*/ 91223 w 201716"/>
                <a:gd name="connsiteY19" fmla="*/ 11411 h 142720"/>
                <a:gd name="connsiteX20" fmla="*/ 92441 w 201716"/>
                <a:gd name="connsiteY20" fmla="*/ 26999 h 142720"/>
                <a:gd name="connsiteX21" fmla="*/ 41047 w 201716"/>
                <a:gd name="connsiteY21" fmla="*/ 116276 h 142720"/>
                <a:gd name="connsiteX22" fmla="*/ 33328 w 201716"/>
                <a:gd name="connsiteY22" fmla="*/ 13638 h 142720"/>
                <a:gd name="connsiteX23" fmla="*/ 48767 w 201716"/>
                <a:gd name="connsiteY23" fmla="*/ 6350 h 142720"/>
                <a:gd name="connsiteX24" fmla="*/ 53033 w 201716"/>
                <a:gd name="connsiteY24" fmla="*/ 2302 h 142720"/>
                <a:gd name="connsiteX25" fmla="*/ 50189 w 201716"/>
                <a:gd name="connsiteY25" fmla="*/ 75 h 142720"/>
                <a:gd name="connsiteX26" fmla="*/ 25203 w 201716"/>
                <a:gd name="connsiteY26" fmla="*/ 682 h 142720"/>
                <a:gd name="connsiteX27" fmla="*/ 3873 w 201716"/>
                <a:gd name="connsiteY27" fmla="*/ 75 h 142720"/>
                <a:gd name="connsiteX28" fmla="*/ 216 w 201716"/>
                <a:gd name="connsiteY28" fmla="*/ 3921 h 142720"/>
                <a:gd name="connsiteX29" fmla="*/ 5295 w 201716"/>
                <a:gd name="connsiteY29" fmla="*/ 6350 h 142720"/>
                <a:gd name="connsiteX30" fmla="*/ 16061 w 201716"/>
                <a:gd name="connsiteY30" fmla="*/ 13841 h 142720"/>
                <a:gd name="connsiteX31" fmla="*/ 25203 w 201716"/>
                <a:gd name="connsiteY31" fmla="*/ 137532 h 142720"/>
                <a:gd name="connsiteX32" fmla="*/ 28453 w 201716"/>
                <a:gd name="connsiteY32" fmla="*/ 142796 h 142720"/>
                <a:gd name="connsiteX33" fmla="*/ 33328 w 201716"/>
                <a:gd name="connsiteY33" fmla="*/ 138544 h 142720"/>
                <a:gd name="connsiteX34" fmla="*/ 93051 w 201716"/>
                <a:gd name="connsiteY34" fmla="*/ 35299 h 142720"/>
                <a:gd name="connsiteX35" fmla="*/ 100567 w 201716"/>
                <a:gd name="connsiteY35" fmla="*/ 137532 h 142720"/>
                <a:gd name="connsiteX36" fmla="*/ 103817 w 201716"/>
                <a:gd name="connsiteY36" fmla="*/ 142796 h 142720"/>
                <a:gd name="connsiteX37" fmla="*/ 108693 w 201716"/>
                <a:gd name="connsiteY37" fmla="*/ 138949 h 142720"/>
                <a:gd name="connsiteX38" fmla="*/ 175322 w 201716"/>
                <a:gd name="connsiteY38" fmla="*/ 23558 h 1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1716" h="142720">
                  <a:moveTo>
                    <a:pt x="175322" y="23558"/>
                  </a:moveTo>
                  <a:cubicBezTo>
                    <a:pt x="180401" y="14650"/>
                    <a:pt x="185276" y="7363"/>
                    <a:pt x="198074" y="6350"/>
                  </a:cubicBezTo>
                  <a:cubicBezTo>
                    <a:pt x="199902" y="6148"/>
                    <a:pt x="201933" y="6148"/>
                    <a:pt x="201933" y="2302"/>
                  </a:cubicBezTo>
                  <a:cubicBezTo>
                    <a:pt x="201933" y="1492"/>
                    <a:pt x="201121" y="75"/>
                    <a:pt x="199496" y="75"/>
                  </a:cubicBezTo>
                  <a:cubicBezTo>
                    <a:pt x="194620" y="75"/>
                    <a:pt x="188932" y="682"/>
                    <a:pt x="183854" y="682"/>
                  </a:cubicBezTo>
                  <a:cubicBezTo>
                    <a:pt x="176947" y="682"/>
                    <a:pt x="169431" y="75"/>
                    <a:pt x="162728" y="75"/>
                  </a:cubicBezTo>
                  <a:cubicBezTo>
                    <a:pt x="161509" y="75"/>
                    <a:pt x="158868" y="75"/>
                    <a:pt x="158868" y="3921"/>
                  </a:cubicBezTo>
                  <a:cubicBezTo>
                    <a:pt x="158868" y="6148"/>
                    <a:pt x="160696" y="6350"/>
                    <a:pt x="161915" y="6350"/>
                  </a:cubicBezTo>
                  <a:cubicBezTo>
                    <a:pt x="166790" y="6553"/>
                    <a:pt x="173900" y="8172"/>
                    <a:pt x="173900" y="14246"/>
                  </a:cubicBezTo>
                  <a:cubicBezTo>
                    <a:pt x="173900" y="16472"/>
                    <a:pt x="172884" y="18092"/>
                    <a:pt x="171259" y="20926"/>
                  </a:cubicBezTo>
                  <a:lnTo>
                    <a:pt x="116412" y="116276"/>
                  </a:lnTo>
                  <a:lnTo>
                    <a:pt x="108896" y="15865"/>
                  </a:lnTo>
                  <a:cubicBezTo>
                    <a:pt x="108693" y="11816"/>
                    <a:pt x="108286" y="6553"/>
                    <a:pt x="123115" y="6350"/>
                  </a:cubicBezTo>
                  <a:cubicBezTo>
                    <a:pt x="126569" y="6350"/>
                    <a:pt x="128600" y="6350"/>
                    <a:pt x="128600" y="2302"/>
                  </a:cubicBezTo>
                  <a:cubicBezTo>
                    <a:pt x="128600" y="277"/>
                    <a:pt x="126366" y="75"/>
                    <a:pt x="125553" y="75"/>
                  </a:cubicBezTo>
                  <a:cubicBezTo>
                    <a:pt x="117428" y="75"/>
                    <a:pt x="108896" y="682"/>
                    <a:pt x="100770" y="682"/>
                  </a:cubicBezTo>
                  <a:cubicBezTo>
                    <a:pt x="96098" y="682"/>
                    <a:pt x="84113" y="75"/>
                    <a:pt x="79441" y="75"/>
                  </a:cubicBezTo>
                  <a:cubicBezTo>
                    <a:pt x="78222" y="75"/>
                    <a:pt x="75581" y="75"/>
                    <a:pt x="75581" y="4124"/>
                  </a:cubicBezTo>
                  <a:cubicBezTo>
                    <a:pt x="75581" y="6350"/>
                    <a:pt x="77612" y="6350"/>
                    <a:pt x="80456" y="6350"/>
                  </a:cubicBezTo>
                  <a:cubicBezTo>
                    <a:pt x="89394" y="6350"/>
                    <a:pt x="90816" y="7565"/>
                    <a:pt x="91223" y="11411"/>
                  </a:cubicBezTo>
                  <a:lnTo>
                    <a:pt x="92441" y="26999"/>
                  </a:lnTo>
                  <a:lnTo>
                    <a:pt x="41047" y="116276"/>
                  </a:lnTo>
                  <a:lnTo>
                    <a:pt x="33328" y="13638"/>
                  </a:lnTo>
                  <a:cubicBezTo>
                    <a:pt x="33328" y="11209"/>
                    <a:pt x="33328" y="6553"/>
                    <a:pt x="48767" y="6350"/>
                  </a:cubicBezTo>
                  <a:cubicBezTo>
                    <a:pt x="50798" y="6350"/>
                    <a:pt x="53033" y="6350"/>
                    <a:pt x="53033" y="2302"/>
                  </a:cubicBezTo>
                  <a:cubicBezTo>
                    <a:pt x="53033" y="75"/>
                    <a:pt x="50595" y="75"/>
                    <a:pt x="50189" y="75"/>
                  </a:cubicBezTo>
                  <a:cubicBezTo>
                    <a:pt x="42063" y="75"/>
                    <a:pt x="33531" y="682"/>
                    <a:pt x="25203" y="682"/>
                  </a:cubicBezTo>
                  <a:cubicBezTo>
                    <a:pt x="18093" y="682"/>
                    <a:pt x="10780" y="75"/>
                    <a:pt x="3873" y="75"/>
                  </a:cubicBezTo>
                  <a:cubicBezTo>
                    <a:pt x="2857" y="75"/>
                    <a:pt x="216" y="75"/>
                    <a:pt x="216" y="3921"/>
                  </a:cubicBezTo>
                  <a:cubicBezTo>
                    <a:pt x="216" y="6350"/>
                    <a:pt x="2045" y="6350"/>
                    <a:pt x="5295" y="6350"/>
                  </a:cubicBezTo>
                  <a:cubicBezTo>
                    <a:pt x="15452" y="6350"/>
                    <a:pt x="15655" y="8172"/>
                    <a:pt x="16061" y="13841"/>
                  </a:cubicBezTo>
                  <a:lnTo>
                    <a:pt x="25203" y="137532"/>
                  </a:lnTo>
                  <a:cubicBezTo>
                    <a:pt x="25406" y="141176"/>
                    <a:pt x="25609" y="142796"/>
                    <a:pt x="28453" y="142796"/>
                  </a:cubicBezTo>
                  <a:cubicBezTo>
                    <a:pt x="30890" y="142796"/>
                    <a:pt x="31500" y="141581"/>
                    <a:pt x="33328" y="138544"/>
                  </a:cubicBezTo>
                  <a:lnTo>
                    <a:pt x="93051" y="35299"/>
                  </a:lnTo>
                  <a:lnTo>
                    <a:pt x="100567" y="137532"/>
                  </a:lnTo>
                  <a:cubicBezTo>
                    <a:pt x="100973" y="141783"/>
                    <a:pt x="101380" y="142796"/>
                    <a:pt x="103817" y="142796"/>
                  </a:cubicBezTo>
                  <a:cubicBezTo>
                    <a:pt x="106458" y="142796"/>
                    <a:pt x="107677" y="140771"/>
                    <a:pt x="108693" y="138949"/>
                  </a:cubicBezTo>
                  <a:lnTo>
                    <a:pt x="175322" y="23558"/>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0" name="Freeform: Shape 2249">
              <a:extLst>
                <a:ext uri="{FF2B5EF4-FFF2-40B4-BE49-F238E27FC236}">
                  <a16:creationId xmlns:a16="http://schemas.microsoft.com/office/drawing/2014/main" id="{31438D13-9E50-2185-0B83-5AA2CF75FD4A}"/>
                </a:ext>
              </a:extLst>
            </p:cNvPr>
            <p:cNvSpPr/>
            <p:nvPr>
              <p:custDataLst>
                <p:tags r:id="rId15"/>
              </p:custDataLst>
            </p:nvPr>
          </p:nvSpPr>
          <p:spPr>
            <a:xfrm>
              <a:off x="13831655" y="5648242"/>
              <a:ext cx="82047" cy="92819"/>
            </a:xfrm>
            <a:custGeom>
              <a:avLst/>
              <a:gdLst>
                <a:gd name="connsiteX0" fmla="*/ 58953 w 82047"/>
                <a:gd name="connsiteY0" fmla="*/ 42730 h 92819"/>
                <a:gd name="connsiteX1" fmla="*/ 30229 w 82047"/>
                <a:gd name="connsiteY1" fmla="*/ 76 h 92819"/>
                <a:gd name="connsiteX2" fmla="*/ 10606 w 82047"/>
                <a:gd name="connsiteY2" fmla="*/ 8295 h 92819"/>
                <a:gd name="connsiteX3" fmla="*/ 226 w 82047"/>
                <a:gd name="connsiteY3" fmla="*/ 25584 h 92819"/>
                <a:gd name="connsiteX4" fmla="*/ 2501 w 82047"/>
                <a:gd name="connsiteY4" fmla="*/ 27284 h 92819"/>
                <a:gd name="connsiteX5" fmla="*/ 5203 w 82047"/>
                <a:gd name="connsiteY5" fmla="*/ 24875 h 92819"/>
                <a:gd name="connsiteX6" fmla="*/ 28239 w 82047"/>
                <a:gd name="connsiteY6" fmla="*/ 11413 h 92819"/>
                <a:gd name="connsiteX7" fmla="*/ 54119 w 82047"/>
                <a:gd name="connsiteY7" fmla="*/ 48682 h 92819"/>
                <a:gd name="connsiteX8" fmla="*/ 53123 w 82047"/>
                <a:gd name="connsiteY8" fmla="*/ 58885 h 92819"/>
                <a:gd name="connsiteX9" fmla="*/ 45587 w 82047"/>
                <a:gd name="connsiteY9" fmla="*/ 89494 h 92819"/>
                <a:gd name="connsiteX10" fmla="*/ 48004 w 82047"/>
                <a:gd name="connsiteY10" fmla="*/ 92895 h 92819"/>
                <a:gd name="connsiteX11" fmla="*/ 52839 w 82047"/>
                <a:gd name="connsiteY11" fmla="*/ 85526 h 92819"/>
                <a:gd name="connsiteX12" fmla="*/ 58384 w 82047"/>
                <a:gd name="connsiteY12" fmla="*/ 59310 h 92819"/>
                <a:gd name="connsiteX13" fmla="*/ 69902 w 82047"/>
                <a:gd name="connsiteY13" fmla="*/ 28418 h 92819"/>
                <a:gd name="connsiteX14" fmla="*/ 81563 w 82047"/>
                <a:gd name="connsiteY14" fmla="*/ 5036 h 92819"/>
                <a:gd name="connsiteX15" fmla="*/ 82274 w 82047"/>
                <a:gd name="connsiteY15" fmla="*/ 3194 h 92819"/>
                <a:gd name="connsiteX16" fmla="*/ 79998 w 82047"/>
                <a:gd name="connsiteY16" fmla="*/ 1493 h 92819"/>
                <a:gd name="connsiteX17" fmla="*/ 77866 w 82047"/>
                <a:gd name="connsiteY17" fmla="*/ 2202 h 92819"/>
                <a:gd name="connsiteX18" fmla="*/ 58953 w 82047"/>
                <a:gd name="connsiteY18" fmla="*/ 42730 h 9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047" h="92819">
                  <a:moveTo>
                    <a:pt x="58953" y="42730"/>
                  </a:moveTo>
                  <a:cubicBezTo>
                    <a:pt x="58242" y="34511"/>
                    <a:pt x="53408" y="76"/>
                    <a:pt x="30229" y="76"/>
                  </a:cubicBezTo>
                  <a:cubicBezTo>
                    <a:pt x="21840" y="76"/>
                    <a:pt x="14588" y="4611"/>
                    <a:pt x="10606" y="8295"/>
                  </a:cubicBezTo>
                  <a:cubicBezTo>
                    <a:pt x="1932" y="16089"/>
                    <a:pt x="226" y="25159"/>
                    <a:pt x="226" y="25584"/>
                  </a:cubicBezTo>
                  <a:cubicBezTo>
                    <a:pt x="226" y="27284"/>
                    <a:pt x="2074" y="27284"/>
                    <a:pt x="2501" y="27284"/>
                  </a:cubicBezTo>
                  <a:cubicBezTo>
                    <a:pt x="4350" y="27284"/>
                    <a:pt x="4492" y="27001"/>
                    <a:pt x="5203" y="24875"/>
                  </a:cubicBezTo>
                  <a:cubicBezTo>
                    <a:pt x="8189" y="16514"/>
                    <a:pt x="18711" y="11413"/>
                    <a:pt x="28239" y="11413"/>
                  </a:cubicBezTo>
                  <a:cubicBezTo>
                    <a:pt x="51132" y="11413"/>
                    <a:pt x="54119" y="34228"/>
                    <a:pt x="54119" y="48682"/>
                  </a:cubicBezTo>
                  <a:cubicBezTo>
                    <a:pt x="54119" y="55768"/>
                    <a:pt x="53692" y="57326"/>
                    <a:pt x="53123" y="58885"/>
                  </a:cubicBezTo>
                  <a:cubicBezTo>
                    <a:pt x="49853" y="69513"/>
                    <a:pt x="45587" y="85243"/>
                    <a:pt x="45587" y="89494"/>
                  </a:cubicBezTo>
                  <a:cubicBezTo>
                    <a:pt x="45587" y="91053"/>
                    <a:pt x="46156" y="92895"/>
                    <a:pt x="48004" y="92895"/>
                  </a:cubicBezTo>
                  <a:cubicBezTo>
                    <a:pt x="48999" y="92895"/>
                    <a:pt x="50564" y="92895"/>
                    <a:pt x="52839" y="85526"/>
                  </a:cubicBezTo>
                  <a:cubicBezTo>
                    <a:pt x="54545" y="80000"/>
                    <a:pt x="57247" y="69513"/>
                    <a:pt x="58384" y="59310"/>
                  </a:cubicBezTo>
                  <a:cubicBezTo>
                    <a:pt x="58953" y="54351"/>
                    <a:pt x="66916" y="35220"/>
                    <a:pt x="69902" y="28418"/>
                  </a:cubicBezTo>
                  <a:cubicBezTo>
                    <a:pt x="71893" y="24025"/>
                    <a:pt x="74879" y="17365"/>
                    <a:pt x="81563" y="5036"/>
                  </a:cubicBezTo>
                  <a:cubicBezTo>
                    <a:pt x="81989" y="4327"/>
                    <a:pt x="82274" y="3761"/>
                    <a:pt x="82274" y="3194"/>
                  </a:cubicBezTo>
                  <a:cubicBezTo>
                    <a:pt x="82274" y="1493"/>
                    <a:pt x="80425" y="1493"/>
                    <a:pt x="79998" y="1493"/>
                  </a:cubicBezTo>
                  <a:cubicBezTo>
                    <a:pt x="79572" y="1493"/>
                    <a:pt x="78292" y="1493"/>
                    <a:pt x="77866" y="2202"/>
                  </a:cubicBezTo>
                  <a:cubicBezTo>
                    <a:pt x="76159" y="5178"/>
                    <a:pt x="65352" y="25442"/>
                    <a:pt x="58953" y="42730"/>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1" name="Freeform: Shape 2250">
              <a:extLst>
                <a:ext uri="{FF2B5EF4-FFF2-40B4-BE49-F238E27FC236}">
                  <a16:creationId xmlns:a16="http://schemas.microsoft.com/office/drawing/2014/main" id="{ABD0F0B1-CF85-195F-C05C-9C08541DA14D}"/>
                </a:ext>
              </a:extLst>
            </p:cNvPr>
            <p:cNvSpPr/>
            <p:nvPr>
              <p:custDataLst>
                <p:tags r:id="rId16"/>
              </p:custDataLst>
            </p:nvPr>
          </p:nvSpPr>
          <p:spPr>
            <a:xfrm>
              <a:off x="13942225" y="5528539"/>
              <a:ext cx="79021" cy="202440"/>
            </a:xfrm>
            <a:custGeom>
              <a:avLst/>
              <a:gdLst>
                <a:gd name="connsiteX0" fmla="*/ 78236 w 79021"/>
                <a:gd name="connsiteY0" fmla="*/ 7767 h 202440"/>
                <a:gd name="connsiteX1" fmla="*/ 79252 w 79021"/>
                <a:gd name="connsiteY1" fmla="*/ 4124 h 202440"/>
                <a:gd name="connsiteX2" fmla="*/ 75189 w 79021"/>
                <a:gd name="connsiteY2" fmla="*/ 75 h 202440"/>
                <a:gd name="connsiteX3" fmla="*/ 71736 w 79021"/>
                <a:gd name="connsiteY3" fmla="*/ 1897 h 202440"/>
                <a:gd name="connsiteX4" fmla="*/ 1247 w 79021"/>
                <a:gd name="connsiteY4" fmla="*/ 194823 h 202440"/>
                <a:gd name="connsiteX5" fmla="*/ 231 w 79021"/>
                <a:gd name="connsiteY5" fmla="*/ 198467 h 202440"/>
                <a:gd name="connsiteX6" fmla="*/ 4294 w 79021"/>
                <a:gd name="connsiteY6" fmla="*/ 202516 h 202440"/>
                <a:gd name="connsiteX7" fmla="*/ 8763 w 79021"/>
                <a:gd name="connsiteY7" fmla="*/ 197657 h 202440"/>
                <a:gd name="connsiteX8" fmla="*/ 78236 w 79021"/>
                <a:gd name="connsiteY8" fmla="*/ 7767 h 20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21" h="202440">
                  <a:moveTo>
                    <a:pt x="78236" y="7767"/>
                  </a:moveTo>
                  <a:cubicBezTo>
                    <a:pt x="79252" y="5136"/>
                    <a:pt x="79252" y="4326"/>
                    <a:pt x="79252" y="4124"/>
                  </a:cubicBezTo>
                  <a:cubicBezTo>
                    <a:pt x="79252" y="1897"/>
                    <a:pt x="77424" y="75"/>
                    <a:pt x="75189" y="75"/>
                  </a:cubicBezTo>
                  <a:cubicBezTo>
                    <a:pt x="73767" y="75"/>
                    <a:pt x="72345" y="682"/>
                    <a:pt x="71736" y="1897"/>
                  </a:cubicBezTo>
                  <a:lnTo>
                    <a:pt x="1247" y="194823"/>
                  </a:lnTo>
                  <a:cubicBezTo>
                    <a:pt x="231" y="197455"/>
                    <a:pt x="231" y="198264"/>
                    <a:pt x="231" y="198467"/>
                  </a:cubicBezTo>
                  <a:cubicBezTo>
                    <a:pt x="231" y="200694"/>
                    <a:pt x="2059" y="202516"/>
                    <a:pt x="4294" y="202516"/>
                  </a:cubicBezTo>
                  <a:cubicBezTo>
                    <a:pt x="6935" y="202516"/>
                    <a:pt x="7544" y="201098"/>
                    <a:pt x="8763" y="197657"/>
                  </a:cubicBezTo>
                  <a:lnTo>
                    <a:pt x="78236" y="7767"/>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2" name="Freeform: Shape 2251">
              <a:extLst>
                <a:ext uri="{FF2B5EF4-FFF2-40B4-BE49-F238E27FC236}">
                  <a16:creationId xmlns:a16="http://schemas.microsoft.com/office/drawing/2014/main" id="{EE23471E-9C0B-B04D-6397-9C9CE667DD63}"/>
                </a:ext>
              </a:extLst>
            </p:cNvPr>
            <p:cNvSpPr/>
            <p:nvPr>
              <p:custDataLst>
                <p:tags r:id="rId17"/>
              </p:custDataLst>
            </p:nvPr>
          </p:nvSpPr>
          <p:spPr>
            <a:xfrm>
              <a:off x="14038513" y="5590891"/>
              <a:ext cx="166370" cy="91705"/>
            </a:xfrm>
            <a:custGeom>
              <a:avLst/>
              <a:gdLst>
                <a:gd name="connsiteX0" fmla="*/ 12221 w 166370"/>
                <a:gd name="connsiteY0" fmla="*/ 77610 h 91705"/>
                <a:gd name="connsiteX1" fmla="*/ 10393 w 166370"/>
                <a:gd name="connsiteY1" fmla="*/ 86315 h 91705"/>
                <a:gd name="connsiteX2" fmla="*/ 16284 w 166370"/>
                <a:gd name="connsiteY2" fmla="*/ 91780 h 91705"/>
                <a:gd name="connsiteX3" fmla="*/ 23800 w 166370"/>
                <a:gd name="connsiteY3" fmla="*/ 86112 h 91705"/>
                <a:gd name="connsiteX4" fmla="*/ 27660 w 166370"/>
                <a:gd name="connsiteY4" fmla="*/ 71131 h 91705"/>
                <a:gd name="connsiteX5" fmla="*/ 32129 w 166370"/>
                <a:gd name="connsiteY5" fmla="*/ 52912 h 91705"/>
                <a:gd name="connsiteX6" fmla="*/ 35582 w 166370"/>
                <a:gd name="connsiteY6" fmla="*/ 39348 h 91705"/>
                <a:gd name="connsiteX7" fmla="*/ 38223 w 166370"/>
                <a:gd name="connsiteY7" fmla="*/ 29226 h 91705"/>
                <a:gd name="connsiteX8" fmla="*/ 71335 w 166370"/>
                <a:gd name="connsiteY8" fmla="*/ 4528 h 91705"/>
                <a:gd name="connsiteX9" fmla="*/ 82304 w 166370"/>
                <a:gd name="connsiteY9" fmla="*/ 18699 h 91705"/>
                <a:gd name="connsiteX10" fmla="*/ 79257 w 166370"/>
                <a:gd name="connsiteY10" fmla="*/ 35502 h 91705"/>
                <a:gd name="connsiteX11" fmla="*/ 73569 w 166370"/>
                <a:gd name="connsiteY11" fmla="*/ 58985 h 91705"/>
                <a:gd name="connsiteX12" fmla="*/ 69506 w 166370"/>
                <a:gd name="connsiteY12" fmla="*/ 74371 h 91705"/>
                <a:gd name="connsiteX13" fmla="*/ 66865 w 166370"/>
                <a:gd name="connsiteY13" fmla="*/ 86315 h 91705"/>
                <a:gd name="connsiteX14" fmla="*/ 72756 w 166370"/>
                <a:gd name="connsiteY14" fmla="*/ 91780 h 91705"/>
                <a:gd name="connsiteX15" fmla="*/ 81898 w 166370"/>
                <a:gd name="connsiteY15" fmla="*/ 80241 h 91705"/>
                <a:gd name="connsiteX16" fmla="*/ 94086 w 166370"/>
                <a:gd name="connsiteY16" fmla="*/ 31453 h 91705"/>
                <a:gd name="connsiteX17" fmla="*/ 127604 w 166370"/>
                <a:gd name="connsiteY17" fmla="*/ 4528 h 91705"/>
                <a:gd name="connsiteX18" fmla="*/ 138573 w 166370"/>
                <a:gd name="connsiteY18" fmla="*/ 18699 h 91705"/>
                <a:gd name="connsiteX19" fmla="*/ 125979 w 166370"/>
                <a:gd name="connsiteY19" fmla="*/ 64046 h 91705"/>
                <a:gd name="connsiteX20" fmla="*/ 123338 w 166370"/>
                <a:gd name="connsiteY20" fmla="*/ 75180 h 91705"/>
                <a:gd name="connsiteX21" fmla="*/ 139995 w 166370"/>
                <a:gd name="connsiteY21" fmla="*/ 91780 h 91705"/>
                <a:gd name="connsiteX22" fmla="*/ 166607 w 166370"/>
                <a:gd name="connsiteY22" fmla="*/ 60605 h 91705"/>
                <a:gd name="connsiteX23" fmla="*/ 164169 w 166370"/>
                <a:gd name="connsiteY23" fmla="*/ 58580 h 91705"/>
                <a:gd name="connsiteX24" fmla="*/ 161122 w 166370"/>
                <a:gd name="connsiteY24" fmla="*/ 62224 h 91705"/>
                <a:gd name="connsiteX25" fmla="*/ 140402 w 166370"/>
                <a:gd name="connsiteY25" fmla="*/ 87327 h 91705"/>
                <a:gd name="connsiteX26" fmla="*/ 135526 w 166370"/>
                <a:gd name="connsiteY26" fmla="*/ 80646 h 91705"/>
                <a:gd name="connsiteX27" fmla="*/ 139183 w 166370"/>
                <a:gd name="connsiteY27" fmla="*/ 66273 h 91705"/>
                <a:gd name="connsiteX28" fmla="*/ 151574 w 166370"/>
                <a:gd name="connsiteY28" fmla="*/ 21736 h 91705"/>
                <a:gd name="connsiteX29" fmla="*/ 128213 w 166370"/>
                <a:gd name="connsiteY29" fmla="*/ 75 h 91705"/>
                <a:gd name="connsiteX30" fmla="*/ 95102 w 166370"/>
                <a:gd name="connsiteY30" fmla="*/ 19711 h 91705"/>
                <a:gd name="connsiteX31" fmla="*/ 88601 w 166370"/>
                <a:gd name="connsiteY31" fmla="*/ 5338 h 91705"/>
                <a:gd name="connsiteX32" fmla="*/ 71944 w 166370"/>
                <a:gd name="connsiteY32" fmla="*/ 75 h 91705"/>
                <a:gd name="connsiteX33" fmla="*/ 40254 w 166370"/>
                <a:gd name="connsiteY33" fmla="*/ 17687 h 91705"/>
                <a:gd name="connsiteX34" fmla="*/ 21565 w 166370"/>
                <a:gd name="connsiteY34" fmla="*/ 75 h 91705"/>
                <a:gd name="connsiteX35" fmla="*/ 6533 w 166370"/>
                <a:gd name="connsiteY35" fmla="*/ 11614 h 91705"/>
                <a:gd name="connsiteX36" fmla="*/ 236 w 166370"/>
                <a:gd name="connsiteY36" fmla="*/ 31251 h 91705"/>
                <a:gd name="connsiteX37" fmla="*/ 2674 w 166370"/>
                <a:gd name="connsiteY37" fmla="*/ 33275 h 91705"/>
                <a:gd name="connsiteX38" fmla="*/ 6127 w 166370"/>
                <a:gd name="connsiteY38" fmla="*/ 28619 h 91705"/>
                <a:gd name="connsiteX39" fmla="*/ 20956 w 166370"/>
                <a:gd name="connsiteY39" fmla="*/ 4528 h 91705"/>
                <a:gd name="connsiteX40" fmla="*/ 27253 w 166370"/>
                <a:gd name="connsiteY40" fmla="*/ 13841 h 91705"/>
                <a:gd name="connsiteX41" fmla="*/ 24003 w 166370"/>
                <a:gd name="connsiteY41" fmla="*/ 30846 h 91705"/>
                <a:gd name="connsiteX42" fmla="*/ 12221 w 166370"/>
                <a:gd name="connsiteY42" fmla="*/ 77610 h 9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6370" h="91705">
                  <a:moveTo>
                    <a:pt x="12221" y="77610"/>
                  </a:moveTo>
                  <a:cubicBezTo>
                    <a:pt x="11612" y="80646"/>
                    <a:pt x="10393" y="85302"/>
                    <a:pt x="10393" y="86315"/>
                  </a:cubicBezTo>
                  <a:cubicBezTo>
                    <a:pt x="10393" y="89958"/>
                    <a:pt x="13237" y="91780"/>
                    <a:pt x="16284" y="91780"/>
                  </a:cubicBezTo>
                  <a:cubicBezTo>
                    <a:pt x="18722" y="91780"/>
                    <a:pt x="22378" y="90161"/>
                    <a:pt x="23800" y="86112"/>
                  </a:cubicBezTo>
                  <a:cubicBezTo>
                    <a:pt x="24003" y="85707"/>
                    <a:pt x="26441" y="76192"/>
                    <a:pt x="27660" y="71131"/>
                  </a:cubicBezTo>
                  <a:lnTo>
                    <a:pt x="32129" y="52912"/>
                  </a:lnTo>
                  <a:cubicBezTo>
                    <a:pt x="33348" y="48458"/>
                    <a:pt x="34566" y="44004"/>
                    <a:pt x="35582" y="39348"/>
                  </a:cubicBezTo>
                  <a:cubicBezTo>
                    <a:pt x="36395" y="35907"/>
                    <a:pt x="38020" y="30036"/>
                    <a:pt x="38223" y="29226"/>
                  </a:cubicBezTo>
                  <a:cubicBezTo>
                    <a:pt x="41270" y="22951"/>
                    <a:pt x="52036" y="4528"/>
                    <a:pt x="71335" y="4528"/>
                  </a:cubicBezTo>
                  <a:cubicBezTo>
                    <a:pt x="80476" y="4528"/>
                    <a:pt x="82304" y="12019"/>
                    <a:pt x="82304" y="18699"/>
                  </a:cubicBezTo>
                  <a:cubicBezTo>
                    <a:pt x="82304" y="23760"/>
                    <a:pt x="80882" y="29429"/>
                    <a:pt x="79257" y="35502"/>
                  </a:cubicBezTo>
                  <a:lnTo>
                    <a:pt x="73569" y="58985"/>
                  </a:lnTo>
                  <a:lnTo>
                    <a:pt x="69506" y="74371"/>
                  </a:lnTo>
                  <a:cubicBezTo>
                    <a:pt x="68694" y="78419"/>
                    <a:pt x="66865" y="85302"/>
                    <a:pt x="66865" y="86315"/>
                  </a:cubicBezTo>
                  <a:cubicBezTo>
                    <a:pt x="66865" y="89958"/>
                    <a:pt x="69709" y="91780"/>
                    <a:pt x="72756" y="91780"/>
                  </a:cubicBezTo>
                  <a:cubicBezTo>
                    <a:pt x="79054" y="91780"/>
                    <a:pt x="80273" y="86719"/>
                    <a:pt x="81898" y="80241"/>
                  </a:cubicBezTo>
                  <a:cubicBezTo>
                    <a:pt x="84742" y="68905"/>
                    <a:pt x="92258" y="39348"/>
                    <a:pt x="94086" y="31453"/>
                  </a:cubicBezTo>
                  <a:cubicBezTo>
                    <a:pt x="94695" y="28821"/>
                    <a:pt x="105462" y="4528"/>
                    <a:pt x="127604" y="4528"/>
                  </a:cubicBezTo>
                  <a:cubicBezTo>
                    <a:pt x="136339" y="4528"/>
                    <a:pt x="138573" y="11411"/>
                    <a:pt x="138573" y="18699"/>
                  </a:cubicBezTo>
                  <a:cubicBezTo>
                    <a:pt x="138573" y="30238"/>
                    <a:pt x="130042" y="53317"/>
                    <a:pt x="125979" y="64046"/>
                  </a:cubicBezTo>
                  <a:cubicBezTo>
                    <a:pt x="124151" y="68905"/>
                    <a:pt x="123338" y="71131"/>
                    <a:pt x="123338" y="75180"/>
                  </a:cubicBezTo>
                  <a:cubicBezTo>
                    <a:pt x="123338" y="84695"/>
                    <a:pt x="130448" y="91780"/>
                    <a:pt x="139995" y="91780"/>
                  </a:cubicBezTo>
                  <a:cubicBezTo>
                    <a:pt x="159091" y="91780"/>
                    <a:pt x="166607" y="62224"/>
                    <a:pt x="166607" y="60605"/>
                  </a:cubicBezTo>
                  <a:cubicBezTo>
                    <a:pt x="166607" y="58580"/>
                    <a:pt x="164778" y="58580"/>
                    <a:pt x="164169" y="58580"/>
                  </a:cubicBezTo>
                  <a:cubicBezTo>
                    <a:pt x="162138" y="58580"/>
                    <a:pt x="162138" y="59187"/>
                    <a:pt x="161122" y="62224"/>
                  </a:cubicBezTo>
                  <a:cubicBezTo>
                    <a:pt x="158075" y="72953"/>
                    <a:pt x="151574" y="87327"/>
                    <a:pt x="140402" y="87327"/>
                  </a:cubicBezTo>
                  <a:cubicBezTo>
                    <a:pt x="136948" y="87327"/>
                    <a:pt x="135526" y="85302"/>
                    <a:pt x="135526" y="80646"/>
                  </a:cubicBezTo>
                  <a:cubicBezTo>
                    <a:pt x="135526" y="75585"/>
                    <a:pt x="137355" y="70727"/>
                    <a:pt x="139183" y="66273"/>
                  </a:cubicBezTo>
                  <a:cubicBezTo>
                    <a:pt x="143043" y="55746"/>
                    <a:pt x="151574" y="33275"/>
                    <a:pt x="151574" y="21736"/>
                  </a:cubicBezTo>
                  <a:cubicBezTo>
                    <a:pt x="151574" y="8577"/>
                    <a:pt x="143449" y="75"/>
                    <a:pt x="128213" y="75"/>
                  </a:cubicBezTo>
                  <a:cubicBezTo>
                    <a:pt x="112978" y="75"/>
                    <a:pt x="102618" y="8982"/>
                    <a:pt x="95102" y="19711"/>
                  </a:cubicBezTo>
                  <a:cubicBezTo>
                    <a:pt x="94899" y="17080"/>
                    <a:pt x="94289" y="10197"/>
                    <a:pt x="88601" y="5338"/>
                  </a:cubicBezTo>
                  <a:cubicBezTo>
                    <a:pt x="83523" y="1087"/>
                    <a:pt x="77022" y="75"/>
                    <a:pt x="71944" y="75"/>
                  </a:cubicBezTo>
                  <a:cubicBezTo>
                    <a:pt x="53661" y="75"/>
                    <a:pt x="43708" y="13031"/>
                    <a:pt x="40254" y="17687"/>
                  </a:cubicBezTo>
                  <a:cubicBezTo>
                    <a:pt x="39239" y="6148"/>
                    <a:pt x="30707" y="75"/>
                    <a:pt x="21565" y="75"/>
                  </a:cubicBezTo>
                  <a:cubicBezTo>
                    <a:pt x="12221" y="75"/>
                    <a:pt x="8361" y="7970"/>
                    <a:pt x="6533" y="11614"/>
                  </a:cubicBezTo>
                  <a:cubicBezTo>
                    <a:pt x="2877" y="18699"/>
                    <a:pt x="236" y="30643"/>
                    <a:pt x="236" y="31251"/>
                  </a:cubicBezTo>
                  <a:cubicBezTo>
                    <a:pt x="236" y="33275"/>
                    <a:pt x="2267" y="33275"/>
                    <a:pt x="2674" y="33275"/>
                  </a:cubicBezTo>
                  <a:cubicBezTo>
                    <a:pt x="4705" y="33275"/>
                    <a:pt x="4908" y="33073"/>
                    <a:pt x="6127" y="28619"/>
                  </a:cubicBezTo>
                  <a:cubicBezTo>
                    <a:pt x="9580" y="14246"/>
                    <a:pt x="13643" y="4528"/>
                    <a:pt x="20956" y="4528"/>
                  </a:cubicBezTo>
                  <a:cubicBezTo>
                    <a:pt x="24206" y="4528"/>
                    <a:pt x="27253" y="6148"/>
                    <a:pt x="27253" y="13841"/>
                  </a:cubicBezTo>
                  <a:cubicBezTo>
                    <a:pt x="27253" y="18092"/>
                    <a:pt x="26644" y="20319"/>
                    <a:pt x="24003" y="30846"/>
                  </a:cubicBezTo>
                  <a:lnTo>
                    <a:pt x="12221" y="77610"/>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3" name="Freeform: Shape 2252">
              <a:extLst>
                <a:ext uri="{FF2B5EF4-FFF2-40B4-BE49-F238E27FC236}">
                  <a16:creationId xmlns:a16="http://schemas.microsoft.com/office/drawing/2014/main" id="{86F2C306-0205-4658-0EB7-0787467A2447}"/>
                </a:ext>
              </a:extLst>
            </p:cNvPr>
            <p:cNvSpPr/>
            <p:nvPr>
              <p:custDataLst>
                <p:tags r:id="rId18"/>
              </p:custDataLst>
            </p:nvPr>
          </p:nvSpPr>
          <p:spPr>
            <a:xfrm>
              <a:off x="14216526" y="5647534"/>
              <a:ext cx="61002" cy="64619"/>
            </a:xfrm>
            <a:custGeom>
              <a:avLst/>
              <a:gdLst>
                <a:gd name="connsiteX0" fmla="*/ 57266 w 61002"/>
                <a:gd name="connsiteY0" fmla="*/ 30969 h 64619"/>
                <a:gd name="connsiteX1" fmla="*/ 61247 w 61002"/>
                <a:gd name="connsiteY1" fmla="*/ 27851 h 64619"/>
                <a:gd name="connsiteX2" fmla="*/ 33092 w 61002"/>
                <a:gd name="connsiteY2" fmla="*/ 76 h 64619"/>
                <a:gd name="connsiteX3" fmla="*/ 245 w 61002"/>
                <a:gd name="connsiteY3" fmla="*/ 32244 h 64619"/>
                <a:gd name="connsiteX4" fmla="*/ 34941 w 61002"/>
                <a:gd name="connsiteY4" fmla="*/ 64695 h 64619"/>
                <a:gd name="connsiteX5" fmla="*/ 61247 w 61002"/>
                <a:gd name="connsiteY5" fmla="*/ 46273 h 64619"/>
                <a:gd name="connsiteX6" fmla="*/ 58830 w 61002"/>
                <a:gd name="connsiteY6" fmla="*/ 44289 h 64619"/>
                <a:gd name="connsiteX7" fmla="*/ 56270 w 61002"/>
                <a:gd name="connsiteY7" fmla="*/ 46557 h 64619"/>
                <a:gd name="connsiteX8" fmla="*/ 35936 w 61002"/>
                <a:gd name="connsiteY8" fmla="*/ 60161 h 64619"/>
                <a:gd name="connsiteX9" fmla="*/ 18588 w 61002"/>
                <a:gd name="connsiteY9" fmla="*/ 51800 h 64619"/>
                <a:gd name="connsiteX10" fmla="*/ 13185 w 61002"/>
                <a:gd name="connsiteY10" fmla="*/ 30969 h 64619"/>
                <a:gd name="connsiteX11" fmla="*/ 57266 w 61002"/>
                <a:gd name="connsiteY11" fmla="*/ 30969 h 64619"/>
                <a:gd name="connsiteX12" fmla="*/ 13327 w 61002"/>
                <a:gd name="connsiteY12" fmla="*/ 27284 h 64619"/>
                <a:gd name="connsiteX13" fmla="*/ 33092 w 61002"/>
                <a:gd name="connsiteY13" fmla="*/ 4044 h 64619"/>
                <a:gd name="connsiteX14" fmla="*/ 51293 w 61002"/>
                <a:gd name="connsiteY14" fmla="*/ 27284 h 64619"/>
                <a:gd name="connsiteX15" fmla="*/ 13327 w 61002"/>
                <a:gd name="connsiteY15" fmla="*/ 27284 h 6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002" h="64619">
                  <a:moveTo>
                    <a:pt x="57266" y="30969"/>
                  </a:moveTo>
                  <a:cubicBezTo>
                    <a:pt x="60252" y="30969"/>
                    <a:pt x="61247" y="30969"/>
                    <a:pt x="61247" y="27851"/>
                  </a:cubicBezTo>
                  <a:cubicBezTo>
                    <a:pt x="61247" y="15381"/>
                    <a:pt x="54280" y="76"/>
                    <a:pt x="33092" y="76"/>
                  </a:cubicBezTo>
                  <a:cubicBezTo>
                    <a:pt x="14464" y="76"/>
                    <a:pt x="245" y="14814"/>
                    <a:pt x="245" y="32244"/>
                  </a:cubicBezTo>
                  <a:cubicBezTo>
                    <a:pt x="245" y="50241"/>
                    <a:pt x="16029" y="64695"/>
                    <a:pt x="34941" y="64695"/>
                  </a:cubicBezTo>
                  <a:cubicBezTo>
                    <a:pt x="54137" y="64695"/>
                    <a:pt x="61247" y="49391"/>
                    <a:pt x="61247" y="46273"/>
                  </a:cubicBezTo>
                  <a:cubicBezTo>
                    <a:pt x="61247" y="45706"/>
                    <a:pt x="60963" y="44289"/>
                    <a:pt x="58830" y="44289"/>
                  </a:cubicBezTo>
                  <a:cubicBezTo>
                    <a:pt x="56981" y="44289"/>
                    <a:pt x="56697" y="45140"/>
                    <a:pt x="56270" y="46557"/>
                  </a:cubicBezTo>
                  <a:cubicBezTo>
                    <a:pt x="51862" y="58035"/>
                    <a:pt x="41055" y="60161"/>
                    <a:pt x="35936" y="60161"/>
                  </a:cubicBezTo>
                  <a:cubicBezTo>
                    <a:pt x="29253" y="60161"/>
                    <a:pt x="22854" y="57185"/>
                    <a:pt x="18588" y="51800"/>
                  </a:cubicBezTo>
                  <a:cubicBezTo>
                    <a:pt x="13327" y="45140"/>
                    <a:pt x="13185" y="36495"/>
                    <a:pt x="13185" y="30969"/>
                  </a:cubicBezTo>
                  <a:lnTo>
                    <a:pt x="57266" y="30969"/>
                  </a:lnTo>
                  <a:close/>
                  <a:moveTo>
                    <a:pt x="13327" y="27284"/>
                  </a:moveTo>
                  <a:cubicBezTo>
                    <a:pt x="14891" y="7303"/>
                    <a:pt x="27689" y="4044"/>
                    <a:pt x="33092" y="4044"/>
                  </a:cubicBezTo>
                  <a:cubicBezTo>
                    <a:pt x="50582" y="4044"/>
                    <a:pt x="51151" y="23742"/>
                    <a:pt x="51293" y="27284"/>
                  </a:cubicBezTo>
                  <a:lnTo>
                    <a:pt x="13327" y="27284"/>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4" name="Freeform: Shape 2253">
              <a:extLst>
                <a:ext uri="{FF2B5EF4-FFF2-40B4-BE49-F238E27FC236}">
                  <a16:creationId xmlns:a16="http://schemas.microsoft.com/office/drawing/2014/main" id="{4C0A3FB9-2AC0-0441-9D06-40B5A958D576}"/>
                </a:ext>
              </a:extLst>
            </p:cNvPr>
            <p:cNvSpPr/>
            <p:nvPr>
              <p:custDataLst>
                <p:tags r:id="rId19"/>
              </p:custDataLst>
            </p:nvPr>
          </p:nvSpPr>
          <p:spPr>
            <a:xfrm>
              <a:off x="14301694" y="5590891"/>
              <a:ext cx="79021" cy="91705"/>
            </a:xfrm>
            <a:custGeom>
              <a:avLst/>
              <a:gdLst>
                <a:gd name="connsiteX0" fmla="*/ 72363 w 79021"/>
                <a:gd name="connsiteY0" fmla="*/ 12626 h 91705"/>
                <a:gd name="connsiteX1" fmla="*/ 63425 w 79021"/>
                <a:gd name="connsiteY1" fmla="*/ 15460 h 91705"/>
                <a:gd name="connsiteX2" fmla="*/ 59768 w 79021"/>
                <a:gd name="connsiteY2" fmla="*/ 23355 h 91705"/>
                <a:gd name="connsiteX3" fmla="*/ 67285 w 79021"/>
                <a:gd name="connsiteY3" fmla="*/ 30441 h 91705"/>
                <a:gd name="connsiteX4" fmla="*/ 78660 w 79021"/>
                <a:gd name="connsiteY4" fmla="*/ 17485 h 91705"/>
                <a:gd name="connsiteX5" fmla="*/ 54690 w 79021"/>
                <a:gd name="connsiteY5" fmla="*/ 75 h 91705"/>
                <a:gd name="connsiteX6" fmla="*/ 249 w 79021"/>
                <a:gd name="connsiteY6" fmla="*/ 57568 h 91705"/>
                <a:gd name="connsiteX7" fmla="*/ 33157 w 79021"/>
                <a:gd name="connsiteY7" fmla="*/ 91780 h 91705"/>
                <a:gd name="connsiteX8" fmla="*/ 79270 w 79021"/>
                <a:gd name="connsiteY8" fmla="*/ 67892 h 91705"/>
                <a:gd name="connsiteX9" fmla="*/ 76832 w 79021"/>
                <a:gd name="connsiteY9" fmla="*/ 65261 h 91705"/>
                <a:gd name="connsiteX10" fmla="*/ 74191 w 79021"/>
                <a:gd name="connsiteY10" fmla="*/ 67285 h 91705"/>
                <a:gd name="connsiteX11" fmla="*/ 33563 w 79021"/>
                <a:gd name="connsiteY11" fmla="*/ 87327 h 91705"/>
                <a:gd name="connsiteX12" fmla="*/ 15281 w 79021"/>
                <a:gd name="connsiteY12" fmla="*/ 65261 h 91705"/>
                <a:gd name="connsiteX13" fmla="*/ 26250 w 79021"/>
                <a:gd name="connsiteY13" fmla="*/ 24773 h 91705"/>
                <a:gd name="connsiteX14" fmla="*/ 54893 w 79021"/>
                <a:gd name="connsiteY14" fmla="*/ 4528 h 91705"/>
                <a:gd name="connsiteX15" fmla="*/ 72363 w 79021"/>
                <a:gd name="connsiteY15" fmla="*/ 12626 h 9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21" h="91705">
                  <a:moveTo>
                    <a:pt x="72363" y="12626"/>
                  </a:moveTo>
                  <a:cubicBezTo>
                    <a:pt x="69113" y="12626"/>
                    <a:pt x="66269" y="12626"/>
                    <a:pt x="63425" y="15460"/>
                  </a:cubicBezTo>
                  <a:cubicBezTo>
                    <a:pt x="60175" y="18497"/>
                    <a:pt x="59768" y="21938"/>
                    <a:pt x="59768" y="23355"/>
                  </a:cubicBezTo>
                  <a:cubicBezTo>
                    <a:pt x="59768" y="28214"/>
                    <a:pt x="63425" y="30441"/>
                    <a:pt x="67285" y="30441"/>
                  </a:cubicBezTo>
                  <a:cubicBezTo>
                    <a:pt x="73176" y="30441"/>
                    <a:pt x="78660" y="25582"/>
                    <a:pt x="78660" y="17485"/>
                  </a:cubicBezTo>
                  <a:cubicBezTo>
                    <a:pt x="78660" y="7565"/>
                    <a:pt x="69113" y="75"/>
                    <a:pt x="54690" y="75"/>
                  </a:cubicBezTo>
                  <a:cubicBezTo>
                    <a:pt x="27266" y="75"/>
                    <a:pt x="249" y="29024"/>
                    <a:pt x="249" y="57568"/>
                  </a:cubicBezTo>
                  <a:cubicBezTo>
                    <a:pt x="249" y="75788"/>
                    <a:pt x="12031" y="91780"/>
                    <a:pt x="33157" y="91780"/>
                  </a:cubicBezTo>
                  <a:cubicBezTo>
                    <a:pt x="62206" y="91780"/>
                    <a:pt x="79270" y="70322"/>
                    <a:pt x="79270" y="67892"/>
                  </a:cubicBezTo>
                  <a:cubicBezTo>
                    <a:pt x="79270" y="66678"/>
                    <a:pt x="78051" y="65261"/>
                    <a:pt x="76832" y="65261"/>
                  </a:cubicBezTo>
                  <a:cubicBezTo>
                    <a:pt x="75816" y="65261"/>
                    <a:pt x="75410" y="65666"/>
                    <a:pt x="74191" y="67285"/>
                  </a:cubicBezTo>
                  <a:cubicBezTo>
                    <a:pt x="58143" y="87327"/>
                    <a:pt x="36001" y="87327"/>
                    <a:pt x="33563" y="87327"/>
                  </a:cubicBezTo>
                  <a:cubicBezTo>
                    <a:pt x="20766" y="87327"/>
                    <a:pt x="15281" y="77407"/>
                    <a:pt x="15281" y="65261"/>
                  </a:cubicBezTo>
                  <a:cubicBezTo>
                    <a:pt x="15281" y="56961"/>
                    <a:pt x="19344" y="37324"/>
                    <a:pt x="26250" y="24773"/>
                  </a:cubicBezTo>
                  <a:cubicBezTo>
                    <a:pt x="32548" y="13233"/>
                    <a:pt x="43720" y="4528"/>
                    <a:pt x="54893" y="4528"/>
                  </a:cubicBezTo>
                  <a:cubicBezTo>
                    <a:pt x="61800" y="4528"/>
                    <a:pt x="69519" y="7160"/>
                    <a:pt x="72363" y="12626"/>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5" name="Freeform: Shape 2254">
              <a:extLst>
                <a:ext uri="{FF2B5EF4-FFF2-40B4-BE49-F238E27FC236}">
                  <a16:creationId xmlns:a16="http://schemas.microsoft.com/office/drawing/2014/main" id="{E5221095-DE04-585F-F901-BD8E9ACCDEF3}"/>
                </a:ext>
              </a:extLst>
            </p:cNvPr>
            <p:cNvSpPr/>
            <p:nvPr>
              <p:custDataLst>
                <p:tags r:id="rId20"/>
              </p:custDataLst>
            </p:nvPr>
          </p:nvSpPr>
          <p:spPr>
            <a:xfrm>
              <a:off x="14390233" y="5502689"/>
              <a:ext cx="62851" cy="94094"/>
            </a:xfrm>
            <a:custGeom>
              <a:avLst/>
              <a:gdLst>
                <a:gd name="connsiteX0" fmla="*/ 63104 w 62851"/>
                <a:gd name="connsiteY0" fmla="*/ 68374 h 94094"/>
                <a:gd name="connsiteX1" fmla="*/ 58269 w 62851"/>
                <a:gd name="connsiteY1" fmla="*/ 68374 h 94094"/>
                <a:gd name="connsiteX2" fmla="*/ 54572 w 62851"/>
                <a:gd name="connsiteY2" fmla="*/ 81270 h 94094"/>
                <a:gd name="connsiteX3" fmla="*/ 40495 w 62851"/>
                <a:gd name="connsiteY3" fmla="*/ 82120 h 94094"/>
                <a:gd name="connsiteX4" fmla="*/ 14331 w 62851"/>
                <a:gd name="connsiteY4" fmla="*/ 82120 h 94094"/>
                <a:gd name="connsiteX5" fmla="*/ 42770 w 62851"/>
                <a:gd name="connsiteY5" fmla="*/ 58313 h 94094"/>
                <a:gd name="connsiteX6" fmla="*/ 63104 w 62851"/>
                <a:gd name="connsiteY6" fmla="*/ 27704 h 94094"/>
                <a:gd name="connsiteX7" fmla="*/ 29830 w 62851"/>
                <a:gd name="connsiteY7" fmla="*/ 71 h 94094"/>
                <a:gd name="connsiteX8" fmla="*/ 253 w 62851"/>
                <a:gd name="connsiteY8" fmla="*/ 25436 h 94094"/>
                <a:gd name="connsiteX9" fmla="*/ 7789 w 62851"/>
                <a:gd name="connsiteY9" fmla="*/ 33372 h 94094"/>
                <a:gd name="connsiteX10" fmla="*/ 15326 w 62851"/>
                <a:gd name="connsiteY10" fmla="*/ 25862 h 94094"/>
                <a:gd name="connsiteX11" fmla="*/ 6936 w 62851"/>
                <a:gd name="connsiteY11" fmla="*/ 18351 h 94094"/>
                <a:gd name="connsiteX12" fmla="*/ 27697 w 62851"/>
                <a:gd name="connsiteY12" fmla="*/ 5172 h 94094"/>
                <a:gd name="connsiteX13" fmla="*/ 49311 w 62851"/>
                <a:gd name="connsiteY13" fmla="*/ 27704 h 94094"/>
                <a:gd name="connsiteX14" fmla="*/ 35945 w 62851"/>
                <a:gd name="connsiteY14" fmla="*/ 54912 h 94094"/>
                <a:gd name="connsiteX15" fmla="*/ 1675 w 62851"/>
                <a:gd name="connsiteY15" fmla="*/ 88638 h 94094"/>
                <a:gd name="connsiteX16" fmla="*/ 253 w 62851"/>
                <a:gd name="connsiteY16" fmla="*/ 94165 h 94094"/>
                <a:gd name="connsiteX17" fmla="*/ 58838 w 62851"/>
                <a:gd name="connsiteY17" fmla="*/ 94165 h 94094"/>
                <a:gd name="connsiteX18" fmla="*/ 63104 w 62851"/>
                <a:gd name="connsiteY18" fmla="*/ 68374 h 9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51" h="94094">
                  <a:moveTo>
                    <a:pt x="63104" y="68374"/>
                  </a:moveTo>
                  <a:lnTo>
                    <a:pt x="58269" y="68374"/>
                  </a:lnTo>
                  <a:cubicBezTo>
                    <a:pt x="57843" y="71492"/>
                    <a:pt x="56421" y="79853"/>
                    <a:pt x="54572" y="81270"/>
                  </a:cubicBezTo>
                  <a:cubicBezTo>
                    <a:pt x="53435" y="82120"/>
                    <a:pt x="42486" y="82120"/>
                    <a:pt x="40495" y="82120"/>
                  </a:cubicBezTo>
                  <a:lnTo>
                    <a:pt x="14331" y="82120"/>
                  </a:lnTo>
                  <a:cubicBezTo>
                    <a:pt x="29261" y="68941"/>
                    <a:pt x="34238" y="64973"/>
                    <a:pt x="42770" y="58313"/>
                  </a:cubicBezTo>
                  <a:cubicBezTo>
                    <a:pt x="53293" y="49952"/>
                    <a:pt x="63104" y="41166"/>
                    <a:pt x="63104" y="27704"/>
                  </a:cubicBezTo>
                  <a:cubicBezTo>
                    <a:pt x="63104" y="10557"/>
                    <a:pt x="48031" y="71"/>
                    <a:pt x="29830" y="71"/>
                  </a:cubicBezTo>
                  <a:cubicBezTo>
                    <a:pt x="12198" y="71"/>
                    <a:pt x="253" y="12399"/>
                    <a:pt x="253" y="25436"/>
                  </a:cubicBezTo>
                  <a:cubicBezTo>
                    <a:pt x="253" y="32664"/>
                    <a:pt x="6368" y="33372"/>
                    <a:pt x="7789" y="33372"/>
                  </a:cubicBezTo>
                  <a:cubicBezTo>
                    <a:pt x="11202" y="33372"/>
                    <a:pt x="15326" y="30963"/>
                    <a:pt x="15326" y="25862"/>
                  </a:cubicBezTo>
                  <a:cubicBezTo>
                    <a:pt x="15326" y="23311"/>
                    <a:pt x="14331" y="18351"/>
                    <a:pt x="6936" y="18351"/>
                  </a:cubicBezTo>
                  <a:cubicBezTo>
                    <a:pt x="11344" y="8290"/>
                    <a:pt x="21014" y="5172"/>
                    <a:pt x="27697" y="5172"/>
                  </a:cubicBezTo>
                  <a:cubicBezTo>
                    <a:pt x="41917" y="5172"/>
                    <a:pt x="49311" y="16225"/>
                    <a:pt x="49311" y="27704"/>
                  </a:cubicBezTo>
                  <a:cubicBezTo>
                    <a:pt x="49311" y="40032"/>
                    <a:pt x="40495" y="49810"/>
                    <a:pt x="35945" y="54912"/>
                  </a:cubicBezTo>
                  <a:lnTo>
                    <a:pt x="1675" y="88638"/>
                  </a:lnTo>
                  <a:cubicBezTo>
                    <a:pt x="253" y="89914"/>
                    <a:pt x="253" y="90197"/>
                    <a:pt x="253" y="94165"/>
                  </a:cubicBezTo>
                  <a:lnTo>
                    <a:pt x="58838" y="94165"/>
                  </a:lnTo>
                  <a:lnTo>
                    <a:pt x="63104" y="68374"/>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6" name="Freeform: Shape 2255">
              <a:extLst>
                <a:ext uri="{FF2B5EF4-FFF2-40B4-BE49-F238E27FC236}">
                  <a16:creationId xmlns:a16="http://schemas.microsoft.com/office/drawing/2014/main" id="{1EA6237E-76FA-5B4F-8BCA-ED090D279A47}"/>
                </a:ext>
              </a:extLst>
            </p:cNvPr>
            <p:cNvSpPr/>
            <p:nvPr>
              <p:custDataLst>
                <p:tags r:id="rId21"/>
              </p:custDataLst>
            </p:nvPr>
          </p:nvSpPr>
          <p:spPr>
            <a:xfrm>
              <a:off x="14528922" y="5562347"/>
              <a:ext cx="135087" cy="134825"/>
            </a:xfrm>
            <a:custGeom>
              <a:avLst/>
              <a:gdLst>
                <a:gd name="connsiteX0" fmla="*/ 71968 w 135087"/>
                <a:gd name="connsiteY0" fmla="*/ 71536 h 134825"/>
                <a:gd name="connsiteX1" fmla="*/ 128643 w 135087"/>
                <a:gd name="connsiteY1" fmla="*/ 71536 h 134825"/>
                <a:gd name="connsiteX2" fmla="*/ 135347 w 135087"/>
                <a:gd name="connsiteY2" fmla="*/ 67488 h 134825"/>
                <a:gd name="connsiteX3" fmla="*/ 128643 w 135087"/>
                <a:gd name="connsiteY3" fmla="*/ 63439 h 134825"/>
                <a:gd name="connsiteX4" fmla="*/ 71968 w 135087"/>
                <a:gd name="connsiteY4" fmla="*/ 63439 h 134825"/>
                <a:gd name="connsiteX5" fmla="*/ 71968 w 135087"/>
                <a:gd name="connsiteY5" fmla="*/ 6755 h 134825"/>
                <a:gd name="connsiteX6" fmla="*/ 67905 w 135087"/>
                <a:gd name="connsiteY6" fmla="*/ 75 h 134825"/>
                <a:gd name="connsiteX7" fmla="*/ 63842 w 135087"/>
                <a:gd name="connsiteY7" fmla="*/ 6755 h 134825"/>
                <a:gd name="connsiteX8" fmla="*/ 63842 w 135087"/>
                <a:gd name="connsiteY8" fmla="*/ 63439 h 134825"/>
                <a:gd name="connsiteX9" fmla="*/ 6963 w 135087"/>
                <a:gd name="connsiteY9" fmla="*/ 63439 h 134825"/>
                <a:gd name="connsiteX10" fmla="*/ 260 w 135087"/>
                <a:gd name="connsiteY10" fmla="*/ 67488 h 134825"/>
                <a:gd name="connsiteX11" fmla="*/ 6963 w 135087"/>
                <a:gd name="connsiteY11" fmla="*/ 71536 h 134825"/>
                <a:gd name="connsiteX12" fmla="*/ 63842 w 135087"/>
                <a:gd name="connsiteY12" fmla="*/ 71536 h 134825"/>
                <a:gd name="connsiteX13" fmla="*/ 63842 w 135087"/>
                <a:gd name="connsiteY13" fmla="*/ 128220 h 134825"/>
                <a:gd name="connsiteX14" fmla="*/ 67905 w 135087"/>
                <a:gd name="connsiteY14" fmla="*/ 134900 h 134825"/>
                <a:gd name="connsiteX15" fmla="*/ 71968 w 135087"/>
                <a:gd name="connsiteY15" fmla="*/ 128220 h 134825"/>
                <a:gd name="connsiteX16" fmla="*/ 71968 w 135087"/>
                <a:gd name="connsiteY16" fmla="*/ 71536 h 1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087" h="134825">
                  <a:moveTo>
                    <a:pt x="71968" y="71536"/>
                  </a:moveTo>
                  <a:lnTo>
                    <a:pt x="128643" y="71536"/>
                  </a:lnTo>
                  <a:cubicBezTo>
                    <a:pt x="131487" y="71536"/>
                    <a:pt x="135347" y="71536"/>
                    <a:pt x="135347" y="67488"/>
                  </a:cubicBezTo>
                  <a:cubicBezTo>
                    <a:pt x="135347" y="63439"/>
                    <a:pt x="131487" y="63439"/>
                    <a:pt x="128643" y="63439"/>
                  </a:cubicBezTo>
                  <a:lnTo>
                    <a:pt x="71968" y="63439"/>
                  </a:lnTo>
                  <a:lnTo>
                    <a:pt x="71968" y="6755"/>
                  </a:lnTo>
                  <a:cubicBezTo>
                    <a:pt x="71968" y="3921"/>
                    <a:pt x="71968" y="75"/>
                    <a:pt x="67905" y="75"/>
                  </a:cubicBezTo>
                  <a:cubicBezTo>
                    <a:pt x="63842" y="75"/>
                    <a:pt x="63842" y="3921"/>
                    <a:pt x="63842" y="6755"/>
                  </a:cubicBezTo>
                  <a:lnTo>
                    <a:pt x="63842" y="63439"/>
                  </a:lnTo>
                  <a:lnTo>
                    <a:pt x="6963" y="63439"/>
                  </a:lnTo>
                  <a:cubicBezTo>
                    <a:pt x="4119" y="63439"/>
                    <a:pt x="260" y="63439"/>
                    <a:pt x="260" y="67488"/>
                  </a:cubicBezTo>
                  <a:cubicBezTo>
                    <a:pt x="260" y="71536"/>
                    <a:pt x="4119" y="71536"/>
                    <a:pt x="6963" y="71536"/>
                  </a:cubicBezTo>
                  <a:lnTo>
                    <a:pt x="63842" y="71536"/>
                  </a:lnTo>
                  <a:lnTo>
                    <a:pt x="63842" y="128220"/>
                  </a:lnTo>
                  <a:cubicBezTo>
                    <a:pt x="63842" y="131054"/>
                    <a:pt x="63842" y="134900"/>
                    <a:pt x="67905" y="134900"/>
                  </a:cubicBezTo>
                  <a:cubicBezTo>
                    <a:pt x="71968" y="134900"/>
                    <a:pt x="71968" y="131054"/>
                    <a:pt x="71968" y="128220"/>
                  </a:cubicBezTo>
                  <a:lnTo>
                    <a:pt x="71968" y="71536"/>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7" name="Freeform: Shape 2256">
              <a:extLst>
                <a:ext uri="{FF2B5EF4-FFF2-40B4-BE49-F238E27FC236}">
                  <a16:creationId xmlns:a16="http://schemas.microsoft.com/office/drawing/2014/main" id="{CB24BE13-26A9-058B-FB48-36A9C60F1134}"/>
                </a:ext>
              </a:extLst>
            </p:cNvPr>
            <p:cNvSpPr/>
            <p:nvPr>
              <p:custDataLst>
                <p:tags r:id="rId22"/>
              </p:custDataLst>
            </p:nvPr>
          </p:nvSpPr>
          <p:spPr>
            <a:xfrm>
              <a:off x="14738764" y="5545544"/>
              <a:ext cx="67035" cy="134825"/>
            </a:xfrm>
            <a:custGeom>
              <a:avLst/>
              <a:gdLst>
                <a:gd name="connsiteX0" fmla="*/ 41913 w 67035"/>
                <a:gd name="connsiteY0" fmla="*/ 5338 h 134825"/>
                <a:gd name="connsiteX1" fmla="*/ 37241 w 67035"/>
                <a:gd name="connsiteY1" fmla="*/ 75 h 134825"/>
                <a:gd name="connsiteX2" fmla="*/ 270 w 67035"/>
                <a:gd name="connsiteY2" fmla="*/ 13031 h 134825"/>
                <a:gd name="connsiteX3" fmla="*/ 270 w 67035"/>
                <a:gd name="connsiteY3" fmla="*/ 19307 h 134825"/>
                <a:gd name="connsiteX4" fmla="*/ 26881 w 67035"/>
                <a:gd name="connsiteY4" fmla="*/ 14043 h 134825"/>
                <a:gd name="connsiteX5" fmla="*/ 26881 w 67035"/>
                <a:gd name="connsiteY5" fmla="*/ 118907 h 134825"/>
                <a:gd name="connsiteX6" fmla="*/ 7989 w 67035"/>
                <a:gd name="connsiteY6" fmla="*/ 128625 h 134825"/>
                <a:gd name="connsiteX7" fmla="*/ 1489 w 67035"/>
                <a:gd name="connsiteY7" fmla="*/ 128625 h 134825"/>
                <a:gd name="connsiteX8" fmla="*/ 1489 w 67035"/>
                <a:gd name="connsiteY8" fmla="*/ 134900 h 134825"/>
                <a:gd name="connsiteX9" fmla="*/ 34397 w 67035"/>
                <a:gd name="connsiteY9" fmla="*/ 134293 h 134825"/>
                <a:gd name="connsiteX10" fmla="*/ 67305 w 67035"/>
                <a:gd name="connsiteY10" fmla="*/ 134900 h 134825"/>
                <a:gd name="connsiteX11" fmla="*/ 67305 w 67035"/>
                <a:gd name="connsiteY11" fmla="*/ 128625 h 134825"/>
                <a:gd name="connsiteX12" fmla="*/ 60805 w 67035"/>
                <a:gd name="connsiteY12" fmla="*/ 128625 h 134825"/>
                <a:gd name="connsiteX13" fmla="*/ 41913 w 67035"/>
                <a:gd name="connsiteY13" fmla="*/ 118907 h 134825"/>
                <a:gd name="connsiteX14" fmla="*/ 41913 w 67035"/>
                <a:gd name="connsiteY14" fmla="*/ 5338 h 1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035" h="134825">
                  <a:moveTo>
                    <a:pt x="41913" y="5338"/>
                  </a:moveTo>
                  <a:cubicBezTo>
                    <a:pt x="41913" y="480"/>
                    <a:pt x="41913" y="75"/>
                    <a:pt x="37241" y="75"/>
                  </a:cubicBezTo>
                  <a:cubicBezTo>
                    <a:pt x="24646" y="13031"/>
                    <a:pt x="6770" y="13031"/>
                    <a:pt x="270" y="13031"/>
                  </a:cubicBezTo>
                  <a:lnTo>
                    <a:pt x="270" y="19307"/>
                  </a:lnTo>
                  <a:cubicBezTo>
                    <a:pt x="4332" y="19307"/>
                    <a:pt x="16318" y="19307"/>
                    <a:pt x="26881" y="14043"/>
                  </a:cubicBezTo>
                  <a:lnTo>
                    <a:pt x="26881" y="118907"/>
                  </a:lnTo>
                  <a:cubicBezTo>
                    <a:pt x="26881" y="126195"/>
                    <a:pt x="26271" y="128625"/>
                    <a:pt x="7989" y="128625"/>
                  </a:cubicBezTo>
                  <a:lnTo>
                    <a:pt x="1489" y="128625"/>
                  </a:lnTo>
                  <a:lnTo>
                    <a:pt x="1489" y="134900"/>
                  </a:lnTo>
                  <a:cubicBezTo>
                    <a:pt x="8598" y="134293"/>
                    <a:pt x="26271" y="134293"/>
                    <a:pt x="34397" y="134293"/>
                  </a:cubicBezTo>
                  <a:cubicBezTo>
                    <a:pt x="42523" y="134293"/>
                    <a:pt x="60196" y="134293"/>
                    <a:pt x="67305" y="134900"/>
                  </a:cubicBezTo>
                  <a:lnTo>
                    <a:pt x="67305" y="128625"/>
                  </a:lnTo>
                  <a:lnTo>
                    <a:pt x="60805" y="128625"/>
                  </a:lnTo>
                  <a:cubicBezTo>
                    <a:pt x="42523" y="128625"/>
                    <a:pt x="41913" y="126398"/>
                    <a:pt x="41913" y="118907"/>
                  </a:cubicBezTo>
                  <a:lnTo>
                    <a:pt x="41913" y="5338"/>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8" name="Freeform: Shape 2257">
              <a:extLst>
                <a:ext uri="{FF2B5EF4-FFF2-40B4-BE49-F238E27FC236}">
                  <a16:creationId xmlns:a16="http://schemas.microsoft.com/office/drawing/2014/main" id="{C3A62376-40EA-AFF4-2BB3-4B51F9B0BF78}"/>
                </a:ext>
              </a:extLst>
            </p:cNvPr>
            <p:cNvSpPr/>
            <p:nvPr>
              <p:custDataLst>
                <p:tags r:id="rId23"/>
              </p:custDataLst>
            </p:nvPr>
          </p:nvSpPr>
          <p:spPr>
            <a:xfrm>
              <a:off x="14884256" y="5625711"/>
              <a:ext cx="124117" cy="8097"/>
            </a:xfrm>
            <a:custGeom>
              <a:avLst/>
              <a:gdLst>
                <a:gd name="connsiteX0" fmla="*/ 117285 w 124117"/>
                <a:gd name="connsiteY0" fmla="*/ 8172 h 8097"/>
                <a:gd name="connsiteX1" fmla="*/ 124395 w 124117"/>
                <a:gd name="connsiteY1" fmla="*/ 4124 h 8097"/>
                <a:gd name="connsiteX2" fmla="*/ 117285 w 124117"/>
                <a:gd name="connsiteY2" fmla="*/ 75 h 8097"/>
                <a:gd name="connsiteX3" fmla="*/ 7387 w 124117"/>
                <a:gd name="connsiteY3" fmla="*/ 75 h 8097"/>
                <a:gd name="connsiteX4" fmla="*/ 277 w 124117"/>
                <a:gd name="connsiteY4" fmla="*/ 4124 h 8097"/>
                <a:gd name="connsiteX5" fmla="*/ 7387 w 124117"/>
                <a:gd name="connsiteY5" fmla="*/ 8172 h 8097"/>
                <a:gd name="connsiteX6" fmla="*/ 117285 w 124117"/>
                <a:gd name="connsiteY6" fmla="*/ 8172 h 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17" h="8097">
                  <a:moveTo>
                    <a:pt x="117285" y="8172"/>
                  </a:moveTo>
                  <a:cubicBezTo>
                    <a:pt x="120738" y="8172"/>
                    <a:pt x="124395" y="8172"/>
                    <a:pt x="124395" y="4124"/>
                  </a:cubicBezTo>
                  <a:cubicBezTo>
                    <a:pt x="124395" y="75"/>
                    <a:pt x="120738" y="75"/>
                    <a:pt x="117285" y="75"/>
                  </a:cubicBezTo>
                  <a:lnTo>
                    <a:pt x="7387" y="75"/>
                  </a:lnTo>
                  <a:cubicBezTo>
                    <a:pt x="3933" y="75"/>
                    <a:pt x="277" y="75"/>
                    <a:pt x="277" y="4124"/>
                  </a:cubicBezTo>
                  <a:cubicBezTo>
                    <a:pt x="277" y="8172"/>
                    <a:pt x="3933" y="8172"/>
                    <a:pt x="7387" y="8172"/>
                  </a:cubicBezTo>
                  <a:lnTo>
                    <a:pt x="117285" y="8172"/>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9" name="Freeform: Shape 2258">
              <a:extLst>
                <a:ext uri="{FF2B5EF4-FFF2-40B4-BE49-F238E27FC236}">
                  <a16:creationId xmlns:a16="http://schemas.microsoft.com/office/drawing/2014/main" id="{E31237EC-52F6-55F5-B4CA-7E21BC16AF38}"/>
                </a:ext>
              </a:extLst>
            </p:cNvPr>
            <p:cNvSpPr/>
            <p:nvPr>
              <p:custDataLst>
                <p:tags r:id="rId24"/>
              </p:custDataLst>
            </p:nvPr>
          </p:nvSpPr>
          <p:spPr>
            <a:xfrm>
              <a:off x="15074190" y="5590891"/>
              <a:ext cx="106647" cy="133003"/>
            </a:xfrm>
            <a:custGeom>
              <a:avLst/>
              <a:gdLst>
                <a:gd name="connsiteX0" fmla="*/ 4959 w 106647"/>
                <a:gd name="connsiteY0" fmla="*/ 38134 h 133003"/>
                <a:gd name="connsiteX1" fmla="*/ 37258 w 106647"/>
                <a:gd name="connsiteY1" fmla="*/ 14650 h 133003"/>
                <a:gd name="connsiteX2" fmla="*/ 70167 w 106647"/>
                <a:gd name="connsiteY2" fmla="*/ 66070 h 133003"/>
                <a:gd name="connsiteX3" fmla="*/ 67729 w 106647"/>
                <a:gd name="connsiteY3" fmla="*/ 85910 h 133003"/>
                <a:gd name="connsiteX4" fmla="*/ 57166 w 106647"/>
                <a:gd name="connsiteY4" fmla="*/ 129434 h 133003"/>
                <a:gd name="connsiteX5" fmla="*/ 59807 w 106647"/>
                <a:gd name="connsiteY5" fmla="*/ 133078 h 133003"/>
                <a:gd name="connsiteX6" fmla="*/ 66307 w 106647"/>
                <a:gd name="connsiteY6" fmla="*/ 120932 h 133003"/>
                <a:gd name="connsiteX7" fmla="*/ 73823 w 106647"/>
                <a:gd name="connsiteY7" fmla="*/ 86112 h 133003"/>
                <a:gd name="connsiteX8" fmla="*/ 75448 w 106647"/>
                <a:gd name="connsiteY8" fmla="*/ 78217 h 133003"/>
                <a:gd name="connsiteX9" fmla="*/ 103075 w 106647"/>
                <a:gd name="connsiteY9" fmla="*/ 12019 h 133003"/>
                <a:gd name="connsiteX10" fmla="*/ 106935 w 106647"/>
                <a:gd name="connsiteY10" fmla="*/ 4326 h 133003"/>
                <a:gd name="connsiteX11" fmla="*/ 104497 w 106647"/>
                <a:gd name="connsiteY11" fmla="*/ 2302 h 133003"/>
                <a:gd name="connsiteX12" fmla="*/ 102059 w 106647"/>
                <a:gd name="connsiteY12" fmla="*/ 3719 h 133003"/>
                <a:gd name="connsiteX13" fmla="*/ 75245 w 106647"/>
                <a:gd name="connsiteY13" fmla="*/ 63641 h 133003"/>
                <a:gd name="connsiteX14" fmla="*/ 66916 w 106647"/>
                <a:gd name="connsiteY14" fmla="*/ 22343 h 133003"/>
                <a:gd name="connsiteX15" fmla="*/ 39899 w 106647"/>
                <a:gd name="connsiteY15" fmla="*/ 75 h 133003"/>
                <a:gd name="connsiteX16" fmla="*/ 287 w 106647"/>
                <a:gd name="connsiteY16" fmla="*/ 37121 h 133003"/>
                <a:gd name="connsiteX17" fmla="*/ 4146 w 106647"/>
                <a:gd name="connsiteY17" fmla="*/ 39146 h 133003"/>
                <a:gd name="connsiteX18" fmla="*/ 4959 w 106647"/>
                <a:gd name="connsiteY18" fmla="*/ 38134 h 1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47" h="133003">
                  <a:moveTo>
                    <a:pt x="4959" y="38134"/>
                  </a:moveTo>
                  <a:cubicBezTo>
                    <a:pt x="12881" y="14853"/>
                    <a:pt x="35024" y="14650"/>
                    <a:pt x="37258" y="14650"/>
                  </a:cubicBezTo>
                  <a:cubicBezTo>
                    <a:pt x="67932" y="14650"/>
                    <a:pt x="70167" y="50078"/>
                    <a:pt x="70167" y="66070"/>
                  </a:cubicBezTo>
                  <a:cubicBezTo>
                    <a:pt x="70167" y="78419"/>
                    <a:pt x="69151" y="81861"/>
                    <a:pt x="67729" y="85910"/>
                  </a:cubicBezTo>
                  <a:cubicBezTo>
                    <a:pt x="63260" y="100688"/>
                    <a:pt x="57166" y="124171"/>
                    <a:pt x="57166" y="129434"/>
                  </a:cubicBezTo>
                  <a:cubicBezTo>
                    <a:pt x="57166" y="131661"/>
                    <a:pt x="58181" y="133078"/>
                    <a:pt x="59807" y="133078"/>
                  </a:cubicBezTo>
                  <a:cubicBezTo>
                    <a:pt x="62447" y="133078"/>
                    <a:pt x="64072" y="128625"/>
                    <a:pt x="66307" y="120932"/>
                  </a:cubicBezTo>
                  <a:cubicBezTo>
                    <a:pt x="70979" y="103927"/>
                    <a:pt x="73011" y="92388"/>
                    <a:pt x="73823" y="86112"/>
                  </a:cubicBezTo>
                  <a:cubicBezTo>
                    <a:pt x="74229" y="83480"/>
                    <a:pt x="74636" y="80849"/>
                    <a:pt x="75448" y="78217"/>
                  </a:cubicBezTo>
                  <a:cubicBezTo>
                    <a:pt x="81949" y="58175"/>
                    <a:pt x="94950" y="28012"/>
                    <a:pt x="103075" y="12019"/>
                  </a:cubicBezTo>
                  <a:cubicBezTo>
                    <a:pt x="104497" y="9589"/>
                    <a:pt x="106935" y="5136"/>
                    <a:pt x="106935" y="4326"/>
                  </a:cubicBezTo>
                  <a:cubicBezTo>
                    <a:pt x="106935" y="2302"/>
                    <a:pt x="104903" y="2302"/>
                    <a:pt x="104497" y="2302"/>
                  </a:cubicBezTo>
                  <a:cubicBezTo>
                    <a:pt x="103888" y="2302"/>
                    <a:pt x="102669" y="2302"/>
                    <a:pt x="102059" y="3719"/>
                  </a:cubicBezTo>
                  <a:cubicBezTo>
                    <a:pt x="91496" y="22951"/>
                    <a:pt x="83371" y="43195"/>
                    <a:pt x="75245" y="63641"/>
                  </a:cubicBezTo>
                  <a:cubicBezTo>
                    <a:pt x="75042" y="57365"/>
                    <a:pt x="74839" y="41980"/>
                    <a:pt x="66916" y="22343"/>
                  </a:cubicBezTo>
                  <a:cubicBezTo>
                    <a:pt x="62041" y="9994"/>
                    <a:pt x="53915" y="75"/>
                    <a:pt x="39899" y="75"/>
                  </a:cubicBezTo>
                  <a:cubicBezTo>
                    <a:pt x="14507" y="75"/>
                    <a:pt x="287" y="30846"/>
                    <a:pt x="287" y="37121"/>
                  </a:cubicBezTo>
                  <a:cubicBezTo>
                    <a:pt x="287" y="39146"/>
                    <a:pt x="2115" y="39146"/>
                    <a:pt x="4146" y="39146"/>
                  </a:cubicBezTo>
                  <a:lnTo>
                    <a:pt x="4959" y="38134"/>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0" name="Freeform: Shape 2259">
              <a:extLst>
                <a:ext uri="{FF2B5EF4-FFF2-40B4-BE49-F238E27FC236}">
                  <a16:creationId xmlns:a16="http://schemas.microsoft.com/office/drawing/2014/main" id="{3C15F44E-D79C-6449-975A-ED76B7F4F70F}"/>
                </a:ext>
              </a:extLst>
            </p:cNvPr>
            <p:cNvSpPr/>
            <p:nvPr>
              <p:custDataLst>
                <p:tags r:id="rId25"/>
              </p:custDataLst>
            </p:nvPr>
          </p:nvSpPr>
          <p:spPr>
            <a:xfrm>
              <a:off x="15195928" y="5508294"/>
              <a:ext cx="53019" cy="242726"/>
            </a:xfrm>
            <a:custGeom>
              <a:avLst/>
              <a:gdLst>
                <a:gd name="connsiteX0" fmla="*/ 53312 w 53019"/>
                <a:gd name="connsiteY0" fmla="*/ 121531 h 242726"/>
                <a:gd name="connsiteX1" fmla="*/ 21622 w 53019"/>
                <a:gd name="connsiteY1" fmla="*/ 17881 h 242726"/>
                <a:gd name="connsiteX2" fmla="*/ 2730 w 53019"/>
                <a:gd name="connsiteY2" fmla="*/ 67 h 242726"/>
                <a:gd name="connsiteX3" fmla="*/ 293 w 53019"/>
                <a:gd name="connsiteY3" fmla="*/ 2091 h 242726"/>
                <a:gd name="connsiteX4" fmla="*/ 1511 w 53019"/>
                <a:gd name="connsiteY4" fmla="*/ 4115 h 242726"/>
                <a:gd name="connsiteX5" fmla="*/ 32795 w 53019"/>
                <a:gd name="connsiteY5" fmla="*/ 63228 h 242726"/>
                <a:gd name="connsiteX6" fmla="*/ 39295 w 53019"/>
                <a:gd name="connsiteY6" fmla="*/ 121329 h 242726"/>
                <a:gd name="connsiteX7" fmla="*/ 32185 w 53019"/>
                <a:gd name="connsiteY7" fmla="*/ 182263 h 242726"/>
                <a:gd name="connsiteX8" fmla="*/ 2121 w 53019"/>
                <a:gd name="connsiteY8" fmla="*/ 238137 h 242726"/>
                <a:gd name="connsiteX9" fmla="*/ 293 w 53019"/>
                <a:gd name="connsiteY9" fmla="*/ 240769 h 242726"/>
                <a:gd name="connsiteX10" fmla="*/ 2730 w 53019"/>
                <a:gd name="connsiteY10" fmla="*/ 242793 h 242726"/>
                <a:gd name="connsiteX11" fmla="*/ 19388 w 53019"/>
                <a:gd name="connsiteY11" fmla="*/ 227610 h 242726"/>
                <a:gd name="connsiteX12" fmla="*/ 53312 w 53019"/>
                <a:gd name="connsiteY12" fmla="*/ 121531 h 24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19" h="242726">
                  <a:moveTo>
                    <a:pt x="53312" y="121531"/>
                  </a:moveTo>
                  <a:cubicBezTo>
                    <a:pt x="53312" y="92785"/>
                    <a:pt x="48233" y="52094"/>
                    <a:pt x="21622" y="17881"/>
                  </a:cubicBezTo>
                  <a:cubicBezTo>
                    <a:pt x="19591" y="15452"/>
                    <a:pt x="6387" y="67"/>
                    <a:pt x="2730" y="67"/>
                  </a:cubicBezTo>
                  <a:cubicBezTo>
                    <a:pt x="1715" y="67"/>
                    <a:pt x="293" y="472"/>
                    <a:pt x="293" y="2091"/>
                  </a:cubicBezTo>
                  <a:cubicBezTo>
                    <a:pt x="293" y="2901"/>
                    <a:pt x="699" y="3508"/>
                    <a:pt x="1511" y="4115"/>
                  </a:cubicBezTo>
                  <a:cubicBezTo>
                    <a:pt x="11262" y="14642"/>
                    <a:pt x="24466" y="31040"/>
                    <a:pt x="32795" y="63228"/>
                  </a:cubicBezTo>
                  <a:cubicBezTo>
                    <a:pt x="37467" y="81650"/>
                    <a:pt x="39295" y="102502"/>
                    <a:pt x="39295" y="121329"/>
                  </a:cubicBezTo>
                  <a:cubicBezTo>
                    <a:pt x="39295" y="141775"/>
                    <a:pt x="37467" y="162424"/>
                    <a:pt x="32185" y="182263"/>
                  </a:cubicBezTo>
                  <a:cubicBezTo>
                    <a:pt x="24466" y="210605"/>
                    <a:pt x="12481" y="226800"/>
                    <a:pt x="2121" y="238137"/>
                  </a:cubicBezTo>
                  <a:cubicBezTo>
                    <a:pt x="293" y="239959"/>
                    <a:pt x="293" y="240364"/>
                    <a:pt x="293" y="240769"/>
                  </a:cubicBezTo>
                  <a:cubicBezTo>
                    <a:pt x="293" y="242388"/>
                    <a:pt x="1715" y="242793"/>
                    <a:pt x="2730" y="242793"/>
                  </a:cubicBezTo>
                  <a:cubicBezTo>
                    <a:pt x="5777" y="242793"/>
                    <a:pt x="16950" y="230444"/>
                    <a:pt x="19388" y="227610"/>
                  </a:cubicBezTo>
                  <a:cubicBezTo>
                    <a:pt x="40108" y="203115"/>
                    <a:pt x="53312" y="166675"/>
                    <a:pt x="53312" y="121531"/>
                  </a:cubicBez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1" name="Freeform: Shape 2260">
              <a:extLst>
                <a:ext uri="{FF2B5EF4-FFF2-40B4-BE49-F238E27FC236}">
                  <a16:creationId xmlns:a16="http://schemas.microsoft.com/office/drawing/2014/main" id="{19D612D6-B1B0-E832-DAE1-77623D054B47}"/>
                </a:ext>
              </a:extLst>
            </p:cNvPr>
            <p:cNvSpPr/>
            <p:nvPr>
              <p:custDataLst>
                <p:tags r:id="rId26"/>
              </p:custDataLst>
            </p:nvPr>
          </p:nvSpPr>
          <p:spPr>
            <a:xfrm>
              <a:off x="15289054" y="5461413"/>
              <a:ext cx="62851" cy="94094"/>
            </a:xfrm>
            <a:custGeom>
              <a:avLst/>
              <a:gdLst>
                <a:gd name="connsiteX0" fmla="*/ 63148 w 62851"/>
                <a:gd name="connsiteY0" fmla="*/ 68372 h 94094"/>
                <a:gd name="connsiteX1" fmla="*/ 58314 w 62851"/>
                <a:gd name="connsiteY1" fmla="*/ 68372 h 94094"/>
                <a:gd name="connsiteX2" fmla="*/ 54616 w 62851"/>
                <a:gd name="connsiteY2" fmla="*/ 81268 h 94094"/>
                <a:gd name="connsiteX3" fmla="*/ 40539 w 62851"/>
                <a:gd name="connsiteY3" fmla="*/ 82118 h 94094"/>
                <a:gd name="connsiteX4" fmla="*/ 14375 w 62851"/>
                <a:gd name="connsiteY4" fmla="*/ 82118 h 94094"/>
                <a:gd name="connsiteX5" fmla="*/ 42814 w 62851"/>
                <a:gd name="connsiteY5" fmla="*/ 58311 h 94094"/>
                <a:gd name="connsiteX6" fmla="*/ 63148 w 62851"/>
                <a:gd name="connsiteY6" fmla="*/ 27702 h 94094"/>
                <a:gd name="connsiteX7" fmla="*/ 29874 w 62851"/>
                <a:gd name="connsiteY7" fmla="*/ 69 h 94094"/>
                <a:gd name="connsiteX8" fmla="*/ 297 w 62851"/>
                <a:gd name="connsiteY8" fmla="*/ 25434 h 94094"/>
                <a:gd name="connsiteX9" fmla="*/ 7834 w 62851"/>
                <a:gd name="connsiteY9" fmla="*/ 33370 h 94094"/>
                <a:gd name="connsiteX10" fmla="*/ 15370 w 62851"/>
                <a:gd name="connsiteY10" fmla="*/ 25860 h 94094"/>
                <a:gd name="connsiteX11" fmla="*/ 6980 w 62851"/>
                <a:gd name="connsiteY11" fmla="*/ 18349 h 94094"/>
                <a:gd name="connsiteX12" fmla="*/ 27741 w 62851"/>
                <a:gd name="connsiteY12" fmla="*/ 5170 h 94094"/>
                <a:gd name="connsiteX13" fmla="*/ 49355 w 62851"/>
                <a:gd name="connsiteY13" fmla="*/ 27702 h 94094"/>
                <a:gd name="connsiteX14" fmla="*/ 35989 w 62851"/>
                <a:gd name="connsiteY14" fmla="*/ 54910 h 94094"/>
                <a:gd name="connsiteX15" fmla="*/ 1719 w 62851"/>
                <a:gd name="connsiteY15" fmla="*/ 88636 h 94094"/>
                <a:gd name="connsiteX16" fmla="*/ 297 w 62851"/>
                <a:gd name="connsiteY16" fmla="*/ 94163 h 94094"/>
                <a:gd name="connsiteX17" fmla="*/ 58882 w 62851"/>
                <a:gd name="connsiteY17" fmla="*/ 94163 h 94094"/>
                <a:gd name="connsiteX18" fmla="*/ 63148 w 62851"/>
                <a:gd name="connsiteY18" fmla="*/ 68372 h 9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51" h="94094">
                  <a:moveTo>
                    <a:pt x="63148" y="68372"/>
                  </a:moveTo>
                  <a:lnTo>
                    <a:pt x="58314" y="68372"/>
                  </a:lnTo>
                  <a:cubicBezTo>
                    <a:pt x="57887" y="71490"/>
                    <a:pt x="56465" y="79851"/>
                    <a:pt x="54616" y="81268"/>
                  </a:cubicBezTo>
                  <a:cubicBezTo>
                    <a:pt x="53479" y="82118"/>
                    <a:pt x="42530" y="82118"/>
                    <a:pt x="40539" y="82118"/>
                  </a:cubicBezTo>
                  <a:lnTo>
                    <a:pt x="14375" y="82118"/>
                  </a:lnTo>
                  <a:cubicBezTo>
                    <a:pt x="29305" y="68939"/>
                    <a:pt x="34282" y="64971"/>
                    <a:pt x="42814" y="58311"/>
                  </a:cubicBezTo>
                  <a:cubicBezTo>
                    <a:pt x="53337" y="49950"/>
                    <a:pt x="63148" y="41164"/>
                    <a:pt x="63148" y="27702"/>
                  </a:cubicBezTo>
                  <a:cubicBezTo>
                    <a:pt x="63148" y="10555"/>
                    <a:pt x="48075" y="69"/>
                    <a:pt x="29874" y="69"/>
                  </a:cubicBezTo>
                  <a:cubicBezTo>
                    <a:pt x="12242" y="69"/>
                    <a:pt x="297" y="12397"/>
                    <a:pt x="297" y="25434"/>
                  </a:cubicBezTo>
                  <a:cubicBezTo>
                    <a:pt x="297" y="32662"/>
                    <a:pt x="6412" y="33370"/>
                    <a:pt x="7834" y="33370"/>
                  </a:cubicBezTo>
                  <a:cubicBezTo>
                    <a:pt x="11246" y="33370"/>
                    <a:pt x="15370" y="30961"/>
                    <a:pt x="15370" y="25860"/>
                  </a:cubicBezTo>
                  <a:cubicBezTo>
                    <a:pt x="15370" y="23309"/>
                    <a:pt x="14375" y="18349"/>
                    <a:pt x="6980" y="18349"/>
                  </a:cubicBezTo>
                  <a:cubicBezTo>
                    <a:pt x="11389" y="8288"/>
                    <a:pt x="21058" y="5170"/>
                    <a:pt x="27741" y="5170"/>
                  </a:cubicBezTo>
                  <a:cubicBezTo>
                    <a:pt x="41961" y="5170"/>
                    <a:pt x="49355" y="16223"/>
                    <a:pt x="49355" y="27702"/>
                  </a:cubicBezTo>
                  <a:cubicBezTo>
                    <a:pt x="49355" y="40030"/>
                    <a:pt x="40539" y="49808"/>
                    <a:pt x="35989" y="54910"/>
                  </a:cubicBezTo>
                  <a:lnTo>
                    <a:pt x="1719" y="88636"/>
                  </a:lnTo>
                  <a:cubicBezTo>
                    <a:pt x="297" y="89912"/>
                    <a:pt x="297" y="90195"/>
                    <a:pt x="297" y="94163"/>
                  </a:cubicBezTo>
                  <a:lnTo>
                    <a:pt x="58882" y="94163"/>
                  </a:lnTo>
                  <a:lnTo>
                    <a:pt x="63148" y="68372"/>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2" name="Freeform: Shape 2261">
              <a:extLst>
                <a:ext uri="{FF2B5EF4-FFF2-40B4-BE49-F238E27FC236}">
                  <a16:creationId xmlns:a16="http://schemas.microsoft.com/office/drawing/2014/main" id="{F46A6235-6EBD-587B-F717-24BD2013D134}"/>
                </a:ext>
              </a:extLst>
            </p:cNvPr>
            <p:cNvSpPr/>
            <p:nvPr>
              <p:custDataLst>
                <p:tags r:id="rId27"/>
              </p:custDataLst>
            </p:nvPr>
          </p:nvSpPr>
          <p:spPr>
            <a:xfrm>
              <a:off x="15374882" y="5447561"/>
              <a:ext cx="46112" cy="364191"/>
            </a:xfrm>
            <a:custGeom>
              <a:avLst/>
              <a:gdLst>
                <a:gd name="connsiteX0" fmla="*/ 36867 w 46112"/>
                <a:gd name="connsiteY0" fmla="*/ 354740 h 364191"/>
                <a:gd name="connsiteX1" fmla="*/ 302 w 46112"/>
                <a:gd name="connsiteY1" fmla="*/ 354740 h 364191"/>
                <a:gd name="connsiteX2" fmla="*/ 302 w 46112"/>
                <a:gd name="connsiteY2" fmla="*/ 364255 h 364191"/>
                <a:gd name="connsiteX3" fmla="*/ 46414 w 46112"/>
                <a:gd name="connsiteY3" fmla="*/ 364255 h 364191"/>
                <a:gd name="connsiteX4" fmla="*/ 46414 w 46112"/>
                <a:gd name="connsiteY4" fmla="*/ 64 h 364191"/>
                <a:gd name="connsiteX5" fmla="*/ 302 w 46112"/>
                <a:gd name="connsiteY5" fmla="*/ 64 h 364191"/>
                <a:gd name="connsiteX6" fmla="*/ 302 w 46112"/>
                <a:gd name="connsiteY6" fmla="*/ 9578 h 364191"/>
                <a:gd name="connsiteX7" fmla="*/ 36867 w 46112"/>
                <a:gd name="connsiteY7" fmla="*/ 9578 h 364191"/>
                <a:gd name="connsiteX8" fmla="*/ 36867 w 46112"/>
                <a:gd name="connsiteY8" fmla="*/ 354740 h 3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12" h="364191">
                  <a:moveTo>
                    <a:pt x="36867" y="354740"/>
                  </a:moveTo>
                  <a:lnTo>
                    <a:pt x="302" y="354740"/>
                  </a:lnTo>
                  <a:lnTo>
                    <a:pt x="302" y="364255"/>
                  </a:lnTo>
                  <a:lnTo>
                    <a:pt x="46414" y="364255"/>
                  </a:lnTo>
                  <a:lnTo>
                    <a:pt x="46414" y="64"/>
                  </a:lnTo>
                  <a:lnTo>
                    <a:pt x="302" y="64"/>
                  </a:lnTo>
                  <a:lnTo>
                    <a:pt x="302" y="9578"/>
                  </a:lnTo>
                  <a:lnTo>
                    <a:pt x="36867" y="9578"/>
                  </a:lnTo>
                  <a:lnTo>
                    <a:pt x="36867" y="354740"/>
                  </a:lnTo>
                  <a:close/>
                </a:path>
              </a:pathLst>
            </a:custGeom>
            <a:grpFill/>
            <a:ln w="3041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 name="Rectangle 2">
            <a:extLst>
              <a:ext uri="{FF2B5EF4-FFF2-40B4-BE49-F238E27FC236}">
                <a16:creationId xmlns:a16="http://schemas.microsoft.com/office/drawing/2014/main" id="{B2BBFB93-1A86-9CE7-290C-9CCECB191FCA}"/>
              </a:ext>
            </a:extLst>
          </p:cNvPr>
          <p:cNvSpPr/>
          <p:nvPr/>
        </p:nvSpPr>
        <p:spPr>
          <a:xfrm>
            <a:off x="9381312" y="2847488"/>
            <a:ext cx="1528136" cy="395636"/>
          </a:xfrm>
          <a:prstGeom prst="rect">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Shape 10">
            <a:extLst>
              <a:ext uri="{FF2B5EF4-FFF2-40B4-BE49-F238E27FC236}">
                <a16:creationId xmlns:a16="http://schemas.microsoft.com/office/drawing/2014/main" id="{EB1C10BB-0DAF-AA26-6091-C0C09256902B}"/>
              </a:ext>
            </a:extLst>
          </p:cNvPr>
          <p:cNvSpPr/>
          <p:nvPr/>
        </p:nvSpPr>
        <p:spPr>
          <a:xfrm flipV="1">
            <a:off x="8294605" y="3303145"/>
            <a:ext cx="1009357" cy="965800"/>
          </a:xfrm>
          <a:prstGeom prst="corner">
            <a:avLst>
              <a:gd name="adj1" fmla="val 25516"/>
              <a:gd name="adj2" fmla="val 46864"/>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Shape 11">
            <a:extLst>
              <a:ext uri="{FF2B5EF4-FFF2-40B4-BE49-F238E27FC236}">
                <a16:creationId xmlns:a16="http://schemas.microsoft.com/office/drawing/2014/main" id="{2F8EF8B6-6790-7C59-B2CD-F554DC561C20}"/>
              </a:ext>
            </a:extLst>
          </p:cNvPr>
          <p:cNvSpPr/>
          <p:nvPr/>
        </p:nvSpPr>
        <p:spPr>
          <a:xfrm flipV="1">
            <a:off x="9084623" y="4139783"/>
            <a:ext cx="3081688" cy="1075378"/>
          </a:xfrm>
          <a:prstGeom prst="corner">
            <a:avLst>
              <a:gd name="adj1" fmla="val 41761"/>
              <a:gd name="adj2" fmla="val 38063"/>
            </a:avLst>
          </a:prstGeom>
          <a:no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18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31"/>
                                        </p:tgtEl>
                                        <p:attrNameLst>
                                          <p:attrName>style.visibility</p:attrName>
                                        </p:attrNameLst>
                                      </p:cBhvr>
                                      <p:to>
                                        <p:strVal val="visible"/>
                                      </p:to>
                                    </p:set>
                                    <p:animEffect transition="in" filter="fade">
                                      <p:cBhvr>
                                        <p:cTn id="21" dur="500"/>
                                        <p:tgtEl>
                                          <p:spTgt spid="1931"/>
                                        </p:tgtEl>
                                      </p:cBhvr>
                                    </p:animEffect>
                                  </p:childTnLst>
                                </p:cTn>
                              </p:par>
                              <p:par>
                                <p:cTn id="22" presetID="10" presetClass="entr" presetSubtype="0" fill="hold" nodeType="withEffect">
                                  <p:stCondLst>
                                    <p:cond delay="0"/>
                                  </p:stCondLst>
                                  <p:childTnLst>
                                    <p:set>
                                      <p:cBhvr>
                                        <p:cTn id="23" dur="1" fill="hold">
                                          <p:stCondLst>
                                            <p:cond delay="0"/>
                                          </p:stCondLst>
                                        </p:cTn>
                                        <p:tgtEl>
                                          <p:spTgt spid="2263"/>
                                        </p:tgtEl>
                                        <p:attrNameLst>
                                          <p:attrName>style.visibility</p:attrName>
                                        </p:attrNameLst>
                                      </p:cBhvr>
                                      <p:to>
                                        <p:strVal val="visible"/>
                                      </p:to>
                                    </p:set>
                                    <p:animEffect transition="in" filter="fade">
                                      <p:cBhvr>
                                        <p:cTn id="24" dur="500"/>
                                        <p:tgtEl>
                                          <p:spTgt spid="2263"/>
                                        </p:tgtEl>
                                      </p:cBhvr>
                                    </p:animEffect>
                                  </p:childTnLst>
                                </p:cTn>
                              </p:par>
                              <p:par>
                                <p:cTn id="25" presetID="10" presetClass="entr" presetSubtype="0" fill="hold" nodeType="withEffect">
                                  <p:stCondLst>
                                    <p:cond delay="0"/>
                                  </p:stCondLst>
                                  <p:childTnLst>
                                    <p:set>
                                      <p:cBhvr>
                                        <p:cTn id="26" dur="1" fill="hold">
                                          <p:stCondLst>
                                            <p:cond delay="0"/>
                                          </p:stCondLst>
                                        </p:cTn>
                                        <p:tgtEl>
                                          <p:spTgt spid="2106"/>
                                        </p:tgtEl>
                                        <p:attrNameLst>
                                          <p:attrName>style.visibility</p:attrName>
                                        </p:attrNameLst>
                                      </p:cBhvr>
                                      <p:to>
                                        <p:strVal val="visible"/>
                                      </p:to>
                                    </p:set>
                                    <p:animEffect transition="in" filter="fade">
                                      <p:cBhvr>
                                        <p:cTn id="27" dur="500"/>
                                        <p:tgtEl>
                                          <p:spTgt spid="210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183450-3E44-7802-3D40-E0E6BFC5924A}"/>
              </a:ext>
            </a:extLst>
          </p:cNvPr>
          <p:cNvPicPr>
            <a:picLocks noChangeAspect="1"/>
          </p:cNvPicPr>
          <p:nvPr/>
        </p:nvPicPr>
        <p:blipFill>
          <a:blip r:embed="rId14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7848000" y="1600200"/>
            <a:ext cx="4114800" cy="3657600"/>
          </a:xfrm>
          <a:prstGeom prst="rect">
            <a:avLst/>
          </a:prstGeom>
        </p:spPr>
      </p:pic>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762568"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Compton</a:t>
            </a:r>
            <a:r>
              <a:rPr lang="sv-SE" sz="3200" b="1" dirty="0">
                <a:solidFill>
                  <a:schemeClr val="bg1"/>
                </a:solidFill>
                <a:latin typeface="Times New Roman" panose="02020603050405020304" pitchFamily="18" charset="0"/>
                <a:cs typeface="Times New Roman" panose="02020603050405020304" pitchFamily="18" charset="0"/>
              </a:rPr>
              <a:t> </a:t>
            </a:r>
            <a:r>
              <a:rPr lang="sv-SE" sz="3200" b="1" dirty="0" err="1">
                <a:solidFill>
                  <a:schemeClr val="bg1"/>
                </a:solidFill>
                <a:latin typeface="Times New Roman" panose="02020603050405020304" pitchFamily="18" charset="0"/>
                <a:cs typeface="Times New Roman" panose="02020603050405020304" pitchFamily="18" charset="0"/>
              </a:rPr>
              <a:t>scattering</a:t>
            </a:r>
            <a:r>
              <a:rPr lang="sv-SE" sz="3200" b="1" dirty="0">
                <a:solidFill>
                  <a:schemeClr val="bg1"/>
                </a:solidFill>
                <a:latin typeface="Times New Roman" panose="02020603050405020304" pitchFamily="18" charset="0"/>
                <a:cs typeface="Times New Roman" panose="02020603050405020304" pitchFamily="18" charset="0"/>
              </a:rPr>
              <a:t> </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7" name="textruta 8">
            <a:extLst>
              <a:ext uri="{FF2B5EF4-FFF2-40B4-BE49-F238E27FC236}">
                <a16:creationId xmlns:a16="http://schemas.microsoft.com/office/drawing/2014/main" id="{ADC96347-7F04-1BCE-B0BC-EB26CE10367F}"/>
              </a:ext>
            </a:extLst>
          </p:cNvPr>
          <p:cNvSpPr txBox="1"/>
          <p:nvPr/>
        </p:nvSpPr>
        <p:spPr>
          <a:xfrm>
            <a:off x="1030015" y="1434333"/>
            <a:ext cx="8834683" cy="718466"/>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sz="2400" dirty="0">
                <a:solidFill>
                  <a:schemeClr val="bg1"/>
                </a:solidFill>
                <a:latin typeface="Times New Roman" panose="02020603050405020304" pitchFamily="18" charset="0"/>
                <a:cs typeface="Times New Roman" panose="02020603050405020304" pitchFamily="18" charset="0"/>
              </a:rPr>
              <a:t>Photon flux spectrum</a:t>
            </a: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13</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2" name="TextBox 1">
            <a:extLst>
              <a:ext uri="{FF2B5EF4-FFF2-40B4-BE49-F238E27FC236}">
                <a16:creationId xmlns:a16="http://schemas.microsoft.com/office/drawing/2014/main" id="{0A07651C-0168-773A-3F71-91CE5FEB9687}"/>
              </a:ext>
            </a:extLst>
          </p:cNvPr>
          <p:cNvSpPr txBox="1"/>
          <p:nvPr/>
        </p:nvSpPr>
        <p:spPr>
          <a:xfrm>
            <a:off x="1030015" y="6290944"/>
            <a:ext cx="5092741" cy="584775"/>
          </a:xfrm>
          <a:prstGeom prst="rect">
            <a:avLst/>
          </a:prstGeom>
          <a:noFill/>
        </p:spPr>
        <p:txBody>
          <a:bodyPr wrap="none" rtlCol="0">
            <a:spAutoFit/>
          </a:bodyPr>
          <a:lstStyle/>
          <a:p>
            <a:r>
              <a:rPr lang="sv-SE" sz="1600" baseline="30000" dirty="0">
                <a:solidFill>
                  <a:schemeClr val="bg1"/>
                </a:solidFill>
                <a:latin typeface="Times New Roman" panose="02020603050405020304" pitchFamily="18" charset="0"/>
                <a:cs typeface="Times New Roman" panose="02020603050405020304" pitchFamily="18" charset="0"/>
              </a:rPr>
              <a:t>3</a:t>
            </a:r>
            <a:r>
              <a:rPr lang="sv-SE" sz="16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J.R. Martín-</a:t>
            </a:r>
            <a:r>
              <a:rPr lang="fr-FR" sz="1600" dirty="0" err="1">
                <a:solidFill>
                  <a:schemeClr val="bg1"/>
                </a:solidFill>
                <a:latin typeface="Times New Roman" panose="02020603050405020304" pitchFamily="18" charset="0"/>
                <a:cs typeface="Times New Roman" panose="02020603050405020304" pitchFamily="18" charset="0"/>
              </a:rPr>
              <a:t>Solís</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a:solidFill>
                  <a:schemeClr val="bg1"/>
                </a:solidFill>
                <a:latin typeface="Times New Roman" panose="02020603050405020304" pitchFamily="18" charset="0"/>
                <a:cs typeface="Times New Roman" panose="02020603050405020304" pitchFamily="18" charset="0"/>
              </a:rPr>
              <a:t>et al.</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err="1">
                <a:solidFill>
                  <a:schemeClr val="bg1"/>
                </a:solidFill>
                <a:latin typeface="Times New Roman" panose="02020603050405020304" pitchFamily="18" charset="0"/>
                <a:cs typeface="Times New Roman" panose="02020603050405020304" pitchFamily="18" charset="0"/>
              </a:rPr>
              <a:t>Nucl</a:t>
            </a:r>
            <a:r>
              <a:rPr lang="fr-FR" sz="1600" i="1" dirty="0">
                <a:solidFill>
                  <a:schemeClr val="bg1"/>
                </a:solidFill>
                <a:latin typeface="Times New Roman" panose="02020603050405020304" pitchFamily="18" charset="0"/>
                <a:cs typeface="Times New Roman" panose="02020603050405020304" pitchFamily="18" charset="0"/>
              </a:rPr>
              <a:t>. Fusion.</a:t>
            </a:r>
            <a:r>
              <a:rPr lang="fr-FR" sz="1600" dirty="0">
                <a:solidFill>
                  <a:schemeClr val="bg1"/>
                </a:solidFill>
                <a:latin typeface="Times New Roman" panose="02020603050405020304" pitchFamily="18" charset="0"/>
                <a:cs typeface="Times New Roman" panose="02020603050405020304" pitchFamily="18" charset="0"/>
              </a:rPr>
              <a:t>, </a:t>
            </a:r>
            <a:r>
              <a:rPr lang="fr-FR" sz="1600" b="1" dirty="0">
                <a:solidFill>
                  <a:schemeClr val="bg1"/>
                </a:solidFill>
                <a:latin typeface="Times New Roman" panose="02020603050405020304" pitchFamily="18" charset="0"/>
                <a:cs typeface="Times New Roman" panose="02020603050405020304" pitchFamily="18" charset="0"/>
              </a:rPr>
              <a:t>57</a:t>
            </a:r>
            <a:r>
              <a:rPr lang="fr-FR" sz="1600" dirty="0">
                <a:solidFill>
                  <a:schemeClr val="bg1"/>
                </a:solidFill>
                <a:latin typeface="Times New Roman" panose="02020603050405020304" pitchFamily="18" charset="0"/>
                <a:cs typeface="Times New Roman" panose="02020603050405020304" pitchFamily="18" charset="0"/>
              </a:rPr>
              <a:t>, 066025 (2017)</a:t>
            </a:r>
          </a:p>
          <a:p>
            <a:r>
              <a:rPr lang="fr-FR" sz="1600" baseline="30000" dirty="0">
                <a:solidFill>
                  <a:schemeClr val="bg1"/>
                </a:solidFill>
                <a:latin typeface="Times New Roman" panose="02020603050405020304" pitchFamily="18" charset="0"/>
                <a:cs typeface="Times New Roman" panose="02020603050405020304" pitchFamily="18" charset="0"/>
              </a:rPr>
              <a:t>4</a:t>
            </a:r>
            <a:r>
              <a:rPr lang="fr-FR" sz="1600" dirty="0">
                <a:solidFill>
                  <a:schemeClr val="bg1"/>
                </a:solidFill>
                <a:latin typeface="Times New Roman" panose="02020603050405020304" pitchFamily="18" charset="0"/>
                <a:cs typeface="Times New Roman" panose="02020603050405020304" pitchFamily="18" charset="0"/>
              </a:rPr>
              <a:t> Preliminary data </a:t>
            </a:r>
            <a:r>
              <a:rPr lang="fr-FR" sz="1600" dirty="0" err="1">
                <a:solidFill>
                  <a:schemeClr val="bg1"/>
                </a:solidFill>
                <a:latin typeface="Times New Roman" panose="02020603050405020304" pitchFamily="18" charset="0"/>
                <a:cs typeface="Times New Roman" panose="02020603050405020304" pitchFamily="18" charset="0"/>
              </a:rPr>
              <a:t>from</a:t>
            </a:r>
            <a:r>
              <a:rPr lang="fr-FR" sz="1600" dirty="0">
                <a:solidFill>
                  <a:schemeClr val="bg1"/>
                </a:solidFill>
                <a:latin typeface="Times New Roman" panose="02020603050405020304" pitchFamily="18" charset="0"/>
                <a:cs typeface="Times New Roman" panose="02020603050405020304" pitchFamily="18" charset="0"/>
              </a:rPr>
              <a:t> MCNP, Henry Boyd at CFS (2024)</a:t>
            </a:r>
            <a:endParaRPr lang="en-GB" sz="1600" dirty="0">
              <a:solidFill>
                <a:schemeClr val="bg1"/>
              </a:solidFill>
              <a:latin typeface="Times New Roman" panose="02020603050405020304" pitchFamily="18" charset="0"/>
              <a:cs typeface="Times New Roman" panose="02020603050405020304" pitchFamily="18" charset="0"/>
            </a:endParaRPr>
          </a:p>
        </p:txBody>
      </p:sp>
      <p:grpSp>
        <p:nvGrpSpPr>
          <p:cNvPr id="5375" name="Group 5374"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Gamma_\gamma(W_\gamma)&amp;=\Gamma_0\exp[-\exp(-z)-z+1]\hspace{0.2cm}^{(3)}\\&#10;\Gamma_0&amp;=\Gamma_{\rm flux}\left/\int_0^\infty \exp[-\exp(-z)-z+1]\right.\hspace{0.2cm}^{(3)}\\&#10;\Gamma_{\rm flux}&amp;\sim\left\{10^{18},\ 10^{15}\right\}\hspace{0.25cm}{\rm during }\hspace{0.25cm}\{{\rm TQ,\ CQ}\}\\&#10;z &amp;= [\ln(W_\gamma\,[{\rm MeV}])+C_1]/C_2\ (\textrm{ITER}^3) \\&#10;&amp;\hspace{1.5cm}+ C_3(W_\gamma\,[{\rm MeV}])^2\ (\textrm{SPARC}^4)&#10;\end{align*}&#10;&#10;\end{document}" title="IguanaTex Shape Display">
            <a:extLst>
              <a:ext uri="{FF2B5EF4-FFF2-40B4-BE49-F238E27FC236}">
                <a16:creationId xmlns:a16="http://schemas.microsoft.com/office/drawing/2014/main" id="{D5E3E9FB-BB87-361F-8917-D2B76B5CA4F1}"/>
              </a:ext>
            </a:extLst>
          </p:cNvPr>
          <p:cNvGrpSpPr>
            <a:grpSpLocks noChangeAspect="1"/>
          </p:cNvGrpSpPr>
          <p:nvPr>
            <p:custDataLst>
              <p:tags r:id="rId1"/>
            </p:custDataLst>
          </p:nvPr>
        </p:nvGrpSpPr>
        <p:grpSpPr>
          <a:xfrm>
            <a:off x="1259118" y="2413000"/>
            <a:ext cx="6615191" cy="2727281"/>
            <a:chOff x="5254264" y="4715768"/>
            <a:chExt cx="6615191" cy="2727281"/>
          </a:xfrm>
        </p:grpSpPr>
        <p:sp>
          <p:nvSpPr>
            <p:cNvPr id="5237" name="Freeform: Shape 5236">
              <a:extLst>
                <a:ext uri="{FF2B5EF4-FFF2-40B4-BE49-F238E27FC236}">
                  <a16:creationId xmlns:a16="http://schemas.microsoft.com/office/drawing/2014/main" id="{6AD971F4-CEEE-582F-205C-E67E5F3F56C6}"/>
                </a:ext>
              </a:extLst>
            </p:cNvPr>
            <p:cNvSpPr/>
            <p:nvPr>
              <p:custDataLst>
                <p:tags r:id="rId2"/>
              </p:custDataLst>
            </p:nvPr>
          </p:nvSpPr>
          <p:spPr>
            <a:xfrm>
              <a:off x="5254264" y="4794300"/>
              <a:ext cx="166901" cy="207069"/>
            </a:xfrm>
            <a:custGeom>
              <a:avLst/>
              <a:gdLst>
                <a:gd name="connsiteX0" fmla="*/ 158514 w 166901"/>
                <a:gd name="connsiteY0" fmla="*/ 85 h 207069"/>
                <a:gd name="connsiteX1" fmla="*/ 124 w 166901"/>
                <a:gd name="connsiteY1" fmla="*/ 85 h 207069"/>
                <a:gd name="connsiteX2" fmla="*/ 124 w 166901"/>
                <a:gd name="connsiteY2" fmla="*/ 9525 h 207069"/>
                <a:gd name="connsiteX3" fmla="*/ 7421 w 166901"/>
                <a:gd name="connsiteY3" fmla="*/ 9525 h 207069"/>
                <a:gd name="connsiteX4" fmla="*/ 31437 w 166901"/>
                <a:gd name="connsiteY4" fmla="*/ 23837 h 207069"/>
                <a:gd name="connsiteX5" fmla="*/ 31437 w 166901"/>
                <a:gd name="connsiteY5" fmla="*/ 183402 h 207069"/>
                <a:gd name="connsiteX6" fmla="*/ 7421 w 166901"/>
                <a:gd name="connsiteY6" fmla="*/ 197714 h 207069"/>
                <a:gd name="connsiteX7" fmla="*/ 124 w 166901"/>
                <a:gd name="connsiteY7" fmla="*/ 197714 h 207069"/>
                <a:gd name="connsiteX8" fmla="*/ 124 w 166901"/>
                <a:gd name="connsiteY8" fmla="*/ 207154 h 207069"/>
                <a:gd name="connsiteX9" fmla="*/ 46334 w 166901"/>
                <a:gd name="connsiteY9" fmla="*/ 206241 h 207069"/>
                <a:gd name="connsiteX10" fmla="*/ 97408 w 166901"/>
                <a:gd name="connsiteY10" fmla="*/ 207154 h 207069"/>
                <a:gd name="connsiteX11" fmla="*/ 97408 w 166901"/>
                <a:gd name="connsiteY11" fmla="*/ 197714 h 207069"/>
                <a:gd name="connsiteX12" fmla="*/ 87375 w 166901"/>
                <a:gd name="connsiteY12" fmla="*/ 197714 h 207069"/>
                <a:gd name="connsiteX13" fmla="*/ 58494 w 166901"/>
                <a:gd name="connsiteY13" fmla="*/ 183098 h 207069"/>
                <a:gd name="connsiteX14" fmla="*/ 58494 w 166901"/>
                <a:gd name="connsiteY14" fmla="*/ 21705 h 207069"/>
                <a:gd name="connsiteX15" fmla="*/ 73391 w 166901"/>
                <a:gd name="connsiteY15" fmla="*/ 9525 h 207069"/>
                <a:gd name="connsiteX16" fmla="*/ 104704 w 166901"/>
                <a:gd name="connsiteY16" fmla="*/ 9525 h 207069"/>
                <a:gd name="connsiteX17" fmla="*/ 159426 w 166901"/>
                <a:gd name="connsiteY17" fmla="*/ 68600 h 207069"/>
                <a:gd name="connsiteX18" fmla="*/ 167026 w 166901"/>
                <a:gd name="connsiteY18" fmla="*/ 68600 h 207069"/>
                <a:gd name="connsiteX19" fmla="*/ 158514 w 166901"/>
                <a:gd name="connsiteY19" fmla="*/ 85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901" h="207069">
                  <a:moveTo>
                    <a:pt x="158514" y="85"/>
                  </a:moveTo>
                  <a:lnTo>
                    <a:pt x="124" y="85"/>
                  </a:lnTo>
                  <a:lnTo>
                    <a:pt x="124" y="9525"/>
                  </a:lnTo>
                  <a:lnTo>
                    <a:pt x="7421" y="9525"/>
                  </a:lnTo>
                  <a:cubicBezTo>
                    <a:pt x="30829" y="9525"/>
                    <a:pt x="31437" y="12874"/>
                    <a:pt x="31437" y="23837"/>
                  </a:cubicBezTo>
                  <a:lnTo>
                    <a:pt x="31437" y="183402"/>
                  </a:lnTo>
                  <a:cubicBezTo>
                    <a:pt x="31437" y="194365"/>
                    <a:pt x="30829" y="197714"/>
                    <a:pt x="7421" y="197714"/>
                  </a:cubicBezTo>
                  <a:lnTo>
                    <a:pt x="124" y="197714"/>
                  </a:lnTo>
                  <a:lnTo>
                    <a:pt x="124" y="207154"/>
                  </a:lnTo>
                  <a:cubicBezTo>
                    <a:pt x="10765" y="206241"/>
                    <a:pt x="34478" y="206241"/>
                    <a:pt x="46334" y="206241"/>
                  </a:cubicBezTo>
                  <a:cubicBezTo>
                    <a:pt x="58798" y="206241"/>
                    <a:pt x="86463" y="206241"/>
                    <a:pt x="97408" y="207154"/>
                  </a:cubicBezTo>
                  <a:lnTo>
                    <a:pt x="97408" y="197714"/>
                  </a:lnTo>
                  <a:lnTo>
                    <a:pt x="87375" y="197714"/>
                  </a:lnTo>
                  <a:cubicBezTo>
                    <a:pt x="58494" y="197714"/>
                    <a:pt x="58494" y="193756"/>
                    <a:pt x="58494" y="183098"/>
                  </a:cubicBezTo>
                  <a:lnTo>
                    <a:pt x="58494" y="21705"/>
                  </a:lnTo>
                  <a:cubicBezTo>
                    <a:pt x="58494" y="11656"/>
                    <a:pt x="59102" y="9525"/>
                    <a:pt x="73391" y="9525"/>
                  </a:cubicBezTo>
                  <a:lnTo>
                    <a:pt x="104704" y="9525"/>
                  </a:lnTo>
                  <a:cubicBezTo>
                    <a:pt x="148177" y="9525"/>
                    <a:pt x="154561" y="27491"/>
                    <a:pt x="159426" y="68600"/>
                  </a:cubicBezTo>
                  <a:lnTo>
                    <a:pt x="167026" y="68600"/>
                  </a:lnTo>
                  <a:lnTo>
                    <a:pt x="158514" y="8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8" name="Freeform: Shape 5237">
              <a:extLst>
                <a:ext uri="{FF2B5EF4-FFF2-40B4-BE49-F238E27FC236}">
                  <a16:creationId xmlns:a16="http://schemas.microsoft.com/office/drawing/2014/main" id="{980C00AE-B08D-8DAB-9EF7-1CF60881AECA}"/>
                </a:ext>
              </a:extLst>
            </p:cNvPr>
            <p:cNvSpPr/>
            <p:nvPr>
              <p:custDataLst>
                <p:tags r:id="rId3"/>
              </p:custDataLst>
            </p:nvPr>
          </p:nvSpPr>
          <p:spPr>
            <a:xfrm>
              <a:off x="5441474" y="4953043"/>
              <a:ext cx="122789" cy="139619"/>
            </a:xfrm>
            <a:custGeom>
              <a:avLst/>
              <a:gdLst>
                <a:gd name="connsiteX0" fmla="*/ 88020 w 122789"/>
                <a:gd name="connsiteY0" fmla="*/ 64247 h 139619"/>
                <a:gd name="connsiteX1" fmla="*/ 45033 w 122789"/>
                <a:gd name="connsiteY1" fmla="*/ 86 h 139619"/>
                <a:gd name="connsiteX2" fmla="*/ 15666 w 122789"/>
                <a:gd name="connsiteY2" fmla="*/ 12449 h 139619"/>
                <a:gd name="connsiteX3" fmla="*/ 131 w 122789"/>
                <a:gd name="connsiteY3" fmla="*/ 38455 h 139619"/>
                <a:gd name="connsiteX4" fmla="*/ 3536 w 122789"/>
                <a:gd name="connsiteY4" fmla="*/ 41013 h 139619"/>
                <a:gd name="connsiteX5" fmla="*/ 7579 w 122789"/>
                <a:gd name="connsiteY5" fmla="*/ 37389 h 139619"/>
                <a:gd name="connsiteX6" fmla="*/ 42054 w 122789"/>
                <a:gd name="connsiteY6" fmla="*/ 17139 h 139619"/>
                <a:gd name="connsiteX7" fmla="*/ 80784 w 122789"/>
                <a:gd name="connsiteY7" fmla="*/ 73200 h 139619"/>
                <a:gd name="connsiteX8" fmla="*/ 79295 w 122789"/>
                <a:gd name="connsiteY8" fmla="*/ 88548 h 139619"/>
                <a:gd name="connsiteX9" fmla="*/ 68016 w 122789"/>
                <a:gd name="connsiteY9" fmla="*/ 134590 h 139619"/>
                <a:gd name="connsiteX10" fmla="*/ 71634 w 122789"/>
                <a:gd name="connsiteY10" fmla="*/ 139706 h 139619"/>
                <a:gd name="connsiteX11" fmla="*/ 78869 w 122789"/>
                <a:gd name="connsiteY11" fmla="*/ 128622 h 139619"/>
                <a:gd name="connsiteX12" fmla="*/ 87169 w 122789"/>
                <a:gd name="connsiteY12" fmla="*/ 89187 h 139619"/>
                <a:gd name="connsiteX13" fmla="*/ 104406 w 122789"/>
                <a:gd name="connsiteY13" fmla="*/ 42718 h 139619"/>
                <a:gd name="connsiteX14" fmla="*/ 121856 w 122789"/>
                <a:gd name="connsiteY14" fmla="*/ 7547 h 139619"/>
                <a:gd name="connsiteX15" fmla="*/ 122920 w 122789"/>
                <a:gd name="connsiteY15" fmla="*/ 4776 h 139619"/>
                <a:gd name="connsiteX16" fmla="*/ 119515 w 122789"/>
                <a:gd name="connsiteY16" fmla="*/ 2218 h 139619"/>
                <a:gd name="connsiteX17" fmla="*/ 116323 w 122789"/>
                <a:gd name="connsiteY17" fmla="*/ 3284 h 139619"/>
                <a:gd name="connsiteX18" fmla="*/ 88020 w 122789"/>
                <a:gd name="connsiteY18" fmla="*/ 64247 h 13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89" h="139619">
                  <a:moveTo>
                    <a:pt x="88020" y="64247"/>
                  </a:moveTo>
                  <a:cubicBezTo>
                    <a:pt x="86956" y="51884"/>
                    <a:pt x="79720" y="86"/>
                    <a:pt x="45033" y="86"/>
                  </a:cubicBezTo>
                  <a:cubicBezTo>
                    <a:pt x="32477" y="86"/>
                    <a:pt x="21624" y="6907"/>
                    <a:pt x="15666" y="12449"/>
                  </a:cubicBezTo>
                  <a:cubicBezTo>
                    <a:pt x="2684" y="24173"/>
                    <a:pt x="131" y="37815"/>
                    <a:pt x="131" y="38455"/>
                  </a:cubicBezTo>
                  <a:cubicBezTo>
                    <a:pt x="131" y="41013"/>
                    <a:pt x="2897" y="41013"/>
                    <a:pt x="3536" y="41013"/>
                  </a:cubicBezTo>
                  <a:cubicBezTo>
                    <a:pt x="6302" y="41013"/>
                    <a:pt x="6515" y="40587"/>
                    <a:pt x="7579" y="37389"/>
                  </a:cubicBezTo>
                  <a:cubicBezTo>
                    <a:pt x="12048" y="24813"/>
                    <a:pt x="27796" y="17139"/>
                    <a:pt x="42054" y="17139"/>
                  </a:cubicBezTo>
                  <a:cubicBezTo>
                    <a:pt x="76316" y="17139"/>
                    <a:pt x="80784" y="51458"/>
                    <a:pt x="80784" y="73200"/>
                  </a:cubicBezTo>
                  <a:cubicBezTo>
                    <a:pt x="80784" y="83858"/>
                    <a:pt x="80146" y="86203"/>
                    <a:pt x="79295" y="88548"/>
                  </a:cubicBezTo>
                  <a:cubicBezTo>
                    <a:pt x="74400" y="104535"/>
                    <a:pt x="68016" y="128195"/>
                    <a:pt x="68016" y="134590"/>
                  </a:cubicBezTo>
                  <a:cubicBezTo>
                    <a:pt x="68016" y="136935"/>
                    <a:pt x="68867" y="139706"/>
                    <a:pt x="71634" y="139706"/>
                  </a:cubicBezTo>
                  <a:cubicBezTo>
                    <a:pt x="73123" y="139706"/>
                    <a:pt x="75464" y="139706"/>
                    <a:pt x="78869" y="128622"/>
                  </a:cubicBezTo>
                  <a:cubicBezTo>
                    <a:pt x="81423" y="120308"/>
                    <a:pt x="85466" y="104535"/>
                    <a:pt x="87169" y="89187"/>
                  </a:cubicBezTo>
                  <a:cubicBezTo>
                    <a:pt x="88020" y="81726"/>
                    <a:pt x="99937" y="52950"/>
                    <a:pt x="104406" y="42718"/>
                  </a:cubicBezTo>
                  <a:cubicBezTo>
                    <a:pt x="107385" y="36110"/>
                    <a:pt x="111854" y="26092"/>
                    <a:pt x="121856" y="7547"/>
                  </a:cubicBezTo>
                  <a:cubicBezTo>
                    <a:pt x="122495" y="6481"/>
                    <a:pt x="122920" y="5628"/>
                    <a:pt x="122920" y="4776"/>
                  </a:cubicBezTo>
                  <a:cubicBezTo>
                    <a:pt x="122920" y="2218"/>
                    <a:pt x="120154" y="2218"/>
                    <a:pt x="119515" y="2218"/>
                  </a:cubicBezTo>
                  <a:cubicBezTo>
                    <a:pt x="118877" y="2218"/>
                    <a:pt x="116962" y="2218"/>
                    <a:pt x="116323" y="3284"/>
                  </a:cubicBezTo>
                  <a:cubicBezTo>
                    <a:pt x="113770" y="7760"/>
                    <a:pt x="97596" y="38242"/>
                    <a:pt x="88020" y="6424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9" name="Freeform: Shape 5238">
              <a:extLst>
                <a:ext uri="{FF2B5EF4-FFF2-40B4-BE49-F238E27FC236}">
                  <a16:creationId xmlns:a16="http://schemas.microsoft.com/office/drawing/2014/main" id="{70DD6806-CA7B-E559-FF8E-6747ADCDC2E0}"/>
                </a:ext>
              </a:extLst>
            </p:cNvPr>
            <p:cNvSpPr/>
            <p:nvPr>
              <p:custDataLst>
                <p:tags r:id="rId4"/>
              </p:custDataLst>
            </p:nvPr>
          </p:nvSpPr>
          <p:spPr>
            <a:xfrm>
              <a:off x="5620325" y="4772984"/>
              <a:ext cx="70530" cy="304514"/>
            </a:xfrm>
            <a:custGeom>
              <a:avLst/>
              <a:gdLst>
                <a:gd name="connsiteX0" fmla="*/ 70666 w 70530"/>
                <a:gd name="connsiteY0" fmla="*/ 301554 h 304514"/>
                <a:gd name="connsiteX1" fmla="*/ 65498 w 70530"/>
                <a:gd name="connsiteY1" fmla="*/ 294855 h 304514"/>
                <a:gd name="connsiteX2" fmla="*/ 17768 w 70530"/>
                <a:gd name="connsiteY2" fmla="*/ 152342 h 304514"/>
                <a:gd name="connsiteX3" fmla="*/ 66714 w 70530"/>
                <a:gd name="connsiteY3" fmla="*/ 8307 h 304514"/>
                <a:gd name="connsiteX4" fmla="*/ 70666 w 70530"/>
                <a:gd name="connsiteY4" fmla="*/ 3130 h 304514"/>
                <a:gd name="connsiteX5" fmla="*/ 67626 w 70530"/>
                <a:gd name="connsiteY5" fmla="*/ 85 h 304514"/>
                <a:gd name="connsiteX6" fmla="*/ 19288 w 70530"/>
                <a:gd name="connsiteY6" fmla="*/ 59465 h 304514"/>
                <a:gd name="connsiteX7" fmla="*/ 136 w 70530"/>
                <a:gd name="connsiteY7" fmla="*/ 152342 h 304514"/>
                <a:gd name="connsiteX8" fmla="*/ 20200 w 70530"/>
                <a:gd name="connsiteY8" fmla="*/ 247350 h 304514"/>
                <a:gd name="connsiteX9" fmla="*/ 67626 w 70530"/>
                <a:gd name="connsiteY9" fmla="*/ 304599 h 304514"/>
                <a:gd name="connsiteX10" fmla="*/ 70666 w 70530"/>
                <a:gd name="connsiteY10" fmla="*/ 30155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666" y="301554"/>
                  </a:moveTo>
                  <a:cubicBezTo>
                    <a:pt x="70666" y="300640"/>
                    <a:pt x="70666" y="300031"/>
                    <a:pt x="65498" y="294855"/>
                  </a:cubicBezTo>
                  <a:cubicBezTo>
                    <a:pt x="27497" y="256486"/>
                    <a:pt x="17768" y="198932"/>
                    <a:pt x="17768" y="152342"/>
                  </a:cubicBezTo>
                  <a:cubicBezTo>
                    <a:pt x="17768" y="99356"/>
                    <a:pt x="29321" y="46371"/>
                    <a:pt x="66714" y="8307"/>
                  </a:cubicBezTo>
                  <a:cubicBezTo>
                    <a:pt x="70666" y="4652"/>
                    <a:pt x="70666" y="4043"/>
                    <a:pt x="70666" y="3130"/>
                  </a:cubicBezTo>
                  <a:cubicBezTo>
                    <a:pt x="70666" y="998"/>
                    <a:pt x="69450" y="85"/>
                    <a:pt x="67626" y="85"/>
                  </a:cubicBezTo>
                  <a:cubicBezTo>
                    <a:pt x="64586" y="85"/>
                    <a:pt x="37225" y="20792"/>
                    <a:pt x="19288" y="59465"/>
                  </a:cubicBezTo>
                  <a:cubicBezTo>
                    <a:pt x="3784" y="92962"/>
                    <a:pt x="136" y="126763"/>
                    <a:pt x="136" y="152342"/>
                  </a:cubicBezTo>
                  <a:cubicBezTo>
                    <a:pt x="136" y="176094"/>
                    <a:pt x="3480" y="212940"/>
                    <a:pt x="20200" y="247350"/>
                  </a:cubicBezTo>
                  <a:cubicBezTo>
                    <a:pt x="38441" y="284806"/>
                    <a:pt x="64586" y="304599"/>
                    <a:pt x="67626" y="304599"/>
                  </a:cubicBezTo>
                  <a:cubicBezTo>
                    <a:pt x="69450" y="304599"/>
                    <a:pt x="70666" y="303685"/>
                    <a:pt x="70666" y="30155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0" name="Freeform: Shape 5239">
              <a:extLst>
                <a:ext uri="{FF2B5EF4-FFF2-40B4-BE49-F238E27FC236}">
                  <a16:creationId xmlns:a16="http://schemas.microsoft.com/office/drawing/2014/main" id="{688636DF-E8B0-51B6-78C5-FC37A4231DC3}"/>
                </a:ext>
              </a:extLst>
            </p:cNvPr>
            <p:cNvSpPr/>
            <p:nvPr>
              <p:custDataLst>
                <p:tags r:id="rId5"/>
              </p:custDataLst>
            </p:nvPr>
          </p:nvSpPr>
          <p:spPr>
            <a:xfrm>
              <a:off x="5725175" y="4793386"/>
              <a:ext cx="301881" cy="214682"/>
            </a:xfrm>
            <a:custGeom>
              <a:avLst/>
              <a:gdLst>
                <a:gd name="connsiteX0" fmla="*/ 262196 w 301881"/>
                <a:gd name="connsiteY0" fmla="*/ 35408 h 214682"/>
                <a:gd name="connsiteX1" fmla="*/ 296245 w 301881"/>
                <a:gd name="connsiteY1" fmla="*/ 9525 h 214682"/>
                <a:gd name="connsiteX2" fmla="*/ 302022 w 301881"/>
                <a:gd name="connsiteY2" fmla="*/ 3434 h 214682"/>
                <a:gd name="connsiteX3" fmla="*/ 298373 w 301881"/>
                <a:gd name="connsiteY3" fmla="*/ 85 h 214682"/>
                <a:gd name="connsiteX4" fmla="*/ 274965 w 301881"/>
                <a:gd name="connsiteY4" fmla="*/ 998 h 214682"/>
                <a:gd name="connsiteX5" fmla="*/ 243348 w 301881"/>
                <a:gd name="connsiteY5" fmla="*/ 85 h 214682"/>
                <a:gd name="connsiteX6" fmla="*/ 237571 w 301881"/>
                <a:gd name="connsiteY6" fmla="*/ 5870 h 214682"/>
                <a:gd name="connsiteX7" fmla="*/ 242132 w 301881"/>
                <a:gd name="connsiteY7" fmla="*/ 9525 h 214682"/>
                <a:gd name="connsiteX8" fmla="*/ 260068 w 301881"/>
                <a:gd name="connsiteY8" fmla="*/ 21401 h 214682"/>
                <a:gd name="connsiteX9" fmla="*/ 256116 w 301881"/>
                <a:gd name="connsiteY9" fmla="*/ 31450 h 214682"/>
                <a:gd name="connsiteX10" fmla="*/ 174033 w 301881"/>
                <a:gd name="connsiteY10" fmla="*/ 174876 h 214682"/>
                <a:gd name="connsiteX11" fmla="*/ 162785 w 301881"/>
                <a:gd name="connsiteY11" fmla="*/ 23837 h 214682"/>
                <a:gd name="connsiteX12" fmla="*/ 184066 w 301881"/>
                <a:gd name="connsiteY12" fmla="*/ 9525 h 214682"/>
                <a:gd name="connsiteX13" fmla="*/ 192274 w 301881"/>
                <a:gd name="connsiteY13" fmla="*/ 3434 h 214682"/>
                <a:gd name="connsiteX14" fmla="*/ 187714 w 301881"/>
                <a:gd name="connsiteY14" fmla="*/ 85 h 214682"/>
                <a:gd name="connsiteX15" fmla="*/ 150625 w 301881"/>
                <a:gd name="connsiteY15" fmla="*/ 998 h 214682"/>
                <a:gd name="connsiteX16" fmla="*/ 118704 w 301881"/>
                <a:gd name="connsiteY16" fmla="*/ 85 h 214682"/>
                <a:gd name="connsiteX17" fmla="*/ 112927 w 301881"/>
                <a:gd name="connsiteY17" fmla="*/ 6175 h 214682"/>
                <a:gd name="connsiteX18" fmla="*/ 120224 w 301881"/>
                <a:gd name="connsiteY18" fmla="*/ 9525 h 214682"/>
                <a:gd name="connsiteX19" fmla="*/ 136336 w 301881"/>
                <a:gd name="connsiteY19" fmla="*/ 17137 h 214682"/>
                <a:gd name="connsiteX20" fmla="*/ 138160 w 301881"/>
                <a:gd name="connsiteY20" fmla="*/ 40585 h 214682"/>
                <a:gd name="connsiteX21" fmla="*/ 61246 w 301881"/>
                <a:gd name="connsiteY21" fmla="*/ 174876 h 214682"/>
                <a:gd name="connsiteX22" fmla="*/ 49693 w 301881"/>
                <a:gd name="connsiteY22" fmla="*/ 20487 h 214682"/>
                <a:gd name="connsiteX23" fmla="*/ 72798 w 301881"/>
                <a:gd name="connsiteY23" fmla="*/ 9525 h 214682"/>
                <a:gd name="connsiteX24" fmla="*/ 79182 w 301881"/>
                <a:gd name="connsiteY24" fmla="*/ 3434 h 214682"/>
                <a:gd name="connsiteX25" fmla="*/ 74926 w 301881"/>
                <a:gd name="connsiteY25" fmla="*/ 85 h 214682"/>
                <a:gd name="connsiteX26" fmla="*/ 37533 w 301881"/>
                <a:gd name="connsiteY26" fmla="*/ 998 h 214682"/>
                <a:gd name="connsiteX27" fmla="*/ 5612 w 301881"/>
                <a:gd name="connsiteY27" fmla="*/ 85 h 214682"/>
                <a:gd name="connsiteX28" fmla="*/ 140 w 301881"/>
                <a:gd name="connsiteY28" fmla="*/ 5870 h 214682"/>
                <a:gd name="connsiteX29" fmla="*/ 7740 w 301881"/>
                <a:gd name="connsiteY29" fmla="*/ 9525 h 214682"/>
                <a:gd name="connsiteX30" fmla="*/ 23852 w 301881"/>
                <a:gd name="connsiteY30" fmla="*/ 20792 h 214682"/>
                <a:gd name="connsiteX31" fmla="*/ 37533 w 301881"/>
                <a:gd name="connsiteY31" fmla="*/ 206850 h 214682"/>
                <a:gd name="connsiteX32" fmla="*/ 42397 w 301881"/>
                <a:gd name="connsiteY32" fmla="*/ 214767 h 214682"/>
                <a:gd name="connsiteX33" fmla="*/ 49693 w 301881"/>
                <a:gd name="connsiteY33" fmla="*/ 208372 h 214682"/>
                <a:gd name="connsiteX34" fmla="*/ 139072 w 301881"/>
                <a:gd name="connsiteY34" fmla="*/ 53070 h 214682"/>
                <a:gd name="connsiteX35" fmla="*/ 150321 w 301881"/>
                <a:gd name="connsiteY35" fmla="*/ 206850 h 214682"/>
                <a:gd name="connsiteX36" fmla="*/ 155185 w 301881"/>
                <a:gd name="connsiteY36" fmla="*/ 214767 h 214682"/>
                <a:gd name="connsiteX37" fmla="*/ 162481 w 301881"/>
                <a:gd name="connsiteY37" fmla="*/ 208981 h 214682"/>
                <a:gd name="connsiteX38" fmla="*/ 262196 w 301881"/>
                <a:gd name="connsiteY38" fmla="*/ 35408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881" h="214682">
                  <a:moveTo>
                    <a:pt x="262196" y="35408"/>
                  </a:moveTo>
                  <a:cubicBezTo>
                    <a:pt x="269796" y="22010"/>
                    <a:pt x="277093" y="11047"/>
                    <a:pt x="296245" y="9525"/>
                  </a:cubicBezTo>
                  <a:cubicBezTo>
                    <a:pt x="298981" y="9220"/>
                    <a:pt x="302022" y="9220"/>
                    <a:pt x="302022" y="3434"/>
                  </a:cubicBezTo>
                  <a:cubicBezTo>
                    <a:pt x="302022" y="2216"/>
                    <a:pt x="300805" y="85"/>
                    <a:pt x="298373" y="85"/>
                  </a:cubicBezTo>
                  <a:cubicBezTo>
                    <a:pt x="291077" y="85"/>
                    <a:pt x="282565" y="998"/>
                    <a:pt x="274965" y="998"/>
                  </a:cubicBezTo>
                  <a:cubicBezTo>
                    <a:pt x="264628" y="998"/>
                    <a:pt x="253380" y="85"/>
                    <a:pt x="243348" y="85"/>
                  </a:cubicBezTo>
                  <a:cubicBezTo>
                    <a:pt x="241523" y="85"/>
                    <a:pt x="237571" y="85"/>
                    <a:pt x="237571" y="5870"/>
                  </a:cubicBezTo>
                  <a:cubicBezTo>
                    <a:pt x="237571" y="9220"/>
                    <a:pt x="240307" y="9525"/>
                    <a:pt x="242132" y="9525"/>
                  </a:cubicBezTo>
                  <a:cubicBezTo>
                    <a:pt x="249428" y="9829"/>
                    <a:pt x="260068" y="12265"/>
                    <a:pt x="260068" y="21401"/>
                  </a:cubicBezTo>
                  <a:cubicBezTo>
                    <a:pt x="260068" y="24750"/>
                    <a:pt x="258548" y="27186"/>
                    <a:pt x="256116" y="31450"/>
                  </a:cubicBezTo>
                  <a:lnTo>
                    <a:pt x="174033" y="174876"/>
                  </a:lnTo>
                  <a:lnTo>
                    <a:pt x="162785" y="23837"/>
                  </a:lnTo>
                  <a:cubicBezTo>
                    <a:pt x="162481" y="17746"/>
                    <a:pt x="161873" y="9829"/>
                    <a:pt x="184066" y="9525"/>
                  </a:cubicBezTo>
                  <a:cubicBezTo>
                    <a:pt x="189234" y="9525"/>
                    <a:pt x="192274" y="9525"/>
                    <a:pt x="192274" y="3434"/>
                  </a:cubicBezTo>
                  <a:cubicBezTo>
                    <a:pt x="192274" y="389"/>
                    <a:pt x="188930" y="85"/>
                    <a:pt x="187714" y="85"/>
                  </a:cubicBezTo>
                  <a:cubicBezTo>
                    <a:pt x="175553" y="85"/>
                    <a:pt x="162785" y="998"/>
                    <a:pt x="150625" y="998"/>
                  </a:cubicBezTo>
                  <a:cubicBezTo>
                    <a:pt x="143632" y="998"/>
                    <a:pt x="125696" y="85"/>
                    <a:pt x="118704" y="85"/>
                  </a:cubicBezTo>
                  <a:cubicBezTo>
                    <a:pt x="116879" y="85"/>
                    <a:pt x="112927" y="85"/>
                    <a:pt x="112927" y="6175"/>
                  </a:cubicBezTo>
                  <a:cubicBezTo>
                    <a:pt x="112927" y="9525"/>
                    <a:pt x="115967" y="9525"/>
                    <a:pt x="120224" y="9525"/>
                  </a:cubicBezTo>
                  <a:cubicBezTo>
                    <a:pt x="133600" y="9525"/>
                    <a:pt x="135728" y="11352"/>
                    <a:pt x="136336" y="17137"/>
                  </a:cubicBezTo>
                  <a:lnTo>
                    <a:pt x="138160" y="40585"/>
                  </a:lnTo>
                  <a:lnTo>
                    <a:pt x="61246" y="174876"/>
                  </a:lnTo>
                  <a:lnTo>
                    <a:pt x="49693" y="20487"/>
                  </a:lnTo>
                  <a:cubicBezTo>
                    <a:pt x="49693" y="16833"/>
                    <a:pt x="49693" y="9829"/>
                    <a:pt x="72798" y="9525"/>
                  </a:cubicBezTo>
                  <a:cubicBezTo>
                    <a:pt x="75838" y="9525"/>
                    <a:pt x="79182" y="9525"/>
                    <a:pt x="79182" y="3434"/>
                  </a:cubicBezTo>
                  <a:cubicBezTo>
                    <a:pt x="79182" y="85"/>
                    <a:pt x="75534" y="85"/>
                    <a:pt x="74926" y="85"/>
                  </a:cubicBezTo>
                  <a:cubicBezTo>
                    <a:pt x="62766" y="85"/>
                    <a:pt x="49997" y="998"/>
                    <a:pt x="37533" y="998"/>
                  </a:cubicBezTo>
                  <a:cubicBezTo>
                    <a:pt x="26893" y="998"/>
                    <a:pt x="15948" y="85"/>
                    <a:pt x="5612" y="85"/>
                  </a:cubicBezTo>
                  <a:cubicBezTo>
                    <a:pt x="4092" y="85"/>
                    <a:pt x="140" y="85"/>
                    <a:pt x="140" y="5870"/>
                  </a:cubicBezTo>
                  <a:cubicBezTo>
                    <a:pt x="140" y="9525"/>
                    <a:pt x="2876" y="9525"/>
                    <a:pt x="7740" y="9525"/>
                  </a:cubicBezTo>
                  <a:cubicBezTo>
                    <a:pt x="22940" y="9525"/>
                    <a:pt x="23244" y="12265"/>
                    <a:pt x="23852" y="20792"/>
                  </a:cubicBezTo>
                  <a:lnTo>
                    <a:pt x="37533" y="206850"/>
                  </a:lnTo>
                  <a:cubicBezTo>
                    <a:pt x="37837" y="212331"/>
                    <a:pt x="38141" y="214767"/>
                    <a:pt x="42397" y="214767"/>
                  </a:cubicBezTo>
                  <a:cubicBezTo>
                    <a:pt x="46045" y="214767"/>
                    <a:pt x="46957" y="212940"/>
                    <a:pt x="49693" y="208372"/>
                  </a:cubicBezTo>
                  <a:lnTo>
                    <a:pt x="139072" y="53070"/>
                  </a:lnTo>
                  <a:lnTo>
                    <a:pt x="150321" y="206850"/>
                  </a:lnTo>
                  <a:cubicBezTo>
                    <a:pt x="150929" y="213245"/>
                    <a:pt x="151537" y="214767"/>
                    <a:pt x="155185" y="214767"/>
                  </a:cubicBezTo>
                  <a:cubicBezTo>
                    <a:pt x="159137" y="214767"/>
                    <a:pt x="160961" y="211722"/>
                    <a:pt x="162481" y="208981"/>
                  </a:cubicBezTo>
                  <a:lnTo>
                    <a:pt x="262196" y="35408"/>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1" name="Freeform: Shape 5240">
              <a:extLst>
                <a:ext uri="{FF2B5EF4-FFF2-40B4-BE49-F238E27FC236}">
                  <a16:creationId xmlns:a16="http://schemas.microsoft.com/office/drawing/2014/main" id="{28F45330-2637-E454-7896-A7EE08663174}"/>
                </a:ext>
              </a:extLst>
            </p:cNvPr>
            <p:cNvSpPr/>
            <p:nvPr>
              <p:custDataLst>
                <p:tags r:id="rId6"/>
              </p:custDataLst>
            </p:nvPr>
          </p:nvSpPr>
          <p:spPr>
            <a:xfrm>
              <a:off x="6002811" y="4953043"/>
              <a:ext cx="122789" cy="139619"/>
            </a:xfrm>
            <a:custGeom>
              <a:avLst/>
              <a:gdLst>
                <a:gd name="connsiteX0" fmla="*/ 88038 w 122789"/>
                <a:gd name="connsiteY0" fmla="*/ 64247 h 139619"/>
                <a:gd name="connsiteX1" fmla="*/ 45051 w 122789"/>
                <a:gd name="connsiteY1" fmla="*/ 86 h 139619"/>
                <a:gd name="connsiteX2" fmla="*/ 15684 w 122789"/>
                <a:gd name="connsiteY2" fmla="*/ 12449 h 139619"/>
                <a:gd name="connsiteX3" fmla="*/ 149 w 122789"/>
                <a:gd name="connsiteY3" fmla="*/ 38455 h 139619"/>
                <a:gd name="connsiteX4" fmla="*/ 3554 w 122789"/>
                <a:gd name="connsiteY4" fmla="*/ 41013 h 139619"/>
                <a:gd name="connsiteX5" fmla="*/ 7597 w 122789"/>
                <a:gd name="connsiteY5" fmla="*/ 37389 h 139619"/>
                <a:gd name="connsiteX6" fmla="*/ 42072 w 122789"/>
                <a:gd name="connsiteY6" fmla="*/ 17139 h 139619"/>
                <a:gd name="connsiteX7" fmla="*/ 80803 w 122789"/>
                <a:gd name="connsiteY7" fmla="*/ 73200 h 139619"/>
                <a:gd name="connsiteX8" fmla="*/ 79313 w 122789"/>
                <a:gd name="connsiteY8" fmla="*/ 88548 h 139619"/>
                <a:gd name="connsiteX9" fmla="*/ 68034 w 122789"/>
                <a:gd name="connsiteY9" fmla="*/ 134590 h 139619"/>
                <a:gd name="connsiteX10" fmla="*/ 71652 w 122789"/>
                <a:gd name="connsiteY10" fmla="*/ 139706 h 139619"/>
                <a:gd name="connsiteX11" fmla="*/ 78888 w 122789"/>
                <a:gd name="connsiteY11" fmla="*/ 128622 h 139619"/>
                <a:gd name="connsiteX12" fmla="*/ 87187 w 122789"/>
                <a:gd name="connsiteY12" fmla="*/ 89187 h 139619"/>
                <a:gd name="connsiteX13" fmla="*/ 104424 w 122789"/>
                <a:gd name="connsiteY13" fmla="*/ 42718 h 139619"/>
                <a:gd name="connsiteX14" fmla="*/ 121875 w 122789"/>
                <a:gd name="connsiteY14" fmla="*/ 7547 h 139619"/>
                <a:gd name="connsiteX15" fmla="*/ 122939 w 122789"/>
                <a:gd name="connsiteY15" fmla="*/ 4776 h 139619"/>
                <a:gd name="connsiteX16" fmla="*/ 119534 w 122789"/>
                <a:gd name="connsiteY16" fmla="*/ 2218 h 139619"/>
                <a:gd name="connsiteX17" fmla="*/ 116342 w 122789"/>
                <a:gd name="connsiteY17" fmla="*/ 3284 h 139619"/>
                <a:gd name="connsiteX18" fmla="*/ 88038 w 122789"/>
                <a:gd name="connsiteY18" fmla="*/ 64247 h 13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89" h="139619">
                  <a:moveTo>
                    <a:pt x="88038" y="64247"/>
                  </a:moveTo>
                  <a:cubicBezTo>
                    <a:pt x="86974" y="51884"/>
                    <a:pt x="79739" y="86"/>
                    <a:pt x="45051" y="86"/>
                  </a:cubicBezTo>
                  <a:cubicBezTo>
                    <a:pt x="32496" y="86"/>
                    <a:pt x="21643" y="6907"/>
                    <a:pt x="15684" y="12449"/>
                  </a:cubicBezTo>
                  <a:cubicBezTo>
                    <a:pt x="2703" y="24173"/>
                    <a:pt x="149" y="37815"/>
                    <a:pt x="149" y="38455"/>
                  </a:cubicBezTo>
                  <a:cubicBezTo>
                    <a:pt x="149" y="41013"/>
                    <a:pt x="2916" y="41013"/>
                    <a:pt x="3554" y="41013"/>
                  </a:cubicBezTo>
                  <a:cubicBezTo>
                    <a:pt x="6320" y="41013"/>
                    <a:pt x="6533" y="40587"/>
                    <a:pt x="7597" y="37389"/>
                  </a:cubicBezTo>
                  <a:cubicBezTo>
                    <a:pt x="12066" y="24813"/>
                    <a:pt x="27814" y="17139"/>
                    <a:pt x="42072" y="17139"/>
                  </a:cubicBezTo>
                  <a:cubicBezTo>
                    <a:pt x="76334" y="17139"/>
                    <a:pt x="80803" y="51458"/>
                    <a:pt x="80803" y="73200"/>
                  </a:cubicBezTo>
                  <a:cubicBezTo>
                    <a:pt x="80803" y="83858"/>
                    <a:pt x="80164" y="86203"/>
                    <a:pt x="79313" y="88548"/>
                  </a:cubicBezTo>
                  <a:cubicBezTo>
                    <a:pt x="74419" y="104535"/>
                    <a:pt x="68034" y="128195"/>
                    <a:pt x="68034" y="134590"/>
                  </a:cubicBezTo>
                  <a:cubicBezTo>
                    <a:pt x="68034" y="136935"/>
                    <a:pt x="68886" y="139706"/>
                    <a:pt x="71652" y="139706"/>
                  </a:cubicBezTo>
                  <a:cubicBezTo>
                    <a:pt x="73142" y="139706"/>
                    <a:pt x="75483" y="139706"/>
                    <a:pt x="78888" y="128622"/>
                  </a:cubicBezTo>
                  <a:cubicBezTo>
                    <a:pt x="81441" y="120308"/>
                    <a:pt x="85485" y="104535"/>
                    <a:pt x="87187" y="89187"/>
                  </a:cubicBezTo>
                  <a:cubicBezTo>
                    <a:pt x="88038" y="81726"/>
                    <a:pt x="99956" y="52950"/>
                    <a:pt x="104424" y="42718"/>
                  </a:cubicBezTo>
                  <a:cubicBezTo>
                    <a:pt x="107404" y="36110"/>
                    <a:pt x="111873" y="26092"/>
                    <a:pt x="121875" y="7547"/>
                  </a:cubicBezTo>
                  <a:cubicBezTo>
                    <a:pt x="122513" y="6481"/>
                    <a:pt x="122939" y="5628"/>
                    <a:pt x="122939" y="4776"/>
                  </a:cubicBezTo>
                  <a:cubicBezTo>
                    <a:pt x="122939" y="2218"/>
                    <a:pt x="120172" y="2218"/>
                    <a:pt x="119534" y="2218"/>
                  </a:cubicBezTo>
                  <a:cubicBezTo>
                    <a:pt x="118895" y="2218"/>
                    <a:pt x="116980" y="2218"/>
                    <a:pt x="116342" y="3284"/>
                  </a:cubicBezTo>
                  <a:cubicBezTo>
                    <a:pt x="113788" y="7760"/>
                    <a:pt x="97615" y="38242"/>
                    <a:pt x="88038" y="6424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2" name="Freeform: Shape 5241">
              <a:extLst>
                <a:ext uri="{FF2B5EF4-FFF2-40B4-BE49-F238E27FC236}">
                  <a16:creationId xmlns:a16="http://schemas.microsoft.com/office/drawing/2014/main" id="{6FCE2CCA-8164-2A23-8415-268505F82089}"/>
                </a:ext>
              </a:extLst>
            </p:cNvPr>
            <p:cNvSpPr/>
            <p:nvPr>
              <p:custDataLst>
                <p:tags r:id="rId7"/>
              </p:custDataLst>
            </p:nvPr>
          </p:nvSpPr>
          <p:spPr>
            <a:xfrm>
              <a:off x="6168894" y="4772984"/>
              <a:ext cx="70530" cy="304514"/>
            </a:xfrm>
            <a:custGeom>
              <a:avLst/>
              <a:gdLst>
                <a:gd name="connsiteX0" fmla="*/ 70684 w 70530"/>
                <a:gd name="connsiteY0" fmla="*/ 152342 h 304514"/>
                <a:gd name="connsiteX1" fmla="*/ 50620 w 70530"/>
                <a:gd name="connsiteY1" fmla="*/ 57333 h 304514"/>
                <a:gd name="connsiteX2" fmla="*/ 3194 w 70530"/>
                <a:gd name="connsiteY2" fmla="*/ 85 h 304514"/>
                <a:gd name="connsiteX3" fmla="*/ 154 w 70530"/>
                <a:gd name="connsiteY3" fmla="*/ 3130 h 304514"/>
                <a:gd name="connsiteX4" fmla="*/ 5930 w 70530"/>
                <a:gd name="connsiteY4" fmla="*/ 10134 h 304514"/>
                <a:gd name="connsiteX5" fmla="*/ 53052 w 70530"/>
                <a:gd name="connsiteY5" fmla="*/ 152342 h 304514"/>
                <a:gd name="connsiteX6" fmla="*/ 4106 w 70530"/>
                <a:gd name="connsiteY6" fmla="*/ 296377 h 304514"/>
                <a:gd name="connsiteX7" fmla="*/ 154 w 70530"/>
                <a:gd name="connsiteY7" fmla="*/ 301554 h 304514"/>
                <a:gd name="connsiteX8" fmla="*/ 3194 w 70530"/>
                <a:gd name="connsiteY8" fmla="*/ 304599 h 304514"/>
                <a:gd name="connsiteX9" fmla="*/ 51532 w 70530"/>
                <a:gd name="connsiteY9" fmla="*/ 245219 h 304514"/>
                <a:gd name="connsiteX10" fmla="*/ 70684 w 70530"/>
                <a:gd name="connsiteY10" fmla="*/ 152342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684" y="152342"/>
                  </a:moveTo>
                  <a:cubicBezTo>
                    <a:pt x="70684" y="128590"/>
                    <a:pt x="67340" y="91743"/>
                    <a:pt x="50620" y="57333"/>
                  </a:cubicBezTo>
                  <a:cubicBezTo>
                    <a:pt x="32379" y="19878"/>
                    <a:pt x="6234" y="85"/>
                    <a:pt x="3194" y="85"/>
                  </a:cubicBezTo>
                  <a:cubicBezTo>
                    <a:pt x="1370" y="85"/>
                    <a:pt x="154" y="1303"/>
                    <a:pt x="154" y="3130"/>
                  </a:cubicBezTo>
                  <a:cubicBezTo>
                    <a:pt x="154" y="4043"/>
                    <a:pt x="154" y="4652"/>
                    <a:pt x="5930" y="10134"/>
                  </a:cubicBezTo>
                  <a:cubicBezTo>
                    <a:pt x="35723" y="40281"/>
                    <a:pt x="53052" y="88698"/>
                    <a:pt x="53052" y="152342"/>
                  </a:cubicBezTo>
                  <a:cubicBezTo>
                    <a:pt x="53052" y="204414"/>
                    <a:pt x="41804" y="258008"/>
                    <a:pt x="4106" y="296377"/>
                  </a:cubicBezTo>
                  <a:cubicBezTo>
                    <a:pt x="154" y="300031"/>
                    <a:pt x="154" y="300640"/>
                    <a:pt x="154" y="301554"/>
                  </a:cubicBezTo>
                  <a:cubicBezTo>
                    <a:pt x="154" y="303381"/>
                    <a:pt x="1370" y="304599"/>
                    <a:pt x="3194" y="304599"/>
                  </a:cubicBezTo>
                  <a:cubicBezTo>
                    <a:pt x="6234" y="304599"/>
                    <a:pt x="33595" y="283892"/>
                    <a:pt x="51532" y="245219"/>
                  </a:cubicBezTo>
                  <a:cubicBezTo>
                    <a:pt x="67036" y="211722"/>
                    <a:pt x="70684" y="177921"/>
                    <a:pt x="70684" y="152342"/>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3" name="Freeform: Shape 5242">
              <a:extLst>
                <a:ext uri="{FF2B5EF4-FFF2-40B4-BE49-F238E27FC236}">
                  <a16:creationId xmlns:a16="http://schemas.microsoft.com/office/drawing/2014/main" id="{2B5018DE-67F9-D6F7-59E2-AF988F1D4482}"/>
                </a:ext>
              </a:extLst>
            </p:cNvPr>
            <p:cNvSpPr/>
            <p:nvPr>
              <p:custDataLst>
                <p:tags r:id="rId8"/>
              </p:custDataLst>
            </p:nvPr>
          </p:nvSpPr>
          <p:spPr>
            <a:xfrm>
              <a:off x="6371261" y="4889613"/>
              <a:ext cx="202166" cy="71256"/>
            </a:xfrm>
            <a:custGeom>
              <a:avLst/>
              <a:gdLst>
                <a:gd name="connsiteX0" fmla="*/ 191991 w 202166"/>
                <a:gd name="connsiteY0" fmla="*/ 12265 h 71256"/>
                <a:gd name="connsiteX1" fmla="*/ 202327 w 202166"/>
                <a:gd name="connsiteY1" fmla="*/ 6175 h 71256"/>
                <a:gd name="connsiteX2" fmla="*/ 192295 w 202166"/>
                <a:gd name="connsiteY2" fmla="*/ 85 h 71256"/>
                <a:gd name="connsiteX3" fmla="*/ 10193 w 202166"/>
                <a:gd name="connsiteY3" fmla="*/ 85 h 71256"/>
                <a:gd name="connsiteX4" fmla="*/ 161 w 202166"/>
                <a:gd name="connsiteY4" fmla="*/ 6175 h 71256"/>
                <a:gd name="connsiteX5" fmla="*/ 10497 w 202166"/>
                <a:gd name="connsiteY5" fmla="*/ 12265 h 71256"/>
                <a:gd name="connsiteX6" fmla="*/ 191991 w 202166"/>
                <a:gd name="connsiteY6" fmla="*/ 12265 h 71256"/>
                <a:gd name="connsiteX7" fmla="*/ 192295 w 202166"/>
                <a:gd name="connsiteY7" fmla="*/ 71341 h 71256"/>
                <a:gd name="connsiteX8" fmla="*/ 202327 w 202166"/>
                <a:gd name="connsiteY8" fmla="*/ 65251 h 71256"/>
                <a:gd name="connsiteX9" fmla="*/ 191991 w 202166"/>
                <a:gd name="connsiteY9" fmla="*/ 59160 h 71256"/>
                <a:gd name="connsiteX10" fmla="*/ 10497 w 202166"/>
                <a:gd name="connsiteY10" fmla="*/ 59160 h 71256"/>
                <a:gd name="connsiteX11" fmla="*/ 161 w 202166"/>
                <a:gd name="connsiteY11" fmla="*/ 65251 h 71256"/>
                <a:gd name="connsiteX12" fmla="*/ 10193 w 202166"/>
                <a:gd name="connsiteY12" fmla="*/ 71341 h 71256"/>
                <a:gd name="connsiteX13" fmla="*/ 192295 w 202166"/>
                <a:gd name="connsiteY13" fmla="*/ 71341 h 7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166" h="71256">
                  <a:moveTo>
                    <a:pt x="191991" y="12265"/>
                  </a:moveTo>
                  <a:cubicBezTo>
                    <a:pt x="196551" y="12265"/>
                    <a:pt x="202327" y="12265"/>
                    <a:pt x="202327" y="6175"/>
                  </a:cubicBezTo>
                  <a:cubicBezTo>
                    <a:pt x="202327" y="85"/>
                    <a:pt x="196551" y="85"/>
                    <a:pt x="192295" y="85"/>
                  </a:cubicBezTo>
                  <a:lnTo>
                    <a:pt x="10193" y="85"/>
                  </a:lnTo>
                  <a:cubicBezTo>
                    <a:pt x="5937" y="85"/>
                    <a:pt x="161" y="85"/>
                    <a:pt x="161" y="6175"/>
                  </a:cubicBezTo>
                  <a:cubicBezTo>
                    <a:pt x="161" y="12265"/>
                    <a:pt x="5937" y="12265"/>
                    <a:pt x="10497" y="12265"/>
                  </a:cubicBezTo>
                  <a:lnTo>
                    <a:pt x="191991" y="12265"/>
                  </a:lnTo>
                  <a:close/>
                  <a:moveTo>
                    <a:pt x="192295" y="71341"/>
                  </a:moveTo>
                  <a:cubicBezTo>
                    <a:pt x="196551" y="71341"/>
                    <a:pt x="202327" y="71341"/>
                    <a:pt x="202327" y="65251"/>
                  </a:cubicBezTo>
                  <a:cubicBezTo>
                    <a:pt x="202327" y="59160"/>
                    <a:pt x="196551" y="59160"/>
                    <a:pt x="191991" y="59160"/>
                  </a:cubicBezTo>
                  <a:lnTo>
                    <a:pt x="10497" y="59160"/>
                  </a:lnTo>
                  <a:cubicBezTo>
                    <a:pt x="5937" y="59160"/>
                    <a:pt x="161" y="59160"/>
                    <a:pt x="161" y="65251"/>
                  </a:cubicBezTo>
                  <a:cubicBezTo>
                    <a:pt x="161" y="71341"/>
                    <a:pt x="5937" y="71341"/>
                    <a:pt x="10193" y="71341"/>
                  </a:cubicBezTo>
                  <a:lnTo>
                    <a:pt x="192295" y="71341"/>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4" name="Freeform: Shape 5243">
              <a:extLst>
                <a:ext uri="{FF2B5EF4-FFF2-40B4-BE49-F238E27FC236}">
                  <a16:creationId xmlns:a16="http://schemas.microsoft.com/office/drawing/2014/main" id="{B013BB3B-E792-6DC4-C3A6-80771717341E}"/>
                </a:ext>
              </a:extLst>
            </p:cNvPr>
            <p:cNvSpPr/>
            <p:nvPr>
              <p:custDataLst>
                <p:tags r:id="rId9"/>
              </p:custDataLst>
            </p:nvPr>
          </p:nvSpPr>
          <p:spPr>
            <a:xfrm>
              <a:off x="6685166" y="4794300"/>
              <a:ext cx="166901" cy="207069"/>
            </a:xfrm>
            <a:custGeom>
              <a:avLst/>
              <a:gdLst>
                <a:gd name="connsiteX0" fmla="*/ 158560 w 166901"/>
                <a:gd name="connsiteY0" fmla="*/ 85 h 207069"/>
                <a:gd name="connsiteX1" fmla="*/ 171 w 166901"/>
                <a:gd name="connsiteY1" fmla="*/ 85 h 207069"/>
                <a:gd name="connsiteX2" fmla="*/ 171 w 166901"/>
                <a:gd name="connsiteY2" fmla="*/ 9525 h 207069"/>
                <a:gd name="connsiteX3" fmla="*/ 7468 w 166901"/>
                <a:gd name="connsiteY3" fmla="*/ 9525 h 207069"/>
                <a:gd name="connsiteX4" fmla="*/ 31484 w 166901"/>
                <a:gd name="connsiteY4" fmla="*/ 23837 h 207069"/>
                <a:gd name="connsiteX5" fmla="*/ 31484 w 166901"/>
                <a:gd name="connsiteY5" fmla="*/ 183402 h 207069"/>
                <a:gd name="connsiteX6" fmla="*/ 7468 w 166901"/>
                <a:gd name="connsiteY6" fmla="*/ 197714 h 207069"/>
                <a:gd name="connsiteX7" fmla="*/ 171 w 166901"/>
                <a:gd name="connsiteY7" fmla="*/ 197714 h 207069"/>
                <a:gd name="connsiteX8" fmla="*/ 171 w 166901"/>
                <a:gd name="connsiteY8" fmla="*/ 207154 h 207069"/>
                <a:gd name="connsiteX9" fmla="*/ 46381 w 166901"/>
                <a:gd name="connsiteY9" fmla="*/ 206241 h 207069"/>
                <a:gd name="connsiteX10" fmla="*/ 97454 w 166901"/>
                <a:gd name="connsiteY10" fmla="*/ 207154 h 207069"/>
                <a:gd name="connsiteX11" fmla="*/ 97454 w 166901"/>
                <a:gd name="connsiteY11" fmla="*/ 197714 h 207069"/>
                <a:gd name="connsiteX12" fmla="*/ 87422 w 166901"/>
                <a:gd name="connsiteY12" fmla="*/ 197714 h 207069"/>
                <a:gd name="connsiteX13" fmla="*/ 58541 w 166901"/>
                <a:gd name="connsiteY13" fmla="*/ 183098 h 207069"/>
                <a:gd name="connsiteX14" fmla="*/ 58541 w 166901"/>
                <a:gd name="connsiteY14" fmla="*/ 21705 h 207069"/>
                <a:gd name="connsiteX15" fmla="*/ 73438 w 166901"/>
                <a:gd name="connsiteY15" fmla="*/ 9525 h 207069"/>
                <a:gd name="connsiteX16" fmla="*/ 104751 w 166901"/>
                <a:gd name="connsiteY16" fmla="*/ 9525 h 207069"/>
                <a:gd name="connsiteX17" fmla="*/ 159473 w 166901"/>
                <a:gd name="connsiteY17" fmla="*/ 68600 h 207069"/>
                <a:gd name="connsiteX18" fmla="*/ 167073 w 166901"/>
                <a:gd name="connsiteY18" fmla="*/ 68600 h 207069"/>
                <a:gd name="connsiteX19" fmla="*/ 158560 w 166901"/>
                <a:gd name="connsiteY19" fmla="*/ 85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901" h="207069">
                  <a:moveTo>
                    <a:pt x="158560" y="85"/>
                  </a:moveTo>
                  <a:lnTo>
                    <a:pt x="171" y="85"/>
                  </a:lnTo>
                  <a:lnTo>
                    <a:pt x="171" y="9525"/>
                  </a:lnTo>
                  <a:lnTo>
                    <a:pt x="7468" y="9525"/>
                  </a:lnTo>
                  <a:cubicBezTo>
                    <a:pt x="30876" y="9525"/>
                    <a:pt x="31484" y="12874"/>
                    <a:pt x="31484" y="23837"/>
                  </a:cubicBezTo>
                  <a:lnTo>
                    <a:pt x="31484" y="183402"/>
                  </a:lnTo>
                  <a:cubicBezTo>
                    <a:pt x="31484" y="194365"/>
                    <a:pt x="30876" y="197714"/>
                    <a:pt x="7468" y="197714"/>
                  </a:cubicBezTo>
                  <a:lnTo>
                    <a:pt x="171" y="197714"/>
                  </a:lnTo>
                  <a:lnTo>
                    <a:pt x="171" y="207154"/>
                  </a:lnTo>
                  <a:cubicBezTo>
                    <a:pt x="10812" y="206241"/>
                    <a:pt x="34524" y="206241"/>
                    <a:pt x="46381" y="206241"/>
                  </a:cubicBezTo>
                  <a:cubicBezTo>
                    <a:pt x="58845" y="206241"/>
                    <a:pt x="86510" y="206241"/>
                    <a:pt x="97454" y="207154"/>
                  </a:cubicBezTo>
                  <a:lnTo>
                    <a:pt x="97454" y="197714"/>
                  </a:lnTo>
                  <a:lnTo>
                    <a:pt x="87422" y="197714"/>
                  </a:lnTo>
                  <a:cubicBezTo>
                    <a:pt x="58541" y="197714"/>
                    <a:pt x="58541" y="193756"/>
                    <a:pt x="58541" y="183098"/>
                  </a:cubicBezTo>
                  <a:lnTo>
                    <a:pt x="58541" y="21705"/>
                  </a:lnTo>
                  <a:cubicBezTo>
                    <a:pt x="58541" y="11656"/>
                    <a:pt x="59149" y="9525"/>
                    <a:pt x="73438" y="9525"/>
                  </a:cubicBezTo>
                  <a:lnTo>
                    <a:pt x="104751" y="9525"/>
                  </a:lnTo>
                  <a:cubicBezTo>
                    <a:pt x="148224" y="9525"/>
                    <a:pt x="154608" y="27491"/>
                    <a:pt x="159473" y="68600"/>
                  </a:cubicBezTo>
                  <a:lnTo>
                    <a:pt x="167073" y="68600"/>
                  </a:lnTo>
                  <a:lnTo>
                    <a:pt x="158560" y="8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5" name="Freeform: Shape 5244">
              <a:extLst>
                <a:ext uri="{FF2B5EF4-FFF2-40B4-BE49-F238E27FC236}">
                  <a16:creationId xmlns:a16="http://schemas.microsoft.com/office/drawing/2014/main" id="{1F45AE2F-E21E-F766-4DF5-00459891BA57}"/>
                </a:ext>
              </a:extLst>
            </p:cNvPr>
            <p:cNvSpPr/>
            <p:nvPr>
              <p:custDataLst>
                <p:tags r:id="rId10"/>
              </p:custDataLst>
            </p:nvPr>
          </p:nvSpPr>
          <p:spPr>
            <a:xfrm>
              <a:off x="6876207" y="4905508"/>
              <a:ext cx="98742" cy="145801"/>
            </a:xfrm>
            <a:custGeom>
              <a:avLst/>
              <a:gdLst>
                <a:gd name="connsiteX0" fmla="*/ 98920 w 98742"/>
                <a:gd name="connsiteY0" fmla="*/ 73626 h 145801"/>
                <a:gd name="connsiteX1" fmla="*/ 86364 w 98742"/>
                <a:gd name="connsiteY1" fmla="*/ 18418 h 145801"/>
                <a:gd name="connsiteX2" fmla="*/ 49549 w 98742"/>
                <a:gd name="connsiteY2" fmla="*/ 86 h 145801"/>
                <a:gd name="connsiteX3" fmla="*/ 178 w 98742"/>
                <a:gd name="connsiteY3" fmla="*/ 73626 h 145801"/>
                <a:gd name="connsiteX4" fmla="*/ 49549 w 98742"/>
                <a:gd name="connsiteY4" fmla="*/ 145888 h 145801"/>
                <a:gd name="connsiteX5" fmla="*/ 98920 w 98742"/>
                <a:gd name="connsiteY5" fmla="*/ 73626 h 145801"/>
                <a:gd name="connsiteX6" fmla="*/ 49549 w 98742"/>
                <a:gd name="connsiteY6" fmla="*/ 139919 h 145801"/>
                <a:gd name="connsiteX7" fmla="*/ 22522 w 98742"/>
                <a:gd name="connsiteY7" fmla="*/ 116685 h 145801"/>
                <a:gd name="connsiteX8" fmla="*/ 19543 w 98742"/>
                <a:gd name="connsiteY8" fmla="*/ 70855 h 145801"/>
                <a:gd name="connsiteX9" fmla="*/ 22735 w 98742"/>
                <a:gd name="connsiteY9" fmla="*/ 27371 h 145801"/>
                <a:gd name="connsiteX10" fmla="*/ 49549 w 98742"/>
                <a:gd name="connsiteY10" fmla="*/ 6055 h 145801"/>
                <a:gd name="connsiteX11" fmla="*/ 75937 w 98742"/>
                <a:gd name="connsiteY11" fmla="*/ 25452 h 145801"/>
                <a:gd name="connsiteX12" fmla="*/ 79555 w 98742"/>
                <a:gd name="connsiteY12" fmla="*/ 70855 h 145801"/>
                <a:gd name="connsiteX13" fmla="*/ 76788 w 98742"/>
                <a:gd name="connsiteY13" fmla="*/ 115832 h 145801"/>
                <a:gd name="connsiteX14" fmla="*/ 49549 w 98742"/>
                <a:gd name="connsiteY14" fmla="*/ 139919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42" h="145801">
                  <a:moveTo>
                    <a:pt x="98920" y="73626"/>
                  </a:moveTo>
                  <a:cubicBezTo>
                    <a:pt x="98920" y="50179"/>
                    <a:pt x="96153" y="33339"/>
                    <a:pt x="86364" y="18418"/>
                  </a:cubicBezTo>
                  <a:cubicBezTo>
                    <a:pt x="79767" y="8613"/>
                    <a:pt x="66573" y="86"/>
                    <a:pt x="49549" y="86"/>
                  </a:cubicBezTo>
                  <a:cubicBezTo>
                    <a:pt x="178" y="86"/>
                    <a:pt x="178" y="58279"/>
                    <a:pt x="178" y="73626"/>
                  </a:cubicBezTo>
                  <a:cubicBezTo>
                    <a:pt x="178" y="88974"/>
                    <a:pt x="178" y="145888"/>
                    <a:pt x="49549" y="145888"/>
                  </a:cubicBezTo>
                  <a:cubicBezTo>
                    <a:pt x="98920" y="145888"/>
                    <a:pt x="98920" y="88974"/>
                    <a:pt x="98920" y="73626"/>
                  </a:cubicBezTo>
                  <a:close/>
                  <a:moveTo>
                    <a:pt x="49549" y="139919"/>
                  </a:moveTo>
                  <a:cubicBezTo>
                    <a:pt x="39760" y="139919"/>
                    <a:pt x="26778" y="134164"/>
                    <a:pt x="22522" y="116685"/>
                  </a:cubicBezTo>
                  <a:cubicBezTo>
                    <a:pt x="19543" y="104108"/>
                    <a:pt x="19543" y="86629"/>
                    <a:pt x="19543" y="70855"/>
                  </a:cubicBezTo>
                  <a:cubicBezTo>
                    <a:pt x="19543" y="55295"/>
                    <a:pt x="19543" y="39094"/>
                    <a:pt x="22735" y="27371"/>
                  </a:cubicBezTo>
                  <a:cubicBezTo>
                    <a:pt x="27204" y="10531"/>
                    <a:pt x="40824" y="6055"/>
                    <a:pt x="49549" y="6055"/>
                  </a:cubicBezTo>
                  <a:cubicBezTo>
                    <a:pt x="61040" y="6055"/>
                    <a:pt x="72106" y="13089"/>
                    <a:pt x="75937" y="25452"/>
                  </a:cubicBezTo>
                  <a:cubicBezTo>
                    <a:pt x="79342" y="36963"/>
                    <a:pt x="79555" y="52310"/>
                    <a:pt x="79555" y="70855"/>
                  </a:cubicBezTo>
                  <a:cubicBezTo>
                    <a:pt x="79555" y="86629"/>
                    <a:pt x="79555" y="102403"/>
                    <a:pt x="76788" y="115832"/>
                  </a:cubicBezTo>
                  <a:cubicBezTo>
                    <a:pt x="72532" y="135230"/>
                    <a:pt x="58061" y="139919"/>
                    <a:pt x="49549" y="139919"/>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6" name="Freeform: Shape 5245">
              <a:extLst>
                <a:ext uri="{FF2B5EF4-FFF2-40B4-BE49-F238E27FC236}">
                  <a16:creationId xmlns:a16="http://schemas.microsoft.com/office/drawing/2014/main" id="{509449C8-C435-1495-ADC9-0EE52AA993F2}"/>
                </a:ext>
              </a:extLst>
            </p:cNvPr>
            <p:cNvSpPr/>
            <p:nvPr>
              <p:custDataLst>
                <p:tags r:id="rId11"/>
              </p:custDataLst>
            </p:nvPr>
          </p:nvSpPr>
          <p:spPr>
            <a:xfrm>
              <a:off x="7060703" y="4864947"/>
              <a:ext cx="117651" cy="139772"/>
            </a:xfrm>
            <a:custGeom>
              <a:avLst/>
              <a:gdLst>
                <a:gd name="connsiteX0" fmla="*/ 25721 w 117651"/>
                <a:gd name="connsiteY0" fmla="*/ 59769 h 139772"/>
                <a:gd name="connsiteX1" fmla="*/ 63418 w 117651"/>
                <a:gd name="connsiteY1" fmla="*/ 6784 h 139772"/>
                <a:gd name="connsiteX2" fmla="*/ 97771 w 117651"/>
                <a:gd name="connsiteY2" fmla="*/ 59769 h 139772"/>
                <a:gd name="connsiteX3" fmla="*/ 25721 w 117651"/>
                <a:gd name="connsiteY3" fmla="*/ 59769 h 139772"/>
                <a:gd name="connsiteX4" fmla="*/ 25416 w 117651"/>
                <a:gd name="connsiteY4" fmla="*/ 66164 h 139772"/>
                <a:gd name="connsiteX5" fmla="*/ 110235 w 117651"/>
                <a:gd name="connsiteY5" fmla="*/ 66164 h 139772"/>
                <a:gd name="connsiteX6" fmla="*/ 117836 w 117651"/>
                <a:gd name="connsiteY6" fmla="*/ 59769 h 139772"/>
                <a:gd name="connsiteX7" fmla="*/ 63418 w 117651"/>
                <a:gd name="connsiteY7" fmla="*/ 85 h 139772"/>
                <a:gd name="connsiteX8" fmla="*/ 184 w 117651"/>
                <a:gd name="connsiteY8" fmla="*/ 69514 h 139772"/>
                <a:gd name="connsiteX9" fmla="*/ 67066 w 117651"/>
                <a:gd name="connsiteY9" fmla="*/ 139857 h 139772"/>
                <a:gd name="connsiteX10" fmla="*/ 117836 w 117651"/>
                <a:gd name="connsiteY10" fmla="*/ 100270 h 139772"/>
                <a:gd name="connsiteX11" fmla="*/ 113883 w 117651"/>
                <a:gd name="connsiteY11" fmla="*/ 96616 h 139772"/>
                <a:gd name="connsiteX12" fmla="*/ 109931 w 117651"/>
                <a:gd name="connsiteY12" fmla="*/ 100879 h 139772"/>
                <a:gd name="connsiteX13" fmla="*/ 68890 w 117651"/>
                <a:gd name="connsiteY13" fmla="*/ 132244 h 139772"/>
                <a:gd name="connsiteX14" fmla="*/ 34537 w 117651"/>
                <a:gd name="connsiteY14" fmla="*/ 111841 h 139772"/>
                <a:gd name="connsiteX15" fmla="*/ 25416 w 117651"/>
                <a:gd name="connsiteY15" fmla="*/ 6616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51" h="139772">
                  <a:moveTo>
                    <a:pt x="25721" y="59769"/>
                  </a:moveTo>
                  <a:cubicBezTo>
                    <a:pt x="27545" y="14397"/>
                    <a:pt x="53081" y="6784"/>
                    <a:pt x="63418" y="6784"/>
                  </a:cubicBezTo>
                  <a:cubicBezTo>
                    <a:pt x="94731" y="6784"/>
                    <a:pt x="97771" y="47893"/>
                    <a:pt x="97771" y="59769"/>
                  </a:cubicBezTo>
                  <a:lnTo>
                    <a:pt x="25721" y="59769"/>
                  </a:lnTo>
                  <a:close/>
                  <a:moveTo>
                    <a:pt x="25416" y="66164"/>
                  </a:moveTo>
                  <a:lnTo>
                    <a:pt x="110235" y="66164"/>
                  </a:lnTo>
                  <a:cubicBezTo>
                    <a:pt x="116923" y="66164"/>
                    <a:pt x="117836" y="66164"/>
                    <a:pt x="117836" y="59769"/>
                  </a:cubicBezTo>
                  <a:cubicBezTo>
                    <a:pt x="117836" y="29623"/>
                    <a:pt x="101419" y="85"/>
                    <a:pt x="63418" y="85"/>
                  </a:cubicBezTo>
                  <a:cubicBezTo>
                    <a:pt x="28153" y="85"/>
                    <a:pt x="184" y="31450"/>
                    <a:pt x="184" y="69514"/>
                  </a:cubicBezTo>
                  <a:cubicBezTo>
                    <a:pt x="184" y="110319"/>
                    <a:pt x="32105" y="139857"/>
                    <a:pt x="67066" y="139857"/>
                  </a:cubicBezTo>
                  <a:cubicBezTo>
                    <a:pt x="104155" y="139857"/>
                    <a:pt x="117836" y="106056"/>
                    <a:pt x="117836" y="100270"/>
                  </a:cubicBezTo>
                  <a:cubicBezTo>
                    <a:pt x="117836" y="97225"/>
                    <a:pt x="115403" y="96616"/>
                    <a:pt x="113883" y="96616"/>
                  </a:cubicBezTo>
                  <a:cubicBezTo>
                    <a:pt x="111147" y="96616"/>
                    <a:pt x="110539" y="98443"/>
                    <a:pt x="109931" y="100879"/>
                  </a:cubicBezTo>
                  <a:cubicBezTo>
                    <a:pt x="99291" y="132244"/>
                    <a:pt x="71930" y="132244"/>
                    <a:pt x="68890" y="132244"/>
                  </a:cubicBezTo>
                  <a:cubicBezTo>
                    <a:pt x="53689" y="132244"/>
                    <a:pt x="41529" y="123108"/>
                    <a:pt x="34537" y="111841"/>
                  </a:cubicBezTo>
                  <a:cubicBezTo>
                    <a:pt x="25416" y="97225"/>
                    <a:pt x="25416" y="77127"/>
                    <a:pt x="25416" y="6616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7" name="Freeform: Shape 5246">
              <a:extLst>
                <a:ext uri="{FF2B5EF4-FFF2-40B4-BE49-F238E27FC236}">
                  <a16:creationId xmlns:a16="http://schemas.microsoft.com/office/drawing/2014/main" id="{D610A0F6-623E-54EB-296B-B40CE5C5336B}"/>
                </a:ext>
              </a:extLst>
            </p:cNvPr>
            <p:cNvSpPr/>
            <p:nvPr>
              <p:custDataLst>
                <p:tags r:id="rId12"/>
              </p:custDataLst>
            </p:nvPr>
          </p:nvSpPr>
          <p:spPr>
            <a:xfrm>
              <a:off x="7190955" y="4870124"/>
              <a:ext cx="153220" cy="131245"/>
            </a:xfrm>
            <a:custGeom>
              <a:avLst/>
              <a:gdLst>
                <a:gd name="connsiteX0" fmla="*/ 83791 w 153220"/>
                <a:gd name="connsiteY0" fmla="*/ 59770 h 131245"/>
                <a:gd name="connsiteX1" fmla="*/ 111760 w 153220"/>
                <a:gd name="connsiteY1" fmla="*/ 25359 h 131245"/>
                <a:gd name="connsiteX2" fmla="*/ 147937 w 153220"/>
                <a:gd name="connsiteY2" fmla="*/ 9525 h 131245"/>
                <a:gd name="connsiteX3" fmla="*/ 147937 w 153220"/>
                <a:gd name="connsiteY3" fmla="*/ 85 h 131245"/>
                <a:gd name="connsiteX4" fmla="*/ 123008 w 153220"/>
                <a:gd name="connsiteY4" fmla="*/ 998 h 131245"/>
                <a:gd name="connsiteX5" fmla="*/ 93823 w 153220"/>
                <a:gd name="connsiteY5" fmla="*/ 85 h 131245"/>
                <a:gd name="connsiteX6" fmla="*/ 93823 w 153220"/>
                <a:gd name="connsiteY6" fmla="*/ 9525 h 131245"/>
                <a:gd name="connsiteX7" fmla="*/ 102639 w 153220"/>
                <a:gd name="connsiteY7" fmla="*/ 18965 h 131245"/>
                <a:gd name="connsiteX8" fmla="*/ 98079 w 153220"/>
                <a:gd name="connsiteY8" fmla="*/ 29623 h 131245"/>
                <a:gd name="connsiteX9" fmla="*/ 79231 w 153220"/>
                <a:gd name="connsiteY9" fmla="*/ 53375 h 131245"/>
                <a:gd name="connsiteX10" fmla="*/ 55518 w 153220"/>
                <a:gd name="connsiteY10" fmla="*/ 22619 h 131245"/>
                <a:gd name="connsiteX11" fmla="*/ 52782 w 153220"/>
                <a:gd name="connsiteY11" fmla="*/ 17137 h 131245"/>
                <a:gd name="connsiteX12" fmla="*/ 63422 w 153220"/>
                <a:gd name="connsiteY12" fmla="*/ 9525 h 131245"/>
                <a:gd name="connsiteX13" fmla="*/ 63422 w 153220"/>
                <a:gd name="connsiteY13" fmla="*/ 85 h 131245"/>
                <a:gd name="connsiteX14" fmla="*/ 30589 w 153220"/>
                <a:gd name="connsiteY14" fmla="*/ 998 h 131245"/>
                <a:gd name="connsiteX15" fmla="*/ 1708 w 153220"/>
                <a:gd name="connsiteY15" fmla="*/ 85 h 131245"/>
                <a:gd name="connsiteX16" fmla="*/ 1708 w 153220"/>
                <a:gd name="connsiteY16" fmla="*/ 9525 h 131245"/>
                <a:gd name="connsiteX17" fmla="*/ 37581 w 153220"/>
                <a:gd name="connsiteY17" fmla="*/ 28100 h 131245"/>
                <a:gd name="connsiteX18" fmla="*/ 67678 w 153220"/>
                <a:gd name="connsiteY18" fmla="*/ 67382 h 131245"/>
                <a:gd name="connsiteX19" fmla="*/ 39101 w 153220"/>
                <a:gd name="connsiteY19" fmla="*/ 103620 h 131245"/>
                <a:gd name="connsiteX20" fmla="*/ 188 w 153220"/>
                <a:gd name="connsiteY20" fmla="*/ 121890 h 131245"/>
                <a:gd name="connsiteX21" fmla="*/ 188 w 153220"/>
                <a:gd name="connsiteY21" fmla="*/ 131330 h 131245"/>
                <a:gd name="connsiteX22" fmla="*/ 25421 w 153220"/>
                <a:gd name="connsiteY22" fmla="*/ 130417 h 131245"/>
                <a:gd name="connsiteX23" fmla="*/ 54302 w 153220"/>
                <a:gd name="connsiteY23" fmla="*/ 131330 h 131245"/>
                <a:gd name="connsiteX24" fmla="*/ 54302 w 153220"/>
                <a:gd name="connsiteY24" fmla="*/ 121890 h 131245"/>
                <a:gd name="connsiteX25" fmla="*/ 45486 w 153220"/>
                <a:gd name="connsiteY25" fmla="*/ 112450 h 131245"/>
                <a:gd name="connsiteX26" fmla="*/ 72846 w 153220"/>
                <a:gd name="connsiteY26" fmla="*/ 73777 h 131245"/>
                <a:gd name="connsiteX27" fmla="*/ 95951 w 153220"/>
                <a:gd name="connsiteY27" fmla="*/ 104229 h 131245"/>
                <a:gd name="connsiteX28" fmla="*/ 102335 w 153220"/>
                <a:gd name="connsiteY28" fmla="*/ 114278 h 131245"/>
                <a:gd name="connsiteX29" fmla="*/ 91391 w 153220"/>
                <a:gd name="connsiteY29" fmla="*/ 121890 h 131245"/>
                <a:gd name="connsiteX30" fmla="*/ 91391 w 153220"/>
                <a:gd name="connsiteY30" fmla="*/ 131330 h 131245"/>
                <a:gd name="connsiteX31" fmla="*/ 124224 w 153220"/>
                <a:gd name="connsiteY31" fmla="*/ 130417 h 131245"/>
                <a:gd name="connsiteX32" fmla="*/ 153409 w 153220"/>
                <a:gd name="connsiteY32" fmla="*/ 131330 h 131245"/>
                <a:gd name="connsiteX33" fmla="*/ 153409 w 153220"/>
                <a:gd name="connsiteY33" fmla="*/ 121890 h 131245"/>
                <a:gd name="connsiteX34" fmla="*/ 124528 w 153220"/>
                <a:gd name="connsiteY34" fmla="*/ 112450 h 131245"/>
                <a:gd name="connsiteX35" fmla="*/ 83791 w 153220"/>
                <a:gd name="connsiteY35" fmla="*/ 59770 h 13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3220" h="131245">
                  <a:moveTo>
                    <a:pt x="83791" y="59770"/>
                  </a:moveTo>
                  <a:cubicBezTo>
                    <a:pt x="92911" y="48198"/>
                    <a:pt x="104463" y="33277"/>
                    <a:pt x="111760" y="25359"/>
                  </a:cubicBezTo>
                  <a:cubicBezTo>
                    <a:pt x="121184" y="14397"/>
                    <a:pt x="133648" y="9829"/>
                    <a:pt x="147937" y="9525"/>
                  </a:cubicBezTo>
                  <a:lnTo>
                    <a:pt x="147937" y="85"/>
                  </a:lnTo>
                  <a:cubicBezTo>
                    <a:pt x="140033" y="694"/>
                    <a:pt x="130912" y="998"/>
                    <a:pt x="123008" y="998"/>
                  </a:cubicBezTo>
                  <a:cubicBezTo>
                    <a:pt x="113888" y="998"/>
                    <a:pt x="97775" y="389"/>
                    <a:pt x="93823" y="85"/>
                  </a:cubicBezTo>
                  <a:lnTo>
                    <a:pt x="93823" y="9525"/>
                  </a:lnTo>
                  <a:cubicBezTo>
                    <a:pt x="100207" y="10134"/>
                    <a:pt x="102639" y="14092"/>
                    <a:pt x="102639" y="18965"/>
                  </a:cubicBezTo>
                  <a:cubicBezTo>
                    <a:pt x="102639" y="23837"/>
                    <a:pt x="99599" y="27795"/>
                    <a:pt x="98079" y="29623"/>
                  </a:cubicBezTo>
                  <a:lnTo>
                    <a:pt x="79231" y="53375"/>
                  </a:lnTo>
                  <a:lnTo>
                    <a:pt x="55518" y="22619"/>
                  </a:lnTo>
                  <a:cubicBezTo>
                    <a:pt x="52782" y="19574"/>
                    <a:pt x="52782" y="18965"/>
                    <a:pt x="52782" y="17137"/>
                  </a:cubicBezTo>
                  <a:cubicBezTo>
                    <a:pt x="52782" y="12570"/>
                    <a:pt x="57342" y="9829"/>
                    <a:pt x="63422" y="9525"/>
                  </a:cubicBezTo>
                  <a:lnTo>
                    <a:pt x="63422" y="85"/>
                  </a:lnTo>
                  <a:cubicBezTo>
                    <a:pt x="55518" y="389"/>
                    <a:pt x="35453" y="998"/>
                    <a:pt x="30589" y="998"/>
                  </a:cubicBezTo>
                  <a:cubicBezTo>
                    <a:pt x="24205" y="998"/>
                    <a:pt x="9916" y="694"/>
                    <a:pt x="1708" y="85"/>
                  </a:cubicBezTo>
                  <a:lnTo>
                    <a:pt x="1708" y="9525"/>
                  </a:lnTo>
                  <a:cubicBezTo>
                    <a:pt x="22989" y="9525"/>
                    <a:pt x="23293" y="9829"/>
                    <a:pt x="37581" y="28100"/>
                  </a:cubicBezTo>
                  <a:lnTo>
                    <a:pt x="67678" y="67382"/>
                  </a:lnTo>
                  <a:lnTo>
                    <a:pt x="39101" y="103620"/>
                  </a:lnTo>
                  <a:cubicBezTo>
                    <a:pt x="24509" y="121281"/>
                    <a:pt x="6572" y="121890"/>
                    <a:pt x="188" y="121890"/>
                  </a:cubicBezTo>
                  <a:lnTo>
                    <a:pt x="188" y="131330"/>
                  </a:lnTo>
                  <a:cubicBezTo>
                    <a:pt x="8092" y="130721"/>
                    <a:pt x="17517" y="130417"/>
                    <a:pt x="25421" y="130417"/>
                  </a:cubicBezTo>
                  <a:cubicBezTo>
                    <a:pt x="34237" y="130417"/>
                    <a:pt x="47006" y="131026"/>
                    <a:pt x="54302" y="131330"/>
                  </a:cubicBezTo>
                  <a:lnTo>
                    <a:pt x="54302" y="121890"/>
                  </a:lnTo>
                  <a:cubicBezTo>
                    <a:pt x="47614" y="120977"/>
                    <a:pt x="45486" y="117018"/>
                    <a:pt x="45486" y="112450"/>
                  </a:cubicBezTo>
                  <a:cubicBezTo>
                    <a:pt x="45486" y="105751"/>
                    <a:pt x="54302" y="95702"/>
                    <a:pt x="72846" y="73777"/>
                  </a:cubicBezTo>
                  <a:lnTo>
                    <a:pt x="95951" y="104229"/>
                  </a:lnTo>
                  <a:cubicBezTo>
                    <a:pt x="98383" y="107578"/>
                    <a:pt x="102335" y="112450"/>
                    <a:pt x="102335" y="114278"/>
                  </a:cubicBezTo>
                  <a:cubicBezTo>
                    <a:pt x="102335" y="117018"/>
                    <a:pt x="99599" y="121586"/>
                    <a:pt x="91391" y="121890"/>
                  </a:cubicBezTo>
                  <a:lnTo>
                    <a:pt x="91391" y="131330"/>
                  </a:lnTo>
                  <a:cubicBezTo>
                    <a:pt x="100511" y="131026"/>
                    <a:pt x="117536" y="130417"/>
                    <a:pt x="124224" y="130417"/>
                  </a:cubicBezTo>
                  <a:cubicBezTo>
                    <a:pt x="132432" y="130417"/>
                    <a:pt x="144289" y="130721"/>
                    <a:pt x="153409" y="131330"/>
                  </a:cubicBezTo>
                  <a:lnTo>
                    <a:pt x="153409" y="121890"/>
                  </a:lnTo>
                  <a:cubicBezTo>
                    <a:pt x="136993" y="121890"/>
                    <a:pt x="131520" y="121281"/>
                    <a:pt x="124528" y="112450"/>
                  </a:cubicBezTo>
                  <a:lnTo>
                    <a:pt x="83791" y="5977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8" name="Freeform: Shape 5247">
              <a:extLst>
                <a:ext uri="{FF2B5EF4-FFF2-40B4-BE49-F238E27FC236}">
                  <a16:creationId xmlns:a16="http://schemas.microsoft.com/office/drawing/2014/main" id="{133B3F84-96A2-BD24-57D2-1EA974BB8CA1}"/>
                </a:ext>
              </a:extLst>
            </p:cNvPr>
            <p:cNvSpPr/>
            <p:nvPr>
              <p:custDataLst>
                <p:tags r:id="rId13"/>
              </p:custDataLst>
            </p:nvPr>
          </p:nvSpPr>
          <p:spPr>
            <a:xfrm>
              <a:off x="7356269" y="4866774"/>
              <a:ext cx="149876" cy="193671"/>
            </a:xfrm>
            <a:custGeom>
              <a:avLst/>
              <a:gdLst>
                <a:gd name="connsiteX0" fmla="*/ 43971 w 149876"/>
                <a:gd name="connsiteY0" fmla="*/ 20183 h 193671"/>
                <a:gd name="connsiteX1" fmla="*/ 43971 w 149876"/>
                <a:gd name="connsiteY1" fmla="*/ 85 h 193671"/>
                <a:gd name="connsiteX2" fmla="*/ 193 w 149876"/>
                <a:gd name="connsiteY2" fmla="*/ 3434 h 193671"/>
                <a:gd name="connsiteX3" fmla="*/ 193 w 149876"/>
                <a:gd name="connsiteY3" fmla="*/ 12874 h 193671"/>
                <a:gd name="connsiteX4" fmla="*/ 23906 w 149876"/>
                <a:gd name="connsiteY4" fmla="*/ 28100 h 193671"/>
                <a:gd name="connsiteX5" fmla="*/ 23906 w 149876"/>
                <a:gd name="connsiteY5" fmla="*/ 170613 h 193671"/>
                <a:gd name="connsiteX6" fmla="*/ 193 w 149876"/>
                <a:gd name="connsiteY6" fmla="*/ 184316 h 193671"/>
                <a:gd name="connsiteX7" fmla="*/ 193 w 149876"/>
                <a:gd name="connsiteY7" fmla="*/ 193756 h 193671"/>
                <a:gd name="connsiteX8" fmla="*/ 34242 w 149876"/>
                <a:gd name="connsiteY8" fmla="*/ 192842 h 193671"/>
                <a:gd name="connsiteX9" fmla="*/ 68596 w 149876"/>
                <a:gd name="connsiteY9" fmla="*/ 193756 h 193671"/>
                <a:gd name="connsiteX10" fmla="*/ 68596 w 149876"/>
                <a:gd name="connsiteY10" fmla="*/ 184316 h 193671"/>
                <a:gd name="connsiteX11" fmla="*/ 44883 w 149876"/>
                <a:gd name="connsiteY11" fmla="*/ 170613 h 193671"/>
                <a:gd name="connsiteX12" fmla="*/ 44883 w 149876"/>
                <a:gd name="connsiteY12" fmla="*/ 119454 h 193671"/>
                <a:gd name="connsiteX13" fmla="*/ 44883 w 149876"/>
                <a:gd name="connsiteY13" fmla="*/ 116714 h 193671"/>
                <a:gd name="connsiteX14" fmla="*/ 82276 w 149876"/>
                <a:gd name="connsiteY14" fmla="*/ 138030 h 193671"/>
                <a:gd name="connsiteX15" fmla="*/ 150070 w 149876"/>
                <a:gd name="connsiteY15" fmla="*/ 68905 h 193671"/>
                <a:gd name="connsiteX16" fmla="*/ 86532 w 149876"/>
                <a:gd name="connsiteY16" fmla="*/ 85 h 193671"/>
                <a:gd name="connsiteX17" fmla="*/ 43971 w 149876"/>
                <a:gd name="connsiteY17" fmla="*/ 20183 h 193671"/>
                <a:gd name="connsiteX18" fmla="*/ 44883 w 149876"/>
                <a:gd name="connsiteY18" fmla="*/ 99965 h 193671"/>
                <a:gd name="connsiteX19" fmla="*/ 44883 w 149876"/>
                <a:gd name="connsiteY19" fmla="*/ 32059 h 193671"/>
                <a:gd name="connsiteX20" fmla="*/ 84100 w 149876"/>
                <a:gd name="connsiteY20" fmla="*/ 7698 h 193671"/>
                <a:gd name="connsiteX21" fmla="*/ 124837 w 149876"/>
                <a:gd name="connsiteY21" fmla="*/ 68905 h 193671"/>
                <a:gd name="connsiteX22" fmla="*/ 81060 w 149876"/>
                <a:gd name="connsiteY22" fmla="*/ 131330 h 193671"/>
                <a:gd name="connsiteX23" fmla="*/ 49139 w 149876"/>
                <a:gd name="connsiteY23" fmla="*/ 112755 h 193671"/>
                <a:gd name="connsiteX24" fmla="*/ 44883 w 149876"/>
                <a:gd name="connsiteY24" fmla="*/ 99965 h 1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876" h="193671">
                  <a:moveTo>
                    <a:pt x="43971" y="20183"/>
                  </a:moveTo>
                  <a:lnTo>
                    <a:pt x="43971" y="85"/>
                  </a:lnTo>
                  <a:lnTo>
                    <a:pt x="193" y="3434"/>
                  </a:lnTo>
                  <a:lnTo>
                    <a:pt x="193" y="12874"/>
                  </a:lnTo>
                  <a:cubicBezTo>
                    <a:pt x="21778" y="12874"/>
                    <a:pt x="23906" y="14701"/>
                    <a:pt x="23906" y="28100"/>
                  </a:cubicBezTo>
                  <a:lnTo>
                    <a:pt x="23906" y="170613"/>
                  </a:lnTo>
                  <a:cubicBezTo>
                    <a:pt x="23906" y="184316"/>
                    <a:pt x="20562" y="184316"/>
                    <a:pt x="193" y="184316"/>
                  </a:cubicBezTo>
                  <a:lnTo>
                    <a:pt x="193" y="193756"/>
                  </a:lnTo>
                  <a:cubicBezTo>
                    <a:pt x="10530" y="193451"/>
                    <a:pt x="26338" y="192842"/>
                    <a:pt x="34242" y="192842"/>
                  </a:cubicBezTo>
                  <a:cubicBezTo>
                    <a:pt x="42451" y="192842"/>
                    <a:pt x="57955" y="193451"/>
                    <a:pt x="68596" y="193756"/>
                  </a:cubicBezTo>
                  <a:lnTo>
                    <a:pt x="68596" y="184316"/>
                  </a:lnTo>
                  <a:cubicBezTo>
                    <a:pt x="48227" y="184316"/>
                    <a:pt x="44883" y="184316"/>
                    <a:pt x="44883" y="170613"/>
                  </a:cubicBezTo>
                  <a:lnTo>
                    <a:pt x="44883" y="119454"/>
                  </a:lnTo>
                  <a:lnTo>
                    <a:pt x="44883" y="116714"/>
                  </a:lnTo>
                  <a:cubicBezTo>
                    <a:pt x="46403" y="121586"/>
                    <a:pt x="59171" y="138030"/>
                    <a:pt x="82276" y="138030"/>
                  </a:cubicBezTo>
                  <a:cubicBezTo>
                    <a:pt x="118453" y="138030"/>
                    <a:pt x="150070" y="108187"/>
                    <a:pt x="150070" y="68905"/>
                  </a:cubicBezTo>
                  <a:cubicBezTo>
                    <a:pt x="150070" y="30232"/>
                    <a:pt x="120581" y="85"/>
                    <a:pt x="86532" y="85"/>
                  </a:cubicBezTo>
                  <a:cubicBezTo>
                    <a:pt x="62819" y="85"/>
                    <a:pt x="50051" y="13483"/>
                    <a:pt x="43971" y="20183"/>
                  </a:cubicBezTo>
                  <a:close/>
                  <a:moveTo>
                    <a:pt x="44883" y="99965"/>
                  </a:moveTo>
                  <a:lnTo>
                    <a:pt x="44883" y="32059"/>
                  </a:lnTo>
                  <a:cubicBezTo>
                    <a:pt x="53699" y="16528"/>
                    <a:pt x="68596" y="7698"/>
                    <a:pt x="84100" y="7698"/>
                  </a:cubicBezTo>
                  <a:cubicBezTo>
                    <a:pt x="106293" y="7698"/>
                    <a:pt x="124837" y="34495"/>
                    <a:pt x="124837" y="68905"/>
                  </a:cubicBezTo>
                  <a:cubicBezTo>
                    <a:pt x="124837" y="105751"/>
                    <a:pt x="103557" y="131330"/>
                    <a:pt x="81060" y="131330"/>
                  </a:cubicBezTo>
                  <a:cubicBezTo>
                    <a:pt x="68900" y="131330"/>
                    <a:pt x="57347" y="125240"/>
                    <a:pt x="49139" y="112755"/>
                  </a:cubicBezTo>
                  <a:cubicBezTo>
                    <a:pt x="44883" y="106360"/>
                    <a:pt x="44883" y="106056"/>
                    <a:pt x="44883" y="9996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49" name="Freeform: Shape 5248">
              <a:extLst>
                <a:ext uri="{FF2B5EF4-FFF2-40B4-BE49-F238E27FC236}">
                  <a16:creationId xmlns:a16="http://schemas.microsoft.com/office/drawing/2014/main" id="{97581264-0CDC-C2A4-E325-EEDDC6534C08}"/>
                </a:ext>
              </a:extLst>
            </p:cNvPr>
            <p:cNvSpPr/>
            <p:nvPr>
              <p:custDataLst>
                <p:tags r:id="rId14"/>
              </p:custDataLst>
            </p:nvPr>
          </p:nvSpPr>
          <p:spPr>
            <a:xfrm>
              <a:off x="7552525" y="4772984"/>
              <a:ext cx="41649" cy="304514"/>
            </a:xfrm>
            <a:custGeom>
              <a:avLst/>
              <a:gdLst>
                <a:gd name="connsiteX0" fmla="*/ 41848 w 41649"/>
                <a:gd name="connsiteY0" fmla="*/ 304599 h 304514"/>
                <a:gd name="connsiteX1" fmla="*/ 41848 w 41649"/>
                <a:gd name="connsiteY1" fmla="*/ 292418 h 304514"/>
                <a:gd name="connsiteX2" fmla="*/ 12359 w 41649"/>
                <a:gd name="connsiteY2" fmla="*/ 292418 h 304514"/>
                <a:gd name="connsiteX3" fmla="*/ 12359 w 41649"/>
                <a:gd name="connsiteY3" fmla="*/ 12265 h 304514"/>
                <a:gd name="connsiteX4" fmla="*/ 41848 w 41649"/>
                <a:gd name="connsiteY4" fmla="*/ 12265 h 304514"/>
                <a:gd name="connsiteX5" fmla="*/ 41848 w 41649"/>
                <a:gd name="connsiteY5" fmla="*/ 85 h 304514"/>
                <a:gd name="connsiteX6" fmla="*/ 199 w 41649"/>
                <a:gd name="connsiteY6" fmla="*/ 85 h 304514"/>
                <a:gd name="connsiteX7" fmla="*/ 199 w 41649"/>
                <a:gd name="connsiteY7" fmla="*/ 304599 h 304514"/>
                <a:gd name="connsiteX8" fmla="*/ 41848 w 41649"/>
                <a:gd name="connsiteY8" fmla="*/ 304599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848" y="304599"/>
                  </a:moveTo>
                  <a:lnTo>
                    <a:pt x="41848" y="292418"/>
                  </a:lnTo>
                  <a:lnTo>
                    <a:pt x="12359" y="292418"/>
                  </a:lnTo>
                  <a:lnTo>
                    <a:pt x="12359" y="12265"/>
                  </a:lnTo>
                  <a:lnTo>
                    <a:pt x="41848" y="12265"/>
                  </a:lnTo>
                  <a:lnTo>
                    <a:pt x="41848" y="85"/>
                  </a:lnTo>
                  <a:lnTo>
                    <a:pt x="199" y="85"/>
                  </a:lnTo>
                  <a:lnTo>
                    <a:pt x="199" y="304599"/>
                  </a:lnTo>
                  <a:lnTo>
                    <a:pt x="41848" y="30459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0" name="Freeform: Shape 5249">
              <a:extLst>
                <a:ext uri="{FF2B5EF4-FFF2-40B4-BE49-F238E27FC236}">
                  <a16:creationId xmlns:a16="http://schemas.microsoft.com/office/drawing/2014/main" id="{16E9C7FB-9114-A323-D6F6-765A084D91FD}"/>
                </a:ext>
              </a:extLst>
            </p:cNvPr>
            <p:cNvSpPr/>
            <p:nvPr>
              <p:custDataLst>
                <p:tags r:id="rId15"/>
              </p:custDataLst>
            </p:nvPr>
          </p:nvSpPr>
          <p:spPr>
            <a:xfrm>
              <a:off x="7626332" y="4919151"/>
              <a:ext cx="185750" cy="12180"/>
            </a:xfrm>
            <a:custGeom>
              <a:avLst/>
              <a:gdLst>
                <a:gd name="connsiteX0" fmla="*/ 175311 w 185750"/>
                <a:gd name="connsiteY0" fmla="*/ 12265 h 12180"/>
                <a:gd name="connsiteX1" fmla="*/ 185952 w 185750"/>
                <a:gd name="connsiteY1" fmla="*/ 6175 h 12180"/>
                <a:gd name="connsiteX2" fmla="*/ 175311 w 185750"/>
                <a:gd name="connsiteY2" fmla="*/ 85 h 12180"/>
                <a:gd name="connsiteX3" fmla="*/ 10842 w 185750"/>
                <a:gd name="connsiteY3" fmla="*/ 85 h 12180"/>
                <a:gd name="connsiteX4" fmla="*/ 202 w 185750"/>
                <a:gd name="connsiteY4" fmla="*/ 6175 h 12180"/>
                <a:gd name="connsiteX5" fmla="*/ 10842 w 185750"/>
                <a:gd name="connsiteY5" fmla="*/ 12265 h 12180"/>
                <a:gd name="connsiteX6" fmla="*/ 175311 w 185750"/>
                <a:gd name="connsiteY6" fmla="*/ 12265 h 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50" h="12180">
                  <a:moveTo>
                    <a:pt x="175311" y="12265"/>
                  </a:moveTo>
                  <a:cubicBezTo>
                    <a:pt x="180480" y="12265"/>
                    <a:pt x="185952" y="12265"/>
                    <a:pt x="185952" y="6175"/>
                  </a:cubicBezTo>
                  <a:cubicBezTo>
                    <a:pt x="185952" y="85"/>
                    <a:pt x="180480" y="85"/>
                    <a:pt x="175311" y="85"/>
                  </a:cubicBezTo>
                  <a:lnTo>
                    <a:pt x="10842" y="85"/>
                  </a:lnTo>
                  <a:cubicBezTo>
                    <a:pt x="5674" y="85"/>
                    <a:pt x="202" y="85"/>
                    <a:pt x="202" y="6175"/>
                  </a:cubicBezTo>
                  <a:cubicBezTo>
                    <a:pt x="202" y="12265"/>
                    <a:pt x="5674" y="12265"/>
                    <a:pt x="10842" y="12265"/>
                  </a:cubicBezTo>
                  <a:lnTo>
                    <a:pt x="175311" y="1226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1" name="Freeform: Shape 5250">
              <a:extLst>
                <a:ext uri="{FF2B5EF4-FFF2-40B4-BE49-F238E27FC236}">
                  <a16:creationId xmlns:a16="http://schemas.microsoft.com/office/drawing/2014/main" id="{C905CEDE-960B-4057-DECD-64DAF8B42ED9}"/>
                </a:ext>
              </a:extLst>
            </p:cNvPr>
            <p:cNvSpPr/>
            <p:nvPr>
              <p:custDataLst>
                <p:tags r:id="rId16"/>
              </p:custDataLst>
            </p:nvPr>
          </p:nvSpPr>
          <p:spPr>
            <a:xfrm>
              <a:off x="7896731" y="4864947"/>
              <a:ext cx="117651" cy="139772"/>
            </a:xfrm>
            <a:custGeom>
              <a:avLst/>
              <a:gdLst>
                <a:gd name="connsiteX0" fmla="*/ 25748 w 117651"/>
                <a:gd name="connsiteY0" fmla="*/ 59769 h 139772"/>
                <a:gd name="connsiteX1" fmla="*/ 63445 w 117651"/>
                <a:gd name="connsiteY1" fmla="*/ 6784 h 139772"/>
                <a:gd name="connsiteX2" fmla="*/ 97798 w 117651"/>
                <a:gd name="connsiteY2" fmla="*/ 59769 h 139772"/>
                <a:gd name="connsiteX3" fmla="*/ 25748 w 117651"/>
                <a:gd name="connsiteY3" fmla="*/ 59769 h 139772"/>
                <a:gd name="connsiteX4" fmla="*/ 25444 w 117651"/>
                <a:gd name="connsiteY4" fmla="*/ 66164 h 139772"/>
                <a:gd name="connsiteX5" fmla="*/ 110263 w 117651"/>
                <a:gd name="connsiteY5" fmla="*/ 66164 h 139772"/>
                <a:gd name="connsiteX6" fmla="*/ 117863 w 117651"/>
                <a:gd name="connsiteY6" fmla="*/ 59769 h 139772"/>
                <a:gd name="connsiteX7" fmla="*/ 63445 w 117651"/>
                <a:gd name="connsiteY7" fmla="*/ 85 h 139772"/>
                <a:gd name="connsiteX8" fmla="*/ 211 w 117651"/>
                <a:gd name="connsiteY8" fmla="*/ 69514 h 139772"/>
                <a:gd name="connsiteX9" fmla="*/ 67093 w 117651"/>
                <a:gd name="connsiteY9" fmla="*/ 139857 h 139772"/>
                <a:gd name="connsiteX10" fmla="*/ 117863 w 117651"/>
                <a:gd name="connsiteY10" fmla="*/ 100270 h 139772"/>
                <a:gd name="connsiteX11" fmla="*/ 113911 w 117651"/>
                <a:gd name="connsiteY11" fmla="*/ 96616 h 139772"/>
                <a:gd name="connsiteX12" fmla="*/ 109959 w 117651"/>
                <a:gd name="connsiteY12" fmla="*/ 100879 h 139772"/>
                <a:gd name="connsiteX13" fmla="*/ 68917 w 117651"/>
                <a:gd name="connsiteY13" fmla="*/ 132244 h 139772"/>
                <a:gd name="connsiteX14" fmla="*/ 34564 w 117651"/>
                <a:gd name="connsiteY14" fmla="*/ 111841 h 139772"/>
                <a:gd name="connsiteX15" fmla="*/ 25444 w 117651"/>
                <a:gd name="connsiteY15" fmla="*/ 66164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51" h="139772">
                  <a:moveTo>
                    <a:pt x="25748" y="59769"/>
                  </a:moveTo>
                  <a:cubicBezTo>
                    <a:pt x="27572" y="14397"/>
                    <a:pt x="53109" y="6784"/>
                    <a:pt x="63445" y="6784"/>
                  </a:cubicBezTo>
                  <a:cubicBezTo>
                    <a:pt x="94758" y="6784"/>
                    <a:pt x="97798" y="47893"/>
                    <a:pt x="97798" y="59769"/>
                  </a:cubicBezTo>
                  <a:lnTo>
                    <a:pt x="25748" y="59769"/>
                  </a:lnTo>
                  <a:close/>
                  <a:moveTo>
                    <a:pt x="25444" y="66164"/>
                  </a:moveTo>
                  <a:lnTo>
                    <a:pt x="110263" y="66164"/>
                  </a:lnTo>
                  <a:cubicBezTo>
                    <a:pt x="116951" y="66164"/>
                    <a:pt x="117863" y="66164"/>
                    <a:pt x="117863" y="59769"/>
                  </a:cubicBezTo>
                  <a:cubicBezTo>
                    <a:pt x="117863" y="29623"/>
                    <a:pt x="101446" y="85"/>
                    <a:pt x="63445" y="85"/>
                  </a:cubicBezTo>
                  <a:cubicBezTo>
                    <a:pt x="28180" y="85"/>
                    <a:pt x="211" y="31450"/>
                    <a:pt x="211" y="69514"/>
                  </a:cubicBezTo>
                  <a:cubicBezTo>
                    <a:pt x="211" y="110319"/>
                    <a:pt x="32132" y="139857"/>
                    <a:pt x="67093" y="139857"/>
                  </a:cubicBezTo>
                  <a:cubicBezTo>
                    <a:pt x="104182" y="139857"/>
                    <a:pt x="117863" y="106056"/>
                    <a:pt x="117863" y="100270"/>
                  </a:cubicBezTo>
                  <a:cubicBezTo>
                    <a:pt x="117863" y="97225"/>
                    <a:pt x="115431" y="96616"/>
                    <a:pt x="113911" y="96616"/>
                  </a:cubicBezTo>
                  <a:cubicBezTo>
                    <a:pt x="111175" y="96616"/>
                    <a:pt x="110567" y="98443"/>
                    <a:pt x="109959" y="100879"/>
                  </a:cubicBezTo>
                  <a:cubicBezTo>
                    <a:pt x="99318" y="132244"/>
                    <a:pt x="71957" y="132244"/>
                    <a:pt x="68917" y="132244"/>
                  </a:cubicBezTo>
                  <a:cubicBezTo>
                    <a:pt x="53717" y="132244"/>
                    <a:pt x="41556" y="123108"/>
                    <a:pt x="34564" y="111841"/>
                  </a:cubicBezTo>
                  <a:cubicBezTo>
                    <a:pt x="25444" y="97225"/>
                    <a:pt x="25444" y="77127"/>
                    <a:pt x="25444" y="6616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2" name="Freeform: Shape 5251">
              <a:extLst>
                <a:ext uri="{FF2B5EF4-FFF2-40B4-BE49-F238E27FC236}">
                  <a16:creationId xmlns:a16="http://schemas.microsoft.com/office/drawing/2014/main" id="{F3DFC653-A11B-B9AE-E2B6-E0CB6B519DA2}"/>
                </a:ext>
              </a:extLst>
            </p:cNvPr>
            <p:cNvSpPr/>
            <p:nvPr>
              <p:custDataLst>
                <p:tags r:id="rId17"/>
              </p:custDataLst>
            </p:nvPr>
          </p:nvSpPr>
          <p:spPr>
            <a:xfrm>
              <a:off x="8026983" y="4870124"/>
              <a:ext cx="153220" cy="131245"/>
            </a:xfrm>
            <a:custGeom>
              <a:avLst/>
              <a:gdLst>
                <a:gd name="connsiteX0" fmla="*/ 83818 w 153220"/>
                <a:gd name="connsiteY0" fmla="*/ 59770 h 131245"/>
                <a:gd name="connsiteX1" fmla="*/ 111787 w 153220"/>
                <a:gd name="connsiteY1" fmla="*/ 25359 h 131245"/>
                <a:gd name="connsiteX2" fmla="*/ 147964 w 153220"/>
                <a:gd name="connsiteY2" fmla="*/ 9525 h 131245"/>
                <a:gd name="connsiteX3" fmla="*/ 147964 w 153220"/>
                <a:gd name="connsiteY3" fmla="*/ 85 h 131245"/>
                <a:gd name="connsiteX4" fmla="*/ 123035 w 153220"/>
                <a:gd name="connsiteY4" fmla="*/ 998 h 131245"/>
                <a:gd name="connsiteX5" fmla="*/ 93851 w 153220"/>
                <a:gd name="connsiteY5" fmla="*/ 85 h 131245"/>
                <a:gd name="connsiteX6" fmla="*/ 93851 w 153220"/>
                <a:gd name="connsiteY6" fmla="*/ 9525 h 131245"/>
                <a:gd name="connsiteX7" fmla="*/ 102667 w 153220"/>
                <a:gd name="connsiteY7" fmla="*/ 18965 h 131245"/>
                <a:gd name="connsiteX8" fmla="*/ 98107 w 153220"/>
                <a:gd name="connsiteY8" fmla="*/ 29623 h 131245"/>
                <a:gd name="connsiteX9" fmla="*/ 79258 w 153220"/>
                <a:gd name="connsiteY9" fmla="*/ 53375 h 131245"/>
                <a:gd name="connsiteX10" fmla="*/ 55545 w 153220"/>
                <a:gd name="connsiteY10" fmla="*/ 22619 h 131245"/>
                <a:gd name="connsiteX11" fmla="*/ 52809 w 153220"/>
                <a:gd name="connsiteY11" fmla="*/ 17137 h 131245"/>
                <a:gd name="connsiteX12" fmla="*/ 63450 w 153220"/>
                <a:gd name="connsiteY12" fmla="*/ 9525 h 131245"/>
                <a:gd name="connsiteX13" fmla="*/ 63450 w 153220"/>
                <a:gd name="connsiteY13" fmla="*/ 85 h 131245"/>
                <a:gd name="connsiteX14" fmla="*/ 30616 w 153220"/>
                <a:gd name="connsiteY14" fmla="*/ 998 h 131245"/>
                <a:gd name="connsiteX15" fmla="*/ 1736 w 153220"/>
                <a:gd name="connsiteY15" fmla="*/ 85 h 131245"/>
                <a:gd name="connsiteX16" fmla="*/ 1736 w 153220"/>
                <a:gd name="connsiteY16" fmla="*/ 9525 h 131245"/>
                <a:gd name="connsiteX17" fmla="*/ 37609 w 153220"/>
                <a:gd name="connsiteY17" fmla="*/ 28100 h 131245"/>
                <a:gd name="connsiteX18" fmla="*/ 67706 w 153220"/>
                <a:gd name="connsiteY18" fmla="*/ 67382 h 131245"/>
                <a:gd name="connsiteX19" fmla="*/ 39129 w 153220"/>
                <a:gd name="connsiteY19" fmla="*/ 103620 h 131245"/>
                <a:gd name="connsiteX20" fmla="*/ 215 w 153220"/>
                <a:gd name="connsiteY20" fmla="*/ 121890 h 131245"/>
                <a:gd name="connsiteX21" fmla="*/ 215 w 153220"/>
                <a:gd name="connsiteY21" fmla="*/ 131330 h 131245"/>
                <a:gd name="connsiteX22" fmla="*/ 25448 w 153220"/>
                <a:gd name="connsiteY22" fmla="*/ 130417 h 131245"/>
                <a:gd name="connsiteX23" fmla="*/ 54329 w 153220"/>
                <a:gd name="connsiteY23" fmla="*/ 131330 h 131245"/>
                <a:gd name="connsiteX24" fmla="*/ 54329 w 153220"/>
                <a:gd name="connsiteY24" fmla="*/ 121890 h 131245"/>
                <a:gd name="connsiteX25" fmla="*/ 45513 w 153220"/>
                <a:gd name="connsiteY25" fmla="*/ 112450 h 131245"/>
                <a:gd name="connsiteX26" fmla="*/ 72874 w 153220"/>
                <a:gd name="connsiteY26" fmla="*/ 73777 h 131245"/>
                <a:gd name="connsiteX27" fmla="*/ 95979 w 153220"/>
                <a:gd name="connsiteY27" fmla="*/ 104229 h 131245"/>
                <a:gd name="connsiteX28" fmla="*/ 102363 w 153220"/>
                <a:gd name="connsiteY28" fmla="*/ 114278 h 131245"/>
                <a:gd name="connsiteX29" fmla="*/ 91418 w 153220"/>
                <a:gd name="connsiteY29" fmla="*/ 121890 h 131245"/>
                <a:gd name="connsiteX30" fmla="*/ 91418 w 153220"/>
                <a:gd name="connsiteY30" fmla="*/ 131330 h 131245"/>
                <a:gd name="connsiteX31" fmla="*/ 124252 w 153220"/>
                <a:gd name="connsiteY31" fmla="*/ 130417 h 131245"/>
                <a:gd name="connsiteX32" fmla="*/ 153436 w 153220"/>
                <a:gd name="connsiteY32" fmla="*/ 131330 h 131245"/>
                <a:gd name="connsiteX33" fmla="*/ 153436 w 153220"/>
                <a:gd name="connsiteY33" fmla="*/ 121890 h 131245"/>
                <a:gd name="connsiteX34" fmla="*/ 124556 w 153220"/>
                <a:gd name="connsiteY34" fmla="*/ 112450 h 131245"/>
                <a:gd name="connsiteX35" fmla="*/ 83818 w 153220"/>
                <a:gd name="connsiteY35" fmla="*/ 59770 h 13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3220" h="131245">
                  <a:moveTo>
                    <a:pt x="83818" y="59770"/>
                  </a:moveTo>
                  <a:cubicBezTo>
                    <a:pt x="92939" y="48198"/>
                    <a:pt x="104491" y="33277"/>
                    <a:pt x="111787" y="25359"/>
                  </a:cubicBezTo>
                  <a:cubicBezTo>
                    <a:pt x="121211" y="14397"/>
                    <a:pt x="133676" y="9829"/>
                    <a:pt x="147964" y="9525"/>
                  </a:cubicBezTo>
                  <a:lnTo>
                    <a:pt x="147964" y="85"/>
                  </a:lnTo>
                  <a:cubicBezTo>
                    <a:pt x="140060" y="694"/>
                    <a:pt x="130940" y="998"/>
                    <a:pt x="123035" y="998"/>
                  </a:cubicBezTo>
                  <a:cubicBezTo>
                    <a:pt x="113915" y="998"/>
                    <a:pt x="97803" y="389"/>
                    <a:pt x="93851" y="85"/>
                  </a:cubicBezTo>
                  <a:lnTo>
                    <a:pt x="93851" y="9525"/>
                  </a:lnTo>
                  <a:cubicBezTo>
                    <a:pt x="100235" y="10134"/>
                    <a:pt x="102667" y="14092"/>
                    <a:pt x="102667" y="18965"/>
                  </a:cubicBezTo>
                  <a:cubicBezTo>
                    <a:pt x="102667" y="23837"/>
                    <a:pt x="99627" y="27795"/>
                    <a:pt x="98107" y="29623"/>
                  </a:cubicBezTo>
                  <a:lnTo>
                    <a:pt x="79258" y="53375"/>
                  </a:lnTo>
                  <a:lnTo>
                    <a:pt x="55545" y="22619"/>
                  </a:lnTo>
                  <a:cubicBezTo>
                    <a:pt x="52809" y="19574"/>
                    <a:pt x="52809" y="18965"/>
                    <a:pt x="52809" y="17137"/>
                  </a:cubicBezTo>
                  <a:cubicBezTo>
                    <a:pt x="52809" y="12570"/>
                    <a:pt x="57369" y="9829"/>
                    <a:pt x="63450" y="9525"/>
                  </a:cubicBezTo>
                  <a:lnTo>
                    <a:pt x="63450" y="85"/>
                  </a:lnTo>
                  <a:cubicBezTo>
                    <a:pt x="55545" y="389"/>
                    <a:pt x="35481" y="998"/>
                    <a:pt x="30616" y="998"/>
                  </a:cubicBezTo>
                  <a:cubicBezTo>
                    <a:pt x="24232" y="998"/>
                    <a:pt x="9944" y="694"/>
                    <a:pt x="1736" y="85"/>
                  </a:cubicBezTo>
                  <a:lnTo>
                    <a:pt x="1736" y="9525"/>
                  </a:lnTo>
                  <a:cubicBezTo>
                    <a:pt x="23016" y="9525"/>
                    <a:pt x="23320" y="9829"/>
                    <a:pt x="37609" y="28100"/>
                  </a:cubicBezTo>
                  <a:lnTo>
                    <a:pt x="67706" y="67382"/>
                  </a:lnTo>
                  <a:lnTo>
                    <a:pt x="39129" y="103620"/>
                  </a:lnTo>
                  <a:cubicBezTo>
                    <a:pt x="24536" y="121281"/>
                    <a:pt x="6600" y="121890"/>
                    <a:pt x="215" y="121890"/>
                  </a:cubicBezTo>
                  <a:lnTo>
                    <a:pt x="215" y="131330"/>
                  </a:lnTo>
                  <a:cubicBezTo>
                    <a:pt x="8120" y="130721"/>
                    <a:pt x="17544" y="130417"/>
                    <a:pt x="25448" y="130417"/>
                  </a:cubicBezTo>
                  <a:cubicBezTo>
                    <a:pt x="34265" y="130417"/>
                    <a:pt x="47033" y="131026"/>
                    <a:pt x="54329" y="131330"/>
                  </a:cubicBezTo>
                  <a:lnTo>
                    <a:pt x="54329" y="121890"/>
                  </a:lnTo>
                  <a:cubicBezTo>
                    <a:pt x="47641" y="120977"/>
                    <a:pt x="45513" y="117018"/>
                    <a:pt x="45513" y="112450"/>
                  </a:cubicBezTo>
                  <a:cubicBezTo>
                    <a:pt x="45513" y="105751"/>
                    <a:pt x="54329" y="95702"/>
                    <a:pt x="72874" y="73777"/>
                  </a:cubicBezTo>
                  <a:lnTo>
                    <a:pt x="95979" y="104229"/>
                  </a:lnTo>
                  <a:cubicBezTo>
                    <a:pt x="98411" y="107578"/>
                    <a:pt x="102363" y="112450"/>
                    <a:pt x="102363" y="114278"/>
                  </a:cubicBezTo>
                  <a:cubicBezTo>
                    <a:pt x="102363" y="117018"/>
                    <a:pt x="99627" y="121586"/>
                    <a:pt x="91418" y="121890"/>
                  </a:cubicBezTo>
                  <a:lnTo>
                    <a:pt x="91418" y="131330"/>
                  </a:lnTo>
                  <a:cubicBezTo>
                    <a:pt x="100539" y="131026"/>
                    <a:pt x="117563" y="130417"/>
                    <a:pt x="124252" y="130417"/>
                  </a:cubicBezTo>
                  <a:cubicBezTo>
                    <a:pt x="132460" y="130417"/>
                    <a:pt x="144316" y="130721"/>
                    <a:pt x="153436" y="131330"/>
                  </a:cubicBezTo>
                  <a:lnTo>
                    <a:pt x="153436" y="121890"/>
                  </a:lnTo>
                  <a:cubicBezTo>
                    <a:pt x="137020" y="121890"/>
                    <a:pt x="131548" y="121281"/>
                    <a:pt x="124556" y="112450"/>
                  </a:cubicBezTo>
                  <a:lnTo>
                    <a:pt x="83818" y="5977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3" name="Freeform: Shape 5252">
              <a:extLst>
                <a:ext uri="{FF2B5EF4-FFF2-40B4-BE49-F238E27FC236}">
                  <a16:creationId xmlns:a16="http://schemas.microsoft.com/office/drawing/2014/main" id="{E71CA7E1-EFC4-FA7F-3739-6790BBDC5470}"/>
                </a:ext>
              </a:extLst>
            </p:cNvPr>
            <p:cNvSpPr/>
            <p:nvPr>
              <p:custDataLst>
                <p:tags r:id="rId18"/>
              </p:custDataLst>
            </p:nvPr>
          </p:nvSpPr>
          <p:spPr>
            <a:xfrm>
              <a:off x="8192298" y="4866774"/>
              <a:ext cx="149876" cy="193671"/>
            </a:xfrm>
            <a:custGeom>
              <a:avLst/>
              <a:gdLst>
                <a:gd name="connsiteX0" fmla="*/ 43998 w 149876"/>
                <a:gd name="connsiteY0" fmla="*/ 20183 h 193671"/>
                <a:gd name="connsiteX1" fmla="*/ 43998 w 149876"/>
                <a:gd name="connsiteY1" fmla="*/ 85 h 193671"/>
                <a:gd name="connsiteX2" fmla="*/ 221 w 149876"/>
                <a:gd name="connsiteY2" fmla="*/ 3434 h 193671"/>
                <a:gd name="connsiteX3" fmla="*/ 221 w 149876"/>
                <a:gd name="connsiteY3" fmla="*/ 12874 h 193671"/>
                <a:gd name="connsiteX4" fmla="*/ 23934 w 149876"/>
                <a:gd name="connsiteY4" fmla="*/ 28100 h 193671"/>
                <a:gd name="connsiteX5" fmla="*/ 23934 w 149876"/>
                <a:gd name="connsiteY5" fmla="*/ 170613 h 193671"/>
                <a:gd name="connsiteX6" fmla="*/ 221 w 149876"/>
                <a:gd name="connsiteY6" fmla="*/ 184316 h 193671"/>
                <a:gd name="connsiteX7" fmla="*/ 221 w 149876"/>
                <a:gd name="connsiteY7" fmla="*/ 193756 h 193671"/>
                <a:gd name="connsiteX8" fmla="*/ 34270 w 149876"/>
                <a:gd name="connsiteY8" fmla="*/ 192842 h 193671"/>
                <a:gd name="connsiteX9" fmla="*/ 68623 w 149876"/>
                <a:gd name="connsiteY9" fmla="*/ 193756 h 193671"/>
                <a:gd name="connsiteX10" fmla="*/ 68623 w 149876"/>
                <a:gd name="connsiteY10" fmla="*/ 184316 h 193671"/>
                <a:gd name="connsiteX11" fmla="*/ 44910 w 149876"/>
                <a:gd name="connsiteY11" fmla="*/ 170613 h 193671"/>
                <a:gd name="connsiteX12" fmla="*/ 44910 w 149876"/>
                <a:gd name="connsiteY12" fmla="*/ 119454 h 193671"/>
                <a:gd name="connsiteX13" fmla="*/ 44910 w 149876"/>
                <a:gd name="connsiteY13" fmla="*/ 116714 h 193671"/>
                <a:gd name="connsiteX14" fmla="*/ 82303 w 149876"/>
                <a:gd name="connsiteY14" fmla="*/ 138030 h 193671"/>
                <a:gd name="connsiteX15" fmla="*/ 150098 w 149876"/>
                <a:gd name="connsiteY15" fmla="*/ 68905 h 193671"/>
                <a:gd name="connsiteX16" fmla="*/ 86560 w 149876"/>
                <a:gd name="connsiteY16" fmla="*/ 85 h 193671"/>
                <a:gd name="connsiteX17" fmla="*/ 43998 w 149876"/>
                <a:gd name="connsiteY17" fmla="*/ 20183 h 193671"/>
                <a:gd name="connsiteX18" fmla="*/ 44910 w 149876"/>
                <a:gd name="connsiteY18" fmla="*/ 99965 h 193671"/>
                <a:gd name="connsiteX19" fmla="*/ 44910 w 149876"/>
                <a:gd name="connsiteY19" fmla="*/ 32059 h 193671"/>
                <a:gd name="connsiteX20" fmla="*/ 84127 w 149876"/>
                <a:gd name="connsiteY20" fmla="*/ 7698 h 193671"/>
                <a:gd name="connsiteX21" fmla="*/ 124865 w 149876"/>
                <a:gd name="connsiteY21" fmla="*/ 68905 h 193671"/>
                <a:gd name="connsiteX22" fmla="*/ 81087 w 149876"/>
                <a:gd name="connsiteY22" fmla="*/ 131330 h 193671"/>
                <a:gd name="connsiteX23" fmla="*/ 49166 w 149876"/>
                <a:gd name="connsiteY23" fmla="*/ 112755 h 193671"/>
                <a:gd name="connsiteX24" fmla="*/ 44910 w 149876"/>
                <a:gd name="connsiteY24" fmla="*/ 99965 h 1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876" h="193671">
                  <a:moveTo>
                    <a:pt x="43998" y="20183"/>
                  </a:moveTo>
                  <a:lnTo>
                    <a:pt x="43998" y="85"/>
                  </a:lnTo>
                  <a:lnTo>
                    <a:pt x="221" y="3434"/>
                  </a:lnTo>
                  <a:lnTo>
                    <a:pt x="221" y="12874"/>
                  </a:lnTo>
                  <a:cubicBezTo>
                    <a:pt x="21805" y="12874"/>
                    <a:pt x="23934" y="14701"/>
                    <a:pt x="23934" y="28100"/>
                  </a:cubicBezTo>
                  <a:lnTo>
                    <a:pt x="23934" y="170613"/>
                  </a:lnTo>
                  <a:cubicBezTo>
                    <a:pt x="23934" y="184316"/>
                    <a:pt x="20589" y="184316"/>
                    <a:pt x="221" y="184316"/>
                  </a:cubicBezTo>
                  <a:lnTo>
                    <a:pt x="221" y="193756"/>
                  </a:lnTo>
                  <a:cubicBezTo>
                    <a:pt x="10557" y="193451"/>
                    <a:pt x="26366" y="192842"/>
                    <a:pt x="34270" y="192842"/>
                  </a:cubicBezTo>
                  <a:cubicBezTo>
                    <a:pt x="42478" y="192842"/>
                    <a:pt x="57983" y="193451"/>
                    <a:pt x="68623" y="193756"/>
                  </a:cubicBezTo>
                  <a:lnTo>
                    <a:pt x="68623" y="184316"/>
                  </a:lnTo>
                  <a:cubicBezTo>
                    <a:pt x="48254" y="184316"/>
                    <a:pt x="44910" y="184316"/>
                    <a:pt x="44910" y="170613"/>
                  </a:cubicBezTo>
                  <a:lnTo>
                    <a:pt x="44910" y="119454"/>
                  </a:lnTo>
                  <a:lnTo>
                    <a:pt x="44910" y="116714"/>
                  </a:lnTo>
                  <a:cubicBezTo>
                    <a:pt x="46430" y="121586"/>
                    <a:pt x="59199" y="138030"/>
                    <a:pt x="82303" y="138030"/>
                  </a:cubicBezTo>
                  <a:cubicBezTo>
                    <a:pt x="118481" y="138030"/>
                    <a:pt x="150098" y="108187"/>
                    <a:pt x="150098" y="68905"/>
                  </a:cubicBezTo>
                  <a:cubicBezTo>
                    <a:pt x="150098" y="30232"/>
                    <a:pt x="120609" y="85"/>
                    <a:pt x="86560" y="85"/>
                  </a:cubicBezTo>
                  <a:cubicBezTo>
                    <a:pt x="62847" y="85"/>
                    <a:pt x="50078" y="13483"/>
                    <a:pt x="43998" y="20183"/>
                  </a:cubicBezTo>
                  <a:close/>
                  <a:moveTo>
                    <a:pt x="44910" y="99965"/>
                  </a:moveTo>
                  <a:lnTo>
                    <a:pt x="44910" y="32059"/>
                  </a:lnTo>
                  <a:cubicBezTo>
                    <a:pt x="53726" y="16528"/>
                    <a:pt x="68623" y="7698"/>
                    <a:pt x="84127" y="7698"/>
                  </a:cubicBezTo>
                  <a:cubicBezTo>
                    <a:pt x="106320" y="7698"/>
                    <a:pt x="124865" y="34495"/>
                    <a:pt x="124865" y="68905"/>
                  </a:cubicBezTo>
                  <a:cubicBezTo>
                    <a:pt x="124865" y="105751"/>
                    <a:pt x="103584" y="131330"/>
                    <a:pt x="81087" y="131330"/>
                  </a:cubicBezTo>
                  <a:cubicBezTo>
                    <a:pt x="68927" y="131330"/>
                    <a:pt x="57375" y="125240"/>
                    <a:pt x="49166" y="112755"/>
                  </a:cubicBezTo>
                  <a:cubicBezTo>
                    <a:pt x="44910" y="106360"/>
                    <a:pt x="44910" y="106056"/>
                    <a:pt x="44910" y="9996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4" name="Freeform: Shape 5253">
              <a:extLst>
                <a:ext uri="{FF2B5EF4-FFF2-40B4-BE49-F238E27FC236}">
                  <a16:creationId xmlns:a16="http://schemas.microsoft.com/office/drawing/2014/main" id="{EC9A8B9A-E42B-F8B9-799E-C6141870712F}"/>
                </a:ext>
              </a:extLst>
            </p:cNvPr>
            <p:cNvSpPr/>
            <p:nvPr>
              <p:custDataLst>
                <p:tags r:id="rId19"/>
              </p:custDataLst>
            </p:nvPr>
          </p:nvSpPr>
          <p:spPr>
            <a:xfrm>
              <a:off x="8382777" y="4772984"/>
              <a:ext cx="70530" cy="304514"/>
            </a:xfrm>
            <a:custGeom>
              <a:avLst/>
              <a:gdLst>
                <a:gd name="connsiteX0" fmla="*/ 70757 w 70530"/>
                <a:gd name="connsiteY0" fmla="*/ 301554 h 304514"/>
                <a:gd name="connsiteX1" fmla="*/ 65588 w 70530"/>
                <a:gd name="connsiteY1" fmla="*/ 294855 h 304514"/>
                <a:gd name="connsiteX2" fmla="*/ 17859 w 70530"/>
                <a:gd name="connsiteY2" fmla="*/ 152342 h 304514"/>
                <a:gd name="connsiteX3" fmla="*/ 66804 w 70530"/>
                <a:gd name="connsiteY3" fmla="*/ 8307 h 304514"/>
                <a:gd name="connsiteX4" fmla="*/ 70757 w 70530"/>
                <a:gd name="connsiteY4" fmla="*/ 3130 h 304514"/>
                <a:gd name="connsiteX5" fmla="*/ 67716 w 70530"/>
                <a:gd name="connsiteY5" fmla="*/ 85 h 304514"/>
                <a:gd name="connsiteX6" fmla="*/ 19379 w 70530"/>
                <a:gd name="connsiteY6" fmla="*/ 59465 h 304514"/>
                <a:gd name="connsiteX7" fmla="*/ 226 w 70530"/>
                <a:gd name="connsiteY7" fmla="*/ 152342 h 304514"/>
                <a:gd name="connsiteX8" fmla="*/ 20291 w 70530"/>
                <a:gd name="connsiteY8" fmla="*/ 247350 h 304514"/>
                <a:gd name="connsiteX9" fmla="*/ 67716 w 70530"/>
                <a:gd name="connsiteY9" fmla="*/ 304599 h 304514"/>
                <a:gd name="connsiteX10" fmla="*/ 70757 w 70530"/>
                <a:gd name="connsiteY10" fmla="*/ 30155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757" y="301554"/>
                  </a:moveTo>
                  <a:cubicBezTo>
                    <a:pt x="70757" y="300640"/>
                    <a:pt x="70757" y="300031"/>
                    <a:pt x="65588" y="294855"/>
                  </a:cubicBezTo>
                  <a:cubicBezTo>
                    <a:pt x="27587" y="256486"/>
                    <a:pt x="17859" y="198932"/>
                    <a:pt x="17859" y="152342"/>
                  </a:cubicBezTo>
                  <a:cubicBezTo>
                    <a:pt x="17859" y="99356"/>
                    <a:pt x="29411" y="46371"/>
                    <a:pt x="66804" y="8307"/>
                  </a:cubicBezTo>
                  <a:cubicBezTo>
                    <a:pt x="70757" y="4652"/>
                    <a:pt x="70757" y="4043"/>
                    <a:pt x="70757" y="3130"/>
                  </a:cubicBezTo>
                  <a:cubicBezTo>
                    <a:pt x="70757" y="998"/>
                    <a:pt x="69541" y="85"/>
                    <a:pt x="67716" y="85"/>
                  </a:cubicBezTo>
                  <a:cubicBezTo>
                    <a:pt x="64676" y="85"/>
                    <a:pt x="37315" y="20792"/>
                    <a:pt x="19379" y="59465"/>
                  </a:cubicBezTo>
                  <a:cubicBezTo>
                    <a:pt x="3874" y="92962"/>
                    <a:pt x="226" y="126763"/>
                    <a:pt x="226" y="152342"/>
                  </a:cubicBezTo>
                  <a:cubicBezTo>
                    <a:pt x="226" y="176094"/>
                    <a:pt x="3570" y="212940"/>
                    <a:pt x="20291" y="247350"/>
                  </a:cubicBezTo>
                  <a:cubicBezTo>
                    <a:pt x="38532" y="284806"/>
                    <a:pt x="64676" y="304599"/>
                    <a:pt x="67716" y="304599"/>
                  </a:cubicBezTo>
                  <a:cubicBezTo>
                    <a:pt x="69541" y="304599"/>
                    <a:pt x="70757" y="303685"/>
                    <a:pt x="70757" y="30155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5" name="Freeform: Shape 5254">
              <a:extLst>
                <a:ext uri="{FF2B5EF4-FFF2-40B4-BE49-F238E27FC236}">
                  <a16:creationId xmlns:a16="http://schemas.microsoft.com/office/drawing/2014/main" id="{BCE9F63E-9283-816E-0F24-CED032580527}"/>
                </a:ext>
              </a:extLst>
            </p:cNvPr>
            <p:cNvSpPr/>
            <p:nvPr>
              <p:custDataLst>
                <p:tags r:id="rId20"/>
              </p:custDataLst>
            </p:nvPr>
          </p:nvSpPr>
          <p:spPr>
            <a:xfrm>
              <a:off x="8496139" y="4919151"/>
              <a:ext cx="185750" cy="12180"/>
            </a:xfrm>
            <a:custGeom>
              <a:avLst/>
              <a:gdLst>
                <a:gd name="connsiteX0" fmla="*/ 175340 w 185750"/>
                <a:gd name="connsiteY0" fmla="*/ 12265 h 12180"/>
                <a:gd name="connsiteX1" fmla="*/ 185980 w 185750"/>
                <a:gd name="connsiteY1" fmla="*/ 6175 h 12180"/>
                <a:gd name="connsiteX2" fmla="*/ 175340 w 185750"/>
                <a:gd name="connsiteY2" fmla="*/ 85 h 12180"/>
                <a:gd name="connsiteX3" fmla="*/ 10871 w 185750"/>
                <a:gd name="connsiteY3" fmla="*/ 85 h 12180"/>
                <a:gd name="connsiteX4" fmla="*/ 230 w 185750"/>
                <a:gd name="connsiteY4" fmla="*/ 6175 h 12180"/>
                <a:gd name="connsiteX5" fmla="*/ 10871 w 185750"/>
                <a:gd name="connsiteY5" fmla="*/ 12265 h 12180"/>
                <a:gd name="connsiteX6" fmla="*/ 175340 w 185750"/>
                <a:gd name="connsiteY6" fmla="*/ 12265 h 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50" h="12180">
                  <a:moveTo>
                    <a:pt x="175340" y="12265"/>
                  </a:moveTo>
                  <a:cubicBezTo>
                    <a:pt x="180508" y="12265"/>
                    <a:pt x="185980" y="12265"/>
                    <a:pt x="185980" y="6175"/>
                  </a:cubicBezTo>
                  <a:cubicBezTo>
                    <a:pt x="185980" y="85"/>
                    <a:pt x="180508" y="85"/>
                    <a:pt x="175340" y="85"/>
                  </a:cubicBezTo>
                  <a:lnTo>
                    <a:pt x="10871" y="85"/>
                  </a:lnTo>
                  <a:cubicBezTo>
                    <a:pt x="5702" y="85"/>
                    <a:pt x="230" y="85"/>
                    <a:pt x="230" y="6175"/>
                  </a:cubicBezTo>
                  <a:cubicBezTo>
                    <a:pt x="230" y="12265"/>
                    <a:pt x="5702" y="12265"/>
                    <a:pt x="10871" y="12265"/>
                  </a:cubicBezTo>
                  <a:lnTo>
                    <a:pt x="175340" y="1226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6" name="Freeform: Shape 5255">
              <a:extLst>
                <a:ext uri="{FF2B5EF4-FFF2-40B4-BE49-F238E27FC236}">
                  <a16:creationId xmlns:a16="http://schemas.microsoft.com/office/drawing/2014/main" id="{1259238C-30CE-0DCB-4219-5774699D2B85}"/>
                </a:ext>
              </a:extLst>
            </p:cNvPr>
            <p:cNvSpPr/>
            <p:nvPr>
              <p:custDataLst>
                <p:tags r:id="rId21"/>
              </p:custDataLst>
            </p:nvPr>
          </p:nvSpPr>
          <p:spPr>
            <a:xfrm>
              <a:off x="8720432" y="4866774"/>
              <a:ext cx="128900" cy="137944"/>
            </a:xfrm>
            <a:custGeom>
              <a:avLst/>
              <a:gdLst>
                <a:gd name="connsiteX0" fmla="*/ 27599 w 128900"/>
                <a:gd name="connsiteY0" fmla="*/ 109405 h 137944"/>
                <a:gd name="connsiteX1" fmla="*/ 63776 w 128900"/>
                <a:gd name="connsiteY1" fmla="*/ 74691 h 137944"/>
                <a:gd name="connsiteX2" fmla="*/ 93569 w 128900"/>
                <a:gd name="connsiteY2" fmla="*/ 47284 h 137944"/>
                <a:gd name="connsiteX3" fmla="*/ 129138 w 128900"/>
                <a:gd name="connsiteY3" fmla="*/ 3130 h 137944"/>
                <a:gd name="connsiteX4" fmla="*/ 125794 w 128900"/>
                <a:gd name="connsiteY4" fmla="*/ 85 h 137944"/>
                <a:gd name="connsiteX5" fmla="*/ 121234 w 128900"/>
                <a:gd name="connsiteY5" fmla="*/ 3434 h 137944"/>
                <a:gd name="connsiteX6" fmla="*/ 98433 w 128900"/>
                <a:gd name="connsiteY6" fmla="*/ 22923 h 137944"/>
                <a:gd name="connsiteX7" fmla="*/ 82929 w 128900"/>
                <a:gd name="connsiteY7" fmla="*/ 13179 h 137944"/>
                <a:gd name="connsiteX8" fmla="*/ 61952 w 128900"/>
                <a:gd name="connsiteY8" fmla="*/ 85 h 137944"/>
                <a:gd name="connsiteX9" fmla="*/ 25167 w 128900"/>
                <a:gd name="connsiteY9" fmla="*/ 34799 h 137944"/>
                <a:gd name="connsiteX10" fmla="*/ 28815 w 128900"/>
                <a:gd name="connsiteY10" fmla="*/ 38149 h 137944"/>
                <a:gd name="connsiteX11" fmla="*/ 32767 w 128900"/>
                <a:gd name="connsiteY11" fmla="*/ 34799 h 137944"/>
                <a:gd name="connsiteX12" fmla="*/ 58608 w 128900"/>
                <a:gd name="connsiteY12" fmla="*/ 20487 h 137944"/>
                <a:gd name="connsiteX13" fmla="*/ 77760 w 128900"/>
                <a:gd name="connsiteY13" fmla="*/ 25055 h 137944"/>
                <a:gd name="connsiteX14" fmla="*/ 101169 w 128900"/>
                <a:gd name="connsiteY14" fmla="*/ 29623 h 137944"/>
                <a:gd name="connsiteX15" fmla="*/ 58912 w 128900"/>
                <a:gd name="connsiteY15" fmla="*/ 69514 h 137944"/>
                <a:gd name="connsiteX16" fmla="*/ 31551 w 128900"/>
                <a:gd name="connsiteY16" fmla="*/ 95093 h 137944"/>
                <a:gd name="connsiteX17" fmla="*/ 238 w 128900"/>
                <a:gd name="connsiteY17" fmla="*/ 134985 h 137944"/>
                <a:gd name="connsiteX18" fmla="*/ 3886 w 128900"/>
                <a:gd name="connsiteY18" fmla="*/ 138030 h 137944"/>
                <a:gd name="connsiteX19" fmla="*/ 8750 w 128900"/>
                <a:gd name="connsiteY19" fmla="*/ 134071 h 137944"/>
                <a:gd name="connsiteX20" fmla="*/ 34591 w 128900"/>
                <a:gd name="connsiteY20" fmla="*/ 115191 h 137944"/>
                <a:gd name="connsiteX21" fmla="*/ 52224 w 128900"/>
                <a:gd name="connsiteY21" fmla="*/ 126763 h 137944"/>
                <a:gd name="connsiteX22" fmla="*/ 71680 w 128900"/>
                <a:gd name="connsiteY22" fmla="*/ 138030 h 137944"/>
                <a:gd name="connsiteX23" fmla="*/ 119410 w 128900"/>
                <a:gd name="connsiteY23" fmla="*/ 91134 h 137944"/>
                <a:gd name="connsiteX24" fmla="*/ 115762 w 128900"/>
                <a:gd name="connsiteY24" fmla="*/ 88089 h 137944"/>
                <a:gd name="connsiteX25" fmla="*/ 111506 w 128900"/>
                <a:gd name="connsiteY25" fmla="*/ 92048 h 137944"/>
                <a:gd name="connsiteX26" fmla="*/ 75024 w 128900"/>
                <a:gd name="connsiteY26" fmla="*/ 117627 h 137944"/>
                <a:gd name="connsiteX27" fmla="*/ 57088 w 128900"/>
                <a:gd name="connsiteY27" fmla="*/ 113669 h 137944"/>
                <a:gd name="connsiteX28" fmla="*/ 35807 w 128900"/>
                <a:gd name="connsiteY28" fmla="*/ 108492 h 137944"/>
                <a:gd name="connsiteX29" fmla="*/ 27599 w 128900"/>
                <a:gd name="connsiteY29" fmla="*/ 109405 h 1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8900" h="137944">
                  <a:moveTo>
                    <a:pt x="27599" y="109405"/>
                  </a:moveTo>
                  <a:cubicBezTo>
                    <a:pt x="44015" y="91743"/>
                    <a:pt x="52832" y="84131"/>
                    <a:pt x="63776" y="74691"/>
                  </a:cubicBezTo>
                  <a:cubicBezTo>
                    <a:pt x="63776" y="74386"/>
                    <a:pt x="82625" y="58247"/>
                    <a:pt x="93569" y="47284"/>
                  </a:cubicBezTo>
                  <a:cubicBezTo>
                    <a:pt x="122450" y="18965"/>
                    <a:pt x="129138" y="4348"/>
                    <a:pt x="129138" y="3130"/>
                  </a:cubicBezTo>
                  <a:cubicBezTo>
                    <a:pt x="129138" y="85"/>
                    <a:pt x="126402" y="85"/>
                    <a:pt x="125794" y="85"/>
                  </a:cubicBezTo>
                  <a:cubicBezTo>
                    <a:pt x="123666" y="85"/>
                    <a:pt x="122754" y="694"/>
                    <a:pt x="121234" y="3434"/>
                  </a:cubicBezTo>
                  <a:cubicBezTo>
                    <a:pt x="112114" y="18051"/>
                    <a:pt x="105729" y="22923"/>
                    <a:pt x="98433" y="22923"/>
                  </a:cubicBezTo>
                  <a:cubicBezTo>
                    <a:pt x="91137" y="22923"/>
                    <a:pt x="87489" y="18356"/>
                    <a:pt x="82929" y="13179"/>
                  </a:cubicBezTo>
                  <a:cubicBezTo>
                    <a:pt x="77152" y="6175"/>
                    <a:pt x="71984" y="85"/>
                    <a:pt x="61952" y="85"/>
                  </a:cubicBezTo>
                  <a:cubicBezTo>
                    <a:pt x="39151" y="85"/>
                    <a:pt x="25167" y="28405"/>
                    <a:pt x="25167" y="34799"/>
                  </a:cubicBezTo>
                  <a:cubicBezTo>
                    <a:pt x="25167" y="36322"/>
                    <a:pt x="26079" y="38149"/>
                    <a:pt x="28815" y="38149"/>
                  </a:cubicBezTo>
                  <a:cubicBezTo>
                    <a:pt x="31551" y="38149"/>
                    <a:pt x="32159" y="36626"/>
                    <a:pt x="32767" y="34799"/>
                  </a:cubicBezTo>
                  <a:cubicBezTo>
                    <a:pt x="38543" y="20792"/>
                    <a:pt x="56176" y="20487"/>
                    <a:pt x="58608" y="20487"/>
                  </a:cubicBezTo>
                  <a:cubicBezTo>
                    <a:pt x="64992" y="20487"/>
                    <a:pt x="70768" y="22619"/>
                    <a:pt x="77760" y="25055"/>
                  </a:cubicBezTo>
                  <a:cubicBezTo>
                    <a:pt x="89921" y="29623"/>
                    <a:pt x="93265" y="29623"/>
                    <a:pt x="101169" y="29623"/>
                  </a:cubicBezTo>
                  <a:cubicBezTo>
                    <a:pt x="90225" y="42717"/>
                    <a:pt x="64688" y="64642"/>
                    <a:pt x="58912" y="69514"/>
                  </a:cubicBezTo>
                  <a:lnTo>
                    <a:pt x="31551" y="95093"/>
                  </a:lnTo>
                  <a:cubicBezTo>
                    <a:pt x="10878" y="115496"/>
                    <a:pt x="238" y="132853"/>
                    <a:pt x="238" y="134985"/>
                  </a:cubicBezTo>
                  <a:cubicBezTo>
                    <a:pt x="238" y="138030"/>
                    <a:pt x="3278" y="138030"/>
                    <a:pt x="3886" y="138030"/>
                  </a:cubicBezTo>
                  <a:cubicBezTo>
                    <a:pt x="6318" y="138030"/>
                    <a:pt x="6926" y="137421"/>
                    <a:pt x="8750" y="134071"/>
                  </a:cubicBezTo>
                  <a:cubicBezTo>
                    <a:pt x="15742" y="123413"/>
                    <a:pt x="24863" y="115191"/>
                    <a:pt x="34591" y="115191"/>
                  </a:cubicBezTo>
                  <a:cubicBezTo>
                    <a:pt x="41583" y="115191"/>
                    <a:pt x="44623" y="117932"/>
                    <a:pt x="52224" y="126763"/>
                  </a:cubicBezTo>
                  <a:cubicBezTo>
                    <a:pt x="57392" y="133157"/>
                    <a:pt x="62864" y="138030"/>
                    <a:pt x="71680" y="138030"/>
                  </a:cubicBezTo>
                  <a:cubicBezTo>
                    <a:pt x="101777" y="138030"/>
                    <a:pt x="119410" y="99356"/>
                    <a:pt x="119410" y="91134"/>
                  </a:cubicBezTo>
                  <a:cubicBezTo>
                    <a:pt x="119410" y="89612"/>
                    <a:pt x="118194" y="88089"/>
                    <a:pt x="115762" y="88089"/>
                  </a:cubicBezTo>
                  <a:cubicBezTo>
                    <a:pt x="113026" y="88089"/>
                    <a:pt x="112418" y="89916"/>
                    <a:pt x="111506" y="92048"/>
                  </a:cubicBezTo>
                  <a:cubicBezTo>
                    <a:pt x="104513" y="111841"/>
                    <a:pt x="85057" y="117627"/>
                    <a:pt x="75024" y="117627"/>
                  </a:cubicBezTo>
                  <a:cubicBezTo>
                    <a:pt x="68944" y="117627"/>
                    <a:pt x="63472" y="115800"/>
                    <a:pt x="57088" y="113669"/>
                  </a:cubicBezTo>
                  <a:cubicBezTo>
                    <a:pt x="46751" y="109710"/>
                    <a:pt x="42191" y="108492"/>
                    <a:pt x="35807" y="108492"/>
                  </a:cubicBezTo>
                  <a:cubicBezTo>
                    <a:pt x="35199" y="108492"/>
                    <a:pt x="30335" y="108492"/>
                    <a:pt x="27599" y="10940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7" name="Freeform: Shape 5256">
              <a:extLst>
                <a:ext uri="{FF2B5EF4-FFF2-40B4-BE49-F238E27FC236}">
                  <a16:creationId xmlns:a16="http://schemas.microsoft.com/office/drawing/2014/main" id="{9BBD21AB-9461-F0AC-3356-9C775F14B648}"/>
                </a:ext>
              </a:extLst>
            </p:cNvPr>
            <p:cNvSpPr/>
            <p:nvPr>
              <p:custDataLst>
                <p:tags r:id="rId22"/>
              </p:custDataLst>
            </p:nvPr>
          </p:nvSpPr>
          <p:spPr>
            <a:xfrm>
              <a:off x="8879438" y="4772984"/>
              <a:ext cx="70530" cy="304514"/>
            </a:xfrm>
            <a:custGeom>
              <a:avLst/>
              <a:gdLst>
                <a:gd name="connsiteX0" fmla="*/ 70773 w 70530"/>
                <a:gd name="connsiteY0" fmla="*/ 152342 h 304514"/>
                <a:gd name="connsiteX1" fmla="*/ 50709 w 70530"/>
                <a:gd name="connsiteY1" fmla="*/ 57333 h 304514"/>
                <a:gd name="connsiteX2" fmla="*/ 3283 w 70530"/>
                <a:gd name="connsiteY2" fmla="*/ 85 h 304514"/>
                <a:gd name="connsiteX3" fmla="*/ 243 w 70530"/>
                <a:gd name="connsiteY3" fmla="*/ 3130 h 304514"/>
                <a:gd name="connsiteX4" fmla="*/ 6019 w 70530"/>
                <a:gd name="connsiteY4" fmla="*/ 10134 h 304514"/>
                <a:gd name="connsiteX5" fmla="*/ 53141 w 70530"/>
                <a:gd name="connsiteY5" fmla="*/ 152342 h 304514"/>
                <a:gd name="connsiteX6" fmla="*/ 4195 w 70530"/>
                <a:gd name="connsiteY6" fmla="*/ 296377 h 304514"/>
                <a:gd name="connsiteX7" fmla="*/ 243 w 70530"/>
                <a:gd name="connsiteY7" fmla="*/ 301554 h 304514"/>
                <a:gd name="connsiteX8" fmla="*/ 3283 w 70530"/>
                <a:gd name="connsiteY8" fmla="*/ 304599 h 304514"/>
                <a:gd name="connsiteX9" fmla="*/ 51621 w 70530"/>
                <a:gd name="connsiteY9" fmla="*/ 245219 h 304514"/>
                <a:gd name="connsiteX10" fmla="*/ 70773 w 70530"/>
                <a:gd name="connsiteY10" fmla="*/ 152342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773" y="152342"/>
                  </a:moveTo>
                  <a:cubicBezTo>
                    <a:pt x="70773" y="128590"/>
                    <a:pt x="67429" y="91743"/>
                    <a:pt x="50709" y="57333"/>
                  </a:cubicBezTo>
                  <a:cubicBezTo>
                    <a:pt x="32468" y="19878"/>
                    <a:pt x="6323" y="85"/>
                    <a:pt x="3283" y="85"/>
                  </a:cubicBezTo>
                  <a:cubicBezTo>
                    <a:pt x="1459" y="85"/>
                    <a:pt x="243" y="1303"/>
                    <a:pt x="243" y="3130"/>
                  </a:cubicBezTo>
                  <a:cubicBezTo>
                    <a:pt x="243" y="4043"/>
                    <a:pt x="243" y="4652"/>
                    <a:pt x="6019" y="10134"/>
                  </a:cubicBezTo>
                  <a:cubicBezTo>
                    <a:pt x="35812" y="40281"/>
                    <a:pt x="53141" y="88698"/>
                    <a:pt x="53141" y="152342"/>
                  </a:cubicBezTo>
                  <a:cubicBezTo>
                    <a:pt x="53141" y="204414"/>
                    <a:pt x="41892" y="258008"/>
                    <a:pt x="4195" y="296377"/>
                  </a:cubicBezTo>
                  <a:cubicBezTo>
                    <a:pt x="243" y="300031"/>
                    <a:pt x="243" y="300640"/>
                    <a:pt x="243" y="301554"/>
                  </a:cubicBezTo>
                  <a:cubicBezTo>
                    <a:pt x="243" y="303381"/>
                    <a:pt x="1459" y="304599"/>
                    <a:pt x="3283" y="304599"/>
                  </a:cubicBezTo>
                  <a:cubicBezTo>
                    <a:pt x="6323" y="304599"/>
                    <a:pt x="33684" y="283892"/>
                    <a:pt x="51621" y="245219"/>
                  </a:cubicBezTo>
                  <a:cubicBezTo>
                    <a:pt x="67125" y="211722"/>
                    <a:pt x="70773" y="177921"/>
                    <a:pt x="70773" y="152342"/>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8" name="Freeform: Shape 5257">
              <a:extLst>
                <a:ext uri="{FF2B5EF4-FFF2-40B4-BE49-F238E27FC236}">
                  <a16:creationId xmlns:a16="http://schemas.microsoft.com/office/drawing/2014/main" id="{B6D03B9E-42D5-D7E3-56BB-A86F2096968D}"/>
                </a:ext>
              </a:extLst>
            </p:cNvPr>
            <p:cNvSpPr/>
            <p:nvPr>
              <p:custDataLst>
                <p:tags r:id="rId23"/>
              </p:custDataLst>
            </p:nvPr>
          </p:nvSpPr>
          <p:spPr>
            <a:xfrm>
              <a:off x="9073125" y="4919151"/>
              <a:ext cx="185750" cy="12180"/>
            </a:xfrm>
            <a:custGeom>
              <a:avLst/>
              <a:gdLst>
                <a:gd name="connsiteX0" fmla="*/ 175359 w 185750"/>
                <a:gd name="connsiteY0" fmla="*/ 12265 h 12180"/>
                <a:gd name="connsiteX1" fmla="*/ 185999 w 185750"/>
                <a:gd name="connsiteY1" fmla="*/ 6175 h 12180"/>
                <a:gd name="connsiteX2" fmla="*/ 175359 w 185750"/>
                <a:gd name="connsiteY2" fmla="*/ 85 h 12180"/>
                <a:gd name="connsiteX3" fmla="*/ 10889 w 185750"/>
                <a:gd name="connsiteY3" fmla="*/ 85 h 12180"/>
                <a:gd name="connsiteX4" fmla="*/ 249 w 185750"/>
                <a:gd name="connsiteY4" fmla="*/ 6175 h 12180"/>
                <a:gd name="connsiteX5" fmla="*/ 10889 w 185750"/>
                <a:gd name="connsiteY5" fmla="*/ 12265 h 12180"/>
                <a:gd name="connsiteX6" fmla="*/ 175359 w 185750"/>
                <a:gd name="connsiteY6" fmla="*/ 12265 h 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50" h="12180">
                  <a:moveTo>
                    <a:pt x="175359" y="12265"/>
                  </a:moveTo>
                  <a:cubicBezTo>
                    <a:pt x="180527" y="12265"/>
                    <a:pt x="185999" y="12265"/>
                    <a:pt x="185999" y="6175"/>
                  </a:cubicBezTo>
                  <a:cubicBezTo>
                    <a:pt x="185999" y="85"/>
                    <a:pt x="180527" y="85"/>
                    <a:pt x="175359" y="85"/>
                  </a:cubicBezTo>
                  <a:lnTo>
                    <a:pt x="10889" y="85"/>
                  </a:lnTo>
                  <a:cubicBezTo>
                    <a:pt x="5721" y="85"/>
                    <a:pt x="249" y="85"/>
                    <a:pt x="249" y="6175"/>
                  </a:cubicBezTo>
                  <a:cubicBezTo>
                    <a:pt x="249" y="12265"/>
                    <a:pt x="5721" y="12265"/>
                    <a:pt x="10889" y="12265"/>
                  </a:cubicBezTo>
                  <a:lnTo>
                    <a:pt x="175359" y="1226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9" name="Freeform: Shape 5258">
              <a:extLst>
                <a:ext uri="{FF2B5EF4-FFF2-40B4-BE49-F238E27FC236}">
                  <a16:creationId xmlns:a16="http://schemas.microsoft.com/office/drawing/2014/main" id="{867C3CA0-7B82-30E3-5E57-156D8722A70D}"/>
                </a:ext>
              </a:extLst>
            </p:cNvPr>
            <p:cNvSpPr/>
            <p:nvPr>
              <p:custDataLst>
                <p:tags r:id="rId24"/>
              </p:custDataLst>
            </p:nvPr>
          </p:nvSpPr>
          <p:spPr>
            <a:xfrm>
              <a:off x="9364973" y="4866774"/>
              <a:ext cx="128900" cy="137944"/>
            </a:xfrm>
            <a:custGeom>
              <a:avLst/>
              <a:gdLst>
                <a:gd name="connsiteX0" fmla="*/ 27620 w 128900"/>
                <a:gd name="connsiteY0" fmla="*/ 109405 h 137944"/>
                <a:gd name="connsiteX1" fmla="*/ 63797 w 128900"/>
                <a:gd name="connsiteY1" fmla="*/ 74691 h 137944"/>
                <a:gd name="connsiteX2" fmla="*/ 93590 w 128900"/>
                <a:gd name="connsiteY2" fmla="*/ 47284 h 137944"/>
                <a:gd name="connsiteX3" fmla="*/ 129159 w 128900"/>
                <a:gd name="connsiteY3" fmla="*/ 3130 h 137944"/>
                <a:gd name="connsiteX4" fmla="*/ 125815 w 128900"/>
                <a:gd name="connsiteY4" fmla="*/ 85 h 137944"/>
                <a:gd name="connsiteX5" fmla="*/ 121255 w 128900"/>
                <a:gd name="connsiteY5" fmla="*/ 3434 h 137944"/>
                <a:gd name="connsiteX6" fmla="*/ 98454 w 128900"/>
                <a:gd name="connsiteY6" fmla="*/ 22923 h 137944"/>
                <a:gd name="connsiteX7" fmla="*/ 82950 w 128900"/>
                <a:gd name="connsiteY7" fmla="*/ 13179 h 137944"/>
                <a:gd name="connsiteX8" fmla="*/ 61973 w 128900"/>
                <a:gd name="connsiteY8" fmla="*/ 85 h 137944"/>
                <a:gd name="connsiteX9" fmla="*/ 25188 w 128900"/>
                <a:gd name="connsiteY9" fmla="*/ 34799 h 137944"/>
                <a:gd name="connsiteX10" fmla="*/ 28836 w 128900"/>
                <a:gd name="connsiteY10" fmla="*/ 38149 h 137944"/>
                <a:gd name="connsiteX11" fmla="*/ 32788 w 128900"/>
                <a:gd name="connsiteY11" fmla="*/ 34799 h 137944"/>
                <a:gd name="connsiteX12" fmla="*/ 58629 w 128900"/>
                <a:gd name="connsiteY12" fmla="*/ 20487 h 137944"/>
                <a:gd name="connsiteX13" fmla="*/ 77782 w 128900"/>
                <a:gd name="connsiteY13" fmla="*/ 25055 h 137944"/>
                <a:gd name="connsiteX14" fmla="*/ 101190 w 128900"/>
                <a:gd name="connsiteY14" fmla="*/ 29623 h 137944"/>
                <a:gd name="connsiteX15" fmla="*/ 58933 w 128900"/>
                <a:gd name="connsiteY15" fmla="*/ 69514 h 137944"/>
                <a:gd name="connsiteX16" fmla="*/ 31572 w 128900"/>
                <a:gd name="connsiteY16" fmla="*/ 95093 h 137944"/>
                <a:gd name="connsiteX17" fmla="*/ 259 w 128900"/>
                <a:gd name="connsiteY17" fmla="*/ 134985 h 137944"/>
                <a:gd name="connsiteX18" fmla="*/ 3907 w 128900"/>
                <a:gd name="connsiteY18" fmla="*/ 138030 h 137944"/>
                <a:gd name="connsiteX19" fmla="*/ 8771 w 128900"/>
                <a:gd name="connsiteY19" fmla="*/ 134071 h 137944"/>
                <a:gd name="connsiteX20" fmla="*/ 34612 w 128900"/>
                <a:gd name="connsiteY20" fmla="*/ 115191 h 137944"/>
                <a:gd name="connsiteX21" fmla="*/ 52245 w 128900"/>
                <a:gd name="connsiteY21" fmla="*/ 126763 h 137944"/>
                <a:gd name="connsiteX22" fmla="*/ 71701 w 128900"/>
                <a:gd name="connsiteY22" fmla="*/ 138030 h 137944"/>
                <a:gd name="connsiteX23" fmla="*/ 119431 w 128900"/>
                <a:gd name="connsiteY23" fmla="*/ 91134 h 137944"/>
                <a:gd name="connsiteX24" fmla="*/ 115783 w 128900"/>
                <a:gd name="connsiteY24" fmla="*/ 88089 h 137944"/>
                <a:gd name="connsiteX25" fmla="*/ 111527 w 128900"/>
                <a:gd name="connsiteY25" fmla="*/ 92048 h 137944"/>
                <a:gd name="connsiteX26" fmla="*/ 75045 w 128900"/>
                <a:gd name="connsiteY26" fmla="*/ 117627 h 137944"/>
                <a:gd name="connsiteX27" fmla="*/ 57109 w 128900"/>
                <a:gd name="connsiteY27" fmla="*/ 113669 h 137944"/>
                <a:gd name="connsiteX28" fmla="*/ 35828 w 128900"/>
                <a:gd name="connsiteY28" fmla="*/ 108492 h 137944"/>
                <a:gd name="connsiteX29" fmla="*/ 27620 w 128900"/>
                <a:gd name="connsiteY29" fmla="*/ 109405 h 1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8900" h="137944">
                  <a:moveTo>
                    <a:pt x="27620" y="109405"/>
                  </a:moveTo>
                  <a:cubicBezTo>
                    <a:pt x="44036" y="91743"/>
                    <a:pt x="52853" y="84131"/>
                    <a:pt x="63797" y="74691"/>
                  </a:cubicBezTo>
                  <a:cubicBezTo>
                    <a:pt x="63797" y="74386"/>
                    <a:pt x="82646" y="58247"/>
                    <a:pt x="93590" y="47284"/>
                  </a:cubicBezTo>
                  <a:cubicBezTo>
                    <a:pt x="122471" y="18965"/>
                    <a:pt x="129159" y="4348"/>
                    <a:pt x="129159" y="3130"/>
                  </a:cubicBezTo>
                  <a:cubicBezTo>
                    <a:pt x="129159" y="85"/>
                    <a:pt x="126423" y="85"/>
                    <a:pt x="125815" y="85"/>
                  </a:cubicBezTo>
                  <a:cubicBezTo>
                    <a:pt x="123687" y="85"/>
                    <a:pt x="122775" y="694"/>
                    <a:pt x="121255" y="3434"/>
                  </a:cubicBezTo>
                  <a:cubicBezTo>
                    <a:pt x="112135" y="18051"/>
                    <a:pt x="105750" y="22923"/>
                    <a:pt x="98454" y="22923"/>
                  </a:cubicBezTo>
                  <a:cubicBezTo>
                    <a:pt x="91158" y="22923"/>
                    <a:pt x="87510" y="18356"/>
                    <a:pt x="82950" y="13179"/>
                  </a:cubicBezTo>
                  <a:cubicBezTo>
                    <a:pt x="77174" y="6175"/>
                    <a:pt x="72005" y="85"/>
                    <a:pt x="61973" y="85"/>
                  </a:cubicBezTo>
                  <a:cubicBezTo>
                    <a:pt x="39172" y="85"/>
                    <a:pt x="25188" y="28405"/>
                    <a:pt x="25188" y="34799"/>
                  </a:cubicBezTo>
                  <a:cubicBezTo>
                    <a:pt x="25188" y="36322"/>
                    <a:pt x="26100" y="38149"/>
                    <a:pt x="28836" y="38149"/>
                  </a:cubicBezTo>
                  <a:cubicBezTo>
                    <a:pt x="31572" y="38149"/>
                    <a:pt x="32180" y="36626"/>
                    <a:pt x="32788" y="34799"/>
                  </a:cubicBezTo>
                  <a:cubicBezTo>
                    <a:pt x="38564" y="20792"/>
                    <a:pt x="56197" y="20487"/>
                    <a:pt x="58629" y="20487"/>
                  </a:cubicBezTo>
                  <a:cubicBezTo>
                    <a:pt x="65013" y="20487"/>
                    <a:pt x="70789" y="22619"/>
                    <a:pt x="77782" y="25055"/>
                  </a:cubicBezTo>
                  <a:cubicBezTo>
                    <a:pt x="89942" y="29623"/>
                    <a:pt x="93286" y="29623"/>
                    <a:pt x="101190" y="29623"/>
                  </a:cubicBezTo>
                  <a:cubicBezTo>
                    <a:pt x="90246" y="42717"/>
                    <a:pt x="64709" y="64642"/>
                    <a:pt x="58933" y="69514"/>
                  </a:cubicBezTo>
                  <a:lnTo>
                    <a:pt x="31572" y="95093"/>
                  </a:lnTo>
                  <a:cubicBezTo>
                    <a:pt x="10899" y="115496"/>
                    <a:pt x="259" y="132853"/>
                    <a:pt x="259" y="134985"/>
                  </a:cubicBezTo>
                  <a:cubicBezTo>
                    <a:pt x="259" y="138030"/>
                    <a:pt x="3299" y="138030"/>
                    <a:pt x="3907" y="138030"/>
                  </a:cubicBezTo>
                  <a:cubicBezTo>
                    <a:pt x="6339" y="138030"/>
                    <a:pt x="6947" y="137421"/>
                    <a:pt x="8771" y="134071"/>
                  </a:cubicBezTo>
                  <a:cubicBezTo>
                    <a:pt x="15764" y="123413"/>
                    <a:pt x="24884" y="115191"/>
                    <a:pt x="34612" y="115191"/>
                  </a:cubicBezTo>
                  <a:cubicBezTo>
                    <a:pt x="41604" y="115191"/>
                    <a:pt x="44644" y="117932"/>
                    <a:pt x="52245" y="126763"/>
                  </a:cubicBezTo>
                  <a:cubicBezTo>
                    <a:pt x="57413" y="133157"/>
                    <a:pt x="62885" y="138030"/>
                    <a:pt x="71701" y="138030"/>
                  </a:cubicBezTo>
                  <a:cubicBezTo>
                    <a:pt x="101798" y="138030"/>
                    <a:pt x="119431" y="99356"/>
                    <a:pt x="119431" y="91134"/>
                  </a:cubicBezTo>
                  <a:cubicBezTo>
                    <a:pt x="119431" y="89612"/>
                    <a:pt x="118215" y="88089"/>
                    <a:pt x="115783" y="88089"/>
                  </a:cubicBezTo>
                  <a:cubicBezTo>
                    <a:pt x="113047" y="88089"/>
                    <a:pt x="112439" y="89916"/>
                    <a:pt x="111527" y="92048"/>
                  </a:cubicBezTo>
                  <a:cubicBezTo>
                    <a:pt x="104534" y="111841"/>
                    <a:pt x="85078" y="117627"/>
                    <a:pt x="75045" y="117627"/>
                  </a:cubicBezTo>
                  <a:cubicBezTo>
                    <a:pt x="68965" y="117627"/>
                    <a:pt x="63493" y="115800"/>
                    <a:pt x="57109" y="113669"/>
                  </a:cubicBezTo>
                  <a:cubicBezTo>
                    <a:pt x="46773" y="109710"/>
                    <a:pt x="42212" y="108492"/>
                    <a:pt x="35828" y="108492"/>
                  </a:cubicBezTo>
                  <a:cubicBezTo>
                    <a:pt x="35220" y="108492"/>
                    <a:pt x="30356" y="108492"/>
                    <a:pt x="27620" y="10940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0" name="Freeform: Shape 5259">
              <a:extLst>
                <a:ext uri="{FF2B5EF4-FFF2-40B4-BE49-F238E27FC236}">
                  <a16:creationId xmlns:a16="http://schemas.microsoft.com/office/drawing/2014/main" id="{80CC9C5F-0778-5BAB-A1B2-D8E1837B58E6}"/>
                </a:ext>
              </a:extLst>
            </p:cNvPr>
            <p:cNvSpPr/>
            <p:nvPr>
              <p:custDataLst>
                <p:tags r:id="rId25"/>
              </p:custDataLst>
            </p:nvPr>
          </p:nvSpPr>
          <p:spPr>
            <a:xfrm>
              <a:off x="9591232" y="4823838"/>
              <a:ext cx="202166" cy="202806"/>
            </a:xfrm>
            <a:custGeom>
              <a:avLst/>
              <a:gdLst>
                <a:gd name="connsiteX0" fmla="*/ 107582 w 202166"/>
                <a:gd name="connsiteY0" fmla="*/ 107578 h 202806"/>
                <a:gd name="connsiteX1" fmla="*/ 192401 w 202166"/>
                <a:gd name="connsiteY1" fmla="*/ 107578 h 202806"/>
                <a:gd name="connsiteX2" fmla="*/ 202433 w 202166"/>
                <a:gd name="connsiteY2" fmla="*/ 101488 h 202806"/>
                <a:gd name="connsiteX3" fmla="*/ 192401 w 202166"/>
                <a:gd name="connsiteY3" fmla="*/ 95398 h 202806"/>
                <a:gd name="connsiteX4" fmla="*/ 107582 w 202166"/>
                <a:gd name="connsiteY4" fmla="*/ 95398 h 202806"/>
                <a:gd name="connsiteX5" fmla="*/ 107582 w 202166"/>
                <a:gd name="connsiteY5" fmla="*/ 10134 h 202806"/>
                <a:gd name="connsiteX6" fmla="*/ 101502 w 202166"/>
                <a:gd name="connsiteY6" fmla="*/ 85 h 202806"/>
                <a:gd name="connsiteX7" fmla="*/ 95421 w 202166"/>
                <a:gd name="connsiteY7" fmla="*/ 10134 h 202806"/>
                <a:gd name="connsiteX8" fmla="*/ 95421 w 202166"/>
                <a:gd name="connsiteY8" fmla="*/ 95398 h 202806"/>
                <a:gd name="connsiteX9" fmla="*/ 10299 w 202166"/>
                <a:gd name="connsiteY9" fmla="*/ 95398 h 202806"/>
                <a:gd name="connsiteX10" fmla="*/ 266 w 202166"/>
                <a:gd name="connsiteY10" fmla="*/ 101488 h 202806"/>
                <a:gd name="connsiteX11" fmla="*/ 10299 w 202166"/>
                <a:gd name="connsiteY11" fmla="*/ 107578 h 202806"/>
                <a:gd name="connsiteX12" fmla="*/ 95421 w 202166"/>
                <a:gd name="connsiteY12" fmla="*/ 107578 h 202806"/>
                <a:gd name="connsiteX13" fmla="*/ 95421 w 202166"/>
                <a:gd name="connsiteY13" fmla="*/ 192842 h 202806"/>
                <a:gd name="connsiteX14" fmla="*/ 101502 w 202166"/>
                <a:gd name="connsiteY14" fmla="*/ 202891 h 202806"/>
                <a:gd name="connsiteX15" fmla="*/ 107582 w 202166"/>
                <a:gd name="connsiteY15" fmla="*/ 192842 h 202806"/>
                <a:gd name="connsiteX16" fmla="*/ 107582 w 202166"/>
                <a:gd name="connsiteY16" fmla="*/ 107578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66" h="202806">
                  <a:moveTo>
                    <a:pt x="107582" y="107578"/>
                  </a:moveTo>
                  <a:lnTo>
                    <a:pt x="192401" y="107578"/>
                  </a:lnTo>
                  <a:cubicBezTo>
                    <a:pt x="196657" y="107578"/>
                    <a:pt x="202433" y="107578"/>
                    <a:pt x="202433" y="101488"/>
                  </a:cubicBezTo>
                  <a:cubicBezTo>
                    <a:pt x="202433" y="95398"/>
                    <a:pt x="196657" y="95398"/>
                    <a:pt x="192401" y="95398"/>
                  </a:cubicBezTo>
                  <a:lnTo>
                    <a:pt x="107582" y="95398"/>
                  </a:lnTo>
                  <a:lnTo>
                    <a:pt x="107582" y="10134"/>
                  </a:lnTo>
                  <a:cubicBezTo>
                    <a:pt x="107582" y="5870"/>
                    <a:pt x="107582" y="85"/>
                    <a:pt x="101502" y="85"/>
                  </a:cubicBezTo>
                  <a:cubicBezTo>
                    <a:pt x="95421" y="85"/>
                    <a:pt x="95421" y="5870"/>
                    <a:pt x="95421" y="10134"/>
                  </a:cubicBezTo>
                  <a:lnTo>
                    <a:pt x="95421" y="95398"/>
                  </a:lnTo>
                  <a:lnTo>
                    <a:pt x="10299" y="95398"/>
                  </a:lnTo>
                  <a:cubicBezTo>
                    <a:pt x="6042" y="95398"/>
                    <a:pt x="266" y="95398"/>
                    <a:pt x="266" y="101488"/>
                  </a:cubicBezTo>
                  <a:cubicBezTo>
                    <a:pt x="266" y="107578"/>
                    <a:pt x="6042" y="107578"/>
                    <a:pt x="10299" y="107578"/>
                  </a:cubicBezTo>
                  <a:lnTo>
                    <a:pt x="95421" y="107578"/>
                  </a:lnTo>
                  <a:lnTo>
                    <a:pt x="95421" y="192842"/>
                  </a:lnTo>
                  <a:cubicBezTo>
                    <a:pt x="95421" y="197105"/>
                    <a:pt x="95421" y="202891"/>
                    <a:pt x="101502" y="202891"/>
                  </a:cubicBezTo>
                  <a:cubicBezTo>
                    <a:pt x="107582" y="202891"/>
                    <a:pt x="107582" y="197105"/>
                    <a:pt x="107582" y="192842"/>
                  </a:cubicBezTo>
                  <a:lnTo>
                    <a:pt x="107582" y="107578"/>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1" name="Freeform: Shape 5260">
              <a:extLst>
                <a:ext uri="{FF2B5EF4-FFF2-40B4-BE49-F238E27FC236}">
                  <a16:creationId xmlns:a16="http://schemas.microsoft.com/office/drawing/2014/main" id="{4600146E-FFE0-21D9-77F0-52CC9BA893B5}"/>
                </a:ext>
              </a:extLst>
            </p:cNvPr>
            <p:cNvSpPr/>
            <p:nvPr>
              <p:custDataLst>
                <p:tags r:id="rId26"/>
              </p:custDataLst>
            </p:nvPr>
          </p:nvSpPr>
          <p:spPr>
            <a:xfrm>
              <a:off x="9905273" y="4798563"/>
              <a:ext cx="100323" cy="202806"/>
            </a:xfrm>
            <a:custGeom>
              <a:avLst/>
              <a:gdLst>
                <a:gd name="connsiteX0" fmla="*/ 62598 w 100323"/>
                <a:gd name="connsiteY0" fmla="*/ 8002 h 202806"/>
                <a:gd name="connsiteX1" fmla="*/ 55606 w 100323"/>
                <a:gd name="connsiteY1" fmla="*/ 85 h 202806"/>
                <a:gd name="connsiteX2" fmla="*/ 276 w 100323"/>
                <a:gd name="connsiteY2" fmla="*/ 19574 h 202806"/>
                <a:gd name="connsiteX3" fmla="*/ 276 w 100323"/>
                <a:gd name="connsiteY3" fmla="*/ 29014 h 202806"/>
                <a:gd name="connsiteX4" fmla="*/ 40102 w 100323"/>
                <a:gd name="connsiteY4" fmla="*/ 21096 h 202806"/>
                <a:gd name="connsiteX5" fmla="*/ 40102 w 100323"/>
                <a:gd name="connsiteY5" fmla="*/ 178835 h 202806"/>
                <a:gd name="connsiteX6" fmla="*/ 11829 w 100323"/>
                <a:gd name="connsiteY6" fmla="*/ 193451 h 202806"/>
                <a:gd name="connsiteX7" fmla="*/ 2100 w 100323"/>
                <a:gd name="connsiteY7" fmla="*/ 193451 h 202806"/>
                <a:gd name="connsiteX8" fmla="*/ 2100 w 100323"/>
                <a:gd name="connsiteY8" fmla="*/ 202891 h 202806"/>
                <a:gd name="connsiteX9" fmla="*/ 51350 w 100323"/>
                <a:gd name="connsiteY9" fmla="*/ 201978 h 202806"/>
                <a:gd name="connsiteX10" fmla="*/ 100600 w 100323"/>
                <a:gd name="connsiteY10" fmla="*/ 202891 h 202806"/>
                <a:gd name="connsiteX11" fmla="*/ 100600 w 100323"/>
                <a:gd name="connsiteY11" fmla="*/ 193451 h 202806"/>
                <a:gd name="connsiteX12" fmla="*/ 90871 w 100323"/>
                <a:gd name="connsiteY12" fmla="*/ 193451 h 202806"/>
                <a:gd name="connsiteX13" fmla="*/ 62598 w 100323"/>
                <a:gd name="connsiteY13" fmla="*/ 178835 h 202806"/>
                <a:gd name="connsiteX14" fmla="*/ 62598 w 100323"/>
                <a:gd name="connsiteY14" fmla="*/ 8002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23" h="202806">
                  <a:moveTo>
                    <a:pt x="62598" y="8002"/>
                  </a:moveTo>
                  <a:cubicBezTo>
                    <a:pt x="62598" y="694"/>
                    <a:pt x="62598" y="85"/>
                    <a:pt x="55606" y="85"/>
                  </a:cubicBezTo>
                  <a:cubicBezTo>
                    <a:pt x="36757" y="19574"/>
                    <a:pt x="10005" y="19574"/>
                    <a:pt x="276" y="19574"/>
                  </a:cubicBezTo>
                  <a:lnTo>
                    <a:pt x="276" y="29014"/>
                  </a:lnTo>
                  <a:cubicBezTo>
                    <a:pt x="6356" y="29014"/>
                    <a:pt x="24293" y="29014"/>
                    <a:pt x="40102" y="21096"/>
                  </a:cubicBezTo>
                  <a:lnTo>
                    <a:pt x="40102" y="178835"/>
                  </a:lnTo>
                  <a:cubicBezTo>
                    <a:pt x="40102" y="189797"/>
                    <a:pt x="39190" y="193451"/>
                    <a:pt x="11829" y="193451"/>
                  </a:cubicBezTo>
                  <a:lnTo>
                    <a:pt x="2100" y="193451"/>
                  </a:lnTo>
                  <a:lnTo>
                    <a:pt x="2100" y="202891"/>
                  </a:lnTo>
                  <a:cubicBezTo>
                    <a:pt x="12741" y="201978"/>
                    <a:pt x="39190" y="201978"/>
                    <a:pt x="51350" y="201978"/>
                  </a:cubicBezTo>
                  <a:cubicBezTo>
                    <a:pt x="63510" y="201978"/>
                    <a:pt x="89959" y="201978"/>
                    <a:pt x="100600" y="202891"/>
                  </a:cubicBezTo>
                  <a:lnTo>
                    <a:pt x="100600" y="193451"/>
                  </a:lnTo>
                  <a:lnTo>
                    <a:pt x="90871" y="193451"/>
                  </a:lnTo>
                  <a:cubicBezTo>
                    <a:pt x="63510" y="193451"/>
                    <a:pt x="62598" y="190102"/>
                    <a:pt x="62598" y="178835"/>
                  </a:cubicBezTo>
                  <a:lnTo>
                    <a:pt x="62598" y="800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2" name="Freeform: Shape 5261">
              <a:extLst>
                <a:ext uri="{FF2B5EF4-FFF2-40B4-BE49-F238E27FC236}">
                  <a16:creationId xmlns:a16="http://schemas.microsoft.com/office/drawing/2014/main" id="{55B9F3BD-B0E8-A09D-0C9B-8F934676BE71}"/>
                </a:ext>
              </a:extLst>
            </p:cNvPr>
            <p:cNvSpPr/>
            <p:nvPr>
              <p:custDataLst>
                <p:tags r:id="rId27"/>
              </p:custDataLst>
            </p:nvPr>
          </p:nvSpPr>
          <p:spPr>
            <a:xfrm>
              <a:off x="10036910" y="4772984"/>
              <a:ext cx="41649" cy="304514"/>
            </a:xfrm>
            <a:custGeom>
              <a:avLst/>
              <a:gdLst>
                <a:gd name="connsiteX0" fmla="*/ 41931 w 41649"/>
                <a:gd name="connsiteY0" fmla="*/ 85 h 304514"/>
                <a:gd name="connsiteX1" fmla="*/ 281 w 41649"/>
                <a:gd name="connsiteY1" fmla="*/ 85 h 304514"/>
                <a:gd name="connsiteX2" fmla="*/ 281 w 41649"/>
                <a:gd name="connsiteY2" fmla="*/ 12265 h 304514"/>
                <a:gd name="connsiteX3" fmla="*/ 29770 w 41649"/>
                <a:gd name="connsiteY3" fmla="*/ 12265 h 304514"/>
                <a:gd name="connsiteX4" fmla="*/ 29770 w 41649"/>
                <a:gd name="connsiteY4" fmla="*/ 292418 h 304514"/>
                <a:gd name="connsiteX5" fmla="*/ 281 w 41649"/>
                <a:gd name="connsiteY5" fmla="*/ 292418 h 304514"/>
                <a:gd name="connsiteX6" fmla="*/ 281 w 41649"/>
                <a:gd name="connsiteY6" fmla="*/ 304599 h 304514"/>
                <a:gd name="connsiteX7" fmla="*/ 41931 w 41649"/>
                <a:gd name="connsiteY7" fmla="*/ 304599 h 304514"/>
                <a:gd name="connsiteX8" fmla="*/ 41931 w 41649"/>
                <a:gd name="connsiteY8" fmla="*/ 85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931" y="85"/>
                  </a:moveTo>
                  <a:lnTo>
                    <a:pt x="281" y="85"/>
                  </a:lnTo>
                  <a:lnTo>
                    <a:pt x="281" y="12265"/>
                  </a:lnTo>
                  <a:lnTo>
                    <a:pt x="29770" y="12265"/>
                  </a:lnTo>
                  <a:lnTo>
                    <a:pt x="29770" y="292418"/>
                  </a:lnTo>
                  <a:lnTo>
                    <a:pt x="281" y="292418"/>
                  </a:lnTo>
                  <a:lnTo>
                    <a:pt x="281" y="304599"/>
                  </a:lnTo>
                  <a:lnTo>
                    <a:pt x="41931" y="304599"/>
                  </a:lnTo>
                  <a:lnTo>
                    <a:pt x="41931" y="8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3" name="Freeform: Shape 5262">
              <a:extLst>
                <a:ext uri="{FF2B5EF4-FFF2-40B4-BE49-F238E27FC236}">
                  <a16:creationId xmlns:a16="http://schemas.microsoft.com/office/drawing/2014/main" id="{90AEB612-4427-A667-3444-69BB7479CCD3}"/>
                </a:ext>
              </a:extLst>
            </p:cNvPr>
            <p:cNvSpPr/>
            <p:nvPr>
              <p:custDataLst>
                <p:tags r:id="rId28"/>
              </p:custDataLst>
            </p:nvPr>
          </p:nvSpPr>
          <p:spPr>
            <a:xfrm>
              <a:off x="10312137" y="4715768"/>
              <a:ext cx="55329" cy="212946"/>
            </a:xfrm>
            <a:custGeom>
              <a:avLst/>
              <a:gdLst>
                <a:gd name="connsiteX0" fmla="*/ 51363 w 55329"/>
                <a:gd name="connsiteY0" fmla="*/ 81 h 212946"/>
                <a:gd name="connsiteX1" fmla="*/ 290 w 55329"/>
                <a:gd name="connsiteY1" fmla="*/ 106447 h 212946"/>
                <a:gd name="connsiteX2" fmla="*/ 51363 w 55329"/>
                <a:gd name="connsiteY2" fmla="*/ 213027 h 212946"/>
                <a:gd name="connsiteX3" fmla="*/ 55619 w 55329"/>
                <a:gd name="connsiteY3" fmla="*/ 210469 h 212946"/>
                <a:gd name="connsiteX4" fmla="*/ 53491 w 55329"/>
                <a:gd name="connsiteY4" fmla="*/ 207272 h 212946"/>
                <a:gd name="connsiteX5" fmla="*/ 14761 w 55329"/>
                <a:gd name="connsiteY5" fmla="*/ 106661 h 212946"/>
                <a:gd name="connsiteX6" fmla="*/ 54130 w 55329"/>
                <a:gd name="connsiteY6" fmla="*/ 5196 h 212946"/>
                <a:gd name="connsiteX7" fmla="*/ 55619 w 55329"/>
                <a:gd name="connsiteY7" fmla="*/ 2638 h 212946"/>
                <a:gd name="connsiteX8" fmla="*/ 51363 w 55329"/>
                <a:gd name="connsiteY8" fmla="*/ 81 h 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29" h="212946">
                  <a:moveTo>
                    <a:pt x="51363" y="81"/>
                  </a:moveTo>
                  <a:cubicBezTo>
                    <a:pt x="10930" y="28644"/>
                    <a:pt x="290" y="73834"/>
                    <a:pt x="290" y="106447"/>
                  </a:cubicBezTo>
                  <a:cubicBezTo>
                    <a:pt x="290" y="136503"/>
                    <a:pt x="9228" y="183185"/>
                    <a:pt x="51363" y="213027"/>
                  </a:cubicBezTo>
                  <a:cubicBezTo>
                    <a:pt x="53066" y="213027"/>
                    <a:pt x="55619" y="213027"/>
                    <a:pt x="55619" y="210469"/>
                  </a:cubicBezTo>
                  <a:cubicBezTo>
                    <a:pt x="55619" y="209191"/>
                    <a:pt x="54981" y="208764"/>
                    <a:pt x="53491" y="207272"/>
                  </a:cubicBezTo>
                  <a:cubicBezTo>
                    <a:pt x="25188" y="181693"/>
                    <a:pt x="14761" y="145456"/>
                    <a:pt x="14761" y="106661"/>
                  </a:cubicBezTo>
                  <a:cubicBezTo>
                    <a:pt x="14761" y="49107"/>
                    <a:pt x="36680" y="20970"/>
                    <a:pt x="54130" y="5196"/>
                  </a:cubicBezTo>
                  <a:cubicBezTo>
                    <a:pt x="54981" y="4344"/>
                    <a:pt x="55619" y="3704"/>
                    <a:pt x="55619" y="2638"/>
                  </a:cubicBezTo>
                  <a:cubicBezTo>
                    <a:pt x="55619" y="81"/>
                    <a:pt x="53066" y="81"/>
                    <a:pt x="51363" y="8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4" name="Freeform: Shape 5263">
              <a:extLst>
                <a:ext uri="{FF2B5EF4-FFF2-40B4-BE49-F238E27FC236}">
                  <a16:creationId xmlns:a16="http://schemas.microsoft.com/office/drawing/2014/main" id="{D4BCD67D-3488-4BB8-6F57-7CA01EA782E3}"/>
                </a:ext>
              </a:extLst>
            </p:cNvPr>
            <p:cNvSpPr/>
            <p:nvPr>
              <p:custDataLst>
                <p:tags r:id="rId29"/>
              </p:custDataLst>
            </p:nvPr>
          </p:nvSpPr>
          <p:spPr>
            <a:xfrm>
              <a:off x="10394160" y="4734100"/>
              <a:ext cx="97891" cy="145801"/>
            </a:xfrm>
            <a:custGeom>
              <a:avLst/>
              <a:gdLst>
                <a:gd name="connsiteX0" fmla="*/ 46898 w 97891"/>
                <a:gd name="connsiteY0" fmla="*/ 70423 h 145801"/>
                <a:gd name="connsiteX1" fmla="*/ 75414 w 97891"/>
                <a:gd name="connsiteY1" fmla="*/ 104742 h 145801"/>
                <a:gd name="connsiteX2" fmla="*/ 47749 w 97891"/>
                <a:gd name="connsiteY2" fmla="*/ 139061 h 145801"/>
                <a:gd name="connsiteX3" fmla="*/ 11572 w 97891"/>
                <a:gd name="connsiteY3" fmla="*/ 124140 h 145801"/>
                <a:gd name="connsiteX4" fmla="*/ 23914 w 97891"/>
                <a:gd name="connsiteY4" fmla="*/ 112203 h 145801"/>
                <a:gd name="connsiteX5" fmla="*/ 12210 w 97891"/>
                <a:gd name="connsiteY5" fmla="*/ 100479 h 145801"/>
                <a:gd name="connsiteX6" fmla="*/ 293 w 97891"/>
                <a:gd name="connsiteY6" fmla="*/ 112842 h 145801"/>
                <a:gd name="connsiteX7" fmla="*/ 48174 w 97891"/>
                <a:gd name="connsiteY7" fmla="*/ 145882 h 145801"/>
                <a:gd name="connsiteX8" fmla="*/ 98184 w 97891"/>
                <a:gd name="connsiteY8" fmla="*/ 104742 h 145801"/>
                <a:gd name="connsiteX9" fmla="*/ 61156 w 97891"/>
                <a:gd name="connsiteY9" fmla="*/ 66586 h 145801"/>
                <a:gd name="connsiteX10" fmla="*/ 91587 w 97891"/>
                <a:gd name="connsiteY10" fmla="*/ 29497 h 145801"/>
                <a:gd name="connsiteX11" fmla="*/ 48600 w 97891"/>
                <a:gd name="connsiteY11" fmla="*/ 81 h 145801"/>
                <a:gd name="connsiteX12" fmla="*/ 6890 w 97891"/>
                <a:gd name="connsiteY12" fmla="*/ 28644 h 145801"/>
                <a:gd name="connsiteX13" fmla="*/ 17956 w 97891"/>
                <a:gd name="connsiteY13" fmla="*/ 39941 h 145801"/>
                <a:gd name="connsiteX14" fmla="*/ 28809 w 97891"/>
                <a:gd name="connsiteY14" fmla="*/ 29070 h 145801"/>
                <a:gd name="connsiteX15" fmla="*/ 17956 w 97891"/>
                <a:gd name="connsiteY15" fmla="*/ 17986 h 145801"/>
                <a:gd name="connsiteX16" fmla="*/ 47962 w 97891"/>
                <a:gd name="connsiteY16" fmla="*/ 6262 h 145801"/>
                <a:gd name="connsiteX17" fmla="*/ 70945 w 97891"/>
                <a:gd name="connsiteY17" fmla="*/ 29497 h 145801"/>
                <a:gd name="connsiteX18" fmla="*/ 62432 w 97891"/>
                <a:gd name="connsiteY18" fmla="*/ 54863 h 145801"/>
                <a:gd name="connsiteX19" fmla="*/ 38811 w 97891"/>
                <a:gd name="connsiteY19" fmla="*/ 64029 h 145801"/>
                <a:gd name="connsiteX20" fmla="*/ 32001 w 97891"/>
                <a:gd name="connsiteY20" fmla="*/ 64668 h 145801"/>
                <a:gd name="connsiteX21" fmla="*/ 29873 w 97891"/>
                <a:gd name="connsiteY21" fmla="*/ 67439 h 145801"/>
                <a:gd name="connsiteX22" fmla="*/ 35406 w 97891"/>
                <a:gd name="connsiteY22" fmla="*/ 70423 h 145801"/>
                <a:gd name="connsiteX23" fmla="*/ 46898 w 97891"/>
                <a:gd name="connsiteY23" fmla="*/ 70423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891" h="145801">
                  <a:moveTo>
                    <a:pt x="46898" y="70423"/>
                  </a:moveTo>
                  <a:cubicBezTo>
                    <a:pt x="63496" y="70423"/>
                    <a:pt x="75414" y="81934"/>
                    <a:pt x="75414" y="104742"/>
                  </a:cubicBezTo>
                  <a:cubicBezTo>
                    <a:pt x="75414" y="131174"/>
                    <a:pt x="60092" y="139061"/>
                    <a:pt x="47749" y="139061"/>
                  </a:cubicBezTo>
                  <a:cubicBezTo>
                    <a:pt x="39236" y="139061"/>
                    <a:pt x="20509" y="136716"/>
                    <a:pt x="11572" y="124140"/>
                  </a:cubicBezTo>
                  <a:cubicBezTo>
                    <a:pt x="21574" y="123713"/>
                    <a:pt x="23914" y="116679"/>
                    <a:pt x="23914" y="112203"/>
                  </a:cubicBezTo>
                  <a:cubicBezTo>
                    <a:pt x="23914" y="105382"/>
                    <a:pt x="18807" y="100479"/>
                    <a:pt x="12210" y="100479"/>
                  </a:cubicBezTo>
                  <a:cubicBezTo>
                    <a:pt x="6251" y="100479"/>
                    <a:pt x="293" y="104103"/>
                    <a:pt x="293" y="112842"/>
                  </a:cubicBezTo>
                  <a:cubicBezTo>
                    <a:pt x="293" y="132879"/>
                    <a:pt x="22425" y="145882"/>
                    <a:pt x="48174" y="145882"/>
                  </a:cubicBezTo>
                  <a:cubicBezTo>
                    <a:pt x="77755" y="145882"/>
                    <a:pt x="98184" y="126058"/>
                    <a:pt x="98184" y="104742"/>
                  </a:cubicBezTo>
                  <a:cubicBezTo>
                    <a:pt x="98184" y="88116"/>
                    <a:pt x="84564" y="71489"/>
                    <a:pt x="61156" y="66586"/>
                  </a:cubicBezTo>
                  <a:cubicBezTo>
                    <a:pt x="83500" y="58486"/>
                    <a:pt x="91587" y="42499"/>
                    <a:pt x="91587" y="29497"/>
                  </a:cubicBezTo>
                  <a:cubicBezTo>
                    <a:pt x="91587" y="12657"/>
                    <a:pt x="72222" y="81"/>
                    <a:pt x="48600" y="81"/>
                  </a:cubicBezTo>
                  <a:cubicBezTo>
                    <a:pt x="24978" y="81"/>
                    <a:pt x="6890" y="11591"/>
                    <a:pt x="6890" y="28644"/>
                  </a:cubicBezTo>
                  <a:cubicBezTo>
                    <a:pt x="6890" y="35891"/>
                    <a:pt x="11572" y="39941"/>
                    <a:pt x="17956" y="39941"/>
                  </a:cubicBezTo>
                  <a:cubicBezTo>
                    <a:pt x="24553" y="39941"/>
                    <a:pt x="28809" y="35039"/>
                    <a:pt x="28809" y="29070"/>
                  </a:cubicBezTo>
                  <a:cubicBezTo>
                    <a:pt x="28809" y="22889"/>
                    <a:pt x="24553" y="18412"/>
                    <a:pt x="17956" y="17986"/>
                  </a:cubicBezTo>
                  <a:cubicBezTo>
                    <a:pt x="25404" y="8607"/>
                    <a:pt x="40088" y="6262"/>
                    <a:pt x="47962" y="6262"/>
                  </a:cubicBezTo>
                  <a:cubicBezTo>
                    <a:pt x="57538" y="6262"/>
                    <a:pt x="70945" y="10952"/>
                    <a:pt x="70945" y="29497"/>
                  </a:cubicBezTo>
                  <a:cubicBezTo>
                    <a:pt x="70945" y="38449"/>
                    <a:pt x="67965" y="48255"/>
                    <a:pt x="62432" y="54863"/>
                  </a:cubicBezTo>
                  <a:cubicBezTo>
                    <a:pt x="55410" y="62963"/>
                    <a:pt x="49451" y="63389"/>
                    <a:pt x="38811" y="64029"/>
                  </a:cubicBezTo>
                  <a:cubicBezTo>
                    <a:pt x="33491" y="64455"/>
                    <a:pt x="33065" y="64455"/>
                    <a:pt x="32001" y="64668"/>
                  </a:cubicBezTo>
                  <a:cubicBezTo>
                    <a:pt x="31575" y="64668"/>
                    <a:pt x="29873" y="65094"/>
                    <a:pt x="29873" y="67439"/>
                  </a:cubicBezTo>
                  <a:cubicBezTo>
                    <a:pt x="29873" y="70423"/>
                    <a:pt x="31788" y="70423"/>
                    <a:pt x="35406" y="70423"/>
                  </a:cubicBezTo>
                  <a:lnTo>
                    <a:pt x="46898" y="7042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5" name="Freeform: Shape 5264">
              <a:extLst>
                <a:ext uri="{FF2B5EF4-FFF2-40B4-BE49-F238E27FC236}">
                  <a16:creationId xmlns:a16="http://schemas.microsoft.com/office/drawing/2014/main" id="{3F2051AD-DFBB-9CB4-062B-1FF60C2AC69D}"/>
                </a:ext>
              </a:extLst>
            </p:cNvPr>
            <p:cNvSpPr/>
            <p:nvPr>
              <p:custDataLst>
                <p:tags r:id="rId30"/>
              </p:custDataLst>
            </p:nvPr>
          </p:nvSpPr>
          <p:spPr>
            <a:xfrm>
              <a:off x="10518960" y="4715768"/>
              <a:ext cx="55117" cy="212946"/>
            </a:xfrm>
            <a:custGeom>
              <a:avLst/>
              <a:gdLst>
                <a:gd name="connsiteX0" fmla="*/ 4340 w 55117"/>
                <a:gd name="connsiteY0" fmla="*/ 81 h 212946"/>
                <a:gd name="connsiteX1" fmla="*/ 297 w 55117"/>
                <a:gd name="connsiteY1" fmla="*/ 2638 h 212946"/>
                <a:gd name="connsiteX2" fmla="*/ 2212 w 55117"/>
                <a:gd name="connsiteY2" fmla="*/ 5836 h 212946"/>
                <a:gd name="connsiteX3" fmla="*/ 40943 w 55117"/>
                <a:gd name="connsiteY3" fmla="*/ 106447 h 212946"/>
                <a:gd name="connsiteX4" fmla="*/ 4127 w 55117"/>
                <a:gd name="connsiteY4" fmla="*/ 205567 h 212946"/>
                <a:gd name="connsiteX5" fmla="*/ 297 w 55117"/>
                <a:gd name="connsiteY5" fmla="*/ 210469 h 212946"/>
                <a:gd name="connsiteX6" fmla="*/ 3063 w 55117"/>
                <a:gd name="connsiteY6" fmla="*/ 213027 h 212946"/>
                <a:gd name="connsiteX7" fmla="*/ 39879 w 55117"/>
                <a:gd name="connsiteY7" fmla="*/ 172314 h 212946"/>
                <a:gd name="connsiteX8" fmla="*/ 55414 w 55117"/>
                <a:gd name="connsiteY8" fmla="*/ 106661 h 212946"/>
                <a:gd name="connsiteX9" fmla="*/ 4340 w 55117"/>
                <a:gd name="connsiteY9" fmla="*/ 81 h 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17" h="212946">
                  <a:moveTo>
                    <a:pt x="4340" y="81"/>
                  </a:moveTo>
                  <a:cubicBezTo>
                    <a:pt x="2850" y="81"/>
                    <a:pt x="297" y="81"/>
                    <a:pt x="297" y="2638"/>
                  </a:cubicBezTo>
                  <a:cubicBezTo>
                    <a:pt x="297" y="3704"/>
                    <a:pt x="935" y="4344"/>
                    <a:pt x="2212" y="5836"/>
                  </a:cubicBezTo>
                  <a:cubicBezTo>
                    <a:pt x="20513" y="22676"/>
                    <a:pt x="40943" y="51452"/>
                    <a:pt x="40943" y="106447"/>
                  </a:cubicBezTo>
                  <a:cubicBezTo>
                    <a:pt x="40943" y="150998"/>
                    <a:pt x="27110" y="184677"/>
                    <a:pt x="4127" y="205567"/>
                  </a:cubicBezTo>
                  <a:cubicBezTo>
                    <a:pt x="510" y="209191"/>
                    <a:pt x="297" y="209404"/>
                    <a:pt x="297" y="210469"/>
                  </a:cubicBezTo>
                  <a:cubicBezTo>
                    <a:pt x="297" y="211535"/>
                    <a:pt x="935" y="213027"/>
                    <a:pt x="3063" y="213027"/>
                  </a:cubicBezTo>
                  <a:cubicBezTo>
                    <a:pt x="5617" y="213027"/>
                    <a:pt x="25834" y="198959"/>
                    <a:pt x="39879" y="172314"/>
                  </a:cubicBezTo>
                  <a:cubicBezTo>
                    <a:pt x="49242" y="154622"/>
                    <a:pt x="55414" y="131600"/>
                    <a:pt x="55414" y="106661"/>
                  </a:cubicBezTo>
                  <a:cubicBezTo>
                    <a:pt x="55414" y="76605"/>
                    <a:pt x="46476" y="29923"/>
                    <a:pt x="4340" y="8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6" name="Freeform: Shape 5265">
              <a:extLst>
                <a:ext uri="{FF2B5EF4-FFF2-40B4-BE49-F238E27FC236}">
                  <a16:creationId xmlns:a16="http://schemas.microsoft.com/office/drawing/2014/main" id="{9FA58DF0-0049-9FD6-0ABE-54FEA2CCB684}"/>
                </a:ext>
              </a:extLst>
            </p:cNvPr>
            <p:cNvSpPr/>
            <p:nvPr>
              <p:custDataLst>
                <p:tags r:id="rId31"/>
              </p:custDataLst>
            </p:nvPr>
          </p:nvSpPr>
          <p:spPr>
            <a:xfrm>
              <a:off x="5953434" y="5467281"/>
              <a:ext cx="166901" cy="207069"/>
            </a:xfrm>
            <a:custGeom>
              <a:avLst/>
              <a:gdLst>
                <a:gd name="connsiteX0" fmla="*/ 158537 w 166901"/>
                <a:gd name="connsiteY0" fmla="*/ 107 h 207069"/>
                <a:gd name="connsiteX1" fmla="*/ 147 w 166901"/>
                <a:gd name="connsiteY1" fmla="*/ 107 h 207069"/>
                <a:gd name="connsiteX2" fmla="*/ 147 w 166901"/>
                <a:gd name="connsiteY2" fmla="*/ 9547 h 207069"/>
                <a:gd name="connsiteX3" fmla="*/ 7444 w 166901"/>
                <a:gd name="connsiteY3" fmla="*/ 9547 h 207069"/>
                <a:gd name="connsiteX4" fmla="*/ 31460 w 166901"/>
                <a:gd name="connsiteY4" fmla="*/ 23859 h 207069"/>
                <a:gd name="connsiteX5" fmla="*/ 31460 w 166901"/>
                <a:gd name="connsiteY5" fmla="*/ 183424 h 207069"/>
                <a:gd name="connsiteX6" fmla="*/ 7444 w 166901"/>
                <a:gd name="connsiteY6" fmla="*/ 197736 h 207069"/>
                <a:gd name="connsiteX7" fmla="*/ 147 w 166901"/>
                <a:gd name="connsiteY7" fmla="*/ 197736 h 207069"/>
                <a:gd name="connsiteX8" fmla="*/ 147 w 166901"/>
                <a:gd name="connsiteY8" fmla="*/ 207176 h 207069"/>
                <a:gd name="connsiteX9" fmla="*/ 46357 w 166901"/>
                <a:gd name="connsiteY9" fmla="*/ 206263 h 207069"/>
                <a:gd name="connsiteX10" fmla="*/ 97431 w 166901"/>
                <a:gd name="connsiteY10" fmla="*/ 207176 h 207069"/>
                <a:gd name="connsiteX11" fmla="*/ 97431 w 166901"/>
                <a:gd name="connsiteY11" fmla="*/ 197736 h 207069"/>
                <a:gd name="connsiteX12" fmla="*/ 87398 w 166901"/>
                <a:gd name="connsiteY12" fmla="*/ 197736 h 207069"/>
                <a:gd name="connsiteX13" fmla="*/ 58517 w 166901"/>
                <a:gd name="connsiteY13" fmla="*/ 183120 h 207069"/>
                <a:gd name="connsiteX14" fmla="*/ 58517 w 166901"/>
                <a:gd name="connsiteY14" fmla="*/ 21727 h 207069"/>
                <a:gd name="connsiteX15" fmla="*/ 73414 w 166901"/>
                <a:gd name="connsiteY15" fmla="*/ 9547 h 207069"/>
                <a:gd name="connsiteX16" fmla="*/ 104727 w 166901"/>
                <a:gd name="connsiteY16" fmla="*/ 9547 h 207069"/>
                <a:gd name="connsiteX17" fmla="*/ 159449 w 166901"/>
                <a:gd name="connsiteY17" fmla="*/ 68622 h 207069"/>
                <a:gd name="connsiteX18" fmla="*/ 167049 w 166901"/>
                <a:gd name="connsiteY18" fmla="*/ 68622 h 207069"/>
                <a:gd name="connsiteX19" fmla="*/ 158537 w 166901"/>
                <a:gd name="connsiteY19" fmla="*/ 107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901" h="207069">
                  <a:moveTo>
                    <a:pt x="158537" y="107"/>
                  </a:moveTo>
                  <a:lnTo>
                    <a:pt x="147" y="107"/>
                  </a:lnTo>
                  <a:lnTo>
                    <a:pt x="147" y="9547"/>
                  </a:lnTo>
                  <a:lnTo>
                    <a:pt x="7444" y="9547"/>
                  </a:lnTo>
                  <a:cubicBezTo>
                    <a:pt x="30852" y="9547"/>
                    <a:pt x="31460" y="12896"/>
                    <a:pt x="31460" y="23859"/>
                  </a:cubicBezTo>
                  <a:lnTo>
                    <a:pt x="31460" y="183424"/>
                  </a:lnTo>
                  <a:cubicBezTo>
                    <a:pt x="31460" y="194387"/>
                    <a:pt x="30852" y="197736"/>
                    <a:pt x="7444" y="197736"/>
                  </a:cubicBezTo>
                  <a:lnTo>
                    <a:pt x="147" y="197736"/>
                  </a:lnTo>
                  <a:lnTo>
                    <a:pt x="147" y="207176"/>
                  </a:lnTo>
                  <a:cubicBezTo>
                    <a:pt x="10788" y="206263"/>
                    <a:pt x="34500" y="206263"/>
                    <a:pt x="46357" y="206263"/>
                  </a:cubicBezTo>
                  <a:cubicBezTo>
                    <a:pt x="58821" y="206263"/>
                    <a:pt x="86486" y="206263"/>
                    <a:pt x="97431" y="207176"/>
                  </a:cubicBezTo>
                  <a:lnTo>
                    <a:pt x="97431" y="197736"/>
                  </a:lnTo>
                  <a:lnTo>
                    <a:pt x="87398" y="197736"/>
                  </a:lnTo>
                  <a:cubicBezTo>
                    <a:pt x="58517" y="197736"/>
                    <a:pt x="58517" y="193778"/>
                    <a:pt x="58517" y="183120"/>
                  </a:cubicBezTo>
                  <a:lnTo>
                    <a:pt x="58517" y="21727"/>
                  </a:lnTo>
                  <a:cubicBezTo>
                    <a:pt x="58517" y="11678"/>
                    <a:pt x="59125" y="9547"/>
                    <a:pt x="73414" y="9547"/>
                  </a:cubicBezTo>
                  <a:lnTo>
                    <a:pt x="104727" y="9547"/>
                  </a:lnTo>
                  <a:cubicBezTo>
                    <a:pt x="148200" y="9547"/>
                    <a:pt x="154584" y="27513"/>
                    <a:pt x="159449" y="68622"/>
                  </a:cubicBezTo>
                  <a:lnTo>
                    <a:pt x="167049" y="68622"/>
                  </a:lnTo>
                  <a:lnTo>
                    <a:pt x="158537" y="10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7" name="Freeform: Shape 5266">
              <a:extLst>
                <a:ext uri="{FF2B5EF4-FFF2-40B4-BE49-F238E27FC236}">
                  <a16:creationId xmlns:a16="http://schemas.microsoft.com/office/drawing/2014/main" id="{74C2A2D6-B06D-1781-7174-070C1C38102F}"/>
                </a:ext>
              </a:extLst>
            </p:cNvPr>
            <p:cNvSpPr/>
            <p:nvPr>
              <p:custDataLst>
                <p:tags r:id="rId32"/>
              </p:custDataLst>
            </p:nvPr>
          </p:nvSpPr>
          <p:spPr>
            <a:xfrm>
              <a:off x="6144474" y="5578489"/>
              <a:ext cx="98742" cy="145801"/>
            </a:xfrm>
            <a:custGeom>
              <a:avLst/>
              <a:gdLst>
                <a:gd name="connsiteX0" fmla="*/ 98896 w 98742"/>
                <a:gd name="connsiteY0" fmla="*/ 73648 h 145801"/>
                <a:gd name="connsiteX1" fmla="*/ 86340 w 98742"/>
                <a:gd name="connsiteY1" fmla="*/ 18440 h 145801"/>
                <a:gd name="connsiteX2" fmla="*/ 49525 w 98742"/>
                <a:gd name="connsiteY2" fmla="*/ 108 h 145801"/>
                <a:gd name="connsiteX3" fmla="*/ 154 w 98742"/>
                <a:gd name="connsiteY3" fmla="*/ 73648 h 145801"/>
                <a:gd name="connsiteX4" fmla="*/ 49525 w 98742"/>
                <a:gd name="connsiteY4" fmla="*/ 145910 h 145801"/>
                <a:gd name="connsiteX5" fmla="*/ 98896 w 98742"/>
                <a:gd name="connsiteY5" fmla="*/ 73648 h 145801"/>
                <a:gd name="connsiteX6" fmla="*/ 49525 w 98742"/>
                <a:gd name="connsiteY6" fmla="*/ 139941 h 145801"/>
                <a:gd name="connsiteX7" fmla="*/ 22498 w 98742"/>
                <a:gd name="connsiteY7" fmla="*/ 116707 h 145801"/>
                <a:gd name="connsiteX8" fmla="*/ 19519 w 98742"/>
                <a:gd name="connsiteY8" fmla="*/ 70877 h 145801"/>
                <a:gd name="connsiteX9" fmla="*/ 22711 w 98742"/>
                <a:gd name="connsiteY9" fmla="*/ 27393 h 145801"/>
                <a:gd name="connsiteX10" fmla="*/ 49525 w 98742"/>
                <a:gd name="connsiteY10" fmla="*/ 6077 h 145801"/>
                <a:gd name="connsiteX11" fmla="*/ 75913 w 98742"/>
                <a:gd name="connsiteY11" fmla="*/ 25474 h 145801"/>
                <a:gd name="connsiteX12" fmla="*/ 79531 w 98742"/>
                <a:gd name="connsiteY12" fmla="*/ 70877 h 145801"/>
                <a:gd name="connsiteX13" fmla="*/ 76764 w 98742"/>
                <a:gd name="connsiteY13" fmla="*/ 115854 h 145801"/>
                <a:gd name="connsiteX14" fmla="*/ 49525 w 98742"/>
                <a:gd name="connsiteY14" fmla="*/ 139941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42" h="145801">
                  <a:moveTo>
                    <a:pt x="98896" y="73648"/>
                  </a:moveTo>
                  <a:cubicBezTo>
                    <a:pt x="98896" y="50201"/>
                    <a:pt x="96130" y="33361"/>
                    <a:pt x="86340" y="18440"/>
                  </a:cubicBezTo>
                  <a:cubicBezTo>
                    <a:pt x="79743" y="8635"/>
                    <a:pt x="66549" y="108"/>
                    <a:pt x="49525" y="108"/>
                  </a:cubicBezTo>
                  <a:cubicBezTo>
                    <a:pt x="154" y="108"/>
                    <a:pt x="154" y="58301"/>
                    <a:pt x="154" y="73648"/>
                  </a:cubicBezTo>
                  <a:cubicBezTo>
                    <a:pt x="154" y="88996"/>
                    <a:pt x="154" y="145910"/>
                    <a:pt x="49525" y="145910"/>
                  </a:cubicBezTo>
                  <a:cubicBezTo>
                    <a:pt x="98896" y="145910"/>
                    <a:pt x="98896" y="88996"/>
                    <a:pt x="98896" y="73648"/>
                  </a:cubicBezTo>
                  <a:close/>
                  <a:moveTo>
                    <a:pt x="49525" y="139941"/>
                  </a:moveTo>
                  <a:cubicBezTo>
                    <a:pt x="39736" y="139941"/>
                    <a:pt x="26754" y="134186"/>
                    <a:pt x="22498" y="116707"/>
                  </a:cubicBezTo>
                  <a:cubicBezTo>
                    <a:pt x="19519" y="104130"/>
                    <a:pt x="19519" y="86651"/>
                    <a:pt x="19519" y="70877"/>
                  </a:cubicBezTo>
                  <a:cubicBezTo>
                    <a:pt x="19519" y="55317"/>
                    <a:pt x="19519" y="39116"/>
                    <a:pt x="22711" y="27393"/>
                  </a:cubicBezTo>
                  <a:cubicBezTo>
                    <a:pt x="27180" y="10553"/>
                    <a:pt x="40800" y="6077"/>
                    <a:pt x="49525" y="6077"/>
                  </a:cubicBezTo>
                  <a:cubicBezTo>
                    <a:pt x="61016" y="6077"/>
                    <a:pt x="72082" y="13111"/>
                    <a:pt x="75913" y="25474"/>
                  </a:cubicBezTo>
                  <a:cubicBezTo>
                    <a:pt x="79318" y="36985"/>
                    <a:pt x="79531" y="52332"/>
                    <a:pt x="79531" y="70877"/>
                  </a:cubicBezTo>
                  <a:cubicBezTo>
                    <a:pt x="79531" y="86651"/>
                    <a:pt x="79531" y="102425"/>
                    <a:pt x="76764" y="115854"/>
                  </a:cubicBezTo>
                  <a:cubicBezTo>
                    <a:pt x="72508" y="135252"/>
                    <a:pt x="58037" y="139941"/>
                    <a:pt x="49525" y="13994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8" name="Freeform: Shape 5267">
              <a:extLst>
                <a:ext uri="{FF2B5EF4-FFF2-40B4-BE49-F238E27FC236}">
                  <a16:creationId xmlns:a16="http://schemas.microsoft.com/office/drawing/2014/main" id="{2566F6EB-A6E7-D7EC-8B88-8A88EA0F3348}"/>
                </a:ext>
              </a:extLst>
            </p:cNvPr>
            <p:cNvSpPr/>
            <p:nvPr>
              <p:custDataLst>
                <p:tags r:id="rId33"/>
              </p:custDataLst>
            </p:nvPr>
          </p:nvSpPr>
          <p:spPr>
            <a:xfrm>
              <a:off x="6371261" y="5562594"/>
              <a:ext cx="202166" cy="71256"/>
            </a:xfrm>
            <a:custGeom>
              <a:avLst/>
              <a:gdLst>
                <a:gd name="connsiteX0" fmla="*/ 191991 w 202166"/>
                <a:gd name="connsiteY0" fmla="*/ 12287 h 71256"/>
                <a:gd name="connsiteX1" fmla="*/ 202327 w 202166"/>
                <a:gd name="connsiteY1" fmla="*/ 6197 h 71256"/>
                <a:gd name="connsiteX2" fmla="*/ 192295 w 202166"/>
                <a:gd name="connsiteY2" fmla="*/ 107 h 71256"/>
                <a:gd name="connsiteX3" fmla="*/ 10193 w 202166"/>
                <a:gd name="connsiteY3" fmla="*/ 107 h 71256"/>
                <a:gd name="connsiteX4" fmla="*/ 161 w 202166"/>
                <a:gd name="connsiteY4" fmla="*/ 6197 h 71256"/>
                <a:gd name="connsiteX5" fmla="*/ 10497 w 202166"/>
                <a:gd name="connsiteY5" fmla="*/ 12287 h 71256"/>
                <a:gd name="connsiteX6" fmla="*/ 191991 w 202166"/>
                <a:gd name="connsiteY6" fmla="*/ 12287 h 71256"/>
                <a:gd name="connsiteX7" fmla="*/ 192295 w 202166"/>
                <a:gd name="connsiteY7" fmla="*/ 71363 h 71256"/>
                <a:gd name="connsiteX8" fmla="*/ 202327 w 202166"/>
                <a:gd name="connsiteY8" fmla="*/ 65273 h 71256"/>
                <a:gd name="connsiteX9" fmla="*/ 191991 w 202166"/>
                <a:gd name="connsiteY9" fmla="*/ 59182 h 71256"/>
                <a:gd name="connsiteX10" fmla="*/ 10497 w 202166"/>
                <a:gd name="connsiteY10" fmla="*/ 59182 h 71256"/>
                <a:gd name="connsiteX11" fmla="*/ 161 w 202166"/>
                <a:gd name="connsiteY11" fmla="*/ 65273 h 71256"/>
                <a:gd name="connsiteX12" fmla="*/ 10193 w 202166"/>
                <a:gd name="connsiteY12" fmla="*/ 71363 h 71256"/>
                <a:gd name="connsiteX13" fmla="*/ 192295 w 202166"/>
                <a:gd name="connsiteY13" fmla="*/ 71363 h 7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166" h="71256">
                  <a:moveTo>
                    <a:pt x="191991" y="12287"/>
                  </a:moveTo>
                  <a:cubicBezTo>
                    <a:pt x="196551" y="12287"/>
                    <a:pt x="202327" y="12287"/>
                    <a:pt x="202327" y="6197"/>
                  </a:cubicBezTo>
                  <a:cubicBezTo>
                    <a:pt x="202327" y="107"/>
                    <a:pt x="196551" y="107"/>
                    <a:pt x="192295" y="107"/>
                  </a:cubicBezTo>
                  <a:lnTo>
                    <a:pt x="10193" y="107"/>
                  </a:lnTo>
                  <a:cubicBezTo>
                    <a:pt x="5937" y="107"/>
                    <a:pt x="161" y="107"/>
                    <a:pt x="161" y="6197"/>
                  </a:cubicBezTo>
                  <a:cubicBezTo>
                    <a:pt x="161" y="12287"/>
                    <a:pt x="5937" y="12287"/>
                    <a:pt x="10497" y="12287"/>
                  </a:cubicBezTo>
                  <a:lnTo>
                    <a:pt x="191991" y="12287"/>
                  </a:lnTo>
                  <a:close/>
                  <a:moveTo>
                    <a:pt x="192295" y="71363"/>
                  </a:moveTo>
                  <a:cubicBezTo>
                    <a:pt x="196551" y="71363"/>
                    <a:pt x="202327" y="71363"/>
                    <a:pt x="202327" y="65273"/>
                  </a:cubicBezTo>
                  <a:cubicBezTo>
                    <a:pt x="202327" y="59182"/>
                    <a:pt x="196551" y="59182"/>
                    <a:pt x="191991" y="59182"/>
                  </a:cubicBezTo>
                  <a:lnTo>
                    <a:pt x="10497" y="59182"/>
                  </a:lnTo>
                  <a:cubicBezTo>
                    <a:pt x="5937" y="59182"/>
                    <a:pt x="161" y="59182"/>
                    <a:pt x="161" y="65273"/>
                  </a:cubicBezTo>
                  <a:cubicBezTo>
                    <a:pt x="161" y="71363"/>
                    <a:pt x="5937" y="71363"/>
                    <a:pt x="10193" y="71363"/>
                  </a:cubicBezTo>
                  <a:lnTo>
                    <a:pt x="192295" y="7136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69" name="Freeform: Shape 5268">
              <a:extLst>
                <a:ext uri="{FF2B5EF4-FFF2-40B4-BE49-F238E27FC236}">
                  <a16:creationId xmlns:a16="http://schemas.microsoft.com/office/drawing/2014/main" id="{59E156A9-3FBD-9B9A-FDF1-97785F673DE4}"/>
                </a:ext>
              </a:extLst>
            </p:cNvPr>
            <p:cNvSpPr/>
            <p:nvPr>
              <p:custDataLst>
                <p:tags r:id="rId34"/>
              </p:custDataLst>
            </p:nvPr>
          </p:nvSpPr>
          <p:spPr>
            <a:xfrm>
              <a:off x="6685166" y="5467281"/>
              <a:ext cx="166901" cy="207069"/>
            </a:xfrm>
            <a:custGeom>
              <a:avLst/>
              <a:gdLst>
                <a:gd name="connsiteX0" fmla="*/ 158560 w 166901"/>
                <a:gd name="connsiteY0" fmla="*/ 107 h 207069"/>
                <a:gd name="connsiteX1" fmla="*/ 171 w 166901"/>
                <a:gd name="connsiteY1" fmla="*/ 107 h 207069"/>
                <a:gd name="connsiteX2" fmla="*/ 171 w 166901"/>
                <a:gd name="connsiteY2" fmla="*/ 9547 h 207069"/>
                <a:gd name="connsiteX3" fmla="*/ 7468 w 166901"/>
                <a:gd name="connsiteY3" fmla="*/ 9547 h 207069"/>
                <a:gd name="connsiteX4" fmla="*/ 31484 w 166901"/>
                <a:gd name="connsiteY4" fmla="*/ 23859 h 207069"/>
                <a:gd name="connsiteX5" fmla="*/ 31484 w 166901"/>
                <a:gd name="connsiteY5" fmla="*/ 183424 h 207069"/>
                <a:gd name="connsiteX6" fmla="*/ 7468 w 166901"/>
                <a:gd name="connsiteY6" fmla="*/ 197736 h 207069"/>
                <a:gd name="connsiteX7" fmla="*/ 171 w 166901"/>
                <a:gd name="connsiteY7" fmla="*/ 197736 h 207069"/>
                <a:gd name="connsiteX8" fmla="*/ 171 w 166901"/>
                <a:gd name="connsiteY8" fmla="*/ 207176 h 207069"/>
                <a:gd name="connsiteX9" fmla="*/ 46381 w 166901"/>
                <a:gd name="connsiteY9" fmla="*/ 206263 h 207069"/>
                <a:gd name="connsiteX10" fmla="*/ 97454 w 166901"/>
                <a:gd name="connsiteY10" fmla="*/ 207176 h 207069"/>
                <a:gd name="connsiteX11" fmla="*/ 97454 w 166901"/>
                <a:gd name="connsiteY11" fmla="*/ 197736 h 207069"/>
                <a:gd name="connsiteX12" fmla="*/ 87422 w 166901"/>
                <a:gd name="connsiteY12" fmla="*/ 197736 h 207069"/>
                <a:gd name="connsiteX13" fmla="*/ 58541 w 166901"/>
                <a:gd name="connsiteY13" fmla="*/ 183120 h 207069"/>
                <a:gd name="connsiteX14" fmla="*/ 58541 w 166901"/>
                <a:gd name="connsiteY14" fmla="*/ 21727 h 207069"/>
                <a:gd name="connsiteX15" fmla="*/ 73438 w 166901"/>
                <a:gd name="connsiteY15" fmla="*/ 9547 h 207069"/>
                <a:gd name="connsiteX16" fmla="*/ 104751 w 166901"/>
                <a:gd name="connsiteY16" fmla="*/ 9547 h 207069"/>
                <a:gd name="connsiteX17" fmla="*/ 159473 w 166901"/>
                <a:gd name="connsiteY17" fmla="*/ 68622 h 207069"/>
                <a:gd name="connsiteX18" fmla="*/ 167073 w 166901"/>
                <a:gd name="connsiteY18" fmla="*/ 68622 h 207069"/>
                <a:gd name="connsiteX19" fmla="*/ 158560 w 166901"/>
                <a:gd name="connsiteY19" fmla="*/ 107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901" h="207069">
                  <a:moveTo>
                    <a:pt x="158560" y="107"/>
                  </a:moveTo>
                  <a:lnTo>
                    <a:pt x="171" y="107"/>
                  </a:lnTo>
                  <a:lnTo>
                    <a:pt x="171" y="9547"/>
                  </a:lnTo>
                  <a:lnTo>
                    <a:pt x="7468" y="9547"/>
                  </a:lnTo>
                  <a:cubicBezTo>
                    <a:pt x="30876" y="9547"/>
                    <a:pt x="31484" y="12896"/>
                    <a:pt x="31484" y="23859"/>
                  </a:cubicBezTo>
                  <a:lnTo>
                    <a:pt x="31484" y="183424"/>
                  </a:lnTo>
                  <a:cubicBezTo>
                    <a:pt x="31484" y="194387"/>
                    <a:pt x="30876" y="197736"/>
                    <a:pt x="7468" y="197736"/>
                  </a:cubicBezTo>
                  <a:lnTo>
                    <a:pt x="171" y="197736"/>
                  </a:lnTo>
                  <a:lnTo>
                    <a:pt x="171" y="207176"/>
                  </a:lnTo>
                  <a:cubicBezTo>
                    <a:pt x="10812" y="206263"/>
                    <a:pt x="34524" y="206263"/>
                    <a:pt x="46381" y="206263"/>
                  </a:cubicBezTo>
                  <a:cubicBezTo>
                    <a:pt x="58845" y="206263"/>
                    <a:pt x="86510" y="206263"/>
                    <a:pt x="97454" y="207176"/>
                  </a:cubicBezTo>
                  <a:lnTo>
                    <a:pt x="97454" y="197736"/>
                  </a:lnTo>
                  <a:lnTo>
                    <a:pt x="87422" y="197736"/>
                  </a:lnTo>
                  <a:cubicBezTo>
                    <a:pt x="58541" y="197736"/>
                    <a:pt x="58541" y="193778"/>
                    <a:pt x="58541" y="183120"/>
                  </a:cubicBezTo>
                  <a:lnTo>
                    <a:pt x="58541" y="21727"/>
                  </a:lnTo>
                  <a:cubicBezTo>
                    <a:pt x="58541" y="11678"/>
                    <a:pt x="59149" y="9547"/>
                    <a:pt x="73438" y="9547"/>
                  </a:cubicBezTo>
                  <a:lnTo>
                    <a:pt x="104751" y="9547"/>
                  </a:lnTo>
                  <a:cubicBezTo>
                    <a:pt x="148224" y="9547"/>
                    <a:pt x="154608" y="27513"/>
                    <a:pt x="159473" y="68622"/>
                  </a:cubicBezTo>
                  <a:lnTo>
                    <a:pt x="167073" y="68622"/>
                  </a:lnTo>
                  <a:lnTo>
                    <a:pt x="158560" y="10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0" name="Freeform: Shape 5269">
              <a:extLst>
                <a:ext uri="{FF2B5EF4-FFF2-40B4-BE49-F238E27FC236}">
                  <a16:creationId xmlns:a16="http://schemas.microsoft.com/office/drawing/2014/main" id="{86D66250-0308-73F0-038C-91A7029915A1}"/>
                </a:ext>
              </a:extLst>
            </p:cNvPr>
            <p:cNvSpPr/>
            <p:nvPr>
              <p:custDataLst>
                <p:tags r:id="rId35"/>
              </p:custDataLst>
            </p:nvPr>
          </p:nvSpPr>
          <p:spPr>
            <a:xfrm>
              <a:off x="6873228" y="5569963"/>
              <a:ext cx="118959" cy="150064"/>
            </a:xfrm>
            <a:custGeom>
              <a:avLst/>
              <a:gdLst>
                <a:gd name="connsiteX0" fmla="*/ 103176 w 118959"/>
                <a:gd name="connsiteY0" fmla="*/ 2240 h 150064"/>
                <a:gd name="connsiteX1" fmla="*/ 94451 w 118959"/>
                <a:gd name="connsiteY1" fmla="*/ 3519 h 150064"/>
                <a:gd name="connsiteX2" fmla="*/ 92536 w 118959"/>
                <a:gd name="connsiteY2" fmla="*/ 2879 h 150064"/>
                <a:gd name="connsiteX3" fmla="*/ 71681 w 118959"/>
                <a:gd name="connsiteY3" fmla="*/ 108 h 150064"/>
                <a:gd name="connsiteX4" fmla="*/ 18479 w 118959"/>
                <a:gd name="connsiteY4" fmla="*/ 34853 h 150064"/>
                <a:gd name="connsiteX5" fmla="*/ 18479 w 118959"/>
                <a:gd name="connsiteY5" fmla="*/ 58301 h 150064"/>
                <a:gd name="connsiteX6" fmla="*/ 178 w 118959"/>
                <a:gd name="connsiteY6" fmla="*/ 58301 h 150064"/>
                <a:gd name="connsiteX7" fmla="*/ 178 w 118959"/>
                <a:gd name="connsiteY7" fmla="*/ 65975 h 150064"/>
                <a:gd name="connsiteX8" fmla="*/ 18479 w 118959"/>
                <a:gd name="connsiteY8" fmla="*/ 65975 h 150064"/>
                <a:gd name="connsiteX9" fmla="*/ 18479 w 118959"/>
                <a:gd name="connsiteY9" fmla="*/ 133333 h 150064"/>
                <a:gd name="connsiteX10" fmla="*/ 2518 w 118959"/>
                <a:gd name="connsiteY10" fmla="*/ 142499 h 150064"/>
                <a:gd name="connsiteX11" fmla="*/ 2518 w 118959"/>
                <a:gd name="connsiteY11" fmla="*/ 150173 h 150064"/>
                <a:gd name="connsiteX12" fmla="*/ 26353 w 118959"/>
                <a:gd name="connsiteY12" fmla="*/ 149320 h 150064"/>
                <a:gd name="connsiteX13" fmla="*/ 50400 w 118959"/>
                <a:gd name="connsiteY13" fmla="*/ 150173 h 150064"/>
                <a:gd name="connsiteX14" fmla="*/ 50400 w 118959"/>
                <a:gd name="connsiteY14" fmla="*/ 142499 h 150064"/>
                <a:gd name="connsiteX15" fmla="*/ 34439 w 118959"/>
                <a:gd name="connsiteY15" fmla="*/ 133333 h 150064"/>
                <a:gd name="connsiteX16" fmla="*/ 34439 w 118959"/>
                <a:gd name="connsiteY16" fmla="*/ 65975 h 150064"/>
                <a:gd name="connsiteX17" fmla="*/ 87216 w 118959"/>
                <a:gd name="connsiteY17" fmla="*/ 65975 h 150064"/>
                <a:gd name="connsiteX18" fmla="*/ 87216 w 118959"/>
                <a:gd name="connsiteY18" fmla="*/ 133333 h 150064"/>
                <a:gd name="connsiteX19" fmla="*/ 71255 w 118959"/>
                <a:gd name="connsiteY19" fmla="*/ 142499 h 150064"/>
                <a:gd name="connsiteX20" fmla="*/ 71255 w 118959"/>
                <a:gd name="connsiteY20" fmla="*/ 150173 h 150064"/>
                <a:gd name="connsiteX21" fmla="*/ 95089 w 118959"/>
                <a:gd name="connsiteY21" fmla="*/ 149320 h 150064"/>
                <a:gd name="connsiteX22" fmla="*/ 119137 w 118959"/>
                <a:gd name="connsiteY22" fmla="*/ 150173 h 150064"/>
                <a:gd name="connsiteX23" fmla="*/ 119137 w 118959"/>
                <a:gd name="connsiteY23" fmla="*/ 142499 h 150064"/>
                <a:gd name="connsiteX24" fmla="*/ 103176 w 118959"/>
                <a:gd name="connsiteY24" fmla="*/ 133333 h 150064"/>
                <a:gd name="connsiteX25" fmla="*/ 103176 w 118959"/>
                <a:gd name="connsiteY25" fmla="*/ 2240 h 150064"/>
                <a:gd name="connsiteX26" fmla="*/ 33588 w 118959"/>
                <a:gd name="connsiteY26" fmla="*/ 58301 h 150064"/>
                <a:gd name="connsiteX27" fmla="*/ 33588 w 118959"/>
                <a:gd name="connsiteY27" fmla="*/ 35066 h 150064"/>
                <a:gd name="connsiteX28" fmla="*/ 71468 w 118959"/>
                <a:gd name="connsiteY28" fmla="*/ 6077 h 150064"/>
                <a:gd name="connsiteX29" fmla="*/ 86364 w 118959"/>
                <a:gd name="connsiteY29" fmla="*/ 7569 h 150064"/>
                <a:gd name="connsiteX30" fmla="*/ 82321 w 118959"/>
                <a:gd name="connsiteY30" fmla="*/ 15669 h 150064"/>
                <a:gd name="connsiteX31" fmla="*/ 87216 w 118959"/>
                <a:gd name="connsiteY31" fmla="*/ 24195 h 150064"/>
                <a:gd name="connsiteX32" fmla="*/ 87216 w 118959"/>
                <a:gd name="connsiteY32" fmla="*/ 58301 h 150064"/>
                <a:gd name="connsiteX33" fmla="*/ 33588 w 118959"/>
                <a:gd name="connsiteY33" fmla="*/ 58301 h 1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959" h="150064">
                  <a:moveTo>
                    <a:pt x="103176" y="2240"/>
                  </a:moveTo>
                  <a:cubicBezTo>
                    <a:pt x="101474" y="2453"/>
                    <a:pt x="95089" y="3519"/>
                    <a:pt x="94451" y="3519"/>
                  </a:cubicBezTo>
                  <a:cubicBezTo>
                    <a:pt x="94025" y="3519"/>
                    <a:pt x="93600" y="3519"/>
                    <a:pt x="92536" y="2879"/>
                  </a:cubicBezTo>
                  <a:cubicBezTo>
                    <a:pt x="84875" y="108"/>
                    <a:pt x="75724" y="108"/>
                    <a:pt x="71681" y="108"/>
                  </a:cubicBezTo>
                  <a:cubicBezTo>
                    <a:pt x="45718" y="108"/>
                    <a:pt x="18479" y="11619"/>
                    <a:pt x="18479" y="34853"/>
                  </a:cubicBezTo>
                  <a:lnTo>
                    <a:pt x="18479" y="58301"/>
                  </a:lnTo>
                  <a:lnTo>
                    <a:pt x="178" y="58301"/>
                  </a:lnTo>
                  <a:lnTo>
                    <a:pt x="178" y="65975"/>
                  </a:lnTo>
                  <a:lnTo>
                    <a:pt x="18479" y="65975"/>
                  </a:lnTo>
                  <a:lnTo>
                    <a:pt x="18479" y="133333"/>
                  </a:lnTo>
                  <a:cubicBezTo>
                    <a:pt x="18479" y="142499"/>
                    <a:pt x="16351" y="142499"/>
                    <a:pt x="2518" y="142499"/>
                  </a:cubicBezTo>
                  <a:lnTo>
                    <a:pt x="2518" y="150173"/>
                  </a:lnTo>
                  <a:cubicBezTo>
                    <a:pt x="2944" y="150173"/>
                    <a:pt x="17841" y="149320"/>
                    <a:pt x="26353" y="149320"/>
                  </a:cubicBezTo>
                  <a:cubicBezTo>
                    <a:pt x="34439" y="149320"/>
                    <a:pt x="42313" y="149533"/>
                    <a:pt x="50400" y="150173"/>
                  </a:cubicBezTo>
                  <a:lnTo>
                    <a:pt x="50400" y="142499"/>
                  </a:lnTo>
                  <a:cubicBezTo>
                    <a:pt x="36568" y="142499"/>
                    <a:pt x="34439" y="142499"/>
                    <a:pt x="34439" y="133333"/>
                  </a:cubicBezTo>
                  <a:lnTo>
                    <a:pt x="34439" y="65975"/>
                  </a:lnTo>
                  <a:lnTo>
                    <a:pt x="87216" y="65975"/>
                  </a:lnTo>
                  <a:lnTo>
                    <a:pt x="87216" y="133333"/>
                  </a:lnTo>
                  <a:cubicBezTo>
                    <a:pt x="87216" y="142499"/>
                    <a:pt x="85088" y="142499"/>
                    <a:pt x="71255" y="142499"/>
                  </a:cubicBezTo>
                  <a:lnTo>
                    <a:pt x="71255" y="150173"/>
                  </a:lnTo>
                  <a:cubicBezTo>
                    <a:pt x="71681" y="150173"/>
                    <a:pt x="86577" y="149320"/>
                    <a:pt x="95089" y="149320"/>
                  </a:cubicBezTo>
                  <a:cubicBezTo>
                    <a:pt x="103176" y="149320"/>
                    <a:pt x="111050" y="149533"/>
                    <a:pt x="119137" y="150173"/>
                  </a:cubicBezTo>
                  <a:lnTo>
                    <a:pt x="119137" y="142499"/>
                  </a:lnTo>
                  <a:cubicBezTo>
                    <a:pt x="105304" y="142499"/>
                    <a:pt x="103176" y="142499"/>
                    <a:pt x="103176" y="133333"/>
                  </a:cubicBezTo>
                  <a:lnTo>
                    <a:pt x="103176" y="2240"/>
                  </a:lnTo>
                  <a:close/>
                  <a:moveTo>
                    <a:pt x="33588" y="58301"/>
                  </a:moveTo>
                  <a:lnTo>
                    <a:pt x="33588" y="35066"/>
                  </a:lnTo>
                  <a:cubicBezTo>
                    <a:pt x="33588" y="16308"/>
                    <a:pt x="51038" y="6077"/>
                    <a:pt x="71468" y="6077"/>
                  </a:cubicBezTo>
                  <a:cubicBezTo>
                    <a:pt x="76788" y="6077"/>
                    <a:pt x="81044" y="6290"/>
                    <a:pt x="86364" y="7569"/>
                  </a:cubicBezTo>
                  <a:cubicBezTo>
                    <a:pt x="83811" y="9274"/>
                    <a:pt x="82321" y="12471"/>
                    <a:pt x="82321" y="15669"/>
                  </a:cubicBezTo>
                  <a:cubicBezTo>
                    <a:pt x="82321" y="16948"/>
                    <a:pt x="82747" y="21637"/>
                    <a:pt x="87216" y="24195"/>
                  </a:cubicBezTo>
                  <a:lnTo>
                    <a:pt x="87216" y="58301"/>
                  </a:lnTo>
                  <a:lnTo>
                    <a:pt x="33588" y="58301"/>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1" name="Freeform: Shape 5270">
              <a:extLst>
                <a:ext uri="{FF2B5EF4-FFF2-40B4-BE49-F238E27FC236}">
                  <a16:creationId xmlns:a16="http://schemas.microsoft.com/office/drawing/2014/main" id="{9B1F8326-04BE-8FEF-39F2-988359533AFA}"/>
                </a:ext>
              </a:extLst>
            </p:cNvPr>
            <p:cNvSpPr/>
            <p:nvPr>
              <p:custDataLst>
                <p:tags r:id="rId36"/>
              </p:custDataLst>
            </p:nvPr>
          </p:nvSpPr>
          <p:spPr>
            <a:xfrm>
              <a:off x="7014282" y="5626024"/>
              <a:ext cx="114064" cy="96135"/>
            </a:xfrm>
            <a:custGeom>
              <a:avLst/>
              <a:gdLst>
                <a:gd name="connsiteX0" fmla="*/ 65514 w 114064"/>
                <a:gd name="connsiteY0" fmla="*/ 2453 h 96135"/>
                <a:gd name="connsiteX1" fmla="*/ 65514 w 114064"/>
                <a:gd name="connsiteY1" fmla="*/ 10127 h 96135"/>
                <a:gd name="connsiteX2" fmla="*/ 81474 w 114064"/>
                <a:gd name="connsiteY2" fmla="*/ 22064 h 96135"/>
                <a:gd name="connsiteX3" fmla="*/ 81474 w 114064"/>
                <a:gd name="connsiteY3" fmla="*/ 58514 h 96135"/>
                <a:gd name="connsiteX4" fmla="*/ 53171 w 114064"/>
                <a:gd name="connsiteY4" fmla="*/ 90275 h 96135"/>
                <a:gd name="connsiteX5" fmla="*/ 32954 w 114064"/>
                <a:gd name="connsiteY5" fmla="*/ 70238 h 96135"/>
                <a:gd name="connsiteX6" fmla="*/ 32954 w 114064"/>
                <a:gd name="connsiteY6" fmla="*/ 108 h 96135"/>
                <a:gd name="connsiteX7" fmla="*/ 182 w 114064"/>
                <a:gd name="connsiteY7" fmla="*/ 2453 h 96135"/>
                <a:gd name="connsiteX8" fmla="*/ 182 w 114064"/>
                <a:gd name="connsiteY8" fmla="*/ 10127 h 96135"/>
                <a:gd name="connsiteX9" fmla="*/ 16143 w 114064"/>
                <a:gd name="connsiteY9" fmla="*/ 29737 h 96135"/>
                <a:gd name="connsiteX10" fmla="*/ 16143 w 114064"/>
                <a:gd name="connsiteY10" fmla="*/ 61711 h 96135"/>
                <a:gd name="connsiteX11" fmla="*/ 51681 w 114064"/>
                <a:gd name="connsiteY11" fmla="*/ 96243 h 96135"/>
                <a:gd name="connsiteX12" fmla="*/ 82113 w 114064"/>
                <a:gd name="connsiteY12" fmla="*/ 78338 h 96135"/>
                <a:gd name="connsiteX13" fmla="*/ 82326 w 114064"/>
                <a:gd name="connsiteY13" fmla="*/ 78338 h 96135"/>
                <a:gd name="connsiteX14" fmla="*/ 82326 w 114064"/>
                <a:gd name="connsiteY14" fmla="*/ 96243 h 96135"/>
                <a:gd name="connsiteX15" fmla="*/ 114247 w 114064"/>
                <a:gd name="connsiteY15" fmla="*/ 94112 h 96135"/>
                <a:gd name="connsiteX16" fmla="*/ 114247 w 114064"/>
                <a:gd name="connsiteY16" fmla="*/ 86438 h 96135"/>
                <a:gd name="connsiteX17" fmla="*/ 98286 w 114064"/>
                <a:gd name="connsiteY17" fmla="*/ 74501 h 96135"/>
                <a:gd name="connsiteX18" fmla="*/ 98286 w 114064"/>
                <a:gd name="connsiteY18" fmla="*/ 108 h 96135"/>
                <a:gd name="connsiteX19" fmla="*/ 65514 w 114064"/>
                <a:gd name="connsiteY19" fmla="*/ 2453 h 9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064" h="96135">
                  <a:moveTo>
                    <a:pt x="65514" y="2453"/>
                  </a:moveTo>
                  <a:lnTo>
                    <a:pt x="65514" y="10127"/>
                  </a:lnTo>
                  <a:cubicBezTo>
                    <a:pt x="79772" y="10127"/>
                    <a:pt x="81474" y="11619"/>
                    <a:pt x="81474" y="22064"/>
                  </a:cubicBezTo>
                  <a:lnTo>
                    <a:pt x="81474" y="58514"/>
                  </a:lnTo>
                  <a:cubicBezTo>
                    <a:pt x="81474" y="77272"/>
                    <a:pt x="69344" y="90275"/>
                    <a:pt x="53171" y="90275"/>
                  </a:cubicBezTo>
                  <a:cubicBezTo>
                    <a:pt x="33806" y="90275"/>
                    <a:pt x="32954" y="81109"/>
                    <a:pt x="32954" y="70238"/>
                  </a:cubicBezTo>
                  <a:lnTo>
                    <a:pt x="32954" y="108"/>
                  </a:lnTo>
                  <a:lnTo>
                    <a:pt x="182" y="2453"/>
                  </a:lnTo>
                  <a:lnTo>
                    <a:pt x="182" y="10127"/>
                  </a:lnTo>
                  <a:cubicBezTo>
                    <a:pt x="16143" y="10127"/>
                    <a:pt x="16143" y="10766"/>
                    <a:pt x="16143" y="29737"/>
                  </a:cubicBezTo>
                  <a:lnTo>
                    <a:pt x="16143" y="61711"/>
                  </a:lnTo>
                  <a:cubicBezTo>
                    <a:pt x="16143" y="76419"/>
                    <a:pt x="16143" y="96243"/>
                    <a:pt x="51681" y="96243"/>
                  </a:cubicBezTo>
                  <a:cubicBezTo>
                    <a:pt x="56363" y="96243"/>
                    <a:pt x="71898" y="96243"/>
                    <a:pt x="82113" y="78338"/>
                  </a:cubicBezTo>
                  <a:lnTo>
                    <a:pt x="82326" y="78338"/>
                  </a:lnTo>
                  <a:lnTo>
                    <a:pt x="82326" y="96243"/>
                  </a:lnTo>
                  <a:lnTo>
                    <a:pt x="114247" y="94112"/>
                  </a:lnTo>
                  <a:lnTo>
                    <a:pt x="114247" y="86438"/>
                  </a:lnTo>
                  <a:cubicBezTo>
                    <a:pt x="99989" y="86438"/>
                    <a:pt x="98286" y="84946"/>
                    <a:pt x="98286" y="74501"/>
                  </a:cubicBezTo>
                  <a:lnTo>
                    <a:pt x="98286" y="108"/>
                  </a:lnTo>
                  <a:lnTo>
                    <a:pt x="65514" y="245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2" name="Freeform: Shape 5271">
              <a:extLst>
                <a:ext uri="{FF2B5EF4-FFF2-40B4-BE49-F238E27FC236}">
                  <a16:creationId xmlns:a16="http://schemas.microsoft.com/office/drawing/2014/main" id="{9661EE85-0368-DA1C-96DF-E47A7A996770}"/>
                </a:ext>
              </a:extLst>
            </p:cNvPr>
            <p:cNvSpPr/>
            <p:nvPr>
              <p:custDataLst>
                <p:tags r:id="rId37"/>
              </p:custDataLst>
            </p:nvPr>
          </p:nvSpPr>
          <p:spPr>
            <a:xfrm>
              <a:off x="7142595" y="5628155"/>
              <a:ext cx="116618" cy="91871"/>
            </a:xfrm>
            <a:custGeom>
              <a:avLst/>
              <a:gdLst>
                <a:gd name="connsiteX0" fmla="*/ 66795 w 116618"/>
                <a:gd name="connsiteY0" fmla="*/ 44232 h 91871"/>
                <a:gd name="connsiteX1" fmla="*/ 65093 w 116618"/>
                <a:gd name="connsiteY1" fmla="*/ 42101 h 91871"/>
                <a:gd name="connsiteX2" fmla="*/ 81053 w 116618"/>
                <a:gd name="connsiteY2" fmla="*/ 24408 h 91871"/>
                <a:gd name="connsiteX3" fmla="*/ 112761 w 116618"/>
                <a:gd name="connsiteY3" fmla="*/ 7782 h 91871"/>
                <a:gd name="connsiteX4" fmla="*/ 112761 w 116618"/>
                <a:gd name="connsiteY4" fmla="*/ 108 h 91871"/>
                <a:gd name="connsiteX5" fmla="*/ 94886 w 116618"/>
                <a:gd name="connsiteY5" fmla="*/ 961 h 91871"/>
                <a:gd name="connsiteX6" fmla="*/ 73818 w 116618"/>
                <a:gd name="connsiteY6" fmla="*/ 108 h 91871"/>
                <a:gd name="connsiteX7" fmla="*/ 73818 w 116618"/>
                <a:gd name="connsiteY7" fmla="*/ 7782 h 91871"/>
                <a:gd name="connsiteX8" fmla="*/ 78074 w 116618"/>
                <a:gd name="connsiteY8" fmla="*/ 12685 h 91871"/>
                <a:gd name="connsiteX9" fmla="*/ 74882 w 116618"/>
                <a:gd name="connsiteY9" fmla="*/ 19932 h 91871"/>
                <a:gd name="connsiteX10" fmla="*/ 59985 w 116618"/>
                <a:gd name="connsiteY10" fmla="*/ 36772 h 91871"/>
                <a:gd name="connsiteX11" fmla="*/ 42322 w 116618"/>
                <a:gd name="connsiteY11" fmla="*/ 16522 h 91871"/>
                <a:gd name="connsiteX12" fmla="*/ 39981 w 116618"/>
                <a:gd name="connsiteY12" fmla="*/ 12258 h 91871"/>
                <a:gd name="connsiteX13" fmla="*/ 45727 w 116618"/>
                <a:gd name="connsiteY13" fmla="*/ 7782 h 91871"/>
                <a:gd name="connsiteX14" fmla="*/ 45727 w 116618"/>
                <a:gd name="connsiteY14" fmla="*/ 108 h 91871"/>
                <a:gd name="connsiteX15" fmla="*/ 21893 w 116618"/>
                <a:gd name="connsiteY15" fmla="*/ 961 h 91871"/>
                <a:gd name="connsiteX16" fmla="*/ 1250 w 116618"/>
                <a:gd name="connsiteY16" fmla="*/ 108 h 91871"/>
                <a:gd name="connsiteX17" fmla="*/ 1250 w 116618"/>
                <a:gd name="connsiteY17" fmla="*/ 7782 h 91871"/>
                <a:gd name="connsiteX18" fmla="*/ 22106 w 116618"/>
                <a:gd name="connsiteY18" fmla="*/ 14177 h 91871"/>
                <a:gd name="connsiteX19" fmla="*/ 48706 w 116618"/>
                <a:gd name="connsiteY19" fmla="*/ 44872 h 91871"/>
                <a:gd name="connsiteX20" fmla="*/ 50409 w 116618"/>
                <a:gd name="connsiteY20" fmla="*/ 47003 h 91871"/>
                <a:gd name="connsiteX21" fmla="*/ 32320 w 116618"/>
                <a:gd name="connsiteY21" fmla="*/ 67467 h 91871"/>
                <a:gd name="connsiteX22" fmla="*/ 186 w 116618"/>
                <a:gd name="connsiteY22" fmla="*/ 84306 h 91871"/>
                <a:gd name="connsiteX23" fmla="*/ 186 w 116618"/>
                <a:gd name="connsiteY23" fmla="*/ 91980 h 91871"/>
                <a:gd name="connsiteX24" fmla="*/ 17849 w 116618"/>
                <a:gd name="connsiteY24" fmla="*/ 91128 h 91871"/>
                <a:gd name="connsiteX25" fmla="*/ 39130 w 116618"/>
                <a:gd name="connsiteY25" fmla="*/ 91980 h 91871"/>
                <a:gd name="connsiteX26" fmla="*/ 39130 w 116618"/>
                <a:gd name="connsiteY26" fmla="*/ 84306 h 91871"/>
                <a:gd name="connsiteX27" fmla="*/ 34874 w 116618"/>
                <a:gd name="connsiteY27" fmla="*/ 79404 h 91871"/>
                <a:gd name="connsiteX28" fmla="*/ 40620 w 116618"/>
                <a:gd name="connsiteY28" fmla="*/ 68959 h 91871"/>
                <a:gd name="connsiteX29" fmla="*/ 55516 w 116618"/>
                <a:gd name="connsiteY29" fmla="*/ 52546 h 91871"/>
                <a:gd name="connsiteX30" fmla="*/ 74030 w 116618"/>
                <a:gd name="connsiteY30" fmla="*/ 73648 h 91871"/>
                <a:gd name="connsiteX31" fmla="*/ 78074 w 116618"/>
                <a:gd name="connsiteY31" fmla="*/ 79830 h 91871"/>
                <a:gd name="connsiteX32" fmla="*/ 72328 w 116618"/>
                <a:gd name="connsiteY32" fmla="*/ 84306 h 91871"/>
                <a:gd name="connsiteX33" fmla="*/ 72328 w 116618"/>
                <a:gd name="connsiteY33" fmla="*/ 91980 h 91871"/>
                <a:gd name="connsiteX34" fmla="*/ 96375 w 116618"/>
                <a:gd name="connsiteY34" fmla="*/ 91128 h 91871"/>
                <a:gd name="connsiteX35" fmla="*/ 116805 w 116618"/>
                <a:gd name="connsiteY35" fmla="*/ 91980 h 91871"/>
                <a:gd name="connsiteX36" fmla="*/ 116805 w 116618"/>
                <a:gd name="connsiteY36" fmla="*/ 84306 h 91871"/>
                <a:gd name="connsiteX37" fmla="*/ 95950 w 116618"/>
                <a:gd name="connsiteY37" fmla="*/ 77485 h 91871"/>
                <a:gd name="connsiteX38" fmla="*/ 66795 w 116618"/>
                <a:gd name="connsiteY38" fmla="*/ 44232 h 9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618" h="91871">
                  <a:moveTo>
                    <a:pt x="66795" y="44232"/>
                  </a:moveTo>
                  <a:cubicBezTo>
                    <a:pt x="66582" y="44019"/>
                    <a:pt x="65093" y="42314"/>
                    <a:pt x="65093" y="42101"/>
                  </a:cubicBezTo>
                  <a:cubicBezTo>
                    <a:pt x="65093" y="41461"/>
                    <a:pt x="79138" y="26327"/>
                    <a:pt x="81053" y="24408"/>
                  </a:cubicBezTo>
                  <a:cubicBezTo>
                    <a:pt x="88501" y="16095"/>
                    <a:pt x="95950" y="7995"/>
                    <a:pt x="112761" y="7782"/>
                  </a:cubicBezTo>
                  <a:lnTo>
                    <a:pt x="112761" y="108"/>
                  </a:lnTo>
                  <a:cubicBezTo>
                    <a:pt x="106803" y="535"/>
                    <a:pt x="100631" y="961"/>
                    <a:pt x="94886" y="961"/>
                  </a:cubicBezTo>
                  <a:cubicBezTo>
                    <a:pt x="88501" y="961"/>
                    <a:pt x="80202" y="748"/>
                    <a:pt x="73818" y="108"/>
                  </a:cubicBezTo>
                  <a:lnTo>
                    <a:pt x="73818" y="7782"/>
                  </a:lnTo>
                  <a:cubicBezTo>
                    <a:pt x="77435" y="8421"/>
                    <a:pt x="78074" y="10766"/>
                    <a:pt x="78074" y="12685"/>
                  </a:cubicBezTo>
                  <a:cubicBezTo>
                    <a:pt x="78074" y="13111"/>
                    <a:pt x="78074" y="16308"/>
                    <a:pt x="74882" y="19932"/>
                  </a:cubicBezTo>
                  <a:lnTo>
                    <a:pt x="59985" y="36772"/>
                  </a:lnTo>
                  <a:lnTo>
                    <a:pt x="42322" y="16522"/>
                  </a:lnTo>
                  <a:cubicBezTo>
                    <a:pt x="40194" y="14177"/>
                    <a:pt x="39981" y="13111"/>
                    <a:pt x="39981" y="12258"/>
                  </a:cubicBezTo>
                  <a:cubicBezTo>
                    <a:pt x="39981" y="9061"/>
                    <a:pt x="42961" y="7782"/>
                    <a:pt x="45727" y="7782"/>
                  </a:cubicBezTo>
                  <a:lnTo>
                    <a:pt x="45727" y="108"/>
                  </a:lnTo>
                  <a:cubicBezTo>
                    <a:pt x="37853" y="748"/>
                    <a:pt x="29767" y="961"/>
                    <a:pt x="21893" y="961"/>
                  </a:cubicBezTo>
                  <a:cubicBezTo>
                    <a:pt x="15509" y="961"/>
                    <a:pt x="7422" y="748"/>
                    <a:pt x="1250" y="108"/>
                  </a:cubicBezTo>
                  <a:lnTo>
                    <a:pt x="1250" y="7782"/>
                  </a:lnTo>
                  <a:cubicBezTo>
                    <a:pt x="11040" y="7782"/>
                    <a:pt x="16573" y="7782"/>
                    <a:pt x="22106" y="14177"/>
                  </a:cubicBezTo>
                  <a:lnTo>
                    <a:pt x="48706" y="44872"/>
                  </a:lnTo>
                  <a:cubicBezTo>
                    <a:pt x="48919" y="45085"/>
                    <a:pt x="50409" y="46790"/>
                    <a:pt x="50409" y="47003"/>
                  </a:cubicBezTo>
                  <a:cubicBezTo>
                    <a:pt x="50409" y="47643"/>
                    <a:pt x="34448" y="65122"/>
                    <a:pt x="32320" y="67467"/>
                  </a:cubicBezTo>
                  <a:cubicBezTo>
                    <a:pt x="24446" y="75993"/>
                    <a:pt x="17211" y="83880"/>
                    <a:pt x="186" y="84306"/>
                  </a:cubicBezTo>
                  <a:lnTo>
                    <a:pt x="186" y="91980"/>
                  </a:lnTo>
                  <a:cubicBezTo>
                    <a:pt x="6571" y="91554"/>
                    <a:pt x="11252" y="91128"/>
                    <a:pt x="17849" y="91128"/>
                  </a:cubicBezTo>
                  <a:cubicBezTo>
                    <a:pt x="24234" y="91128"/>
                    <a:pt x="32746" y="91341"/>
                    <a:pt x="39130" y="91980"/>
                  </a:cubicBezTo>
                  <a:lnTo>
                    <a:pt x="39130" y="84306"/>
                  </a:lnTo>
                  <a:cubicBezTo>
                    <a:pt x="36576" y="83880"/>
                    <a:pt x="34874" y="82388"/>
                    <a:pt x="34874" y="79404"/>
                  </a:cubicBezTo>
                  <a:cubicBezTo>
                    <a:pt x="34874" y="75354"/>
                    <a:pt x="37215" y="72583"/>
                    <a:pt x="40620" y="68959"/>
                  </a:cubicBezTo>
                  <a:lnTo>
                    <a:pt x="55516" y="52546"/>
                  </a:lnTo>
                  <a:lnTo>
                    <a:pt x="74030" y="73648"/>
                  </a:lnTo>
                  <a:cubicBezTo>
                    <a:pt x="78074" y="78125"/>
                    <a:pt x="78074" y="78551"/>
                    <a:pt x="78074" y="79830"/>
                  </a:cubicBezTo>
                  <a:cubicBezTo>
                    <a:pt x="78074" y="84093"/>
                    <a:pt x="73179" y="84306"/>
                    <a:pt x="72328" y="84306"/>
                  </a:cubicBezTo>
                  <a:lnTo>
                    <a:pt x="72328" y="91980"/>
                  </a:lnTo>
                  <a:cubicBezTo>
                    <a:pt x="74243" y="91767"/>
                    <a:pt x="89565" y="91128"/>
                    <a:pt x="96375" y="91128"/>
                  </a:cubicBezTo>
                  <a:cubicBezTo>
                    <a:pt x="103185" y="91128"/>
                    <a:pt x="109995" y="91341"/>
                    <a:pt x="116805" y="91980"/>
                  </a:cubicBezTo>
                  <a:lnTo>
                    <a:pt x="116805" y="84306"/>
                  </a:lnTo>
                  <a:cubicBezTo>
                    <a:pt x="102547" y="84306"/>
                    <a:pt x="100844" y="83027"/>
                    <a:pt x="95950" y="77485"/>
                  </a:cubicBezTo>
                  <a:lnTo>
                    <a:pt x="66795" y="4423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3" name="Freeform: Shape 5272">
              <a:extLst>
                <a:ext uri="{FF2B5EF4-FFF2-40B4-BE49-F238E27FC236}">
                  <a16:creationId xmlns:a16="http://schemas.microsoft.com/office/drawing/2014/main" id="{B5AF616C-A8D1-E1B8-DA0D-0991B32DA0C2}"/>
                </a:ext>
              </a:extLst>
            </p:cNvPr>
            <p:cNvSpPr/>
            <p:nvPr>
              <p:custDataLst>
                <p:tags r:id="rId38"/>
              </p:custDataLst>
            </p:nvPr>
          </p:nvSpPr>
          <p:spPr>
            <a:xfrm>
              <a:off x="7347681" y="5232801"/>
              <a:ext cx="283033" cy="730529"/>
            </a:xfrm>
            <a:custGeom>
              <a:avLst/>
              <a:gdLst>
                <a:gd name="connsiteX0" fmla="*/ 2017 w 283033"/>
                <a:gd name="connsiteY0" fmla="*/ 716615 h 730529"/>
                <a:gd name="connsiteX1" fmla="*/ 193 w 283033"/>
                <a:gd name="connsiteY1" fmla="*/ 722401 h 730529"/>
                <a:gd name="connsiteX2" fmla="*/ 8401 w 283033"/>
                <a:gd name="connsiteY2" fmla="*/ 730622 h 730529"/>
                <a:gd name="connsiteX3" fmla="*/ 17217 w 283033"/>
                <a:gd name="connsiteY3" fmla="*/ 722705 h 730529"/>
                <a:gd name="connsiteX4" fmla="*/ 281402 w 283033"/>
                <a:gd name="connsiteY4" fmla="*/ 14100 h 730529"/>
                <a:gd name="connsiteX5" fmla="*/ 283226 w 283033"/>
                <a:gd name="connsiteY5" fmla="*/ 8315 h 730529"/>
                <a:gd name="connsiteX6" fmla="*/ 275018 w 283033"/>
                <a:gd name="connsiteY6" fmla="*/ 93 h 730529"/>
                <a:gd name="connsiteX7" fmla="*/ 266201 w 283033"/>
                <a:gd name="connsiteY7" fmla="*/ 8010 h 730529"/>
                <a:gd name="connsiteX8" fmla="*/ 2017 w 283033"/>
                <a:gd name="connsiteY8" fmla="*/ 716615 h 73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033" h="730529">
                  <a:moveTo>
                    <a:pt x="2017" y="716615"/>
                  </a:moveTo>
                  <a:cubicBezTo>
                    <a:pt x="193" y="720878"/>
                    <a:pt x="193" y="721487"/>
                    <a:pt x="193" y="722401"/>
                  </a:cubicBezTo>
                  <a:cubicBezTo>
                    <a:pt x="193" y="726968"/>
                    <a:pt x="3841" y="730622"/>
                    <a:pt x="8401" y="730622"/>
                  </a:cubicBezTo>
                  <a:cubicBezTo>
                    <a:pt x="13569" y="730622"/>
                    <a:pt x="15697" y="726664"/>
                    <a:pt x="17217" y="722705"/>
                  </a:cubicBezTo>
                  <a:lnTo>
                    <a:pt x="281402" y="14100"/>
                  </a:lnTo>
                  <a:cubicBezTo>
                    <a:pt x="283226" y="9837"/>
                    <a:pt x="283226" y="9228"/>
                    <a:pt x="283226" y="8315"/>
                  </a:cubicBezTo>
                  <a:cubicBezTo>
                    <a:pt x="283226" y="3747"/>
                    <a:pt x="279578" y="93"/>
                    <a:pt x="275018" y="93"/>
                  </a:cubicBezTo>
                  <a:cubicBezTo>
                    <a:pt x="269850" y="93"/>
                    <a:pt x="267722" y="4051"/>
                    <a:pt x="266201" y="8010"/>
                  </a:cubicBezTo>
                  <a:lnTo>
                    <a:pt x="2017" y="71661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4" name="Freeform: Shape 5273">
              <a:extLst>
                <a:ext uri="{FF2B5EF4-FFF2-40B4-BE49-F238E27FC236}">
                  <a16:creationId xmlns:a16="http://schemas.microsoft.com/office/drawing/2014/main" id="{8283C655-3E21-D523-6DE9-5385C67BF34D}"/>
                </a:ext>
              </a:extLst>
            </p:cNvPr>
            <p:cNvSpPr/>
            <p:nvPr>
              <p:custDataLst>
                <p:tags r:id="rId39"/>
              </p:custDataLst>
            </p:nvPr>
          </p:nvSpPr>
          <p:spPr>
            <a:xfrm>
              <a:off x="7665203" y="5259869"/>
              <a:ext cx="269656" cy="676630"/>
            </a:xfrm>
            <a:custGeom>
              <a:avLst/>
              <a:gdLst>
                <a:gd name="connsiteX0" fmla="*/ 14796 w 269656"/>
                <a:gd name="connsiteY0" fmla="*/ 663021 h 676630"/>
                <a:gd name="connsiteX1" fmla="*/ 29692 w 269656"/>
                <a:gd name="connsiteY1" fmla="*/ 648100 h 676630"/>
                <a:gd name="connsiteX2" fmla="*/ 15100 w 269656"/>
                <a:gd name="connsiteY2" fmla="*/ 633178 h 676630"/>
                <a:gd name="connsiteX3" fmla="*/ 203 w 269656"/>
                <a:gd name="connsiteY3" fmla="*/ 648404 h 676630"/>
                <a:gd name="connsiteX4" fmla="*/ 33948 w 269656"/>
                <a:gd name="connsiteY4" fmla="*/ 676724 h 676630"/>
                <a:gd name="connsiteX5" fmla="*/ 119071 w 269656"/>
                <a:gd name="connsiteY5" fmla="*/ 517158 h 676630"/>
                <a:gd name="connsiteX6" fmla="*/ 178657 w 269656"/>
                <a:gd name="connsiteY6" fmla="*/ 226043 h 676630"/>
                <a:gd name="connsiteX7" fmla="*/ 211490 w 269656"/>
                <a:gd name="connsiteY7" fmla="*/ 60996 h 676630"/>
                <a:gd name="connsiteX8" fmla="*/ 237331 w 269656"/>
                <a:gd name="connsiteY8" fmla="*/ 6792 h 676630"/>
                <a:gd name="connsiteX9" fmla="*/ 255572 w 269656"/>
                <a:gd name="connsiteY9" fmla="*/ 13796 h 676630"/>
                <a:gd name="connsiteX10" fmla="*/ 240371 w 269656"/>
                <a:gd name="connsiteY10" fmla="*/ 28717 h 676630"/>
                <a:gd name="connsiteX11" fmla="*/ 254963 w 269656"/>
                <a:gd name="connsiteY11" fmla="*/ 43639 h 676630"/>
                <a:gd name="connsiteX12" fmla="*/ 269860 w 269656"/>
                <a:gd name="connsiteY12" fmla="*/ 28413 h 676630"/>
                <a:gd name="connsiteX13" fmla="*/ 236723 w 269656"/>
                <a:gd name="connsiteY13" fmla="*/ 93 h 676630"/>
                <a:gd name="connsiteX14" fmla="*/ 179873 w 269656"/>
                <a:gd name="connsiteY14" fmla="*/ 95406 h 676630"/>
                <a:gd name="connsiteX15" fmla="*/ 104175 w 269656"/>
                <a:gd name="connsiteY15" fmla="*/ 450774 h 676630"/>
                <a:gd name="connsiteX16" fmla="*/ 77422 w 269656"/>
                <a:gd name="connsiteY16" fmla="*/ 590546 h 676630"/>
                <a:gd name="connsiteX17" fmla="*/ 33340 w 269656"/>
                <a:gd name="connsiteY17" fmla="*/ 670025 h 676630"/>
                <a:gd name="connsiteX18" fmla="*/ 14796 w 269656"/>
                <a:gd name="connsiteY18" fmla="*/ 663021 h 6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9656" h="676630">
                  <a:moveTo>
                    <a:pt x="14796" y="663021"/>
                  </a:moveTo>
                  <a:cubicBezTo>
                    <a:pt x="24524" y="662412"/>
                    <a:pt x="29692" y="655712"/>
                    <a:pt x="29692" y="648100"/>
                  </a:cubicBezTo>
                  <a:cubicBezTo>
                    <a:pt x="29692" y="638051"/>
                    <a:pt x="22092" y="633178"/>
                    <a:pt x="15100" y="633178"/>
                  </a:cubicBezTo>
                  <a:cubicBezTo>
                    <a:pt x="7803" y="633178"/>
                    <a:pt x="203" y="637746"/>
                    <a:pt x="203" y="648404"/>
                  </a:cubicBezTo>
                  <a:cubicBezTo>
                    <a:pt x="203" y="663934"/>
                    <a:pt x="15404" y="676724"/>
                    <a:pt x="33948" y="676724"/>
                  </a:cubicBezTo>
                  <a:cubicBezTo>
                    <a:pt x="80158" y="676724"/>
                    <a:pt x="97486" y="605468"/>
                    <a:pt x="119071" y="517158"/>
                  </a:cubicBezTo>
                  <a:cubicBezTo>
                    <a:pt x="142480" y="420932"/>
                    <a:pt x="162240" y="323792"/>
                    <a:pt x="178657" y="226043"/>
                  </a:cubicBezTo>
                  <a:cubicBezTo>
                    <a:pt x="189905" y="161181"/>
                    <a:pt x="201154" y="100278"/>
                    <a:pt x="211490" y="60996"/>
                  </a:cubicBezTo>
                  <a:cubicBezTo>
                    <a:pt x="215138" y="46075"/>
                    <a:pt x="225475" y="6792"/>
                    <a:pt x="237331" y="6792"/>
                  </a:cubicBezTo>
                  <a:cubicBezTo>
                    <a:pt x="246755" y="6792"/>
                    <a:pt x="254355" y="12578"/>
                    <a:pt x="255572" y="13796"/>
                  </a:cubicBezTo>
                  <a:cubicBezTo>
                    <a:pt x="245539" y="14405"/>
                    <a:pt x="240371" y="21105"/>
                    <a:pt x="240371" y="28717"/>
                  </a:cubicBezTo>
                  <a:cubicBezTo>
                    <a:pt x="240371" y="38766"/>
                    <a:pt x="247971" y="43639"/>
                    <a:pt x="254963" y="43639"/>
                  </a:cubicBezTo>
                  <a:cubicBezTo>
                    <a:pt x="262260" y="43639"/>
                    <a:pt x="269860" y="39071"/>
                    <a:pt x="269860" y="28413"/>
                  </a:cubicBezTo>
                  <a:cubicBezTo>
                    <a:pt x="269860" y="11969"/>
                    <a:pt x="253443" y="93"/>
                    <a:pt x="236723" y="93"/>
                  </a:cubicBezTo>
                  <a:cubicBezTo>
                    <a:pt x="213618" y="93"/>
                    <a:pt x="196594" y="33285"/>
                    <a:pt x="179873" y="95406"/>
                  </a:cubicBezTo>
                  <a:cubicBezTo>
                    <a:pt x="178961" y="98756"/>
                    <a:pt x="137616" y="251622"/>
                    <a:pt x="104175" y="450774"/>
                  </a:cubicBezTo>
                  <a:cubicBezTo>
                    <a:pt x="96270" y="497365"/>
                    <a:pt x="87454" y="548219"/>
                    <a:pt x="77422" y="590546"/>
                  </a:cubicBezTo>
                  <a:cubicBezTo>
                    <a:pt x="71950" y="612776"/>
                    <a:pt x="57965" y="670025"/>
                    <a:pt x="33340" y="670025"/>
                  </a:cubicBezTo>
                  <a:cubicBezTo>
                    <a:pt x="22396" y="670025"/>
                    <a:pt x="15100" y="663021"/>
                    <a:pt x="14796" y="66302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5" name="Freeform: Shape 5274">
              <a:extLst>
                <a:ext uri="{FF2B5EF4-FFF2-40B4-BE49-F238E27FC236}">
                  <a16:creationId xmlns:a16="http://schemas.microsoft.com/office/drawing/2014/main" id="{35563AFB-8CE5-97F7-9225-E30BADE7B7CC}"/>
                </a:ext>
              </a:extLst>
            </p:cNvPr>
            <p:cNvSpPr/>
            <p:nvPr>
              <p:custDataLst>
                <p:tags r:id="rId40"/>
              </p:custDataLst>
            </p:nvPr>
          </p:nvSpPr>
          <p:spPr>
            <a:xfrm>
              <a:off x="7968575" y="5241148"/>
              <a:ext cx="209402" cy="96135"/>
            </a:xfrm>
            <a:custGeom>
              <a:avLst/>
              <a:gdLst>
                <a:gd name="connsiteX0" fmla="*/ 106829 w 209402"/>
                <a:gd name="connsiteY0" fmla="*/ 35693 h 96135"/>
                <a:gd name="connsiteX1" fmla="*/ 84059 w 209402"/>
                <a:gd name="connsiteY1" fmla="*/ 13098 h 96135"/>
                <a:gd name="connsiteX2" fmla="*/ 45754 w 209402"/>
                <a:gd name="connsiteY2" fmla="*/ 96 h 96135"/>
                <a:gd name="connsiteX3" fmla="*/ 213 w 209402"/>
                <a:gd name="connsiteY3" fmla="*/ 48270 h 96135"/>
                <a:gd name="connsiteX4" fmla="*/ 45115 w 209402"/>
                <a:gd name="connsiteY4" fmla="*/ 96231 h 96135"/>
                <a:gd name="connsiteX5" fmla="*/ 102999 w 209402"/>
                <a:gd name="connsiteY5" fmla="*/ 60633 h 96135"/>
                <a:gd name="connsiteX6" fmla="*/ 125769 w 209402"/>
                <a:gd name="connsiteY6" fmla="*/ 83228 h 96135"/>
                <a:gd name="connsiteX7" fmla="*/ 164075 w 209402"/>
                <a:gd name="connsiteY7" fmla="*/ 96231 h 96135"/>
                <a:gd name="connsiteX8" fmla="*/ 209615 w 209402"/>
                <a:gd name="connsiteY8" fmla="*/ 48057 h 96135"/>
                <a:gd name="connsiteX9" fmla="*/ 164713 w 209402"/>
                <a:gd name="connsiteY9" fmla="*/ 96 h 96135"/>
                <a:gd name="connsiteX10" fmla="*/ 106829 w 209402"/>
                <a:gd name="connsiteY10" fmla="*/ 35693 h 96135"/>
                <a:gd name="connsiteX11" fmla="*/ 113639 w 209402"/>
                <a:gd name="connsiteY11" fmla="*/ 43580 h 96135"/>
                <a:gd name="connsiteX12" fmla="*/ 166628 w 209402"/>
                <a:gd name="connsiteY12" fmla="*/ 8196 h 96135"/>
                <a:gd name="connsiteX13" fmla="*/ 203657 w 209402"/>
                <a:gd name="connsiteY13" fmla="*/ 48057 h 96135"/>
                <a:gd name="connsiteX14" fmla="*/ 167479 w 209402"/>
                <a:gd name="connsiteY14" fmla="*/ 84507 h 96135"/>
                <a:gd name="connsiteX15" fmla="*/ 113639 w 209402"/>
                <a:gd name="connsiteY15" fmla="*/ 43580 h 96135"/>
                <a:gd name="connsiteX16" fmla="*/ 96189 w 209402"/>
                <a:gd name="connsiteY16" fmla="*/ 52746 h 96135"/>
                <a:gd name="connsiteX17" fmla="*/ 43200 w 209402"/>
                <a:gd name="connsiteY17" fmla="*/ 88131 h 96135"/>
                <a:gd name="connsiteX18" fmla="*/ 6172 w 209402"/>
                <a:gd name="connsiteY18" fmla="*/ 48270 h 96135"/>
                <a:gd name="connsiteX19" fmla="*/ 42349 w 209402"/>
                <a:gd name="connsiteY19" fmla="*/ 11819 h 96135"/>
                <a:gd name="connsiteX20" fmla="*/ 96189 w 209402"/>
                <a:gd name="connsiteY20" fmla="*/ 52746 h 9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402" h="96135">
                  <a:moveTo>
                    <a:pt x="106829" y="35693"/>
                  </a:moveTo>
                  <a:cubicBezTo>
                    <a:pt x="95551" y="22477"/>
                    <a:pt x="92146" y="18854"/>
                    <a:pt x="84059" y="13098"/>
                  </a:cubicBezTo>
                  <a:cubicBezTo>
                    <a:pt x="71078" y="3719"/>
                    <a:pt x="57458" y="96"/>
                    <a:pt x="45754" y="96"/>
                  </a:cubicBezTo>
                  <a:cubicBezTo>
                    <a:pt x="19366" y="96"/>
                    <a:pt x="213" y="22691"/>
                    <a:pt x="213" y="48270"/>
                  </a:cubicBezTo>
                  <a:cubicBezTo>
                    <a:pt x="213" y="73209"/>
                    <a:pt x="18515" y="96231"/>
                    <a:pt x="45115" y="96231"/>
                  </a:cubicBezTo>
                  <a:cubicBezTo>
                    <a:pt x="74696" y="96231"/>
                    <a:pt x="95338" y="71931"/>
                    <a:pt x="102999" y="60633"/>
                  </a:cubicBezTo>
                  <a:cubicBezTo>
                    <a:pt x="114278" y="73849"/>
                    <a:pt x="117683" y="77473"/>
                    <a:pt x="125769" y="83228"/>
                  </a:cubicBezTo>
                  <a:cubicBezTo>
                    <a:pt x="138750" y="92607"/>
                    <a:pt x="152370" y="96231"/>
                    <a:pt x="164075" y="96231"/>
                  </a:cubicBezTo>
                  <a:cubicBezTo>
                    <a:pt x="190463" y="96231"/>
                    <a:pt x="209615" y="73636"/>
                    <a:pt x="209615" y="48057"/>
                  </a:cubicBezTo>
                  <a:cubicBezTo>
                    <a:pt x="209615" y="23117"/>
                    <a:pt x="191314" y="96"/>
                    <a:pt x="164713" y="96"/>
                  </a:cubicBezTo>
                  <a:cubicBezTo>
                    <a:pt x="135133" y="96"/>
                    <a:pt x="114490" y="24396"/>
                    <a:pt x="106829" y="35693"/>
                  </a:cubicBezTo>
                  <a:close/>
                  <a:moveTo>
                    <a:pt x="113639" y="43580"/>
                  </a:moveTo>
                  <a:cubicBezTo>
                    <a:pt x="122152" y="29725"/>
                    <a:pt x="140666" y="8196"/>
                    <a:pt x="166628" y="8196"/>
                  </a:cubicBezTo>
                  <a:cubicBezTo>
                    <a:pt x="188547" y="8196"/>
                    <a:pt x="203657" y="27593"/>
                    <a:pt x="203657" y="48057"/>
                  </a:cubicBezTo>
                  <a:cubicBezTo>
                    <a:pt x="203657" y="68520"/>
                    <a:pt x="187058" y="84507"/>
                    <a:pt x="167479" y="84507"/>
                  </a:cubicBezTo>
                  <a:cubicBezTo>
                    <a:pt x="147688" y="84507"/>
                    <a:pt x="134069" y="68307"/>
                    <a:pt x="113639" y="43580"/>
                  </a:cubicBezTo>
                  <a:close/>
                  <a:moveTo>
                    <a:pt x="96189" y="52746"/>
                  </a:moveTo>
                  <a:cubicBezTo>
                    <a:pt x="87677" y="66602"/>
                    <a:pt x="69163" y="88131"/>
                    <a:pt x="43200" y="88131"/>
                  </a:cubicBezTo>
                  <a:cubicBezTo>
                    <a:pt x="21281" y="88131"/>
                    <a:pt x="6172" y="68733"/>
                    <a:pt x="6172" y="48270"/>
                  </a:cubicBezTo>
                  <a:cubicBezTo>
                    <a:pt x="6172" y="27806"/>
                    <a:pt x="22771" y="11819"/>
                    <a:pt x="42349" y="11819"/>
                  </a:cubicBezTo>
                  <a:cubicBezTo>
                    <a:pt x="62140" y="11819"/>
                    <a:pt x="75760" y="28020"/>
                    <a:pt x="96189" y="52746"/>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6" name="Freeform: Shape 5275">
              <a:extLst>
                <a:ext uri="{FF2B5EF4-FFF2-40B4-BE49-F238E27FC236}">
                  <a16:creationId xmlns:a16="http://schemas.microsoft.com/office/drawing/2014/main" id="{A90AE175-058A-870B-6D8D-2B0E1CE9D455}"/>
                </a:ext>
              </a:extLst>
            </p:cNvPr>
            <p:cNvSpPr/>
            <p:nvPr>
              <p:custDataLst>
                <p:tags r:id="rId41"/>
              </p:custDataLst>
            </p:nvPr>
          </p:nvSpPr>
          <p:spPr>
            <a:xfrm>
              <a:off x="7828139" y="5810262"/>
              <a:ext cx="98742" cy="145801"/>
            </a:xfrm>
            <a:custGeom>
              <a:avLst/>
              <a:gdLst>
                <a:gd name="connsiteX0" fmla="*/ 98951 w 98742"/>
                <a:gd name="connsiteY0" fmla="*/ 73656 h 145801"/>
                <a:gd name="connsiteX1" fmla="*/ 86396 w 98742"/>
                <a:gd name="connsiteY1" fmla="*/ 18448 h 145801"/>
                <a:gd name="connsiteX2" fmla="*/ 49580 w 98742"/>
                <a:gd name="connsiteY2" fmla="*/ 116 h 145801"/>
                <a:gd name="connsiteX3" fmla="*/ 209 w 98742"/>
                <a:gd name="connsiteY3" fmla="*/ 73656 h 145801"/>
                <a:gd name="connsiteX4" fmla="*/ 49580 w 98742"/>
                <a:gd name="connsiteY4" fmla="*/ 145917 h 145801"/>
                <a:gd name="connsiteX5" fmla="*/ 98951 w 98742"/>
                <a:gd name="connsiteY5" fmla="*/ 73656 h 145801"/>
                <a:gd name="connsiteX6" fmla="*/ 49580 w 98742"/>
                <a:gd name="connsiteY6" fmla="*/ 139949 h 145801"/>
                <a:gd name="connsiteX7" fmla="*/ 22553 w 98742"/>
                <a:gd name="connsiteY7" fmla="*/ 116714 h 145801"/>
                <a:gd name="connsiteX8" fmla="*/ 19574 w 98742"/>
                <a:gd name="connsiteY8" fmla="*/ 70885 h 145801"/>
                <a:gd name="connsiteX9" fmla="*/ 22766 w 98742"/>
                <a:gd name="connsiteY9" fmla="*/ 27400 h 145801"/>
                <a:gd name="connsiteX10" fmla="*/ 49580 w 98742"/>
                <a:gd name="connsiteY10" fmla="*/ 6084 h 145801"/>
                <a:gd name="connsiteX11" fmla="*/ 75968 w 98742"/>
                <a:gd name="connsiteY11" fmla="*/ 25482 h 145801"/>
                <a:gd name="connsiteX12" fmla="*/ 79586 w 98742"/>
                <a:gd name="connsiteY12" fmla="*/ 70885 h 145801"/>
                <a:gd name="connsiteX13" fmla="*/ 76819 w 98742"/>
                <a:gd name="connsiteY13" fmla="*/ 115862 h 145801"/>
                <a:gd name="connsiteX14" fmla="*/ 49580 w 98742"/>
                <a:gd name="connsiteY14" fmla="*/ 139949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742" h="145801">
                  <a:moveTo>
                    <a:pt x="98951" y="73656"/>
                  </a:moveTo>
                  <a:cubicBezTo>
                    <a:pt x="98951" y="50208"/>
                    <a:pt x="96185" y="33369"/>
                    <a:pt x="86396" y="18448"/>
                  </a:cubicBezTo>
                  <a:cubicBezTo>
                    <a:pt x="79799" y="8642"/>
                    <a:pt x="66605" y="116"/>
                    <a:pt x="49580" y="116"/>
                  </a:cubicBezTo>
                  <a:cubicBezTo>
                    <a:pt x="209" y="116"/>
                    <a:pt x="209" y="58308"/>
                    <a:pt x="209" y="73656"/>
                  </a:cubicBezTo>
                  <a:cubicBezTo>
                    <a:pt x="209" y="89003"/>
                    <a:pt x="209" y="145917"/>
                    <a:pt x="49580" y="145917"/>
                  </a:cubicBezTo>
                  <a:cubicBezTo>
                    <a:pt x="98951" y="145917"/>
                    <a:pt x="98951" y="89003"/>
                    <a:pt x="98951" y="73656"/>
                  </a:cubicBezTo>
                  <a:close/>
                  <a:moveTo>
                    <a:pt x="49580" y="139949"/>
                  </a:moveTo>
                  <a:cubicBezTo>
                    <a:pt x="39791" y="139949"/>
                    <a:pt x="26810" y="134193"/>
                    <a:pt x="22553" y="116714"/>
                  </a:cubicBezTo>
                  <a:cubicBezTo>
                    <a:pt x="19574" y="104138"/>
                    <a:pt x="19574" y="86659"/>
                    <a:pt x="19574" y="70885"/>
                  </a:cubicBezTo>
                  <a:cubicBezTo>
                    <a:pt x="19574" y="55324"/>
                    <a:pt x="19574" y="39124"/>
                    <a:pt x="22766" y="27400"/>
                  </a:cubicBezTo>
                  <a:cubicBezTo>
                    <a:pt x="27235" y="10561"/>
                    <a:pt x="40855" y="6084"/>
                    <a:pt x="49580" y="6084"/>
                  </a:cubicBezTo>
                  <a:cubicBezTo>
                    <a:pt x="61072" y="6084"/>
                    <a:pt x="72137" y="13119"/>
                    <a:pt x="75968" y="25482"/>
                  </a:cubicBezTo>
                  <a:cubicBezTo>
                    <a:pt x="79373" y="36992"/>
                    <a:pt x="79586" y="52340"/>
                    <a:pt x="79586" y="70885"/>
                  </a:cubicBezTo>
                  <a:cubicBezTo>
                    <a:pt x="79586" y="86659"/>
                    <a:pt x="79586" y="102433"/>
                    <a:pt x="76819" y="115862"/>
                  </a:cubicBezTo>
                  <a:cubicBezTo>
                    <a:pt x="72563" y="135259"/>
                    <a:pt x="58092" y="139949"/>
                    <a:pt x="49580" y="139949"/>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7" name="Freeform: Shape 5276">
              <a:extLst>
                <a:ext uri="{FF2B5EF4-FFF2-40B4-BE49-F238E27FC236}">
                  <a16:creationId xmlns:a16="http://schemas.microsoft.com/office/drawing/2014/main" id="{EC1370B9-F6CC-38B5-9298-C8D95BECB58E}"/>
                </a:ext>
              </a:extLst>
            </p:cNvPr>
            <p:cNvSpPr/>
            <p:nvPr>
              <p:custDataLst>
                <p:tags r:id="rId42"/>
              </p:custDataLst>
            </p:nvPr>
          </p:nvSpPr>
          <p:spPr>
            <a:xfrm>
              <a:off x="8268933" y="5537928"/>
              <a:ext cx="117651" cy="139772"/>
            </a:xfrm>
            <a:custGeom>
              <a:avLst/>
              <a:gdLst>
                <a:gd name="connsiteX0" fmla="*/ 25760 w 117651"/>
                <a:gd name="connsiteY0" fmla="*/ 59792 h 139772"/>
                <a:gd name="connsiteX1" fmla="*/ 63457 w 117651"/>
                <a:gd name="connsiteY1" fmla="*/ 6806 h 139772"/>
                <a:gd name="connsiteX2" fmla="*/ 97810 w 117651"/>
                <a:gd name="connsiteY2" fmla="*/ 59792 h 139772"/>
                <a:gd name="connsiteX3" fmla="*/ 25760 w 117651"/>
                <a:gd name="connsiteY3" fmla="*/ 59792 h 139772"/>
                <a:gd name="connsiteX4" fmla="*/ 25456 w 117651"/>
                <a:gd name="connsiteY4" fmla="*/ 66186 h 139772"/>
                <a:gd name="connsiteX5" fmla="*/ 110275 w 117651"/>
                <a:gd name="connsiteY5" fmla="*/ 66186 h 139772"/>
                <a:gd name="connsiteX6" fmla="*/ 117875 w 117651"/>
                <a:gd name="connsiteY6" fmla="*/ 59792 h 139772"/>
                <a:gd name="connsiteX7" fmla="*/ 63457 w 117651"/>
                <a:gd name="connsiteY7" fmla="*/ 107 h 139772"/>
                <a:gd name="connsiteX8" fmla="*/ 223 w 117651"/>
                <a:gd name="connsiteY8" fmla="*/ 69536 h 139772"/>
                <a:gd name="connsiteX9" fmla="*/ 67105 w 117651"/>
                <a:gd name="connsiteY9" fmla="*/ 139879 h 139772"/>
                <a:gd name="connsiteX10" fmla="*/ 117875 w 117651"/>
                <a:gd name="connsiteY10" fmla="*/ 100292 h 139772"/>
                <a:gd name="connsiteX11" fmla="*/ 113923 w 117651"/>
                <a:gd name="connsiteY11" fmla="*/ 96638 h 139772"/>
                <a:gd name="connsiteX12" fmla="*/ 109971 w 117651"/>
                <a:gd name="connsiteY12" fmla="*/ 100901 h 139772"/>
                <a:gd name="connsiteX13" fmla="*/ 68930 w 117651"/>
                <a:gd name="connsiteY13" fmla="*/ 132266 h 139772"/>
                <a:gd name="connsiteX14" fmla="*/ 34576 w 117651"/>
                <a:gd name="connsiteY14" fmla="*/ 111863 h 139772"/>
                <a:gd name="connsiteX15" fmla="*/ 25456 w 117651"/>
                <a:gd name="connsiteY15" fmla="*/ 66186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51" h="139772">
                  <a:moveTo>
                    <a:pt x="25760" y="59792"/>
                  </a:moveTo>
                  <a:cubicBezTo>
                    <a:pt x="27584" y="14419"/>
                    <a:pt x="53121" y="6806"/>
                    <a:pt x="63457" y="6806"/>
                  </a:cubicBezTo>
                  <a:cubicBezTo>
                    <a:pt x="94770" y="6806"/>
                    <a:pt x="97810" y="47915"/>
                    <a:pt x="97810" y="59792"/>
                  </a:cubicBezTo>
                  <a:lnTo>
                    <a:pt x="25760" y="59792"/>
                  </a:lnTo>
                  <a:close/>
                  <a:moveTo>
                    <a:pt x="25456" y="66186"/>
                  </a:moveTo>
                  <a:lnTo>
                    <a:pt x="110275" y="66186"/>
                  </a:lnTo>
                  <a:cubicBezTo>
                    <a:pt x="116963" y="66186"/>
                    <a:pt x="117875" y="66186"/>
                    <a:pt x="117875" y="59792"/>
                  </a:cubicBezTo>
                  <a:cubicBezTo>
                    <a:pt x="117875" y="29645"/>
                    <a:pt x="101459" y="107"/>
                    <a:pt x="63457" y="107"/>
                  </a:cubicBezTo>
                  <a:cubicBezTo>
                    <a:pt x="28192" y="107"/>
                    <a:pt x="223" y="31472"/>
                    <a:pt x="223" y="69536"/>
                  </a:cubicBezTo>
                  <a:cubicBezTo>
                    <a:pt x="223" y="110341"/>
                    <a:pt x="32144" y="139879"/>
                    <a:pt x="67105" y="139879"/>
                  </a:cubicBezTo>
                  <a:cubicBezTo>
                    <a:pt x="104195" y="139879"/>
                    <a:pt x="117875" y="106078"/>
                    <a:pt x="117875" y="100292"/>
                  </a:cubicBezTo>
                  <a:cubicBezTo>
                    <a:pt x="117875" y="97247"/>
                    <a:pt x="115443" y="96638"/>
                    <a:pt x="113923" y="96638"/>
                  </a:cubicBezTo>
                  <a:cubicBezTo>
                    <a:pt x="111187" y="96638"/>
                    <a:pt x="110579" y="98465"/>
                    <a:pt x="109971" y="100901"/>
                  </a:cubicBezTo>
                  <a:cubicBezTo>
                    <a:pt x="99330" y="132266"/>
                    <a:pt x="71970" y="132266"/>
                    <a:pt x="68930" y="132266"/>
                  </a:cubicBezTo>
                  <a:cubicBezTo>
                    <a:pt x="53729" y="132266"/>
                    <a:pt x="41569" y="123130"/>
                    <a:pt x="34576" y="111863"/>
                  </a:cubicBezTo>
                  <a:cubicBezTo>
                    <a:pt x="25456" y="97247"/>
                    <a:pt x="25456" y="77149"/>
                    <a:pt x="25456" y="66186"/>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8" name="Freeform: Shape 5277">
              <a:extLst>
                <a:ext uri="{FF2B5EF4-FFF2-40B4-BE49-F238E27FC236}">
                  <a16:creationId xmlns:a16="http://schemas.microsoft.com/office/drawing/2014/main" id="{C978498C-558A-16D2-47C6-6B45933DF75E}"/>
                </a:ext>
              </a:extLst>
            </p:cNvPr>
            <p:cNvSpPr/>
            <p:nvPr>
              <p:custDataLst>
                <p:tags r:id="rId43"/>
              </p:custDataLst>
            </p:nvPr>
          </p:nvSpPr>
          <p:spPr>
            <a:xfrm>
              <a:off x="8399184" y="5543105"/>
              <a:ext cx="153220" cy="131245"/>
            </a:xfrm>
            <a:custGeom>
              <a:avLst/>
              <a:gdLst>
                <a:gd name="connsiteX0" fmla="*/ 83830 w 153220"/>
                <a:gd name="connsiteY0" fmla="*/ 59792 h 131245"/>
                <a:gd name="connsiteX1" fmla="*/ 111799 w 153220"/>
                <a:gd name="connsiteY1" fmla="*/ 25381 h 131245"/>
                <a:gd name="connsiteX2" fmla="*/ 147977 w 153220"/>
                <a:gd name="connsiteY2" fmla="*/ 9547 h 131245"/>
                <a:gd name="connsiteX3" fmla="*/ 147977 w 153220"/>
                <a:gd name="connsiteY3" fmla="*/ 107 h 131245"/>
                <a:gd name="connsiteX4" fmla="*/ 123048 w 153220"/>
                <a:gd name="connsiteY4" fmla="*/ 1020 h 131245"/>
                <a:gd name="connsiteX5" fmla="*/ 93863 w 153220"/>
                <a:gd name="connsiteY5" fmla="*/ 107 h 131245"/>
                <a:gd name="connsiteX6" fmla="*/ 93863 w 153220"/>
                <a:gd name="connsiteY6" fmla="*/ 9547 h 131245"/>
                <a:gd name="connsiteX7" fmla="*/ 102679 w 153220"/>
                <a:gd name="connsiteY7" fmla="*/ 18987 h 131245"/>
                <a:gd name="connsiteX8" fmla="*/ 98119 w 153220"/>
                <a:gd name="connsiteY8" fmla="*/ 29645 h 131245"/>
                <a:gd name="connsiteX9" fmla="*/ 79270 w 153220"/>
                <a:gd name="connsiteY9" fmla="*/ 53397 h 131245"/>
                <a:gd name="connsiteX10" fmla="*/ 55557 w 153220"/>
                <a:gd name="connsiteY10" fmla="*/ 22641 h 131245"/>
                <a:gd name="connsiteX11" fmla="*/ 52821 w 153220"/>
                <a:gd name="connsiteY11" fmla="*/ 17160 h 131245"/>
                <a:gd name="connsiteX12" fmla="*/ 63462 w 153220"/>
                <a:gd name="connsiteY12" fmla="*/ 9547 h 131245"/>
                <a:gd name="connsiteX13" fmla="*/ 63462 w 153220"/>
                <a:gd name="connsiteY13" fmla="*/ 107 h 131245"/>
                <a:gd name="connsiteX14" fmla="*/ 30629 w 153220"/>
                <a:gd name="connsiteY14" fmla="*/ 1020 h 131245"/>
                <a:gd name="connsiteX15" fmla="*/ 1748 w 153220"/>
                <a:gd name="connsiteY15" fmla="*/ 107 h 131245"/>
                <a:gd name="connsiteX16" fmla="*/ 1748 w 153220"/>
                <a:gd name="connsiteY16" fmla="*/ 9547 h 131245"/>
                <a:gd name="connsiteX17" fmla="*/ 37621 w 153220"/>
                <a:gd name="connsiteY17" fmla="*/ 28122 h 131245"/>
                <a:gd name="connsiteX18" fmla="*/ 67718 w 153220"/>
                <a:gd name="connsiteY18" fmla="*/ 67404 h 131245"/>
                <a:gd name="connsiteX19" fmla="*/ 39141 w 153220"/>
                <a:gd name="connsiteY19" fmla="*/ 103642 h 131245"/>
                <a:gd name="connsiteX20" fmla="*/ 228 w 153220"/>
                <a:gd name="connsiteY20" fmla="*/ 121912 h 131245"/>
                <a:gd name="connsiteX21" fmla="*/ 228 w 153220"/>
                <a:gd name="connsiteY21" fmla="*/ 131352 h 131245"/>
                <a:gd name="connsiteX22" fmla="*/ 25461 w 153220"/>
                <a:gd name="connsiteY22" fmla="*/ 130439 h 131245"/>
                <a:gd name="connsiteX23" fmla="*/ 54341 w 153220"/>
                <a:gd name="connsiteY23" fmla="*/ 131352 h 131245"/>
                <a:gd name="connsiteX24" fmla="*/ 54341 w 153220"/>
                <a:gd name="connsiteY24" fmla="*/ 121912 h 131245"/>
                <a:gd name="connsiteX25" fmla="*/ 45525 w 153220"/>
                <a:gd name="connsiteY25" fmla="*/ 112472 h 131245"/>
                <a:gd name="connsiteX26" fmla="*/ 72886 w 153220"/>
                <a:gd name="connsiteY26" fmla="*/ 73799 h 131245"/>
                <a:gd name="connsiteX27" fmla="*/ 95991 w 153220"/>
                <a:gd name="connsiteY27" fmla="*/ 104251 h 131245"/>
                <a:gd name="connsiteX28" fmla="*/ 102375 w 153220"/>
                <a:gd name="connsiteY28" fmla="*/ 114300 h 131245"/>
                <a:gd name="connsiteX29" fmla="*/ 91431 w 153220"/>
                <a:gd name="connsiteY29" fmla="*/ 121912 h 131245"/>
                <a:gd name="connsiteX30" fmla="*/ 91431 w 153220"/>
                <a:gd name="connsiteY30" fmla="*/ 131352 h 131245"/>
                <a:gd name="connsiteX31" fmla="*/ 124264 w 153220"/>
                <a:gd name="connsiteY31" fmla="*/ 130439 h 131245"/>
                <a:gd name="connsiteX32" fmla="*/ 153449 w 153220"/>
                <a:gd name="connsiteY32" fmla="*/ 131352 h 131245"/>
                <a:gd name="connsiteX33" fmla="*/ 153449 w 153220"/>
                <a:gd name="connsiteY33" fmla="*/ 121912 h 131245"/>
                <a:gd name="connsiteX34" fmla="*/ 124568 w 153220"/>
                <a:gd name="connsiteY34" fmla="*/ 112472 h 131245"/>
                <a:gd name="connsiteX35" fmla="*/ 83830 w 153220"/>
                <a:gd name="connsiteY35" fmla="*/ 59792 h 13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3220" h="131245">
                  <a:moveTo>
                    <a:pt x="83830" y="59792"/>
                  </a:moveTo>
                  <a:cubicBezTo>
                    <a:pt x="92951" y="48220"/>
                    <a:pt x="104503" y="33299"/>
                    <a:pt x="111799" y="25381"/>
                  </a:cubicBezTo>
                  <a:cubicBezTo>
                    <a:pt x="121224" y="14419"/>
                    <a:pt x="133688" y="9851"/>
                    <a:pt x="147977" y="9547"/>
                  </a:cubicBezTo>
                  <a:lnTo>
                    <a:pt x="147977" y="107"/>
                  </a:lnTo>
                  <a:cubicBezTo>
                    <a:pt x="140072" y="716"/>
                    <a:pt x="130952" y="1020"/>
                    <a:pt x="123048" y="1020"/>
                  </a:cubicBezTo>
                  <a:cubicBezTo>
                    <a:pt x="113927" y="1020"/>
                    <a:pt x="97815" y="411"/>
                    <a:pt x="93863" y="107"/>
                  </a:cubicBezTo>
                  <a:lnTo>
                    <a:pt x="93863" y="9547"/>
                  </a:lnTo>
                  <a:cubicBezTo>
                    <a:pt x="100247" y="10156"/>
                    <a:pt x="102679" y="14114"/>
                    <a:pt x="102679" y="18987"/>
                  </a:cubicBezTo>
                  <a:cubicBezTo>
                    <a:pt x="102679" y="23859"/>
                    <a:pt x="99639" y="27817"/>
                    <a:pt x="98119" y="29645"/>
                  </a:cubicBezTo>
                  <a:lnTo>
                    <a:pt x="79270" y="53397"/>
                  </a:lnTo>
                  <a:lnTo>
                    <a:pt x="55557" y="22641"/>
                  </a:lnTo>
                  <a:cubicBezTo>
                    <a:pt x="52821" y="19596"/>
                    <a:pt x="52821" y="18987"/>
                    <a:pt x="52821" y="17160"/>
                  </a:cubicBezTo>
                  <a:cubicBezTo>
                    <a:pt x="52821" y="12592"/>
                    <a:pt x="57382" y="9851"/>
                    <a:pt x="63462" y="9547"/>
                  </a:cubicBezTo>
                  <a:lnTo>
                    <a:pt x="63462" y="107"/>
                  </a:lnTo>
                  <a:cubicBezTo>
                    <a:pt x="55557" y="411"/>
                    <a:pt x="35493" y="1020"/>
                    <a:pt x="30629" y="1020"/>
                  </a:cubicBezTo>
                  <a:cubicBezTo>
                    <a:pt x="24244" y="1020"/>
                    <a:pt x="9956" y="716"/>
                    <a:pt x="1748" y="107"/>
                  </a:cubicBezTo>
                  <a:lnTo>
                    <a:pt x="1748" y="9547"/>
                  </a:lnTo>
                  <a:cubicBezTo>
                    <a:pt x="23028" y="9547"/>
                    <a:pt x="23332" y="9851"/>
                    <a:pt x="37621" y="28122"/>
                  </a:cubicBezTo>
                  <a:lnTo>
                    <a:pt x="67718" y="67404"/>
                  </a:lnTo>
                  <a:lnTo>
                    <a:pt x="39141" y="103642"/>
                  </a:lnTo>
                  <a:cubicBezTo>
                    <a:pt x="24548" y="121303"/>
                    <a:pt x="6612" y="121912"/>
                    <a:pt x="228" y="121912"/>
                  </a:cubicBezTo>
                  <a:lnTo>
                    <a:pt x="228" y="131352"/>
                  </a:lnTo>
                  <a:cubicBezTo>
                    <a:pt x="8132" y="130743"/>
                    <a:pt x="17556" y="130439"/>
                    <a:pt x="25461" y="130439"/>
                  </a:cubicBezTo>
                  <a:cubicBezTo>
                    <a:pt x="34277" y="130439"/>
                    <a:pt x="47045" y="131048"/>
                    <a:pt x="54341" y="131352"/>
                  </a:cubicBezTo>
                  <a:lnTo>
                    <a:pt x="54341" y="121912"/>
                  </a:lnTo>
                  <a:cubicBezTo>
                    <a:pt x="47653" y="120999"/>
                    <a:pt x="45525" y="117040"/>
                    <a:pt x="45525" y="112472"/>
                  </a:cubicBezTo>
                  <a:cubicBezTo>
                    <a:pt x="45525" y="105773"/>
                    <a:pt x="54341" y="95724"/>
                    <a:pt x="72886" y="73799"/>
                  </a:cubicBezTo>
                  <a:lnTo>
                    <a:pt x="95991" y="104251"/>
                  </a:lnTo>
                  <a:cubicBezTo>
                    <a:pt x="98423" y="107600"/>
                    <a:pt x="102375" y="112472"/>
                    <a:pt x="102375" y="114300"/>
                  </a:cubicBezTo>
                  <a:cubicBezTo>
                    <a:pt x="102375" y="117040"/>
                    <a:pt x="99639" y="121608"/>
                    <a:pt x="91431" y="121912"/>
                  </a:cubicBezTo>
                  <a:lnTo>
                    <a:pt x="91431" y="131352"/>
                  </a:lnTo>
                  <a:cubicBezTo>
                    <a:pt x="100551" y="131048"/>
                    <a:pt x="117576" y="130439"/>
                    <a:pt x="124264" y="130439"/>
                  </a:cubicBezTo>
                  <a:cubicBezTo>
                    <a:pt x="132472" y="130439"/>
                    <a:pt x="144328" y="130743"/>
                    <a:pt x="153449" y="131352"/>
                  </a:cubicBezTo>
                  <a:lnTo>
                    <a:pt x="153449" y="121912"/>
                  </a:lnTo>
                  <a:cubicBezTo>
                    <a:pt x="137032" y="121912"/>
                    <a:pt x="131560" y="121303"/>
                    <a:pt x="124568" y="112472"/>
                  </a:cubicBezTo>
                  <a:lnTo>
                    <a:pt x="83830" y="5979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79" name="Freeform: Shape 5278">
              <a:extLst>
                <a:ext uri="{FF2B5EF4-FFF2-40B4-BE49-F238E27FC236}">
                  <a16:creationId xmlns:a16="http://schemas.microsoft.com/office/drawing/2014/main" id="{54B53042-86CE-9B4F-A3AE-237A89D6899C}"/>
                </a:ext>
              </a:extLst>
            </p:cNvPr>
            <p:cNvSpPr/>
            <p:nvPr>
              <p:custDataLst>
                <p:tags r:id="rId44"/>
              </p:custDataLst>
            </p:nvPr>
          </p:nvSpPr>
          <p:spPr>
            <a:xfrm>
              <a:off x="8564499" y="5539755"/>
              <a:ext cx="149876" cy="193671"/>
            </a:xfrm>
            <a:custGeom>
              <a:avLst/>
              <a:gdLst>
                <a:gd name="connsiteX0" fmla="*/ 44010 w 149876"/>
                <a:gd name="connsiteY0" fmla="*/ 20205 h 193671"/>
                <a:gd name="connsiteX1" fmla="*/ 44010 w 149876"/>
                <a:gd name="connsiteY1" fmla="*/ 107 h 193671"/>
                <a:gd name="connsiteX2" fmla="*/ 233 w 149876"/>
                <a:gd name="connsiteY2" fmla="*/ 3456 h 193671"/>
                <a:gd name="connsiteX3" fmla="*/ 233 w 149876"/>
                <a:gd name="connsiteY3" fmla="*/ 12896 h 193671"/>
                <a:gd name="connsiteX4" fmla="*/ 23946 w 149876"/>
                <a:gd name="connsiteY4" fmla="*/ 28122 h 193671"/>
                <a:gd name="connsiteX5" fmla="*/ 23946 w 149876"/>
                <a:gd name="connsiteY5" fmla="*/ 170635 h 193671"/>
                <a:gd name="connsiteX6" fmla="*/ 233 w 149876"/>
                <a:gd name="connsiteY6" fmla="*/ 184338 h 193671"/>
                <a:gd name="connsiteX7" fmla="*/ 233 w 149876"/>
                <a:gd name="connsiteY7" fmla="*/ 193778 h 193671"/>
                <a:gd name="connsiteX8" fmla="*/ 34282 w 149876"/>
                <a:gd name="connsiteY8" fmla="*/ 192864 h 193671"/>
                <a:gd name="connsiteX9" fmla="*/ 68635 w 149876"/>
                <a:gd name="connsiteY9" fmla="*/ 193778 h 193671"/>
                <a:gd name="connsiteX10" fmla="*/ 68635 w 149876"/>
                <a:gd name="connsiteY10" fmla="*/ 184338 h 193671"/>
                <a:gd name="connsiteX11" fmla="*/ 44922 w 149876"/>
                <a:gd name="connsiteY11" fmla="*/ 170635 h 193671"/>
                <a:gd name="connsiteX12" fmla="*/ 44922 w 149876"/>
                <a:gd name="connsiteY12" fmla="*/ 119476 h 193671"/>
                <a:gd name="connsiteX13" fmla="*/ 44922 w 149876"/>
                <a:gd name="connsiteY13" fmla="*/ 116736 h 193671"/>
                <a:gd name="connsiteX14" fmla="*/ 82316 w 149876"/>
                <a:gd name="connsiteY14" fmla="*/ 138052 h 193671"/>
                <a:gd name="connsiteX15" fmla="*/ 150110 w 149876"/>
                <a:gd name="connsiteY15" fmla="*/ 68927 h 193671"/>
                <a:gd name="connsiteX16" fmla="*/ 86572 w 149876"/>
                <a:gd name="connsiteY16" fmla="*/ 107 h 193671"/>
                <a:gd name="connsiteX17" fmla="*/ 44010 w 149876"/>
                <a:gd name="connsiteY17" fmla="*/ 20205 h 193671"/>
                <a:gd name="connsiteX18" fmla="*/ 44922 w 149876"/>
                <a:gd name="connsiteY18" fmla="*/ 99987 h 193671"/>
                <a:gd name="connsiteX19" fmla="*/ 44922 w 149876"/>
                <a:gd name="connsiteY19" fmla="*/ 32081 h 193671"/>
                <a:gd name="connsiteX20" fmla="*/ 84140 w 149876"/>
                <a:gd name="connsiteY20" fmla="*/ 7720 h 193671"/>
                <a:gd name="connsiteX21" fmla="*/ 124877 w 149876"/>
                <a:gd name="connsiteY21" fmla="*/ 68927 h 193671"/>
                <a:gd name="connsiteX22" fmla="*/ 81100 w 149876"/>
                <a:gd name="connsiteY22" fmla="*/ 131352 h 193671"/>
                <a:gd name="connsiteX23" fmla="*/ 49179 w 149876"/>
                <a:gd name="connsiteY23" fmla="*/ 112777 h 193671"/>
                <a:gd name="connsiteX24" fmla="*/ 44922 w 149876"/>
                <a:gd name="connsiteY24" fmla="*/ 99987 h 1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876" h="193671">
                  <a:moveTo>
                    <a:pt x="44010" y="20205"/>
                  </a:moveTo>
                  <a:lnTo>
                    <a:pt x="44010" y="107"/>
                  </a:lnTo>
                  <a:lnTo>
                    <a:pt x="233" y="3456"/>
                  </a:lnTo>
                  <a:lnTo>
                    <a:pt x="233" y="12896"/>
                  </a:lnTo>
                  <a:cubicBezTo>
                    <a:pt x="21818" y="12896"/>
                    <a:pt x="23946" y="14723"/>
                    <a:pt x="23946" y="28122"/>
                  </a:cubicBezTo>
                  <a:lnTo>
                    <a:pt x="23946" y="170635"/>
                  </a:lnTo>
                  <a:cubicBezTo>
                    <a:pt x="23946" y="184338"/>
                    <a:pt x="20602" y="184338"/>
                    <a:pt x="233" y="184338"/>
                  </a:cubicBezTo>
                  <a:lnTo>
                    <a:pt x="233" y="193778"/>
                  </a:lnTo>
                  <a:cubicBezTo>
                    <a:pt x="10569" y="193473"/>
                    <a:pt x="26378" y="192864"/>
                    <a:pt x="34282" y="192864"/>
                  </a:cubicBezTo>
                  <a:cubicBezTo>
                    <a:pt x="42490" y="192864"/>
                    <a:pt x="57995" y="193473"/>
                    <a:pt x="68635" y="193778"/>
                  </a:cubicBezTo>
                  <a:lnTo>
                    <a:pt x="68635" y="184338"/>
                  </a:lnTo>
                  <a:cubicBezTo>
                    <a:pt x="48267" y="184338"/>
                    <a:pt x="44922" y="184338"/>
                    <a:pt x="44922" y="170635"/>
                  </a:cubicBezTo>
                  <a:lnTo>
                    <a:pt x="44922" y="119476"/>
                  </a:lnTo>
                  <a:lnTo>
                    <a:pt x="44922" y="116736"/>
                  </a:lnTo>
                  <a:cubicBezTo>
                    <a:pt x="46442" y="121608"/>
                    <a:pt x="59211" y="138052"/>
                    <a:pt x="82316" y="138052"/>
                  </a:cubicBezTo>
                  <a:cubicBezTo>
                    <a:pt x="118493" y="138052"/>
                    <a:pt x="150110" y="108209"/>
                    <a:pt x="150110" y="68927"/>
                  </a:cubicBezTo>
                  <a:cubicBezTo>
                    <a:pt x="150110" y="30254"/>
                    <a:pt x="120621" y="107"/>
                    <a:pt x="86572" y="107"/>
                  </a:cubicBezTo>
                  <a:cubicBezTo>
                    <a:pt x="62859" y="107"/>
                    <a:pt x="50091" y="13505"/>
                    <a:pt x="44010" y="20205"/>
                  </a:cubicBezTo>
                  <a:close/>
                  <a:moveTo>
                    <a:pt x="44922" y="99987"/>
                  </a:moveTo>
                  <a:lnTo>
                    <a:pt x="44922" y="32081"/>
                  </a:lnTo>
                  <a:cubicBezTo>
                    <a:pt x="53739" y="16550"/>
                    <a:pt x="68635" y="7720"/>
                    <a:pt x="84140" y="7720"/>
                  </a:cubicBezTo>
                  <a:cubicBezTo>
                    <a:pt x="106332" y="7720"/>
                    <a:pt x="124877" y="34517"/>
                    <a:pt x="124877" y="68927"/>
                  </a:cubicBezTo>
                  <a:cubicBezTo>
                    <a:pt x="124877" y="105773"/>
                    <a:pt x="103596" y="131352"/>
                    <a:pt x="81100" y="131352"/>
                  </a:cubicBezTo>
                  <a:cubicBezTo>
                    <a:pt x="68939" y="131352"/>
                    <a:pt x="57387" y="125262"/>
                    <a:pt x="49179" y="112777"/>
                  </a:cubicBezTo>
                  <a:cubicBezTo>
                    <a:pt x="44922" y="106382"/>
                    <a:pt x="44922" y="106078"/>
                    <a:pt x="44922" y="9998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0" name="Freeform: Shape 5279">
              <a:extLst>
                <a:ext uri="{FF2B5EF4-FFF2-40B4-BE49-F238E27FC236}">
                  <a16:creationId xmlns:a16="http://schemas.microsoft.com/office/drawing/2014/main" id="{595F4077-53C1-3F73-7E32-1167088B5F6B}"/>
                </a:ext>
              </a:extLst>
            </p:cNvPr>
            <p:cNvSpPr/>
            <p:nvPr>
              <p:custDataLst>
                <p:tags r:id="rId45"/>
              </p:custDataLst>
            </p:nvPr>
          </p:nvSpPr>
          <p:spPr>
            <a:xfrm>
              <a:off x="8760754" y="5445965"/>
              <a:ext cx="41649" cy="304514"/>
            </a:xfrm>
            <a:custGeom>
              <a:avLst/>
              <a:gdLst>
                <a:gd name="connsiteX0" fmla="*/ 41888 w 41649"/>
                <a:gd name="connsiteY0" fmla="*/ 304621 h 304514"/>
                <a:gd name="connsiteX1" fmla="*/ 41888 w 41649"/>
                <a:gd name="connsiteY1" fmla="*/ 292440 h 304514"/>
                <a:gd name="connsiteX2" fmla="*/ 12399 w 41649"/>
                <a:gd name="connsiteY2" fmla="*/ 292440 h 304514"/>
                <a:gd name="connsiteX3" fmla="*/ 12399 w 41649"/>
                <a:gd name="connsiteY3" fmla="*/ 12287 h 304514"/>
                <a:gd name="connsiteX4" fmla="*/ 41888 w 41649"/>
                <a:gd name="connsiteY4" fmla="*/ 12287 h 304514"/>
                <a:gd name="connsiteX5" fmla="*/ 41888 w 41649"/>
                <a:gd name="connsiteY5" fmla="*/ 107 h 304514"/>
                <a:gd name="connsiteX6" fmla="*/ 238 w 41649"/>
                <a:gd name="connsiteY6" fmla="*/ 107 h 304514"/>
                <a:gd name="connsiteX7" fmla="*/ 238 w 41649"/>
                <a:gd name="connsiteY7" fmla="*/ 304621 h 304514"/>
                <a:gd name="connsiteX8" fmla="*/ 41888 w 41649"/>
                <a:gd name="connsiteY8" fmla="*/ 304621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888" y="304621"/>
                  </a:moveTo>
                  <a:lnTo>
                    <a:pt x="41888" y="292440"/>
                  </a:lnTo>
                  <a:lnTo>
                    <a:pt x="12399" y="292440"/>
                  </a:lnTo>
                  <a:lnTo>
                    <a:pt x="12399" y="12287"/>
                  </a:lnTo>
                  <a:lnTo>
                    <a:pt x="41888" y="12287"/>
                  </a:lnTo>
                  <a:lnTo>
                    <a:pt x="41888" y="107"/>
                  </a:lnTo>
                  <a:lnTo>
                    <a:pt x="238" y="107"/>
                  </a:lnTo>
                  <a:lnTo>
                    <a:pt x="238" y="304621"/>
                  </a:lnTo>
                  <a:lnTo>
                    <a:pt x="41888" y="304621"/>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1" name="Freeform: Shape 5280">
              <a:extLst>
                <a:ext uri="{FF2B5EF4-FFF2-40B4-BE49-F238E27FC236}">
                  <a16:creationId xmlns:a16="http://schemas.microsoft.com/office/drawing/2014/main" id="{A9EBAFB6-7FF4-8453-C5CA-E8B9FD95BA0B}"/>
                </a:ext>
              </a:extLst>
            </p:cNvPr>
            <p:cNvSpPr/>
            <p:nvPr>
              <p:custDataLst>
                <p:tags r:id="rId46"/>
              </p:custDataLst>
            </p:nvPr>
          </p:nvSpPr>
          <p:spPr>
            <a:xfrm>
              <a:off x="8834562" y="5592132"/>
              <a:ext cx="185750" cy="12180"/>
            </a:xfrm>
            <a:custGeom>
              <a:avLst/>
              <a:gdLst>
                <a:gd name="connsiteX0" fmla="*/ 175351 w 185750"/>
                <a:gd name="connsiteY0" fmla="*/ 12287 h 12180"/>
                <a:gd name="connsiteX1" fmla="*/ 185991 w 185750"/>
                <a:gd name="connsiteY1" fmla="*/ 6197 h 12180"/>
                <a:gd name="connsiteX2" fmla="*/ 175351 w 185750"/>
                <a:gd name="connsiteY2" fmla="*/ 107 h 12180"/>
                <a:gd name="connsiteX3" fmla="*/ 10882 w 185750"/>
                <a:gd name="connsiteY3" fmla="*/ 107 h 12180"/>
                <a:gd name="connsiteX4" fmla="*/ 241 w 185750"/>
                <a:gd name="connsiteY4" fmla="*/ 6197 h 12180"/>
                <a:gd name="connsiteX5" fmla="*/ 10882 w 185750"/>
                <a:gd name="connsiteY5" fmla="*/ 12287 h 12180"/>
                <a:gd name="connsiteX6" fmla="*/ 175351 w 185750"/>
                <a:gd name="connsiteY6" fmla="*/ 12287 h 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50" h="12180">
                  <a:moveTo>
                    <a:pt x="175351" y="12287"/>
                  </a:moveTo>
                  <a:cubicBezTo>
                    <a:pt x="180519" y="12287"/>
                    <a:pt x="185991" y="12287"/>
                    <a:pt x="185991" y="6197"/>
                  </a:cubicBezTo>
                  <a:cubicBezTo>
                    <a:pt x="185991" y="107"/>
                    <a:pt x="180519" y="107"/>
                    <a:pt x="175351" y="107"/>
                  </a:cubicBezTo>
                  <a:lnTo>
                    <a:pt x="10882" y="107"/>
                  </a:lnTo>
                  <a:cubicBezTo>
                    <a:pt x="5713" y="107"/>
                    <a:pt x="241" y="107"/>
                    <a:pt x="241" y="6197"/>
                  </a:cubicBezTo>
                  <a:cubicBezTo>
                    <a:pt x="241" y="12287"/>
                    <a:pt x="5713" y="12287"/>
                    <a:pt x="10882" y="12287"/>
                  </a:cubicBezTo>
                  <a:lnTo>
                    <a:pt x="175351" y="1228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2" name="Freeform: Shape 5281">
              <a:extLst>
                <a:ext uri="{FF2B5EF4-FFF2-40B4-BE49-F238E27FC236}">
                  <a16:creationId xmlns:a16="http://schemas.microsoft.com/office/drawing/2014/main" id="{BAB0A9B2-760B-6F73-62C8-869B06C40627}"/>
                </a:ext>
              </a:extLst>
            </p:cNvPr>
            <p:cNvSpPr/>
            <p:nvPr>
              <p:custDataLst>
                <p:tags r:id="rId47"/>
              </p:custDataLst>
            </p:nvPr>
          </p:nvSpPr>
          <p:spPr>
            <a:xfrm>
              <a:off x="9104961" y="5537928"/>
              <a:ext cx="117651" cy="139772"/>
            </a:xfrm>
            <a:custGeom>
              <a:avLst/>
              <a:gdLst>
                <a:gd name="connsiteX0" fmla="*/ 25787 w 117651"/>
                <a:gd name="connsiteY0" fmla="*/ 59792 h 139772"/>
                <a:gd name="connsiteX1" fmla="*/ 63485 w 117651"/>
                <a:gd name="connsiteY1" fmla="*/ 6806 h 139772"/>
                <a:gd name="connsiteX2" fmla="*/ 97838 w 117651"/>
                <a:gd name="connsiteY2" fmla="*/ 59792 h 139772"/>
                <a:gd name="connsiteX3" fmla="*/ 25787 w 117651"/>
                <a:gd name="connsiteY3" fmla="*/ 59792 h 139772"/>
                <a:gd name="connsiteX4" fmla="*/ 25483 w 117651"/>
                <a:gd name="connsiteY4" fmla="*/ 66186 h 139772"/>
                <a:gd name="connsiteX5" fmla="*/ 110302 w 117651"/>
                <a:gd name="connsiteY5" fmla="*/ 66186 h 139772"/>
                <a:gd name="connsiteX6" fmla="*/ 117903 w 117651"/>
                <a:gd name="connsiteY6" fmla="*/ 59792 h 139772"/>
                <a:gd name="connsiteX7" fmla="*/ 63485 w 117651"/>
                <a:gd name="connsiteY7" fmla="*/ 107 h 139772"/>
                <a:gd name="connsiteX8" fmla="*/ 251 w 117651"/>
                <a:gd name="connsiteY8" fmla="*/ 69536 h 139772"/>
                <a:gd name="connsiteX9" fmla="*/ 67133 w 117651"/>
                <a:gd name="connsiteY9" fmla="*/ 139879 h 139772"/>
                <a:gd name="connsiteX10" fmla="*/ 117903 w 117651"/>
                <a:gd name="connsiteY10" fmla="*/ 100292 h 139772"/>
                <a:gd name="connsiteX11" fmla="*/ 113950 w 117651"/>
                <a:gd name="connsiteY11" fmla="*/ 96638 h 139772"/>
                <a:gd name="connsiteX12" fmla="*/ 109998 w 117651"/>
                <a:gd name="connsiteY12" fmla="*/ 100901 h 139772"/>
                <a:gd name="connsiteX13" fmla="*/ 68957 w 117651"/>
                <a:gd name="connsiteY13" fmla="*/ 132266 h 139772"/>
                <a:gd name="connsiteX14" fmla="*/ 34604 w 117651"/>
                <a:gd name="connsiteY14" fmla="*/ 111863 h 139772"/>
                <a:gd name="connsiteX15" fmla="*/ 25483 w 117651"/>
                <a:gd name="connsiteY15" fmla="*/ 66186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51" h="139772">
                  <a:moveTo>
                    <a:pt x="25787" y="59792"/>
                  </a:moveTo>
                  <a:cubicBezTo>
                    <a:pt x="27612" y="14419"/>
                    <a:pt x="53148" y="6806"/>
                    <a:pt x="63485" y="6806"/>
                  </a:cubicBezTo>
                  <a:cubicBezTo>
                    <a:pt x="94798" y="6806"/>
                    <a:pt x="97838" y="47915"/>
                    <a:pt x="97838" y="59792"/>
                  </a:cubicBezTo>
                  <a:lnTo>
                    <a:pt x="25787" y="59792"/>
                  </a:lnTo>
                  <a:close/>
                  <a:moveTo>
                    <a:pt x="25483" y="66186"/>
                  </a:moveTo>
                  <a:lnTo>
                    <a:pt x="110302" y="66186"/>
                  </a:lnTo>
                  <a:cubicBezTo>
                    <a:pt x="116990" y="66186"/>
                    <a:pt x="117903" y="66186"/>
                    <a:pt x="117903" y="59792"/>
                  </a:cubicBezTo>
                  <a:cubicBezTo>
                    <a:pt x="117903" y="29645"/>
                    <a:pt x="101486" y="107"/>
                    <a:pt x="63485" y="107"/>
                  </a:cubicBezTo>
                  <a:cubicBezTo>
                    <a:pt x="28220" y="107"/>
                    <a:pt x="251" y="31472"/>
                    <a:pt x="251" y="69536"/>
                  </a:cubicBezTo>
                  <a:cubicBezTo>
                    <a:pt x="251" y="110341"/>
                    <a:pt x="32172" y="139879"/>
                    <a:pt x="67133" y="139879"/>
                  </a:cubicBezTo>
                  <a:cubicBezTo>
                    <a:pt x="104222" y="139879"/>
                    <a:pt x="117903" y="106078"/>
                    <a:pt x="117903" y="100292"/>
                  </a:cubicBezTo>
                  <a:cubicBezTo>
                    <a:pt x="117903" y="97247"/>
                    <a:pt x="115470" y="96638"/>
                    <a:pt x="113950" y="96638"/>
                  </a:cubicBezTo>
                  <a:cubicBezTo>
                    <a:pt x="111214" y="96638"/>
                    <a:pt x="110606" y="98465"/>
                    <a:pt x="109998" y="100901"/>
                  </a:cubicBezTo>
                  <a:cubicBezTo>
                    <a:pt x="99358" y="132266"/>
                    <a:pt x="71997" y="132266"/>
                    <a:pt x="68957" y="132266"/>
                  </a:cubicBezTo>
                  <a:cubicBezTo>
                    <a:pt x="53756" y="132266"/>
                    <a:pt x="41596" y="123130"/>
                    <a:pt x="34604" y="111863"/>
                  </a:cubicBezTo>
                  <a:cubicBezTo>
                    <a:pt x="25483" y="97247"/>
                    <a:pt x="25483" y="77149"/>
                    <a:pt x="25483" y="66186"/>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3" name="Freeform: Shape 5282">
              <a:extLst>
                <a:ext uri="{FF2B5EF4-FFF2-40B4-BE49-F238E27FC236}">
                  <a16:creationId xmlns:a16="http://schemas.microsoft.com/office/drawing/2014/main" id="{93B7F3F0-F9D0-3F96-F94E-E9831321B683}"/>
                </a:ext>
              </a:extLst>
            </p:cNvPr>
            <p:cNvSpPr/>
            <p:nvPr>
              <p:custDataLst>
                <p:tags r:id="rId48"/>
              </p:custDataLst>
            </p:nvPr>
          </p:nvSpPr>
          <p:spPr>
            <a:xfrm>
              <a:off x="9235213" y="5543105"/>
              <a:ext cx="153220" cy="131245"/>
            </a:xfrm>
            <a:custGeom>
              <a:avLst/>
              <a:gdLst>
                <a:gd name="connsiteX0" fmla="*/ 83858 w 153220"/>
                <a:gd name="connsiteY0" fmla="*/ 59792 h 131245"/>
                <a:gd name="connsiteX1" fmla="*/ 111827 w 153220"/>
                <a:gd name="connsiteY1" fmla="*/ 25381 h 131245"/>
                <a:gd name="connsiteX2" fmla="*/ 148004 w 153220"/>
                <a:gd name="connsiteY2" fmla="*/ 9547 h 131245"/>
                <a:gd name="connsiteX3" fmla="*/ 148004 w 153220"/>
                <a:gd name="connsiteY3" fmla="*/ 107 h 131245"/>
                <a:gd name="connsiteX4" fmla="*/ 123075 w 153220"/>
                <a:gd name="connsiteY4" fmla="*/ 1020 h 131245"/>
                <a:gd name="connsiteX5" fmla="*/ 93890 w 153220"/>
                <a:gd name="connsiteY5" fmla="*/ 107 h 131245"/>
                <a:gd name="connsiteX6" fmla="*/ 93890 w 153220"/>
                <a:gd name="connsiteY6" fmla="*/ 9547 h 131245"/>
                <a:gd name="connsiteX7" fmla="*/ 102706 w 153220"/>
                <a:gd name="connsiteY7" fmla="*/ 18987 h 131245"/>
                <a:gd name="connsiteX8" fmla="*/ 98146 w 153220"/>
                <a:gd name="connsiteY8" fmla="*/ 29645 h 131245"/>
                <a:gd name="connsiteX9" fmla="*/ 79298 w 153220"/>
                <a:gd name="connsiteY9" fmla="*/ 53397 h 131245"/>
                <a:gd name="connsiteX10" fmla="*/ 55585 w 153220"/>
                <a:gd name="connsiteY10" fmla="*/ 22641 h 131245"/>
                <a:gd name="connsiteX11" fmla="*/ 52849 w 153220"/>
                <a:gd name="connsiteY11" fmla="*/ 17160 h 131245"/>
                <a:gd name="connsiteX12" fmla="*/ 63489 w 153220"/>
                <a:gd name="connsiteY12" fmla="*/ 9547 h 131245"/>
                <a:gd name="connsiteX13" fmla="*/ 63489 w 153220"/>
                <a:gd name="connsiteY13" fmla="*/ 107 h 131245"/>
                <a:gd name="connsiteX14" fmla="*/ 30656 w 153220"/>
                <a:gd name="connsiteY14" fmla="*/ 1020 h 131245"/>
                <a:gd name="connsiteX15" fmla="*/ 1775 w 153220"/>
                <a:gd name="connsiteY15" fmla="*/ 107 h 131245"/>
                <a:gd name="connsiteX16" fmla="*/ 1775 w 153220"/>
                <a:gd name="connsiteY16" fmla="*/ 9547 h 131245"/>
                <a:gd name="connsiteX17" fmla="*/ 37648 w 153220"/>
                <a:gd name="connsiteY17" fmla="*/ 28122 h 131245"/>
                <a:gd name="connsiteX18" fmla="*/ 67745 w 153220"/>
                <a:gd name="connsiteY18" fmla="*/ 67404 h 131245"/>
                <a:gd name="connsiteX19" fmla="*/ 39168 w 153220"/>
                <a:gd name="connsiteY19" fmla="*/ 103642 h 131245"/>
                <a:gd name="connsiteX20" fmla="*/ 255 w 153220"/>
                <a:gd name="connsiteY20" fmla="*/ 121912 h 131245"/>
                <a:gd name="connsiteX21" fmla="*/ 255 w 153220"/>
                <a:gd name="connsiteY21" fmla="*/ 131352 h 131245"/>
                <a:gd name="connsiteX22" fmla="*/ 25488 w 153220"/>
                <a:gd name="connsiteY22" fmla="*/ 130439 h 131245"/>
                <a:gd name="connsiteX23" fmla="*/ 54369 w 153220"/>
                <a:gd name="connsiteY23" fmla="*/ 131352 h 131245"/>
                <a:gd name="connsiteX24" fmla="*/ 54369 w 153220"/>
                <a:gd name="connsiteY24" fmla="*/ 121912 h 131245"/>
                <a:gd name="connsiteX25" fmla="*/ 45553 w 153220"/>
                <a:gd name="connsiteY25" fmla="*/ 112472 h 131245"/>
                <a:gd name="connsiteX26" fmla="*/ 72913 w 153220"/>
                <a:gd name="connsiteY26" fmla="*/ 73799 h 131245"/>
                <a:gd name="connsiteX27" fmla="*/ 96018 w 153220"/>
                <a:gd name="connsiteY27" fmla="*/ 104251 h 131245"/>
                <a:gd name="connsiteX28" fmla="*/ 102402 w 153220"/>
                <a:gd name="connsiteY28" fmla="*/ 114300 h 131245"/>
                <a:gd name="connsiteX29" fmla="*/ 91458 w 153220"/>
                <a:gd name="connsiteY29" fmla="*/ 121912 h 131245"/>
                <a:gd name="connsiteX30" fmla="*/ 91458 w 153220"/>
                <a:gd name="connsiteY30" fmla="*/ 131352 h 131245"/>
                <a:gd name="connsiteX31" fmla="*/ 124291 w 153220"/>
                <a:gd name="connsiteY31" fmla="*/ 130439 h 131245"/>
                <a:gd name="connsiteX32" fmla="*/ 153476 w 153220"/>
                <a:gd name="connsiteY32" fmla="*/ 131352 h 131245"/>
                <a:gd name="connsiteX33" fmla="*/ 153476 w 153220"/>
                <a:gd name="connsiteY33" fmla="*/ 121912 h 131245"/>
                <a:gd name="connsiteX34" fmla="*/ 124595 w 153220"/>
                <a:gd name="connsiteY34" fmla="*/ 112472 h 131245"/>
                <a:gd name="connsiteX35" fmla="*/ 83858 w 153220"/>
                <a:gd name="connsiteY35" fmla="*/ 59792 h 13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3220" h="131245">
                  <a:moveTo>
                    <a:pt x="83858" y="59792"/>
                  </a:moveTo>
                  <a:cubicBezTo>
                    <a:pt x="92978" y="48220"/>
                    <a:pt x="104530" y="33299"/>
                    <a:pt x="111827" y="25381"/>
                  </a:cubicBezTo>
                  <a:cubicBezTo>
                    <a:pt x="121251" y="14419"/>
                    <a:pt x="133715" y="9851"/>
                    <a:pt x="148004" y="9547"/>
                  </a:cubicBezTo>
                  <a:lnTo>
                    <a:pt x="148004" y="107"/>
                  </a:lnTo>
                  <a:cubicBezTo>
                    <a:pt x="140100" y="716"/>
                    <a:pt x="130979" y="1020"/>
                    <a:pt x="123075" y="1020"/>
                  </a:cubicBezTo>
                  <a:cubicBezTo>
                    <a:pt x="113955" y="1020"/>
                    <a:pt x="97842" y="411"/>
                    <a:pt x="93890" y="107"/>
                  </a:cubicBezTo>
                  <a:lnTo>
                    <a:pt x="93890" y="9547"/>
                  </a:lnTo>
                  <a:cubicBezTo>
                    <a:pt x="100274" y="10156"/>
                    <a:pt x="102706" y="14114"/>
                    <a:pt x="102706" y="18987"/>
                  </a:cubicBezTo>
                  <a:cubicBezTo>
                    <a:pt x="102706" y="23859"/>
                    <a:pt x="99666" y="27817"/>
                    <a:pt x="98146" y="29645"/>
                  </a:cubicBezTo>
                  <a:lnTo>
                    <a:pt x="79298" y="53397"/>
                  </a:lnTo>
                  <a:lnTo>
                    <a:pt x="55585" y="22641"/>
                  </a:lnTo>
                  <a:cubicBezTo>
                    <a:pt x="52849" y="19596"/>
                    <a:pt x="52849" y="18987"/>
                    <a:pt x="52849" y="17160"/>
                  </a:cubicBezTo>
                  <a:cubicBezTo>
                    <a:pt x="52849" y="12592"/>
                    <a:pt x="57409" y="9851"/>
                    <a:pt x="63489" y="9547"/>
                  </a:cubicBezTo>
                  <a:lnTo>
                    <a:pt x="63489" y="107"/>
                  </a:lnTo>
                  <a:cubicBezTo>
                    <a:pt x="55585" y="411"/>
                    <a:pt x="35520" y="1020"/>
                    <a:pt x="30656" y="1020"/>
                  </a:cubicBezTo>
                  <a:cubicBezTo>
                    <a:pt x="24272" y="1020"/>
                    <a:pt x="9983" y="716"/>
                    <a:pt x="1775" y="107"/>
                  </a:cubicBezTo>
                  <a:lnTo>
                    <a:pt x="1775" y="9547"/>
                  </a:lnTo>
                  <a:cubicBezTo>
                    <a:pt x="23056" y="9547"/>
                    <a:pt x="23360" y="9851"/>
                    <a:pt x="37648" y="28122"/>
                  </a:cubicBezTo>
                  <a:lnTo>
                    <a:pt x="67745" y="67404"/>
                  </a:lnTo>
                  <a:lnTo>
                    <a:pt x="39168" y="103642"/>
                  </a:lnTo>
                  <a:cubicBezTo>
                    <a:pt x="24576" y="121303"/>
                    <a:pt x="6639" y="121912"/>
                    <a:pt x="255" y="121912"/>
                  </a:cubicBezTo>
                  <a:lnTo>
                    <a:pt x="255" y="131352"/>
                  </a:lnTo>
                  <a:cubicBezTo>
                    <a:pt x="8159" y="130743"/>
                    <a:pt x="17584" y="130439"/>
                    <a:pt x="25488" y="130439"/>
                  </a:cubicBezTo>
                  <a:cubicBezTo>
                    <a:pt x="34304" y="130439"/>
                    <a:pt x="47073" y="131048"/>
                    <a:pt x="54369" y="131352"/>
                  </a:cubicBezTo>
                  <a:lnTo>
                    <a:pt x="54369" y="121912"/>
                  </a:lnTo>
                  <a:cubicBezTo>
                    <a:pt x="47681" y="120999"/>
                    <a:pt x="45553" y="117040"/>
                    <a:pt x="45553" y="112472"/>
                  </a:cubicBezTo>
                  <a:cubicBezTo>
                    <a:pt x="45553" y="105773"/>
                    <a:pt x="54369" y="95724"/>
                    <a:pt x="72913" y="73799"/>
                  </a:cubicBezTo>
                  <a:lnTo>
                    <a:pt x="96018" y="104251"/>
                  </a:lnTo>
                  <a:cubicBezTo>
                    <a:pt x="98450" y="107600"/>
                    <a:pt x="102402" y="112472"/>
                    <a:pt x="102402" y="114300"/>
                  </a:cubicBezTo>
                  <a:cubicBezTo>
                    <a:pt x="102402" y="117040"/>
                    <a:pt x="99666" y="121608"/>
                    <a:pt x="91458" y="121912"/>
                  </a:cubicBezTo>
                  <a:lnTo>
                    <a:pt x="91458" y="131352"/>
                  </a:lnTo>
                  <a:cubicBezTo>
                    <a:pt x="100578" y="131048"/>
                    <a:pt x="117603" y="130439"/>
                    <a:pt x="124291" y="130439"/>
                  </a:cubicBezTo>
                  <a:cubicBezTo>
                    <a:pt x="132499" y="130439"/>
                    <a:pt x="144356" y="130743"/>
                    <a:pt x="153476" y="131352"/>
                  </a:cubicBezTo>
                  <a:lnTo>
                    <a:pt x="153476" y="121912"/>
                  </a:lnTo>
                  <a:cubicBezTo>
                    <a:pt x="137060" y="121912"/>
                    <a:pt x="131587" y="121303"/>
                    <a:pt x="124595" y="112472"/>
                  </a:cubicBezTo>
                  <a:lnTo>
                    <a:pt x="83858" y="5979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4" name="Freeform: Shape 5283">
              <a:extLst>
                <a:ext uri="{FF2B5EF4-FFF2-40B4-BE49-F238E27FC236}">
                  <a16:creationId xmlns:a16="http://schemas.microsoft.com/office/drawing/2014/main" id="{830AF38B-F319-32FE-A5F4-6752BD5263D0}"/>
                </a:ext>
              </a:extLst>
            </p:cNvPr>
            <p:cNvSpPr/>
            <p:nvPr>
              <p:custDataLst>
                <p:tags r:id="rId49"/>
              </p:custDataLst>
            </p:nvPr>
          </p:nvSpPr>
          <p:spPr>
            <a:xfrm>
              <a:off x="9400527" y="5539755"/>
              <a:ext cx="149876" cy="193671"/>
            </a:xfrm>
            <a:custGeom>
              <a:avLst/>
              <a:gdLst>
                <a:gd name="connsiteX0" fmla="*/ 44038 w 149876"/>
                <a:gd name="connsiteY0" fmla="*/ 20205 h 193671"/>
                <a:gd name="connsiteX1" fmla="*/ 44038 w 149876"/>
                <a:gd name="connsiteY1" fmla="*/ 107 h 193671"/>
                <a:gd name="connsiteX2" fmla="*/ 260 w 149876"/>
                <a:gd name="connsiteY2" fmla="*/ 3456 h 193671"/>
                <a:gd name="connsiteX3" fmla="*/ 260 w 149876"/>
                <a:gd name="connsiteY3" fmla="*/ 12896 h 193671"/>
                <a:gd name="connsiteX4" fmla="*/ 23973 w 149876"/>
                <a:gd name="connsiteY4" fmla="*/ 28122 h 193671"/>
                <a:gd name="connsiteX5" fmla="*/ 23973 w 149876"/>
                <a:gd name="connsiteY5" fmla="*/ 170635 h 193671"/>
                <a:gd name="connsiteX6" fmla="*/ 260 w 149876"/>
                <a:gd name="connsiteY6" fmla="*/ 184338 h 193671"/>
                <a:gd name="connsiteX7" fmla="*/ 260 w 149876"/>
                <a:gd name="connsiteY7" fmla="*/ 193778 h 193671"/>
                <a:gd name="connsiteX8" fmla="*/ 34309 w 149876"/>
                <a:gd name="connsiteY8" fmla="*/ 192864 h 193671"/>
                <a:gd name="connsiteX9" fmla="*/ 68663 w 149876"/>
                <a:gd name="connsiteY9" fmla="*/ 193778 h 193671"/>
                <a:gd name="connsiteX10" fmla="*/ 68663 w 149876"/>
                <a:gd name="connsiteY10" fmla="*/ 184338 h 193671"/>
                <a:gd name="connsiteX11" fmla="*/ 44950 w 149876"/>
                <a:gd name="connsiteY11" fmla="*/ 170635 h 193671"/>
                <a:gd name="connsiteX12" fmla="*/ 44950 w 149876"/>
                <a:gd name="connsiteY12" fmla="*/ 119476 h 193671"/>
                <a:gd name="connsiteX13" fmla="*/ 44950 w 149876"/>
                <a:gd name="connsiteY13" fmla="*/ 116736 h 193671"/>
                <a:gd name="connsiteX14" fmla="*/ 82343 w 149876"/>
                <a:gd name="connsiteY14" fmla="*/ 138052 h 193671"/>
                <a:gd name="connsiteX15" fmla="*/ 150137 w 149876"/>
                <a:gd name="connsiteY15" fmla="*/ 68927 h 193671"/>
                <a:gd name="connsiteX16" fmla="*/ 86599 w 149876"/>
                <a:gd name="connsiteY16" fmla="*/ 107 h 193671"/>
                <a:gd name="connsiteX17" fmla="*/ 44038 w 149876"/>
                <a:gd name="connsiteY17" fmla="*/ 20205 h 193671"/>
                <a:gd name="connsiteX18" fmla="*/ 44950 w 149876"/>
                <a:gd name="connsiteY18" fmla="*/ 99987 h 193671"/>
                <a:gd name="connsiteX19" fmla="*/ 44950 w 149876"/>
                <a:gd name="connsiteY19" fmla="*/ 32081 h 193671"/>
                <a:gd name="connsiteX20" fmla="*/ 84167 w 149876"/>
                <a:gd name="connsiteY20" fmla="*/ 7720 h 193671"/>
                <a:gd name="connsiteX21" fmla="*/ 124904 w 149876"/>
                <a:gd name="connsiteY21" fmla="*/ 68927 h 193671"/>
                <a:gd name="connsiteX22" fmla="*/ 81127 w 149876"/>
                <a:gd name="connsiteY22" fmla="*/ 131352 h 193671"/>
                <a:gd name="connsiteX23" fmla="*/ 49206 w 149876"/>
                <a:gd name="connsiteY23" fmla="*/ 112777 h 193671"/>
                <a:gd name="connsiteX24" fmla="*/ 44950 w 149876"/>
                <a:gd name="connsiteY24" fmla="*/ 99987 h 19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876" h="193671">
                  <a:moveTo>
                    <a:pt x="44038" y="20205"/>
                  </a:moveTo>
                  <a:lnTo>
                    <a:pt x="44038" y="107"/>
                  </a:lnTo>
                  <a:lnTo>
                    <a:pt x="260" y="3456"/>
                  </a:lnTo>
                  <a:lnTo>
                    <a:pt x="260" y="12896"/>
                  </a:lnTo>
                  <a:cubicBezTo>
                    <a:pt x="21845" y="12896"/>
                    <a:pt x="23973" y="14723"/>
                    <a:pt x="23973" y="28122"/>
                  </a:cubicBezTo>
                  <a:lnTo>
                    <a:pt x="23973" y="170635"/>
                  </a:lnTo>
                  <a:cubicBezTo>
                    <a:pt x="23973" y="184338"/>
                    <a:pt x="20629" y="184338"/>
                    <a:pt x="260" y="184338"/>
                  </a:cubicBezTo>
                  <a:lnTo>
                    <a:pt x="260" y="193778"/>
                  </a:lnTo>
                  <a:cubicBezTo>
                    <a:pt x="10597" y="193473"/>
                    <a:pt x="26405" y="192864"/>
                    <a:pt x="34309" y="192864"/>
                  </a:cubicBezTo>
                  <a:cubicBezTo>
                    <a:pt x="42518" y="192864"/>
                    <a:pt x="58022" y="193473"/>
                    <a:pt x="68663" y="193778"/>
                  </a:cubicBezTo>
                  <a:lnTo>
                    <a:pt x="68663" y="184338"/>
                  </a:lnTo>
                  <a:cubicBezTo>
                    <a:pt x="48294" y="184338"/>
                    <a:pt x="44950" y="184338"/>
                    <a:pt x="44950" y="170635"/>
                  </a:cubicBezTo>
                  <a:lnTo>
                    <a:pt x="44950" y="119476"/>
                  </a:lnTo>
                  <a:lnTo>
                    <a:pt x="44950" y="116736"/>
                  </a:lnTo>
                  <a:cubicBezTo>
                    <a:pt x="46470" y="121608"/>
                    <a:pt x="59238" y="138052"/>
                    <a:pt x="82343" y="138052"/>
                  </a:cubicBezTo>
                  <a:cubicBezTo>
                    <a:pt x="118520" y="138052"/>
                    <a:pt x="150137" y="108209"/>
                    <a:pt x="150137" y="68927"/>
                  </a:cubicBezTo>
                  <a:cubicBezTo>
                    <a:pt x="150137" y="30254"/>
                    <a:pt x="120648" y="107"/>
                    <a:pt x="86599" y="107"/>
                  </a:cubicBezTo>
                  <a:cubicBezTo>
                    <a:pt x="62886" y="107"/>
                    <a:pt x="50118" y="13505"/>
                    <a:pt x="44038" y="20205"/>
                  </a:cubicBezTo>
                  <a:close/>
                  <a:moveTo>
                    <a:pt x="44950" y="99987"/>
                  </a:moveTo>
                  <a:lnTo>
                    <a:pt x="44950" y="32081"/>
                  </a:lnTo>
                  <a:cubicBezTo>
                    <a:pt x="53766" y="16550"/>
                    <a:pt x="68663" y="7720"/>
                    <a:pt x="84167" y="7720"/>
                  </a:cubicBezTo>
                  <a:cubicBezTo>
                    <a:pt x="106360" y="7720"/>
                    <a:pt x="124904" y="34517"/>
                    <a:pt x="124904" y="68927"/>
                  </a:cubicBezTo>
                  <a:cubicBezTo>
                    <a:pt x="124904" y="105773"/>
                    <a:pt x="103624" y="131352"/>
                    <a:pt x="81127" y="131352"/>
                  </a:cubicBezTo>
                  <a:cubicBezTo>
                    <a:pt x="68967" y="131352"/>
                    <a:pt x="57414" y="125262"/>
                    <a:pt x="49206" y="112777"/>
                  </a:cubicBezTo>
                  <a:cubicBezTo>
                    <a:pt x="44950" y="106382"/>
                    <a:pt x="44950" y="106078"/>
                    <a:pt x="44950" y="9998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5" name="Freeform: Shape 5284">
              <a:extLst>
                <a:ext uri="{FF2B5EF4-FFF2-40B4-BE49-F238E27FC236}">
                  <a16:creationId xmlns:a16="http://schemas.microsoft.com/office/drawing/2014/main" id="{202CB873-7DCF-A364-63A9-96438AFDB3BF}"/>
                </a:ext>
              </a:extLst>
            </p:cNvPr>
            <p:cNvSpPr/>
            <p:nvPr>
              <p:custDataLst>
                <p:tags r:id="rId50"/>
              </p:custDataLst>
            </p:nvPr>
          </p:nvSpPr>
          <p:spPr>
            <a:xfrm>
              <a:off x="9591007" y="5445965"/>
              <a:ext cx="70530" cy="304514"/>
            </a:xfrm>
            <a:custGeom>
              <a:avLst/>
              <a:gdLst>
                <a:gd name="connsiteX0" fmla="*/ 70796 w 70530"/>
                <a:gd name="connsiteY0" fmla="*/ 301576 h 304514"/>
                <a:gd name="connsiteX1" fmla="*/ 65628 w 70530"/>
                <a:gd name="connsiteY1" fmla="*/ 294877 h 304514"/>
                <a:gd name="connsiteX2" fmla="*/ 17898 w 70530"/>
                <a:gd name="connsiteY2" fmla="*/ 152364 h 304514"/>
                <a:gd name="connsiteX3" fmla="*/ 66844 w 70530"/>
                <a:gd name="connsiteY3" fmla="*/ 8329 h 304514"/>
                <a:gd name="connsiteX4" fmla="*/ 70796 w 70530"/>
                <a:gd name="connsiteY4" fmla="*/ 3152 h 304514"/>
                <a:gd name="connsiteX5" fmla="*/ 67756 w 70530"/>
                <a:gd name="connsiteY5" fmla="*/ 107 h 304514"/>
                <a:gd name="connsiteX6" fmla="*/ 19419 w 70530"/>
                <a:gd name="connsiteY6" fmla="*/ 59487 h 304514"/>
                <a:gd name="connsiteX7" fmla="*/ 266 w 70530"/>
                <a:gd name="connsiteY7" fmla="*/ 152364 h 304514"/>
                <a:gd name="connsiteX8" fmla="*/ 20331 w 70530"/>
                <a:gd name="connsiteY8" fmla="*/ 247372 h 304514"/>
                <a:gd name="connsiteX9" fmla="*/ 67756 w 70530"/>
                <a:gd name="connsiteY9" fmla="*/ 304621 h 304514"/>
                <a:gd name="connsiteX10" fmla="*/ 70796 w 70530"/>
                <a:gd name="connsiteY10" fmla="*/ 301576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796" y="301576"/>
                  </a:moveTo>
                  <a:cubicBezTo>
                    <a:pt x="70796" y="300662"/>
                    <a:pt x="70796" y="300053"/>
                    <a:pt x="65628" y="294877"/>
                  </a:cubicBezTo>
                  <a:cubicBezTo>
                    <a:pt x="27627" y="256508"/>
                    <a:pt x="17898" y="198955"/>
                    <a:pt x="17898" y="152364"/>
                  </a:cubicBezTo>
                  <a:cubicBezTo>
                    <a:pt x="17898" y="99378"/>
                    <a:pt x="29451" y="46393"/>
                    <a:pt x="66844" y="8329"/>
                  </a:cubicBezTo>
                  <a:cubicBezTo>
                    <a:pt x="70796" y="4674"/>
                    <a:pt x="70796" y="4065"/>
                    <a:pt x="70796" y="3152"/>
                  </a:cubicBezTo>
                  <a:cubicBezTo>
                    <a:pt x="70796" y="1020"/>
                    <a:pt x="69580" y="107"/>
                    <a:pt x="67756" y="107"/>
                  </a:cubicBezTo>
                  <a:cubicBezTo>
                    <a:pt x="64716" y="107"/>
                    <a:pt x="37355" y="20814"/>
                    <a:pt x="19419" y="59487"/>
                  </a:cubicBezTo>
                  <a:cubicBezTo>
                    <a:pt x="3914" y="92984"/>
                    <a:pt x="266" y="126785"/>
                    <a:pt x="266" y="152364"/>
                  </a:cubicBezTo>
                  <a:cubicBezTo>
                    <a:pt x="266" y="176116"/>
                    <a:pt x="3610" y="212962"/>
                    <a:pt x="20331" y="247372"/>
                  </a:cubicBezTo>
                  <a:cubicBezTo>
                    <a:pt x="38571" y="284828"/>
                    <a:pt x="64716" y="304621"/>
                    <a:pt x="67756" y="304621"/>
                  </a:cubicBezTo>
                  <a:cubicBezTo>
                    <a:pt x="69580" y="304621"/>
                    <a:pt x="70796" y="303707"/>
                    <a:pt x="70796" y="301576"/>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6" name="Freeform: Shape 5285">
              <a:extLst>
                <a:ext uri="{FF2B5EF4-FFF2-40B4-BE49-F238E27FC236}">
                  <a16:creationId xmlns:a16="http://schemas.microsoft.com/office/drawing/2014/main" id="{EEED293F-098D-6F67-D69E-B185EB647415}"/>
                </a:ext>
              </a:extLst>
            </p:cNvPr>
            <p:cNvSpPr/>
            <p:nvPr>
              <p:custDataLst>
                <p:tags r:id="rId51"/>
              </p:custDataLst>
            </p:nvPr>
          </p:nvSpPr>
          <p:spPr>
            <a:xfrm>
              <a:off x="9704369" y="5592132"/>
              <a:ext cx="185750" cy="12180"/>
            </a:xfrm>
            <a:custGeom>
              <a:avLst/>
              <a:gdLst>
                <a:gd name="connsiteX0" fmla="*/ 175379 w 185750"/>
                <a:gd name="connsiteY0" fmla="*/ 12287 h 12180"/>
                <a:gd name="connsiteX1" fmla="*/ 186020 w 185750"/>
                <a:gd name="connsiteY1" fmla="*/ 6197 h 12180"/>
                <a:gd name="connsiteX2" fmla="*/ 175379 w 185750"/>
                <a:gd name="connsiteY2" fmla="*/ 107 h 12180"/>
                <a:gd name="connsiteX3" fmla="*/ 10910 w 185750"/>
                <a:gd name="connsiteY3" fmla="*/ 107 h 12180"/>
                <a:gd name="connsiteX4" fmla="*/ 270 w 185750"/>
                <a:gd name="connsiteY4" fmla="*/ 6197 h 12180"/>
                <a:gd name="connsiteX5" fmla="*/ 10910 w 185750"/>
                <a:gd name="connsiteY5" fmla="*/ 12287 h 12180"/>
                <a:gd name="connsiteX6" fmla="*/ 175379 w 185750"/>
                <a:gd name="connsiteY6" fmla="*/ 12287 h 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50" h="12180">
                  <a:moveTo>
                    <a:pt x="175379" y="12287"/>
                  </a:moveTo>
                  <a:cubicBezTo>
                    <a:pt x="180548" y="12287"/>
                    <a:pt x="186020" y="12287"/>
                    <a:pt x="186020" y="6197"/>
                  </a:cubicBezTo>
                  <a:cubicBezTo>
                    <a:pt x="186020" y="107"/>
                    <a:pt x="180548" y="107"/>
                    <a:pt x="175379" y="107"/>
                  </a:cubicBezTo>
                  <a:lnTo>
                    <a:pt x="10910" y="107"/>
                  </a:lnTo>
                  <a:cubicBezTo>
                    <a:pt x="5742" y="107"/>
                    <a:pt x="270" y="107"/>
                    <a:pt x="270" y="6197"/>
                  </a:cubicBezTo>
                  <a:cubicBezTo>
                    <a:pt x="270" y="12287"/>
                    <a:pt x="5742" y="12287"/>
                    <a:pt x="10910" y="12287"/>
                  </a:cubicBezTo>
                  <a:lnTo>
                    <a:pt x="175379" y="1228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7" name="Freeform: Shape 5286">
              <a:extLst>
                <a:ext uri="{FF2B5EF4-FFF2-40B4-BE49-F238E27FC236}">
                  <a16:creationId xmlns:a16="http://schemas.microsoft.com/office/drawing/2014/main" id="{C7FBC365-A3F9-D9A0-CF72-ACD81D3752D3}"/>
                </a:ext>
              </a:extLst>
            </p:cNvPr>
            <p:cNvSpPr/>
            <p:nvPr>
              <p:custDataLst>
                <p:tags r:id="rId52"/>
              </p:custDataLst>
            </p:nvPr>
          </p:nvSpPr>
          <p:spPr>
            <a:xfrm>
              <a:off x="9928661" y="5539755"/>
              <a:ext cx="128900" cy="137944"/>
            </a:xfrm>
            <a:custGeom>
              <a:avLst/>
              <a:gdLst>
                <a:gd name="connsiteX0" fmla="*/ 27638 w 128900"/>
                <a:gd name="connsiteY0" fmla="*/ 109427 h 137944"/>
                <a:gd name="connsiteX1" fmla="*/ 63816 w 128900"/>
                <a:gd name="connsiteY1" fmla="*/ 74713 h 137944"/>
                <a:gd name="connsiteX2" fmla="*/ 93609 w 128900"/>
                <a:gd name="connsiteY2" fmla="*/ 47306 h 137944"/>
                <a:gd name="connsiteX3" fmla="*/ 129178 w 128900"/>
                <a:gd name="connsiteY3" fmla="*/ 3152 h 137944"/>
                <a:gd name="connsiteX4" fmla="*/ 125834 w 128900"/>
                <a:gd name="connsiteY4" fmla="*/ 107 h 137944"/>
                <a:gd name="connsiteX5" fmla="*/ 121273 w 128900"/>
                <a:gd name="connsiteY5" fmla="*/ 3456 h 137944"/>
                <a:gd name="connsiteX6" fmla="*/ 98473 w 128900"/>
                <a:gd name="connsiteY6" fmla="*/ 22945 h 137944"/>
                <a:gd name="connsiteX7" fmla="*/ 82968 w 128900"/>
                <a:gd name="connsiteY7" fmla="*/ 13201 h 137944"/>
                <a:gd name="connsiteX8" fmla="*/ 61991 w 128900"/>
                <a:gd name="connsiteY8" fmla="*/ 107 h 137944"/>
                <a:gd name="connsiteX9" fmla="*/ 25206 w 128900"/>
                <a:gd name="connsiteY9" fmla="*/ 34821 h 137944"/>
                <a:gd name="connsiteX10" fmla="*/ 28854 w 128900"/>
                <a:gd name="connsiteY10" fmla="*/ 38171 h 137944"/>
                <a:gd name="connsiteX11" fmla="*/ 32807 w 128900"/>
                <a:gd name="connsiteY11" fmla="*/ 34821 h 137944"/>
                <a:gd name="connsiteX12" fmla="*/ 58647 w 128900"/>
                <a:gd name="connsiteY12" fmla="*/ 20509 h 137944"/>
                <a:gd name="connsiteX13" fmla="*/ 77800 w 128900"/>
                <a:gd name="connsiteY13" fmla="*/ 25077 h 137944"/>
                <a:gd name="connsiteX14" fmla="*/ 101209 w 128900"/>
                <a:gd name="connsiteY14" fmla="*/ 29645 h 137944"/>
                <a:gd name="connsiteX15" fmla="*/ 58951 w 128900"/>
                <a:gd name="connsiteY15" fmla="*/ 69536 h 137944"/>
                <a:gd name="connsiteX16" fmla="*/ 31590 w 128900"/>
                <a:gd name="connsiteY16" fmla="*/ 95115 h 137944"/>
                <a:gd name="connsiteX17" fmla="*/ 277 w 128900"/>
                <a:gd name="connsiteY17" fmla="*/ 135007 h 137944"/>
                <a:gd name="connsiteX18" fmla="*/ 3926 w 128900"/>
                <a:gd name="connsiteY18" fmla="*/ 138052 h 137944"/>
                <a:gd name="connsiteX19" fmla="*/ 8790 w 128900"/>
                <a:gd name="connsiteY19" fmla="*/ 134093 h 137944"/>
                <a:gd name="connsiteX20" fmla="*/ 34631 w 128900"/>
                <a:gd name="connsiteY20" fmla="*/ 115213 h 137944"/>
                <a:gd name="connsiteX21" fmla="*/ 52263 w 128900"/>
                <a:gd name="connsiteY21" fmla="*/ 126785 h 137944"/>
                <a:gd name="connsiteX22" fmla="*/ 71720 w 128900"/>
                <a:gd name="connsiteY22" fmla="*/ 138052 h 137944"/>
                <a:gd name="connsiteX23" fmla="*/ 119449 w 128900"/>
                <a:gd name="connsiteY23" fmla="*/ 91156 h 137944"/>
                <a:gd name="connsiteX24" fmla="*/ 115801 w 128900"/>
                <a:gd name="connsiteY24" fmla="*/ 88111 h 137944"/>
                <a:gd name="connsiteX25" fmla="*/ 111545 w 128900"/>
                <a:gd name="connsiteY25" fmla="*/ 92070 h 137944"/>
                <a:gd name="connsiteX26" fmla="*/ 75064 w 128900"/>
                <a:gd name="connsiteY26" fmla="*/ 117649 h 137944"/>
                <a:gd name="connsiteX27" fmla="*/ 57127 w 128900"/>
                <a:gd name="connsiteY27" fmla="*/ 113691 h 137944"/>
                <a:gd name="connsiteX28" fmla="*/ 35847 w 128900"/>
                <a:gd name="connsiteY28" fmla="*/ 108514 h 137944"/>
                <a:gd name="connsiteX29" fmla="*/ 27638 w 128900"/>
                <a:gd name="connsiteY29" fmla="*/ 109427 h 1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8900" h="137944">
                  <a:moveTo>
                    <a:pt x="27638" y="109427"/>
                  </a:moveTo>
                  <a:cubicBezTo>
                    <a:pt x="44055" y="91766"/>
                    <a:pt x="52871" y="84153"/>
                    <a:pt x="63816" y="74713"/>
                  </a:cubicBezTo>
                  <a:cubicBezTo>
                    <a:pt x="63816" y="74408"/>
                    <a:pt x="82664" y="58269"/>
                    <a:pt x="93609" y="47306"/>
                  </a:cubicBezTo>
                  <a:cubicBezTo>
                    <a:pt x="122489" y="18987"/>
                    <a:pt x="129178" y="4370"/>
                    <a:pt x="129178" y="3152"/>
                  </a:cubicBezTo>
                  <a:cubicBezTo>
                    <a:pt x="129178" y="107"/>
                    <a:pt x="126442" y="107"/>
                    <a:pt x="125834" y="107"/>
                  </a:cubicBezTo>
                  <a:cubicBezTo>
                    <a:pt x="123706" y="107"/>
                    <a:pt x="122793" y="716"/>
                    <a:pt x="121273" y="3456"/>
                  </a:cubicBezTo>
                  <a:cubicBezTo>
                    <a:pt x="112153" y="18073"/>
                    <a:pt x="105769" y="22945"/>
                    <a:pt x="98473" y="22945"/>
                  </a:cubicBezTo>
                  <a:cubicBezTo>
                    <a:pt x="91176" y="22945"/>
                    <a:pt x="87528" y="18378"/>
                    <a:pt x="82968" y="13201"/>
                  </a:cubicBezTo>
                  <a:cubicBezTo>
                    <a:pt x="77192" y="6197"/>
                    <a:pt x="72024" y="107"/>
                    <a:pt x="61991" y="107"/>
                  </a:cubicBezTo>
                  <a:cubicBezTo>
                    <a:pt x="39191" y="107"/>
                    <a:pt x="25206" y="28427"/>
                    <a:pt x="25206" y="34821"/>
                  </a:cubicBezTo>
                  <a:cubicBezTo>
                    <a:pt x="25206" y="36344"/>
                    <a:pt x="26118" y="38171"/>
                    <a:pt x="28854" y="38171"/>
                  </a:cubicBezTo>
                  <a:cubicBezTo>
                    <a:pt x="31591" y="38171"/>
                    <a:pt x="32199" y="36648"/>
                    <a:pt x="32807" y="34821"/>
                  </a:cubicBezTo>
                  <a:cubicBezTo>
                    <a:pt x="38583" y="20814"/>
                    <a:pt x="56215" y="20509"/>
                    <a:pt x="58647" y="20509"/>
                  </a:cubicBezTo>
                  <a:cubicBezTo>
                    <a:pt x="65032" y="20509"/>
                    <a:pt x="70808" y="22641"/>
                    <a:pt x="77800" y="25077"/>
                  </a:cubicBezTo>
                  <a:cubicBezTo>
                    <a:pt x="89960" y="29645"/>
                    <a:pt x="93305" y="29645"/>
                    <a:pt x="101209" y="29645"/>
                  </a:cubicBezTo>
                  <a:cubicBezTo>
                    <a:pt x="90264" y="42739"/>
                    <a:pt x="64728" y="64664"/>
                    <a:pt x="58951" y="69536"/>
                  </a:cubicBezTo>
                  <a:lnTo>
                    <a:pt x="31590" y="95115"/>
                  </a:lnTo>
                  <a:cubicBezTo>
                    <a:pt x="10918" y="115518"/>
                    <a:pt x="277" y="132875"/>
                    <a:pt x="277" y="135007"/>
                  </a:cubicBezTo>
                  <a:cubicBezTo>
                    <a:pt x="277" y="138052"/>
                    <a:pt x="3318" y="138052"/>
                    <a:pt x="3926" y="138052"/>
                  </a:cubicBezTo>
                  <a:cubicBezTo>
                    <a:pt x="6358" y="138052"/>
                    <a:pt x="6966" y="137443"/>
                    <a:pt x="8790" y="134093"/>
                  </a:cubicBezTo>
                  <a:cubicBezTo>
                    <a:pt x="15782" y="123435"/>
                    <a:pt x="24902" y="115213"/>
                    <a:pt x="34631" y="115213"/>
                  </a:cubicBezTo>
                  <a:cubicBezTo>
                    <a:pt x="41623" y="115213"/>
                    <a:pt x="44663" y="117954"/>
                    <a:pt x="52263" y="126785"/>
                  </a:cubicBezTo>
                  <a:cubicBezTo>
                    <a:pt x="57431" y="133179"/>
                    <a:pt x="62904" y="138052"/>
                    <a:pt x="71720" y="138052"/>
                  </a:cubicBezTo>
                  <a:cubicBezTo>
                    <a:pt x="101817" y="138052"/>
                    <a:pt x="119449" y="99378"/>
                    <a:pt x="119449" y="91156"/>
                  </a:cubicBezTo>
                  <a:cubicBezTo>
                    <a:pt x="119449" y="89634"/>
                    <a:pt x="118233" y="88111"/>
                    <a:pt x="115801" y="88111"/>
                  </a:cubicBezTo>
                  <a:cubicBezTo>
                    <a:pt x="113065" y="88111"/>
                    <a:pt x="112457" y="89938"/>
                    <a:pt x="111545" y="92070"/>
                  </a:cubicBezTo>
                  <a:cubicBezTo>
                    <a:pt x="104553" y="111863"/>
                    <a:pt x="85096" y="117649"/>
                    <a:pt x="75064" y="117649"/>
                  </a:cubicBezTo>
                  <a:cubicBezTo>
                    <a:pt x="68984" y="117649"/>
                    <a:pt x="63512" y="115822"/>
                    <a:pt x="57127" y="113691"/>
                  </a:cubicBezTo>
                  <a:cubicBezTo>
                    <a:pt x="46791" y="109732"/>
                    <a:pt x="42231" y="108514"/>
                    <a:pt x="35847" y="108514"/>
                  </a:cubicBezTo>
                  <a:cubicBezTo>
                    <a:pt x="35239" y="108514"/>
                    <a:pt x="30374" y="108514"/>
                    <a:pt x="27638" y="10942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8" name="Freeform: Shape 5287">
              <a:extLst>
                <a:ext uri="{FF2B5EF4-FFF2-40B4-BE49-F238E27FC236}">
                  <a16:creationId xmlns:a16="http://schemas.microsoft.com/office/drawing/2014/main" id="{151824E2-A778-DED0-900E-350199ED57DA}"/>
                </a:ext>
              </a:extLst>
            </p:cNvPr>
            <p:cNvSpPr/>
            <p:nvPr>
              <p:custDataLst>
                <p:tags r:id="rId53"/>
              </p:custDataLst>
            </p:nvPr>
          </p:nvSpPr>
          <p:spPr>
            <a:xfrm>
              <a:off x="10087668" y="5445965"/>
              <a:ext cx="70530" cy="304514"/>
            </a:xfrm>
            <a:custGeom>
              <a:avLst/>
              <a:gdLst>
                <a:gd name="connsiteX0" fmla="*/ 70813 w 70530"/>
                <a:gd name="connsiteY0" fmla="*/ 152364 h 304514"/>
                <a:gd name="connsiteX1" fmla="*/ 50748 w 70530"/>
                <a:gd name="connsiteY1" fmla="*/ 57355 h 304514"/>
                <a:gd name="connsiteX2" fmla="*/ 3323 w 70530"/>
                <a:gd name="connsiteY2" fmla="*/ 107 h 304514"/>
                <a:gd name="connsiteX3" fmla="*/ 283 w 70530"/>
                <a:gd name="connsiteY3" fmla="*/ 3152 h 304514"/>
                <a:gd name="connsiteX4" fmla="*/ 6059 w 70530"/>
                <a:gd name="connsiteY4" fmla="*/ 10156 h 304514"/>
                <a:gd name="connsiteX5" fmla="*/ 53180 w 70530"/>
                <a:gd name="connsiteY5" fmla="*/ 152364 h 304514"/>
                <a:gd name="connsiteX6" fmla="*/ 4235 w 70530"/>
                <a:gd name="connsiteY6" fmla="*/ 296399 h 304514"/>
                <a:gd name="connsiteX7" fmla="*/ 283 w 70530"/>
                <a:gd name="connsiteY7" fmla="*/ 301576 h 304514"/>
                <a:gd name="connsiteX8" fmla="*/ 3323 w 70530"/>
                <a:gd name="connsiteY8" fmla="*/ 304621 h 304514"/>
                <a:gd name="connsiteX9" fmla="*/ 51660 w 70530"/>
                <a:gd name="connsiteY9" fmla="*/ 245241 h 304514"/>
                <a:gd name="connsiteX10" fmla="*/ 70813 w 70530"/>
                <a:gd name="connsiteY10" fmla="*/ 15236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813" y="152364"/>
                  </a:moveTo>
                  <a:cubicBezTo>
                    <a:pt x="70813" y="128612"/>
                    <a:pt x="67469" y="91766"/>
                    <a:pt x="50748" y="57355"/>
                  </a:cubicBezTo>
                  <a:cubicBezTo>
                    <a:pt x="32508" y="19900"/>
                    <a:pt x="6363" y="107"/>
                    <a:pt x="3323" y="107"/>
                  </a:cubicBezTo>
                  <a:cubicBezTo>
                    <a:pt x="1499" y="107"/>
                    <a:pt x="283" y="1325"/>
                    <a:pt x="283" y="3152"/>
                  </a:cubicBezTo>
                  <a:cubicBezTo>
                    <a:pt x="283" y="4065"/>
                    <a:pt x="283" y="4674"/>
                    <a:pt x="6059" y="10156"/>
                  </a:cubicBezTo>
                  <a:cubicBezTo>
                    <a:pt x="35852" y="40303"/>
                    <a:pt x="53180" y="88720"/>
                    <a:pt x="53180" y="152364"/>
                  </a:cubicBezTo>
                  <a:cubicBezTo>
                    <a:pt x="53180" y="204436"/>
                    <a:pt x="41932" y="258030"/>
                    <a:pt x="4235" y="296399"/>
                  </a:cubicBezTo>
                  <a:cubicBezTo>
                    <a:pt x="283" y="300053"/>
                    <a:pt x="283" y="300662"/>
                    <a:pt x="283" y="301576"/>
                  </a:cubicBezTo>
                  <a:cubicBezTo>
                    <a:pt x="283" y="303403"/>
                    <a:pt x="1499" y="304621"/>
                    <a:pt x="3323" y="304621"/>
                  </a:cubicBezTo>
                  <a:cubicBezTo>
                    <a:pt x="6363" y="304621"/>
                    <a:pt x="33724" y="283914"/>
                    <a:pt x="51660" y="245241"/>
                  </a:cubicBezTo>
                  <a:cubicBezTo>
                    <a:pt x="67165" y="211744"/>
                    <a:pt x="70813" y="177943"/>
                    <a:pt x="70813" y="15236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89" name="Freeform: Shape 5288">
              <a:extLst>
                <a:ext uri="{FF2B5EF4-FFF2-40B4-BE49-F238E27FC236}">
                  <a16:creationId xmlns:a16="http://schemas.microsoft.com/office/drawing/2014/main" id="{80E64F0B-C39E-EBEF-23D3-CC090E41E64A}"/>
                </a:ext>
              </a:extLst>
            </p:cNvPr>
            <p:cNvSpPr/>
            <p:nvPr>
              <p:custDataLst>
                <p:tags r:id="rId54"/>
              </p:custDataLst>
            </p:nvPr>
          </p:nvSpPr>
          <p:spPr>
            <a:xfrm>
              <a:off x="10281354" y="5592132"/>
              <a:ext cx="185750" cy="12180"/>
            </a:xfrm>
            <a:custGeom>
              <a:avLst/>
              <a:gdLst>
                <a:gd name="connsiteX0" fmla="*/ 175398 w 185750"/>
                <a:gd name="connsiteY0" fmla="*/ 12287 h 12180"/>
                <a:gd name="connsiteX1" fmla="*/ 186039 w 185750"/>
                <a:gd name="connsiteY1" fmla="*/ 6197 h 12180"/>
                <a:gd name="connsiteX2" fmla="*/ 175398 w 185750"/>
                <a:gd name="connsiteY2" fmla="*/ 107 h 12180"/>
                <a:gd name="connsiteX3" fmla="*/ 10929 w 185750"/>
                <a:gd name="connsiteY3" fmla="*/ 107 h 12180"/>
                <a:gd name="connsiteX4" fmla="*/ 289 w 185750"/>
                <a:gd name="connsiteY4" fmla="*/ 6197 h 12180"/>
                <a:gd name="connsiteX5" fmla="*/ 10929 w 185750"/>
                <a:gd name="connsiteY5" fmla="*/ 12287 h 12180"/>
                <a:gd name="connsiteX6" fmla="*/ 175398 w 185750"/>
                <a:gd name="connsiteY6" fmla="*/ 12287 h 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50" h="12180">
                  <a:moveTo>
                    <a:pt x="175398" y="12287"/>
                  </a:moveTo>
                  <a:cubicBezTo>
                    <a:pt x="180567" y="12287"/>
                    <a:pt x="186039" y="12287"/>
                    <a:pt x="186039" y="6197"/>
                  </a:cubicBezTo>
                  <a:cubicBezTo>
                    <a:pt x="186039" y="107"/>
                    <a:pt x="180567" y="107"/>
                    <a:pt x="175398" y="107"/>
                  </a:cubicBezTo>
                  <a:lnTo>
                    <a:pt x="10929" y="107"/>
                  </a:lnTo>
                  <a:cubicBezTo>
                    <a:pt x="5761" y="107"/>
                    <a:pt x="289" y="107"/>
                    <a:pt x="289" y="6197"/>
                  </a:cubicBezTo>
                  <a:cubicBezTo>
                    <a:pt x="289" y="12287"/>
                    <a:pt x="5761" y="12287"/>
                    <a:pt x="10929" y="12287"/>
                  </a:cubicBezTo>
                  <a:lnTo>
                    <a:pt x="175398" y="1228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0" name="Freeform: Shape 5289">
              <a:extLst>
                <a:ext uri="{FF2B5EF4-FFF2-40B4-BE49-F238E27FC236}">
                  <a16:creationId xmlns:a16="http://schemas.microsoft.com/office/drawing/2014/main" id="{E47344DB-3345-2E13-8B87-D67C0A8ADEC5}"/>
                </a:ext>
              </a:extLst>
            </p:cNvPr>
            <p:cNvSpPr/>
            <p:nvPr>
              <p:custDataLst>
                <p:tags r:id="rId55"/>
              </p:custDataLst>
            </p:nvPr>
          </p:nvSpPr>
          <p:spPr>
            <a:xfrm>
              <a:off x="10573203" y="5539755"/>
              <a:ext cx="128900" cy="137944"/>
            </a:xfrm>
            <a:custGeom>
              <a:avLst/>
              <a:gdLst>
                <a:gd name="connsiteX0" fmla="*/ 27659 w 128900"/>
                <a:gd name="connsiteY0" fmla="*/ 109427 h 137944"/>
                <a:gd name="connsiteX1" fmla="*/ 63837 w 128900"/>
                <a:gd name="connsiteY1" fmla="*/ 74713 h 137944"/>
                <a:gd name="connsiteX2" fmla="*/ 93630 w 128900"/>
                <a:gd name="connsiteY2" fmla="*/ 47306 h 137944"/>
                <a:gd name="connsiteX3" fmla="*/ 129199 w 128900"/>
                <a:gd name="connsiteY3" fmla="*/ 3152 h 137944"/>
                <a:gd name="connsiteX4" fmla="*/ 125855 w 128900"/>
                <a:gd name="connsiteY4" fmla="*/ 107 h 137944"/>
                <a:gd name="connsiteX5" fmla="*/ 121295 w 128900"/>
                <a:gd name="connsiteY5" fmla="*/ 3456 h 137944"/>
                <a:gd name="connsiteX6" fmla="*/ 98494 w 128900"/>
                <a:gd name="connsiteY6" fmla="*/ 22945 h 137944"/>
                <a:gd name="connsiteX7" fmla="*/ 82989 w 128900"/>
                <a:gd name="connsiteY7" fmla="*/ 13201 h 137944"/>
                <a:gd name="connsiteX8" fmla="*/ 62013 w 128900"/>
                <a:gd name="connsiteY8" fmla="*/ 107 h 137944"/>
                <a:gd name="connsiteX9" fmla="*/ 25227 w 128900"/>
                <a:gd name="connsiteY9" fmla="*/ 34821 h 137944"/>
                <a:gd name="connsiteX10" fmla="*/ 28876 w 128900"/>
                <a:gd name="connsiteY10" fmla="*/ 38171 h 137944"/>
                <a:gd name="connsiteX11" fmla="*/ 32828 w 128900"/>
                <a:gd name="connsiteY11" fmla="*/ 34821 h 137944"/>
                <a:gd name="connsiteX12" fmla="*/ 58668 w 128900"/>
                <a:gd name="connsiteY12" fmla="*/ 20509 h 137944"/>
                <a:gd name="connsiteX13" fmla="*/ 77821 w 128900"/>
                <a:gd name="connsiteY13" fmla="*/ 25077 h 137944"/>
                <a:gd name="connsiteX14" fmla="*/ 101230 w 128900"/>
                <a:gd name="connsiteY14" fmla="*/ 29645 h 137944"/>
                <a:gd name="connsiteX15" fmla="*/ 58973 w 128900"/>
                <a:gd name="connsiteY15" fmla="*/ 69536 h 137944"/>
                <a:gd name="connsiteX16" fmla="*/ 31612 w 128900"/>
                <a:gd name="connsiteY16" fmla="*/ 95115 h 137944"/>
                <a:gd name="connsiteX17" fmla="*/ 299 w 128900"/>
                <a:gd name="connsiteY17" fmla="*/ 135007 h 137944"/>
                <a:gd name="connsiteX18" fmla="*/ 3947 w 128900"/>
                <a:gd name="connsiteY18" fmla="*/ 138052 h 137944"/>
                <a:gd name="connsiteX19" fmla="*/ 8811 w 128900"/>
                <a:gd name="connsiteY19" fmla="*/ 134093 h 137944"/>
                <a:gd name="connsiteX20" fmla="*/ 34652 w 128900"/>
                <a:gd name="connsiteY20" fmla="*/ 115213 h 137944"/>
                <a:gd name="connsiteX21" fmla="*/ 52284 w 128900"/>
                <a:gd name="connsiteY21" fmla="*/ 126785 h 137944"/>
                <a:gd name="connsiteX22" fmla="*/ 71741 w 128900"/>
                <a:gd name="connsiteY22" fmla="*/ 138052 h 137944"/>
                <a:gd name="connsiteX23" fmla="*/ 119470 w 128900"/>
                <a:gd name="connsiteY23" fmla="*/ 91156 h 137944"/>
                <a:gd name="connsiteX24" fmla="*/ 115822 w 128900"/>
                <a:gd name="connsiteY24" fmla="*/ 88111 h 137944"/>
                <a:gd name="connsiteX25" fmla="*/ 111566 w 128900"/>
                <a:gd name="connsiteY25" fmla="*/ 92070 h 137944"/>
                <a:gd name="connsiteX26" fmla="*/ 75085 w 128900"/>
                <a:gd name="connsiteY26" fmla="*/ 117649 h 137944"/>
                <a:gd name="connsiteX27" fmla="*/ 57148 w 128900"/>
                <a:gd name="connsiteY27" fmla="*/ 113691 h 137944"/>
                <a:gd name="connsiteX28" fmla="*/ 35868 w 128900"/>
                <a:gd name="connsiteY28" fmla="*/ 108514 h 137944"/>
                <a:gd name="connsiteX29" fmla="*/ 27659 w 128900"/>
                <a:gd name="connsiteY29" fmla="*/ 109427 h 1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8900" h="137944">
                  <a:moveTo>
                    <a:pt x="27659" y="109427"/>
                  </a:moveTo>
                  <a:cubicBezTo>
                    <a:pt x="44076" y="91766"/>
                    <a:pt x="52892" y="84153"/>
                    <a:pt x="63837" y="74713"/>
                  </a:cubicBezTo>
                  <a:cubicBezTo>
                    <a:pt x="63837" y="74408"/>
                    <a:pt x="82685" y="58269"/>
                    <a:pt x="93630" y="47306"/>
                  </a:cubicBezTo>
                  <a:cubicBezTo>
                    <a:pt x="122511" y="18987"/>
                    <a:pt x="129199" y="4370"/>
                    <a:pt x="129199" y="3152"/>
                  </a:cubicBezTo>
                  <a:cubicBezTo>
                    <a:pt x="129199" y="107"/>
                    <a:pt x="126463" y="107"/>
                    <a:pt x="125855" y="107"/>
                  </a:cubicBezTo>
                  <a:cubicBezTo>
                    <a:pt x="123727" y="107"/>
                    <a:pt x="122815" y="716"/>
                    <a:pt x="121295" y="3456"/>
                  </a:cubicBezTo>
                  <a:cubicBezTo>
                    <a:pt x="112174" y="18073"/>
                    <a:pt x="105790" y="22945"/>
                    <a:pt x="98494" y="22945"/>
                  </a:cubicBezTo>
                  <a:cubicBezTo>
                    <a:pt x="91198" y="22945"/>
                    <a:pt x="87549" y="18378"/>
                    <a:pt x="82989" y="13201"/>
                  </a:cubicBezTo>
                  <a:cubicBezTo>
                    <a:pt x="77213" y="6197"/>
                    <a:pt x="72045" y="107"/>
                    <a:pt x="62013" y="107"/>
                  </a:cubicBezTo>
                  <a:cubicBezTo>
                    <a:pt x="39212" y="107"/>
                    <a:pt x="25227" y="28427"/>
                    <a:pt x="25227" y="34821"/>
                  </a:cubicBezTo>
                  <a:cubicBezTo>
                    <a:pt x="25227" y="36344"/>
                    <a:pt x="26139" y="38171"/>
                    <a:pt x="28876" y="38171"/>
                  </a:cubicBezTo>
                  <a:cubicBezTo>
                    <a:pt x="31612" y="38171"/>
                    <a:pt x="32220" y="36648"/>
                    <a:pt x="32828" y="34821"/>
                  </a:cubicBezTo>
                  <a:cubicBezTo>
                    <a:pt x="38604" y="20814"/>
                    <a:pt x="56236" y="20509"/>
                    <a:pt x="58668" y="20509"/>
                  </a:cubicBezTo>
                  <a:cubicBezTo>
                    <a:pt x="65053" y="20509"/>
                    <a:pt x="70829" y="22641"/>
                    <a:pt x="77821" y="25077"/>
                  </a:cubicBezTo>
                  <a:cubicBezTo>
                    <a:pt x="89982" y="29645"/>
                    <a:pt x="93326" y="29645"/>
                    <a:pt x="101230" y="29645"/>
                  </a:cubicBezTo>
                  <a:cubicBezTo>
                    <a:pt x="90286" y="42739"/>
                    <a:pt x="64749" y="64664"/>
                    <a:pt x="58973" y="69536"/>
                  </a:cubicBezTo>
                  <a:lnTo>
                    <a:pt x="31612" y="95115"/>
                  </a:lnTo>
                  <a:cubicBezTo>
                    <a:pt x="10939" y="115518"/>
                    <a:pt x="299" y="132875"/>
                    <a:pt x="299" y="135007"/>
                  </a:cubicBezTo>
                  <a:cubicBezTo>
                    <a:pt x="299" y="138052"/>
                    <a:pt x="3339" y="138052"/>
                    <a:pt x="3947" y="138052"/>
                  </a:cubicBezTo>
                  <a:cubicBezTo>
                    <a:pt x="6379" y="138052"/>
                    <a:pt x="6987" y="137443"/>
                    <a:pt x="8811" y="134093"/>
                  </a:cubicBezTo>
                  <a:cubicBezTo>
                    <a:pt x="15803" y="123435"/>
                    <a:pt x="24923" y="115213"/>
                    <a:pt x="34652" y="115213"/>
                  </a:cubicBezTo>
                  <a:cubicBezTo>
                    <a:pt x="41644" y="115213"/>
                    <a:pt x="44684" y="117954"/>
                    <a:pt x="52284" y="126785"/>
                  </a:cubicBezTo>
                  <a:cubicBezTo>
                    <a:pt x="57452" y="133179"/>
                    <a:pt x="62925" y="138052"/>
                    <a:pt x="71741" y="138052"/>
                  </a:cubicBezTo>
                  <a:cubicBezTo>
                    <a:pt x="101838" y="138052"/>
                    <a:pt x="119470" y="99378"/>
                    <a:pt x="119470" y="91156"/>
                  </a:cubicBezTo>
                  <a:cubicBezTo>
                    <a:pt x="119470" y="89634"/>
                    <a:pt x="118254" y="88111"/>
                    <a:pt x="115822" y="88111"/>
                  </a:cubicBezTo>
                  <a:cubicBezTo>
                    <a:pt x="113086" y="88111"/>
                    <a:pt x="112478" y="89938"/>
                    <a:pt x="111566" y="92070"/>
                  </a:cubicBezTo>
                  <a:cubicBezTo>
                    <a:pt x="104574" y="111863"/>
                    <a:pt x="85117" y="117649"/>
                    <a:pt x="75085" y="117649"/>
                  </a:cubicBezTo>
                  <a:cubicBezTo>
                    <a:pt x="69005" y="117649"/>
                    <a:pt x="63533" y="115822"/>
                    <a:pt x="57148" y="113691"/>
                  </a:cubicBezTo>
                  <a:cubicBezTo>
                    <a:pt x="46812" y="109732"/>
                    <a:pt x="42252" y="108514"/>
                    <a:pt x="35868" y="108514"/>
                  </a:cubicBezTo>
                  <a:cubicBezTo>
                    <a:pt x="35260" y="108514"/>
                    <a:pt x="30396" y="108514"/>
                    <a:pt x="27659" y="10942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1" name="Freeform: Shape 5290">
              <a:extLst>
                <a:ext uri="{FF2B5EF4-FFF2-40B4-BE49-F238E27FC236}">
                  <a16:creationId xmlns:a16="http://schemas.microsoft.com/office/drawing/2014/main" id="{3D6D6BE4-7AEF-9CA3-ED20-6A29A4684313}"/>
                </a:ext>
              </a:extLst>
            </p:cNvPr>
            <p:cNvSpPr/>
            <p:nvPr>
              <p:custDataLst>
                <p:tags r:id="rId56"/>
              </p:custDataLst>
            </p:nvPr>
          </p:nvSpPr>
          <p:spPr>
            <a:xfrm>
              <a:off x="10799462" y="5496819"/>
              <a:ext cx="202166" cy="202806"/>
            </a:xfrm>
            <a:custGeom>
              <a:avLst/>
              <a:gdLst>
                <a:gd name="connsiteX0" fmla="*/ 107621 w 202166"/>
                <a:gd name="connsiteY0" fmla="*/ 107600 h 202806"/>
                <a:gd name="connsiteX1" fmla="*/ 192440 w 202166"/>
                <a:gd name="connsiteY1" fmla="*/ 107600 h 202806"/>
                <a:gd name="connsiteX2" fmla="*/ 202473 w 202166"/>
                <a:gd name="connsiteY2" fmla="*/ 101510 h 202806"/>
                <a:gd name="connsiteX3" fmla="*/ 192440 w 202166"/>
                <a:gd name="connsiteY3" fmla="*/ 95420 h 202806"/>
                <a:gd name="connsiteX4" fmla="*/ 107621 w 202166"/>
                <a:gd name="connsiteY4" fmla="*/ 95420 h 202806"/>
                <a:gd name="connsiteX5" fmla="*/ 107621 w 202166"/>
                <a:gd name="connsiteY5" fmla="*/ 10156 h 202806"/>
                <a:gd name="connsiteX6" fmla="*/ 101541 w 202166"/>
                <a:gd name="connsiteY6" fmla="*/ 107 h 202806"/>
                <a:gd name="connsiteX7" fmla="*/ 95461 w 202166"/>
                <a:gd name="connsiteY7" fmla="*/ 10156 h 202806"/>
                <a:gd name="connsiteX8" fmla="*/ 95461 w 202166"/>
                <a:gd name="connsiteY8" fmla="*/ 95420 h 202806"/>
                <a:gd name="connsiteX9" fmla="*/ 10338 w 202166"/>
                <a:gd name="connsiteY9" fmla="*/ 95420 h 202806"/>
                <a:gd name="connsiteX10" fmla="*/ 306 w 202166"/>
                <a:gd name="connsiteY10" fmla="*/ 101510 h 202806"/>
                <a:gd name="connsiteX11" fmla="*/ 10338 w 202166"/>
                <a:gd name="connsiteY11" fmla="*/ 107600 h 202806"/>
                <a:gd name="connsiteX12" fmla="*/ 95461 w 202166"/>
                <a:gd name="connsiteY12" fmla="*/ 107600 h 202806"/>
                <a:gd name="connsiteX13" fmla="*/ 95461 w 202166"/>
                <a:gd name="connsiteY13" fmla="*/ 192864 h 202806"/>
                <a:gd name="connsiteX14" fmla="*/ 101541 w 202166"/>
                <a:gd name="connsiteY14" fmla="*/ 202913 h 202806"/>
                <a:gd name="connsiteX15" fmla="*/ 107621 w 202166"/>
                <a:gd name="connsiteY15" fmla="*/ 192864 h 202806"/>
                <a:gd name="connsiteX16" fmla="*/ 107621 w 202166"/>
                <a:gd name="connsiteY16" fmla="*/ 107600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66" h="202806">
                  <a:moveTo>
                    <a:pt x="107621" y="107600"/>
                  </a:moveTo>
                  <a:lnTo>
                    <a:pt x="192440" y="107600"/>
                  </a:lnTo>
                  <a:cubicBezTo>
                    <a:pt x="196696" y="107600"/>
                    <a:pt x="202473" y="107600"/>
                    <a:pt x="202473" y="101510"/>
                  </a:cubicBezTo>
                  <a:cubicBezTo>
                    <a:pt x="202473" y="95420"/>
                    <a:pt x="196696" y="95420"/>
                    <a:pt x="192440" y="95420"/>
                  </a:cubicBezTo>
                  <a:lnTo>
                    <a:pt x="107621" y="95420"/>
                  </a:lnTo>
                  <a:lnTo>
                    <a:pt x="107621" y="10156"/>
                  </a:lnTo>
                  <a:cubicBezTo>
                    <a:pt x="107621" y="5892"/>
                    <a:pt x="107621" y="107"/>
                    <a:pt x="101541" y="107"/>
                  </a:cubicBezTo>
                  <a:cubicBezTo>
                    <a:pt x="95461" y="107"/>
                    <a:pt x="95461" y="5892"/>
                    <a:pt x="95461" y="10156"/>
                  </a:cubicBezTo>
                  <a:lnTo>
                    <a:pt x="95461" y="95420"/>
                  </a:lnTo>
                  <a:lnTo>
                    <a:pt x="10338" y="95420"/>
                  </a:lnTo>
                  <a:cubicBezTo>
                    <a:pt x="6082" y="95420"/>
                    <a:pt x="306" y="95420"/>
                    <a:pt x="306" y="101510"/>
                  </a:cubicBezTo>
                  <a:cubicBezTo>
                    <a:pt x="306" y="107600"/>
                    <a:pt x="6082" y="107600"/>
                    <a:pt x="10338" y="107600"/>
                  </a:cubicBezTo>
                  <a:lnTo>
                    <a:pt x="95461" y="107600"/>
                  </a:lnTo>
                  <a:lnTo>
                    <a:pt x="95461" y="192864"/>
                  </a:lnTo>
                  <a:cubicBezTo>
                    <a:pt x="95461" y="197127"/>
                    <a:pt x="95461" y="202913"/>
                    <a:pt x="101541" y="202913"/>
                  </a:cubicBezTo>
                  <a:cubicBezTo>
                    <a:pt x="107621" y="202913"/>
                    <a:pt x="107621" y="197127"/>
                    <a:pt x="107621" y="192864"/>
                  </a:cubicBezTo>
                  <a:lnTo>
                    <a:pt x="107621" y="10760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2" name="Freeform: Shape 5291">
              <a:extLst>
                <a:ext uri="{FF2B5EF4-FFF2-40B4-BE49-F238E27FC236}">
                  <a16:creationId xmlns:a16="http://schemas.microsoft.com/office/drawing/2014/main" id="{EFE734F3-1CB6-A237-05D1-19C7443A1CD8}"/>
                </a:ext>
              </a:extLst>
            </p:cNvPr>
            <p:cNvSpPr/>
            <p:nvPr>
              <p:custDataLst>
                <p:tags r:id="rId57"/>
              </p:custDataLst>
            </p:nvPr>
          </p:nvSpPr>
          <p:spPr>
            <a:xfrm>
              <a:off x="11113503" y="5471544"/>
              <a:ext cx="100323" cy="202806"/>
            </a:xfrm>
            <a:custGeom>
              <a:avLst/>
              <a:gdLst>
                <a:gd name="connsiteX0" fmla="*/ 62638 w 100323"/>
                <a:gd name="connsiteY0" fmla="*/ 8024 h 202806"/>
                <a:gd name="connsiteX1" fmla="*/ 55646 w 100323"/>
                <a:gd name="connsiteY1" fmla="*/ 107 h 202806"/>
                <a:gd name="connsiteX2" fmla="*/ 316 w 100323"/>
                <a:gd name="connsiteY2" fmla="*/ 19596 h 202806"/>
                <a:gd name="connsiteX3" fmla="*/ 316 w 100323"/>
                <a:gd name="connsiteY3" fmla="*/ 29036 h 202806"/>
                <a:gd name="connsiteX4" fmla="*/ 40141 w 100323"/>
                <a:gd name="connsiteY4" fmla="*/ 21118 h 202806"/>
                <a:gd name="connsiteX5" fmla="*/ 40141 w 100323"/>
                <a:gd name="connsiteY5" fmla="*/ 178857 h 202806"/>
                <a:gd name="connsiteX6" fmla="*/ 11868 w 100323"/>
                <a:gd name="connsiteY6" fmla="*/ 193473 h 202806"/>
                <a:gd name="connsiteX7" fmla="*/ 2140 w 100323"/>
                <a:gd name="connsiteY7" fmla="*/ 193473 h 202806"/>
                <a:gd name="connsiteX8" fmla="*/ 2140 w 100323"/>
                <a:gd name="connsiteY8" fmla="*/ 202913 h 202806"/>
                <a:gd name="connsiteX9" fmla="*/ 51390 w 100323"/>
                <a:gd name="connsiteY9" fmla="*/ 202000 h 202806"/>
                <a:gd name="connsiteX10" fmla="*/ 100639 w 100323"/>
                <a:gd name="connsiteY10" fmla="*/ 202913 h 202806"/>
                <a:gd name="connsiteX11" fmla="*/ 100639 w 100323"/>
                <a:gd name="connsiteY11" fmla="*/ 193473 h 202806"/>
                <a:gd name="connsiteX12" fmla="*/ 90911 w 100323"/>
                <a:gd name="connsiteY12" fmla="*/ 193473 h 202806"/>
                <a:gd name="connsiteX13" fmla="*/ 62638 w 100323"/>
                <a:gd name="connsiteY13" fmla="*/ 178857 h 202806"/>
                <a:gd name="connsiteX14" fmla="*/ 62638 w 100323"/>
                <a:gd name="connsiteY14" fmla="*/ 8024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23" h="202806">
                  <a:moveTo>
                    <a:pt x="62638" y="8024"/>
                  </a:moveTo>
                  <a:cubicBezTo>
                    <a:pt x="62638" y="716"/>
                    <a:pt x="62638" y="107"/>
                    <a:pt x="55646" y="107"/>
                  </a:cubicBezTo>
                  <a:cubicBezTo>
                    <a:pt x="36797" y="19596"/>
                    <a:pt x="10044" y="19596"/>
                    <a:pt x="316" y="19596"/>
                  </a:cubicBezTo>
                  <a:lnTo>
                    <a:pt x="316" y="29036"/>
                  </a:lnTo>
                  <a:cubicBezTo>
                    <a:pt x="6396" y="29036"/>
                    <a:pt x="24333" y="29036"/>
                    <a:pt x="40141" y="21118"/>
                  </a:cubicBezTo>
                  <a:lnTo>
                    <a:pt x="40141" y="178857"/>
                  </a:lnTo>
                  <a:cubicBezTo>
                    <a:pt x="40141" y="189819"/>
                    <a:pt x="39229" y="193473"/>
                    <a:pt x="11868" y="193473"/>
                  </a:cubicBezTo>
                  <a:lnTo>
                    <a:pt x="2140" y="193473"/>
                  </a:lnTo>
                  <a:lnTo>
                    <a:pt x="2140" y="202913"/>
                  </a:lnTo>
                  <a:cubicBezTo>
                    <a:pt x="12780" y="202000"/>
                    <a:pt x="39229" y="202000"/>
                    <a:pt x="51390" y="202000"/>
                  </a:cubicBezTo>
                  <a:cubicBezTo>
                    <a:pt x="63550" y="202000"/>
                    <a:pt x="89999" y="202000"/>
                    <a:pt x="100639" y="202913"/>
                  </a:cubicBezTo>
                  <a:lnTo>
                    <a:pt x="100639" y="193473"/>
                  </a:lnTo>
                  <a:lnTo>
                    <a:pt x="90911" y="193473"/>
                  </a:lnTo>
                  <a:cubicBezTo>
                    <a:pt x="63550" y="193473"/>
                    <a:pt x="62638" y="190124"/>
                    <a:pt x="62638" y="178857"/>
                  </a:cubicBezTo>
                  <a:lnTo>
                    <a:pt x="62638" y="8024"/>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3" name="Freeform: Shape 5292">
              <a:extLst>
                <a:ext uri="{FF2B5EF4-FFF2-40B4-BE49-F238E27FC236}">
                  <a16:creationId xmlns:a16="http://schemas.microsoft.com/office/drawing/2014/main" id="{9A0DE4D1-8581-1191-70FF-A7F993DB5E05}"/>
                </a:ext>
              </a:extLst>
            </p:cNvPr>
            <p:cNvSpPr/>
            <p:nvPr>
              <p:custDataLst>
                <p:tags r:id="rId58"/>
              </p:custDataLst>
            </p:nvPr>
          </p:nvSpPr>
          <p:spPr>
            <a:xfrm>
              <a:off x="11245139" y="5445965"/>
              <a:ext cx="41649" cy="304514"/>
            </a:xfrm>
            <a:custGeom>
              <a:avLst/>
              <a:gdLst>
                <a:gd name="connsiteX0" fmla="*/ 41970 w 41649"/>
                <a:gd name="connsiteY0" fmla="*/ 107 h 304514"/>
                <a:gd name="connsiteX1" fmla="*/ 321 w 41649"/>
                <a:gd name="connsiteY1" fmla="*/ 107 h 304514"/>
                <a:gd name="connsiteX2" fmla="*/ 321 w 41649"/>
                <a:gd name="connsiteY2" fmla="*/ 12287 h 304514"/>
                <a:gd name="connsiteX3" fmla="*/ 29810 w 41649"/>
                <a:gd name="connsiteY3" fmla="*/ 12287 h 304514"/>
                <a:gd name="connsiteX4" fmla="*/ 29810 w 41649"/>
                <a:gd name="connsiteY4" fmla="*/ 292440 h 304514"/>
                <a:gd name="connsiteX5" fmla="*/ 321 w 41649"/>
                <a:gd name="connsiteY5" fmla="*/ 292440 h 304514"/>
                <a:gd name="connsiteX6" fmla="*/ 321 w 41649"/>
                <a:gd name="connsiteY6" fmla="*/ 304621 h 304514"/>
                <a:gd name="connsiteX7" fmla="*/ 41970 w 41649"/>
                <a:gd name="connsiteY7" fmla="*/ 304621 h 304514"/>
                <a:gd name="connsiteX8" fmla="*/ 41970 w 41649"/>
                <a:gd name="connsiteY8" fmla="*/ 107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970" y="107"/>
                  </a:moveTo>
                  <a:lnTo>
                    <a:pt x="321" y="107"/>
                  </a:lnTo>
                  <a:lnTo>
                    <a:pt x="321" y="12287"/>
                  </a:lnTo>
                  <a:lnTo>
                    <a:pt x="29810" y="12287"/>
                  </a:lnTo>
                  <a:lnTo>
                    <a:pt x="29810" y="292440"/>
                  </a:lnTo>
                  <a:lnTo>
                    <a:pt x="321" y="292440"/>
                  </a:lnTo>
                  <a:lnTo>
                    <a:pt x="321" y="304621"/>
                  </a:lnTo>
                  <a:lnTo>
                    <a:pt x="41970" y="304621"/>
                  </a:lnTo>
                  <a:lnTo>
                    <a:pt x="41970" y="10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4" name="Freeform: Shape 5293">
              <a:extLst>
                <a:ext uri="{FF2B5EF4-FFF2-40B4-BE49-F238E27FC236}">
                  <a16:creationId xmlns:a16="http://schemas.microsoft.com/office/drawing/2014/main" id="{C56CFE2A-A81B-3769-DE2D-FF68B7022219}"/>
                </a:ext>
              </a:extLst>
            </p:cNvPr>
            <p:cNvSpPr/>
            <p:nvPr>
              <p:custDataLst>
                <p:tags r:id="rId59"/>
              </p:custDataLst>
            </p:nvPr>
          </p:nvSpPr>
          <p:spPr>
            <a:xfrm>
              <a:off x="11607515" y="5388749"/>
              <a:ext cx="55329" cy="212946"/>
            </a:xfrm>
            <a:custGeom>
              <a:avLst/>
              <a:gdLst>
                <a:gd name="connsiteX0" fmla="*/ 51406 w 55329"/>
                <a:gd name="connsiteY0" fmla="*/ 103 h 212946"/>
                <a:gd name="connsiteX1" fmla="*/ 332 w 55329"/>
                <a:gd name="connsiteY1" fmla="*/ 106469 h 212946"/>
                <a:gd name="connsiteX2" fmla="*/ 51406 w 55329"/>
                <a:gd name="connsiteY2" fmla="*/ 213049 h 212946"/>
                <a:gd name="connsiteX3" fmla="*/ 55662 w 55329"/>
                <a:gd name="connsiteY3" fmla="*/ 210491 h 212946"/>
                <a:gd name="connsiteX4" fmla="*/ 53534 w 55329"/>
                <a:gd name="connsiteY4" fmla="*/ 207294 h 212946"/>
                <a:gd name="connsiteX5" fmla="*/ 14803 w 55329"/>
                <a:gd name="connsiteY5" fmla="*/ 106683 h 212946"/>
                <a:gd name="connsiteX6" fmla="*/ 54172 w 55329"/>
                <a:gd name="connsiteY6" fmla="*/ 5218 h 212946"/>
                <a:gd name="connsiteX7" fmla="*/ 55662 w 55329"/>
                <a:gd name="connsiteY7" fmla="*/ 2660 h 212946"/>
                <a:gd name="connsiteX8" fmla="*/ 51406 w 55329"/>
                <a:gd name="connsiteY8" fmla="*/ 103 h 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29" h="212946">
                  <a:moveTo>
                    <a:pt x="51406" y="103"/>
                  </a:moveTo>
                  <a:cubicBezTo>
                    <a:pt x="10972" y="28666"/>
                    <a:pt x="332" y="73856"/>
                    <a:pt x="332" y="106469"/>
                  </a:cubicBezTo>
                  <a:cubicBezTo>
                    <a:pt x="332" y="136525"/>
                    <a:pt x="9270" y="183207"/>
                    <a:pt x="51406" y="213049"/>
                  </a:cubicBezTo>
                  <a:cubicBezTo>
                    <a:pt x="53108" y="213049"/>
                    <a:pt x="55662" y="213049"/>
                    <a:pt x="55662" y="210491"/>
                  </a:cubicBezTo>
                  <a:cubicBezTo>
                    <a:pt x="55662" y="209213"/>
                    <a:pt x="55023" y="208786"/>
                    <a:pt x="53534" y="207294"/>
                  </a:cubicBezTo>
                  <a:cubicBezTo>
                    <a:pt x="25231" y="181715"/>
                    <a:pt x="14803" y="145478"/>
                    <a:pt x="14803" y="106683"/>
                  </a:cubicBezTo>
                  <a:cubicBezTo>
                    <a:pt x="14803" y="49129"/>
                    <a:pt x="36722" y="20992"/>
                    <a:pt x="54172" y="5218"/>
                  </a:cubicBezTo>
                  <a:cubicBezTo>
                    <a:pt x="55023" y="4366"/>
                    <a:pt x="55662" y="3726"/>
                    <a:pt x="55662" y="2660"/>
                  </a:cubicBezTo>
                  <a:cubicBezTo>
                    <a:pt x="55662" y="103"/>
                    <a:pt x="53108" y="103"/>
                    <a:pt x="51406" y="103"/>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5" name="Freeform: Shape 5294">
              <a:extLst>
                <a:ext uri="{FF2B5EF4-FFF2-40B4-BE49-F238E27FC236}">
                  <a16:creationId xmlns:a16="http://schemas.microsoft.com/office/drawing/2014/main" id="{0D5ACA44-F11D-3D10-7ED4-D8D0870FE745}"/>
                </a:ext>
              </a:extLst>
            </p:cNvPr>
            <p:cNvSpPr/>
            <p:nvPr>
              <p:custDataLst>
                <p:tags r:id="rId60"/>
              </p:custDataLst>
            </p:nvPr>
          </p:nvSpPr>
          <p:spPr>
            <a:xfrm>
              <a:off x="11689538" y="5407081"/>
              <a:ext cx="97891" cy="145801"/>
            </a:xfrm>
            <a:custGeom>
              <a:avLst/>
              <a:gdLst>
                <a:gd name="connsiteX0" fmla="*/ 46940 w 97891"/>
                <a:gd name="connsiteY0" fmla="*/ 70445 h 145801"/>
                <a:gd name="connsiteX1" fmla="*/ 75456 w 97891"/>
                <a:gd name="connsiteY1" fmla="*/ 104764 h 145801"/>
                <a:gd name="connsiteX2" fmla="*/ 47791 w 97891"/>
                <a:gd name="connsiteY2" fmla="*/ 139083 h 145801"/>
                <a:gd name="connsiteX3" fmla="*/ 11614 w 97891"/>
                <a:gd name="connsiteY3" fmla="*/ 124162 h 145801"/>
                <a:gd name="connsiteX4" fmla="*/ 23957 w 97891"/>
                <a:gd name="connsiteY4" fmla="*/ 112225 h 145801"/>
                <a:gd name="connsiteX5" fmla="*/ 12252 w 97891"/>
                <a:gd name="connsiteY5" fmla="*/ 100501 h 145801"/>
                <a:gd name="connsiteX6" fmla="*/ 335 w 97891"/>
                <a:gd name="connsiteY6" fmla="*/ 112864 h 145801"/>
                <a:gd name="connsiteX7" fmla="*/ 48217 w 97891"/>
                <a:gd name="connsiteY7" fmla="*/ 145904 h 145801"/>
                <a:gd name="connsiteX8" fmla="*/ 98226 w 97891"/>
                <a:gd name="connsiteY8" fmla="*/ 104764 h 145801"/>
                <a:gd name="connsiteX9" fmla="*/ 61198 w 97891"/>
                <a:gd name="connsiteY9" fmla="*/ 66608 h 145801"/>
                <a:gd name="connsiteX10" fmla="*/ 91629 w 97891"/>
                <a:gd name="connsiteY10" fmla="*/ 29519 h 145801"/>
                <a:gd name="connsiteX11" fmla="*/ 48642 w 97891"/>
                <a:gd name="connsiteY11" fmla="*/ 103 h 145801"/>
                <a:gd name="connsiteX12" fmla="*/ 6932 w 97891"/>
                <a:gd name="connsiteY12" fmla="*/ 28666 h 145801"/>
                <a:gd name="connsiteX13" fmla="*/ 17998 w 97891"/>
                <a:gd name="connsiteY13" fmla="*/ 39963 h 145801"/>
                <a:gd name="connsiteX14" fmla="*/ 28851 w 97891"/>
                <a:gd name="connsiteY14" fmla="*/ 29092 h 145801"/>
                <a:gd name="connsiteX15" fmla="*/ 17998 w 97891"/>
                <a:gd name="connsiteY15" fmla="*/ 18008 h 145801"/>
                <a:gd name="connsiteX16" fmla="*/ 48004 w 97891"/>
                <a:gd name="connsiteY16" fmla="*/ 6284 h 145801"/>
                <a:gd name="connsiteX17" fmla="*/ 70987 w 97891"/>
                <a:gd name="connsiteY17" fmla="*/ 29519 h 145801"/>
                <a:gd name="connsiteX18" fmla="*/ 62475 w 97891"/>
                <a:gd name="connsiteY18" fmla="*/ 54885 h 145801"/>
                <a:gd name="connsiteX19" fmla="*/ 38853 w 97891"/>
                <a:gd name="connsiteY19" fmla="*/ 64051 h 145801"/>
                <a:gd name="connsiteX20" fmla="*/ 32043 w 97891"/>
                <a:gd name="connsiteY20" fmla="*/ 64690 h 145801"/>
                <a:gd name="connsiteX21" fmla="*/ 29915 w 97891"/>
                <a:gd name="connsiteY21" fmla="*/ 67461 h 145801"/>
                <a:gd name="connsiteX22" fmla="*/ 35448 w 97891"/>
                <a:gd name="connsiteY22" fmla="*/ 70445 h 145801"/>
                <a:gd name="connsiteX23" fmla="*/ 46940 w 97891"/>
                <a:gd name="connsiteY23" fmla="*/ 70445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891" h="145801">
                  <a:moveTo>
                    <a:pt x="46940" y="70445"/>
                  </a:moveTo>
                  <a:cubicBezTo>
                    <a:pt x="63539" y="70445"/>
                    <a:pt x="75456" y="81956"/>
                    <a:pt x="75456" y="104764"/>
                  </a:cubicBezTo>
                  <a:cubicBezTo>
                    <a:pt x="75456" y="131196"/>
                    <a:pt x="60134" y="139083"/>
                    <a:pt x="47791" y="139083"/>
                  </a:cubicBezTo>
                  <a:cubicBezTo>
                    <a:pt x="39279" y="139083"/>
                    <a:pt x="20552" y="136738"/>
                    <a:pt x="11614" y="124162"/>
                  </a:cubicBezTo>
                  <a:cubicBezTo>
                    <a:pt x="21616" y="123735"/>
                    <a:pt x="23957" y="116701"/>
                    <a:pt x="23957" y="112225"/>
                  </a:cubicBezTo>
                  <a:cubicBezTo>
                    <a:pt x="23957" y="105404"/>
                    <a:pt x="18849" y="100501"/>
                    <a:pt x="12252" y="100501"/>
                  </a:cubicBezTo>
                  <a:cubicBezTo>
                    <a:pt x="6294" y="100501"/>
                    <a:pt x="335" y="104125"/>
                    <a:pt x="335" y="112864"/>
                  </a:cubicBezTo>
                  <a:cubicBezTo>
                    <a:pt x="335" y="132901"/>
                    <a:pt x="22467" y="145904"/>
                    <a:pt x="48217" y="145904"/>
                  </a:cubicBezTo>
                  <a:cubicBezTo>
                    <a:pt x="77797" y="145904"/>
                    <a:pt x="98226" y="126080"/>
                    <a:pt x="98226" y="104764"/>
                  </a:cubicBezTo>
                  <a:cubicBezTo>
                    <a:pt x="98226" y="88138"/>
                    <a:pt x="84607" y="71511"/>
                    <a:pt x="61198" y="66608"/>
                  </a:cubicBezTo>
                  <a:cubicBezTo>
                    <a:pt x="83543" y="58508"/>
                    <a:pt x="91629" y="42521"/>
                    <a:pt x="91629" y="29519"/>
                  </a:cubicBezTo>
                  <a:cubicBezTo>
                    <a:pt x="91629" y="12679"/>
                    <a:pt x="72264" y="103"/>
                    <a:pt x="48642" y="103"/>
                  </a:cubicBezTo>
                  <a:cubicBezTo>
                    <a:pt x="25021" y="103"/>
                    <a:pt x="6932" y="11613"/>
                    <a:pt x="6932" y="28666"/>
                  </a:cubicBezTo>
                  <a:cubicBezTo>
                    <a:pt x="6932" y="35913"/>
                    <a:pt x="11614" y="39963"/>
                    <a:pt x="17998" y="39963"/>
                  </a:cubicBezTo>
                  <a:cubicBezTo>
                    <a:pt x="24595" y="39963"/>
                    <a:pt x="28851" y="35061"/>
                    <a:pt x="28851" y="29092"/>
                  </a:cubicBezTo>
                  <a:cubicBezTo>
                    <a:pt x="28851" y="22911"/>
                    <a:pt x="24595" y="18434"/>
                    <a:pt x="17998" y="18008"/>
                  </a:cubicBezTo>
                  <a:cubicBezTo>
                    <a:pt x="25446" y="8629"/>
                    <a:pt x="40130" y="6284"/>
                    <a:pt x="48004" y="6284"/>
                  </a:cubicBezTo>
                  <a:cubicBezTo>
                    <a:pt x="57580" y="6284"/>
                    <a:pt x="70987" y="10974"/>
                    <a:pt x="70987" y="29519"/>
                  </a:cubicBezTo>
                  <a:cubicBezTo>
                    <a:pt x="70987" y="38471"/>
                    <a:pt x="68008" y="48277"/>
                    <a:pt x="62475" y="54885"/>
                  </a:cubicBezTo>
                  <a:cubicBezTo>
                    <a:pt x="55452" y="62985"/>
                    <a:pt x="49494" y="63411"/>
                    <a:pt x="38853" y="64051"/>
                  </a:cubicBezTo>
                  <a:cubicBezTo>
                    <a:pt x="33533" y="64477"/>
                    <a:pt x="33108" y="64477"/>
                    <a:pt x="32043" y="64690"/>
                  </a:cubicBezTo>
                  <a:cubicBezTo>
                    <a:pt x="31618" y="64690"/>
                    <a:pt x="29915" y="65116"/>
                    <a:pt x="29915" y="67461"/>
                  </a:cubicBezTo>
                  <a:cubicBezTo>
                    <a:pt x="29915" y="70445"/>
                    <a:pt x="31831" y="70445"/>
                    <a:pt x="35448" y="70445"/>
                  </a:cubicBezTo>
                  <a:lnTo>
                    <a:pt x="46940" y="7044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6" name="Freeform: Shape 5295">
              <a:extLst>
                <a:ext uri="{FF2B5EF4-FFF2-40B4-BE49-F238E27FC236}">
                  <a16:creationId xmlns:a16="http://schemas.microsoft.com/office/drawing/2014/main" id="{F4E3D221-4FD2-0761-BDFA-80FB400A9ECF}"/>
                </a:ext>
              </a:extLst>
            </p:cNvPr>
            <p:cNvSpPr/>
            <p:nvPr>
              <p:custDataLst>
                <p:tags r:id="rId61"/>
              </p:custDataLst>
            </p:nvPr>
          </p:nvSpPr>
          <p:spPr>
            <a:xfrm>
              <a:off x="11814338" y="5388749"/>
              <a:ext cx="55117" cy="212946"/>
            </a:xfrm>
            <a:custGeom>
              <a:avLst/>
              <a:gdLst>
                <a:gd name="connsiteX0" fmla="*/ 4383 w 55117"/>
                <a:gd name="connsiteY0" fmla="*/ 103 h 212946"/>
                <a:gd name="connsiteX1" fmla="*/ 339 w 55117"/>
                <a:gd name="connsiteY1" fmla="*/ 2660 h 212946"/>
                <a:gd name="connsiteX2" fmla="*/ 2254 w 55117"/>
                <a:gd name="connsiteY2" fmla="*/ 5858 h 212946"/>
                <a:gd name="connsiteX3" fmla="*/ 40985 w 55117"/>
                <a:gd name="connsiteY3" fmla="*/ 106469 h 212946"/>
                <a:gd name="connsiteX4" fmla="*/ 4170 w 55117"/>
                <a:gd name="connsiteY4" fmla="*/ 205589 h 212946"/>
                <a:gd name="connsiteX5" fmla="*/ 339 w 55117"/>
                <a:gd name="connsiteY5" fmla="*/ 210491 h 212946"/>
                <a:gd name="connsiteX6" fmla="*/ 3106 w 55117"/>
                <a:gd name="connsiteY6" fmla="*/ 213049 h 212946"/>
                <a:gd name="connsiteX7" fmla="*/ 39921 w 55117"/>
                <a:gd name="connsiteY7" fmla="*/ 172336 h 212946"/>
                <a:gd name="connsiteX8" fmla="*/ 55456 w 55117"/>
                <a:gd name="connsiteY8" fmla="*/ 106683 h 212946"/>
                <a:gd name="connsiteX9" fmla="*/ 4383 w 55117"/>
                <a:gd name="connsiteY9" fmla="*/ 103 h 2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17" h="212946">
                  <a:moveTo>
                    <a:pt x="4383" y="103"/>
                  </a:moveTo>
                  <a:cubicBezTo>
                    <a:pt x="2893" y="103"/>
                    <a:pt x="339" y="103"/>
                    <a:pt x="339" y="2660"/>
                  </a:cubicBezTo>
                  <a:cubicBezTo>
                    <a:pt x="339" y="3726"/>
                    <a:pt x="978" y="4366"/>
                    <a:pt x="2254" y="5858"/>
                  </a:cubicBezTo>
                  <a:cubicBezTo>
                    <a:pt x="20556" y="22698"/>
                    <a:pt x="40985" y="51474"/>
                    <a:pt x="40985" y="106469"/>
                  </a:cubicBezTo>
                  <a:cubicBezTo>
                    <a:pt x="40985" y="151020"/>
                    <a:pt x="27153" y="184699"/>
                    <a:pt x="4170" y="205589"/>
                  </a:cubicBezTo>
                  <a:cubicBezTo>
                    <a:pt x="552" y="209213"/>
                    <a:pt x="339" y="209426"/>
                    <a:pt x="339" y="210491"/>
                  </a:cubicBezTo>
                  <a:cubicBezTo>
                    <a:pt x="339" y="211557"/>
                    <a:pt x="978" y="213049"/>
                    <a:pt x="3106" y="213049"/>
                  </a:cubicBezTo>
                  <a:cubicBezTo>
                    <a:pt x="5659" y="213049"/>
                    <a:pt x="25876" y="198981"/>
                    <a:pt x="39921" y="172336"/>
                  </a:cubicBezTo>
                  <a:cubicBezTo>
                    <a:pt x="49285" y="154644"/>
                    <a:pt x="55456" y="131622"/>
                    <a:pt x="55456" y="106683"/>
                  </a:cubicBezTo>
                  <a:cubicBezTo>
                    <a:pt x="55456" y="76627"/>
                    <a:pt x="46518" y="29945"/>
                    <a:pt x="4383" y="103"/>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7" name="Freeform: Shape 5296">
              <a:extLst>
                <a:ext uri="{FF2B5EF4-FFF2-40B4-BE49-F238E27FC236}">
                  <a16:creationId xmlns:a16="http://schemas.microsoft.com/office/drawing/2014/main" id="{3C1A656C-0F43-02A2-2E14-E809DE85A2EE}"/>
                </a:ext>
              </a:extLst>
            </p:cNvPr>
            <p:cNvSpPr/>
            <p:nvPr>
              <p:custDataLst>
                <p:tags r:id="rId62"/>
              </p:custDataLst>
            </p:nvPr>
          </p:nvSpPr>
          <p:spPr>
            <a:xfrm>
              <a:off x="5674968" y="6141480"/>
              <a:ext cx="166901" cy="207069"/>
            </a:xfrm>
            <a:custGeom>
              <a:avLst/>
              <a:gdLst>
                <a:gd name="connsiteX0" fmla="*/ 158527 w 166901"/>
                <a:gd name="connsiteY0" fmla="*/ 129 h 207069"/>
                <a:gd name="connsiteX1" fmla="*/ 138 w 166901"/>
                <a:gd name="connsiteY1" fmla="*/ 129 h 207069"/>
                <a:gd name="connsiteX2" fmla="*/ 138 w 166901"/>
                <a:gd name="connsiteY2" fmla="*/ 9569 h 207069"/>
                <a:gd name="connsiteX3" fmla="*/ 7434 w 166901"/>
                <a:gd name="connsiteY3" fmla="*/ 9569 h 207069"/>
                <a:gd name="connsiteX4" fmla="*/ 31451 w 166901"/>
                <a:gd name="connsiteY4" fmla="*/ 23881 h 207069"/>
                <a:gd name="connsiteX5" fmla="*/ 31451 w 166901"/>
                <a:gd name="connsiteY5" fmla="*/ 183446 h 207069"/>
                <a:gd name="connsiteX6" fmla="*/ 7434 w 166901"/>
                <a:gd name="connsiteY6" fmla="*/ 197758 h 207069"/>
                <a:gd name="connsiteX7" fmla="*/ 138 w 166901"/>
                <a:gd name="connsiteY7" fmla="*/ 197758 h 207069"/>
                <a:gd name="connsiteX8" fmla="*/ 138 w 166901"/>
                <a:gd name="connsiteY8" fmla="*/ 207198 h 207069"/>
                <a:gd name="connsiteX9" fmla="*/ 46348 w 166901"/>
                <a:gd name="connsiteY9" fmla="*/ 206285 h 207069"/>
                <a:gd name="connsiteX10" fmla="*/ 97421 w 166901"/>
                <a:gd name="connsiteY10" fmla="*/ 207198 h 207069"/>
                <a:gd name="connsiteX11" fmla="*/ 97421 w 166901"/>
                <a:gd name="connsiteY11" fmla="*/ 197758 h 207069"/>
                <a:gd name="connsiteX12" fmla="*/ 87389 w 166901"/>
                <a:gd name="connsiteY12" fmla="*/ 197758 h 207069"/>
                <a:gd name="connsiteX13" fmla="*/ 58508 w 166901"/>
                <a:gd name="connsiteY13" fmla="*/ 183142 h 207069"/>
                <a:gd name="connsiteX14" fmla="*/ 58508 w 166901"/>
                <a:gd name="connsiteY14" fmla="*/ 21749 h 207069"/>
                <a:gd name="connsiteX15" fmla="*/ 73405 w 166901"/>
                <a:gd name="connsiteY15" fmla="*/ 9569 h 207069"/>
                <a:gd name="connsiteX16" fmla="*/ 104718 w 166901"/>
                <a:gd name="connsiteY16" fmla="*/ 9569 h 207069"/>
                <a:gd name="connsiteX17" fmla="*/ 159439 w 166901"/>
                <a:gd name="connsiteY17" fmla="*/ 68644 h 207069"/>
                <a:gd name="connsiteX18" fmla="*/ 167040 w 166901"/>
                <a:gd name="connsiteY18" fmla="*/ 68644 h 207069"/>
                <a:gd name="connsiteX19" fmla="*/ 158527 w 166901"/>
                <a:gd name="connsiteY19" fmla="*/ 129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901" h="207069">
                  <a:moveTo>
                    <a:pt x="158527" y="129"/>
                  </a:moveTo>
                  <a:lnTo>
                    <a:pt x="138" y="129"/>
                  </a:lnTo>
                  <a:lnTo>
                    <a:pt x="138" y="9569"/>
                  </a:lnTo>
                  <a:lnTo>
                    <a:pt x="7434" y="9569"/>
                  </a:lnTo>
                  <a:cubicBezTo>
                    <a:pt x="30843" y="9569"/>
                    <a:pt x="31451" y="12918"/>
                    <a:pt x="31451" y="23881"/>
                  </a:cubicBezTo>
                  <a:lnTo>
                    <a:pt x="31451" y="183446"/>
                  </a:lnTo>
                  <a:cubicBezTo>
                    <a:pt x="31451" y="194409"/>
                    <a:pt x="30843" y="197758"/>
                    <a:pt x="7434" y="197758"/>
                  </a:cubicBezTo>
                  <a:lnTo>
                    <a:pt x="138" y="197758"/>
                  </a:lnTo>
                  <a:lnTo>
                    <a:pt x="138" y="207198"/>
                  </a:lnTo>
                  <a:cubicBezTo>
                    <a:pt x="10779" y="206285"/>
                    <a:pt x="34491" y="206285"/>
                    <a:pt x="46348" y="206285"/>
                  </a:cubicBezTo>
                  <a:cubicBezTo>
                    <a:pt x="58812" y="206285"/>
                    <a:pt x="86477" y="206285"/>
                    <a:pt x="97421" y="207198"/>
                  </a:cubicBezTo>
                  <a:lnTo>
                    <a:pt x="97421" y="197758"/>
                  </a:lnTo>
                  <a:lnTo>
                    <a:pt x="87389" y="197758"/>
                  </a:lnTo>
                  <a:cubicBezTo>
                    <a:pt x="58508" y="197758"/>
                    <a:pt x="58508" y="193800"/>
                    <a:pt x="58508" y="183142"/>
                  </a:cubicBezTo>
                  <a:lnTo>
                    <a:pt x="58508" y="21749"/>
                  </a:lnTo>
                  <a:cubicBezTo>
                    <a:pt x="58508" y="11700"/>
                    <a:pt x="59116" y="9569"/>
                    <a:pt x="73405" y="9569"/>
                  </a:cubicBezTo>
                  <a:lnTo>
                    <a:pt x="104718" y="9569"/>
                  </a:lnTo>
                  <a:cubicBezTo>
                    <a:pt x="148191" y="9569"/>
                    <a:pt x="154575" y="27535"/>
                    <a:pt x="159439" y="68644"/>
                  </a:cubicBezTo>
                  <a:lnTo>
                    <a:pt x="167040" y="68644"/>
                  </a:lnTo>
                  <a:lnTo>
                    <a:pt x="158527" y="12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8" name="Freeform: Shape 5297">
              <a:extLst>
                <a:ext uri="{FF2B5EF4-FFF2-40B4-BE49-F238E27FC236}">
                  <a16:creationId xmlns:a16="http://schemas.microsoft.com/office/drawing/2014/main" id="{9A3EB325-ADBB-A593-4250-606335E1000D}"/>
                </a:ext>
              </a:extLst>
            </p:cNvPr>
            <p:cNvSpPr/>
            <p:nvPr>
              <p:custDataLst>
                <p:tags r:id="rId63"/>
              </p:custDataLst>
            </p:nvPr>
          </p:nvSpPr>
          <p:spPr>
            <a:xfrm>
              <a:off x="5863029" y="6244162"/>
              <a:ext cx="118959" cy="150064"/>
            </a:xfrm>
            <a:custGeom>
              <a:avLst/>
              <a:gdLst>
                <a:gd name="connsiteX0" fmla="*/ 103143 w 118959"/>
                <a:gd name="connsiteY0" fmla="*/ 2262 h 150064"/>
                <a:gd name="connsiteX1" fmla="*/ 94418 w 118959"/>
                <a:gd name="connsiteY1" fmla="*/ 3541 h 150064"/>
                <a:gd name="connsiteX2" fmla="*/ 92503 w 118959"/>
                <a:gd name="connsiteY2" fmla="*/ 2901 h 150064"/>
                <a:gd name="connsiteX3" fmla="*/ 71648 w 118959"/>
                <a:gd name="connsiteY3" fmla="*/ 130 h 150064"/>
                <a:gd name="connsiteX4" fmla="*/ 18446 w 118959"/>
                <a:gd name="connsiteY4" fmla="*/ 34875 h 150064"/>
                <a:gd name="connsiteX5" fmla="*/ 18446 w 118959"/>
                <a:gd name="connsiteY5" fmla="*/ 58323 h 150064"/>
                <a:gd name="connsiteX6" fmla="*/ 144 w 118959"/>
                <a:gd name="connsiteY6" fmla="*/ 58323 h 150064"/>
                <a:gd name="connsiteX7" fmla="*/ 144 w 118959"/>
                <a:gd name="connsiteY7" fmla="*/ 65997 h 150064"/>
                <a:gd name="connsiteX8" fmla="*/ 18446 w 118959"/>
                <a:gd name="connsiteY8" fmla="*/ 65997 h 150064"/>
                <a:gd name="connsiteX9" fmla="*/ 18446 w 118959"/>
                <a:gd name="connsiteY9" fmla="*/ 133355 h 150064"/>
                <a:gd name="connsiteX10" fmla="*/ 2485 w 118959"/>
                <a:gd name="connsiteY10" fmla="*/ 142521 h 150064"/>
                <a:gd name="connsiteX11" fmla="*/ 2485 w 118959"/>
                <a:gd name="connsiteY11" fmla="*/ 150195 h 150064"/>
                <a:gd name="connsiteX12" fmla="*/ 26320 w 118959"/>
                <a:gd name="connsiteY12" fmla="*/ 149342 h 150064"/>
                <a:gd name="connsiteX13" fmla="*/ 50367 w 118959"/>
                <a:gd name="connsiteY13" fmla="*/ 150195 h 150064"/>
                <a:gd name="connsiteX14" fmla="*/ 50367 w 118959"/>
                <a:gd name="connsiteY14" fmla="*/ 142521 h 150064"/>
                <a:gd name="connsiteX15" fmla="*/ 34406 w 118959"/>
                <a:gd name="connsiteY15" fmla="*/ 133355 h 150064"/>
                <a:gd name="connsiteX16" fmla="*/ 34406 w 118959"/>
                <a:gd name="connsiteY16" fmla="*/ 65997 h 150064"/>
                <a:gd name="connsiteX17" fmla="*/ 87182 w 118959"/>
                <a:gd name="connsiteY17" fmla="*/ 65997 h 150064"/>
                <a:gd name="connsiteX18" fmla="*/ 87182 w 118959"/>
                <a:gd name="connsiteY18" fmla="*/ 133355 h 150064"/>
                <a:gd name="connsiteX19" fmla="*/ 71222 w 118959"/>
                <a:gd name="connsiteY19" fmla="*/ 142521 h 150064"/>
                <a:gd name="connsiteX20" fmla="*/ 71222 w 118959"/>
                <a:gd name="connsiteY20" fmla="*/ 150195 h 150064"/>
                <a:gd name="connsiteX21" fmla="*/ 95056 w 118959"/>
                <a:gd name="connsiteY21" fmla="*/ 149342 h 150064"/>
                <a:gd name="connsiteX22" fmla="*/ 119104 w 118959"/>
                <a:gd name="connsiteY22" fmla="*/ 150195 h 150064"/>
                <a:gd name="connsiteX23" fmla="*/ 119104 w 118959"/>
                <a:gd name="connsiteY23" fmla="*/ 142521 h 150064"/>
                <a:gd name="connsiteX24" fmla="*/ 103143 w 118959"/>
                <a:gd name="connsiteY24" fmla="*/ 133355 h 150064"/>
                <a:gd name="connsiteX25" fmla="*/ 103143 w 118959"/>
                <a:gd name="connsiteY25" fmla="*/ 2262 h 150064"/>
                <a:gd name="connsiteX26" fmla="*/ 33555 w 118959"/>
                <a:gd name="connsiteY26" fmla="*/ 58323 h 150064"/>
                <a:gd name="connsiteX27" fmla="*/ 33555 w 118959"/>
                <a:gd name="connsiteY27" fmla="*/ 35088 h 150064"/>
                <a:gd name="connsiteX28" fmla="*/ 71435 w 118959"/>
                <a:gd name="connsiteY28" fmla="*/ 6099 h 150064"/>
                <a:gd name="connsiteX29" fmla="*/ 86331 w 118959"/>
                <a:gd name="connsiteY29" fmla="*/ 7591 h 150064"/>
                <a:gd name="connsiteX30" fmla="*/ 82288 w 118959"/>
                <a:gd name="connsiteY30" fmla="*/ 15691 h 150064"/>
                <a:gd name="connsiteX31" fmla="*/ 87182 w 118959"/>
                <a:gd name="connsiteY31" fmla="*/ 24217 h 150064"/>
                <a:gd name="connsiteX32" fmla="*/ 87182 w 118959"/>
                <a:gd name="connsiteY32" fmla="*/ 58323 h 150064"/>
                <a:gd name="connsiteX33" fmla="*/ 33555 w 118959"/>
                <a:gd name="connsiteY33" fmla="*/ 58323 h 1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959" h="150064">
                  <a:moveTo>
                    <a:pt x="103143" y="2262"/>
                  </a:moveTo>
                  <a:cubicBezTo>
                    <a:pt x="101441" y="2475"/>
                    <a:pt x="95056" y="3541"/>
                    <a:pt x="94418" y="3541"/>
                  </a:cubicBezTo>
                  <a:cubicBezTo>
                    <a:pt x="93992" y="3541"/>
                    <a:pt x="93567" y="3541"/>
                    <a:pt x="92503" y="2901"/>
                  </a:cubicBezTo>
                  <a:cubicBezTo>
                    <a:pt x="84842" y="130"/>
                    <a:pt x="75691" y="130"/>
                    <a:pt x="71648" y="130"/>
                  </a:cubicBezTo>
                  <a:cubicBezTo>
                    <a:pt x="45685" y="130"/>
                    <a:pt x="18446" y="11641"/>
                    <a:pt x="18446" y="34875"/>
                  </a:cubicBezTo>
                  <a:lnTo>
                    <a:pt x="18446" y="58323"/>
                  </a:lnTo>
                  <a:lnTo>
                    <a:pt x="144" y="58323"/>
                  </a:lnTo>
                  <a:lnTo>
                    <a:pt x="144" y="65997"/>
                  </a:lnTo>
                  <a:lnTo>
                    <a:pt x="18446" y="65997"/>
                  </a:lnTo>
                  <a:lnTo>
                    <a:pt x="18446" y="133355"/>
                  </a:lnTo>
                  <a:cubicBezTo>
                    <a:pt x="18446" y="142521"/>
                    <a:pt x="16318" y="142521"/>
                    <a:pt x="2485" y="142521"/>
                  </a:cubicBezTo>
                  <a:lnTo>
                    <a:pt x="2485" y="150195"/>
                  </a:lnTo>
                  <a:cubicBezTo>
                    <a:pt x="2911" y="150195"/>
                    <a:pt x="17807" y="149342"/>
                    <a:pt x="26320" y="149342"/>
                  </a:cubicBezTo>
                  <a:cubicBezTo>
                    <a:pt x="34406" y="149342"/>
                    <a:pt x="42280" y="149555"/>
                    <a:pt x="50367" y="150195"/>
                  </a:cubicBezTo>
                  <a:lnTo>
                    <a:pt x="50367" y="142521"/>
                  </a:lnTo>
                  <a:cubicBezTo>
                    <a:pt x="36534" y="142521"/>
                    <a:pt x="34406" y="142521"/>
                    <a:pt x="34406" y="133355"/>
                  </a:cubicBezTo>
                  <a:lnTo>
                    <a:pt x="34406" y="65997"/>
                  </a:lnTo>
                  <a:lnTo>
                    <a:pt x="87182" y="65997"/>
                  </a:lnTo>
                  <a:lnTo>
                    <a:pt x="87182" y="133355"/>
                  </a:lnTo>
                  <a:cubicBezTo>
                    <a:pt x="87182" y="142521"/>
                    <a:pt x="85054" y="142521"/>
                    <a:pt x="71222" y="142521"/>
                  </a:cubicBezTo>
                  <a:lnTo>
                    <a:pt x="71222" y="150195"/>
                  </a:lnTo>
                  <a:cubicBezTo>
                    <a:pt x="71648" y="150195"/>
                    <a:pt x="86544" y="149342"/>
                    <a:pt x="95056" y="149342"/>
                  </a:cubicBezTo>
                  <a:cubicBezTo>
                    <a:pt x="103143" y="149342"/>
                    <a:pt x="111017" y="149555"/>
                    <a:pt x="119104" y="150195"/>
                  </a:cubicBezTo>
                  <a:lnTo>
                    <a:pt x="119104" y="142521"/>
                  </a:lnTo>
                  <a:cubicBezTo>
                    <a:pt x="105271" y="142521"/>
                    <a:pt x="103143" y="142521"/>
                    <a:pt x="103143" y="133355"/>
                  </a:cubicBezTo>
                  <a:lnTo>
                    <a:pt x="103143" y="2262"/>
                  </a:lnTo>
                  <a:close/>
                  <a:moveTo>
                    <a:pt x="33555" y="58323"/>
                  </a:moveTo>
                  <a:lnTo>
                    <a:pt x="33555" y="35088"/>
                  </a:lnTo>
                  <a:cubicBezTo>
                    <a:pt x="33555" y="16330"/>
                    <a:pt x="51005" y="6099"/>
                    <a:pt x="71435" y="6099"/>
                  </a:cubicBezTo>
                  <a:cubicBezTo>
                    <a:pt x="76755" y="6099"/>
                    <a:pt x="81011" y="6312"/>
                    <a:pt x="86331" y="7591"/>
                  </a:cubicBezTo>
                  <a:cubicBezTo>
                    <a:pt x="83778" y="9296"/>
                    <a:pt x="82288" y="12494"/>
                    <a:pt x="82288" y="15691"/>
                  </a:cubicBezTo>
                  <a:cubicBezTo>
                    <a:pt x="82288" y="16970"/>
                    <a:pt x="82714" y="21659"/>
                    <a:pt x="87182" y="24217"/>
                  </a:cubicBezTo>
                  <a:lnTo>
                    <a:pt x="87182" y="58323"/>
                  </a:lnTo>
                  <a:lnTo>
                    <a:pt x="33555" y="5832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99" name="Freeform: Shape 5298">
              <a:extLst>
                <a:ext uri="{FF2B5EF4-FFF2-40B4-BE49-F238E27FC236}">
                  <a16:creationId xmlns:a16="http://schemas.microsoft.com/office/drawing/2014/main" id="{A0D1128D-EB16-3530-E3CE-BC8C1B490F35}"/>
                </a:ext>
              </a:extLst>
            </p:cNvPr>
            <p:cNvSpPr/>
            <p:nvPr>
              <p:custDataLst>
                <p:tags r:id="rId64"/>
              </p:custDataLst>
            </p:nvPr>
          </p:nvSpPr>
          <p:spPr>
            <a:xfrm>
              <a:off x="6004084" y="6300223"/>
              <a:ext cx="114064" cy="96135"/>
            </a:xfrm>
            <a:custGeom>
              <a:avLst/>
              <a:gdLst>
                <a:gd name="connsiteX0" fmla="*/ 65481 w 114064"/>
                <a:gd name="connsiteY0" fmla="*/ 2475 h 96135"/>
                <a:gd name="connsiteX1" fmla="*/ 65481 w 114064"/>
                <a:gd name="connsiteY1" fmla="*/ 10149 h 96135"/>
                <a:gd name="connsiteX2" fmla="*/ 81441 w 114064"/>
                <a:gd name="connsiteY2" fmla="*/ 22086 h 96135"/>
                <a:gd name="connsiteX3" fmla="*/ 81441 w 114064"/>
                <a:gd name="connsiteY3" fmla="*/ 58536 h 96135"/>
                <a:gd name="connsiteX4" fmla="*/ 53138 w 114064"/>
                <a:gd name="connsiteY4" fmla="*/ 90297 h 96135"/>
                <a:gd name="connsiteX5" fmla="*/ 32921 w 114064"/>
                <a:gd name="connsiteY5" fmla="*/ 70260 h 96135"/>
                <a:gd name="connsiteX6" fmla="*/ 32921 w 114064"/>
                <a:gd name="connsiteY6" fmla="*/ 130 h 96135"/>
                <a:gd name="connsiteX7" fmla="*/ 149 w 114064"/>
                <a:gd name="connsiteY7" fmla="*/ 2475 h 96135"/>
                <a:gd name="connsiteX8" fmla="*/ 149 w 114064"/>
                <a:gd name="connsiteY8" fmla="*/ 10149 h 96135"/>
                <a:gd name="connsiteX9" fmla="*/ 16109 w 114064"/>
                <a:gd name="connsiteY9" fmla="*/ 29759 h 96135"/>
                <a:gd name="connsiteX10" fmla="*/ 16109 w 114064"/>
                <a:gd name="connsiteY10" fmla="*/ 61733 h 96135"/>
                <a:gd name="connsiteX11" fmla="*/ 51648 w 114064"/>
                <a:gd name="connsiteY11" fmla="*/ 96265 h 96135"/>
                <a:gd name="connsiteX12" fmla="*/ 82080 w 114064"/>
                <a:gd name="connsiteY12" fmla="*/ 78360 h 96135"/>
                <a:gd name="connsiteX13" fmla="*/ 82292 w 114064"/>
                <a:gd name="connsiteY13" fmla="*/ 78360 h 96135"/>
                <a:gd name="connsiteX14" fmla="*/ 82292 w 114064"/>
                <a:gd name="connsiteY14" fmla="*/ 96265 h 96135"/>
                <a:gd name="connsiteX15" fmla="*/ 114213 w 114064"/>
                <a:gd name="connsiteY15" fmla="*/ 94134 h 96135"/>
                <a:gd name="connsiteX16" fmla="*/ 114213 w 114064"/>
                <a:gd name="connsiteY16" fmla="*/ 86460 h 96135"/>
                <a:gd name="connsiteX17" fmla="*/ 98253 w 114064"/>
                <a:gd name="connsiteY17" fmla="*/ 74523 h 96135"/>
                <a:gd name="connsiteX18" fmla="*/ 98253 w 114064"/>
                <a:gd name="connsiteY18" fmla="*/ 130 h 96135"/>
                <a:gd name="connsiteX19" fmla="*/ 65481 w 114064"/>
                <a:gd name="connsiteY19" fmla="*/ 2475 h 9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064" h="96135">
                  <a:moveTo>
                    <a:pt x="65481" y="2475"/>
                  </a:moveTo>
                  <a:lnTo>
                    <a:pt x="65481" y="10149"/>
                  </a:lnTo>
                  <a:cubicBezTo>
                    <a:pt x="79739" y="10149"/>
                    <a:pt x="81441" y="11641"/>
                    <a:pt x="81441" y="22086"/>
                  </a:cubicBezTo>
                  <a:lnTo>
                    <a:pt x="81441" y="58536"/>
                  </a:lnTo>
                  <a:cubicBezTo>
                    <a:pt x="81441" y="77294"/>
                    <a:pt x="69311" y="90297"/>
                    <a:pt x="53138" y="90297"/>
                  </a:cubicBezTo>
                  <a:cubicBezTo>
                    <a:pt x="33772" y="90297"/>
                    <a:pt x="32921" y="81131"/>
                    <a:pt x="32921" y="70260"/>
                  </a:cubicBezTo>
                  <a:lnTo>
                    <a:pt x="32921" y="130"/>
                  </a:lnTo>
                  <a:lnTo>
                    <a:pt x="149" y="2475"/>
                  </a:lnTo>
                  <a:lnTo>
                    <a:pt x="149" y="10149"/>
                  </a:lnTo>
                  <a:cubicBezTo>
                    <a:pt x="16109" y="10149"/>
                    <a:pt x="16109" y="10788"/>
                    <a:pt x="16109" y="29759"/>
                  </a:cubicBezTo>
                  <a:lnTo>
                    <a:pt x="16109" y="61733"/>
                  </a:lnTo>
                  <a:cubicBezTo>
                    <a:pt x="16109" y="76442"/>
                    <a:pt x="16109" y="96265"/>
                    <a:pt x="51648" y="96265"/>
                  </a:cubicBezTo>
                  <a:cubicBezTo>
                    <a:pt x="56330" y="96265"/>
                    <a:pt x="71865" y="96265"/>
                    <a:pt x="82080" y="78360"/>
                  </a:cubicBezTo>
                  <a:lnTo>
                    <a:pt x="82292" y="78360"/>
                  </a:lnTo>
                  <a:lnTo>
                    <a:pt x="82292" y="96265"/>
                  </a:lnTo>
                  <a:lnTo>
                    <a:pt x="114213" y="94134"/>
                  </a:lnTo>
                  <a:lnTo>
                    <a:pt x="114213" y="86460"/>
                  </a:lnTo>
                  <a:cubicBezTo>
                    <a:pt x="99955" y="86460"/>
                    <a:pt x="98253" y="84968"/>
                    <a:pt x="98253" y="74523"/>
                  </a:cubicBezTo>
                  <a:lnTo>
                    <a:pt x="98253" y="130"/>
                  </a:lnTo>
                  <a:lnTo>
                    <a:pt x="65481" y="247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0" name="Freeform: Shape 5299">
              <a:extLst>
                <a:ext uri="{FF2B5EF4-FFF2-40B4-BE49-F238E27FC236}">
                  <a16:creationId xmlns:a16="http://schemas.microsoft.com/office/drawing/2014/main" id="{B3BF58C7-3CE6-4076-8B6E-5E0F67D3AB63}"/>
                </a:ext>
              </a:extLst>
            </p:cNvPr>
            <p:cNvSpPr/>
            <p:nvPr>
              <p:custDataLst>
                <p:tags r:id="rId65"/>
              </p:custDataLst>
            </p:nvPr>
          </p:nvSpPr>
          <p:spPr>
            <a:xfrm>
              <a:off x="6132397" y="6302354"/>
              <a:ext cx="116618" cy="91871"/>
            </a:xfrm>
            <a:custGeom>
              <a:avLst/>
              <a:gdLst>
                <a:gd name="connsiteX0" fmla="*/ 66762 w 116618"/>
                <a:gd name="connsiteY0" fmla="*/ 44254 h 91871"/>
                <a:gd name="connsiteX1" fmla="*/ 65059 w 116618"/>
                <a:gd name="connsiteY1" fmla="*/ 42123 h 91871"/>
                <a:gd name="connsiteX2" fmla="*/ 81020 w 116618"/>
                <a:gd name="connsiteY2" fmla="*/ 24430 h 91871"/>
                <a:gd name="connsiteX3" fmla="*/ 112728 w 116618"/>
                <a:gd name="connsiteY3" fmla="*/ 7804 h 91871"/>
                <a:gd name="connsiteX4" fmla="*/ 112728 w 116618"/>
                <a:gd name="connsiteY4" fmla="*/ 130 h 91871"/>
                <a:gd name="connsiteX5" fmla="*/ 94852 w 116618"/>
                <a:gd name="connsiteY5" fmla="*/ 983 h 91871"/>
                <a:gd name="connsiteX6" fmla="*/ 73785 w 116618"/>
                <a:gd name="connsiteY6" fmla="*/ 130 h 91871"/>
                <a:gd name="connsiteX7" fmla="*/ 73785 w 116618"/>
                <a:gd name="connsiteY7" fmla="*/ 7804 h 91871"/>
                <a:gd name="connsiteX8" fmla="*/ 78041 w 116618"/>
                <a:gd name="connsiteY8" fmla="*/ 12707 h 91871"/>
                <a:gd name="connsiteX9" fmla="*/ 74849 w 116618"/>
                <a:gd name="connsiteY9" fmla="*/ 19954 h 91871"/>
                <a:gd name="connsiteX10" fmla="*/ 59952 w 116618"/>
                <a:gd name="connsiteY10" fmla="*/ 36794 h 91871"/>
                <a:gd name="connsiteX11" fmla="*/ 42289 w 116618"/>
                <a:gd name="connsiteY11" fmla="*/ 16544 h 91871"/>
                <a:gd name="connsiteX12" fmla="*/ 39948 w 116618"/>
                <a:gd name="connsiteY12" fmla="*/ 12280 h 91871"/>
                <a:gd name="connsiteX13" fmla="*/ 45694 w 116618"/>
                <a:gd name="connsiteY13" fmla="*/ 7804 h 91871"/>
                <a:gd name="connsiteX14" fmla="*/ 45694 w 116618"/>
                <a:gd name="connsiteY14" fmla="*/ 130 h 91871"/>
                <a:gd name="connsiteX15" fmla="*/ 21860 w 116618"/>
                <a:gd name="connsiteY15" fmla="*/ 983 h 91871"/>
                <a:gd name="connsiteX16" fmla="*/ 1217 w 116618"/>
                <a:gd name="connsiteY16" fmla="*/ 130 h 91871"/>
                <a:gd name="connsiteX17" fmla="*/ 1217 w 116618"/>
                <a:gd name="connsiteY17" fmla="*/ 7804 h 91871"/>
                <a:gd name="connsiteX18" fmla="*/ 22072 w 116618"/>
                <a:gd name="connsiteY18" fmla="*/ 14199 h 91871"/>
                <a:gd name="connsiteX19" fmla="*/ 48673 w 116618"/>
                <a:gd name="connsiteY19" fmla="*/ 44894 h 91871"/>
                <a:gd name="connsiteX20" fmla="*/ 50376 w 116618"/>
                <a:gd name="connsiteY20" fmla="*/ 47025 h 91871"/>
                <a:gd name="connsiteX21" fmla="*/ 32287 w 116618"/>
                <a:gd name="connsiteY21" fmla="*/ 67489 h 91871"/>
                <a:gd name="connsiteX22" fmla="*/ 153 w 116618"/>
                <a:gd name="connsiteY22" fmla="*/ 84328 h 91871"/>
                <a:gd name="connsiteX23" fmla="*/ 153 w 116618"/>
                <a:gd name="connsiteY23" fmla="*/ 92002 h 91871"/>
                <a:gd name="connsiteX24" fmla="*/ 17816 w 116618"/>
                <a:gd name="connsiteY24" fmla="*/ 91150 h 91871"/>
                <a:gd name="connsiteX25" fmla="*/ 39097 w 116618"/>
                <a:gd name="connsiteY25" fmla="*/ 92002 h 91871"/>
                <a:gd name="connsiteX26" fmla="*/ 39097 w 116618"/>
                <a:gd name="connsiteY26" fmla="*/ 84328 h 91871"/>
                <a:gd name="connsiteX27" fmla="*/ 34841 w 116618"/>
                <a:gd name="connsiteY27" fmla="*/ 79426 h 91871"/>
                <a:gd name="connsiteX28" fmla="*/ 40587 w 116618"/>
                <a:gd name="connsiteY28" fmla="*/ 68981 h 91871"/>
                <a:gd name="connsiteX29" fmla="*/ 55483 w 116618"/>
                <a:gd name="connsiteY29" fmla="*/ 52568 h 91871"/>
                <a:gd name="connsiteX30" fmla="*/ 73997 w 116618"/>
                <a:gd name="connsiteY30" fmla="*/ 73670 h 91871"/>
                <a:gd name="connsiteX31" fmla="*/ 78041 w 116618"/>
                <a:gd name="connsiteY31" fmla="*/ 79852 h 91871"/>
                <a:gd name="connsiteX32" fmla="*/ 72295 w 116618"/>
                <a:gd name="connsiteY32" fmla="*/ 84328 h 91871"/>
                <a:gd name="connsiteX33" fmla="*/ 72295 w 116618"/>
                <a:gd name="connsiteY33" fmla="*/ 92002 h 91871"/>
                <a:gd name="connsiteX34" fmla="*/ 96342 w 116618"/>
                <a:gd name="connsiteY34" fmla="*/ 91150 h 91871"/>
                <a:gd name="connsiteX35" fmla="*/ 116772 w 116618"/>
                <a:gd name="connsiteY35" fmla="*/ 92002 h 91871"/>
                <a:gd name="connsiteX36" fmla="*/ 116772 w 116618"/>
                <a:gd name="connsiteY36" fmla="*/ 84328 h 91871"/>
                <a:gd name="connsiteX37" fmla="*/ 95916 w 116618"/>
                <a:gd name="connsiteY37" fmla="*/ 77507 h 91871"/>
                <a:gd name="connsiteX38" fmla="*/ 66762 w 116618"/>
                <a:gd name="connsiteY38" fmla="*/ 44254 h 9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618" h="91871">
                  <a:moveTo>
                    <a:pt x="66762" y="44254"/>
                  </a:moveTo>
                  <a:cubicBezTo>
                    <a:pt x="66549" y="44041"/>
                    <a:pt x="65059" y="42336"/>
                    <a:pt x="65059" y="42123"/>
                  </a:cubicBezTo>
                  <a:cubicBezTo>
                    <a:pt x="65059" y="41483"/>
                    <a:pt x="79105" y="26349"/>
                    <a:pt x="81020" y="24430"/>
                  </a:cubicBezTo>
                  <a:cubicBezTo>
                    <a:pt x="88468" y="16117"/>
                    <a:pt x="95916" y="8017"/>
                    <a:pt x="112728" y="7804"/>
                  </a:cubicBezTo>
                  <a:lnTo>
                    <a:pt x="112728" y="130"/>
                  </a:lnTo>
                  <a:cubicBezTo>
                    <a:pt x="106770" y="557"/>
                    <a:pt x="100598" y="983"/>
                    <a:pt x="94852" y="983"/>
                  </a:cubicBezTo>
                  <a:cubicBezTo>
                    <a:pt x="88468" y="983"/>
                    <a:pt x="80169" y="770"/>
                    <a:pt x="73785" y="130"/>
                  </a:cubicBezTo>
                  <a:lnTo>
                    <a:pt x="73785" y="7804"/>
                  </a:lnTo>
                  <a:cubicBezTo>
                    <a:pt x="77402" y="8444"/>
                    <a:pt x="78041" y="10788"/>
                    <a:pt x="78041" y="12707"/>
                  </a:cubicBezTo>
                  <a:cubicBezTo>
                    <a:pt x="78041" y="13133"/>
                    <a:pt x="78041" y="16330"/>
                    <a:pt x="74849" y="19954"/>
                  </a:cubicBezTo>
                  <a:lnTo>
                    <a:pt x="59952" y="36794"/>
                  </a:lnTo>
                  <a:lnTo>
                    <a:pt x="42289" y="16544"/>
                  </a:lnTo>
                  <a:cubicBezTo>
                    <a:pt x="40161" y="14199"/>
                    <a:pt x="39948" y="13133"/>
                    <a:pt x="39948" y="12280"/>
                  </a:cubicBezTo>
                  <a:cubicBezTo>
                    <a:pt x="39948" y="9083"/>
                    <a:pt x="42928" y="7804"/>
                    <a:pt x="45694" y="7804"/>
                  </a:cubicBezTo>
                  <a:lnTo>
                    <a:pt x="45694" y="130"/>
                  </a:lnTo>
                  <a:cubicBezTo>
                    <a:pt x="37820" y="770"/>
                    <a:pt x="29734" y="983"/>
                    <a:pt x="21860" y="983"/>
                  </a:cubicBezTo>
                  <a:cubicBezTo>
                    <a:pt x="15475" y="983"/>
                    <a:pt x="7389" y="770"/>
                    <a:pt x="1217" y="130"/>
                  </a:cubicBezTo>
                  <a:lnTo>
                    <a:pt x="1217" y="7804"/>
                  </a:lnTo>
                  <a:cubicBezTo>
                    <a:pt x="11006" y="7804"/>
                    <a:pt x="16539" y="7804"/>
                    <a:pt x="22072" y="14199"/>
                  </a:cubicBezTo>
                  <a:lnTo>
                    <a:pt x="48673" y="44894"/>
                  </a:lnTo>
                  <a:cubicBezTo>
                    <a:pt x="48886" y="45107"/>
                    <a:pt x="50376" y="46812"/>
                    <a:pt x="50376" y="47025"/>
                  </a:cubicBezTo>
                  <a:cubicBezTo>
                    <a:pt x="50376" y="47665"/>
                    <a:pt x="34415" y="65144"/>
                    <a:pt x="32287" y="67489"/>
                  </a:cubicBezTo>
                  <a:cubicBezTo>
                    <a:pt x="24413" y="76015"/>
                    <a:pt x="17178" y="83902"/>
                    <a:pt x="153" y="84328"/>
                  </a:cubicBezTo>
                  <a:lnTo>
                    <a:pt x="153" y="92002"/>
                  </a:lnTo>
                  <a:cubicBezTo>
                    <a:pt x="6538" y="91576"/>
                    <a:pt x="11219" y="91150"/>
                    <a:pt x="17816" y="91150"/>
                  </a:cubicBezTo>
                  <a:cubicBezTo>
                    <a:pt x="24201" y="91150"/>
                    <a:pt x="32713" y="91363"/>
                    <a:pt x="39097" y="92002"/>
                  </a:cubicBezTo>
                  <a:lnTo>
                    <a:pt x="39097" y="84328"/>
                  </a:lnTo>
                  <a:cubicBezTo>
                    <a:pt x="36543" y="83902"/>
                    <a:pt x="34841" y="82410"/>
                    <a:pt x="34841" y="79426"/>
                  </a:cubicBezTo>
                  <a:cubicBezTo>
                    <a:pt x="34841" y="75376"/>
                    <a:pt x="37182" y="72605"/>
                    <a:pt x="40587" y="68981"/>
                  </a:cubicBezTo>
                  <a:lnTo>
                    <a:pt x="55483" y="52568"/>
                  </a:lnTo>
                  <a:lnTo>
                    <a:pt x="73997" y="73670"/>
                  </a:lnTo>
                  <a:cubicBezTo>
                    <a:pt x="78041" y="78147"/>
                    <a:pt x="78041" y="78573"/>
                    <a:pt x="78041" y="79852"/>
                  </a:cubicBezTo>
                  <a:cubicBezTo>
                    <a:pt x="78041" y="84115"/>
                    <a:pt x="73146" y="84328"/>
                    <a:pt x="72295" y="84328"/>
                  </a:cubicBezTo>
                  <a:lnTo>
                    <a:pt x="72295" y="92002"/>
                  </a:lnTo>
                  <a:cubicBezTo>
                    <a:pt x="74210" y="91789"/>
                    <a:pt x="89532" y="91150"/>
                    <a:pt x="96342" y="91150"/>
                  </a:cubicBezTo>
                  <a:cubicBezTo>
                    <a:pt x="103152" y="91150"/>
                    <a:pt x="109962" y="91363"/>
                    <a:pt x="116772" y="92002"/>
                  </a:cubicBezTo>
                  <a:lnTo>
                    <a:pt x="116772" y="84328"/>
                  </a:lnTo>
                  <a:cubicBezTo>
                    <a:pt x="102513" y="84328"/>
                    <a:pt x="100811" y="83049"/>
                    <a:pt x="95916" y="77507"/>
                  </a:cubicBezTo>
                  <a:lnTo>
                    <a:pt x="66762" y="44254"/>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1" name="Freeform: Shape 5300">
              <a:extLst>
                <a:ext uri="{FF2B5EF4-FFF2-40B4-BE49-F238E27FC236}">
                  <a16:creationId xmlns:a16="http://schemas.microsoft.com/office/drawing/2014/main" id="{C1A8327E-9405-6D80-86AC-035961AB335F}"/>
                </a:ext>
              </a:extLst>
            </p:cNvPr>
            <p:cNvSpPr/>
            <p:nvPr>
              <p:custDataLst>
                <p:tags r:id="rId66"/>
              </p:custDataLst>
            </p:nvPr>
          </p:nvSpPr>
          <p:spPr>
            <a:xfrm>
              <a:off x="6370956" y="6236793"/>
              <a:ext cx="202774" cy="71256"/>
            </a:xfrm>
            <a:custGeom>
              <a:avLst/>
              <a:gdLst>
                <a:gd name="connsiteX0" fmla="*/ 202935 w 202774"/>
                <a:gd name="connsiteY0" fmla="*/ 10178 h 71256"/>
                <a:gd name="connsiteX1" fmla="*/ 198679 w 202774"/>
                <a:gd name="connsiteY1" fmla="*/ 433 h 71256"/>
                <a:gd name="connsiteX2" fmla="*/ 194423 w 202774"/>
                <a:gd name="connsiteY2" fmla="*/ 8351 h 71256"/>
                <a:gd name="connsiteX3" fmla="*/ 151862 w 202774"/>
                <a:gd name="connsiteY3" fmla="*/ 54332 h 71256"/>
                <a:gd name="connsiteX4" fmla="*/ 103220 w 202774"/>
                <a:gd name="connsiteY4" fmla="*/ 28144 h 71256"/>
                <a:gd name="connsiteX5" fmla="*/ 51234 w 202774"/>
                <a:gd name="connsiteY5" fmla="*/ 129 h 71256"/>
                <a:gd name="connsiteX6" fmla="*/ 161 w 202774"/>
                <a:gd name="connsiteY6" fmla="*/ 61336 h 71256"/>
                <a:gd name="connsiteX7" fmla="*/ 4417 w 202774"/>
                <a:gd name="connsiteY7" fmla="*/ 71081 h 71256"/>
                <a:gd name="connsiteX8" fmla="*/ 8673 w 202774"/>
                <a:gd name="connsiteY8" fmla="*/ 64077 h 71256"/>
                <a:gd name="connsiteX9" fmla="*/ 51234 w 202774"/>
                <a:gd name="connsiteY9" fmla="*/ 17182 h 71256"/>
                <a:gd name="connsiteX10" fmla="*/ 99876 w 202774"/>
                <a:gd name="connsiteY10" fmla="*/ 43370 h 71256"/>
                <a:gd name="connsiteX11" fmla="*/ 151862 w 202774"/>
                <a:gd name="connsiteY11" fmla="*/ 71385 h 71256"/>
                <a:gd name="connsiteX12" fmla="*/ 202935 w 202774"/>
                <a:gd name="connsiteY12" fmla="*/ 10178 h 7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774" h="71256">
                  <a:moveTo>
                    <a:pt x="202935" y="10178"/>
                  </a:moveTo>
                  <a:cubicBezTo>
                    <a:pt x="202935" y="3478"/>
                    <a:pt x="201111" y="433"/>
                    <a:pt x="198679" y="433"/>
                  </a:cubicBezTo>
                  <a:cubicBezTo>
                    <a:pt x="197159" y="433"/>
                    <a:pt x="194727" y="2565"/>
                    <a:pt x="194423" y="8351"/>
                  </a:cubicBezTo>
                  <a:cubicBezTo>
                    <a:pt x="193207" y="37584"/>
                    <a:pt x="173142" y="54332"/>
                    <a:pt x="151862" y="54332"/>
                  </a:cubicBezTo>
                  <a:cubicBezTo>
                    <a:pt x="132709" y="54332"/>
                    <a:pt x="118117" y="41238"/>
                    <a:pt x="103220" y="28144"/>
                  </a:cubicBezTo>
                  <a:cubicBezTo>
                    <a:pt x="87716" y="14136"/>
                    <a:pt x="71907" y="129"/>
                    <a:pt x="51234" y="129"/>
                  </a:cubicBezTo>
                  <a:cubicBezTo>
                    <a:pt x="18097" y="129"/>
                    <a:pt x="161" y="33625"/>
                    <a:pt x="161" y="61336"/>
                  </a:cubicBezTo>
                  <a:cubicBezTo>
                    <a:pt x="161" y="71081"/>
                    <a:pt x="4113" y="71081"/>
                    <a:pt x="4417" y="71081"/>
                  </a:cubicBezTo>
                  <a:cubicBezTo>
                    <a:pt x="7761" y="71081"/>
                    <a:pt x="8673" y="64990"/>
                    <a:pt x="8673" y="64077"/>
                  </a:cubicBezTo>
                  <a:cubicBezTo>
                    <a:pt x="9889" y="30580"/>
                    <a:pt x="32690" y="17182"/>
                    <a:pt x="51234" y="17182"/>
                  </a:cubicBezTo>
                  <a:cubicBezTo>
                    <a:pt x="70387" y="17182"/>
                    <a:pt x="84980" y="30276"/>
                    <a:pt x="99876" y="43370"/>
                  </a:cubicBezTo>
                  <a:cubicBezTo>
                    <a:pt x="115381" y="57377"/>
                    <a:pt x="131189" y="71385"/>
                    <a:pt x="151862" y="71385"/>
                  </a:cubicBezTo>
                  <a:cubicBezTo>
                    <a:pt x="184999" y="71385"/>
                    <a:pt x="202935" y="37889"/>
                    <a:pt x="202935" y="10178"/>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2" name="Freeform: Shape 5301">
              <a:extLst>
                <a:ext uri="{FF2B5EF4-FFF2-40B4-BE49-F238E27FC236}">
                  <a16:creationId xmlns:a16="http://schemas.microsoft.com/office/drawing/2014/main" id="{4DD510AA-0454-86F2-B4B9-855AB04E7D13}"/>
                </a:ext>
              </a:extLst>
            </p:cNvPr>
            <p:cNvSpPr/>
            <p:nvPr>
              <p:custDataLst>
                <p:tags r:id="rId67"/>
              </p:custDataLst>
            </p:nvPr>
          </p:nvSpPr>
          <p:spPr>
            <a:xfrm>
              <a:off x="6709487" y="6089711"/>
              <a:ext cx="108227" cy="365112"/>
            </a:xfrm>
            <a:custGeom>
              <a:avLst/>
              <a:gdLst>
                <a:gd name="connsiteX0" fmla="*/ 43949 w 108227"/>
                <a:gd name="connsiteY0" fmla="*/ 133802 h 365112"/>
                <a:gd name="connsiteX1" fmla="*/ 2603 w 108227"/>
                <a:gd name="connsiteY1" fmla="*/ 178871 h 365112"/>
                <a:gd name="connsiteX2" fmla="*/ 171 w 108227"/>
                <a:gd name="connsiteY2" fmla="*/ 182525 h 365112"/>
                <a:gd name="connsiteX3" fmla="*/ 3211 w 108227"/>
                <a:gd name="connsiteY3" fmla="*/ 186788 h 365112"/>
                <a:gd name="connsiteX4" fmla="*/ 43949 w 108227"/>
                <a:gd name="connsiteY4" fmla="*/ 236119 h 365112"/>
                <a:gd name="connsiteX5" fmla="*/ 43949 w 108227"/>
                <a:gd name="connsiteY5" fmla="*/ 320165 h 365112"/>
                <a:gd name="connsiteX6" fmla="*/ 62189 w 108227"/>
                <a:gd name="connsiteY6" fmla="*/ 348790 h 365112"/>
                <a:gd name="connsiteX7" fmla="*/ 104447 w 108227"/>
                <a:gd name="connsiteY7" fmla="*/ 365233 h 365112"/>
                <a:gd name="connsiteX8" fmla="*/ 108399 w 108227"/>
                <a:gd name="connsiteY8" fmla="*/ 361275 h 365112"/>
                <a:gd name="connsiteX9" fmla="*/ 103231 w 108227"/>
                <a:gd name="connsiteY9" fmla="*/ 356707 h 365112"/>
                <a:gd name="connsiteX10" fmla="*/ 65837 w 108227"/>
                <a:gd name="connsiteY10" fmla="*/ 325342 h 365112"/>
                <a:gd name="connsiteX11" fmla="*/ 64925 w 108227"/>
                <a:gd name="connsiteY11" fmla="*/ 309812 h 365112"/>
                <a:gd name="connsiteX12" fmla="*/ 64925 w 108227"/>
                <a:gd name="connsiteY12" fmla="*/ 235206 h 365112"/>
                <a:gd name="connsiteX13" fmla="*/ 15372 w 108227"/>
                <a:gd name="connsiteY13" fmla="*/ 182829 h 365112"/>
                <a:gd name="connsiteX14" fmla="*/ 64925 w 108227"/>
                <a:gd name="connsiteY14" fmla="*/ 129844 h 365112"/>
                <a:gd name="connsiteX15" fmla="*/ 64925 w 108227"/>
                <a:gd name="connsiteY15" fmla="*/ 55238 h 365112"/>
                <a:gd name="connsiteX16" fmla="*/ 106271 w 108227"/>
                <a:gd name="connsiteY16" fmla="*/ 7429 h 365112"/>
                <a:gd name="connsiteX17" fmla="*/ 108399 w 108227"/>
                <a:gd name="connsiteY17" fmla="*/ 4079 h 365112"/>
                <a:gd name="connsiteX18" fmla="*/ 104447 w 108227"/>
                <a:gd name="connsiteY18" fmla="*/ 121 h 365112"/>
                <a:gd name="connsiteX19" fmla="*/ 48813 w 108227"/>
                <a:gd name="connsiteY19" fmla="*/ 29963 h 365112"/>
                <a:gd name="connsiteX20" fmla="*/ 43949 w 108227"/>
                <a:gd name="connsiteY20" fmla="*/ 54933 h 365112"/>
                <a:gd name="connsiteX21" fmla="*/ 43949 w 108227"/>
                <a:gd name="connsiteY21" fmla="*/ 133802 h 36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227" h="365112">
                  <a:moveTo>
                    <a:pt x="43949" y="133802"/>
                  </a:moveTo>
                  <a:cubicBezTo>
                    <a:pt x="43949" y="155118"/>
                    <a:pt x="33308" y="166690"/>
                    <a:pt x="2603" y="178871"/>
                  </a:cubicBezTo>
                  <a:cubicBezTo>
                    <a:pt x="1083" y="179480"/>
                    <a:pt x="171" y="180698"/>
                    <a:pt x="171" y="182525"/>
                  </a:cubicBezTo>
                  <a:cubicBezTo>
                    <a:pt x="171" y="184961"/>
                    <a:pt x="779" y="185874"/>
                    <a:pt x="3211" y="186788"/>
                  </a:cubicBezTo>
                  <a:cubicBezTo>
                    <a:pt x="43949" y="202623"/>
                    <a:pt x="43949" y="219066"/>
                    <a:pt x="43949" y="236119"/>
                  </a:cubicBezTo>
                  <a:lnTo>
                    <a:pt x="43949" y="320165"/>
                  </a:lnTo>
                  <a:cubicBezTo>
                    <a:pt x="44253" y="328387"/>
                    <a:pt x="48813" y="339654"/>
                    <a:pt x="62189" y="348790"/>
                  </a:cubicBezTo>
                  <a:cubicBezTo>
                    <a:pt x="77086" y="358839"/>
                    <a:pt x="101711" y="365233"/>
                    <a:pt x="104447" y="365233"/>
                  </a:cubicBezTo>
                  <a:cubicBezTo>
                    <a:pt x="107487" y="365233"/>
                    <a:pt x="108399" y="364015"/>
                    <a:pt x="108399" y="361275"/>
                  </a:cubicBezTo>
                  <a:cubicBezTo>
                    <a:pt x="108399" y="358534"/>
                    <a:pt x="107791" y="358229"/>
                    <a:pt x="103231" y="356707"/>
                  </a:cubicBezTo>
                  <a:cubicBezTo>
                    <a:pt x="94414" y="353357"/>
                    <a:pt x="70702" y="343917"/>
                    <a:pt x="65837" y="325342"/>
                  </a:cubicBezTo>
                  <a:cubicBezTo>
                    <a:pt x="64925" y="321688"/>
                    <a:pt x="64925" y="321079"/>
                    <a:pt x="64925" y="309812"/>
                  </a:cubicBezTo>
                  <a:lnTo>
                    <a:pt x="64925" y="235206"/>
                  </a:lnTo>
                  <a:cubicBezTo>
                    <a:pt x="64925" y="219371"/>
                    <a:pt x="64925" y="197141"/>
                    <a:pt x="15372" y="182829"/>
                  </a:cubicBezTo>
                  <a:cubicBezTo>
                    <a:pt x="64925" y="167604"/>
                    <a:pt x="64925" y="146897"/>
                    <a:pt x="64925" y="129844"/>
                  </a:cubicBezTo>
                  <a:lnTo>
                    <a:pt x="64925" y="55238"/>
                  </a:lnTo>
                  <a:cubicBezTo>
                    <a:pt x="64925" y="38489"/>
                    <a:pt x="64925" y="22655"/>
                    <a:pt x="106271" y="7429"/>
                  </a:cubicBezTo>
                  <a:cubicBezTo>
                    <a:pt x="108399" y="6820"/>
                    <a:pt x="108399" y="4688"/>
                    <a:pt x="108399" y="4079"/>
                  </a:cubicBezTo>
                  <a:cubicBezTo>
                    <a:pt x="108399" y="1339"/>
                    <a:pt x="107487" y="121"/>
                    <a:pt x="104447" y="121"/>
                  </a:cubicBezTo>
                  <a:cubicBezTo>
                    <a:pt x="102319" y="121"/>
                    <a:pt x="59453" y="9865"/>
                    <a:pt x="48813" y="29963"/>
                  </a:cubicBezTo>
                  <a:cubicBezTo>
                    <a:pt x="43949" y="39099"/>
                    <a:pt x="43949" y="41839"/>
                    <a:pt x="43949" y="54933"/>
                  </a:cubicBezTo>
                  <a:lnTo>
                    <a:pt x="43949" y="13380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3" name="Freeform: Shape 5302">
              <a:extLst>
                <a:ext uri="{FF2B5EF4-FFF2-40B4-BE49-F238E27FC236}">
                  <a16:creationId xmlns:a16="http://schemas.microsoft.com/office/drawing/2014/main" id="{2C987D6D-A18D-13FE-728F-4893E2784C17}"/>
                </a:ext>
              </a:extLst>
            </p:cNvPr>
            <p:cNvSpPr/>
            <p:nvPr>
              <p:custDataLst>
                <p:tags r:id="rId68"/>
              </p:custDataLst>
            </p:nvPr>
          </p:nvSpPr>
          <p:spPr>
            <a:xfrm>
              <a:off x="6879531" y="6145743"/>
              <a:ext cx="100323" cy="202806"/>
            </a:xfrm>
            <a:custGeom>
              <a:avLst/>
              <a:gdLst>
                <a:gd name="connsiteX0" fmla="*/ 62499 w 100323"/>
                <a:gd name="connsiteY0" fmla="*/ 8046 h 202806"/>
                <a:gd name="connsiteX1" fmla="*/ 55507 w 100323"/>
                <a:gd name="connsiteY1" fmla="*/ 129 h 202806"/>
                <a:gd name="connsiteX2" fmla="*/ 177 w 100323"/>
                <a:gd name="connsiteY2" fmla="*/ 19618 h 202806"/>
                <a:gd name="connsiteX3" fmla="*/ 177 w 100323"/>
                <a:gd name="connsiteY3" fmla="*/ 29058 h 202806"/>
                <a:gd name="connsiteX4" fmla="*/ 40002 w 100323"/>
                <a:gd name="connsiteY4" fmla="*/ 21140 h 202806"/>
                <a:gd name="connsiteX5" fmla="*/ 40002 w 100323"/>
                <a:gd name="connsiteY5" fmla="*/ 178879 h 202806"/>
                <a:gd name="connsiteX6" fmla="*/ 11729 w 100323"/>
                <a:gd name="connsiteY6" fmla="*/ 193495 h 202806"/>
                <a:gd name="connsiteX7" fmla="*/ 2001 w 100323"/>
                <a:gd name="connsiteY7" fmla="*/ 193495 h 202806"/>
                <a:gd name="connsiteX8" fmla="*/ 2001 w 100323"/>
                <a:gd name="connsiteY8" fmla="*/ 202935 h 202806"/>
                <a:gd name="connsiteX9" fmla="*/ 51251 w 100323"/>
                <a:gd name="connsiteY9" fmla="*/ 202022 h 202806"/>
                <a:gd name="connsiteX10" fmla="*/ 100500 w 100323"/>
                <a:gd name="connsiteY10" fmla="*/ 202935 h 202806"/>
                <a:gd name="connsiteX11" fmla="*/ 100500 w 100323"/>
                <a:gd name="connsiteY11" fmla="*/ 193495 h 202806"/>
                <a:gd name="connsiteX12" fmla="*/ 90772 w 100323"/>
                <a:gd name="connsiteY12" fmla="*/ 193495 h 202806"/>
                <a:gd name="connsiteX13" fmla="*/ 62499 w 100323"/>
                <a:gd name="connsiteY13" fmla="*/ 178879 h 202806"/>
                <a:gd name="connsiteX14" fmla="*/ 62499 w 100323"/>
                <a:gd name="connsiteY14" fmla="*/ 8046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23" h="202806">
                  <a:moveTo>
                    <a:pt x="62499" y="8046"/>
                  </a:moveTo>
                  <a:cubicBezTo>
                    <a:pt x="62499" y="738"/>
                    <a:pt x="62499" y="129"/>
                    <a:pt x="55507" y="129"/>
                  </a:cubicBezTo>
                  <a:cubicBezTo>
                    <a:pt x="36658" y="19618"/>
                    <a:pt x="9905" y="19618"/>
                    <a:pt x="177" y="19618"/>
                  </a:cubicBezTo>
                  <a:lnTo>
                    <a:pt x="177" y="29058"/>
                  </a:lnTo>
                  <a:cubicBezTo>
                    <a:pt x="6257" y="29058"/>
                    <a:pt x="24194" y="29058"/>
                    <a:pt x="40002" y="21140"/>
                  </a:cubicBezTo>
                  <a:lnTo>
                    <a:pt x="40002" y="178879"/>
                  </a:lnTo>
                  <a:cubicBezTo>
                    <a:pt x="40002" y="189841"/>
                    <a:pt x="39090" y="193495"/>
                    <a:pt x="11729" y="193495"/>
                  </a:cubicBezTo>
                  <a:lnTo>
                    <a:pt x="2001" y="193495"/>
                  </a:lnTo>
                  <a:lnTo>
                    <a:pt x="2001" y="202935"/>
                  </a:lnTo>
                  <a:cubicBezTo>
                    <a:pt x="12642" y="202022"/>
                    <a:pt x="39090" y="202022"/>
                    <a:pt x="51251" y="202022"/>
                  </a:cubicBezTo>
                  <a:cubicBezTo>
                    <a:pt x="63411" y="202022"/>
                    <a:pt x="89860" y="202022"/>
                    <a:pt x="100500" y="202935"/>
                  </a:cubicBezTo>
                  <a:lnTo>
                    <a:pt x="100500" y="193495"/>
                  </a:lnTo>
                  <a:lnTo>
                    <a:pt x="90772" y="193495"/>
                  </a:lnTo>
                  <a:cubicBezTo>
                    <a:pt x="63411" y="193495"/>
                    <a:pt x="62499" y="190146"/>
                    <a:pt x="62499" y="178879"/>
                  </a:cubicBezTo>
                  <a:lnTo>
                    <a:pt x="62499" y="8046"/>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4" name="Freeform: Shape 5303">
              <a:extLst>
                <a:ext uri="{FF2B5EF4-FFF2-40B4-BE49-F238E27FC236}">
                  <a16:creationId xmlns:a16="http://schemas.microsoft.com/office/drawing/2014/main" id="{247DE5FA-FDD8-384D-9441-29A5A88A9FBA}"/>
                </a:ext>
              </a:extLst>
            </p:cNvPr>
            <p:cNvSpPr/>
            <p:nvPr>
              <p:custDataLst>
                <p:tags r:id="rId69"/>
              </p:custDataLst>
            </p:nvPr>
          </p:nvSpPr>
          <p:spPr>
            <a:xfrm>
              <a:off x="7016336" y="6145743"/>
              <a:ext cx="127988" cy="209505"/>
            </a:xfrm>
            <a:custGeom>
              <a:avLst/>
              <a:gdLst>
                <a:gd name="connsiteX0" fmla="*/ 128170 w 127988"/>
                <a:gd name="connsiteY0" fmla="*/ 105491 h 209505"/>
                <a:gd name="connsiteX1" fmla="*/ 116010 w 127988"/>
                <a:gd name="connsiteY1" fmla="*/ 34234 h 209505"/>
                <a:gd name="connsiteX2" fmla="*/ 64328 w 127988"/>
                <a:gd name="connsiteY2" fmla="*/ 129 h 209505"/>
                <a:gd name="connsiteX3" fmla="*/ 11430 w 127988"/>
                <a:gd name="connsiteY3" fmla="*/ 36366 h 209505"/>
                <a:gd name="connsiteX4" fmla="*/ 182 w 127988"/>
                <a:gd name="connsiteY4" fmla="*/ 105491 h 209505"/>
                <a:gd name="connsiteX5" fmla="*/ 13863 w 127988"/>
                <a:gd name="connsiteY5" fmla="*/ 178879 h 209505"/>
                <a:gd name="connsiteX6" fmla="*/ 64024 w 127988"/>
                <a:gd name="connsiteY6" fmla="*/ 209635 h 209505"/>
                <a:gd name="connsiteX7" fmla="*/ 116922 w 127988"/>
                <a:gd name="connsiteY7" fmla="*/ 174311 h 209505"/>
                <a:gd name="connsiteX8" fmla="*/ 128170 w 127988"/>
                <a:gd name="connsiteY8" fmla="*/ 105491 h 209505"/>
                <a:gd name="connsiteX9" fmla="*/ 64024 w 127988"/>
                <a:gd name="connsiteY9" fmla="*/ 202935 h 209505"/>
                <a:gd name="connsiteX10" fmla="*/ 28759 w 127988"/>
                <a:gd name="connsiteY10" fmla="*/ 166089 h 209505"/>
                <a:gd name="connsiteX11" fmla="*/ 25415 w 127988"/>
                <a:gd name="connsiteY11" fmla="*/ 101836 h 209505"/>
                <a:gd name="connsiteX12" fmla="*/ 27847 w 127988"/>
                <a:gd name="connsiteY12" fmla="*/ 45806 h 209505"/>
                <a:gd name="connsiteX13" fmla="*/ 64024 w 127988"/>
                <a:gd name="connsiteY13" fmla="*/ 6828 h 209505"/>
                <a:gd name="connsiteX14" fmla="*/ 99897 w 127988"/>
                <a:gd name="connsiteY14" fmla="*/ 42456 h 209505"/>
                <a:gd name="connsiteX15" fmla="*/ 102937 w 127988"/>
                <a:gd name="connsiteY15" fmla="*/ 101836 h 209505"/>
                <a:gd name="connsiteX16" fmla="*/ 99593 w 127988"/>
                <a:gd name="connsiteY16" fmla="*/ 164871 h 209505"/>
                <a:gd name="connsiteX17" fmla="*/ 64024 w 127988"/>
                <a:gd name="connsiteY17" fmla="*/ 202935 h 2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988" h="209505">
                  <a:moveTo>
                    <a:pt x="128170" y="105491"/>
                  </a:moveTo>
                  <a:cubicBezTo>
                    <a:pt x="128170" y="81130"/>
                    <a:pt x="126650" y="56768"/>
                    <a:pt x="116010" y="34234"/>
                  </a:cubicBezTo>
                  <a:cubicBezTo>
                    <a:pt x="102025" y="5001"/>
                    <a:pt x="77097" y="129"/>
                    <a:pt x="64328" y="129"/>
                  </a:cubicBezTo>
                  <a:cubicBezTo>
                    <a:pt x="46088" y="129"/>
                    <a:pt x="23895" y="8046"/>
                    <a:pt x="11430" y="36366"/>
                  </a:cubicBezTo>
                  <a:cubicBezTo>
                    <a:pt x="1702" y="57377"/>
                    <a:pt x="182" y="81130"/>
                    <a:pt x="182" y="105491"/>
                  </a:cubicBezTo>
                  <a:cubicBezTo>
                    <a:pt x="182" y="128329"/>
                    <a:pt x="1398" y="155736"/>
                    <a:pt x="13863" y="178879"/>
                  </a:cubicBezTo>
                  <a:cubicBezTo>
                    <a:pt x="26935" y="203544"/>
                    <a:pt x="49128" y="209635"/>
                    <a:pt x="64024" y="209635"/>
                  </a:cubicBezTo>
                  <a:cubicBezTo>
                    <a:pt x="80441" y="209635"/>
                    <a:pt x="103545" y="203240"/>
                    <a:pt x="116922" y="174311"/>
                  </a:cubicBezTo>
                  <a:cubicBezTo>
                    <a:pt x="126650" y="153299"/>
                    <a:pt x="128170" y="129547"/>
                    <a:pt x="128170" y="105491"/>
                  </a:cubicBezTo>
                  <a:close/>
                  <a:moveTo>
                    <a:pt x="64024" y="202935"/>
                  </a:moveTo>
                  <a:cubicBezTo>
                    <a:pt x="52168" y="202935"/>
                    <a:pt x="34231" y="195322"/>
                    <a:pt x="28759" y="166089"/>
                  </a:cubicBezTo>
                  <a:cubicBezTo>
                    <a:pt x="25415" y="147818"/>
                    <a:pt x="25415" y="119803"/>
                    <a:pt x="25415" y="101836"/>
                  </a:cubicBezTo>
                  <a:cubicBezTo>
                    <a:pt x="25415" y="82348"/>
                    <a:pt x="25415" y="62250"/>
                    <a:pt x="27847" y="45806"/>
                  </a:cubicBezTo>
                  <a:cubicBezTo>
                    <a:pt x="33623" y="9569"/>
                    <a:pt x="56424" y="6828"/>
                    <a:pt x="64024" y="6828"/>
                  </a:cubicBezTo>
                  <a:cubicBezTo>
                    <a:pt x="74057" y="6828"/>
                    <a:pt x="94121" y="12309"/>
                    <a:pt x="99897" y="42456"/>
                  </a:cubicBezTo>
                  <a:cubicBezTo>
                    <a:pt x="102937" y="59509"/>
                    <a:pt x="102937" y="82652"/>
                    <a:pt x="102937" y="101836"/>
                  </a:cubicBezTo>
                  <a:cubicBezTo>
                    <a:pt x="102937" y="124675"/>
                    <a:pt x="102937" y="145382"/>
                    <a:pt x="99593" y="164871"/>
                  </a:cubicBezTo>
                  <a:cubicBezTo>
                    <a:pt x="95033" y="193800"/>
                    <a:pt x="77705" y="202935"/>
                    <a:pt x="64024" y="20293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5" name="Freeform: Shape 5304">
              <a:extLst>
                <a:ext uri="{FF2B5EF4-FFF2-40B4-BE49-F238E27FC236}">
                  <a16:creationId xmlns:a16="http://schemas.microsoft.com/office/drawing/2014/main" id="{E204D568-E4FC-ABE6-EB87-6FE13E050827}"/>
                </a:ext>
              </a:extLst>
            </p:cNvPr>
            <p:cNvSpPr/>
            <p:nvPr>
              <p:custDataLst>
                <p:tags r:id="rId70"/>
              </p:custDataLst>
            </p:nvPr>
          </p:nvSpPr>
          <p:spPr>
            <a:xfrm>
              <a:off x="7179681" y="6081280"/>
              <a:ext cx="77461" cy="141538"/>
            </a:xfrm>
            <a:custGeom>
              <a:avLst/>
              <a:gdLst>
                <a:gd name="connsiteX0" fmla="*/ 48281 w 77461"/>
                <a:gd name="connsiteY0" fmla="*/ 6093 h 141538"/>
                <a:gd name="connsiteX1" fmla="*/ 41897 w 77461"/>
                <a:gd name="connsiteY1" fmla="*/ 125 h 141538"/>
                <a:gd name="connsiteX2" fmla="*/ 187 w 77461"/>
                <a:gd name="connsiteY2" fmla="*/ 13767 h 141538"/>
                <a:gd name="connsiteX3" fmla="*/ 187 w 77461"/>
                <a:gd name="connsiteY3" fmla="*/ 21441 h 141538"/>
                <a:gd name="connsiteX4" fmla="*/ 31044 w 77461"/>
                <a:gd name="connsiteY4" fmla="*/ 15472 h 141538"/>
                <a:gd name="connsiteX5" fmla="*/ 31044 w 77461"/>
                <a:gd name="connsiteY5" fmla="*/ 124184 h 141538"/>
                <a:gd name="connsiteX6" fmla="*/ 9763 w 77461"/>
                <a:gd name="connsiteY6" fmla="*/ 133989 h 141538"/>
                <a:gd name="connsiteX7" fmla="*/ 1677 w 77461"/>
                <a:gd name="connsiteY7" fmla="*/ 133989 h 141538"/>
                <a:gd name="connsiteX8" fmla="*/ 1677 w 77461"/>
                <a:gd name="connsiteY8" fmla="*/ 141663 h 141538"/>
                <a:gd name="connsiteX9" fmla="*/ 39556 w 77461"/>
                <a:gd name="connsiteY9" fmla="*/ 140810 h 141538"/>
                <a:gd name="connsiteX10" fmla="*/ 77649 w 77461"/>
                <a:gd name="connsiteY10" fmla="*/ 141663 h 141538"/>
                <a:gd name="connsiteX11" fmla="*/ 77649 w 77461"/>
                <a:gd name="connsiteY11" fmla="*/ 133989 h 141538"/>
                <a:gd name="connsiteX12" fmla="*/ 69562 w 77461"/>
                <a:gd name="connsiteY12" fmla="*/ 133989 h 141538"/>
                <a:gd name="connsiteX13" fmla="*/ 48281 w 77461"/>
                <a:gd name="connsiteY13" fmla="*/ 124184 h 141538"/>
                <a:gd name="connsiteX14" fmla="*/ 48281 w 77461"/>
                <a:gd name="connsiteY14" fmla="*/ 6093 h 14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1" h="141538">
                  <a:moveTo>
                    <a:pt x="48281" y="6093"/>
                  </a:moveTo>
                  <a:cubicBezTo>
                    <a:pt x="48281" y="338"/>
                    <a:pt x="47856" y="125"/>
                    <a:pt x="41897" y="125"/>
                  </a:cubicBezTo>
                  <a:cubicBezTo>
                    <a:pt x="28278" y="13554"/>
                    <a:pt x="8912" y="13767"/>
                    <a:pt x="187" y="13767"/>
                  </a:cubicBezTo>
                  <a:lnTo>
                    <a:pt x="187" y="21441"/>
                  </a:lnTo>
                  <a:cubicBezTo>
                    <a:pt x="5294" y="21441"/>
                    <a:pt x="19340" y="21441"/>
                    <a:pt x="31044" y="15472"/>
                  </a:cubicBezTo>
                  <a:lnTo>
                    <a:pt x="31044" y="124184"/>
                  </a:lnTo>
                  <a:cubicBezTo>
                    <a:pt x="31044" y="131218"/>
                    <a:pt x="31044" y="133989"/>
                    <a:pt x="9763" y="133989"/>
                  </a:cubicBezTo>
                  <a:lnTo>
                    <a:pt x="1677" y="133989"/>
                  </a:lnTo>
                  <a:lnTo>
                    <a:pt x="1677" y="141663"/>
                  </a:lnTo>
                  <a:cubicBezTo>
                    <a:pt x="5507" y="141450"/>
                    <a:pt x="31683" y="140810"/>
                    <a:pt x="39556" y="140810"/>
                  </a:cubicBezTo>
                  <a:cubicBezTo>
                    <a:pt x="46153" y="140810"/>
                    <a:pt x="72967" y="141450"/>
                    <a:pt x="77649" y="141663"/>
                  </a:cubicBezTo>
                  <a:lnTo>
                    <a:pt x="77649" y="133989"/>
                  </a:lnTo>
                  <a:lnTo>
                    <a:pt x="69562" y="133989"/>
                  </a:lnTo>
                  <a:cubicBezTo>
                    <a:pt x="48281" y="133989"/>
                    <a:pt x="48281" y="131218"/>
                    <a:pt x="48281" y="124184"/>
                  </a:cubicBezTo>
                  <a:lnTo>
                    <a:pt x="48281" y="609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6" name="Freeform: Shape 5305">
              <a:extLst>
                <a:ext uri="{FF2B5EF4-FFF2-40B4-BE49-F238E27FC236}">
                  <a16:creationId xmlns:a16="http://schemas.microsoft.com/office/drawing/2014/main" id="{9AC33B2A-2C59-EFCD-70B0-17AF76EB722C}"/>
                </a:ext>
              </a:extLst>
            </p:cNvPr>
            <p:cNvSpPr/>
            <p:nvPr>
              <p:custDataLst>
                <p:tags r:id="rId71"/>
              </p:custDataLst>
            </p:nvPr>
          </p:nvSpPr>
          <p:spPr>
            <a:xfrm>
              <a:off x="7289159" y="6081280"/>
              <a:ext cx="97891" cy="145801"/>
            </a:xfrm>
            <a:custGeom>
              <a:avLst/>
              <a:gdLst>
                <a:gd name="connsiteX0" fmla="*/ 64246 w 97891"/>
                <a:gd name="connsiteY0" fmla="*/ 64712 h 145801"/>
                <a:gd name="connsiteX1" fmla="*/ 91485 w 97891"/>
                <a:gd name="connsiteY1" fmla="*/ 31885 h 145801"/>
                <a:gd name="connsiteX2" fmla="*/ 49349 w 97891"/>
                <a:gd name="connsiteY2" fmla="*/ 125 h 145801"/>
                <a:gd name="connsiteX3" fmla="*/ 6788 w 97891"/>
                <a:gd name="connsiteY3" fmla="*/ 35722 h 145801"/>
                <a:gd name="connsiteX4" fmla="*/ 15300 w 97891"/>
                <a:gd name="connsiteY4" fmla="*/ 57252 h 145801"/>
                <a:gd name="connsiteX5" fmla="*/ 33176 w 97891"/>
                <a:gd name="connsiteY5" fmla="*/ 70041 h 145801"/>
                <a:gd name="connsiteX6" fmla="*/ 191 w 97891"/>
                <a:gd name="connsiteY6" fmla="*/ 109049 h 145801"/>
                <a:gd name="connsiteX7" fmla="*/ 48924 w 97891"/>
                <a:gd name="connsiteY7" fmla="*/ 145926 h 145801"/>
                <a:gd name="connsiteX8" fmla="*/ 98082 w 97891"/>
                <a:gd name="connsiteY8" fmla="*/ 105639 h 145801"/>
                <a:gd name="connsiteX9" fmla="*/ 77440 w 97891"/>
                <a:gd name="connsiteY9" fmla="*/ 72386 h 145801"/>
                <a:gd name="connsiteX10" fmla="*/ 64246 w 97891"/>
                <a:gd name="connsiteY10" fmla="*/ 64712 h 145801"/>
                <a:gd name="connsiteX11" fmla="*/ 29558 w 97891"/>
                <a:gd name="connsiteY11" fmla="*/ 44462 h 145801"/>
                <a:gd name="connsiteX12" fmla="*/ 18067 w 97891"/>
                <a:gd name="connsiteY12" fmla="*/ 27622 h 145801"/>
                <a:gd name="connsiteX13" fmla="*/ 48924 w 97891"/>
                <a:gd name="connsiteY13" fmla="*/ 6306 h 145801"/>
                <a:gd name="connsiteX14" fmla="*/ 80206 w 97891"/>
                <a:gd name="connsiteY14" fmla="*/ 31885 h 145801"/>
                <a:gd name="connsiteX15" fmla="*/ 57649 w 97891"/>
                <a:gd name="connsiteY15" fmla="*/ 60449 h 145801"/>
                <a:gd name="connsiteX16" fmla="*/ 55308 w 97891"/>
                <a:gd name="connsiteY16" fmla="*/ 59383 h 145801"/>
                <a:gd name="connsiteX17" fmla="*/ 29558 w 97891"/>
                <a:gd name="connsiteY17" fmla="*/ 44462 h 145801"/>
                <a:gd name="connsiteX18" fmla="*/ 39986 w 97891"/>
                <a:gd name="connsiteY18" fmla="*/ 74091 h 145801"/>
                <a:gd name="connsiteX19" fmla="*/ 69141 w 97891"/>
                <a:gd name="connsiteY19" fmla="*/ 90931 h 145801"/>
                <a:gd name="connsiteX20" fmla="*/ 85314 w 97891"/>
                <a:gd name="connsiteY20" fmla="*/ 113099 h 145801"/>
                <a:gd name="connsiteX21" fmla="*/ 49349 w 97891"/>
                <a:gd name="connsiteY21" fmla="*/ 139105 h 145801"/>
                <a:gd name="connsiteX22" fmla="*/ 12959 w 97891"/>
                <a:gd name="connsiteY22" fmla="*/ 109049 h 145801"/>
                <a:gd name="connsiteX23" fmla="*/ 39986 w 97891"/>
                <a:gd name="connsiteY23" fmla="*/ 74091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891" h="145801">
                  <a:moveTo>
                    <a:pt x="64246" y="64712"/>
                  </a:moveTo>
                  <a:cubicBezTo>
                    <a:pt x="80845" y="56612"/>
                    <a:pt x="91485" y="46594"/>
                    <a:pt x="91485" y="31885"/>
                  </a:cubicBezTo>
                  <a:cubicBezTo>
                    <a:pt x="91485" y="11209"/>
                    <a:pt x="69992" y="125"/>
                    <a:pt x="49349" y="125"/>
                  </a:cubicBezTo>
                  <a:cubicBezTo>
                    <a:pt x="25941" y="125"/>
                    <a:pt x="6788" y="15472"/>
                    <a:pt x="6788" y="35722"/>
                  </a:cubicBezTo>
                  <a:cubicBezTo>
                    <a:pt x="6788" y="45741"/>
                    <a:pt x="11470" y="52988"/>
                    <a:pt x="15300" y="57252"/>
                  </a:cubicBezTo>
                  <a:cubicBezTo>
                    <a:pt x="19131" y="61728"/>
                    <a:pt x="20621" y="62581"/>
                    <a:pt x="33176" y="70041"/>
                  </a:cubicBezTo>
                  <a:cubicBezTo>
                    <a:pt x="21259" y="75157"/>
                    <a:pt x="191" y="86668"/>
                    <a:pt x="191" y="109049"/>
                  </a:cubicBezTo>
                  <a:cubicBezTo>
                    <a:pt x="191" y="132710"/>
                    <a:pt x="24664" y="145926"/>
                    <a:pt x="48924" y="145926"/>
                  </a:cubicBezTo>
                  <a:cubicBezTo>
                    <a:pt x="75950" y="145926"/>
                    <a:pt x="98082" y="128660"/>
                    <a:pt x="98082" y="105639"/>
                  </a:cubicBezTo>
                  <a:cubicBezTo>
                    <a:pt x="98082" y="91570"/>
                    <a:pt x="89783" y="79633"/>
                    <a:pt x="77440" y="72386"/>
                  </a:cubicBezTo>
                  <a:cubicBezTo>
                    <a:pt x="74673" y="70681"/>
                    <a:pt x="67225" y="66417"/>
                    <a:pt x="64246" y="64712"/>
                  </a:cubicBezTo>
                  <a:close/>
                  <a:moveTo>
                    <a:pt x="29558" y="44462"/>
                  </a:moveTo>
                  <a:cubicBezTo>
                    <a:pt x="24025" y="41265"/>
                    <a:pt x="18067" y="35509"/>
                    <a:pt x="18067" y="27622"/>
                  </a:cubicBezTo>
                  <a:cubicBezTo>
                    <a:pt x="18067" y="14193"/>
                    <a:pt x="33602" y="6306"/>
                    <a:pt x="48924" y="6306"/>
                  </a:cubicBezTo>
                  <a:cubicBezTo>
                    <a:pt x="65523" y="6306"/>
                    <a:pt x="80206" y="16751"/>
                    <a:pt x="80206" y="31885"/>
                  </a:cubicBezTo>
                  <a:cubicBezTo>
                    <a:pt x="80206" y="50857"/>
                    <a:pt x="58075" y="60449"/>
                    <a:pt x="57649" y="60449"/>
                  </a:cubicBezTo>
                  <a:cubicBezTo>
                    <a:pt x="57223" y="60449"/>
                    <a:pt x="56798" y="60236"/>
                    <a:pt x="55308" y="59383"/>
                  </a:cubicBezTo>
                  <a:lnTo>
                    <a:pt x="29558" y="44462"/>
                  </a:lnTo>
                  <a:close/>
                  <a:moveTo>
                    <a:pt x="39986" y="74091"/>
                  </a:moveTo>
                  <a:lnTo>
                    <a:pt x="69141" y="90931"/>
                  </a:lnTo>
                  <a:cubicBezTo>
                    <a:pt x="74673" y="94128"/>
                    <a:pt x="85314" y="100523"/>
                    <a:pt x="85314" y="113099"/>
                  </a:cubicBezTo>
                  <a:cubicBezTo>
                    <a:pt x="85314" y="129086"/>
                    <a:pt x="67651" y="139105"/>
                    <a:pt x="49349" y="139105"/>
                  </a:cubicBezTo>
                  <a:cubicBezTo>
                    <a:pt x="29771" y="139105"/>
                    <a:pt x="12959" y="126529"/>
                    <a:pt x="12959" y="109049"/>
                  </a:cubicBezTo>
                  <a:cubicBezTo>
                    <a:pt x="12959" y="93276"/>
                    <a:pt x="24664" y="81125"/>
                    <a:pt x="39986" y="7409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7" name="Freeform: Shape 5306">
              <a:extLst>
                <a:ext uri="{FF2B5EF4-FFF2-40B4-BE49-F238E27FC236}">
                  <a16:creationId xmlns:a16="http://schemas.microsoft.com/office/drawing/2014/main" id="{4F56496B-8C8A-76A8-73A9-C0DA1BDF6667}"/>
                </a:ext>
              </a:extLst>
            </p:cNvPr>
            <p:cNvSpPr/>
            <p:nvPr>
              <p:custDataLst>
                <p:tags r:id="rId72"/>
              </p:custDataLst>
            </p:nvPr>
          </p:nvSpPr>
          <p:spPr>
            <a:xfrm>
              <a:off x="7440195" y="6316271"/>
              <a:ext cx="35569" cy="91049"/>
            </a:xfrm>
            <a:custGeom>
              <a:avLst/>
              <a:gdLst>
                <a:gd name="connsiteX0" fmla="*/ 35765 w 35569"/>
                <a:gd name="connsiteY0" fmla="*/ 32103 h 91049"/>
                <a:gd name="connsiteX1" fmla="*/ 16308 w 35569"/>
                <a:gd name="connsiteY1" fmla="*/ 129 h 91049"/>
                <a:gd name="connsiteX2" fmla="*/ 196 w 35569"/>
                <a:gd name="connsiteY2" fmla="*/ 16268 h 91049"/>
                <a:gd name="connsiteX3" fmla="*/ 16308 w 35569"/>
                <a:gd name="connsiteY3" fmla="*/ 32407 h 91049"/>
                <a:gd name="connsiteX4" fmla="*/ 26948 w 35569"/>
                <a:gd name="connsiteY4" fmla="*/ 28449 h 91049"/>
                <a:gd name="connsiteX5" fmla="*/ 28468 w 35569"/>
                <a:gd name="connsiteY5" fmla="*/ 27535 h 91049"/>
                <a:gd name="connsiteX6" fmla="*/ 29076 w 35569"/>
                <a:gd name="connsiteY6" fmla="*/ 32103 h 91049"/>
                <a:gd name="connsiteX7" fmla="*/ 8404 w 35569"/>
                <a:gd name="connsiteY7" fmla="*/ 82957 h 91049"/>
                <a:gd name="connsiteX8" fmla="*/ 5060 w 35569"/>
                <a:gd name="connsiteY8" fmla="*/ 87829 h 91049"/>
                <a:gd name="connsiteX9" fmla="*/ 8100 w 35569"/>
                <a:gd name="connsiteY9" fmla="*/ 91179 h 91049"/>
                <a:gd name="connsiteX10" fmla="*/ 35765 w 35569"/>
                <a:gd name="connsiteY10" fmla="*/ 32103 h 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9" h="91049">
                  <a:moveTo>
                    <a:pt x="35765" y="32103"/>
                  </a:moveTo>
                  <a:cubicBezTo>
                    <a:pt x="35765" y="12005"/>
                    <a:pt x="28164" y="129"/>
                    <a:pt x="16308" y="129"/>
                  </a:cubicBezTo>
                  <a:cubicBezTo>
                    <a:pt x="6276" y="129"/>
                    <a:pt x="196" y="7742"/>
                    <a:pt x="196" y="16268"/>
                  </a:cubicBezTo>
                  <a:cubicBezTo>
                    <a:pt x="196" y="24490"/>
                    <a:pt x="6276" y="32407"/>
                    <a:pt x="16308" y="32407"/>
                  </a:cubicBezTo>
                  <a:cubicBezTo>
                    <a:pt x="19956" y="32407"/>
                    <a:pt x="23908" y="31189"/>
                    <a:pt x="26948" y="28449"/>
                  </a:cubicBezTo>
                  <a:cubicBezTo>
                    <a:pt x="27860" y="27840"/>
                    <a:pt x="28164" y="27535"/>
                    <a:pt x="28468" y="27535"/>
                  </a:cubicBezTo>
                  <a:cubicBezTo>
                    <a:pt x="28772" y="27535"/>
                    <a:pt x="29076" y="27840"/>
                    <a:pt x="29076" y="32103"/>
                  </a:cubicBezTo>
                  <a:cubicBezTo>
                    <a:pt x="29076" y="54637"/>
                    <a:pt x="18436" y="72908"/>
                    <a:pt x="8404" y="82957"/>
                  </a:cubicBezTo>
                  <a:cubicBezTo>
                    <a:pt x="5060" y="86306"/>
                    <a:pt x="5060" y="86915"/>
                    <a:pt x="5060" y="87829"/>
                  </a:cubicBezTo>
                  <a:cubicBezTo>
                    <a:pt x="5060" y="89960"/>
                    <a:pt x="6580" y="91179"/>
                    <a:pt x="8100" y="91179"/>
                  </a:cubicBezTo>
                  <a:cubicBezTo>
                    <a:pt x="11444" y="91179"/>
                    <a:pt x="35765" y="67731"/>
                    <a:pt x="35765" y="32103"/>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8" name="Freeform: Shape 5307">
              <a:extLst>
                <a:ext uri="{FF2B5EF4-FFF2-40B4-BE49-F238E27FC236}">
                  <a16:creationId xmlns:a16="http://schemas.microsoft.com/office/drawing/2014/main" id="{A654F97F-9A05-34C6-DADC-83710E5F79D5}"/>
                </a:ext>
              </a:extLst>
            </p:cNvPr>
            <p:cNvSpPr/>
            <p:nvPr>
              <p:custDataLst>
                <p:tags r:id="rId73"/>
              </p:custDataLst>
            </p:nvPr>
          </p:nvSpPr>
          <p:spPr>
            <a:xfrm>
              <a:off x="7677558" y="6145743"/>
              <a:ext cx="100323" cy="202806"/>
            </a:xfrm>
            <a:custGeom>
              <a:avLst/>
              <a:gdLst>
                <a:gd name="connsiteX0" fmla="*/ 62525 w 100323"/>
                <a:gd name="connsiteY0" fmla="*/ 8046 h 202806"/>
                <a:gd name="connsiteX1" fmla="*/ 55533 w 100323"/>
                <a:gd name="connsiteY1" fmla="*/ 129 h 202806"/>
                <a:gd name="connsiteX2" fmla="*/ 203 w 100323"/>
                <a:gd name="connsiteY2" fmla="*/ 19618 h 202806"/>
                <a:gd name="connsiteX3" fmla="*/ 203 w 100323"/>
                <a:gd name="connsiteY3" fmla="*/ 29058 h 202806"/>
                <a:gd name="connsiteX4" fmla="*/ 40029 w 100323"/>
                <a:gd name="connsiteY4" fmla="*/ 21140 h 202806"/>
                <a:gd name="connsiteX5" fmla="*/ 40029 w 100323"/>
                <a:gd name="connsiteY5" fmla="*/ 178879 h 202806"/>
                <a:gd name="connsiteX6" fmla="*/ 11756 w 100323"/>
                <a:gd name="connsiteY6" fmla="*/ 193495 h 202806"/>
                <a:gd name="connsiteX7" fmla="*/ 2027 w 100323"/>
                <a:gd name="connsiteY7" fmla="*/ 193495 h 202806"/>
                <a:gd name="connsiteX8" fmla="*/ 2027 w 100323"/>
                <a:gd name="connsiteY8" fmla="*/ 202935 h 202806"/>
                <a:gd name="connsiteX9" fmla="*/ 51277 w 100323"/>
                <a:gd name="connsiteY9" fmla="*/ 202022 h 202806"/>
                <a:gd name="connsiteX10" fmla="*/ 100527 w 100323"/>
                <a:gd name="connsiteY10" fmla="*/ 202935 h 202806"/>
                <a:gd name="connsiteX11" fmla="*/ 100527 w 100323"/>
                <a:gd name="connsiteY11" fmla="*/ 193495 h 202806"/>
                <a:gd name="connsiteX12" fmla="*/ 90798 w 100323"/>
                <a:gd name="connsiteY12" fmla="*/ 193495 h 202806"/>
                <a:gd name="connsiteX13" fmla="*/ 62525 w 100323"/>
                <a:gd name="connsiteY13" fmla="*/ 178879 h 202806"/>
                <a:gd name="connsiteX14" fmla="*/ 62525 w 100323"/>
                <a:gd name="connsiteY14" fmla="*/ 8046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23" h="202806">
                  <a:moveTo>
                    <a:pt x="62525" y="8046"/>
                  </a:moveTo>
                  <a:cubicBezTo>
                    <a:pt x="62525" y="738"/>
                    <a:pt x="62525" y="129"/>
                    <a:pt x="55533" y="129"/>
                  </a:cubicBezTo>
                  <a:cubicBezTo>
                    <a:pt x="36684" y="19618"/>
                    <a:pt x="9932" y="19618"/>
                    <a:pt x="203" y="19618"/>
                  </a:cubicBezTo>
                  <a:lnTo>
                    <a:pt x="203" y="29058"/>
                  </a:lnTo>
                  <a:cubicBezTo>
                    <a:pt x="6283" y="29058"/>
                    <a:pt x="24220" y="29058"/>
                    <a:pt x="40029" y="21140"/>
                  </a:cubicBezTo>
                  <a:lnTo>
                    <a:pt x="40029" y="178879"/>
                  </a:lnTo>
                  <a:cubicBezTo>
                    <a:pt x="40029" y="189841"/>
                    <a:pt x="39117" y="193495"/>
                    <a:pt x="11756" y="193495"/>
                  </a:cubicBezTo>
                  <a:lnTo>
                    <a:pt x="2027" y="193495"/>
                  </a:lnTo>
                  <a:lnTo>
                    <a:pt x="2027" y="202935"/>
                  </a:lnTo>
                  <a:cubicBezTo>
                    <a:pt x="12668" y="202022"/>
                    <a:pt x="39117" y="202022"/>
                    <a:pt x="51277" y="202022"/>
                  </a:cubicBezTo>
                  <a:cubicBezTo>
                    <a:pt x="63437" y="202022"/>
                    <a:pt x="89886" y="202022"/>
                    <a:pt x="100527" y="202935"/>
                  </a:cubicBezTo>
                  <a:lnTo>
                    <a:pt x="100527" y="193495"/>
                  </a:lnTo>
                  <a:lnTo>
                    <a:pt x="90798" y="193495"/>
                  </a:lnTo>
                  <a:cubicBezTo>
                    <a:pt x="63437" y="193495"/>
                    <a:pt x="62525" y="190146"/>
                    <a:pt x="62525" y="178879"/>
                  </a:cubicBezTo>
                  <a:lnTo>
                    <a:pt x="62525" y="8046"/>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09" name="Freeform: Shape 5308">
              <a:extLst>
                <a:ext uri="{FF2B5EF4-FFF2-40B4-BE49-F238E27FC236}">
                  <a16:creationId xmlns:a16="http://schemas.microsoft.com/office/drawing/2014/main" id="{B45E67D4-772B-657C-99F9-48D2CBDA528D}"/>
                </a:ext>
              </a:extLst>
            </p:cNvPr>
            <p:cNvSpPr/>
            <p:nvPr>
              <p:custDataLst>
                <p:tags r:id="rId74"/>
              </p:custDataLst>
            </p:nvPr>
          </p:nvSpPr>
          <p:spPr>
            <a:xfrm>
              <a:off x="7814363" y="6145743"/>
              <a:ext cx="127988" cy="209505"/>
            </a:xfrm>
            <a:custGeom>
              <a:avLst/>
              <a:gdLst>
                <a:gd name="connsiteX0" fmla="*/ 128196 w 127988"/>
                <a:gd name="connsiteY0" fmla="*/ 105491 h 209505"/>
                <a:gd name="connsiteX1" fmla="*/ 116036 w 127988"/>
                <a:gd name="connsiteY1" fmla="*/ 34234 h 209505"/>
                <a:gd name="connsiteX2" fmla="*/ 64354 w 127988"/>
                <a:gd name="connsiteY2" fmla="*/ 129 h 209505"/>
                <a:gd name="connsiteX3" fmla="*/ 11457 w 127988"/>
                <a:gd name="connsiteY3" fmla="*/ 36366 h 209505"/>
                <a:gd name="connsiteX4" fmla="*/ 208 w 127988"/>
                <a:gd name="connsiteY4" fmla="*/ 105491 h 209505"/>
                <a:gd name="connsiteX5" fmla="*/ 13889 w 127988"/>
                <a:gd name="connsiteY5" fmla="*/ 178879 h 209505"/>
                <a:gd name="connsiteX6" fmla="*/ 64050 w 127988"/>
                <a:gd name="connsiteY6" fmla="*/ 209635 h 209505"/>
                <a:gd name="connsiteX7" fmla="*/ 116948 w 127988"/>
                <a:gd name="connsiteY7" fmla="*/ 174311 h 209505"/>
                <a:gd name="connsiteX8" fmla="*/ 128196 w 127988"/>
                <a:gd name="connsiteY8" fmla="*/ 105491 h 209505"/>
                <a:gd name="connsiteX9" fmla="*/ 64050 w 127988"/>
                <a:gd name="connsiteY9" fmla="*/ 202935 h 209505"/>
                <a:gd name="connsiteX10" fmla="*/ 28785 w 127988"/>
                <a:gd name="connsiteY10" fmla="*/ 166089 h 209505"/>
                <a:gd name="connsiteX11" fmla="*/ 25441 w 127988"/>
                <a:gd name="connsiteY11" fmla="*/ 101836 h 209505"/>
                <a:gd name="connsiteX12" fmla="*/ 27873 w 127988"/>
                <a:gd name="connsiteY12" fmla="*/ 45806 h 209505"/>
                <a:gd name="connsiteX13" fmla="*/ 64050 w 127988"/>
                <a:gd name="connsiteY13" fmla="*/ 6828 h 209505"/>
                <a:gd name="connsiteX14" fmla="*/ 99924 w 127988"/>
                <a:gd name="connsiteY14" fmla="*/ 42456 h 209505"/>
                <a:gd name="connsiteX15" fmla="*/ 102964 w 127988"/>
                <a:gd name="connsiteY15" fmla="*/ 101836 h 209505"/>
                <a:gd name="connsiteX16" fmla="*/ 99619 w 127988"/>
                <a:gd name="connsiteY16" fmla="*/ 164871 h 209505"/>
                <a:gd name="connsiteX17" fmla="*/ 64050 w 127988"/>
                <a:gd name="connsiteY17" fmla="*/ 202935 h 2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988" h="209505">
                  <a:moveTo>
                    <a:pt x="128196" y="105491"/>
                  </a:moveTo>
                  <a:cubicBezTo>
                    <a:pt x="128196" y="81130"/>
                    <a:pt x="126676" y="56768"/>
                    <a:pt x="116036" y="34234"/>
                  </a:cubicBezTo>
                  <a:cubicBezTo>
                    <a:pt x="102052" y="5001"/>
                    <a:pt x="77123" y="129"/>
                    <a:pt x="64354" y="129"/>
                  </a:cubicBezTo>
                  <a:cubicBezTo>
                    <a:pt x="46114" y="129"/>
                    <a:pt x="23921" y="8046"/>
                    <a:pt x="11457" y="36366"/>
                  </a:cubicBezTo>
                  <a:cubicBezTo>
                    <a:pt x="1728" y="57377"/>
                    <a:pt x="208" y="81130"/>
                    <a:pt x="208" y="105491"/>
                  </a:cubicBezTo>
                  <a:cubicBezTo>
                    <a:pt x="208" y="128329"/>
                    <a:pt x="1424" y="155736"/>
                    <a:pt x="13889" y="178879"/>
                  </a:cubicBezTo>
                  <a:cubicBezTo>
                    <a:pt x="26961" y="203544"/>
                    <a:pt x="49154" y="209635"/>
                    <a:pt x="64050" y="209635"/>
                  </a:cubicBezTo>
                  <a:cubicBezTo>
                    <a:pt x="80467" y="209635"/>
                    <a:pt x="103572" y="203240"/>
                    <a:pt x="116948" y="174311"/>
                  </a:cubicBezTo>
                  <a:cubicBezTo>
                    <a:pt x="126676" y="153299"/>
                    <a:pt x="128196" y="129547"/>
                    <a:pt x="128196" y="105491"/>
                  </a:cubicBezTo>
                  <a:close/>
                  <a:moveTo>
                    <a:pt x="64050" y="202935"/>
                  </a:moveTo>
                  <a:cubicBezTo>
                    <a:pt x="52194" y="202935"/>
                    <a:pt x="34257" y="195322"/>
                    <a:pt x="28785" y="166089"/>
                  </a:cubicBezTo>
                  <a:cubicBezTo>
                    <a:pt x="25441" y="147818"/>
                    <a:pt x="25441" y="119803"/>
                    <a:pt x="25441" y="101836"/>
                  </a:cubicBezTo>
                  <a:cubicBezTo>
                    <a:pt x="25441" y="82348"/>
                    <a:pt x="25441" y="62250"/>
                    <a:pt x="27873" y="45806"/>
                  </a:cubicBezTo>
                  <a:cubicBezTo>
                    <a:pt x="33649" y="9569"/>
                    <a:pt x="56450" y="6828"/>
                    <a:pt x="64050" y="6828"/>
                  </a:cubicBezTo>
                  <a:cubicBezTo>
                    <a:pt x="74083" y="6828"/>
                    <a:pt x="94147" y="12309"/>
                    <a:pt x="99924" y="42456"/>
                  </a:cubicBezTo>
                  <a:cubicBezTo>
                    <a:pt x="102964" y="59509"/>
                    <a:pt x="102964" y="82652"/>
                    <a:pt x="102964" y="101836"/>
                  </a:cubicBezTo>
                  <a:cubicBezTo>
                    <a:pt x="102964" y="124675"/>
                    <a:pt x="102964" y="145382"/>
                    <a:pt x="99619" y="164871"/>
                  </a:cubicBezTo>
                  <a:cubicBezTo>
                    <a:pt x="95059" y="193800"/>
                    <a:pt x="77731" y="202935"/>
                    <a:pt x="64050" y="20293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0" name="Freeform: Shape 5309">
              <a:extLst>
                <a:ext uri="{FF2B5EF4-FFF2-40B4-BE49-F238E27FC236}">
                  <a16:creationId xmlns:a16="http://schemas.microsoft.com/office/drawing/2014/main" id="{1224C582-414F-752E-D818-C416D426811F}"/>
                </a:ext>
              </a:extLst>
            </p:cNvPr>
            <p:cNvSpPr/>
            <p:nvPr>
              <p:custDataLst>
                <p:tags r:id="rId75"/>
              </p:custDataLst>
            </p:nvPr>
          </p:nvSpPr>
          <p:spPr>
            <a:xfrm>
              <a:off x="7977708" y="6081280"/>
              <a:ext cx="77461" cy="141538"/>
            </a:xfrm>
            <a:custGeom>
              <a:avLst/>
              <a:gdLst>
                <a:gd name="connsiteX0" fmla="*/ 48308 w 77461"/>
                <a:gd name="connsiteY0" fmla="*/ 6093 h 141538"/>
                <a:gd name="connsiteX1" fmla="*/ 41923 w 77461"/>
                <a:gd name="connsiteY1" fmla="*/ 125 h 141538"/>
                <a:gd name="connsiteX2" fmla="*/ 213 w 77461"/>
                <a:gd name="connsiteY2" fmla="*/ 13767 h 141538"/>
                <a:gd name="connsiteX3" fmla="*/ 213 w 77461"/>
                <a:gd name="connsiteY3" fmla="*/ 21441 h 141538"/>
                <a:gd name="connsiteX4" fmla="*/ 31070 w 77461"/>
                <a:gd name="connsiteY4" fmla="*/ 15472 h 141538"/>
                <a:gd name="connsiteX5" fmla="*/ 31070 w 77461"/>
                <a:gd name="connsiteY5" fmla="*/ 124184 h 141538"/>
                <a:gd name="connsiteX6" fmla="*/ 9790 w 77461"/>
                <a:gd name="connsiteY6" fmla="*/ 133989 h 141538"/>
                <a:gd name="connsiteX7" fmla="*/ 1703 w 77461"/>
                <a:gd name="connsiteY7" fmla="*/ 133989 h 141538"/>
                <a:gd name="connsiteX8" fmla="*/ 1703 w 77461"/>
                <a:gd name="connsiteY8" fmla="*/ 141663 h 141538"/>
                <a:gd name="connsiteX9" fmla="*/ 39583 w 77461"/>
                <a:gd name="connsiteY9" fmla="*/ 140810 h 141538"/>
                <a:gd name="connsiteX10" fmla="*/ 77675 w 77461"/>
                <a:gd name="connsiteY10" fmla="*/ 141663 h 141538"/>
                <a:gd name="connsiteX11" fmla="*/ 77675 w 77461"/>
                <a:gd name="connsiteY11" fmla="*/ 133989 h 141538"/>
                <a:gd name="connsiteX12" fmla="*/ 69588 w 77461"/>
                <a:gd name="connsiteY12" fmla="*/ 133989 h 141538"/>
                <a:gd name="connsiteX13" fmla="*/ 48308 w 77461"/>
                <a:gd name="connsiteY13" fmla="*/ 124184 h 141538"/>
                <a:gd name="connsiteX14" fmla="*/ 48308 w 77461"/>
                <a:gd name="connsiteY14" fmla="*/ 6093 h 14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1" h="141538">
                  <a:moveTo>
                    <a:pt x="48308" y="6093"/>
                  </a:moveTo>
                  <a:cubicBezTo>
                    <a:pt x="48308" y="338"/>
                    <a:pt x="47882" y="125"/>
                    <a:pt x="41923" y="125"/>
                  </a:cubicBezTo>
                  <a:cubicBezTo>
                    <a:pt x="28304" y="13554"/>
                    <a:pt x="8938" y="13767"/>
                    <a:pt x="213" y="13767"/>
                  </a:cubicBezTo>
                  <a:lnTo>
                    <a:pt x="213" y="21441"/>
                  </a:lnTo>
                  <a:cubicBezTo>
                    <a:pt x="5321" y="21441"/>
                    <a:pt x="19366" y="21441"/>
                    <a:pt x="31070" y="15472"/>
                  </a:cubicBezTo>
                  <a:lnTo>
                    <a:pt x="31070" y="124184"/>
                  </a:lnTo>
                  <a:cubicBezTo>
                    <a:pt x="31070" y="131218"/>
                    <a:pt x="31070" y="133989"/>
                    <a:pt x="9790" y="133989"/>
                  </a:cubicBezTo>
                  <a:lnTo>
                    <a:pt x="1703" y="133989"/>
                  </a:lnTo>
                  <a:lnTo>
                    <a:pt x="1703" y="141663"/>
                  </a:lnTo>
                  <a:cubicBezTo>
                    <a:pt x="5533" y="141450"/>
                    <a:pt x="31709" y="140810"/>
                    <a:pt x="39583" y="140810"/>
                  </a:cubicBezTo>
                  <a:cubicBezTo>
                    <a:pt x="46180" y="140810"/>
                    <a:pt x="72993" y="141450"/>
                    <a:pt x="77675" y="141663"/>
                  </a:cubicBezTo>
                  <a:lnTo>
                    <a:pt x="77675" y="133989"/>
                  </a:lnTo>
                  <a:lnTo>
                    <a:pt x="69588" y="133989"/>
                  </a:lnTo>
                  <a:cubicBezTo>
                    <a:pt x="48308" y="133989"/>
                    <a:pt x="48308" y="131218"/>
                    <a:pt x="48308" y="124184"/>
                  </a:cubicBezTo>
                  <a:lnTo>
                    <a:pt x="48308" y="609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1" name="Freeform: Shape 5310">
              <a:extLst>
                <a:ext uri="{FF2B5EF4-FFF2-40B4-BE49-F238E27FC236}">
                  <a16:creationId xmlns:a16="http://schemas.microsoft.com/office/drawing/2014/main" id="{811D264A-494C-A52C-48F4-076B21CF719A}"/>
                </a:ext>
              </a:extLst>
            </p:cNvPr>
            <p:cNvSpPr/>
            <p:nvPr>
              <p:custDataLst>
                <p:tags r:id="rId76"/>
              </p:custDataLst>
            </p:nvPr>
          </p:nvSpPr>
          <p:spPr>
            <a:xfrm>
              <a:off x="8089101" y="6081280"/>
              <a:ext cx="94060" cy="145801"/>
            </a:xfrm>
            <a:custGeom>
              <a:avLst/>
              <a:gdLst>
                <a:gd name="connsiteX0" fmla="*/ 19795 w 94060"/>
                <a:gd name="connsiteY0" fmla="*/ 22720 h 145801"/>
                <a:gd name="connsiteX1" fmla="*/ 40438 w 94060"/>
                <a:gd name="connsiteY1" fmla="*/ 25491 h 145801"/>
                <a:gd name="connsiteX2" fmla="*/ 85127 w 94060"/>
                <a:gd name="connsiteY2" fmla="*/ 3109 h 145801"/>
                <a:gd name="connsiteX3" fmla="*/ 82574 w 94060"/>
                <a:gd name="connsiteY3" fmla="*/ 125 h 145801"/>
                <a:gd name="connsiteX4" fmla="*/ 80871 w 94060"/>
                <a:gd name="connsiteY4" fmla="*/ 764 h 145801"/>
                <a:gd name="connsiteX5" fmla="*/ 48737 w 94060"/>
                <a:gd name="connsiteY5" fmla="*/ 6946 h 145801"/>
                <a:gd name="connsiteX6" fmla="*/ 17667 w 94060"/>
                <a:gd name="connsiteY6" fmla="*/ 1190 h 145801"/>
                <a:gd name="connsiteX7" fmla="*/ 14901 w 94060"/>
                <a:gd name="connsiteY7" fmla="*/ 125 h 145801"/>
                <a:gd name="connsiteX8" fmla="*/ 12134 w 94060"/>
                <a:gd name="connsiteY8" fmla="*/ 5880 h 145801"/>
                <a:gd name="connsiteX9" fmla="*/ 12134 w 94060"/>
                <a:gd name="connsiteY9" fmla="*/ 68762 h 145801"/>
                <a:gd name="connsiteX10" fmla="*/ 15539 w 94060"/>
                <a:gd name="connsiteY10" fmla="*/ 74944 h 145801"/>
                <a:gd name="connsiteX11" fmla="*/ 19795 w 94060"/>
                <a:gd name="connsiteY11" fmla="*/ 71960 h 145801"/>
                <a:gd name="connsiteX12" fmla="*/ 49376 w 94060"/>
                <a:gd name="connsiteY12" fmla="*/ 58530 h 145801"/>
                <a:gd name="connsiteX13" fmla="*/ 68954 w 94060"/>
                <a:gd name="connsiteY13" fmla="*/ 70467 h 145801"/>
                <a:gd name="connsiteX14" fmla="*/ 74061 w 94060"/>
                <a:gd name="connsiteY14" fmla="*/ 97965 h 145801"/>
                <a:gd name="connsiteX15" fmla="*/ 67677 w 94060"/>
                <a:gd name="connsiteY15" fmla="*/ 126315 h 145801"/>
                <a:gd name="connsiteX16" fmla="*/ 42779 w 94060"/>
                <a:gd name="connsiteY16" fmla="*/ 139105 h 145801"/>
                <a:gd name="connsiteX17" fmla="*/ 9368 w 94060"/>
                <a:gd name="connsiteY17" fmla="*/ 117363 h 145801"/>
                <a:gd name="connsiteX18" fmla="*/ 21498 w 94060"/>
                <a:gd name="connsiteY18" fmla="*/ 106918 h 145801"/>
                <a:gd name="connsiteX19" fmla="*/ 10858 w 94060"/>
                <a:gd name="connsiteY19" fmla="*/ 96047 h 145801"/>
                <a:gd name="connsiteX20" fmla="*/ 217 w 94060"/>
                <a:gd name="connsiteY20" fmla="*/ 107557 h 145801"/>
                <a:gd name="connsiteX21" fmla="*/ 43204 w 94060"/>
                <a:gd name="connsiteY21" fmla="*/ 145926 h 145801"/>
                <a:gd name="connsiteX22" fmla="*/ 94278 w 94060"/>
                <a:gd name="connsiteY22" fmla="*/ 98818 h 145801"/>
                <a:gd name="connsiteX23" fmla="*/ 49588 w 94060"/>
                <a:gd name="connsiteY23" fmla="*/ 52562 h 145801"/>
                <a:gd name="connsiteX24" fmla="*/ 19795 w 94060"/>
                <a:gd name="connsiteY24" fmla="*/ 63007 h 145801"/>
                <a:gd name="connsiteX25" fmla="*/ 19795 w 94060"/>
                <a:gd name="connsiteY25" fmla="*/ 22720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060" h="145801">
                  <a:moveTo>
                    <a:pt x="19795" y="22720"/>
                  </a:moveTo>
                  <a:cubicBezTo>
                    <a:pt x="30649" y="25491"/>
                    <a:pt x="37033" y="25491"/>
                    <a:pt x="40438" y="25491"/>
                  </a:cubicBezTo>
                  <a:cubicBezTo>
                    <a:pt x="68528" y="25491"/>
                    <a:pt x="85127" y="6306"/>
                    <a:pt x="85127" y="3109"/>
                  </a:cubicBezTo>
                  <a:cubicBezTo>
                    <a:pt x="85127" y="764"/>
                    <a:pt x="83638" y="125"/>
                    <a:pt x="82574" y="125"/>
                  </a:cubicBezTo>
                  <a:cubicBezTo>
                    <a:pt x="82148" y="125"/>
                    <a:pt x="81722" y="125"/>
                    <a:pt x="80871" y="764"/>
                  </a:cubicBezTo>
                  <a:cubicBezTo>
                    <a:pt x="75764" y="2683"/>
                    <a:pt x="64485" y="6946"/>
                    <a:pt x="48737" y="6946"/>
                  </a:cubicBezTo>
                  <a:cubicBezTo>
                    <a:pt x="42779" y="6946"/>
                    <a:pt x="31500" y="6519"/>
                    <a:pt x="17667" y="1190"/>
                  </a:cubicBezTo>
                  <a:cubicBezTo>
                    <a:pt x="15539" y="125"/>
                    <a:pt x="15114" y="125"/>
                    <a:pt x="14901" y="125"/>
                  </a:cubicBezTo>
                  <a:cubicBezTo>
                    <a:pt x="12134" y="125"/>
                    <a:pt x="12134" y="2469"/>
                    <a:pt x="12134" y="5880"/>
                  </a:cubicBezTo>
                  <a:lnTo>
                    <a:pt x="12134" y="68762"/>
                  </a:lnTo>
                  <a:cubicBezTo>
                    <a:pt x="12134" y="72386"/>
                    <a:pt x="12134" y="74944"/>
                    <a:pt x="15539" y="74944"/>
                  </a:cubicBezTo>
                  <a:cubicBezTo>
                    <a:pt x="17455" y="74944"/>
                    <a:pt x="17667" y="74517"/>
                    <a:pt x="19795" y="71960"/>
                  </a:cubicBezTo>
                  <a:cubicBezTo>
                    <a:pt x="28946" y="60236"/>
                    <a:pt x="41927" y="58530"/>
                    <a:pt x="49376" y="58530"/>
                  </a:cubicBezTo>
                  <a:cubicBezTo>
                    <a:pt x="62144" y="58530"/>
                    <a:pt x="67890" y="68762"/>
                    <a:pt x="68954" y="70467"/>
                  </a:cubicBezTo>
                  <a:cubicBezTo>
                    <a:pt x="72784" y="77502"/>
                    <a:pt x="74061" y="85602"/>
                    <a:pt x="74061" y="97965"/>
                  </a:cubicBezTo>
                  <a:cubicBezTo>
                    <a:pt x="74061" y="104360"/>
                    <a:pt x="74061" y="116936"/>
                    <a:pt x="67677" y="126315"/>
                  </a:cubicBezTo>
                  <a:cubicBezTo>
                    <a:pt x="62357" y="133989"/>
                    <a:pt x="53206" y="139105"/>
                    <a:pt x="42779" y="139105"/>
                  </a:cubicBezTo>
                  <a:cubicBezTo>
                    <a:pt x="28946" y="139105"/>
                    <a:pt x="14688" y="131431"/>
                    <a:pt x="9368" y="117363"/>
                  </a:cubicBezTo>
                  <a:cubicBezTo>
                    <a:pt x="17455" y="118002"/>
                    <a:pt x="21498" y="112673"/>
                    <a:pt x="21498" y="106918"/>
                  </a:cubicBezTo>
                  <a:cubicBezTo>
                    <a:pt x="21498" y="97752"/>
                    <a:pt x="13624" y="96047"/>
                    <a:pt x="10858" y="96047"/>
                  </a:cubicBezTo>
                  <a:cubicBezTo>
                    <a:pt x="10432" y="96047"/>
                    <a:pt x="217" y="96047"/>
                    <a:pt x="217" y="107557"/>
                  </a:cubicBezTo>
                  <a:cubicBezTo>
                    <a:pt x="217" y="126742"/>
                    <a:pt x="17667" y="145926"/>
                    <a:pt x="43204" y="145926"/>
                  </a:cubicBezTo>
                  <a:cubicBezTo>
                    <a:pt x="70443" y="145926"/>
                    <a:pt x="94278" y="125676"/>
                    <a:pt x="94278" y="98818"/>
                  </a:cubicBezTo>
                  <a:cubicBezTo>
                    <a:pt x="94278" y="74731"/>
                    <a:pt x="75976" y="52562"/>
                    <a:pt x="49588" y="52562"/>
                  </a:cubicBezTo>
                  <a:cubicBezTo>
                    <a:pt x="40225" y="52562"/>
                    <a:pt x="29159" y="54907"/>
                    <a:pt x="19795" y="63007"/>
                  </a:cubicBezTo>
                  <a:lnTo>
                    <a:pt x="19795" y="2272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2" name="Freeform: Shape 5311">
              <a:extLst>
                <a:ext uri="{FF2B5EF4-FFF2-40B4-BE49-F238E27FC236}">
                  <a16:creationId xmlns:a16="http://schemas.microsoft.com/office/drawing/2014/main" id="{6AB2F90D-C2CE-1EBA-7E25-0635E80A8335}"/>
                </a:ext>
              </a:extLst>
            </p:cNvPr>
            <p:cNvSpPr/>
            <p:nvPr>
              <p:custDataLst>
                <p:tags r:id="rId77"/>
              </p:custDataLst>
            </p:nvPr>
          </p:nvSpPr>
          <p:spPr>
            <a:xfrm>
              <a:off x="8246430" y="6089711"/>
              <a:ext cx="108227" cy="365112"/>
            </a:xfrm>
            <a:custGeom>
              <a:avLst/>
              <a:gdLst>
                <a:gd name="connsiteX0" fmla="*/ 64976 w 108227"/>
                <a:gd name="connsiteY0" fmla="*/ 231552 h 365112"/>
                <a:gd name="connsiteX1" fmla="*/ 103889 w 108227"/>
                <a:gd name="connsiteY1" fmla="*/ 187092 h 365112"/>
                <a:gd name="connsiteX2" fmla="*/ 108449 w 108227"/>
                <a:gd name="connsiteY2" fmla="*/ 182525 h 365112"/>
                <a:gd name="connsiteX3" fmla="*/ 106321 w 108227"/>
                <a:gd name="connsiteY3" fmla="*/ 179175 h 365112"/>
                <a:gd name="connsiteX4" fmla="*/ 64976 w 108227"/>
                <a:gd name="connsiteY4" fmla="*/ 129235 h 365112"/>
                <a:gd name="connsiteX5" fmla="*/ 64976 w 108227"/>
                <a:gd name="connsiteY5" fmla="*/ 45189 h 365112"/>
                <a:gd name="connsiteX6" fmla="*/ 46127 w 108227"/>
                <a:gd name="connsiteY6" fmla="*/ 15955 h 365112"/>
                <a:gd name="connsiteX7" fmla="*/ 4174 w 108227"/>
                <a:gd name="connsiteY7" fmla="*/ 121 h 365112"/>
                <a:gd name="connsiteX8" fmla="*/ 222 w 108227"/>
                <a:gd name="connsiteY8" fmla="*/ 4079 h 365112"/>
                <a:gd name="connsiteX9" fmla="*/ 3870 w 108227"/>
                <a:gd name="connsiteY9" fmla="*/ 8038 h 365112"/>
                <a:gd name="connsiteX10" fmla="*/ 43999 w 108227"/>
                <a:gd name="connsiteY10" fmla="*/ 55542 h 365112"/>
                <a:gd name="connsiteX11" fmla="*/ 43999 w 108227"/>
                <a:gd name="connsiteY11" fmla="*/ 130148 h 365112"/>
                <a:gd name="connsiteX12" fmla="*/ 93249 w 108227"/>
                <a:gd name="connsiteY12" fmla="*/ 182525 h 365112"/>
                <a:gd name="connsiteX13" fmla="*/ 43999 w 108227"/>
                <a:gd name="connsiteY13" fmla="*/ 235510 h 365112"/>
                <a:gd name="connsiteX14" fmla="*/ 43999 w 108227"/>
                <a:gd name="connsiteY14" fmla="*/ 310116 h 365112"/>
                <a:gd name="connsiteX15" fmla="*/ 5086 w 108227"/>
                <a:gd name="connsiteY15" fmla="*/ 356707 h 365112"/>
                <a:gd name="connsiteX16" fmla="*/ 222 w 108227"/>
                <a:gd name="connsiteY16" fmla="*/ 361275 h 365112"/>
                <a:gd name="connsiteX17" fmla="*/ 4174 w 108227"/>
                <a:gd name="connsiteY17" fmla="*/ 365233 h 365112"/>
                <a:gd name="connsiteX18" fmla="*/ 58896 w 108227"/>
                <a:gd name="connsiteY18" fmla="*/ 337523 h 365112"/>
                <a:gd name="connsiteX19" fmla="*/ 64976 w 108227"/>
                <a:gd name="connsiteY19" fmla="*/ 310421 h 365112"/>
                <a:gd name="connsiteX20" fmla="*/ 64976 w 108227"/>
                <a:gd name="connsiteY20" fmla="*/ 231552 h 36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227" h="365112">
                  <a:moveTo>
                    <a:pt x="64976" y="231552"/>
                  </a:moveTo>
                  <a:cubicBezTo>
                    <a:pt x="64976" y="221503"/>
                    <a:pt x="64976" y="202623"/>
                    <a:pt x="103889" y="187092"/>
                  </a:cubicBezTo>
                  <a:cubicBezTo>
                    <a:pt x="107841" y="185570"/>
                    <a:pt x="108449" y="185570"/>
                    <a:pt x="108449" y="182525"/>
                  </a:cubicBezTo>
                  <a:cubicBezTo>
                    <a:pt x="108449" y="181916"/>
                    <a:pt x="108449" y="179784"/>
                    <a:pt x="106321" y="179175"/>
                  </a:cubicBezTo>
                  <a:cubicBezTo>
                    <a:pt x="64976" y="163036"/>
                    <a:pt x="64976" y="146592"/>
                    <a:pt x="64976" y="129235"/>
                  </a:cubicBezTo>
                  <a:lnTo>
                    <a:pt x="64976" y="45189"/>
                  </a:lnTo>
                  <a:cubicBezTo>
                    <a:pt x="64368" y="28745"/>
                    <a:pt x="50991" y="19305"/>
                    <a:pt x="46127" y="15955"/>
                  </a:cubicBezTo>
                  <a:cubicBezTo>
                    <a:pt x="33055" y="7125"/>
                    <a:pt x="7518" y="121"/>
                    <a:pt x="4174" y="121"/>
                  </a:cubicBezTo>
                  <a:cubicBezTo>
                    <a:pt x="1134" y="121"/>
                    <a:pt x="222" y="1643"/>
                    <a:pt x="222" y="4079"/>
                  </a:cubicBezTo>
                  <a:cubicBezTo>
                    <a:pt x="222" y="6820"/>
                    <a:pt x="1742" y="7429"/>
                    <a:pt x="3870" y="8038"/>
                  </a:cubicBezTo>
                  <a:cubicBezTo>
                    <a:pt x="43999" y="23264"/>
                    <a:pt x="43999" y="38489"/>
                    <a:pt x="43999" y="55542"/>
                  </a:cubicBezTo>
                  <a:lnTo>
                    <a:pt x="43999" y="130148"/>
                  </a:lnTo>
                  <a:cubicBezTo>
                    <a:pt x="43999" y="146897"/>
                    <a:pt x="43999" y="167604"/>
                    <a:pt x="93249" y="182525"/>
                  </a:cubicBezTo>
                  <a:cubicBezTo>
                    <a:pt x="43999" y="198969"/>
                    <a:pt x="43999" y="216630"/>
                    <a:pt x="43999" y="235510"/>
                  </a:cubicBezTo>
                  <a:lnTo>
                    <a:pt x="43999" y="310116"/>
                  </a:lnTo>
                  <a:cubicBezTo>
                    <a:pt x="43999" y="325951"/>
                    <a:pt x="43999" y="342090"/>
                    <a:pt x="5086" y="356707"/>
                  </a:cubicBezTo>
                  <a:cubicBezTo>
                    <a:pt x="1438" y="358229"/>
                    <a:pt x="222" y="358534"/>
                    <a:pt x="222" y="361275"/>
                  </a:cubicBezTo>
                  <a:cubicBezTo>
                    <a:pt x="222" y="363711"/>
                    <a:pt x="1134" y="365233"/>
                    <a:pt x="4174" y="365233"/>
                  </a:cubicBezTo>
                  <a:cubicBezTo>
                    <a:pt x="4478" y="365233"/>
                    <a:pt x="44607" y="357620"/>
                    <a:pt x="58896" y="337523"/>
                  </a:cubicBezTo>
                  <a:cubicBezTo>
                    <a:pt x="64976" y="328692"/>
                    <a:pt x="64976" y="321992"/>
                    <a:pt x="64976" y="310421"/>
                  </a:cubicBezTo>
                  <a:lnTo>
                    <a:pt x="64976" y="23155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3" name="Freeform: Shape 5312">
              <a:extLst>
                <a:ext uri="{FF2B5EF4-FFF2-40B4-BE49-F238E27FC236}">
                  <a16:creationId xmlns:a16="http://schemas.microsoft.com/office/drawing/2014/main" id="{13AF26BA-F81F-C91D-2830-C6F70680F128}"/>
                </a:ext>
              </a:extLst>
            </p:cNvPr>
            <p:cNvSpPr/>
            <p:nvPr>
              <p:custDataLst>
                <p:tags r:id="rId78"/>
              </p:custDataLst>
            </p:nvPr>
          </p:nvSpPr>
          <p:spPr>
            <a:xfrm>
              <a:off x="8666668" y="6137217"/>
              <a:ext cx="149876" cy="214682"/>
            </a:xfrm>
            <a:custGeom>
              <a:avLst/>
              <a:gdLst>
                <a:gd name="connsiteX0" fmla="*/ 105424 w 149876"/>
                <a:gd name="connsiteY0" fmla="*/ 194713 h 214682"/>
                <a:gd name="connsiteX1" fmla="*/ 105424 w 149876"/>
                <a:gd name="connsiteY1" fmla="*/ 214811 h 214682"/>
                <a:gd name="connsiteX2" fmla="*/ 150113 w 149876"/>
                <a:gd name="connsiteY2" fmla="*/ 211462 h 214682"/>
                <a:gd name="connsiteX3" fmla="*/ 150113 w 149876"/>
                <a:gd name="connsiteY3" fmla="*/ 202022 h 214682"/>
                <a:gd name="connsiteX4" fmla="*/ 126400 w 149876"/>
                <a:gd name="connsiteY4" fmla="*/ 184969 h 214682"/>
                <a:gd name="connsiteX5" fmla="*/ 126400 w 149876"/>
                <a:gd name="connsiteY5" fmla="*/ 129 h 214682"/>
                <a:gd name="connsiteX6" fmla="*/ 82623 w 149876"/>
                <a:gd name="connsiteY6" fmla="*/ 3478 h 214682"/>
                <a:gd name="connsiteX7" fmla="*/ 82623 w 149876"/>
                <a:gd name="connsiteY7" fmla="*/ 12918 h 214682"/>
                <a:gd name="connsiteX8" fmla="*/ 106336 w 149876"/>
                <a:gd name="connsiteY8" fmla="*/ 29971 h 214682"/>
                <a:gd name="connsiteX9" fmla="*/ 106336 w 149876"/>
                <a:gd name="connsiteY9" fmla="*/ 95746 h 214682"/>
                <a:gd name="connsiteX10" fmla="*/ 68030 w 149876"/>
                <a:gd name="connsiteY10" fmla="*/ 76866 h 214682"/>
                <a:gd name="connsiteX11" fmla="*/ 236 w 149876"/>
                <a:gd name="connsiteY11" fmla="*/ 145991 h 214682"/>
                <a:gd name="connsiteX12" fmla="*/ 64686 w 149876"/>
                <a:gd name="connsiteY12" fmla="*/ 214811 h 214682"/>
                <a:gd name="connsiteX13" fmla="*/ 105424 w 149876"/>
                <a:gd name="connsiteY13" fmla="*/ 194713 h 214682"/>
                <a:gd name="connsiteX14" fmla="*/ 105424 w 149876"/>
                <a:gd name="connsiteY14" fmla="*/ 113104 h 214682"/>
                <a:gd name="connsiteX15" fmla="*/ 105424 w 149876"/>
                <a:gd name="connsiteY15" fmla="*/ 175529 h 214682"/>
                <a:gd name="connsiteX16" fmla="*/ 102080 w 149876"/>
                <a:gd name="connsiteY16" fmla="*/ 186796 h 214682"/>
                <a:gd name="connsiteX17" fmla="*/ 66206 w 149876"/>
                <a:gd name="connsiteY17" fmla="*/ 208112 h 214682"/>
                <a:gd name="connsiteX18" fmla="*/ 34285 w 149876"/>
                <a:gd name="connsiteY18" fmla="*/ 188623 h 214682"/>
                <a:gd name="connsiteX19" fmla="*/ 25469 w 149876"/>
                <a:gd name="connsiteY19" fmla="*/ 146296 h 214682"/>
                <a:gd name="connsiteX20" fmla="*/ 34893 w 149876"/>
                <a:gd name="connsiteY20" fmla="*/ 103055 h 214682"/>
                <a:gd name="connsiteX21" fmla="*/ 69246 w 149876"/>
                <a:gd name="connsiteY21" fmla="*/ 83566 h 214682"/>
                <a:gd name="connsiteX22" fmla="*/ 102080 w 149876"/>
                <a:gd name="connsiteY22" fmla="*/ 101837 h 214682"/>
                <a:gd name="connsiteX23" fmla="*/ 105424 w 149876"/>
                <a:gd name="connsiteY23" fmla="*/ 113104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876" h="214682">
                  <a:moveTo>
                    <a:pt x="105424" y="194713"/>
                  </a:moveTo>
                  <a:lnTo>
                    <a:pt x="105424" y="214811"/>
                  </a:lnTo>
                  <a:lnTo>
                    <a:pt x="150113" y="211462"/>
                  </a:lnTo>
                  <a:lnTo>
                    <a:pt x="150113" y="202022"/>
                  </a:lnTo>
                  <a:cubicBezTo>
                    <a:pt x="128832" y="202022"/>
                    <a:pt x="126400" y="199890"/>
                    <a:pt x="126400" y="184969"/>
                  </a:cubicBezTo>
                  <a:lnTo>
                    <a:pt x="126400" y="129"/>
                  </a:lnTo>
                  <a:lnTo>
                    <a:pt x="82623" y="3478"/>
                  </a:lnTo>
                  <a:lnTo>
                    <a:pt x="82623" y="12918"/>
                  </a:lnTo>
                  <a:cubicBezTo>
                    <a:pt x="103904" y="12918"/>
                    <a:pt x="106336" y="15050"/>
                    <a:pt x="106336" y="29971"/>
                  </a:cubicBezTo>
                  <a:lnTo>
                    <a:pt x="106336" y="95746"/>
                  </a:lnTo>
                  <a:cubicBezTo>
                    <a:pt x="97519" y="84784"/>
                    <a:pt x="84447" y="76866"/>
                    <a:pt x="68030" y="76866"/>
                  </a:cubicBezTo>
                  <a:cubicBezTo>
                    <a:pt x="32157" y="76866"/>
                    <a:pt x="236" y="106709"/>
                    <a:pt x="236" y="145991"/>
                  </a:cubicBezTo>
                  <a:cubicBezTo>
                    <a:pt x="236" y="184664"/>
                    <a:pt x="30029" y="214811"/>
                    <a:pt x="64686" y="214811"/>
                  </a:cubicBezTo>
                  <a:cubicBezTo>
                    <a:pt x="84143" y="214811"/>
                    <a:pt x="97823" y="204458"/>
                    <a:pt x="105424" y="194713"/>
                  </a:cubicBezTo>
                  <a:close/>
                  <a:moveTo>
                    <a:pt x="105424" y="113104"/>
                  </a:moveTo>
                  <a:lnTo>
                    <a:pt x="105424" y="175529"/>
                  </a:lnTo>
                  <a:cubicBezTo>
                    <a:pt x="105424" y="181010"/>
                    <a:pt x="105424" y="181619"/>
                    <a:pt x="102080" y="186796"/>
                  </a:cubicBezTo>
                  <a:cubicBezTo>
                    <a:pt x="92959" y="201413"/>
                    <a:pt x="79279" y="208112"/>
                    <a:pt x="66206" y="208112"/>
                  </a:cubicBezTo>
                  <a:cubicBezTo>
                    <a:pt x="52526" y="208112"/>
                    <a:pt x="41582" y="200195"/>
                    <a:pt x="34285" y="188623"/>
                  </a:cubicBezTo>
                  <a:cubicBezTo>
                    <a:pt x="26381" y="176138"/>
                    <a:pt x="25469" y="158781"/>
                    <a:pt x="25469" y="146296"/>
                  </a:cubicBezTo>
                  <a:cubicBezTo>
                    <a:pt x="25469" y="135029"/>
                    <a:pt x="26077" y="116758"/>
                    <a:pt x="34893" y="103055"/>
                  </a:cubicBezTo>
                  <a:cubicBezTo>
                    <a:pt x="41278" y="93615"/>
                    <a:pt x="52830" y="83566"/>
                    <a:pt x="69246" y="83566"/>
                  </a:cubicBezTo>
                  <a:cubicBezTo>
                    <a:pt x="79887" y="83566"/>
                    <a:pt x="92655" y="88133"/>
                    <a:pt x="102080" y="101837"/>
                  </a:cubicBezTo>
                  <a:cubicBezTo>
                    <a:pt x="105424" y="107013"/>
                    <a:pt x="105424" y="107622"/>
                    <a:pt x="105424" y="11310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4" name="Freeform: Shape 5313">
              <a:extLst>
                <a:ext uri="{FF2B5EF4-FFF2-40B4-BE49-F238E27FC236}">
                  <a16:creationId xmlns:a16="http://schemas.microsoft.com/office/drawing/2014/main" id="{C711AEDB-1ADA-DC25-297F-DAD999FE4B74}"/>
                </a:ext>
              </a:extLst>
            </p:cNvPr>
            <p:cNvSpPr/>
            <p:nvPr>
              <p:custDataLst>
                <p:tags r:id="rId79"/>
              </p:custDataLst>
            </p:nvPr>
          </p:nvSpPr>
          <p:spPr>
            <a:xfrm>
              <a:off x="8834955" y="6213954"/>
              <a:ext cx="152916" cy="137944"/>
            </a:xfrm>
            <a:custGeom>
              <a:avLst/>
              <a:gdLst>
                <a:gd name="connsiteX0" fmla="*/ 109381 w 152916"/>
                <a:gd name="connsiteY0" fmla="*/ 110667 h 137944"/>
                <a:gd name="connsiteX1" fmla="*/ 109381 w 152916"/>
                <a:gd name="connsiteY1" fmla="*/ 138074 h 137944"/>
                <a:gd name="connsiteX2" fmla="*/ 153159 w 152916"/>
                <a:gd name="connsiteY2" fmla="*/ 134724 h 137944"/>
                <a:gd name="connsiteX3" fmla="*/ 153159 w 152916"/>
                <a:gd name="connsiteY3" fmla="*/ 125284 h 137944"/>
                <a:gd name="connsiteX4" fmla="*/ 129446 w 152916"/>
                <a:gd name="connsiteY4" fmla="*/ 108231 h 137944"/>
                <a:gd name="connsiteX5" fmla="*/ 129446 w 152916"/>
                <a:gd name="connsiteY5" fmla="*/ 129 h 137944"/>
                <a:gd name="connsiteX6" fmla="*/ 84757 w 152916"/>
                <a:gd name="connsiteY6" fmla="*/ 3478 h 137944"/>
                <a:gd name="connsiteX7" fmla="*/ 84757 w 152916"/>
                <a:gd name="connsiteY7" fmla="*/ 12918 h 137944"/>
                <a:gd name="connsiteX8" fmla="*/ 108469 w 152916"/>
                <a:gd name="connsiteY8" fmla="*/ 29971 h 137944"/>
                <a:gd name="connsiteX9" fmla="*/ 108469 w 152916"/>
                <a:gd name="connsiteY9" fmla="*/ 84175 h 137944"/>
                <a:gd name="connsiteX10" fmla="*/ 71684 w 152916"/>
                <a:gd name="connsiteY10" fmla="*/ 131374 h 137944"/>
                <a:gd name="connsiteX11" fmla="*/ 44931 w 152916"/>
                <a:gd name="connsiteY11" fmla="*/ 101228 h 137944"/>
                <a:gd name="connsiteX12" fmla="*/ 44931 w 152916"/>
                <a:gd name="connsiteY12" fmla="*/ 129 h 137944"/>
                <a:gd name="connsiteX13" fmla="*/ 242 w 152916"/>
                <a:gd name="connsiteY13" fmla="*/ 3478 h 137944"/>
                <a:gd name="connsiteX14" fmla="*/ 242 w 152916"/>
                <a:gd name="connsiteY14" fmla="*/ 12918 h 137944"/>
                <a:gd name="connsiteX15" fmla="*/ 23955 w 152916"/>
                <a:gd name="connsiteY15" fmla="*/ 40934 h 137944"/>
                <a:gd name="connsiteX16" fmla="*/ 23955 w 152916"/>
                <a:gd name="connsiteY16" fmla="*/ 86611 h 137944"/>
                <a:gd name="connsiteX17" fmla="*/ 70164 w 152916"/>
                <a:gd name="connsiteY17" fmla="*/ 138074 h 137944"/>
                <a:gd name="connsiteX18" fmla="*/ 109381 w 152916"/>
                <a:gd name="connsiteY18" fmla="*/ 110667 h 1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916" h="137944">
                  <a:moveTo>
                    <a:pt x="109381" y="110667"/>
                  </a:moveTo>
                  <a:lnTo>
                    <a:pt x="109381" y="138074"/>
                  </a:lnTo>
                  <a:lnTo>
                    <a:pt x="153159" y="134724"/>
                  </a:lnTo>
                  <a:lnTo>
                    <a:pt x="153159" y="125284"/>
                  </a:lnTo>
                  <a:cubicBezTo>
                    <a:pt x="131878" y="125284"/>
                    <a:pt x="129446" y="123153"/>
                    <a:pt x="129446" y="108231"/>
                  </a:cubicBezTo>
                  <a:lnTo>
                    <a:pt x="129446" y="129"/>
                  </a:lnTo>
                  <a:lnTo>
                    <a:pt x="84757" y="3478"/>
                  </a:lnTo>
                  <a:lnTo>
                    <a:pt x="84757" y="12918"/>
                  </a:lnTo>
                  <a:cubicBezTo>
                    <a:pt x="106037" y="12918"/>
                    <a:pt x="108469" y="15050"/>
                    <a:pt x="108469" y="29971"/>
                  </a:cubicBezTo>
                  <a:lnTo>
                    <a:pt x="108469" y="84175"/>
                  </a:lnTo>
                  <a:cubicBezTo>
                    <a:pt x="108469" y="110667"/>
                    <a:pt x="93877" y="131374"/>
                    <a:pt x="71684" y="131374"/>
                  </a:cubicBezTo>
                  <a:cubicBezTo>
                    <a:pt x="46147" y="131374"/>
                    <a:pt x="44931" y="117062"/>
                    <a:pt x="44931" y="101228"/>
                  </a:cubicBezTo>
                  <a:lnTo>
                    <a:pt x="44931" y="129"/>
                  </a:lnTo>
                  <a:lnTo>
                    <a:pt x="242" y="3478"/>
                  </a:lnTo>
                  <a:lnTo>
                    <a:pt x="242" y="12918"/>
                  </a:lnTo>
                  <a:cubicBezTo>
                    <a:pt x="23955" y="12918"/>
                    <a:pt x="23955" y="13832"/>
                    <a:pt x="23955" y="40934"/>
                  </a:cubicBezTo>
                  <a:lnTo>
                    <a:pt x="23955" y="86611"/>
                  </a:lnTo>
                  <a:cubicBezTo>
                    <a:pt x="23955" y="110363"/>
                    <a:pt x="23955" y="138074"/>
                    <a:pt x="70164" y="138074"/>
                  </a:cubicBezTo>
                  <a:cubicBezTo>
                    <a:pt x="87189" y="138074"/>
                    <a:pt x="100565" y="129547"/>
                    <a:pt x="109381" y="11066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5" name="Freeform: Shape 5314">
              <a:extLst>
                <a:ext uri="{FF2B5EF4-FFF2-40B4-BE49-F238E27FC236}">
                  <a16:creationId xmlns:a16="http://schemas.microsoft.com/office/drawing/2014/main" id="{DEC10961-1782-3EBB-4CE8-82774CCFC66B}"/>
                </a:ext>
              </a:extLst>
            </p:cNvPr>
            <p:cNvSpPr/>
            <p:nvPr>
              <p:custDataLst>
                <p:tags r:id="rId80"/>
              </p:custDataLst>
            </p:nvPr>
          </p:nvSpPr>
          <p:spPr>
            <a:xfrm>
              <a:off x="9002633" y="6213954"/>
              <a:ext cx="102147" cy="134595"/>
            </a:xfrm>
            <a:custGeom>
              <a:avLst/>
              <a:gdLst>
                <a:gd name="connsiteX0" fmla="*/ 42505 w 102147"/>
                <a:gd name="connsiteY0" fmla="*/ 33625 h 134595"/>
                <a:gd name="connsiteX1" fmla="*/ 42505 w 102147"/>
                <a:gd name="connsiteY1" fmla="*/ 129 h 134595"/>
                <a:gd name="connsiteX2" fmla="*/ 247 w 102147"/>
                <a:gd name="connsiteY2" fmla="*/ 3478 h 134595"/>
                <a:gd name="connsiteX3" fmla="*/ 247 w 102147"/>
                <a:gd name="connsiteY3" fmla="*/ 12918 h 134595"/>
                <a:gd name="connsiteX4" fmla="*/ 23960 w 102147"/>
                <a:gd name="connsiteY4" fmla="*/ 29971 h 134595"/>
                <a:gd name="connsiteX5" fmla="*/ 23960 w 102147"/>
                <a:gd name="connsiteY5" fmla="*/ 111581 h 134595"/>
                <a:gd name="connsiteX6" fmla="*/ 247 w 102147"/>
                <a:gd name="connsiteY6" fmla="*/ 125284 h 134595"/>
                <a:gd name="connsiteX7" fmla="*/ 247 w 102147"/>
                <a:gd name="connsiteY7" fmla="*/ 134724 h 134595"/>
                <a:gd name="connsiteX8" fmla="*/ 34904 w 102147"/>
                <a:gd name="connsiteY8" fmla="*/ 133811 h 134595"/>
                <a:gd name="connsiteX9" fmla="*/ 73514 w 102147"/>
                <a:gd name="connsiteY9" fmla="*/ 134724 h 134595"/>
                <a:gd name="connsiteX10" fmla="*/ 73514 w 102147"/>
                <a:gd name="connsiteY10" fmla="*/ 125284 h 134595"/>
                <a:gd name="connsiteX11" fmla="*/ 67129 w 102147"/>
                <a:gd name="connsiteY11" fmla="*/ 125284 h 134595"/>
                <a:gd name="connsiteX12" fmla="*/ 44025 w 102147"/>
                <a:gd name="connsiteY12" fmla="*/ 110972 h 134595"/>
                <a:gd name="connsiteX13" fmla="*/ 44025 w 102147"/>
                <a:gd name="connsiteY13" fmla="*/ 64077 h 134595"/>
                <a:gd name="connsiteX14" fmla="*/ 79898 w 102147"/>
                <a:gd name="connsiteY14" fmla="*/ 6828 h 134595"/>
                <a:gd name="connsiteX15" fmla="*/ 83242 w 102147"/>
                <a:gd name="connsiteY15" fmla="*/ 7133 h 134595"/>
                <a:gd name="connsiteX16" fmla="*/ 76250 w 102147"/>
                <a:gd name="connsiteY16" fmla="*/ 19009 h 134595"/>
                <a:gd name="connsiteX17" fmla="*/ 89322 w 102147"/>
                <a:gd name="connsiteY17" fmla="*/ 32103 h 134595"/>
                <a:gd name="connsiteX18" fmla="*/ 102395 w 102147"/>
                <a:gd name="connsiteY18" fmla="*/ 18704 h 134595"/>
                <a:gd name="connsiteX19" fmla="*/ 79898 w 102147"/>
                <a:gd name="connsiteY19" fmla="*/ 129 h 134595"/>
                <a:gd name="connsiteX20" fmla="*/ 42505 w 102147"/>
                <a:gd name="connsiteY20" fmla="*/ 33625 h 13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147" h="134595">
                  <a:moveTo>
                    <a:pt x="42505" y="33625"/>
                  </a:moveTo>
                  <a:lnTo>
                    <a:pt x="42505" y="129"/>
                  </a:lnTo>
                  <a:lnTo>
                    <a:pt x="247" y="3478"/>
                  </a:lnTo>
                  <a:lnTo>
                    <a:pt x="247" y="12918"/>
                  </a:lnTo>
                  <a:cubicBezTo>
                    <a:pt x="21528" y="12918"/>
                    <a:pt x="23960" y="15050"/>
                    <a:pt x="23960" y="29971"/>
                  </a:cubicBezTo>
                  <a:lnTo>
                    <a:pt x="23960" y="111581"/>
                  </a:lnTo>
                  <a:cubicBezTo>
                    <a:pt x="23960" y="125284"/>
                    <a:pt x="20616" y="125284"/>
                    <a:pt x="247" y="125284"/>
                  </a:cubicBezTo>
                  <a:lnTo>
                    <a:pt x="247" y="134724"/>
                  </a:lnTo>
                  <a:cubicBezTo>
                    <a:pt x="12104" y="134420"/>
                    <a:pt x="26392" y="133811"/>
                    <a:pt x="34904" y="133811"/>
                  </a:cubicBezTo>
                  <a:cubicBezTo>
                    <a:pt x="47065" y="133811"/>
                    <a:pt x="61353" y="133811"/>
                    <a:pt x="73514" y="134724"/>
                  </a:cubicBezTo>
                  <a:lnTo>
                    <a:pt x="73514" y="125284"/>
                  </a:lnTo>
                  <a:lnTo>
                    <a:pt x="67129" y="125284"/>
                  </a:lnTo>
                  <a:cubicBezTo>
                    <a:pt x="44633" y="125284"/>
                    <a:pt x="44025" y="121934"/>
                    <a:pt x="44025" y="110972"/>
                  </a:cubicBezTo>
                  <a:lnTo>
                    <a:pt x="44025" y="64077"/>
                  </a:lnTo>
                  <a:cubicBezTo>
                    <a:pt x="44025" y="33930"/>
                    <a:pt x="56793" y="6828"/>
                    <a:pt x="79898" y="6828"/>
                  </a:cubicBezTo>
                  <a:cubicBezTo>
                    <a:pt x="82026" y="6828"/>
                    <a:pt x="82634" y="6828"/>
                    <a:pt x="83242" y="7133"/>
                  </a:cubicBezTo>
                  <a:cubicBezTo>
                    <a:pt x="82330" y="7437"/>
                    <a:pt x="76250" y="11091"/>
                    <a:pt x="76250" y="19009"/>
                  </a:cubicBezTo>
                  <a:cubicBezTo>
                    <a:pt x="76250" y="27535"/>
                    <a:pt x="82634" y="32103"/>
                    <a:pt x="89322" y="32103"/>
                  </a:cubicBezTo>
                  <a:cubicBezTo>
                    <a:pt x="94794" y="32103"/>
                    <a:pt x="102395" y="28449"/>
                    <a:pt x="102395" y="18704"/>
                  </a:cubicBezTo>
                  <a:cubicBezTo>
                    <a:pt x="102395" y="8960"/>
                    <a:pt x="92970" y="129"/>
                    <a:pt x="79898" y="129"/>
                  </a:cubicBezTo>
                  <a:cubicBezTo>
                    <a:pt x="57705" y="129"/>
                    <a:pt x="46761" y="20531"/>
                    <a:pt x="42505" y="3362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6" name="Freeform: Shape 5315">
              <a:extLst>
                <a:ext uri="{FF2B5EF4-FFF2-40B4-BE49-F238E27FC236}">
                  <a16:creationId xmlns:a16="http://schemas.microsoft.com/office/drawing/2014/main" id="{28CD37B7-1FEE-F00D-8A05-349FA6E43F86}"/>
                </a:ext>
              </a:extLst>
            </p:cNvPr>
            <p:cNvSpPr/>
            <p:nvPr>
              <p:custDataLst>
                <p:tags r:id="rId81"/>
              </p:custDataLst>
            </p:nvPr>
          </p:nvSpPr>
          <p:spPr>
            <a:xfrm>
              <a:off x="9123225" y="6144830"/>
              <a:ext cx="65058" cy="203720"/>
            </a:xfrm>
            <a:custGeom>
              <a:avLst/>
              <a:gdLst>
                <a:gd name="connsiteX0" fmla="*/ 44029 w 65058"/>
                <a:gd name="connsiteY0" fmla="*/ 69253 h 203720"/>
                <a:gd name="connsiteX1" fmla="*/ 1467 w 65058"/>
                <a:gd name="connsiteY1" fmla="*/ 72603 h 203720"/>
                <a:gd name="connsiteX2" fmla="*/ 1467 w 65058"/>
                <a:gd name="connsiteY2" fmla="*/ 82043 h 203720"/>
                <a:gd name="connsiteX3" fmla="*/ 23964 w 65058"/>
                <a:gd name="connsiteY3" fmla="*/ 98791 h 203720"/>
                <a:gd name="connsiteX4" fmla="*/ 23964 w 65058"/>
                <a:gd name="connsiteY4" fmla="*/ 180706 h 203720"/>
                <a:gd name="connsiteX5" fmla="*/ 251 w 65058"/>
                <a:gd name="connsiteY5" fmla="*/ 194409 h 203720"/>
                <a:gd name="connsiteX6" fmla="*/ 251 w 65058"/>
                <a:gd name="connsiteY6" fmla="*/ 203849 h 203720"/>
                <a:gd name="connsiteX7" fmla="*/ 33692 w 65058"/>
                <a:gd name="connsiteY7" fmla="*/ 202935 h 203720"/>
                <a:gd name="connsiteX8" fmla="*/ 65309 w 65058"/>
                <a:gd name="connsiteY8" fmla="*/ 203849 h 203720"/>
                <a:gd name="connsiteX9" fmla="*/ 65309 w 65058"/>
                <a:gd name="connsiteY9" fmla="*/ 194409 h 203720"/>
                <a:gd name="connsiteX10" fmla="*/ 44029 w 65058"/>
                <a:gd name="connsiteY10" fmla="*/ 181010 h 203720"/>
                <a:gd name="connsiteX11" fmla="*/ 44029 w 65058"/>
                <a:gd name="connsiteY11" fmla="*/ 69253 h 203720"/>
                <a:gd name="connsiteX12" fmla="*/ 45245 w 65058"/>
                <a:gd name="connsiteY12" fmla="*/ 16268 h 203720"/>
                <a:gd name="connsiteX13" fmla="*/ 29132 w 65058"/>
                <a:gd name="connsiteY13" fmla="*/ 129 h 203720"/>
                <a:gd name="connsiteX14" fmla="*/ 13020 w 65058"/>
                <a:gd name="connsiteY14" fmla="*/ 16268 h 203720"/>
                <a:gd name="connsiteX15" fmla="*/ 29132 w 65058"/>
                <a:gd name="connsiteY15" fmla="*/ 32407 h 203720"/>
                <a:gd name="connsiteX16" fmla="*/ 45245 w 65058"/>
                <a:gd name="connsiteY16" fmla="*/ 16268 h 2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58" h="203720">
                  <a:moveTo>
                    <a:pt x="44029" y="69253"/>
                  </a:moveTo>
                  <a:lnTo>
                    <a:pt x="1467" y="72603"/>
                  </a:lnTo>
                  <a:lnTo>
                    <a:pt x="1467" y="82043"/>
                  </a:lnTo>
                  <a:cubicBezTo>
                    <a:pt x="21228" y="82043"/>
                    <a:pt x="23964" y="83870"/>
                    <a:pt x="23964" y="98791"/>
                  </a:cubicBezTo>
                  <a:lnTo>
                    <a:pt x="23964" y="180706"/>
                  </a:lnTo>
                  <a:cubicBezTo>
                    <a:pt x="23964" y="194409"/>
                    <a:pt x="20620" y="194409"/>
                    <a:pt x="251" y="194409"/>
                  </a:cubicBezTo>
                  <a:lnTo>
                    <a:pt x="251" y="203849"/>
                  </a:lnTo>
                  <a:cubicBezTo>
                    <a:pt x="9980" y="203544"/>
                    <a:pt x="26396" y="202935"/>
                    <a:pt x="33692" y="202935"/>
                  </a:cubicBezTo>
                  <a:cubicBezTo>
                    <a:pt x="44333" y="202935"/>
                    <a:pt x="54973" y="203544"/>
                    <a:pt x="65309" y="203849"/>
                  </a:cubicBezTo>
                  <a:lnTo>
                    <a:pt x="65309" y="194409"/>
                  </a:lnTo>
                  <a:cubicBezTo>
                    <a:pt x="45245" y="194409"/>
                    <a:pt x="44029" y="192886"/>
                    <a:pt x="44029" y="181010"/>
                  </a:cubicBezTo>
                  <a:lnTo>
                    <a:pt x="44029" y="69253"/>
                  </a:lnTo>
                  <a:close/>
                  <a:moveTo>
                    <a:pt x="45245" y="16268"/>
                  </a:moveTo>
                  <a:cubicBezTo>
                    <a:pt x="45245" y="6524"/>
                    <a:pt x="37644" y="129"/>
                    <a:pt x="29132" y="129"/>
                  </a:cubicBezTo>
                  <a:cubicBezTo>
                    <a:pt x="19708" y="129"/>
                    <a:pt x="13020" y="8351"/>
                    <a:pt x="13020" y="16268"/>
                  </a:cubicBezTo>
                  <a:cubicBezTo>
                    <a:pt x="13020" y="24490"/>
                    <a:pt x="19708" y="32407"/>
                    <a:pt x="29132" y="32407"/>
                  </a:cubicBezTo>
                  <a:cubicBezTo>
                    <a:pt x="37644" y="32407"/>
                    <a:pt x="45245" y="26012"/>
                    <a:pt x="45245" y="16268"/>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7" name="Freeform: Shape 5316">
              <a:extLst>
                <a:ext uri="{FF2B5EF4-FFF2-40B4-BE49-F238E27FC236}">
                  <a16:creationId xmlns:a16="http://schemas.microsoft.com/office/drawing/2014/main" id="{A6EF3491-9ADC-124B-48BF-CEEC46C92E38}"/>
                </a:ext>
              </a:extLst>
            </p:cNvPr>
            <p:cNvSpPr/>
            <p:nvPr>
              <p:custDataLst>
                <p:tags r:id="rId82"/>
              </p:custDataLst>
            </p:nvPr>
          </p:nvSpPr>
          <p:spPr>
            <a:xfrm>
              <a:off x="9207368" y="6213954"/>
              <a:ext cx="152916" cy="134595"/>
            </a:xfrm>
            <a:custGeom>
              <a:avLst/>
              <a:gdLst>
                <a:gd name="connsiteX0" fmla="*/ 23967 w 152916"/>
                <a:gd name="connsiteY0" fmla="*/ 29971 h 134595"/>
                <a:gd name="connsiteX1" fmla="*/ 23967 w 152916"/>
                <a:gd name="connsiteY1" fmla="*/ 111581 h 134595"/>
                <a:gd name="connsiteX2" fmla="*/ 254 w 152916"/>
                <a:gd name="connsiteY2" fmla="*/ 125284 h 134595"/>
                <a:gd name="connsiteX3" fmla="*/ 254 w 152916"/>
                <a:gd name="connsiteY3" fmla="*/ 134724 h 134595"/>
                <a:gd name="connsiteX4" fmla="*/ 34607 w 152916"/>
                <a:gd name="connsiteY4" fmla="*/ 133811 h 134595"/>
                <a:gd name="connsiteX5" fmla="*/ 68656 w 152916"/>
                <a:gd name="connsiteY5" fmla="*/ 134724 h 134595"/>
                <a:gd name="connsiteX6" fmla="*/ 68656 w 152916"/>
                <a:gd name="connsiteY6" fmla="*/ 125284 h 134595"/>
                <a:gd name="connsiteX7" fmla="*/ 44943 w 152916"/>
                <a:gd name="connsiteY7" fmla="*/ 111581 h 134595"/>
                <a:gd name="connsiteX8" fmla="*/ 44943 w 152916"/>
                <a:gd name="connsiteY8" fmla="*/ 55550 h 134595"/>
                <a:gd name="connsiteX9" fmla="*/ 85985 w 152916"/>
                <a:gd name="connsiteY9" fmla="*/ 6828 h 134595"/>
                <a:gd name="connsiteX10" fmla="*/ 108482 w 152916"/>
                <a:gd name="connsiteY10" fmla="*/ 40629 h 134595"/>
                <a:gd name="connsiteX11" fmla="*/ 108482 w 152916"/>
                <a:gd name="connsiteY11" fmla="*/ 111581 h 134595"/>
                <a:gd name="connsiteX12" fmla="*/ 84769 w 152916"/>
                <a:gd name="connsiteY12" fmla="*/ 125284 h 134595"/>
                <a:gd name="connsiteX13" fmla="*/ 84769 w 152916"/>
                <a:gd name="connsiteY13" fmla="*/ 134724 h 134595"/>
                <a:gd name="connsiteX14" fmla="*/ 119122 w 152916"/>
                <a:gd name="connsiteY14" fmla="*/ 133811 h 134595"/>
                <a:gd name="connsiteX15" fmla="*/ 153171 w 152916"/>
                <a:gd name="connsiteY15" fmla="*/ 134724 h 134595"/>
                <a:gd name="connsiteX16" fmla="*/ 153171 w 152916"/>
                <a:gd name="connsiteY16" fmla="*/ 125284 h 134595"/>
                <a:gd name="connsiteX17" fmla="*/ 129458 w 152916"/>
                <a:gd name="connsiteY17" fmla="*/ 116149 h 134595"/>
                <a:gd name="connsiteX18" fmla="*/ 129458 w 152916"/>
                <a:gd name="connsiteY18" fmla="*/ 57986 h 134595"/>
                <a:gd name="connsiteX19" fmla="*/ 120034 w 152916"/>
                <a:gd name="connsiteY19" fmla="*/ 11396 h 134595"/>
                <a:gd name="connsiteX20" fmla="*/ 88113 w 152916"/>
                <a:gd name="connsiteY20" fmla="*/ 129 h 134595"/>
                <a:gd name="connsiteX21" fmla="*/ 43119 w 152916"/>
                <a:gd name="connsiteY21" fmla="*/ 32103 h 134595"/>
                <a:gd name="connsiteX22" fmla="*/ 43119 w 152916"/>
                <a:gd name="connsiteY22" fmla="*/ 129 h 134595"/>
                <a:gd name="connsiteX23" fmla="*/ 254 w 152916"/>
                <a:gd name="connsiteY23" fmla="*/ 3478 h 134595"/>
                <a:gd name="connsiteX24" fmla="*/ 254 w 152916"/>
                <a:gd name="connsiteY24" fmla="*/ 12918 h 134595"/>
                <a:gd name="connsiteX25" fmla="*/ 23967 w 152916"/>
                <a:gd name="connsiteY25" fmla="*/ 29971 h 13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916" h="134595">
                  <a:moveTo>
                    <a:pt x="23967" y="29971"/>
                  </a:moveTo>
                  <a:lnTo>
                    <a:pt x="23967" y="111581"/>
                  </a:lnTo>
                  <a:cubicBezTo>
                    <a:pt x="23967" y="125284"/>
                    <a:pt x="20623" y="125284"/>
                    <a:pt x="254" y="125284"/>
                  </a:cubicBezTo>
                  <a:lnTo>
                    <a:pt x="254" y="134724"/>
                  </a:lnTo>
                  <a:cubicBezTo>
                    <a:pt x="10894" y="134420"/>
                    <a:pt x="26399" y="133811"/>
                    <a:pt x="34607" y="133811"/>
                  </a:cubicBezTo>
                  <a:cubicBezTo>
                    <a:pt x="42511" y="133811"/>
                    <a:pt x="58320" y="134420"/>
                    <a:pt x="68656" y="134724"/>
                  </a:cubicBezTo>
                  <a:lnTo>
                    <a:pt x="68656" y="125284"/>
                  </a:lnTo>
                  <a:cubicBezTo>
                    <a:pt x="48288" y="125284"/>
                    <a:pt x="44943" y="125284"/>
                    <a:pt x="44943" y="111581"/>
                  </a:cubicBezTo>
                  <a:lnTo>
                    <a:pt x="44943" y="55550"/>
                  </a:lnTo>
                  <a:cubicBezTo>
                    <a:pt x="44943" y="23881"/>
                    <a:pt x="66528" y="6828"/>
                    <a:pt x="85985" y="6828"/>
                  </a:cubicBezTo>
                  <a:cubicBezTo>
                    <a:pt x="105137" y="6828"/>
                    <a:pt x="108482" y="23272"/>
                    <a:pt x="108482" y="40629"/>
                  </a:cubicBezTo>
                  <a:lnTo>
                    <a:pt x="108482" y="111581"/>
                  </a:lnTo>
                  <a:cubicBezTo>
                    <a:pt x="108482" y="125284"/>
                    <a:pt x="105137" y="125284"/>
                    <a:pt x="84769" y="125284"/>
                  </a:cubicBezTo>
                  <a:lnTo>
                    <a:pt x="84769" y="134724"/>
                  </a:lnTo>
                  <a:cubicBezTo>
                    <a:pt x="95409" y="134420"/>
                    <a:pt x="110914" y="133811"/>
                    <a:pt x="119122" y="133811"/>
                  </a:cubicBezTo>
                  <a:cubicBezTo>
                    <a:pt x="127026" y="133811"/>
                    <a:pt x="142835" y="134420"/>
                    <a:pt x="153171" y="134724"/>
                  </a:cubicBezTo>
                  <a:lnTo>
                    <a:pt x="153171" y="125284"/>
                  </a:lnTo>
                  <a:cubicBezTo>
                    <a:pt x="137362" y="125284"/>
                    <a:pt x="129762" y="125284"/>
                    <a:pt x="129458" y="116149"/>
                  </a:cubicBezTo>
                  <a:lnTo>
                    <a:pt x="129458" y="57986"/>
                  </a:lnTo>
                  <a:cubicBezTo>
                    <a:pt x="129458" y="31798"/>
                    <a:pt x="129458" y="22358"/>
                    <a:pt x="120034" y="11396"/>
                  </a:cubicBezTo>
                  <a:cubicBezTo>
                    <a:pt x="115778" y="6219"/>
                    <a:pt x="105745" y="129"/>
                    <a:pt x="88113" y="129"/>
                  </a:cubicBezTo>
                  <a:cubicBezTo>
                    <a:pt x="65920" y="129"/>
                    <a:pt x="51632" y="13223"/>
                    <a:pt x="43119" y="32103"/>
                  </a:cubicBezTo>
                  <a:lnTo>
                    <a:pt x="43119" y="129"/>
                  </a:lnTo>
                  <a:lnTo>
                    <a:pt x="254" y="3478"/>
                  </a:lnTo>
                  <a:lnTo>
                    <a:pt x="254" y="12918"/>
                  </a:lnTo>
                  <a:cubicBezTo>
                    <a:pt x="21535" y="12918"/>
                    <a:pt x="23967" y="15050"/>
                    <a:pt x="23967" y="2997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8" name="Freeform: Shape 5317">
              <a:extLst>
                <a:ext uri="{FF2B5EF4-FFF2-40B4-BE49-F238E27FC236}">
                  <a16:creationId xmlns:a16="http://schemas.microsoft.com/office/drawing/2014/main" id="{9CA0BE2E-0176-1DDC-120F-F7520EF6A701}"/>
                </a:ext>
              </a:extLst>
            </p:cNvPr>
            <p:cNvSpPr/>
            <p:nvPr>
              <p:custDataLst>
                <p:tags r:id="rId83"/>
              </p:custDataLst>
            </p:nvPr>
          </p:nvSpPr>
          <p:spPr>
            <a:xfrm>
              <a:off x="9375047" y="6210605"/>
              <a:ext cx="138932" cy="200674"/>
            </a:xfrm>
            <a:custGeom>
              <a:avLst/>
              <a:gdLst>
                <a:gd name="connsiteX0" fmla="*/ 59237 w 138932"/>
                <a:gd name="connsiteY0" fmla="*/ 85697 h 200674"/>
                <a:gd name="connsiteX1" fmla="*/ 32789 w 138932"/>
                <a:gd name="connsiteY1" fmla="*/ 48242 h 200674"/>
                <a:gd name="connsiteX2" fmla="*/ 37653 w 138932"/>
                <a:gd name="connsiteY2" fmla="*/ 22663 h 200674"/>
                <a:gd name="connsiteX3" fmla="*/ 59237 w 138932"/>
                <a:gd name="connsiteY3" fmla="*/ 10482 h 200674"/>
                <a:gd name="connsiteX4" fmla="*/ 85686 w 138932"/>
                <a:gd name="connsiteY4" fmla="*/ 47938 h 200674"/>
                <a:gd name="connsiteX5" fmla="*/ 80822 w 138932"/>
                <a:gd name="connsiteY5" fmla="*/ 73517 h 200674"/>
                <a:gd name="connsiteX6" fmla="*/ 59237 w 138932"/>
                <a:gd name="connsiteY6" fmla="*/ 85697 h 200674"/>
                <a:gd name="connsiteX7" fmla="*/ 23972 w 138932"/>
                <a:gd name="connsiteY7" fmla="*/ 97573 h 200674"/>
                <a:gd name="connsiteX8" fmla="*/ 29140 w 138932"/>
                <a:gd name="connsiteY8" fmla="*/ 83261 h 200674"/>
                <a:gd name="connsiteX9" fmla="*/ 59237 w 138932"/>
                <a:gd name="connsiteY9" fmla="*/ 92701 h 200674"/>
                <a:gd name="connsiteX10" fmla="*/ 108487 w 138932"/>
                <a:gd name="connsiteY10" fmla="*/ 48242 h 200674"/>
                <a:gd name="connsiteX11" fmla="*/ 96023 w 138932"/>
                <a:gd name="connsiteY11" fmla="*/ 18704 h 200674"/>
                <a:gd name="connsiteX12" fmla="*/ 123384 w 138932"/>
                <a:gd name="connsiteY12" fmla="*/ 6828 h 200674"/>
                <a:gd name="connsiteX13" fmla="*/ 126424 w 138932"/>
                <a:gd name="connsiteY13" fmla="*/ 7133 h 200674"/>
                <a:gd name="connsiteX14" fmla="*/ 121559 w 138932"/>
                <a:gd name="connsiteY14" fmla="*/ 15354 h 200674"/>
                <a:gd name="connsiteX15" fmla="*/ 130376 w 138932"/>
                <a:gd name="connsiteY15" fmla="*/ 24185 h 200674"/>
                <a:gd name="connsiteX16" fmla="*/ 139192 w 138932"/>
                <a:gd name="connsiteY16" fmla="*/ 15050 h 200674"/>
                <a:gd name="connsiteX17" fmla="*/ 123688 w 138932"/>
                <a:gd name="connsiteY17" fmla="*/ 129 h 200674"/>
                <a:gd name="connsiteX18" fmla="*/ 91462 w 138932"/>
                <a:gd name="connsiteY18" fmla="*/ 14441 h 200674"/>
                <a:gd name="connsiteX19" fmla="*/ 59237 w 138932"/>
                <a:gd name="connsiteY19" fmla="*/ 3478 h 200674"/>
                <a:gd name="connsiteX20" fmla="*/ 9988 w 138932"/>
                <a:gd name="connsiteY20" fmla="*/ 47938 h 200674"/>
                <a:gd name="connsiteX21" fmla="*/ 24276 w 138932"/>
                <a:gd name="connsiteY21" fmla="*/ 79302 h 200674"/>
                <a:gd name="connsiteX22" fmla="*/ 14852 w 138932"/>
                <a:gd name="connsiteY22" fmla="*/ 104577 h 200674"/>
                <a:gd name="connsiteX23" fmla="*/ 28228 w 138932"/>
                <a:gd name="connsiteY23" fmla="*/ 131679 h 200674"/>
                <a:gd name="connsiteX24" fmla="*/ 260 w 138932"/>
                <a:gd name="connsiteY24" fmla="*/ 162130 h 200674"/>
                <a:gd name="connsiteX25" fmla="*/ 67446 w 138932"/>
                <a:gd name="connsiteY25" fmla="*/ 200804 h 200674"/>
                <a:gd name="connsiteX26" fmla="*/ 134936 w 138932"/>
                <a:gd name="connsiteY26" fmla="*/ 161521 h 200674"/>
                <a:gd name="connsiteX27" fmla="*/ 115175 w 138932"/>
                <a:gd name="connsiteY27" fmla="*/ 126807 h 200674"/>
                <a:gd name="connsiteX28" fmla="*/ 62886 w 138932"/>
                <a:gd name="connsiteY28" fmla="*/ 118280 h 200674"/>
                <a:gd name="connsiteX29" fmla="*/ 40085 w 138932"/>
                <a:gd name="connsiteY29" fmla="*/ 117976 h 200674"/>
                <a:gd name="connsiteX30" fmla="*/ 23972 w 138932"/>
                <a:gd name="connsiteY30" fmla="*/ 97573 h 200674"/>
                <a:gd name="connsiteX31" fmla="*/ 67750 w 138932"/>
                <a:gd name="connsiteY31" fmla="*/ 193800 h 200674"/>
                <a:gd name="connsiteX32" fmla="*/ 16068 w 138932"/>
                <a:gd name="connsiteY32" fmla="*/ 162130 h 200674"/>
                <a:gd name="connsiteX33" fmla="*/ 40997 w 138932"/>
                <a:gd name="connsiteY33" fmla="*/ 135942 h 200674"/>
                <a:gd name="connsiteX34" fmla="*/ 58933 w 138932"/>
                <a:gd name="connsiteY34" fmla="*/ 135942 h 200674"/>
                <a:gd name="connsiteX35" fmla="*/ 119127 w 138932"/>
                <a:gd name="connsiteY35" fmla="*/ 162130 h 200674"/>
                <a:gd name="connsiteX36" fmla="*/ 67750 w 138932"/>
                <a:gd name="connsiteY36" fmla="*/ 193800 h 20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932" h="200674">
                  <a:moveTo>
                    <a:pt x="59237" y="85697"/>
                  </a:moveTo>
                  <a:cubicBezTo>
                    <a:pt x="32789" y="85697"/>
                    <a:pt x="32789" y="55246"/>
                    <a:pt x="32789" y="48242"/>
                  </a:cubicBezTo>
                  <a:cubicBezTo>
                    <a:pt x="32789" y="40020"/>
                    <a:pt x="33093" y="30276"/>
                    <a:pt x="37653" y="22663"/>
                  </a:cubicBezTo>
                  <a:cubicBezTo>
                    <a:pt x="40085" y="19009"/>
                    <a:pt x="47077" y="10482"/>
                    <a:pt x="59237" y="10482"/>
                  </a:cubicBezTo>
                  <a:cubicBezTo>
                    <a:pt x="85686" y="10482"/>
                    <a:pt x="85686" y="40934"/>
                    <a:pt x="85686" y="47938"/>
                  </a:cubicBezTo>
                  <a:cubicBezTo>
                    <a:pt x="85686" y="56159"/>
                    <a:pt x="85382" y="65904"/>
                    <a:pt x="80822" y="73517"/>
                  </a:cubicBezTo>
                  <a:cubicBezTo>
                    <a:pt x="78390" y="77171"/>
                    <a:pt x="71398" y="85697"/>
                    <a:pt x="59237" y="85697"/>
                  </a:cubicBezTo>
                  <a:close/>
                  <a:moveTo>
                    <a:pt x="23972" y="97573"/>
                  </a:moveTo>
                  <a:cubicBezTo>
                    <a:pt x="23972" y="96355"/>
                    <a:pt x="23972" y="89351"/>
                    <a:pt x="29140" y="83261"/>
                  </a:cubicBezTo>
                  <a:cubicBezTo>
                    <a:pt x="40997" y="91788"/>
                    <a:pt x="53461" y="92701"/>
                    <a:pt x="59237" y="92701"/>
                  </a:cubicBezTo>
                  <a:cubicBezTo>
                    <a:pt x="87510" y="92701"/>
                    <a:pt x="108487" y="71690"/>
                    <a:pt x="108487" y="48242"/>
                  </a:cubicBezTo>
                  <a:cubicBezTo>
                    <a:pt x="108487" y="36975"/>
                    <a:pt x="103623" y="25708"/>
                    <a:pt x="96023" y="18704"/>
                  </a:cubicBezTo>
                  <a:cubicBezTo>
                    <a:pt x="106967" y="8351"/>
                    <a:pt x="117911" y="6828"/>
                    <a:pt x="123384" y="6828"/>
                  </a:cubicBezTo>
                  <a:cubicBezTo>
                    <a:pt x="123992" y="6828"/>
                    <a:pt x="125512" y="6828"/>
                    <a:pt x="126424" y="7133"/>
                  </a:cubicBezTo>
                  <a:cubicBezTo>
                    <a:pt x="123080" y="8351"/>
                    <a:pt x="121559" y="11700"/>
                    <a:pt x="121559" y="15354"/>
                  </a:cubicBezTo>
                  <a:cubicBezTo>
                    <a:pt x="121559" y="20531"/>
                    <a:pt x="125512" y="24185"/>
                    <a:pt x="130376" y="24185"/>
                  </a:cubicBezTo>
                  <a:cubicBezTo>
                    <a:pt x="133416" y="24185"/>
                    <a:pt x="139192" y="22054"/>
                    <a:pt x="139192" y="15050"/>
                  </a:cubicBezTo>
                  <a:cubicBezTo>
                    <a:pt x="139192" y="9873"/>
                    <a:pt x="135544" y="129"/>
                    <a:pt x="123688" y="129"/>
                  </a:cubicBezTo>
                  <a:cubicBezTo>
                    <a:pt x="117607" y="129"/>
                    <a:pt x="104231" y="1956"/>
                    <a:pt x="91462" y="14441"/>
                  </a:cubicBezTo>
                  <a:cubicBezTo>
                    <a:pt x="78694" y="4392"/>
                    <a:pt x="65926" y="3478"/>
                    <a:pt x="59237" y="3478"/>
                  </a:cubicBezTo>
                  <a:cubicBezTo>
                    <a:pt x="30965" y="3478"/>
                    <a:pt x="9988" y="24490"/>
                    <a:pt x="9988" y="47938"/>
                  </a:cubicBezTo>
                  <a:cubicBezTo>
                    <a:pt x="9988" y="61336"/>
                    <a:pt x="16676" y="72908"/>
                    <a:pt x="24276" y="79302"/>
                  </a:cubicBezTo>
                  <a:cubicBezTo>
                    <a:pt x="20324" y="83870"/>
                    <a:pt x="14852" y="93919"/>
                    <a:pt x="14852" y="104577"/>
                  </a:cubicBezTo>
                  <a:cubicBezTo>
                    <a:pt x="14852" y="114017"/>
                    <a:pt x="18804" y="125589"/>
                    <a:pt x="28228" y="131679"/>
                  </a:cubicBezTo>
                  <a:cubicBezTo>
                    <a:pt x="9988" y="136856"/>
                    <a:pt x="260" y="149950"/>
                    <a:pt x="260" y="162130"/>
                  </a:cubicBezTo>
                  <a:cubicBezTo>
                    <a:pt x="260" y="184055"/>
                    <a:pt x="30356" y="200804"/>
                    <a:pt x="67446" y="200804"/>
                  </a:cubicBezTo>
                  <a:cubicBezTo>
                    <a:pt x="103319" y="200804"/>
                    <a:pt x="134936" y="185273"/>
                    <a:pt x="134936" y="161521"/>
                  </a:cubicBezTo>
                  <a:cubicBezTo>
                    <a:pt x="134936" y="150863"/>
                    <a:pt x="130680" y="135333"/>
                    <a:pt x="115175" y="126807"/>
                  </a:cubicBezTo>
                  <a:cubicBezTo>
                    <a:pt x="99063" y="118280"/>
                    <a:pt x="81430" y="118280"/>
                    <a:pt x="62886" y="118280"/>
                  </a:cubicBezTo>
                  <a:cubicBezTo>
                    <a:pt x="55285" y="118280"/>
                    <a:pt x="42213" y="118280"/>
                    <a:pt x="40085" y="117976"/>
                  </a:cubicBezTo>
                  <a:cubicBezTo>
                    <a:pt x="30356" y="116758"/>
                    <a:pt x="23972" y="107318"/>
                    <a:pt x="23972" y="97573"/>
                  </a:cubicBezTo>
                  <a:close/>
                  <a:moveTo>
                    <a:pt x="67750" y="193800"/>
                  </a:moveTo>
                  <a:cubicBezTo>
                    <a:pt x="37045" y="193800"/>
                    <a:pt x="16068" y="178270"/>
                    <a:pt x="16068" y="162130"/>
                  </a:cubicBezTo>
                  <a:cubicBezTo>
                    <a:pt x="16068" y="148123"/>
                    <a:pt x="27620" y="136856"/>
                    <a:pt x="40997" y="135942"/>
                  </a:cubicBezTo>
                  <a:lnTo>
                    <a:pt x="58933" y="135942"/>
                  </a:lnTo>
                  <a:cubicBezTo>
                    <a:pt x="85078" y="135942"/>
                    <a:pt x="119127" y="135942"/>
                    <a:pt x="119127" y="162130"/>
                  </a:cubicBezTo>
                  <a:cubicBezTo>
                    <a:pt x="119127" y="178574"/>
                    <a:pt x="97543" y="193800"/>
                    <a:pt x="67750" y="193800"/>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19" name="Freeform: Shape 5318">
              <a:extLst>
                <a:ext uri="{FF2B5EF4-FFF2-40B4-BE49-F238E27FC236}">
                  <a16:creationId xmlns:a16="http://schemas.microsoft.com/office/drawing/2014/main" id="{2CF95DD4-888E-2871-9FD7-C0A4B1346096}"/>
                </a:ext>
              </a:extLst>
            </p:cNvPr>
            <p:cNvSpPr/>
            <p:nvPr>
              <p:custDataLst>
                <p:tags r:id="rId84"/>
              </p:custDataLst>
            </p:nvPr>
          </p:nvSpPr>
          <p:spPr>
            <a:xfrm>
              <a:off x="9760898" y="6120164"/>
              <a:ext cx="107923" cy="304514"/>
            </a:xfrm>
            <a:custGeom>
              <a:avLst/>
              <a:gdLst>
                <a:gd name="connsiteX0" fmla="*/ 64418 w 107923"/>
                <a:gd name="connsiteY0" fmla="*/ 40629 h 304514"/>
                <a:gd name="connsiteX1" fmla="*/ 105459 w 107923"/>
                <a:gd name="connsiteY1" fmla="*/ 6828 h 304514"/>
                <a:gd name="connsiteX2" fmla="*/ 108195 w 107923"/>
                <a:gd name="connsiteY2" fmla="*/ 3478 h 304514"/>
                <a:gd name="connsiteX3" fmla="*/ 102419 w 107923"/>
                <a:gd name="connsiteY3" fmla="*/ 129 h 304514"/>
                <a:gd name="connsiteX4" fmla="*/ 44049 w 107923"/>
                <a:gd name="connsiteY4" fmla="*/ 38193 h 304514"/>
                <a:gd name="connsiteX5" fmla="*/ 44049 w 107923"/>
                <a:gd name="connsiteY5" fmla="*/ 107622 h 304514"/>
                <a:gd name="connsiteX6" fmla="*/ 31889 w 107923"/>
                <a:gd name="connsiteY6" fmla="*/ 139292 h 304514"/>
                <a:gd name="connsiteX7" fmla="*/ 3008 w 107923"/>
                <a:gd name="connsiteY7" fmla="*/ 149036 h 304514"/>
                <a:gd name="connsiteX8" fmla="*/ 272 w 107923"/>
                <a:gd name="connsiteY8" fmla="*/ 152386 h 304514"/>
                <a:gd name="connsiteX9" fmla="*/ 5136 w 107923"/>
                <a:gd name="connsiteY9" fmla="*/ 155736 h 304514"/>
                <a:gd name="connsiteX10" fmla="*/ 43137 w 107923"/>
                <a:gd name="connsiteY10" fmla="*/ 182837 h 304514"/>
                <a:gd name="connsiteX11" fmla="*/ 44049 w 107923"/>
                <a:gd name="connsiteY11" fmla="*/ 197759 h 304514"/>
                <a:gd name="connsiteX12" fmla="*/ 44049 w 107923"/>
                <a:gd name="connsiteY12" fmla="*/ 258052 h 304514"/>
                <a:gd name="connsiteX13" fmla="*/ 58642 w 107923"/>
                <a:gd name="connsiteY13" fmla="*/ 292158 h 304514"/>
                <a:gd name="connsiteX14" fmla="*/ 102419 w 107923"/>
                <a:gd name="connsiteY14" fmla="*/ 304643 h 304514"/>
                <a:gd name="connsiteX15" fmla="*/ 108195 w 107923"/>
                <a:gd name="connsiteY15" fmla="*/ 301293 h 304514"/>
                <a:gd name="connsiteX16" fmla="*/ 103331 w 107923"/>
                <a:gd name="connsiteY16" fmla="*/ 297944 h 304514"/>
                <a:gd name="connsiteX17" fmla="*/ 65330 w 107923"/>
                <a:gd name="connsiteY17" fmla="*/ 271451 h 304514"/>
                <a:gd name="connsiteX18" fmla="*/ 64418 w 107923"/>
                <a:gd name="connsiteY18" fmla="*/ 257139 h 304514"/>
                <a:gd name="connsiteX19" fmla="*/ 64418 w 107923"/>
                <a:gd name="connsiteY19" fmla="*/ 193191 h 304514"/>
                <a:gd name="connsiteX20" fmla="*/ 52257 w 107923"/>
                <a:gd name="connsiteY20" fmla="*/ 164262 h 304514"/>
                <a:gd name="connsiteX21" fmla="*/ 28545 w 107923"/>
                <a:gd name="connsiteY21" fmla="*/ 152386 h 304514"/>
                <a:gd name="connsiteX22" fmla="*/ 64418 w 107923"/>
                <a:gd name="connsiteY22" fmla="*/ 113713 h 304514"/>
                <a:gd name="connsiteX23" fmla="*/ 64418 w 107923"/>
                <a:gd name="connsiteY23" fmla="*/ 40629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923" h="304514">
                  <a:moveTo>
                    <a:pt x="64418" y="40629"/>
                  </a:moveTo>
                  <a:cubicBezTo>
                    <a:pt x="64418" y="28449"/>
                    <a:pt x="72322" y="8960"/>
                    <a:pt x="105459" y="6828"/>
                  </a:cubicBezTo>
                  <a:cubicBezTo>
                    <a:pt x="106979" y="6524"/>
                    <a:pt x="108195" y="5306"/>
                    <a:pt x="108195" y="3478"/>
                  </a:cubicBezTo>
                  <a:cubicBezTo>
                    <a:pt x="108195" y="129"/>
                    <a:pt x="105763" y="129"/>
                    <a:pt x="102419" y="129"/>
                  </a:cubicBezTo>
                  <a:cubicBezTo>
                    <a:pt x="72018" y="129"/>
                    <a:pt x="44353" y="15659"/>
                    <a:pt x="44049" y="38193"/>
                  </a:cubicBezTo>
                  <a:lnTo>
                    <a:pt x="44049" y="107622"/>
                  </a:lnTo>
                  <a:cubicBezTo>
                    <a:pt x="44049" y="119498"/>
                    <a:pt x="44049" y="129243"/>
                    <a:pt x="31889" y="139292"/>
                  </a:cubicBezTo>
                  <a:cubicBezTo>
                    <a:pt x="21248" y="148123"/>
                    <a:pt x="9696" y="148732"/>
                    <a:pt x="3008" y="149036"/>
                  </a:cubicBezTo>
                  <a:cubicBezTo>
                    <a:pt x="1488" y="149341"/>
                    <a:pt x="272" y="150559"/>
                    <a:pt x="272" y="152386"/>
                  </a:cubicBezTo>
                  <a:cubicBezTo>
                    <a:pt x="272" y="155431"/>
                    <a:pt x="2096" y="155431"/>
                    <a:pt x="5136" y="155736"/>
                  </a:cubicBezTo>
                  <a:cubicBezTo>
                    <a:pt x="25201" y="156954"/>
                    <a:pt x="39793" y="167916"/>
                    <a:pt x="43137" y="182837"/>
                  </a:cubicBezTo>
                  <a:cubicBezTo>
                    <a:pt x="44049" y="186187"/>
                    <a:pt x="44049" y="186796"/>
                    <a:pt x="44049" y="197759"/>
                  </a:cubicBezTo>
                  <a:lnTo>
                    <a:pt x="44049" y="258052"/>
                  </a:lnTo>
                  <a:cubicBezTo>
                    <a:pt x="44049" y="270842"/>
                    <a:pt x="44049" y="280586"/>
                    <a:pt x="58642" y="292158"/>
                  </a:cubicBezTo>
                  <a:cubicBezTo>
                    <a:pt x="70498" y="301293"/>
                    <a:pt x="90563" y="304643"/>
                    <a:pt x="102419" y="304643"/>
                  </a:cubicBezTo>
                  <a:cubicBezTo>
                    <a:pt x="105763" y="304643"/>
                    <a:pt x="108195" y="304643"/>
                    <a:pt x="108195" y="301293"/>
                  </a:cubicBezTo>
                  <a:cubicBezTo>
                    <a:pt x="108195" y="298248"/>
                    <a:pt x="106371" y="298248"/>
                    <a:pt x="103331" y="297944"/>
                  </a:cubicBezTo>
                  <a:cubicBezTo>
                    <a:pt x="84178" y="296726"/>
                    <a:pt x="69282" y="286981"/>
                    <a:pt x="65330" y="271451"/>
                  </a:cubicBezTo>
                  <a:cubicBezTo>
                    <a:pt x="64418" y="268710"/>
                    <a:pt x="64418" y="268101"/>
                    <a:pt x="64418" y="257139"/>
                  </a:cubicBezTo>
                  <a:lnTo>
                    <a:pt x="64418" y="193191"/>
                  </a:lnTo>
                  <a:cubicBezTo>
                    <a:pt x="64418" y="179183"/>
                    <a:pt x="61986" y="174006"/>
                    <a:pt x="52257" y="164262"/>
                  </a:cubicBezTo>
                  <a:cubicBezTo>
                    <a:pt x="45873" y="157867"/>
                    <a:pt x="37057" y="154822"/>
                    <a:pt x="28545" y="152386"/>
                  </a:cubicBezTo>
                  <a:cubicBezTo>
                    <a:pt x="53473" y="145382"/>
                    <a:pt x="64418" y="131374"/>
                    <a:pt x="64418" y="113713"/>
                  </a:cubicBezTo>
                  <a:lnTo>
                    <a:pt x="64418" y="4062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0" name="Freeform: Shape 5319">
              <a:extLst>
                <a:ext uri="{FF2B5EF4-FFF2-40B4-BE49-F238E27FC236}">
                  <a16:creationId xmlns:a16="http://schemas.microsoft.com/office/drawing/2014/main" id="{6EB68C04-994B-67BF-3AE1-F0F30B0D8312}"/>
                </a:ext>
              </a:extLst>
            </p:cNvPr>
            <p:cNvSpPr/>
            <p:nvPr>
              <p:custDataLst>
                <p:tags r:id="rId85"/>
              </p:custDataLst>
            </p:nvPr>
          </p:nvSpPr>
          <p:spPr>
            <a:xfrm>
              <a:off x="9901959" y="6142394"/>
              <a:ext cx="197302" cy="206156"/>
            </a:xfrm>
            <a:custGeom>
              <a:avLst/>
              <a:gdLst>
                <a:gd name="connsiteX0" fmla="*/ 191803 w 197302"/>
                <a:gd name="connsiteY0" fmla="*/ 129 h 206156"/>
                <a:gd name="connsiteX1" fmla="*/ 6053 w 197302"/>
                <a:gd name="connsiteY1" fmla="*/ 129 h 206156"/>
                <a:gd name="connsiteX2" fmla="*/ 277 w 197302"/>
                <a:gd name="connsiteY2" fmla="*/ 68644 h 206156"/>
                <a:gd name="connsiteX3" fmla="*/ 7877 w 197302"/>
                <a:gd name="connsiteY3" fmla="*/ 68644 h 206156"/>
                <a:gd name="connsiteX4" fmla="*/ 62599 w 197302"/>
                <a:gd name="connsiteY4" fmla="*/ 9569 h 206156"/>
                <a:gd name="connsiteX5" fmla="*/ 79015 w 197302"/>
                <a:gd name="connsiteY5" fmla="*/ 10178 h 206156"/>
                <a:gd name="connsiteX6" fmla="*/ 85399 w 197302"/>
                <a:gd name="connsiteY6" fmla="*/ 21749 h 206156"/>
                <a:gd name="connsiteX7" fmla="*/ 85399 w 197302"/>
                <a:gd name="connsiteY7" fmla="*/ 182228 h 206156"/>
                <a:gd name="connsiteX8" fmla="*/ 53478 w 197302"/>
                <a:gd name="connsiteY8" fmla="*/ 196845 h 206156"/>
                <a:gd name="connsiteX9" fmla="*/ 41318 w 197302"/>
                <a:gd name="connsiteY9" fmla="*/ 196845 h 206156"/>
                <a:gd name="connsiteX10" fmla="*/ 41318 w 197302"/>
                <a:gd name="connsiteY10" fmla="*/ 206285 h 206156"/>
                <a:gd name="connsiteX11" fmla="*/ 98776 w 197302"/>
                <a:gd name="connsiteY11" fmla="*/ 205371 h 206156"/>
                <a:gd name="connsiteX12" fmla="*/ 156538 w 197302"/>
                <a:gd name="connsiteY12" fmla="*/ 206285 h 206156"/>
                <a:gd name="connsiteX13" fmla="*/ 156538 w 197302"/>
                <a:gd name="connsiteY13" fmla="*/ 196845 h 206156"/>
                <a:gd name="connsiteX14" fmla="*/ 144377 w 197302"/>
                <a:gd name="connsiteY14" fmla="*/ 196845 h 206156"/>
                <a:gd name="connsiteX15" fmla="*/ 112456 w 197302"/>
                <a:gd name="connsiteY15" fmla="*/ 182228 h 206156"/>
                <a:gd name="connsiteX16" fmla="*/ 112456 w 197302"/>
                <a:gd name="connsiteY16" fmla="*/ 21749 h 206156"/>
                <a:gd name="connsiteX17" fmla="*/ 117929 w 197302"/>
                <a:gd name="connsiteY17" fmla="*/ 10178 h 206156"/>
                <a:gd name="connsiteX18" fmla="*/ 135257 w 197302"/>
                <a:gd name="connsiteY18" fmla="*/ 9569 h 206156"/>
                <a:gd name="connsiteX19" fmla="*/ 189979 w 197302"/>
                <a:gd name="connsiteY19" fmla="*/ 68644 h 206156"/>
                <a:gd name="connsiteX20" fmla="*/ 197579 w 197302"/>
                <a:gd name="connsiteY20" fmla="*/ 68644 h 206156"/>
                <a:gd name="connsiteX21" fmla="*/ 191803 w 197302"/>
                <a:gd name="connsiteY21" fmla="*/ 129 h 20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02" h="206156">
                  <a:moveTo>
                    <a:pt x="191803" y="129"/>
                  </a:moveTo>
                  <a:lnTo>
                    <a:pt x="6053" y="129"/>
                  </a:lnTo>
                  <a:lnTo>
                    <a:pt x="277" y="68644"/>
                  </a:lnTo>
                  <a:lnTo>
                    <a:pt x="7877" y="68644"/>
                  </a:lnTo>
                  <a:cubicBezTo>
                    <a:pt x="12133" y="19618"/>
                    <a:pt x="16693" y="9569"/>
                    <a:pt x="62599" y="9569"/>
                  </a:cubicBezTo>
                  <a:cubicBezTo>
                    <a:pt x="68071" y="9569"/>
                    <a:pt x="75975" y="9569"/>
                    <a:pt x="79015" y="10178"/>
                  </a:cubicBezTo>
                  <a:cubicBezTo>
                    <a:pt x="85399" y="11396"/>
                    <a:pt x="85399" y="14745"/>
                    <a:pt x="85399" y="21749"/>
                  </a:cubicBezTo>
                  <a:lnTo>
                    <a:pt x="85399" y="182228"/>
                  </a:lnTo>
                  <a:cubicBezTo>
                    <a:pt x="85399" y="192582"/>
                    <a:pt x="85399" y="196845"/>
                    <a:pt x="53478" y="196845"/>
                  </a:cubicBezTo>
                  <a:lnTo>
                    <a:pt x="41318" y="196845"/>
                  </a:lnTo>
                  <a:lnTo>
                    <a:pt x="41318" y="206285"/>
                  </a:lnTo>
                  <a:cubicBezTo>
                    <a:pt x="53782" y="205371"/>
                    <a:pt x="84791" y="205371"/>
                    <a:pt x="98776" y="205371"/>
                  </a:cubicBezTo>
                  <a:cubicBezTo>
                    <a:pt x="112760" y="205371"/>
                    <a:pt x="144073" y="205371"/>
                    <a:pt x="156538" y="206285"/>
                  </a:cubicBezTo>
                  <a:lnTo>
                    <a:pt x="156538" y="196845"/>
                  </a:lnTo>
                  <a:lnTo>
                    <a:pt x="144377" y="196845"/>
                  </a:lnTo>
                  <a:cubicBezTo>
                    <a:pt x="112456" y="196845"/>
                    <a:pt x="112456" y="192582"/>
                    <a:pt x="112456" y="182228"/>
                  </a:cubicBezTo>
                  <a:lnTo>
                    <a:pt x="112456" y="21749"/>
                  </a:lnTo>
                  <a:cubicBezTo>
                    <a:pt x="112456" y="15659"/>
                    <a:pt x="112456" y="11396"/>
                    <a:pt x="117929" y="10178"/>
                  </a:cubicBezTo>
                  <a:cubicBezTo>
                    <a:pt x="121273" y="9569"/>
                    <a:pt x="129481" y="9569"/>
                    <a:pt x="135257" y="9569"/>
                  </a:cubicBezTo>
                  <a:cubicBezTo>
                    <a:pt x="181163" y="9569"/>
                    <a:pt x="185723" y="19618"/>
                    <a:pt x="189979" y="68644"/>
                  </a:cubicBezTo>
                  <a:lnTo>
                    <a:pt x="197579" y="68644"/>
                  </a:lnTo>
                  <a:lnTo>
                    <a:pt x="191803" y="12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1" name="Freeform: Shape 5320">
              <a:extLst>
                <a:ext uri="{FF2B5EF4-FFF2-40B4-BE49-F238E27FC236}">
                  <a16:creationId xmlns:a16="http://schemas.microsoft.com/office/drawing/2014/main" id="{9DC6E993-30AF-3700-F83C-011CD756E944}"/>
                </a:ext>
              </a:extLst>
            </p:cNvPr>
            <p:cNvSpPr/>
            <p:nvPr>
              <p:custDataLst>
                <p:tags r:id="rId86"/>
              </p:custDataLst>
            </p:nvPr>
          </p:nvSpPr>
          <p:spPr>
            <a:xfrm>
              <a:off x="10127602" y="6133867"/>
              <a:ext cx="203990" cy="273758"/>
            </a:xfrm>
            <a:custGeom>
              <a:avLst/>
              <a:gdLst>
                <a:gd name="connsiteX0" fmla="*/ 81151 w 203990"/>
                <a:gd name="connsiteY0" fmla="*/ 209939 h 273758"/>
                <a:gd name="connsiteX1" fmla="*/ 30685 w 203990"/>
                <a:gd name="connsiteY1" fmla="*/ 111581 h 273758"/>
                <a:gd name="connsiteX2" fmla="*/ 101215 w 203990"/>
                <a:gd name="connsiteY2" fmla="*/ 7742 h 273758"/>
                <a:gd name="connsiteX3" fmla="*/ 172050 w 203990"/>
                <a:gd name="connsiteY3" fmla="*/ 111581 h 273758"/>
                <a:gd name="connsiteX4" fmla="*/ 136176 w 203990"/>
                <a:gd name="connsiteY4" fmla="*/ 202022 h 273758"/>
                <a:gd name="connsiteX5" fmla="*/ 101823 w 203990"/>
                <a:gd name="connsiteY5" fmla="*/ 169743 h 273758"/>
                <a:gd name="connsiteX6" fmla="*/ 76894 w 203990"/>
                <a:gd name="connsiteY6" fmla="*/ 195322 h 273758"/>
                <a:gd name="connsiteX7" fmla="*/ 81151 w 203990"/>
                <a:gd name="connsiteY7" fmla="*/ 209939 h 273758"/>
                <a:gd name="connsiteX8" fmla="*/ 128272 w 203990"/>
                <a:gd name="connsiteY8" fmla="*/ 206894 h 273758"/>
                <a:gd name="connsiteX9" fmla="*/ 101519 w 203990"/>
                <a:gd name="connsiteY9" fmla="*/ 213898 h 273758"/>
                <a:gd name="connsiteX10" fmla="*/ 83583 w 203990"/>
                <a:gd name="connsiteY10" fmla="*/ 195322 h 273758"/>
                <a:gd name="connsiteX11" fmla="*/ 101823 w 203990"/>
                <a:gd name="connsiteY11" fmla="*/ 176443 h 273758"/>
                <a:gd name="connsiteX12" fmla="*/ 128272 w 203990"/>
                <a:gd name="connsiteY12" fmla="*/ 206894 h 273758"/>
                <a:gd name="connsiteX13" fmla="*/ 140736 w 203990"/>
                <a:gd name="connsiteY13" fmla="*/ 212680 h 273758"/>
                <a:gd name="connsiteX14" fmla="*/ 202450 w 203990"/>
                <a:gd name="connsiteY14" fmla="*/ 111581 h 273758"/>
                <a:gd name="connsiteX15" fmla="*/ 101215 w 203990"/>
                <a:gd name="connsiteY15" fmla="*/ 129 h 273758"/>
                <a:gd name="connsiteX16" fmla="*/ 284 w 203990"/>
                <a:gd name="connsiteY16" fmla="*/ 111581 h 273758"/>
                <a:gd name="connsiteX17" fmla="*/ 101519 w 203990"/>
                <a:gd name="connsiteY17" fmla="*/ 221511 h 273758"/>
                <a:gd name="connsiteX18" fmla="*/ 130400 w 203990"/>
                <a:gd name="connsiteY18" fmla="*/ 216943 h 273758"/>
                <a:gd name="connsiteX19" fmla="*/ 167489 w 203990"/>
                <a:gd name="connsiteY19" fmla="*/ 273887 h 273758"/>
                <a:gd name="connsiteX20" fmla="*/ 204275 w 203990"/>
                <a:gd name="connsiteY20" fmla="*/ 217856 h 273758"/>
                <a:gd name="connsiteX21" fmla="*/ 200930 w 203990"/>
                <a:gd name="connsiteY21" fmla="*/ 211462 h 273758"/>
                <a:gd name="connsiteX22" fmla="*/ 197586 w 203990"/>
                <a:gd name="connsiteY22" fmla="*/ 216943 h 273758"/>
                <a:gd name="connsiteX23" fmla="*/ 169921 w 203990"/>
                <a:gd name="connsiteY23" fmla="*/ 242522 h 273758"/>
                <a:gd name="connsiteX24" fmla="*/ 140736 w 203990"/>
                <a:gd name="connsiteY24" fmla="*/ 212680 h 27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990" h="273758">
                  <a:moveTo>
                    <a:pt x="81151" y="209939"/>
                  </a:moveTo>
                  <a:cubicBezTo>
                    <a:pt x="64734" y="203849"/>
                    <a:pt x="30685" y="181619"/>
                    <a:pt x="30685" y="111581"/>
                  </a:cubicBezTo>
                  <a:cubicBezTo>
                    <a:pt x="30685" y="32407"/>
                    <a:pt x="73246" y="7742"/>
                    <a:pt x="101215" y="7742"/>
                  </a:cubicBezTo>
                  <a:cubicBezTo>
                    <a:pt x="130704" y="7742"/>
                    <a:pt x="172050" y="33930"/>
                    <a:pt x="172050" y="111581"/>
                  </a:cubicBezTo>
                  <a:cubicBezTo>
                    <a:pt x="172050" y="135333"/>
                    <a:pt x="168401" y="178270"/>
                    <a:pt x="136176" y="202022"/>
                  </a:cubicBezTo>
                  <a:cubicBezTo>
                    <a:pt x="129488" y="184969"/>
                    <a:pt x="119760" y="169743"/>
                    <a:pt x="101823" y="169743"/>
                  </a:cubicBezTo>
                  <a:cubicBezTo>
                    <a:pt x="86319" y="169743"/>
                    <a:pt x="76894" y="182837"/>
                    <a:pt x="76894" y="195322"/>
                  </a:cubicBezTo>
                  <a:cubicBezTo>
                    <a:pt x="76894" y="203544"/>
                    <a:pt x="80847" y="209330"/>
                    <a:pt x="81151" y="209939"/>
                  </a:cubicBezTo>
                  <a:close/>
                  <a:moveTo>
                    <a:pt x="128272" y="206894"/>
                  </a:moveTo>
                  <a:cubicBezTo>
                    <a:pt x="117936" y="212680"/>
                    <a:pt x="108207" y="213898"/>
                    <a:pt x="101519" y="213898"/>
                  </a:cubicBezTo>
                  <a:cubicBezTo>
                    <a:pt x="86015" y="213898"/>
                    <a:pt x="83583" y="199890"/>
                    <a:pt x="83583" y="195322"/>
                  </a:cubicBezTo>
                  <a:cubicBezTo>
                    <a:pt x="83583" y="186491"/>
                    <a:pt x="89967" y="176443"/>
                    <a:pt x="101823" y="176443"/>
                  </a:cubicBezTo>
                  <a:cubicBezTo>
                    <a:pt x="118240" y="176443"/>
                    <a:pt x="124928" y="189232"/>
                    <a:pt x="128272" y="206894"/>
                  </a:cubicBezTo>
                  <a:close/>
                  <a:moveTo>
                    <a:pt x="140736" y="212680"/>
                  </a:moveTo>
                  <a:cubicBezTo>
                    <a:pt x="176610" y="196540"/>
                    <a:pt x="202450" y="157563"/>
                    <a:pt x="202450" y="111581"/>
                  </a:cubicBezTo>
                  <a:cubicBezTo>
                    <a:pt x="202450" y="49460"/>
                    <a:pt x="156545" y="129"/>
                    <a:pt x="101215" y="129"/>
                  </a:cubicBezTo>
                  <a:cubicBezTo>
                    <a:pt x="46797" y="129"/>
                    <a:pt x="284" y="48851"/>
                    <a:pt x="284" y="111581"/>
                  </a:cubicBezTo>
                  <a:cubicBezTo>
                    <a:pt x="284" y="173093"/>
                    <a:pt x="46189" y="221511"/>
                    <a:pt x="101519" y="221511"/>
                  </a:cubicBezTo>
                  <a:cubicBezTo>
                    <a:pt x="110943" y="221511"/>
                    <a:pt x="121584" y="219684"/>
                    <a:pt x="130400" y="216943"/>
                  </a:cubicBezTo>
                  <a:cubicBezTo>
                    <a:pt x="134960" y="245872"/>
                    <a:pt x="139216" y="273887"/>
                    <a:pt x="167489" y="273887"/>
                  </a:cubicBezTo>
                  <a:cubicBezTo>
                    <a:pt x="198498" y="273887"/>
                    <a:pt x="204275" y="233387"/>
                    <a:pt x="204275" y="217856"/>
                  </a:cubicBezTo>
                  <a:cubicBezTo>
                    <a:pt x="204275" y="214811"/>
                    <a:pt x="204275" y="211462"/>
                    <a:pt x="200930" y="211462"/>
                  </a:cubicBezTo>
                  <a:cubicBezTo>
                    <a:pt x="198194" y="211462"/>
                    <a:pt x="197890" y="213898"/>
                    <a:pt x="197586" y="216943"/>
                  </a:cubicBezTo>
                  <a:cubicBezTo>
                    <a:pt x="195762" y="233387"/>
                    <a:pt x="182994" y="242522"/>
                    <a:pt x="169921" y="242522"/>
                  </a:cubicBezTo>
                  <a:cubicBezTo>
                    <a:pt x="155633" y="242522"/>
                    <a:pt x="148033" y="232169"/>
                    <a:pt x="140736" y="212680"/>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2" name="Freeform: Shape 5321">
              <a:extLst>
                <a:ext uri="{FF2B5EF4-FFF2-40B4-BE49-F238E27FC236}">
                  <a16:creationId xmlns:a16="http://schemas.microsoft.com/office/drawing/2014/main" id="{B5CA2F0F-D6FC-3399-FB9C-2349532482A7}"/>
                </a:ext>
              </a:extLst>
            </p:cNvPr>
            <p:cNvSpPr/>
            <p:nvPr>
              <p:custDataLst>
                <p:tags r:id="rId87"/>
              </p:custDataLst>
            </p:nvPr>
          </p:nvSpPr>
          <p:spPr>
            <a:xfrm>
              <a:off x="10373176" y="6316271"/>
              <a:ext cx="35569" cy="91049"/>
            </a:xfrm>
            <a:custGeom>
              <a:avLst/>
              <a:gdLst>
                <a:gd name="connsiteX0" fmla="*/ 35861 w 35569"/>
                <a:gd name="connsiteY0" fmla="*/ 32103 h 91049"/>
                <a:gd name="connsiteX1" fmla="*/ 16404 w 35569"/>
                <a:gd name="connsiteY1" fmla="*/ 129 h 91049"/>
                <a:gd name="connsiteX2" fmla="*/ 292 w 35569"/>
                <a:gd name="connsiteY2" fmla="*/ 16268 h 91049"/>
                <a:gd name="connsiteX3" fmla="*/ 16404 w 35569"/>
                <a:gd name="connsiteY3" fmla="*/ 32407 h 91049"/>
                <a:gd name="connsiteX4" fmla="*/ 27044 w 35569"/>
                <a:gd name="connsiteY4" fmla="*/ 28449 h 91049"/>
                <a:gd name="connsiteX5" fmla="*/ 28565 w 35569"/>
                <a:gd name="connsiteY5" fmla="*/ 27535 h 91049"/>
                <a:gd name="connsiteX6" fmla="*/ 29173 w 35569"/>
                <a:gd name="connsiteY6" fmla="*/ 32103 h 91049"/>
                <a:gd name="connsiteX7" fmla="*/ 8500 w 35569"/>
                <a:gd name="connsiteY7" fmla="*/ 82957 h 91049"/>
                <a:gd name="connsiteX8" fmla="*/ 5156 w 35569"/>
                <a:gd name="connsiteY8" fmla="*/ 87829 h 91049"/>
                <a:gd name="connsiteX9" fmla="*/ 8196 w 35569"/>
                <a:gd name="connsiteY9" fmla="*/ 91179 h 91049"/>
                <a:gd name="connsiteX10" fmla="*/ 35861 w 35569"/>
                <a:gd name="connsiteY10" fmla="*/ 32103 h 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69" h="91049">
                  <a:moveTo>
                    <a:pt x="35861" y="32103"/>
                  </a:moveTo>
                  <a:cubicBezTo>
                    <a:pt x="35861" y="12005"/>
                    <a:pt x="28261" y="129"/>
                    <a:pt x="16404" y="129"/>
                  </a:cubicBezTo>
                  <a:cubicBezTo>
                    <a:pt x="6372" y="129"/>
                    <a:pt x="292" y="7742"/>
                    <a:pt x="292" y="16268"/>
                  </a:cubicBezTo>
                  <a:cubicBezTo>
                    <a:pt x="292" y="24490"/>
                    <a:pt x="6372" y="32407"/>
                    <a:pt x="16404" y="32407"/>
                  </a:cubicBezTo>
                  <a:cubicBezTo>
                    <a:pt x="20052" y="32407"/>
                    <a:pt x="24004" y="31189"/>
                    <a:pt x="27044" y="28449"/>
                  </a:cubicBezTo>
                  <a:cubicBezTo>
                    <a:pt x="27957" y="27840"/>
                    <a:pt x="28261" y="27535"/>
                    <a:pt x="28565" y="27535"/>
                  </a:cubicBezTo>
                  <a:cubicBezTo>
                    <a:pt x="28869" y="27535"/>
                    <a:pt x="29173" y="27840"/>
                    <a:pt x="29173" y="32103"/>
                  </a:cubicBezTo>
                  <a:cubicBezTo>
                    <a:pt x="29173" y="54637"/>
                    <a:pt x="18532" y="72908"/>
                    <a:pt x="8500" y="82957"/>
                  </a:cubicBezTo>
                  <a:cubicBezTo>
                    <a:pt x="5156" y="86306"/>
                    <a:pt x="5156" y="86915"/>
                    <a:pt x="5156" y="87829"/>
                  </a:cubicBezTo>
                  <a:cubicBezTo>
                    <a:pt x="5156" y="89960"/>
                    <a:pt x="6676" y="91179"/>
                    <a:pt x="8196" y="91179"/>
                  </a:cubicBezTo>
                  <a:cubicBezTo>
                    <a:pt x="11540" y="91179"/>
                    <a:pt x="35861" y="67731"/>
                    <a:pt x="35861" y="32103"/>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3" name="Freeform: Shape 5322">
              <a:extLst>
                <a:ext uri="{FF2B5EF4-FFF2-40B4-BE49-F238E27FC236}">
                  <a16:creationId xmlns:a16="http://schemas.microsoft.com/office/drawing/2014/main" id="{959D360A-630E-542A-DF43-9A9CF0152028}"/>
                </a:ext>
              </a:extLst>
            </p:cNvPr>
            <p:cNvSpPr/>
            <p:nvPr>
              <p:custDataLst>
                <p:tags r:id="rId88"/>
              </p:custDataLst>
            </p:nvPr>
          </p:nvSpPr>
          <p:spPr>
            <a:xfrm>
              <a:off x="10600507" y="6133867"/>
              <a:ext cx="185142" cy="221381"/>
            </a:xfrm>
            <a:custGeom>
              <a:avLst/>
              <a:gdLst>
                <a:gd name="connsiteX0" fmla="*/ 299 w 185142"/>
                <a:gd name="connsiteY0" fmla="*/ 110667 h 221381"/>
                <a:gd name="connsiteX1" fmla="*/ 106095 w 185142"/>
                <a:gd name="connsiteY1" fmla="*/ 221511 h 221381"/>
                <a:gd name="connsiteX2" fmla="*/ 185441 w 185142"/>
                <a:gd name="connsiteY2" fmla="*/ 143859 h 221381"/>
                <a:gd name="connsiteX3" fmla="*/ 181489 w 185142"/>
                <a:gd name="connsiteY3" fmla="*/ 138683 h 221381"/>
                <a:gd name="connsiteX4" fmla="*/ 177841 w 185142"/>
                <a:gd name="connsiteY4" fmla="*/ 143555 h 221381"/>
                <a:gd name="connsiteX5" fmla="*/ 109743 w 185142"/>
                <a:gd name="connsiteY5" fmla="*/ 212071 h 221381"/>
                <a:gd name="connsiteX6" fmla="*/ 31612 w 185142"/>
                <a:gd name="connsiteY6" fmla="*/ 110972 h 221381"/>
                <a:gd name="connsiteX7" fmla="*/ 109439 w 185142"/>
                <a:gd name="connsiteY7" fmla="*/ 9569 h 221381"/>
                <a:gd name="connsiteX8" fmla="*/ 175713 w 185142"/>
                <a:gd name="connsiteY8" fmla="*/ 81739 h 221381"/>
                <a:gd name="connsiteX9" fmla="*/ 180577 w 185142"/>
                <a:gd name="connsiteY9" fmla="*/ 86915 h 221381"/>
                <a:gd name="connsiteX10" fmla="*/ 185441 w 185142"/>
                <a:gd name="connsiteY10" fmla="*/ 79607 h 221381"/>
                <a:gd name="connsiteX11" fmla="*/ 185441 w 185142"/>
                <a:gd name="connsiteY11" fmla="*/ 7437 h 221381"/>
                <a:gd name="connsiteX12" fmla="*/ 182097 w 185142"/>
                <a:gd name="connsiteY12" fmla="*/ 129 h 221381"/>
                <a:gd name="connsiteX13" fmla="*/ 177233 w 185142"/>
                <a:gd name="connsiteY13" fmla="*/ 3783 h 221381"/>
                <a:gd name="connsiteX14" fmla="*/ 162033 w 185142"/>
                <a:gd name="connsiteY14" fmla="*/ 26317 h 221381"/>
                <a:gd name="connsiteX15" fmla="*/ 106095 w 185142"/>
                <a:gd name="connsiteY15" fmla="*/ 129 h 221381"/>
                <a:gd name="connsiteX16" fmla="*/ 299 w 185142"/>
                <a:gd name="connsiteY16" fmla="*/ 110667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142" h="221381">
                  <a:moveTo>
                    <a:pt x="299" y="110667"/>
                  </a:moveTo>
                  <a:cubicBezTo>
                    <a:pt x="299" y="173702"/>
                    <a:pt x="49549" y="221511"/>
                    <a:pt x="106095" y="221511"/>
                  </a:cubicBezTo>
                  <a:cubicBezTo>
                    <a:pt x="155648" y="221511"/>
                    <a:pt x="185441" y="179183"/>
                    <a:pt x="185441" y="143859"/>
                  </a:cubicBezTo>
                  <a:cubicBezTo>
                    <a:pt x="185441" y="140814"/>
                    <a:pt x="185441" y="138683"/>
                    <a:pt x="181489" y="138683"/>
                  </a:cubicBezTo>
                  <a:cubicBezTo>
                    <a:pt x="178145" y="138683"/>
                    <a:pt x="178145" y="140510"/>
                    <a:pt x="177841" y="143555"/>
                  </a:cubicBezTo>
                  <a:cubicBezTo>
                    <a:pt x="175409" y="187101"/>
                    <a:pt x="142880" y="212071"/>
                    <a:pt x="109743" y="212071"/>
                  </a:cubicBezTo>
                  <a:cubicBezTo>
                    <a:pt x="91198" y="212071"/>
                    <a:pt x="31612" y="201717"/>
                    <a:pt x="31612" y="110972"/>
                  </a:cubicBezTo>
                  <a:cubicBezTo>
                    <a:pt x="31612" y="19922"/>
                    <a:pt x="90894" y="9569"/>
                    <a:pt x="109439" y="9569"/>
                  </a:cubicBezTo>
                  <a:cubicBezTo>
                    <a:pt x="142576" y="9569"/>
                    <a:pt x="169633" y="37280"/>
                    <a:pt x="175713" y="81739"/>
                  </a:cubicBezTo>
                  <a:cubicBezTo>
                    <a:pt x="176321" y="86002"/>
                    <a:pt x="176321" y="86915"/>
                    <a:pt x="180577" y="86915"/>
                  </a:cubicBezTo>
                  <a:cubicBezTo>
                    <a:pt x="185441" y="86915"/>
                    <a:pt x="185441" y="86002"/>
                    <a:pt x="185441" y="79607"/>
                  </a:cubicBezTo>
                  <a:lnTo>
                    <a:pt x="185441" y="7437"/>
                  </a:lnTo>
                  <a:cubicBezTo>
                    <a:pt x="185441" y="2260"/>
                    <a:pt x="185441" y="129"/>
                    <a:pt x="182097" y="129"/>
                  </a:cubicBezTo>
                  <a:cubicBezTo>
                    <a:pt x="180881" y="129"/>
                    <a:pt x="179665" y="129"/>
                    <a:pt x="177233" y="3783"/>
                  </a:cubicBezTo>
                  <a:lnTo>
                    <a:pt x="162033" y="26317"/>
                  </a:lnTo>
                  <a:cubicBezTo>
                    <a:pt x="150784" y="15354"/>
                    <a:pt x="135280" y="129"/>
                    <a:pt x="106095" y="129"/>
                  </a:cubicBezTo>
                  <a:cubicBezTo>
                    <a:pt x="49245" y="129"/>
                    <a:pt x="299" y="48547"/>
                    <a:pt x="299" y="110667"/>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4" name="Freeform: Shape 5323">
              <a:extLst>
                <a:ext uri="{FF2B5EF4-FFF2-40B4-BE49-F238E27FC236}">
                  <a16:creationId xmlns:a16="http://schemas.microsoft.com/office/drawing/2014/main" id="{BA5EB035-260F-2908-A8E8-FA140786F679}"/>
                </a:ext>
              </a:extLst>
            </p:cNvPr>
            <p:cNvSpPr/>
            <p:nvPr>
              <p:custDataLst>
                <p:tags r:id="rId89"/>
              </p:custDataLst>
            </p:nvPr>
          </p:nvSpPr>
          <p:spPr>
            <a:xfrm>
              <a:off x="10820070" y="6133867"/>
              <a:ext cx="203990" cy="273758"/>
            </a:xfrm>
            <a:custGeom>
              <a:avLst/>
              <a:gdLst>
                <a:gd name="connsiteX0" fmla="*/ 81173 w 203990"/>
                <a:gd name="connsiteY0" fmla="*/ 209939 h 273758"/>
                <a:gd name="connsiteX1" fmla="*/ 30708 w 203990"/>
                <a:gd name="connsiteY1" fmla="*/ 111581 h 273758"/>
                <a:gd name="connsiteX2" fmla="*/ 101238 w 203990"/>
                <a:gd name="connsiteY2" fmla="*/ 7742 h 273758"/>
                <a:gd name="connsiteX3" fmla="*/ 172072 w 203990"/>
                <a:gd name="connsiteY3" fmla="*/ 111581 h 273758"/>
                <a:gd name="connsiteX4" fmla="*/ 136199 w 203990"/>
                <a:gd name="connsiteY4" fmla="*/ 202022 h 273758"/>
                <a:gd name="connsiteX5" fmla="*/ 101846 w 203990"/>
                <a:gd name="connsiteY5" fmla="*/ 169743 h 273758"/>
                <a:gd name="connsiteX6" fmla="*/ 76917 w 203990"/>
                <a:gd name="connsiteY6" fmla="*/ 195322 h 273758"/>
                <a:gd name="connsiteX7" fmla="*/ 81173 w 203990"/>
                <a:gd name="connsiteY7" fmla="*/ 209939 h 273758"/>
                <a:gd name="connsiteX8" fmla="*/ 128295 w 203990"/>
                <a:gd name="connsiteY8" fmla="*/ 206894 h 273758"/>
                <a:gd name="connsiteX9" fmla="*/ 101542 w 203990"/>
                <a:gd name="connsiteY9" fmla="*/ 213898 h 273758"/>
                <a:gd name="connsiteX10" fmla="*/ 83605 w 203990"/>
                <a:gd name="connsiteY10" fmla="*/ 195322 h 273758"/>
                <a:gd name="connsiteX11" fmla="*/ 101846 w 203990"/>
                <a:gd name="connsiteY11" fmla="*/ 176443 h 273758"/>
                <a:gd name="connsiteX12" fmla="*/ 128295 w 203990"/>
                <a:gd name="connsiteY12" fmla="*/ 206894 h 273758"/>
                <a:gd name="connsiteX13" fmla="*/ 140759 w 203990"/>
                <a:gd name="connsiteY13" fmla="*/ 212680 h 273758"/>
                <a:gd name="connsiteX14" fmla="*/ 202473 w 203990"/>
                <a:gd name="connsiteY14" fmla="*/ 111581 h 273758"/>
                <a:gd name="connsiteX15" fmla="*/ 101238 w 203990"/>
                <a:gd name="connsiteY15" fmla="*/ 129 h 273758"/>
                <a:gd name="connsiteX16" fmla="*/ 307 w 203990"/>
                <a:gd name="connsiteY16" fmla="*/ 111581 h 273758"/>
                <a:gd name="connsiteX17" fmla="*/ 101542 w 203990"/>
                <a:gd name="connsiteY17" fmla="*/ 221511 h 273758"/>
                <a:gd name="connsiteX18" fmla="*/ 130423 w 203990"/>
                <a:gd name="connsiteY18" fmla="*/ 216943 h 273758"/>
                <a:gd name="connsiteX19" fmla="*/ 167512 w 203990"/>
                <a:gd name="connsiteY19" fmla="*/ 273887 h 273758"/>
                <a:gd name="connsiteX20" fmla="*/ 204297 w 203990"/>
                <a:gd name="connsiteY20" fmla="*/ 217856 h 273758"/>
                <a:gd name="connsiteX21" fmla="*/ 200953 w 203990"/>
                <a:gd name="connsiteY21" fmla="*/ 211462 h 273758"/>
                <a:gd name="connsiteX22" fmla="*/ 197609 w 203990"/>
                <a:gd name="connsiteY22" fmla="*/ 216943 h 273758"/>
                <a:gd name="connsiteX23" fmla="*/ 169944 w 203990"/>
                <a:gd name="connsiteY23" fmla="*/ 242522 h 273758"/>
                <a:gd name="connsiteX24" fmla="*/ 140759 w 203990"/>
                <a:gd name="connsiteY24" fmla="*/ 212680 h 27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3990" h="273758">
                  <a:moveTo>
                    <a:pt x="81173" y="209939"/>
                  </a:moveTo>
                  <a:cubicBezTo>
                    <a:pt x="64757" y="203849"/>
                    <a:pt x="30708" y="181619"/>
                    <a:pt x="30708" y="111581"/>
                  </a:cubicBezTo>
                  <a:cubicBezTo>
                    <a:pt x="30708" y="32407"/>
                    <a:pt x="73269" y="7742"/>
                    <a:pt x="101238" y="7742"/>
                  </a:cubicBezTo>
                  <a:cubicBezTo>
                    <a:pt x="130727" y="7742"/>
                    <a:pt x="172072" y="33930"/>
                    <a:pt x="172072" y="111581"/>
                  </a:cubicBezTo>
                  <a:cubicBezTo>
                    <a:pt x="172072" y="135333"/>
                    <a:pt x="168424" y="178270"/>
                    <a:pt x="136199" y="202022"/>
                  </a:cubicBezTo>
                  <a:cubicBezTo>
                    <a:pt x="129511" y="184969"/>
                    <a:pt x="119782" y="169743"/>
                    <a:pt x="101846" y="169743"/>
                  </a:cubicBezTo>
                  <a:cubicBezTo>
                    <a:pt x="86341" y="169743"/>
                    <a:pt x="76917" y="182837"/>
                    <a:pt x="76917" y="195322"/>
                  </a:cubicBezTo>
                  <a:cubicBezTo>
                    <a:pt x="76917" y="203544"/>
                    <a:pt x="80869" y="209330"/>
                    <a:pt x="81173" y="209939"/>
                  </a:cubicBezTo>
                  <a:close/>
                  <a:moveTo>
                    <a:pt x="128295" y="206894"/>
                  </a:moveTo>
                  <a:cubicBezTo>
                    <a:pt x="117958" y="212680"/>
                    <a:pt x="108230" y="213898"/>
                    <a:pt x="101542" y="213898"/>
                  </a:cubicBezTo>
                  <a:cubicBezTo>
                    <a:pt x="86037" y="213898"/>
                    <a:pt x="83605" y="199890"/>
                    <a:pt x="83605" y="195322"/>
                  </a:cubicBezTo>
                  <a:cubicBezTo>
                    <a:pt x="83605" y="186491"/>
                    <a:pt x="89990" y="176443"/>
                    <a:pt x="101846" y="176443"/>
                  </a:cubicBezTo>
                  <a:cubicBezTo>
                    <a:pt x="118262" y="176443"/>
                    <a:pt x="124951" y="189232"/>
                    <a:pt x="128295" y="206894"/>
                  </a:cubicBezTo>
                  <a:close/>
                  <a:moveTo>
                    <a:pt x="140759" y="212680"/>
                  </a:moveTo>
                  <a:cubicBezTo>
                    <a:pt x="176632" y="196540"/>
                    <a:pt x="202473" y="157563"/>
                    <a:pt x="202473" y="111581"/>
                  </a:cubicBezTo>
                  <a:cubicBezTo>
                    <a:pt x="202473" y="49460"/>
                    <a:pt x="156568" y="129"/>
                    <a:pt x="101238" y="129"/>
                  </a:cubicBezTo>
                  <a:cubicBezTo>
                    <a:pt x="46820" y="129"/>
                    <a:pt x="307" y="48851"/>
                    <a:pt x="307" y="111581"/>
                  </a:cubicBezTo>
                  <a:cubicBezTo>
                    <a:pt x="307" y="173093"/>
                    <a:pt x="46212" y="221511"/>
                    <a:pt x="101542" y="221511"/>
                  </a:cubicBezTo>
                  <a:cubicBezTo>
                    <a:pt x="110966" y="221511"/>
                    <a:pt x="121607" y="219684"/>
                    <a:pt x="130423" y="216943"/>
                  </a:cubicBezTo>
                  <a:cubicBezTo>
                    <a:pt x="134983" y="245872"/>
                    <a:pt x="139239" y="273887"/>
                    <a:pt x="167512" y="273887"/>
                  </a:cubicBezTo>
                  <a:cubicBezTo>
                    <a:pt x="198521" y="273887"/>
                    <a:pt x="204297" y="233387"/>
                    <a:pt x="204297" y="217856"/>
                  </a:cubicBezTo>
                  <a:cubicBezTo>
                    <a:pt x="204297" y="214811"/>
                    <a:pt x="204297" y="211462"/>
                    <a:pt x="200953" y="211462"/>
                  </a:cubicBezTo>
                  <a:cubicBezTo>
                    <a:pt x="198217" y="211462"/>
                    <a:pt x="197913" y="213898"/>
                    <a:pt x="197609" y="216943"/>
                  </a:cubicBezTo>
                  <a:cubicBezTo>
                    <a:pt x="195785" y="233387"/>
                    <a:pt x="183017" y="242522"/>
                    <a:pt x="169944" y="242522"/>
                  </a:cubicBezTo>
                  <a:cubicBezTo>
                    <a:pt x="155656" y="242522"/>
                    <a:pt x="148055" y="232169"/>
                    <a:pt x="140759" y="212680"/>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5" name="Freeform: Shape 5324">
              <a:extLst>
                <a:ext uri="{FF2B5EF4-FFF2-40B4-BE49-F238E27FC236}">
                  <a16:creationId xmlns:a16="http://schemas.microsoft.com/office/drawing/2014/main" id="{4B1C7DF1-9DC2-A67B-44EC-2596F29698CD}"/>
                </a:ext>
              </a:extLst>
            </p:cNvPr>
            <p:cNvSpPr/>
            <p:nvPr>
              <p:custDataLst>
                <p:tags r:id="rId90"/>
              </p:custDataLst>
            </p:nvPr>
          </p:nvSpPr>
          <p:spPr>
            <a:xfrm>
              <a:off x="11061386" y="6120164"/>
              <a:ext cx="107923" cy="304514"/>
            </a:xfrm>
            <a:custGeom>
              <a:avLst/>
              <a:gdLst>
                <a:gd name="connsiteX0" fmla="*/ 44092 w 107923"/>
                <a:gd name="connsiteY0" fmla="*/ 264143 h 304514"/>
                <a:gd name="connsiteX1" fmla="*/ 3050 w 107923"/>
                <a:gd name="connsiteY1" fmla="*/ 297944 h 304514"/>
                <a:gd name="connsiteX2" fmla="*/ 314 w 107923"/>
                <a:gd name="connsiteY2" fmla="*/ 301293 h 304514"/>
                <a:gd name="connsiteX3" fmla="*/ 6395 w 107923"/>
                <a:gd name="connsiteY3" fmla="*/ 304643 h 304514"/>
                <a:gd name="connsiteX4" fmla="*/ 64460 w 107923"/>
                <a:gd name="connsiteY4" fmla="*/ 266579 h 304514"/>
                <a:gd name="connsiteX5" fmla="*/ 64460 w 107923"/>
                <a:gd name="connsiteY5" fmla="*/ 197149 h 304514"/>
                <a:gd name="connsiteX6" fmla="*/ 76621 w 107923"/>
                <a:gd name="connsiteY6" fmla="*/ 165480 h 304514"/>
                <a:gd name="connsiteX7" fmla="*/ 105502 w 107923"/>
                <a:gd name="connsiteY7" fmla="*/ 155736 h 304514"/>
                <a:gd name="connsiteX8" fmla="*/ 108238 w 107923"/>
                <a:gd name="connsiteY8" fmla="*/ 152386 h 304514"/>
                <a:gd name="connsiteX9" fmla="*/ 103374 w 107923"/>
                <a:gd name="connsiteY9" fmla="*/ 149036 h 304514"/>
                <a:gd name="connsiteX10" fmla="*/ 65372 w 107923"/>
                <a:gd name="connsiteY10" fmla="*/ 121934 h 304514"/>
                <a:gd name="connsiteX11" fmla="*/ 64460 w 107923"/>
                <a:gd name="connsiteY11" fmla="*/ 107013 h 304514"/>
                <a:gd name="connsiteX12" fmla="*/ 64460 w 107923"/>
                <a:gd name="connsiteY12" fmla="*/ 46719 h 304514"/>
                <a:gd name="connsiteX13" fmla="*/ 49868 w 107923"/>
                <a:gd name="connsiteY13" fmla="*/ 12614 h 304514"/>
                <a:gd name="connsiteX14" fmla="*/ 6395 w 107923"/>
                <a:gd name="connsiteY14" fmla="*/ 129 h 304514"/>
                <a:gd name="connsiteX15" fmla="*/ 314 w 107923"/>
                <a:gd name="connsiteY15" fmla="*/ 3478 h 304514"/>
                <a:gd name="connsiteX16" fmla="*/ 5178 w 107923"/>
                <a:gd name="connsiteY16" fmla="*/ 6828 h 304514"/>
                <a:gd name="connsiteX17" fmla="*/ 43180 w 107923"/>
                <a:gd name="connsiteY17" fmla="*/ 33321 h 304514"/>
                <a:gd name="connsiteX18" fmla="*/ 44092 w 107923"/>
                <a:gd name="connsiteY18" fmla="*/ 47633 h 304514"/>
                <a:gd name="connsiteX19" fmla="*/ 44092 w 107923"/>
                <a:gd name="connsiteY19" fmla="*/ 111581 h 304514"/>
                <a:gd name="connsiteX20" fmla="*/ 56252 w 107923"/>
                <a:gd name="connsiteY20" fmla="*/ 140510 h 304514"/>
                <a:gd name="connsiteX21" fmla="*/ 79965 w 107923"/>
                <a:gd name="connsiteY21" fmla="*/ 152386 h 304514"/>
                <a:gd name="connsiteX22" fmla="*/ 44092 w 107923"/>
                <a:gd name="connsiteY22" fmla="*/ 191059 h 304514"/>
                <a:gd name="connsiteX23" fmla="*/ 44092 w 107923"/>
                <a:gd name="connsiteY23" fmla="*/ 264143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923" h="304514">
                  <a:moveTo>
                    <a:pt x="44092" y="264143"/>
                  </a:moveTo>
                  <a:cubicBezTo>
                    <a:pt x="44092" y="276323"/>
                    <a:pt x="36188" y="295812"/>
                    <a:pt x="3050" y="297944"/>
                  </a:cubicBezTo>
                  <a:cubicBezTo>
                    <a:pt x="1530" y="298248"/>
                    <a:pt x="314" y="299466"/>
                    <a:pt x="314" y="301293"/>
                  </a:cubicBezTo>
                  <a:cubicBezTo>
                    <a:pt x="314" y="304643"/>
                    <a:pt x="3658" y="304643"/>
                    <a:pt x="6395" y="304643"/>
                  </a:cubicBezTo>
                  <a:cubicBezTo>
                    <a:pt x="35883" y="304643"/>
                    <a:pt x="64156" y="289722"/>
                    <a:pt x="64460" y="266579"/>
                  </a:cubicBezTo>
                  <a:lnTo>
                    <a:pt x="64460" y="197149"/>
                  </a:lnTo>
                  <a:cubicBezTo>
                    <a:pt x="64460" y="185273"/>
                    <a:pt x="64460" y="175529"/>
                    <a:pt x="76621" y="165480"/>
                  </a:cubicBezTo>
                  <a:cubicBezTo>
                    <a:pt x="87261" y="156649"/>
                    <a:pt x="98814" y="156040"/>
                    <a:pt x="105502" y="155736"/>
                  </a:cubicBezTo>
                  <a:cubicBezTo>
                    <a:pt x="107022" y="155431"/>
                    <a:pt x="108238" y="154213"/>
                    <a:pt x="108238" y="152386"/>
                  </a:cubicBezTo>
                  <a:cubicBezTo>
                    <a:pt x="108238" y="149341"/>
                    <a:pt x="106414" y="149341"/>
                    <a:pt x="103374" y="149036"/>
                  </a:cubicBezTo>
                  <a:cubicBezTo>
                    <a:pt x="83309" y="147818"/>
                    <a:pt x="68717" y="136856"/>
                    <a:pt x="65372" y="121934"/>
                  </a:cubicBezTo>
                  <a:cubicBezTo>
                    <a:pt x="64460" y="118585"/>
                    <a:pt x="64460" y="117976"/>
                    <a:pt x="64460" y="107013"/>
                  </a:cubicBezTo>
                  <a:lnTo>
                    <a:pt x="64460" y="46719"/>
                  </a:lnTo>
                  <a:cubicBezTo>
                    <a:pt x="64460" y="33930"/>
                    <a:pt x="64460" y="24185"/>
                    <a:pt x="49868" y="12614"/>
                  </a:cubicBezTo>
                  <a:cubicBezTo>
                    <a:pt x="37708" y="3174"/>
                    <a:pt x="16731" y="129"/>
                    <a:pt x="6395" y="129"/>
                  </a:cubicBezTo>
                  <a:cubicBezTo>
                    <a:pt x="3658" y="129"/>
                    <a:pt x="314" y="129"/>
                    <a:pt x="314" y="3478"/>
                  </a:cubicBezTo>
                  <a:cubicBezTo>
                    <a:pt x="314" y="6524"/>
                    <a:pt x="2138" y="6524"/>
                    <a:pt x="5178" y="6828"/>
                  </a:cubicBezTo>
                  <a:cubicBezTo>
                    <a:pt x="24331" y="8046"/>
                    <a:pt x="39228" y="17791"/>
                    <a:pt x="43180" y="33321"/>
                  </a:cubicBezTo>
                  <a:cubicBezTo>
                    <a:pt x="44092" y="36061"/>
                    <a:pt x="44092" y="36670"/>
                    <a:pt x="44092" y="47633"/>
                  </a:cubicBezTo>
                  <a:lnTo>
                    <a:pt x="44092" y="111581"/>
                  </a:lnTo>
                  <a:cubicBezTo>
                    <a:pt x="44092" y="125589"/>
                    <a:pt x="46524" y="130765"/>
                    <a:pt x="56252" y="140510"/>
                  </a:cubicBezTo>
                  <a:cubicBezTo>
                    <a:pt x="62636" y="146905"/>
                    <a:pt x="71453" y="149950"/>
                    <a:pt x="79965" y="152386"/>
                  </a:cubicBezTo>
                  <a:cubicBezTo>
                    <a:pt x="55036" y="159390"/>
                    <a:pt x="44092" y="173397"/>
                    <a:pt x="44092" y="191059"/>
                  </a:cubicBezTo>
                  <a:lnTo>
                    <a:pt x="44092" y="26414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6" name="Freeform: Shape 5325">
              <a:extLst>
                <a:ext uri="{FF2B5EF4-FFF2-40B4-BE49-F238E27FC236}">
                  <a16:creationId xmlns:a16="http://schemas.microsoft.com/office/drawing/2014/main" id="{35D9709D-DD51-3657-2A90-3735C29C5B32}"/>
                </a:ext>
              </a:extLst>
            </p:cNvPr>
            <p:cNvSpPr/>
            <p:nvPr>
              <p:custDataLst>
                <p:tags r:id="rId91"/>
              </p:custDataLst>
            </p:nvPr>
          </p:nvSpPr>
          <p:spPr>
            <a:xfrm>
              <a:off x="6128113" y="6715558"/>
              <a:ext cx="128900" cy="137944"/>
            </a:xfrm>
            <a:custGeom>
              <a:avLst/>
              <a:gdLst>
                <a:gd name="connsiteX0" fmla="*/ 27514 w 128900"/>
                <a:gd name="connsiteY0" fmla="*/ 109466 h 137944"/>
                <a:gd name="connsiteX1" fmla="*/ 63691 w 128900"/>
                <a:gd name="connsiteY1" fmla="*/ 74751 h 137944"/>
                <a:gd name="connsiteX2" fmla="*/ 93484 w 128900"/>
                <a:gd name="connsiteY2" fmla="*/ 47345 h 137944"/>
                <a:gd name="connsiteX3" fmla="*/ 129053 w 128900"/>
                <a:gd name="connsiteY3" fmla="*/ 3190 h 137944"/>
                <a:gd name="connsiteX4" fmla="*/ 125709 w 128900"/>
                <a:gd name="connsiteY4" fmla="*/ 145 h 137944"/>
                <a:gd name="connsiteX5" fmla="*/ 121149 w 128900"/>
                <a:gd name="connsiteY5" fmla="*/ 3495 h 137944"/>
                <a:gd name="connsiteX6" fmla="*/ 98348 w 128900"/>
                <a:gd name="connsiteY6" fmla="*/ 22984 h 137944"/>
                <a:gd name="connsiteX7" fmla="*/ 82844 w 128900"/>
                <a:gd name="connsiteY7" fmla="*/ 13239 h 137944"/>
                <a:gd name="connsiteX8" fmla="*/ 61867 w 128900"/>
                <a:gd name="connsiteY8" fmla="*/ 145 h 137944"/>
                <a:gd name="connsiteX9" fmla="*/ 25082 w 128900"/>
                <a:gd name="connsiteY9" fmla="*/ 34860 h 137944"/>
                <a:gd name="connsiteX10" fmla="*/ 28730 w 128900"/>
                <a:gd name="connsiteY10" fmla="*/ 38209 h 137944"/>
                <a:gd name="connsiteX11" fmla="*/ 32682 w 128900"/>
                <a:gd name="connsiteY11" fmla="*/ 34860 h 137944"/>
                <a:gd name="connsiteX12" fmla="*/ 58523 w 128900"/>
                <a:gd name="connsiteY12" fmla="*/ 20548 h 137944"/>
                <a:gd name="connsiteX13" fmla="*/ 77675 w 128900"/>
                <a:gd name="connsiteY13" fmla="*/ 25115 h 137944"/>
                <a:gd name="connsiteX14" fmla="*/ 101084 w 128900"/>
                <a:gd name="connsiteY14" fmla="*/ 29683 h 137944"/>
                <a:gd name="connsiteX15" fmla="*/ 58827 w 128900"/>
                <a:gd name="connsiteY15" fmla="*/ 69574 h 137944"/>
                <a:gd name="connsiteX16" fmla="*/ 31466 w 128900"/>
                <a:gd name="connsiteY16" fmla="*/ 95154 h 137944"/>
                <a:gd name="connsiteX17" fmla="*/ 153 w 128900"/>
                <a:gd name="connsiteY17" fmla="*/ 135045 h 137944"/>
                <a:gd name="connsiteX18" fmla="*/ 3801 w 128900"/>
                <a:gd name="connsiteY18" fmla="*/ 138090 h 137944"/>
                <a:gd name="connsiteX19" fmla="*/ 8665 w 128900"/>
                <a:gd name="connsiteY19" fmla="*/ 134131 h 137944"/>
                <a:gd name="connsiteX20" fmla="*/ 34506 w 128900"/>
                <a:gd name="connsiteY20" fmla="*/ 115252 h 137944"/>
                <a:gd name="connsiteX21" fmla="*/ 52139 w 128900"/>
                <a:gd name="connsiteY21" fmla="*/ 126823 h 137944"/>
                <a:gd name="connsiteX22" fmla="*/ 71595 w 128900"/>
                <a:gd name="connsiteY22" fmla="*/ 138090 h 137944"/>
                <a:gd name="connsiteX23" fmla="*/ 119325 w 128900"/>
                <a:gd name="connsiteY23" fmla="*/ 91195 h 137944"/>
                <a:gd name="connsiteX24" fmla="*/ 115677 w 128900"/>
                <a:gd name="connsiteY24" fmla="*/ 88150 h 137944"/>
                <a:gd name="connsiteX25" fmla="*/ 111421 w 128900"/>
                <a:gd name="connsiteY25" fmla="*/ 92108 h 137944"/>
                <a:gd name="connsiteX26" fmla="*/ 74939 w 128900"/>
                <a:gd name="connsiteY26" fmla="*/ 117688 h 137944"/>
                <a:gd name="connsiteX27" fmla="*/ 57003 w 128900"/>
                <a:gd name="connsiteY27" fmla="*/ 113729 h 137944"/>
                <a:gd name="connsiteX28" fmla="*/ 35722 w 128900"/>
                <a:gd name="connsiteY28" fmla="*/ 108552 h 137944"/>
                <a:gd name="connsiteX29" fmla="*/ 27514 w 128900"/>
                <a:gd name="connsiteY29" fmla="*/ 109466 h 1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8900" h="137944">
                  <a:moveTo>
                    <a:pt x="27514" y="109466"/>
                  </a:moveTo>
                  <a:cubicBezTo>
                    <a:pt x="43930" y="91804"/>
                    <a:pt x="52747" y="84191"/>
                    <a:pt x="63691" y="74751"/>
                  </a:cubicBezTo>
                  <a:cubicBezTo>
                    <a:pt x="63691" y="74447"/>
                    <a:pt x="82540" y="58307"/>
                    <a:pt x="93484" y="47345"/>
                  </a:cubicBezTo>
                  <a:cubicBezTo>
                    <a:pt x="122365" y="19025"/>
                    <a:pt x="129053" y="4408"/>
                    <a:pt x="129053" y="3190"/>
                  </a:cubicBezTo>
                  <a:cubicBezTo>
                    <a:pt x="129053" y="145"/>
                    <a:pt x="126317" y="145"/>
                    <a:pt x="125709" y="145"/>
                  </a:cubicBezTo>
                  <a:cubicBezTo>
                    <a:pt x="123581" y="145"/>
                    <a:pt x="122669" y="754"/>
                    <a:pt x="121149" y="3495"/>
                  </a:cubicBezTo>
                  <a:cubicBezTo>
                    <a:pt x="112029" y="18112"/>
                    <a:pt x="105644" y="22984"/>
                    <a:pt x="98348" y="22984"/>
                  </a:cubicBezTo>
                  <a:cubicBezTo>
                    <a:pt x="91052" y="22984"/>
                    <a:pt x="87404" y="18416"/>
                    <a:pt x="82844" y="13239"/>
                  </a:cubicBezTo>
                  <a:cubicBezTo>
                    <a:pt x="77067" y="6235"/>
                    <a:pt x="71899" y="145"/>
                    <a:pt x="61867" y="145"/>
                  </a:cubicBezTo>
                  <a:cubicBezTo>
                    <a:pt x="39066" y="145"/>
                    <a:pt x="25082" y="28465"/>
                    <a:pt x="25082" y="34860"/>
                  </a:cubicBezTo>
                  <a:cubicBezTo>
                    <a:pt x="25082" y="36382"/>
                    <a:pt x="25994" y="38209"/>
                    <a:pt x="28730" y="38209"/>
                  </a:cubicBezTo>
                  <a:cubicBezTo>
                    <a:pt x="31466" y="38209"/>
                    <a:pt x="32074" y="36687"/>
                    <a:pt x="32682" y="34860"/>
                  </a:cubicBezTo>
                  <a:cubicBezTo>
                    <a:pt x="38458" y="20852"/>
                    <a:pt x="56091" y="20548"/>
                    <a:pt x="58523" y="20548"/>
                  </a:cubicBezTo>
                  <a:cubicBezTo>
                    <a:pt x="64907" y="20548"/>
                    <a:pt x="70683" y="22679"/>
                    <a:pt x="77675" y="25115"/>
                  </a:cubicBezTo>
                  <a:cubicBezTo>
                    <a:pt x="89836" y="29683"/>
                    <a:pt x="93180" y="29683"/>
                    <a:pt x="101084" y="29683"/>
                  </a:cubicBezTo>
                  <a:cubicBezTo>
                    <a:pt x="90140" y="42777"/>
                    <a:pt x="64603" y="64702"/>
                    <a:pt x="58827" y="69574"/>
                  </a:cubicBezTo>
                  <a:lnTo>
                    <a:pt x="31466" y="95154"/>
                  </a:lnTo>
                  <a:cubicBezTo>
                    <a:pt x="10793" y="115556"/>
                    <a:pt x="153" y="132913"/>
                    <a:pt x="153" y="135045"/>
                  </a:cubicBezTo>
                  <a:cubicBezTo>
                    <a:pt x="153" y="138090"/>
                    <a:pt x="3193" y="138090"/>
                    <a:pt x="3801" y="138090"/>
                  </a:cubicBezTo>
                  <a:cubicBezTo>
                    <a:pt x="6233" y="138090"/>
                    <a:pt x="6841" y="137481"/>
                    <a:pt x="8665" y="134131"/>
                  </a:cubicBezTo>
                  <a:cubicBezTo>
                    <a:pt x="15657" y="123473"/>
                    <a:pt x="24778" y="115252"/>
                    <a:pt x="34506" y="115252"/>
                  </a:cubicBezTo>
                  <a:cubicBezTo>
                    <a:pt x="41498" y="115252"/>
                    <a:pt x="44538" y="117992"/>
                    <a:pt x="52139" y="126823"/>
                  </a:cubicBezTo>
                  <a:cubicBezTo>
                    <a:pt x="57307" y="133218"/>
                    <a:pt x="62779" y="138090"/>
                    <a:pt x="71595" y="138090"/>
                  </a:cubicBezTo>
                  <a:cubicBezTo>
                    <a:pt x="101692" y="138090"/>
                    <a:pt x="119325" y="99417"/>
                    <a:pt x="119325" y="91195"/>
                  </a:cubicBezTo>
                  <a:cubicBezTo>
                    <a:pt x="119325" y="89672"/>
                    <a:pt x="118109" y="88150"/>
                    <a:pt x="115677" y="88150"/>
                  </a:cubicBezTo>
                  <a:cubicBezTo>
                    <a:pt x="112941" y="88150"/>
                    <a:pt x="112333" y="89977"/>
                    <a:pt x="111421" y="92108"/>
                  </a:cubicBezTo>
                  <a:cubicBezTo>
                    <a:pt x="104428" y="111902"/>
                    <a:pt x="84972" y="117688"/>
                    <a:pt x="74939" y="117688"/>
                  </a:cubicBezTo>
                  <a:cubicBezTo>
                    <a:pt x="68859" y="117688"/>
                    <a:pt x="63387" y="115861"/>
                    <a:pt x="57003" y="113729"/>
                  </a:cubicBezTo>
                  <a:cubicBezTo>
                    <a:pt x="46666" y="109770"/>
                    <a:pt x="42106" y="108552"/>
                    <a:pt x="35722" y="108552"/>
                  </a:cubicBezTo>
                  <a:cubicBezTo>
                    <a:pt x="35114" y="108552"/>
                    <a:pt x="30250" y="108552"/>
                    <a:pt x="27514" y="109466"/>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7" name="Freeform: Shape 5326">
              <a:extLst>
                <a:ext uri="{FF2B5EF4-FFF2-40B4-BE49-F238E27FC236}">
                  <a16:creationId xmlns:a16="http://schemas.microsoft.com/office/drawing/2014/main" id="{22C34E6D-F9CA-F107-7028-239D9A3D6227}"/>
                </a:ext>
              </a:extLst>
            </p:cNvPr>
            <p:cNvSpPr/>
            <p:nvPr>
              <p:custDataLst>
                <p:tags r:id="rId92"/>
              </p:custDataLst>
            </p:nvPr>
          </p:nvSpPr>
          <p:spPr>
            <a:xfrm>
              <a:off x="6371261" y="6738397"/>
              <a:ext cx="202166" cy="71256"/>
            </a:xfrm>
            <a:custGeom>
              <a:avLst/>
              <a:gdLst>
                <a:gd name="connsiteX0" fmla="*/ 191991 w 202166"/>
                <a:gd name="connsiteY0" fmla="*/ 12326 h 71256"/>
                <a:gd name="connsiteX1" fmla="*/ 202327 w 202166"/>
                <a:gd name="connsiteY1" fmla="*/ 6235 h 71256"/>
                <a:gd name="connsiteX2" fmla="*/ 192295 w 202166"/>
                <a:gd name="connsiteY2" fmla="*/ 145 h 71256"/>
                <a:gd name="connsiteX3" fmla="*/ 10193 w 202166"/>
                <a:gd name="connsiteY3" fmla="*/ 145 h 71256"/>
                <a:gd name="connsiteX4" fmla="*/ 161 w 202166"/>
                <a:gd name="connsiteY4" fmla="*/ 6235 h 71256"/>
                <a:gd name="connsiteX5" fmla="*/ 10497 w 202166"/>
                <a:gd name="connsiteY5" fmla="*/ 12326 h 71256"/>
                <a:gd name="connsiteX6" fmla="*/ 191991 w 202166"/>
                <a:gd name="connsiteY6" fmla="*/ 12326 h 71256"/>
                <a:gd name="connsiteX7" fmla="*/ 192295 w 202166"/>
                <a:gd name="connsiteY7" fmla="*/ 71402 h 71256"/>
                <a:gd name="connsiteX8" fmla="*/ 202327 w 202166"/>
                <a:gd name="connsiteY8" fmla="*/ 65311 h 71256"/>
                <a:gd name="connsiteX9" fmla="*/ 191991 w 202166"/>
                <a:gd name="connsiteY9" fmla="*/ 59221 h 71256"/>
                <a:gd name="connsiteX10" fmla="*/ 10497 w 202166"/>
                <a:gd name="connsiteY10" fmla="*/ 59221 h 71256"/>
                <a:gd name="connsiteX11" fmla="*/ 161 w 202166"/>
                <a:gd name="connsiteY11" fmla="*/ 65311 h 71256"/>
                <a:gd name="connsiteX12" fmla="*/ 10193 w 202166"/>
                <a:gd name="connsiteY12" fmla="*/ 71402 h 71256"/>
                <a:gd name="connsiteX13" fmla="*/ 192295 w 202166"/>
                <a:gd name="connsiteY13" fmla="*/ 71402 h 7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166" h="71256">
                  <a:moveTo>
                    <a:pt x="191991" y="12326"/>
                  </a:moveTo>
                  <a:cubicBezTo>
                    <a:pt x="196551" y="12326"/>
                    <a:pt x="202327" y="12326"/>
                    <a:pt x="202327" y="6235"/>
                  </a:cubicBezTo>
                  <a:cubicBezTo>
                    <a:pt x="202327" y="145"/>
                    <a:pt x="196551" y="145"/>
                    <a:pt x="192295" y="145"/>
                  </a:cubicBezTo>
                  <a:lnTo>
                    <a:pt x="10193" y="145"/>
                  </a:lnTo>
                  <a:cubicBezTo>
                    <a:pt x="5937" y="145"/>
                    <a:pt x="161" y="145"/>
                    <a:pt x="161" y="6235"/>
                  </a:cubicBezTo>
                  <a:cubicBezTo>
                    <a:pt x="161" y="12326"/>
                    <a:pt x="5937" y="12326"/>
                    <a:pt x="10497" y="12326"/>
                  </a:cubicBezTo>
                  <a:lnTo>
                    <a:pt x="191991" y="12326"/>
                  </a:lnTo>
                  <a:close/>
                  <a:moveTo>
                    <a:pt x="192295" y="71402"/>
                  </a:moveTo>
                  <a:cubicBezTo>
                    <a:pt x="196551" y="71402"/>
                    <a:pt x="202327" y="71402"/>
                    <a:pt x="202327" y="65311"/>
                  </a:cubicBezTo>
                  <a:cubicBezTo>
                    <a:pt x="202327" y="59221"/>
                    <a:pt x="196551" y="59221"/>
                    <a:pt x="191991" y="59221"/>
                  </a:cubicBezTo>
                  <a:lnTo>
                    <a:pt x="10497" y="59221"/>
                  </a:lnTo>
                  <a:cubicBezTo>
                    <a:pt x="5937" y="59221"/>
                    <a:pt x="161" y="59221"/>
                    <a:pt x="161" y="65311"/>
                  </a:cubicBezTo>
                  <a:cubicBezTo>
                    <a:pt x="161" y="71402"/>
                    <a:pt x="5937" y="71402"/>
                    <a:pt x="10193" y="71402"/>
                  </a:cubicBezTo>
                  <a:lnTo>
                    <a:pt x="192295" y="7140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8" name="Freeform: Shape 5327">
              <a:extLst>
                <a:ext uri="{FF2B5EF4-FFF2-40B4-BE49-F238E27FC236}">
                  <a16:creationId xmlns:a16="http://schemas.microsoft.com/office/drawing/2014/main" id="{B353B191-31AF-DAD4-139E-72E1FB589307}"/>
                </a:ext>
              </a:extLst>
            </p:cNvPr>
            <p:cNvSpPr/>
            <p:nvPr>
              <p:custDataLst>
                <p:tags r:id="rId93"/>
              </p:custDataLst>
            </p:nvPr>
          </p:nvSpPr>
          <p:spPr>
            <a:xfrm>
              <a:off x="6711007" y="6621768"/>
              <a:ext cx="41649" cy="304514"/>
            </a:xfrm>
            <a:custGeom>
              <a:avLst/>
              <a:gdLst>
                <a:gd name="connsiteX0" fmla="*/ 41821 w 41649"/>
                <a:gd name="connsiteY0" fmla="*/ 304659 h 304514"/>
                <a:gd name="connsiteX1" fmla="*/ 41821 w 41649"/>
                <a:gd name="connsiteY1" fmla="*/ 292479 h 304514"/>
                <a:gd name="connsiteX2" fmla="*/ 12332 w 41649"/>
                <a:gd name="connsiteY2" fmla="*/ 292479 h 304514"/>
                <a:gd name="connsiteX3" fmla="*/ 12332 w 41649"/>
                <a:gd name="connsiteY3" fmla="*/ 12326 h 304514"/>
                <a:gd name="connsiteX4" fmla="*/ 41821 w 41649"/>
                <a:gd name="connsiteY4" fmla="*/ 12326 h 304514"/>
                <a:gd name="connsiteX5" fmla="*/ 41821 w 41649"/>
                <a:gd name="connsiteY5" fmla="*/ 145 h 304514"/>
                <a:gd name="connsiteX6" fmla="*/ 171 w 41649"/>
                <a:gd name="connsiteY6" fmla="*/ 145 h 304514"/>
                <a:gd name="connsiteX7" fmla="*/ 171 w 41649"/>
                <a:gd name="connsiteY7" fmla="*/ 304659 h 304514"/>
                <a:gd name="connsiteX8" fmla="*/ 41821 w 41649"/>
                <a:gd name="connsiteY8" fmla="*/ 304659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821" y="304659"/>
                  </a:moveTo>
                  <a:lnTo>
                    <a:pt x="41821" y="292479"/>
                  </a:lnTo>
                  <a:lnTo>
                    <a:pt x="12332" y="292479"/>
                  </a:lnTo>
                  <a:lnTo>
                    <a:pt x="12332" y="12326"/>
                  </a:lnTo>
                  <a:lnTo>
                    <a:pt x="41821" y="12326"/>
                  </a:lnTo>
                  <a:lnTo>
                    <a:pt x="41821" y="145"/>
                  </a:lnTo>
                  <a:lnTo>
                    <a:pt x="171" y="145"/>
                  </a:lnTo>
                  <a:lnTo>
                    <a:pt x="171" y="304659"/>
                  </a:lnTo>
                  <a:lnTo>
                    <a:pt x="41821" y="30465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29" name="Freeform: Shape 5328">
              <a:extLst>
                <a:ext uri="{FF2B5EF4-FFF2-40B4-BE49-F238E27FC236}">
                  <a16:creationId xmlns:a16="http://schemas.microsoft.com/office/drawing/2014/main" id="{5B576B7E-ECAD-54A6-319C-048064E7B47E}"/>
                </a:ext>
              </a:extLst>
            </p:cNvPr>
            <p:cNvSpPr/>
            <p:nvPr>
              <p:custDataLst>
                <p:tags r:id="rId94"/>
              </p:custDataLst>
            </p:nvPr>
          </p:nvSpPr>
          <p:spPr>
            <a:xfrm>
              <a:off x="6769614" y="6638821"/>
              <a:ext cx="67490" cy="211332"/>
            </a:xfrm>
            <a:custGeom>
              <a:avLst/>
              <a:gdLst>
                <a:gd name="connsiteX0" fmla="*/ 43951 w 67490"/>
                <a:gd name="connsiteY0" fmla="*/ 145 h 211332"/>
                <a:gd name="connsiteX1" fmla="*/ 174 w 67490"/>
                <a:gd name="connsiteY1" fmla="*/ 3495 h 211332"/>
                <a:gd name="connsiteX2" fmla="*/ 174 w 67490"/>
                <a:gd name="connsiteY2" fmla="*/ 12935 h 211332"/>
                <a:gd name="connsiteX3" fmla="*/ 23887 w 67490"/>
                <a:gd name="connsiteY3" fmla="*/ 29988 h 211332"/>
                <a:gd name="connsiteX4" fmla="*/ 23887 w 67490"/>
                <a:gd name="connsiteY4" fmla="*/ 188335 h 211332"/>
                <a:gd name="connsiteX5" fmla="*/ 174 w 67490"/>
                <a:gd name="connsiteY5" fmla="*/ 202038 h 211332"/>
                <a:gd name="connsiteX6" fmla="*/ 174 w 67490"/>
                <a:gd name="connsiteY6" fmla="*/ 211478 h 211332"/>
                <a:gd name="connsiteX7" fmla="*/ 33919 w 67490"/>
                <a:gd name="connsiteY7" fmla="*/ 210565 h 211332"/>
                <a:gd name="connsiteX8" fmla="*/ 67664 w 67490"/>
                <a:gd name="connsiteY8" fmla="*/ 211478 h 211332"/>
                <a:gd name="connsiteX9" fmla="*/ 67664 w 67490"/>
                <a:gd name="connsiteY9" fmla="*/ 202038 h 211332"/>
                <a:gd name="connsiteX10" fmla="*/ 43951 w 67490"/>
                <a:gd name="connsiteY10" fmla="*/ 188335 h 211332"/>
                <a:gd name="connsiteX11" fmla="*/ 43951 w 67490"/>
                <a:gd name="connsiteY11" fmla="*/ 145 h 21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90" h="211332">
                  <a:moveTo>
                    <a:pt x="43951" y="145"/>
                  </a:moveTo>
                  <a:lnTo>
                    <a:pt x="174" y="3495"/>
                  </a:lnTo>
                  <a:lnTo>
                    <a:pt x="174" y="12935"/>
                  </a:lnTo>
                  <a:cubicBezTo>
                    <a:pt x="21455" y="12935"/>
                    <a:pt x="23887" y="15066"/>
                    <a:pt x="23887" y="29988"/>
                  </a:cubicBezTo>
                  <a:lnTo>
                    <a:pt x="23887" y="188335"/>
                  </a:lnTo>
                  <a:cubicBezTo>
                    <a:pt x="23887" y="202038"/>
                    <a:pt x="20543" y="202038"/>
                    <a:pt x="174" y="202038"/>
                  </a:cubicBezTo>
                  <a:lnTo>
                    <a:pt x="174" y="211478"/>
                  </a:lnTo>
                  <a:cubicBezTo>
                    <a:pt x="10206" y="211174"/>
                    <a:pt x="26319" y="210565"/>
                    <a:pt x="33919" y="210565"/>
                  </a:cubicBezTo>
                  <a:cubicBezTo>
                    <a:pt x="41519" y="210565"/>
                    <a:pt x="56416" y="211174"/>
                    <a:pt x="67664" y="211478"/>
                  </a:cubicBezTo>
                  <a:lnTo>
                    <a:pt x="67664" y="202038"/>
                  </a:lnTo>
                  <a:cubicBezTo>
                    <a:pt x="47296" y="202038"/>
                    <a:pt x="43951" y="202038"/>
                    <a:pt x="43951" y="188335"/>
                  </a:cubicBezTo>
                  <a:lnTo>
                    <a:pt x="43951" y="14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0" name="Freeform: Shape 5329">
              <a:extLst>
                <a:ext uri="{FF2B5EF4-FFF2-40B4-BE49-F238E27FC236}">
                  <a16:creationId xmlns:a16="http://schemas.microsoft.com/office/drawing/2014/main" id="{E828E996-44C8-7497-5275-55099EABCFB3}"/>
                </a:ext>
              </a:extLst>
            </p:cNvPr>
            <p:cNvSpPr/>
            <p:nvPr>
              <p:custDataLst>
                <p:tags r:id="rId95"/>
              </p:custDataLst>
            </p:nvPr>
          </p:nvSpPr>
          <p:spPr>
            <a:xfrm>
              <a:off x="6853757" y="6715558"/>
              <a:ext cx="152916" cy="134595"/>
            </a:xfrm>
            <a:custGeom>
              <a:avLst/>
              <a:gdLst>
                <a:gd name="connsiteX0" fmla="*/ 23890 w 152916"/>
                <a:gd name="connsiteY0" fmla="*/ 29988 h 134595"/>
                <a:gd name="connsiteX1" fmla="*/ 23890 w 152916"/>
                <a:gd name="connsiteY1" fmla="*/ 111597 h 134595"/>
                <a:gd name="connsiteX2" fmla="*/ 177 w 152916"/>
                <a:gd name="connsiteY2" fmla="*/ 125301 h 134595"/>
                <a:gd name="connsiteX3" fmla="*/ 177 w 152916"/>
                <a:gd name="connsiteY3" fmla="*/ 134740 h 134595"/>
                <a:gd name="connsiteX4" fmla="*/ 34530 w 152916"/>
                <a:gd name="connsiteY4" fmla="*/ 133827 h 134595"/>
                <a:gd name="connsiteX5" fmla="*/ 68579 w 152916"/>
                <a:gd name="connsiteY5" fmla="*/ 134740 h 134595"/>
                <a:gd name="connsiteX6" fmla="*/ 68579 w 152916"/>
                <a:gd name="connsiteY6" fmla="*/ 125301 h 134595"/>
                <a:gd name="connsiteX7" fmla="*/ 44866 w 152916"/>
                <a:gd name="connsiteY7" fmla="*/ 111597 h 134595"/>
                <a:gd name="connsiteX8" fmla="*/ 44866 w 152916"/>
                <a:gd name="connsiteY8" fmla="*/ 55567 h 134595"/>
                <a:gd name="connsiteX9" fmla="*/ 85908 w 152916"/>
                <a:gd name="connsiteY9" fmla="*/ 6844 h 134595"/>
                <a:gd name="connsiteX10" fmla="*/ 108404 w 152916"/>
                <a:gd name="connsiteY10" fmla="*/ 40646 h 134595"/>
                <a:gd name="connsiteX11" fmla="*/ 108404 w 152916"/>
                <a:gd name="connsiteY11" fmla="*/ 111597 h 134595"/>
                <a:gd name="connsiteX12" fmla="*/ 84692 w 152916"/>
                <a:gd name="connsiteY12" fmla="*/ 125301 h 134595"/>
                <a:gd name="connsiteX13" fmla="*/ 84692 w 152916"/>
                <a:gd name="connsiteY13" fmla="*/ 134740 h 134595"/>
                <a:gd name="connsiteX14" fmla="*/ 119045 w 152916"/>
                <a:gd name="connsiteY14" fmla="*/ 133827 h 134595"/>
                <a:gd name="connsiteX15" fmla="*/ 153094 w 152916"/>
                <a:gd name="connsiteY15" fmla="*/ 134740 h 134595"/>
                <a:gd name="connsiteX16" fmla="*/ 153094 w 152916"/>
                <a:gd name="connsiteY16" fmla="*/ 125301 h 134595"/>
                <a:gd name="connsiteX17" fmla="*/ 129381 w 152916"/>
                <a:gd name="connsiteY17" fmla="*/ 116165 h 134595"/>
                <a:gd name="connsiteX18" fmla="*/ 129381 w 152916"/>
                <a:gd name="connsiteY18" fmla="*/ 58003 h 134595"/>
                <a:gd name="connsiteX19" fmla="*/ 119957 w 152916"/>
                <a:gd name="connsiteY19" fmla="*/ 11412 h 134595"/>
                <a:gd name="connsiteX20" fmla="*/ 88036 w 152916"/>
                <a:gd name="connsiteY20" fmla="*/ 145 h 134595"/>
                <a:gd name="connsiteX21" fmla="*/ 43042 w 152916"/>
                <a:gd name="connsiteY21" fmla="*/ 32119 h 134595"/>
                <a:gd name="connsiteX22" fmla="*/ 43042 w 152916"/>
                <a:gd name="connsiteY22" fmla="*/ 145 h 134595"/>
                <a:gd name="connsiteX23" fmla="*/ 177 w 152916"/>
                <a:gd name="connsiteY23" fmla="*/ 3495 h 134595"/>
                <a:gd name="connsiteX24" fmla="*/ 177 w 152916"/>
                <a:gd name="connsiteY24" fmla="*/ 12935 h 134595"/>
                <a:gd name="connsiteX25" fmla="*/ 23890 w 152916"/>
                <a:gd name="connsiteY25" fmla="*/ 29988 h 13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916" h="134595">
                  <a:moveTo>
                    <a:pt x="23890" y="29988"/>
                  </a:moveTo>
                  <a:lnTo>
                    <a:pt x="23890" y="111597"/>
                  </a:lnTo>
                  <a:cubicBezTo>
                    <a:pt x="23890" y="125301"/>
                    <a:pt x="20546" y="125301"/>
                    <a:pt x="177" y="125301"/>
                  </a:cubicBezTo>
                  <a:lnTo>
                    <a:pt x="177" y="134740"/>
                  </a:lnTo>
                  <a:cubicBezTo>
                    <a:pt x="10817" y="134436"/>
                    <a:pt x="26322" y="133827"/>
                    <a:pt x="34530" y="133827"/>
                  </a:cubicBezTo>
                  <a:cubicBezTo>
                    <a:pt x="42434" y="133827"/>
                    <a:pt x="58243" y="134436"/>
                    <a:pt x="68579" y="134740"/>
                  </a:cubicBezTo>
                  <a:lnTo>
                    <a:pt x="68579" y="125301"/>
                  </a:lnTo>
                  <a:cubicBezTo>
                    <a:pt x="48210" y="125301"/>
                    <a:pt x="44866" y="125301"/>
                    <a:pt x="44866" y="111597"/>
                  </a:cubicBezTo>
                  <a:lnTo>
                    <a:pt x="44866" y="55567"/>
                  </a:lnTo>
                  <a:cubicBezTo>
                    <a:pt x="44866" y="23897"/>
                    <a:pt x="66451" y="6844"/>
                    <a:pt x="85908" y="6844"/>
                  </a:cubicBezTo>
                  <a:cubicBezTo>
                    <a:pt x="105060" y="6844"/>
                    <a:pt x="108404" y="23288"/>
                    <a:pt x="108404" y="40646"/>
                  </a:cubicBezTo>
                  <a:lnTo>
                    <a:pt x="108404" y="111597"/>
                  </a:lnTo>
                  <a:cubicBezTo>
                    <a:pt x="108404" y="125301"/>
                    <a:pt x="105060" y="125301"/>
                    <a:pt x="84692" y="125301"/>
                  </a:cubicBezTo>
                  <a:lnTo>
                    <a:pt x="84692" y="134740"/>
                  </a:lnTo>
                  <a:cubicBezTo>
                    <a:pt x="95332" y="134436"/>
                    <a:pt x="110836" y="133827"/>
                    <a:pt x="119045" y="133827"/>
                  </a:cubicBezTo>
                  <a:cubicBezTo>
                    <a:pt x="126949" y="133827"/>
                    <a:pt x="142758" y="134436"/>
                    <a:pt x="153094" y="134740"/>
                  </a:cubicBezTo>
                  <a:lnTo>
                    <a:pt x="153094" y="125301"/>
                  </a:lnTo>
                  <a:cubicBezTo>
                    <a:pt x="137285" y="125301"/>
                    <a:pt x="129685" y="125301"/>
                    <a:pt x="129381" y="116165"/>
                  </a:cubicBezTo>
                  <a:lnTo>
                    <a:pt x="129381" y="58003"/>
                  </a:lnTo>
                  <a:cubicBezTo>
                    <a:pt x="129381" y="31815"/>
                    <a:pt x="129381" y="22375"/>
                    <a:pt x="119957" y="11412"/>
                  </a:cubicBezTo>
                  <a:cubicBezTo>
                    <a:pt x="115701" y="6235"/>
                    <a:pt x="105668" y="145"/>
                    <a:pt x="88036" y="145"/>
                  </a:cubicBezTo>
                  <a:cubicBezTo>
                    <a:pt x="65843" y="145"/>
                    <a:pt x="51555" y="13239"/>
                    <a:pt x="43042" y="32119"/>
                  </a:cubicBezTo>
                  <a:lnTo>
                    <a:pt x="43042" y="145"/>
                  </a:lnTo>
                  <a:lnTo>
                    <a:pt x="177" y="3495"/>
                  </a:lnTo>
                  <a:lnTo>
                    <a:pt x="177" y="12935"/>
                  </a:lnTo>
                  <a:cubicBezTo>
                    <a:pt x="21458" y="12935"/>
                    <a:pt x="23890" y="15066"/>
                    <a:pt x="23890" y="29988"/>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1" name="Freeform: Shape 5330">
              <a:extLst>
                <a:ext uri="{FF2B5EF4-FFF2-40B4-BE49-F238E27FC236}">
                  <a16:creationId xmlns:a16="http://schemas.microsoft.com/office/drawing/2014/main" id="{5221A8A7-ED40-D1A8-861D-D6F4679A69B0}"/>
                </a:ext>
              </a:extLst>
            </p:cNvPr>
            <p:cNvSpPr/>
            <p:nvPr>
              <p:custDataLst>
                <p:tags r:id="rId96"/>
              </p:custDataLst>
            </p:nvPr>
          </p:nvSpPr>
          <p:spPr>
            <a:xfrm>
              <a:off x="7043021" y="6621768"/>
              <a:ext cx="70530" cy="304514"/>
            </a:xfrm>
            <a:custGeom>
              <a:avLst/>
              <a:gdLst>
                <a:gd name="connsiteX0" fmla="*/ 70713 w 70530"/>
                <a:gd name="connsiteY0" fmla="*/ 301614 h 304514"/>
                <a:gd name="connsiteX1" fmla="*/ 65545 w 70530"/>
                <a:gd name="connsiteY1" fmla="*/ 294915 h 304514"/>
                <a:gd name="connsiteX2" fmla="*/ 17815 w 70530"/>
                <a:gd name="connsiteY2" fmla="*/ 152402 h 304514"/>
                <a:gd name="connsiteX3" fmla="*/ 66761 w 70530"/>
                <a:gd name="connsiteY3" fmla="*/ 8367 h 304514"/>
                <a:gd name="connsiteX4" fmla="*/ 70713 w 70530"/>
                <a:gd name="connsiteY4" fmla="*/ 3190 h 304514"/>
                <a:gd name="connsiteX5" fmla="*/ 67673 w 70530"/>
                <a:gd name="connsiteY5" fmla="*/ 145 h 304514"/>
                <a:gd name="connsiteX6" fmla="*/ 19335 w 70530"/>
                <a:gd name="connsiteY6" fmla="*/ 59525 h 304514"/>
                <a:gd name="connsiteX7" fmla="*/ 182 w 70530"/>
                <a:gd name="connsiteY7" fmla="*/ 152402 h 304514"/>
                <a:gd name="connsiteX8" fmla="*/ 20247 w 70530"/>
                <a:gd name="connsiteY8" fmla="*/ 247411 h 304514"/>
                <a:gd name="connsiteX9" fmla="*/ 67673 w 70530"/>
                <a:gd name="connsiteY9" fmla="*/ 304659 h 304514"/>
                <a:gd name="connsiteX10" fmla="*/ 70713 w 70530"/>
                <a:gd name="connsiteY10" fmla="*/ 30161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713" y="301614"/>
                  </a:moveTo>
                  <a:cubicBezTo>
                    <a:pt x="70713" y="300701"/>
                    <a:pt x="70713" y="300092"/>
                    <a:pt x="65545" y="294915"/>
                  </a:cubicBezTo>
                  <a:cubicBezTo>
                    <a:pt x="27543" y="256546"/>
                    <a:pt x="17815" y="198993"/>
                    <a:pt x="17815" y="152402"/>
                  </a:cubicBezTo>
                  <a:cubicBezTo>
                    <a:pt x="17815" y="99417"/>
                    <a:pt x="29367" y="46431"/>
                    <a:pt x="66761" y="8367"/>
                  </a:cubicBezTo>
                  <a:cubicBezTo>
                    <a:pt x="70713" y="4713"/>
                    <a:pt x="70713" y="4104"/>
                    <a:pt x="70713" y="3190"/>
                  </a:cubicBezTo>
                  <a:cubicBezTo>
                    <a:pt x="70713" y="1059"/>
                    <a:pt x="69497" y="145"/>
                    <a:pt x="67673" y="145"/>
                  </a:cubicBezTo>
                  <a:cubicBezTo>
                    <a:pt x="64632" y="145"/>
                    <a:pt x="37272" y="20852"/>
                    <a:pt x="19335" y="59525"/>
                  </a:cubicBezTo>
                  <a:cubicBezTo>
                    <a:pt x="3831" y="93022"/>
                    <a:pt x="182" y="126823"/>
                    <a:pt x="182" y="152402"/>
                  </a:cubicBezTo>
                  <a:cubicBezTo>
                    <a:pt x="182" y="176154"/>
                    <a:pt x="3526" y="213001"/>
                    <a:pt x="20247" y="247411"/>
                  </a:cubicBezTo>
                  <a:cubicBezTo>
                    <a:pt x="38488" y="284866"/>
                    <a:pt x="64632" y="304659"/>
                    <a:pt x="67673" y="304659"/>
                  </a:cubicBezTo>
                  <a:cubicBezTo>
                    <a:pt x="69497" y="304659"/>
                    <a:pt x="70713" y="303746"/>
                    <a:pt x="70713" y="30161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2" name="Freeform: Shape 5331">
              <a:extLst>
                <a:ext uri="{FF2B5EF4-FFF2-40B4-BE49-F238E27FC236}">
                  <a16:creationId xmlns:a16="http://schemas.microsoft.com/office/drawing/2014/main" id="{83C3B037-F72C-29E0-5AC3-6E87BD246261}"/>
                </a:ext>
              </a:extLst>
            </p:cNvPr>
            <p:cNvSpPr/>
            <p:nvPr>
              <p:custDataLst>
                <p:tags r:id="rId97"/>
              </p:custDataLst>
            </p:nvPr>
          </p:nvSpPr>
          <p:spPr>
            <a:xfrm>
              <a:off x="7147871" y="6642170"/>
              <a:ext cx="301881" cy="214682"/>
            </a:xfrm>
            <a:custGeom>
              <a:avLst/>
              <a:gdLst>
                <a:gd name="connsiteX0" fmla="*/ 262243 w 301881"/>
                <a:gd name="connsiteY0" fmla="*/ 35469 h 214682"/>
                <a:gd name="connsiteX1" fmla="*/ 296292 w 301881"/>
                <a:gd name="connsiteY1" fmla="*/ 9585 h 214682"/>
                <a:gd name="connsiteX2" fmla="*/ 302068 w 301881"/>
                <a:gd name="connsiteY2" fmla="*/ 3495 h 214682"/>
                <a:gd name="connsiteX3" fmla="*/ 298420 w 301881"/>
                <a:gd name="connsiteY3" fmla="*/ 145 h 214682"/>
                <a:gd name="connsiteX4" fmla="*/ 275011 w 301881"/>
                <a:gd name="connsiteY4" fmla="*/ 1059 h 214682"/>
                <a:gd name="connsiteX5" fmla="*/ 243394 w 301881"/>
                <a:gd name="connsiteY5" fmla="*/ 145 h 214682"/>
                <a:gd name="connsiteX6" fmla="*/ 237618 w 301881"/>
                <a:gd name="connsiteY6" fmla="*/ 5931 h 214682"/>
                <a:gd name="connsiteX7" fmla="*/ 242178 w 301881"/>
                <a:gd name="connsiteY7" fmla="*/ 9585 h 214682"/>
                <a:gd name="connsiteX8" fmla="*/ 260115 w 301881"/>
                <a:gd name="connsiteY8" fmla="*/ 21461 h 214682"/>
                <a:gd name="connsiteX9" fmla="*/ 256163 w 301881"/>
                <a:gd name="connsiteY9" fmla="*/ 31510 h 214682"/>
                <a:gd name="connsiteX10" fmla="*/ 174080 w 301881"/>
                <a:gd name="connsiteY10" fmla="*/ 174936 h 214682"/>
                <a:gd name="connsiteX11" fmla="*/ 162832 w 301881"/>
                <a:gd name="connsiteY11" fmla="*/ 23897 h 214682"/>
                <a:gd name="connsiteX12" fmla="*/ 184112 w 301881"/>
                <a:gd name="connsiteY12" fmla="*/ 9585 h 214682"/>
                <a:gd name="connsiteX13" fmla="*/ 192321 w 301881"/>
                <a:gd name="connsiteY13" fmla="*/ 3495 h 214682"/>
                <a:gd name="connsiteX14" fmla="*/ 187760 w 301881"/>
                <a:gd name="connsiteY14" fmla="*/ 145 h 214682"/>
                <a:gd name="connsiteX15" fmla="*/ 150671 w 301881"/>
                <a:gd name="connsiteY15" fmla="*/ 1059 h 214682"/>
                <a:gd name="connsiteX16" fmla="*/ 118750 w 301881"/>
                <a:gd name="connsiteY16" fmla="*/ 145 h 214682"/>
                <a:gd name="connsiteX17" fmla="*/ 112974 w 301881"/>
                <a:gd name="connsiteY17" fmla="*/ 6235 h 214682"/>
                <a:gd name="connsiteX18" fmla="*/ 120270 w 301881"/>
                <a:gd name="connsiteY18" fmla="*/ 9585 h 214682"/>
                <a:gd name="connsiteX19" fmla="*/ 136383 w 301881"/>
                <a:gd name="connsiteY19" fmla="*/ 17198 h 214682"/>
                <a:gd name="connsiteX20" fmla="*/ 138207 w 301881"/>
                <a:gd name="connsiteY20" fmla="*/ 40646 h 214682"/>
                <a:gd name="connsiteX21" fmla="*/ 61292 w 301881"/>
                <a:gd name="connsiteY21" fmla="*/ 174936 h 214682"/>
                <a:gd name="connsiteX22" fmla="*/ 49740 w 301881"/>
                <a:gd name="connsiteY22" fmla="*/ 20548 h 214682"/>
                <a:gd name="connsiteX23" fmla="*/ 72845 w 301881"/>
                <a:gd name="connsiteY23" fmla="*/ 9585 h 214682"/>
                <a:gd name="connsiteX24" fmla="*/ 79229 w 301881"/>
                <a:gd name="connsiteY24" fmla="*/ 3495 h 214682"/>
                <a:gd name="connsiteX25" fmla="*/ 74973 w 301881"/>
                <a:gd name="connsiteY25" fmla="*/ 145 h 214682"/>
                <a:gd name="connsiteX26" fmla="*/ 37579 w 301881"/>
                <a:gd name="connsiteY26" fmla="*/ 1059 h 214682"/>
                <a:gd name="connsiteX27" fmla="*/ 5658 w 301881"/>
                <a:gd name="connsiteY27" fmla="*/ 145 h 214682"/>
                <a:gd name="connsiteX28" fmla="*/ 186 w 301881"/>
                <a:gd name="connsiteY28" fmla="*/ 5931 h 214682"/>
                <a:gd name="connsiteX29" fmla="*/ 7786 w 301881"/>
                <a:gd name="connsiteY29" fmla="*/ 9585 h 214682"/>
                <a:gd name="connsiteX30" fmla="*/ 23899 w 301881"/>
                <a:gd name="connsiteY30" fmla="*/ 20852 h 214682"/>
                <a:gd name="connsiteX31" fmla="*/ 37579 w 301881"/>
                <a:gd name="connsiteY31" fmla="*/ 206910 h 214682"/>
                <a:gd name="connsiteX32" fmla="*/ 42444 w 301881"/>
                <a:gd name="connsiteY32" fmla="*/ 214828 h 214682"/>
                <a:gd name="connsiteX33" fmla="*/ 49740 w 301881"/>
                <a:gd name="connsiteY33" fmla="*/ 208433 h 214682"/>
                <a:gd name="connsiteX34" fmla="*/ 139119 w 301881"/>
                <a:gd name="connsiteY34" fmla="*/ 53131 h 214682"/>
                <a:gd name="connsiteX35" fmla="*/ 150367 w 301881"/>
                <a:gd name="connsiteY35" fmla="*/ 206910 h 214682"/>
                <a:gd name="connsiteX36" fmla="*/ 155231 w 301881"/>
                <a:gd name="connsiteY36" fmla="*/ 214828 h 214682"/>
                <a:gd name="connsiteX37" fmla="*/ 162528 w 301881"/>
                <a:gd name="connsiteY37" fmla="*/ 209042 h 214682"/>
                <a:gd name="connsiteX38" fmla="*/ 262243 w 301881"/>
                <a:gd name="connsiteY38" fmla="*/ 35469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881" h="214682">
                  <a:moveTo>
                    <a:pt x="262243" y="35469"/>
                  </a:moveTo>
                  <a:cubicBezTo>
                    <a:pt x="269843" y="22070"/>
                    <a:pt x="277139" y="11108"/>
                    <a:pt x="296292" y="9585"/>
                  </a:cubicBezTo>
                  <a:cubicBezTo>
                    <a:pt x="299028" y="9281"/>
                    <a:pt x="302068" y="9281"/>
                    <a:pt x="302068" y="3495"/>
                  </a:cubicBezTo>
                  <a:cubicBezTo>
                    <a:pt x="302068" y="2277"/>
                    <a:pt x="300852" y="145"/>
                    <a:pt x="298420" y="145"/>
                  </a:cubicBezTo>
                  <a:cubicBezTo>
                    <a:pt x="291124" y="145"/>
                    <a:pt x="282611" y="1059"/>
                    <a:pt x="275011" y="1059"/>
                  </a:cubicBezTo>
                  <a:cubicBezTo>
                    <a:pt x="264675" y="1059"/>
                    <a:pt x="253427" y="145"/>
                    <a:pt x="243394" y="145"/>
                  </a:cubicBezTo>
                  <a:cubicBezTo>
                    <a:pt x="241570" y="145"/>
                    <a:pt x="237618" y="145"/>
                    <a:pt x="237618" y="5931"/>
                  </a:cubicBezTo>
                  <a:cubicBezTo>
                    <a:pt x="237618" y="9281"/>
                    <a:pt x="240354" y="9585"/>
                    <a:pt x="242178" y="9585"/>
                  </a:cubicBezTo>
                  <a:cubicBezTo>
                    <a:pt x="249474" y="9890"/>
                    <a:pt x="260115" y="12326"/>
                    <a:pt x="260115" y="21461"/>
                  </a:cubicBezTo>
                  <a:cubicBezTo>
                    <a:pt x="260115" y="24811"/>
                    <a:pt x="258595" y="27247"/>
                    <a:pt x="256163" y="31510"/>
                  </a:cubicBezTo>
                  <a:lnTo>
                    <a:pt x="174080" y="174936"/>
                  </a:lnTo>
                  <a:lnTo>
                    <a:pt x="162832" y="23897"/>
                  </a:lnTo>
                  <a:cubicBezTo>
                    <a:pt x="162528" y="17807"/>
                    <a:pt x="161920" y="9890"/>
                    <a:pt x="184112" y="9585"/>
                  </a:cubicBezTo>
                  <a:cubicBezTo>
                    <a:pt x="189280" y="9585"/>
                    <a:pt x="192321" y="9585"/>
                    <a:pt x="192321" y="3495"/>
                  </a:cubicBezTo>
                  <a:cubicBezTo>
                    <a:pt x="192321" y="450"/>
                    <a:pt x="188976" y="145"/>
                    <a:pt x="187760" y="145"/>
                  </a:cubicBezTo>
                  <a:cubicBezTo>
                    <a:pt x="175600" y="145"/>
                    <a:pt x="162832" y="1059"/>
                    <a:pt x="150671" y="1059"/>
                  </a:cubicBezTo>
                  <a:cubicBezTo>
                    <a:pt x="143679" y="1059"/>
                    <a:pt x="125742" y="145"/>
                    <a:pt x="118750" y="145"/>
                  </a:cubicBezTo>
                  <a:cubicBezTo>
                    <a:pt x="116926" y="145"/>
                    <a:pt x="112974" y="145"/>
                    <a:pt x="112974" y="6235"/>
                  </a:cubicBezTo>
                  <a:cubicBezTo>
                    <a:pt x="112974" y="9585"/>
                    <a:pt x="116014" y="9585"/>
                    <a:pt x="120270" y="9585"/>
                  </a:cubicBezTo>
                  <a:cubicBezTo>
                    <a:pt x="133647" y="9585"/>
                    <a:pt x="135775" y="11412"/>
                    <a:pt x="136383" y="17198"/>
                  </a:cubicBezTo>
                  <a:lnTo>
                    <a:pt x="138207" y="40646"/>
                  </a:lnTo>
                  <a:lnTo>
                    <a:pt x="61292" y="174936"/>
                  </a:lnTo>
                  <a:lnTo>
                    <a:pt x="49740" y="20548"/>
                  </a:lnTo>
                  <a:cubicBezTo>
                    <a:pt x="49740" y="16893"/>
                    <a:pt x="49740" y="9890"/>
                    <a:pt x="72845" y="9585"/>
                  </a:cubicBezTo>
                  <a:cubicBezTo>
                    <a:pt x="75885" y="9585"/>
                    <a:pt x="79229" y="9585"/>
                    <a:pt x="79229" y="3495"/>
                  </a:cubicBezTo>
                  <a:cubicBezTo>
                    <a:pt x="79229" y="145"/>
                    <a:pt x="75581" y="145"/>
                    <a:pt x="74973" y="145"/>
                  </a:cubicBezTo>
                  <a:cubicBezTo>
                    <a:pt x="62812" y="145"/>
                    <a:pt x="50044" y="1059"/>
                    <a:pt x="37579" y="1059"/>
                  </a:cubicBezTo>
                  <a:cubicBezTo>
                    <a:pt x="26939" y="1059"/>
                    <a:pt x="15995" y="145"/>
                    <a:pt x="5658" y="145"/>
                  </a:cubicBezTo>
                  <a:cubicBezTo>
                    <a:pt x="4138" y="145"/>
                    <a:pt x="186" y="145"/>
                    <a:pt x="186" y="5931"/>
                  </a:cubicBezTo>
                  <a:cubicBezTo>
                    <a:pt x="186" y="9585"/>
                    <a:pt x="2922" y="9585"/>
                    <a:pt x="7786" y="9585"/>
                  </a:cubicBezTo>
                  <a:cubicBezTo>
                    <a:pt x="22987" y="9585"/>
                    <a:pt x="23291" y="12326"/>
                    <a:pt x="23899" y="20852"/>
                  </a:cubicBezTo>
                  <a:lnTo>
                    <a:pt x="37579" y="206910"/>
                  </a:lnTo>
                  <a:cubicBezTo>
                    <a:pt x="37883" y="212392"/>
                    <a:pt x="38187" y="214828"/>
                    <a:pt x="42444" y="214828"/>
                  </a:cubicBezTo>
                  <a:cubicBezTo>
                    <a:pt x="46092" y="214828"/>
                    <a:pt x="47004" y="213001"/>
                    <a:pt x="49740" y="208433"/>
                  </a:cubicBezTo>
                  <a:lnTo>
                    <a:pt x="139119" y="53131"/>
                  </a:lnTo>
                  <a:lnTo>
                    <a:pt x="150367" y="206910"/>
                  </a:lnTo>
                  <a:cubicBezTo>
                    <a:pt x="150975" y="213305"/>
                    <a:pt x="151583" y="214828"/>
                    <a:pt x="155231" y="214828"/>
                  </a:cubicBezTo>
                  <a:cubicBezTo>
                    <a:pt x="159183" y="214828"/>
                    <a:pt x="161008" y="211783"/>
                    <a:pt x="162528" y="209042"/>
                  </a:cubicBezTo>
                  <a:lnTo>
                    <a:pt x="262243" y="3546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3" name="Freeform: Shape 5332">
              <a:extLst>
                <a:ext uri="{FF2B5EF4-FFF2-40B4-BE49-F238E27FC236}">
                  <a16:creationId xmlns:a16="http://schemas.microsoft.com/office/drawing/2014/main" id="{3F0A9EA6-AC43-C39E-A809-47375DC57D18}"/>
                </a:ext>
              </a:extLst>
            </p:cNvPr>
            <p:cNvSpPr/>
            <p:nvPr>
              <p:custDataLst>
                <p:tags r:id="rId98"/>
              </p:custDataLst>
            </p:nvPr>
          </p:nvSpPr>
          <p:spPr>
            <a:xfrm>
              <a:off x="7425507" y="6801827"/>
              <a:ext cx="122789" cy="139619"/>
            </a:xfrm>
            <a:custGeom>
              <a:avLst/>
              <a:gdLst>
                <a:gd name="connsiteX0" fmla="*/ 88085 w 122789"/>
                <a:gd name="connsiteY0" fmla="*/ 64308 h 139619"/>
                <a:gd name="connsiteX1" fmla="*/ 45098 w 122789"/>
                <a:gd name="connsiteY1" fmla="*/ 147 h 139619"/>
                <a:gd name="connsiteX2" fmla="*/ 15731 w 122789"/>
                <a:gd name="connsiteY2" fmla="*/ 12510 h 139619"/>
                <a:gd name="connsiteX3" fmla="*/ 196 w 122789"/>
                <a:gd name="connsiteY3" fmla="*/ 38515 h 139619"/>
                <a:gd name="connsiteX4" fmla="*/ 3601 w 122789"/>
                <a:gd name="connsiteY4" fmla="*/ 41073 h 139619"/>
                <a:gd name="connsiteX5" fmla="*/ 7644 w 122789"/>
                <a:gd name="connsiteY5" fmla="*/ 37450 h 139619"/>
                <a:gd name="connsiteX6" fmla="*/ 42119 w 122789"/>
                <a:gd name="connsiteY6" fmla="*/ 17199 h 139619"/>
                <a:gd name="connsiteX7" fmla="*/ 80849 w 122789"/>
                <a:gd name="connsiteY7" fmla="*/ 73261 h 139619"/>
                <a:gd name="connsiteX8" fmla="*/ 79360 w 122789"/>
                <a:gd name="connsiteY8" fmla="*/ 88608 h 139619"/>
                <a:gd name="connsiteX9" fmla="*/ 68081 w 122789"/>
                <a:gd name="connsiteY9" fmla="*/ 134651 h 139619"/>
                <a:gd name="connsiteX10" fmla="*/ 71699 w 122789"/>
                <a:gd name="connsiteY10" fmla="*/ 139766 h 139619"/>
                <a:gd name="connsiteX11" fmla="*/ 78934 w 122789"/>
                <a:gd name="connsiteY11" fmla="*/ 128682 h 139619"/>
                <a:gd name="connsiteX12" fmla="*/ 87234 w 122789"/>
                <a:gd name="connsiteY12" fmla="*/ 89248 h 139619"/>
                <a:gd name="connsiteX13" fmla="*/ 104471 w 122789"/>
                <a:gd name="connsiteY13" fmla="*/ 42779 h 139619"/>
                <a:gd name="connsiteX14" fmla="*/ 121921 w 122789"/>
                <a:gd name="connsiteY14" fmla="*/ 7607 h 139619"/>
                <a:gd name="connsiteX15" fmla="*/ 122985 w 122789"/>
                <a:gd name="connsiteY15" fmla="*/ 4836 h 139619"/>
                <a:gd name="connsiteX16" fmla="*/ 119580 w 122789"/>
                <a:gd name="connsiteY16" fmla="*/ 2278 h 139619"/>
                <a:gd name="connsiteX17" fmla="*/ 116388 w 122789"/>
                <a:gd name="connsiteY17" fmla="*/ 3344 h 139619"/>
                <a:gd name="connsiteX18" fmla="*/ 88085 w 122789"/>
                <a:gd name="connsiteY18" fmla="*/ 64308 h 13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89" h="139619">
                  <a:moveTo>
                    <a:pt x="88085" y="64308"/>
                  </a:moveTo>
                  <a:cubicBezTo>
                    <a:pt x="87021" y="51945"/>
                    <a:pt x="79785" y="147"/>
                    <a:pt x="45098" y="147"/>
                  </a:cubicBezTo>
                  <a:cubicBezTo>
                    <a:pt x="32542" y="147"/>
                    <a:pt x="21689" y="6968"/>
                    <a:pt x="15731" y="12510"/>
                  </a:cubicBezTo>
                  <a:cubicBezTo>
                    <a:pt x="2749" y="24234"/>
                    <a:pt x="196" y="37876"/>
                    <a:pt x="196" y="38515"/>
                  </a:cubicBezTo>
                  <a:cubicBezTo>
                    <a:pt x="196" y="41073"/>
                    <a:pt x="2962" y="41073"/>
                    <a:pt x="3601" y="41073"/>
                  </a:cubicBezTo>
                  <a:cubicBezTo>
                    <a:pt x="6367" y="41073"/>
                    <a:pt x="6580" y="40647"/>
                    <a:pt x="7644" y="37450"/>
                  </a:cubicBezTo>
                  <a:cubicBezTo>
                    <a:pt x="12113" y="24873"/>
                    <a:pt x="27861" y="17199"/>
                    <a:pt x="42119" y="17199"/>
                  </a:cubicBezTo>
                  <a:cubicBezTo>
                    <a:pt x="76381" y="17199"/>
                    <a:pt x="80849" y="51518"/>
                    <a:pt x="80849" y="73261"/>
                  </a:cubicBezTo>
                  <a:cubicBezTo>
                    <a:pt x="80849" y="83919"/>
                    <a:pt x="80211" y="86263"/>
                    <a:pt x="79360" y="88608"/>
                  </a:cubicBezTo>
                  <a:cubicBezTo>
                    <a:pt x="74465" y="104595"/>
                    <a:pt x="68081" y="128256"/>
                    <a:pt x="68081" y="134651"/>
                  </a:cubicBezTo>
                  <a:cubicBezTo>
                    <a:pt x="68081" y="136995"/>
                    <a:pt x="68932" y="139766"/>
                    <a:pt x="71699" y="139766"/>
                  </a:cubicBezTo>
                  <a:cubicBezTo>
                    <a:pt x="73188" y="139766"/>
                    <a:pt x="75529" y="139766"/>
                    <a:pt x="78934" y="128682"/>
                  </a:cubicBezTo>
                  <a:cubicBezTo>
                    <a:pt x="81488" y="120369"/>
                    <a:pt x="85531" y="104595"/>
                    <a:pt x="87234" y="89248"/>
                  </a:cubicBezTo>
                  <a:cubicBezTo>
                    <a:pt x="88085" y="81787"/>
                    <a:pt x="100002" y="53010"/>
                    <a:pt x="104471" y="42779"/>
                  </a:cubicBezTo>
                  <a:cubicBezTo>
                    <a:pt x="107450" y="36171"/>
                    <a:pt x="111919" y="26152"/>
                    <a:pt x="121921" y="7607"/>
                  </a:cubicBezTo>
                  <a:cubicBezTo>
                    <a:pt x="122560" y="6541"/>
                    <a:pt x="122985" y="5689"/>
                    <a:pt x="122985" y="4836"/>
                  </a:cubicBezTo>
                  <a:cubicBezTo>
                    <a:pt x="122985" y="2278"/>
                    <a:pt x="120219" y="2278"/>
                    <a:pt x="119580" y="2278"/>
                  </a:cubicBezTo>
                  <a:cubicBezTo>
                    <a:pt x="118942" y="2278"/>
                    <a:pt x="117027" y="2278"/>
                    <a:pt x="116388" y="3344"/>
                  </a:cubicBezTo>
                  <a:cubicBezTo>
                    <a:pt x="113835" y="7820"/>
                    <a:pt x="97661" y="38302"/>
                    <a:pt x="88085" y="64308"/>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4" name="Freeform: Shape 5333">
              <a:extLst>
                <a:ext uri="{FF2B5EF4-FFF2-40B4-BE49-F238E27FC236}">
                  <a16:creationId xmlns:a16="http://schemas.microsoft.com/office/drawing/2014/main" id="{4DC5036C-DC8B-19A2-AE71-D978E9FC29E7}"/>
                </a:ext>
              </a:extLst>
            </p:cNvPr>
            <p:cNvSpPr/>
            <p:nvPr>
              <p:custDataLst>
                <p:tags r:id="rId99"/>
              </p:custDataLst>
            </p:nvPr>
          </p:nvSpPr>
          <p:spPr>
            <a:xfrm>
              <a:off x="7660801" y="6621768"/>
              <a:ext cx="41649" cy="304514"/>
            </a:xfrm>
            <a:custGeom>
              <a:avLst/>
              <a:gdLst>
                <a:gd name="connsiteX0" fmla="*/ 41852 w 41649"/>
                <a:gd name="connsiteY0" fmla="*/ 304659 h 304514"/>
                <a:gd name="connsiteX1" fmla="*/ 41852 w 41649"/>
                <a:gd name="connsiteY1" fmla="*/ 292479 h 304514"/>
                <a:gd name="connsiteX2" fmla="*/ 12363 w 41649"/>
                <a:gd name="connsiteY2" fmla="*/ 292479 h 304514"/>
                <a:gd name="connsiteX3" fmla="*/ 12363 w 41649"/>
                <a:gd name="connsiteY3" fmla="*/ 12326 h 304514"/>
                <a:gd name="connsiteX4" fmla="*/ 41852 w 41649"/>
                <a:gd name="connsiteY4" fmla="*/ 12326 h 304514"/>
                <a:gd name="connsiteX5" fmla="*/ 41852 w 41649"/>
                <a:gd name="connsiteY5" fmla="*/ 145 h 304514"/>
                <a:gd name="connsiteX6" fmla="*/ 202 w 41649"/>
                <a:gd name="connsiteY6" fmla="*/ 145 h 304514"/>
                <a:gd name="connsiteX7" fmla="*/ 202 w 41649"/>
                <a:gd name="connsiteY7" fmla="*/ 304659 h 304514"/>
                <a:gd name="connsiteX8" fmla="*/ 41852 w 41649"/>
                <a:gd name="connsiteY8" fmla="*/ 304659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852" y="304659"/>
                  </a:moveTo>
                  <a:lnTo>
                    <a:pt x="41852" y="292479"/>
                  </a:lnTo>
                  <a:lnTo>
                    <a:pt x="12363" y="292479"/>
                  </a:lnTo>
                  <a:lnTo>
                    <a:pt x="12363" y="12326"/>
                  </a:lnTo>
                  <a:lnTo>
                    <a:pt x="41852" y="12326"/>
                  </a:lnTo>
                  <a:lnTo>
                    <a:pt x="41852" y="145"/>
                  </a:lnTo>
                  <a:lnTo>
                    <a:pt x="202" y="145"/>
                  </a:lnTo>
                  <a:lnTo>
                    <a:pt x="202" y="304659"/>
                  </a:lnTo>
                  <a:lnTo>
                    <a:pt x="41852" y="30465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5" name="Freeform: Shape 5334">
              <a:extLst>
                <a:ext uri="{FF2B5EF4-FFF2-40B4-BE49-F238E27FC236}">
                  <a16:creationId xmlns:a16="http://schemas.microsoft.com/office/drawing/2014/main" id="{9BDD296D-BF73-396C-3B79-54D46BAA666C}"/>
                </a:ext>
              </a:extLst>
            </p:cNvPr>
            <p:cNvSpPr/>
            <p:nvPr>
              <p:custDataLst>
                <p:tags r:id="rId100"/>
              </p:custDataLst>
            </p:nvPr>
          </p:nvSpPr>
          <p:spPr>
            <a:xfrm>
              <a:off x="7720624" y="6642170"/>
              <a:ext cx="255976" cy="207983"/>
            </a:xfrm>
            <a:custGeom>
              <a:avLst/>
              <a:gdLst>
                <a:gd name="connsiteX0" fmla="*/ 62223 w 255976"/>
                <a:gd name="connsiteY0" fmla="*/ 6844 h 207983"/>
                <a:gd name="connsiteX1" fmla="*/ 51583 w 255976"/>
                <a:gd name="connsiteY1" fmla="*/ 145 h 207983"/>
                <a:gd name="connsiteX2" fmla="*/ 205 w 255976"/>
                <a:gd name="connsiteY2" fmla="*/ 145 h 207983"/>
                <a:gd name="connsiteX3" fmla="*/ 205 w 255976"/>
                <a:gd name="connsiteY3" fmla="*/ 9585 h 207983"/>
                <a:gd name="connsiteX4" fmla="*/ 7501 w 255976"/>
                <a:gd name="connsiteY4" fmla="*/ 9585 h 207983"/>
                <a:gd name="connsiteX5" fmla="*/ 31518 w 255976"/>
                <a:gd name="connsiteY5" fmla="*/ 23897 h 207983"/>
                <a:gd name="connsiteX6" fmla="*/ 31518 w 255976"/>
                <a:gd name="connsiteY6" fmla="*/ 176154 h 207983"/>
                <a:gd name="connsiteX7" fmla="*/ 205 w 255976"/>
                <a:gd name="connsiteY7" fmla="*/ 198688 h 207983"/>
                <a:gd name="connsiteX8" fmla="*/ 205 w 255976"/>
                <a:gd name="connsiteY8" fmla="*/ 208128 h 207983"/>
                <a:gd name="connsiteX9" fmla="*/ 35774 w 255976"/>
                <a:gd name="connsiteY9" fmla="*/ 207215 h 207983"/>
                <a:gd name="connsiteX10" fmla="*/ 71344 w 255976"/>
                <a:gd name="connsiteY10" fmla="*/ 208128 h 207983"/>
                <a:gd name="connsiteX11" fmla="*/ 71344 w 255976"/>
                <a:gd name="connsiteY11" fmla="*/ 198688 h 207983"/>
                <a:gd name="connsiteX12" fmla="*/ 40031 w 255976"/>
                <a:gd name="connsiteY12" fmla="*/ 176154 h 207983"/>
                <a:gd name="connsiteX13" fmla="*/ 40031 w 255976"/>
                <a:gd name="connsiteY13" fmla="*/ 12021 h 207983"/>
                <a:gd name="connsiteX14" fmla="*/ 40334 w 255976"/>
                <a:gd name="connsiteY14" fmla="*/ 12021 h 207983"/>
                <a:gd name="connsiteX15" fmla="*/ 113601 w 255976"/>
                <a:gd name="connsiteY15" fmla="*/ 201429 h 207983"/>
                <a:gd name="connsiteX16" fmla="*/ 119681 w 255976"/>
                <a:gd name="connsiteY16" fmla="*/ 208128 h 207983"/>
                <a:gd name="connsiteX17" fmla="*/ 125153 w 255976"/>
                <a:gd name="connsiteY17" fmla="*/ 202343 h 207983"/>
                <a:gd name="connsiteX18" fmla="*/ 199940 w 255976"/>
                <a:gd name="connsiteY18" fmla="*/ 9585 h 207983"/>
                <a:gd name="connsiteX19" fmla="*/ 200244 w 255976"/>
                <a:gd name="connsiteY19" fmla="*/ 9585 h 207983"/>
                <a:gd name="connsiteX20" fmla="*/ 200244 w 255976"/>
                <a:gd name="connsiteY20" fmla="*/ 184376 h 207983"/>
                <a:gd name="connsiteX21" fmla="*/ 176227 w 255976"/>
                <a:gd name="connsiteY21" fmla="*/ 198688 h 207983"/>
                <a:gd name="connsiteX22" fmla="*/ 168931 w 255976"/>
                <a:gd name="connsiteY22" fmla="*/ 198688 h 207983"/>
                <a:gd name="connsiteX23" fmla="*/ 168931 w 255976"/>
                <a:gd name="connsiteY23" fmla="*/ 208128 h 207983"/>
                <a:gd name="connsiteX24" fmla="*/ 212708 w 255976"/>
                <a:gd name="connsiteY24" fmla="*/ 207215 h 207983"/>
                <a:gd name="connsiteX25" fmla="*/ 256182 w 255976"/>
                <a:gd name="connsiteY25" fmla="*/ 208128 h 207983"/>
                <a:gd name="connsiteX26" fmla="*/ 256182 w 255976"/>
                <a:gd name="connsiteY26" fmla="*/ 198688 h 207983"/>
                <a:gd name="connsiteX27" fmla="*/ 248885 w 255976"/>
                <a:gd name="connsiteY27" fmla="*/ 198688 h 207983"/>
                <a:gd name="connsiteX28" fmla="*/ 224869 w 255976"/>
                <a:gd name="connsiteY28" fmla="*/ 184376 h 207983"/>
                <a:gd name="connsiteX29" fmla="*/ 224869 w 255976"/>
                <a:gd name="connsiteY29" fmla="*/ 23897 h 207983"/>
                <a:gd name="connsiteX30" fmla="*/ 248885 w 255976"/>
                <a:gd name="connsiteY30" fmla="*/ 9585 h 207983"/>
                <a:gd name="connsiteX31" fmla="*/ 256182 w 255976"/>
                <a:gd name="connsiteY31" fmla="*/ 9585 h 207983"/>
                <a:gd name="connsiteX32" fmla="*/ 256182 w 255976"/>
                <a:gd name="connsiteY32" fmla="*/ 145 h 207983"/>
                <a:gd name="connsiteX33" fmla="*/ 204804 w 255976"/>
                <a:gd name="connsiteY33" fmla="*/ 145 h 207983"/>
                <a:gd name="connsiteX34" fmla="*/ 194772 w 255976"/>
                <a:gd name="connsiteY34" fmla="*/ 5931 h 207983"/>
                <a:gd name="connsiteX35" fmla="*/ 128193 w 255976"/>
                <a:gd name="connsiteY35" fmla="*/ 177372 h 207983"/>
                <a:gd name="connsiteX36" fmla="*/ 62223 w 255976"/>
                <a:gd name="connsiteY36" fmla="*/ 6844 h 20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5976" h="207983">
                  <a:moveTo>
                    <a:pt x="62223" y="6844"/>
                  </a:moveTo>
                  <a:cubicBezTo>
                    <a:pt x="59487" y="145"/>
                    <a:pt x="58575" y="145"/>
                    <a:pt x="51583" y="145"/>
                  </a:cubicBezTo>
                  <a:lnTo>
                    <a:pt x="205" y="145"/>
                  </a:lnTo>
                  <a:lnTo>
                    <a:pt x="205" y="9585"/>
                  </a:lnTo>
                  <a:lnTo>
                    <a:pt x="7501" y="9585"/>
                  </a:lnTo>
                  <a:cubicBezTo>
                    <a:pt x="30910" y="9585"/>
                    <a:pt x="31518" y="12935"/>
                    <a:pt x="31518" y="23897"/>
                  </a:cubicBezTo>
                  <a:lnTo>
                    <a:pt x="31518" y="176154"/>
                  </a:lnTo>
                  <a:cubicBezTo>
                    <a:pt x="31518" y="184376"/>
                    <a:pt x="31518" y="198688"/>
                    <a:pt x="205" y="198688"/>
                  </a:cubicBezTo>
                  <a:lnTo>
                    <a:pt x="205" y="208128"/>
                  </a:lnTo>
                  <a:cubicBezTo>
                    <a:pt x="10846" y="207824"/>
                    <a:pt x="25742" y="207215"/>
                    <a:pt x="35774" y="207215"/>
                  </a:cubicBezTo>
                  <a:cubicBezTo>
                    <a:pt x="45807" y="207215"/>
                    <a:pt x="60703" y="207824"/>
                    <a:pt x="71344" y="208128"/>
                  </a:cubicBezTo>
                  <a:lnTo>
                    <a:pt x="71344" y="198688"/>
                  </a:lnTo>
                  <a:cubicBezTo>
                    <a:pt x="40031" y="198688"/>
                    <a:pt x="40031" y="184376"/>
                    <a:pt x="40031" y="176154"/>
                  </a:cubicBezTo>
                  <a:lnTo>
                    <a:pt x="40031" y="12021"/>
                  </a:lnTo>
                  <a:lnTo>
                    <a:pt x="40334" y="12021"/>
                  </a:lnTo>
                  <a:lnTo>
                    <a:pt x="113601" y="201429"/>
                  </a:lnTo>
                  <a:cubicBezTo>
                    <a:pt x="115121" y="205388"/>
                    <a:pt x="116641" y="208128"/>
                    <a:pt x="119681" y="208128"/>
                  </a:cubicBezTo>
                  <a:cubicBezTo>
                    <a:pt x="123025" y="208128"/>
                    <a:pt x="123937" y="205692"/>
                    <a:pt x="125153" y="202343"/>
                  </a:cubicBezTo>
                  <a:lnTo>
                    <a:pt x="199940" y="9585"/>
                  </a:lnTo>
                  <a:lnTo>
                    <a:pt x="200244" y="9585"/>
                  </a:lnTo>
                  <a:lnTo>
                    <a:pt x="200244" y="184376"/>
                  </a:lnTo>
                  <a:cubicBezTo>
                    <a:pt x="200244" y="195339"/>
                    <a:pt x="199636" y="198688"/>
                    <a:pt x="176227" y="198688"/>
                  </a:cubicBezTo>
                  <a:lnTo>
                    <a:pt x="168931" y="198688"/>
                  </a:lnTo>
                  <a:lnTo>
                    <a:pt x="168931" y="208128"/>
                  </a:lnTo>
                  <a:cubicBezTo>
                    <a:pt x="180179" y="207215"/>
                    <a:pt x="200852" y="207215"/>
                    <a:pt x="212708" y="207215"/>
                  </a:cubicBezTo>
                  <a:cubicBezTo>
                    <a:pt x="224565" y="207215"/>
                    <a:pt x="244933" y="207215"/>
                    <a:pt x="256182" y="208128"/>
                  </a:cubicBezTo>
                  <a:lnTo>
                    <a:pt x="256182" y="198688"/>
                  </a:lnTo>
                  <a:lnTo>
                    <a:pt x="248885" y="198688"/>
                  </a:lnTo>
                  <a:cubicBezTo>
                    <a:pt x="225477" y="198688"/>
                    <a:pt x="224869" y="195339"/>
                    <a:pt x="224869" y="184376"/>
                  </a:cubicBezTo>
                  <a:lnTo>
                    <a:pt x="224869" y="23897"/>
                  </a:lnTo>
                  <a:cubicBezTo>
                    <a:pt x="224869" y="12935"/>
                    <a:pt x="225477" y="9585"/>
                    <a:pt x="248885" y="9585"/>
                  </a:cubicBezTo>
                  <a:lnTo>
                    <a:pt x="256182" y="9585"/>
                  </a:lnTo>
                  <a:lnTo>
                    <a:pt x="256182" y="145"/>
                  </a:lnTo>
                  <a:lnTo>
                    <a:pt x="204804" y="145"/>
                  </a:lnTo>
                  <a:cubicBezTo>
                    <a:pt x="196900" y="145"/>
                    <a:pt x="196900" y="450"/>
                    <a:pt x="194772" y="5931"/>
                  </a:cubicBezTo>
                  <a:lnTo>
                    <a:pt x="128193" y="177372"/>
                  </a:lnTo>
                  <a:lnTo>
                    <a:pt x="62223" y="6844"/>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6" name="Freeform: Shape 5335">
              <a:extLst>
                <a:ext uri="{FF2B5EF4-FFF2-40B4-BE49-F238E27FC236}">
                  <a16:creationId xmlns:a16="http://schemas.microsoft.com/office/drawing/2014/main" id="{3EF917A3-2954-B306-2F8C-C8DEA4CAAD41}"/>
                </a:ext>
              </a:extLst>
            </p:cNvPr>
            <p:cNvSpPr/>
            <p:nvPr>
              <p:custDataLst>
                <p:tags r:id="rId101"/>
              </p:custDataLst>
            </p:nvPr>
          </p:nvSpPr>
          <p:spPr>
            <a:xfrm>
              <a:off x="7996564" y="6713731"/>
              <a:ext cx="117651" cy="139772"/>
            </a:xfrm>
            <a:custGeom>
              <a:avLst/>
              <a:gdLst>
                <a:gd name="connsiteX0" fmla="*/ 25751 w 117651"/>
                <a:gd name="connsiteY0" fmla="*/ 59830 h 139772"/>
                <a:gd name="connsiteX1" fmla="*/ 63448 w 117651"/>
                <a:gd name="connsiteY1" fmla="*/ 6844 h 139772"/>
                <a:gd name="connsiteX2" fmla="*/ 97801 w 117651"/>
                <a:gd name="connsiteY2" fmla="*/ 59830 h 139772"/>
                <a:gd name="connsiteX3" fmla="*/ 25751 w 117651"/>
                <a:gd name="connsiteY3" fmla="*/ 59830 h 139772"/>
                <a:gd name="connsiteX4" fmla="*/ 25447 w 117651"/>
                <a:gd name="connsiteY4" fmla="*/ 66225 h 139772"/>
                <a:gd name="connsiteX5" fmla="*/ 110266 w 117651"/>
                <a:gd name="connsiteY5" fmla="*/ 66225 h 139772"/>
                <a:gd name="connsiteX6" fmla="*/ 117866 w 117651"/>
                <a:gd name="connsiteY6" fmla="*/ 59830 h 139772"/>
                <a:gd name="connsiteX7" fmla="*/ 63448 w 117651"/>
                <a:gd name="connsiteY7" fmla="*/ 145 h 139772"/>
                <a:gd name="connsiteX8" fmla="*/ 214 w 117651"/>
                <a:gd name="connsiteY8" fmla="*/ 69574 h 139772"/>
                <a:gd name="connsiteX9" fmla="*/ 67097 w 117651"/>
                <a:gd name="connsiteY9" fmla="*/ 139917 h 139772"/>
                <a:gd name="connsiteX10" fmla="*/ 117866 w 117651"/>
                <a:gd name="connsiteY10" fmla="*/ 100330 h 139772"/>
                <a:gd name="connsiteX11" fmla="*/ 113914 w 117651"/>
                <a:gd name="connsiteY11" fmla="*/ 96676 h 139772"/>
                <a:gd name="connsiteX12" fmla="*/ 109962 w 117651"/>
                <a:gd name="connsiteY12" fmla="*/ 100939 h 139772"/>
                <a:gd name="connsiteX13" fmla="*/ 68921 w 117651"/>
                <a:gd name="connsiteY13" fmla="*/ 132304 h 139772"/>
                <a:gd name="connsiteX14" fmla="*/ 34567 w 117651"/>
                <a:gd name="connsiteY14" fmla="*/ 111902 h 139772"/>
                <a:gd name="connsiteX15" fmla="*/ 25447 w 117651"/>
                <a:gd name="connsiteY15" fmla="*/ 66225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51" h="139772">
                  <a:moveTo>
                    <a:pt x="25751" y="59830"/>
                  </a:moveTo>
                  <a:cubicBezTo>
                    <a:pt x="27575" y="14457"/>
                    <a:pt x="53112" y="6844"/>
                    <a:pt x="63448" y="6844"/>
                  </a:cubicBezTo>
                  <a:cubicBezTo>
                    <a:pt x="94761" y="6844"/>
                    <a:pt x="97801" y="47954"/>
                    <a:pt x="97801" y="59830"/>
                  </a:cubicBezTo>
                  <a:lnTo>
                    <a:pt x="25751" y="59830"/>
                  </a:lnTo>
                  <a:close/>
                  <a:moveTo>
                    <a:pt x="25447" y="66225"/>
                  </a:moveTo>
                  <a:lnTo>
                    <a:pt x="110266" y="66225"/>
                  </a:lnTo>
                  <a:cubicBezTo>
                    <a:pt x="116954" y="66225"/>
                    <a:pt x="117866" y="66225"/>
                    <a:pt x="117866" y="59830"/>
                  </a:cubicBezTo>
                  <a:cubicBezTo>
                    <a:pt x="117866" y="29683"/>
                    <a:pt x="101450" y="145"/>
                    <a:pt x="63448" y="145"/>
                  </a:cubicBezTo>
                  <a:cubicBezTo>
                    <a:pt x="28183" y="145"/>
                    <a:pt x="214" y="31510"/>
                    <a:pt x="214" y="69574"/>
                  </a:cubicBezTo>
                  <a:cubicBezTo>
                    <a:pt x="214" y="110379"/>
                    <a:pt x="32135" y="139917"/>
                    <a:pt x="67097" y="139917"/>
                  </a:cubicBezTo>
                  <a:cubicBezTo>
                    <a:pt x="104186" y="139917"/>
                    <a:pt x="117866" y="106116"/>
                    <a:pt x="117866" y="100330"/>
                  </a:cubicBezTo>
                  <a:cubicBezTo>
                    <a:pt x="117866" y="97285"/>
                    <a:pt x="115434" y="96676"/>
                    <a:pt x="113914" y="96676"/>
                  </a:cubicBezTo>
                  <a:cubicBezTo>
                    <a:pt x="111178" y="96676"/>
                    <a:pt x="110570" y="98503"/>
                    <a:pt x="109962" y="100939"/>
                  </a:cubicBezTo>
                  <a:cubicBezTo>
                    <a:pt x="99322" y="132304"/>
                    <a:pt x="71961" y="132304"/>
                    <a:pt x="68921" y="132304"/>
                  </a:cubicBezTo>
                  <a:cubicBezTo>
                    <a:pt x="53720" y="132304"/>
                    <a:pt x="41560" y="123169"/>
                    <a:pt x="34567" y="111902"/>
                  </a:cubicBezTo>
                  <a:cubicBezTo>
                    <a:pt x="25447" y="97285"/>
                    <a:pt x="25447" y="77187"/>
                    <a:pt x="25447" y="66225"/>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7" name="Freeform: Shape 5336">
              <a:extLst>
                <a:ext uri="{FF2B5EF4-FFF2-40B4-BE49-F238E27FC236}">
                  <a16:creationId xmlns:a16="http://schemas.microsoft.com/office/drawing/2014/main" id="{B738391C-D066-98D1-EBAB-93D1FA8F5753}"/>
                </a:ext>
              </a:extLst>
            </p:cNvPr>
            <p:cNvSpPr/>
            <p:nvPr>
              <p:custDataLst>
                <p:tags r:id="rId102"/>
              </p:custDataLst>
            </p:nvPr>
          </p:nvSpPr>
          <p:spPr>
            <a:xfrm>
              <a:off x="8128944" y="6642170"/>
              <a:ext cx="216151" cy="214682"/>
            </a:xfrm>
            <a:custGeom>
              <a:avLst/>
              <a:gdLst>
                <a:gd name="connsiteX0" fmla="*/ 183233 w 216151"/>
                <a:gd name="connsiteY0" fmla="*/ 29988 h 214682"/>
                <a:gd name="connsiteX1" fmla="*/ 216370 w 216151"/>
                <a:gd name="connsiteY1" fmla="*/ 9585 h 214682"/>
                <a:gd name="connsiteX2" fmla="*/ 216370 w 216151"/>
                <a:gd name="connsiteY2" fmla="*/ 145 h 214682"/>
                <a:gd name="connsiteX3" fmla="*/ 186881 w 216151"/>
                <a:gd name="connsiteY3" fmla="*/ 1059 h 214682"/>
                <a:gd name="connsiteX4" fmla="*/ 152224 w 216151"/>
                <a:gd name="connsiteY4" fmla="*/ 145 h 214682"/>
                <a:gd name="connsiteX5" fmla="*/ 152224 w 216151"/>
                <a:gd name="connsiteY5" fmla="*/ 9585 h 214682"/>
                <a:gd name="connsiteX6" fmla="*/ 174416 w 216151"/>
                <a:gd name="connsiteY6" fmla="*/ 24811 h 214682"/>
                <a:gd name="connsiteX7" fmla="*/ 172896 w 216151"/>
                <a:gd name="connsiteY7" fmla="*/ 30901 h 214682"/>
                <a:gd name="connsiteX8" fmla="*/ 117263 w 216151"/>
                <a:gd name="connsiteY8" fmla="*/ 177677 h 214682"/>
                <a:gd name="connsiteX9" fmla="*/ 59197 w 216151"/>
                <a:gd name="connsiteY9" fmla="*/ 23897 h 214682"/>
                <a:gd name="connsiteX10" fmla="*/ 57373 w 216151"/>
                <a:gd name="connsiteY10" fmla="*/ 18416 h 214682"/>
                <a:gd name="connsiteX11" fmla="*/ 82301 w 216151"/>
                <a:gd name="connsiteY11" fmla="*/ 9585 h 214682"/>
                <a:gd name="connsiteX12" fmla="*/ 82301 w 216151"/>
                <a:gd name="connsiteY12" fmla="*/ 145 h 214682"/>
                <a:gd name="connsiteX13" fmla="*/ 38828 w 216151"/>
                <a:gd name="connsiteY13" fmla="*/ 1059 h 214682"/>
                <a:gd name="connsiteX14" fmla="*/ 219 w 216151"/>
                <a:gd name="connsiteY14" fmla="*/ 145 h 214682"/>
                <a:gd name="connsiteX15" fmla="*/ 219 w 216151"/>
                <a:gd name="connsiteY15" fmla="*/ 9585 h 214682"/>
                <a:gd name="connsiteX16" fmla="*/ 30012 w 216151"/>
                <a:gd name="connsiteY16" fmla="*/ 21157 h 214682"/>
                <a:gd name="connsiteX17" fmla="*/ 100542 w 216151"/>
                <a:gd name="connsiteY17" fmla="*/ 208128 h 214682"/>
                <a:gd name="connsiteX18" fmla="*/ 108142 w 216151"/>
                <a:gd name="connsiteY18" fmla="*/ 214828 h 214682"/>
                <a:gd name="connsiteX19" fmla="*/ 115439 w 216151"/>
                <a:gd name="connsiteY19" fmla="*/ 209042 h 214682"/>
                <a:gd name="connsiteX20" fmla="*/ 183233 w 216151"/>
                <a:gd name="connsiteY20" fmla="*/ 29988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151" h="214682">
                  <a:moveTo>
                    <a:pt x="183233" y="29988"/>
                  </a:moveTo>
                  <a:cubicBezTo>
                    <a:pt x="187489" y="18721"/>
                    <a:pt x="195697" y="9890"/>
                    <a:pt x="216370" y="9585"/>
                  </a:cubicBezTo>
                  <a:lnTo>
                    <a:pt x="216370" y="145"/>
                  </a:lnTo>
                  <a:cubicBezTo>
                    <a:pt x="206945" y="754"/>
                    <a:pt x="194785" y="1059"/>
                    <a:pt x="186881" y="1059"/>
                  </a:cubicBezTo>
                  <a:cubicBezTo>
                    <a:pt x="177761" y="1059"/>
                    <a:pt x="160128" y="450"/>
                    <a:pt x="152224" y="145"/>
                  </a:cubicBezTo>
                  <a:lnTo>
                    <a:pt x="152224" y="9585"/>
                  </a:lnTo>
                  <a:cubicBezTo>
                    <a:pt x="168032" y="9890"/>
                    <a:pt x="174416" y="17807"/>
                    <a:pt x="174416" y="24811"/>
                  </a:cubicBezTo>
                  <a:cubicBezTo>
                    <a:pt x="174416" y="27247"/>
                    <a:pt x="173504" y="29074"/>
                    <a:pt x="172896" y="30901"/>
                  </a:cubicBezTo>
                  <a:lnTo>
                    <a:pt x="117263" y="177677"/>
                  </a:lnTo>
                  <a:lnTo>
                    <a:pt x="59197" y="23897"/>
                  </a:lnTo>
                  <a:cubicBezTo>
                    <a:pt x="57373" y="19634"/>
                    <a:pt x="57373" y="19025"/>
                    <a:pt x="57373" y="18416"/>
                  </a:cubicBezTo>
                  <a:cubicBezTo>
                    <a:pt x="57373" y="9585"/>
                    <a:pt x="74701" y="9585"/>
                    <a:pt x="82301" y="9585"/>
                  </a:cubicBezTo>
                  <a:lnTo>
                    <a:pt x="82301" y="145"/>
                  </a:lnTo>
                  <a:cubicBezTo>
                    <a:pt x="71357" y="1059"/>
                    <a:pt x="50380" y="1059"/>
                    <a:pt x="38828" y="1059"/>
                  </a:cubicBezTo>
                  <a:cubicBezTo>
                    <a:pt x="24236" y="1059"/>
                    <a:pt x="11163" y="450"/>
                    <a:pt x="219" y="145"/>
                  </a:cubicBezTo>
                  <a:lnTo>
                    <a:pt x="219" y="9585"/>
                  </a:lnTo>
                  <a:cubicBezTo>
                    <a:pt x="19979" y="9585"/>
                    <a:pt x="25756" y="9585"/>
                    <a:pt x="30012" y="21157"/>
                  </a:cubicBezTo>
                  <a:lnTo>
                    <a:pt x="100542" y="208128"/>
                  </a:lnTo>
                  <a:cubicBezTo>
                    <a:pt x="102670" y="213914"/>
                    <a:pt x="104190" y="214828"/>
                    <a:pt x="108142" y="214828"/>
                  </a:cubicBezTo>
                  <a:cubicBezTo>
                    <a:pt x="113310" y="214828"/>
                    <a:pt x="113918" y="213305"/>
                    <a:pt x="115439" y="209042"/>
                  </a:cubicBezTo>
                  <a:lnTo>
                    <a:pt x="183233" y="29988"/>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8" name="Freeform: Shape 5337">
              <a:extLst>
                <a:ext uri="{FF2B5EF4-FFF2-40B4-BE49-F238E27FC236}">
                  <a16:creationId xmlns:a16="http://schemas.microsoft.com/office/drawing/2014/main" id="{0BEA4B5A-F714-8DE6-2888-58F759F4CCE0}"/>
                </a:ext>
              </a:extLst>
            </p:cNvPr>
            <p:cNvSpPr/>
            <p:nvPr>
              <p:custDataLst>
                <p:tags r:id="rId103"/>
              </p:custDataLst>
            </p:nvPr>
          </p:nvSpPr>
          <p:spPr>
            <a:xfrm>
              <a:off x="8362085" y="6621768"/>
              <a:ext cx="41649" cy="304514"/>
            </a:xfrm>
            <a:custGeom>
              <a:avLst/>
              <a:gdLst>
                <a:gd name="connsiteX0" fmla="*/ 41876 w 41649"/>
                <a:gd name="connsiteY0" fmla="*/ 145 h 304514"/>
                <a:gd name="connsiteX1" fmla="*/ 226 w 41649"/>
                <a:gd name="connsiteY1" fmla="*/ 145 h 304514"/>
                <a:gd name="connsiteX2" fmla="*/ 226 w 41649"/>
                <a:gd name="connsiteY2" fmla="*/ 12326 h 304514"/>
                <a:gd name="connsiteX3" fmla="*/ 29715 w 41649"/>
                <a:gd name="connsiteY3" fmla="*/ 12326 h 304514"/>
                <a:gd name="connsiteX4" fmla="*/ 29715 w 41649"/>
                <a:gd name="connsiteY4" fmla="*/ 292479 h 304514"/>
                <a:gd name="connsiteX5" fmla="*/ 226 w 41649"/>
                <a:gd name="connsiteY5" fmla="*/ 292479 h 304514"/>
                <a:gd name="connsiteX6" fmla="*/ 226 w 41649"/>
                <a:gd name="connsiteY6" fmla="*/ 304659 h 304514"/>
                <a:gd name="connsiteX7" fmla="*/ 41876 w 41649"/>
                <a:gd name="connsiteY7" fmla="*/ 304659 h 304514"/>
                <a:gd name="connsiteX8" fmla="*/ 41876 w 41649"/>
                <a:gd name="connsiteY8" fmla="*/ 145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876" y="145"/>
                  </a:moveTo>
                  <a:lnTo>
                    <a:pt x="226" y="145"/>
                  </a:lnTo>
                  <a:lnTo>
                    <a:pt x="226" y="12326"/>
                  </a:lnTo>
                  <a:lnTo>
                    <a:pt x="29715" y="12326"/>
                  </a:lnTo>
                  <a:lnTo>
                    <a:pt x="29715" y="292479"/>
                  </a:lnTo>
                  <a:lnTo>
                    <a:pt x="226" y="292479"/>
                  </a:lnTo>
                  <a:lnTo>
                    <a:pt x="226" y="304659"/>
                  </a:lnTo>
                  <a:lnTo>
                    <a:pt x="41876" y="304659"/>
                  </a:lnTo>
                  <a:lnTo>
                    <a:pt x="41876" y="14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39" name="Freeform: Shape 5338">
              <a:extLst>
                <a:ext uri="{FF2B5EF4-FFF2-40B4-BE49-F238E27FC236}">
                  <a16:creationId xmlns:a16="http://schemas.microsoft.com/office/drawing/2014/main" id="{D19C25F4-2107-6425-5D42-29E43F0AEF1C}"/>
                </a:ext>
              </a:extLst>
            </p:cNvPr>
            <p:cNvSpPr/>
            <p:nvPr>
              <p:custDataLst>
                <p:tags r:id="rId104"/>
              </p:custDataLst>
            </p:nvPr>
          </p:nvSpPr>
          <p:spPr>
            <a:xfrm>
              <a:off x="8457173" y="6621768"/>
              <a:ext cx="70530" cy="304514"/>
            </a:xfrm>
            <a:custGeom>
              <a:avLst/>
              <a:gdLst>
                <a:gd name="connsiteX0" fmla="*/ 70759 w 70530"/>
                <a:gd name="connsiteY0" fmla="*/ 152402 h 304514"/>
                <a:gd name="connsiteX1" fmla="*/ 50695 w 70530"/>
                <a:gd name="connsiteY1" fmla="*/ 57394 h 304514"/>
                <a:gd name="connsiteX2" fmla="*/ 3269 w 70530"/>
                <a:gd name="connsiteY2" fmla="*/ 145 h 304514"/>
                <a:gd name="connsiteX3" fmla="*/ 229 w 70530"/>
                <a:gd name="connsiteY3" fmla="*/ 3190 h 304514"/>
                <a:gd name="connsiteX4" fmla="*/ 6005 w 70530"/>
                <a:gd name="connsiteY4" fmla="*/ 10194 h 304514"/>
                <a:gd name="connsiteX5" fmla="*/ 53127 w 70530"/>
                <a:gd name="connsiteY5" fmla="*/ 152402 h 304514"/>
                <a:gd name="connsiteX6" fmla="*/ 4181 w 70530"/>
                <a:gd name="connsiteY6" fmla="*/ 296438 h 304514"/>
                <a:gd name="connsiteX7" fmla="*/ 229 w 70530"/>
                <a:gd name="connsiteY7" fmla="*/ 301614 h 304514"/>
                <a:gd name="connsiteX8" fmla="*/ 3269 w 70530"/>
                <a:gd name="connsiteY8" fmla="*/ 304659 h 304514"/>
                <a:gd name="connsiteX9" fmla="*/ 51607 w 70530"/>
                <a:gd name="connsiteY9" fmla="*/ 245279 h 304514"/>
                <a:gd name="connsiteX10" fmla="*/ 70759 w 70530"/>
                <a:gd name="connsiteY10" fmla="*/ 152402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759" y="152402"/>
                  </a:moveTo>
                  <a:cubicBezTo>
                    <a:pt x="70759" y="128650"/>
                    <a:pt x="67415" y="91804"/>
                    <a:pt x="50695" y="57394"/>
                  </a:cubicBezTo>
                  <a:cubicBezTo>
                    <a:pt x="32454" y="19939"/>
                    <a:pt x="6309" y="145"/>
                    <a:pt x="3269" y="145"/>
                  </a:cubicBezTo>
                  <a:cubicBezTo>
                    <a:pt x="1445" y="145"/>
                    <a:pt x="229" y="1363"/>
                    <a:pt x="229" y="3190"/>
                  </a:cubicBezTo>
                  <a:cubicBezTo>
                    <a:pt x="229" y="4104"/>
                    <a:pt x="229" y="4713"/>
                    <a:pt x="6005" y="10194"/>
                  </a:cubicBezTo>
                  <a:cubicBezTo>
                    <a:pt x="35798" y="40341"/>
                    <a:pt x="53127" y="88759"/>
                    <a:pt x="53127" y="152402"/>
                  </a:cubicBezTo>
                  <a:cubicBezTo>
                    <a:pt x="53127" y="204474"/>
                    <a:pt x="41879" y="258069"/>
                    <a:pt x="4181" y="296438"/>
                  </a:cubicBezTo>
                  <a:cubicBezTo>
                    <a:pt x="229" y="300092"/>
                    <a:pt x="229" y="300701"/>
                    <a:pt x="229" y="301614"/>
                  </a:cubicBezTo>
                  <a:cubicBezTo>
                    <a:pt x="229" y="303441"/>
                    <a:pt x="1445" y="304659"/>
                    <a:pt x="3269" y="304659"/>
                  </a:cubicBezTo>
                  <a:cubicBezTo>
                    <a:pt x="6309" y="304659"/>
                    <a:pt x="33670" y="283952"/>
                    <a:pt x="51607" y="245279"/>
                  </a:cubicBezTo>
                  <a:cubicBezTo>
                    <a:pt x="67111" y="211783"/>
                    <a:pt x="70759" y="177982"/>
                    <a:pt x="70759" y="152402"/>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0" name="Freeform: Shape 5339">
              <a:extLst>
                <a:ext uri="{FF2B5EF4-FFF2-40B4-BE49-F238E27FC236}">
                  <a16:creationId xmlns:a16="http://schemas.microsoft.com/office/drawing/2014/main" id="{67B891FA-2991-A4BE-EA35-BD82E8A8B17C}"/>
                </a:ext>
              </a:extLst>
            </p:cNvPr>
            <p:cNvSpPr/>
            <p:nvPr>
              <p:custDataLst>
                <p:tags r:id="rId105"/>
              </p:custDataLst>
            </p:nvPr>
          </p:nvSpPr>
          <p:spPr>
            <a:xfrm>
              <a:off x="8642651" y="6672622"/>
              <a:ext cx="202166" cy="202806"/>
            </a:xfrm>
            <a:custGeom>
              <a:avLst/>
              <a:gdLst>
                <a:gd name="connsiteX0" fmla="*/ 107551 w 202166"/>
                <a:gd name="connsiteY0" fmla="*/ 107639 h 202806"/>
                <a:gd name="connsiteX1" fmla="*/ 192369 w 202166"/>
                <a:gd name="connsiteY1" fmla="*/ 107639 h 202806"/>
                <a:gd name="connsiteX2" fmla="*/ 202402 w 202166"/>
                <a:gd name="connsiteY2" fmla="*/ 101548 h 202806"/>
                <a:gd name="connsiteX3" fmla="*/ 192369 w 202166"/>
                <a:gd name="connsiteY3" fmla="*/ 95458 h 202806"/>
                <a:gd name="connsiteX4" fmla="*/ 107551 w 202166"/>
                <a:gd name="connsiteY4" fmla="*/ 95458 h 202806"/>
                <a:gd name="connsiteX5" fmla="*/ 107551 w 202166"/>
                <a:gd name="connsiteY5" fmla="*/ 10194 h 202806"/>
                <a:gd name="connsiteX6" fmla="*/ 101471 w 202166"/>
                <a:gd name="connsiteY6" fmla="*/ 145 h 202806"/>
                <a:gd name="connsiteX7" fmla="*/ 95390 w 202166"/>
                <a:gd name="connsiteY7" fmla="*/ 10194 h 202806"/>
                <a:gd name="connsiteX8" fmla="*/ 95390 w 202166"/>
                <a:gd name="connsiteY8" fmla="*/ 95458 h 202806"/>
                <a:gd name="connsiteX9" fmla="*/ 10268 w 202166"/>
                <a:gd name="connsiteY9" fmla="*/ 95458 h 202806"/>
                <a:gd name="connsiteX10" fmla="*/ 235 w 202166"/>
                <a:gd name="connsiteY10" fmla="*/ 101548 h 202806"/>
                <a:gd name="connsiteX11" fmla="*/ 10268 w 202166"/>
                <a:gd name="connsiteY11" fmla="*/ 107639 h 202806"/>
                <a:gd name="connsiteX12" fmla="*/ 95390 w 202166"/>
                <a:gd name="connsiteY12" fmla="*/ 107639 h 202806"/>
                <a:gd name="connsiteX13" fmla="*/ 95390 w 202166"/>
                <a:gd name="connsiteY13" fmla="*/ 192903 h 202806"/>
                <a:gd name="connsiteX14" fmla="*/ 101471 w 202166"/>
                <a:gd name="connsiteY14" fmla="*/ 202952 h 202806"/>
                <a:gd name="connsiteX15" fmla="*/ 107551 w 202166"/>
                <a:gd name="connsiteY15" fmla="*/ 192903 h 202806"/>
                <a:gd name="connsiteX16" fmla="*/ 107551 w 202166"/>
                <a:gd name="connsiteY16" fmla="*/ 107639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66" h="202806">
                  <a:moveTo>
                    <a:pt x="107551" y="107639"/>
                  </a:moveTo>
                  <a:lnTo>
                    <a:pt x="192369" y="107639"/>
                  </a:lnTo>
                  <a:cubicBezTo>
                    <a:pt x="196626" y="107639"/>
                    <a:pt x="202402" y="107639"/>
                    <a:pt x="202402" y="101548"/>
                  </a:cubicBezTo>
                  <a:cubicBezTo>
                    <a:pt x="202402" y="95458"/>
                    <a:pt x="196626" y="95458"/>
                    <a:pt x="192369" y="95458"/>
                  </a:cubicBezTo>
                  <a:lnTo>
                    <a:pt x="107551" y="95458"/>
                  </a:lnTo>
                  <a:lnTo>
                    <a:pt x="107551" y="10194"/>
                  </a:lnTo>
                  <a:cubicBezTo>
                    <a:pt x="107551" y="5931"/>
                    <a:pt x="107551" y="145"/>
                    <a:pt x="101471" y="145"/>
                  </a:cubicBezTo>
                  <a:cubicBezTo>
                    <a:pt x="95390" y="145"/>
                    <a:pt x="95390" y="5931"/>
                    <a:pt x="95390" y="10194"/>
                  </a:cubicBezTo>
                  <a:lnTo>
                    <a:pt x="95390" y="95458"/>
                  </a:lnTo>
                  <a:lnTo>
                    <a:pt x="10268" y="95458"/>
                  </a:lnTo>
                  <a:cubicBezTo>
                    <a:pt x="6011" y="95458"/>
                    <a:pt x="235" y="95458"/>
                    <a:pt x="235" y="101548"/>
                  </a:cubicBezTo>
                  <a:cubicBezTo>
                    <a:pt x="235" y="107639"/>
                    <a:pt x="6011" y="107639"/>
                    <a:pt x="10268" y="107639"/>
                  </a:cubicBezTo>
                  <a:lnTo>
                    <a:pt x="95390" y="107639"/>
                  </a:lnTo>
                  <a:lnTo>
                    <a:pt x="95390" y="192903"/>
                  </a:lnTo>
                  <a:cubicBezTo>
                    <a:pt x="95390" y="197166"/>
                    <a:pt x="95390" y="202952"/>
                    <a:pt x="101471" y="202952"/>
                  </a:cubicBezTo>
                  <a:cubicBezTo>
                    <a:pt x="107551" y="202952"/>
                    <a:pt x="107551" y="197166"/>
                    <a:pt x="107551" y="192903"/>
                  </a:cubicBezTo>
                  <a:lnTo>
                    <a:pt x="107551" y="10763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1" name="Freeform: Shape 5340">
              <a:extLst>
                <a:ext uri="{FF2B5EF4-FFF2-40B4-BE49-F238E27FC236}">
                  <a16:creationId xmlns:a16="http://schemas.microsoft.com/office/drawing/2014/main" id="{0B3D278A-CDD6-C131-CD0B-69A17A2C4BF9}"/>
                </a:ext>
              </a:extLst>
            </p:cNvPr>
            <p:cNvSpPr/>
            <p:nvPr>
              <p:custDataLst>
                <p:tags r:id="rId106"/>
              </p:custDataLst>
            </p:nvPr>
          </p:nvSpPr>
          <p:spPr>
            <a:xfrm>
              <a:off x="8944836" y="6635471"/>
              <a:ext cx="215847" cy="221381"/>
            </a:xfrm>
            <a:custGeom>
              <a:avLst/>
              <a:gdLst>
                <a:gd name="connsiteX0" fmla="*/ 216092 w 215847"/>
                <a:gd name="connsiteY0" fmla="*/ 3190 h 221381"/>
                <a:gd name="connsiteX1" fmla="*/ 212748 w 215847"/>
                <a:gd name="connsiteY1" fmla="*/ 145 h 221381"/>
                <a:gd name="connsiteX2" fmla="*/ 208188 w 215847"/>
                <a:gd name="connsiteY2" fmla="*/ 3799 h 221381"/>
                <a:gd name="connsiteX3" fmla="*/ 186907 w 215847"/>
                <a:gd name="connsiteY3" fmla="*/ 27247 h 221381"/>
                <a:gd name="connsiteX4" fmla="*/ 136442 w 215847"/>
                <a:gd name="connsiteY4" fmla="*/ 145 h 221381"/>
                <a:gd name="connsiteX5" fmla="*/ 245 w 215847"/>
                <a:gd name="connsiteY5" fmla="*/ 138090 h 221381"/>
                <a:gd name="connsiteX6" fmla="*/ 82632 w 215847"/>
                <a:gd name="connsiteY6" fmla="*/ 221527 h 221381"/>
                <a:gd name="connsiteX7" fmla="*/ 148298 w 215847"/>
                <a:gd name="connsiteY7" fmla="*/ 195339 h 221381"/>
                <a:gd name="connsiteX8" fmla="*/ 181739 w 215847"/>
                <a:gd name="connsiteY8" fmla="*/ 141744 h 221381"/>
                <a:gd name="connsiteX9" fmla="*/ 178091 w 215847"/>
                <a:gd name="connsiteY9" fmla="*/ 138699 h 221381"/>
                <a:gd name="connsiteX10" fmla="*/ 174139 w 215847"/>
                <a:gd name="connsiteY10" fmla="*/ 141744 h 221381"/>
                <a:gd name="connsiteX11" fmla="*/ 143434 w 215847"/>
                <a:gd name="connsiteY11" fmla="*/ 189858 h 221381"/>
                <a:gd name="connsiteX12" fmla="*/ 87496 w 215847"/>
                <a:gd name="connsiteY12" fmla="*/ 212087 h 221381"/>
                <a:gd name="connsiteX13" fmla="*/ 27910 w 215847"/>
                <a:gd name="connsiteY13" fmla="*/ 148748 h 221381"/>
                <a:gd name="connsiteX14" fmla="*/ 64695 w 215847"/>
                <a:gd name="connsiteY14" fmla="*/ 46431 h 221381"/>
                <a:gd name="connsiteX15" fmla="*/ 138874 w 215847"/>
                <a:gd name="connsiteY15" fmla="*/ 9585 h 221381"/>
                <a:gd name="connsiteX16" fmla="*/ 187819 w 215847"/>
                <a:gd name="connsiteY16" fmla="*/ 68356 h 221381"/>
                <a:gd name="connsiteX17" fmla="*/ 186907 w 215847"/>
                <a:gd name="connsiteY17" fmla="*/ 83887 h 221381"/>
                <a:gd name="connsiteX18" fmla="*/ 191467 w 215847"/>
                <a:gd name="connsiteY18" fmla="*/ 86932 h 221381"/>
                <a:gd name="connsiteX19" fmla="*/ 196940 w 215847"/>
                <a:gd name="connsiteY19" fmla="*/ 80841 h 221381"/>
                <a:gd name="connsiteX20" fmla="*/ 216092 w 215847"/>
                <a:gd name="connsiteY20" fmla="*/ 3190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847" h="221381">
                  <a:moveTo>
                    <a:pt x="216092" y="3190"/>
                  </a:moveTo>
                  <a:cubicBezTo>
                    <a:pt x="216092" y="2277"/>
                    <a:pt x="215484" y="145"/>
                    <a:pt x="212748" y="145"/>
                  </a:cubicBezTo>
                  <a:cubicBezTo>
                    <a:pt x="211836" y="145"/>
                    <a:pt x="211532" y="450"/>
                    <a:pt x="208188" y="3799"/>
                  </a:cubicBezTo>
                  <a:lnTo>
                    <a:pt x="186907" y="27247"/>
                  </a:lnTo>
                  <a:cubicBezTo>
                    <a:pt x="184171" y="22984"/>
                    <a:pt x="170187" y="145"/>
                    <a:pt x="136442" y="145"/>
                  </a:cubicBezTo>
                  <a:cubicBezTo>
                    <a:pt x="68647" y="145"/>
                    <a:pt x="245" y="67443"/>
                    <a:pt x="245" y="138090"/>
                  </a:cubicBezTo>
                  <a:cubicBezTo>
                    <a:pt x="245" y="188335"/>
                    <a:pt x="36118" y="221527"/>
                    <a:pt x="82632" y="221527"/>
                  </a:cubicBezTo>
                  <a:cubicBezTo>
                    <a:pt x="109081" y="221527"/>
                    <a:pt x="132186" y="209346"/>
                    <a:pt x="148298" y="195339"/>
                  </a:cubicBezTo>
                  <a:cubicBezTo>
                    <a:pt x="176571" y="170369"/>
                    <a:pt x="181739" y="142658"/>
                    <a:pt x="181739" y="141744"/>
                  </a:cubicBezTo>
                  <a:cubicBezTo>
                    <a:pt x="181739" y="138699"/>
                    <a:pt x="178699" y="138699"/>
                    <a:pt x="178091" y="138699"/>
                  </a:cubicBezTo>
                  <a:cubicBezTo>
                    <a:pt x="176267" y="138699"/>
                    <a:pt x="174747" y="139308"/>
                    <a:pt x="174139" y="141744"/>
                  </a:cubicBezTo>
                  <a:cubicBezTo>
                    <a:pt x="171403" y="150575"/>
                    <a:pt x="164411" y="172196"/>
                    <a:pt x="143434" y="189858"/>
                  </a:cubicBezTo>
                  <a:cubicBezTo>
                    <a:pt x="122457" y="206910"/>
                    <a:pt x="103305" y="212087"/>
                    <a:pt x="87496" y="212087"/>
                  </a:cubicBezTo>
                  <a:cubicBezTo>
                    <a:pt x="60135" y="212087"/>
                    <a:pt x="27910" y="196252"/>
                    <a:pt x="27910" y="148748"/>
                  </a:cubicBezTo>
                  <a:cubicBezTo>
                    <a:pt x="27910" y="131391"/>
                    <a:pt x="34294" y="82060"/>
                    <a:pt x="64695" y="46431"/>
                  </a:cubicBezTo>
                  <a:cubicBezTo>
                    <a:pt x="83240" y="24811"/>
                    <a:pt x="111817" y="9585"/>
                    <a:pt x="138874" y="9585"/>
                  </a:cubicBezTo>
                  <a:cubicBezTo>
                    <a:pt x="169883" y="9585"/>
                    <a:pt x="187819" y="33033"/>
                    <a:pt x="187819" y="68356"/>
                  </a:cubicBezTo>
                  <a:cubicBezTo>
                    <a:pt x="187819" y="80537"/>
                    <a:pt x="186907" y="80841"/>
                    <a:pt x="186907" y="83887"/>
                  </a:cubicBezTo>
                  <a:cubicBezTo>
                    <a:pt x="186907" y="86932"/>
                    <a:pt x="190251" y="86932"/>
                    <a:pt x="191467" y="86932"/>
                  </a:cubicBezTo>
                  <a:cubicBezTo>
                    <a:pt x="195420" y="86932"/>
                    <a:pt x="195420" y="86323"/>
                    <a:pt x="196940" y="80841"/>
                  </a:cubicBezTo>
                  <a:lnTo>
                    <a:pt x="216092" y="319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2" name="Freeform: Shape 5341">
              <a:extLst>
                <a:ext uri="{FF2B5EF4-FFF2-40B4-BE49-F238E27FC236}">
                  <a16:creationId xmlns:a16="http://schemas.microsoft.com/office/drawing/2014/main" id="{A478C8E1-CF18-8740-E942-A0AA43698E3E}"/>
                </a:ext>
              </a:extLst>
            </p:cNvPr>
            <p:cNvSpPr/>
            <p:nvPr>
              <p:custDataLst>
                <p:tags r:id="rId107"/>
              </p:custDataLst>
            </p:nvPr>
          </p:nvSpPr>
          <p:spPr>
            <a:xfrm>
              <a:off x="9170114" y="6754292"/>
              <a:ext cx="77461" cy="141538"/>
            </a:xfrm>
            <a:custGeom>
              <a:avLst/>
              <a:gdLst>
                <a:gd name="connsiteX0" fmla="*/ 48347 w 77461"/>
                <a:gd name="connsiteY0" fmla="*/ 6115 h 141538"/>
                <a:gd name="connsiteX1" fmla="*/ 41962 w 77461"/>
                <a:gd name="connsiteY1" fmla="*/ 147 h 141538"/>
                <a:gd name="connsiteX2" fmla="*/ 252 w 77461"/>
                <a:gd name="connsiteY2" fmla="*/ 13789 h 141538"/>
                <a:gd name="connsiteX3" fmla="*/ 252 w 77461"/>
                <a:gd name="connsiteY3" fmla="*/ 21463 h 141538"/>
                <a:gd name="connsiteX4" fmla="*/ 31109 w 77461"/>
                <a:gd name="connsiteY4" fmla="*/ 15494 h 141538"/>
                <a:gd name="connsiteX5" fmla="*/ 31109 w 77461"/>
                <a:gd name="connsiteY5" fmla="*/ 124206 h 141538"/>
                <a:gd name="connsiteX6" fmla="*/ 9829 w 77461"/>
                <a:gd name="connsiteY6" fmla="*/ 134011 h 141538"/>
                <a:gd name="connsiteX7" fmla="*/ 1742 w 77461"/>
                <a:gd name="connsiteY7" fmla="*/ 134011 h 141538"/>
                <a:gd name="connsiteX8" fmla="*/ 1742 w 77461"/>
                <a:gd name="connsiteY8" fmla="*/ 141685 h 141538"/>
                <a:gd name="connsiteX9" fmla="*/ 39622 w 77461"/>
                <a:gd name="connsiteY9" fmla="*/ 140832 h 141538"/>
                <a:gd name="connsiteX10" fmla="*/ 77714 w 77461"/>
                <a:gd name="connsiteY10" fmla="*/ 141685 h 141538"/>
                <a:gd name="connsiteX11" fmla="*/ 77714 w 77461"/>
                <a:gd name="connsiteY11" fmla="*/ 134011 h 141538"/>
                <a:gd name="connsiteX12" fmla="*/ 69627 w 77461"/>
                <a:gd name="connsiteY12" fmla="*/ 134011 h 141538"/>
                <a:gd name="connsiteX13" fmla="*/ 48347 w 77461"/>
                <a:gd name="connsiteY13" fmla="*/ 124206 h 141538"/>
                <a:gd name="connsiteX14" fmla="*/ 48347 w 77461"/>
                <a:gd name="connsiteY14" fmla="*/ 6115 h 14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61" h="141538">
                  <a:moveTo>
                    <a:pt x="48347" y="6115"/>
                  </a:moveTo>
                  <a:cubicBezTo>
                    <a:pt x="48347" y="360"/>
                    <a:pt x="47921" y="147"/>
                    <a:pt x="41962" y="147"/>
                  </a:cubicBezTo>
                  <a:cubicBezTo>
                    <a:pt x="28343" y="13576"/>
                    <a:pt x="8977" y="13789"/>
                    <a:pt x="252" y="13789"/>
                  </a:cubicBezTo>
                  <a:lnTo>
                    <a:pt x="252" y="21463"/>
                  </a:lnTo>
                  <a:cubicBezTo>
                    <a:pt x="5360" y="21463"/>
                    <a:pt x="19405" y="21463"/>
                    <a:pt x="31109" y="15494"/>
                  </a:cubicBezTo>
                  <a:lnTo>
                    <a:pt x="31109" y="124206"/>
                  </a:lnTo>
                  <a:cubicBezTo>
                    <a:pt x="31109" y="131240"/>
                    <a:pt x="31109" y="134011"/>
                    <a:pt x="9829" y="134011"/>
                  </a:cubicBezTo>
                  <a:lnTo>
                    <a:pt x="1742" y="134011"/>
                  </a:lnTo>
                  <a:lnTo>
                    <a:pt x="1742" y="141685"/>
                  </a:lnTo>
                  <a:cubicBezTo>
                    <a:pt x="5573" y="141472"/>
                    <a:pt x="31748" y="140832"/>
                    <a:pt x="39622" y="140832"/>
                  </a:cubicBezTo>
                  <a:cubicBezTo>
                    <a:pt x="46219" y="140832"/>
                    <a:pt x="73032" y="141472"/>
                    <a:pt x="77714" y="141685"/>
                  </a:cubicBezTo>
                  <a:lnTo>
                    <a:pt x="77714" y="134011"/>
                  </a:lnTo>
                  <a:lnTo>
                    <a:pt x="69627" y="134011"/>
                  </a:lnTo>
                  <a:cubicBezTo>
                    <a:pt x="48347" y="134011"/>
                    <a:pt x="48347" y="131240"/>
                    <a:pt x="48347" y="124206"/>
                  </a:cubicBezTo>
                  <a:lnTo>
                    <a:pt x="48347" y="611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3" name="Freeform: Shape 5342">
              <a:extLst>
                <a:ext uri="{FF2B5EF4-FFF2-40B4-BE49-F238E27FC236}">
                  <a16:creationId xmlns:a16="http://schemas.microsoft.com/office/drawing/2014/main" id="{8A4813E4-7675-24D0-7C62-54D330B24A02}"/>
                </a:ext>
              </a:extLst>
            </p:cNvPr>
            <p:cNvSpPr/>
            <p:nvPr>
              <p:custDataLst>
                <p:tags r:id="rId108"/>
              </p:custDataLst>
            </p:nvPr>
          </p:nvSpPr>
          <p:spPr>
            <a:xfrm>
              <a:off x="9289989" y="6621768"/>
              <a:ext cx="41649" cy="304514"/>
            </a:xfrm>
            <a:custGeom>
              <a:avLst/>
              <a:gdLst>
                <a:gd name="connsiteX0" fmla="*/ 41906 w 41649"/>
                <a:gd name="connsiteY0" fmla="*/ 145 h 304514"/>
                <a:gd name="connsiteX1" fmla="*/ 257 w 41649"/>
                <a:gd name="connsiteY1" fmla="*/ 145 h 304514"/>
                <a:gd name="connsiteX2" fmla="*/ 257 w 41649"/>
                <a:gd name="connsiteY2" fmla="*/ 12326 h 304514"/>
                <a:gd name="connsiteX3" fmla="*/ 29746 w 41649"/>
                <a:gd name="connsiteY3" fmla="*/ 12326 h 304514"/>
                <a:gd name="connsiteX4" fmla="*/ 29746 w 41649"/>
                <a:gd name="connsiteY4" fmla="*/ 292479 h 304514"/>
                <a:gd name="connsiteX5" fmla="*/ 257 w 41649"/>
                <a:gd name="connsiteY5" fmla="*/ 292479 h 304514"/>
                <a:gd name="connsiteX6" fmla="*/ 257 w 41649"/>
                <a:gd name="connsiteY6" fmla="*/ 304659 h 304514"/>
                <a:gd name="connsiteX7" fmla="*/ 41906 w 41649"/>
                <a:gd name="connsiteY7" fmla="*/ 304659 h 304514"/>
                <a:gd name="connsiteX8" fmla="*/ 41906 w 41649"/>
                <a:gd name="connsiteY8" fmla="*/ 145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906" y="145"/>
                  </a:moveTo>
                  <a:lnTo>
                    <a:pt x="257" y="145"/>
                  </a:lnTo>
                  <a:lnTo>
                    <a:pt x="257" y="12326"/>
                  </a:lnTo>
                  <a:lnTo>
                    <a:pt x="29746" y="12326"/>
                  </a:lnTo>
                  <a:lnTo>
                    <a:pt x="29746" y="292479"/>
                  </a:lnTo>
                  <a:lnTo>
                    <a:pt x="257" y="292479"/>
                  </a:lnTo>
                  <a:lnTo>
                    <a:pt x="257" y="304659"/>
                  </a:lnTo>
                  <a:lnTo>
                    <a:pt x="41906" y="304659"/>
                  </a:lnTo>
                  <a:lnTo>
                    <a:pt x="41906" y="14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4" name="Freeform: Shape 5343">
              <a:extLst>
                <a:ext uri="{FF2B5EF4-FFF2-40B4-BE49-F238E27FC236}">
                  <a16:creationId xmlns:a16="http://schemas.microsoft.com/office/drawing/2014/main" id="{76ED3792-1749-5D17-5EE6-77DF3D5BF772}"/>
                </a:ext>
              </a:extLst>
            </p:cNvPr>
            <p:cNvSpPr/>
            <p:nvPr>
              <p:custDataLst>
                <p:tags r:id="rId109"/>
              </p:custDataLst>
            </p:nvPr>
          </p:nvSpPr>
          <p:spPr>
            <a:xfrm>
              <a:off x="9384469" y="6621768"/>
              <a:ext cx="118259" cy="304514"/>
            </a:xfrm>
            <a:custGeom>
              <a:avLst/>
              <a:gdLst>
                <a:gd name="connsiteX0" fmla="*/ 116999 w 118259"/>
                <a:gd name="connsiteY0" fmla="*/ 11717 h 304514"/>
                <a:gd name="connsiteX1" fmla="*/ 118519 w 118259"/>
                <a:gd name="connsiteY1" fmla="*/ 6235 h 304514"/>
                <a:gd name="connsiteX2" fmla="*/ 112439 w 118259"/>
                <a:gd name="connsiteY2" fmla="*/ 145 h 304514"/>
                <a:gd name="connsiteX3" fmla="*/ 107271 w 118259"/>
                <a:gd name="connsiteY3" fmla="*/ 2886 h 304514"/>
                <a:gd name="connsiteX4" fmla="*/ 1780 w 118259"/>
                <a:gd name="connsiteY4" fmla="*/ 293088 h 304514"/>
                <a:gd name="connsiteX5" fmla="*/ 260 w 118259"/>
                <a:gd name="connsiteY5" fmla="*/ 298569 h 304514"/>
                <a:gd name="connsiteX6" fmla="*/ 6340 w 118259"/>
                <a:gd name="connsiteY6" fmla="*/ 304659 h 304514"/>
                <a:gd name="connsiteX7" fmla="*/ 13028 w 118259"/>
                <a:gd name="connsiteY7" fmla="*/ 297351 h 304514"/>
                <a:gd name="connsiteX8" fmla="*/ 116999 w 118259"/>
                <a:gd name="connsiteY8" fmla="*/ 11717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59" h="304514">
                  <a:moveTo>
                    <a:pt x="116999" y="11717"/>
                  </a:moveTo>
                  <a:cubicBezTo>
                    <a:pt x="118519" y="7758"/>
                    <a:pt x="118519" y="6540"/>
                    <a:pt x="118519" y="6235"/>
                  </a:cubicBezTo>
                  <a:cubicBezTo>
                    <a:pt x="118519" y="2886"/>
                    <a:pt x="115783" y="145"/>
                    <a:pt x="112439" y="145"/>
                  </a:cubicBezTo>
                  <a:cubicBezTo>
                    <a:pt x="110311" y="145"/>
                    <a:pt x="108183" y="1059"/>
                    <a:pt x="107271" y="2886"/>
                  </a:cubicBezTo>
                  <a:lnTo>
                    <a:pt x="1780" y="293088"/>
                  </a:lnTo>
                  <a:cubicBezTo>
                    <a:pt x="260" y="297047"/>
                    <a:pt x="260" y="298265"/>
                    <a:pt x="260" y="298569"/>
                  </a:cubicBezTo>
                  <a:cubicBezTo>
                    <a:pt x="260" y="301919"/>
                    <a:pt x="2996" y="304659"/>
                    <a:pt x="6340" y="304659"/>
                  </a:cubicBezTo>
                  <a:cubicBezTo>
                    <a:pt x="10292" y="304659"/>
                    <a:pt x="11204" y="302528"/>
                    <a:pt x="13028" y="297351"/>
                  </a:cubicBezTo>
                  <a:lnTo>
                    <a:pt x="116999" y="1171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5" name="Freeform: Shape 5344">
              <a:extLst>
                <a:ext uri="{FF2B5EF4-FFF2-40B4-BE49-F238E27FC236}">
                  <a16:creationId xmlns:a16="http://schemas.microsoft.com/office/drawing/2014/main" id="{6AE8CEC8-4465-28D6-91BE-33BDD87DAA68}"/>
                </a:ext>
              </a:extLst>
            </p:cNvPr>
            <p:cNvSpPr/>
            <p:nvPr>
              <p:custDataLst>
                <p:tags r:id="rId110"/>
              </p:custDataLst>
            </p:nvPr>
          </p:nvSpPr>
          <p:spPr>
            <a:xfrm>
              <a:off x="9534954" y="6635471"/>
              <a:ext cx="215847" cy="221381"/>
            </a:xfrm>
            <a:custGeom>
              <a:avLst/>
              <a:gdLst>
                <a:gd name="connsiteX0" fmla="*/ 216112 w 215847"/>
                <a:gd name="connsiteY0" fmla="*/ 3190 h 221381"/>
                <a:gd name="connsiteX1" fmla="*/ 212767 w 215847"/>
                <a:gd name="connsiteY1" fmla="*/ 145 h 221381"/>
                <a:gd name="connsiteX2" fmla="*/ 208207 w 215847"/>
                <a:gd name="connsiteY2" fmla="*/ 3799 h 221381"/>
                <a:gd name="connsiteX3" fmla="*/ 186927 w 215847"/>
                <a:gd name="connsiteY3" fmla="*/ 27247 h 221381"/>
                <a:gd name="connsiteX4" fmla="*/ 136461 w 215847"/>
                <a:gd name="connsiteY4" fmla="*/ 145 h 221381"/>
                <a:gd name="connsiteX5" fmla="*/ 265 w 215847"/>
                <a:gd name="connsiteY5" fmla="*/ 138090 h 221381"/>
                <a:gd name="connsiteX6" fmla="*/ 82651 w 215847"/>
                <a:gd name="connsiteY6" fmla="*/ 221527 h 221381"/>
                <a:gd name="connsiteX7" fmla="*/ 148317 w 215847"/>
                <a:gd name="connsiteY7" fmla="*/ 195339 h 221381"/>
                <a:gd name="connsiteX8" fmla="*/ 181758 w 215847"/>
                <a:gd name="connsiteY8" fmla="*/ 141744 h 221381"/>
                <a:gd name="connsiteX9" fmla="*/ 178110 w 215847"/>
                <a:gd name="connsiteY9" fmla="*/ 138699 h 221381"/>
                <a:gd name="connsiteX10" fmla="*/ 174158 w 215847"/>
                <a:gd name="connsiteY10" fmla="*/ 141744 h 221381"/>
                <a:gd name="connsiteX11" fmla="*/ 143453 w 215847"/>
                <a:gd name="connsiteY11" fmla="*/ 189858 h 221381"/>
                <a:gd name="connsiteX12" fmla="*/ 87515 w 215847"/>
                <a:gd name="connsiteY12" fmla="*/ 212087 h 221381"/>
                <a:gd name="connsiteX13" fmla="*/ 27929 w 215847"/>
                <a:gd name="connsiteY13" fmla="*/ 148748 h 221381"/>
                <a:gd name="connsiteX14" fmla="*/ 64715 w 215847"/>
                <a:gd name="connsiteY14" fmla="*/ 46431 h 221381"/>
                <a:gd name="connsiteX15" fmla="*/ 138893 w 215847"/>
                <a:gd name="connsiteY15" fmla="*/ 9585 h 221381"/>
                <a:gd name="connsiteX16" fmla="*/ 187839 w 215847"/>
                <a:gd name="connsiteY16" fmla="*/ 68356 h 221381"/>
                <a:gd name="connsiteX17" fmla="*/ 186927 w 215847"/>
                <a:gd name="connsiteY17" fmla="*/ 83887 h 221381"/>
                <a:gd name="connsiteX18" fmla="*/ 191487 w 215847"/>
                <a:gd name="connsiteY18" fmla="*/ 86932 h 221381"/>
                <a:gd name="connsiteX19" fmla="*/ 196959 w 215847"/>
                <a:gd name="connsiteY19" fmla="*/ 80841 h 221381"/>
                <a:gd name="connsiteX20" fmla="*/ 216112 w 215847"/>
                <a:gd name="connsiteY20" fmla="*/ 3190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847" h="221381">
                  <a:moveTo>
                    <a:pt x="216112" y="3190"/>
                  </a:moveTo>
                  <a:cubicBezTo>
                    <a:pt x="216112" y="2277"/>
                    <a:pt x="215504" y="145"/>
                    <a:pt x="212767" y="145"/>
                  </a:cubicBezTo>
                  <a:cubicBezTo>
                    <a:pt x="211855" y="145"/>
                    <a:pt x="211551" y="450"/>
                    <a:pt x="208207" y="3799"/>
                  </a:cubicBezTo>
                  <a:lnTo>
                    <a:pt x="186927" y="27247"/>
                  </a:lnTo>
                  <a:cubicBezTo>
                    <a:pt x="184191" y="22984"/>
                    <a:pt x="170206" y="145"/>
                    <a:pt x="136461" y="145"/>
                  </a:cubicBezTo>
                  <a:cubicBezTo>
                    <a:pt x="68667" y="145"/>
                    <a:pt x="265" y="67443"/>
                    <a:pt x="265" y="138090"/>
                  </a:cubicBezTo>
                  <a:cubicBezTo>
                    <a:pt x="265" y="188335"/>
                    <a:pt x="36138" y="221527"/>
                    <a:pt x="82651" y="221527"/>
                  </a:cubicBezTo>
                  <a:cubicBezTo>
                    <a:pt x="109100" y="221527"/>
                    <a:pt x="132205" y="209346"/>
                    <a:pt x="148317" y="195339"/>
                  </a:cubicBezTo>
                  <a:cubicBezTo>
                    <a:pt x="176590" y="170369"/>
                    <a:pt x="181758" y="142658"/>
                    <a:pt x="181758" y="141744"/>
                  </a:cubicBezTo>
                  <a:cubicBezTo>
                    <a:pt x="181758" y="138699"/>
                    <a:pt x="178718" y="138699"/>
                    <a:pt x="178110" y="138699"/>
                  </a:cubicBezTo>
                  <a:cubicBezTo>
                    <a:pt x="176286" y="138699"/>
                    <a:pt x="174766" y="139308"/>
                    <a:pt x="174158" y="141744"/>
                  </a:cubicBezTo>
                  <a:cubicBezTo>
                    <a:pt x="171422" y="150575"/>
                    <a:pt x="164430" y="172196"/>
                    <a:pt x="143453" y="189858"/>
                  </a:cubicBezTo>
                  <a:cubicBezTo>
                    <a:pt x="122476" y="206910"/>
                    <a:pt x="103324" y="212087"/>
                    <a:pt x="87515" y="212087"/>
                  </a:cubicBezTo>
                  <a:cubicBezTo>
                    <a:pt x="60154" y="212087"/>
                    <a:pt x="27929" y="196252"/>
                    <a:pt x="27929" y="148748"/>
                  </a:cubicBezTo>
                  <a:cubicBezTo>
                    <a:pt x="27929" y="131391"/>
                    <a:pt x="34314" y="82060"/>
                    <a:pt x="64715" y="46431"/>
                  </a:cubicBezTo>
                  <a:cubicBezTo>
                    <a:pt x="83259" y="24811"/>
                    <a:pt x="111836" y="9585"/>
                    <a:pt x="138893" y="9585"/>
                  </a:cubicBezTo>
                  <a:cubicBezTo>
                    <a:pt x="169902" y="9585"/>
                    <a:pt x="187839" y="33033"/>
                    <a:pt x="187839" y="68356"/>
                  </a:cubicBezTo>
                  <a:cubicBezTo>
                    <a:pt x="187839" y="80537"/>
                    <a:pt x="186927" y="80841"/>
                    <a:pt x="186927" y="83887"/>
                  </a:cubicBezTo>
                  <a:cubicBezTo>
                    <a:pt x="186927" y="86932"/>
                    <a:pt x="190271" y="86932"/>
                    <a:pt x="191487" y="86932"/>
                  </a:cubicBezTo>
                  <a:cubicBezTo>
                    <a:pt x="195439" y="86932"/>
                    <a:pt x="195439" y="86323"/>
                    <a:pt x="196959" y="80841"/>
                  </a:cubicBezTo>
                  <a:lnTo>
                    <a:pt x="216112" y="319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6" name="Freeform: Shape 5345">
              <a:extLst>
                <a:ext uri="{FF2B5EF4-FFF2-40B4-BE49-F238E27FC236}">
                  <a16:creationId xmlns:a16="http://schemas.microsoft.com/office/drawing/2014/main" id="{CCAE045C-9D63-39E3-09EA-B3710585E2DB}"/>
                </a:ext>
              </a:extLst>
            </p:cNvPr>
            <p:cNvSpPr/>
            <p:nvPr>
              <p:custDataLst>
                <p:tags r:id="rId111"/>
              </p:custDataLst>
            </p:nvPr>
          </p:nvSpPr>
          <p:spPr>
            <a:xfrm>
              <a:off x="9750443" y="6754292"/>
              <a:ext cx="94060" cy="141538"/>
            </a:xfrm>
            <a:custGeom>
              <a:avLst/>
              <a:gdLst>
                <a:gd name="connsiteX0" fmla="*/ 94332 w 94060"/>
                <a:gd name="connsiteY0" fmla="*/ 102890 h 141538"/>
                <a:gd name="connsiteX1" fmla="*/ 87097 w 94060"/>
                <a:gd name="connsiteY1" fmla="*/ 102890 h 141538"/>
                <a:gd name="connsiteX2" fmla="*/ 81564 w 94060"/>
                <a:gd name="connsiteY2" fmla="*/ 122287 h 141538"/>
                <a:gd name="connsiteX3" fmla="*/ 60496 w 94060"/>
                <a:gd name="connsiteY3" fmla="*/ 123566 h 141538"/>
                <a:gd name="connsiteX4" fmla="*/ 21340 w 94060"/>
                <a:gd name="connsiteY4" fmla="*/ 123566 h 141538"/>
                <a:gd name="connsiteX5" fmla="*/ 63901 w 94060"/>
                <a:gd name="connsiteY5" fmla="*/ 87755 h 141538"/>
                <a:gd name="connsiteX6" fmla="*/ 94332 w 94060"/>
                <a:gd name="connsiteY6" fmla="*/ 41713 h 141538"/>
                <a:gd name="connsiteX7" fmla="*/ 44536 w 94060"/>
                <a:gd name="connsiteY7" fmla="*/ 147 h 141538"/>
                <a:gd name="connsiteX8" fmla="*/ 272 w 94060"/>
                <a:gd name="connsiteY8" fmla="*/ 38302 h 141538"/>
                <a:gd name="connsiteX9" fmla="*/ 11550 w 94060"/>
                <a:gd name="connsiteY9" fmla="*/ 50239 h 141538"/>
                <a:gd name="connsiteX10" fmla="*/ 22829 w 94060"/>
                <a:gd name="connsiteY10" fmla="*/ 38942 h 141538"/>
                <a:gd name="connsiteX11" fmla="*/ 10274 w 94060"/>
                <a:gd name="connsiteY11" fmla="*/ 27644 h 141538"/>
                <a:gd name="connsiteX12" fmla="*/ 41343 w 94060"/>
                <a:gd name="connsiteY12" fmla="*/ 7820 h 141538"/>
                <a:gd name="connsiteX13" fmla="*/ 73690 w 94060"/>
                <a:gd name="connsiteY13" fmla="*/ 41713 h 141538"/>
                <a:gd name="connsiteX14" fmla="*/ 53686 w 94060"/>
                <a:gd name="connsiteY14" fmla="*/ 82640 h 141538"/>
                <a:gd name="connsiteX15" fmla="*/ 2400 w 94060"/>
                <a:gd name="connsiteY15" fmla="*/ 133372 h 141538"/>
                <a:gd name="connsiteX16" fmla="*/ 272 w 94060"/>
                <a:gd name="connsiteY16" fmla="*/ 141685 h 141538"/>
                <a:gd name="connsiteX17" fmla="*/ 87948 w 94060"/>
                <a:gd name="connsiteY17" fmla="*/ 141685 h 141538"/>
                <a:gd name="connsiteX18" fmla="*/ 94332 w 94060"/>
                <a:gd name="connsiteY18" fmla="*/ 102890 h 14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060" h="141538">
                  <a:moveTo>
                    <a:pt x="94332" y="102890"/>
                  </a:moveTo>
                  <a:lnTo>
                    <a:pt x="87097" y="102890"/>
                  </a:lnTo>
                  <a:cubicBezTo>
                    <a:pt x="86458" y="107579"/>
                    <a:pt x="84330" y="120156"/>
                    <a:pt x="81564" y="122287"/>
                  </a:cubicBezTo>
                  <a:cubicBezTo>
                    <a:pt x="79861" y="123566"/>
                    <a:pt x="63475" y="123566"/>
                    <a:pt x="60496" y="123566"/>
                  </a:cubicBezTo>
                  <a:lnTo>
                    <a:pt x="21340" y="123566"/>
                  </a:lnTo>
                  <a:cubicBezTo>
                    <a:pt x="43684" y="103742"/>
                    <a:pt x="51133" y="97774"/>
                    <a:pt x="63901" y="87755"/>
                  </a:cubicBezTo>
                  <a:cubicBezTo>
                    <a:pt x="79649" y="75179"/>
                    <a:pt x="94332" y="61963"/>
                    <a:pt x="94332" y="41713"/>
                  </a:cubicBezTo>
                  <a:cubicBezTo>
                    <a:pt x="94332" y="15920"/>
                    <a:pt x="71775" y="147"/>
                    <a:pt x="44536" y="147"/>
                  </a:cubicBezTo>
                  <a:cubicBezTo>
                    <a:pt x="18147" y="147"/>
                    <a:pt x="272" y="18692"/>
                    <a:pt x="272" y="38302"/>
                  </a:cubicBezTo>
                  <a:cubicBezTo>
                    <a:pt x="272" y="49173"/>
                    <a:pt x="9422" y="50239"/>
                    <a:pt x="11550" y="50239"/>
                  </a:cubicBezTo>
                  <a:cubicBezTo>
                    <a:pt x="16658" y="50239"/>
                    <a:pt x="22829" y="46616"/>
                    <a:pt x="22829" y="38942"/>
                  </a:cubicBezTo>
                  <a:cubicBezTo>
                    <a:pt x="22829" y="35105"/>
                    <a:pt x="21340" y="27644"/>
                    <a:pt x="10274" y="27644"/>
                  </a:cubicBezTo>
                  <a:cubicBezTo>
                    <a:pt x="16871" y="12510"/>
                    <a:pt x="31341" y="7820"/>
                    <a:pt x="41343" y="7820"/>
                  </a:cubicBezTo>
                  <a:cubicBezTo>
                    <a:pt x="62624" y="7820"/>
                    <a:pt x="73690" y="24447"/>
                    <a:pt x="73690" y="41713"/>
                  </a:cubicBezTo>
                  <a:cubicBezTo>
                    <a:pt x="73690" y="60258"/>
                    <a:pt x="60496" y="74966"/>
                    <a:pt x="53686" y="82640"/>
                  </a:cubicBezTo>
                  <a:lnTo>
                    <a:pt x="2400" y="133372"/>
                  </a:lnTo>
                  <a:cubicBezTo>
                    <a:pt x="272" y="135290"/>
                    <a:pt x="272" y="135716"/>
                    <a:pt x="272" y="141685"/>
                  </a:cubicBezTo>
                  <a:lnTo>
                    <a:pt x="87948" y="141685"/>
                  </a:lnTo>
                  <a:lnTo>
                    <a:pt x="94332" y="102890"/>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7" name="Freeform: Shape 5346">
              <a:extLst>
                <a:ext uri="{FF2B5EF4-FFF2-40B4-BE49-F238E27FC236}">
                  <a16:creationId xmlns:a16="http://schemas.microsoft.com/office/drawing/2014/main" id="{729CB62E-63DF-B382-2FF0-58AC4657FBE5}"/>
                </a:ext>
              </a:extLst>
            </p:cNvPr>
            <p:cNvSpPr/>
            <p:nvPr>
              <p:custDataLst>
                <p:tags r:id="rId112"/>
              </p:custDataLst>
            </p:nvPr>
          </p:nvSpPr>
          <p:spPr>
            <a:xfrm>
              <a:off x="10004853" y="6621768"/>
              <a:ext cx="70530" cy="304514"/>
            </a:xfrm>
            <a:custGeom>
              <a:avLst/>
              <a:gdLst>
                <a:gd name="connsiteX0" fmla="*/ 70810 w 70530"/>
                <a:gd name="connsiteY0" fmla="*/ 301614 h 304514"/>
                <a:gd name="connsiteX1" fmla="*/ 65642 w 70530"/>
                <a:gd name="connsiteY1" fmla="*/ 294915 h 304514"/>
                <a:gd name="connsiteX2" fmla="*/ 17912 w 70530"/>
                <a:gd name="connsiteY2" fmla="*/ 152402 h 304514"/>
                <a:gd name="connsiteX3" fmla="*/ 66858 w 70530"/>
                <a:gd name="connsiteY3" fmla="*/ 8367 h 304514"/>
                <a:gd name="connsiteX4" fmla="*/ 70810 w 70530"/>
                <a:gd name="connsiteY4" fmla="*/ 3190 h 304514"/>
                <a:gd name="connsiteX5" fmla="*/ 67770 w 70530"/>
                <a:gd name="connsiteY5" fmla="*/ 145 h 304514"/>
                <a:gd name="connsiteX6" fmla="*/ 19432 w 70530"/>
                <a:gd name="connsiteY6" fmla="*/ 59525 h 304514"/>
                <a:gd name="connsiteX7" fmla="*/ 279 w 70530"/>
                <a:gd name="connsiteY7" fmla="*/ 152402 h 304514"/>
                <a:gd name="connsiteX8" fmla="*/ 20344 w 70530"/>
                <a:gd name="connsiteY8" fmla="*/ 247411 h 304514"/>
                <a:gd name="connsiteX9" fmla="*/ 67770 w 70530"/>
                <a:gd name="connsiteY9" fmla="*/ 304659 h 304514"/>
                <a:gd name="connsiteX10" fmla="*/ 70810 w 70530"/>
                <a:gd name="connsiteY10" fmla="*/ 301614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810" y="301614"/>
                  </a:moveTo>
                  <a:cubicBezTo>
                    <a:pt x="70810" y="300701"/>
                    <a:pt x="70810" y="300092"/>
                    <a:pt x="65642" y="294915"/>
                  </a:cubicBezTo>
                  <a:cubicBezTo>
                    <a:pt x="27640" y="256546"/>
                    <a:pt x="17912" y="198993"/>
                    <a:pt x="17912" y="152402"/>
                  </a:cubicBezTo>
                  <a:cubicBezTo>
                    <a:pt x="17912" y="99417"/>
                    <a:pt x="29464" y="46431"/>
                    <a:pt x="66858" y="8367"/>
                  </a:cubicBezTo>
                  <a:cubicBezTo>
                    <a:pt x="70810" y="4713"/>
                    <a:pt x="70810" y="4104"/>
                    <a:pt x="70810" y="3190"/>
                  </a:cubicBezTo>
                  <a:cubicBezTo>
                    <a:pt x="70810" y="1059"/>
                    <a:pt x="69594" y="145"/>
                    <a:pt x="67770" y="145"/>
                  </a:cubicBezTo>
                  <a:cubicBezTo>
                    <a:pt x="64730" y="145"/>
                    <a:pt x="37369" y="20852"/>
                    <a:pt x="19432" y="59525"/>
                  </a:cubicBezTo>
                  <a:cubicBezTo>
                    <a:pt x="3928" y="93022"/>
                    <a:pt x="279" y="126823"/>
                    <a:pt x="279" y="152402"/>
                  </a:cubicBezTo>
                  <a:cubicBezTo>
                    <a:pt x="279" y="176154"/>
                    <a:pt x="3624" y="213001"/>
                    <a:pt x="20344" y="247411"/>
                  </a:cubicBezTo>
                  <a:cubicBezTo>
                    <a:pt x="38585" y="284866"/>
                    <a:pt x="64730" y="304659"/>
                    <a:pt x="67770" y="304659"/>
                  </a:cubicBezTo>
                  <a:cubicBezTo>
                    <a:pt x="69594" y="304659"/>
                    <a:pt x="70810" y="303746"/>
                    <a:pt x="70810" y="30161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8" name="Freeform: Shape 5347">
              <a:extLst>
                <a:ext uri="{FF2B5EF4-FFF2-40B4-BE49-F238E27FC236}">
                  <a16:creationId xmlns:a16="http://schemas.microsoft.com/office/drawing/2014/main" id="{E4934CAF-1901-9235-E5C9-478F69C9D03D}"/>
                </a:ext>
              </a:extLst>
            </p:cNvPr>
            <p:cNvSpPr/>
            <p:nvPr>
              <p:custDataLst>
                <p:tags r:id="rId113"/>
              </p:custDataLst>
            </p:nvPr>
          </p:nvSpPr>
          <p:spPr>
            <a:xfrm>
              <a:off x="10101494" y="6642170"/>
              <a:ext cx="92723" cy="207983"/>
            </a:xfrm>
            <a:custGeom>
              <a:avLst/>
              <a:gdLst>
                <a:gd name="connsiteX0" fmla="*/ 60173 w 92723"/>
                <a:gd name="connsiteY0" fmla="*/ 23897 h 207983"/>
                <a:gd name="connsiteX1" fmla="*/ 85102 w 92723"/>
                <a:gd name="connsiteY1" fmla="*/ 9585 h 207983"/>
                <a:gd name="connsiteX2" fmla="*/ 93006 w 92723"/>
                <a:gd name="connsiteY2" fmla="*/ 9585 h 207983"/>
                <a:gd name="connsiteX3" fmla="*/ 93006 w 92723"/>
                <a:gd name="connsiteY3" fmla="*/ 145 h 207983"/>
                <a:gd name="connsiteX4" fmla="*/ 46797 w 92723"/>
                <a:gd name="connsiteY4" fmla="*/ 1059 h 207983"/>
                <a:gd name="connsiteX5" fmla="*/ 283 w 92723"/>
                <a:gd name="connsiteY5" fmla="*/ 145 h 207983"/>
                <a:gd name="connsiteX6" fmla="*/ 283 w 92723"/>
                <a:gd name="connsiteY6" fmla="*/ 9585 h 207983"/>
                <a:gd name="connsiteX7" fmla="*/ 8188 w 92723"/>
                <a:gd name="connsiteY7" fmla="*/ 9585 h 207983"/>
                <a:gd name="connsiteX8" fmla="*/ 33116 w 92723"/>
                <a:gd name="connsiteY8" fmla="*/ 23897 h 207983"/>
                <a:gd name="connsiteX9" fmla="*/ 33116 w 92723"/>
                <a:gd name="connsiteY9" fmla="*/ 184376 h 207983"/>
                <a:gd name="connsiteX10" fmla="*/ 8188 w 92723"/>
                <a:gd name="connsiteY10" fmla="*/ 198688 h 207983"/>
                <a:gd name="connsiteX11" fmla="*/ 283 w 92723"/>
                <a:gd name="connsiteY11" fmla="*/ 198688 h 207983"/>
                <a:gd name="connsiteX12" fmla="*/ 283 w 92723"/>
                <a:gd name="connsiteY12" fmla="*/ 208128 h 207983"/>
                <a:gd name="connsiteX13" fmla="*/ 46493 w 92723"/>
                <a:gd name="connsiteY13" fmla="*/ 207215 h 207983"/>
                <a:gd name="connsiteX14" fmla="*/ 93006 w 92723"/>
                <a:gd name="connsiteY14" fmla="*/ 208128 h 207983"/>
                <a:gd name="connsiteX15" fmla="*/ 93006 w 92723"/>
                <a:gd name="connsiteY15" fmla="*/ 198688 h 207983"/>
                <a:gd name="connsiteX16" fmla="*/ 85102 w 92723"/>
                <a:gd name="connsiteY16" fmla="*/ 198688 h 207983"/>
                <a:gd name="connsiteX17" fmla="*/ 60173 w 92723"/>
                <a:gd name="connsiteY17" fmla="*/ 184376 h 207983"/>
                <a:gd name="connsiteX18" fmla="*/ 60173 w 92723"/>
                <a:gd name="connsiteY18" fmla="*/ 23897 h 20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723" h="207983">
                  <a:moveTo>
                    <a:pt x="60173" y="23897"/>
                  </a:moveTo>
                  <a:cubicBezTo>
                    <a:pt x="60173" y="12935"/>
                    <a:pt x="61085" y="9585"/>
                    <a:pt x="85102" y="9585"/>
                  </a:cubicBezTo>
                  <a:lnTo>
                    <a:pt x="93006" y="9585"/>
                  </a:lnTo>
                  <a:lnTo>
                    <a:pt x="93006" y="145"/>
                  </a:lnTo>
                  <a:cubicBezTo>
                    <a:pt x="82366" y="1059"/>
                    <a:pt x="58349" y="1059"/>
                    <a:pt x="46797" y="1059"/>
                  </a:cubicBezTo>
                  <a:cubicBezTo>
                    <a:pt x="34940" y="1059"/>
                    <a:pt x="10924" y="1059"/>
                    <a:pt x="283" y="145"/>
                  </a:cubicBezTo>
                  <a:lnTo>
                    <a:pt x="283" y="9585"/>
                  </a:lnTo>
                  <a:lnTo>
                    <a:pt x="8188" y="9585"/>
                  </a:lnTo>
                  <a:cubicBezTo>
                    <a:pt x="32204" y="9585"/>
                    <a:pt x="33116" y="12935"/>
                    <a:pt x="33116" y="23897"/>
                  </a:cubicBezTo>
                  <a:lnTo>
                    <a:pt x="33116" y="184376"/>
                  </a:lnTo>
                  <a:cubicBezTo>
                    <a:pt x="33116" y="195339"/>
                    <a:pt x="32204" y="198688"/>
                    <a:pt x="8188" y="198688"/>
                  </a:cubicBezTo>
                  <a:lnTo>
                    <a:pt x="283" y="198688"/>
                  </a:lnTo>
                  <a:lnTo>
                    <a:pt x="283" y="208128"/>
                  </a:lnTo>
                  <a:cubicBezTo>
                    <a:pt x="10924" y="207215"/>
                    <a:pt x="34940" y="207215"/>
                    <a:pt x="46493" y="207215"/>
                  </a:cubicBezTo>
                  <a:cubicBezTo>
                    <a:pt x="58349" y="207215"/>
                    <a:pt x="82366" y="207215"/>
                    <a:pt x="93006" y="208128"/>
                  </a:cubicBezTo>
                  <a:lnTo>
                    <a:pt x="93006" y="198688"/>
                  </a:lnTo>
                  <a:lnTo>
                    <a:pt x="85102" y="198688"/>
                  </a:lnTo>
                  <a:cubicBezTo>
                    <a:pt x="61085" y="198688"/>
                    <a:pt x="60173" y="195339"/>
                    <a:pt x="60173" y="184376"/>
                  </a:cubicBezTo>
                  <a:lnTo>
                    <a:pt x="60173" y="2389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49" name="Freeform: Shape 5348">
              <a:extLst>
                <a:ext uri="{FF2B5EF4-FFF2-40B4-BE49-F238E27FC236}">
                  <a16:creationId xmlns:a16="http://schemas.microsoft.com/office/drawing/2014/main" id="{64F7624D-A202-DB50-51E0-8EF7AA8630C0}"/>
                </a:ext>
              </a:extLst>
            </p:cNvPr>
            <p:cNvSpPr/>
            <p:nvPr>
              <p:custDataLst>
                <p:tags r:id="rId114"/>
              </p:custDataLst>
            </p:nvPr>
          </p:nvSpPr>
          <p:spPr>
            <a:xfrm>
              <a:off x="10213708" y="6643997"/>
              <a:ext cx="197302" cy="206156"/>
            </a:xfrm>
            <a:custGeom>
              <a:avLst/>
              <a:gdLst>
                <a:gd name="connsiteX0" fmla="*/ 191813 w 197302"/>
                <a:gd name="connsiteY0" fmla="*/ 145 h 206156"/>
                <a:gd name="connsiteX1" fmla="*/ 6063 w 197302"/>
                <a:gd name="connsiteY1" fmla="*/ 145 h 206156"/>
                <a:gd name="connsiteX2" fmla="*/ 287 w 197302"/>
                <a:gd name="connsiteY2" fmla="*/ 68661 h 206156"/>
                <a:gd name="connsiteX3" fmla="*/ 7887 w 197302"/>
                <a:gd name="connsiteY3" fmla="*/ 68661 h 206156"/>
                <a:gd name="connsiteX4" fmla="*/ 62609 w 197302"/>
                <a:gd name="connsiteY4" fmla="*/ 9585 h 206156"/>
                <a:gd name="connsiteX5" fmla="*/ 79025 w 197302"/>
                <a:gd name="connsiteY5" fmla="*/ 10194 h 206156"/>
                <a:gd name="connsiteX6" fmla="*/ 85410 w 197302"/>
                <a:gd name="connsiteY6" fmla="*/ 21766 h 206156"/>
                <a:gd name="connsiteX7" fmla="*/ 85410 w 197302"/>
                <a:gd name="connsiteY7" fmla="*/ 182245 h 206156"/>
                <a:gd name="connsiteX8" fmla="*/ 53489 w 197302"/>
                <a:gd name="connsiteY8" fmla="*/ 196861 h 206156"/>
                <a:gd name="connsiteX9" fmla="*/ 41328 w 197302"/>
                <a:gd name="connsiteY9" fmla="*/ 196861 h 206156"/>
                <a:gd name="connsiteX10" fmla="*/ 41328 w 197302"/>
                <a:gd name="connsiteY10" fmla="*/ 206301 h 206156"/>
                <a:gd name="connsiteX11" fmla="*/ 98786 w 197302"/>
                <a:gd name="connsiteY11" fmla="*/ 205388 h 206156"/>
                <a:gd name="connsiteX12" fmla="*/ 156548 w 197302"/>
                <a:gd name="connsiteY12" fmla="*/ 206301 h 206156"/>
                <a:gd name="connsiteX13" fmla="*/ 156548 w 197302"/>
                <a:gd name="connsiteY13" fmla="*/ 196861 h 206156"/>
                <a:gd name="connsiteX14" fmla="*/ 144388 w 197302"/>
                <a:gd name="connsiteY14" fmla="*/ 196861 h 206156"/>
                <a:gd name="connsiteX15" fmla="*/ 112467 w 197302"/>
                <a:gd name="connsiteY15" fmla="*/ 182245 h 206156"/>
                <a:gd name="connsiteX16" fmla="*/ 112467 w 197302"/>
                <a:gd name="connsiteY16" fmla="*/ 21766 h 206156"/>
                <a:gd name="connsiteX17" fmla="*/ 117939 w 197302"/>
                <a:gd name="connsiteY17" fmla="*/ 10194 h 206156"/>
                <a:gd name="connsiteX18" fmla="*/ 135267 w 197302"/>
                <a:gd name="connsiteY18" fmla="*/ 9585 h 206156"/>
                <a:gd name="connsiteX19" fmla="*/ 189989 w 197302"/>
                <a:gd name="connsiteY19" fmla="*/ 68661 h 206156"/>
                <a:gd name="connsiteX20" fmla="*/ 197589 w 197302"/>
                <a:gd name="connsiteY20" fmla="*/ 68661 h 206156"/>
                <a:gd name="connsiteX21" fmla="*/ 191813 w 197302"/>
                <a:gd name="connsiteY21" fmla="*/ 145 h 20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02" h="206156">
                  <a:moveTo>
                    <a:pt x="191813" y="145"/>
                  </a:moveTo>
                  <a:lnTo>
                    <a:pt x="6063" y="145"/>
                  </a:lnTo>
                  <a:lnTo>
                    <a:pt x="287" y="68661"/>
                  </a:lnTo>
                  <a:lnTo>
                    <a:pt x="7887" y="68661"/>
                  </a:lnTo>
                  <a:cubicBezTo>
                    <a:pt x="12143" y="19634"/>
                    <a:pt x="16703" y="9585"/>
                    <a:pt x="62609" y="9585"/>
                  </a:cubicBezTo>
                  <a:cubicBezTo>
                    <a:pt x="68081" y="9585"/>
                    <a:pt x="75985" y="9585"/>
                    <a:pt x="79025" y="10194"/>
                  </a:cubicBezTo>
                  <a:cubicBezTo>
                    <a:pt x="85410" y="11412"/>
                    <a:pt x="85410" y="14762"/>
                    <a:pt x="85410" y="21766"/>
                  </a:cubicBezTo>
                  <a:lnTo>
                    <a:pt x="85410" y="182245"/>
                  </a:lnTo>
                  <a:cubicBezTo>
                    <a:pt x="85410" y="192598"/>
                    <a:pt x="85410" y="196861"/>
                    <a:pt x="53489" y="196861"/>
                  </a:cubicBezTo>
                  <a:lnTo>
                    <a:pt x="41328" y="196861"/>
                  </a:lnTo>
                  <a:lnTo>
                    <a:pt x="41328" y="206301"/>
                  </a:lnTo>
                  <a:cubicBezTo>
                    <a:pt x="53793" y="205388"/>
                    <a:pt x="84802" y="205388"/>
                    <a:pt x="98786" y="205388"/>
                  </a:cubicBezTo>
                  <a:cubicBezTo>
                    <a:pt x="112771" y="205388"/>
                    <a:pt x="144084" y="205388"/>
                    <a:pt x="156548" y="206301"/>
                  </a:cubicBezTo>
                  <a:lnTo>
                    <a:pt x="156548" y="196861"/>
                  </a:lnTo>
                  <a:lnTo>
                    <a:pt x="144388" y="196861"/>
                  </a:lnTo>
                  <a:cubicBezTo>
                    <a:pt x="112467" y="196861"/>
                    <a:pt x="112467" y="192598"/>
                    <a:pt x="112467" y="182245"/>
                  </a:cubicBezTo>
                  <a:lnTo>
                    <a:pt x="112467" y="21766"/>
                  </a:lnTo>
                  <a:cubicBezTo>
                    <a:pt x="112467" y="15675"/>
                    <a:pt x="112467" y="11412"/>
                    <a:pt x="117939" y="10194"/>
                  </a:cubicBezTo>
                  <a:cubicBezTo>
                    <a:pt x="121283" y="9585"/>
                    <a:pt x="129491" y="9585"/>
                    <a:pt x="135267" y="9585"/>
                  </a:cubicBezTo>
                  <a:cubicBezTo>
                    <a:pt x="181173" y="9585"/>
                    <a:pt x="185733" y="19634"/>
                    <a:pt x="189989" y="68661"/>
                  </a:cubicBezTo>
                  <a:lnTo>
                    <a:pt x="197589" y="68661"/>
                  </a:lnTo>
                  <a:lnTo>
                    <a:pt x="191813" y="14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0" name="Freeform: Shape 5349">
              <a:extLst>
                <a:ext uri="{FF2B5EF4-FFF2-40B4-BE49-F238E27FC236}">
                  <a16:creationId xmlns:a16="http://schemas.microsoft.com/office/drawing/2014/main" id="{C43C4EB6-1896-773E-C436-2CB6AE68B7BE}"/>
                </a:ext>
              </a:extLst>
            </p:cNvPr>
            <p:cNvSpPr/>
            <p:nvPr>
              <p:custDataLst>
                <p:tags r:id="rId115"/>
              </p:custDataLst>
            </p:nvPr>
          </p:nvSpPr>
          <p:spPr>
            <a:xfrm>
              <a:off x="10432359" y="6643084"/>
              <a:ext cx="188182" cy="207069"/>
            </a:xfrm>
            <a:custGeom>
              <a:avLst/>
              <a:gdLst>
                <a:gd name="connsiteX0" fmla="*/ 31607 w 188182"/>
                <a:gd name="connsiteY0" fmla="*/ 183463 h 207069"/>
                <a:gd name="connsiteX1" fmla="*/ 7590 w 188182"/>
                <a:gd name="connsiteY1" fmla="*/ 197775 h 207069"/>
                <a:gd name="connsiteX2" fmla="*/ 294 w 188182"/>
                <a:gd name="connsiteY2" fmla="*/ 197775 h 207069"/>
                <a:gd name="connsiteX3" fmla="*/ 294 w 188182"/>
                <a:gd name="connsiteY3" fmla="*/ 207215 h 207069"/>
                <a:gd name="connsiteX4" fmla="*/ 175708 w 188182"/>
                <a:gd name="connsiteY4" fmla="*/ 207215 h 207069"/>
                <a:gd name="connsiteX5" fmla="*/ 188476 w 188182"/>
                <a:gd name="connsiteY5" fmla="*/ 128650 h 207069"/>
                <a:gd name="connsiteX6" fmla="*/ 180876 w 188182"/>
                <a:gd name="connsiteY6" fmla="*/ 128650 h 207069"/>
                <a:gd name="connsiteX7" fmla="*/ 113994 w 188182"/>
                <a:gd name="connsiteY7" fmla="*/ 197775 h 207069"/>
                <a:gd name="connsiteX8" fmla="*/ 73560 w 188182"/>
                <a:gd name="connsiteY8" fmla="*/ 197775 h 207069"/>
                <a:gd name="connsiteX9" fmla="*/ 58664 w 188182"/>
                <a:gd name="connsiteY9" fmla="*/ 185594 h 207069"/>
                <a:gd name="connsiteX10" fmla="*/ 58664 w 188182"/>
                <a:gd name="connsiteY10" fmla="*/ 104289 h 207069"/>
                <a:gd name="connsiteX11" fmla="*/ 86025 w 188182"/>
                <a:gd name="connsiteY11" fmla="*/ 104289 h 207069"/>
                <a:gd name="connsiteX12" fmla="*/ 118858 w 188182"/>
                <a:gd name="connsiteY12" fmla="*/ 139917 h 207069"/>
                <a:gd name="connsiteX13" fmla="*/ 126458 w 188182"/>
                <a:gd name="connsiteY13" fmla="*/ 139917 h 207069"/>
                <a:gd name="connsiteX14" fmla="*/ 126458 w 188182"/>
                <a:gd name="connsiteY14" fmla="*/ 59221 h 207069"/>
                <a:gd name="connsiteX15" fmla="*/ 118858 w 188182"/>
                <a:gd name="connsiteY15" fmla="*/ 59221 h 207069"/>
                <a:gd name="connsiteX16" fmla="*/ 86025 w 188182"/>
                <a:gd name="connsiteY16" fmla="*/ 94849 h 207069"/>
                <a:gd name="connsiteX17" fmla="*/ 58664 w 188182"/>
                <a:gd name="connsiteY17" fmla="*/ 94849 h 207069"/>
                <a:gd name="connsiteX18" fmla="*/ 58664 w 188182"/>
                <a:gd name="connsiteY18" fmla="*/ 21766 h 207069"/>
                <a:gd name="connsiteX19" fmla="*/ 73560 w 188182"/>
                <a:gd name="connsiteY19" fmla="*/ 9585 h 207069"/>
                <a:gd name="connsiteX20" fmla="*/ 112778 w 188182"/>
                <a:gd name="connsiteY20" fmla="*/ 9585 h 207069"/>
                <a:gd name="connsiteX21" fmla="*/ 172364 w 188182"/>
                <a:gd name="connsiteY21" fmla="*/ 68661 h 207069"/>
                <a:gd name="connsiteX22" fmla="*/ 179964 w 188182"/>
                <a:gd name="connsiteY22" fmla="*/ 68661 h 207069"/>
                <a:gd name="connsiteX23" fmla="*/ 171452 w 188182"/>
                <a:gd name="connsiteY23" fmla="*/ 145 h 207069"/>
                <a:gd name="connsiteX24" fmla="*/ 294 w 188182"/>
                <a:gd name="connsiteY24" fmla="*/ 145 h 207069"/>
                <a:gd name="connsiteX25" fmla="*/ 294 w 188182"/>
                <a:gd name="connsiteY25" fmla="*/ 9585 h 207069"/>
                <a:gd name="connsiteX26" fmla="*/ 7590 w 188182"/>
                <a:gd name="connsiteY26" fmla="*/ 9585 h 207069"/>
                <a:gd name="connsiteX27" fmla="*/ 31607 w 188182"/>
                <a:gd name="connsiteY27" fmla="*/ 23897 h 207069"/>
                <a:gd name="connsiteX28" fmla="*/ 31607 w 188182"/>
                <a:gd name="connsiteY28" fmla="*/ 183463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182" h="207069">
                  <a:moveTo>
                    <a:pt x="31607" y="183463"/>
                  </a:moveTo>
                  <a:cubicBezTo>
                    <a:pt x="31607" y="194425"/>
                    <a:pt x="30999" y="197775"/>
                    <a:pt x="7590" y="197775"/>
                  </a:cubicBezTo>
                  <a:lnTo>
                    <a:pt x="294" y="197775"/>
                  </a:lnTo>
                  <a:lnTo>
                    <a:pt x="294" y="207215"/>
                  </a:lnTo>
                  <a:lnTo>
                    <a:pt x="175708" y="207215"/>
                  </a:lnTo>
                  <a:lnTo>
                    <a:pt x="188476" y="128650"/>
                  </a:lnTo>
                  <a:lnTo>
                    <a:pt x="180876" y="128650"/>
                  </a:lnTo>
                  <a:cubicBezTo>
                    <a:pt x="173276" y="175545"/>
                    <a:pt x="166284" y="197775"/>
                    <a:pt x="113994" y="197775"/>
                  </a:cubicBezTo>
                  <a:lnTo>
                    <a:pt x="73560" y="197775"/>
                  </a:lnTo>
                  <a:cubicBezTo>
                    <a:pt x="59272" y="197775"/>
                    <a:pt x="58664" y="195643"/>
                    <a:pt x="58664" y="185594"/>
                  </a:cubicBezTo>
                  <a:lnTo>
                    <a:pt x="58664" y="104289"/>
                  </a:lnTo>
                  <a:lnTo>
                    <a:pt x="86025" y="104289"/>
                  </a:lnTo>
                  <a:cubicBezTo>
                    <a:pt x="115514" y="104289"/>
                    <a:pt x="118858" y="114033"/>
                    <a:pt x="118858" y="139917"/>
                  </a:cubicBezTo>
                  <a:lnTo>
                    <a:pt x="126458" y="139917"/>
                  </a:lnTo>
                  <a:lnTo>
                    <a:pt x="126458" y="59221"/>
                  </a:lnTo>
                  <a:lnTo>
                    <a:pt x="118858" y="59221"/>
                  </a:lnTo>
                  <a:cubicBezTo>
                    <a:pt x="118858" y="85409"/>
                    <a:pt x="115514" y="94849"/>
                    <a:pt x="86025" y="94849"/>
                  </a:cubicBezTo>
                  <a:lnTo>
                    <a:pt x="58664" y="94849"/>
                  </a:lnTo>
                  <a:lnTo>
                    <a:pt x="58664" y="21766"/>
                  </a:lnTo>
                  <a:cubicBezTo>
                    <a:pt x="58664" y="11717"/>
                    <a:pt x="59272" y="9585"/>
                    <a:pt x="73560" y="9585"/>
                  </a:cubicBezTo>
                  <a:lnTo>
                    <a:pt x="112778" y="9585"/>
                  </a:lnTo>
                  <a:cubicBezTo>
                    <a:pt x="159291" y="9585"/>
                    <a:pt x="167500" y="26333"/>
                    <a:pt x="172364" y="68661"/>
                  </a:cubicBezTo>
                  <a:lnTo>
                    <a:pt x="179964" y="68661"/>
                  </a:lnTo>
                  <a:lnTo>
                    <a:pt x="171452" y="145"/>
                  </a:lnTo>
                  <a:lnTo>
                    <a:pt x="294" y="145"/>
                  </a:lnTo>
                  <a:lnTo>
                    <a:pt x="294" y="9585"/>
                  </a:lnTo>
                  <a:lnTo>
                    <a:pt x="7590" y="9585"/>
                  </a:lnTo>
                  <a:cubicBezTo>
                    <a:pt x="30999" y="9585"/>
                    <a:pt x="31607" y="12935"/>
                    <a:pt x="31607" y="23897"/>
                  </a:cubicBezTo>
                  <a:lnTo>
                    <a:pt x="31607" y="183463"/>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1" name="Freeform: Shape 5350">
              <a:extLst>
                <a:ext uri="{FF2B5EF4-FFF2-40B4-BE49-F238E27FC236}">
                  <a16:creationId xmlns:a16="http://schemas.microsoft.com/office/drawing/2014/main" id="{07B0676D-5456-2054-0F52-49C532B5B8FF}"/>
                </a:ext>
              </a:extLst>
            </p:cNvPr>
            <p:cNvSpPr/>
            <p:nvPr>
              <p:custDataLst>
                <p:tags r:id="rId116"/>
              </p:custDataLst>
            </p:nvPr>
          </p:nvSpPr>
          <p:spPr>
            <a:xfrm>
              <a:off x="10639864" y="6642170"/>
              <a:ext cx="211894" cy="214682"/>
            </a:xfrm>
            <a:custGeom>
              <a:avLst/>
              <a:gdLst>
                <a:gd name="connsiteX0" fmla="*/ 57759 w 211894"/>
                <a:gd name="connsiteY0" fmla="*/ 100635 h 214682"/>
                <a:gd name="connsiteX1" fmla="*/ 57759 w 211894"/>
                <a:gd name="connsiteY1" fmla="*/ 21766 h 214682"/>
                <a:gd name="connsiteX2" fmla="*/ 64447 w 211894"/>
                <a:gd name="connsiteY2" fmla="*/ 10194 h 214682"/>
                <a:gd name="connsiteX3" fmla="*/ 82384 w 211894"/>
                <a:gd name="connsiteY3" fmla="*/ 9585 h 214682"/>
                <a:gd name="connsiteX4" fmla="*/ 143794 w 211894"/>
                <a:gd name="connsiteY4" fmla="*/ 54958 h 214682"/>
                <a:gd name="connsiteX5" fmla="*/ 91504 w 211894"/>
                <a:gd name="connsiteY5" fmla="*/ 100635 h 214682"/>
                <a:gd name="connsiteX6" fmla="*/ 57759 w 211894"/>
                <a:gd name="connsiteY6" fmla="*/ 100635 h 214682"/>
                <a:gd name="connsiteX7" fmla="*/ 121905 w 211894"/>
                <a:gd name="connsiteY7" fmla="*/ 104594 h 214682"/>
                <a:gd name="connsiteX8" fmla="*/ 175107 w 211894"/>
                <a:gd name="connsiteY8" fmla="*/ 54958 h 214682"/>
                <a:gd name="connsiteX9" fmla="*/ 95760 w 211894"/>
                <a:gd name="connsiteY9" fmla="*/ 145 h 214682"/>
                <a:gd name="connsiteX10" fmla="*/ 301 w 211894"/>
                <a:gd name="connsiteY10" fmla="*/ 145 h 214682"/>
                <a:gd name="connsiteX11" fmla="*/ 301 w 211894"/>
                <a:gd name="connsiteY11" fmla="*/ 9585 h 214682"/>
                <a:gd name="connsiteX12" fmla="*/ 7597 w 211894"/>
                <a:gd name="connsiteY12" fmla="*/ 9585 h 214682"/>
                <a:gd name="connsiteX13" fmla="*/ 31614 w 211894"/>
                <a:gd name="connsiteY13" fmla="*/ 23897 h 214682"/>
                <a:gd name="connsiteX14" fmla="*/ 31614 w 211894"/>
                <a:gd name="connsiteY14" fmla="*/ 184376 h 214682"/>
                <a:gd name="connsiteX15" fmla="*/ 7597 w 211894"/>
                <a:gd name="connsiteY15" fmla="*/ 198688 h 214682"/>
                <a:gd name="connsiteX16" fmla="*/ 301 w 211894"/>
                <a:gd name="connsiteY16" fmla="*/ 198688 h 214682"/>
                <a:gd name="connsiteX17" fmla="*/ 301 w 211894"/>
                <a:gd name="connsiteY17" fmla="*/ 208128 h 214682"/>
                <a:gd name="connsiteX18" fmla="*/ 44686 w 211894"/>
                <a:gd name="connsiteY18" fmla="*/ 207215 h 214682"/>
                <a:gd name="connsiteX19" fmla="*/ 89072 w 211894"/>
                <a:gd name="connsiteY19" fmla="*/ 208128 h 214682"/>
                <a:gd name="connsiteX20" fmla="*/ 89072 w 211894"/>
                <a:gd name="connsiteY20" fmla="*/ 198688 h 214682"/>
                <a:gd name="connsiteX21" fmla="*/ 81776 w 211894"/>
                <a:gd name="connsiteY21" fmla="*/ 198688 h 214682"/>
                <a:gd name="connsiteX22" fmla="*/ 57759 w 211894"/>
                <a:gd name="connsiteY22" fmla="*/ 184376 h 214682"/>
                <a:gd name="connsiteX23" fmla="*/ 57759 w 211894"/>
                <a:gd name="connsiteY23" fmla="*/ 107334 h 214682"/>
                <a:gd name="connsiteX24" fmla="*/ 92720 w 211894"/>
                <a:gd name="connsiteY24" fmla="*/ 107334 h 214682"/>
                <a:gd name="connsiteX25" fmla="*/ 120993 w 211894"/>
                <a:gd name="connsiteY25" fmla="*/ 117688 h 214682"/>
                <a:gd name="connsiteX26" fmla="*/ 132545 w 211894"/>
                <a:gd name="connsiteY26" fmla="*/ 158493 h 214682"/>
                <a:gd name="connsiteX27" fmla="*/ 145010 w 211894"/>
                <a:gd name="connsiteY27" fmla="*/ 202038 h 214682"/>
                <a:gd name="connsiteX28" fmla="*/ 183315 w 211894"/>
                <a:gd name="connsiteY28" fmla="*/ 214828 h 214682"/>
                <a:gd name="connsiteX29" fmla="*/ 212196 w 211894"/>
                <a:gd name="connsiteY29" fmla="*/ 181331 h 214682"/>
                <a:gd name="connsiteX30" fmla="*/ 208244 w 211894"/>
                <a:gd name="connsiteY30" fmla="*/ 176154 h 214682"/>
                <a:gd name="connsiteX31" fmla="*/ 204596 w 211894"/>
                <a:gd name="connsiteY31" fmla="*/ 181027 h 214682"/>
                <a:gd name="connsiteX32" fmla="*/ 184531 w 211894"/>
                <a:gd name="connsiteY32" fmla="*/ 208128 h 214682"/>
                <a:gd name="connsiteX33" fmla="*/ 162946 w 211894"/>
                <a:gd name="connsiteY33" fmla="*/ 164278 h 214682"/>
                <a:gd name="connsiteX34" fmla="*/ 158994 w 211894"/>
                <a:gd name="connsiteY34" fmla="*/ 139917 h 214682"/>
                <a:gd name="connsiteX35" fmla="*/ 121905 w 211894"/>
                <a:gd name="connsiteY35" fmla="*/ 104594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1894" h="214682">
                  <a:moveTo>
                    <a:pt x="57759" y="100635"/>
                  </a:moveTo>
                  <a:lnTo>
                    <a:pt x="57759" y="21766"/>
                  </a:lnTo>
                  <a:cubicBezTo>
                    <a:pt x="57759" y="14762"/>
                    <a:pt x="57759" y="11108"/>
                    <a:pt x="64447" y="10194"/>
                  </a:cubicBezTo>
                  <a:cubicBezTo>
                    <a:pt x="67487" y="9585"/>
                    <a:pt x="76303" y="9585"/>
                    <a:pt x="82384" y="9585"/>
                  </a:cubicBezTo>
                  <a:cubicBezTo>
                    <a:pt x="109744" y="9585"/>
                    <a:pt x="143794" y="10803"/>
                    <a:pt x="143794" y="54958"/>
                  </a:cubicBezTo>
                  <a:cubicBezTo>
                    <a:pt x="143794" y="75969"/>
                    <a:pt x="136497" y="100635"/>
                    <a:pt x="91504" y="100635"/>
                  </a:cubicBezTo>
                  <a:lnTo>
                    <a:pt x="57759" y="100635"/>
                  </a:lnTo>
                  <a:close/>
                  <a:moveTo>
                    <a:pt x="121905" y="104594"/>
                  </a:moveTo>
                  <a:cubicBezTo>
                    <a:pt x="151394" y="97285"/>
                    <a:pt x="175107" y="78710"/>
                    <a:pt x="175107" y="54958"/>
                  </a:cubicBezTo>
                  <a:cubicBezTo>
                    <a:pt x="175107" y="25724"/>
                    <a:pt x="140449" y="145"/>
                    <a:pt x="95760" y="145"/>
                  </a:cubicBezTo>
                  <a:lnTo>
                    <a:pt x="301" y="145"/>
                  </a:lnTo>
                  <a:lnTo>
                    <a:pt x="301" y="9585"/>
                  </a:lnTo>
                  <a:lnTo>
                    <a:pt x="7597" y="9585"/>
                  </a:lnTo>
                  <a:cubicBezTo>
                    <a:pt x="31006" y="9585"/>
                    <a:pt x="31614" y="12935"/>
                    <a:pt x="31614" y="23897"/>
                  </a:cubicBezTo>
                  <a:lnTo>
                    <a:pt x="31614" y="184376"/>
                  </a:lnTo>
                  <a:cubicBezTo>
                    <a:pt x="31614" y="195339"/>
                    <a:pt x="31006" y="198688"/>
                    <a:pt x="7597" y="198688"/>
                  </a:cubicBezTo>
                  <a:lnTo>
                    <a:pt x="301" y="198688"/>
                  </a:lnTo>
                  <a:lnTo>
                    <a:pt x="301" y="208128"/>
                  </a:lnTo>
                  <a:cubicBezTo>
                    <a:pt x="11245" y="207215"/>
                    <a:pt x="32830" y="207215"/>
                    <a:pt x="44686" y="207215"/>
                  </a:cubicBezTo>
                  <a:cubicBezTo>
                    <a:pt x="56543" y="207215"/>
                    <a:pt x="78127" y="207215"/>
                    <a:pt x="89072" y="208128"/>
                  </a:cubicBezTo>
                  <a:lnTo>
                    <a:pt x="89072" y="198688"/>
                  </a:lnTo>
                  <a:lnTo>
                    <a:pt x="81776" y="198688"/>
                  </a:lnTo>
                  <a:cubicBezTo>
                    <a:pt x="58367" y="198688"/>
                    <a:pt x="57759" y="195339"/>
                    <a:pt x="57759" y="184376"/>
                  </a:cubicBezTo>
                  <a:lnTo>
                    <a:pt x="57759" y="107334"/>
                  </a:lnTo>
                  <a:lnTo>
                    <a:pt x="92720" y="107334"/>
                  </a:lnTo>
                  <a:cubicBezTo>
                    <a:pt x="97584" y="107334"/>
                    <a:pt x="110352" y="107334"/>
                    <a:pt x="120993" y="117688"/>
                  </a:cubicBezTo>
                  <a:cubicBezTo>
                    <a:pt x="132545" y="128650"/>
                    <a:pt x="132545" y="138090"/>
                    <a:pt x="132545" y="158493"/>
                  </a:cubicBezTo>
                  <a:cubicBezTo>
                    <a:pt x="132545" y="178286"/>
                    <a:pt x="132545" y="190467"/>
                    <a:pt x="145010" y="202038"/>
                  </a:cubicBezTo>
                  <a:cubicBezTo>
                    <a:pt x="157474" y="213001"/>
                    <a:pt x="174195" y="214828"/>
                    <a:pt x="183315" y="214828"/>
                  </a:cubicBezTo>
                  <a:cubicBezTo>
                    <a:pt x="207028" y="214828"/>
                    <a:pt x="212196" y="189858"/>
                    <a:pt x="212196" y="181331"/>
                  </a:cubicBezTo>
                  <a:cubicBezTo>
                    <a:pt x="212196" y="179504"/>
                    <a:pt x="212196" y="176154"/>
                    <a:pt x="208244" y="176154"/>
                  </a:cubicBezTo>
                  <a:cubicBezTo>
                    <a:pt x="204900" y="176154"/>
                    <a:pt x="204900" y="178895"/>
                    <a:pt x="204596" y="181027"/>
                  </a:cubicBezTo>
                  <a:cubicBezTo>
                    <a:pt x="202772" y="202647"/>
                    <a:pt x="192131" y="208128"/>
                    <a:pt x="184531" y="208128"/>
                  </a:cubicBezTo>
                  <a:cubicBezTo>
                    <a:pt x="169634" y="208128"/>
                    <a:pt x="167202" y="192598"/>
                    <a:pt x="162946" y="164278"/>
                  </a:cubicBezTo>
                  <a:lnTo>
                    <a:pt x="158994" y="139917"/>
                  </a:lnTo>
                  <a:cubicBezTo>
                    <a:pt x="153522" y="120428"/>
                    <a:pt x="138625" y="110379"/>
                    <a:pt x="121905" y="10459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2" name="Freeform: Shape 5351">
              <a:extLst>
                <a:ext uri="{FF2B5EF4-FFF2-40B4-BE49-F238E27FC236}">
                  <a16:creationId xmlns:a16="http://schemas.microsoft.com/office/drawing/2014/main" id="{9A629EBB-788C-9CBB-E654-35AA4EDA9DAB}"/>
                </a:ext>
              </a:extLst>
            </p:cNvPr>
            <p:cNvSpPr/>
            <p:nvPr>
              <p:custDataLst>
                <p:tags r:id="rId117"/>
              </p:custDataLst>
            </p:nvPr>
          </p:nvSpPr>
          <p:spPr>
            <a:xfrm>
              <a:off x="10864499" y="6575813"/>
              <a:ext cx="97891" cy="145801"/>
            </a:xfrm>
            <a:custGeom>
              <a:avLst/>
              <a:gdLst>
                <a:gd name="connsiteX0" fmla="*/ 46913 w 97891"/>
                <a:gd name="connsiteY0" fmla="*/ 70484 h 145801"/>
                <a:gd name="connsiteX1" fmla="*/ 75429 w 97891"/>
                <a:gd name="connsiteY1" fmla="*/ 104802 h 145801"/>
                <a:gd name="connsiteX2" fmla="*/ 47764 w 97891"/>
                <a:gd name="connsiteY2" fmla="*/ 139121 h 145801"/>
                <a:gd name="connsiteX3" fmla="*/ 11587 w 97891"/>
                <a:gd name="connsiteY3" fmla="*/ 124200 h 145801"/>
                <a:gd name="connsiteX4" fmla="*/ 23930 w 97891"/>
                <a:gd name="connsiteY4" fmla="*/ 112263 h 145801"/>
                <a:gd name="connsiteX5" fmla="*/ 12225 w 97891"/>
                <a:gd name="connsiteY5" fmla="*/ 100539 h 145801"/>
                <a:gd name="connsiteX6" fmla="*/ 308 w 97891"/>
                <a:gd name="connsiteY6" fmla="*/ 112902 h 145801"/>
                <a:gd name="connsiteX7" fmla="*/ 48190 w 97891"/>
                <a:gd name="connsiteY7" fmla="*/ 145942 h 145801"/>
                <a:gd name="connsiteX8" fmla="*/ 98199 w 97891"/>
                <a:gd name="connsiteY8" fmla="*/ 104802 h 145801"/>
                <a:gd name="connsiteX9" fmla="*/ 61171 w 97891"/>
                <a:gd name="connsiteY9" fmla="*/ 66647 h 145801"/>
                <a:gd name="connsiteX10" fmla="*/ 91602 w 97891"/>
                <a:gd name="connsiteY10" fmla="*/ 29557 h 145801"/>
                <a:gd name="connsiteX11" fmla="*/ 48615 w 97891"/>
                <a:gd name="connsiteY11" fmla="*/ 141 h 145801"/>
                <a:gd name="connsiteX12" fmla="*/ 6905 w 97891"/>
                <a:gd name="connsiteY12" fmla="*/ 28704 h 145801"/>
                <a:gd name="connsiteX13" fmla="*/ 17971 w 97891"/>
                <a:gd name="connsiteY13" fmla="*/ 40002 h 145801"/>
                <a:gd name="connsiteX14" fmla="*/ 28824 w 97891"/>
                <a:gd name="connsiteY14" fmla="*/ 29131 h 145801"/>
                <a:gd name="connsiteX15" fmla="*/ 17971 w 97891"/>
                <a:gd name="connsiteY15" fmla="*/ 18046 h 145801"/>
                <a:gd name="connsiteX16" fmla="*/ 47977 w 97891"/>
                <a:gd name="connsiteY16" fmla="*/ 6322 h 145801"/>
                <a:gd name="connsiteX17" fmla="*/ 70960 w 97891"/>
                <a:gd name="connsiteY17" fmla="*/ 29557 h 145801"/>
                <a:gd name="connsiteX18" fmla="*/ 62448 w 97891"/>
                <a:gd name="connsiteY18" fmla="*/ 54923 h 145801"/>
                <a:gd name="connsiteX19" fmla="*/ 38826 w 97891"/>
                <a:gd name="connsiteY19" fmla="*/ 64089 h 145801"/>
                <a:gd name="connsiteX20" fmla="*/ 32016 w 97891"/>
                <a:gd name="connsiteY20" fmla="*/ 64728 h 145801"/>
                <a:gd name="connsiteX21" fmla="*/ 29888 w 97891"/>
                <a:gd name="connsiteY21" fmla="*/ 67499 h 145801"/>
                <a:gd name="connsiteX22" fmla="*/ 35421 w 97891"/>
                <a:gd name="connsiteY22" fmla="*/ 70484 h 145801"/>
                <a:gd name="connsiteX23" fmla="*/ 46913 w 97891"/>
                <a:gd name="connsiteY23" fmla="*/ 70484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891" h="145801">
                  <a:moveTo>
                    <a:pt x="46913" y="70484"/>
                  </a:moveTo>
                  <a:cubicBezTo>
                    <a:pt x="63512" y="70484"/>
                    <a:pt x="75429" y="81994"/>
                    <a:pt x="75429" y="104802"/>
                  </a:cubicBezTo>
                  <a:cubicBezTo>
                    <a:pt x="75429" y="131234"/>
                    <a:pt x="60107" y="139121"/>
                    <a:pt x="47764" y="139121"/>
                  </a:cubicBezTo>
                  <a:cubicBezTo>
                    <a:pt x="39252" y="139121"/>
                    <a:pt x="20525" y="136776"/>
                    <a:pt x="11587" y="124200"/>
                  </a:cubicBezTo>
                  <a:cubicBezTo>
                    <a:pt x="21589" y="123774"/>
                    <a:pt x="23930" y="116739"/>
                    <a:pt x="23930" y="112263"/>
                  </a:cubicBezTo>
                  <a:cubicBezTo>
                    <a:pt x="23930" y="105442"/>
                    <a:pt x="18822" y="100539"/>
                    <a:pt x="12225" y="100539"/>
                  </a:cubicBezTo>
                  <a:cubicBezTo>
                    <a:pt x="6267" y="100539"/>
                    <a:pt x="308" y="104163"/>
                    <a:pt x="308" y="112902"/>
                  </a:cubicBezTo>
                  <a:cubicBezTo>
                    <a:pt x="308" y="132939"/>
                    <a:pt x="22440" y="145942"/>
                    <a:pt x="48190" y="145942"/>
                  </a:cubicBezTo>
                  <a:cubicBezTo>
                    <a:pt x="77770" y="145942"/>
                    <a:pt x="98199" y="126118"/>
                    <a:pt x="98199" y="104802"/>
                  </a:cubicBezTo>
                  <a:cubicBezTo>
                    <a:pt x="98199" y="88176"/>
                    <a:pt x="84580" y="71549"/>
                    <a:pt x="61171" y="66647"/>
                  </a:cubicBezTo>
                  <a:cubicBezTo>
                    <a:pt x="83516" y="58547"/>
                    <a:pt x="91602" y="42560"/>
                    <a:pt x="91602" y="29557"/>
                  </a:cubicBezTo>
                  <a:cubicBezTo>
                    <a:pt x="91602" y="12717"/>
                    <a:pt x="72237" y="141"/>
                    <a:pt x="48615" y="141"/>
                  </a:cubicBezTo>
                  <a:cubicBezTo>
                    <a:pt x="24994" y="141"/>
                    <a:pt x="6905" y="11651"/>
                    <a:pt x="6905" y="28704"/>
                  </a:cubicBezTo>
                  <a:cubicBezTo>
                    <a:pt x="6905" y="35952"/>
                    <a:pt x="11587" y="40002"/>
                    <a:pt x="17971" y="40002"/>
                  </a:cubicBezTo>
                  <a:cubicBezTo>
                    <a:pt x="24568" y="40002"/>
                    <a:pt x="28824" y="35099"/>
                    <a:pt x="28824" y="29131"/>
                  </a:cubicBezTo>
                  <a:cubicBezTo>
                    <a:pt x="28824" y="22949"/>
                    <a:pt x="24568" y="18473"/>
                    <a:pt x="17971" y="18046"/>
                  </a:cubicBezTo>
                  <a:cubicBezTo>
                    <a:pt x="25419" y="8667"/>
                    <a:pt x="40103" y="6322"/>
                    <a:pt x="47977" y="6322"/>
                  </a:cubicBezTo>
                  <a:cubicBezTo>
                    <a:pt x="57553" y="6322"/>
                    <a:pt x="70960" y="11012"/>
                    <a:pt x="70960" y="29557"/>
                  </a:cubicBezTo>
                  <a:cubicBezTo>
                    <a:pt x="70960" y="38510"/>
                    <a:pt x="67981" y="48315"/>
                    <a:pt x="62448" y="54923"/>
                  </a:cubicBezTo>
                  <a:cubicBezTo>
                    <a:pt x="55425" y="63023"/>
                    <a:pt x="49467" y="63449"/>
                    <a:pt x="38826" y="64089"/>
                  </a:cubicBezTo>
                  <a:cubicBezTo>
                    <a:pt x="33506" y="64515"/>
                    <a:pt x="33080" y="64515"/>
                    <a:pt x="32016" y="64728"/>
                  </a:cubicBezTo>
                  <a:cubicBezTo>
                    <a:pt x="31591" y="64728"/>
                    <a:pt x="29888" y="65155"/>
                    <a:pt x="29888" y="67499"/>
                  </a:cubicBezTo>
                  <a:cubicBezTo>
                    <a:pt x="29888" y="70484"/>
                    <a:pt x="31804" y="70484"/>
                    <a:pt x="35421" y="70484"/>
                  </a:cubicBezTo>
                  <a:lnTo>
                    <a:pt x="46913" y="70484"/>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3" name="Freeform: Shape 5352">
              <a:extLst>
                <a:ext uri="{FF2B5EF4-FFF2-40B4-BE49-F238E27FC236}">
                  <a16:creationId xmlns:a16="http://schemas.microsoft.com/office/drawing/2014/main" id="{646EB696-F6CA-8A56-F905-3DA57C1CAE34}"/>
                </a:ext>
              </a:extLst>
            </p:cNvPr>
            <p:cNvSpPr/>
            <p:nvPr>
              <p:custDataLst>
                <p:tags r:id="rId118"/>
              </p:custDataLst>
            </p:nvPr>
          </p:nvSpPr>
          <p:spPr>
            <a:xfrm>
              <a:off x="11006719" y="6621768"/>
              <a:ext cx="70530" cy="304514"/>
            </a:xfrm>
            <a:custGeom>
              <a:avLst/>
              <a:gdLst>
                <a:gd name="connsiteX0" fmla="*/ 70843 w 70530"/>
                <a:gd name="connsiteY0" fmla="*/ 152402 h 304514"/>
                <a:gd name="connsiteX1" fmla="*/ 50778 w 70530"/>
                <a:gd name="connsiteY1" fmla="*/ 57394 h 304514"/>
                <a:gd name="connsiteX2" fmla="*/ 3353 w 70530"/>
                <a:gd name="connsiteY2" fmla="*/ 145 h 304514"/>
                <a:gd name="connsiteX3" fmla="*/ 313 w 70530"/>
                <a:gd name="connsiteY3" fmla="*/ 3190 h 304514"/>
                <a:gd name="connsiteX4" fmla="*/ 6089 w 70530"/>
                <a:gd name="connsiteY4" fmla="*/ 10194 h 304514"/>
                <a:gd name="connsiteX5" fmla="*/ 53210 w 70530"/>
                <a:gd name="connsiteY5" fmla="*/ 152402 h 304514"/>
                <a:gd name="connsiteX6" fmla="*/ 4265 w 70530"/>
                <a:gd name="connsiteY6" fmla="*/ 296438 h 304514"/>
                <a:gd name="connsiteX7" fmla="*/ 313 w 70530"/>
                <a:gd name="connsiteY7" fmla="*/ 301614 h 304514"/>
                <a:gd name="connsiteX8" fmla="*/ 3353 w 70530"/>
                <a:gd name="connsiteY8" fmla="*/ 304659 h 304514"/>
                <a:gd name="connsiteX9" fmla="*/ 51690 w 70530"/>
                <a:gd name="connsiteY9" fmla="*/ 245279 h 304514"/>
                <a:gd name="connsiteX10" fmla="*/ 70843 w 70530"/>
                <a:gd name="connsiteY10" fmla="*/ 152402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843" y="152402"/>
                  </a:moveTo>
                  <a:cubicBezTo>
                    <a:pt x="70843" y="128650"/>
                    <a:pt x="67499" y="91804"/>
                    <a:pt x="50778" y="57394"/>
                  </a:cubicBezTo>
                  <a:cubicBezTo>
                    <a:pt x="32538" y="19939"/>
                    <a:pt x="6393" y="145"/>
                    <a:pt x="3353" y="145"/>
                  </a:cubicBezTo>
                  <a:cubicBezTo>
                    <a:pt x="1529" y="145"/>
                    <a:pt x="313" y="1363"/>
                    <a:pt x="313" y="3190"/>
                  </a:cubicBezTo>
                  <a:cubicBezTo>
                    <a:pt x="313" y="4104"/>
                    <a:pt x="313" y="4713"/>
                    <a:pt x="6089" y="10194"/>
                  </a:cubicBezTo>
                  <a:cubicBezTo>
                    <a:pt x="35882" y="40341"/>
                    <a:pt x="53210" y="88759"/>
                    <a:pt x="53210" y="152402"/>
                  </a:cubicBezTo>
                  <a:cubicBezTo>
                    <a:pt x="53210" y="204474"/>
                    <a:pt x="41962" y="258069"/>
                    <a:pt x="4265" y="296438"/>
                  </a:cubicBezTo>
                  <a:cubicBezTo>
                    <a:pt x="313" y="300092"/>
                    <a:pt x="313" y="300701"/>
                    <a:pt x="313" y="301614"/>
                  </a:cubicBezTo>
                  <a:cubicBezTo>
                    <a:pt x="313" y="303441"/>
                    <a:pt x="1529" y="304659"/>
                    <a:pt x="3353" y="304659"/>
                  </a:cubicBezTo>
                  <a:cubicBezTo>
                    <a:pt x="6393" y="304659"/>
                    <a:pt x="33754" y="283952"/>
                    <a:pt x="51690" y="245279"/>
                  </a:cubicBezTo>
                  <a:cubicBezTo>
                    <a:pt x="67195" y="211783"/>
                    <a:pt x="70843" y="177982"/>
                    <a:pt x="70843" y="152402"/>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4" name="Freeform: Shape 5353">
              <a:extLst>
                <a:ext uri="{FF2B5EF4-FFF2-40B4-BE49-F238E27FC236}">
                  <a16:creationId xmlns:a16="http://schemas.microsoft.com/office/drawing/2014/main" id="{4E16109C-5FD6-7CFA-BE29-3F5403F934B7}"/>
                </a:ext>
              </a:extLst>
            </p:cNvPr>
            <p:cNvSpPr/>
            <p:nvPr>
              <p:custDataLst>
                <p:tags r:id="rId119"/>
              </p:custDataLst>
            </p:nvPr>
          </p:nvSpPr>
          <p:spPr>
            <a:xfrm>
              <a:off x="7651859" y="7174225"/>
              <a:ext cx="202166" cy="202806"/>
            </a:xfrm>
            <a:custGeom>
              <a:avLst/>
              <a:gdLst>
                <a:gd name="connsiteX0" fmla="*/ 107518 w 202166"/>
                <a:gd name="connsiteY0" fmla="*/ 107655 h 202806"/>
                <a:gd name="connsiteX1" fmla="*/ 192337 w 202166"/>
                <a:gd name="connsiteY1" fmla="*/ 107655 h 202806"/>
                <a:gd name="connsiteX2" fmla="*/ 202369 w 202166"/>
                <a:gd name="connsiteY2" fmla="*/ 101565 h 202806"/>
                <a:gd name="connsiteX3" fmla="*/ 192337 w 202166"/>
                <a:gd name="connsiteY3" fmla="*/ 95475 h 202806"/>
                <a:gd name="connsiteX4" fmla="*/ 107518 w 202166"/>
                <a:gd name="connsiteY4" fmla="*/ 95475 h 202806"/>
                <a:gd name="connsiteX5" fmla="*/ 107518 w 202166"/>
                <a:gd name="connsiteY5" fmla="*/ 10211 h 202806"/>
                <a:gd name="connsiteX6" fmla="*/ 101438 w 202166"/>
                <a:gd name="connsiteY6" fmla="*/ 162 h 202806"/>
                <a:gd name="connsiteX7" fmla="*/ 95358 w 202166"/>
                <a:gd name="connsiteY7" fmla="*/ 10211 h 202806"/>
                <a:gd name="connsiteX8" fmla="*/ 95358 w 202166"/>
                <a:gd name="connsiteY8" fmla="*/ 95475 h 202806"/>
                <a:gd name="connsiteX9" fmla="*/ 10235 w 202166"/>
                <a:gd name="connsiteY9" fmla="*/ 95475 h 202806"/>
                <a:gd name="connsiteX10" fmla="*/ 203 w 202166"/>
                <a:gd name="connsiteY10" fmla="*/ 101565 h 202806"/>
                <a:gd name="connsiteX11" fmla="*/ 10235 w 202166"/>
                <a:gd name="connsiteY11" fmla="*/ 107655 h 202806"/>
                <a:gd name="connsiteX12" fmla="*/ 95358 w 202166"/>
                <a:gd name="connsiteY12" fmla="*/ 107655 h 202806"/>
                <a:gd name="connsiteX13" fmla="*/ 95358 w 202166"/>
                <a:gd name="connsiteY13" fmla="*/ 192919 h 202806"/>
                <a:gd name="connsiteX14" fmla="*/ 101438 w 202166"/>
                <a:gd name="connsiteY14" fmla="*/ 202968 h 202806"/>
                <a:gd name="connsiteX15" fmla="*/ 107518 w 202166"/>
                <a:gd name="connsiteY15" fmla="*/ 192919 h 202806"/>
                <a:gd name="connsiteX16" fmla="*/ 107518 w 202166"/>
                <a:gd name="connsiteY16" fmla="*/ 107655 h 20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166" h="202806">
                  <a:moveTo>
                    <a:pt x="107518" y="107655"/>
                  </a:moveTo>
                  <a:lnTo>
                    <a:pt x="192337" y="107655"/>
                  </a:lnTo>
                  <a:cubicBezTo>
                    <a:pt x="196593" y="107655"/>
                    <a:pt x="202369" y="107655"/>
                    <a:pt x="202369" y="101565"/>
                  </a:cubicBezTo>
                  <a:cubicBezTo>
                    <a:pt x="202369" y="95475"/>
                    <a:pt x="196593" y="95475"/>
                    <a:pt x="192337" y="95475"/>
                  </a:cubicBezTo>
                  <a:lnTo>
                    <a:pt x="107518" y="95475"/>
                  </a:lnTo>
                  <a:lnTo>
                    <a:pt x="107518" y="10211"/>
                  </a:lnTo>
                  <a:cubicBezTo>
                    <a:pt x="107518" y="5947"/>
                    <a:pt x="107518" y="162"/>
                    <a:pt x="101438" y="162"/>
                  </a:cubicBezTo>
                  <a:cubicBezTo>
                    <a:pt x="95358" y="162"/>
                    <a:pt x="95358" y="5947"/>
                    <a:pt x="95358" y="10211"/>
                  </a:cubicBezTo>
                  <a:lnTo>
                    <a:pt x="95358" y="95475"/>
                  </a:lnTo>
                  <a:lnTo>
                    <a:pt x="10235" y="95475"/>
                  </a:lnTo>
                  <a:cubicBezTo>
                    <a:pt x="5979" y="95475"/>
                    <a:pt x="203" y="95475"/>
                    <a:pt x="203" y="101565"/>
                  </a:cubicBezTo>
                  <a:cubicBezTo>
                    <a:pt x="203" y="107655"/>
                    <a:pt x="5979" y="107655"/>
                    <a:pt x="10235" y="107655"/>
                  </a:cubicBezTo>
                  <a:lnTo>
                    <a:pt x="95358" y="107655"/>
                  </a:lnTo>
                  <a:lnTo>
                    <a:pt x="95358" y="192919"/>
                  </a:lnTo>
                  <a:cubicBezTo>
                    <a:pt x="95358" y="197182"/>
                    <a:pt x="95358" y="202968"/>
                    <a:pt x="101438" y="202968"/>
                  </a:cubicBezTo>
                  <a:cubicBezTo>
                    <a:pt x="107518" y="202968"/>
                    <a:pt x="107518" y="197182"/>
                    <a:pt x="107518" y="192919"/>
                  </a:cubicBezTo>
                  <a:lnTo>
                    <a:pt x="107518" y="10765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5" name="Freeform: Shape 5354">
              <a:extLst>
                <a:ext uri="{FF2B5EF4-FFF2-40B4-BE49-F238E27FC236}">
                  <a16:creationId xmlns:a16="http://schemas.microsoft.com/office/drawing/2014/main" id="{0BD39000-80D5-166C-EF9B-6658C0F8766A}"/>
                </a:ext>
              </a:extLst>
            </p:cNvPr>
            <p:cNvSpPr/>
            <p:nvPr>
              <p:custDataLst>
                <p:tags r:id="rId120"/>
              </p:custDataLst>
            </p:nvPr>
          </p:nvSpPr>
          <p:spPr>
            <a:xfrm>
              <a:off x="7954044" y="7137075"/>
              <a:ext cx="215847" cy="221381"/>
            </a:xfrm>
            <a:custGeom>
              <a:avLst/>
              <a:gdLst>
                <a:gd name="connsiteX0" fmla="*/ 216060 w 215847"/>
                <a:gd name="connsiteY0" fmla="*/ 3207 h 221381"/>
                <a:gd name="connsiteX1" fmla="*/ 212716 w 215847"/>
                <a:gd name="connsiteY1" fmla="*/ 162 h 221381"/>
                <a:gd name="connsiteX2" fmla="*/ 208156 w 215847"/>
                <a:gd name="connsiteY2" fmla="*/ 3816 h 221381"/>
                <a:gd name="connsiteX3" fmla="*/ 186875 w 215847"/>
                <a:gd name="connsiteY3" fmla="*/ 27263 h 221381"/>
                <a:gd name="connsiteX4" fmla="*/ 136409 w 215847"/>
                <a:gd name="connsiteY4" fmla="*/ 162 h 221381"/>
                <a:gd name="connsiteX5" fmla="*/ 213 w 215847"/>
                <a:gd name="connsiteY5" fmla="*/ 138107 h 221381"/>
                <a:gd name="connsiteX6" fmla="*/ 82599 w 215847"/>
                <a:gd name="connsiteY6" fmla="*/ 221543 h 221381"/>
                <a:gd name="connsiteX7" fmla="*/ 148266 w 215847"/>
                <a:gd name="connsiteY7" fmla="*/ 195355 h 221381"/>
                <a:gd name="connsiteX8" fmla="*/ 181707 w 215847"/>
                <a:gd name="connsiteY8" fmla="*/ 141761 h 221381"/>
                <a:gd name="connsiteX9" fmla="*/ 178059 w 215847"/>
                <a:gd name="connsiteY9" fmla="*/ 138716 h 221381"/>
                <a:gd name="connsiteX10" fmla="*/ 174106 w 215847"/>
                <a:gd name="connsiteY10" fmla="*/ 141761 h 221381"/>
                <a:gd name="connsiteX11" fmla="*/ 143401 w 215847"/>
                <a:gd name="connsiteY11" fmla="*/ 189874 h 221381"/>
                <a:gd name="connsiteX12" fmla="*/ 87464 w 215847"/>
                <a:gd name="connsiteY12" fmla="*/ 212103 h 221381"/>
                <a:gd name="connsiteX13" fmla="*/ 27878 w 215847"/>
                <a:gd name="connsiteY13" fmla="*/ 148765 h 221381"/>
                <a:gd name="connsiteX14" fmla="*/ 64663 w 215847"/>
                <a:gd name="connsiteY14" fmla="*/ 46448 h 221381"/>
                <a:gd name="connsiteX15" fmla="*/ 138841 w 215847"/>
                <a:gd name="connsiteY15" fmla="*/ 9602 h 221381"/>
                <a:gd name="connsiteX16" fmla="*/ 187787 w 215847"/>
                <a:gd name="connsiteY16" fmla="*/ 68373 h 221381"/>
                <a:gd name="connsiteX17" fmla="*/ 186875 w 215847"/>
                <a:gd name="connsiteY17" fmla="*/ 83903 h 221381"/>
                <a:gd name="connsiteX18" fmla="*/ 191435 w 215847"/>
                <a:gd name="connsiteY18" fmla="*/ 86948 h 221381"/>
                <a:gd name="connsiteX19" fmla="*/ 196907 w 215847"/>
                <a:gd name="connsiteY19" fmla="*/ 80858 h 221381"/>
                <a:gd name="connsiteX20" fmla="*/ 216060 w 215847"/>
                <a:gd name="connsiteY20" fmla="*/ 3207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847" h="221381">
                  <a:moveTo>
                    <a:pt x="216060" y="3207"/>
                  </a:moveTo>
                  <a:cubicBezTo>
                    <a:pt x="216060" y="2293"/>
                    <a:pt x="215452" y="162"/>
                    <a:pt x="212716" y="162"/>
                  </a:cubicBezTo>
                  <a:cubicBezTo>
                    <a:pt x="211804" y="162"/>
                    <a:pt x="211500" y="466"/>
                    <a:pt x="208156" y="3816"/>
                  </a:cubicBezTo>
                  <a:lnTo>
                    <a:pt x="186875" y="27263"/>
                  </a:lnTo>
                  <a:cubicBezTo>
                    <a:pt x="184139" y="23000"/>
                    <a:pt x="170154" y="162"/>
                    <a:pt x="136409" y="162"/>
                  </a:cubicBezTo>
                  <a:cubicBezTo>
                    <a:pt x="68615" y="162"/>
                    <a:pt x="213" y="67459"/>
                    <a:pt x="213" y="138107"/>
                  </a:cubicBezTo>
                  <a:cubicBezTo>
                    <a:pt x="213" y="188351"/>
                    <a:pt x="36086" y="221543"/>
                    <a:pt x="82599" y="221543"/>
                  </a:cubicBezTo>
                  <a:cubicBezTo>
                    <a:pt x="109048" y="221543"/>
                    <a:pt x="132153" y="209363"/>
                    <a:pt x="148266" y="195355"/>
                  </a:cubicBezTo>
                  <a:cubicBezTo>
                    <a:pt x="176538" y="170385"/>
                    <a:pt x="181707" y="142674"/>
                    <a:pt x="181707" y="141761"/>
                  </a:cubicBezTo>
                  <a:cubicBezTo>
                    <a:pt x="181707" y="138716"/>
                    <a:pt x="178667" y="138716"/>
                    <a:pt x="178059" y="138716"/>
                  </a:cubicBezTo>
                  <a:cubicBezTo>
                    <a:pt x="176234" y="138716"/>
                    <a:pt x="174714" y="139325"/>
                    <a:pt x="174106" y="141761"/>
                  </a:cubicBezTo>
                  <a:cubicBezTo>
                    <a:pt x="171370" y="150592"/>
                    <a:pt x="164378" y="172212"/>
                    <a:pt x="143401" y="189874"/>
                  </a:cubicBezTo>
                  <a:cubicBezTo>
                    <a:pt x="122425" y="206927"/>
                    <a:pt x="103272" y="212103"/>
                    <a:pt x="87464" y="212103"/>
                  </a:cubicBezTo>
                  <a:cubicBezTo>
                    <a:pt x="60103" y="212103"/>
                    <a:pt x="27878" y="196269"/>
                    <a:pt x="27878" y="148765"/>
                  </a:cubicBezTo>
                  <a:cubicBezTo>
                    <a:pt x="27878" y="131407"/>
                    <a:pt x="34262" y="82076"/>
                    <a:pt x="64663" y="46448"/>
                  </a:cubicBezTo>
                  <a:cubicBezTo>
                    <a:pt x="83207" y="24827"/>
                    <a:pt x="111784" y="9602"/>
                    <a:pt x="138841" y="9602"/>
                  </a:cubicBezTo>
                  <a:cubicBezTo>
                    <a:pt x="169850" y="9602"/>
                    <a:pt x="187787" y="33049"/>
                    <a:pt x="187787" y="68373"/>
                  </a:cubicBezTo>
                  <a:cubicBezTo>
                    <a:pt x="187787" y="80553"/>
                    <a:pt x="186875" y="80858"/>
                    <a:pt x="186875" y="83903"/>
                  </a:cubicBezTo>
                  <a:cubicBezTo>
                    <a:pt x="186875" y="86948"/>
                    <a:pt x="190219" y="86948"/>
                    <a:pt x="191435" y="86948"/>
                  </a:cubicBezTo>
                  <a:cubicBezTo>
                    <a:pt x="195387" y="86948"/>
                    <a:pt x="195387" y="86339"/>
                    <a:pt x="196907" y="80858"/>
                  </a:cubicBezTo>
                  <a:lnTo>
                    <a:pt x="216060" y="320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6" name="Freeform: Shape 5355">
              <a:extLst>
                <a:ext uri="{FF2B5EF4-FFF2-40B4-BE49-F238E27FC236}">
                  <a16:creationId xmlns:a16="http://schemas.microsoft.com/office/drawing/2014/main" id="{44D7B3EA-9F10-AA72-3A45-A201AEF3B745}"/>
                </a:ext>
              </a:extLst>
            </p:cNvPr>
            <p:cNvSpPr/>
            <p:nvPr>
              <p:custDataLst>
                <p:tags r:id="rId121"/>
              </p:custDataLst>
            </p:nvPr>
          </p:nvSpPr>
          <p:spPr>
            <a:xfrm>
              <a:off x="8167618" y="7255896"/>
              <a:ext cx="97891" cy="145801"/>
            </a:xfrm>
            <a:custGeom>
              <a:avLst/>
              <a:gdLst>
                <a:gd name="connsiteX0" fmla="*/ 46825 w 97891"/>
                <a:gd name="connsiteY0" fmla="*/ 70506 h 145801"/>
                <a:gd name="connsiteX1" fmla="*/ 75341 w 97891"/>
                <a:gd name="connsiteY1" fmla="*/ 104825 h 145801"/>
                <a:gd name="connsiteX2" fmla="*/ 47676 w 97891"/>
                <a:gd name="connsiteY2" fmla="*/ 139143 h 145801"/>
                <a:gd name="connsiteX3" fmla="*/ 11499 w 97891"/>
                <a:gd name="connsiteY3" fmla="*/ 124222 h 145801"/>
                <a:gd name="connsiteX4" fmla="*/ 23841 w 97891"/>
                <a:gd name="connsiteY4" fmla="*/ 112285 h 145801"/>
                <a:gd name="connsiteX5" fmla="*/ 12137 w 97891"/>
                <a:gd name="connsiteY5" fmla="*/ 100561 h 145801"/>
                <a:gd name="connsiteX6" fmla="*/ 220 w 97891"/>
                <a:gd name="connsiteY6" fmla="*/ 112925 h 145801"/>
                <a:gd name="connsiteX7" fmla="*/ 48101 w 97891"/>
                <a:gd name="connsiteY7" fmla="*/ 145964 h 145801"/>
                <a:gd name="connsiteX8" fmla="*/ 98111 w 97891"/>
                <a:gd name="connsiteY8" fmla="*/ 104825 h 145801"/>
                <a:gd name="connsiteX9" fmla="*/ 61083 w 97891"/>
                <a:gd name="connsiteY9" fmla="*/ 66669 h 145801"/>
                <a:gd name="connsiteX10" fmla="*/ 91514 w 97891"/>
                <a:gd name="connsiteY10" fmla="*/ 29579 h 145801"/>
                <a:gd name="connsiteX11" fmla="*/ 48527 w 97891"/>
                <a:gd name="connsiteY11" fmla="*/ 163 h 145801"/>
                <a:gd name="connsiteX12" fmla="*/ 6817 w 97891"/>
                <a:gd name="connsiteY12" fmla="*/ 28727 h 145801"/>
                <a:gd name="connsiteX13" fmla="*/ 17883 w 97891"/>
                <a:gd name="connsiteY13" fmla="*/ 40024 h 145801"/>
                <a:gd name="connsiteX14" fmla="*/ 28736 w 97891"/>
                <a:gd name="connsiteY14" fmla="*/ 29153 h 145801"/>
                <a:gd name="connsiteX15" fmla="*/ 17883 w 97891"/>
                <a:gd name="connsiteY15" fmla="*/ 18068 h 145801"/>
                <a:gd name="connsiteX16" fmla="*/ 47889 w 97891"/>
                <a:gd name="connsiteY16" fmla="*/ 6345 h 145801"/>
                <a:gd name="connsiteX17" fmla="*/ 70872 w 97891"/>
                <a:gd name="connsiteY17" fmla="*/ 29579 h 145801"/>
                <a:gd name="connsiteX18" fmla="*/ 62359 w 97891"/>
                <a:gd name="connsiteY18" fmla="*/ 54945 h 145801"/>
                <a:gd name="connsiteX19" fmla="*/ 38738 w 97891"/>
                <a:gd name="connsiteY19" fmla="*/ 64111 h 145801"/>
                <a:gd name="connsiteX20" fmla="*/ 31928 w 97891"/>
                <a:gd name="connsiteY20" fmla="*/ 64751 h 145801"/>
                <a:gd name="connsiteX21" fmla="*/ 29800 w 97891"/>
                <a:gd name="connsiteY21" fmla="*/ 67522 h 145801"/>
                <a:gd name="connsiteX22" fmla="*/ 35333 w 97891"/>
                <a:gd name="connsiteY22" fmla="*/ 70506 h 145801"/>
                <a:gd name="connsiteX23" fmla="*/ 46825 w 97891"/>
                <a:gd name="connsiteY23" fmla="*/ 70506 h 14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891" h="145801">
                  <a:moveTo>
                    <a:pt x="46825" y="70506"/>
                  </a:moveTo>
                  <a:cubicBezTo>
                    <a:pt x="63424" y="70506"/>
                    <a:pt x="75341" y="82017"/>
                    <a:pt x="75341" y="104825"/>
                  </a:cubicBezTo>
                  <a:cubicBezTo>
                    <a:pt x="75341" y="131256"/>
                    <a:pt x="60019" y="139143"/>
                    <a:pt x="47676" y="139143"/>
                  </a:cubicBezTo>
                  <a:cubicBezTo>
                    <a:pt x="39164" y="139143"/>
                    <a:pt x="20436" y="136799"/>
                    <a:pt x="11499" y="124222"/>
                  </a:cubicBezTo>
                  <a:cubicBezTo>
                    <a:pt x="21501" y="123796"/>
                    <a:pt x="23841" y="116762"/>
                    <a:pt x="23841" y="112285"/>
                  </a:cubicBezTo>
                  <a:cubicBezTo>
                    <a:pt x="23841" y="105464"/>
                    <a:pt x="18734" y="100561"/>
                    <a:pt x="12137" y="100561"/>
                  </a:cubicBezTo>
                  <a:cubicBezTo>
                    <a:pt x="6178" y="100561"/>
                    <a:pt x="220" y="104185"/>
                    <a:pt x="220" y="112925"/>
                  </a:cubicBezTo>
                  <a:cubicBezTo>
                    <a:pt x="220" y="132962"/>
                    <a:pt x="22352" y="145964"/>
                    <a:pt x="48101" y="145964"/>
                  </a:cubicBezTo>
                  <a:cubicBezTo>
                    <a:pt x="77682" y="145964"/>
                    <a:pt x="98111" y="126141"/>
                    <a:pt x="98111" y="104825"/>
                  </a:cubicBezTo>
                  <a:cubicBezTo>
                    <a:pt x="98111" y="88198"/>
                    <a:pt x="84491" y="71572"/>
                    <a:pt x="61083" y="66669"/>
                  </a:cubicBezTo>
                  <a:cubicBezTo>
                    <a:pt x="83427" y="58569"/>
                    <a:pt x="91514" y="42582"/>
                    <a:pt x="91514" y="29579"/>
                  </a:cubicBezTo>
                  <a:cubicBezTo>
                    <a:pt x="91514" y="12739"/>
                    <a:pt x="72149" y="163"/>
                    <a:pt x="48527" y="163"/>
                  </a:cubicBezTo>
                  <a:cubicBezTo>
                    <a:pt x="24905" y="163"/>
                    <a:pt x="6817" y="11674"/>
                    <a:pt x="6817" y="28727"/>
                  </a:cubicBezTo>
                  <a:cubicBezTo>
                    <a:pt x="6817" y="35974"/>
                    <a:pt x="11499" y="40024"/>
                    <a:pt x="17883" y="40024"/>
                  </a:cubicBezTo>
                  <a:cubicBezTo>
                    <a:pt x="24480" y="40024"/>
                    <a:pt x="28736" y="35121"/>
                    <a:pt x="28736" y="29153"/>
                  </a:cubicBezTo>
                  <a:cubicBezTo>
                    <a:pt x="28736" y="22971"/>
                    <a:pt x="24480" y="18495"/>
                    <a:pt x="17883" y="18068"/>
                  </a:cubicBezTo>
                  <a:cubicBezTo>
                    <a:pt x="25331" y="8689"/>
                    <a:pt x="40015" y="6345"/>
                    <a:pt x="47889" y="6345"/>
                  </a:cubicBezTo>
                  <a:cubicBezTo>
                    <a:pt x="57465" y="6345"/>
                    <a:pt x="70872" y="11034"/>
                    <a:pt x="70872" y="29579"/>
                  </a:cubicBezTo>
                  <a:cubicBezTo>
                    <a:pt x="70872" y="38532"/>
                    <a:pt x="67892" y="48337"/>
                    <a:pt x="62359" y="54945"/>
                  </a:cubicBezTo>
                  <a:cubicBezTo>
                    <a:pt x="55337" y="63045"/>
                    <a:pt x="49378" y="63472"/>
                    <a:pt x="38738" y="64111"/>
                  </a:cubicBezTo>
                  <a:cubicBezTo>
                    <a:pt x="33418" y="64537"/>
                    <a:pt x="32992" y="64537"/>
                    <a:pt x="31928" y="64751"/>
                  </a:cubicBezTo>
                  <a:cubicBezTo>
                    <a:pt x="31502" y="64751"/>
                    <a:pt x="29800" y="65177"/>
                    <a:pt x="29800" y="67522"/>
                  </a:cubicBezTo>
                  <a:cubicBezTo>
                    <a:pt x="29800" y="70506"/>
                    <a:pt x="31715" y="70506"/>
                    <a:pt x="35333" y="70506"/>
                  </a:cubicBezTo>
                  <a:lnTo>
                    <a:pt x="46825" y="70506"/>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7" name="Freeform: Shape 5356">
              <a:extLst>
                <a:ext uri="{FF2B5EF4-FFF2-40B4-BE49-F238E27FC236}">
                  <a16:creationId xmlns:a16="http://schemas.microsoft.com/office/drawing/2014/main" id="{FB5A854A-637E-FA01-415E-6CA1920A17F8}"/>
                </a:ext>
              </a:extLst>
            </p:cNvPr>
            <p:cNvSpPr/>
            <p:nvPr>
              <p:custDataLst>
                <p:tags r:id="rId122"/>
              </p:custDataLst>
            </p:nvPr>
          </p:nvSpPr>
          <p:spPr>
            <a:xfrm>
              <a:off x="8322606" y="7123372"/>
              <a:ext cx="70530" cy="304514"/>
            </a:xfrm>
            <a:custGeom>
              <a:avLst/>
              <a:gdLst>
                <a:gd name="connsiteX0" fmla="*/ 70755 w 70530"/>
                <a:gd name="connsiteY0" fmla="*/ 301631 h 304514"/>
                <a:gd name="connsiteX1" fmla="*/ 65586 w 70530"/>
                <a:gd name="connsiteY1" fmla="*/ 294931 h 304514"/>
                <a:gd name="connsiteX2" fmla="*/ 17857 w 70530"/>
                <a:gd name="connsiteY2" fmla="*/ 152419 h 304514"/>
                <a:gd name="connsiteX3" fmla="*/ 66803 w 70530"/>
                <a:gd name="connsiteY3" fmla="*/ 8383 h 304514"/>
                <a:gd name="connsiteX4" fmla="*/ 70755 w 70530"/>
                <a:gd name="connsiteY4" fmla="*/ 3207 h 304514"/>
                <a:gd name="connsiteX5" fmla="*/ 67715 w 70530"/>
                <a:gd name="connsiteY5" fmla="*/ 162 h 304514"/>
                <a:gd name="connsiteX6" fmla="*/ 19377 w 70530"/>
                <a:gd name="connsiteY6" fmla="*/ 59542 h 304514"/>
                <a:gd name="connsiteX7" fmla="*/ 224 w 70530"/>
                <a:gd name="connsiteY7" fmla="*/ 152419 h 304514"/>
                <a:gd name="connsiteX8" fmla="*/ 20289 w 70530"/>
                <a:gd name="connsiteY8" fmla="*/ 247427 h 304514"/>
                <a:gd name="connsiteX9" fmla="*/ 67715 w 70530"/>
                <a:gd name="connsiteY9" fmla="*/ 304676 h 304514"/>
                <a:gd name="connsiteX10" fmla="*/ 70755 w 70530"/>
                <a:gd name="connsiteY10" fmla="*/ 301631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755" y="301631"/>
                  </a:moveTo>
                  <a:cubicBezTo>
                    <a:pt x="70755" y="300717"/>
                    <a:pt x="70755" y="300108"/>
                    <a:pt x="65586" y="294931"/>
                  </a:cubicBezTo>
                  <a:cubicBezTo>
                    <a:pt x="27585" y="256563"/>
                    <a:pt x="17857" y="199009"/>
                    <a:pt x="17857" y="152419"/>
                  </a:cubicBezTo>
                  <a:cubicBezTo>
                    <a:pt x="17857" y="99433"/>
                    <a:pt x="29409" y="46448"/>
                    <a:pt x="66803" y="8383"/>
                  </a:cubicBezTo>
                  <a:cubicBezTo>
                    <a:pt x="70755" y="4729"/>
                    <a:pt x="70755" y="4120"/>
                    <a:pt x="70755" y="3207"/>
                  </a:cubicBezTo>
                  <a:cubicBezTo>
                    <a:pt x="70755" y="1075"/>
                    <a:pt x="69539" y="162"/>
                    <a:pt x="67715" y="162"/>
                  </a:cubicBezTo>
                  <a:cubicBezTo>
                    <a:pt x="64674" y="162"/>
                    <a:pt x="37314" y="20869"/>
                    <a:pt x="19377" y="59542"/>
                  </a:cubicBezTo>
                  <a:cubicBezTo>
                    <a:pt x="3872" y="93038"/>
                    <a:pt x="224" y="126840"/>
                    <a:pt x="224" y="152419"/>
                  </a:cubicBezTo>
                  <a:cubicBezTo>
                    <a:pt x="224" y="176171"/>
                    <a:pt x="3568" y="213017"/>
                    <a:pt x="20289" y="247427"/>
                  </a:cubicBezTo>
                  <a:cubicBezTo>
                    <a:pt x="38530" y="284882"/>
                    <a:pt x="64674" y="304676"/>
                    <a:pt x="67715" y="304676"/>
                  </a:cubicBezTo>
                  <a:cubicBezTo>
                    <a:pt x="69539" y="304676"/>
                    <a:pt x="70755" y="303762"/>
                    <a:pt x="70755" y="30163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8" name="Freeform: Shape 5357">
              <a:extLst>
                <a:ext uri="{FF2B5EF4-FFF2-40B4-BE49-F238E27FC236}">
                  <a16:creationId xmlns:a16="http://schemas.microsoft.com/office/drawing/2014/main" id="{A232A2B5-BBE4-874E-D03C-B9B535F8F4AC}"/>
                </a:ext>
              </a:extLst>
            </p:cNvPr>
            <p:cNvSpPr/>
            <p:nvPr>
              <p:custDataLst>
                <p:tags r:id="rId123"/>
              </p:custDataLst>
            </p:nvPr>
          </p:nvSpPr>
          <p:spPr>
            <a:xfrm>
              <a:off x="8427456" y="7143774"/>
              <a:ext cx="301881" cy="214682"/>
            </a:xfrm>
            <a:custGeom>
              <a:avLst/>
              <a:gdLst>
                <a:gd name="connsiteX0" fmla="*/ 262285 w 301881"/>
                <a:gd name="connsiteY0" fmla="*/ 35485 h 214682"/>
                <a:gd name="connsiteX1" fmla="*/ 296334 w 301881"/>
                <a:gd name="connsiteY1" fmla="*/ 9602 h 214682"/>
                <a:gd name="connsiteX2" fmla="*/ 302110 w 301881"/>
                <a:gd name="connsiteY2" fmla="*/ 3511 h 214682"/>
                <a:gd name="connsiteX3" fmla="*/ 298462 w 301881"/>
                <a:gd name="connsiteY3" fmla="*/ 162 h 214682"/>
                <a:gd name="connsiteX4" fmla="*/ 275053 w 301881"/>
                <a:gd name="connsiteY4" fmla="*/ 1075 h 214682"/>
                <a:gd name="connsiteX5" fmla="*/ 243436 w 301881"/>
                <a:gd name="connsiteY5" fmla="*/ 162 h 214682"/>
                <a:gd name="connsiteX6" fmla="*/ 237660 w 301881"/>
                <a:gd name="connsiteY6" fmla="*/ 5947 h 214682"/>
                <a:gd name="connsiteX7" fmla="*/ 242220 w 301881"/>
                <a:gd name="connsiteY7" fmla="*/ 9602 h 214682"/>
                <a:gd name="connsiteX8" fmla="*/ 260157 w 301881"/>
                <a:gd name="connsiteY8" fmla="*/ 21478 h 214682"/>
                <a:gd name="connsiteX9" fmla="*/ 256205 w 301881"/>
                <a:gd name="connsiteY9" fmla="*/ 31527 h 214682"/>
                <a:gd name="connsiteX10" fmla="*/ 174122 w 301881"/>
                <a:gd name="connsiteY10" fmla="*/ 174953 h 214682"/>
                <a:gd name="connsiteX11" fmla="*/ 162874 w 301881"/>
                <a:gd name="connsiteY11" fmla="*/ 23914 h 214682"/>
                <a:gd name="connsiteX12" fmla="*/ 184154 w 301881"/>
                <a:gd name="connsiteY12" fmla="*/ 9602 h 214682"/>
                <a:gd name="connsiteX13" fmla="*/ 192362 w 301881"/>
                <a:gd name="connsiteY13" fmla="*/ 3511 h 214682"/>
                <a:gd name="connsiteX14" fmla="*/ 187802 w 301881"/>
                <a:gd name="connsiteY14" fmla="*/ 162 h 214682"/>
                <a:gd name="connsiteX15" fmla="*/ 150713 w 301881"/>
                <a:gd name="connsiteY15" fmla="*/ 1075 h 214682"/>
                <a:gd name="connsiteX16" fmla="*/ 118792 w 301881"/>
                <a:gd name="connsiteY16" fmla="*/ 162 h 214682"/>
                <a:gd name="connsiteX17" fmla="*/ 113016 w 301881"/>
                <a:gd name="connsiteY17" fmla="*/ 6252 h 214682"/>
                <a:gd name="connsiteX18" fmla="*/ 120312 w 301881"/>
                <a:gd name="connsiteY18" fmla="*/ 9602 h 214682"/>
                <a:gd name="connsiteX19" fmla="*/ 136425 w 301881"/>
                <a:gd name="connsiteY19" fmla="*/ 17214 h 214682"/>
                <a:gd name="connsiteX20" fmla="*/ 138249 w 301881"/>
                <a:gd name="connsiteY20" fmla="*/ 40662 h 214682"/>
                <a:gd name="connsiteX21" fmla="*/ 61334 w 301881"/>
                <a:gd name="connsiteY21" fmla="*/ 174953 h 214682"/>
                <a:gd name="connsiteX22" fmla="*/ 49782 w 301881"/>
                <a:gd name="connsiteY22" fmla="*/ 20564 h 214682"/>
                <a:gd name="connsiteX23" fmla="*/ 72887 w 301881"/>
                <a:gd name="connsiteY23" fmla="*/ 9602 h 214682"/>
                <a:gd name="connsiteX24" fmla="*/ 79271 w 301881"/>
                <a:gd name="connsiteY24" fmla="*/ 3511 h 214682"/>
                <a:gd name="connsiteX25" fmla="*/ 75015 w 301881"/>
                <a:gd name="connsiteY25" fmla="*/ 162 h 214682"/>
                <a:gd name="connsiteX26" fmla="*/ 37621 w 301881"/>
                <a:gd name="connsiteY26" fmla="*/ 1075 h 214682"/>
                <a:gd name="connsiteX27" fmla="*/ 5700 w 301881"/>
                <a:gd name="connsiteY27" fmla="*/ 162 h 214682"/>
                <a:gd name="connsiteX28" fmla="*/ 228 w 301881"/>
                <a:gd name="connsiteY28" fmla="*/ 5947 h 214682"/>
                <a:gd name="connsiteX29" fmla="*/ 7828 w 301881"/>
                <a:gd name="connsiteY29" fmla="*/ 9602 h 214682"/>
                <a:gd name="connsiteX30" fmla="*/ 23941 w 301881"/>
                <a:gd name="connsiteY30" fmla="*/ 20869 h 214682"/>
                <a:gd name="connsiteX31" fmla="*/ 37621 w 301881"/>
                <a:gd name="connsiteY31" fmla="*/ 206927 h 214682"/>
                <a:gd name="connsiteX32" fmla="*/ 42486 w 301881"/>
                <a:gd name="connsiteY32" fmla="*/ 214844 h 214682"/>
                <a:gd name="connsiteX33" fmla="*/ 49782 w 301881"/>
                <a:gd name="connsiteY33" fmla="*/ 208449 h 214682"/>
                <a:gd name="connsiteX34" fmla="*/ 139161 w 301881"/>
                <a:gd name="connsiteY34" fmla="*/ 53147 h 214682"/>
                <a:gd name="connsiteX35" fmla="*/ 150409 w 301881"/>
                <a:gd name="connsiteY35" fmla="*/ 206927 h 214682"/>
                <a:gd name="connsiteX36" fmla="*/ 155273 w 301881"/>
                <a:gd name="connsiteY36" fmla="*/ 214844 h 214682"/>
                <a:gd name="connsiteX37" fmla="*/ 162569 w 301881"/>
                <a:gd name="connsiteY37" fmla="*/ 209058 h 214682"/>
                <a:gd name="connsiteX38" fmla="*/ 262285 w 301881"/>
                <a:gd name="connsiteY38" fmla="*/ 35485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881" h="214682">
                  <a:moveTo>
                    <a:pt x="262285" y="35485"/>
                  </a:moveTo>
                  <a:cubicBezTo>
                    <a:pt x="269885" y="22087"/>
                    <a:pt x="277181" y="11124"/>
                    <a:pt x="296334" y="9602"/>
                  </a:cubicBezTo>
                  <a:cubicBezTo>
                    <a:pt x="299070" y="9297"/>
                    <a:pt x="302110" y="9297"/>
                    <a:pt x="302110" y="3511"/>
                  </a:cubicBezTo>
                  <a:cubicBezTo>
                    <a:pt x="302110" y="2293"/>
                    <a:pt x="300894" y="162"/>
                    <a:pt x="298462" y="162"/>
                  </a:cubicBezTo>
                  <a:cubicBezTo>
                    <a:pt x="291166" y="162"/>
                    <a:pt x="282653" y="1075"/>
                    <a:pt x="275053" y="1075"/>
                  </a:cubicBezTo>
                  <a:cubicBezTo>
                    <a:pt x="264717" y="1075"/>
                    <a:pt x="253468" y="162"/>
                    <a:pt x="243436" y="162"/>
                  </a:cubicBezTo>
                  <a:cubicBezTo>
                    <a:pt x="241612" y="162"/>
                    <a:pt x="237660" y="162"/>
                    <a:pt x="237660" y="5947"/>
                  </a:cubicBezTo>
                  <a:cubicBezTo>
                    <a:pt x="237660" y="9297"/>
                    <a:pt x="240396" y="9602"/>
                    <a:pt x="242220" y="9602"/>
                  </a:cubicBezTo>
                  <a:cubicBezTo>
                    <a:pt x="249516" y="9906"/>
                    <a:pt x="260157" y="12342"/>
                    <a:pt x="260157" y="21478"/>
                  </a:cubicBezTo>
                  <a:cubicBezTo>
                    <a:pt x="260157" y="24827"/>
                    <a:pt x="258637" y="27263"/>
                    <a:pt x="256205" y="31527"/>
                  </a:cubicBezTo>
                  <a:lnTo>
                    <a:pt x="174122" y="174953"/>
                  </a:lnTo>
                  <a:lnTo>
                    <a:pt x="162874" y="23914"/>
                  </a:lnTo>
                  <a:cubicBezTo>
                    <a:pt x="162569" y="17823"/>
                    <a:pt x="161961" y="9906"/>
                    <a:pt x="184154" y="9602"/>
                  </a:cubicBezTo>
                  <a:cubicBezTo>
                    <a:pt x="189322" y="9602"/>
                    <a:pt x="192362" y="9602"/>
                    <a:pt x="192362" y="3511"/>
                  </a:cubicBezTo>
                  <a:cubicBezTo>
                    <a:pt x="192362" y="466"/>
                    <a:pt x="189018" y="162"/>
                    <a:pt x="187802" y="162"/>
                  </a:cubicBezTo>
                  <a:cubicBezTo>
                    <a:pt x="175642" y="162"/>
                    <a:pt x="162874" y="1075"/>
                    <a:pt x="150713" y="1075"/>
                  </a:cubicBezTo>
                  <a:cubicBezTo>
                    <a:pt x="143721" y="1075"/>
                    <a:pt x="125784" y="162"/>
                    <a:pt x="118792" y="162"/>
                  </a:cubicBezTo>
                  <a:cubicBezTo>
                    <a:pt x="116968" y="162"/>
                    <a:pt x="113016" y="162"/>
                    <a:pt x="113016" y="6252"/>
                  </a:cubicBezTo>
                  <a:cubicBezTo>
                    <a:pt x="113016" y="9602"/>
                    <a:pt x="116056" y="9602"/>
                    <a:pt x="120312" y="9602"/>
                  </a:cubicBezTo>
                  <a:cubicBezTo>
                    <a:pt x="133689" y="9602"/>
                    <a:pt x="135817" y="11429"/>
                    <a:pt x="136425" y="17214"/>
                  </a:cubicBezTo>
                  <a:lnTo>
                    <a:pt x="138249" y="40662"/>
                  </a:lnTo>
                  <a:lnTo>
                    <a:pt x="61334" y="174953"/>
                  </a:lnTo>
                  <a:lnTo>
                    <a:pt x="49782" y="20564"/>
                  </a:lnTo>
                  <a:cubicBezTo>
                    <a:pt x="49782" y="16910"/>
                    <a:pt x="49782" y="9906"/>
                    <a:pt x="72887" y="9602"/>
                  </a:cubicBezTo>
                  <a:cubicBezTo>
                    <a:pt x="75927" y="9602"/>
                    <a:pt x="79271" y="9602"/>
                    <a:pt x="79271" y="3511"/>
                  </a:cubicBezTo>
                  <a:cubicBezTo>
                    <a:pt x="79271" y="162"/>
                    <a:pt x="75623" y="162"/>
                    <a:pt x="75015" y="162"/>
                  </a:cubicBezTo>
                  <a:cubicBezTo>
                    <a:pt x="62854" y="162"/>
                    <a:pt x="50086" y="1075"/>
                    <a:pt x="37621" y="1075"/>
                  </a:cubicBezTo>
                  <a:cubicBezTo>
                    <a:pt x="26981" y="1075"/>
                    <a:pt x="16037" y="162"/>
                    <a:pt x="5700" y="162"/>
                  </a:cubicBezTo>
                  <a:cubicBezTo>
                    <a:pt x="4180" y="162"/>
                    <a:pt x="228" y="162"/>
                    <a:pt x="228" y="5947"/>
                  </a:cubicBezTo>
                  <a:cubicBezTo>
                    <a:pt x="228" y="9602"/>
                    <a:pt x="2964" y="9602"/>
                    <a:pt x="7828" y="9602"/>
                  </a:cubicBezTo>
                  <a:cubicBezTo>
                    <a:pt x="23029" y="9602"/>
                    <a:pt x="23333" y="12342"/>
                    <a:pt x="23941" y="20869"/>
                  </a:cubicBezTo>
                  <a:lnTo>
                    <a:pt x="37621" y="206927"/>
                  </a:lnTo>
                  <a:cubicBezTo>
                    <a:pt x="37925" y="212408"/>
                    <a:pt x="38229" y="214844"/>
                    <a:pt x="42486" y="214844"/>
                  </a:cubicBezTo>
                  <a:cubicBezTo>
                    <a:pt x="46134" y="214844"/>
                    <a:pt x="47046" y="213017"/>
                    <a:pt x="49782" y="208449"/>
                  </a:cubicBezTo>
                  <a:lnTo>
                    <a:pt x="139161" y="53147"/>
                  </a:lnTo>
                  <a:lnTo>
                    <a:pt x="150409" y="206927"/>
                  </a:lnTo>
                  <a:cubicBezTo>
                    <a:pt x="151017" y="213322"/>
                    <a:pt x="151625" y="214844"/>
                    <a:pt x="155273" y="214844"/>
                  </a:cubicBezTo>
                  <a:cubicBezTo>
                    <a:pt x="159225" y="214844"/>
                    <a:pt x="161049" y="211799"/>
                    <a:pt x="162569" y="209058"/>
                  </a:cubicBezTo>
                  <a:lnTo>
                    <a:pt x="262285" y="35485"/>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59" name="Freeform: Shape 5358">
              <a:extLst>
                <a:ext uri="{FF2B5EF4-FFF2-40B4-BE49-F238E27FC236}">
                  <a16:creationId xmlns:a16="http://schemas.microsoft.com/office/drawing/2014/main" id="{E2D61D2C-9F29-8D0A-19EA-008B9C50083E}"/>
                </a:ext>
              </a:extLst>
            </p:cNvPr>
            <p:cNvSpPr/>
            <p:nvPr>
              <p:custDataLst>
                <p:tags r:id="rId124"/>
              </p:custDataLst>
            </p:nvPr>
          </p:nvSpPr>
          <p:spPr>
            <a:xfrm>
              <a:off x="8705092" y="7303430"/>
              <a:ext cx="122789" cy="139619"/>
            </a:xfrm>
            <a:custGeom>
              <a:avLst/>
              <a:gdLst>
                <a:gd name="connsiteX0" fmla="*/ 88127 w 122789"/>
                <a:gd name="connsiteY0" fmla="*/ 64324 h 139619"/>
                <a:gd name="connsiteX1" fmla="*/ 45140 w 122789"/>
                <a:gd name="connsiteY1" fmla="*/ 163 h 139619"/>
                <a:gd name="connsiteX2" fmla="*/ 15772 w 122789"/>
                <a:gd name="connsiteY2" fmla="*/ 12526 h 139619"/>
                <a:gd name="connsiteX3" fmla="*/ 238 w 122789"/>
                <a:gd name="connsiteY3" fmla="*/ 38532 h 139619"/>
                <a:gd name="connsiteX4" fmla="*/ 3642 w 122789"/>
                <a:gd name="connsiteY4" fmla="*/ 41090 h 139619"/>
                <a:gd name="connsiteX5" fmla="*/ 7686 w 122789"/>
                <a:gd name="connsiteY5" fmla="*/ 37466 h 139619"/>
                <a:gd name="connsiteX6" fmla="*/ 42161 w 122789"/>
                <a:gd name="connsiteY6" fmla="*/ 17216 h 139619"/>
                <a:gd name="connsiteX7" fmla="*/ 80891 w 122789"/>
                <a:gd name="connsiteY7" fmla="*/ 73277 h 139619"/>
                <a:gd name="connsiteX8" fmla="*/ 79402 w 122789"/>
                <a:gd name="connsiteY8" fmla="*/ 88624 h 139619"/>
                <a:gd name="connsiteX9" fmla="*/ 68123 w 122789"/>
                <a:gd name="connsiteY9" fmla="*/ 134667 h 139619"/>
                <a:gd name="connsiteX10" fmla="*/ 71741 w 122789"/>
                <a:gd name="connsiteY10" fmla="*/ 139783 h 139619"/>
                <a:gd name="connsiteX11" fmla="*/ 78976 w 122789"/>
                <a:gd name="connsiteY11" fmla="*/ 128699 h 139619"/>
                <a:gd name="connsiteX12" fmla="*/ 87276 w 122789"/>
                <a:gd name="connsiteY12" fmla="*/ 89264 h 139619"/>
                <a:gd name="connsiteX13" fmla="*/ 104513 w 122789"/>
                <a:gd name="connsiteY13" fmla="*/ 42795 h 139619"/>
                <a:gd name="connsiteX14" fmla="*/ 121963 w 122789"/>
                <a:gd name="connsiteY14" fmla="*/ 7624 h 139619"/>
                <a:gd name="connsiteX15" fmla="*/ 123027 w 122789"/>
                <a:gd name="connsiteY15" fmla="*/ 4853 h 139619"/>
                <a:gd name="connsiteX16" fmla="*/ 119622 w 122789"/>
                <a:gd name="connsiteY16" fmla="*/ 2295 h 139619"/>
                <a:gd name="connsiteX17" fmla="*/ 116430 w 122789"/>
                <a:gd name="connsiteY17" fmla="*/ 3360 h 139619"/>
                <a:gd name="connsiteX18" fmla="*/ 88127 w 122789"/>
                <a:gd name="connsiteY18" fmla="*/ 64324 h 13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789" h="139619">
                  <a:moveTo>
                    <a:pt x="88127" y="64324"/>
                  </a:moveTo>
                  <a:cubicBezTo>
                    <a:pt x="87063" y="51961"/>
                    <a:pt x="79827" y="163"/>
                    <a:pt x="45140" y="163"/>
                  </a:cubicBezTo>
                  <a:cubicBezTo>
                    <a:pt x="32584" y="163"/>
                    <a:pt x="21731" y="6984"/>
                    <a:pt x="15772" y="12526"/>
                  </a:cubicBezTo>
                  <a:cubicBezTo>
                    <a:pt x="2791" y="24250"/>
                    <a:pt x="238" y="37892"/>
                    <a:pt x="238" y="38532"/>
                  </a:cubicBezTo>
                  <a:cubicBezTo>
                    <a:pt x="238" y="41090"/>
                    <a:pt x="3004" y="41090"/>
                    <a:pt x="3642" y="41090"/>
                  </a:cubicBezTo>
                  <a:cubicBezTo>
                    <a:pt x="6409" y="41090"/>
                    <a:pt x="6622" y="40663"/>
                    <a:pt x="7686" y="37466"/>
                  </a:cubicBezTo>
                  <a:cubicBezTo>
                    <a:pt x="12155" y="24890"/>
                    <a:pt x="27902" y="17216"/>
                    <a:pt x="42161" y="17216"/>
                  </a:cubicBezTo>
                  <a:cubicBezTo>
                    <a:pt x="76422" y="17216"/>
                    <a:pt x="80891" y="51535"/>
                    <a:pt x="80891" y="73277"/>
                  </a:cubicBezTo>
                  <a:cubicBezTo>
                    <a:pt x="80891" y="83935"/>
                    <a:pt x="80253" y="86280"/>
                    <a:pt x="79402" y="88624"/>
                  </a:cubicBezTo>
                  <a:cubicBezTo>
                    <a:pt x="74507" y="104611"/>
                    <a:pt x="68123" y="128272"/>
                    <a:pt x="68123" y="134667"/>
                  </a:cubicBezTo>
                  <a:cubicBezTo>
                    <a:pt x="68123" y="137012"/>
                    <a:pt x="68974" y="139783"/>
                    <a:pt x="71741" y="139783"/>
                  </a:cubicBezTo>
                  <a:cubicBezTo>
                    <a:pt x="73230" y="139783"/>
                    <a:pt x="75571" y="139783"/>
                    <a:pt x="78976" y="128699"/>
                  </a:cubicBezTo>
                  <a:cubicBezTo>
                    <a:pt x="81530" y="120385"/>
                    <a:pt x="85573" y="104611"/>
                    <a:pt x="87276" y="89264"/>
                  </a:cubicBezTo>
                  <a:cubicBezTo>
                    <a:pt x="88127" y="81803"/>
                    <a:pt x="100044" y="53027"/>
                    <a:pt x="104513" y="42795"/>
                  </a:cubicBezTo>
                  <a:cubicBezTo>
                    <a:pt x="107492" y="36187"/>
                    <a:pt x="111961" y="26169"/>
                    <a:pt x="121963" y="7624"/>
                  </a:cubicBezTo>
                  <a:cubicBezTo>
                    <a:pt x="122602" y="6558"/>
                    <a:pt x="123027" y="5705"/>
                    <a:pt x="123027" y="4853"/>
                  </a:cubicBezTo>
                  <a:cubicBezTo>
                    <a:pt x="123027" y="2295"/>
                    <a:pt x="120261" y="2295"/>
                    <a:pt x="119622" y="2295"/>
                  </a:cubicBezTo>
                  <a:cubicBezTo>
                    <a:pt x="118984" y="2295"/>
                    <a:pt x="117069" y="2295"/>
                    <a:pt x="116430" y="3360"/>
                  </a:cubicBezTo>
                  <a:cubicBezTo>
                    <a:pt x="113877" y="7837"/>
                    <a:pt x="97703" y="38319"/>
                    <a:pt x="88127" y="64324"/>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0" name="Freeform: Shape 5359">
              <a:extLst>
                <a:ext uri="{FF2B5EF4-FFF2-40B4-BE49-F238E27FC236}">
                  <a16:creationId xmlns:a16="http://schemas.microsoft.com/office/drawing/2014/main" id="{FABF4C11-4D87-4F17-72AF-26373E99F342}"/>
                </a:ext>
              </a:extLst>
            </p:cNvPr>
            <p:cNvSpPr/>
            <p:nvPr>
              <p:custDataLst>
                <p:tags r:id="rId125"/>
              </p:custDataLst>
            </p:nvPr>
          </p:nvSpPr>
          <p:spPr>
            <a:xfrm>
              <a:off x="8940386" y="7123372"/>
              <a:ext cx="41649" cy="304514"/>
            </a:xfrm>
            <a:custGeom>
              <a:avLst/>
              <a:gdLst>
                <a:gd name="connsiteX0" fmla="*/ 41894 w 41649"/>
                <a:gd name="connsiteY0" fmla="*/ 304676 h 304514"/>
                <a:gd name="connsiteX1" fmla="*/ 41894 w 41649"/>
                <a:gd name="connsiteY1" fmla="*/ 292495 h 304514"/>
                <a:gd name="connsiteX2" fmla="*/ 12405 w 41649"/>
                <a:gd name="connsiteY2" fmla="*/ 292495 h 304514"/>
                <a:gd name="connsiteX3" fmla="*/ 12405 w 41649"/>
                <a:gd name="connsiteY3" fmla="*/ 12342 h 304514"/>
                <a:gd name="connsiteX4" fmla="*/ 41894 w 41649"/>
                <a:gd name="connsiteY4" fmla="*/ 12342 h 304514"/>
                <a:gd name="connsiteX5" fmla="*/ 41894 w 41649"/>
                <a:gd name="connsiteY5" fmla="*/ 162 h 304514"/>
                <a:gd name="connsiteX6" fmla="*/ 244 w 41649"/>
                <a:gd name="connsiteY6" fmla="*/ 162 h 304514"/>
                <a:gd name="connsiteX7" fmla="*/ 244 w 41649"/>
                <a:gd name="connsiteY7" fmla="*/ 304676 h 304514"/>
                <a:gd name="connsiteX8" fmla="*/ 41894 w 41649"/>
                <a:gd name="connsiteY8" fmla="*/ 304676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894" y="304676"/>
                  </a:moveTo>
                  <a:lnTo>
                    <a:pt x="41894" y="292495"/>
                  </a:lnTo>
                  <a:lnTo>
                    <a:pt x="12405" y="292495"/>
                  </a:lnTo>
                  <a:lnTo>
                    <a:pt x="12405" y="12342"/>
                  </a:lnTo>
                  <a:lnTo>
                    <a:pt x="41894" y="12342"/>
                  </a:lnTo>
                  <a:lnTo>
                    <a:pt x="41894" y="162"/>
                  </a:lnTo>
                  <a:lnTo>
                    <a:pt x="244" y="162"/>
                  </a:lnTo>
                  <a:lnTo>
                    <a:pt x="244" y="304676"/>
                  </a:lnTo>
                  <a:lnTo>
                    <a:pt x="41894" y="304676"/>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1" name="Freeform: Shape 5360">
              <a:extLst>
                <a:ext uri="{FF2B5EF4-FFF2-40B4-BE49-F238E27FC236}">
                  <a16:creationId xmlns:a16="http://schemas.microsoft.com/office/drawing/2014/main" id="{451F1E06-6E20-A0B3-3C36-56CAEC6079AB}"/>
                </a:ext>
              </a:extLst>
            </p:cNvPr>
            <p:cNvSpPr/>
            <p:nvPr>
              <p:custDataLst>
                <p:tags r:id="rId126"/>
              </p:custDataLst>
            </p:nvPr>
          </p:nvSpPr>
          <p:spPr>
            <a:xfrm>
              <a:off x="9000209" y="7143774"/>
              <a:ext cx="255976" cy="207983"/>
            </a:xfrm>
            <a:custGeom>
              <a:avLst/>
              <a:gdLst>
                <a:gd name="connsiteX0" fmla="*/ 62265 w 255976"/>
                <a:gd name="connsiteY0" fmla="*/ 6861 h 207983"/>
                <a:gd name="connsiteX1" fmla="*/ 51625 w 255976"/>
                <a:gd name="connsiteY1" fmla="*/ 162 h 207983"/>
                <a:gd name="connsiteX2" fmla="*/ 247 w 255976"/>
                <a:gd name="connsiteY2" fmla="*/ 162 h 207983"/>
                <a:gd name="connsiteX3" fmla="*/ 247 w 255976"/>
                <a:gd name="connsiteY3" fmla="*/ 9602 h 207983"/>
                <a:gd name="connsiteX4" fmla="*/ 7543 w 255976"/>
                <a:gd name="connsiteY4" fmla="*/ 9602 h 207983"/>
                <a:gd name="connsiteX5" fmla="*/ 31560 w 255976"/>
                <a:gd name="connsiteY5" fmla="*/ 23914 h 207983"/>
                <a:gd name="connsiteX6" fmla="*/ 31560 w 255976"/>
                <a:gd name="connsiteY6" fmla="*/ 176171 h 207983"/>
                <a:gd name="connsiteX7" fmla="*/ 247 w 255976"/>
                <a:gd name="connsiteY7" fmla="*/ 198705 h 207983"/>
                <a:gd name="connsiteX8" fmla="*/ 247 w 255976"/>
                <a:gd name="connsiteY8" fmla="*/ 208145 h 207983"/>
                <a:gd name="connsiteX9" fmla="*/ 35816 w 255976"/>
                <a:gd name="connsiteY9" fmla="*/ 207231 h 207983"/>
                <a:gd name="connsiteX10" fmla="*/ 71385 w 255976"/>
                <a:gd name="connsiteY10" fmla="*/ 208145 h 207983"/>
                <a:gd name="connsiteX11" fmla="*/ 71385 w 255976"/>
                <a:gd name="connsiteY11" fmla="*/ 198705 h 207983"/>
                <a:gd name="connsiteX12" fmla="*/ 40072 w 255976"/>
                <a:gd name="connsiteY12" fmla="*/ 176171 h 207983"/>
                <a:gd name="connsiteX13" fmla="*/ 40072 w 255976"/>
                <a:gd name="connsiteY13" fmla="*/ 12038 h 207983"/>
                <a:gd name="connsiteX14" fmla="*/ 40376 w 255976"/>
                <a:gd name="connsiteY14" fmla="*/ 12038 h 207983"/>
                <a:gd name="connsiteX15" fmla="*/ 113643 w 255976"/>
                <a:gd name="connsiteY15" fmla="*/ 201446 h 207983"/>
                <a:gd name="connsiteX16" fmla="*/ 119723 w 255976"/>
                <a:gd name="connsiteY16" fmla="*/ 208145 h 207983"/>
                <a:gd name="connsiteX17" fmla="*/ 125195 w 255976"/>
                <a:gd name="connsiteY17" fmla="*/ 202359 h 207983"/>
                <a:gd name="connsiteX18" fmla="*/ 199982 w 255976"/>
                <a:gd name="connsiteY18" fmla="*/ 9602 h 207983"/>
                <a:gd name="connsiteX19" fmla="*/ 200286 w 255976"/>
                <a:gd name="connsiteY19" fmla="*/ 9602 h 207983"/>
                <a:gd name="connsiteX20" fmla="*/ 200286 w 255976"/>
                <a:gd name="connsiteY20" fmla="*/ 184393 h 207983"/>
                <a:gd name="connsiteX21" fmla="*/ 176269 w 255976"/>
                <a:gd name="connsiteY21" fmla="*/ 198705 h 207983"/>
                <a:gd name="connsiteX22" fmla="*/ 168973 w 255976"/>
                <a:gd name="connsiteY22" fmla="*/ 198705 h 207983"/>
                <a:gd name="connsiteX23" fmla="*/ 168973 w 255976"/>
                <a:gd name="connsiteY23" fmla="*/ 208145 h 207983"/>
                <a:gd name="connsiteX24" fmla="*/ 212750 w 255976"/>
                <a:gd name="connsiteY24" fmla="*/ 207231 h 207983"/>
                <a:gd name="connsiteX25" fmla="*/ 256223 w 255976"/>
                <a:gd name="connsiteY25" fmla="*/ 208145 h 207983"/>
                <a:gd name="connsiteX26" fmla="*/ 256223 w 255976"/>
                <a:gd name="connsiteY26" fmla="*/ 198705 h 207983"/>
                <a:gd name="connsiteX27" fmla="*/ 248927 w 255976"/>
                <a:gd name="connsiteY27" fmla="*/ 198705 h 207983"/>
                <a:gd name="connsiteX28" fmla="*/ 224910 w 255976"/>
                <a:gd name="connsiteY28" fmla="*/ 184393 h 207983"/>
                <a:gd name="connsiteX29" fmla="*/ 224910 w 255976"/>
                <a:gd name="connsiteY29" fmla="*/ 23914 h 207983"/>
                <a:gd name="connsiteX30" fmla="*/ 248927 w 255976"/>
                <a:gd name="connsiteY30" fmla="*/ 9602 h 207983"/>
                <a:gd name="connsiteX31" fmla="*/ 256223 w 255976"/>
                <a:gd name="connsiteY31" fmla="*/ 9602 h 207983"/>
                <a:gd name="connsiteX32" fmla="*/ 256223 w 255976"/>
                <a:gd name="connsiteY32" fmla="*/ 162 h 207983"/>
                <a:gd name="connsiteX33" fmla="*/ 204846 w 255976"/>
                <a:gd name="connsiteY33" fmla="*/ 162 h 207983"/>
                <a:gd name="connsiteX34" fmla="*/ 194813 w 255976"/>
                <a:gd name="connsiteY34" fmla="*/ 5947 h 207983"/>
                <a:gd name="connsiteX35" fmla="*/ 128235 w 255976"/>
                <a:gd name="connsiteY35" fmla="*/ 177389 h 207983"/>
                <a:gd name="connsiteX36" fmla="*/ 62265 w 255976"/>
                <a:gd name="connsiteY36" fmla="*/ 6861 h 20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5976" h="207983">
                  <a:moveTo>
                    <a:pt x="62265" y="6861"/>
                  </a:moveTo>
                  <a:cubicBezTo>
                    <a:pt x="59529" y="162"/>
                    <a:pt x="58617" y="162"/>
                    <a:pt x="51625" y="162"/>
                  </a:cubicBezTo>
                  <a:lnTo>
                    <a:pt x="247" y="162"/>
                  </a:lnTo>
                  <a:lnTo>
                    <a:pt x="247" y="9602"/>
                  </a:lnTo>
                  <a:lnTo>
                    <a:pt x="7543" y="9602"/>
                  </a:lnTo>
                  <a:cubicBezTo>
                    <a:pt x="30952" y="9602"/>
                    <a:pt x="31560" y="12951"/>
                    <a:pt x="31560" y="23914"/>
                  </a:cubicBezTo>
                  <a:lnTo>
                    <a:pt x="31560" y="176171"/>
                  </a:lnTo>
                  <a:cubicBezTo>
                    <a:pt x="31560" y="184393"/>
                    <a:pt x="31560" y="198705"/>
                    <a:pt x="247" y="198705"/>
                  </a:cubicBezTo>
                  <a:lnTo>
                    <a:pt x="247" y="208145"/>
                  </a:lnTo>
                  <a:cubicBezTo>
                    <a:pt x="10887" y="207840"/>
                    <a:pt x="25784" y="207231"/>
                    <a:pt x="35816" y="207231"/>
                  </a:cubicBezTo>
                  <a:cubicBezTo>
                    <a:pt x="45849" y="207231"/>
                    <a:pt x="60745" y="207840"/>
                    <a:pt x="71385" y="208145"/>
                  </a:cubicBezTo>
                  <a:lnTo>
                    <a:pt x="71385" y="198705"/>
                  </a:lnTo>
                  <a:cubicBezTo>
                    <a:pt x="40072" y="198705"/>
                    <a:pt x="40072" y="184393"/>
                    <a:pt x="40072" y="176171"/>
                  </a:cubicBezTo>
                  <a:lnTo>
                    <a:pt x="40072" y="12038"/>
                  </a:lnTo>
                  <a:lnTo>
                    <a:pt x="40376" y="12038"/>
                  </a:lnTo>
                  <a:lnTo>
                    <a:pt x="113643" y="201446"/>
                  </a:lnTo>
                  <a:cubicBezTo>
                    <a:pt x="115163" y="205404"/>
                    <a:pt x="116683" y="208145"/>
                    <a:pt x="119723" y="208145"/>
                  </a:cubicBezTo>
                  <a:cubicBezTo>
                    <a:pt x="123067" y="208145"/>
                    <a:pt x="123979" y="205709"/>
                    <a:pt x="125195" y="202359"/>
                  </a:cubicBezTo>
                  <a:lnTo>
                    <a:pt x="199982" y="9602"/>
                  </a:lnTo>
                  <a:lnTo>
                    <a:pt x="200286" y="9602"/>
                  </a:lnTo>
                  <a:lnTo>
                    <a:pt x="200286" y="184393"/>
                  </a:lnTo>
                  <a:cubicBezTo>
                    <a:pt x="200286" y="195355"/>
                    <a:pt x="199678" y="198705"/>
                    <a:pt x="176269" y="198705"/>
                  </a:cubicBezTo>
                  <a:lnTo>
                    <a:pt x="168973" y="198705"/>
                  </a:lnTo>
                  <a:lnTo>
                    <a:pt x="168973" y="208145"/>
                  </a:lnTo>
                  <a:cubicBezTo>
                    <a:pt x="180221" y="207231"/>
                    <a:pt x="200894" y="207231"/>
                    <a:pt x="212750" y="207231"/>
                  </a:cubicBezTo>
                  <a:cubicBezTo>
                    <a:pt x="224606" y="207231"/>
                    <a:pt x="244975" y="207231"/>
                    <a:pt x="256223" y="208145"/>
                  </a:cubicBezTo>
                  <a:lnTo>
                    <a:pt x="256223" y="198705"/>
                  </a:lnTo>
                  <a:lnTo>
                    <a:pt x="248927" y="198705"/>
                  </a:lnTo>
                  <a:cubicBezTo>
                    <a:pt x="225518" y="198705"/>
                    <a:pt x="224910" y="195355"/>
                    <a:pt x="224910" y="184393"/>
                  </a:cubicBezTo>
                  <a:lnTo>
                    <a:pt x="224910" y="23914"/>
                  </a:lnTo>
                  <a:cubicBezTo>
                    <a:pt x="224910" y="12951"/>
                    <a:pt x="225518" y="9602"/>
                    <a:pt x="248927" y="9602"/>
                  </a:cubicBezTo>
                  <a:lnTo>
                    <a:pt x="256223" y="9602"/>
                  </a:lnTo>
                  <a:lnTo>
                    <a:pt x="256223" y="162"/>
                  </a:lnTo>
                  <a:lnTo>
                    <a:pt x="204846" y="162"/>
                  </a:lnTo>
                  <a:cubicBezTo>
                    <a:pt x="196942" y="162"/>
                    <a:pt x="196942" y="466"/>
                    <a:pt x="194813" y="5947"/>
                  </a:cubicBezTo>
                  <a:lnTo>
                    <a:pt x="128235" y="177389"/>
                  </a:lnTo>
                  <a:lnTo>
                    <a:pt x="62265" y="6861"/>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2" name="Freeform: Shape 5361">
              <a:extLst>
                <a:ext uri="{FF2B5EF4-FFF2-40B4-BE49-F238E27FC236}">
                  <a16:creationId xmlns:a16="http://schemas.microsoft.com/office/drawing/2014/main" id="{6A8ABD48-D770-2FD8-5FB9-47E034090440}"/>
                </a:ext>
              </a:extLst>
            </p:cNvPr>
            <p:cNvSpPr/>
            <p:nvPr>
              <p:custDataLst>
                <p:tags r:id="rId127"/>
              </p:custDataLst>
            </p:nvPr>
          </p:nvSpPr>
          <p:spPr>
            <a:xfrm>
              <a:off x="9276149" y="7215335"/>
              <a:ext cx="117651" cy="139772"/>
            </a:xfrm>
            <a:custGeom>
              <a:avLst/>
              <a:gdLst>
                <a:gd name="connsiteX0" fmla="*/ 25793 w 117651"/>
                <a:gd name="connsiteY0" fmla="*/ 59846 h 139772"/>
                <a:gd name="connsiteX1" fmla="*/ 63490 w 117651"/>
                <a:gd name="connsiteY1" fmla="*/ 6861 h 139772"/>
                <a:gd name="connsiteX2" fmla="*/ 97843 w 117651"/>
                <a:gd name="connsiteY2" fmla="*/ 59846 h 139772"/>
                <a:gd name="connsiteX3" fmla="*/ 25793 w 117651"/>
                <a:gd name="connsiteY3" fmla="*/ 59846 h 139772"/>
                <a:gd name="connsiteX4" fmla="*/ 25489 w 117651"/>
                <a:gd name="connsiteY4" fmla="*/ 66241 h 139772"/>
                <a:gd name="connsiteX5" fmla="*/ 110308 w 117651"/>
                <a:gd name="connsiteY5" fmla="*/ 66241 h 139772"/>
                <a:gd name="connsiteX6" fmla="*/ 117908 w 117651"/>
                <a:gd name="connsiteY6" fmla="*/ 59846 h 139772"/>
                <a:gd name="connsiteX7" fmla="*/ 63490 w 117651"/>
                <a:gd name="connsiteY7" fmla="*/ 162 h 139772"/>
                <a:gd name="connsiteX8" fmla="*/ 256 w 117651"/>
                <a:gd name="connsiteY8" fmla="*/ 69591 h 139772"/>
                <a:gd name="connsiteX9" fmla="*/ 67138 w 117651"/>
                <a:gd name="connsiteY9" fmla="*/ 139934 h 139772"/>
                <a:gd name="connsiteX10" fmla="*/ 117908 w 117651"/>
                <a:gd name="connsiteY10" fmla="*/ 100347 h 139772"/>
                <a:gd name="connsiteX11" fmla="*/ 113956 w 117651"/>
                <a:gd name="connsiteY11" fmla="*/ 96693 h 139772"/>
                <a:gd name="connsiteX12" fmla="*/ 110004 w 117651"/>
                <a:gd name="connsiteY12" fmla="*/ 100956 h 139772"/>
                <a:gd name="connsiteX13" fmla="*/ 68963 w 117651"/>
                <a:gd name="connsiteY13" fmla="*/ 132321 h 139772"/>
                <a:gd name="connsiteX14" fmla="*/ 34609 w 117651"/>
                <a:gd name="connsiteY14" fmla="*/ 111918 h 139772"/>
                <a:gd name="connsiteX15" fmla="*/ 25489 w 117651"/>
                <a:gd name="connsiteY15" fmla="*/ 66241 h 1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51" h="139772">
                  <a:moveTo>
                    <a:pt x="25793" y="59846"/>
                  </a:moveTo>
                  <a:cubicBezTo>
                    <a:pt x="27617" y="14474"/>
                    <a:pt x="53154" y="6861"/>
                    <a:pt x="63490" y="6861"/>
                  </a:cubicBezTo>
                  <a:cubicBezTo>
                    <a:pt x="94803" y="6861"/>
                    <a:pt x="97843" y="47970"/>
                    <a:pt x="97843" y="59846"/>
                  </a:cubicBezTo>
                  <a:lnTo>
                    <a:pt x="25793" y="59846"/>
                  </a:lnTo>
                  <a:close/>
                  <a:moveTo>
                    <a:pt x="25489" y="66241"/>
                  </a:moveTo>
                  <a:lnTo>
                    <a:pt x="110308" y="66241"/>
                  </a:lnTo>
                  <a:cubicBezTo>
                    <a:pt x="116996" y="66241"/>
                    <a:pt x="117908" y="66241"/>
                    <a:pt x="117908" y="59846"/>
                  </a:cubicBezTo>
                  <a:cubicBezTo>
                    <a:pt x="117908" y="29699"/>
                    <a:pt x="101492" y="162"/>
                    <a:pt x="63490" y="162"/>
                  </a:cubicBezTo>
                  <a:cubicBezTo>
                    <a:pt x="28225" y="162"/>
                    <a:pt x="256" y="31527"/>
                    <a:pt x="256" y="69591"/>
                  </a:cubicBezTo>
                  <a:cubicBezTo>
                    <a:pt x="256" y="110396"/>
                    <a:pt x="32177" y="139934"/>
                    <a:pt x="67138" y="139934"/>
                  </a:cubicBezTo>
                  <a:cubicBezTo>
                    <a:pt x="104228" y="139934"/>
                    <a:pt x="117908" y="106133"/>
                    <a:pt x="117908" y="100347"/>
                  </a:cubicBezTo>
                  <a:cubicBezTo>
                    <a:pt x="117908" y="97302"/>
                    <a:pt x="115476" y="96693"/>
                    <a:pt x="113956" y="96693"/>
                  </a:cubicBezTo>
                  <a:cubicBezTo>
                    <a:pt x="111220" y="96693"/>
                    <a:pt x="110612" y="98520"/>
                    <a:pt x="110004" y="100956"/>
                  </a:cubicBezTo>
                  <a:cubicBezTo>
                    <a:pt x="99364" y="132321"/>
                    <a:pt x="72003" y="132321"/>
                    <a:pt x="68963" y="132321"/>
                  </a:cubicBezTo>
                  <a:cubicBezTo>
                    <a:pt x="53762" y="132321"/>
                    <a:pt x="41602" y="123185"/>
                    <a:pt x="34609" y="111918"/>
                  </a:cubicBezTo>
                  <a:cubicBezTo>
                    <a:pt x="25489" y="97302"/>
                    <a:pt x="25489" y="77204"/>
                    <a:pt x="25489" y="6624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3" name="Freeform: Shape 5362">
              <a:extLst>
                <a:ext uri="{FF2B5EF4-FFF2-40B4-BE49-F238E27FC236}">
                  <a16:creationId xmlns:a16="http://schemas.microsoft.com/office/drawing/2014/main" id="{BDB7EF0A-7F48-B87F-DB52-BC528AB12BF3}"/>
                </a:ext>
              </a:extLst>
            </p:cNvPr>
            <p:cNvSpPr/>
            <p:nvPr>
              <p:custDataLst>
                <p:tags r:id="rId128"/>
              </p:custDataLst>
            </p:nvPr>
          </p:nvSpPr>
          <p:spPr>
            <a:xfrm>
              <a:off x="9408529" y="7143774"/>
              <a:ext cx="216151" cy="214682"/>
            </a:xfrm>
            <a:custGeom>
              <a:avLst/>
              <a:gdLst>
                <a:gd name="connsiteX0" fmla="*/ 183275 w 216151"/>
                <a:gd name="connsiteY0" fmla="*/ 30004 h 214682"/>
                <a:gd name="connsiteX1" fmla="*/ 216412 w 216151"/>
                <a:gd name="connsiteY1" fmla="*/ 9602 h 214682"/>
                <a:gd name="connsiteX2" fmla="*/ 216412 w 216151"/>
                <a:gd name="connsiteY2" fmla="*/ 162 h 214682"/>
                <a:gd name="connsiteX3" fmla="*/ 186923 w 216151"/>
                <a:gd name="connsiteY3" fmla="*/ 1075 h 214682"/>
                <a:gd name="connsiteX4" fmla="*/ 152266 w 216151"/>
                <a:gd name="connsiteY4" fmla="*/ 162 h 214682"/>
                <a:gd name="connsiteX5" fmla="*/ 152266 w 216151"/>
                <a:gd name="connsiteY5" fmla="*/ 9602 h 214682"/>
                <a:gd name="connsiteX6" fmla="*/ 174458 w 216151"/>
                <a:gd name="connsiteY6" fmla="*/ 24827 h 214682"/>
                <a:gd name="connsiteX7" fmla="*/ 172938 w 216151"/>
                <a:gd name="connsiteY7" fmla="*/ 30918 h 214682"/>
                <a:gd name="connsiteX8" fmla="*/ 117305 w 216151"/>
                <a:gd name="connsiteY8" fmla="*/ 177693 h 214682"/>
                <a:gd name="connsiteX9" fmla="*/ 59239 w 216151"/>
                <a:gd name="connsiteY9" fmla="*/ 23914 h 214682"/>
                <a:gd name="connsiteX10" fmla="*/ 57415 w 216151"/>
                <a:gd name="connsiteY10" fmla="*/ 18432 h 214682"/>
                <a:gd name="connsiteX11" fmla="*/ 82343 w 216151"/>
                <a:gd name="connsiteY11" fmla="*/ 9602 h 214682"/>
                <a:gd name="connsiteX12" fmla="*/ 82343 w 216151"/>
                <a:gd name="connsiteY12" fmla="*/ 162 h 214682"/>
                <a:gd name="connsiteX13" fmla="*/ 38870 w 216151"/>
                <a:gd name="connsiteY13" fmla="*/ 1075 h 214682"/>
                <a:gd name="connsiteX14" fmla="*/ 261 w 216151"/>
                <a:gd name="connsiteY14" fmla="*/ 162 h 214682"/>
                <a:gd name="connsiteX15" fmla="*/ 261 w 216151"/>
                <a:gd name="connsiteY15" fmla="*/ 9602 h 214682"/>
                <a:gd name="connsiteX16" fmla="*/ 30054 w 216151"/>
                <a:gd name="connsiteY16" fmla="*/ 21173 h 214682"/>
                <a:gd name="connsiteX17" fmla="*/ 100584 w 216151"/>
                <a:gd name="connsiteY17" fmla="*/ 208145 h 214682"/>
                <a:gd name="connsiteX18" fmla="*/ 108184 w 216151"/>
                <a:gd name="connsiteY18" fmla="*/ 214844 h 214682"/>
                <a:gd name="connsiteX19" fmla="*/ 115480 w 216151"/>
                <a:gd name="connsiteY19" fmla="*/ 209058 h 214682"/>
                <a:gd name="connsiteX20" fmla="*/ 183275 w 216151"/>
                <a:gd name="connsiteY20" fmla="*/ 30004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151" h="214682">
                  <a:moveTo>
                    <a:pt x="183275" y="30004"/>
                  </a:moveTo>
                  <a:cubicBezTo>
                    <a:pt x="187531" y="18737"/>
                    <a:pt x="195739" y="9906"/>
                    <a:pt x="216412" y="9602"/>
                  </a:cubicBezTo>
                  <a:lnTo>
                    <a:pt x="216412" y="162"/>
                  </a:lnTo>
                  <a:cubicBezTo>
                    <a:pt x="206987" y="771"/>
                    <a:pt x="194827" y="1075"/>
                    <a:pt x="186923" y="1075"/>
                  </a:cubicBezTo>
                  <a:cubicBezTo>
                    <a:pt x="177802" y="1075"/>
                    <a:pt x="160170" y="466"/>
                    <a:pt x="152266" y="162"/>
                  </a:cubicBezTo>
                  <a:lnTo>
                    <a:pt x="152266" y="9602"/>
                  </a:lnTo>
                  <a:cubicBezTo>
                    <a:pt x="168074" y="9906"/>
                    <a:pt x="174458" y="17823"/>
                    <a:pt x="174458" y="24827"/>
                  </a:cubicBezTo>
                  <a:cubicBezTo>
                    <a:pt x="174458" y="27263"/>
                    <a:pt x="173546" y="29090"/>
                    <a:pt x="172938" y="30918"/>
                  </a:cubicBezTo>
                  <a:lnTo>
                    <a:pt x="117305" y="177693"/>
                  </a:lnTo>
                  <a:lnTo>
                    <a:pt x="59239" y="23914"/>
                  </a:lnTo>
                  <a:cubicBezTo>
                    <a:pt x="57415" y="19650"/>
                    <a:pt x="57415" y="19041"/>
                    <a:pt x="57415" y="18432"/>
                  </a:cubicBezTo>
                  <a:cubicBezTo>
                    <a:pt x="57415" y="9602"/>
                    <a:pt x="74743" y="9602"/>
                    <a:pt x="82343" y="9602"/>
                  </a:cubicBezTo>
                  <a:lnTo>
                    <a:pt x="82343" y="162"/>
                  </a:lnTo>
                  <a:cubicBezTo>
                    <a:pt x="71399" y="1075"/>
                    <a:pt x="50422" y="1075"/>
                    <a:pt x="38870" y="1075"/>
                  </a:cubicBezTo>
                  <a:cubicBezTo>
                    <a:pt x="24277" y="1075"/>
                    <a:pt x="11205" y="466"/>
                    <a:pt x="261" y="162"/>
                  </a:cubicBezTo>
                  <a:lnTo>
                    <a:pt x="261" y="9602"/>
                  </a:lnTo>
                  <a:cubicBezTo>
                    <a:pt x="20021" y="9602"/>
                    <a:pt x="25798" y="9602"/>
                    <a:pt x="30054" y="21173"/>
                  </a:cubicBezTo>
                  <a:lnTo>
                    <a:pt x="100584" y="208145"/>
                  </a:lnTo>
                  <a:cubicBezTo>
                    <a:pt x="102712" y="213931"/>
                    <a:pt x="104232" y="214844"/>
                    <a:pt x="108184" y="214844"/>
                  </a:cubicBezTo>
                  <a:cubicBezTo>
                    <a:pt x="113352" y="214844"/>
                    <a:pt x="113960" y="213322"/>
                    <a:pt x="115480" y="209058"/>
                  </a:cubicBezTo>
                  <a:lnTo>
                    <a:pt x="183275" y="30004"/>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4" name="Freeform: Shape 5363">
              <a:extLst>
                <a:ext uri="{FF2B5EF4-FFF2-40B4-BE49-F238E27FC236}">
                  <a16:creationId xmlns:a16="http://schemas.microsoft.com/office/drawing/2014/main" id="{261A217C-8877-128A-35F0-81AF082348AE}"/>
                </a:ext>
              </a:extLst>
            </p:cNvPr>
            <p:cNvSpPr/>
            <p:nvPr>
              <p:custDataLst>
                <p:tags r:id="rId129"/>
              </p:custDataLst>
            </p:nvPr>
          </p:nvSpPr>
          <p:spPr>
            <a:xfrm>
              <a:off x="9641670" y="7123372"/>
              <a:ext cx="41649" cy="304514"/>
            </a:xfrm>
            <a:custGeom>
              <a:avLst/>
              <a:gdLst>
                <a:gd name="connsiteX0" fmla="*/ 41918 w 41649"/>
                <a:gd name="connsiteY0" fmla="*/ 162 h 304514"/>
                <a:gd name="connsiteX1" fmla="*/ 268 w 41649"/>
                <a:gd name="connsiteY1" fmla="*/ 162 h 304514"/>
                <a:gd name="connsiteX2" fmla="*/ 268 w 41649"/>
                <a:gd name="connsiteY2" fmla="*/ 12342 h 304514"/>
                <a:gd name="connsiteX3" fmla="*/ 29757 w 41649"/>
                <a:gd name="connsiteY3" fmla="*/ 12342 h 304514"/>
                <a:gd name="connsiteX4" fmla="*/ 29757 w 41649"/>
                <a:gd name="connsiteY4" fmla="*/ 292495 h 304514"/>
                <a:gd name="connsiteX5" fmla="*/ 268 w 41649"/>
                <a:gd name="connsiteY5" fmla="*/ 292495 h 304514"/>
                <a:gd name="connsiteX6" fmla="*/ 268 w 41649"/>
                <a:gd name="connsiteY6" fmla="*/ 304676 h 304514"/>
                <a:gd name="connsiteX7" fmla="*/ 41918 w 41649"/>
                <a:gd name="connsiteY7" fmla="*/ 304676 h 304514"/>
                <a:gd name="connsiteX8" fmla="*/ 41918 w 41649"/>
                <a:gd name="connsiteY8" fmla="*/ 162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49" h="304514">
                  <a:moveTo>
                    <a:pt x="41918" y="162"/>
                  </a:moveTo>
                  <a:lnTo>
                    <a:pt x="268" y="162"/>
                  </a:lnTo>
                  <a:lnTo>
                    <a:pt x="268" y="12342"/>
                  </a:lnTo>
                  <a:lnTo>
                    <a:pt x="29757" y="12342"/>
                  </a:lnTo>
                  <a:lnTo>
                    <a:pt x="29757" y="292495"/>
                  </a:lnTo>
                  <a:lnTo>
                    <a:pt x="268" y="292495"/>
                  </a:lnTo>
                  <a:lnTo>
                    <a:pt x="268" y="304676"/>
                  </a:lnTo>
                  <a:lnTo>
                    <a:pt x="41918" y="304676"/>
                  </a:lnTo>
                  <a:lnTo>
                    <a:pt x="41918" y="162"/>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5" name="Freeform: Shape 5364">
              <a:extLst>
                <a:ext uri="{FF2B5EF4-FFF2-40B4-BE49-F238E27FC236}">
                  <a16:creationId xmlns:a16="http://schemas.microsoft.com/office/drawing/2014/main" id="{438332A5-B5A1-88C2-C7CA-50F0866A8DC6}"/>
                </a:ext>
              </a:extLst>
            </p:cNvPr>
            <p:cNvSpPr/>
            <p:nvPr>
              <p:custDataLst>
                <p:tags r:id="rId130"/>
              </p:custDataLst>
            </p:nvPr>
          </p:nvSpPr>
          <p:spPr>
            <a:xfrm>
              <a:off x="9736758" y="7123372"/>
              <a:ext cx="70530" cy="304514"/>
            </a:xfrm>
            <a:custGeom>
              <a:avLst/>
              <a:gdLst>
                <a:gd name="connsiteX0" fmla="*/ 70801 w 70530"/>
                <a:gd name="connsiteY0" fmla="*/ 152419 h 304514"/>
                <a:gd name="connsiteX1" fmla="*/ 50737 w 70530"/>
                <a:gd name="connsiteY1" fmla="*/ 57410 h 304514"/>
                <a:gd name="connsiteX2" fmla="*/ 3311 w 70530"/>
                <a:gd name="connsiteY2" fmla="*/ 162 h 304514"/>
                <a:gd name="connsiteX3" fmla="*/ 271 w 70530"/>
                <a:gd name="connsiteY3" fmla="*/ 3207 h 304514"/>
                <a:gd name="connsiteX4" fmla="*/ 6047 w 70530"/>
                <a:gd name="connsiteY4" fmla="*/ 10211 h 304514"/>
                <a:gd name="connsiteX5" fmla="*/ 53169 w 70530"/>
                <a:gd name="connsiteY5" fmla="*/ 152419 h 304514"/>
                <a:gd name="connsiteX6" fmla="*/ 4223 w 70530"/>
                <a:gd name="connsiteY6" fmla="*/ 296454 h 304514"/>
                <a:gd name="connsiteX7" fmla="*/ 271 w 70530"/>
                <a:gd name="connsiteY7" fmla="*/ 301631 h 304514"/>
                <a:gd name="connsiteX8" fmla="*/ 3311 w 70530"/>
                <a:gd name="connsiteY8" fmla="*/ 304676 h 304514"/>
                <a:gd name="connsiteX9" fmla="*/ 51649 w 70530"/>
                <a:gd name="connsiteY9" fmla="*/ 245296 h 304514"/>
                <a:gd name="connsiteX10" fmla="*/ 70801 w 70530"/>
                <a:gd name="connsiteY10" fmla="*/ 152419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801" y="152419"/>
                  </a:moveTo>
                  <a:cubicBezTo>
                    <a:pt x="70801" y="128667"/>
                    <a:pt x="67457" y="91820"/>
                    <a:pt x="50737" y="57410"/>
                  </a:cubicBezTo>
                  <a:cubicBezTo>
                    <a:pt x="32496" y="19955"/>
                    <a:pt x="6351" y="162"/>
                    <a:pt x="3311" y="162"/>
                  </a:cubicBezTo>
                  <a:cubicBezTo>
                    <a:pt x="1487" y="162"/>
                    <a:pt x="271" y="1380"/>
                    <a:pt x="271" y="3207"/>
                  </a:cubicBezTo>
                  <a:cubicBezTo>
                    <a:pt x="271" y="4120"/>
                    <a:pt x="271" y="4729"/>
                    <a:pt x="6047" y="10211"/>
                  </a:cubicBezTo>
                  <a:cubicBezTo>
                    <a:pt x="35840" y="40357"/>
                    <a:pt x="53169" y="88775"/>
                    <a:pt x="53169" y="152419"/>
                  </a:cubicBezTo>
                  <a:cubicBezTo>
                    <a:pt x="53169" y="204491"/>
                    <a:pt x="41920" y="258085"/>
                    <a:pt x="4223" y="296454"/>
                  </a:cubicBezTo>
                  <a:cubicBezTo>
                    <a:pt x="271" y="300108"/>
                    <a:pt x="271" y="300717"/>
                    <a:pt x="271" y="301631"/>
                  </a:cubicBezTo>
                  <a:cubicBezTo>
                    <a:pt x="271" y="303458"/>
                    <a:pt x="1487" y="304676"/>
                    <a:pt x="3311" y="304676"/>
                  </a:cubicBezTo>
                  <a:cubicBezTo>
                    <a:pt x="6351" y="304676"/>
                    <a:pt x="33712" y="283969"/>
                    <a:pt x="51649" y="245296"/>
                  </a:cubicBezTo>
                  <a:cubicBezTo>
                    <a:pt x="67153" y="211799"/>
                    <a:pt x="70801" y="177998"/>
                    <a:pt x="70801" y="152419"/>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6" name="Freeform: Shape 5365">
              <a:extLst>
                <a:ext uri="{FF2B5EF4-FFF2-40B4-BE49-F238E27FC236}">
                  <a16:creationId xmlns:a16="http://schemas.microsoft.com/office/drawing/2014/main" id="{813BB88B-E543-03BF-3EF4-586AA99C5037}"/>
                </a:ext>
              </a:extLst>
            </p:cNvPr>
            <p:cNvSpPr/>
            <p:nvPr>
              <p:custDataLst>
                <p:tags r:id="rId131"/>
              </p:custDataLst>
            </p:nvPr>
          </p:nvSpPr>
          <p:spPr>
            <a:xfrm>
              <a:off x="9851063" y="7084487"/>
              <a:ext cx="94060" cy="141538"/>
            </a:xfrm>
            <a:custGeom>
              <a:avLst/>
              <a:gdLst>
                <a:gd name="connsiteX0" fmla="*/ 94336 w 94060"/>
                <a:gd name="connsiteY0" fmla="*/ 102901 h 141538"/>
                <a:gd name="connsiteX1" fmla="*/ 87100 w 94060"/>
                <a:gd name="connsiteY1" fmla="*/ 102901 h 141538"/>
                <a:gd name="connsiteX2" fmla="*/ 81567 w 94060"/>
                <a:gd name="connsiteY2" fmla="*/ 122298 h 141538"/>
                <a:gd name="connsiteX3" fmla="*/ 60499 w 94060"/>
                <a:gd name="connsiteY3" fmla="*/ 123577 h 141538"/>
                <a:gd name="connsiteX4" fmla="*/ 21343 w 94060"/>
                <a:gd name="connsiteY4" fmla="*/ 123577 h 141538"/>
                <a:gd name="connsiteX5" fmla="*/ 63904 w 94060"/>
                <a:gd name="connsiteY5" fmla="*/ 87766 h 141538"/>
                <a:gd name="connsiteX6" fmla="*/ 94336 w 94060"/>
                <a:gd name="connsiteY6" fmla="*/ 41724 h 141538"/>
                <a:gd name="connsiteX7" fmla="*/ 44539 w 94060"/>
                <a:gd name="connsiteY7" fmla="*/ 157 h 141538"/>
                <a:gd name="connsiteX8" fmla="*/ 275 w 94060"/>
                <a:gd name="connsiteY8" fmla="*/ 38313 h 141538"/>
                <a:gd name="connsiteX9" fmla="*/ 11554 w 94060"/>
                <a:gd name="connsiteY9" fmla="*/ 50250 h 141538"/>
                <a:gd name="connsiteX10" fmla="*/ 22832 w 94060"/>
                <a:gd name="connsiteY10" fmla="*/ 38953 h 141538"/>
                <a:gd name="connsiteX11" fmla="*/ 10277 w 94060"/>
                <a:gd name="connsiteY11" fmla="*/ 27655 h 141538"/>
                <a:gd name="connsiteX12" fmla="*/ 41347 w 94060"/>
                <a:gd name="connsiteY12" fmla="*/ 7831 h 141538"/>
                <a:gd name="connsiteX13" fmla="*/ 73693 w 94060"/>
                <a:gd name="connsiteY13" fmla="*/ 41724 h 141538"/>
                <a:gd name="connsiteX14" fmla="*/ 53689 w 94060"/>
                <a:gd name="connsiteY14" fmla="*/ 82650 h 141538"/>
                <a:gd name="connsiteX15" fmla="*/ 2403 w 94060"/>
                <a:gd name="connsiteY15" fmla="*/ 133382 h 141538"/>
                <a:gd name="connsiteX16" fmla="*/ 275 w 94060"/>
                <a:gd name="connsiteY16" fmla="*/ 141696 h 141538"/>
                <a:gd name="connsiteX17" fmla="*/ 87951 w 94060"/>
                <a:gd name="connsiteY17" fmla="*/ 141696 h 141538"/>
                <a:gd name="connsiteX18" fmla="*/ 94336 w 94060"/>
                <a:gd name="connsiteY18" fmla="*/ 102901 h 14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060" h="141538">
                  <a:moveTo>
                    <a:pt x="94336" y="102901"/>
                  </a:moveTo>
                  <a:lnTo>
                    <a:pt x="87100" y="102901"/>
                  </a:lnTo>
                  <a:cubicBezTo>
                    <a:pt x="86462" y="107590"/>
                    <a:pt x="84334" y="120167"/>
                    <a:pt x="81567" y="122298"/>
                  </a:cubicBezTo>
                  <a:cubicBezTo>
                    <a:pt x="79865" y="123577"/>
                    <a:pt x="63479" y="123577"/>
                    <a:pt x="60499" y="123577"/>
                  </a:cubicBezTo>
                  <a:lnTo>
                    <a:pt x="21343" y="123577"/>
                  </a:lnTo>
                  <a:cubicBezTo>
                    <a:pt x="43688" y="103753"/>
                    <a:pt x="51136" y="97785"/>
                    <a:pt x="63904" y="87766"/>
                  </a:cubicBezTo>
                  <a:cubicBezTo>
                    <a:pt x="79652" y="75190"/>
                    <a:pt x="94336" y="61974"/>
                    <a:pt x="94336" y="41724"/>
                  </a:cubicBezTo>
                  <a:cubicBezTo>
                    <a:pt x="94336" y="15931"/>
                    <a:pt x="71778" y="157"/>
                    <a:pt x="44539" y="157"/>
                  </a:cubicBezTo>
                  <a:cubicBezTo>
                    <a:pt x="18151" y="157"/>
                    <a:pt x="275" y="18702"/>
                    <a:pt x="275" y="38313"/>
                  </a:cubicBezTo>
                  <a:cubicBezTo>
                    <a:pt x="275" y="49184"/>
                    <a:pt x="9426" y="50250"/>
                    <a:pt x="11554" y="50250"/>
                  </a:cubicBezTo>
                  <a:cubicBezTo>
                    <a:pt x="16661" y="50250"/>
                    <a:pt x="22832" y="46626"/>
                    <a:pt x="22832" y="38953"/>
                  </a:cubicBezTo>
                  <a:cubicBezTo>
                    <a:pt x="22832" y="35116"/>
                    <a:pt x="21343" y="27655"/>
                    <a:pt x="10277" y="27655"/>
                  </a:cubicBezTo>
                  <a:cubicBezTo>
                    <a:pt x="16874" y="12521"/>
                    <a:pt x="31345" y="7831"/>
                    <a:pt x="41347" y="7831"/>
                  </a:cubicBezTo>
                  <a:cubicBezTo>
                    <a:pt x="62627" y="7831"/>
                    <a:pt x="73693" y="24458"/>
                    <a:pt x="73693" y="41724"/>
                  </a:cubicBezTo>
                  <a:cubicBezTo>
                    <a:pt x="73693" y="60269"/>
                    <a:pt x="60499" y="74977"/>
                    <a:pt x="53689" y="82650"/>
                  </a:cubicBezTo>
                  <a:lnTo>
                    <a:pt x="2403" y="133382"/>
                  </a:lnTo>
                  <a:cubicBezTo>
                    <a:pt x="275" y="135301"/>
                    <a:pt x="275" y="135727"/>
                    <a:pt x="275" y="141696"/>
                  </a:cubicBezTo>
                  <a:lnTo>
                    <a:pt x="87951" y="141696"/>
                  </a:lnTo>
                  <a:lnTo>
                    <a:pt x="94336" y="102901"/>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7" name="Freeform: Shape 5366">
              <a:extLst>
                <a:ext uri="{FF2B5EF4-FFF2-40B4-BE49-F238E27FC236}">
                  <a16:creationId xmlns:a16="http://schemas.microsoft.com/office/drawing/2014/main" id="{801FEC50-254B-E1CA-21A1-A6F70770D399}"/>
                </a:ext>
              </a:extLst>
            </p:cNvPr>
            <p:cNvSpPr/>
            <p:nvPr>
              <p:custDataLst>
                <p:tags r:id="rId132"/>
              </p:custDataLst>
            </p:nvPr>
          </p:nvSpPr>
          <p:spPr>
            <a:xfrm>
              <a:off x="10105472" y="7123372"/>
              <a:ext cx="70530" cy="304514"/>
            </a:xfrm>
            <a:custGeom>
              <a:avLst/>
              <a:gdLst>
                <a:gd name="connsiteX0" fmla="*/ 70813 w 70530"/>
                <a:gd name="connsiteY0" fmla="*/ 301631 h 304514"/>
                <a:gd name="connsiteX1" fmla="*/ 65645 w 70530"/>
                <a:gd name="connsiteY1" fmla="*/ 294931 h 304514"/>
                <a:gd name="connsiteX2" fmla="*/ 17915 w 70530"/>
                <a:gd name="connsiteY2" fmla="*/ 152419 h 304514"/>
                <a:gd name="connsiteX3" fmla="*/ 66861 w 70530"/>
                <a:gd name="connsiteY3" fmla="*/ 8383 h 304514"/>
                <a:gd name="connsiteX4" fmla="*/ 70813 w 70530"/>
                <a:gd name="connsiteY4" fmla="*/ 3207 h 304514"/>
                <a:gd name="connsiteX5" fmla="*/ 67773 w 70530"/>
                <a:gd name="connsiteY5" fmla="*/ 162 h 304514"/>
                <a:gd name="connsiteX6" fmla="*/ 19435 w 70530"/>
                <a:gd name="connsiteY6" fmla="*/ 59542 h 304514"/>
                <a:gd name="connsiteX7" fmla="*/ 283 w 70530"/>
                <a:gd name="connsiteY7" fmla="*/ 152419 h 304514"/>
                <a:gd name="connsiteX8" fmla="*/ 20347 w 70530"/>
                <a:gd name="connsiteY8" fmla="*/ 247427 h 304514"/>
                <a:gd name="connsiteX9" fmla="*/ 67773 w 70530"/>
                <a:gd name="connsiteY9" fmla="*/ 304676 h 304514"/>
                <a:gd name="connsiteX10" fmla="*/ 70813 w 70530"/>
                <a:gd name="connsiteY10" fmla="*/ 301631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813" y="301631"/>
                  </a:moveTo>
                  <a:cubicBezTo>
                    <a:pt x="70813" y="300717"/>
                    <a:pt x="70813" y="300108"/>
                    <a:pt x="65645" y="294931"/>
                  </a:cubicBezTo>
                  <a:cubicBezTo>
                    <a:pt x="27644" y="256563"/>
                    <a:pt x="17915" y="199009"/>
                    <a:pt x="17915" y="152419"/>
                  </a:cubicBezTo>
                  <a:cubicBezTo>
                    <a:pt x="17915" y="99433"/>
                    <a:pt x="29468" y="46448"/>
                    <a:pt x="66861" y="8383"/>
                  </a:cubicBezTo>
                  <a:cubicBezTo>
                    <a:pt x="70813" y="4729"/>
                    <a:pt x="70813" y="4120"/>
                    <a:pt x="70813" y="3207"/>
                  </a:cubicBezTo>
                  <a:cubicBezTo>
                    <a:pt x="70813" y="1075"/>
                    <a:pt x="69597" y="162"/>
                    <a:pt x="67773" y="162"/>
                  </a:cubicBezTo>
                  <a:cubicBezTo>
                    <a:pt x="64733" y="162"/>
                    <a:pt x="37372" y="20869"/>
                    <a:pt x="19435" y="59542"/>
                  </a:cubicBezTo>
                  <a:cubicBezTo>
                    <a:pt x="3931" y="93038"/>
                    <a:pt x="283" y="126840"/>
                    <a:pt x="283" y="152419"/>
                  </a:cubicBezTo>
                  <a:cubicBezTo>
                    <a:pt x="283" y="176171"/>
                    <a:pt x="3627" y="213017"/>
                    <a:pt x="20347" y="247427"/>
                  </a:cubicBezTo>
                  <a:cubicBezTo>
                    <a:pt x="38588" y="284882"/>
                    <a:pt x="64733" y="304676"/>
                    <a:pt x="67773" y="304676"/>
                  </a:cubicBezTo>
                  <a:cubicBezTo>
                    <a:pt x="69597" y="304676"/>
                    <a:pt x="70813" y="303762"/>
                    <a:pt x="70813" y="301631"/>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8" name="Freeform: Shape 5367">
              <a:extLst>
                <a:ext uri="{FF2B5EF4-FFF2-40B4-BE49-F238E27FC236}">
                  <a16:creationId xmlns:a16="http://schemas.microsoft.com/office/drawing/2014/main" id="{263F6083-6B16-0A64-3D32-9D48CA97DA7E}"/>
                </a:ext>
              </a:extLst>
            </p:cNvPr>
            <p:cNvSpPr/>
            <p:nvPr>
              <p:custDataLst>
                <p:tags r:id="rId133"/>
              </p:custDataLst>
            </p:nvPr>
          </p:nvSpPr>
          <p:spPr>
            <a:xfrm>
              <a:off x="10210626" y="7137075"/>
              <a:ext cx="134676" cy="221381"/>
            </a:xfrm>
            <a:custGeom>
              <a:avLst/>
              <a:gdLst>
                <a:gd name="connsiteX0" fmla="*/ 89361 w 134676"/>
                <a:gd name="connsiteY0" fmla="*/ 96693 h 221381"/>
                <a:gd name="connsiteX1" fmla="*/ 50448 w 134676"/>
                <a:gd name="connsiteY1" fmla="*/ 87253 h 221381"/>
                <a:gd name="connsiteX2" fmla="*/ 19743 w 134676"/>
                <a:gd name="connsiteY2" fmla="*/ 48579 h 221381"/>
                <a:gd name="connsiteX3" fmla="*/ 59873 w 134676"/>
                <a:gd name="connsiteY3" fmla="*/ 8688 h 221381"/>
                <a:gd name="connsiteX4" fmla="*/ 119154 w 134676"/>
                <a:gd name="connsiteY4" fmla="*/ 72331 h 221381"/>
                <a:gd name="connsiteX5" fmla="*/ 122803 w 134676"/>
                <a:gd name="connsiteY5" fmla="*/ 75986 h 221381"/>
                <a:gd name="connsiteX6" fmla="*/ 126755 w 134676"/>
                <a:gd name="connsiteY6" fmla="*/ 68677 h 221381"/>
                <a:gd name="connsiteX7" fmla="*/ 126755 w 134676"/>
                <a:gd name="connsiteY7" fmla="*/ 7470 h 221381"/>
                <a:gd name="connsiteX8" fmla="*/ 123411 w 134676"/>
                <a:gd name="connsiteY8" fmla="*/ 162 h 221381"/>
                <a:gd name="connsiteX9" fmla="*/ 118850 w 134676"/>
                <a:gd name="connsiteY9" fmla="*/ 4120 h 221381"/>
                <a:gd name="connsiteX10" fmla="*/ 108210 w 134676"/>
                <a:gd name="connsiteY10" fmla="*/ 21478 h 221381"/>
                <a:gd name="connsiteX11" fmla="*/ 59569 w 134676"/>
                <a:gd name="connsiteY11" fmla="*/ 162 h 221381"/>
                <a:gd name="connsiteX12" fmla="*/ 287 w 134676"/>
                <a:gd name="connsiteY12" fmla="*/ 59237 h 221381"/>
                <a:gd name="connsiteX13" fmla="*/ 40112 w 134676"/>
                <a:gd name="connsiteY13" fmla="*/ 114963 h 221381"/>
                <a:gd name="connsiteX14" fmla="*/ 80241 w 134676"/>
                <a:gd name="connsiteY14" fmla="*/ 125012 h 221381"/>
                <a:gd name="connsiteX15" fmla="*/ 106082 w 134676"/>
                <a:gd name="connsiteY15" fmla="*/ 140543 h 221381"/>
                <a:gd name="connsiteX16" fmla="*/ 115506 w 134676"/>
                <a:gd name="connsiteY16" fmla="*/ 168558 h 221381"/>
                <a:gd name="connsiteX17" fmla="*/ 74769 w 134676"/>
                <a:gd name="connsiteY17" fmla="*/ 212103 h 221381"/>
                <a:gd name="connsiteX18" fmla="*/ 26735 w 134676"/>
                <a:gd name="connsiteY18" fmla="*/ 195660 h 221381"/>
                <a:gd name="connsiteX19" fmla="*/ 7887 w 134676"/>
                <a:gd name="connsiteY19" fmla="*/ 148765 h 221381"/>
                <a:gd name="connsiteX20" fmla="*/ 4239 w 134676"/>
                <a:gd name="connsiteY20" fmla="*/ 145719 h 221381"/>
                <a:gd name="connsiteX21" fmla="*/ 287 w 134676"/>
                <a:gd name="connsiteY21" fmla="*/ 153332 h 221381"/>
                <a:gd name="connsiteX22" fmla="*/ 287 w 134676"/>
                <a:gd name="connsiteY22" fmla="*/ 214235 h 221381"/>
                <a:gd name="connsiteX23" fmla="*/ 3631 w 134676"/>
                <a:gd name="connsiteY23" fmla="*/ 221543 h 221381"/>
                <a:gd name="connsiteX24" fmla="*/ 8191 w 134676"/>
                <a:gd name="connsiteY24" fmla="*/ 217585 h 221381"/>
                <a:gd name="connsiteX25" fmla="*/ 19135 w 134676"/>
                <a:gd name="connsiteY25" fmla="*/ 200227 h 221381"/>
                <a:gd name="connsiteX26" fmla="*/ 75073 w 134676"/>
                <a:gd name="connsiteY26" fmla="*/ 221543 h 221381"/>
                <a:gd name="connsiteX27" fmla="*/ 134963 w 134676"/>
                <a:gd name="connsiteY27" fmla="*/ 158204 h 221381"/>
                <a:gd name="connsiteX28" fmla="*/ 89361 w 134676"/>
                <a:gd name="connsiteY28" fmla="*/ 96693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676" h="221381">
                  <a:moveTo>
                    <a:pt x="89361" y="96693"/>
                  </a:moveTo>
                  <a:lnTo>
                    <a:pt x="50448" y="87253"/>
                  </a:lnTo>
                  <a:cubicBezTo>
                    <a:pt x="31600" y="82685"/>
                    <a:pt x="19743" y="66241"/>
                    <a:pt x="19743" y="48579"/>
                  </a:cubicBezTo>
                  <a:cubicBezTo>
                    <a:pt x="19743" y="27263"/>
                    <a:pt x="36160" y="8688"/>
                    <a:pt x="59873" y="8688"/>
                  </a:cubicBezTo>
                  <a:cubicBezTo>
                    <a:pt x="110642" y="8688"/>
                    <a:pt x="117330" y="58628"/>
                    <a:pt x="119154" y="72331"/>
                  </a:cubicBezTo>
                  <a:cubicBezTo>
                    <a:pt x="119459" y="74159"/>
                    <a:pt x="119459" y="75986"/>
                    <a:pt x="122803" y="75986"/>
                  </a:cubicBezTo>
                  <a:cubicBezTo>
                    <a:pt x="126755" y="75986"/>
                    <a:pt x="126755" y="74463"/>
                    <a:pt x="126755" y="68677"/>
                  </a:cubicBezTo>
                  <a:lnTo>
                    <a:pt x="126755" y="7470"/>
                  </a:lnTo>
                  <a:cubicBezTo>
                    <a:pt x="126755" y="2293"/>
                    <a:pt x="126755" y="162"/>
                    <a:pt x="123411" y="162"/>
                  </a:cubicBezTo>
                  <a:cubicBezTo>
                    <a:pt x="121283" y="162"/>
                    <a:pt x="120979" y="466"/>
                    <a:pt x="118850" y="4120"/>
                  </a:cubicBezTo>
                  <a:lnTo>
                    <a:pt x="108210" y="21478"/>
                  </a:lnTo>
                  <a:cubicBezTo>
                    <a:pt x="99090" y="12647"/>
                    <a:pt x="86625" y="162"/>
                    <a:pt x="59569" y="162"/>
                  </a:cubicBezTo>
                  <a:cubicBezTo>
                    <a:pt x="25823" y="162"/>
                    <a:pt x="287" y="26959"/>
                    <a:pt x="287" y="59237"/>
                  </a:cubicBezTo>
                  <a:cubicBezTo>
                    <a:pt x="287" y="84512"/>
                    <a:pt x="16399" y="106742"/>
                    <a:pt x="40112" y="114963"/>
                  </a:cubicBezTo>
                  <a:cubicBezTo>
                    <a:pt x="43456" y="116182"/>
                    <a:pt x="58961" y="119836"/>
                    <a:pt x="80241" y="125012"/>
                  </a:cubicBezTo>
                  <a:cubicBezTo>
                    <a:pt x="88449" y="127144"/>
                    <a:pt x="97570" y="129276"/>
                    <a:pt x="106082" y="140543"/>
                  </a:cubicBezTo>
                  <a:cubicBezTo>
                    <a:pt x="112466" y="148460"/>
                    <a:pt x="115506" y="158509"/>
                    <a:pt x="115506" y="168558"/>
                  </a:cubicBezTo>
                  <a:cubicBezTo>
                    <a:pt x="115506" y="190178"/>
                    <a:pt x="100306" y="212103"/>
                    <a:pt x="74769" y="212103"/>
                  </a:cubicBezTo>
                  <a:cubicBezTo>
                    <a:pt x="65953" y="212103"/>
                    <a:pt x="42848" y="210581"/>
                    <a:pt x="26735" y="195660"/>
                  </a:cubicBezTo>
                  <a:cubicBezTo>
                    <a:pt x="9103" y="179216"/>
                    <a:pt x="8191" y="159727"/>
                    <a:pt x="7887" y="148765"/>
                  </a:cubicBezTo>
                  <a:cubicBezTo>
                    <a:pt x="7583" y="145719"/>
                    <a:pt x="5151" y="145719"/>
                    <a:pt x="4239" y="145719"/>
                  </a:cubicBezTo>
                  <a:cubicBezTo>
                    <a:pt x="287" y="145719"/>
                    <a:pt x="287" y="147851"/>
                    <a:pt x="287" y="153332"/>
                  </a:cubicBezTo>
                  <a:lnTo>
                    <a:pt x="287" y="214235"/>
                  </a:lnTo>
                  <a:cubicBezTo>
                    <a:pt x="287" y="219412"/>
                    <a:pt x="287" y="221543"/>
                    <a:pt x="3631" y="221543"/>
                  </a:cubicBezTo>
                  <a:cubicBezTo>
                    <a:pt x="5759" y="221543"/>
                    <a:pt x="6063" y="220934"/>
                    <a:pt x="8191" y="217585"/>
                  </a:cubicBezTo>
                  <a:cubicBezTo>
                    <a:pt x="8191" y="217280"/>
                    <a:pt x="9103" y="216367"/>
                    <a:pt x="19135" y="200227"/>
                  </a:cubicBezTo>
                  <a:cubicBezTo>
                    <a:pt x="28560" y="210581"/>
                    <a:pt x="48016" y="221543"/>
                    <a:pt x="75073" y="221543"/>
                  </a:cubicBezTo>
                  <a:cubicBezTo>
                    <a:pt x="110642" y="221543"/>
                    <a:pt x="134963" y="191701"/>
                    <a:pt x="134963" y="158204"/>
                  </a:cubicBezTo>
                  <a:cubicBezTo>
                    <a:pt x="134963" y="127753"/>
                    <a:pt x="114898" y="102783"/>
                    <a:pt x="89361" y="96693"/>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69" name="Freeform: Shape 5368">
              <a:extLst>
                <a:ext uri="{FF2B5EF4-FFF2-40B4-BE49-F238E27FC236}">
                  <a16:creationId xmlns:a16="http://schemas.microsoft.com/office/drawing/2014/main" id="{7AF61409-97A4-3033-2E10-07C4DA09B1AA}"/>
                </a:ext>
              </a:extLst>
            </p:cNvPr>
            <p:cNvSpPr/>
            <p:nvPr>
              <p:custDataLst>
                <p:tags r:id="rId134"/>
              </p:custDataLst>
            </p:nvPr>
          </p:nvSpPr>
          <p:spPr>
            <a:xfrm>
              <a:off x="10373137" y="7143774"/>
              <a:ext cx="179061" cy="207983"/>
            </a:xfrm>
            <a:custGeom>
              <a:avLst/>
              <a:gdLst>
                <a:gd name="connsiteX0" fmla="*/ 58662 w 179061"/>
                <a:gd name="connsiteY0" fmla="*/ 111918 h 207983"/>
                <a:gd name="connsiteX1" fmla="*/ 110040 w 179061"/>
                <a:gd name="connsiteY1" fmla="*/ 111918 h 207983"/>
                <a:gd name="connsiteX2" fmla="*/ 179354 w 179061"/>
                <a:gd name="connsiteY2" fmla="*/ 56801 h 207983"/>
                <a:gd name="connsiteX3" fmla="*/ 107608 w 179061"/>
                <a:gd name="connsiteY3" fmla="*/ 162 h 207983"/>
                <a:gd name="connsiteX4" fmla="*/ 292 w 179061"/>
                <a:gd name="connsiteY4" fmla="*/ 162 h 207983"/>
                <a:gd name="connsiteX5" fmla="*/ 292 w 179061"/>
                <a:gd name="connsiteY5" fmla="*/ 9602 h 207983"/>
                <a:gd name="connsiteX6" fmla="*/ 7588 w 179061"/>
                <a:gd name="connsiteY6" fmla="*/ 9602 h 207983"/>
                <a:gd name="connsiteX7" fmla="*/ 31605 w 179061"/>
                <a:gd name="connsiteY7" fmla="*/ 23914 h 207983"/>
                <a:gd name="connsiteX8" fmla="*/ 31605 w 179061"/>
                <a:gd name="connsiteY8" fmla="*/ 184393 h 207983"/>
                <a:gd name="connsiteX9" fmla="*/ 7588 w 179061"/>
                <a:gd name="connsiteY9" fmla="*/ 198705 h 207983"/>
                <a:gd name="connsiteX10" fmla="*/ 292 w 179061"/>
                <a:gd name="connsiteY10" fmla="*/ 198705 h 207983"/>
                <a:gd name="connsiteX11" fmla="*/ 292 w 179061"/>
                <a:gd name="connsiteY11" fmla="*/ 208145 h 207983"/>
                <a:gd name="connsiteX12" fmla="*/ 44982 w 179061"/>
                <a:gd name="connsiteY12" fmla="*/ 207231 h 207983"/>
                <a:gd name="connsiteX13" fmla="*/ 89975 w 179061"/>
                <a:gd name="connsiteY13" fmla="*/ 208145 h 207983"/>
                <a:gd name="connsiteX14" fmla="*/ 89975 w 179061"/>
                <a:gd name="connsiteY14" fmla="*/ 198705 h 207983"/>
                <a:gd name="connsiteX15" fmla="*/ 82679 w 179061"/>
                <a:gd name="connsiteY15" fmla="*/ 198705 h 207983"/>
                <a:gd name="connsiteX16" fmla="*/ 58662 w 179061"/>
                <a:gd name="connsiteY16" fmla="*/ 184393 h 207983"/>
                <a:gd name="connsiteX17" fmla="*/ 58662 w 179061"/>
                <a:gd name="connsiteY17" fmla="*/ 111918 h 207983"/>
                <a:gd name="connsiteX18" fmla="*/ 57750 w 179061"/>
                <a:gd name="connsiteY18" fmla="*/ 104001 h 207983"/>
                <a:gd name="connsiteX19" fmla="*/ 57750 w 179061"/>
                <a:gd name="connsiteY19" fmla="*/ 21782 h 207983"/>
                <a:gd name="connsiteX20" fmla="*/ 72647 w 179061"/>
                <a:gd name="connsiteY20" fmla="*/ 9602 h 207983"/>
                <a:gd name="connsiteX21" fmla="*/ 99703 w 179061"/>
                <a:gd name="connsiteY21" fmla="*/ 9602 h 207983"/>
                <a:gd name="connsiteX22" fmla="*/ 148041 w 179061"/>
                <a:gd name="connsiteY22" fmla="*/ 56801 h 207983"/>
                <a:gd name="connsiteX23" fmla="*/ 99703 w 179061"/>
                <a:gd name="connsiteY23" fmla="*/ 104001 h 207983"/>
                <a:gd name="connsiteX24" fmla="*/ 57750 w 179061"/>
                <a:gd name="connsiteY24" fmla="*/ 104001 h 20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061" h="207983">
                  <a:moveTo>
                    <a:pt x="58662" y="111918"/>
                  </a:moveTo>
                  <a:lnTo>
                    <a:pt x="110040" y="111918"/>
                  </a:lnTo>
                  <a:cubicBezTo>
                    <a:pt x="146521" y="111918"/>
                    <a:pt x="179354" y="87253"/>
                    <a:pt x="179354" y="56801"/>
                  </a:cubicBezTo>
                  <a:cubicBezTo>
                    <a:pt x="179354" y="26959"/>
                    <a:pt x="149257" y="162"/>
                    <a:pt x="107608" y="162"/>
                  </a:cubicBezTo>
                  <a:lnTo>
                    <a:pt x="292" y="162"/>
                  </a:lnTo>
                  <a:lnTo>
                    <a:pt x="292" y="9602"/>
                  </a:lnTo>
                  <a:lnTo>
                    <a:pt x="7588" y="9602"/>
                  </a:lnTo>
                  <a:cubicBezTo>
                    <a:pt x="30997" y="9602"/>
                    <a:pt x="31605" y="12951"/>
                    <a:pt x="31605" y="23914"/>
                  </a:cubicBezTo>
                  <a:lnTo>
                    <a:pt x="31605" y="184393"/>
                  </a:lnTo>
                  <a:cubicBezTo>
                    <a:pt x="31605" y="195355"/>
                    <a:pt x="30997" y="198705"/>
                    <a:pt x="7588" y="198705"/>
                  </a:cubicBezTo>
                  <a:lnTo>
                    <a:pt x="292" y="198705"/>
                  </a:lnTo>
                  <a:lnTo>
                    <a:pt x="292" y="208145"/>
                  </a:lnTo>
                  <a:cubicBezTo>
                    <a:pt x="10933" y="207231"/>
                    <a:pt x="33429" y="207231"/>
                    <a:pt x="44982" y="207231"/>
                  </a:cubicBezTo>
                  <a:cubicBezTo>
                    <a:pt x="56534" y="207231"/>
                    <a:pt x="79335" y="207231"/>
                    <a:pt x="89975" y="208145"/>
                  </a:cubicBezTo>
                  <a:lnTo>
                    <a:pt x="89975" y="198705"/>
                  </a:lnTo>
                  <a:lnTo>
                    <a:pt x="82679" y="198705"/>
                  </a:lnTo>
                  <a:cubicBezTo>
                    <a:pt x="59270" y="198705"/>
                    <a:pt x="58662" y="195355"/>
                    <a:pt x="58662" y="184393"/>
                  </a:cubicBezTo>
                  <a:lnTo>
                    <a:pt x="58662" y="111918"/>
                  </a:lnTo>
                  <a:close/>
                  <a:moveTo>
                    <a:pt x="57750" y="104001"/>
                  </a:moveTo>
                  <a:lnTo>
                    <a:pt x="57750" y="21782"/>
                  </a:lnTo>
                  <a:cubicBezTo>
                    <a:pt x="57750" y="11733"/>
                    <a:pt x="58358" y="9602"/>
                    <a:pt x="72647" y="9602"/>
                  </a:cubicBezTo>
                  <a:lnTo>
                    <a:pt x="99703" y="9602"/>
                  </a:lnTo>
                  <a:cubicBezTo>
                    <a:pt x="148041" y="9602"/>
                    <a:pt x="148041" y="41880"/>
                    <a:pt x="148041" y="56801"/>
                  </a:cubicBezTo>
                  <a:cubicBezTo>
                    <a:pt x="148041" y="71113"/>
                    <a:pt x="148041" y="104001"/>
                    <a:pt x="99703" y="104001"/>
                  </a:cubicBezTo>
                  <a:lnTo>
                    <a:pt x="57750" y="104001"/>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70" name="Freeform: Shape 5369">
              <a:extLst>
                <a:ext uri="{FF2B5EF4-FFF2-40B4-BE49-F238E27FC236}">
                  <a16:creationId xmlns:a16="http://schemas.microsoft.com/office/drawing/2014/main" id="{EA70A344-37D0-C2BC-C742-589E73D8E239}"/>
                </a:ext>
              </a:extLst>
            </p:cNvPr>
            <p:cNvSpPr/>
            <p:nvPr>
              <p:custDataLst>
                <p:tags r:id="rId135"/>
              </p:custDataLst>
            </p:nvPr>
          </p:nvSpPr>
          <p:spPr>
            <a:xfrm>
              <a:off x="10553787" y="7133725"/>
              <a:ext cx="208246" cy="218032"/>
            </a:xfrm>
            <a:custGeom>
              <a:avLst/>
              <a:gdLst>
                <a:gd name="connsiteX0" fmla="*/ 111566 w 208246"/>
                <a:gd name="connsiteY0" fmla="*/ 6252 h 218032"/>
                <a:gd name="connsiteX1" fmla="*/ 104574 w 208246"/>
                <a:gd name="connsiteY1" fmla="*/ 162 h 218032"/>
                <a:gd name="connsiteX2" fmla="*/ 97277 w 208246"/>
                <a:gd name="connsiteY2" fmla="*/ 6252 h 218032"/>
                <a:gd name="connsiteX3" fmla="*/ 34347 w 208246"/>
                <a:gd name="connsiteY3" fmla="*/ 188351 h 218032"/>
                <a:gd name="connsiteX4" fmla="*/ 298 w 208246"/>
                <a:gd name="connsiteY4" fmla="*/ 208754 h 218032"/>
                <a:gd name="connsiteX5" fmla="*/ 298 w 208246"/>
                <a:gd name="connsiteY5" fmla="*/ 218194 h 218032"/>
                <a:gd name="connsiteX6" fmla="*/ 31307 w 208246"/>
                <a:gd name="connsiteY6" fmla="*/ 217280 h 218032"/>
                <a:gd name="connsiteX7" fmla="*/ 66268 w 208246"/>
                <a:gd name="connsiteY7" fmla="*/ 218194 h 218032"/>
                <a:gd name="connsiteX8" fmla="*/ 66268 w 208246"/>
                <a:gd name="connsiteY8" fmla="*/ 208754 h 218032"/>
                <a:gd name="connsiteX9" fmla="*/ 43468 w 208246"/>
                <a:gd name="connsiteY9" fmla="*/ 193224 h 218032"/>
                <a:gd name="connsiteX10" fmla="*/ 44076 w 208246"/>
                <a:gd name="connsiteY10" fmla="*/ 188656 h 218032"/>
                <a:gd name="connsiteX11" fmla="*/ 58060 w 208246"/>
                <a:gd name="connsiteY11" fmla="*/ 148765 h 218032"/>
                <a:gd name="connsiteX12" fmla="*/ 133150 w 208246"/>
                <a:gd name="connsiteY12" fmla="*/ 148765 h 218032"/>
                <a:gd name="connsiteX13" fmla="*/ 149263 w 208246"/>
                <a:gd name="connsiteY13" fmla="*/ 195355 h 218032"/>
                <a:gd name="connsiteX14" fmla="*/ 150175 w 208246"/>
                <a:gd name="connsiteY14" fmla="*/ 199618 h 218032"/>
                <a:gd name="connsiteX15" fmla="*/ 124942 w 208246"/>
                <a:gd name="connsiteY15" fmla="*/ 208754 h 218032"/>
                <a:gd name="connsiteX16" fmla="*/ 124942 w 208246"/>
                <a:gd name="connsiteY16" fmla="*/ 218194 h 218032"/>
                <a:gd name="connsiteX17" fmla="*/ 168720 w 208246"/>
                <a:gd name="connsiteY17" fmla="*/ 217280 h 218032"/>
                <a:gd name="connsiteX18" fmla="*/ 208545 w 208246"/>
                <a:gd name="connsiteY18" fmla="*/ 218194 h 218032"/>
                <a:gd name="connsiteX19" fmla="*/ 208545 w 208246"/>
                <a:gd name="connsiteY19" fmla="*/ 208754 h 218032"/>
                <a:gd name="connsiteX20" fmla="*/ 203073 w 208246"/>
                <a:gd name="connsiteY20" fmla="*/ 208754 h 218032"/>
                <a:gd name="connsiteX21" fmla="*/ 177232 w 208246"/>
                <a:gd name="connsiteY21" fmla="*/ 196573 h 218032"/>
                <a:gd name="connsiteX22" fmla="*/ 111566 w 208246"/>
                <a:gd name="connsiteY22" fmla="*/ 6252 h 218032"/>
                <a:gd name="connsiteX23" fmla="*/ 95453 w 208246"/>
                <a:gd name="connsiteY23" fmla="*/ 40357 h 218032"/>
                <a:gd name="connsiteX24" fmla="*/ 129806 w 208246"/>
                <a:gd name="connsiteY24" fmla="*/ 139325 h 218032"/>
                <a:gd name="connsiteX25" fmla="*/ 61404 w 208246"/>
                <a:gd name="connsiteY25" fmla="*/ 139325 h 218032"/>
                <a:gd name="connsiteX26" fmla="*/ 95453 w 208246"/>
                <a:gd name="connsiteY26" fmla="*/ 40357 h 21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246" h="218032">
                  <a:moveTo>
                    <a:pt x="111566" y="6252"/>
                  </a:moveTo>
                  <a:cubicBezTo>
                    <a:pt x="110046" y="2293"/>
                    <a:pt x="109438" y="162"/>
                    <a:pt x="104574" y="162"/>
                  </a:cubicBezTo>
                  <a:cubicBezTo>
                    <a:pt x="99709" y="162"/>
                    <a:pt x="98797" y="1989"/>
                    <a:pt x="97277" y="6252"/>
                  </a:cubicBezTo>
                  <a:lnTo>
                    <a:pt x="34347" y="188351"/>
                  </a:lnTo>
                  <a:cubicBezTo>
                    <a:pt x="28875" y="203882"/>
                    <a:pt x="16715" y="208449"/>
                    <a:pt x="298" y="208754"/>
                  </a:cubicBezTo>
                  <a:lnTo>
                    <a:pt x="298" y="218194"/>
                  </a:lnTo>
                  <a:cubicBezTo>
                    <a:pt x="7290" y="217889"/>
                    <a:pt x="20363" y="217280"/>
                    <a:pt x="31307" y="217280"/>
                  </a:cubicBezTo>
                  <a:cubicBezTo>
                    <a:pt x="40731" y="217280"/>
                    <a:pt x="56540" y="217889"/>
                    <a:pt x="66268" y="218194"/>
                  </a:cubicBezTo>
                  <a:lnTo>
                    <a:pt x="66268" y="208754"/>
                  </a:lnTo>
                  <a:cubicBezTo>
                    <a:pt x="51068" y="208754"/>
                    <a:pt x="43468" y="201141"/>
                    <a:pt x="43468" y="193224"/>
                  </a:cubicBezTo>
                  <a:cubicBezTo>
                    <a:pt x="43468" y="192310"/>
                    <a:pt x="43772" y="189265"/>
                    <a:pt x="44076" y="188656"/>
                  </a:cubicBezTo>
                  <a:lnTo>
                    <a:pt x="58060" y="148765"/>
                  </a:lnTo>
                  <a:lnTo>
                    <a:pt x="133150" y="148765"/>
                  </a:lnTo>
                  <a:lnTo>
                    <a:pt x="149263" y="195355"/>
                  </a:lnTo>
                  <a:cubicBezTo>
                    <a:pt x="149567" y="196573"/>
                    <a:pt x="150175" y="198400"/>
                    <a:pt x="150175" y="199618"/>
                  </a:cubicBezTo>
                  <a:cubicBezTo>
                    <a:pt x="150175" y="208754"/>
                    <a:pt x="133150" y="208754"/>
                    <a:pt x="124942" y="208754"/>
                  </a:cubicBezTo>
                  <a:lnTo>
                    <a:pt x="124942" y="218194"/>
                  </a:lnTo>
                  <a:cubicBezTo>
                    <a:pt x="135887" y="217280"/>
                    <a:pt x="157167" y="217280"/>
                    <a:pt x="168720" y="217280"/>
                  </a:cubicBezTo>
                  <a:cubicBezTo>
                    <a:pt x="181792" y="217280"/>
                    <a:pt x="195776" y="217585"/>
                    <a:pt x="208545" y="218194"/>
                  </a:cubicBezTo>
                  <a:lnTo>
                    <a:pt x="208545" y="208754"/>
                  </a:lnTo>
                  <a:lnTo>
                    <a:pt x="203073" y="208754"/>
                  </a:lnTo>
                  <a:cubicBezTo>
                    <a:pt x="184832" y="208754"/>
                    <a:pt x="180576" y="206622"/>
                    <a:pt x="177232" y="196573"/>
                  </a:cubicBezTo>
                  <a:lnTo>
                    <a:pt x="111566" y="6252"/>
                  </a:lnTo>
                  <a:close/>
                  <a:moveTo>
                    <a:pt x="95453" y="40357"/>
                  </a:moveTo>
                  <a:lnTo>
                    <a:pt x="129806" y="139325"/>
                  </a:lnTo>
                  <a:lnTo>
                    <a:pt x="61404" y="139325"/>
                  </a:lnTo>
                  <a:lnTo>
                    <a:pt x="95453" y="40357"/>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71" name="Freeform: Shape 5370">
              <a:extLst>
                <a:ext uri="{FF2B5EF4-FFF2-40B4-BE49-F238E27FC236}">
                  <a16:creationId xmlns:a16="http://schemas.microsoft.com/office/drawing/2014/main" id="{0C033D37-EE03-29C5-DA48-1603A1DCFF0E}"/>
                </a:ext>
              </a:extLst>
            </p:cNvPr>
            <p:cNvSpPr/>
            <p:nvPr>
              <p:custDataLst>
                <p:tags r:id="rId136"/>
              </p:custDataLst>
            </p:nvPr>
          </p:nvSpPr>
          <p:spPr>
            <a:xfrm>
              <a:off x="10782707" y="7143774"/>
              <a:ext cx="211894" cy="214682"/>
            </a:xfrm>
            <a:custGeom>
              <a:avLst/>
              <a:gdLst>
                <a:gd name="connsiteX0" fmla="*/ 57763 w 211894"/>
                <a:gd name="connsiteY0" fmla="*/ 100651 h 214682"/>
                <a:gd name="connsiteX1" fmla="*/ 57763 w 211894"/>
                <a:gd name="connsiteY1" fmla="*/ 21782 h 214682"/>
                <a:gd name="connsiteX2" fmla="*/ 64452 w 211894"/>
                <a:gd name="connsiteY2" fmla="*/ 10211 h 214682"/>
                <a:gd name="connsiteX3" fmla="*/ 82388 w 211894"/>
                <a:gd name="connsiteY3" fmla="*/ 9602 h 214682"/>
                <a:gd name="connsiteX4" fmla="*/ 143798 w 211894"/>
                <a:gd name="connsiteY4" fmla="*/ 54974 h 214682"/>
                <a:gd name="connsiteX5" fmla="*/ 91509 w 211894"/>
                <a:gd name="connsiteY5" fmla="*/ 100651 h 214682"/>
                <a:gd name="connsiteX6" fmla="*/ 57763 w 211894"/>
                <a:gd name="connsiteY6" fmla="*/ 100651 h 214682"/>
                <a:gd name="connsiteX7" fmla="*/ 121910 w 211894"/>
                <a:gd name="connsiteY7" fmla="*/ 104610 h 214682"/>
                <a:gd name="connsiteX8" fmla="*/ 175111 w 211894"/>
                <a:gd name="connsiteY8" fmla="*/ 54974 h 214682"/>
                <a:gd name="connsiteX9" fmla="*/ 95765 w 211894"/>
                <a:gd name="connsiteY9" fmla="*/ 162 h 214682"/>
                <a:gd name="connsiteX10" fmla="*/ 306 w 211894"/>
                <a:gd name="connsiteY10" fmla="*/ 162 h 214682"/>
                <a:gd name="connsiteX11" fmla="*/ 306 w 211894"/>
                <a:gd name="connsiteY11" fmla="*/ 9602 h 214682"/>
                <a:gd name="connsiteX12" fmla="*/ 7602 w 211894"/>
                <a:gd name="connsiteY12" fmla="*/ 9602 h 214682"/>
                <a:gd name="connsiteX13" fmla="*/ 31619 w 211894"/>
                <a:gd name="connsiteY13" fmla="*/ 23914 h 214682"/>
                <a:gd name="connsiteX14" fmla="*/ 31619 w 211894"/>
                <a:gd name="connsiteY14" fmla="*/ 184393 h 214682"/>
                <a:gd name="connsiteX15" fmla="*/ 7602 w 211894"/>
                <a:gd name="connsiteY15" fmla="*/ 198705 h 214682"/>
                <a:gd name="connsiteX16" fmla="*/ 306 w 211894"/>
                <a:gd name="connsiteY16" fmla="*/ 198705 h 214682"/>
                <a:gd name="connsiteX17" fmla="*/ 306 w 211894"/>
                <a:gd name="connsiteY17" fmla="*/ 208145 h 214682"/>
                <a:gd name="connsiteX18" fmla="*/ 44691 w 211894"/>
                <a:gd name="connsiteY18" fmla="*/ 207231 h 214682"/>
                <a:gd name="connsiteX19" fmla="*/ 89076 w 211894"/>
                <a:gd name="connsiteY19" fmla="*/ 208145 h 214682"/>
                <a:gd name="connsiteX20" fmla="*/ 89076 w 211894"/>
                <a:gd name="connsiteY20" fmla="*/ 198705 h 214682"/>
                <a:gd name="connsiteX21" fmla="*/ 81780 w 211894"/>
                <a:gd name="connsiteY21" fmla="*/ 198705 h 214682"/>
                <a:gd name="connsiteX22" fmla="*/ 57763 w 211894"/>
                <a:gd name="connsiteY22" fmla="*/ 184393 h 214682"/>
                <a:gd name="connsiteX23" fmla="*/ 57763 w 211894"/>
                <a:gd name="connsiteY23" fmla="*/ 107351 h 214682"/>
                <a:gd name="connsiteX24" fmla="*/ 92725 w 211894"/>
                <a:gd name="connsiteY24" fmla="*/ 107351 h 214682"/>
                <a:gd name="connsiteX25" fmla="*/ 120998 w 211894"/>
                <a:gd name="connsiteY25" fmla="*/ 117704 h 214682"/>
                <a:gd name="connsiteX26" fmla="*/ 132550 w 211894"/>
                <a:gd name="connsiteY26" fmla="*/ 158509 h 214682"/>
                <a:gd name="connsiteX27" fmla="*/ 145014 w 211894"/>
                <a:gd name="connsiteY27" fmla="*/ 202055 h 214682"/>
                <a:gd name="connsiteX28" fmla="*/ 183320 w 211894"/>
                <a:gd name="connsiteY28" fmla="*/ 214844 h 214682"/>
                <a:gd name="connsiteX29" fmla="*/ 212201 w 211894"/>
                <a:gd name="connsiteY29" fmla="*/ 181348 h 214682"/>
                <a:gd name="connsiteX30" fmla="*/ 208248 w 211894"/>
                <a:gd name="connsiteY30" fmla="*/ 176171 h 214682"/>
                <a:gd name="connsiteX31" fmla="*/ 204600 w 211894"/>
                <a:gd name="connsiteY31" fmla="*/ 181043 h 214682"/>
                <a:gd name="connsiteX32" fmla="*/ 184536 w 211894"/>
                <a:gd name="connsiteY32" fmla="*/ 208145 h 214682"/>
                <a:gd name="connsiteX33" fmla="*/ 162951 w 211894"/>
                <a:gd name="connsiteY33" fmla="*/ 164295 h 214682"/>
                <a:gd name="connsiteX34" fmla="*/ 158999 w 211894"/>
                <a:gd name="connsiteY34" fmla="*/ 139934 h 214682"/>
                <a:gd name="connsiteX35" fmla="*/ 121910 w 211894"/>
                <a:gd name="connsiteY35" fmla="*/ 104610 h 21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1894" h="214682">
                  <a:moveTo>
                    <a:pt x="57763" y="100651"/>
                  </a:moveTo>
                  <a:lnTo>
                    <a:pt x="57763" y="21782"/>
                  </a:lnTo>
                  <a:cubicBezTo>
                    <a:pt x="57763" y="14778"/>
                    <a:pt x="57763" y="11124"/>
                    <a:pt x="64452" y="10211"/>
                  </a:cubicBezTo>
                  <a:cubicBezTo>
                    <a:pt x="67492" y="9602"/>
                    <a:pt x="76308" y="9602"/>
                    <a:pt x="82388" y="9602"/>
                  </a:cubicBezTo>
                  <a:cubicBezTo>
                    <a:pt x="109749" y="9602"/>
                    <a:pt x="143798" y="10820"/>
                    <a:pt x="143798" y="54974"/>
                  </a:cubicBezTo>
                  <a:cubicBezTo>
                    <a:pt x="143798" y="75986"/>
                    <a:pt x="136502" y="100651"/>
                    <a:pt x="91509" y="100651"/>
                  </a:cubicBezTo>
                  <a:lnTo>
                    <a:pt x="57763" y="100651"/>
                  </a:lnTo>
                  <a:close/>
                  <a:moveTo>
                    <a:pt x="121910" y="104610"/>
                  </a:moveTo>
                  <a:cubicBezTo>
                    <a:pt x="151399" y="97302"/>
                    <a:pt x="175111" y="78726"/>
                    <a:pt x="175111" y="54974"/>
                  </a:cubicBezTo>
                  <a:cubicBezTo>
                    <a:pt x="175111" y="25741"/>
                    <a:pt x="140454" y="162"/>
                    <a:pt x="95765" y="162"/>
                  </a:cubicBezTo>
                  <a:lnTo>
                    <a:pt x="306" y="162"/>
                  </a:lnTo>
                  <a:lnTo>
                    <a:pt x="306" y="9602"/>
                  </a:lnTo>
                  <a:lnTo>
                    <a:pt x="7602" y="9602"/>
                  </a:lnTo>
                  <a:cubicBezTo>
                    <a:pt x="31011" y="9602"/>
                    <a:pt x="31619" y="12951"/>
                    <a:pt x="31619" y="23914"/>
                  </a:cubicBezTo>
                  <a:lnTo>
                    <a:pt x="31619" y="184393"/>
                  </a:lnTo>
                  <a:cubicBezTo>
                    <a:pt x="31619" y="195355"/>
                    <a:pt x="31011" y="198705"/>
                    <a:pt x="7602" y="198705"/>
                  </a:cubicBezTo>
                  <a:lnTo>
                    <a:pt x="306" y="198705"/>
                  </a:lnTo>
                  <a:lnTo>
                    <a:pt x="306" y="208145"/>
                  </a:lnTo>
                  <a:cubicBezTo>
                    <a:pt x="11250" y="207231"/>
                    <a:pt x="32835" y="207231"/>
                    <a:pt x="44691" y="207231"/>
                  </a:cubicBezTo>
                  <a:cubicBezTo>
                    <a:pt x="56547" y="207231"/>
                    <a:pt x="78132" y="207231"/>
                    <a:pt x="89076" y="208145"/>
                  </a:cubicBezTo>
                  <a:lnTo>
                    <a:pt x="89076" y="198705"/>
                  </a:lnTo>
                  <a:lnTo>
                    <a:pt x="81780" y="198705"/>
                  </a:lnTo>
                  <a:cubicBezTo>
                    <a:pt x="58371" y="198705"/>
                    <a:pt x="57763" y="195355"/>
                    <a:pt x="57763" y="184393"/>
                  </a:cubicBezTo>
                  <a:lnTo>
                    <a:pt x="57763" y="107351"/>
                  </a:lnTo>
                  <a:lnTo>
                    <a:pt x="92725" y="107351"/>
                  </a:lnTo>
                  <a:cubicBezTo>
                    <a:pt x="97589" y="107351"/>
                    <a:pt x="110357" y="107351"/>
                    <a:pt x="120998" y="117704"/>
                  </a:cubicBezTo>
                  <a:cubicBezTo>
                    <a:pt x="132550" y="128667"/>
                    <a:pt x="132550" y="138107"/>
                    <a:pt x="132550" y="158509"/>
                  </a:cubicBezTo>
                  <a:cubicBezTo>
                    <a:pt x="132550" y="178302"/>
                    <a:pt x="132550" y="190483"/>
                    <a:pt x="145014" y="202055"/>
                  </a:cubicBezTo>
                  <a:cubicBezTo>
                    <a:pt x="157479" y="213017"/>
                    <a:pt x="174199" y="214844"/>
                    <a:pt x="183320" y="214844"/>
                  </a:cubicBezTo>
                  <a:cubicBezTo>
                    <a:pt x="207032" y="214844"/>
                    <a:pt x="212201" y="189874"/>
                    <a:pt x="212201" y="181348"/>
                  </a:cubicBezTo>
                  <a:cubicBezTo>
                    <a:pt x="212201" y="179520"/>
                    <a:pt x="212201" y="176171"/>
                    <a:pt x="208248" y="176171"/>
                  </a:cubicBezTo>
                  <a:cubicBezTo>
                    <a:pt x="204904" y="176171"/>
                    <a:pt x="204904" y="178911"/>
                    <a:pt x="204600" y="181043"/>
                  </a:cubicBezTo>
                  <a:cubicBezTo>
                    <a:pt x="202776" y="202664"/>
                    <a:pt x="192136" y="208145"/>
                    <a:pt x="184536" y="208145"/>
                  </a:cubicBezTo>
                  <a:cubicBezTo>
                    <a:pt x="169639" y="208145"/>
                    <a:pt x="167207" y="192615"/>
                    <a:pt x="162951" y="164295"/>
                  </a:cubicBezTo>
                  <a:lnTo>
                    <a:pt x="158999" y="139934"/>
                  </a:lnTo>
                  <a:cubicBezTo>
                    <a:pt x="153527" y="120445"/>
                    <a:pt x="138630" y="110396"/>
                    <a:pt x="121910" y="104610"/>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72" name="Freeform: Shape 5371">
              <a:extLst>
                <a:ext uri="{FF2B5EF4-FFF2-40B4-BE49-F238E27FC236}">
                  <a16:creationId xmlns:a16="http://schemas.microsoft.com/office/drawing/2014/main" id="{98804460-6FC7-A481-1DAF-8C8FAF8DA6AC}"/>
                </a:ext>
              </a:extLst>
            </p:cNvPr>
            <p:cNvSpPr/>
            <p:nvPr>
              <p:custDataLst>
                <p:tags r:id="rId137"/>
              </p:custDataLst>
            </p:nvPr>
          </p:nvSpPr>
          <p:spPr>
            <a:xfrm>
              <a:off x="11004432" y="7137075"/>
              <a:ext cx="185142" cy="221381"/>
            </a:xfrm>
            <a:custGeom>
              <a:avLst/>
              <a:gdLst>
                <a:gd name="connsiteX0" fmla="*/ 313 w 185142"/>
                <a:gd name="connsiteY0" fmla="*/ 110700 h 221381"/>
                <a:gd name="connsiteX1" fmla="*/ 106108 w 185142"/>
                <a:gd name="connsiteY1" fmla="*/ 221543 h 221381"/>
                <a:gd name="connsiteX2" fmla="*/ 185455 w 185142"/>
                <a:gd name="connsiteY2" fmla="*/ 143892 h 221381"/>
                <a:gd name="connsiteX3" fmla="*/ 181503 w 185142"/>
                <a:gd name="connsiteY3" fmla="*/ 138716 h 221381"/>
                <a:gd name="connsiteX4" fmla="*/ 177854 w 185142"/>
                <a:gd name="connsiteY4" fmla="*/ 143588 h 221381"/>
                <a:gd name="connsiteX5" fmla="*/ 109756 w 185142"/>
                <a:gd name="connsiteY5" fmla="*/ 212103 h 221381"/>
                <a:gd name="connsiteX6" fmla="*/ 31626 w 185142"/>
                <a:gd name="connsiteY6" fmla="*/ 111005 h 221381"/>
                <a:gd name="connsiteX7" fmla="*/ 109452 w 185142"/>
                <a:gd name="connsiteY7" fmla="*/ 9602 h 221381"/>
                <a:gd name="connsiteX8" fmla="*/ 175726 w 185142"/>
                <a:gd name="connsiteY8" fmla="*/ 81771 h 221381"/>
                <a:gd name="connsiteX9" fmla="*/ 180590 w 185142"/>
                <a:gd name="connsiteY9" fmla="*/ 86948 h 221381"/>
                <a:gd name="connsiteX10" fmla="*/ 185455 w 185142"/>
                <a:gd name="connsiteY10" fmla="*/ 79640 h 221381"/>
                <a:gd name="connsiteX11" fmla="*/ 185455 w 185142"/>
                <a:gd name="connsiteY11" fmla="*/ 7470 h 221381"/>
                <a:gd name="connsiteX12" fmla="*/ 182111 w 185142"/>
                <a:gd name="connsiteY12" fmla="*/ 162 h 221381"/>
                <a:gd name="connsiteX13" fmla="*/ 177246 w 185142"/>
                <a:gd name="connsiteY13" fmla="*/ 3816 h 221381"/>
                <a:gd name="connsiteX14" fmla="*/ 162046 w 185142"/>
                <a:gd name="connsiteY14" fmla="*/ 26350 h 221381"/>
                <a:gd name="connsiteX15" fmla="*/ 106108 w 185142"/>
                <a:gd name="connsiteY15" fmla="*/ 162 h 221381"/>
                <a:gd name="connsiteX16" fmla="*/ 313 w 185142"/>
                <a:gd name="connsiteY16" fmla="*/ 110700 h 22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5142" h="221381">
                  <a:moveTo>
                    <a:pt x="313" y="110700"/>
                  </a:moveTo>
                  <a:cubicBezTo>
                    <a:pt x="313" y="173735"/>
                    <a:pt x="49562" y="221543"/>
                    <a:pt x="106108" y="221543"/>
                  </a:cubicBezTo>
                  <a:cubicBezTo>
                    <a:pt x="155662" y="221543"/>
                    <a:pt x="185455" y="179216"/>
                    <a:pt x="185455" y="143892"/>
                  </a:cubicBezTo>
                  <a:cubicBezTo>
                    <a:pt x="185455" y="140847"/>
                    <a:pt x="185455" y="138716"/>
                    <a:pt x="181503" y="138716"/>
                  </a:cubicBezTo>
                  <a:cubicBezTo>
                    <a:pt x="178158" y="138716"/>
                    <a:pt x="178158" y="140543"/>
                    <a:pt x="177854" y="143588"/>
                  </a:cubicBezTo>
                  <a:cubicBezTo>
                    <a:pt x="175422" y="187133"/>
                    <a:pt x="142893" y="212103"/>
                    <a:pt x="109756" y="212103"/>
                  </a:cubicBezTo>
                  <a:cubicBezTo>
                    <a:pt x="91212" y="212103"/>
                    <a:pt x="31626" y="201750"/>
                    <a:pt x="31626" y="111005"/>
                  </a:cubicBezTo>
                  <a:cubicBezTo>
                    <a:pt x="31626" y="19955"/>
                    <a:pt x="90908" y="9602"/>
                    <a:pt x="109452" y="9602"/>
                  </a:cubicBezTo>
                  <a:cubicBezTo>
                    <a:pt x="142589" y="9602"/>
                    <a:pt x="169646" y="37312"/>
                    <a:pt x="175726" y="81771"/>
                  </a:cubicBezTo>
                  <a:cubicBezTo>
                    <a:pt x="176334" y="86035"/>
                    <a:pt x="176334" y="86948"/>
                    <a:pt x="180590" y="86948"/>
                  </a:cubicBezTo>
                  <a:cubicBezTo>
                    <a:pt x="185455" y="86948"/>
                    <a:pt x="185455" y="86035"/>
                    <a:pt x="185455" y="79640"/>
                  </a:cubicBezTo>
                  <a:lnTo>
                    <a:pt x="185455" y="7470"/>
                  </a:lnTo>
                  <a:cubicBezTo>
                    <a:pt x="185455" y="2293"/>
                    <a:pt x="185455" y="162"/>
                    <a:pt x="182111" y="162"/>
                  </a:cubicBezTo>
                  <a:cubicBezTo>
                    <a:pt x="180895" y="162"/>
                    <a:pt x="179678" y="162"/>
                    <a:pt x="177246" y="3816"/>
                  </a:cubicBezTo>
                  <a:lnTo>
                    <a:pt x="162046" y="26350"/>
                  </a:lnTo>
                  <a:cubicBezTo>
                    <a:pt x="150798" y="15387"/>
                    <a:pt x="135293" y="162"/>
                    <a:pt x="106108" y="162"/>
                  </a:cubicBezTo>
                  <a:cubicBezTo>
                    <a:pt x="49258" y="162"/>
                    <a:pt x="313" y="48579"/>
                    <a:pt x="313" y="110700"/>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73" name="Freeform: Shape 5372">
              <a:extLst>
                <a:ext uri="{FF2B5EF4-FFF2-40B4-BE49-F238E27FC236}">
                  <a16:creationId xmlns:a16="http://schemas.microsoft.com/office/drawing/2014/main" id="{5456F124-6C28-9AF6-41A0-D6B64B523B3A}"/>
                </a:ext>
              </a:extLst>
            </p:cNvPr>
            <p:cNvSpPr/>
            <p:nvPr>
              <p:custDataLst>
                <p:tags r:id="rId138"/>
              </p:custDataLst>
            </p:nvPr>
          </p:nvSpPr>
          <p:spPr>
            <a:xfrm>
              <a:off x="11215269" y="7075285"/>
              <a:ext cx="104275" cy="143669"/>
            </a:xfrm>
            <a:custGeom>
              <a:avLst/>
              <a:gdLst>
                <a:gd name="connsiteX0" fmla="*/ 104595 w 104275"/>
                <a:gd name="connsiteY0" fmla="*/ 108869 h 143669"/>
                <a:gd name="connsiteX1" fmla="*/ 104595 w 104275"/>
                <a:gd name="connsiteY1" fmla="*/ 101195 h 143669"/>
                <a:gd name="connsiteX2" fmla="*/ 80974 w 104275"/>
                <a:gd name="connsiteY2" fmla="*/ 101195 h 143669"/>
                <a:gd name="connsiteX3" fmla="*/ 80974 w 104275"/>
                <a:gd name="connsiteY3" fmla="*/ 6126 h 143669"/>
                <a:gd name="connsiteX4" fmla="*/ 76292 w 104275"/>
                <a:gd name="connsiteY4" fmla="*/ 157 h 143669"/>
                <a:gd name="connsiteX5" fmla="*/ 70759 w 104275"/>
                <a:gd name="connsiteY5" fmla="*/ 3141 h 143669"/>
                <a:gd name="connsiteX6" fmla="*/ 320 w 104275"/>
                <a:gd name="connsiteY6" fmla="*/ 101195 h 143669"/>
                <a:gd name="connsiteX7" fmla="*/ 320 w 104275"/>
                <a:gd name="connsiteY7" fmla="*/ 108869 h 143669"/>
                <a:gd name="connsiteX8" fmla="*/ 62885 w 104275"/>
                <a:gd name="connsiteY8" fmla="*/ 108869 h 143669"/>
                <a:gd name="connsiteX9" fmla="*/ 62885 w 104275"/>
                <a:gd name="connsiteY9" fmla="*/ 126348 h 143669"/>
                <a:gd name="connsiteX10" fmla="*/ 45648 w 104275"/>
                <a:gd name="connsiteY10" fmla="*/ 136153 h 143669"/>
                <a:gd name="connsiteX11" fmla="*/ 39902 w 104275"/>
                <a:gd name="connsiteY11" fmla="*/ 136153 h 143669"/>
                <a:gd name="connsiteX12" fmla="*/ 39902 w 104275"/>
                <a:gd name="connsiteY12" fmla="*/ 143827 h 143669"/>
                <a:gd name="connsiteX13" fmla="*/ 71823 w 104275"/>
                <a:gd name="connsiteY13" fmla="*/ 142974 h 143669"/>
                <a:gd name="connsiteX14" fmla="*/ 103957 w 104275"/>
                <a:gd name="connsiteY14" fmla="*/ 143827 h 143669"/>
                <a:gd name="connsiteX15" fmla="*/ 103957 w 104275"/>
                <a:gd name="connsiteY15" fmla="*/ 136153 h 143669"/>
                <a:gd name="connsiteX16" fmla="*/ 98211 w 104275"/>
                <a:gd name="connsiteY16" fmla="*/ 136153 h 143669"/>
                <a:gd name="connsiteX17" fmla="*/ 80974 w 104275"/>
                <a:gd name="connsiteY17" fmla="*/ 126348 h 143669"/>
                <a:gd name="connsiteX18" fmla="*/ 80974 w 104275"/>
                <a:gd name="connsiteY18" fmla="*/ 108869 h 143669"/>
                <a:gd name="connsiteX19" fmla="*/ 104595 w 104275"/>
                <a:gd name="connsiteY19" fmla="*/ 108869 h 143669"/>
                <a:gd name="connsiteX20" fmla="*/ 64375 w 104275"/>
                <a:gd name="connsiteY20" fmla="*/ 23179 h 143669"/>
                <a:gd name="connsiteX21" fmla="*/ 64375 w 104275"/>
                <a:gd name="connsiteY21" fmla="*/ 101195 h 143669"/>
                <a:gd name="connsiteX22" fmla="*/ 8194 w 104275"/>
                <a:gd name="connsiteY22" fmla="*/ 101195 h 143669"/>
                <a:gd name="connsiteX23" fmla="*/ 64375 w 104275"/>
                <a:gd name="connsiteY23" fmla="*/ 23179 h 1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275" h="143669">
                  <a:moveTo>
                    <a:pt x="104595" y="108869"/>
                  </a:moveTo>
                  <a:lnTo>
                    <a:pt x="104595" y="101195"/>
                  </a:lnTo>
                  <a:lnTo>
                    <a:pt x="80974" y="101195"/>
                  </a:lnTo>
                  <a:lnTo>
                    <a:pt x="80974" y="6126"/>
                  </a:lnTo>
                  <a:cubicBezTo>
                    <a:pt x="80974" y="1649"/>
                    <a:pt x="80974" y="157"/>
                    <a:pt x="76292" y="157"/>
                  </a:cubicBezTo>
                  <a:cubicBezTo>
                    <a:pt x="73738" y="157"/>
                    <a:pt x="72887" y="157"/>
                    <a:pt x="70759" y="3141"/>
                  </a:cubicBezTo>
                  <a:lnTo>
                    <a:pt x="320" y="101195"/>
                  </a:lnTo>
                  <a:lnTo>
                    <a:pt x="320" y="108869"/>
                  </a:lnTo>
                  <a:lnTo>
                    <a:pt x="62885" y="108869"/>
                  </a:lnTo>
                  <a:lnTo>
                    <a:pt x="62885" y="126348"/>
                  </a:lnTo>
                  <a:cubicBezTo>
                    <a:pt x="62885" y="133595"/>
                    <a:pt x="62885" y="136153"/>
                    <a:pt x="45648" y="136153"/>
                  </a:cubicBezTo>
                  <a:lnTo>
                    <a:pt x="39902" y="136153"/>
                  </a:lnTo>
                  <a:lnTo>
                    <a:pt x="39902" y="143827"/>
                  </a:lnTo>
                  <a:cubicBezTo>
                    <a:pt x="50542" y="143401"/>
                    <a:pt x="64162" y="142974"/>
                    <a:pt x="71823" y="142974"/>
                  </a:cubicBezTo>
                  <a:cubicBezTo>
                    <a:pt x="79697" y="142974"/>
                    <a:pt x="93316" y="143401"/>
                    <a:pt x="103957" y="143827"/>
                  </a:cubicBezTo>
                  <a:lnTo>
                    <a:pt x="103957" y="136153"/>
                  </a:lnTo>
                  <a:lnTo>
                    <a:pt x="98211" y="136153"/>
                  </a:lnTo>
                  <a:cubicBezTo>
                    <a:pt x="80974" y="136153"/>
                    <a:pt x="80974" y="133595"/>
                    <a:pt x="80974" y="126348"/>
                  </a:cubicBezTo>
                  <a:lnTo>
                    <a:pt x="80974" y="108869"/>
                  </a:lnTo>
                  <a:lnTo>
                    <a:pt x="104595" y="108869"/>
                  </a:lnTo>
                  <a:close/>
                  <a:moveTo>
                    <a:pt x="64375" y="23179"/>
                  </a:moveTo>
                  <a:lnTo>
                    <a:pt x="64375" y="101195"/>
                  </a:lnTo>
                  <a:lnTo>
                    <a:pt x="8194" y="101195"/>
                  </a:lnTo>
                  <a:lnTo>
                    <a:pt x="64375" y="23179"/>
                  </a:ln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74" name="Freeform: Shape 5373">
              <a:extLst>
                <a:ext uri="{FF2B5EF4-FFF2-40B4-BE49-F238E27FC236}">
                  <a16:creationId xmlns:a16="http://schemas.microsoft.com/office/drawing/2014/main" id="{D212B990-247F-1D24-E431-B558681D3B12}"/>
                </a:ext>
              </a:extLst>
            </p:cNvPr>
            <p:cNvSpPr/>
            <p:nvPr>
              <p:custDataLst>
                <p:tags r:id="rId139"/>
              </p:custDataLst>
            </p:nvPr>
          </p:nvSpPr>
          <p:spPr>
            <a:xfrm>
              <a:off x="11360681" y="7123372"/>
              <a:ext cx="70530" cy="304514"/>
            </a:xfrm>
            <a:custGeom>
              <a:avLst/>
              <a:gdLst>
                <a:gd name="connsiteX0" fmla="*/ 70855 w 70530"/>
                <a:gd name="connsiteY0" fmla="*/ 152419 h 304514"/>
                <a:gd name="connsiteX1" fmla="*/ 50790 w 70530"/>
                <a:gd name="connsiteY1" fmla="*/ 57410 h 304514"/>
                <a:gd name="connsiteX2" fmla="*/ 3364 w 70530"/>
                <a:gd name="connsiteY2" fmla="*/ 162 h 304514"/>
                <a:gd name="connsiteX3" fmla="*/ 324 w 70530"/>
                <a:gd name="connsiteY3" fmla="*/ 3207 h 304514"/>
                <a:gd name="connsiteX4" fmla="*/ 6100 w 70530"/>
                <a:gd name="connsiteY4" fmla="*/ 10211 h 304514"/>
                <a:gd name="connsiteX5" fmla="*/ 53222 w 70530"/>
                <a:gd name="connsiteY5" fmla="*/ 152419 h 304514"/>
                <a:gd name="connsiteX6" fmla="*/ 4276 w 70530"/>
                <a:gd name="connsiteY6" fmla="*/ 296454 h 304514"/>
                <a:gd name="connsiteX7" fmla="*/ 324 w 70530"/>
                <a:gd name="connsiteY7" fmla="*/ 301631 h 304514"/>
                <a:gd name="connsiteX8" fmla="*/ 3364 w 70530"/>
                <a:gd name="connsiteY8" fmla="*/ 304676 h 304514"/>
                <a:gd name="connsiteX9" fmla="*/ 51702 w 70530"/>
                <a:gd name="connsiteY9" fmla="*/ 245296 h 304514"/>
                <a:gd name="connsiteX10" fmla="*/ 70855 w 70530"/>
                <a:gd name="connsiteY10" fmla="*/ 152419 h 3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30" h="304514">
                  <a:moveTo>
                    <a:pt x="70855" y="152419"/>
                  </a:moveTo>
                  <a:cubicBezTo>
                    <a:pt x="70855" y="128667"/>
                    <a:pt x="67510" y="91820"/>
                    <a:pt x="50790" y="57410"/>
                  </a:cubicBezTo>
                  <a:cubicBezTo>
                    <a:pt x="32549" y="19955"/>
                    <a:pt x="6404" y="162"/>
                    <a:pt x="3364" y="162"/>
                  </a:cubicBezTo>
                  <a:cubicBezTo>
                    <a:pt x="1540" y="162"/>
                    <a:pt x="324" y="1380"/>
                    <a:pt x="324" y="3207"/>
                  </a:cubicBezTo>
                  <a:cubicBezTo>
                    <a:pt x="324" y="4120"/>
                    <a:pt x="324" y="4729"/>
                    <a:pt x="6100" y="10211"/>
                  </a:cubicBezTo>
                  <a:cubicBezTo>
                    <a:pt x="35893" y="40357"/>
                    <a:pt x="53222" y="88775"/>
                    <a:pt x="53222" y="152419"/>
                  </a:cubicBezTo>
                  <a:cubicBezTo>
                    <a:pt x="53222" y="204491"/>
                    <a:pt x="41974" y="258085"/>
                    <a:pt x="4276" y="296454"/>
                  </a:cubicBezTo>
                  <a:cubicBezTo>
                    <a:pt x="324" y="300108"/>
                    <a:pt x="324" y="300717"/>
                    <a:pt x="324" y="301631"/>
                  </a:cubicBezTo>
                  <a:cubicBezTo>
                    <a:pt x="324" y="303458"/>
                    <a:pt x="1540" y="304676"/>
                    <a:pt x="3364" y="304676"/>
                  </a:cubicBezTo>
                  <a:cubicBezTo>
                    <a:pt x="6404" y="304676"/>
                    <a:pt x="33765" y="283969"/>
                    <a:pt x="51702" y="245296"/>
                  </a:cubicBezTo>
                  <a:cubicBezTo>
                    <a:pt x="67206" y="211799"/>
                    <a:pt x="70855" y="177998"/>
                    <a:pt x="70855" y="152419"/>
                  </a:cubicBezTo>
                  <a:close/>
                </a:path>
              </a:pathLst>
            </a:custGeom>
            <a:solidFill>
              <a:schemeClr val="bg1"/>
            </a:solidFill>
            <a:ln w="304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25034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267818"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Activated</a:t>
            </a:r>
            <a:r>
              <a:rPr lang="sv-SE" sz="3200" b="1" dirty="0">
                <a:solidFill>
                  <a:schemeClr val="bg1"/>
                </a:solidFill>
                <a:latin typeface="Times New Roman" panose="02020603050405020304" pitchFamily="18" charset="0"/>
                <a:cs typeface="Times New Roman" panose="02020603050405020304" pitchFamily="18" charset="0"/>
              </a:rPr>
              <a:t> </a:t>
            </a:r>
            <a:r>
              <a:rPr lang="sv-SE" sz="3200" b="1" dirty="0" err="1">
                <a:solidFill>
                  <a:schemeClr val="bg1"/>
                </a:solidFill>
                <a:latin typeface="Times New Roman" panose="02020603050405020304" pitchFamily="18" charset="0"/>
                <a:cs typeface="Times New Roman" panose="02020603050405020304" pitchFamily="18" charset="0"/>
              </a:rPr>
              <a:t>sources</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14</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2" name="TextBox 1">
            <a:extLst>
              <a:ext uri="{FF2B5EF4-FFF2-40B4-BE49-F238E27FC236}">
                <a16:creationId xmlns:a16="http://schemas.microsoft.com/office/drawing/2014/main" id="{0A07651C-0168-773A-3F71-91CE5FEB9687}"/>
              </a:ext>
            </a:extLst>
          </p:cNvPr>
          <p:cNvSpPr txBox="1"/>
          <p:nvPr/>
        </p:nvSpPr>
        <p:spPr>
          <a:xfrm>
            <a:off x="1030015" y="6552198"/>
            <a:ext cx="5020926" cy="338554"/>
          </a:xfrm>
          <a:prstGeom prst="rect">
            <a:avLst/>
          </a:prstGeom>
          <a:noFill/>
        </p:spPr>
        <p:txBody>
          <a:bodyPr wrap="none" rtlCol="0">
            <a:spAutoFit/>
          </a:bodyPr>
          <a:lstStyle/>
          <a:p>
            <a:r>
              <a:rPr lang="sv-SE" sz="1600" baseline="30000" dirty="0">
                <a:solidFill>
                  <a:schemeClr val="bg1"/>
                </a:solidFill>
                <a:latin typeface="Times New Roman" panose="02020603050405020304" pitchFamily="18" charset="0"/>
                <a:cs typeface="Times New Roman" panose="02020603050405020304" pitchFamily="18" charset="0"/>
              </a:rPr>
              <a:t>3</a:t>
            </a:r>
            <a:r>
              <a:rPr lang="sv-SE" sz="16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J.R. Martín-</a:t>
            </a:r>
            <a:r>
              <a:rPr lang="fr-FR" sz="1600" dirty="0" err="1">
                <a:solidFill>
                  <a:schemeClr val="bg1"/>
                </a:solidFill>
                <a:latin typeface="Times New Roman" panose="02020603050405020304" pitchFamily="18" charset="0"/>
                <a:cs typeface="Times New Roman" panose="02020603050405020304" pitchFamily="18" charset="0"/>
              </a:rPr>
              <a:t>Solís</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a:solidFill>
                  <a:schemeClr val="bg1"/>
                </a:solidFill>
                <a:latin typeface="Times New Roman" panose="02020603050405020304" pitchFamily="18" charset="0"/>
                <a:cs typeface="Times New Roman" panose="02020603050405020304" pitchFamily="18" charset="0"/>
              </a:rPr>
              <a:t>et al.</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err="1">
                <a:solidFill>
                  <a:schemeClr val="bg1"/>
                </a:solidFill>
                <a:latin typeface="Times New Roman" panose="02020603050405020304" pitchFamily="18" charset="0"/>
                <a:cs typeface="Times New Roman" panose="02020603050405020304" pitchFamily="18" charset="0"/>
              </a:rPr>
              <a:t>Nucl</a:t>
            </a:r>
            <a:r>
              <a:rPr lang="fr-FR" sz="1600" i="1" dirty="0">
                <a:solidFill>
                  <a:schemeClr val="bg1"/>
                </a:solidFill>
                <a:latin typeface="Times New Roman" panose="02020603050405020304" pitchFamily="18" charset="0"/>
                <a:cs typeface="Times New Roman" panose="02020603050405020304" pitchFamily="18" charset="0"/>
              </a:rPr>
              <a:t>. Fusion.</a:t>
            </a:r>
            <a:r>
              <a:rPr lang="fr-FR" sz="1600" dirty="0">
                <a:solidFill>
                  <a:schemeClr val="bg1"/>
                </a:solidFill>
                <a:latin typeface="Times New Roman" panose="02020603050405020304" pitchFamily="18" charset="0"/>
                <a:cs typeface="Times New Roman" panose="02020603050405020304" pitchFamily="18" charset="0"/>
              </a:rPr>
              <a:t>, </a:t>
            </a:r>
            <a:r>
              <a:rPr lang="fr-FR" sz="1600" b="1" dirty="0">
                <a:solidFill>
                  <a:schemeClr val="bg1"/>
                </a:solidFill>
                <a:latin typeface="Times New Roman" panose="02020603050405020304" pitchFamily="18" charset="0"/>
                <a:cs typeface="Times New Roman" panose="02020603050405020304" pitchFamily="18" charset="0"/>
              </a:rPr>
              <a:t>57</a:t>
            </a:r>
            <a:r>
              <a:rPr lang="fr-FR" sz="1600" dirty="0">
                <a:solidFill>
                  <a:schemeClr val="bg1"/>
                </a:solidFill>
                <a:latin typeface="Times New Roman" panose="02020603050405020304" pitchFamily="18" charset="0"/>
                <a:cs typeface="Times New Roman" panose="02020603050405020304" pitchFamily="18" charset="0"/>
              </a:rPr>
              <a:t>, 066025 (2017)</a:t>
            </a:r>
            <a:endParaRPr lang="en-GB" sz="1600" dirty="0">
              <a:solidFill>
                <a:schemeClr val="bg1"/>
              </a:solidFill>
              <a:latin typeface="Times New Roman" panose="02020603050405020304" pitchFamily="18" charset="0"/>
              <a:cs typeface="Times New Roman" panose="02020603050405020304" pitchFamily="18" charset="0"/>
            </a:endParaRPr>
          </a:p>
        </p:txBody>
      </p:sp>
      <p:grpSp>
        <p:nvGrpSpPr>
          <p:cNvPr id="11681" name="Group 11680"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textrm{Kinetic: }\left(\dv{f}{t}\right)_{\rm T}&amp;=\frac{\ln2}{4\pi} \frac{n_{\rm T}}{\tau_{\rm T}}\frac{1}{p^2}m_{\rm e}c^2\beta f_\beta(W)\\&#10;\textrm{Fluid$^3$: }\left(\dv{n_{\rm re}}{t}\right)_{\rm T}&amp;=\ln 2 \frac{n_{\rm T}}{\tau_{\rm T}} \int_{W_{\rm c}}^{W_{\rm max}}f_\beta\left(W\right)\dd W=&#10;        \int_{p_{\rm c}}^{p_{\rm max}}\dd^3\boldsymbol{p}\left(\dv{f}{t}\right)_{\rm T}\\&#10;&amp;\\&#10;\textrm{Kinetic: }\left(\dv{f}{t}\right)_{\rm C}&amp;=\frac{n_{\rm e,tot}}{2}\frac{1}{p^2}\int_{W_{\gamma0}}^\infty&#10;\Gamma_\gamma(W_\gamma)\dv{\sigma}{\Omega}&#10;\frac{\beta}{\left(\frac{W_\gamma}{\me c^2}+1-\gamma\right)^2}\dd W_\gamma\\&#10;\textrm{Fluid$^3$: }\left(\dv{n_{\rm re}}{t}\right)_{\rm C}&amp;=n_{\rm e,tot}\int_{W_{\gamma0}}^\infty \Gamma_\gamma(W_\gamma)\left(\int_{\theta_{\rm c}}^\pi \dv{\sigma}{\Omega}\dd\Omega\right)\dd W_\gamma&#10;=\int_{p_{\rm c}}^{p_{\rm max}}\dd^3\boldsymbol{p}\left(\dv{f}{t}\right)_{\rm C}&#10;\end{align*}&#10;&#10;\end{document}" title="IguanaTex Shape Display">
            <a:extLst>
              <a:ext uri="{FF2B5EF4-FFF2-40B4-BE49-F238E27FC236}">
                <a16:creationId xmlns:a16="http://schemas.microsoft.com/office/drawing/2014/main" id="{4E4D8BBE-3E79-7D2C-05BA-E6FF496F8F57}"/>
              </a:ext>
            </a:extLst>
          </p:cNvPr>
          <p:cNvGrpSpPr>
            <a:grpSpLocks noChangeAspect="1"/>
          </p:cNvGrpSpPr>
          <p:nvPr>
            <p:custDataLst>
              <p:tags r:id="rId1"/>
            </p:custDataLst>
          </p:nvPr>
        </p:nvGrpSpPr>
        <p:grpSpPr>
          <a:xfrm>
            <a:off x="787400" y="1587500"/>
            <a:ext cx="10623260" cy="4198947"/>
            <a:chOff x="2674387" y="3838694"/>
            <a:chExt cx="10623260" cy="4198947"/>
          </a:xfrm>
        </p:grpSpPr>
        <p:sp>
          <p:nvSpPr>
            <p:cNvPr id="7" name="Freeform: Shape 6">
              <a:extLst>
                <a:ext uri="{FF2B5EF4-FFF2-40B4-BE49-F238E27FC236}">
                  <a16:creationId xmlns:a16="http://schemas.microsoft.com/office/drawing/2014/main" id="{9F7F4E23-E924-5F48-601B-B0D50BC42E1C}"/>
                </a:ext>
              </a:extLst>
            </p:cNvPr>
            <p:cNvSpPr/>
            <p:nvPr>
              <p:custDataLst>
                <p:tags r:id="rId2"/>
              </p:custDataLst>
            </p:nvPr>
          </p:nvSpPr>
          <p:spPr>
            <a:xfrm>
              <a:off x="2772166" y="4072031"/>
              <a:ext cx="213169" cy="207779"/>
            </a:xfrm>
            <a:custGeom>
              <a:avLst/>
              <a:gdLst>
                <a:gd name="connsiteX0" fmla="*/ 111350 w 213169"/>
                <a:gd name="connsiteY0" fmla="*/ 80401 h 207779"/>
                <a:gd name="connsiteX1" fmla="*/ 165931 w 213169"/>
                <a:gd name="connsiteY1" fmla="*/ 27772 h 207779"/>
                <a:gd name="connsiteX2" fmla="*/ 208989 w 213169"/>
                <a:gd name="connsiteY2" fmla="*/ 9519 h 207779"/>
                <a:gd name="connsiteX3" fmla="*/ 208989 w 213169"/>
                <a:gd name="connsiteY3" fmla="*/ 88 h 207779"/>
                <a:gd name="connsiteX4" fmla="*/ 183215 w 213169"/>
                <a:gd name="connsiteY4" fmla="*/ 1001 h 207779"/>
                <a:gd name="connsiteX5" fmla="*/ 144705 w 213169"/>
                <a:gd name="connsiteY5" fmla="*/ 88 h 207779"/>
                <a:gd name="connsiteX6" fmla="*/ 144705 w 213169"/>
                <a:gd name="connsiteY6" fmla="*/ 9519 h 207779"/>
                <a:gd name="connsiteX7" fmla="*/ 158653 w 213169"/>
                <a:gd name="connsiteY7" fmla="*/ 19558 h 207779"/>
                <a:gd name="connsiteX8" fmla="*/ 153195 w 213169"/>
                <a:gd name="connsiteY8" fmla="*/ 29597 h 207779"/>
                <a:gd name="connsiteX9" fmla="*/ 58285 w 213169"/>
                <a:gd name="connsiteY9" fmla="*/ 120558 h 207779"/>
                <a:gd name="connsiteX10" fmla="*/ 58285 w 213169"/>
                <a:gd name="connsiteY10" fmla="*/ 23817 h 207779"/>
                <a:gd name="connsiteX11" fmla="*/ 82240 w 213169"/>
                <a:gd name="connsiteY11" fmla="*/ 9519 h 207779"/>
                <a:gd name="connsiteX12" fmla="*/ 89517 w 213169"/>
                <a:gd name="connsiteY12" fmla="*/ 9519 h 207779"/>
                <a:gd name="connsiteX13" fmla="*/ 89517 w 213169"/>
                <a:gd name="connsiteY13" fmla="*/ 88 h 207779"/>
                <a:gd name="connsiteX14" fmla="*/ 44943 w 213169"/>
                <a:gd name="connsiteY14" fmla="*/ 1001 h 207779"/>
                <a:gd name="connsiteX15" fmla="*/ 65 w 213169"/>
                <a:gd name="connsiteY15" fmla="*/ 88 h 207779"/>
                <a:gd name="connsiteX16" fmla="*/ 65 w 213169"/>
                <a:gd name="connsiteY16" fmla="*/ 9519 h 207779"/>
                <a:gd name="connsiteX17" fmla="*/ 7342 w 213169"/>
                <a:gd name="connsiteY17" fmla="*/ 9519 h 207779"/>
                <a:gd name="connsiteX18" fmla="*/ 31297 w 213169"/>
                <a:gd name="connsiteY18" fmla="*/ 23817 h 207779"/>
                <a:gd name="connsiteX19" fmla="*/ 31297 w 213169"/>
                <a:gd name="connsiteY19" fmla="*/ 184139 h 207779"/>
                <a:gd name="connsiteX20" fmla="*/ 7342 w 213169"/>
                <a:gd name="connsiteY20" fmla="*/ 198437 h 207779"/>
                <a:gd name="connsiteX21" fmla="*/ 65 w 213169"/>
                <a:gd name="connsiteY21" fmla="*/ 198437 h 207779"/>
                <a:gd name="connsiteX22" fmla="*/ 65 w 213169"/>
                <a:gd name="connsiteY22" fmla="*/ 207867 h 207779"/>
                <a:gd name="connsiteX23" fmla="*/ 44639 w 213169"/>
                <a:gd name="connsiteY23" fmla="*/ 206955 h 207779"/>
                <a:gd name="connsiteX24" fmla="*/ 89517 w 213169"/>
                <a:gd name="connsiteY24" fmla="*/ 207867 h 207779"/>
                <a:gd name="connsiteX25" fmla="*/ 89517 w 213169"/>
                <a:gd name="connsiteY25" fmla="*/ 198437 h 207779"/>
                <a:gd name="connsiteX26" fmla="*/ 82240 w 213169"/>
                <a:gd name="connsiteY26" fmla="*/ 198437 h 207779"/>
                <a:gd name="connsiteX27" fmla="*/ 58285 w 213169"/>
                <a:gd name="connsiteY27" fmla="*/ 184139 h 207779"/>
                <a:gd name="connsiteX28" fmla="*/ 58285 w 213169"/>
                <a:gd name="connsiteY28" fmla="*/ 130901 h 207779"/>
                <a:gd name="connsiteX29" fmla="*/ 93459 w 213169"/>
                <a:gd name="connsiteY29" fmla="*/ 97437 h 207779"/>
                <a:gd name="connsiteX30" fmla="*/ 148343 w 213169"/>
                <a:gd name="connsiteY30" fmla="*/ 178967 h 207779"/>
                <a:gd name="connsiteX31" fmla="*/ 152892 w 213169"/>
                <a:gd name="connsiteY31" fmla="*/ 189310 h 207779"/>
                <a:gd name="connsiteX32" fmla="*/ 135001 w 213169"/>
                <a:gd name="connsiteY32" fmla="*/ 198437 h 207779"/>
                <a:gd name="connsiteX33" fmla="*/ 135001 w 213169"/>
                <a:gd name="connsiteY33" fmla="*/ 207867 h 207779"/>
                <a:gd name="connsiteX34" fmla="*/ 178363 w 213169"/>
                <a:gd name="connsiteY34" fmla="*/ 206955 h 207779"/>
                <a:gd name="connsiteX35" fmla="*/ 213234 w 213169"/>
                <a:gd name="connsiteY35" fmla="*/ 207867 h 207779"/>
                <a:gd name="connsiteX36" fmla="*/ 213234 w 213169"/>
                <a:gd name="connsiteY36" fmla="*/ 198437 h 207779"/>
                <a:gd name="connsiteX37" fmla="*/ 181395 w 213169"/>
                <a:gd name="connsiteY37" fmla="*/ 183834 h 207779"/>
                <a:gd name="connsiteX38" fmla="*/ 111350 w 213169"/>
                <a:gd name="connsiteY38" fmla="*/ 80401 h 20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3169" h="207779">
                  <a:moveTo>
                    <a:pt x="111350" y="80401"/>
                  </a:moveTo>
                  <a:lnTo>
                    <a:pt x="165931" y="27772"/>
                  </a:lnTo>
                  <a:cubicBezTo>
                    <a:pt x="168356" y="25338"/>
                    <a:pt x="184427" y="9823"/>
                    <a:pt x="208989" y="9519"/>
                  </a:cubicBezTo>
                  <a:lnTo>
                    <a:pt x="208989" y="88"/>
                  </a:lnTo>
                  <a:cubicBezTo>
                    <a:pt x="201105" y="1001"/>
                    <a:pt x="191402" y="1001"/>
                    <a:pt x="183215" y="1001"/>
                  </a:cubicBezTo>
                  <a:cubicBezTo>
                    <a:pt x="172298" y="1001"/>
                    <a:pt x="155014" y="1001"/>
                    <a:pt x="144705" y="88"/>
                  </a:cubicBezTo>
                  <a:lnTo>
                    <a:pt x="144705" y="9519"/>
                  </a:lnTo>
                  <a:cubicBezTo>
                    <a:pt x="156834" y="9823"/>
                    <a:pt x="158653" y="16820"/>
                    <a:pt x="158653" y="19558"/>
                  </a:cubicBezTo>
                  <a:cubicBezTo>
                    <a:pt x="158653" y="24425"/>
                    <a:pt x="155621" y="27468"/>
                    <a:pt x="153195" y="29597"/>
                  </a:cubicBezTo>
                  <a:lnTo>
                    <a:pt x="58285" y="120558"/>
                  </a:lnTo>
                  <a:lnTo>
                    <a:pt x="58285" y="23817"/>
                  </a:lnTo>
                  <a:cubicBezTo>
                    <a:pt x="58285" y="12865"/>
                    <a:pt x="58891" y="9519"/>
                    <a:pt x="82240" y="9519"/>
                  </a:cubicBezTo>
                  <a:lnTo>
                    <a:pt x="89517" y="9519"/>
                  </a:lnTo>
                  <a:lnTo>
                    <a:pt x="89517" y="88"/>
                  </a:lnTo>
                  <a:cubicBezTo>
                    <a:pt x="78904" y="1001"/>
                    <a:pt x="56465" y="1001"/>
                    <a:pt x="44943" y="1001"/>
                  </a:cubicBezTo>
                  <a:cubicBezTo>
                    <a:pt x="33420" y="1001"/>
                    <a:pt x="10678" y="1001"/>
                    <a:pt x="65" y="88"/>
                  </a:cubicBezTo>
                  <a:lnTo>
                    <a:pt x="65" y="9519"/>
                  </a:lnTo>
                  <a:lnTo>
                    <a:pt x="7342" y="9519"/>
                  </a:lnTo>
                  <a:cubicBezTo>
                    <a:pt x="30691" y="9519"/>
                    <a:pt x="31297" y="12865"/>
                    <a:pt x="31297" y="23817"/>
                  </a:cubicBezTo>
                  <a:lnTo>
                    <a:pt x="31297" y="184139"/>
                  </a:lnTo>
                  <a:cubicBezTo>
                    <a:pt x="31297" y="195090"/>
                    <a:pt x="30691" y="198437"/>
                    <a:pt x="7342" y="198437"/>
                  </a:cubicBezTo>
                  <a:lnTo>
                    <a:pt x="65" y="198437"/>
                  </a:lnTo>
                  <a:lnTo>
                    <a:pt x="65" y="207867"/>
                  </a:lnTo>
                  <a:cubicBezTo>
                    <a:pt x="10678" y="206955"/>
                    <a:pt x="33117" y="206955"/>
                    <a:pt x="44639" y="206955"/>
                  </a:cubicBezTo>
                  <a:cubicBezTo>
                    <a:pt x="56162" y="206955"/>
                    <a:pt x="78904" y="206955"/>
                    <a:pt x="89517" y="207867"/>
                  </a:cubicBezTo>
                  <a:lnTo>
                    <a:pt x="89517" y="198437"/>
                  </a:lnTo>
                  <a:lnTo>
                    <a:pt x="82240" y="198437"/>
                  </a:lnTo>
                  <a:cubicBezTo>
                    <a:pt x="58891" y="198437"/>
                    <a:pt x="58285" y="195090"/>
                    <a:pt x="58285" y="184139"/>
                  </a:cubicBezTo>
                  <a:lnTo>
                    <a:pt x="58285" y="130901"/>
                  </a:lnTo>
                  <a:lnTo>
                    <a:pt x="93459" y="97437"/>
                  </a:lnTo>
                  <a:lnTo>
                    <a:pt x="148343" y="178967"/>
                  </a:lnTo>
                  <a:cubicBezTo>
                    <a:pt x="150163" y="181705"/>
                    <a:pt x="152892" y="185660"/>
                    <a:pt x="152892" y="189310"/>
                  </a:cubicBezTo>
                  <a:cubicBezTo>
                    <a:pt x="152892" y="198437"/>
                    <a:pt x="141066" y="198437"/>
                    <a:pt x="135001" y="198437"/>
                  </a:cubicBezTo>
                  <a:lnTo>
                    <a:pt x="135001" y="207867"/>
                  </a:lnTo>
                  <a:cubicBezTo>
                    <a:pt x="145614" y="206955"/>
                    <a:pt x="166840" y="206955"/>
                    <a:pt x="178363" y="206955"/>
                  </a:cubicBezTo>
                  <a:cubicBezTo>
                    <a:pt x="188976" y="206955"/>
                    <a:pt x="200499" y="207259"/>
                    <a:pt x="213234" y="207867"/>
                  </a:cubicBezTo>
                  <a:lnTo>
                    <a:pt x="213234" y="198437"/>
                  </a:lnTo>
                  <a:cubicBezTo>
                    <a:pt x="196860" y="198437"/>
                    <a:pt x="190492" y="197220"/>
                    <a:pt x="181395" y="183834"/>
                  </a:cubicBezTo>
                  <a:lnTo>
                    <a:pt x="111350" y="8040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Freeform: Shape 7">
              <a:extLst>
                <a:ext uri="{FF2B5EF4-FFF2-40B4-BE49-F238E27FC236}">
                  <a16:creationId xmlns:a16="http://schemas.microsoft.com/office/drawing/2014/main" id="{50B905B7-4C96-3F63-7614-49E5064A4EC0}"/>
                </a:ext>
              </a:extLst>
            </p:cNvPr>
            <p:cNvSpPr/>
            <p:nvPr>
              <p:custDataLst>
                <p:tags r:id="rId3"/>
              </p:custDataLst>
            </p:nvPr>
          </p:nvSpPr>
          <p:spPr>
            <a:xfrm>
              <a:off x="3008010" y="4076290"/>
              <a:ext cx="64890" cy="203520"/>
            </a:xfrm>
            <a:custGeom>
              <a:avLst/>
              <a:gdLst>
                <a:gd name="connsiteX0" fmla="*/ 43738 w 64890"/>
                <a:gd name="connsiteY0" fmla="*/ 69145 h 203520"/>
                <a:gd name="connsiteX1" fmla="*/ 1286 w 64890"/>
                <a:gd name="connsiteY1" fmla="*/ 72491 h 203520"/>
                <a:gd name="connsiteX2" fmla="*/ 1286 w 64890"/>
                <a:gd name="connsiteY2" fmla="*/ 81922 h 203520"/>
                <a:gd name="connsiteX3" fmla="*/ 23724 w 64890"/>
                <a:gd name="connsiteY3" fmla="*/ 98654 h 203520"/>
                <a:gd name="connsiteX4" fmla="*/ 23724 w 64890"/>
                <a:gd name="connsiteY4" fmla="*/ 180488 h 203520"/>
                <a:gd name="connsiteX5" fmla="*/ 73 w 64890"/>
                <a:gd name="connsiteY5" fmla="*/ 194178 h 203520"/>
                <a:gd name="connsiteX6" fmla="*/ 73 w 64890"/>
                <a:gd name="connsiteY6" fmla="*/ 203608 h 203520"/>
                <a:gd name="connsiteX7" fmla="*/ 33428 w 64890"/>
                <a:gd name="connsiteY7" fmla="*/ 202696 h 203520"/>
                <a:gd name="connsiteX8" fmla="*/ 64963 w 64890"/>
                <a:gd name="connsiteY8" fmla="*/ 203608 h 203520"/>
                <a:gd name="connsiteX9" fmla="*/ 64963 w 64890"/>
                <a:gd name="connsiteY9" fmla="*/ 194178 h 203520"/>
                <a:gd name="connsiteX10" fmla="*/ 43738 w 64890"/>
                <a:gd name="connsiteY10" fmla="*/ 180792 h 203520"/>
                <a:gd name="connsiteX11" fmla="*/ 43738 w 64890"/>
                <a:gd name="connsiteY11" fmla="*/ 69145 h 203520"/>
                <a:gd name="connsiteX12" fmla="*/ 44950 w 64890"/>
                <a:gd name="connsiteY12" fmla="*/ 16212 h 203520"/>
                <a:gd name="connsiteX13" fmla="*/ 28879 w 64890"/>
                <a:gd name="connsiteY13" fmla="*/ 88 h 203520"/>
                <a:gd name="connsiteX14" fmla="*/ 12808 w 64890"/>
                <a:gd name="connsiteY14" fmla="*/ 16212 h 203520"/>
                <a:gd name="connsiteX15" fmla="*/ 28879 w 64890"/>
                <a:gd name="connsiteY15" fmla="*/ 32335 h 203520"/>
                <a:gd name="connsiteX16" fmla="*/ 44950 w 64890"/>
                <a:gd name="connsiteY16" fmla="*/ 16212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90" h="203520">
                  <a:moveTo>
                    <a:pt x="43738" y="69145"/>
                  </a:moveTo>
                  <a:lnTo>
                    <a:pt x="1286" y="72491"/>
                  </a:lnTo>
                  <a:lnTo>
                    <a:pt x="1286" y="81922"/>
                  </a:lnTo>
                  <a:cubicBezTo>
                    <a:pt x="20995" y="81922"/>
                    <a:pt x="23724" y="83747"/>
                    <a:pt x="23724" y="98654"/>
                  </a:cubicBezTo>
                  <a:lnTo>
                    <a:pt x="23724" y="180488"/>
                  </a:lnTo>
                  <a:cubicBezTo>
                    <a:pt x="23724" y="194178"/>
                    <a:pt x="20389" y="194178"/>
                    <a:pt x="73" y="194178"/>
                  </a:cubicBezTo>
                  <a:lnTo>
                    <a:pt x="73" y="203608"/>
                  </a:lnTo>
                  <a:cubicBezTo>
                    <a:pt x="9776" y="203304"/>
                    <a:pt x="26150" y="202696"/>
                    <a:pt x="33428" y="202696"/>
                  </a:cubicBezTo>
                  <a:cubicBezTo>
                    <a:pt x="44041" y="202696"/>
                    <a:pt x="54654" y="203304"/>
                    <a:pt x="64963" y="203608"/>
                  </a:cubicBezTo>
                  <a:lnTo>
                    <a:pt x="64963" y="194178"/>
                  </a:lnTo>
                  <a:cubicBezTo>
                    <a:pt x="44950" y="194178"/>
                    <a:pt x="43738" y="192657"/>
                    <a:pt x="43738" y="180792"/>
                  </a:cubicBezTo>
                  <a:lnTo>
                    <a:pt x="43738" y="69145"/>
                  </a:lnTo>
                  <a:close/>
                  <a:moveTo>
                    <a:pt x="44950" y="16212"/>
                  </a:moveTo>
                  <a:cubicBezTo>
                    <a:pt x="44950" y="6477"/>
                    <a:pt x="37370" y="88"/>
                    <a:pt x="28879" y="88"/>
                  </a:cubicBezTo>
                  <a:cubicBezTo>
                    <a:pt x="19479" y="88"/>
                    <a:pt x="12808" y="8302"/>
                    <a:pt x="12808" y="16212"/>
                  </a:cubicBezTo>
                  <a:cubicBezTo>
                    <a:pt x="12808" y="24425"/>
                    <a:pt x="19479" y="32335"/>
                    <a:pt x="28879" y="32335"/>
                  </a:cubicBezTo>
                  <a:cubicBezTo>
                    <a:pt x="37370" y="32335"/>
                    <a:pt x="44950" y="25946"/>
                    <a:pt x="44950" y="1621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Freeform: Shape 8">
              <a:extLst>
                <a:ext uri="{FF2B5EF4-FFF2-40B4-BE49-F238E27FC236}">
                  <a16:creationId xmlns:a16="http://schemas.microsoft.com/office/drawing/2014/main" id="{E3662A38-1E9E-4783-5959-E41CCED084D9}"/>
                </a:ext>
              </a:extLst>
            </p:cNvPr>
            <p:cNvSpPr/>
            <p:nvPr>
              <p:custDataLst>
                <p:tags r:id="rId4"/>
              </p:custDataLst>
            </p:nvPr>
          </p:nvSpPr>
          <p:spPr>
            <a:xfrm>
              <a:off x="3091937" y="4145347"/>
              <a:ext cx="152523" cy="134463"/>
            </a:xfrm>
            <a:custGeom>
              <a:avLst/>
              <a:gdLst>
                <a:gd name="connsiteX0" fmla="*/ 23727 w 152523"/>
                <a:gd name="connsiteY0" fmla="*/ 29901 h 134463"/>
                <a:gd name="connsiteX1" fmla="*/ 23727 w 152523"/>
                <a:gd name="connsiteY1" fmla="*/ 111431 h 134463"/>
                <a:gd name="connsiteX2" fmla="*/ 75 w 152523"/>
                <a:gd name="connsiteY2" fmla="*/ 125121 h 134463"/>
                <a:gd name="connsiteX3" fmla="*/ 75 w 152523"/>
                <a:gd name="connsiteY3" fmla="*/ 134552 h 134463"/>
                <a:gd name="connsiteX4" fmla="*/ 34340 w 152523"/>
                <a:gd name="connsiteY4" fmla="*/ 133639 h 134463"/>
                <a:gd name="connsiteX5" fmla="*/ 68302 w 152523"/>
                <a:gd name="connsiteY5" fmla="*/ 134552 h 134463"/>
                <a:gd name="connsiteX6" fmla="*/ 68302 w 152523"/>
                <a:gd name="connsiteY6" fmla="*/ 125121 h 134463"/>
                <a:gd name="connsiteX7" fmla="*/ 44650 w 152523"/>
                <a:gd name="connsiteY7" fmla="*/ 111431 h 134463"/>
                <a:gd name="connsiteX8" fmla="*/ 44650 w 152523"/>
                <a:gd name="connsiteY8" fmla="*/ 55455 h 134463"/>
                <a:gd name="connsiteX9" fmla="*/ 85586 w 152523"/>
                <a:gd name="connsiteY9" fmla="*/ 6781 h 134463"/>
                <a:gd name="connsiteX10" fmla="*/ 108025 w 152523"/>
                <a:gd name="connsiteY10" fmla="*/ 40549 h 134463"/>
                <a:gd name="connsiteX11" fmla="*/ 108025 w 152523"/>
                <a:gd name="connsiteY11" fmla="*/ 111431 h 134463"/>
                <a:gd name="connsiteX12" fmla="*/ 84373 w 152523"/>
                <a:gd name="connsiteY12" fmla="*/ 125121 h 134463"/>
                <a:gd name="connsiteX13" fmla="*/ 84373 w 152523"/>
                <a:gd name="connsiteY13" fmla="*/ 134552 h 134463"/>
                <a:gd name="connsiteX14" fmla="*/ 118638 w 152523"/>
                <a:gd name="connsiteY14" fmla="*/ 133639 h 134463"/>
                <a:gd name="connsiteX15" fmla="*/ 152599 w 152523"/>
                <a:gd name="connsiteY15" fmla="*/ 134552 h 134463"/>
                <a:gd name="connsiteX16" fmla="*/ 152599 w 152523"/>
                <a:gd name="connsiteY16" fmla="*/ 125121 h 134463"/>
                <a:gd name="connsiteX17" fmla="*/ 128947 w 152523"/>
                <a:gd name="connsiteY17" fmla="*/ 115994 h 134463"/>
                <a:gd name="connsiteX18" fmla="*/ 128947 w 152523"/>
                <a:gd name="connsiteY18" fmla="*/ 57889 h 134463"/>
                <a:gd name="connsiteX19" fmla="*/ 119547 w 152523"/>
                <a:gd name="connsiteY19" fmla="*/ 11344 h 134463"/>
                <a:gd name="connsiteX20" fmla="*/ 87708 w 152523"/>
                <a:gd name="connsiteY20" fmla="*/ 88 h 134463"/>
                <a:gd name="connsiteX21" fmla="*/ 42831 w 152523"/>
                <a:gd name="connsiteY21" fmla="*/ 32031 h 134463"/>
                <a:gd name="connsiteX22" fmla="*/ 42831 w 152523"/>
                <a:gd name="connsiteY22" fmla="*/ 88 h 134463"/>
                <a:gd name="connsiteX23" fmla="*/ 75 w 152523"/>
                <a:gd name="connsiteY23" fmla="*/ 3435 h 134463"/>
                <a:gd name="connsiteX24" fmla="*/ 75 w 152523"/>
                <a:gd name="connsiteY24" fmla="*/ 12865 h 134463"/>
                <a:gd name="connsiteX25" fmla="*/ 23727 w 152523"/>
                <a:gd name="connsiteY25" fmla="*/ 29901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23" h="134463">
                  <a:moveTo>
                    <a:pt x="23727" y="29901"/>
                  </a:moveTo>
                  <a:lnTo>
                    <a:pt x="23727" y="111431"/>
                  </a:lnTo>
                  <a:cubicBezTo>
                    <a:pt x="23727" y="125121"/>
                    <a:pt x="20392" y="125121"/>
                    <a:pt x="75" y="125121"/>
                  </a:cubicBezTo>
                  <a:lnTo>
                    <a:pt x="75" y="134552"/>
                  </a:lnTo>
                  <a:cubicBezTo>
                    <a:pt x="10688" y="134247"/>
                    <a:pt x="26153" y="133639"/>
                    <a:pt x="34340" y="133639"/>
                  </a:cubicBezTo>
                  <a:cubicBezTo>
                    <a:pt x="42224" y="133639"/>
                    <a:pt x="57992" y="134247"/>
                    <a:pt x="68302" y="134552"/>
                  </a:cubicBezTo>
                  <a:lnTo>
                    <a:pt x="68302" y="125121"/>
                  </a:lnTo>
                  <a:cubicBezTo>
                    <a:pt x="47986" y="125121"/>
                    <a:pt x="44650" y="125121"/>
                    <a:pt x="44650" y="111431"/>
                  </a:cubicBezTo>
                  <a:lnTo>
                    <a:pt x="44650" y="55455"/>
                  </a:lnTo>
                  <a:cubicBezTo>
                    <a:pt x="44650" y="23817"/>
                    <a:pt x="66179" y="6781"/>
                    <a:pt x="85586" y="6781"/>
                  </a:cubicBezTo>
                  <a:cubicBezTo>
                    <a:pt x="104689" y="6781"/>
                    <a:pt x="108025" y="23209"/>
                    <a:pt x="108025" y="40549"/>
                  </a:cubicBezTo>
                  <a:lnTo>
                    <a:pt x="108025" y="111431"/>
                  </a:lnTo>
                  <a:cubicBezTo>
                    <a:pt x="108025" y="125121"/>
                    <a:pt x="104689" y="125121"/>
                    <a:pt x="84373" y="125121"/>
                  </a:cubicBezTo>
                  <a:lnTo>
                    <a:pt x="84373" y="134552"/>
                  </a:lnTo>
                  <a:cubicBezTo>
                    <a:pt x="94986" y="134247"/>
                    <a:pt x="110450" y="133639"/>
                    <a:pt x="118638" y="133639"/>
                  </a:cubicBezTo>
                  <a:cubicBezTo>
                    <a:pt x="126521" y="133639"/>
                    <a:pt x="142289" y="134247"/>
                    <a:pt x="152599" y="134552"/>
                  </a:cubicBezTo>
                  <a:lnTo>
                    <a:pt x="152599" y="125121"/>
                  </a:lnTo>
                  <a:cubicBezTo>
                    <a:pt x="136831" y="125121"/>
                    <a:pt x="129251" y="125121"/>
                    <a:pt x="128947" y="115994"/>
                  </a:cubicBezTo>
                  <a:lnTo>
                    <a:pt x="128947" y="57889"/>
                  </a:lnTo>
                  <a:cubicBezTo>
                    <a:pt x="128947" y="31727"/>
                    <a:pt x="128947" y="22296"/>
                    <a:pt x="119547" y="11344"/>
                  </a:cubicBezTo>
                  <a:cubicBezTo>
                    <a:pt x="115302" y="6172"/>
                    <a:pt x="105296" y="88"/>
                    <a:pt x="87708" y="88"/>
                  </a:cubicBezTo>
                  <a:cubicBezTo>
                    <a:pt x="65573" y="88"/>
                    <a:pt x="51321" y="13169"/>
                    <a:pt x="42831" y="32031"/>
                  </a:cubicBezTo>
                  <a:lnTo>
                    <a:pt x="42831" y="88"/>
                  </a:lnTo>
                  <a:lnTo>
                    <a:pt x="75" y="3435"/>
                  </a:lnTo>
                  <a:lnTo>
                    <a:pt x="75" y="12865"/>
                  </a:lnTo>
                  <a:cubicBezTo>
                    <a:pt x="21301" y="12865"/>
                    <a:pt x="23727" y="14995"/>
                    <a:pt x="23727" y="2990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Freeform: Shape 9">
              <a:extLst>
                <a:ext uri="{FF2B5EF4-FFF2-40B4-BE49-F238E27FC236}">
                  <a16:creationId xmlns:a16="http://schemas.microsoft.com/office/drawing/2014/main" id="{0F11BDEB-D79B-2D66-61A2-42C467BE379D}"/>
                </a:ext>
              </a:extLst>
            </p:cNvPr>
            <p:cNvSpPr/>
            <p:nvPr>
              <p:custDataLst>
                <p:tags r:id="rId5"/>
              </p:custDataLst>
            </p:nvPr>
          </p:nvSpPr>
          <p:spPr>
            <a:xfrm>
              <a:off x="3259185" y="4143522"/>
              <a:ext cx="117349" cy="139635"/>
            </a:xfrm>
            <a:custGeom>
              <a:avLst/>
              <a:gdLst>
                <a:gd name="connsiteX0" fmla="*/ 25552 w 117349"/>
                <a:gd name="connsiteY0" fmla="*/ 59714 h 139635"/>
                <a:gd name="connsiteX1" fmla="*/ 63152 w 117349"/>
                <a:gd name="connsiteY1" fmla="*/ 6781 h 139635"/>
                <a:gd name="connsiteX2" fmla="*/ 97417 w 117349"/>
                <a:gd name="connsiteY2" fmla="*/ 59714 h 139635"/>
                <a:gd name="connsiteX3" fmla="*/ 25552 w 117349"/>
                <a:gd name="connsiteY3" fmla="*/ 59714 h 139635"/>
                <a:gd name="connsiteX4" fmla="*/ 25249 w 117349"/>
                <a:gd name="connsiteY4" fmla="*/ 66103 h 139635"/>
                <a:gd name="connsiteX5" fmla="*/ 109849 w 117349"/>
                <a:gd name="connsiteY5" fmla="*/ 66103 h 139635"/>
                <a:gd name="connsiteX6" fmla="*/ 117430 w 117349"/>
                <a:gd name="connsiteY6" fmla="*/ 59714 h 139635"/>
                <a:gd name="connsiteX7" fmla="*/ 63152 w 117349"/>
                <a:gd name="connsiteY7" fmla="*/ 88 h 139635"/>
                <a:gd name="connsiteX8" fmla="*/ 81 w 117349"/>
                <a:gd name="connsiteY8" fmla="*/ 69449 h 139635"/>
                <a:gd name="connsiteX9" fmla="*/ 66791 w 117349"/>
                <a:gd name="connsiteY9" fmla="*/ 139723 h 139635"/>
                <a:gd name="connsiteX10" fmla="*/ 117430 w 117349"/>
                <a:gd name="connsiteY10" fmla="*/ 100175 h 139635"/>
                <a:gd name="connsiteX11" fmla="*/ 113488 w 117349"/>
                <a:gd name="connsiteY11" fmla="*/ 96525 h 139635"/>
                <a:gd name="connsiteX12" fmla="*/ 109546 w 117349"/>
                <a:gd name="connsiteY12" fmla="*/ 100784 h 139635"/>
                <a:gd name="connsiteX13" fmla="*/ 68611 w 117349"/>
                <a:gd name="connsiteY13" fmla="*/ 132118 h 139635"/>
                <a:gd name="connsiteX14" fmla="*/ 34346 w 117349"/>
                <a:gd name="connsiteY14" fmla="*/ 111735 h 139635"/>
                <a:gd name="connsiteX15" fmla="*/ 25249 w 117349"/>
                <a:gd name="connsiteY15" fmla="*/ 66103 h 13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349" h="139635">
                  <a:moveTo>
                    <a:pt x="25552" y="59714"/>
                  </a:moveTo>
                  <a:cubicBezTo>
                    <a:pt x="27372" y="14386"/>
                    <a:pt x="52843" y="6781"/>
                    <a:pt x="63152" y="6781"/>
                  </a:cubicBezTo>
                  <a:cubicBezTo>
                    <a:pt x="94385" y="6781"/>
                    <a:pt x="97417" y="47850"/>
                    <a:pt x="97417" y="59714"/>
                  </a:cubicBezTo>
                  <a:lnTo>
                    <a:pt x="25552" y="59714"/>
                  </a:lnTo>
                  <a:close/>
                  <a:moveTo>
                    <a:pt x="25249" y="66103"/>
                  </a:moveTo>
                  <a:lnTo>
                    <a:pt x="109849" y="66103"/>
                  </a:lnTo>
                  <a:cubicBezTo>
                    <a:pt x="116521" y="66103"/>
                    <a:pt x="117430" y="66103"/>
                    <a:pt x="117430" y="59714"/>
                  </a:cubicBezTo>
                  <a:cubicBezTo>
                    <a:pt x="117430" y="29597"/>
                    <a:pt x="101056" y="88"/>
                    <a:pt x="63152" y="88"/>
                  </a:cubicBezTo>
                  <a:cubicBezTo>
                    <a:pt x="27978" y="88"/>
                    <a:pt x="81" y="31422"/>
                    <a:pt x="81" y="69449"/>
                  </a:cubicBezTo>
                  <a:cubicBezTo>
                    <a:pt x="81" y="110214"/>
                    <a:pt x="31920" y="139723"/>
                    <a:pt x="66791" y="139723"/>
                  </a:cubicBezTo>
                  <a:cubicBezTo>
                    <a:pt x="103785" y="139723"/>
                    <a:pt x="117430" y="105955"/>
                    <a:pt x="117430" y="100175"/>
                  </a:cubicBezTo>
                  <a:cubicBezTo>
                    <a:pt x="117430" y="97133"/>
                    <a:pt x="115004" y="96525"/>
                    <a:pt x="113488" y="96525"/>
                  </a:cubicBezTo>
                  <a:cubicBezTo>
                    <a:pt x="110759" y="96525"/>
                    <a:pt x="110153" y="98350"/>
                    <a:pt x="109546" y="100784"/>
                  </a:cubicBezTo>
                  <a:cubicBezTo>
                    <a:pt x="98933" y="132118"/>
                    <a:pt x="71643" y="132118"/>
                    <a:pt x="68611" y="132118"/>
                  </a:cubicBezTo>
                  <a:cubicBezTo>
                    <a:pt x="53449" y="132118"/>
                    <a:pt x="41320" y="122991"/>
                    <a:pt x="34346" y="111735"/>
                  </a:cubicBezTo>
                  <a:cubicBezTo>
                    <a:pt x="25249" y="97133"/>
                    <a:pt x="25249" y="77055"/>
                    <a:pt x="25249" y="6610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Freeform: Shape 10">
              <a:extLst>
                <a:ext uri="{FF2B5EF4-FFF2-40B4-BE49-F238E27FC236}">
                  <a16:creationId xmlns:a16="http://schemas.microsoft.com/office/drawing/2014/main" id="{79C1A4A0-DE2F-1888-47C9-57F4F3423C5E}"/>
                </a:ext>
              </a:extLst>
            </p:cNvPr>
            <p:cNvSpPr/>
            <p:nvPr>
              <p:custDataLst>
                <p:tags r:id="rId6"/>
              </p:custDataLst>
            </p:nvPr>
          </p:nvSpPr>
          <p:spPr>
            <a:xfrm>
              <a:off x="3391224" y="4092718"/>
              <a:ext cx="94910" cy="190439"/>
            </a:xfrm>
            <a:custGeom>
              <a:avLst/>
              <a:gdLst>
                <a:gd name="connsiteX0" fmla="*/ 46783 w 94910"/>
                <a:gd name="connsiteY0" fmla="*/ 65495 h 190439"/>
                <a:gd name="connsiteX1" fmla="*/ 90144 w 94910"/>
                <a:gd name="connsiteY1" fmla="*/ 65495 h 190439"/>
                <a:gd name="connsiteX2" fmla="*/ 90144 w 94910"/>
                <a:gd name="connsiteY2" fmla="*/ 56064 h 190439"/>
                <a:gd name="connsiteX3" fmla="*/ 46783 w 94910"/>
                <a:gd name="connsiteY3" fmla="*/ 56064 h 190439"/>
                <a:gd name="connsiteX4" fmla="*/ 46783 w 94910"/>
                <a:gd name="connsiteY4" fmla="*/ 88 h 190439"/>
                <a:gd name="connsiteX5" fmla="*/ 39202 w 94910"/>
                <a:gd name="connsiteY5" fmla="*/ 88 h 190439"/>
                <a:gd name="connsiteX6" fmla="*/ 85 w 94910"/>
                <a:gd name="connsiteY6" fmla="*/ 58802 h 190439"/>
                <a:gd name="connsiteX7" fmla="*/ 85 w 94910"/>
                <a:gd name="connsiteY7" fmla="*/ 65495 h 190439"/>
                <a:gd name="connsiteX8" fmla="*/ 25860 w 94910"/>
                <a:gd name="connsiteY8" fmla="*/ 65495 h 190439"/>
                <a:gd name="connsiteX9" fmla="*/ 25860 w 94910"/>
                <a:gd name="connsiteY9" fmla="*/ 149458 h 190439"/>
                <a:gd name="connsiteX10" fmla="*/ 64976 w 94910"/>
                <a:gd name="connsiteY10" fmla="*/ 190527 h 190439"/>
                <a:gd name="connsiteX11" fmla="*/ 94996 w 94910"/>
                <a:gd name="connsiteY11" fmla="*/ 149458 h 190439"/>
                <a:gd name="connsiteX12" fmla="*/ 94996 w 94910"/>
                <a:gd name="connsiteY12" fmla="*/ 132118 h 190439"/>
                <a:gd name="connsiteX13" fmla="*/ 87415 w 94910"/>
                <a:gd name="connsiteY13" fmla="*/ 132118 h 190439"/>
                <a:gd name="connsiteX14" fmla="*/ 87415 w 94910"/>
                <a:gd name="connsiteY14" fmla="*/ 148850 h 190439"/>
                <a:gd name="connsiteX15" fmla="*/ 67099 w 94910"/>
                <a:gd name="connsiteY15" fmla="*/ 182922 h 190439"/>
                <a:gd name="connsiteX16" fmla="*/ 46783 w 94910"/>
                <a:gd name="connsiteY16" fmla="*/ 150067 h 190439"/>
                <a:gd name="connsiteX17" fmla="*/ 46783 w 94910"/>
                <a:gd name="connsiteY17" fmla="*/ 65495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10" h="190439">
                  <a:moveTo>
                    <a:pt x="46783" y="65495"/>
                  </a:moveTo>
                  <a:lnTo>
                    <a:pt x="90144" y="65495"/>
                  </a:lnTo>
                  <a:lnTo>
                    <a:pt x="90144" y="56064"/>
                  </a:lnTo>
                  <a:lnTo>
                    <a:pt x="46783" y="56064"/>
                  </a:lnTo>
                  <a:lnTo>
                    <a:pt x="46783" y="88"/>
                  </a:lnTo>
                  <a:lnTo>
                    <a:pt x="39202" y="88"/>
                  </a:lnTo>
                  <a:cubicBezTo>
                    <a:pt x="38899" y="25034"/>
                    <a:pt x="29802" y="57585"/>
                    <a:pt x="85" y="58802"/>
                  </a:cubicBezTo>
                  <a:lnTo>
                    <a:pt x="85" y="65495"/>
                  </a:lnTo>
                  <a:lnTo>
                    <a:pt x="25860" y="65495"/>
                  </a:lnTo>
                  <a:lnTo>
                    <a:pt x="25860" y="149458"/>
                  </a:lnTo>
                  <a:cubicBezTo>
                    <a:pt x="25860" y="186877"/>
                    <a:pt x="54060" y="190527"/>
                    <a:pt x="64976" y="190527"/>
                  </a:cubicBezTo>
                  <a:cubicBezTo>
                    <a:pt x="86505" y="190527"/>
                    <a:pt x="94996" y="168928"/>
                    <a:pt x="94996" y="149458"/>
                  </a:cubicBezTo>
                  <a:lnTo>
                    <a:pt x="94996" y="132118"/>
                  </a:lnTo>
                  <a:lnTo>
                    <a:pt x="87415" y="132118"/>
                  </a:lnTo>
                  <a:lnTo>
                    <a:pt x="87415" y="148850"/>
                  </a:lnTo>
                  <a:cubicBezTo>
                    <a:pt x="87415" y="171362"/>
                    <a:pt x="78318" y="182922"/>
                    <a:pt x="67099" y="182922"/>
                  </a:cubicBezTo>
                  <a:cubicBezTo>
                    <a:pt x="46783" y="182922"/>
                    <a:pt x="46783" y="155238"/>
                    <a:pt x="46783" y="150067"/>
                  </a:cubicBezTo>
                  <a:lnTo>
                    <a:pt x="46783" y="6549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A2C57D19-1EE9-FB99-BE8A-09B3542C3AF4}"/>
                </a:ext>
              </a:extLst>
            </p:cNvPr>
            <p:cNvSpPr/>
            <p:nvPr>
              <p:custDataLst>
                <p:tags r:id="rId7"/>
              </p:custDataLst>
            </p:nvPr>
          </p:nvSpPr>
          <p:spPr>
            <a:xfrm>
              <a:off x="3513391" y="4076290"/>
              <a:ext cx="64890" cy="203520"/>
            </a:xfrm>
            <a:custGeom>
              <a:avLst/>
              <a:gdLst>
                <a:gd name="connsiteX0" fmla="*/ 43754 w 64890"/>
                <a:gd name="connsiteY0" fmla="*/ 69145 h 203520"/>
                <a:gd name="connsiteX1" fmla="*/ 1302 w 64890"/>
                <a:gd name="connsiteY1" fmla="*/ 72491 h 203520"/>
                <a:gd name="connsiteX2" fmla="*/ 1302 w 64890"/>
                <a:gd name="connsiteY2" fmla="*/ 81922 h 203520"/>
                <a:gd name="connsiteX3" fmla="*/ 23741 w 64890"/>
                <a:gd name="connsiteY3" fmla="*/ 98654 h 203520"/>
                <a:gd name="connsiteX4" fmla="*/ 23741 w 64890"/>
                <a:gd name="connsiteY4" fmla="*/ 180488 h 203520"/>
                <a:gd name="connsiteX5" fmla="*/ 89 w 64890"/>
                <a:gd name="connsiteY5" fmla="*/ 194178 h 203520"/>
                <a:gd name="connsiteX6" fmla="*/ 89 w 64890"/>
                <a:gd name="connsiteY6" fmla="*/ 203608 h 203520"/>
                <a:gd name="connsiteX7" fmla="*/ 33444 w 64890"/>
                <a:gd name="connsiteY7" fmla="*/ 202696 h 203520"/>
                <a:gd name="connsiteX8" fmla="*/ 64980 w 64890"/>
                <a:gd name="connsiteY8" fmla="*/ 203608 h 203520"/>
                <a:gd name="connsiteX9" fmla="*/ 64980 w 64890"/>
                <a:gd name="connsiteY9" fmla="*/ 194178 h 203520"/>
                <a:gd name="connsiteX10" fmla="*/ 43754 w 64890"/>
                <a:gd name="connsiteY10" fmla="*/ 180792 h 203520"/>
                <a:gd name="connsiteX11" fmla="*/ 43754 w 64890"/>
                <a:gd name="connsiteY11" fmla="*/ 69145 h 203520"/>
                <a:gd name="connsiteX12" fmla="*/ 44967 w 64890"/>
                <a:gd name="connsiteY12" fmla="*/ 16212 h 203520"/>
                <a:gd name="connsiteX13" fmla="*/ 28896 w 64890"/>
                <a:gd name="connsiteY13" fmla="*/ 88 h 203520"/>
                <a:gd name="connsiteX14" fmla="*/ 12825 w 64890"/>
                <a:gd name="connsiteY14" fmla="*/ 16212 h 203520"/>
                <a:gd name="connsiteX15" fmla="*/ 28896 w 64890"/>
                <a:gd name="connsiteY15" fmla="*/ 32335 h 203520"/>
                <a:gd name="connsiteX16" fmla="*/ 44967 w 64890"/>
                <a:gd name="connsiteY16" fmla="*/ 16212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90" h="203520">
                  <a:moveTo>
                    <a:pt x="43754" y="69145"/>
                  </a:moveTo>
                  <a:lnTo>
                    <a:pt x="1302" y="72491"/>
                  </a:lnTo>
                  <a:lnTo>
                    <a:pt x="1302" y="81922"/>
                  </a:lnTo>
                  <a:cubicBezTo>
                    <a:pt x="21012" y="81922"/>
                    <a:pt x="23741" y="83747"/>
                    <a:pt x="23741" y="98654"/>
                  </a:cubicBezTo>
                  <a:lnTo>
                    <a:pt x="23741" y="180488"/>
                  </a:lnTo>
                  <a:cubicBezTo>
                    <a:pt x="23741" y="194178"/>
                    <a:pt x="20406" y="194178"/>
                    <a:pt x="89" y="194178"/>
                  </a:cubicBezTo>
                  <a:lnTo>
                    <a:pt x="89" y="203608"/>
                  </a:lnTo>
                  <a:cubicBezTo>
                    <a:pt x="9793" y="203304"/>
                    <a:pt x="26167" y="202696"/>
                    <a:pt x="33444" y="202696"/>
                  </a:cubicBezTo>
                  <a:cubicBezTo>
                    <a:pt x="44057" y="202696"/>
                    <a:pt x="54670" y="203304"/>
                    <a:pt x="64980" y="203608"/>
                  </a:cubicBezTo>
                  <a:lnTo>
                    <a:pt x="64980" y="194178"/>
                  </a:lnTo>
                  <a:cubicBezTo>
                    <a:pt x="44967" y="194178"/>
                    <a:pt x="43754" y="192657"/>
                    <a:pt x="43754" y="180792"/>
                  </a:cubicBezTo>
                  <a:lnTo>
                    <a:pt x="43754" y="69145"/>
                  </a:lnTo>
                  <a:close/>
                  <a:moveTo>
                    <a:pt x="44967" y="16212"/>
                  </a:moveTo>
                  <a:cubicBezTo>
                    <a:pt x="44967" y="6477"/>
                    <a:pt x="37386" y="88"/>
                    <a:pt x="28896" y="88"/>
                  </a:cubicBezTo>
                  <a:cubicBezTo>
                    <a:pt x="19496" y="88"/>
                    <a:pt x="12825" y="8302"/>
                    <a:pt x="12825" y="16212"/>
                  </a:cubicBezTo>
                  <a:cubicBezTo>
                    <a:pt x="12825" y="24425"/>
                    <a:pt x="19496" y="32335"/>
                    <a:pt x="28896" y="32335"/>
                  </a:cubicBezTo>
                  <a:cubicBezTo>
                    <a:pt x="37386" y="32335"/>
                    <a:pt x="44967" y="25946"/>
                    <a:pt x="44967" y="1621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15505872-739C-AF7A-6DCE-86FA84A07434}"/>
                </a:ext>
              </a:extLst>
            </p:cNvPr>
            <p:cNvSpPr/>
            <p:nvPr>
              <p:custDataLst>
                <p:tags r:id="rId8"/>
              </p:custDataLst>
            </p:nvPr>
          </p:nvSpPr>
          <p:spPr>
            <a:xfrm>
              <a:off x="3597925" y="4143522"/>
              <a:ext cx="115529" cy="139635"/>
            </a:xfrm>
            <a:custGeom>
              <a:avLst/>
              <a:gdLst>
                <a:gd name="connsiteX0" fmla="*/ 25260 w 115529"/>
                <a:gd name="connsiteY0" fmla="*/ 70058 h 139635"/>
                <a:gd name="connsiteX1" fmla="*/ 66196 w 115529"/>
                <a:gd name="connsiteY1" fmla="*/ 7694 h 139635"/>
                <a:gd name="connsiteX2" fmla="*/ 98641 w 115529"/>
                <a:gd name="connsiteY2" fmla="*/ 18950 h 139635"/>
                <a:gd name="connsiteX3" fmla="*/ 84389 w 115529"/>
                <a:gd name="connsiteY3" fmla="*/ 32943 h 139635"/>
                <a:gd name="connsiteX4" fmla="*/ 98338 w 115529"/>
                <a:gd name="connsiteY4" fmla="*/ 46937 h 139635"/>
                <a:gd name="connsiteX5" fmla="*/ 112286 w 115529"/>
                <a:gd name="connsiteY5" fmla="*/ 32639 h 139635"/>
                <a:gd name="connsiteX6" fmla="*/ 65893 w 115529"/>
                <a:gd name="connsiteY6" fmla="*/ 88 h 139635"/>
                <a:gd name="connsiteX7" fmla="*/ 92 w 115529"/>
                <a:gd name="connsiteY7" fmla="*/ 70666 h 139635"/>
                <a:gd name="connsiteX8" fmla="*/ 65286 w 115529"/>
                <a:gd name="connsiteY8" fmla="*/ 139723 h 139635"/>
                <a:gd name="connsiteX9" fmla="*/ 115622 w 115529"/>
                <a:gd name="connsiteY9" fmla="*/ 100175 h 139635"/>
                <a:gd name="connsiteX10" fmla="*/ 111680 w 115529"/>
                <a:gd name="connsiteY10" fmla="*/ 97133 h 139635"/>
                <a:gd name="connsiteX11" fmla="*/ 107738 w 115529"/>
                <a:gd name="connsiteY11" fmla="*/ 100175 h 139635"/>
                <a:gd name="connsiteX12" fmla="*/ 68015 w 115529"/>
                <a:gd name="connsiteY12" fmla="*/ 132118 h 139635"/>
                <a:gd name="connsiteX13" fmla="*/ 25260 w 115529"/>
                <a:gd name="connsiteY13" fmla="*/ 70058 h 13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529" h="139635">
                  <a:moveTo>
                    <a:pt x="25260" y="70058"/>
                  </a:moveTo>
                  <a:cubicBezTo>
                    <a:pt x="25260" y="20471"/>
                    <a:pt x="50125" y="7694"/>
                    <a:pt x="66196" y="7694"/>
                  </a:cubicBezTo>
                  <a:cubicBezTo>
                    <a:pt x="68925" y="7694"/>
                    <a:pt x="88028" y="7998"/>
                    <a:pt x="98641" y="18950"/>
                  </a:cubicBezTo>
                  <a:cubicBezTo>
                    <a:pt x="86209" y="19862"/>
                    <a:pt x="84389" y="28989"/>
                    <a:pt x="84389" y="32943"/>
                  </a:cubicBezTo>
                  <a:cubicBezTo>
                    <a:pt x="84389" y="40853"/>
                    <a:pt x="89848" y="46937"/>
                    <a:pt x="98338" y="46937"/>
                  </a:cubicBezTo>
                  <a:cubicBezTo>
                    <a:pt x="106222" y="46937"/>
                    <a:pt x="112286" y="41766"/>
                    <a:pt x="112286" y="32639"/>
                  </a:cubicBezTo>
                  <a:cubicBezTo>
                    <a:pt x="112286" y="11953"/>
                    <a:pt x="89241" y="88"/>
                    <a:pt x="65893" y="88"/>
                  </a:cubicBezTo>
                  <a:cubicBezTo>
                    <a:pt x="27989" y="88"/>
                    <a:pt x="92" y="32943"/>
                    <a:pt x="92" y="70666"/>
                  </a:cubicBezTo>
                  <a:cubicBezTo>
                    <a:pt x="92" y="109606"/>
                    <a:pt x="30112" y="139723"/>
                    <a:pt x="65286" y="139723"/>
                  </a:cubicBezTo>
                  <a:cubicBezTo>
                    <a:pt x="105919" y="139723"/>
                    <a:pt x="115622" y="103217"/>
                    <a:pt x="115622" y="100175"/>
                  </a:cubicBezTo>
                  <a:cubicBezTo>
                    <a:pt x="115622" y="97133"/>
                    <a:pt x="112590" y="97133"/>
                    <a:pt x="111680" y="97133"/>
                  </a:cubicBezTo>
                  <a:cubicBezTo>
                    <a:pt x="108951" y="97133"/>
                    <a:pt x="108344" y="98350"/>
                    <a:pt x="107738" y="100175"/>
                  </a:cubicBezTo>
                  <a:cubicBezTo>
                    <a:pt x="98944" y="128467"/>
                    <a:pt x="79235" y="132118"/>
                    <a:pt x="68015" y="132118"/>
                  </a:cubicBezTo>
                  <a:cubicBezTo>
                    <a:pt x="51944" y="132118"/>
                    <a:pt x="25260" y="119037"/>
                    <a:pt x="25260" y="70058"/>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7882DE3A-1F41-6325-9CA6-91554A2B49A3}"/>
                </a:ext>
              </a:extLst>
            </p:cNvPr>
            <p:cNvSpPr/>
            <p:nvPr>
              <p:custDataLst>
                <p:tags r:id="rId9"/>
              </p:custDataLst>
            </p:nvPr>
          </p:nvSpPr>
          <p:spPr>
            <a:xfrm>
              <a:off x="3748461" y="4148694"/>
              <a:ext cx="32142" cy="131116"/>
            </a:xfrm>
            <a:custGeom>
              <a:avLst/>
              <a:gdLst>
                <a:gd name="connsiteX0" fmla="*/ 32239 w 32142"/>
                <a:gd name="connsiteY0" fmla="*/ 16212 h 131116"/>
                <a:gd name="connsiteX1" fmla="*/ 16168 w 32142"/>
                <a:gd name="connsiteY1" fmla="*/ 88 h 131116"/>
                <a:gd name="connsiteX2" fmla="*/ 97 w 32142"/>
                <a:gd name="connsiteY2" fmla="*/ 16212 h 131116"/>
                <a:gd name="connsiteX3" fmla="*/ 16168 w 32142"/>
                <a:gd name="connsiteY3" fmla="*/ 32335 h 131116"/>
                <a:gd name="connsiteX4" fmla="*/ 32239 w 32142"/>
                <a:gd name="connsiteY4" fmla="*/ 16212 h 131116"/>
                <a:gd name="connsiteX5" fmla="*/ 32239 w 32142"/>
                <a:gd name="connsiteY5" fmla="*/ 115082 h 131116"/>
                <a:gd name="connsiteX6" fmla="*/ 16168 w 32142"/>
                <a:gd name="connsiteY6" fmla="*/ 98958 h 131116"/>
                <a:gd name="connsiteX7" fmla="*/ 97 w 32142"/>
                <a:gd name="connsiteY7" fmla="*/ 115082 h 131116"/>
                <a:gd name="connsiteX8" fmla="*/ 16168 w 32142"/>
                <a:gd name="connsiteY8" fmla="*/ 131205 h 131116"/>
                <a:gd name="connsiteX9" fmla="*/ 32239 w 32142"/>
                <a:gd name="connsiteY9" fmla="*/ 115082 h 13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42" h="131116">
                  <a:moveTo>
                    <a:pt x="32239" y="16212"/>
                  </a:moveTo>
                  <a:cubicBezTo>
                    <a:pt x="32239" y="7389"/>
                    <a:pt x="24961" y="88"/>
                    <a:pt x="16168" y="88"/>
                  </a:cubicBezTo>
                  <a:cubicBezTo>
                    <a:pt x="7374" y="88"/>
                    <a:pt x="97" y="7389"/>
                    <a:pt x="97" y="16212"/>
                  </a:cubicBezTo>
                  <a:cubicBezTo>
                    <a:pt x="97" y="25034"/>
                    <a:pt x="7374" y="32335"/>
                    <a:pt x="16168" y="32335"/>
                  </a:cubicBezTo>
                  <a:cubicBezTo>
                    <a:pt x="24961" y="32335"/>
                    <a:pt x="32239" y="25034"/>
                    <a:pt x="32239" y="16212"/>
                  </a:cubicBezTo>
                  <a:close/>
                  <a:moveTo>
                    <a:pt x="32239" y="115082"/>
                  </a:moveTo>
                  <a:cubicBezTo>
                    <a:pt x="32239" y="106259"/>
                    <a:pt x="24961" y="98958"/>
                    <a:pt x="16168" y="98958"/>
                  </a:cubicBezTo>
                  <a:cubicBezTo>
                    <a:pt x="7374" y="98958"/>
                    <a:pt x="97" y="106259"/>
                    <a:pt x="97" y="115082"/>
                  </a:cubicBezTo>
                  <a:cubicBezTo>
                    <a:pt x="97" y="123904"/>
                    <a:pt x="7374" y="131205"/>
                    <a:pt x="16168" y="131205"/>
                  </a:cubicBezTo>
                  <a:cubicBezTo>
                    <a:pt x="24961" y="131205"/>
                    <a:pt x="32239" y="123904"/>
                    <a:pt x="32239" y="11508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8C97F4AF-3BC7-16DB-EAA7-F82A839694E8}"/>
                </a:ext>
              </a:extLst>
            </p:cNvPr>
            <p:cNvSpPr/>
            <p:nvPr>
              <p:custDataLst>
                <p:tags r:id="rId10"/>
              </p:custDataLst>
            </p:nvPr>
          </p:nvSpPr>
          <p:spPr>
            <a:xfrm>
              <a:off x="4054989" y="3838694"/>
              <a:ext cx="149188" cy="729813"/>
            </a:xfrm>
            <a:custGeom>
              <a:avLst/>
              <a:gdLst>
                <a:gd name="connsiteX0" fmla="*/ 149293 w 149188"/>
                <a:gd name="connsiteY0" fmla="*/ 726845 h 729813"/>
                <a:gd name="connsiteX1" fmla="*/ 148081 w 149188"/>
                <a:gd name="connsiteY1" fmla="*/ 724108 h 729813"/>
                <a:gd name="connsiteX2" fmla="*/ 96229 w 149188"/>
                <a:gd name="connsiteY2" fmla="*/ 659614 h 729813"/>
                <a:gd name="connsiteX3" fmla="*/ 25273 w 149188"/>
                <a:gd name="connsiteY3" fmla="*/ 365133 h 729813"/>
                <a:gd name="connsiteX4" fmla="*/ 86222 w 149188"/>
                <a:gd name="connsiteY4" fmla="*/ 87080 h 729813"/>
                <a:gd name="connsiteX5" fmla="*/ 148384 w 149188"/>
                <a:gd name="connsiteY5" fmla="*/ 5550 h 729813"/>
                <a:gd name="connsiteX6" fmla="*/ 149293 w 149188"/>
                <a:gd name="connsiteY6" fmla="*/ 3116 h 729813"/>
                <a:gd name="connsiteX7" fmla="*/ 142926 w 149188"/>
                <a:gd name="connsiteY7" fmla="*/ 74 h 729813"/>
                <a:gd name="connsiteX8" fmla="*/ 133526 w 149188"/>
                <a:gd name="connsiteY8" fmla="*/ 4637 h 729813"/>
                <a:gd name="connsiteX9" fmla="*/ 105 w 149188"/>
                <a:gd name="connsiteY9" fmla="*/ 364829 h 729813"/>
                <a:gd name="connsiteX10" fmla="*/ 104416 w 149188"/>
                <a:gd name="connsiteY10" fmla="*/ 695815 h 729813"/>
                <a:gd name="connsiteX11" fmla="*/ 134435 w 149188"/>
                <a:gd name="connsiteY11" fmla="*/ 726237 h 729813"/>
                <a:gd name="connsiteX12" fmla="*/ 142926 w 149188"/>
                <a:gd name="connsiteY12" fmla="*/ 729888 h 729813"/>
                <a:gd name="connsiteX13" fmla="*/ 149293 w 149188"/>
                <a:gd name="connsiteY13" fmla="*/ 726845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293" y="726845"/>
                  </a:moveTo>
                  <a:cubicBezTo>
                    <a:pt x="149293" y="725629"/>
                    <a:pt x="148687" y="725020"/>
                    <a:pt x="148081" y="724108"/>
                  </a:cubicBezTo>
                  <a:cubicBezTo>
                    <a:pt x="136861" y="712852"/>
                    <a:pt x="116545" y="692469"/>
                    <a:pt x="96229" y="659614"/>
                  </a:cubicBezTo>
                  <a:cubicBezTo>
                    <a:pt x="47409" y="581126"/>
                    <a:pt x="25273" y="482256"/>
                    <a:pt x="25273" y="365133"/>
                  </a:cubicBezTo>
                  <a:cubicBezTo>
                    <a:pt x="25273" y="283299"/>
                    <a:pt x="36189" y="177736"/>
                    <a:pt x="86222" y="87080"/>
                  </a:cubicBezTo>
                  <a:cubicBezTo>
                    <a:pt x="110177" y="43881"/>
                    <a:pt x="135042" y="18936"/>
                    <a:pt x="148384" y="5550"/>
                  </a:cubicBezTo>
                  <a:cubicBezTo>
                    <a:pt x="149293" y="4637"/>
                    <a:pt x="149293" y="4029"/>
                    <a:pt x="149293" y="3116"/>
                  </a:cubicBezTo>
                  <a:cubicBezTo>
                    <a:pt x="149293" y="74"/>
                    <a:pt x="147171" y="74"/>
                    <a:pt x="142926" y="74"/>
                  </a:cubicBezTo>
                  <a:cubicBezTo>
                    <a:pt x="138680" y="74"/>
                    <a:pt x="138074" y="74"/>
                    <a:pt x="133526" y="4637"/>
                  </a:cubicBezTo>
                  <a:cubicBezTo>
                    <a:pt x="31944" y="97423"/>
                    <a:pt x="105" y="236754"/>
                    <a:pt x="105" y="364829"/>
                  </a:cubicBezTo>
                  <a:cubicBezTo>
                    <a:pt x="105" y="484386"/>
                    <a:pt x="27396" y="604855"/>
                    <a:pt x="104416" y="695815"/>
                  </a:cubicBezTo>
                  <a:cubicBezTo>
                    <a:pt x="110480" y="702812"/>
                    <a:pt x="122003" y="715285"/>
                    <a:pt x="134435" y="726237"/>
                  </a:cubicBezTo>
                  <a:cubicBezTo>
                    <a:pt x="138074" y="729888"/>
                    <a:pt x="138680" y="729888"/>
                    <a:pt x="142926" y="729888"/>
                  </a:cubicBezTo>
                  <a:cubicBezTo>
                    <a:pt x="147171" y="729888"/>
                    <a:pt x="149293" y="729888"/>
                    <a:pt x="149293" y="72684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reeform: Shape 15">
              <a:extLst>
                <a:ext uri="{FF2B5EF4-FFF2-40B4-BE49-F238E27FC236}">
                  <a16:creationId xmlns:a16="http://schemas.microsoft.com/office/drawing/2014/main" id="{7EC5E942-551A-DD18-5FC0-901A5723BF0E}"/>
                </a:ext>
              </a:extLst>
            </p:cNvPr>
            <p:cNvSpPr/>
            <p:nvPr>
              <p:custDataLst>
                <p:tags r:id="rId11"/>
              </p:custDataLst>
            </p:nvPr>
          </p:nvSpPr>
          <p:spPr>
            <a:xfrm>
              <a:off x="4261825" y="3862881"/>
              <a:ext cx="149491" cy="214472"/>
            </a:xfrm>
            <a:custGeom>
              <a:avLst/>
              <a:gdLst>
                <a:gd name="connsiteX0" fmla="*/ 105031 w 149491"/>
                <a:gd name="connsiteY0" fmla="*/ 194475 h 214472"/>
                <a:gd name="connsiteX1" fmla="*/ 105031 w 149491"/>
                <a:gd name="connsiteY1" fmla="*/ 214553 h 214472"/>
                <a:gd name="connsiteX2" fmla="*/ 149605 w 149491"/>
                <a:gd name="connsiteY2" fmla="*/ 211207 h 214472"/>
                <a:gd name="connsiteX3" fmla="*/ 149605 w 149491"/>
                <a:gd name="connsiteY3" fmla="*/ 201776 h 214472"/>
                <a:gd name="connsiteX4" fmla="*/ 125953 w 149491"/>
                <a:gd name="connsiteY4" fmla="*/ 184740 h 214472"/>
                <a:gd name="connsiteX5" fmla="*/ 125953 w 149491"/>
                <a:gd name="connsiteY5" fmla="*/ 81 h 214472"/>
                <a:gd name="connsiteX6" fmla="*/ 82289 w 149491"/>
                <a:gd name="connsiteY6" fmla="*/ 3428 h 214472"/>
                <a:gd name="connsiteX7" fmla="*/ 82289 w 149491"/>
                <a:gd name="connsiteY7" fmla="*/ 12858 h 214472"/>
                <a:gd name="connsiteX8" fmla="*/ 105940 w 149491"/>
                <a:gd name="connsiteY8" fmla="*/ 29895 h 214472"/>
                <a:gd name="connsiteX9" fmla="*/ 105940 w 149491"/>
                <a:gd name="connsiteY9" fmla="*/ 95605 h 214472"/>
                <a:gd name="connsiteX10" fmla="*/ 67734 w 149491"/>
                <a:gd name="connsiteY10" fmla="*/ 76744 h 214472"/>
                <a:gd name="connsiteX11" fmla="*/ 114 w 149491"/>
                <a:gd name="connsiteY11" fmla="*/ 145801 h 214472"/>
                <a:gd name="connsiteX12" fmla="*/ 64398 w 149491"/>
                <a:gd name="connsiteY12" fmla="*/ 214553 h 214472"/>
                <a:gd name="connsiteX13" fmla="*/ 105031 w 149491"/>
                <a:gd name="connsiteY13" fmla="*/ 194475 h 214472"/>
                <a:gd name="connsiteX14" fmla="*/ 105031 w 149491"/>
                <a:gd name="connsiteY14" fmla="*/ 112945 h 214472"/>
                <a:gd name="connsiteX15" fmla="*/ 105031 w 149491"/>
                <a:gd name="connsiteY15" fmla="*/ 175310 h 214472"/>
                <a:gd name="connsiteX16" fmla="*/ 101695 w 149491"/>
                <a:gd name="connsiteY16" fmla="*/ 186566 h 214472"/>
                <a:gd name="connsiteX17" fmla="*/ 65914 w 149491"/>
                <a:gd name="connsiteY17" fmla="*/ 207861 h 214472"/>
                <a:gd name="connsiteX18" fmla="*/ 34075 w 149491"/>
                <a:gd name="connsiteY18" fmla="*/ 188391 h 214472"/>
                <a:gd name="connsiteX19" fmla="*/ 25282 w 149491"/>
                <a:gd name="connsiteY19" fmla="*/ 146105 h 214472"/>
                <a:gd name="connsiteX20" fmla="*/ 34682 w 149491"/>
                <a:gd name="connsiteY20" fmla="*/ 102906 h 214472"/>
                <a:gd name="connsiteX21" fmla="*/ 68947 w 149491"/>
                <a:gd name="connsiteY21" fmla="*/ 83437 h 214472"/>
                <a:gd name="connsiteX22" fmla="*/ 101695 w 149491"/>
                <a:gd name="connsiteY22" fmla="*/ 101689 h 214472"/>
                <a:gd name="connsiteX23" fmla="*/ 105031 w 149491"/>
                <a:gd name="connsiteY23" fmla="*/ 112945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31" y="194475"/>
                  </a:moveTo>
                  <a:lnTo>
                    <a:pt x="105031" y="214553"/>
                  </a:lnTo>
                  <a:lnTo>
                    <a:pt x="149605" y="211207"/>
                  </a:lnTo>
                  <a:lnTo>
                    <a:pt x="149605" y="201776"/>
                  </a:lnTo>
                  <a:cubicBezTo>
                    <a:pt x="128379" y="201776"/>
                    <a:pt x="125953" y="199647"/>
                    <a:pt x="125953" y="184740"/>
                  </a:cubicBezTo>
                  <a:lnTo>
                    <a:pt x="125953" y="81"/>
                  </a:lnTo>
                  <a:lnTo>
                    <a:pt x="82289" y="3428"/>
                  </a:lnTo>
                  <a:lnTo>
                    <a:pt x="82289" y="12858"/>
                  </a:lnTo>
                  <a:cubicBezTo>
                    <a:pt x="103515" y="12858"/>
                    <a:pt x="105940" y="14988"/>
                    <a:pt x="105940" y="29895"/>
                  </a:cubicBezTo>
                  <a:lnTo>
                    <a:pt x="105940" y="95605"/>
                  </a:lnTo>
                  <a:cubicBezTo>
                    <a:pt x="97147" y="84653"/>
                    <a:pt x="84108" y="76744"/>
                    <a:pt x="67734" y="76744"/>
                  </a:cubicBezTo>
                  <a:cubicBezTo>
                    <a:pt x="31953" y="76744"/>
                    <a:pt x="114" y="106557"/>
                    <a:pt x="114" y="145801"/>
                  </a:cubicBezTo>
                  <a:cubicBezTo>
                    <a:pt x="114" y="184436"/>
                    <a:pt x="29830" y="214553"/>
                    <a:pt x="64398" y="214553"/>
                  </a:cubicBezTo>
                  <a:cubicBezTo>
                    <a:pt x="83805" y="214553"/>
                    <a:pt x="97450" y="204210"/>
                    <a:pt x="105031" y="194475"/>
                  </a:cubicBezTo>
                  <a:close/>
                  <a:moveTo>
                    <a:pt x="105031" y="112945"/>
                  </a:moveTo>
                  <a:lnTo>
                    <a:pt x="105031" y="175310"/>
                  </a:lnTo>
                  <a:cubicBezTo>
                    <a:pt x="105031" y="180786"/>
                    <a:pt x="105031" y="181394"/>
                    <a:pt x="101695" y="186566"/>
                  </a:cubicBezTo>
                  <a:cubicBezTo>
                    <a:pt x="92598" y="201168"/>
                    <a:pt x="78953" y="207861"/>
                    <a:pt x="65914" y="207861"/>
                  </a:cubicBezTo>
                  <a:cubicBezTo>
                    <a:pt x="52269" y="207861"/>
                    <a:pt x="41353" y="199951"/>
                    <a:pt x="34075" y="188391"/>
                  </a:cubicBezTo>
                  <a:cubicBezTo>
                    <a:pt x="26191" y="175918"/>
                    <a:pt x="25282" y="158578"/>
                    <a:pt x="25282" y="146105"/>
                  </a:cubicBezTo>
                  <a:cubicBezTo>
                    <a:pt x="25282" y="134849"/>
                    <a:pt x="25888" y="116596"/>
                    <a:pt x="34682" y="102906"/>
                  </a:cubicBezTo>
                  <a:cubicBezTo>
                    <a:pt x="41050" y="93476"/>
                    <a:pt x="52572" y="83437"/>
                    <a:pt x="68947" y="83437"/>
                  </a:cubicBezTo>
                  <a:cubicBezTo>
                    <a:pt x="79560" y="83437"/>
                    <a:pt x="92295" y="88000"/>
                    <a:pt x="101695" y="101689"/>
                  </a:cubicBezTo>
                  <a:cubicBezTo>
                    <a:pt x="105031" y="106861"/>
                    <a:pt x="105031" y="107470"/>
                    <a:pt x="105031" y="11294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Freeform: Shape 16">
              <a:extLst>
                <a:ext uri="{FF2B5EF4-FFF2-40B4-BE49-F238E27FC236}">
                  <a16:creationId xmlns:a16="http://schemas.microsoft.com/office/drawing/2014/main" id="{5F91E4B4-7CEA-069A-E989-65D7C7EFB7AB}"/>
                </a:ext>
              </a:extLst>
            </p:cNvPr>
            <p:cNvSpPr/>
            <p:nvPr>
              <p:custDataLst>
                <p:tags r:id="rId12"/>
              </p:custDataLst>
            </p:nvPr>
          </p:nvSpPr>
          <p:spPr>
            <a:xfrm>
              <a:off x="4436046" y="3859534"/>
              <a:ext cx="151310" cy="276836"/>
            </a:xfrm>
            <a:custGeom>
              <a:avLst/>
              <a:gdLst>
                <a:gd name="connsiteX0" fmla="*/ 95333 w 151310"/>
                <a:gd name="connsiteY0" fmla="*/ 92867 h 276836"/>
                <a:gd name="connsiteX1" fmla="*/ 121411 w 151310"/>
                <a:gd name="connsiteY1" fmla="*/ 92867 h 276836"/>
                <a:gd name="connsiteX2" fmla="*/ 130507 w 151310"/>
                <a:gd name="connsiteY2" fmla="*/ 86783 h 276836"/>
                <a:gd name="connsiteX3" fmla="*/ 122320 w 151310"/>
                <a:gd name="connsiteY3" fmla="*/ 83437 h 276836"/>
                <a:gd name="connsiteX4" fmla="*/ 97152 w 151310"/>
                <a:gd name="connsiteY4" fmla="*/ 83437 h 276836"/>
                <a:gd name="connsiteX5" fmla="*/ 103520 w 151310"/>
                <a:gd name="connsiteY5" fmla="*/ 48756 h 276836"/>
                <a:gd name="connsiteX6" fmla="*/ 110798 w 151310"/>
                <a:gd name="connsiteY6" fmla="*/ 17118 h 276836"/>
                <a:gd name="connsiteX7" fmla="*/ 125049 w 151310"/>
                <a:gd name="connsiteY7" fmla="*/ 6774 h 276836"/>
                <a:gd name="connsiteX8" fmla="*/ 139907 w 151310"/>
                <a:gd name="connsiteY8" fmla="*/ 12250 h 276836"/>
                <a:gd name="connsiteX9" fmla="*/ 123533 w 151310"/>
                <a:gd name="connsiteY9" fmla="*/ 28678 h 276836"/>
                <a:gd name="connsiteX10" fmla="*/ 134753 w 151310"/>
                <a:gd name="connsiteY10" fmla="*/ 39325 h 276836"/>
                <a:gd name="connsiteX11" fmla="*/ 151430 w 151310"/>
                <a:gd name="connsiteY11" fmla="*/ 21072 h 276836"/>
                <a:gd name="connsiteX12" fmla="*/ 125049 w 151310"/>
                <a:gd name="connsiteY12" fmla="*/ 81 h 276836"/>
                <a:gd name="connsiteX13" fmla="*/ 86539 w 151310"/>
                <a:gd name="connsiteY13" fmla="*/ 35675 h 276836"/>
                <a:gd name="connsiteX14" fmla="*/ 76533 w 151310"/>
                <a:gd name="connsiteY14" fmla="*/ 83437 h 276836"/>
                <a:gd name="connsiteX15" fmla="*/ 55610 w 151310"/>
                <a:gd name="connsiteY15" fmla="*/ 83437 h 276836"/>
                <a:gd name="connsiteX16" fmla="*/ 46513 w 151310"/>
                <a:gd name="connsiteY16" fmla="*/ 89217 h 276836"/>
                <a:gd name="connsiteX17" fmla="*/ 55004 w 151310"/>
                <a:gd name="connsiteY17" fmla="*/ 92867 h 276836"/>
                <a:gd name="connsiteX18" fmla="*/ 75017 w 151310"/>
                <a:gd name="connsiteY18" fmla="*/ 92867 h 276836"/>
                <a:gd name="connsiteX19" fmla="*/ 52275 w 151310"/>
                <a:gd name="connsiteY19" fmla="*/ 213032 h 276836"/>
                <a:gd name="connsiteX20" fmla="*/ 25894 w 151310"/>
                <a:gd name="connsiteY20" fmla="*/ 270225 h 276836"/>
                <a:gd name="connsiteX21" fmla="*/ 11339 w 151310"/>
                <a:gd name="connsiteY21" fmla="*/ 264749 h 276836"/>
                <a:gd name="connsiteX22" fmla="*/ 28016 w 151310"/>
                <a:gd name="connsiteY22" fmla="*/ 248321 h 276836"/>
                <a:gd name="connsiteX23" fmla="*/ 16797 w 151310"/>
                <a:gd name="connsiteY23" fmla="*/ 237674 h 276836"/>
                <a:gd name="connsiteX24" fmla="*/ 119 w 151310"/>
                <a:gd name="connsiteY24" fmla="*/ 255927 h 276836"/>
                <a:gd name="connsiteX25" fmla="*/ 25894 w 151310"/>
                <a:gd name="connsiteY25" fmla="*/ 276918 h 276836"/>
                <a:gd name="connsiteX26" fmla="*/ 60159 w 151310"/>
                <a:gd name="connsiteY26" fmla="*/ 247409 h 276836"/>
                <a:gd name="connsiteX27" fmla="*/ 77139 w 151310"/>
                <a:gd name="connsiteY27" fmla="*/ 189304 h 276836"/>
                <a:gd name="connsiteX28" fmla="*/ 95333 w 151310"/>
                <a:gd name="connsiteY28" fmla="*/ 92867 h 2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10" h="276836">
                  <a:moveTo>
                    <a:pt x="95333" y="92867"/>
                  </a:moveTo>
                  <a:lnTo>
                    <a:pt x="121411" y="92867"/>
                  </a:lnTo>
                  <a:cubicBezTo>
                    <a:pt x="127475" y="92867"/>
                    <a:pt x="130507" y="92867"/>
                    <a:pt x="130507" y="86783"/>
                  </a:cubicBezTo>
                  <a:cubicBezTo>
                    <a:pt x="130507" y="83437"/>
                    <a:pt x="127475" y="83437"/>
                    <a:pt x="122320" y="83437"/>
                  </a:cubicBezTo>
                  <a:lnTo>
                    <a:pt x="97152" y="83437"/>
                  </a:lnTo>
                  <a:lnTo>
                    <a:pt x="103520" y="48756"/>
                  </a:lnTo>
                  <a:cubicBezTo>
                    <a:pt x="104733" y="42367"/>
                    <a:pt x="108978" y="20768"/>
                    <a:pt x="110798" y="17118"/>
                  </a:cubicBezTo>
                  <a:cubicBezTo>
                    <a:pt x="113527" y="11337"/>
                    <a:pt x="118681" y="6774"/>
                    <a:pt x="125049" y="6774"/>
                  </a:cubicBezTo>
                  <a:cubicBezTo>
                    <a:pt x="126262" y="6774"/>
                    <a:pt x="134146" y="6774"/>
                    <a:pt x="139907" y="12250"/>
                  </a:cubicBezTo>
                  <a:cubicBezTo>
                    <a:pt x="126565" y="13467"/>
                    <a:pt x="123533" y="24114"/>
                    <a:pt x="123533" y="28678"/>
                  </a:cubicBezTo>
                  <a:cubicBezTo>
                    <a:pt x="123533" y="35675"/>
                    <a:pt x="128991" y="39325"/>
                    <a:pt x="134753" y="39325"/>
                  </a:cubicBezTo>
                  <a:cubicBezTo>
                    <a:pt x="142637" y="39325"/>
                    <a:pt x="151430" y="32633"/>
                    <a:pt x="151430" y="21072"/>
                  </a:cubicBezTo>
                  <a:cubicBezTo>
                    <a:pt x="151430" y="7078"/>
                    <a:pt x="137482" y="81"/>
                    <a:pt x="125049" y="81"/>
                  </a:cubicBezTo>
                  <a:cubicBezTo>
                    <a:pt x="114740" y="81"/>
                    <a:pt x="95636" y="5557"/>
                    <a:pt x="86539" y="35675"/>
                  </a:cubicBezTo>
                  <a:cubicBezTo>
                    <a:pt x="84720" y="42063"/>
                    <a:pt x="83810" y="45105"/>
                    <a:pt x="76533" y="83437"/>
                  </a:cubicBezTo>
                  <a:lnTo>
                    <a:pt x="55610" y="83437"/>
                  </a:lnTo>
                  <a:cubicBezTo>
                    <a:pt x="49849" y="83437"/>
                    <a:pt x="46513" y="83437"/>
                    <a:pt x="46513" y="89217"/>
                  </a:cubicBezTo>
                  <a:cubicBezTo>
                    <a:pt x="46513" y="92867"/>
                    <a:pt x="49242" y="92867"/>
                    <a:pt x="55004" y="92867"/>
                  </a:cubicBezTo>
                  <a:lnTo>
                    <a:pt x="75017" y="92867"/>
                  </a:lnTo>
                  <a:lnTo>
                    <a:pt x="52275" y="213032"/>
                  </a:lnTo>
                  <a:cubicBezTo>
                    <a:pt x="46817" y="242541"/>
                    <a:pt x="41662" y="270225"/>
                    <a:pt x="25894" y="270225"/>
                  </a:cubicBezTo>
                  <a:cubicBezTo>
                    <a:pt x="24681" y="270225"/>
                    <a:pt x="17100" y="270225"/>
                    <a:pt x="11339" y="264749"/>
                  </a:cubicBezTo>
                  <a:cubicBezTo>
                    <a:pt x="25287" y="263836"/>
                    <a:pt x="28016" y="252885"/>
                    <a:pt x="28016" y="248321"/>
                  </a:cubicBezTo>
                  <a:cubicBezTo>
                    <a:pt x="28016" y="241324"/>
                    <a:pt x="22558" y="237674"/>
                    <a:pt x="16797" y="237674"/>
                  </a:cubicBezTo>
                  <a:cubicBezTo>
                    <a:pt x="8913" y="237674"/>
                    <a:pt x="119" y="244367"/>
                    <a:pt x="119" y="255927"/>
                  </a:cubicBezTo>
                  <a:cubicBezTo>
                    <a:pt x="119" y="269617"/>
                    <a:pt x="13461" y="276918"/>
                    <a:pt x="25894" y="276918"/>
                  </a:cubicBezTo>
                  <a:cubicBezTo>
                    <a:pt x="42571" y="276918"/>
                    <a:pt x="54700" y="258969"/>
                    <a:pt x="60159" y="247409"/>
                  </a:cubicBezTo>
                  <a:cubicBezTo>
                    <a:pt x="69862" y="228243"/>
                    <a:pt x="76836" y="191433"/>
                    <a:pt x="77139" y="189304"/>
                  </a:cubicBezTo>
                  <a:lnTo>
                    <a:pt x="95333" y="9286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Freeform: Shape 17">
              <a:extLst>
                <a:ext uri="{FF2B5EF4-FFF2-40B4-BE49-F238E27FC236}">
                  <a16:creationId xmlns:a16="http://schemas.microsoft.com/office/drawing/2014/main" id="{ABCA61F9-C114-4CDE-DF0F-0ABD1CADC7E4}"/>
                </a:ext>
              </a:extLst>
            </p:cNvPr>
            <p:cNvSpPr/>
            <p:nvPr>
              <p:custDataLst>
                <p:tags r:id="rId13"/>
              </p:custDataLst>
            </p:nvPr>
          </p:nvSpPr>
          <p:spPr>
            <a:xfrm>
              <a:off x="4251515" y="4197672"/>
              <a:ext cx="349555" cy="12167"/>
            </a:xfrm>
            <a:custGeom>
              <a:avLst/>
              <a:gdLst>
                <a:gd name="connsiteX0" fmla="*/ 0 w 349555"/>
                <a:gd name="connsiteY0" fmla="*/ 0 h 12167"/>
                <a:gd name="connsiteX1" fmla="*/ 349556 w 349555"/>
                <a:gd name="connsiteY1" fmla="*/ 0 h 12167"/>
                <a:gd name="connsiteX2" fmla="*/ 349556 w 349555"/>
                <a:gd name="connsiteY2" fmla="*/ 12168 h 12167"/>
                <a:gd name="connsiteX3" fmla="*/ 0 w 349555"/>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49555" h="12167">
                  <a:moveTo>
                    <a:pt x="0" y="0"/>
                  </a:moveTo>
                  <a:lnTo>
                    <a:pt x="349556" y="0"/>
                  </a:lnTo>
                  <a:lnTo>
                    <a:pt x="349556"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BDE0A098-1502-4ED3-C192-1347D6E3EA0D}"/>
                </a:ext>
              </a:extLst>
            </p:cNvPr>
            <p:cNvSpPr/>
            <p:nvPr>
              <p:custDataLst>
                <p:tags r:id="rId14"/>
              </p:custDataLst>
            </p:nvPr>
          </p:nvSpPr>
          <p:spPr>
            <a:xfrm>
              <a:off x="4297623" y="4277362"/>
              <a:ext cx="149491" cy="214472"/>
            </a:xfrm>
            <a:custGeom>
              <a:avLst/>
              <a:gdLst>
                <a:gd name="connsiteX0" fmla="*/ 105032 w 149491"/>
                <a:gd name="connsiteY0" fmla="*/ 194489 h 214472"/>
                <a:gd name="connsiteX1" fmla="*/ 105032 w 149491"/>
                <a:gd name="connsiteY1" fmla="*/ 214567 h 214472"/>
                <a:gd name="connsiteX2" fmla="*/ 149606 w 149491"/>
                <a:gd name="connsiteY2" fmla="*/ 211221 h 214472"/>
                <a:gd name="connsiteX3" fmla="*/ 149606 w 149491"/>
                <a:gd name="connsiteY3" fmla="*/ 201790 h 214472"/>
                <a:gd name="connsiteX4" fmla="*/ 125955 w 149491"/>
                <a:gd name="connsiteY4" fmla="*/ 184754 h 214472"/>
                <a:gd name="connsiteX5" fmla="*/ 125955 w 149491"/>
                <a:gd name="connsiteY5" fmla="*/ 95 h 214472"/>
                <a:gd name="connsiteX6" fmla="*/ 82290 w 149491"/>
                <a:gd name="connsiteY6" fmla="*/ 3441 h 214472"/>
                <a:gd name="connsiteX7" fmla="*/ 82290 w 149491"/>
                <a:gd name="connsiteY7" fmla="*/ 12872 h 214472"/>
                <a:gd name="connsiteX8" fmla="*/ 105942 w 149491"/>
                <a:gd name="connsiteY8" fmla="*/ 29908 h 214472"/>
                <a:gd name="connsiteX9" fmla="*/ 105942 w 149491"/>
                <a:gd name="connsiteY9" fmla="*/ 95619 h 214472"/>
                <a:gd name="connsiteX10" fmla="*/ 67735 w 149491"/>
                <a:gd name="connsiteY10" fmla="*/ 76757 h 214472"/>
                <a:gd name="connsiteX11" fmla="*/ 115 w 149491"/>
                <a:gd name="connsiteY11" fmla="*/ 145814 h 214472"/>
                <a:gd name="connsiteX12" fmla="*/ 64399 w 149491"/>
                <a:gd name="connsiteY12" fmla="*/ 214567 h 214472"/>
                <a:gd name="connsiteX13" fmla="*/ 105032 w 149491"/>
                <a:gd name="connsiteY13" fmla="*/ 194489 h 214472"/>
                <a:gd name="connsiteX14" fmla="*/ 105032 w 149491"/>
                <a:gd name="connsiteY14" fmla="*/ 112959 h 214472"/>
                <a:gd name="connsiteX15" fmla="*/ 105032 w 149491"/>
                <a:gd name="connsiteY15" fmla="*/ 175323 h 214472"/>
                <a:gd name="connsiteX16" fmla="*/ 101696 w 149491"/>
                <a:gd name="connsiteY16" fmla="*/ 186579 h 214472"/>
                <a:gd name="connsiteX17" fmla="*/ 65916 w 149491"/>
                <a:gd name="connsiteY17" fmla="*/ 207874 h 214472"/>
                <a:gd name="connsiteX18" fmla="*/ 34077 w 149491"/>
                <a:gd name="connsiteY18" fmla="*/ 188405 h 214472"/>
                <a:gd name="connsiteX19" fmla="*/ 25283 w 149491"/>
                <a:gd name="connsiteY19" fmla="*/ 146119 h 214472"/>
                <a:gd name="connsiteX20" fmla="*/ 34683 w 149491"/>
                <a:gd name="connsiteY20" fmla="*/ 102920 h 214472"/>
                <a:gd name="connsiteX21" fmla="*/ 68948 w 149491"/>
                <a:gd name="connsiteY21" fmla="*/ 83450 h 214472"/>
                <a:gd name="connsiteX22" fmla="*/ 101696 w 149491"/>
                <a:gd name="connsiteY22" fmla="*/ 101703 h 214472"/>
                <a:gd name="connsiteX23" fmla="*/ 105032 w 149491"/>
                <a:gd name="connsiteY23" fmla="*/ 11295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32" y="194489"/>
                  </a:moveTo>
                  <a:lnTo>
                    <a:pt x="105032" y="214567"/>
                  </a:lnTo>
                  <a:lnTo>
                    <a:pt x="149606" y="211221"/>
                  </a:lnTo>
                  <a:lnTo>
                    <a:pt x="149606" y="201790"/>
                  </a:lnTo>
                  <a:cubicBezTo>
                    <a:pt x="128380" y="201790"/>
                    <a:pt x="125955" y="199661"/>
                    <a:pt x="125955" y="184754"/>
                  </a:cubicBezTo>
                  <a:lnTo>
                    <a:pt x="125955" y="95"/>
                  </a:lnTo>
                  <a:lnTo>
                    <a:pt x="82290" y="3441"/>
                  </a:lnTo>
                  <a:lnTo>
                    <a:pt x="82290" y="12872"/>
                  </a:lnTo>
                  <a:cubicBezTo>
                    <a:pt x="103516" y="12872"/>
                    <a:pt x="105942" y="15002"/>
                    <a:pt x="105942" y="29908"/>
                  </a:cubicBezTo>
                  <a:lnTo>
                    <a:pt x="105942" y="95619"/>
                  </a:lnTo>
                  <a:cubicBezTo>
                    <a:pt x="97148" y="84667"/>
                    <a:pt x="84109" y="76757"/>
                    <a:pt x="67735" y="76757"/>
                  </a:cubicBezTo>
                  <a:cubicBezTo>
                    <a:pt x="31954" y="76757"/>
                    <a:pt x="115" y="106570"/>
                    <a:pt x="115" y="145814"/>
                  </a:cubicBezTo>
                  <a:cubicBezTo>
                    <a:pt x="115" y="184450"/>
                    <a:pt x="29831" y="214567"/>
                    <a:pt x="64399" y="214567"/>
                  </a:cubicBezTo>
                  <a:cubicBezTo>
                    <a:pt x="83806" y="214567"/>
                    <a:pt x="97451" y="204224"/>
                    <a:pt x="105032" y="194489"/>
                  </a:cubicBezTo>
                  <a:close/>
                  <a:moveTo>
                    <a:pt x="105032" y="112959"/>
                  </a:moveTo>
                  <a:lnTo>
                    <a:pt x="105032" y="175323"/>
                  </a:lnTo>
                  <a:cubicBezTo>
                    <a:pt x="105032" y="180799"/>
                    <a:pt x="105032" y="181408"/>
                    <a:pt x="101696" y="186579"/>
                  </a:cubicBezTo>
                  <a:cubicBezTo>
                    <a:pt x="92600" y="201182"/>
                    <a:pt x="78954" y="207874"/>
                    <a:pt x="65916" y="207874"/>
                  </a:cubicBezTo>
                  <a:cubicBezTo>
                    <a:pt x="52270" y="207874"/>
                    <a:pt x="41354" y="199965"/>
                    <a:pt x="34077" y="188405"/>
                  </a:cubicBezTo>
                  <a:cubicBezTo>
                    <a:pt x="26193" y="175932"/>
                    <a:pt x="25283" y="158591"/>
                    <a:pt x="25283" y="146119"/>
                  </a:cubicBezTo>
                  <a:cubicBezTo>
                    <a:pt x="25283" y="134863"/>
                    <a:pt x="25889" y="116610"/>
                    <a:pt x="34683" y="102920"/>
                  </a:cubicBezTo>
                  <a:cubicBezTo>
                    <a:pt x="41051" y="93489"/>
                    <a:pt x="52574" y="83450"/>
                    <a:pt x="68948" y="83450"/>
                  </a:cubicBezTo>
                  <a:cubicBezTo>
                    <a:pt x="79561" y="83450"/>
                    <a:pt x="92296" y="88013"/>
                    <a:pt x="101696" y="101703"/>
                  </a:cubicBezTo>
                  <a:cubicBezTo>
                    <a:pt x="105032" y="106875"/>
                    <a:pt x="105032" y="107483"/>
                    <a:pt x="105032" y="112959"/>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eform: Shape 19">
              <a:extLst>
                <a:ext uri="{FF2B5EF4-FFF2-40B4-BE49-F238E27FC236}">
                  <a16:creationId xmlns:a16="http://schemas.microsoft.com/office/drawing/2014/main" id="{325D55CC-CF7C-F9D7-7BFB-3F5114D3D409}"/>
                </a:ext>
              </a:extLst>
            </p:cNvPr>
            <p:cNvSpPr/>
            <p:nvPr>
              <p:custDataLst>
                <p:tags r:id="rId15"/>
              </p:custDataLst>
            </p:nvPr>
          </p:nvSpPr>
          <p:spPr>
            <a:xfrm>
              <a:off x="4462748" y="4298048"/>
              <a:ext cx="93090" cy="193785"/>
            </a:xfrm>
            <a:custGeom>
              <a:avLst/>
              <a:gdLst>
                <a:gd name="connsiteX0" fmla="*/ 55611 w 93090"/>
                <a:gd name="connsiteY0" fmla="*/ 68848 h 193785"/>
                <a:gd name="connsiteX1" fmla="*/ 84115 w 93090"/>
                <a:gd name="connsiteY1" fmla="*/ 68848 h 193785"/>
                <a:gd name="connsiteX2" fmla="*/ 93212 w 93090"/>
                <a:gd name="connsiteY2" fmla="*/ 62763 h 193785"/>
                <a:gd name="connsiteX3" fmla="*/ 84721 w 93090"/>
                <a:gd name="connsiteY3" fmla="*/ 59417 h 193785"/>
                <a:gd name="connsiteX4" fmla="*/ 58037 w 93090"/>
                <a:gd name="connsiteY4" fmla="*/ 59417 h 193785"/>
                <a:gd name="connsiteX5" fmla="*/ 70469 w 93090"/>
                <a:gd name="connsiteY5" fmla="*/ 8309 h 193785"/>
                <a:gd name="connsiteX6" fmla="*/ 61676 w 93090"/>
                <a:gd name="connsiteY6" fmla="*/ 95 h 193785"/>
                <a:gd name="connsiteX7" fmla="*/ 49547 w 93090"/>
                <a:gd name="connsiteY7" fmla="*/ 11047 h 193785"/>
                <a:gd name="connsiteX8" fmla="*/ 37721 w 93090"/>
                <a:gd name="connsiteY8" fmla="*/ 59417 h 193785"/>
                <a:gd name="connsiteX9" fmla="*/ 9217 w 93090"/>
                <a:gd name="connsiteY9" fmla="*/ 59417 h 193785"/>
                <a:gd name="connsiteX10" fmla="*/ 121 w 93090"/>
                <a:gd name="connsiteY10" fmla="*/ 65197 h 193785"/>
                <a:gd name="connsiteX11" fmla="*/ 8611 w 93090"/>
                <a:gd name="connsiteY11" fmla="*/ 68848 h 193785"/>
                <a:gd name="connsiteX12" fmla="*/ 35295 w 93090"/>
                <a:gd name="connsiteY12" fmla="*/ 68848 h 193785"/>
                <a:gd name="connsiteX13" fmla="*/ 12250 w 93090"/>
                <a:gd name="connsiteY13" fmla="*/ 165893 h 193785"/>
                <a:gd name="connsiteX14" fmla="*/ 40147 w 93090"/>
                <a:gd name="connsiteY14" fmla="*/ 193880 h 193785"/>
                <a:gd name="connsiteX15" fmla="*/ 88360 w 93090"/>
                <a:gd name="connsiteY15" fmla="*/ 147031 h 193785"/>
                <a:gd name="connsiteX16" fmla="*/ 84721 w 93090"/>
                <a:gd name="connsiteY16" fmla="*/ 143989 h 193785"/>
                <a:gd name="connsiteX17" fmla="*/ 80173 w 93090"/>
                <a:gd name="connsiteY17" fmla="*/ 148248 h 193785"/>
                <a:gd name="connsiteX18" fmla="*/ 40753 w 93090"/>
                <a:gd name="connsiteY18" fmla="*/ 187188 h 193785"/>
                <a:gd name="connsiteX19" fmla="*/ 31353 w 93090"/>
                <a:gd name="connsiteY19" fmla="*/ 173194 h 193785"/>
                <a:gd name="connsiteX20" fmla="*/ 33172 w 93090"/>
                <a:gd name="connsiteY20" fmla="*/ 158591 h 193785"/>
                <a:gd name="connsiteX21" fmla="*/ 55611 w 93090"/>
                <a:gd name="connsiteY21" fmla="*/ 68848 h 1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090" h="193785">
                  <a:moveTo>
                    <a:pt x="55611" y="68848"/>
                  </a:moveTo>
                  <a:lnTo>
                    <a:pt x="84115" y="68848"/>
                  </a:lnTo>
                  <a:cubicBezTo>
                    <a:pt x="90179" y="68848"/>
                    <a:pt x="93212" y="68848"/>
                    <a:pt x="93212" y="62763"/>
                  </a:cubicBezTo>
                  <a:cubicBezTo>
                    <a:pt x="93212" y="59417"/>
                    <a:pt x="90179" y="59417"/>
                    <a:pt x="84721" y="59417"/>
                  </a:cubicBezTo>
                  <a:lnTo>
                    <a:pt x="58037" y="59417"/>
                  </a:lnTo>
                  <a:cubicBezTo>
                    <a:pt x="68953" y="16218"/>
                    <a:pt x="70469" y="10134"/>
                    <a:pt x="70469" y="8309"/>
                  </a:cubicBezTo>
                  <a:cubicBezTo>
                    <a:pt x="70469" y="3137"/>
                    <a:pt x="66831" y="95"/>
                    <a:pt x="61676" y="95"/>
                  </a:cubicBezTo>
                  <a:cubicBezTo>
                    <a:pt x="60766" y="95"/>
                    <a:pt x="52276" y="399"/>
                    <a:pt x="49547" y="11047"/>
                  </a:cubicBezTo>
                  <a:lnTo>
                    <a:pt x="37721" y="59417"/>
                  </a:lnTo>
                  <a:lnTo>
                    <a:pt x="9217" y="59417"/>
                  </a:lnTo>
                  <a:cubicBezTo>
                    <a:pt x="3153" y="59417"/>
                    <a:pt x="121" y="59417"/>
                    <a:pt x="121" y="65197"/>
                  </a:cubicBezTo>
                  <a:cubicBezTo>
                    <a:pt x="121" y="68848"/>
                    <a:pt x="2546" y="68848"/>
                    <a:pt x="8611" y="68848"/>
                  </a:cubicBezTo>
                  <a:lnTo>
                    <a:pt x="35295" y="68848"/>
                  </a:lnTo>
                  <a:cubicBezTo>
                    <a:pt x="13463" y="155245"/>
                    <a:pt x="12250" y="160417"/>
                    <a:pt x="12250" y="165893"/>
                  </a:cubicBezTo>
                  <a:cubicBezTo>
                    <a:pt x="12250" y="182320"/>
                    <a:pt x="23772" y="193880"/>
                    <a:pt x="40147" y="193880"/>
                  </a:cubicBezTo>
                  <a:cubicBezTo>
                    <a:pt x="71076" y="193880"/>
                    <a:pt x="88360" y="149465"/>
                    <a:pt x="88360" y="147031"/>
                  </a:cubicBezTo>
                  <a:cubicBezTo>
                    <a:pt x="88360" y="143989"/>
                    <a:pt x="85934" y="143989"/>
                    <a:pt x="84721" y="143989"/>
                  </a:cubicBezTo>
                  <a:cubicBezTo>
                    <a:pt x="81992" y="143989"/>
                    <a:pt x="81689" y="144902"/>
                    <a:pt x="80173" y="148248"/>
                  </a:cubicBezTo>
                  <a:cubicBezTo>
                    <a:pt x="67134" y="179886"/>
                    <a:pt x="51063" y="187188"/>
                    <a:pt x="40753" y="187188"/>
                  </a:cubicBezTo>
                  <a:cubicBezTo>
                    <a:pt x="34385" y="187188"/>
                    <a:pt x="31353" y="183233"/>
                    <a:pt x="31353" y="173194"/>
                  </a:cubicBezTo>
                  <a:cubicBezTo>
                    <a:pt x="31353" y="165893"/>
                    <a:pt x="31960" y="163763"/>
                    <a:pt x="33172" y="158591"/>
                  </a:cubicBezTo>
                  <a:lnTo>
                    <a:pt x="55611" y="6884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59BFACAA-97F1-7D9A-5CA9-12A368D2883E}"/>
                </a:ext>
              </a:extLst>
            </p:cNvPr>
            <p:cNvSpPr/>
            <p:nvPr>
              <p:custDataLst>
                <p:tags r:id="rId16"/>
              </p:custDataLst>
            </p:nvPr>
          </p:nvSpPr>
          <p:spPr>
            <a:xfrm>
              <a:off x="4648071" y="3838694"/>
              <a:ext cx="149188" cy="729813"/>
            </a:xfrm>
            <a:custGeom>
              <a:avLst/>
              <a:gdLst>
                <a:gd name="connsiteX0" fmla="*/ 149315 w 149188"/>
                <a:gd name="connsiteY0" fmla="*/ 365133 h 729813"/>
                <a:gd name="connsiteX1" fmla="*/ 45004 w 149188"/>
                <a:gd name="connsiteY1" fmla="*/ 34146 h 729813"/>
                <a:gd name="connsiteX2" fmla="*/ 14985 w 149188"/>
                <a:gd name="connsiteY2" fmla="*/ 3725 h 729813"/>
                <a:gd name="connsiteX3" fmla="*/ 6494 w 149188"/>
                <a:gd name="connsiteY3" fmla="*/ 74 h 729813"/>
                <a:gd name="connsiteX4" fmla="*/ 127 w 149188"/>
                <a:gd name="connsiteY4" fmla="*/ 3116 h 729813"/>
                <a:gd name="connsiteX5" fmla="*/ 1946 w 149188"/>
                <a:gd name="connsiteY5" fmla="*/ 6158 h 729813"/>
                <a:gd name="connsiteX6" fmla="*/ 53191 w 149188"/>
                <a:gd name="connsiteY6" fmla="*/ 70348 h 729813"/>
                <a:gd name="connsiteX7" fmla="*/ 124147 w 149188"/>
                <a:gd name="connsiteY7" fmla="*/ 364829 h 729813"/>
                <a:gd name="connsiteX8" fmla="*/ 63198 w 149188"/>
                <a:gd name="connsiteY8" fmla="*/ 642882 h 729813"/>
                <a:gd name="connsiteX9" fmla="*/ 1340 w 149188"/>
                <a:gd name="connsiteY9" fmla="*/ 724108 h 729813"/>
                <a:gd name="connsiteX10" fmla="*/ 127 w 149188"/>
                <a:gd name="connsiteY10" fmla="*/ 726845 h 729813"/>
                <a:gd name="connsiteX11" fmla="*/ 6494 w 149188"/>
                <a:gd name="connsiteY11" fmla="*/ 729888 h 729813"/>
                <a:gd name="connsiteX12" fmla="*/ 15894 w 149188"/>
                <a:gd name="connsiteY12" fmla="*/ 725324 h 729813"/>
                <a:gd name="connsiteX13" fmla="*/ 149315 w 149188"/>
                <a:gd name="connsiteY13" fmla="*/ 365133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315" y="365133"/>
                  </a:moveTo>
                  <a:cubicBezTo>
                    <a:pt x="149315" y="245576"/>
                    <a:pt x="122024" y="125107"/>
                    <a:pt x="45004" y="34146"/>
                  </a:cubicBezTo>
                  <a:cubicBezTo>
                    <a:pt x="38940" y="27149"/>
                    <a:pt x="27417" y="14676"/>
                    <a:pt x="14985" y="3725"/>
                  </a:cubicBezTo>
                  <a:cubicBezTo>
                    <a:pt x="11346" y="74"/>
                    <a:pt x="10740" y="74"/>
                    <a:pt x="6494" y="74"/>
                  </a:cubicBezTo>
                  <a:cubicBezTo>
                    <a:pt x="2856" y="74"/>
                    <a:pt x="127" y="74"/>
                    <a:pt x="127" y="3116"/>
                  </a:cubicBezTo>
                  <a:cubicBezTo>
                    <a:pt x="127" y="4333"/>
                    <a:pt x="1340" y="5550"/>
                    <a:pt x="1946" y="6158"/>
                  </a:cubicBezTo>
                  <a:cubicBezTo>
                    <a:pt x="12559" y="17110"/>
                    <a:pt x="32875" y="37493"/>
                    <a:pt x="53191" y="70348"/>
                  </a:cubicBezTo>
                  <a:cubicBezTo>
                    <a:pt x="102011" y="148836"/>
                    <a:pt x="124147" y="247706"/>
                    <a:pt x="124147" y="364829"/>
                  </a:cubicBezTo>
                  <a:cubicBezTo>
                    <a:pt x="124147" y="446663"/>
                    <a:pt x="113231" y="552226"/>
                    <a:pt x="63198" y="642882"/>
                  </a:cubicBezTo>
                  <a:cubicBezTo>
                    <a:pt x="39243" y="686081"/>
                    <a:pt x="14075" y="711330"/>
                    <a:pt x="1340" y="724108"/>
                  </a:cubicBezTo>
                  <a:cubicBezTo>
                    <a:pt x="733" y="725020"/>
                    <a:pt x="127" y="725933"/>
                    <a:pt x="127" y="726845"/>
                  </a:cubicBezTo>
                  <a:cubicBezTo>
                    <a:pt x="127" y="729888"/>
                    <a:pt x="2856" y="729888"/>
                    <a:pt x="6494" y="729888"/>
                  </a:cubicBezTo>
                  <a:cubicBezTo>
                    <a:pt x="10740" y="729888"/>
                    <a:pt x="11346" y="729888"/>
                    <a:pt x="15894" y="725324"/>
                  </a:cubicBezTo>
                  <a:cubicBezTo>
                    <a:pt x="117476" y="632539"/>
                    <a:pt x="149315" y="493208"/>
                    <a:pt x="149315" y="36513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8664B196-B214-EB89-A2C2-3EE02441387B}"/>
                </a:ext>
              </a:extLst>
            </p:cNvPr>
            <p:cNvSpPr/>
            <p:nvPr>
              <p:custDataLst>
                <p:tags r:id="rId17"/>
              </p:custDataLst>
            </p:nvPr>
          </p:nvSpPr>
          <p:spPr>
            <a:xfrm>
              <a:off x="4870857" y="4440075"/>
              <a:ext cx="152402" cy="143954"/>
            </a:xfrm>
            <a:custGeom>
              <a:avLst/>
              <a:gdLst>
                <a:gd name="connsiteX0" fmla="*/ 148079 w 152402"/>
                <a:gd name="connsiteY0" fmla="*/ 98 h 143954"/>
                <a:gd name="connsiteX1" fmla="*/ 4591 w 152402"/>
                <a:gd name="connsiteY1" fmla="*/ 98 h 143954"/>
                <a:gd name="connsiteX2" fmla="*/ 134 w 152402"/>
                <a:gd name="connsiteY2" fmla="*/ 49077 h 143954"/>
                <a:gd name="connsiteX3" fmla="*/ 7351 w 152402"/>
                <a:gd name="connsiteY3" fmla="*/ 49077 h 143954"/>
                <a:gd name="connsiteX4" fmla="*/ 49166 w 152402"/>
                <a:gd name="connsiteY4" fmla="*/ 7764 h 143954"/>
                <a:gd name="connsiteX5" fmla="*/ 61689 w 152402"/>
                <a:gd name="connsiteY5" fmla="*/ 7977 h 143954"/>
                <a:gd name="connsiteX6" fmla="*/ 66359 w 152402"/>
                <a:gd name="connsiteY6" fmla="*/ 16069 h 143954"/>
                <a:gd name="connsiteX7" fmla="*/ 66359 w 152402"/>
                <a:gd name="connsiteY7" fmla="*/ 126591 h 143954"/>
                <a:gd name="connsiteX8" fmla="*/ 44284 w 152402"/>
                <a:gd name="connsiteY8" fmla="*/ 136387 h 143954"/>
                <a:gd name="connsiteX9" fmla="*/ 35369 w 152402"/>
                <a:gd name="connsiteY9" fmla="*/ 136387 h 143954"/>
                <a:gd name="connsiteX10" fmla="*/ 35369 w 152402"/>
                <a:gd name="connsiteY10" fmla="*/ 144053 h 143954"/>
                <a:gd name="connsiteX11" fmla="*/ 76547 w 152402"/>
                <a:gd name="connsiteY11" fmla="*/ 143201 h 143954"/>
                <a:gd name="connsiteX12" fmla="*/ 117513 w 152402"/>
                <a:gd name="connsiteY12" fmla="*/ 144053 h 143954"/>
                <a:gd name="connsiteX13" fmla="*/ 117513 w 152402"/>
                <a:gd name="connsiteY13" fmla="*/ 136387 h 143954"/>
                <a:gd name="connsiteX14" fmla="*/ 108598 w 152402"/>
                <a:gd name="connsiteY14" fmla="*/ 136387 h 143954"/>
                <a:gd name="connsiteX15" fmla="*/ 86524 w 152402"/>
                <a:gd name="connsiteY15" fmla="*/ 126591 h 143954"/>
                <a:gd name="connsiteX16" fmla="*/ 86524 w 152402"/>
                <a:gd name="connsiteY16" fmla="*/ 16069 h 143954"/>
                <a:gd name="connsiteX17" fmla="*/ 91193 w 152402"/>
                <a:gd name="connsiteY17" fmla="*/ 7977 h 143954"/>
                <a:gd name="connsiteX18" fmla="*/ 103717 w 152402"/>
                <a:gd name="connsiteY18" fmla="*/ 7764 h 143954"/>
                <a:gd name="connsiteX19" fmla="*/ 132159 w 152402"/>
                <a:gd name="connsiteY19" fmla="*/ 12023 h 143954"/>
                <a:gd name="connsiteX20" fmla="*/ 143409 w 152402"/>
                <a:gd name="connsiteY20" fmla="*/ 32467 h 143954"/>
                <a:gd name="connsiteX21" fmla="*/ 145319 w 152402"/>
                <a:gd name="connsiteY21" fmla="*/ 49077 h 143954"/>
                <a:gd name="connsiteX22" fmla="*/ 152536 w 152402"/>
                <a:gd name="connsiteY22" fmla="*/ 49077 h 143954"/>
                <a:gd name="connsiteX23" fmla="*/ 148079 w 152402"/>
                <a:gd name="connsiteY23" fmla="*/ 98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079" y="98"/>
                  </a:moveTo>
                  <a:lnTo>
                    <a:pt x="4591" y="98"/>
                  </a:lnTo>
                  <a:lnTo>
                    <a:pt x="134" y="49077"/>
                  </a:lnTo>
                  <a:lnTo>
                    <a:pt x="7351" y="49077"/>
                  </a:lnTo>
                  <a:cubicBezTo>
                    <a:pt x="10322" y="12236"/>
                    <a:pt x="16478" y="7764"/>
                    <a:pt x="49166" y="7764"/>
                  </a:cubicBezTo>
                  <a:cubicBezTo>
                    <a:pt x="53411" y="7764"/>
                    <a:pt x="59567" y="7764"/>
                    <a:pt x="61689" y="7977"/>
                  </a:cubicBezTo>
                  <a:cubicBezTo>
                    <a:pt x="66359" y="8829"/>
                    <a:pt x="66359" y="11172"/>
                    <a:pt x="66359" y="16069"/>
                  </a:cubicBezTo>
                  <a:lnTo>
                    <a:pt x="66359" y="126591"/>
                  </a:lnTo>
                  <a:cubicBezTo>
                    <a:pt x="66359" y="133618"/>
                    <a:pt x="66359" y="136387"/>
                    <a:pt x="44284" y="136387"/>
                  </a:cubicBezTo>
                  <a:lnTo>
                    <a:pt x="35369" y="136387"/>
                  </a:lnTo>
                  <a:lnTo>
                    <a:pt x="35369" y="144053"/>
                  </a:lnTo>
                  <a:cubicBezTo>
                    <a:pt x="45770" y="143201"/>
                    <a:pt x="65510" y="143201"/>
                    <a:pt x="76547" y="143201"/>
                  </a:cubicBezTo>
                  <a:cubicBezTo>
                    <a:pt x="87585" y="143201"/>
                    <a:pt x="107113" y="143201"/>
                    <a:pt x="117513" y="144053"/>
                  </a:cubicBezTo>
                  <a:lnTo>
                    <a:pt x="117513" y="136387"/>
                  </a:lnTo>
                  <a:lnTo>
                    <a:pt x="108598" y="136387"/>
                  </a:lnTo>
                  <a:cubicBezTo>
                    <a:pt x="86524" y="136387"/>
                    <a:pt x="86524" y="133618"/>
                    <a:pt x="86524" y="126591"/>
                  </a:cubicBezTo>
                  <a:lnTo>
                    <a:pt x="86524" y="16069"/>
                  </a:lnTo>
                  <a:cubicBezTo>
                    <a:pt x="86524" y="11172"/>
                    <a:pt x="86524" y="8829"/>
                    <a:pt x="91193" y="7977"/>
                  </a:cubicBezTo>
                  <a:cubicBezTo>
                    <a:pt x="93316" y="7764"/>
                    <a:pt x="99471" y="7764"/>
                    <a:pt x="103717" y="7764"/>
                  </a:cubicBezTo>
                  <a:cubicBezTo>
                    <a:pt x="115603" y="7764"/>
                    <a:pt x="124730" y="7764"/>
                    <a:pt x="132159" y="12023"/>
                  </a:cubicBezTo>
                  <a:cubicBezTo>
                    <a:pt x="141711" y="17773"/>
                    <a:pt x="143197" y="31402"/>
                    <a:pt x="143409" y="32467"/>
                  </a:cubicBezTo>
                  <a:lnTo>
                    <a:pt x="145319" y="49077"/>
                  </a:lnTo>
                  <a:lnTo>
                    <a:pt x="152536" y="49077"/>
                  </a:lnTo>
                  <a:lnTo>
                    <a:pt x="148079" y="9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eform: Shape 22">
              <a:extLst>
                <a:ext uri="{FF2B5EF4-FFF2-40B4-BE49-F238E27FC236}">
                  <a16:creationId xmlns:a16="http://schemas.microsoft.com/office/drawing/2014/main" id="{A3D74349-E80B-4669-605D-E6AD89D2889A}"/>
                </a:ext>
              </a:extLst>
            </p:cNvPr>
            <p:cNvSpPr/>
            <p:nvPr>
              <p:custDataLst>
                <p:tags r:id="rId18"/>
              </p:custDataLst>
            </p:nvPr>
          </p:nvSpPr>
          <p:spPr>
            <a:xfrm>
              <a:off x="5150132" y="4168163"/>
              <a:ext cx="201646" cy="71186"/>
            </a:xfrm>
            <a:custGeom>
              <a:avLst/>
              <a:gdLst>
                <a:gd name="connsiteX0" fmla="*/ 191480 w 201646"/>
                <a:gd name="connsiteY0" fmla="*/ 12257 h 71186"/>
                <a:gd name="connsiteX1" fmla="*/ 201789 w 201646"/>
                <a:gd name="connsiteY1" fmla="*/ 6172 h 71186"/>
                <a:gd name="connsiteX2" fmla="*/ 191783 w 201646"/>
                <a:gd name="connsiteY2" fmla="*/ 88 h 71186"/>
                <a:gd name="connsiteX3" fmla="*/ 10149 w 201646"/>
                <a:gd name="connsiteY3" fmla="*/ 88 h 71186"/>
                <a:gd name="connsiteX4" fmla="*/ 143 w 201646"/>
                <a:gd name="connsiteY4" fmla="*/ 6172 h 71186"/>
                <a:gd name="connsiteX5" fmla="*/ 10453 w 201646"/>
                <a:gd name="connsiteY5" fmla="*/ 12257 h 71186"/>
                <a:gd name="connsiteX6" fmla="*/ 191480 w 201646"/>
                <a:gd name="connsiteY6" fmla="*/ 12257 h 71186"/>
                <a:gd name="connsiteX7" fmla="*/ 191783 w 201646"/>
                <a:gd name="connsiteY7" fmla="*/ 71275 h 71186"/>
                <a:gd name="connsiteX8" fmla="*/ 201789 w 201646"/>
                <a:gd name="connsiteY8" fmla="*/ 65190 h 71186"/>
                <a:gd name="connsiteX9" fmla="*/ 191480 w 201646"/>
                <a:gd name="connsiteY9" fmla="*/ 59106 h 71186"/>
                <a:gd name="connsiteX10" fmla="*/ 10453 w 201646"/>
                <a:gd name="connsiteY10" fmla="*/ 59106 h 71186"/>
                <a:gd name="connsiteX11" fmla="*/ 143 w 201646"/>
                <a:gd name="connsiteY11" fmla="*/ 65190 h 71186"/>
                <a:gd name="connsiteX12" fmla="*/ 10149 w 201646"/>
                <a:gd name="connsiteY12" fmla="*/ 71275 h 71186"/>
                <a:gd name="connsiteX13" fmla="*/ 191783 w 201646"/>
                <a:gd name="connsiteY13" fmla="*/ 71275 h 7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46" h="71186">
                  <a:moveTo>
                    <a:pt x="191480" y="12257"/>
                  </a:moveTo>
                  <a:cubicBezTo>
                    <a:pt x="196028" y="12257"/>
                    <a:pt x="201789" y="12257"/>
                    <a:pt x="201789" y="6172"/>
                  </a:cubicBezTo>
                  <a:cubicBezTo>
                    <a:pt x="201789" y="88"/>
                    <a:pt x="196028" y="88"/>
                    <a:pt x="191783" y="88"/>
                  </a:cubicBezTo>
                  <a:lnTo>
                    <a:pt x="10149" y="88"/>
                  </a:lnTo>
                  <a:cubicBezTo>
                    <a:pt x="5904" y="88"/>
                    <a:pt x="143" y="88"/>
                    <a:pt x="143" y="6172"/>
                  </a:cubicBezTo>
                  <a:cubicBezTo>
                    <a:pt x="143" y="12257"/>
                    <a:pt x="5904" y="12257"/>
                    <a:pt x="10453" y="12257"/>
                  </a:cubicBezTo>
                  <a:lnTo>
                    <a:pt x="191480" y="12257"/>
                  </a:lnTo>
                  <a:close/>
                  <a:moveTo>
                    <a:pt x="191783" y="71275"/>
                  </a:moveTo>
                  <a:cubicBezTo>
                    <a:pt x="196028" y="71275"/>
                    <a:pt x="201789" y="71275"/>
                    <a:pt x="201789" y="65190"/>
                  </a:cubicBezTo>
                  <a:cubicBezTo>
                    <a:pt x="201789" y="59106"/>
                    <a:pt x="196028" y="59106"/>
                    <a:pt x="191480" y="59106"/>
                  </a:cubicBezTo>
                  <a:lnTo>
                    <a:pt x="10453" y="59106"/>
                  </a:lnTo>
                  <a:cubicBezTo>
                    <a:pt x="5904" y="59106"/>
                    <a:pt x="143" y="59106"/>
                    <a:pt x="143" y="65190"/>
                  </a:cubicBezTo>
                  <a:cubicBezTo>
                    <a:pt x="143" y="71275"/>
                    <a:pt x="5904" y="71275"/>
                    <a:pt x="10149" y="71275"/>
                  </a:cubicBezTo>
                  <a:lnTo>
                    <a:pt x="191783" y="7127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Shape 23">
              <a:extLst>
                <a:ext uri="{FF2B5EF4-FFF2-40B4-BE49-F238E27FC236}">
                  <a16:creationId xmlns:a16="http://schemas.microsoft.com/office/drawing/2014/main" id="{DF256B18-3039-D560-5B46-A2ECD6BE2727}"/>
                </a:ext>
              </a:extLst>
            </p:cNvPr>
            <p:cNvSpPr/>
            <p:nvPr>
              <p:custDataLst>
                <p:tags r:id="rId19"/>
              </p:custDataLst>
            </p:nvPr>
          </p:nvSpPr>
          <p:spPr>
            <a:xfrm>
              <a:off x="5499617" y="3862881"/>
              <a:ext cx="67316" cy="211125"/>
            </a:xfrm>
            <a:custGeom>
              <a:avLst/>
              <a:gdLst>
                <a:gd name="connsiteX0" fmla="*/ 43819 w 67316"/>
                <a:gd name="connsiteY0" fmla="*/ 81 h 211125"/>
                <a:gd name="connsiteX1" fmla="*/ 155 w 67316"/>
                <a:gd name="connsiteY1" fmla="*/ 3428 h 211125"/>
                <a:gd name="connsiteX2" fmla="*/ 155 w 67316"/>
                <a:gd name="connsiteY2" fmla="*/ 12858 h 211125"/>
                <a:gd name="connsiteX3" fmla="*/ 23806 w 67316"/>
                <a:gd name="connsiteY3" fmla="*/ 29895 h 211125"/>
                <a:gd name="connsiteX4" fmla="*/ 23806 w 67316"/>
                <a:gd name="connsiteY4" fmla="*/ 188087 h 211125"/>
                <a:gd name="connsiteX5" fmla="*/ 155 w 67316"/>
                <a:gd name="connsiteY5" fmla="*/ 201776 h 211125"/>
                <a:gd name="connsiteX6" fmla="*/ 155 w 67316"/>
                <a:gd name="connsiteY6" fmla="*/ 211207 h 211125"/>
                <a:gd name="connsiteX7" fmla="*/ 33813 w 67316"/>
                <a:gd name="connsiteY7" fmla="*/ 210294 h 211125"/>
                <a:gd name="connsiteX8" fmla="*/ 67471 w 67316"/>
                <a:gd name="connsiteY8" fmla="*/ 211207 h 211125"/>
                <a:gd name="connsiteX9" fmla="*/ 67471 w 67316"/>
                <a:gd name="connsiteY9" fmla="*/ 201776 h 211125"/>
                <a:gd name="connsiteX10" fmla="*/ 43819 w 67316"/>
                <a:gd name="connsiteY10" fmla="*/ 188087 h 211125"/>
                <a:gd name="connsiteX11" fmla="*/ 43819 w 67316"/>
                <a:gd name="connsiteY11" fmla="*/ 81 h 2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6" h="211125">
                  <a:moveTo>
                    <a:pt x="43819" y="81"/>
                  </a:moveTo>
                  <a:lnTo>
                    <a:pt x="155" y="3428"/>
                  </a:lnTo>
                  <a:lnTo>
                    <a:pt x="155" y="12858"/>
                  </a:lnTo>
                  <a:cubicBezTo>
                    <a:pt x="21381" y="12858"/>
                    <a:pt x="23806" y="14988"/>
                    <a:pt x="23806" y="29895"/>
                  </a:cubicBezTo>
                  <a:lnTo>
                    <a:pt x="23806" y="188087"/>
                  </a:lnTo>
                  <a:cubicBezTo>
                    <a:pt x="23806" y="201776"/>
                    <a:pt x="20471" y="201776"/>
                    <a:pt x="155" y="201776"/>
                  </a:cubicBezTo>
                  <a:lnTo>
                    <a:pt x="155" y="211207"/>
                  </a:lnTo>
                  <a:cubicBezTo>
                    <a:pt x="10161" y="210903"/>
                    <a:pt x="26232" y="210294"/>
                    <a:pt x="33813" y="210294"/>
                  </a:cubicBezTo>
                  <a:cubicBezTo>
                    <a:pt x="41394" y="210294"/>
                    <a:pt x="56252" y="210903"/>
                    <a:pt x="67471" y="211207"/>
                  </a:cubicBezTo>
                  <a:lnTo>
                    <a:pt x="67471" y="201776"/>
                  </a:lnTo>
                  <a:cubicBezTo>
                    <a:pt x="47155" y="201776"/>
                    <a:pt x="43819" y="201776"/>
                    <a:pt x="43819" y="188087"/>
                  </a:cubicBezTo>
                  <a:lnTo>
                    <a:pt x="43819" y="8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reeform: Shape 24">
              <a:extLst>
                <a:ext uri="{FF2B5EF4-FFF2-40B4-BE49-F238E27FC236}">
                  <a16:creationId xmlns:a16="http://schemas.microsoft.com/office/drawing/2014/main" id="{31EEBCAC-368D-75B4-F968-C9F13B225124}"/>
                </a:ext>
              </a:extLst>
            </p:cNvPr>
            <p:cNvSpPr/>
            <p:nvPr>
              <p:custDataLst>
                <p:tags r:id="rId20"/>
              </p:custDataLst>
            </p:nvPr>
          </p:nvSpPr>
          <p:spPr>
            <a:xfrm>
              <a:off x="5583544" y="3939543"/>
              <a:ext cx="152523" cy="134463"/>
            </a:xfrm>
            <a:custGeom>
              <a:avLst/>
              <a:gdLst>
                <a:gd name="connsiteX0" fmla="*/ 23809 w 152523"/>
                <a:gd name="connsiteY0" fmla="*/ 29895 h 134463"/>
                <a:gd name="connsiteX1" fmla="*/ 23809 w 152523"/>
                <a:gd name="connsiteY1" fmla="*/ 111424 h 134463"/>
                <a:gd name="connsiteX2" fmla="*/ 157 w 152523"/>
                <a:gd name="connsiteY2" fmla="*/ 125114 h 134463"/>
                <a:gd name="connsiteX3" fmla="*/ 157 w 152523"/>
                <a:gd name="connsiteY3" fmla="*/ 134545 h 134463"/>
                <a:gd name="connsiteX4" fmla="*/ 34422 w 152523"/>
                <a:gd name="connsiteY4" fmla="*/ 133632 h 134463"/>
                <a:gd name="connsiteX5" fmla="*/ 68384 w 152523"/>
                <a:gd name="connsiteY5" fmla="*/ 134545 h 134463"/>
                <a:gd name="connsiteX6" fmla="*/ 68384 w 152523"/>
                <a:gd name="connsiteY6" fmla="*/ 125114 h 134463"/>
                <a:gd name="connsiteX7" fmla="*/ 44732 w 152523"/>
                <a:gd name="connsiteY7" fmla="*/ 111424 h 134463"/>
                <a:gd name="connsiteX8" fmla="*/ 44732 w 152523"/>
                <a:gd name="connsiteY8" fmla="*/ 55449 h 134463"/>
                <a:gd name="connsiteX9" fmla="*/ 85668 w 152523"/>
                <a:gd name="connsiteY9" fmla="*/ 6774 h 134463"/>
                <a:gd name="connsiteX10" fmla="*/ 108106 w 152523"/>
                <a:gd name="connsiteY10" fmla="*/ 40542 h 134463"/>
                <a:gd name="connsiteX11" fmla="*/ 108106 w 152523"/>
                <a:gd name="connsiteY11" fmla="*/ 111424 h 134463"/>
                <a:gd name="connsiteX12" fmla="*/ 84455 w 152523"/>
                <a:gd name="connsiteY12" fmla="*/ 125114 h 134463"/>
                <a:gd name="connsiteX13" fmla="*/ 84455 w 152523"/>
                <a:gd name="connsiteY13" fmla="*/ 134545 h 134463"/>
                <a:gd name="connsiteX14" fmla="*/ 118719 w 152523"/>
                <a:gd name="connsiteY14" fmla="*/ 133632 h 134463"/>
                <a:gd name="connsiteX15" fmla="*/ 152681 w 152523"/>
                <a:gd name="connsiteY15" fmla="*/ 134545 h 134463"/>
                <a:gd name="connsiteX16" fmla="*/ 152681 w 152523"/>
                <a:gd name="connsiteY16" fmla="*/ 125114 h 134463"/>
                <a:gd name="connsiteX17" fmla="*/ 129029 w 152523"/>
                <a:gd name="connsiteY17" fmla="*/ 115988 h 134463"/>
                <a:gd name="connsiteX18" fmla="*/ 129029 w 152523"/>
                <a:gd name="connsiteY18" fmla="*/ 57882 h 134463"/>
                <a:gd name="connsiteX19" fmla="*/ 119629 w 152523"/>
                <a:gd name="connsiteY19" fmla="*/ 11337 h 134463"/>
                <a:gd name="connsiteX20" fmla="*/ 87790 w 152523"/>
                <a:gd name="connsiteY20" fmla="*/ 81 h 134463"/>
                <a:gd name="connsiteX21" fmla="*/ 42912 w 152523"/>
                <a:gd name="connsiteY21" fmla="*/ 32024 h 134463"/>
                <a:gd name="connsiteX22" fmla="*/ 42912 w 152523"/>
                <a:gd name="connsiteY22" fmla="*/ 81 h 134463"/>
                <a:gd name="connsiteX23" fmla="*/ 157 w 152523"/>
                <a:gd name="connsiteY23" fmla="*/ 3428 h 134463"/>
                <a:gd name="connsiteX24" fmla="*/ 157 w 152523"/>
                <a:gd name="connsiteY24" fmla="*/ 12859 h 134463"/>
                <a:gd name="connsiteX25" fmla="*/ 23809 w 152523"/>
                <a:gd name="connsiteY25" fmla="*/ 29895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23" h="134463">
                  <a:moveTo>
                    <a:pt x="23809" y="29895"/>
                  </a:moveTo>
                  <a:lnTo>
                    <a:pt x="23809" y="111424"/>
                  </a:lnTo>
                  <a:cubicBezTo>
                    <a:pt x="23809" y="125114"/>
                    <a:pt x="20474" y="125114"/>
                    <a:pt x="157" y="125114"/>
                  </a:cubicBezTo>
                  <a:lnTo>
                    <a:pt x="157" y="134545"/>
                  </a:lnTo>
                  <a:cubicBezTo>
                    <a:pt x="10770" y="134241"/>
                    <a:pt x="26235" y="133632"/>
                    <a:pt x="34422" y="133632"/>
                  </a:cubicBezTo>
                  <a:cubicBezTo>
                    <a:pt x="42306" y="133632"/>
                    <a:pt x="58074" y="134241"/>
                    <a:pt x="68384" y="134545"/>
                  </a:cubicBezTo>
                  <a:lnTo>
                    <a:pt x="68384" y="125114"/>
                  </a:lnTo>
                  <a:cubicBezTo>
                    <a:pt x="48067" y="125114"/>
                    <a:pt x="44732" y="125114"/>
                    <a:pt x="44732" y="111424"/>
                  </a:cubicBezTo>
                  <a:lnTo>
                    <a:pt x="44732" y="55449"/>
                  </a:lnTo>
                  <a:cubicBezTo>
                    <a:pt x="44732" y="23810"/>
                    <a:pt x="66261" y="6774"/>
                    <a:pt x="85668" y="6774"/>
                  </a:cubicBezTo>
                  <a:cubicBezTo>
                    <a:pt x="104771" y="6774"/>
                    <a:pt x="108106" y="23202"/>
                    <a:pt x="108106" y="40542"/>
                  </a:cubicBezTo>
                  <a:lnTo>
                    <a:pt x="108106" y="111424"/>
                  </a:lnTo>
                  <a:cubicBezTo>
                    <a:pt x="108106" y="125114"/>
                    <a:pt x="104771" y="125114"/>
                    <a:pt x="84455" y="125114"/>
                  </a:cubicBezTo>
                  <a:lnTo>
                    <a:pt x="84455" y="134545"/>
                  </a:lnTo>
                  <a:cubicBezTo>
                    <a:pt x="95068" y="134241"/>
                    <a:pt x="110532" y="133632"/>
                    <a:pt x="118719" y="133632"/>
                  </a:cubicBezTo>
                  <a:cubicBezTo>
                    <a:pt x="126603" y="133632"/>
                    <a:pt x="142371" y="134241"/>
                    <a:pt x="152681" y="134545"/>
                  </a:cubicBezTo>
                  <a:lnTo>
                    <a:pt x="152681" y="125114"/>
                  </a:lnTo>
                  <a:cubicBezTo>
                    <a:pt x="136913" y="125114"/>
                    <a:pt x="129332" y="125114"/>
                    <a:pt x="129029" y="115988"/>
                  </a:cubicBezTo>
                  <a:lnTo>
                    <a:pt x="129029" y="57882"/>
                  </a:lnTo>
                  <a:cubicBezTo>
                    <a:pt x="129029" y="31720"/>
                    <a:pt x="129029" y="22289"/>
                    <a:pt x="119629" y="11337"/>
                  </a:cubicBezTo>
                  <a:cubicBezTo>
                    <a:pt x="115384" y="6166"/>
                    <a:pt x="105377" y="81"/>
                    <a:pt x="87790" y="81"/>
                  </a:cubicBezTo>
                  <a:cubicBezTo>
                    <a:pt x="65655" y="81"/>
                    <a:pt x="51403" y="13163"/>
                    <a:pt x="42912" y="32024"/>
                  </a:cubicBezTo>
                  <a:lnTo>
                    <a:pt x="42912" y="81"/>
                  </a:lnTo>
                  <a:lnTo>
                    <a:pt x="157" y="3428"/>
                  </a:lnTo>
                  <a:lnTo>
                    <a:pt x="157" y="12859"/>
                  </a:lnTo>
                  <a:cubicBezTo>
                    <a:pt x="21383" y="12859"/>
                    <a:pt x="23809" y="14988"/>
                    <a:pt x="23809" y="2989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0D78A56C-875F-1B4C-4CEB-7B1BE9C86C38}"/>
                </a:ext>
              </a:extLst>
            </p:cNvPr>
            <p:cNvSpPr/>
            <p:nvPr>
              <p:custDataLst>
                <p:tags r:id="rId21"/>
              </p:custDataLst>
            </p:nvPr>
          </p:nvSpPr>
          <p:spPr>
            <a:xfrm>
              <a:off x="5807999" y="3871399"/>
              <a:ext cx="120987" cy="202607"/>
            </a:xfrm>
            <a:custGeom>
              <a:avLst/>
              <a:gdLst>
                <a:gd name="connsiteX0" fmla="*/ 23513 w 120987"/>
                <a:gd name="connsiteY0" fmla="*/ 179264 h 202607"/>
                <a:gd name="connsiteX1" fmla="*/ 55655 w 120987"/>
                <a:gd name="connsiteY1" fmla="*/ 147930 h 202607"/>
                <a:gd name="connsiteX2" fmla="*/ 121152 w 120987"/>
                <a:gd name="connsiteY2" fmla="*/ 59099 h 202607"/>
                <a:gd name="connsiteX3" fmla="*/ 56868 w 120987"/>
                <a:gd name="connsiteY3" fmla="*/ 81 h 202607"/>
                <a:gd name="connsiteX4" fmla="*/ 165 w 120987"/>
                <a:gd name="connsiteY4" fmla="*/ 55144 h 202607"/>
                <a:gd name="connsiteX5" fmla="*/ 16236 w 120987"/>
                <a:gd name="connsiteY5" fmla="*/ 72181 h 202607"/>
                <a:gd name="connsiteX6" fmla="*/ 32003 w 120987"/>
                <a:gd name="connsiteY6" fmla="*/ 56057 h 202607"/>
                <a:gd name="connsiteX7" fmla="*/ 15932 w 120987"/>
                <a:gd name="connsiteY7" fmla="*/ 40238 h 202607"/>
                <a:gd name="connsiteX8" fmla="*/ 11990 w 120987"/>
                <a:gd name="connsiteY8" fmla="*/ 40542 h 202607"/>
                <a:gd name="connsiteX9" fmla="*/ 52926 w 120987"/>
                <a:gd name="connsiteY9" fmla="*/ 9512 h 202607"/>
                <a:gd name="connsiteX10" fmla="*/ 93559 w 120987"/>
                <a:gd name="connsiteY10" fmla="*/ 59099 h 202607"/>
                <a:gd name="connsiteX11" fmla="*/ 61720 w 120987"/>
                <a:gd name="connsiteY11" fmla="*/ 126331 h 202607"/>
                <a:gd name="connsiteX12" fmla="*/ 3500 w 120987"/>
                <a:gd name="connsiteY12" fmla="*/ 191433 h 202607"/>
                <a:gd name="connsiteX13" fmla="*/ 165 w 120987"/>
                <a:gd name="connsiteY13" fmla="*/ 202689 h 202607"/>
                <a:gd name="connsiteX14" fmla="*/ 112662 w 120987"/>
                <a:gd name="connsiteY14" fmla="*/ 202689 h 202607"/>
                <a:gd name="connsiteX15" fmla="*/ 121152 w 120987"/>
                <a:gd name="connsiteY15" fmla="*/ 149756 h 202607"/>
                <a:gd name="connsiteX16" fmla="*/ 113572 w 120987"/>
                <a:gd name="connsiteY16" fmla="*/ 149756 h 202607"/>
                <a:gd name="connsiteX17" fmla="*/ 106901 w 120987"/>
                <a:gd name="connsiteY17" fmla="*/ 176831 h 202607"/>
                <a:gd name="connsiteX18" fmla="*/ 78094 w 120987"/>
                <a:gd name="connsiteY18" fmla="*/ 179264 h 202607"/>
                <a:gd name="connsiteX19" fmla="*/ 23513 w 120987"/>
                <a:gd name="connsiteY19" fmla="*/ 179264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987" h="202607">
                  <a:moveTo>
                    <a:pt x="23513" y="179264"/>
                  </a:moveTo>
                  <a:lnTo>
                    <a:pt x="55655" y="147930"/>
                  </a:lnTo>
                  <a:cubicBezTo>
                    <a:pt x="102959" y="105948"/>
                    <a:pt x="121152" y="89521"/>
                    <a:pt x="121152" y="59099"/>
                  </a:cubicBezTo>
                  <a:cubicBezTo>
                    <a:pt x="121152" y="24419"/>
                    <a:pt x="93862" y="81"/>
                    <a:pt x="56868" y="81"/>
                  </a:cubicBezTo>
                  <a:cubicBezTo>
                    <a:pt x="22603" y="81"/>
                    <a:pt x="165" y="28069"/>
                    <a:pt x="165" y="55144"/>
                  </a:cubicBezTo>
                  <a:cubicBezTo>
                    <a:pt x="165" y="72181"/>
                    <a:pt x="15326" y="72181"/>
                    <a:pt x="16236" y="72181"/>
                  </a:cubicBezTo>
                  <a:cubicBezTo>
                    <a:pt x="21391" y="72181"/>
                    <a:pt x="32003" y="68530"/>
                    <a:pt x="32003" y="56057"/>
                  </a:cubicBezTo>
                  <a:cubicBezTo>
                    <a:pt x="32003" y="48148"/>
                    <a:pt x="26545" y="40238"/>
                    <a:pt x="15932" y="40238"/>
                  </a:cubicBezTo>
                  <a:cubicBezTo>
                    <a:pt x="13507" y="40238"/>
                    <a:pt x="12900" y="40238"/>
                    <a:pt x="11990" y="40542"/>
                  </a:cubicBezTo>
                  <a:cubicBezTo>
                    <a:pt x="18965" y="20768"/>
                    <a:pt x="35339" y="9512"/>
                    <a:pt x="52926" y="9512"/>
                  </a:cubicBezTo>
                  <a:cubicBezTo>
                    <a:pt x="80520" y="9512"/>
                    <a:pt x="93559" y="34154"/>
                    <a:pt x="93559" y="59099"/>
                  </a:cubicBezTo>
                  <a:cubicBezTo>
                    <a:pt x="93559" y="83437"/>
                    <a:pt x="78397" y="107470"/>
                    <a:pt x="61720" y="126331"/>
                  </a:cubicBezTo>
                  <a:lnTo>
                    <a:pt x="3500" y="191433"/>
                  </a:lnTo>
                  <a:cubicBezTo>
                    <a:pt x="165" y="194779"/>
                    <a:pt x="165" y="195388"/>
                    <a:pt x="165" y="202689"/>
                  </a:cubicBezTo>
                  <a:lnTo>
                    <a:pt x="112662" y="202689"/>
                  </a:lnTo>
                  <a:lnTo>
                    <a:pt x="121152" y="149756"/>
                  </a:lnTo>
                  <a:lnTo>
                    <a:pt x="113572" y="149756"/>
                  </a:lnTo>
                  <a:cubicBezTo>
                    <a:pt x="112056" y="158882"/>
                    <a:pt x="109933" y="172268"/>
                    <a:pt x="106901" y="176831"/>
                  </a:cubicBezTo>
                  <a:cubicBezTo>
                    <a:pt x="104778" y="179264"/>
                    <a:pt x="84765" y="179264"/>
                    <a:pt x="78094" y="179264"/>
                  </a:cubicBezTo>
                  <a:lnTo>
                    <a:pt x="23513" y="17926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1F959EBE-799B-8E1A-0D74-24668A473DDF}"/>
                </a:ext>
              </a:extLst>
            </p:cNvPr>
            <p:cNvSpPr/>
            <p:nvPr>
              <p:custDataLst>
                <p:tags r:id="rId22"/>
              </p:custDataLst>
            </p:nvPr>
          </p:nvSpPr>
          <p:spPr>
            <a:xfrm>
              <a:off x="5489611" y="4197672"/>
              <a:ext cx="454841" cy="12167"/>
            </a:xfrm>
            <a:custGeom>
              <a:avLst/>
              <a:gdLst>
                <a:gd name="connsiteX0" fmla="*/ 0 w 454841"/>
                <a:gd name="connsiteY0" fmla="*/ 0 h 12167"/>
                <a:gd name="connsiteX1" fmla="*/ 454842 w 454841"/>
                <a:gd name="connsiteY1" fmla="*/ 0 h 12167"/>
                <a:gd name="connsiteX2" fmla="*/ 454842 w 454841"/>
                <a:gd name="connsiteY2" fmla="*/ 12168 h 12167"/>
                <a:gd name="connsiteX3" fmla="*/ 0 w 454841"/>
                <a:gd name="connsiteY3" fmla="*/ 12168 h 12167"/>
              </a:gdLst>
              <a:ahLst/>
              <a:cxnLst>
                <a:cxn ang="0">
                  <a:pos x="connsiteX0" y="connsiteY0"/>
                </a:cxn>
                <a:cxn ang="0">
                  <a:pos x="connsiteX1" y="connsiteY1"/>
                </a:cxn>
                <a:cxn ang="0">
                  <a:pos x="connsiteX2" y="connsiteY2"/>
                </a:cxn>
                <a:cxn ang="0">
                  <a:pos x="connsiteX3" y="connsiteY3"/>
                </a:cxn>
              </a:cxnLst>
              <a:rect l="l" t="t" r="r" b="b"/>
              <a:pathLst>
                <a:path w="454841" h="12167">
                  <a:moveTo>
                    <a:pt x="0" y="0"/>
                  </a:moveTo>
                  <a:lnTo>
                    <a:pt x="454842" y="0"/>
                  </a:lnTo>
                  <a:lnTo>
                    <a:pt x="454842"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85F9E49-571D-6DA1-39A4-1195E4F013F1}"/>
                </a:ext>
              </a:extLst>
            </p:cNvPr>
            <p:cNvSpPr/>
            <p:nvPr>
              <p:custDataLst>
                <p:tags r:id="rId23"/>
              </p:custDataLst>
            </p:nvPr>
          </p:nvSpPr>
          <p:spPr>
            <a:xfrm>
              <a:off x="5557851" y="4282533"/>
              <a:ext cx="134329" cy="205954"/>
            </a:xfrm>
            <a:custGeom>
              <a:avLst/>
              <a:gdLst>
                <a:gd name="connsiteX0" fmla="*/ 80815 w 134329"/>
                <a:gd name="connsiteY0" fmla="*/ 155853 h 205954"/>
                <a:gd name="connsiteX1" fmla="*/ 80815 w 134329"/>
                <a:gd name="connsiteY1" fmla="*/ 182320 h 205954"/>
                <a:gd name="connsiteX2" fmla="*/ 57770 w 134329"/>
                <a:gd name="connsiteY2" fmla="*/ 196618 h 205954"/>
                <a:gd name="connsiteX3" fmla="*/ 51402 w 134329"/>
                <a:gd name="connsiteY3" fmla="*/ 196618 h 205954"/>
                <a:gd name="connsiteX4" fmla="*/ 51402 w 134329"/>
                <a:gd name="connsiteY4" fmla="*/ 206049 h 205954"/>
                <a:gd name="connsiteX5" fmla="*/ 92338 w 134329"/>
                <a:gd name="connsiteY5" fmla="*/ 205136 h 205954"/>
                <a:gd name="connsiteX6" fmla="*/ 133577 w 134329"/>
                <a:gd name="connsiteY6" fmla="*/ 206049 h 205954"/>
                <a:gd name="connsiteX7" fmla="*/ 133577 w 134329"/>
                <a:gd name="connsiteY7" fmla="*/ 196618 h 205954"/>
                <a:gd name="connsiteX8" fmla="*/ 127209 w 134329"/>
                <a:gd name="connsiteY8" fmla="*/ 196618 h 205954"/>
                <a:gd name="connsiteX9" fmla="*/ 104164 w 134329"/>
                <a:gd name="connsiteY9" fmla="*/ 182320 h 205954"/>
                <a:gd name="connsiteX10" fmla="*/ 104164 w 134329"/>
                <a:gd name="connsiteY10" fmla="*/ 155853 h 205954"/>
                <a:gd name="connsiteX11" fmla="*/ 134486 w 134329"/>
                <a:gd name="connsiteY11" fmla="*/ 155853 h 205954"/>
                <a:gd name="connsiteX12" fmla="*/ 134486 w 134329"/>
                <a:gd name="connsiteY12" fmla="*/ 146423 h 205954"/>
                <a:gd name="connsiteX13" fmla="*/ 104164 w 134329"/>
                <a:gd name="connsiteY13" fmla="*/ 146423 h 205954"/>
                <a:gd name="connsiteX14" fmla="*/ 104164 w 134329"/>
                <a:gd name="connsiteY14" fmla="*/ 8005 h 205954"/>
                <a:gd name="connsiteX15" fmla="*/ 99312 w 134329"/>
                <a:gd name="connsiteY15" fmla="*/ 95 h 205954"/>
                <a:gd name="connsiteX16" fmla="*/ 93247 w 134329"/>
                <a:gd name="connsiteY16" fmla="*/ 3746 h 205954"/>
                <a:gd name="connsiteX17" fmla="*/ 157 w 134329"/>
                <a:gd name="connsiteY17" fmla="*/ 146423 h 205954"/>
                <a:gd name="connsiteX18" fmla="*/ 157 w 134329"/>
                <a:gd name="connsiteY18" fmla="*/ 155853 h 205954"/>
                <a:gd name="connsiteX19" fmla="*/ 80815 w 134329"/>
                <a:gd name="connsiteY19" fmla="*/ 155853 h 205954"/>
                <a:gd name="connsiteX20" fmla="*/ 82635 w 134329"/>
                <a:gd name="connsiteY20" fmla="*/ 146423 h 205954"/>
                <a:gd name="connsiteX21" fmla="*/ 8647 w 134329"/>
                <a:gd name="connsiteY21" fmla="*/ 146423 h 205954"/>
                <a:gd name="connsiteX22" fmla="*/ 82635 w 134329"/>
                <a:gd name="connsiteY22" fmla="*/ 32950 h 205954"/>
                <a:gd name="connsiteX23" fmla="*/ 82635 w 134329"/>
                <a:gd name="connsiteY23" fmla="*/ 146423 h 20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329" h="205954">
                  <a:moveTo>
                    <a:pt x="80815" y="155853"/>
                  </a:moveTo>
                  <a:lnTo>
                    <a:pt x="80815" y="182320"/>
                  </a:lnTo>
                  <a:cubicBezTo>
                    <a:pt x="80815" y="193272"/>
                    <a:pt x="80209" y="196618"/>
                    <a:pt x="57770" y="196618"/>
                  </a:cubicBezTo>
                  <a:lnTo>
                    <a:pt x="51402" y="196618"/>
                  </a:lnTo>
                  <a:lnTo>
                    <a:pt x="51402" y="206049"/>
                  </a:lnTo>
                  <a:cubicBezTo>
                    <a:pt x="63834" y="205136"/>
                    <a:pt x="79602" y="205136"/>
                    <a:pt x="92338" y="205136"/>
                  </a:cubicBezTo>
                  <a:cubicBezTo>
                    <a:pt x="105073" y="205136"/>
                    <a:pt x="121144" y="205136"/>
                    <a:pt x="133577" y="206049"/>
                  </a:cubicBezTo>
                  <a:lnTo>
                    <a:pt x="133577" y="196618"/>
                  </a:lnTo>
                  <a:lnTo>
                    <a:pt x="127209" y="196618"/>
                  </a:lnTo>
                  <a:cubicBezTo>
                    <a:pt x="104770" y="196618"/>
                    <a:pt x="104164" y="193272"/>
                    <a:pt x="104164" y="182320"/>
                  </a:cubicBezTo>
                  <a:lnTo>
                    <a:pt x="104164" y="155853"/>
                  </a:lnTo>
                  <a:lnTo>
                    <a:pt x="134486" y="155853"/>
                  </a:lnTo>
                  <a:lnTo>
                    <a:pt x="134486" y="146423"/>
                  </a:lnTo>
                  <a:lnTo>
                    <a:pt x="104164" y="146423"/>
                  </a:lnTo>
                  <a:lnTo>
                    <a:pt x="104164" y="8005"/>
                  </a:lnTo>
                  <a:cubicBezTo>
                    <a:pt x="104164" y="1920"/>
                    <a:pt x="104164" y="95"/>
                    <a:pt x="99312" y="95"/>
                  </a:cubicBezTo>
                  <a:cubicBezTo>
                    <a:pt x="96583" y="95"/>
                    <a:pt x="95673" y="95"/>
                    <a:pt x="93247" y="3746"/>
                  </a:cubicBezTo>
                  <a:lnTo>
                    <a:pt x="157" y="146423"/>
                  </a:lnTo>
                  <a:lnTo>
                    <a:pt x="157" y="155853"/>
                  </a:lnTo>
                  <a:lnTo>
                    <a:pt x="80815" y="155853"/>
                  </a:lnTo>
                  <a:close/>
                  <a:moveTo>
                    <a:pt x="82635" y="146423"/>
                  </a:moveTo>
                  <a:lnTo>
                    <a:pt x="8647" y="146423"/>
                  </a:lnTo>
                  <a:lnTo>
                    <a:pt x="82635" y="32950"/>
                  </a:lnTo>
                  <a:lnTo>
                    <a:pt x="82635" y="14642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reeform: Shape 28">
              <a:extLst>
                <a:ext uri="{FF2B5EF4-FFF2-40B4-BE49-F238E27FC236}">
                  <a16:creationId xmlns:a16="http://schemas.microsoft.com/office/drawing/2014/main" id="{1B98B0B2-3DAA-70C1-7E29-F18C0F13BE43}"/>
                </a:ext>
              </a:extLst>
            </p:cNvPr>
            <p:cNvSpPr/>
            <p:nvPr>
              <p:custDataLst>
                <p:tags r:id="rId24"/>
              </p:custDataLst>
            </p:nvPr>
          </p:nvSpPr>
          <p:spPr>
            <a:xfrm>
              <a:off x="5709162" y="4357370"/>
              <a:ext cx="163742" cy="134463"/>
            </a:xfrm>
            <a:custGeom>
              <a:avLst/>
              <a:gdLst>
                <a:gd name="connsiteX0" fmla="*/ 72330 w 163742"/>
                <a:gd name="connsiteY0" fmla="*/ 17740 h 134463"/>
                <a:gd name="connsiteX1" fmla="*/ 106594 w 163742"/>
                <a:gd name="connsiteY1" fmla="*/ 17740 h 134463"/>
                <a:gd name="connsiteX2" fmla="*/ 93859 w 163742"/>
                <a:gd name="connsiteY2" fmla="*/ 96227 h 134463"/>
                <a:gd name="connsiteX3" fmla="*/ 96285 w 163742"/>
                <a:gd name="connsiteY3" fmla="*/ 119348 h 134463"/>
                <a:gd name="connsiteX4" fmla="*/ 107201 w 163742"/>
                <a:gd name="connsiteY4" fmla="*/ 134558 h 134463"/>
                <a:gd name="connsiteX5" fmla="*/ 119633 w 163742"/>
                <a:gd name="connsiteY5" fmla="*/ 122998 h 134463"/>
                <a:gd name="connsiteX6" fmla="*/ 117814 w 163742"/>
                <a:gd name="connsiteY6" fmla="*/ 116305 h 134463"/>
                <a:gd name="connsiteX7" fmla="*/ 109020 w 163742"/>
                <a:gd name="connsiteY7" fmla="*/ 66110 h 134463"/>
                <a:gd name="connsiteX8" fmla="*/ 114478 w 163742"/>
                <a:gd name="connsiteY8" fmla="*/ 17740 h 134463"/>
                <a:gd name="connsiteX9" fmla="*/ 149046 w 163742"/>
                <a:gd name="connsiteY9" fmla="*/ 17740 h 134463"/>
                <a:gd name="connsiteX10" fmla="*/ 163905 w 163742"/>
                <a:gd name="connsiteY10" fmla="*/ 7396 h 134463"/>
                <a:gd name="connsiteX11" fmla="*/ 151775 w 163742"/>
                <a:gd name="connsiteY11" fmla="*/ 95 h 134463"/>
                <a:gd name="connsiteX12" fmla="*/ 50194 w 163742"/>
                <a:gd name="connsiteY12" fmla="*/ 95 h 134463"/>
                <a:gd name="connsiteX13" fmla="*/ 18658 w 163742"/>
                <a:gd name="connsiteY13" fmla="*/ 14393 h 134463"/>
                <a:gd name="connsiteX14" fmla="*/ 162 w 163742"/>
                <a:gd name="connsiteY14" fmla="*/ 41773 h 134463"/>
                <a:gd name="connsiteX15" fmla="*/ 3800 w 163742"/>
                <a:gd name="connsiteY15" fmla="*/ 44815 h 134463"/>
                <a:gd name="connsiteX16" fmla="*/ 8652 w 163742"/>
                <a:gd name="connsiteY16" fmla="*/ 41164 h 134463"/>
                <a:gd name="connsiteX17" fmla="*/ 47162 w 163742"/>
                <a:gd name="connsiteY17" fmla="*/ 17740 h 134463"/>
                <a:gd name="connsiteX18" fmla="*/ 64446 w 163742"/>
                <a:gd name="connsiteY18" fmla="*/ 17740 h 134463"/>
                <a:gd name="connsiteX19" fmla="*/ 25633 w 163742"/>
                <a:gd name="connsiteY19" fmla="*/ 119043 h 134463"/>
                <a:gd name="connsiteX20" fmla="*/ 23207 w 163742"/>
                <a:gd name="connsiteY20" fmla="*/ 126345 h 134463"/>
                <a:gd name="connsiteX21" fmla="*/ 32000 w 163742"/>
                <a:gd name="connsiteY21" fmla="*/ 134558 h 134463"/>
                <a:gd name="connsiteX22" fmla="*/ 47162 w 163742"/>
                <a:gd name="connsiteY22" fmla="*/ 114784 h 134463"/>
                <a:gd name="connsiteX23" fmla="*/ 55349 w 163742"/>
                <a:gd name="connsiteY23" fmla="*/ 84971 h 134463"/>
                <a:gd name="connsiteX24" fmla="*/ 72330 w 163742"/>
                <a:gd name="connsiteY24" fmla="*/ 17740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742" h="134463">
                  <a:moveTo>
                    <a:pt x="72330" y="17740"/>
                  </a:moveTo>
                  <a:lnTo>
                    <a:pt x="106594" y="17740"/>
                  </a:lnTo>
                  <a:cubicBezTo>
                    <a:pt x="96588" y="62763"/>
                    <a:pt x="93859" y="75845"/>
                    <a:pt x="93859" y="96227"/>
                  </a:cubicBezTo>
                  <a:cubicBezTo>
                    <a:pt x="93859" y="100790"/>
                    <a:pt x="93859" y="109004"/>
                    <a:pt x="96285" y="119348"/>
                  </a:cubicBezTo>
                  <a:cubicBezTo>
                    <a:pt x="99317" y="132733"/>
                    <a:pt x="102653" y="134558"/>
                    <a:pt x="107201" y="134558"/>
                  </a:cubicBezTo>
                  <a:cubicBezTo>
                    <a:pt x="113265" y="134558"/>
                    <a:pt x="119633" y="129082"/>
                    <a:pt x="119633" y="122998"/>
                  </a:cubicBezTo>
                  <a:cubicBezTo>
                    <a:pt x="119633" y="121173"/>
                    <a:pt x="119633" y="120564"/>
                    <a:pt x="117814" y="116305"/>
                  </a:cubicBezTo>
                  <a:cubicBezTo>
                    <a:pt x="109020" y="94402"/>
                    <a:pt x="109020" y="74628"/>
                    <a:pt x="109020" y="66110"/>
                  </a:cubicBezTo>
                  <a:cubicBezTo>
                    <a:pt x="109020" y="49986"/>
                    <a:pt x="111143" y="33559"/>
                    <a:pt x="114478" y="17740"/>
                  </a:cubicBezTo>
                  <a:lnTo>
                    <a:pt x="149046" y="17740"/>
                  </a:lnTo>
                  <a:cubicBezTo>
                    <a:pt x="152988" y="17740"/>
                    <a:pt x="163905" y="17740"/>
                    <a:pt x="163905" y="7396"/>
                  </a:cubicBezTo>
                  <a:cubicBezTo>
                    <a:pt x="163905" y="95"/>
                    <a:pt x="157537" y="95"/>
                    <a:pt x="151775" y="95"/>
                  </a:cubicBezTo>
                  <a:lnTo>
                    <a:pt x="50194" y="95"/>
                  </a:lnTo>
                  <a:cubicBezTo>
                    <a:pt x="43523" y="95"/>
                    <a:pt x="32000" y="95"/>
                    <a:pt x="18658" y="14393"/>
                  </a:cubicBezTo>
                  <a:cubicBezTo>
                    <a:pt x="8045" y="26258"/>
                    <a:pt x="162" y="40251"/>
                    <a:pt x="162" y="41773"/>
                  </a:cubicBezTo>
                  <a:cubicBezTo>
                    <a:pt x="162" y="42077"/>
                    <a:pt x="162" y="44815"/>
                    <a:pt x="3800" y="44815"/>
                  </a:cubicBezTo>
                  <a:cubicBezTo>
                    <a:pt x="6226" y="44815"/>
                    <a:pt x="6833" y="43598"/>
                    <a:pt x="8652" y="41164"/>
                  </a:cubicBezTo>
                  <a:cubicBezTo>
                    <a:pt x="23510" y="17740"/>
                    <a:pt x="41097" y="17740"/>
                    <a:pt x="47162" y="17740"/>
                  </a:cubicBezTo>
                  <a:lnTo>
                    <a:pt x="64446" y="17740"/>
                  </a:lnTo>
                  <a:cubicBezTo>
                    <a:pt x="54743" y="54550"/>
                    <a:pt x="38368" y="91360"/>
                    <a:pt x="25633" y="119043"/>
                  </a:cubicBezTo>
                  <a:cubicBezTo>
                    <a:pt x="23207" y="123607"/>
                    <a:pt x="23207" y="124215"/>
                    <a:pt x="23207" y="126345"/>
                  </a:cubicBezTo>
                  <a:cubicBezTo>
                    <a:pt x="23207" y="132125"/>
                    <a:pt x="28058" y="134558"/>
                    <a:pt x="32000" y="134558"/>
                  </a:cubicBezTo>
                  <a:cubicBezTo>
                    <a:pt x="41097" y="134558"/>
                    <a:pt x="43523" y="126040"/>
                    <a:pt x="47162" y="114784"/>
                  </a:cubicBezTo>
                  <a:cubicBezTo>
                    <a:pt x="51407" y="100790"/>
                    <a:pt x="51407" y="100182"/>
                    <a:pt x="55349" y="84971"/>
                  </a:cubicBezTo>
                  <a:lnTo>
                    <a:pt x="72330" y="1774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Shape 29">
              <a:extLst>
                <a:ext uri="{FF2B5EF4-FFF2-40B4-BE49-F238E27FC236}">
                  <a16:creationId xmlns:a16="http://schemas.microsoft.com/office/drawing/2014/main" id="{D5BE8837-CD34-9B44-1E95-67663976837E}"/>
                </a:ext>
              </a:extLst>
            </p:cNvPr>
            <p:cNvSpPr/>
            <p:nvPr>
              <p:custDataLst>
                <p:tags r:id="rId25"/>
              </p:custDataLst>
            </p:nvPr>
          </p:nvSpPr>
          <p:spPr>
            <a:xfrm>
              <a:off x="6026020" y="3939543"/>
              <a:ext cx="164349" cy="137809"/>
            </a:xfrm>
            <a:custGeom>
              <a:avLst/>
              <a:gdLst>
                <a:gd name="connsiteX0" fmla="*/ 18062 w 164349"/>
                <a:gd name="connsiteY0" fmla="*/ 116596 h 137809"/>
                <a:gd name="connsiteX1" fmla="*/ 15333 w 164349"/>
                <a:gd name="connsiteY1" fmla="*/ 129677 h 137809"/>
                <a:gd name="connsiteX2" fmla="*/ 24127 w 164349"/>
                <a:gd name="connsiteY2" fmla="*/ 137891 h 137809"/>
                <a:gd name="connsiteX3" fmla="*/ 35346 w 164349"/>
                <a:gd name="connsiteY3" fmla="*/ 129373 h 137809"/>
                <a:gd name="connsiteX4" fmla="*/ 41108 w 164349"/>
                <a:gd name="connsiteY4" fmla="*/ 106861 h 137809"/>
                <a:gd name="connsiteX5" fmla="*/ 47779 w 164349"/>
                <a:gd name="connsiteY5" fmla="*/ 79482 h 137809"/>
                <a:gd name="connsiteX6" fmla="*/ 52934 w 164349"/>
                <a:gd name="connsiteY6" fmla="*/ 59099 h 137809"/>
                <a:gd name="connsiteX7" fmla="*/ 56876 w 164349"/>
                <a:gd name="connsiteY7" fmla="*/ 43888 h 137809"/>
                <a:gd name="connsiteX8" fmla="*/ 106302 w 164349"/>
                <a:gd name="connsiteY8" fmla="*/ 6774 h 137809"/>
                <a:gd name="connsiteX9" fmla="*/ 122676 w 164349"/>
                <a:gd name="connsiteY9" fmla="*/ 28069 h 137809"/>
                <a:gd name="connsiteX10" fmla="*/ 102966 w 164349"/>
                <a:gd name="connsiteY10" fmla="*/ 98952 h 137809"/>
                <a:gd name="connsiteX11" fmla="*/ 99934 w 164349"/>
                <a:gd name="connsiteY11" fmla="*/ 112945 h 137809"/>
                <a:gd name="connsiteX12" fmla="*/ 124799 w 164349"/>
                <a:gd name="connsiteY12" fmla="*/ 137891 h 137809"/>
                <a:gd name="connsiteX13" fmla="*/ 164521 w 164349"/>
                <a:gd name="connsiteY13" fmla="*/ 91042 h 137809"/>
                <a:gd name="connsiteX14" fmla="*/ 160883 w 164349"/>
                <a:gd name="connsiteY14" fmla="*/ 88000 h 137809"/>
                <a:gd name="connsiteX15" fmla="*/ 156334 w 164349"/>
                <a:gd name="connsiteY15" fmla="*/ 93476 h 137809"/>
                <a:gd name="connsiteX16" fmla="*/ 125405 w 164349"/>
                <a:gd name="connsiteY16" fmla="*/ 131198 h 137809"/>
                <a:gd name="connsiteX17" fmla="*/ 118128 w 164349"/>
                <a:gd name="connsiteY17" fmla="*/ 121159 h 137809"/>
                <a:gd name="connsiteX18" fmla="*/ 123586 w 164349"/>
                <a:gd name="connsiteY18" fmla="*/ 99560 h 137809"/>
                <a:gd name="connsiteX19" fmla="*/ 142083 w 164349"/>
                <a:gd name="connsiteY19" fmla="*/ 32633 h 137809"/>
                <a:gd name="connsiteX20" fmla="*/ 107211 w 164349"/>
                <a:gd name="connsiteY20" fmla="*/ 81 h 137809"/>
                <a:gd name="connsiteX21" fmla="*/ 59908 w 164349"/>
                <a:gd name="connsiteY21" fmla="*/ 26548 h 137809"/>
                <a:gd name="connsiteX22" fmla="*/ 32011 w 164349"/>
                <a:gd name="connsiteY22" fmla="*/ 81 h 137809"/>
                <a:gd name="connsiteX23" fmla="*/ 9269 w 164349"/>
                <a:gd name="connsiteY23" fmla="*/ 17422 h 137809"/>
                <a:gd name="connsiteX24" fmla="*/ 172 w 164349"/>
                <a:gd name="connsiteY24" fmla="*/ 46931 h 137809"/>
                <a:gd name="connsiteX25" fmla="*/ 3811 w 164349"/>
                <a:gd name="connsiteY25" fmla="*/ 49973 h 137809"/>
                <a:gd name="connsiteX26" fmla="*/ 8966 w 164349"/>
                <a:gd name="connsiteY26" fmla="*/ 42976 h 137809"/>
                <a:gd name="connsiteX27" fmla="*/ 31101 w 164349"/>
                <a:gd name="connsiteY27" fmla="*/ 6774 h 137809"/>
                <a:gd name="connsiteX28" fmla="*/ 40501 w 164349"/>
                <a:gd name="connsiteY28" fmla="*/ 20768 h 137809"/>
                <a:gd name="connsiteX29" fmla="*/ 35650 w 164349"/>
                <a:gd name="connsiteY29" fmla="*/ 46322 h 137809"/>
                <a:gd name="connsiteX30" fmla="*/ 18062 w 164349"/>
                <a:gd name="connsiteY30" fmla="*/ 116596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49" h="137809">
                  <a:moveTo>
                    <a:pt x="18062" y="116596"/>
                  </a:moveTo>
                  <a:cubicBezTo>
                    <a:pt x="17153" y="121159"/>
                    <a:pt x="15333" y="128156"/>
                    <a:pt x="15333" y="129677"/>
                  </a:cubicBezTo>
                  <a:cubicBezTo>
                    <a:pt x="15333" y="135153"/>
                    <a:pt x="19579" y="137891"/>
                    <a:pt x="24127" y="137891"/>
                  </a:cubicBezTo>
                  <a:cubicBezTo>
                    <a:pt x="27766" y="137891"/>
                    <a:pt x="33224" y="135457"/>
                    <a:pt x="35346" y="129373"/>
                  </a:cubicBezTo>
                  <a:cubicBezTo>
                    <a:pt x="35650" y="128765"/>
                    <a:pt x="39288" y="114467"/>
                    <a:pt x="41108" y="106861"/>
                  </a:cubicBezTo>
                  <a:lnTo>
                    <a:pt x="47779" y="79482"/>
                  </a:lnTo>
                  <a:cubicBezTo>
                    <a:pt x="49598" y="72789"/>
                    <a:pt x="51417" y="66096"/>
                    <a:pt x="52934" y="59099"/>
                  </a:cubicBezTo>
                  <a:cubicBezTo>
                    <a:pt x="54146" y="53928"/>
                    <a:pt x="56572" y="45105"/>
                    <a:pt x="56876" y="43888"/>
                  </a:cubicBezTo>
                  <a:cubicBezTo>
                    <a:pt x="61424" y="34458"/>
                    <a:pt x="77495" y="6774"/>
                    <a:pt x="106302" y="6774"/>
                  </a:cubicBezTo>
                  <a:cubicBezTo>
                    <a:pt x="119947" y="6774"/>
                    <a:pt x="122676" y="18030"/>
                    <a:pt x="122676" y="28069"/>
                  </a:cubicBezTo>
                  <a:cubicBezTo>
                    <a:pt x="122676" y="46931"/>
                    <a:pt x="107818" y="85870"/>
                    <a:pt x="102966" y="98952"/>
                  </a:cubicBezTo>
                  <a:cubicBezTo>
                    <a:pt x="100237" y="105949"/>
                    <a:pt x="99934" y="109599"/>
                    <a:pt x="99934" y="112945"/>
                  </a:cubicBezTo>
                  <a:cubicBezTo>
                    <a:pt x="99934" y="127244"/>
                    <a:pt x="110547" y="137891"/>
                    <a:pt x="124799" y="137891"/>
                  </a:cubicBezTo>
                  <a:cubicBezTo>
                    <a:pt x="153302" y="137891"/>
                    <a:pt x="164521" y="93476"/>
                    <a:pt x="164521" y="91042"/>
                  </a:cubicBezTo>
                  <a:cubicBezTo>
                    <a:pt x="164521" y="88000"/>
                    <a:pt x="161792" y="88000"/>
                    <a:pt x="160883" y="88000"/>
                  </a:cubicBezTo>
                  <a:cubicBezTo>
                    <a:pt x="157850" y="88000"/>
                    <a:pt x="157850" y="88912"/>
                    <a:pt x="156334" y="93476"/>
                  </a:cubicBezTo>
                  <a:cubicBezTo>
                    <a:pt x="150270" y="114162"/>
                    <a:pt x="140263" y="131198"/>
                    <a:pt x="125405" y="131198"/>
                  </a:cubicBezTo>
                  <a:cubicBezTo>
                    <a:pt x="120250" y="131198"/>
                    <a:pt x="118128" y="128156"/>
                    <a:pt x="118128" y="121159"/>
                  </a:cubicBezTo>
                  <a:cubicBezTo>
                    <a:pt x="118128" y="113554"/>
                    <a:pt x="120857" y="106253"/>
                    <a:pt x="123586" y="99560"/>
                  </a:cubicBezTo>
                  <a:cubicBezTo>
                    <a:pt x="129347" y="83437"/>
                    <a:pt x="142083" y="49973"/>
                    <a:pt x="142083" y="32633"/>
                  </a:cubicBezTo>
                  <a:cubicBezTo>
                    <a:pt x="142083" y="12250"/>
                    <a:pt x="129044" y="81"/>
                    <a:pt x="107211" y="81"/>
                  </a:cubicBezTo>
                  <a:cubicBezTo>
                    <a:pt x="79921" y="81"/>
                    <a:pt x="65063" y="19551"/>
                    <a:pt x="59908" y="26548"/>
                  </a:cubicBezTo>
                  <a:cubicBezTo>
                    <a:pt x="58392" y="9512"/>
                    <a:pt x="45959" y="81"/>
                    <a:pt x="32011" y="81"/>
                  </a:cubicBezTo>
                  <a:cubicBezTo>
                    <a:pt x="18062" y="81"/>
                    <a:pt x="12301" y="11946"/>
                    <a:pt x="9269" y="17422"/>
                  </a:cubicBezTo>
                  <a:cubicBezTo>
                    <a:pt x="4417" y="27765"/>
                    <a:pt x="172" y="45714"/>
                    <a:pt x="172" y="46931"/>
                  </a:cubicBezTo>
                  <a:cubicBezTo>
                    <a:pt x="172" y="49973"/>
                    <a:pt x="3204" y="49973"/>
                    <a:pt x="3811" y="49973"/>
                  </a:cubicBezTo>
                  <a:cubicBezTo>
                    <a:pt x="6843" y="49973"/>
                    <a:pt x="7146" y="49669"/>
                    <a:pt x="8966" y="42976"/>
                  </a:cubicBezTo>
                  <a:cubicBezTo>
                    <a:pt x="14120" y="21377"/>
                    <a:pt x="20185" y="6774"/>
                    <a:pt x="31101" y="6774"/>
                  </a:cubicBezTo>
                  <a:cubicBezTo>
                    <a:pt x="37166" y="6774"/>
                    <a:pt x="40501" y="10729"/>
                    <a:pt x="40501" y="20768"/>
                  </a:cubicBezTo>
                  <a:cubicBezTo>
                    <a:pt x="40501" y="27157"/>
                    <a:pt x="39592" y="30503"/>
                    <a:pt x="35650" y="46322"/>
                  </a:cubicBezTo>
                  <a:lnTo>
                    <a:pt x="18062" y="11659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Shape 30">
              <a:extLst>
                <a:ext uri="{FF2B5EF4-FFF2-40B4-BE49-F238E27FC236}">
                  <a16:creationId xmlns:a16="http://schemas.microsoft.com/office/drawing/2014/main" id="{7B0A8E88-A76D-F1B0-4871-169E300A9BEC}"/>
                </a:ext>
              </a:extLst>
            </p:cNvPr>
            <p:cNvSpPr/>
            <p:nvPr>
              <p:custDataLst>
                <p:tags r:id="rId26"/>
              </p:custDataLst>
            </p:nvPr>
          </p:nvSpPr>
          <p:spPr>
            <a:xfrm>
              <a:off x="6209423" y="3975683"/>
              <a:ext cx="152402" cy="143954"/>
            </a:xfrm>
            <a:custGeom>
              <a:avLst/>
              <a:gdLst>
                <a:gd name="connsiteX0" fmla="*/ 148123 w 152402"/>
                <a:gd name="connsiteY0" fmla="*/ 83 h 143954"/>
                <a:gd name="connsiteX1" fmla="*/ 4635 w 152402"/>
                <a:gd name="connsiteY1" fmla="*/ 83 h 143954"/>
                <a:gd name="connsiteX2" fmla="*/ 178 w 152402"/>
                <a:gd name="connsiteY2" fmla="*/ 49062 h 143954"/>
                <a:gd name="connsiteX3" fmla="*/ 7395 w 152402"/>
                <a:gd name="connsiteY3" fmla="*/ 49062 h 143954"/>
                <a:gd name="connsiteX4" fmla="*/ 49210 w 152402"/>
                <a:gd name="connsiteY4" fmla="*/ 7749 h 143954"/>
                <a:gd name="connsiteX5" fmla="*/ 61733 w 152402"/>
                <a:gd name="connsiteY5" fmla="*/ 7962 h 143954"/>
                <a:gd name="connsiteX6" fmla="*/ 66403 w 152402"/>
                <a:gd name="connsiteY6" fmla="*/ 16054 h 143954"/>
                <a:gd name="connsiteX7" fmla="*/ 66403 w 152402"/>
                <a:gd name="connsiteY7" fmla="*/ 126576 h 143954"/>
                <a:gd name="connsiteX8" fmla="*/ 44328 w 152402"/>
                <a:gd name="connsiteY8" fmla="*/ 136372 h 143954"/>
                <a:gd name="connsiteX9" fmla="*/ 35413 w 152402"/>
                <a:gd name="connsiteY9" fmla="*/ 136372 h 143954"/>
                <a:gd name="connsiteX10" fmla="*/ 35413 w 152402"/>
                <a:gd name="connsiteY10" fmla="*/ 144038 h 143954"/>
                <a:gd name="connsiteX11" fmla="*/ 76591 w 152402"/>
                <a:gd name="connsiteY11" fmla="*/ 143186 h 143954"/>
                <a:gd name="connsiteX12" fmla="*/ 117557 w 152402"/>
                <a:gd name="connsiteY12" fmla="*/ 144038 h 143954"/>
                <a:gd name="connsiteX13" fmla="*/ 117557 w 152402"/>
                <a:gd name="connsiteY13" fmla="*/ 136372 h 143954"/>
                <a:gd name="connsiteX14" fmla="*/ 108642 w 152402"/>
                <a:gd name="connsiteY14" fmla="*/ 136372 h 143954"/>
                <a:gd name="connsiteX15" fmla="*/ 86567 w 152402"/>
                <a:gd name="connsiteY15" fmla="*/ 126576 h 143954"/>
                <a:gd name="connsiteX16" fmla="*/ 86567 w 152402"/>
                <a:gd name="connsiteY16" fmla="*/ 16054 h 143954"/>
                <a:gd name="connsiteX17" fmla="*/ 91237 w 152402"/>
                <a:gd name="connsiteY17" fmla="*/ 7962 h 143954"/>
                <a:gd name="connsiteX18" fmla="*/ 103761 w 152402"/>
                <a:gd name="connsiteY18" fmla="*/ 7749 h 143954"/>
                <a:gd name="connsiteX19" fmla="*/ 132203 w 152402"/>
                <a:gd name="connsiteY19" fmla="*/ 12008 h 143954"/>
                <a:gd name="connsiteX20" fmla="*/ 143453 w 152402"/>
                <a:gd name="connsiteY20" fmla="*/ 32451 h 143954"/>
                <a:gd name="connsiteX21" fmla="*/ 145363 w 152402"/>
                <a:gd name="connsiteY21" fmla="*/ 49062 h 143954"/>
                <a:gd name="connsiteX22" fmla="*/ 152580 w 152402"/>
                <a:gd name="connsiteY22" fmla="*/ 49062 h 143954"/>
                <a:gd name="connsiteX23" fmla="*/ 148123 w 152402"/>
                <a:gd name="connsiteY23" fmla="*/ 83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123" y="83"/>
                  </a:moveTo>
                  <a:lnTo>
                    <a:pt x="4635" y="83"/>
                  </a:lnTo>
                  <a:lnTo>
                    <a:pt x="178" y="49062"/>
                  </a:lnTo>
                  <a:lnTo>
                    <a:pt x="7395" y="49062"/>
                  </a:lnTo>
                  <a:cubicBezTo>
                    <a:pt x="10366" y="12221"/>
                    <a:pt x="16522" y="7749"/>
                    <a:pt x="49210" y="7749"/>
                  </a:cubicBezTo>
                  <a:cubicBezTo>
                    <a:pt x="53455" y="7749"/>
                    <a:pt x="59611" y="7749"/>
                    <a:pt x="61733" y="7962"/>
                  </a:cubicBezTo>
                  <a:cubicBezTo>
                    <a:pt x="66403" y="8814"/>
                    <a:pt x="66403" y="11156"/>
                    <a:pt x="66403" y="16054"/>
                  </a:cubicBezTo>
                  <a:lnTo>
                    <a:pt x="66403" y="126576"/>
                  </a:lnTo>
                  <a:cubicBezTo>
                    <a:pt x="66403" y="133603"/>
                    <a:pt x="66403" y="136372"/>
                    <a:pt x="44328" y="136372"/>
                  </a:cubicBezTo>
                  <a:lnTo>
                    <a:pt x="35413" y="136372"/>
                  </a:lnTo>
                  <a:lnTo>
                    <a:pt x="35413" y="144038"/>
                  </a:lnTo>
                  <a:cubicBezTo>
                    <a:pt x="45814" y="143186"/>
                    <a:pt x="65554" y="143186"/>
                    <a:pt x="76591" y="143186"/>
                  </a:cubicBezTo>
                  <a:cubicBezTo>
                    <a:pt x="87629" y="143186"/>
                    <a:pt x="107157" y="143186"/>
                    <a:pt x="117557" y="144038"/>
                  </a:cubicBezTo>
                  <a:lnTo>
                    <a:pt x="117557" y="136372"/>
                  </a:lnTo>
                  <a:lnTo>
                    <a:pt x="108642" y="136372"/>
                  </a:lnTo>
                  <a:cubicBezTo>
                    <a:pt x="86567" y="136372"/>
                    <a:pt x="86567" y="133603"/>
                    <a:pt x="86567" y="126576"/>
                  </a:cubicBezTo>
                  <a:lnTo>
                    <a:pt x="86567" y="16054"/>
                  </a:lnTo>
                  <a:cubicBezTo>
                    <a:pt x="86567" y="11156"/>
                    <a:pt x="86567" y="8814"/>
                    <a:pt x="91237" y="7962"/>
                  </a:cubicBezTo>
                  <a:cubicBezTo>
                    <a:pt x="93360" y="7749"/>
                    <a:pt x="99515" y="7749"/>
                    <a:pt x="103761" y="7749"/>
                  </a:cubicBezTo>
                  <a:cubicBezTo>
                    <a:pt x="115647" y="7749"/>
                    <a:pt x="124774" y="7749"/>
                    <a:pt x="132203" y="12008"/>
                  </a:cubicBezTo>
                  <a:cubicBezTo>
                    <a:pt x="141755" y="17758"/>
                    <a:pt x="143241" y="31387"/>
                    <a:pt x="143453" y="32451"/>
                  </a:cubicBezTo>
                  <a:lnTo>
                    <a:pt x="145363" y="49062"/>
                  </a:lnTo>
                  <a:lnTo>
                    <a:pt x="152580" y="49062"/>
                  </a:lnTo>
                  <a:lnTo>
                    <a:pt x="148123" y="8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31">
              <a:extLst>
                <a:ext uri="{FF2B5EF4-FFF2-40B4-BE49-F238E27FC236}">
                  <a16:creationId xmlns:a16="http://schemas.microsoft.com/office/drawing/2014/main" id="{7DD7DF2F-2E5F-EEE4-BBAB-16D4040DF538}"/>
                </a:ext>
              </a:extLst>
            </p:cNvPr>
            <p:cNvSpPr/>
            <p:nvPr>
              <p:custDataLst>
                <p:tags r:id="rId27"/>
              </p:custDataLst>
            </p:nvPr>
          </p:nvSpPr>
          <p:spPr>
            <a:xfrm>
              <a:off x="6017227" y="4197672"/>
              <a:ext cx="370262" cy="12167"/>
            </a:xfrm>
            <a:custGeom>
              <a:avLst/>
              <a:gdLst>
                <a:gd name="connsiteX0" fmla="*/ 0 w 370262"/>
                <a:gd name="connsiteY0" fmla="*/ 0 h 12167"/>
                <a:gd name="connsiteX1" fmla="*/ 370262 w 370262"/>
                <a:gd name="connsiteY1" fmla="*/ 0 h 12167"/>
                <a:gd name="connsiteX2" fmla="*/ 370262 w 370262"/>
                <a:gd name="connsiteY2" fmla="*/ 12168 h 12167"/>
                <a:gd name="connsiteX3" fmla="*/ 0 w 370262"/>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70262" h="12167">
                  <a:moveTo>
                    <a:pt x="0" y="0"/>
                  </a:moveTo>
                  <a:lnTo>
                    <a:pt x="370262" y="0"/>
                  </a:lnTo>
                  <a:lnTo>
                    <a:pt x="370262"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reeform: Shape 32">
              <a:extLst>
                <a:ext uri="{FF2B5EF4-FFF2-40B4-BE49-F238E27FC236}">
                  <a16:creationId xmlns:a16="http://schemas.microsoft.com/office/drawing/2014/main" id="{2EE9C145-E5D6-F3EE-EF36-129630A6C5E0}"/>
                </a:ext>
              </a:extLst>
            </p:cNvPr>
            <p:cNvSpPr/>
            <p:nvPr>
              <p:custDataLst>
                <p:tags r:id="rId28"/>
              </p:custDataLst>
            </p:nvPr>
          </p:nvSpPr>
          <p:spPr>
            <a:xfrm>
              <a:off x="6050139" y="4357370"/>
              <a:ext cx="146762" cy="134767"/>
            </a:xfrm>
            <a:custGeom>
              <a:avLst/>
              <a:gdLst>
                <a:gd name="connsiteX0" fmla="*/ 81135 w 146762"/>
                <a:gd name="connsiteY0" fmla="*/ 17740 h 134767"/>
                <a:gd name="connsiteX1" fmla="*/ 132077 w 146762"/>
                <a:gd name="connsiteY1" fmla="*/ 17740 h 134767"/>
                <a:gd name="connsiteX2" fmla="*/ 146935 w 146762"/>
                <a:gd name="connsiteY2" fmla="*/ 7396 h 134767"/>
                <a:gd name="connsiteX3" fmla="*/ 134806 w 146762"/>
                <a:gd name="connsiteY3" fmla="*/ 95 h 134767"/>
                <a:gd name="connsiteX4" fmla="*/ 49902 w 146762"/>
                <a:gd name="connsiteY4" fmla="*/ 95 h 134767"/>
                <a:gd name="connsiteX5" fmla="*/ 18670 w 146762"/>
                <a:gd name="connsiteY5" fmla="*/ 14393 h 134767"/>
                <a:gd name="connsiteX6" fmla="*/ 173 w 146762"/>
                <a:gd name="connsiteY6" fmla="*/ 41773 h 134767"/>
                <a:gd name="connsiteX7" fmla="*/ 3811 w 146762"/>
                <a:gd name="connsiteY7" fmla="*/ 44815 h 134767"/>
                <a:gd name="connsiteX8" fmla="*/ 8663 w 146762"/>
                <a:gd name="connsiteY8" fmla="*/ 41164 h 134767"/>
                <a:gd name="connsiteX9" fmla="*/ 47173 w 146762"/>
                <a:gd name="connsiteY9" fmla="*/ 17740 h 134767"/>
                <a:gd name="connsiteX10" fmla="*/ 72341 w 146762"/>
                <a:gd name="connsiteY10" fmla="*/ 17740 h 134767"/>
                <a:gd name="connsiteX11" fmla="*/ 42625 w 146762"/>
                <a:gd name="connsiteY11" fmla="*/ 115393 h 134767"/>
                <a:gd name="connsiteX12" fmla="*/ 39592 w 146762"/>
                <a:gd name="connsiteY12" fmla="*/ 126649 h 134767"/>
                <a:gd name="connsiteX13" fmla="*/ 48386 w 146762"/>
                <a:gd name="connsiteY13" fmla="*/ 134863 h 134767"/>
                <a:gd name="connsiteX14" fmla="*/ 60818 w 146762"/>
                <a:gd name="connsiteY14" fmla="*/ 121781 h 134767"/>
                <a:gd name="connsiteX15" fmla="*/ 81135 w 146762"/>
                <a:gd name="connsiteY15" fmla="*/ 17740 h 13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762" h="134767">
                  <a:moveTo>
                    <a:pt x="81135" y="17740"/>
                  </a:moveTo>
                  <a:lnTo>
                    <a:pt x="132077" y="17740"/>
                  </a:lnTo>
                  <a:cubicBezTo>
                    <a:pt x="136019" y="17740"/>
                    <a:pt x="146935" y="17740"/>
                    <a:pt x="146935" y="7396"/>
                  </a:cubicBezTo>
                  <a:cubicBezTo>
                    <a:pt x="146935" y="95"/>
                    <a:pt x="140567" y="95"/>
                    <a:pt x="134806" y="95"/>
                  </a:cubicBezTo>
                  <a:lnTo>
                    <a:pt x="49902" y="95"/>
                  </a:lnTo>
                  <a:cubicBezTo>
                    <a:pt x="43838" y="95"/>
                    <a:pt x="32012" y="95"/>
                    <a:pt x="18670" y="14393"/>
                  </a:cubicBezTo>
                  <a:cubicBezTo>
                    <a:pt x="8663" y="25345"/>
                    <a:pt x="173" y="39947"/>
                    <a:pt x="173" y="41773"/>
                  </a:cubicBezTo>
                  <a:cubicBezTo>
                    <a:pt x="173" y="42077"/>
                    <a:pt x="173" y="44815"/>
                    <a:pt x="3811" y="44815"/>
                  </a:cubicBezTo>
                  <a:cubicBezTo>
                    <a:pt x="6237" y="44815"/>
                    <a:pt x="6844" y="43598"/>
                    <a:pt x="8663" y="41164"/>
                  </a:cubicBezTo>
                  <a:cubicBezTo>
                    <a:pt x="23521" y="17740"/>
                    <a:pt x="40805" y="17740"/>
                    <a:pt x="47173" y="17740"/>
                  </a:cubicBezTo>
                  <a:lnTo>
                    <a:pt x="72341" y="17740"/>
                  </a:lnTo>
                  <a:lnTo>
                    <a:pt x="42625" y="115393"/>
                  </a:lnTo>
                  <a:cubicBezTo>
                    <a:pt x="41412" y="119043"/>
                    <a:pt x="39592" y="125432"/>
                    <a:pt x="39592" y="126649"/>
                  </a:cubicBezTo>
                  <a:cubicBezTo>
                    <a:pt x="39592" y="129995"/>
                    <a:pt x="41715" y="134863"/>
                    <a:pt x="48386" y="134863"/>
                  </a:cubicBezTo>
                  <a:cubicBezTo>
                    <a:pt x="58392" y="134863"/>
                    <a:pt x="59909" y="126345"/>
                    <a:pt x="60818" y="121781"/>
                  </a:cubicBezTo>
                  <a:lnTo>
                    <a:pt x="81135" y="1774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reeform: Shape 33">
              <a:extLst>
                <a:ext uri="{FF2B5EF4-FFF2-40B4-BE49-F238E27FC236}">
                  <a16:creationId xmlns:a16="http://schemas.microsoft.com/office/drawing/2014/main" id="{CC4375B5-AE90-D2BD-1415-BE32FA370B58}"/>
                </a:ext>
              </a:extLst>
            </p:cNvPr>
            <p:cNvSpPr/>
            <p:nvPr>
              <p:custDataLst>
                <p:tags r:id="rId29"/>
              </p:custDataLst>
            </p:nvPr>
          </p:nvSpPr>
          <p:spPr>
            <a:xfrm>
              <a:off x="6184698" y="4390164"/>
              <a:ext cx="152402" cy="143954"/>
            </a:xfrm>
            <a:custGeom>
              <a:avLst/>
              <a:gdLst>
                <a:gd name="connsiteX0" fmla="*/ 148122 w 152402"/>
                <a:gd name="connsiteY0" fmla="*/ 96 h 143954"/>
                <a:gd name="connsiteX1" fmla="*/ 4635 w 152402"/>
                <a:gd name="connsiteY1" fmla="*/ 96 h 143954"/>
                <a:gd name="connsiteX2" fmla="*/ 177 w 152402"/>
                <a:gd name="connsiteY2" fmla="*/ 49075 h 143954"/>
                <a:gd name="connsiteX3" fmla="*/ 7394 w 152402"/>
                <a:gd name="connsiteY3" fmla="*/ 49075 h 143954"/>
                <a:gd name="connsiteX4" fmla="*/ 49209 w 152402"/>
                <a:gd name="connsiteY4" fmla="*/ 7763 h 143954"/>
                <a:gd name="connsiteX5" fmla="*/ 61732 w 152402"/>
                <a:gd name="connsiteY5" fmla="*/ 7976 h 143954"/>
                <a:gd name="connsiteX6" fmla="*/ 66402 w 152402"/>
                <a:gd name="connsiteY6" fmla="*/ 16068 h 143954"/>
                <a:gd name="connsiteX7" fmla="*/ 66402 w 152402"/>
                <a:gd name="connsiteY7" fmla="*/ 126589 h 143954"/>
                <a:gd name="connsiteX8" fmla="*/ 44327 w 152402"/>
                <a:gd name="connsiteY8" fmla="*/ 136385 h 143954"/>
                <a:gd name="connsiteX9" fmla="*/ 35412 w 152402"/>
                <a:gd name="connsiteY9" fmla="*/ 136385 h 143954"/>
                <a:gd name="connsiteX10" fmla="*/ 35412 w 152402"/>
                <a:gd name="connsiteY10" fmla="*/ 144051 h 143954"/>
                <a:gd name="connsiteX11" fmla="*/ 76590 w 152402"/>
                <a:gd name="connsiteY11" fmla="*/ 143200 h 143954"/>
                <a:gd name="connsiteX12" fmla="*/ 117557 w 152402"/>
                <a:gd name="connsiteY12" fmla="*/ 144051 h 143954"/>
                <a:gd name="connsiteX13" fmla="*/ 117557 w 152402"/>
                <a:gd name="connsiteY13" fmla="*/ 136385 h 143954"/>
                <a:gd name="connsiteX14" fmla="*/ 108642 w 152402"/>
                <a:gd name="connsiteY14" fmla="*/ 136385 h 143954"/>
                <a:gd name="connsiteX15" fmla="*/ 86567 w 152402"/>
                <a:gd name="connsiteY15" fmla="*/ 126589 h 143954"/>
                <a:gd name="connsiteX16" fmla="*/ 86567 w 152402"/>
                <a:gd name="connsiteY16" fmla="*/ 16068 h 143954"/>
                <a:gd name="connsiteX17" fmla="*/ 91236 w 152402"/>
                <a:gd name="connsiteY17" fmla="*/ 7976 h 143954"/>
                <a:gd name="connsiteX18" fmla="*/ 103760 w 152402"/>
                <a:gd name="connsiteY18" fmla="*/ 7763 h 143954"/>
                <a:gd name="connsiteX19" fmla="*/ 132202 w 152402"/>
                <a:gd name="connsiteY19" fmla="*/ 12022 h 143954"/>
                <a:gd name="connsiteX20" fmla="*/ 143452 w 152402"/>
                <a:gd name="connsiteY20" fmla="*/ 32465 h 143954"/>
                <a:gd name="connsiteX21" fmla="*/ 145363 w 152402"/>
                <a:gd name="connsiteY21" fmla="*/ 49075 h 143954"/>
                <a:gd name="connsiteX22" fmla="*/ 152579 w 152402"/>
                <a:gd name="connsiteY22" fmla="*/ 49075 h 143954"/>
                <a:gd name="connsiteX23" fmla="*/ 148122 w 152402"/>
                <a:gd name="connsiteY23" fmla="*/ 96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122" y="96"/>
                  </a:moveTo>
                  <a:lnTo>
                    <a:pt x="4635" y="96"/>
                  </a:lnTo>
                  <a:lnTo>
                    <a:pt x="177" y="49075"/>
                  </a:lnTo>
                  <a:lnTo>
                    <a:pt x="7394" y="49075"/>
                  </a:lnTo>
                  <a:cubicBezTo>
                    <a:pt x="10366" y="12235"/>
                    <a:pt x="16521" y="7763"/>
                    <a:pt x="49209" y="7763"/>
                  </a:cubicBezTo>
                  <a:cubicBezTo>
                    <a:pt x="53454" y="7763"/>
                    <a:pt x="59610" y="7763"/>
                    <a:pt x="61732" y="7976"/>
                  </a:cubicBezTo>
                  <a:cubicBezTo>
                    <a:pt x="66402" y="8827"/>
                    <a:pt x="66402" y="11170"/>
                    <a:pt x="66402" y="16068"/>
                  </a:cubicBezTo>
                  <a:lnTo>
                    <a:pt x="66402" y="126589"/>
                  </a:lnTo>
                  <a:cubicBezTo>
                    <a:pt x="66402" y="133617"/>
                    <a:pt x="66402" y="136385"/>
                    <a:pt x="44327" y="136385"/>
                  </a:cubicBezTo>
                  <a:lnTo>
                    <a:pt x="35412" y="136385"/>
                  </a:lnTo>
                  <a:lnTo>
                    <a:pt x="35412" y="144051"/>
                  </a:lnTo>
                  <a:cubicBezTo>
                    <a:pt x="45813" y="143200"/>
                    <a:pt x="65553" y="143200"/>
                    <a:pt x="76590" y="143200"/>
                  </a:cubicBezTo>
                  <a:cubicBezTo>
                    <a:pt x="87628" y="143200"/>
                    <a:pt x="107156" y="143200"/>
                    <a:pt x="117557" y="144051"/>
                  </a:cubicBezTo>
                  <a:lnTo>
                    <a:pt x="117557" y="136385"/>
                  </a:lnTo>
                  <a:lnTo>
                    <a:pt x="108642" y="136385"/>
                  </a:lnTo>
                  <a:cubicBezTo>
                    <a:pt x="86567" y="136385"/>
                    <a:pt x="86567" y="133617"/>
                    <a:pt x="86567" y="126589"/>
                  </a:cubicBezTo>
                  <a:lnTo>
                    <a:pt x="86567" y="16068"/>
                  </a:lnTo>
                  <a:cubicBezTo>
                    <a:pt x="86567" y="11170"/>
                    <a:pt x="86567" y="8827"/>
                    <a:pt x="91236" y="7976"/>
                  </a:cubicBezTo>
                  <a:cubicBezTo>
                    <a:pt x="93359" y="7763"/>
                    <a:pt x="99515" y="7763"/>
                    <a:pt x="103760" y="7763"/>
                  </a:cubicBezTo>
                  <a:cubicBezTo>
                    <a:pt x="115646" y="7763"/>
                    <a:pt x="124773" y="7763"/>
                    <a:pt x="132202" y="12022"/>
                  </a:cubicBezTo>
                  <a:cubicBezTo>
                    <a:pt x="141754" y="17771"/>
                    <a:pt x="143240" y="31400"/>
                    <a:pt x="143452" y="32465"/>
                  </a:cubicBezTo>
                  <a:lnTo>
                    <a:pt x="145363" y="49075"/>
                  </a:lnTo>
                  <a:lnTo>
                    <a:pt x="152579" y="49075"/>
                  </a:lnTo>
                  <a:lnTo>
                    <a:pt x="148122" y="9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34">
              <a:extLst>
                <a:ext uri="{FF2B5EF4-FFF2-40B4-BE49-F238E27FC236}">
                  <a16:creationId xmlns:a16="http://schemas.microsoft.com/office/drawing/2014/main" id="{9E823C41-F44C-5056-4D54-3D762FAEA5D8}"/>
                </a:ext>
              </a:extLst>
            </p:cNvPr>
            <p:cNvSpPr/>
            <p:nvPr>
              <p:custDataLst>
                <p:tags r:id="rId30"/>
              </p:custDataLst>
            </p:nvPr>
          </p:nvSpPr>
          <p:spPr>
            <a:xfrm>
              <a:off x="6555740" y="3871399"/>
              <a:ext cx="100065" cy="202607"/>
            </a:xfrm>
            <a:custGeom>
              <a:avLst/>
              <a:gdLst>
                <a:gd name="connsiteX0" fmla="*/ 62350 w 100065"/>
                <a:gd name="connsiteY0" fmla="*/ 7991 h 202607"/>
                <a:gd name="connsiteX1" fmla="*/ 55376 w 100065"/>
                <a:gd name="connsiteY1" fmla="*/ 81 h 202607"/>
                <a:gd name="connsiteX2" fmla="*/ 189 w 100065"/>
                <a:gd name="connsiteY2" fmla="*/ 19551 h 202607"/>
                <a:gd name="connsiteX3" fmla="*/ 189 w 100065"/>
                <a:gd name="connsiteY3" fmla="*/ 28982 h 202607"/>
                <a:gd name="connsiteX4" fmla="*/ 39912 w 100065"/>
                <a:gd name="connsiteY4" fmla="*/ 21072 h 202607"/>
                <a:gd name="connsiteX5" fmla="*/ 39912 w 100065"/>
                <a:gd name="connsiteY5" fmla="*/ 178656 h 202607"/>
                <a:gd name="connsiteX6" fmla="*/ 11711 w 100065"/>
                <a:gd name="connsiteY6" fmla="*/ 193258 h 202607"/>
                <a:gd name="connsiteX7" fmla="*/ 2008 w 100065"/>
                <a:gd name="connsiteY7" fmla="*/ 193258 h 202607"/>
                <a:gd name="connsiteX8" fmla="*/ 2008 w 100065"/>
                <a:gd name="connsiteY8" fmla="*/ 202689 h 202607"/>
                <a:gd name="connsiteX9" fmla="*/ 51131 w 100065"/>
                <a:gd name="connsiteY9" fmla="*/ 201776 h 202607"/>
                <a:gd name="connsiteX10" fmla="*/ 100254 w 100065"/>
                <a:gd name="connsiteY10" fmla="*/ 202689 h 202607"/>
                <a:gd name="connsiteX11" fmla="*/ 100254 w 100065"/>
                <a:gd name="connsiteY11" fmla="*/ 193258 h 202607"/>
                <a:gd name="connsiteX12" fmla="*/ 90551 w 100065"/>
                <a:gd name="connsiteY12" fmla="*/ 193258 h 202607"/>
                <a:gd name="connsiteX13" fmla="*/ 62350 w 100065"/>
                <a:gd name="connsiteY13" fmla="*/ 178656 h 202607"/>
                <a:gd name="connsiteX14" fmla="*/ 62350 w 100065"/>
                <a:gd name="connsiteY14" fmla="*/ 7991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65" h="202607">
                  <a:moveTo>
                    <a:pt x="62350" y="7991"/>
                  </a:moveTo>
                  <a:cubicBezTo>
                    <a:pt x="62350" y="690"/>
                    <a:pt x="62350" y="81"/>
                    <a:pt x="55376" y="81"/>
                  </a:cubicBezTo>
                  <a:cubicBezTo>
                    <a:pt x="36576" y="19551"/>
                    <a:pt x="9892" y="19551"/>
                    <a:pt x="189" y="19551"/>
                  </a:cubicBezTo>
                  <a:lnTo>
                    <a:pt x="189" y="28982"/>
                  </a:lnTo>
                  <a:cubicBezTo>
                    <a:pt x="6253" y="28982"/>
                    <a:pt x="24144" y="28982"/>
                    <a:pt x="39912" y="21072"/>
                  </a:cubicBezTo>
                  <a:lnTo>
                    <a:pt x="39912" y="178656"/>
                  </a:lnTo>
                  <a:cubicBezTo>
                    <a:pt x="39912" y="189608"/>
                    <a:pt x="39002" y="193258"/>
                    <a:pt x="11711" y="193258"/>
                  </a:cubicBezTo>
                  <a:lnTo>
                    <a:pt x="2008" y="193258"/>
                  </a:lnTo>
                  <a:lnTo>
                    <a:pt x="2008" y="202689"/>
                  </a:lnTo>
                  <a:cubicBezTo>
                    <a:pt x="12621" y="201776"/>
                    <a:pt x="39002" y="201776"/>
                    <a:pt x="51131" y="201776"/>
                  </a:cubicBezTo>
                  <a:cubicBezTo>
                    <a:pt x="63260" y="201776"/>
                    <a:pt x="89641" y="201776"/>
                    <a:pt x="100254" y="202689"/>
                  </a:cubicBezTo>
                  <a:lnTo>
                    <a:pt x="100254" y="193258"/>
                  </a:lnTo>
                  <a:lnTo>
                    <a:pt x="90551" y="193258"/>
                  </a:lnTo>
                  <a:cubicBezTo>
                    <a:pt x="63260" y="193258"/>
                    <a:pt x="62350" y="189912"/>
                    <a:pt x="62350" y="178656"/>
                  </a:cubicBezTo>
                  <a:lnTo>
                    <a:pt x="62350" y="799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reeform: Shape 35">
              <a:extLst>
                <a:ext uri="{FF2B5EF4-FFF2-40B4-BE49-F238E27FC236}">
                  <a16:creationId xmlns:a16="http://schemas.microsoft.com/office/drawing/2014/main" id="{9ABB1EF2-ED45-3239-FD81-ED7EB97A03BD}"/>
                </a:ext>
              </a:extLst>
            </p:cNvPr>
            <p:cNvSpPr/>
            <p:nvPr>
              <p:custDataLst>
                <p:tags r:id="rId31"/>
              </p:custDataLst>
            </p:nvPr>
          </p:nvSpPr>
          <p:spPr>
            <a:xfrm>
              <a:off x="6460264" y="4197672"/>
              <a:ext cx="288593" cy="12167"/>
            </a:xfrm>
            <a:custGeom>
              <a:avLst/>
              <a:gdLst>
                <a:gd name="connsiteX0" fmla="*/ 0 w 288593"/>
                <a:gd name="connsiteY0" fmla="*/ 0 h 12167"/>
                <a:gd name="connsiteX1" fmla="*/ 288593 w 288593"/>
                <a:gd name="connsiteY1" fmla="*/ 0 h 12167"/>
                <a:gd name="connsiteX2" fmla="*/ 288593 w 288593"/>
                <a:gd name="connsiteY2" fmla="*/ 12168 h 12167"/>
                <a:gd name="connsiteX3" fmla="*/ 0 w 288593"/>
                <a:gd name="connsiteY3" fmla="*/ 12168 h 12167"/>
              </a:gdLst>
              <a:ahLst/>
              <a:cxnLst>
                <a:cxn ang="0">
                  <a:pos x="connsiteX0" y="connsiteY0"/>
                </a:cxn>
                <a:cxn ang="0">
                  <a:pos x="connsiteX1" y="connsiteY1"/>
                </a:cxn>
                <a:cxn ang="0">
                  <a:pos x="connsiteX2" y="connsiteY2"/>
                </a:cxn>
                <a:cxn ang="0">
                  <a:pos x="connsiteX3" y="connsiteY3"/>
                </a:cxn>
              </a:cxnLst>
              <a:rect l="l" t="t" r="r" b="b"/>
              <a:pathLst>
                <a:path w="288593" h="12167">
                  <a:moveTo>
                    <a:pt x="0" y="0"/>
                  </a:moveTo>
                  <a:lnTo>
                    <a:pt x="288593" y="0"/>
                  </a:lnTo>
                  <a:lnTo>
                    <a:pt x="288593"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Freeform: Shape 36">
              <a:extLst>
                <a:ext uri="{FF2B5EF4-FFF2-40B4-BE49-F238E27FC236}">
                  <a16:creationId xmlns:a16="http://schemas.microsoft.com/office/drawing/2014/main" id="{991E5FA5-DA72-DD74-5DAB-1203590F2FCF}"/>
                </a:ext>
              </a:extLst>
            </p:cNvPr>
            <p:cNvSpPr/>
            <p:nvPr>
              <p:custDataLst>
                <p:tags r:id="rId32"/>
              </p:custDataLst>
            </p:nvPr>
          </p:nvSpPr>
          <p:spPr>
            <a:xfrm>
              <a:off x="6450560" y="4354024"/>
              <a:ext cx="158284" cy="193481"/>
            </a:xfrm>
            <a:custGeom>
              <a:avLst/>
              <a:gdLst>
                <a:gd name="connsiteX0" fmla="*/ 23535 w 158284"/>
                <a:gd name="connsiteY0" fmla="*/ 171673 h 193481"/>
                <a:gd name="connsiteX1" fmla="*/ 7161 w 158284"/>
                <a:gd name="connsiteY1" fmla="*/ 184145 h 193481"/>
                <a:gd name="connsiteX2" fmla="*/ 186 w 158284"/>
                <a:gd name="connsiteY2" fmla="*/ 189926 h 193481"/>
                <a:gd name="connsiteX3" fmla="*/ 4128 w 158284"/>
                <a:gd name="connsiteY3" fmla="*/ 193576 h 193481"/>
                <a:gd name="connsiteX4" fmla="*/ 29600 w 158284"/>
                <a:gd name="connsiteY4" fmla="*/ 192664 h 193481"/>
                <a:gd name="connsiteX5" fmla="*/ 59619 w 158284"/>
                <a:gd name="connsiteY5" fmla="*/ 193576 h 193481"/>
                <a:gd name="connsiteX6" fmla="*/ 65077 w 158284"/>
                <a:gd name="connsiteY6" fmla="*/ 187492 h 193481"/>
                <a:gd name="connsiteX7" fmla="*/ 57800 w 158284"/>
                <a:gd name="connsiteY7" fmla="*/ 184145 h 193481"/>
                <a:gd name="connsiteX8" fmla="*/ 42638 w 158284"/>
                <a:gd name="connsiteY8" fmla="*/ 179278 h 193481"/>
                <a:gd name="connsiteX9" fmla="*/ 57497 w 158284"/>
                <a:gd name="connsiteY9" fmla="*/ 118435 h 193481"/>
                <a:gd name="connsiteX10" fmla="*/ 85393 w 158284"/>
                <a:gd name="connsiteY10" fmla="*/ 137905 h 193481"/>
                <a:gd name="connsiteX11" fmla="*/ 158471 w 158284"/>
                <a:gd name="connsiteY11" fmla="*/ 48770 h 193481"/>
                <a:gd name="connsiteX12" fmla="*/ 118142 w 158284"/>
                <a:gd name="connsiteY12" fmla="*/ 95 h 193481"/>
                <a:gd name="connsiteX13" fmla="*/ 78419 w 158284"/>
                <a:gd name="connsiteY13" fmla="*/ 22911 h 193481"/>
                <a:gd name="connsiteX14" fmla="*/ 51129 w 158284"/>
                <a:gd name="connsiteY14" fmla="*/ 95 h 193481"/>
                <a:gd name="connsiteX15" fmla="*/ 28690 w 158284"/>
                <a:gd name="connsiteY15" fmla="*/ 17435 h 193481"/>
                <a:gd name="connsiteX16" fmla="*/ 19290 w 158284"/>
                <a:gd name="connsiteY16" fmla="*/ 46944 h 193481"/>
                <a:gd name="connsiteX17" fmla="*/ 22929 w 158284"/>
                <a:gd name="connsiteY17" fmla="*/ 49986 h 193481"/>
                <a:gd name="connsiteX18" fmla="*/ 28083 w 158284"/>
                <a:gd name="connsiteY18" fmla="*/ 42989 h 193481"/>
                <a:gd name="connsiteX19" fmla="*/ 50219 w 158284"/>
                <a:gd name="connsiteY19" fmla="*/ 6788 h 193481"/>
                <a:gd name="connsiteX20" fmla="*/ 59619 w 158284"/>
                <a:gd name="connsiteY20" fmla="*/ 20782 h 193481"/>
                <a:gd name="connsiteX21" fmla="*/ 57497 w 158284"/>
                <a:gd name="connsiteY21" fmla="*/ 36297 h 193481"/>
                <a:gd name="connsiteX22" fmla="*/ 23535 w 158284"/>
                <a:gd name="connsiteY22" fmla="*/ 171673 h 193481"/>
                <a:gd name="connsiteX23" fmla="*/ 76903 w 158284"/>
                <a:gd name="connsiteY23" fmla="*/ 39643 h 193481"/>
                <a:gd name="connsiteX24" fmla="*/ 92671 w 158284"/>
                <a:gd name="connsiteY24" fmla="*/ 18348 h 193481"/>
                <a:gd name="connsiteX25" fmla="*/ 117232 w 158284"/>
                <a:gd name="connsiteY25" fmla="*/ 6788 h 193481"/>
                <a:gd name="connsiteX26" fmla="*/ 136639 w 158284"/>
                <a:gd name="connsiteY26" fmla="*/ 35384 h 193481"/>
                <a:gd name="connsiteX27" fmla="*/ 121174 w 158284"/>
                <a:gd name="connsiteY27" fmla="*/ 99878 h 193481"/>
                <a:gd name="connsiteX28" fmla="*/ 85090 w 158284"/>
                <a:gd name="connsiteY28" fmla="*/ 131212 h 193481"/>
                <a:gd name="connsiteX29" fmla="*/ 61135 w 158284"/>
                <a:gd name="connsiteY29" fmla="*/ 104137 h 193481"/>
                <a:gd name="connsiteX30" fmla="*/ 62045 w 158284"/>
                <a:gd name="connsiteY30" fmla="*/ 99269 h 193481"/>
                <a:gd name="connsiteX31" fmla="*/ 76903 w 158284"/>
                <a:gd name="connsiteY31" fmla="*/ 39643 h 19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284" h="193481">
                  <a:moveTo>
                    <a:pt x="23535" y="171673"/>
                  </a:moveTo>
                  <a:cubicBezTo>
                    <a:pt x="21109" y="182016"/>
                    <a:pt x="20503" y="184145"/>
                    <a:pt x="7161" y="184145"/>
                  </a:cubicBezTo>
                  <a:cubicBezTo>
                    <a:pt x="3522" y="184145"/>
                    <a:pt x="186" y="184145"/>
                    <a:pt x="186" y="189926"/>
                  </a:cubicBezTo>
                  <a:cubicBezTo>
                    <a:pt x="186" y="192359"/>
                    <a:pt x="1703" y="193576"/>
                    <a:pt x="4128" y="193576"/>
                  </a:cubicBezTo>
                  <a:cubicBezTo>
                    <a:pt x="12316" y="193576"/>
                    <a:pt x="21109" y="192664"/>
                    <a:pt x="29600" y="192664"/>
                  </a:cubicBezTo>
                  <a:cubicBezTo>
                    <a:pt x="39606" y="192664"/>
                    <a:pt x="49916" y="193576"/>
                    <a:pt x="59619" y="193576"/>
                  </a:cubicBezTo>
                  <a:cubicBezTo>
                    <a:pt x="61135" y="193576"/>
                    <a:pt x="65077" y="193576"/>
                    <a:pt x="65077" y="187492"/>
                  </a:cubicBezTo>
                  <a:cubicBezTo>
                    <a:pt x="65077" y="184145"/>
                    <a:pt x="62045" y="184145"/>
                    <a:pt x="57800" y="184145"/>
                  </a:cubicBezTo>
                  <a:cubicBezTo>
                    <a:pt x="42638" y="184145"/>
                    <a:pt x="42638" y="182016"/>
                    <a:pt x="42638" y="179278"/>
                  </a:cubicBezTo>
                  <a:cubicBezTo>
                    <a:pt x="42638" y="175627"/>
                    <a:pt x="55374" y="126040"/>
                    <a:pt x="57497" y="118435"/>
                  </a:cubicBezTo>
                  <a:cubicBezTo>
                    <a:pt x="61438" y="127257"/>
                    <a:pt x="69929" y="137905"/>
                    <a:pt x="85393" y="137905"/>
                  </a:cubicBezTo>
                  <a:cubicBezTo>
                    <a:pt x="120568" y="137905"/>
                    <a:pt x="158471" y="93489"/>
                    <a:pt x="158471" y="48770"/>
                  </a:cubicBezTo>
                  <a:cubicBezTo>
                    <a:pt x="158471" y="20173"/>
                    <a:pt x="141187" y="95"/>
                    <a:pt x="118142" y="95"/>
                  </a:cubicBezTo>
                  <a:cubicBezTo>
                    <a:pt x="102981" y="95"/>
                    <a:pt x="88426" y="11047"/>
                    <a:pt x="78419" y="22911"/>
                  </a:cubicBezTo>
                  <a:cubicBezTo>
                    <a:pt x="75387" y="6484"/>
                    <a:pt x="62348" y="95"/>
                    <a:pt x="51129" y="95"/>
                  </a:cubicBezTo>
                  <a:cubicBezTo>
                    <a:pt x="37180" y="95"/>
                    <a:pt x="31419" y="11959"/>
                    <a:pt x="28690" y="17435"/>
                  </a:cubicBezTo>
                  <a:cubicBezTo>
                    <a:pt x="23232" y="27779"/>
                    <a:pt x="19290" y="46032"/>
                    <a:pt x="19290" y="46944"/>
                  </a:cubicBezTo>
                  <a:cubicBezTo>
                    <a:pt x="19290" y="49986"/>
                    <a:pt x="22322" y="49986"/>
                    <a:pt x="22929" y="49986"/>
                  </a:cubicBezTo>
                  <a:cubicBezTo>
                    <a:pt x="25961" y="49986"/>
                    <a:pt x="26264" y="49682"/>
                    <a:pt x="28083" y="42989"/>
                  </a:cubicBezTo>
                  <a:cubicBezTo>
                    <a:pt x="33238" y="21390"/>
                    <a:pt x="39303" y="6788"/>
                    <a:pt x="50219" y="6788"/>
                  </a:cubicBezTo>
                  <a:cubicBezTo>
                    <a:pt x="55374" y="6788"/>
                    <a:pt x="59619" y="9221"/>
                    <a:pt x="59619" y="20782"/>
                  </a:cubicBezTo>
                  <a:cubicBezTo>
                    <a:pt x="59619" y="27779"/>
                    <a:pt x="58709" y="31125"/>
                    <a:pt x="57497" y="36297"/>
                  </a:cubicBezTo>
                  <a:lnTo>
                    <a:pt x="23535" y="171673"/>
                  </a:lnTo>
                  <a:close/>
                  <a:moveTo>
                    <a:pt x="76903" y="39643"/>
                  </a:moveTo>
                  <a:cubicBezTo>
                    <a:pt x="79026" y="31429"/>
                    <a:pt x="87213" y="22911"/>
                    <a:pt x="92671" y="18348"/>
                  </a:cubicBezTo>
                  <a:cubicBezTo>
                    <a:pt x="103284" y="8917"/>
                    <a:pt x="112078" y="6788"/>
                    <a:pt x="117232" y="6788"/>
                  </a:cubicBezTo>
                  <a:cubicBezTo>
                    <a:pt x="129361" y="6788"/>
                    <a:pt x="136639" y="17435"/>
                    <a:pt x="136639" y="35384"/>
                  </a:cubicBezTo>
                  <a:cubicBezTo>
                    <a:pt x="136639" y="53333"/>
                    <a:pt x="126632" y="88318"/>
                    <a:pt x="121174" y="99878"/>
                  </a:cubicBezTo>
                  <a:cubicBezTo>
                    <a:pt x="110865" y="121173"/>
                    <a:pt x="96310" y="131212"/>
                    <a:pt x="85090" y="131212"/>
                  </a:cubicBezTo>
                  <a:cubicBezTo>
                    <a:pt x="65077" y="131212"/>
                    <a:pt x="61135" y="105962"/>
                    <a:pt x="61135" y="104137"/>
                  </a:cubicBezTo>
                  <a:cubicBezTo>
                    <a:pt x="61135" y="103528"/>
                    <a:pt x="61135" y="102920"/>
                    <a:pt x="62045" y="99269"/>
                  </a:cubicBezTo>
                  <a:lnTo>
                    <a:pt x="76903" y="3964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Freeform: Shape 37">
              <a:extLst>
                <a:ext uri="{FF2B5EF4-FFF2-40B4-BE49-F238E27FC236}">
                  <a16:creationId xmlns:a16="http://schemas.microsoft.com/office/drawing/2014/main" id="{383ECD67-E4B4-A336-14D9-EA1D0E8E6BBA}"/>
                </a:ext>
              </a:extLst>
            </p:cNvPr>
            <p:cNvSpPr/>
            <p:nvPr>
              <p:custDataLst>
                <p:tags r:id="rId33"/>
              </p:custDataLst>
            </p:nvPr>
          </p:nvSpPr>
          <p:spPr>
            <a:xfrm>
              <a:off x="6626198" y="4259203"/>
              <a:ext cx="93818" cy="141399"/>
            </a:xfrm>
            <a:custGeom>
              <a:avLst/>
              <a:gdLst>
                <a:gd name="connsiteX0" fmla="*/ 94010 w 93818"/>
                <a:gd name="connsiteY0" fmla="*/ 102735 h 141399"/>
                <a:gd name="connsiteX1" fmla="*/ 86793 w 93818"/>
                <a:gd name="connsiteY1" fmla="*/ 102735 h 141399"/>
                <a:gd name="connsiteX2" fmla="*/ 81275 w 93818"/>
                <a:gd name="connsiteY2" fmla="*/ 122113 h 141399"/>
                <a:gd name="connsiteX3" fmla="*/ 60261 w 93818"/>
                <a:gd name="connsiteY3" fmla="*/ 123391 h 141399"/>
                <a:gd name="connsiteX4" fmla="*/ 21205 w 93818"/>
                <a:gd name="connsiteY4" fmla="*/ 123391 h 141399"/>
                <a:gd name="connsiteX5" fmla="*/ 63657 w 93818"/>
                <a:gd name="connsiteY5" fmla="*/ 87615 h 141399"/>
                <a:gd name="connsiteX6" fmla="*/ 94010 w 93818"/>
                <a:gd name="connsiteY6" fmla="*/ 41618 h 141399"/>
                <a:gd name="connsiteX7" fmla="*/ 44341 w 93818"/>
                <a:gd name="connsiteY7" fmla="*/ 92 h 141399"/>
                <a:gd name="connsiteX8" fmla="*/ 191 w 93818"/>
                <a:gd name="connsiteY8" fmla="*/ 38210 h 141399"/>
                <a:gd name="connsiteX9" fmla="*/ 11441 w 93818"/>
                <a:gd name="connsiteY9" fmla="*/ 50136 h 141399"/>
                <a:gd name="connsiteX10" fmla="*/ 22691 w 93818"/>
                <a:gd name="connsiteY10" fmla="*/ 38849 h 141399"/>
                <a:gd name="connsiteX11" fmla="*/ 10168 w 93818"/>
                <a:gd name="connsiteY11" fmla="*/ 27563 h 141399"/>
                <a:gd name="connsiteX12" fmla="*/ 41158 w 93818"/>
                <a:gd name="connsiteY12" fmla="*/ 7758 h 141399"/>
                <a:gd name="connsiteX13" fmla="*/ 73421 w 93818"/>
                <a:gd name="connsiteY13" fmla="*/ 41618 h 141399"/>
                <a:gd name="connsiteX14" fmla="*/ 53469 w 93818"/>
                <a:gd name="connsiteY14" fmla="*/ 82504 h 141399"/>
                <a:gd name="connsiteX15" fmla="*/ 2314 w 93818"/>
                <a:gd name="connsiteY15" fmla="*/ 133186 h 141399"/>
                <a:gd name="connsiteX16" fmla="*/ 191 w 93818"/>
                <a:gd name="connsiteY16" fmla="*/ 141492 h 141399"/>
                <a:gd name="connsiteX17" fmla="*/ 87642 w 93818"/>
                <a:gd name="connsiteY17" fmla="*/ 141492 h 141399"/>
                <a:gd name="connsiteX18" fmla="*/ 94010 w 93818"/>
                <a:gd name="connsiteY18" fmla="*/ 102735 h 1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18" h="141399">
                  <a:moveTo>
                    <a:pt x="94010" y="102735"/>
                  </a:moveTo>
                  <a:lnTo>
                    <a:pt x="86793" y="102735"/>
                  </a:lnTo>
                  <a:cubicBezTo>
                    <a:pt x="86157" y="107419"/>
                    <a:pt x="84034" y="119984"/>
                    <a:pt x="81275" y="122113"/>
                  </a:cubicBezTo>
                  <a:cubicBezTo>
                    <a:pt x="79577" y="123391"/>
                    <a:pt x="63233" y="123391"/>
                    <a:pt x="60261" y="123391"/>
                  </a:cubicBezTo>
                  <a:lnTo>
                    <a:pt x="21205" y="123391"/>
                  </a:lnTo>
                  <a:cubicBezTo>
                    <a:pt x="43492" y="103586"/>
                    <a:pt x="50922" y="97624"/>
                    <a:pt x="63657" y="87615"/>
                  </a:cubicBezTo>
                  <a:cubicBezTo>
                    <a:pt x="79364" y="75051"/>
                    <a:pt x="94010" y="61848"/>
                    <a:pt x="94010" y="41618"/>
                  </a:cubicBezTo>
                  <a:cubicBezTo>
                    <a:pt x="94010" y="15850"/>
                    <a:pt x="71511" y="92"/>
                    <a:pt x="44341" y="92"/>
                  </a:cubicBezTo>
                  <a:cubicBezTo>
                    <a:pt x="18021" y="92"/>
                    <a:pt x="191" y="18619"/>
                    <a:pt x="191" y="38210"/>
                  </a:cubicBezTo>
                  <a:cubicBezTo>
                    <a:pt x="191" y="49071"/>
                    <a:pt x="9319" y="50136"/>
                    <a:pt x="11441" y="50136"/>
                  </a:cubicBezTo>
                  <a:cubicBezTo>
                    <a:pt x="16535" y="50136"/>
                    <a:pt x="22691" y="46515"/>
                    <a:pt x="22691" y="38849"/>
                  </a:cubicBezTo>
                  <a:cubicBezTo>
                    <a:pt x="22691" y="35016"/>
                    <a:pt x="21205" y="27563"/>
                    <a:pt x="10168" y="27563"/>
                  </a:cubicBezTo>
                  <a:cubicBezTo>
                    <a:pt x="16748" y="12443"/>
                    <a:pt x="31181" y="7758"/>
                    <a:pt x="41158" y="7758"/>
                  </a:cubicBezTo>
                  <a:cubicBezTo>
                    <a:pt x="62384" y="7758"/>
                    <a:pt x="73421" y="24369"/>
                    <a:pt x="73421" y="41618"/>
                  </a:cubicBezTo>
                  <a:cubicBezTo>
                    <a:pt x="73421" y="60144"/>
                    <a:pt x="60261" y="74838"/>
                    <a:pt x="53469" y="82504"/>
                  </a:cubicBezTo>
                  <a:lnTo>
                    <a:pt x="2314" y="133186"/>
                  </a:lnTo>
                  <a:cubicBezTo>
                    <a:pt x="191" y="135103"/>
                    <a:pt x="191" y="135529"/>
                    <a:pt x="191" y="141492"/>
                  </a:cubicBezTo>
                  <a:lnTo>
                    <a:pt x="87642" y="141492"/>
                  </a:lnTo>
                  <a:lnTo>
                    <a:pt x="94010" y="10273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Freeform: Shape 38">
              <a:extLst>
                <a:ext uri="{FF2B5EF4-FFF2-40B4-BE49-F238E27FC236}">
                  <a16:creationId xmlns:a16="http://schemas.microsoft.com/office/drawing/2014/main" id="{0AECF5A1-67FB-7A04-3BCC-4E842D9F6C5B}"/>
                </a:ext>
              </a:extLst>
            </p:cNvPr>
            <p:cNvSpPr/>
            <p:nvPr>
              <p:custDataLst>
                <p:tags r:id="rId34"/>
              </p:custDataLst>
            </p:nvPr>
          </p:nvSpPr>
          <p:spPr>
            <a:xfrm>
              <a:off x="6794038" y="4145347"/>
              <a:ext cx="248343" cy="137809"/>
            </a:xfrm>
            <a:custGeom>
              <a:avLst/>
              <a:gdLst>
                <a:gd name="connsiteX0" fmla="*/ 18088 w 248343"/>
                <a:gd name="connsiteY0" fmla="*/ 116603 h 137809"/>
                <a:gd name="connsiteX1" fmla="*/ 15359 w 248343"/>
                <a:gd name="connsiteY1" fmla="*/ 129684 h 137809"/>
                <a:gd name="connsiteX2" fmla="*/ 24152 w 248343"/>
                <a:gd name="connsiteY2" fmla="*/ 137898 h 137809"/>
                <a:gd name="connsiteX3" fmla="*/ 35372 w 248343"/>
                <a:gd name="connsiteY3" fmla="*/ 129380 h 137809"/>
                <a:gd name="connsiteX4" fmla="*/ 41133 w 248343"/>
                <a:gd name="connsiteY4" fmla="*/ 106868 h 137809"/>
                <a:gd name="connsiteX5" fmla="*/ 47804 w 248343"/>
                <a:gd name="connsiteY5" fmla="*/ 79488 h 137809"/>
                <a:gd name="connsiteX6" fmla="*/ 52959 w 248343"/>
                <a:gd name="connsiteY6" fmla="*/ 59106 h 137809"/>
                <a:gd name="connsiteX7" fmla="*/ 56901 w 248343"/>
                <a:gd name="connsiteY7" fmla="*/ 43895 h 137809"/>
                <a:gd name="connsiteX8" fmla="*/ 106327 w 248343"/>
                <a:gd name="connsiteY8" fmla="*/ 6781 h 137809"/>
                <a:gd name="connsiteX9" fmla="*/ 122701 w 248343"/>
                <a:gd name="connsiteY9" fmla="*/ 28076 h 137809"/>
                <a:gd name="connsiteX10" fmla="*/ 118153 w 248343"/>
                <a:gd name="connsiteY10" fmla="*/ 53326 h 137809"/>
                <a:gd name="connsiteX11" fmla="*/ 109662 w 248343"/>
                <a:gd name="connsiteY11" fmla="*/ 88615 h 137809"/>
                <a:gd name="connsiteX12" fmla="*/ 103598 w 248343"/>
                <a:gd name="connsiteY12" fmla="*/ 111735 h 137809"/>
                <a:gd name="connsiteX13" fmla="*/ 99656 w 248343"/>
                <a:gd name="connsiteY13" fmla="*/ 129684 h 137809"/>
                <a:gd name="connsiteX14" fmla="*/ 108449 w 248343"/>
                <a:gd name="connsiteY14" fmla="*/ 137898 h 137809"/>
                <a:gd name="connsiteX15" fmla="*/ 122095 w 248343"/>
                <a:gd name="connsiteY15" fmla="*/ 120558 h 137809"/>
                <a:gd name="connsiteX16" fmla="*/ 140288 w 248343"/>
                <a:gd name="connsiteY16" fmla="*/ 47242 h 137809"/>
                <a:gd name="connsiteX17" fmla="*/ 190321 w 248343"/>
                <a:gd name="connsiteY17" fmla="*/ 6781 h 137809"/>
                <a:gd name="connsiteX18" fmla="*/ 206695 w 248343"/>
                <a:gd name="connsiteY18" fmla="*/ 28076 h 137809"/>
                <a:gd name="connsiteX19" fmla="*/ 187895 w 248343"/>
                <a:gd name="connsiteY19" fmla="*/ 96220 h 137809"/>
                <a:gd name="connsiteX20" fmla="*/ 183953 w 248343"/>
                <a:gd name="connsiteY20" fmla="*/ 112952 h 137809"/>
                <a:gd name="connsiteX21" fmla="*/ 208818 w 248343"/>
                <a:gd name="connsiteY21" fmla="*/ 137898 h 137809"/>
                <a:gd name="connsiteX22" fmla="*/ 248541 w 248343"/>
                <a:gd name="connsiteY22" fmla="*/ 91049 h 137809"/>
                <a:gd name="connsiteX23" fmla="*/ 244902 w 248343"/>
                <a:gd name="connsiteY23" fmla="*/ 88007 h 137809"/>
                <a:gd name="connsiteX24" fmla="*/ 240354 w 248343"/>
                <a:gd name="connsiteY24" fmla="*/ 93482 h 137809"/>
                <a:gd name="connsiteX25" fmla="*/ 209424 w 248343"/>
                <a:gd name="connsiteY25" fmla="*/ 131205 h 137809"/>
                <a:gd name="connsiteX26" fmla="*/ 202147 w 248343"/>
                <a:gd name="connsiteY26" fmla="*/ 121166 h 137809"/>
                <a:gd name="connsiteX27" fmla="*/ 207605 w 248343"/>
                <a:gd name="connsiteY27" fmla="*/ 99567 h 137809"/>
                <a:gd name="connsiteX28" fmla="*/ 226102 w 248343"/>
                <a:gd name="connsiteY28" fmla="*/ 32639 h 137809"/>
                <a:gd name="connsiteX29" fmla="*/ 191231 w 248343"/>
                <a:gd name="connsiteY29" fmla="*/ 88 h 137809"/>
                <a:gd name="connsiteX30" fmla="*/ 141805 w 248343"/>
                <a:gd name="connsiteY30" fmla="*/ 29597 h 137809"/>
                <a:gd name="connsiteX31" fmla="*/ 132101 w 248343"/>
                <a:gd name="connsiteY31" fmla="*/ 7998 h 137809"/>
                <a:gd name="connsiteX32" fmla="*/ 107237 w 248343"/>
                <a:gd name="connsiteY32" fmla="*/ 88 h 137809"/>
                <a:gd name="connsiteX33" fmla="*/ 59933 w 248343"/>
                <a:gd name="connsiteY33" fmla="*/ 26555 h 137809"/>
                <a:gd name="connsiteX34" fmla="*/ 32036 w 248343"/>
                <a:gd name="connsiteY34" fmla="*/ 88 h 137809"/>
                <a:gd name="connsiteX35" fmla="*/ 9597 w 248343"/>
                <a:gd name="connsiteY35" fmla="*/ 17428 h 137809"/>
                <a:gd name="connsiteX36" fmla="*/ 197 w 248343"/>
                <a:gd name="connsiteY36" fmla="*/ 46937 h 137809"/>
                <a:gd name="connsiteX37" fmla="*/ 3836 w 248343"/>
                <a:gd name="connsiteY37" fmla="*/ 49980 h 137809"/>
                <a:gd name="connsiteX38" fmla="*/ 8991 w 248343"/>
                <a:gd name="connsiteY38" fmla="*/ 42983 h 137809"/>
                <a:gd name="connsiteX39" fmla="*/ 31126 w 248343"/>
                <a:gd name="connsiteY39" fmla="*/ 6781 h 137809"/>
                <a:gd name="connsiteX40" fmla="*/ 40526 w 248343"/>
                <a:gd name="connsiteY40" fmla="*/ 20775 h 137809"/>
                <a:gd name="connsiteX41" fmla="*/ 35675 w 248343"/>
                <a:gd name="connsiteY41" fmla="*/ 46329 h 137809"/>
                <a:gd name="connsiteX42" fmla="*/ 18088 w 248343"/>
                <a:gd name="connsiteY42" fmla="*/ 116603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8343" h="137809">
                  <a:moveTo>
                    <a:pt x="18088" y="116603"/>
                  </a:moveTo>
                  <a:cubicBezTo>
                    <a:pt x="17178" y="121166"/>
                    <a:pt x="15359" y="128163"/>
                    <a:pt x="15359" y="129684"/>
                  </a:cubicBezTo>
                  <a:cubicBezTo>
                    <a:pt x="15359" y="135160"/>
                    <a:pt x="19604" y="137898"/>
                    <a:pt x="24152" y="137898"/>
                  </a:cubicBezTo>
                  <a:cubicBezTo>
                    <a:pt x="27791" y="137898"/>
                    <a:pt x="33249" y="135464"/>
                    <a:pt x="35372" y="129380"/>
                  </a:cubicBezTo>
                  <a:cubicBezTo>
                    <a:pt x="35675" y="128771"/>
                    <a:pt x="39314" y="114473"/>
                    <a:pt x="41133" y="106868"/>
                  </a:cubicBezTo>
                  <a:lnTo>
                    <a:pt x="47804" y="79488"/>
                  </a:lnTo>
                  <a:cubicBezTo>
                    <a:pt x="49623" y="72796"/>
                    <a:pt x="51443" y="66103"/>
                    <a:pt x="52959" y="59106"/>
                  </a:cubicBezTo>
                  <a:cubicBezTo>
                    <a:pt x="54172" y="53934"/>
                    <a:pt x="56598" y="45112"/>
                    <a:pt x="56901" y="43895"/>
                  </a:cubicBezTo>
                  <a:cubicBezTo>
                    <a:pt x="61449" y="34465"/>
                    <a:pt x="77520" y="6781"/>
                    <a:pt x="106327" y="6781"/>
                  </a:cubicBezTo>
                  <a:cubicBezTo>
                    <a:pt x="119972" y="6781"/>
                    <a:pt x="122701" y="18037"/>
                    <a:pt x="122701" y="28076"/>
                  </a:cubicBezTo>
                  <a:cubicBezTo>
                    <a:pt x="122701" y="35681"/>
                    <a:pt x="120579" y="44199"/>
                    <a:pt x="118153" y="53326"/>
                  </a:cubicBezTo>
                  <a:lnTo>
                    <a:pt x="109662" y="88615"/>
                  </a:lnTo>
                  <a:lnTo>
                    <a:pt x="103598" y="111735"/>
                  </a:lnTo>
                  <a:cubicBezTo>
                    <a:pt x="102385" y="117820"/>
                    <a:pt x="99656" y="128163"/>
                    <a:pt x="99656" y="129684"/>
                  </a:cubicBezTo>
                  <a:cubicBezTo>
                    <a:pt x="99656" y="135160"/>
                    <a:pt x="103901" y="137898"/>
                    <a:pt x="108449" y="137898"/>
                  </a:cubicBezTo>
                  <a:cubicBezTo>
                    <a:pt x="117850" y="137898"/>
                    <a:pt x="119669" y="130292"/>
                    <a:pt x="122095" y="120558"/>
                  </a:cubicBezTo>
                  <a:cubicBezTo>
                    <a:pt x="126340" y="103522"/>
                    <a:pt x="137559" y="59106"/>
                    <a:pt x="140288" y="47242"/>
                  </a:cubicBezTo>
                  <a:cubicBezTo>
                    <a:pt x="141198" y="43287"/>
                    <a:pt x="157269" y="6781"/>
                    <a:pt x="190321" y="6781"/>
                  </a:cubicBezTo>
                  <a:cubicBezTo>
                    <a:pt x="203360" y="6781"/>
                    <a:pt x="206695" y="17124"/>
                    <a:pt x="206695" y="28076"/>
                  </a:cubicBezTo>
                  <a:cubicBezTo>
                    <a:pt x="206695" y="45416"/>
                    <a:pt x="193960" y="80097"/>
                    <a:pt x="187895" y="96220"/>
                  </a:cubicBezTo>
                  <a:cubicBezTo>
                    <a:pt x="185166" y="103522"/>
                    <a:pt x="183953" y="106868"/>
                    <a:pt x="183953" y="112952"/>
                  </a:cubicBezTo>
                  <a:cubicBezTo>
                    <a:pt x="183953" y="127250"/>
                    <a:pt x="194566" y="137898"/>
                    <a:pt x="208818" y="137898"/>
                  </a:cubicBezTo>
                  <a:cubicBezTo>
                    <a:pt x="237321" y="137898"/>
                    <a:pt x="248541" y="93482"/>
                    <a:pt x="248541" y="91049"/>
                  </a:cubicBezTo>
                  <a:cubicBezTo>
                    <a:pt x="248541" y="88007"/>
                    <a:pt x="245812" y="88007"/>
                    <a:pt x="244902" y="88007"/>
                  </a:cubicBezTo>
                  <a:cubicBezTo>
                    <a:pt x="241870" y="88007"/>
                    <a:pt x="241870" y="88919"/>
                    <a:pt x="240354" y="93482"/>
                  </a:cubicBezTo>
                  <a:cubicBezTo>
                    <a:pt x="235805" y="109606"/>
                    <a:pt x="226102" y="131205"/>
                    <a:pt x="209424" y="131205"/>
                  </a:cubicBezTo>
                  <a:cubicBezTo>
                    <a:pt x="204269" y="131205"/>
                    <a:pt x="202147" y="128163"/>
                    <a:pt x="202147" y="121166"/>
                  </a:cubicBezTo>
                  <a:cubicBezTo>
                    <a:pt x="202147" y="113561"/>
                    <a:pt x="204876" y="106259"/>
                    <a:pt x="207605" y="99567"/>
                  </a:cubicBezTo>
                  <a:cubicBezTo>
                    <a:pt x="213366" y="83747"/>
                    <a:pt x="226102" y="49980"/>
                    <a:pt x="226102" y="32639"/>
                  </a:cubicBezTo>
                  <a:cubicBezTo>
                    <a:pt x="226102" y="12865"/>
                    <a:pt x="213973" y="88"/>
                    <a:pt x="191231" y="88"/>
                  </a:cubicBezTo>
                  <a:cubicBezTo>
                    <a:pt x="168489" y="88"/>
                    <a:pt x="153024" y="13474"/>
                    <a:pt x="141805" y="29597"/>
                  </a:cubicBezTo>
                  <a:cubicBezTo>
                    <a:pt x="141501" y="25642"/>
                    <a:pt x="140592" y="15299"/>
                    <a:pt x="132101" y="7998"/>
                  </a:cubicBezTo>
                  <a:cubicBezTo>
                    <a:pt x="124521" y="1609"/>
                    <a:pt x="114817" y="88"/>
                    <a:pt x="107237" y="88"/>
                  </a:cubicBezTo>
                  <a:cubicBezTo>
                    <a:pt x="79946" y="88"/>
                    <a:pt x="65088" y="19558"/>
                    <a:pt x="59933" y="26555"/>
                  </a:cubicBezTo>
                  <a:cubicBezTo>
                    <a:pt x="58417" y="9215"/>
                    <a:pt x="45681" y="88"/>
                    <a:pt x="32036" y="88"/>
                  </a:cubicBezTo>
                  <a:cubicBezTo>
                    <a:pt x="18088" y="88"/>
                    <a:pt x="12326" y="11953"/>
                    <a:pt x="9597" y="17428"/>
                  </a:cubicBezTo>
                  <a:cubicBezTo>
                    <a:pt x="4139" y="28076"/>
                    <a:pt x="197" y="46025"/>
                    <a:pt x="197" y="46937"/>
                  </a:cubicBezTo>
                  <a:cubicBezTo>
                    <a:pt x="197" y="49980"/>
                    <a:pt x="3229" y="49980"/>
                    <a:pt x="3836" y="49980"/>
                  </a:cubicBezTo>
                  <a:cubicBezTo>
                    <a:pt x="6868" y="49980"/>
                    <a:pt x="7171" y="49675"/>
                    <a:pt x="8991" y="42983"/>
                  </a:cubicBezTo>
                  <a:cubicBezTo>
                    <a:pt x="14146" y="21383"/>
                    <a:pt x="20210" y="6781"/>
                    <a:pt x="31126" y="6781"/>
                  </a:cubicBezTo>
                  <a:cubicBezTo>
                    <a:pt x="35978" y="6781"/>
                    <a:pt x="40526" y="9215"/>
                    <a:pt x="40526" y="20775"/>
                  </a:cubicBezTo>
                  <a:cubicBezTo>
                    <a:pt x="40526" y="27163"/>
                    <a:pt x="39617" y="30510"/>
                    <a:pt x="35675" y="46329"/>
                  </a:cubicBezTo>
                  <a:lnTo>
                    <a:pt x="18088" y="11660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Freeform: Shape 39">
              <a:extLst>
                <a:ext uri="{FF2B5EF4-FFF2-40B4-BE49-F238E27FC236}">
                  <a16:creationId xmlns:a16="http://schemas.microsoft.com/office/drawing/2014/main" id="{3E38EBEB-C2FE-82C4-0F7E-42F5D702EAFA}"/>
                </a:ext>
              </a:extLst>
            </p:cNvPr>
            <p:cNvSpPr/>
            <p:nvPr>
              <p:custDataLst>
                <p:tags r:id="rId35"/>
              </p:custDataLst>
            </p:nvPr>
          </p:nvSpPr>
          <p:spPr>
            <a:xfrm>
              <a:off x="7059760" y="4230466"/>
              <a:ext cx="91059" cy="97105"/>
            </a:xfrm>
            <a:custGeom>
              <a:avLst/>
              <a:gdLst>
                <a:gd name="connsiteX0" fmla="*/ 85322 w 91059"/>
                <a:gd name="connsiteY0" fmla="*/ 46513 h 97105"/>
                <a:gd name="connsiteX1" fmla="*/ 91265 w 91059"/>
                <a:gd name="connsiteY1" fmla="*/ 41828 h 97105"/>
                <a:gd name="connsiteX2" fmla="*/ 49238 w 91059"/>
                <a:gd name="connsiteY2" fmla="*/ 90 h 97105"/>
                <a:gd name="connsiteX3" fmla="*/ 206 w 91059"/>
                <a:gd name="connsiteY3" fmla="*/ 48430 h 97105"/>
                <a:gd name="connsiteX4" fmla="*/ 51997 w 91059"/>
                <a:gd name="connsiteY4" fmla="*/ 97195 h 97105"/>
                <a:gd name="connsiteX5" fmla="*/ 91265 w 91059"/>
                <a:gd name="connsiteY5" fmla="*/ 69512 h 97105"/>
                <a:gd name="connsiteX6" fmla="*/ 87657 w 91059"/>
                <a:gd name="connsiteY6" fmla="*/ 66530 h 97105"/>
                <a:gd name="connsiteX7" fmla="*/ 83836 w 91059"/>
                <a:gd name="connsiteY7" fmla="*/ 69938 h 97105"/>
                <a:gd name="connsiteX8" fmla="*/ 53483 w 91059"/>
                <a:gd name="connsiteY8" fmla="*/ 90381 h 97105"/>
                <a:gd name="connsiteX9" fmla="*/ 27587 w 91059"/>
                <a:gd name="connsiteY9" fmla="*/ 77817 h 97105"/>
                <a:gd name="connsiteX10" fmla="*/ 19522 w 91059"/>
                <a:gd name="connsiteY10" fmla="*/ 46513 h 97105"/>
                <a:gd name="connsiteX11" fmla="*/ 85322 w 91059"/>
                <a:gd name="connsiteY11" fmla="*/ 46513 h 97105"/>
                <a:gd name="connsiteX12" fmla="*/ 19734 w 91059"/>
                <a:gd name="connsiteY12" fmla="*/ 40976 h 97105"/>
                <a:gd name="connsiteX13" fmla="*/ 49238 w 91059"/>
                <a:gd name="connsiteY13" fmla="*/ 6052 h 97105"/>
                <a:gd name="connsiteX14" fmla="*/ 76407 w 91059"/>
                <a:gd name="connsiteY14" fmla="*/ 40976 h 97105"/>
                <a:gd name="connsiteX15" fmla="*/ 19734 w 91059"/>
                <a:gd name="connsiteY15" fmla="*/ 40976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9" h="97105">
                  <a:moveTo>
                    <a:pt x="85322" y="46513"/>
                  </a:moveTo>
                  <a:cubicBezTo>
                    <a:pt x="89779" y="46513"/>
                    <a:pt x="91265" y="46513"/>
                    <a:pt x="91265" y="41828"/>
                  </a:cubicBezTo>
                  <a:cubicBezTo>
                    <a:pt x="91265" y="23088"/>
                    <a:pt x="80864" y="90"/>
                    <a:pt x="49238" y="90"/>
                  </a:cubicBezTo>
                  <a:cubicBezTo>
                    <a:pt x="21432" y="90"/>
                    <a:pt x="206" y="22237"/>
                    <a:pt x="206" y="48430"/>
                  </a:cubicBezTo>
                  <a:cubicBezTo>
                    <a:pt x="206" y="75474"/>
                    <a:pt x="23767" y="97195"/>
                    <a:pt x="51997" y="97195"/>
                  </a:cubicBezTo>
                  <a:cubicBezTo>
                    <a:pt x="80652" y="97195"/>
                    <a:pt x="91265" y="74197"/>
                    <a:pt x="91265" y="69512"/>
                  </a:cubicBezTo>
                  <a:cubicBezTo>
                    <a:pt x="91265" y="68660"/>
                    <a:pt x="90841" y="66530"/>
                    <a:pt x="87657" y="66530"/>
                  </a:cubicBezTo>
                  <a:cubicBezTo>
                    <a:pt x="84897" y="66530"/>
                    <a:pt x="84473" y="67808"/>
                    <a:pt x="83836" y="69938"/>
                  </a:cubicBezTo>
                  <a:cubicBezTo>
                    <a:pt x="77256" y="87187"/>
                    <a:pt x="61124" y="90381"/>
                    <a:pt x="53483" y="90381"/>
                  </a:cubicBezTo>
                  <a:cubicBezTo>
                    <a:pt x="43507" y="90381"/>
                    <a:pt x="33955" y="85909"/>
                    <a:pt x="27587" y="77817"/>
                  </a:cubicBezTo>
                  <a:cubicBezTo>
                    <a:pt x="19734" y="67808"/>
                    <a:pt x="19522" y="54818"/>
                    <a:pt x="19522" y="46513"/>
                  </a:cubicBezTo>
                  <a:lnTo>
                    <a:pt x="85322" y="46513"/>
                  </a:lnTo>
                  <a:close/>
                  <a:moveTo>
                    <a:pt x="19734" y="40976"/>
                  </a:moveTo>
                  <a:cubicBezTo>
                    <a:pt x="22069" y="10950"/>
                    <a:pt x="41172" y="6052"/>
                    <a:pt x="49238" y="6052"/>
                  </a:cubicBezTo>
                  <a:cubicBezTo>
                    <a:pt x="75346" y="6052"/>
                    <a:pt x="76195" y="35652"/>
                    <a:pt x="76407" y="40976"/>
                  </a:cubicBezTo>
                  <a:lnTo>
                    <a:pt x="19734" y="4097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Freeform: Shape 40">
              <a:extLst>
                <a:ext uri="{FF2B5EF4-FFF2-40B4-BE49-F238E27FC236}">
                  <a16:creationId xmlns:a16="http://schemas.microsoft.com/office/drawing/2014/main" id="{AAF9A580-9BB3-C288-F31F-558984A16B18}"/>
                </a:ext>
              </a:extLst>
            </p:cNvPr>
            <p:cNvSpPr/>
            <p:nvPr>
              <p:custDataLst>
                <p:tags r:id="rId36"/>
              </p:custDataLst>
            </p:nvPr>
          </p:nvSpPr>
          <p:spPr>
            <a:xfrm>
              <a:off x="7186891" y="4145347"/>
              <a:ext cx="117955" cy="137809"/>
            </a:xfrm>
            <a:custGeom>
              <a:avLst/>
              <a:gdLst>
                <a:gd name="connsiteX0" fmla="*/ 107856 w 117955"/>
                <a:gd name="connsiteY0" fmla="*/ 18950 h 137809"/>
                <a:gd name="connsiteX1" fmla="*/ 94514 w 117955"/>
                <a:gd name="connsiteY1" fmla="*/ 23209 h 137809"/>
                <a:gd name="connsiteX2" fmla="*/ 89056 w 117955"/>
                <a:gd name="connsiteY2" fmla="*/ 35073 h 137809"/>
                <a:gd name="connsiteX3" fmla="*/ 100275 w 117955"/>
                <a:gd name="connsiteY3" fmla="*/ 45721 h 137809"/>
                <a:gd name="connsiteX4" fmla="*/ 117256 w 117955"/>
                <a:gd name="connsiteY4" fmla="*/ 26251 h 137809"/>
                <a:gd name="connsiteX5" fmla="*/ 81475 w 117955"/>
                <a:gd name="connsiteY5" fmla="*/ 88 h 137809"/>
                <a:gd name="connsiteX6" fmla="*/ 210 w 117955"/>
                <a:gd name="connsiteY6" fmla="*/ 86485 h 137809"/>
                <a:gd name="connsiteX7" fmla="*/ 49333 w 117955"/>
                <a:gd name="connsiteY7" fmla="*/ 137898 h 137809"/>
                <a:gd name="connsiteX8" fmla="*/ 118166 w 117955"/>
                <a:gd name="connsiteY8" fmla="*/ 102000 h 137809"/>
                <a:gd name="connsiteX9" fmla="*/ 114527 w 117955"/>
                <a:gd name="connsiteY9" fmla="*/ 98046 h 137809"/>
                <a:gd name="connsiteX10" fmla="*/ 110585 w 117955"/>
                <a:gd name="connsiteY10" fmla="*/ 101088 h 137809"/>
                <a:gd name="connsiteX11" fmla="*/ 49939 w 117955"/>
                <a:gd name="connsiteY11" fmla="*/ 131205 h 137809"/>
                <a:gd name="connsiteX12" fmla="*/ 22649 w 117955"/>
                <a:gd name="connsiteY12" fmla="*/ 98046 h 137809"/>
                <a:gd name="connsiteX13" fmla="*/ 39023 w 117955"/>
                <a:gd name="connsiteY13" fmla="*/ 37202 h 137809"/>
                <a:gd name="connsiteX14" fmla="*/ 81778 w 117955"/>
                <a:gd name="connsiteY14" fmla="*/ 6781 h 137809"/>
                <a:gd name="connsiteX15" fmla="*/ 107856 w 117955"/>
                <a:gd name="connsiteY15" fmla="*/ 18950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955" h="137809">
                  <a:moveTo>
                    <a:pt x="107856" y="18950"/>
                  </a:moveTo>
                  <a:cubicBezTo>
                    <a:pt x="103004" y="18950"/>
                    <a:pt x="98759" y="18950"/>
                    <a:pt x="94514" y="23209"/>
                  </a:cubicBezTo>
                  <a:cubicBezTo>
                    <a:pt x="89662" y="27772"/>
                    <a:pt x="89056" y="32943"/>
                    <a:pt x="89056" y="35073"/>
                  </a:cubicBezTo>
                  <a:cubicBezTo>
                    <a:pt x="89056" y="42374"/>
                    <a:pt x="94514" y="45721"/>
                    <a:pt x="100275" y="45721"/>
                  </a:cubicBezTo>
                  <a:cubicBezTo>
                    <a:pt x="109069" y="45721"/>
                    <a:pt x="117256" y="38419"/>
                    <a:pt x="117256" y="26251"/>
                  </a:cubicBezTo>
                  <a:cubicBezTo>
                    <a:pt x="117256" y="11344"/>
                    <a:pt x="103004" y="88"/>
                    <a:pt x="81475" y="88"/>
                  </a:cubicBezTo>
                  <a:cubicBezTo>
                    <a:pt x="40539" y="88"/>
                    <a:pt x="210" y="43591"/>
                    <a:pt x="210" y="86485"/>
                  </a:cubicBezTo>
                  <a:cubicBezTo>
                    <a:pt x="210" y="113865"/>
                    <a:pt x="17797" y="137898"/>
                    <a:pt x="49333" y="137898"/>
                  </a:cubicBezTo>
                  <a:cubicBezTo>
                    <a:pt x="92694" y="137898"/>
                    <a:pt x="118166" y="105651"/>
                    <a:pt x="118166" y="102000"/>
                  </a:cubicBezTo>
                  <a:cubicBezTo>
                    <a:pt x="118166" y="100175"/>
                    <a:pt x="116346" y="98046"/>
                    <a:pt x="114527" y="98046"/>
                  </a:cubicBezTo>
                  <a:cubicBezTo>
                    <a:pt x="113011" y="98046"/>
                    <a:pt x="112404" y="98654"/>
                    <a:pt x="110585" y="101088"/>
                  </a:cubicBezTo>
                  <a:cubicBezTo>
                    <a:pt x="86630" y="131205"/>
                    <a:pt x="53578" y="131205"/>
                    <a:pt x="49939" y="131205"/>
                  </a:cubicBezTo>
                  <a:cubicBezTo>
                    <a:pt x="30836" y="131205"/>
                    <a:pt x="22649" y="116299"/>
                    <a:pt x="22649" y="98046"/>
                  </a:cubicBezTo>
                  <a:cubicBezTo>
                    <a:pt x="22649" y="85573"/>
                    <a:pt x="28713" y="56064"/>
                    <a:pt x="39023" y="37202"/>
                  </a:cubicBezTo>
                  <a:cubicBezTo>
                    <a:pt x="48423" y="19862"/>
                    <a:pt x="65101" y="6781"/>
                    <a:pt x="81778" y="6781"/>
                  </a:cubicBezTo>
                  <a:cubicBezTo>
                    <a:pt x="92088" y="6781"/>
                    <a:pt x="103611" y="10736"/>
                    <a:pt x="107856" y="1895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C5C5B2C2-FF65-F9CE-6C80-B5C894E37B1C}"/>
                </a:ext>
              </a:extLst>
            </p:cNvPr>
            <p:cNvSpPr/>
            <p:nvPr>
              <p:custDataLst>
                <p:tags r:id="rId37"/>
              </p:custDataLst>
            </p:nvPr>
          </p:nvSpPr>
          <p:spPr>
            <a:xfrm>
              <a:off x="7319055" y="4012803"/>
              <a:ext cx="93818" cy="141399"/>
            </a:xfrm>
            <a:custGeom>
              <a:avLst/>
              <a:gdLst>
                <a:gd name="connsiteX0" fmla="*/ 94033 w 93818"/>
                <a:gd name="connsiteY0" fmla="*/ 102726 h 141399"/>
                <a:gd name="connsiteX1" fmla="*/ 86816 w 93818"/>
                <a:gd name="connsiteY1" fmla="*/ 102726 h 141399"/>
                <a:gd name="connsiteX2" fmla="*/ 81297 w 93818"/>
                <a:gd name="connsiteY2" fmla="*/ 122105 h 141399"/>
                <a:gd name="connsiteX3" fmla="*/ 60284 w 93818"/>
                <a:gd name="connsiteY3" fmla="*/ 123383 h 141399"/>
                <a:gd name="connsiteX4" fmla="*/ 21228 w 93818"/>
                <a:gd name="connsiteY4" fmla="*/ 123383 h 141399"/>
                <a:gd name="connsiteX5" fmla="*/ 63680 w 93818"/>
                <a:gd name="connsiteY5" fmla="*/ 87607 h 141399"/>
                <a:gd name="connsiteX6" fmla="*/ 94033 w 93818"/>
                <a:gd name="connsiteY6" fmla="*/ 41609 h 141399"/>
                <a:gd name="connsiteX7" fmla="*/ 44364 w 93818"/>
                <a:gd name="connsiteY7" fmla="*/ 84 h 141399"/>
                <a:gd name="connsiteX8" fmla="*/ 214 w 93818"/>
                <a:gd name="connsiteY8" fmla="*/ 38202 h 141399"/>
                <a:gd name="connsiteX9" fmla="*/ 11464 w 93818"/>
                <a:gd name="connsiteY9" fmla="*/ 50128 h 141399"/>
                <a:gd name="connsiteX10" fmla="*/ 22714 w 93818"/>
                <a:gd name="connsiteY10" fmla="*/ 38841 h 141399"/>
                <a:gd name="connsiteX11" fmla="*/ 10190 w 93818"/>
                <a:gd name="connsiteY11" fmla="*/ 27555 h 141399"/>
                <a:gd name="connsiteX12" fmla="*/ 41180 w 93818"/>
                <a:gd name="connsiteY12" fmla="*/ 7750 h 141399"/>
                <a:gd name="connsiteX13" fmla="*/ 73444 w 93818"/>
                <a:gd name="connsiteY13" fmla="*/ 41609 h 141399"/>
                <a:gd name="connsiteX14" fmla="*/ 53491 w 93818"/>
                <a:gd name="connsiteY14" fmla="*/ 82496 h 141399"/>
                <a:gd name="connsiteX15" fmla="*/ 2337 w 93818"/>
                <a:gd name="connsiteY15" fmla="*/ 133178 h 141399"/>
                <a:gd name="connsiteX16" fmla="*/ 214 w 93818"/>
                <a:gd name="connsiteY16" fmla="*/ 141484 h 141399"/>
                <a:gd name="connsiteX17" fmla="*/ 87665 w 93818"/>
                <a:gd name="connsiteY17" fmla="*/ 141484 h 141399"/>
                <a:gd name="connsiteX18" fmla="*/ 94033 w 93818"/>
                <a:gd name="connsiteY18" fmla="*/ 102726 h 1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18" h="141399">
                  <a:moveTo>
                    <a:pt x="94033" y="102726"/>
                  </a:moveTo>
                  <a:lnTo>
                    <a:pt x="86816" y="102726"/>
                  </a:lnTo>
                  <a:cubicBezTo>
                    <a:pt x="86179" y="107411"/>
                    <a:pt x="84057" y="119975"/>
                    <a:pt x="81297" y="122105"/>
                  </a:cubicBezTo>
                  <a:cubicBezTo>
                    <a:pt x="79599" y="123383"/>
                    <a:pt x="63255" y="123383"/>
                    <a:pt x="60284" y="123383"/>
                  </a:cubicBezTo>
                  <a:lnTo>
                    <a:pt x="21228" y="123383"/>
                  </a:lnTo>
                  <a:cubicBezTo>
                    <a:pt x="43515" y="103578"/>
                    <a:pt x="50944" y="97616"/>
                    <a:pt x="63680" y="87607"/>
                  </a:cubicBezTo>
                  <a:cubicBezTo>
                    <a:pt x="79387" y="75043"/>
                    <a:pt x="94033" y="61840"/>
                    <a:pt x="94033" y="41609"/>
                  </a:cubicBezTo>
                  <a:cubicBezTo>
                    <a:pt x="94033" y="15842"/>
                    <a:pt x="71533" y="84"/>
                    <a:pt x="44364" y="84"/>
                  </a:cubicBezTo>
                  <a:cubicBezTo>
                    <a:pt x="18044" y="84"/>
                    <a:pt x="214" y="18611"/>
                    <a:pt x="214" y="38202"/>
                  </a:cubicBezTo>
                  <a:cubicBezTo>
                    <a:pt x="214" y="49063"/>
                    <a:pt x="9341" y="50128"/>
                    <a:pt x="11464" y="50128"/>
                  </a:cubicBezTo>
                  <a:cubicBezTo>
                    <a:pt x="16558" y="50128"/>
                    <a:pt x="22714" y="46507"/>
                    <a:pt x="22714" y="38841"/>
                  </a:cubicBezTo>
                  <a:cubicBezTo>
                    <a:pt x="22714" y="35008"/>
                    <a:pt x="21228" y="27555"/>
                    <a:pt x="10190" y="27555"/>
                  </a:cubicBezTo>
                  <a:cubicBezTo>
                    <a:pt x="16771" y="12435"/>
                    <a:pt x="31204" y="7750"/>
                    <a:pt x="41180" y="7750"/>
                  </a:cubicBezTo>
                  <a:cubicBezTo>
                    <a:pt x="62406" y="7750"/>
                    <a:pt x="73444" y="24360"/>
                    <a:pt x="73444" y="41609"/>
                  </a:cubicBezTo>
                  <a:cubicBezTo>
                    <a:pt x="73444" y="60136"/>
                    <a:pt x="60284" y="74830"/>
                    <a:pt x="53491" y="82496"/>
                  </a:cubicBezTo>
                  <a:lnTo>
                    <a:pt x="2337" y="133178"/>
                  </a:lnTo>
                  <a:cubicBezTo>
                    <a:pt x="214" y="135095"/>
                    <a:pt x="214" y="135521"/>
                    <a:pt x="214" y="141484"/>
                  </a:cubicBezTo>
                  <a:lnTo>
                    <a:pt x="87665" y="141484"/>
                  </a:lnTo>
                  <a:lnTo>
                    <a:pt x="94033" y="10272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Freeform: Shape 42">
              <a:extLst>
                <a:ext uri="{FF2B5EF4-FFF2-40B4-BE49-F238E27FC236}">
                  <a16:creationId xmlns:a16="http://schemas.microsoft.com/office/drawing/2014/main" id="{0E5DB391-B5EC-C275-35B7-863841847C4E}"/>
                </a:ext>
              </a:extLst>
            </p:cNvPr>
            <p:cNvSpPr/>
            <p:nvPr>
              <p:custDataLst>
                <p:tags r:id="rId38"/>
              </p:custDataLst>
            </p:nvPr>
          </p:nvSpPr>
          <p:spPr>
            <a:xfrm>
              <a:off x="7450773" y="4065034"/>
              <a:ext cx="165297" cy="273794"/>
            </a:xfrm>
            <a:custGeom>
              <a:avLst/>
              <a:gdLst>
                <a:gd name="connsiteX0" fmla="*/ 165516 w 165297"/>
                <a:gd name="connsiteY0" fmla="*/ 41766 h 273794"/>
                <a:gd name="connsiteX1" fmla="*/ 124277 w 165297"/>
                <a:gd name="connsiteY1" fmla="*/ 88 h 273794"/>
                <a:gd name="connsiteX2" fmla="*/ 87587 w 165297"/>
                <a:gd name="connsiteY2" fmla="*/ 12865 h 273794"/>
                <a:gd name="connsiteX3" fmla="*/ 48470 w 165297"/>
                <a:gd name="connsiteY3" fmla="*/ 77663 h 273794"/>
                <a:gd name="connsiteX4" fmla="*/ 257 w 165297"/>
                <a:gd name="connsiteY4" fmla="*/ 270840 h 273794"/>
                <a:gd name="connsiteX5" fmla="*/ 3896 w 165297"/>
                <a:gd name="connsiteY5" fmla="*/ 273882 h 273794"/>
                <a:gd name="connsiteX6" fmla="*/ 7535 w 165297"/>
                <a:gd name="connsiteY6" fmla="*/ 272361 h 273794"/>
                <a:gd name="connsiteX7" fmla="*/ 28761 w 165297"/>
                <a:gd name="connsiteY7" fmla="*/ 188398 h 273794"/>
                <a:gd name="connsiteX8" fmla="*/ 70000 w 165297"/>
                <a:gd name="connsiteY8" fmla="*/ 217907 h 273794"/>
                <a:gd name="connsiteX9" fmla="*/ 128523 w 165297"/>
                <a:gd name="connsiteY9" fmla="*/ 193874 h 273794"/>
                <a:gd name="connsiteX10" fmla="*/ 152781 w 165297"/>
                <a:gd name="connsiteY10" fmla="*/ 137898 h 273794"/>
                <a:gd name="connsiteX11" fmla="*/ 130645 w 165297"/>
                <a:gd name="connsiteY11" fmla="*/ 92570 h 273794"/>
                <a:gd name="connsiteX12" fmla="*/ 165516 w 165297"/>
                <a:gd name="connsiteY12" fmla="*/ 41766 h 273794"/>
                <a:gd name="connsiteX13" fmla="*/ 110935 w 165297"/>
                <a:gd name="connsiteY13" fmla="*/ 92266 h 273794"/>
                <a:gd name="connsiteX14" fmla="*/ 96380 w 165297"/>
                <a:gd name="connsiteY14" fmla="*/ 94395 h 273794"/>
                <a:gd name="connsiteX15" fmla="*/ 83038 w 165297"/>
                <a:gd name="connsiteY15" fmla="*/ 93178 h 273794"/>
                <a:gd name="connsiteX16" fmla="*/ 97897 w 165297"/>
                <a:gd name="connsiteY16" fmla="*/ 90744 h 273794"/>
                <a:gd name="connsiteX17" fmla="*/ 110935 w 165297"/>
                <a:gd name="connsiteY17" fmla="*/ 92266 h 273794"/>
                <a:gd name="connsiteX18" fmla="*/ 148536 w 165297"/>
                <a:gd name="connsiteY18" fmla="*/ 34769 h 273794"/>
                <a:gd name="connsiteX19" fmla="*/ 121245 w 165297"/>
                <a:gd name="connsiteY19" fmla="*/ 87398 h 273794"/>
                <a:gd name="connsiteX20" fmla="*/ 97897 w 165297"/>
                <a:gd name="connsiteY20" fmla="*/ 83747 h 273794"/>
                <a:gd name="connsiteX21" fmla="*/ 74548 w 165297"/>
                <a:gd name="connsiteY21" fmla="*/ 93482 h 273794"/>
                <a:gd name="connsiteX22" fmla="*/ 95471 w 165297"/>
                <a:gd name="connsiteY22" fmla="*/ 101088 h 273794"/>
                <a:gd name="connsiteX23" fmla="*/ 120335 w 165297"/>
                <a:gd name="connsiteY23" fmla="*/ 97133 h 273794"/>
                <a:gd name="connsiteX24" fmla="*/ 133677 w 165297"/>
                <a:gd name="connsiteY24" fmla="*/ 131509 h 273794"/>
                <a:gd name="connsiteX25" fmla="*/ 118516 w 165297"/>
                <a:gd name="connsiteY25" fmla="*/ 183834 h 273794"/>
                <a:gd name="connsiteX26" fmla="*/ 69090 w 165297"/>
                <a:gd name="connsiteY26" fmla="*/ 211214 h 273794"/>
                <a:gd name="connsiteX27" fmla="*/ 34522 w 165297"/>
                <a:gd name="connsiteY27" fmla="*/ 171970 h 273794"/>
                <a:gd name="connsiteX28" fmla="*/ 36038 w 165297"/>
                <a:gd name="connsiteY28" fmla="*/ 158585 h 273794"/>
                <a:gd name="connsiteX29" fmla="*/ 55445 w 165297"/>
                <a:gd name="connsiteY29" fmla="*/ 81618 h 273794"/>
                <a:gd name="connsiteX30" fmla="*/ 120335 w 165297"/>
                <a:gd name="connsiteY30" fmla="*/ 7085 h 273794"/>
                <a:gd name="connsiteX31" fmla="*/ 148536 w 165297"/>
                <a:gd name="connsiteY31" fmla="*/ 34769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297" h="273794">
                  <a:moveTo>
                    <a:pt x="165516" y="41766"/>
                  </a:moveTo>
                  <a:cubicBezTo>
                    <a:pt x="165516" y="18950"/>
                    <a:pt x="148839" y="88"/>
                    <a:pt x="124277" y="88"/>
                  </a:cubicBezTo>
                  <a:cubicBezTo>
                    <a:pt x="106690" y="88"/>
                    <a:pt x="98200" y="4956"/>
                    <a:pt x="87587" y="12865"/>
                  </a:cubicBezTo>
                  <a:cubicBezTo>
                    <a:pt x="70909" y="25034"/>
                    <a:pt x="54232" y="54543"/>
                    <a:pt x="48470" y="77663"/>
                  </a:cubicBezTo>
                  <a:lnTo>
                    <a:pt x="257" y="270840"/>
                  </a:lnTo>
                  <a:cubicBezTo>
                    <a:pt x="-46" y="272057"/>
                    <a:pt x="1470" y="273882"/>
                    <a:pt x="3896" y="273882"/>
                  </a:cubicBezTo>
                  <a:cubicBezTo>
                    <a:pt x="6322" y="273882"/>
                    <a:pt x="7231" y="273274"/>
                    <a:pt x="7535" y="272361"/>
                  </a:cubicBezTo>
                  <a:lnTo>
                    <a:pt x="28761" y="188398"/>
                  </a:lnTo>
                  <a:cubicBezTo>
                    <a:pt x="34522" y="206651"/>
                    <a:pt x="47864" y="217907"/>
                    <a:pt x="70000" y="217907"/>
                  </a:cubicBezTo>
                  <a:cubicBezTo>
                    <a:pt x="92135" y="217907"/>
                    <a:pt x="114877" y="207259"/>
                    <a:pt x="128523" y="193874"/>
                  </a:cubicBezTo>
                  <a:cubicBezTo>
                    <a:pt x="143077" y="179880"/>
                    <a:pt x="152781" y="160410"/>
                    <a:pt x="152781" y="137898"/>
                  </a:cubicBezTo>
                  <a:cubicBezTo>
                    <a:pt x="152781" y="115994"/>
                    <a:pt x="141561" y="100175"/>
                    <a:pt x="130645" y="92570"/>
                  </a:cubicBezTo>
                  <a:cubicBezTo>
                    <a:pt x="148232" y="82531"/>
                    <a:pt x="165516" y="63669"/>
                    <a:pt x="165516" y="41766"/>
                  </a:cubicBezTo>
                  <a:close/>
                  <a:moveTo>
                    <a:pt x="110935" y="92266"/>
                  </a:moveTo>
                  <a:cubicBezTo>
                    <a:pt x="106993" y="93787"/>
                    <a:pt x="103658" y="94395"/>
                    <a:pt x="96380" y="94395"/>
                  </a:cubicBezTo>
                  <a:cubicBezTo>
                    <a:pt x="92135" y="94395"/>
                    <a:pt x="86071" y="94699"/>
                    <a:pt x="83038" y="93178"/>
                  </a:cubicBezTo>
                  <a:cubicBezTo>
                    <a:pt x="83645" y="90136"/>
                    <a:pt x="94561" y="90744"/>
                    <a:pt x="97897" y="90744"/>
                  </a:cubicBezTo>
                  <a:cubicBezTo>
                    <a:pt x="104264" y="90744"/>
                    <a:pt x="106993" y="90744"/>
                    <a:pt x="110935" y="92266"/>
                  </a:cubicBezTo>
                  <a:close/>
                  <a:moveTo>
                    <a:pt x="148536" y="34769"/>
                  </a:moveTo>
                  <a:cubicBezTo>
                    <a:pt x="148536" y="56064"/>
                    <a:pt x="137013" y="77967"/>
                    <a:pt x="121245" y="87398"/>
                  </a:cubicBezTo>
                  <a:cubicBezTo>
                    <a:pt x="113058" y="84356"/>
                    <a:pt x="106993" y="83747"/>
                    <a:pt x="97897" y="83747"/>
                  </a:cubicBezTo>
                  <a:cubicBezTo>
                    <a:pt x="91529" y="83747"/>
                    <a:pt x="74548" y="83443"/>
                    <a:pt x="74548" y="93482"/>
                  </a:cubicBezTo>
                  <a:cubicBezTo>
                    <a:pt x="74245" y="102000"/>
                    <a:pt x="90013" y="101088"/>
                    <a:pt x="95471" y="101088"/>
                  </a:cubicBezTo>
                  <a:cubicBezTo>
                    <a:pt x="106690" y="101088"/>
                    <a:pt x="111239" y="100784"/>
                    <a:pt x="120335" y="97133"/>
                  </a:cubicBezTo>
                  <a:cubicBezTo>
                    <a:pt x="131858" y="108085"/>
                    <a:pt x="133374" y="117515"/>
                    <a:pt x="133677" y="131509"/>
                  </a:cubicBezTo>
                  <a:cubicBezTo>
                    <a:pt x="134284" y="149154"/>
                    <a:pt x="127006" y="171970"/>
                    <a:pt x="118516" y="183834"/>
                  </a:cubicBezTo>
                  <a:cubicBezTo>
                    <a:pt x="106690" y="200262"/>
                    <a:pt x="86374" y="211214"/>
                    <a:pt x="69090" y="211214"/>
                  </a:cubicBezTo>
                  <a:cubicBezTo>
                    <a:pt x="46045" y="211214"/>
                    <a:pt x="34522" y="193569"/>
                    <a:pt x="34522" y="171970"/>
                  </a:cubicBezTo>
                  <a:cubicBezTo>
                    <a:pt x="34522" y="168928"/>
                    <a:pt x="34522" y="164365"/>
                    <a:pt x="36038" y="158585"/>
                  </a:cubicBezTo>
                  <a:lnTo>
                    <a:pt x="55445" y="81618"/>
                  </a:lnTo>
                  <a:cubicBezTo>
                    <a:pt x="62116" y="55455"/>
                    <a:pt x="83948" y="7085"/>
                    <a:pt x="120335" y="7085"/>
                  </a:cubicBezTo>
                  <a:cubicBezTo>
                    <a:pt x="137923" y="7085"/>
                    <a:pt x="148536" y="16516"/>
                    <a:pt x="148536" y="34769"/>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Shape 43">
              <a:extLst>
                <a:ext uri="{FF2B5EF4-FFF2-40B4-BE49-F238E27FC236}">
                  <a16:creationId xmlns:a16="http://schemas.microsoft.com/office/drawing/2014/main" id="{5E9997A5-4F2A-14E2-5EB3-A77CF3DB34C2}"/>
                </a:ext>
              </a:extLst>
            </p:cNvPr>
            <p:cNvSpPr/>
            <p:nvPr>
              <p:custDataLst>
                <p:tags r:id="rId39"/>
              </p:custDataLst>
            </p:nvPr>
          </p:nvSpPr>
          <p:spPr>
            <a:xfrm>
              <a:off x="7645302" y="4065339"/>
              <a:ext cx="151310" cy="276836"/>
            </a:xfrm>
            <a:custGeom>
              <a:avLst/>
              <a:gdLst>
                <a:gd name="connsiteX0" fmla="*/ 95438 w 151310"/>
                <a:gd name="connsiteY0" fmla="*/ 92874 h 276836"/>
                <a:gd name="connsiteX1" fmla="*/ 121516 w 151310"/>
                <a:gd name="connsiteY1" fmla="*/ 92874 h 276836"/>
                <a:gd name="connsiteX2" fmla="*/ 130613 w 151310"/>
                <a:gd name="connsiteY2" fmla="*/ 86790 h 276836"/>
                <a:gd name="connsiteX3" fmla="*/ 122426 w 151310"/>
                <a:gd name="connsiteY3" fmla="*/ 83443 h 276836"/>
                <a:gd name="connsiteX4" fmla="*/ 97258 w 151310"/>
                <a:gd name="connsiteY4" fmla="*/ 83443 h 276836"/>
                <a:gd name="connsiteX5" fmla="*/ 103626 w 151310"/>
                <a:gd name="connsiteY5" fmla="*/ 48763 h 276836"/>
                <a:gd name="connsiteX6" fmla="*/ 110903 w 151310"/>
                <a:gd name="connsiteY6" fmla="*/ 17124 h 276836"/>
                <a:gd name="connsiteX7" fmla="*/ 125155 w 151310"/>
                <a:gd name="connsiteY7" fmla="*/ 6781 h 276836"/>
                <a:gd name="connsiteX8" fmla="*/ 140013 w 151310"/>
                <a:gd name="connsiteY8" fmla="*/ 12257 h 276836"/>
                <a:gd name="connsiteX9" fmla="*/ 123639 w 151310"/>
                <a:gd name="connsiteY9" fmla="*/ 28684 h 276836"/>
                <a:gd name="connsiteX10" fmla="*/ 134858 w 151310"/>
                <a:gd name="connsiteY10" fmla="*/ 39332 h 276836"/>
                <a:gd name="connsiteX11" fmla="*/ 151536 w 151310"/>
                <a:gd name="connsiteY11" fmla="*/ 21079 h 276836"/>
                <a:gd name="connsiteX12" fmla="*/ 125155 w 151310"/>
                <a:gd name="connsiteY12" fmla="*/ 88 h 276836"/>
                <a:gd name="connsiteX13" fmla="*/ 86645 w 151310"/>
                <a:gd name="connsiteY13" fmla="*/ 35681 h 276836"/>
                <a:gd name="connsiteX14" fmla="*/ 76638 w 151310"/>
                <a:gd name="connsiteY14" fmla="*/ 83443 h 276836"/>
                <a:gd name="connsiteX15" fmla="*/ 55716 w 151310"/>
                <a:gd name="connsiteY15" fmla="*/ 83443 h 276836"/>
                <a:gd name="connsiteX16" fmla="*/ 46619 w 151310"/>
                <a:gd name="connsiteY16" fmla="*/ 89223 h 276836"/>
                <a:gd name="connsiteX17" fmla="*/ 55109 w 151310"/>
                <a:gd name="connsiteY17" fmla="*/ 92874 h 276836"/>
                <a:gd name="connsiteX18" fmla="*/ 75122 w 151310"/>
                <a:gd name="connsiteY18" fmla="*/ 92874 h 276836"/>
                <a:gd name="connsiteX19" fmla="*/ 52380 w 151310"/>
                <a:gd name="connsiteY19" fmla="*/ 213039 h 276836"/>
                <a:gd name="connsiteX20" fmla="*/ 25999 w 151310"/>
                <a:gd name="connsiteY20" fmla="*/ 270232 h 276836"/>
                <a:gd name="connsiteX21" fmla="*/ 11444 w 151310"/>
                <a:gd name="connsiteY21" fmla="*/ 264756 h 276836"/>
                <a:gd name="connsiteX22" fmla="*/ 28122 w 151310"/>
                <a:gd name="connsiteY22" fmla="*/ 248328 h 276836"/>
                <a:gd name="connsiteX23" fmla="*/ 16902 w 151310"/>
                <a:gd name="connsiteY23" fmla="*/ 237681 h 276836"/>
                <a:gd name="connsiteX24" fmla="*/ 225 w 151310"/>
                <a:gd name="connsiteY24" fmla="*/ 255934 h 276836"/>
                <a:gd name="connsiteX25" fmla="*/ 25999 w 151310"/>
                <a:gd name="connsiteY25" fmla="*/ 276924 h 276836"/>
                <a:gd name="connsiteX26" fmla="*/ 60264 w 151310"/>
                <a:gd name="connsiteY26" fmla="*/ 247416 h 276836"/>
                <a:gd name="connsiteX27" fmla="*/ 77245 w 151310"/>
                <a:gd name="connsiteY27" fmla="*/ 189310 h 276836"/>
                <a:gd name="connsiteX28" fmla="*/ 95438 w 151310"/>
                <a:gd name="connsiteY28" fmla="*/ 92874 h 2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10" h="276836">
                  <a:moveTo>
                    <a:pt x="95438" y="92874"/>
                  </a:moveTo>
                  <a:lnTo>
                    <a:pt x="121516" y="92874"/>
                  </a:lnTo>
                  <a:cubicBezTo>
                    <a:pt x="127581" y="92874"/>
                    <a:pt x="130613" y="92874"/>
                    <a:pt x="130613" y="86790"/>
                  </a:cubicBezTo>
                  <a:cubicBezTo>
                    <a:pt x="130613" y="83443"/>
                    <a:pt x="127581" y="83443"/>
                    <a:pt x="122426" y="83443"/>
                  </a:cubicBezTo>
                  <a:lnTo>
                    <a:pt x="97258" y="83443"/>
                  </a:lnTo>
                  <a:lnTo>
                    <a:pt x="103626" y="48763"/>
                  </a:lnTo>
                  <a:cubicBezTo>
                    <a:pt x="104838" y="42374"/>
                    <a:pt x="109084" y="20775"/>
                    <a:pt x="110903" y="17124"/>
                  </a:cubicBezTo>
                  <a:cubicBezTo>
                    <a:pt x="113632" y="11344"/>
                    <a:pt x="118787" y="6781"/>
                    <a:pt x="125155" y="6781"/>
                  </a:cubicBezTo>
                  <a:cubicBezTo>
                    <a:pt x="126368" y="6781"/>
                    <a:pt x="134252" y="6781"/>
                    <a:pt x="140013" y="12257"/>
                  </a:cubicBezTo>
                  <a:cubicBezTo>
                    <a:pt x="126671" y="13474"/>
                    <a:pt x="123639" y="24121"/>
                    <a:pt x="123639" y="28684"/>
                  </a:cubicBezTo>
                  <a:cubicBezTo>
                    <a:pt x="123639" y="35681"/>
                    <a:pt x="129097" y="39332"/>
                    <a:pt x="134858" y="39332"/>
                  </a:cubicBezTo>
                  <a:cubicBezTo>
                    <a:pt x="142742" y="39332"/>
                    <a:pt x="151536" y="32639"/>
                    <a:pt x="151536" y="21079"/>
                  </a:cubicBezTo>
                  <a:cubicBezTo>
                    <a:pt x="151536" y="7085"/>
                    <a:pt x="137587" y="88"/>
                    <a:pt x="125155" y="88"/>
                  </a:cubicBezTo>
                  <a:cubicBezTo>
                    <a:pt x="114845" y="88"/>
                    <a:pt x="95742" y="5564"/>
                    <a:pt x="86645" y="35681"/>
                  </a:cubicBezTo>
                  <a:cubicBezTo>
                    <a:pt x="84825" y="42070"/>
                    <a:pt x="83916" y="45112"/>
                    <a:pt x="76638" y="83443"/>
                  </a:cubicBezTo>
                  <a:lnTo>
                    <a:pt x="55716" y="83443"/>
                  </a:lnTo>
                  <a:cubicBezTo>
                    <a:pt x="49954" y="83443"/>
                    <a:pt x="46619" y="83443"/>
                    <a:pt x="46619" y="89223"/>
                  </a:cubicBezTo>
                  <a:cubicBezTo>
                    <a:pt x="46619" y="92874"/>
                    <a:pt x="49348" y="92874"/>
                    <a:pt x="55109" y="92874"/>
                  </a:cubicBezTo>
                  <a:lnTo>
                    <a:pt x="75122" y="92874"/>
                  </a:lnTo>
                  <a:lnTo>
                    <a:pt x="52380" y="213039"/>
                  </a:lnTo>
                  <a:cubicBezTo>
                    <a:pt x="46922" y="242548"/>
                    <a:pt x="41767" y="270232"/>
                    <a:pt x="25999" y="270232"/>
                  </a:cubicBezTo>
                  <a:cubicBezTo>
                    <a:pt x="24786" y="270232"/>
                    <a:pt x="17206" y="270232"/>
                    <a:pt x="11444" y="264756"/>
                  </a:cubicBezTo>
                  <a:cubicBezTo>
                    <a:pt x="25393" y="263843"/>
                    <a:pt x="28122" y="252891"/>
                    <a:pt x="28122" y="248328"/>
                  </a:cubicBezTo>
                  <a:cubicBezTo>
                    <a:pt x="28122" y="241331"/>
                    <a:pt x="22664" y="237681"/>
                    <a:pt x="16902" y="237681"/>
                  </a:cubicBezTo>
                  <a:cubicBezTo>
                    <a:pt x="9018" y="237681"/>
                    <a:pt x="225" y="244373"/>
                    <a:pt x="225" y="255934"/>
                  </a:cubicBezTo>
                  <a:cubicBezTo>
                    <a:pt x="225" y="269623"/>
                    <a:pt x="13567" y="276924"/>
                    <a:pt x="25999" y="276924"/>
                  </a:cubicBezTo>
                  <a:cubicBezTo>
                    <a:pt x="42677" y="276924"/>
                    <a:pt x="54806" y="258976"/>
                    <a:pt x="60264" y="247416"/>
                  </a:cubicBezTo>
                  <a:cubicBezTo>
                    <a:pt x="69967" y="228250"/>
                    <a:pt x="76942" y="191440"/>
                    <a:pt x="77245" y="189310"/>
                  </a:cubicBezTo>
                  <a:lnTo>
                    <a:pt x="95438" y="9287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Freeform: Shape 44">
              <a:extLst>
                <a:ext uri="{FF2B5EF4-FFF2-40B4-BE49-F238E27FC236}">
                  <a16:creationId xmlns:a16="http://schemas.microsoft.com/office/drawing/2014/main" id="{9F85B0CF-E632-BD18-B147-54AC4F56E348}"/>
                </a:ext>
              </a:extLst>
            </p:cNvPr>
            <p:cNvSpPr/>
            <p:nvPr>
              <p:custDataLst>
                <p:tags r:id="rId40"/>
              </p:custDataLst>
            </p:nvPr>
          </p:nvSpPr>
          <p:spPr>
            <a:xfrm>
              <a:off x="7788033" y="4175312"/>
              <a:ext cx="124014" cy="191442"/>
            </a:xfrm>
            <a:custGeom>
              <a:avLst/>
              <a:gdLst>
                <a:gd name="connsiteX0" fmla="*/ 124244 w 124014"/>
                <a:gd name="connsiteY0" fmla="*/ 29690 h 191442"/>
                <a:gd name="connsiteX1" fmla="*/ 89434 w 124014"/>
                <a:gd name="connsiteY1" fmla="*/ 90 h 191442"/>
                <a:gd name="connsiteX2" fmla="*/ 33610 w 124014"/>
                <a:gd name="connsiteY2" fmla="*/ 54818 h 191442"/>
                <a:gd name="connsiteX3" fmla="*/ 285 w 124014"/>
                <a:gd name="connsiteY3" fmla="*/ 188977 h 191442"/>
                <a:gd name="connsiteX4" fmla="*/ 3257 w 124014"/>
                <a:gd name="connsiteY4" fmla="*/ 191533 h 191442"/>
                <a:gd name="connsiteX5" fmla="*/ 7290 w 124014"/>
                <a:gd name="connsiteY5" fmla="*/ 190042 h 191442"/>
                <a:gd name="connsiteX6" fmla="*/ 21511 w 124014"/>
                <a:gd name="connsiteY6" fmla="*/ 133184 h 191442"/>
                <a:gd name="connsiteX7" fmla="*/ 53350 w 124014"/>
                <a:gd name="connsiteY7" fmla="*/ 152137 h 191442"/>
                <a:gd name="connsiteX8" fmla="*/ 116603 w 124014"/>
                <a:gd name="connsiteY8" fmla="*/ 98047 h 191442"/>
                <a:gd name="connsiteX9" fmla="*/ 100047 w 124014"/>
                <a:gd name="connsiteY9" fmla="*/ 65679 h 191442"/>
                <a:gd name="connsiteX10" fmla="*/ 124244 w 124014"/>
                <a:gd name="connsiteY10" fmla="*/ 29690 h 191442"/>
                <a:gd name="connsiteX11" fmla="*/ 82217 w 124014"/>
                <a:gd name="connsiteY11" fmla="*/ 65466 h 191442"/>
                <a:gd name="connsiteX12" fmla="*/ 71392 w 124014"/>
                <a:gd name="connsiteY12" fmla="*/ 66956 h 191442"/>
                <a:gd name="connsiteX13" fmla="*/ 61416 w 124014"/>
                <a:gd name="connsiteY13" fmla="*/ 65892 h 191442"/>
                <a:gd name="connsiteX14" fmla="*/ 71392 w 124014"/>
                <a:gd name="connsiteY14" fmla="*/ 64401 h 191442"/>
                <a:gd name="connsiteX15" fmla="*/ 82217 w 124014"/>
                <a:gd name="connsiteY15" fmla="*/ 65466 h 191442"/>
                <a:gd name="connsiteX16" fmla="*/ 110235 w 124014"/>
                <a:gd name="connsiteY16" fmla="*/ 25857 h 191442"/>
                <a:gd name="connsiteX17" fmla="*/ 91557 w 124014"/>
                <a:gd name="connsiteY17" fmla="*/ 61207 h 191442"/>
                <a:gd name="connsiteX18" fmla="*/ 71604 w 124014"/>
                <a:gd name="connsiteY18" fmla="*/ 58438 h 191442"/>
                <a:gd name="connsiteX19" fmla="*/ 53562 w 124014"/>
                <a:gd name="connsiteY19" fmla="*/ 66530 h 191442"/>
                <a:gd name="connsiteX20" fmla="*/ 70967 w 124014"/>
                <a:gd name="connsiteY20" fmla="*/ 72706 h 191442"/>
                <a:gd name="connsiteX21" fmla="*/ 91132 w 124014"/>
                <a:gd name="connsiteY21" fmla="*/ 69725 h 191442"/>
                <a:gd name="connsiteX22" fmla="*/ 100896 w 124014"/>
                <a:gd name="connsiteY22" fmla="*/ 92297 h 191442"/>
                <a:gd name="connsiteX23" fmla="*/ 53987 w 124014"/>
                <a:gd name="connsiteY23" fmla="*/ 146174 h 191442"/>
                <a:gd name="connsiteX24" fmla="*/ 25968 w 124014"/>
                <a:gd name="connsiteY24" fmla="*/ 119342 h 191442"/>
                <a:gd name="connsiteX25" fmla="*/ 26605 w 124014"/>
                <a:gd name="connsiteY25" fmla="*/ 113167 h 191442"/>
                <a:gd name="connsiteX26" fmla="*/ 40614 w 124014"/>
                <a:gd name="connsiteY26" fmla="*/ 56522 h 191442"/>
                <a:gd name="connsiteX27" fmla="*/ 89009 w 124014"/>
                <a:gd name="connsiteY27" fmla="*/ 6052 h 191442"/>
                <a:gd name="connsiteX28" fmla="*/ 110235 w 124014"/>
                <a:gd name="connsiteY28" fmla="*/ 25857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014" h="191442">
                  <a:moveTo>
                    <a:pt x="124244" y="29690"/>
                  </a:moveTo>
                  <a:cubicBezTo>
                    <a:pt x="124244" y="10950"/>
                    <a:pt x="108113" y="90"/>
                    <a:pt x="89434" y="90"/>
                  </a:cubicBezTo>
                  <a:cubicBezTo>
                    <a:pt x="60354" y="90"/>
                    <a:pt x="38916" y="33310"/>
                    <a:pt x="33610" y="54818"/>
                  </a:cubicBezTo>
                  <a:lnTo>
                    <a:pt x="285" y="188977"/>
                  </a:lnTo>
                  <a:cubicBezTo>
                    <a:pt x="-140" y="190468"/>
                    <a:pt x="1983" y="191533"/>
                    <a:pt x="3257" y="191533"/>
                  </a:cubicBezTo>
                  <a:cubicBezTo>
                    <a:pt x="5167" y="191533"/>
                    <a:pt x="6865" y="191320"/>
                    <a:pt x="7290" y="190042"/>
                  </a:cubicBezTo>
                  <a:lnTo>
                    <a:pt x="21511" y="133184"/>
                  </a:lnTo>
                  <a:cubicBezTo>
                    <a:pt x="25968" y="142980"/>
                    <a:pt x="36157" y="152137"/>
                    <a:pt x="53350" y="152137"/>
                  </a:cubicBezTo>
                  <a:cubicBezTo>
                    <a:pt x="83066" y="152137"/>
                    <a:pt x="116603" y="130629"/>
                    <a:pt x="116603" y="98047"/>
                  </a:cubicBezTo>
                  <a:cubicBezTo>
                    <a:pt x="116603" y="85483"/>
                    <a:pt x="110872" y="72706"/>
                    <a:pt x="100047" y="65679"/>
                  </a:cubicBezTo>
                  <a:cubicBezTo>
                    <a:pt x="110448" y="59077"/>
                    <a:pt x="124244" y="46939"/>
                    <a:pt x="124244" y="29690"/>
                  </a:cubicBezTo>
                  <a:close/>
                  <a:moveTo>
                    <a:pt x="82217" y="65466"/>
                  </a:moveTo>
                  <a:cubicBezTo>
                    <a:pt x="79033" y="66104"/>
                    <a:pt x="77547" y="66956"/>
                    <a:pt x="71392" y="66956"/>
                  </a:cubicBezTo>
                  <a:cubicBezTo>
                    <a:pt x="67996" y="66956"/>
                    <a:pt x="62902" y="66743"/>
                    <a:pt x="61416" y="65892"/>
                  </a:cubicBezTo>
                  <a:cubicBezTo>
                    <a:pt x="63538" y="64614"/>
                    <a:pt x="69482" y="64401"/>
                    <a:pt x="71392" y="64401"/>
                  </a:cubicBezTo>
                  <a:cubicBezTo>
                    <a:pt x="74576" y="64401"/>
                    <a:pt x="79245" y="64614"/>
                    <a:pt x="82217" y="65466"/>
                  </a:cubicBezTo>
                  <a:close/>
                  <a:moveTo>
                    <a:pt x="110235" y="25857"/>
                  </a:moveTo>
                  <a:cubicBezTo>
                    <a:pt x="110235" y="37143"/>
                    <a:pt x="104717" y="53753"/>
                    <a:pt x="91557" y="61207"/>
                  </a:cubicBezTo>
                  <a:cubicBezTo>
                    <a:pt x="87524" y="59929"/>
                    <a:pt x="83491" y="58438"/>
                    <a:pt x="71604" y="58438"/>
                  </a:cubicBezTo>
                  <a:cubicBezTo>
                    <a:pt x="64175" y="58438"/>
                    <a:pt x="53562" y="58864"/>
                    <a:pt x="53562" y="66530"/>
                  </a:cubicBezTo>
                  <a:cubicBezTo>
                    <a:pt x="53562" y="71854"/>
                    <a:pt x="60142" y="72706"/>
                    <a:pt x="70967" y="72706"/>
                  </a:cubicBezTo>
                  <a:cubicBezTo>
                    <a:pt x="78184" y="72706"/>
                    <a:pt x="84552" y="71641"/>
                    <a:pt x="91132" y="69725"/>
                  </a:cubicBezTo>
                  <a:cubicBezTo>
                    <a:pt x="97500" y="74197"/>
                    <a:pt x="100896" y="82928"/>
                    <a:pt x="100896" y="92297"/>
                  </a:cubicBezTo>
                  <a:cubicBezTo>
                    <a:pt x="100896" y="123175"/>
                    <a:pt x="79882" y="146174"/>
                    <a:pt x="53987" y="146174"/>
                  </a:cubicBezTo>
                  <a:cubicBezTo>
                    <a:pt x="37643" y="146174"/>
                    <a:pt x="25968" y="136165"/>
                    <a:pt x="25968" y="119342"/>
                  </a:cubicBezTo>
                  <a:cubicBezTo>
                    <a:pt x="25968" y="117213"/>
                    <a:pt x="26181" y="115083"/>
                    <a:pt x="26605" y="113167"/>
                  </a:cubicBezTo>
                  <a:lnTo>
                    <a:pt x="40614" y="56522"/>
                  </a:lnTo>
                  <a:cubicBezTo>
                    <a:pt x="45708" y="36291"/>
                    <a:pt x="64387" y="6052"/>
                    <a:pt x="89009" y="6052"/>
                  </a:cubicBezTo>
                  <a:cubicBezTo>
                    <a:pt x="101533" y="6052"/>
                    <a:pt x="110235" y="12867"/>
                    <a:pt x="110235" y="258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Freeform: Shape 45">
              <a:extLst>
                <a:ext uri="{FF2B5EF4-FFF2-40B4-BE49-F238E27FC236}">
                  <a16:creationId xmlns:a16="http://schemas.microsoft.com/office/drawing/2014/main" id="{AD13D3F4-48C0-B8FC-8E2B-8867FF8A087A}"/>
                </a:ext>
              </a:extLst>
            </p:cNvPr>
            <p:cNvSpPr/>
            <p:nvPr>
              <p:custDataLst>
                <p:tags r:id="rId41"/>
              </p:custDataLst>
            </p:nvPr>
          </p:nvSpPr>
          <p:spPr>
            <a:xfrm>
              <a:off x="7971272" y="4051649"/>
              <a:ext cx="70348" cy="304215"/>
            </a:xfrm>
            <a:custGeom>
              <a:avLst/>
              <a:gdLst>
                <a:gd name="connsiteX0" fmla="*/ 70584 w 70348"/>
                <a:gd name="connsiteY0" fmla="*/ 301262 h 304215"/>
                <a:gd name="connsiteX1" fmla="*/ 65429 w 70348"/>
                <a:gd name="connsiteY1" fmla="*/ 294569 h 304215"/>
                <a:gd name="connsiteX2" fmla="*/ 17822 w 70348"/>
                <a:gd name="connsiteY2" fmla="*/ 152196 h 304215"/>
                <a:gd name="connsiteX3" fmla="*/ 66642 w 70348"/>
                <a:gd name="connsiteY3" fmla="*/ 8302 h 304215"/>
                <a:gd name="connsiteX4" fmla="*/ 70584 w 70348"/>
                <a:gd name="connsiteY4" fmla="*/ 3130 h 304215"/>
                <a:gd name="connsiteX5" fmla="*/ 67552 w 70348"/>
                <a:gd name="connsiteY5" fmla="*/ 88 h 304215"/>
                <a:gd name="connsiteX6" fmla="*/ 19339 w 70348"/>
                <a:gd name="connsiteY6" fmla="*/ 59410 h 304215"/>
                <a:gd name="connsiteX7" fmla="*/ 235 w 70348"/>
                <a:gd name="connsiteY7" fmla="*/ 152196 h 304215"/>
                <a:gd name="connsiteX8" fmla="*/ 20248 w 70348"/>
                <a:gd name="connsiteY8" fmla="*/ 247111 h 304215"/>
                <a:gd name="connsiteX9" fmla="*/ 67552 w 70348"/>
                <a:gd name="connsiteY9" fmla="*/ 304304 h 304215"/>
                <a:gd name="connsiteX10" fmla="*/ 70584 w 70348"/>
                <a:gd name="connsiteY10" fmla="*/ 301262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84" y="301262"/>
                  </a:moveTo>
                  <a:cubicBezTo>
                    <a:pt x="70584" y="300349"/>
                    <a:pt x="70584" y="299741"/>
                    <a:pt x="65429" y="294569"/>
                  </a:cubicBezTo>
                  <a:cubicBezTo>
                    <a:pt x="27526" y="256238"/>
                    <a:pt x="17822" y="198741"/>
                    <a:pt x="17822" y="152196"/>
                  </a:cubicBezTo>
                  <a:cubicBezTo>
                    <a:pt x="17822" y="99263"/>
                    <a:pt x="29345" y="46329"/>
                    <a:pt x="66642" y="8302"/>
                  </a:cubicBezTo>
                  <a:cubicBezTo>
                    <a:pt x="70584" y="4651"/>
                    <a:pt x="70584" y="4043"/>
                    <a:pt x="70584" y="3130"/>
                  </a:cubicBezTo>
                  <a:cubicBezTo>
                    <a:pt x="70584" y="1001"/>
                    <a:pt x="69371" y="88"/>
                    <a:pt x="67552" y="88"/>
                  </a:cubicBezTo>
                  <a:cubicBezTo>
                    <a:pt x="64519" y="88"/>
                    <a:pt x="37229" y="20775"/>
                    <a:pt x="19339" y="59410"/>
                  </a:cubicBezTo>
                  <a:cubicBezTo>
                    <a:pt x="3874" y="92874"/>
                    <a:pt x="235" y="126642"/>
                    <a:pt x="235" y="152196"/>
                  </a:cubicBezTo>
                  <a:cubicBezTo>
                    <a:pt x="235" y="175925"/>
                    <a:pt x="3571" y="212735"/>
                    <a:pt x="20248" y="247111"/>
                  </a:cubicBezTo>
                  <a:cubicBezTo>
                    <a:pt x="38442" y="284530"/>
                    <a:pt x="64519" y="304304"/>
                    <a:pt x="67552" y="304304"/>
                  </a:cubicBezTo>
                  <a:cubicBezTo>
                    <a:pt x="69371" y="304304"/>
                    <a:pt x="70584" y="303391"/>
                    <a:pt x="70584" y="30126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Freeform: Shape 46">
              <a:extLst>
                <a:ext uri="{FF2B5EF4-FFF2-40B4-BE49-F238E27FC236}">
                  <a16:creationId xmlns:a16="http://schemas.microsoft.com/office/drawing/2014/main" id="{4127B9AE-ECBA-87FA-F68C-ED5236FE1A79}"/>
                </a:ext>
              </a:extLst>
            </p:cNvPr>
            <p:cNvSpPr/>
            <p:nvPr>
              <p:custDataLst>
                <p:tags r:id="rId42"/>
              </p:custDataLst>
            </p:nvPr>
          </p:nvSpPr>
          <p:spPr>
            <a:xfrm>
              <a:off x="8075852" y="4072031"/>
              <a:ext cx="301105" cy="214472"/>
            </a:xfrm>
            <a:custGeom>
              <a:avLst/>
              <a:gdLst>
                <a:gd name="connsiteX0" fmla="*/ 261621 w 301105"/>
                <a:gd name="connsiteY0" fmla="*/ 35377 h 214472"/>
                <a:gd name="connsiteX1" fmla="*/ 295583 w 301105"/>
                <a:gd name="connsiteY1" fmla="*/ 9519 h 214472"/>
                <a:gd name="connsiteX2" fmla="*/ 301344 w 301105"/>
                <a:gd name="connsiteY2" fmla="*/ 3435 h 214472"/>
                <a:gd name="connsiteX3" fmla="*/ 297705 w 301105"/>
                <a:gd name="connsiteY3" fmla="*/ 88 h 214472"/>
                <a:gd name="connsiteX4" fmla="*/ 274357 w 301105"/>
                <a:gd name="connsiteY4" fmla="*/ 1001 h 214472"/>
                <a:gd name="connsiteX5" fmla="*/ 242821 w 301105"/>
                <a:gd name="connsiteY5" fmla="*/ 88 h 214472"/>
                <a:gd name="connsiteX6" fmla="*/ 237060 w 301105"/>
                <a:gd name="connsiteY6" fmla="*/ 5868 h 214472"/>
                <a:gd name="connsiteX7" fmla="*/ 241608 w 301105"/>
                <a:gd name="connsiteY7" fmla="*/ 9519 h 214472"/>
                <a:gd name="connsiteX8" fmla="*/ 259499 w 301105"/>
                <a:gd name="connsiteY8" fmla="*/ 21383 h 214472"/>
                <a:gd name="connsiteX9" fmla="*/ 255557 w 301105"/>
                <a:gd name="connsiteY9" fmla="*/ 31422 h 214472"/>
                <a:gd name="connsiteX10" fmla="*/ 173685 w 301105"/>
                <a:gd name="connsiteY10" fmla="*/ 174708 h 214472"/>
                <a:gd name="connsiteX11" fmla="*/ 162466 w 301105"/>
                <a:gd name="connsiteY11" fmla="*/ 23817 h 214472"/>
                <a:gd name="connsiteX12" fmla="*/ 183692 w 301105"/>
                <a:gd name="connsiteY12" fmla="*/ 9519 h 214472"/>
                <a:gd name="connsiteX13" fmla="*/ 191879 w 301105"/>
                <a:gd name="connsiteY13" fmla="*/ 3435 h 214472"/>
                <a:gd name="connsiteX14" fmla="*/ 187331 w 301105"/>
                <a:gd name="connsiteY14" fmla="*/ 88 h 214472"/>
                <a:gd name="connsiteX15" fmla="*/ 150337 w 301105"/>
                <a:gd name="connsiteY15" fmla="*/ 1001 h 214472"/>
                <a:gd name="connsiteX16" fmla="*/ 118498 w 301105"/>
                <a:gd name="connsiteY16" fmla="*/ 88 h 214472"/>
                <a:gd name="connsiteX17" fmla="*/ 112737 w 301105"/>
                <a:gd name="connsiteY17" fmla="*/ 6172 h 214472"/>
                <a:gd name="connsiteX18" fmla="*/ 120014 w 301105"/>
                <a:gd name="connsiteY18" fmla="*/ 9519 h 214472"/>
                <a:gd name="connsiteX19" fmla="*/ 136085 w 301105"/>
                <a:gd name="connsiteY19" fmla="*/ 17124 h 214472"/>
                <a:gd name="connsiteX20" fmla="*/ 137904 w 301105"/>
                <a:gd name="connsiteY20" fmla="*/ 40549 h 214472"/>
                <a:gd name="connsiteX21" fmla="*/ 61188 w 301105"/>
                <a:gd name="connsiteY21" fmla="*/ 174708 h 214472"/>
                <a:gd name="connsiteX22" fmla="*/ 49665 w 301105"/>
                <a:gd name="connsiteY22" fmla="*/ 20471 h 214472"/>
                <a:gd name="connsiteX23" fmla="*/ 72710 w 301105"/>
                <a:gd name="connsiteY23" fmla="*/ 9519 h 214472"/>
                <a:gd name="connsiteX24" fmla="*/ 79078 w 301105"/>
                <a:gd name="connsiteY24" fmla="*/ 3435 h 214472"/>
                <a:gd name="connsiteX25" fmla="*/ 74833 w 301105"/>
                <a:gd name="connsiteY25" fmla="*/ 88 h 214472"/>
                <a:gd name="connsiteX26" fmla="*/ 37536 w 301105"/>
                <a:gd name="connsiteY26" fmla="*/ 1001 h 214472"/>
                <a:gd name="connsiteX27" fmla="*/ 5697 w 301105"/>
                <a:gd name="connsiteY27" fmla="*/ 88 h 214472"/>
                <a:gd name="connsiteX28" fmla="*/ 239 w 301105"/>
                <a:gd name="connsiteY28" fmla="*/ 5868 h 214472"/>
                <a:gd name="connsiteX29" fmla="*/ 7820 w 301105"/>
                <a:gd name="connsiteY29" fmla="*/ 9519 h 214472"/>
                <a:gd name="connsiteX30" fmla="*/ 23891 w 301105"/>
                <a:gd name="connsiteY30" fmla="*/ 20775 h 214472"/>
                <a:gd name="connsiteX31" fmla="*/ 37536 w 301105"/>
                <a:gd name="connsiteY31" fmla="*/ 206651 h 214472"/>
                <a:gd name="connsiteX32" fmla="*/ 42388 w 301105"/>
                <a:gd name="connsiteY32" fmla="*/ 214560 h 214472"/>
                <a:gd name="connsiteX33" fmla="*/ 49665 w 301105"/>
                <a:gd name="connsiteY33" fmla="*/ 208172 h 214472"/>
                <a:gd name="connsiteX34" fmla="*/ 138814 w 301105"/>
                <a:gd name="connsiteY34" fmla="*/ 53022 h 214472"/>
                <a:gd name="connsiteX35" fmla="*/ 150034 w 301105"/>
                <a:gd name="connsiteY35" fmla="*/ 206651 h 214472"/>
                <a:gd name="connsiteX36" fmla="*/ 154885 w 301105"/>
                <a:gd name="connsiteY36" fmla="*/ 214560 h 214472"/>
                <a:gd name="connsiteX37" fmla="*/ 162163 w 301105"/>
                <a:gd name="connsiteY37" fmla="*/ 208780 h 214472"/>
                <a:gd name="connsiteX38" fmla="*/ 261621 w 301105"/>
                <a:gd name="connsiteY38" fmla="*/ 3537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621" y="35377"/>
                  </a:moveTo>
                  <a:cubicBezTo>
                    <a:pt x="269202" y="21992"/>
                    <a:pt x="276480" y="11040"/>
                    <a:pt x="295583" y="9519"/>
                  </a:cubicBezTo>
                  <a:cubicBezTo>
                    <a:pt x="298312" y="9215"/>
                    <a:pt x="301344" y="9215"/>
                    <a:pt x="301344" y="3435"/>
                  </a:cubicBezTo>
                  <a:cubicBezTo>
                    <a:pt x="301344" y="2218"/>
                    <a:pt x="300131" y="88"/>
                    <a:pt x="297705" y="88"/>
                  </a:cubicBezTo>
                  <a:cubicBezTo>
                    <a:pt x="290428" y="88"/>
                    <a:pt x="281938" y="1001"/>
                    <a:pt x="274357" y="1001"/>
                  </a:cubicBezTo>
                  <a:cubicBezTo>
                    <a:pt x="264047" y="1001"/>
                    <a:pt x="252828" y="88"/>
                    <a:pt x="242821" y="88"/>
                  </a:cubicBezTo>
                  <a:cubicBezTo>
                    <a:pt x="241002" y="88"/>
                    <a:pt x="237060" y="88"/>
                    <a:pt x="237060" y="5868"/>
                  </a:cubicBezTo>
                  <a:cubicBezTo>
                    <a:pt x="237060" y="9215"/>
                    <a:pt x="239789" y="9519"/>
                    <a:pt x="241608" y="9519"/>
                  </a:cubicBezTo>
                  <a:cubicBezTo>
                    <a:pt x="248886" y="9823"/>
                    <a:pt x="259499" y="12257"/>
                    <a:pt x="259499" y="21383"/>
                  </a:cubicBezTo>
                  <a:cubicBezTo>
                    <a:pt x="259499" y="24730"/>
                    <a:pt x="257983" y="27163"/>
                    <a:pt x="255557" y="31422"/>
                  </a:cubicBezTo>
                  <a:lnTo>
                    <a:pt x="173685" y="174708"/>
                  </a:lnTo>
                  <a:lnTo>
                    <a:pt x="162466" y="23817"/>
                  </a:lnTo>
                  <a:cubicBezTo>
                    <a:pt x="162163" y="17733"/>
                    <a:pt x="161556" y="9823"/>
                    <a:pt x="183692" y="9519"/>
                  </a:cubicBezTo>
                  <a:cubicBezTo>
                    <a:pt x="188847" y="9519"/>
                    <a:pt x="191879" y="9519"/>
                    <a:pt x="191879" y="3435"/>
                  </a:cubicBezTo>
                  <a:cubicBezTo>
                    <a:pt x="191879" y="392"/>
                    <a:pt x="188543" y="88"/>
                    <a:pt x="187331" y="88"/>
                  </a:cubicBezTo>
                  <a:cubicBezTo>
                    <a:pt x="175201" y="88"/>
                    <a:pt x="162466" y="1001"/>
                    <a:pt x="150337" y="1001"/>
                  </a:cubicBezTo>
                  <a:cubicBezTo>
                    <a:pt x="143363" y="1001"/>
                    <a:pt x="125472" y="88"/>
                    <a:pt x="118498" y="88"/>
                  </a:cubicBezTo>
                  <a:cubicBezTo>
                    <a:pt x="116678" y="88"/>
                    <a:pt x="112737" y="88"/>
                    <a:pt x="112737" y="6172"/>
                  </a:cubicBezTo>
                  <a:cubicBezTo>
                    <a:pt x="112737" y="9519"/>
                    <a:pt x="115769" y="9519"/>
                    <a:pt x="120014" y="9519"/>
                  </a:cubicBezTo>
                  <a:cubicBezTo>
                    <a:pt x="133356" y="9519"/>
                    <a:pt x="135479" y="11344"/>
                    <a:pt x="136085" y="17124"/>
                  </a:cubicBezTo>
                  <a:lnTo>
                    <a:pt x="137904" y="40549"/>
                  </a:lnTo>
                  <a:lnTo>
                    <a:pt x="61188" y="174708"/>
                  </a:lnTo>
                  <a:lnTo>
                    <a:pt x="49665" y="20471"/>
                  </a:lnTo>
                  <a:cubicBezTo>
                    <a:pt x="49665" y="16820"/>
                    <a:pt x="49665" y="9823"/>
                    <a:pt x="72710" y="9519"/>
                  </a:cubicBezTo>
                  <a:cubicBezTo>
                    <a:pt x="75743" y="9519"/>
                    <a:pt x="79078" y="9519"/>
                    <a:pt x="79078" y="3435"/>
                  </a:cubicBezTo>
                  <a:cubicBezTo>
                    <a:pt x="79078" y="88"/>
                    <a:pt x="75440" y="88"/>
                    <a:pt x="74833" y="88"/>
                  </a:cubicBezTo>
                  <a:cubicBezTo>
                    <a:pt x="62704" y="88"/>
                    <a:pt x="49968" y="1001"/>
                    <a:pt x="37536" y="1001"/>
                  </a:cubicBezTo>
                  <a:cubicBezTo>
                    <a:pt x="26923" y="1001"/>
                    <a:pt x="16007" y="88"/>
                    <a:pt x="5697" y="88"/>
                  </a:cubicBezTo>
                  <a:cubicBezTo>
                    <a:pt x="4181" y="88"/>
                    <a:pt x="239" y="88"/>
                    <a:pt x="239" y="5868"/>
                  </a:cubicBezTo>
                  <a:cubicBezTo>
                    <a:pt x="239" y="9519"/>
                    <a:pt x="2968" y="9519"/>
                    <a:pt x="7820" y="9519"/>
                  </a:cubicBezTo>
                  <a:cubicBezTo>
                    <a:pt x="22981" y="9519"/>
                    <a:pt x="23284" y="12257"/>
                    <a:pt x="23891" y="20775"/>
                  </a:cubicBezTo>
                  <a:lnTo>
                    <a:pt x="37536" y="206651"/>
                  </a:lnTo>
                  <a:cubicBezTo>
                    <a:pt x="37839" y="212127"/>
                    <a:pt x="38142" y="214560"/>
                    <a:pt x="42388" y="214560"/>
                  </a:cubicBezTo>
                  <a:cubicBezTo>
                    <a:pt x="46026" y="214560"/>
                    <a:pt x="46936" y="212735"/>
                    <a:pt x="49665" y="208172"/>
                  </a:cubicBezTo>
                  <a:lnTo>
                    <a:pt x="138814" y="53022"/>
                  </a:lnTo>
                  <a:lnTo>
                    <a:pt x="150034" y="206651"/>
                  </a:lnTo>
                  <a:cubicBezTo>
                    <a:pt x="150640" y="213039"/>
                    <a:pt x="151246" y="214560"/>
                    <a:pt x="154885" y="214560"/>
                  </a:cubicBezTo>
                  <a:cubicBezTo>
                    <a:pt x="158827" y="214560"/>
                    <a:pt x="160647" y="211518"/>
                    <a:pt x="162163" y="208780"/>
                  </a:cubicBezTo>
                  <a:lnTo>
                    <a:pt x="261621" y="3537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Freeform: Shape 47">
              <a:extLst>
                <a:ext uri="{FF2B5EF4-FFF2-40B4-BE49-F238E27FC236}">
                  <a16:creationId xmlns:a16="http://schemas.microsoft.com/office/drawing/2014/main" id="{F3328EBA-0DC6-6990-C2B3-D6EC9F7357F7}"/>
                </a:ext>
              </a:extLst>
            </p:cNvPr>
            <p:cNvSpPr/>
            <p:nvPr>
              <p:custDataLst>
                <p:tags r:id="rId43"/>
              </p:custDataLst>
            </p:nvPr>
          </p:nvSpPr>
          <p:spPr>
            <a:xfrm>
              <a:off x="8404956" y="4051649"/>
              <a:ext cx="70348" cy="304215"/>
            </a:xfrm>
            <a:custGeom>
              <a:avLst/>
              <a:gdLst>
                <a:gd name="connsiteX0" fmla="*/ 70599 w 70348"/>
                <a:gd name="connsiteY0" fmla="*/ 152196 h 304215"/>
                <a:gd name="connsiteX1" fmla="*/ 50586 w 70348"/>
                <a:gd name="connsiteY1" fmla="*/ 57281 h 304215"/>
                <a:gd name="connsiteX2" fmla="*/ 3282 w 70348"/>
                <a:gd name="connsiteY2" fmla="*/ 88 h 304215"/>
                <a:gd name="connsiteX3" fmla="*/ 250 w 70348"/>
                <a:gd name="connsiteY3" fmla="*/ 3130 h 304215"/>
                <a:gd name="connsiteX4" fmla="*/ 6011 w 70348"/>
                <a:gd name="connsiteY4" fmla="*/ 10127 h 304215"/>
                <a:gd name="connsiteX5" fmla="*/ 53011 w 70348"/>
                <a:gd name="connsiteY5" fmla="*/ 152196 h 304215"/>
                <a:gd name="connsiteX6" fmla="*/ 4192 w 70348"/>
                <a:gd name="connsiteY6" fmla="*/ 296090 h 304215"/>
                <a:gd name="connsiteX7" fmla="*/ 250 w 70348"/>
                <a:gd name="connsiteY7" fmla="*/ 301262 h 304215"/>
                <a:gd name="connsiteX8" fmla="*/ 3282 w 70348"/>
                <a:gd name="connsiteY8" fmla="*/ 304304 h 304215"/>
                <a:gd name="connsiteX9" fmla="*/ 51495 w 70348"/>
                <a:gd name="connsiteY9" fmla="*/ 244982 h 304215"/>
                <a:gd name="connsiteX10" fmla="*/ 70599 w 70348"/>
                <a:gd name="connsiteY10" fmla="*/ 152196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99" y="152196"/>
                  </a:moveTo>
                  <a:cubicBezTo>
                    <a:pt x="70599" y="128467"/>
                    <a:pt x="67263" y="91657"/>
                    <a:pt x="50586" y="57281"/>
                  </a:cubicBezTo>
                  <a:cubicBezTo>
                    <a:pt x="32392" y="19862"/>
                    <a:pt x="6314" y="88"/>
                    <a:pt x="3282" y="88"/>
                  </a:cubicBezTo>
                  <a:cubicBezTo>
                    <a:pt x="1463" y="88"/>
                    <a:pt x="250" y="1305"/>
                    <a:pt x="250" y="3130"/>
                  </a:cubicBezTo>
                  <a:cubicBezTo>
                    <a:pt x="250" y="4043"/>
                    <a:pt x="250" y="4651"/>
                    <a:pt x="6011" y="10127"/>
                  </a:cubicBezTo>
                  <a:cubicBezTo>
                    <a:pt x="35727" y="40245"/>
                    <a:pt x="53011" y="88615"/>
                    <a:pt x="53011" y="152196"/>
                  </a:cubicBezTo>
                  <a:cubicBezTo>
                    <a:pt x="53011" y="204217"/>
                    <a:pt x="41792" y="257759"/>
                    <a:pt x="4192" y="296090"/>
                  </a:cubicBezTo>
                  <a:cubicBezTo>
                    <a:pt x="250" y="299741"/>
                    <a:pt x="250" y="300349"/>
                    <a:pt x="250" y="301262"/>
                  </a:cubicBezTo>
                  <a:cubicBezTo>
                    <a:pt x="250" y="303087"/>
                    <a:pt x="1463" y="304304"/>
                    <a:pt x="3282" y="304304"/>
                  </a:cubicBezTo>
                  <a:cubicBezTo>
                    <a:pt x="6314" y="304304"/>
                    <a:pt x="33605" y="283617"/>
                    <a:pt x="51495" y="244982"/>
                  </a:cubicBezTo>
                  <a:cubicBezTo>
                    <a:pt x="66960" y="211518"/>
                    <a:pt x="70599" y="177750"/>
                    <a:pt x="70599" y="15219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Freeform: Shape 48">
              <a:extLst>
                <a:ext uri="{FF2B5EF4-FFF2-40B4-BE49-F238E27FC236}">
                  <a16:creationId xmlns:a16="http://schemas.microsoft.com/office/drawing/2014/main" id="{2B9F2E8F-94FF-82FE-F293-4D885AB5B831}"/>
                </a:ext>
              </a:extLst>
            </p:cNvPr>
            <p:cNvSpPr/>
            <p:nvPr>
              <p:custDataLst>
                <p:tags r:id="rId44"/>
              </p:custDataLst>
            </p:nvPr>
          </p:nvSpPr>
          <p:spPr>
            <a:xfrm>
              <a:off x="2674387" y="4983232"/>
              <a:ext cx="174962" cy="206866"/>
            </a:xfrm>
            <a:custGeom>
              <a:avLst/>
              <a:gdLst>
                <a:gd name="connsiteX0" fmla="*/ 166534 w 174962"/>
                <a:gd name="connsiteY0" fmla="*/ 118 h 206866"/>
                <a:gd name="connsiteX1" fmla="*/ 62 w 174962"/>
                <a:gd name="connsiteY1" fmla="*/ 118 h 206866"/>
                <a:gd name="connsiteX2" fmla="*/ 62 w 174962"/>
                <a:gd name="connsiteY2" fmla="*/ 9549 h 206866"/>
                <a:gd name="connsiteX3" fmla="*/ 7339 w 174962"/>
                <a:gd name="connsiteY3" fmla="*/ 9549 h 206866"/>
                <a:gd name="connsiteX4" fmla="*/ 31294 w 174962"/>
                <a:gd name="connsiteY4" fmla="*/ 23847 h 206866"/>
                <a:gd name="connsiteX5" fmla="*/ 31294 w 174962"/>
                <a:gd name="connsiteY5" fmla="*/ 183256 h 206866"/>
                <a:gd name="connsiteX6" fmla="*/ 7339 w 174962"/>
                <a:gd name="connsiteY6" fmla="*/ 197554 h 206866"/>
                <a:gd name="connsiteX7" fmla="*/ 62 w 174962"/>
                <a:gd name="connsiteY7" fmla="*/ 197554 h 206866"/>
                <a:gd name="connsiteX8" fmla="*/ 62 w 174962"/>
                <a:gd name="connsiteY8" fmla="*/ 206985 h 206866"/>
                <a:gd name="connsiteX9" fmla="*/ 46152 w 174962"/>
                <a:gd name="connsiteY9" fmla="*/ 206072 h 206866"/>
                <a:gd name="connsiteX10" fmla="*/ 97095 w 174962"/>
                <a:gd name="connsiteY10" fmla="*/ 206985 h 206866"/>
                <a:gd name="connsiteX11" fmla="*/ 97095 w 174962"/>
                <a:gd name="connsiteY11" fmla="*/ 197554 h 206866"/>
                <a:gd name="connsiteX12" fmla="*/ 87088 w 174962"/>
                <a:gd name="connsiteY12" fmla="*/ 197554 h 206866"/>
                <a:gd name="connsiteX13" fmla="*/ 58282 w 174962"/>
                <a:gd name="connsiteY13" fmla="*/ 182952 h 206866"/>
                <a:gd name="connsiteX14" fmla="*/ 58282 w 174962"/>
                <a:gd name="connsiteY14" fmla="*/ 108115 h 206866"/>
                <a:gd name="connsiteX15" fmla="*/ 84359 w 174962"/>
                <a:gd name="connsiteY15" fmla="*/ 108115 h 206866"/>
                <a:gd name="connsiteX16" fmla="*/ 116501 w 174962"/>
                <a:gd name="connsiteY16" fmla="*/ 143708 h 206866"/>
                <a:gd name="connsiteX17" fmla="*/ 124082 w 174962"/>
                <a:gd name="connsiteY17" fmla="*/ 143708 h 206866"/>
                <a:gd name="connsiteX18" fmla="*/ 124082 w 174962"/>
                <a:gd name="connsiteY18" fmla="*/ 63091 h 206866"/>
                <a:gd name="connsiteX19" fmla="*/ 116501 w 174962"/>
                <a:gd name="connsiteY19" fmla="*/ 63091 h 206866"/>
                <a:gd name="connsiteX20" fmla="*/ 84359 w 174962"/>
                <a:gd name="connsiteY20" fmla="*/ 98684 h 206866"/>
                <a:gd name="connsiteX21" fmla="*/ 58282 w 174962"/>
                <a:gd name="connsiteY21" fmla="*/ 98684 h 206866"/>
                <a:gd name="connsiteX22" fmla="*/ 58282 w 174962"/>
                <a:gd name="connsiteY22" fmla="*/ 21717 h 206866"/>
                <a:gd name="connsiteX23" fmla="*/ 73140 w 174962"/>
                <a:gd name="connsiteY23" fmla="*/ 9549 h 206866"/>
                <a:gd name="connsiteX24" fmla="*/ 109527 w 174962"/>
                <a:gd name="connsiteY24" fmla="*/ 9549 h 206866"/>
                <a:gd name="connsiteX25" fmla="*/ 167443 w 174962"/>
                <a:gd name="connsiteY25" fmla="*/ 68567 h 206866"/>
                <a:gd name="connsiteX26" fmla="*/ 175024 w 174962"/>
                <a:gd name="connsiteY26" fmla="*/ 68567 h 206866"/>
                <a:gd name="connsiteX27" fmla="*/ 166534 w 174962"/>
                <a:gd name="connsiteY27" fmla="*/ 118 h 2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962" h="206866">
                  <a:moveTo>
                    <a:pt x="166534" y="118"/>
                  </a:moveTo>
                  <a:lnTo>
                    <a:pt x="62" y="118"/>
                  </a:lnTo>
                  <a:lnTo>
                    <a:pt x="62" y="9549"/>
                  </a:lnTo>
                  <a:lnTo>
                    <a:pt x="7339" y="9549"/>
                  </a:lnTo>
                  <a:cubicBezTo>
                    <a:pt x="30688" y="9549"/>
                    <a:pt x="31294" y="12895"/>
                    <a:pt x="31294" y="23847"/>
                  </a:cubicBezTo>
                  <a:lnTo>
                    <a:pt x="31294" y="183256"/>
                  </a:lnTo>
                  <a:cubicBezTo>
                    <a:pt x="31294" y="194208"/>
                    <a:pt x="30688" y="197554"/>
                    <a:pt x="7339" y="197554"/>
                  </a:cubicBezTo>
                  <a:lnTo>
                    <a:pt x="62" y="197554"/>
                  </a:lnTo>
                  <a:lnTo>
                    <a:pt x="62" y="206985"/>
                  </a:lnTo>
                  <a:cubicBezTo>
                    <a:pt x="10675" y="206072"/>
                    <a:pt x="34326" y="206072"/>
                    <a:pt x="46152" y="206072"/>
                  </a:cubicBezTo>
                  <a:cubicBezTo>
                    <a:pt x="58585" y="206072"/>
                    <a:pt x="86178" y="206072"/>
                    <a:pt x="97095" y="206985"/>
                  </a:cubicBezTo>
                  <a:lnTo>
                    <a:pt x="97095" y="197554"/>
                  </a:lnTo>
                  <a:lnTo>
                    <a:pt x="87088" y="197554"/>
                  </a:lnTo>
                  <a:cubicBezTo>
                    <a:pt x="58282" y="197554"/>
                    <a:pt x="58282" y="193599"/>
                    <a:pt x="58282" y="182952"/>
                  </a:cubicBezTo>
                  <a:lnTo>
                    <a:pt x="58282" y="108115"/>
                  </a:lnTo>
                  <a:lnTo>
                    <a:pt x="84359" y="108115"/>
                  </a:lnTo>
                  <a:cubicBezTo>
                    <a:pt x="113469" y="108115"/>
                    <a:pt x="116501" y="117849"/>
                    <a:pt x="116501" y="143708"/>
                  </a:cubicBezTo>
                  <a:lnTo>
                    <a:pt x="124082" y="143708"/>
                  </a:lnTo>
                  <a:lnTo>
                    <a:pt x="124082" y="63091"/>
                  </a:lnTo>
                  <a:lnTo>
                    <a:pt x="116501" y="63091"/>
                  </a:lnTo>
                  <a:cubicBezTo>
                    <a:pt x="116501" y="88645"/>
                    <a:pt x="113469" y="98684"/>
                    <a:pt x="84359" y="98684"/>
                  </a:cubicBezTo>
                  <a:lnTo>
                    <a:pt x="58282" y="98684"/>
                  </a:lnTo>
                  <a:lnTo>
                    <a:pt x="58282" y="21717"/>
                  </a:lnTo>
                  <a:cubicBezTo>
                    <a:pt x="58282" y="11678"/>
                    <a:pt x="58888" y="9549"/>
                    <a:pt x="73140" y="9549"/>
                  </a:cubicBezTo>
                  <a:lnTo>
                    <a:pt x="109527" y="9549"/>
                  </a:lnTo>
                  <a:cubicBezTo>
                    <a:pt x="155011" y="9549"/>
                    <a:pt x="162592" y="26585"/>
                    <a:pt x="167443" y="68567"/>
                  </a:cubicBezTo>
                  <a:lnTo>
                    <a:pt x="175024" y="68567"/>
                  </a:lnTo>
                  <a:lnTo>
                    <a:pt x="166534" y="11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Freeform: Shape 49">
              <a:extLst>
                <a:ext uri="{FF2B5EF4-FFF2-40B4-BE49-F238E27FC236}">
                  <a16:creationId xmlns:a16="http://schemas.microsoft.com/office/drawing/2014/main" id="{936A53FF-F28A-221C-B997-40645189435F}"/>
                </a:ext>
              </a:extLst>
            </p:cNvPr>
            <p:cNvSpPr/>
            <p:nvPr>
              <p:custDataLst>
                <p:tags r:id="rId45"/>
              </p:custDataLst>
            </p:nvPr>
          </p:nvSpPr>
          <p:spPr>
            <a:xfrm>
              <a:off x="2872328" y="4978973"/>
              <a:ext cx="67316" cy="211125"/>
            </a:xfrm>
            <a:custGeom>
              <a:avLst/>
              <a:gdLst>
                <a:gd name="connsiteX0" fmla="*/ 43733 w 67316"/>
                <a:gd name="connsiteY0" fmla="*/ 118 h 211125"/>
                <a:gd name="connsiteX1" fmla="*/ 68 w 67316"/>
                <a:gd name="connsiteY1" fmla="*/ 3464 h 211125"/>
                <a:gd name="connsiteX2" fmla="*/ 68 w 67316"/>
                <a:gd name="connsiteY2" fmla="*/ 12895 h 211125"/>
                <a:gd name="connsiteX3" fmla="*/ 23720 w 67316"/>
                <a:gd name="connsiteY3" fmla="*/ 29931 h 211125"/>
                <a:gd name="connsiteX4" fmla="*/ 23720 w 67316"/>
                <a:gd name="connsiteY4" fmla="*/ 188123 h 211125"/>
                <a:gd name="connsiteX5" fmla="*/ 68 w 67316"/>
                <a:gd name="connsiteY5" fmla="*/ 201813 h 211125"/>
                <a:gd name="connsiteX6" fmla="*/ 68 w 67316"/>
                <a:gd name="connsiteY6" fmla="*/ 211244 h 211125"/>
                <a:gd name="connsiteX7" fmla="*/ 33727 w 67316"/>
                <a:gd name="connsiteY7" fmla="*/ 210331 h 211125"/>
                <a:gd name="connsiteX8" fmla="*/ 67385 w 67316"/>
                <a:gd name="connsiteY8" fmla="*/ 211244 h 211125"/>
                <a:gd name="connsiteX9" fmla="*/ 67385 w 67316"/>
                <a:gd name="connsiteY9" fmla="*/ 201813 h 211125"/>
                <a:gd name="connsiteX10" fmla="*/ 43733 w 67316"/>
                <a:gd name="connsiteY10" fmla="*/ 188123 h 211125"/>
                <a:gd name="connsiteX11" fmla="*/ 43733 w 67316"/>
                <a:gd name="connsiteY11" fmla="*/ 118 h 2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6" h="211125">
                  <a:moveTo>
                    <a:pt x="43733" y="118"/>
                  </a:moveTo>
                  <a:lnTo>
                    <a:pt x="68" y="3464"/>
                  </a:lnTo>
                  <a:lnTo>
                    <a:pt x="68" y="12895"/>
                  </a:lnTo>
                  <a:cubicBezTo>
                    <a:pt x="21294" y="12895"/>
                    <a:pt x="23720" y="15025"/>
                    <a:pt x="23720" y="29931"/>
                  </a:cubicBezTo>
                  <a:lnTo>
                    <a:pt x="23720" y="188123"/>
                  </a:lnTo>
                  <a:cubicBezTo>
                    <a:pt x="23720" y="201813"/>
                    <a:pt x="20385" y="201813"/>
                    <a:pt x="68" y="201813"/>
                  </a:cubicBezTo>
                  <a:lnTo>
                    <a:pt x="68" y="211244"/>
                  </a:lnTo>
                  <a:cubicBezTo>
                    <a:pt x="10075" y="210939"/>
                    <a:pt x="26146" y="210331"/>
                    <a:pt x="33727" y="210331"/>
                  </a:cubicBezTo>
                  <a:cubicBezTo>
                    <a:pt x="41307" y="210331"/>
                    <a:pt x="56165" y="210939"/>
                    <a:pt x="67385" y="211244"/>
                  </a:cubicBezTo>
                  <a:lnTo>
                    <a:pt x="67385" y="201813"/>
                  </a:lnTo>
                  <a:cubicBezTo>
                    <a:pt x="47069" y="201813"/>
                    <a:pt x="43733" y="201813"/>
                    <a:pt x="43733" y="188123"/>
                  </a:cubicBezTo>
                  <a:lnTo>
                    <a:pt x="43733" y="11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Freeform: Shape 50">
              <a:extLst>
                <a:ext uri="{FF2B5EF4-FFF2-40B4-BE49-F238E27FC236}">
                  <a16:creationId xmlns:a16="http://schemas.microsoft.com/office/drawing/2014/main" id="{E1B51702-F453-2BB7-5E16-99C174DBF5FE}"/>
                </a:ext>
              </a:extLst>
            </p:cNvPr>
            <p:cNvSpPr/>
            <p:nvPr>
              <p:custDataLst>
                <p:tags r:id="rId46"/>
              </p:custDataLst>
            </p:nvPr>
          </p:nvSpPr>
          <p:spPr>
            <a:xfrm>
              <a:off x="2956255" y="5055636"/>
              <a:ext cx="152523" cy="137809"/>
            </a:xfrm>
            <a:custGeom>
              <a:avLst/>
              <a:gdLst>
                <a:gd name="connsiteX0" fmla="*/ 108930 w 152523"/>
                <a:gd name="connsiteY0" fmla="*/ 110548 h 137809"/>
                <a:gd name="connsiteX1" fmla="*/ 108930 w 152523"/>
                <a:gd name="connsiteY1" fmla="*/ 137928 h 137809"/>
                <a:gd name="connsiteX2" fmla="*/ 152595 w 152523"/>
                <a:gd name="connsiteY2" fmla="*/ 134581 h 137809"/>
                <a:gd name="connsiteX3" fmla="*/ 152595 w 152523"/>
                <a:gd name="connsiteY3" fmla="*/ 125151 h 137809"/>
                <a:gd name="connsiteX4" fmla="*/ 128943 w 152523"/>
                <a:gd name="connsiteY4" fmla="*/ 108115 h 137809"/>
                <a:gd name="connsiteX5" fmla="*/ 128943 w 152523"/>
                <a:gd name="connsiteY5" fmla="*/ 118 h 137809"/>
                <a:gd name="connsiteX6" fmla="*/ 84368 w 152523"/>
                <a:gd name="connsiteY6" fmla="*/ 3464 h 137809"/>
                <a:gd name="connsiteX7" fmla="*/ 84368 w 152523"/>
                <a:gd name="connsiteY7" fmla="*/ 12895 h 137809"/>
                <a:gd name="connsiteX8" fmla="*/ 108020 w 152523"/>
                <a:gd name="connsiteY8" fmla="*/ 29931 h 137809"/>
                <a:gd name="connsiteX9" fmla="*/ 108020 w 152523"/>
                <a:gd name="connsiteY9" fmla="*/ 84082 h 137809"/>
                <a:gd name="connsiteX10" fmla="*/ 71330 w 152523"/>
                <a:gd name="connsiteY10" fmla="*/ 131235 h 137809"/>
                <a:gd name="connsiteX11" fmla="*/ 44646 w 152523"/>
                <a:gd name="connsiteY11" fmla="*/ 101118 h 137809"/>
                <a:gd name="connsiteX12" fmla="*/ 44646 w 152523"/>
                <a:gd name="connsiteY12" fmla="*/ 118 h 137809"/>
                <a:gd name="connsiteX13" fmla="*/ 71 w 152523"/>
                <a:gd name="connsiteY13" fmla="*/ 3464 h 137809"/>
                <a:gd name="connsiteX14" fmla="*/ 71 w 152523"/>
                <a:gd name="connsiteY14" fmla="*/ 12895 h 137809"/>
                <a:gd name="connsiteX15" fmla="*/ 23723 w 152523"/>
                <a:gd name="connsiteY15" fmla="*/ 40883 h 137809"/>
                <a:gd name="connsiteX16" fmla="*/ 23723 w 152523"/>
                <a:gd name="connsiteY16" fmla="*/ 86515 h 137809"/>
                <a:gd name="connsiteX17" fmla="*/ 69813 w 152523"/>
                <a:gd name="connsiteY17" fmla="*/ 137928 h 137809"/>
                <a:gd name="connsiteX18" fmla="*/ 108930 w 152523"/>
                <a:gd name="connsiteY18" fmla="*/ 110548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523" h="137809">
                  <a:moveTo>
                    <a:pt x="108930" y="110548"/>
                  </a:moveTo>
                  <a:lnTo>
                    <a:pt x="108930" y="137928"/>
                  </a:lnTo>
                  <a:lnTo>
                    <a:pt x="152595" y="134581"/>
                  </a:lnTo>
                  <a:lnTo>
                    <a:pt x="152595" y="125151"/>
                  </a:lnTo>
                  <a:cubicBezTo>
                    <a:pt x="131369" y="125151"/>
                    <a:pt x="128943" y="123021"/>
                    <a:pt x="128943" y="108115"/>
                  </a:cubicBezTo>
                  <a:lnTo>
                    <a:pt x="128943" y="118"/>
                  </a:lnTo>
                  <a:lnTo>
                    <a:pt x="84368" y="3464"/>
                  </a:lnTo>
                  <a:lnTo>
                    <a:pt x="84368" y="12895"/>
                  </a:lnTo>
                  <a:cubicBezTo>
                    <a:pt x="105594" y="12895"/>
                    <a:pt x="108020" y="15025"/>
                    <a:pt x="108020" y="29931"/>
                  </a:cubicBezTo>
                  <a:lnTo>
                    <a:pt x="108020" y="84082"/>
                  </a:lnTo>
                  <a:cubicBezTo>
                    <a:pt x="108020" y="110548"/>
                    <a:pt x="93465" y="131235"/>
                    <a:pt x="71330" y="131235"/>
                  </a:cubicBezTo>
                  <a:cubicBezTo>
                    <a:pt x="45858" y="131235"/>
                    <a:pt x="44646" y="116937"/>
                    <a:pt x="44646" y="101118"/>
                  </a:cubicBezTo>
                  <a:lnTo>
                    <a:pt x="44646" y="118"/>
                  </a:lnTo>
                  <a:lnTo>
                    <a:pt x="71" y="3464"/>
                  </a:lnTo>
                  <a:lnTo>
                    <a:pt x="71" y="12895"/>
                  </a:lnTo>
                  <a:cubicBezTo>
                    <a:pt x="23723" y="12895"/>
                    <a:pt x="23723" y="13808"/>
                    <a:pt x="23723" y="40883"/>
                  </a:cubicBezTo>
                  <a:lnTo>
                    <a:pt x="23723" y="86515"/>
                  </a:lnTo>
                  <a:cubicBezTo>
                    <a:pt x="23723" y="110244"/>
                    <a:pt x="23723" y="137928"/>
                    <a:pt x="69813" y="137928"/>
                  </a:cubicBezTo>
                  <a:cubicBezTo>
                    <a:pt x="86794" y="137928"/>
                    <a:pt x="100136" y="129410"/>
                    <a:pt x="108930" y="110548"/>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Freeform: Shape 51">
              <a:extLst>
                <a:ext uri="{FF2B5EF4-FFF2-40B4-BE49-F238E27FC236}">
                  <a16:creationId xmlns:a16="http://schemas.microsoft.com/office/drawing/2014/main" id="{E47D8A63-2B03-5406-9AB9-96F87DE91DAD}"/>
                </a:ext>
              </a:extLst>
            </p:cNvPr>
            <p:cNvSpPr/>
            <p:nvPr>
              <p:custDataLst>
                <p:tags r:id="rId47"/>
              </p:custDataLst>
            </p:nvPr>
          </p:nvSpPr>
          <p:spPr>
            <a:xfrm>
              <a:off x="3125019" y="4986579"/>
              <a:ext cx="64890" cy="203520"/>
            </a:xfrm>
            <a:custGeom>
              <a:avLst/>
              <a:gdLst>
                <a:gd name="connsiteX0" fmla="*/ 43741 w 64890"/>
                <a:gd name="connsiteY0" fmla="*/ 69175 h 203520"/>
                <a:gd name="connsiteX1" fmla="*/ 1289 w 64890"/>
                <a:gd name="connsiteY1" fmla="*/ 72521 h 203520"/>
                <a:gd name="connsiteX2" fmla="*/ 1289 w 64890"/>
                <a:gd name="connsiteY2" fmla="*/ 81952 h 203520"/>
                <a:gd name="connsiteX3" fmla="*/ 23728 w 64890"/>
                <a:gd name="connsiteY3" fmla="*/ 98684 h 203520"/>
                <a:gd name="connsiteX4" fmla="*/ 23728 w 64890"/>
                <a:gd name="connsiteY4" fmla="*/ 180518 h 203520"/>
                <a:gd name="connsiteX5" fmla="*/ 77 w 64890"/>
                <a:gd name="connsiteY5" fmla="*/ 194208 h 203520"/>
                <a:gd name="connsiteX6" fmla="*/ 77 w 64890"/>
                <a:gd name="connsiteY6" fmla="*/ 203638 h 203520"/>
                <a:gd name="connsiteX7" fmla="*/ 33432 w 64890"/>
                <a:gd name="connsiteY7" fmla="*/ 202726 h 203520"/>
                <a:gd name="connsiteX8" fmla="*/ 64967 w 64890"/>
                <a:gd name="connsiteY8" fmla="*/ 203638 h 203520"/>
                <a:gd name="connsiteX9" fmla="*/ 64967 w 64890"/>
                <a:gd name="connsiteY9" fmla="*/ 194208 h 203520"/>
                <a:gd name="connsiteX10" fmla="*/ 43741 w 64890"/>
                <a:gd name="connsiteY10" fmla="*/ 180822 h 203520"/>
                <a:gd name="connsiteX11" fmla="*/ 43741 w 64890"/>
                <a:gd name="connsiteY11" fmla="*/ 69175 h 203520"/>
                <a:gd name="connsiteX12" fmla="*/ 44954 w 64890"/>
                <a:gd name="connsiteY12" fmla="*/ 16241 h 203520"/>
                <a:gd name="connsiteX13" fmla="*/ 28883 w 64890"/>
                <a:gd name="connsiteY13" fmla="*/ 118 h 203520"/>
                <a:gd name="connsiteX14" fmla="*/ 12812 w 64890"/>
                <a:gd name="connsiteY14" fmla="*/ 16241 h 203520"/>
                <a:gd name="connsiteX15" fmla="*/ 28883 w 64890"/>
                <a:gd name="connsiteY15" fmla="*/ 32365 h 203520"/>
                <a:gd name="connsiteX16" fmla="*/ 44954 w 64890"/>
                <a:gd name="connsiteY16" fmla="*/ 16241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90" h="203520">
                  <a:moveTo>
                    <a:pt x="43741" y="69175"/>
                  </a:moveTo>
                  <a:lnTo>
                    <a:pt x="1289" y="72521"/>
                  </a:lnTo>
                  <a:lnTo>
                    <a:pt x="1289" y="81952"/>
                  </a:lnTo>
                  <a:cubicBezTo>
                    <a:pt x="20999" y="81952"/>
                    <a:pt x="23728" y="83777"/>
                    <a:pt x="23728" y="98684"/>
                  </a:cubicBezTo>
                  <a:lnTo>
                    <a:pt x="23728" y="180518"/>
                  </a:lnTo>
                  <a:cubicBezTo>
                    <a:pt x="23728" y="194208"/>
                    <a:pt x="20393" y="194208"/>
                    <a:pt x="77" y="194208"/>
                  </a:cubicBezTo>
                  <a:lnTo>
                    <a:pt x="77" y="203638"/>
                  </a:lnTo>
                  <a:cubicBezTo>
                    <a:pt x="9780" y="203334"/>
                    <a:pt x="26154" y="202726"/>
                    <a:pt x="33432" y="202726"/>
                  </a:cubicBezTo>
                  <a:cubicBezTo>
                    <a:pt x="44045" y="202726"/>
                    <a:pt x="54658" y="203334"/>
                    <a:pt x="64967" y="203638"/>
                  </a:cubicBezTo>
                  <a:lnTo>
                    <a:pt x="64967" y="194208"/>
                  </a:lnTo>
                  <a:cubicBezTo>
                    <a:pt x="44954" y="194208"/>
                    <a:pt x="43741" y="192687"/>
                    <a:pt x="43741" y="180822"/>
                  </a:cubicBezTo>
                  <a:lnTo>
                    <a:pt x="43741" y="69175"/>
                  </a:lnTo>
                  <a:close/>
                  <a:moveTo>
                    <a:pt x="44954" y="16241"/>
                  </a:moveTo>
                  <a:cubicBezTo>
                    <a:pt x="44954" y="6507"/>
                    <a:pt x="37374" y="118"/>
                    <a:pt x="28883" y="118"/>
                  </a:cubicBezTo>
                  <a:cubicBezTo>
                    <a:pt x="19483" y="118"/>
                    <a:pt x="12812" y="8332"/>
                    <a:pt x="12812" y="16241"/>
                  </a:cubicBezTo>
                  <a:cubicBezTo>
                    <a:pt x="12812" y="24455"/>
                    <a:pt x="19483" y="32365"/>
                    <a:pt x="28883" y="32365"/>
                  </a:cubicBezTo>
                  <a:cubicBezTo>
                    <a:pt x="37374" y="32365"/>
                    <a:pt x="44954" y="25976"/>
                    <a:pt x="44954" y="1624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Freeform: Shape 52">
              <a:extLst>
                <a:ext uri="{FF2B5EF4-FFF2-40B4-BE49-F238E27FC236}">
                  <a16:creationId xmlns:a16="http://schemas.microsoft.com/office/drawing/2014/main" id="{1FD478B8-C566-ABAC-979D-3536657F537D}"/>
                </a:ext>
              </a:extLst>
            </p:cNvPr>
            <p:cNvSpPr/>
            <p:nvPr>
              <p:custDataLst>
                <p:tags r:id="rId48"/>
              </p:custDataLst>
            </p:nvPr>
          </p:nvSpPr>
          <p:spPr>
            <a:xfrm>
              <a:off x="3209552" y="4978973"/>
              <a:ext cx="149491" cy="214472"/>
            </a:xfrm>
            <a:custGeom>
              <a:avLst/>
              <a:gdLst>
                <a:gd name="connsiteX0" fmla="*/ 104996 w 149491"/>
                <a:gd name="connsiteY0" fmla="*/ 194512 h 214472"/>
                <a:gd name="connsiteX1" fmla="*/ 104996 w 149491"/>
                <a:gd name="connsiteY1" fmla="*/ 214590 h 214472"/>
                <a:gd name="connsiteX2" fmla="*/ 149571 w 149491"/>
                <a:gd name="connsiteY2" fmla="*/ 211244 h 214472"/>
                <a:gd name="connsiteX3" fmla="*/ 149571 w 149491"/>
                <a:gd name="connsiteY3" fmla="*/ 201813 h 214472"/>
                <a:gd name="connsiteX4" fmla="*/ 125919 w 149491"/>
                <a:gd name="connsiteY4" fmla="*/ 184777 h 214472"/>
                <a:gd name="connsiteX5" fmla="*/ 125919 w 149491"/>
                <a:gd name="connsiteY5" fmla="*/ 118 h 214472"/>
                <a:gd name="connsiteX6" fmla="*/ 82254 w 149491"/>
                <a:gd name="connsiteY6" fmla="*/ 3464 h 214472"/>
                <a:gd name="connsiteX7" fmla="*/ 82254 w 149491"/>
                <a:gd name="connsiteY7" fmla="*/ 12895 h 214472"/>
                <a:gd name="connsiteX8" fmla="*/ 105906 w 149491"/>
                <a:gd name="connsiteY8" fmla="*/ 29931 h 214472"/>
                <a:gd name="connsiteX9" fmla="*/ 105906 w 149491"/>
                <a:gd name="connsiteY9" fmla="*/ 95642 h 214472"/>
                <a:gd name="connsiteX10" fmla="*/ 67699 w 149491"/>
                <a:gd name="connsiteY10" fmla="*/ 76780 h 214472"/>
                <a:gd name="connsiteX11" fmla="*/ 79 w 149491"/>
                <a:gd name="connsiteY11" fmla="*/ 145837 h 214472"/>
                <a:gd name="connsiteX12" fmla="*/ 64364 w 149491"/>
                <a:gd name="connsiteY12" fmla="*/ 214590 h 214472"/>
                <a:gd name="connsiteX13" fmla="*/ 104996 w 149491"/>
                <a:gd name="connsiteY13" fmla="*/ 194512 h 214472"/>
                <a:gd name="connsiteX14" fmla="*/ 104996 w 149491"/>
                <a:gd name="connsiteY14" fmla="*/ 112982 h 214472"/>
                <a:gd name="connsiteX15" fmla="*/ 104996 w 149491"/>
                <a:gd name="connsiteY15" fmla="*/ 175346 h 214472"/>
                <a:gd name="connsiteX16" fmla="*/ 101661 w 149491"/>
                <a:gd name="connsiteY16" fmla="*/ 186602 h 214472"/>
                <a:gd name="connsiteX17" fmla="*/ 65880 w 149491"/>
                <a:gd name="connsiteY17" fmla="*/ 207897 h 214472"/>
                <a:gd name="connsiteX18" fmla="*/ 34041 w 149491"/>
                <a:gd name="connsiteY18" fmla="*/ 188427 h 214472"/>
                <a:gd name="connsiteX19" fmla="*/ 25247 w 149491"/>
                <a:gd name="connsiteY19" fmla="*/ 146142 h 214472"/>
                <a:gd name="connsiteX20" fmla="*/ 34647 w 149491"/>
                <a:gd name="connsiteY20" fmla="*/ 102943 h 214472"/>
                <a:gd name="connsiteX21" fmla="*/ 68912 w 149491"/>
                <a:gd name="connsiteY21" fmla="*/ 83473 h 214472"/>
                <a:gd name="connsiteX22" fmla="*/ 101661 w 149491"/>
                <a:gd name="connsiteY22" fmla="*/ 101726 h 214472"/>
                <a:gd name="connsiteX23" fmla="*/ 104996 w 149491"/>
                <a:gd name="connsiteY23" fmla="*/ 112982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4996" y="194512"/>
                  </a:moveTo>
                  <a:lnTo>
                    <a:pt x="104996" y="214590"/>
                  </a:lnTo>
                  <a:lnTo>
                    <a:pt x="149571" y="211244"/>
                  </a:lnTo>
                  <a:lnTo>
                    <a:pt x="149571" y="201813"/>
                  </a:lnTo>
                  <a:cubicBezTo>
                    <a:pt x="128345" y="201813"/>
                    <a:pt x="125919" y="199683"/>
                    <a:pt x="125919" y="184777"/>
                  </a:cubicBezTo>
                  <a:lnTo>
                    <a:pt x="125919" y="118"/>
                  </a:lnTo>
                  <a:lnTo>
                    <a:pt x="82254" y="3464"/>
                  </a:lnTo>
                  <a:lnTo>
                    <a:pt x="82254" y="12895"/>
                  </a:lnTo>
                  <a:cubicBezTo>
                    <a:pt x="103480" y="12895"/>
                    <a:pt x="105906" y="15025"/>
                    <a:pt x="105906" y="29931"/>
                  </a:cubicBezTo>
                  <a:lnTo>
                    <a:pt x="105906" y="95642"/>
                  </a:lnTo>
                  <a:cubicBezTo>
                    <a:pt x="97112" y="84690"/>
                    <a:pt x="84073" y="76780"/>
                    <a:pt x="67699" y="76780"/>
                  </a:cubicBezTo>
                  <a:cubicBezTo>
                    <a:pt x="31918" y="76780"/>
                    <a:pt x="79" y="106593"/>
                    <a:pt x="79" y="145837"/>
                  </a:cubicBezTo>
                  <a:cubicBezTo>
                    <a:pt x="79" y="184473"/>
                    <a:pt x="29796" y="214590"/>
                    <a:pt x="64364" y="214590"/>
                  </a:cubicBezTo>
                  <a:cubicBezTo>
                    <a:pt x="83770" y="214590"/>
                    <a:pt x="97415" y="204247"/>
                    <a:pt x="104996" y="194512"/>
                  </a:cubicBezTo>
                  <a:close/>
                  <a:moveTo>
                    <a:pt x="104996" y="112982"/>
                  </a:moveTo>
                  <a:lnTo>
                    <a:pt x="104996" y="175346"/>
                  </a:lnTo>
                  <a:cubicBezTo>
                    <a:pt x="104996" y="180822"/>
                    <a:pt x="104996" y="181431"/>
                    <a:pt x="101661" y="186602"/>
                  </a:cubicBezTo>
                  <a:cubicBezTo>
                    <a:pt x="92564" y="201205"/>
                    <a:pt x="78919" y="207897"/>
                    <a:pt x="65880" y="207897"/>
                  </a:cubicBezTo>
                  <a:cubicBezTo>
                    <a:pt x="52235" y="207897"/>
                    <a:pt x="41318" y="199988"/>
                    <a:pt x="34041" y="188427"/>
                  </a:cubicBezTo>
                  <a:cubicBezTo>
                    <a:pt x="26157" y="175955"/>
                    <a:pt x="25247" y="158614"/>
                    <a:pt x="25247" y="146142"/>
                  </a:cubicBezTo>
                  <a:cubicBezTo>
                    <a:pt x="25247" y="134886"/>
                    <a:pt x="25854" y="116633"/>
                    <a:pt x="34647" y="102943"/>
                  </a:cubicBezTo>
                  <a:cubicBezTo>
                    <a:pt x="41015" y="93512"/>
                    <a:pt x="52538" y="83473"/>
                    <a:pt x="68912" y="83473"/>
                  </a:cubicBezTo>
                  <a:cubicBezTo>
                    <a:pt x="79525" y="83473"/>
                    <a:pt x="92261" y="88036"/>
                    <a:pt x="101661" y="101726"/>
                  </a:cubicBezTo>
                  <a:cubicBezTo>
                    <a:pt x="104996" y="106898"/>
                    <a:pt x="104996" y="107506"/>
                    <a:pt x="104996" y="11298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reeform: Shape 53">
              <a:extLst>
                <a:ext uri="{FF2B5EF4-FFF2-40B4-BE49-F238E27FC236}">
                  <a16:creationId xmlns:a16="http://schemas.microsoft.com/office/drawing/2014/main" id="{6536D19B-EAC0-720C-26A7-68E717956184}"/>
                </a:ext>
              </a:extLst>
            </p:cNvPr>
            <p:cNvSpPr/>
            <p:nvPr>
              <p:custDataLst>
                <p:tags r:id="rId49"/>
              </p:custDataLst>
            </p:nvPr>
          </p:nvSpPr>
          <p:spPr>
            <a:xfrm>
              <a:off x="3379165" y="4923091"/>
              <a:ext cx="97639" cy="145658"/>
            </a:xfrm>
            <a:custGeom>
              <a:avLst/>
              <a:gdLst>
                <a:gd name="connsiteX0" fmla="*/ 46570 w 97639"/>
                <a:gd name="connsiteY0" fmla="*/ 70388 h 145658"/>
                <a:gd name="connsiteX1" fmla="*/ 75012 w 97639"/>
                <a:gd name="connsiteY1" fmla="*/ 104673 h 145658"/>
                <a:gd name="connsiteX2" fmla="*/ 47419 w 97639"/>
                <a:gd name="connsiteY2" fmla="*/ 138958 h 145658"/>
                <a:gd name="connsiteX3" fmla="*/ 11335 w 97639"/>
                <a:gd name="connsiteY3" fmla="*/ 124051 h 145658"/>
                <a:gd name="connsiteX4" fmla="*/ 23646 w 97639"/>
                <a:gd name="connsiteY4" fmla="*/ 112126 h 145658"/>
                <a:gd name="connsiteX5" fmla="*/ 11971 w 97639"/>
                <a:gd name="connsiteY5" fmla="*/ 100414 h 145658"/>
                <a:gd name="connsiteX6" fmla="*/ 85 w 97639"/>
                <a:gd name="connsiteY6" fmla="*/ 112765 h 145658"/>
                <a:gd name="connsiteX7" fmla="*/ 47843 w 97639"/>
                <a:gd name="connsiteY7" fmla="*/ 145772 h 145658"/>
                <a:gd name="connsiteX8" fmla="*/ 97724 w 97639"/>
                <a:gd name="connsiteY8" fmla="*/ 104673 h 145658"/>
                <a:gd name="connsiteX9" fmla="*/ 60791 w 97639"/>
                <a:gd name="connsiteY9" fmla="*/ 66555 h 145658"/>
                <a:gd name="connsiteX10" fmla="*/ 91144 w 97639"/>
                <a:gd name="connsiteY10" fmla="*/ 29501 h 145658"/>
                <a:gd name="connsiteX11" fmla="*/ 48268 w 97639"/>
                <a:gd name="connsiteY11" fmla="*/ 114 h 145658"/>
                <a:gd name="connsiteX12" fmla="*/ 6665 w 97639"/>
                <a:gd name="connsiteY12" fmla="*/ 28649 h 145658"/>
                <a:gd name="connsiteX13" fmla="*/ 17702 w 97639"/>
                <a:gd name="connsiteY13" fmla="*/ 39936 h 145658"/>
                <a:gd name="connsiteX14" fmla="*/ 28528 w 97639"/>
                <a:gd name="connsiteY14" fmla="*/ 29075 h 145658"/>
                <a:gd name="connsiteX15" fmla="*/ 17702 w 97639"/>
                <a:gd name="connsiteY15" fmla="*/ 18002 h 145658"/>
                <a:gd name="connsiteX16" fmla="*/ 47631 w 97639"/>
                <a:gd name="connsiteY16" fmla="*/ 6289 h 145658"/>
                <a:gd name="connsiteX17" fmla="*/ 70555 w 97639"/>
                <a:gd name="connsiteY17" fmla="*/ 29501 h 145658"/>
                <a:gd name="connsiteX18" fmla="*/ 62065 w 97639"/>
                <a:gd name="connsiteY18" fmla="*/ 54842 h 145658"/>
                <a:gd name="connsiteX19" fmla="*/ 38504 w 97639"/>
                <a:gd name="connsiteY19" fmla="*/ 63999 h 145658"/>
                <a:gd name="connsiteX20" fmla="*/ 31712 w 97639"/>
                <a:gd name="connsiteY20" fmla="*/ 64638 h 145658"/>
                <a:gd name="connsiteX21" fmla="*/ 29589 w 97639"/>
                <a:gd name="connsiteY21" fmla="*/ 67406 h 145658"/>
                <a:gd name="connsiteX22" fmla="*/ 35108 w 97639"/>
                <a:gd name="connsiteY22" fmla="*/ 70388 h 145658"/>
                <a:gd name="connsiteX23" fmla="*/ 46570 w 97639"/>
                <a:gd name="connsiteY23" fmla="*/ 70388 h 14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639" h="145658">
                  <a:moveTo>
                    <a:pt x="46570" y="70388"/>
                  </a:moveTo>
                  <a:cubicBezTo>
                    <a:pt x="63126" y="70388"/>
                    <a:pt x="75012" y="81887"/>
                    <a:pt x="75012" y="104673"/>
                  </a:cubicBezTo>
                  <a:cubicBezTo>
                    <a:pt x="75012" y="131079"/>
                    <a:pt x="59730" y="138958"/>
                    <a:pt x="47419" y="138958"/>
                  </a:cubicBezTo>
                  <a:cubicBezTo>
                    <a:pt x="38928" y="138958"/>
                    <a:pt x="20250" y="136615"/>
                    <a:pt x="11335" y="124051"/>
                  </a:cubicBezTo>
                  <a:cubicBezTo>
                    <a:pt x="21311" y="123625"/>
                    <a:pt x="23646" y="116598"/>
                    <a:pt x="23646" y="112126"/>
                  </a:cubicBezTo>
                  <a:cubicBezTo>
                    <a:pt x="23646" y="105312"/>
                    <a:pt x="18551" y="100414"/>
                    <a:pt x="11971" y="100414"/>
                  </a:cubicBezTo>
                  <a:cubicBezTo>
                    <a:pt x="6028" y="100414"/>
                    <a:pt x="85" y="104034"/>
                    <a:pt x="85" y="112765"/>
                  </a:cubicBezTo>
                  <a:cubicBezTo>
                    <a:pt x="85" y="132782"/>
                    <a:pt x="22160" y="145772"/>
                    <a:pt x="47843" y="145772"/>
                  </a:cubicBezTo>
                  <a:cubicBezTo>
                    <a:pt x="77347" y="145772"/>
                    <a:pt x="97724" y="125968"/>
                    <a:pt x="97724" y="104673"/>
                  </a:cubicBezTo>
                  <a:cubicBezTo>
                    <a:pt x="97724" y="88063"/>
                    <a:pt x="84140" y="71452"/>
                    <a:pt x="60791" y="66555"/>
                  </a:cubicBezTo>
                  <a:cubicBezTo>
                    <a:pt x="83078" y="58462"/>
                    <a:pt x="91144" y="42491"/>
                    <a:pt x="91144" y="29501"/>
                  </a:cubicBezTo>
                  <a:cubicBezTo>
                    <a:pt x="91144" y="12678"/>
                    <a:pt x="71829" y="114"/>
                    <a:pt x="48268" y="114"/>
                  </a:cubicBezTo>
                  <a:cubicBezTo>
                    <a:pt x="24707" y="114"/>
                    <a:pt x="6665" y="11613"/>
                    <a:pt x="6665" y="28649"/>
                  </a:cubicBezTo>
                  <a:cubicBezTo>
                    <a:pt x="6665" y="35890"/>
                    <a:pt x="11335" y="39936"/>
                    <a:pt x="17702" y="39936"/>
                  </a:cubicBezTo>
                  <a:cubicBezTo>
                    <a:pt x="24282" y="39936"/>
                    <a:pt x="28528" y="35038"/>
                    <a:pt x="28528" y="29075"/>
                  </a:cubicBezTo>
                  <a:cubicBezTo>
                    <a:pt x="28528" y="22900"/>
                    <a:pt x="24282" y="18428"/>
                    <a:pt x="17702" y="18002"/>
                  </a:cubicBezTo>
                  <a:cubicBezTo>
                    <a:pt x="25131" y="8632"/>
                    <a:pt x="39777" y="6289"/>
                    <a:pt x="47631" y="6289"/>
                  </a:cubicBezTo>
                  <a:cubicBezTo>
                    <a:pt x="57183" y="6289"/>
                    <a:pt x="70555" y="10974"/>
                    <a:pt x="70555" y="29501"/>
                  </a:cubicBezTo>
                  <a:cubicBezTo>
                    <a:pt x="70555" y="38445"/>
                    <a:pt x="67583" y="48241"/>
                    <a:pt x="62065" y="54842"/>
                  </a:cubicBezTo>
                  <a:cubicBezTo>
                    <a:pt x="55060" y="62934"/>
                    <a:pt x="49117" y="63360"/>
                    <a:pt x="38504" y="63999"/>
                  </a:cubicBezTo>
                  <a:cubicBezTo>
                    <a:pt x="33197" y="64425"/>
                    <a:pt x="32773" y="64425"/>
                    <a:pt x="31712" y="64638"/>
                  </a:cubicBezTo>
                  <a:cubicBezTo>
                    <a:pt x="31287" y="64638"/>
                    <a:pt x="29589" y="65064"/>
                    <a:pt x="29589" y="67406"/>
                  </a:cubicBezTo>
                  <a:cubicBezTo>
                    <a:pt x="29589" y="70388"/>
                    <a:pt x="31499" y="70388"/>
                    <a:pt x="35108" y="70388"/>
                  </a:cubicBezTo>
                  <a:lnTo>
                    <a:pt x="46570" y="7038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reeform: Shape 54">
              <a:extLst>
                <a:ext uri="{FF2B5EF4-FFF2-40B4-BE49-F238E27FC236}">
                  <a16:creationId xmlns:a16="http://schemas.microsoft.com/office/drawing/2014/main" id="{40AD2D38-BF70-F7DF-6A11-D628AB569CEF}"/>
                </a:ext>
              </a:extLst>
            </p:cNvPr>
            <p:cNvSpPr/>
            <p:nvPr>
              <p:custDataLst>
                <p:tags r:id="rId50"/>
              </p:custDataLst>
            </p:nvPr>
          </p:nvSpPr>
          <p:spPr>
            <a:xfrm>
              <a:off x="3529812" y="5058982"/>
              <a:ext cx="32142" cy="131116"/>
            </a:xfrm>
            <a:custGeom>
              <a:avLst/>
              <a:gdLst>
                <a:gd name="connsiteX0" fmla="*/ 32231 w 32142"/>
                <a:gd name="connsiteY0" fmla="*/ 16241 h 131116"/>
                <a:gd name="connsiteX1" fmla="*/ 16160 w 32142"/>
                <a:gd name="connsiteY1" fmla="*/ 118 h 131116"/>
                <a:gd name="connsiteX2" fmla="*/ 89 w 32142"/>
                <a:gd name="connsiteY2" fmla="*/ 16241 h 131116"/>
                <a:gd name="connsiteX3" fmla="*/ 16160 w 32142"/>
                <a:gd name="connsiteY3" fmla="*/ 32365 h 131116"/>
                <a:gd name="connsiteX4" fmla="*/ 32231 w 32142"/>
                <a:gd name="connsiteY4" fmla="*/ 16241 h 131116"/>
                <a:gd name="connsiteX5" fmla="*/ 32231 w 32142"/>
                <a:gd name="connsiteY5" fmla="*/ 115112 h 131116"/>
                <a:gd name="connsiteX6" fmla="*/ 16160 w 32142"/>
                <a:gd name="connsiteY6" fmla="*/ 98988 h 131116"/>
                <a:gd name="connsiteX7" fmla="*/ 89 w 32142"/>
                <a:gd name="connsiteY7" fmla="*/ 115112 h 131116"/>
                <a:gd name="connsiteX8" fmla="*/ 16160 w 32142"/>
                <a:gd name="connsiteY8" fmla="*/ 131235 h 131116"/>
                <a:gd name="connsiteX9" fmla="*/ 32231 w 32142"/>
                <a:gd name="connsiteY9" fmla="*/ 115112 h 13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42" h="131116">
                  <a:moveTo>
                    <a:pt x="32231" y="16241"/>
                  </a:moveTo>
                  <a:cubicBezTo>
                    <a:pt x="32231" y="7419"/>
                    <a:pt x="24954" y="118"/>
                    <a:pt x="16160" y="118"/>
                  </a:cubicBezTo>
                  <a:cubicBezTo>
                    <a:pt x="7367" y="118"/>
                    <a:pt x="89" y="7419"/>
                    <a:pt x="89" y="16241"/>
                  </a:cubicBezTo>
                  <a:cubicBezTo>
                    <a:pt x="89" y="25064"/>
                    <a:pt x="7367" y="32365"/>
                    <a:pt x="16160" y="32365"/>
                  </a:cubicBezTo>
                  <a:cubicBezTo>
                    <a:pt x="24954" y="32365"/>
                    <a:pt x="32231" y="25064"/>
                    <a:pt x="32231" y="16241"/>
                  </a:cubicBezTo>
                  <a:close/>
                  <a:moveTo>
                    <a:pt x="32231" y="115112"/>
                  </a:moveTo>
                  <a:cubicBezTo>
                    <a:pt x="32231" y="106289"/>
                    <a:pt x="24954" y="98988"/>
                    <a:pt x="16160" y="98988"/>
                  </a:cubicBezTo>
                  <a:cubicBezTo>
                    <a:pt x="7367" y="98988"/>
                    <a:pt x="89" y="106289"/>
                    <a:pt x="89" y="115112"/>
                  </a:cubicBezTo>
                  <a:cubicBezTo>
                    <a:pt x="89" y="123934"/>
                    <a:pt x="7367" y="131235"/>
                    <a:pt x="16160" y="131235"/>
                  </a:cubicBezTo>
                  <a:cubicBezTo>
                    <a:pt x="24954" y="131235"/>
                    <a:pt x="32231" y="123934"/>
                    <a:pt x="32231" y="11511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Freeform: Shape 55">
              <a:extLst>
                <a:ext uri="{FF2B5EF4-FFF2-40B4-BE49-F238E27FC236}">
                  <a16:creationId xmlns:a16="http://schemas.microsoft.com/office/drawing/2014/main" id="{CEE44C43-C003-6BE6-92F8-2325D1B2E828}"/>
                </a:ext>
              </a:extLst>
            </p:cNvPr>
            <p:cNvSpPr/>
            <p:nvPr>
              <p:custDataLst>
                <p:tags r:id="rId51"/>
              </p:custDataLst>
            </p:nvPr>
          </p:nvSpPr>
          <p:spPr>
            <a:xfrm>
              <a:off x="3836341" y="4748982"/>
              <a:ext cx="149188" cy="729813"/>
            </a:xfrm>
            <a:custGeom>
              <a:avLst/>
              <a:gdLst>
                <a:gd name="connsiteX0" fmla="*/ 149286 w 149188"/>
                <a:gd name="connsiteY0" fmla="*/ 726875 h 729813"/>
                <a:gd name="connsiteX1" fmla="*/ 148073 w 149188"/>
                <a:gd name="connsiteY1" fmla="*/ 724137 h 729813"/>
                <a:gd name="connsiteX2" fmla="*/ 96221 w 149188"/>
                <a:gd name="connsiteY2" fmla="*/ 659644 h 729813"/>
                <a:gd name="connsiteX3" fmla="*/ 25266 w 149188"/>
                <a:gd name="connsiteY3" fmla="*/ 365163 h 729813"/>
                <a:gd name="connsiteX4" fmla="*/ 86215 w 149188"/>
                <a:gd name="connsiteY4" fmla="*/ 87110 h 729813"/>
                <a:gd name="connsiteX5" fmla="*/ 148377 w 149188"/>
                <a:gd name="connsiteY5" fmla="*/ 5580 h 729813"/>
                <a:gd name="connsiteX6" fmla="*/ 149286 w 149188"/>
                <a:gd name="connsiteY6" fmla="*/ 3146 h 729813"/>
                <a:gd name="connsiteX7" fmla="*/ 142919 w 149188"/>
                <a:gd name="connsiteY7" fmla="*/ 104 h 729813"/>
                <a:gd name="connsiteX8" fmla="*/ 133518 w 149188"/>
                <a:gd name="connsiteY8" fmla="*/ 4667 h 729813"/>
                <a:gd name="connsiteX9" fmla="*/ 98 w 149188"/>
                <a:gd name="connsiteY9" fmla="*/ 364859 h 729813"/>
                <a:gd name="connsiteX10" fmla="*/ 104409 w 149188"/>
                <a:gd name="connsiteY10" fmla="*/ 695845 h 729813"/>
                <a:gd name="connsiteX11" fmla="*/ 134428 w 149188"/>
                <a:gd name="connsiteY11" fmla="*/ 726267 h 729813"/>
                <a:gd name="connsiteX12" fmla="*/ 142919 w 149188"/>
                <a:gd name="connsiteY12" fmla="*/ 729917 h 729813"/>
                <a:gd name="connsiteX13" fmla="*/ 149286 w 149188"/>
                <a:gd name="connsiteY13" fmla="*/ 726875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286" y="726875"/>
                  </a:moveTo>
                  <a:cubicBezTo>
                    <a:pt x="149286" y="725658"/>
                    <a:pt x="148680" y="725050"/>
                    <a:pt x="148073" y="724137"/>
                  </a:cubicBezTo>
                  <a:cubicBezTo>
                    <a:pt x="136854" y="712881"/>
                    <a:pt x="116538" y="692499"/>
                    <a:pt x="96221" y="659644"/>
                  </a:cubicBezTo>
                  <a:cubicBezTo>
                    <a:pt x="47402" y="581156"/>
                    <a:pt x="25266" y="482286"/>
                    <a:pt x="25266" y="365163"/>
                  </a:cubicBezTo>
                  <a:cubicBezTo>
                    <a:pt x="25266" y="283329"/>
                    <a:pt x="36182" y="177766"/>
                    <a:pt x="86215" y="87110"/>
                  </a:cubicBezTo>
                  <a:cubicBezTo>
                    <a:pt x="110170" y="43911"/>
                    <a:pt x="135035" y="18965"/>
                    <a:pt x="148377" y="5580"/>
                  </a:cubicBezTo>
                  <a:cubicBezTo>
                    <a:pt x="149286" y="4667"/>
                    <a:pt x="149286" y="4059"/>
                    <a:pt x="149286" y="3146"/>
                  </a:cubicBezTo>
                  <a:cubicBezTo>
                    <a:pt x="149286" y="104"/>
                    <a:pt x="147164" y="104"/>
                    <a:pt x="142919" y="104"/>
                  </a:cubicBezTo>
                  <a:cubicBezTo>
                    <a:pt x="138673" y="104"/>
                    <a:pt x="138067" y="104"/>
                    <a:pt x="133518" y="4667"/>
                  </a:cubicBezTo>
                  <a:cubicBezTo>
                    <a:pt x="31937" y="97453"/>
                    <a:pt x="98" y="236784"/>
                    <a:pt x="98" y="364859"/>
                  </a:cubicBezTo>
                  <a:cubicBezTo>
                    <a:pt x="98" y="484415"/>
                    <a:pt x="27389" y="604885"/>
                    <a:pt x="104409" y="695845"/>
                  </a:cubicBezTo>
                  <a:cubicBezTo>
                    <a:pt x="110473" y="702842"/>
                    <a:pt x="121996" y="715315"/>
                    <a:pt x="134428" y="726267"/>
                  </a:cubicBezTo>
                  <a:cubicBezTo>
                    <a:pt x="138067" y="729917"/>
                    <a:pt x="138673" y="729917"/>
                    <a:pt x="142919" y="729917"/>
                  </a:cubicBezTo>
                  <a:cubicBezTo>
                    <a:pt x="147164" y="729917"/>
                    <a:pt x="149286" y="729917"/>
                    <a:pt x="149286" y="72687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Freeform: Shape 56">
              <a:extLst>
                <a:ext uri="{FF2B5EF4-FFF2-40B4-BE49-F238E27FC236}">
                  <a16:creationId xmlns:a16="http://schemas.microsoft.com/office/drawing/2014/main" id="{18E01250-4061-53CD-EF0C-64C56500C9AF}"/>
                </a:ext>
              </a:extLst>
            </p:cNvPr>
            <p:cNvSpPr/>
            <p:nvPr>
              <p:custDataLst>
                <p:tags r:id="rId52"/>
              </p:custDataLst>
            </p:nvPr>
          </p:nvSpPr>
          <p:spPr>
            <a:xfrm>
              <a:off x="4043177" y="4773169"/>
              <a:ext cx="149491" cy="214472"/>
            </a:xfrm>
            <a:custGeom>
              <a:avLst/>
              <a:gdLst>
                <a:gd name="connsiteX0" fmla="*/ 105024 w 149491"/>
                <a:gd name="connsiteY0" fmla="*/ 194505 h 214472"/>
                <a:gd name="connsiteX1" fmla="*/ 105024 w 149491"/>
                <a:gd name="connsiteY1" fmla="*/ 214583 h 214472"/>
                <a:gd name="connsiteX2" fmla="*/ 149598 w 149491"/>
                <a:gd name="connsiteY2" fmla="*/ 211237 h 214472"/>
                <a:gd name="connsiteX3" fmla="*/ 149598 w 149491"/>
                <a:gd name="connsiteY3" fmla="*/ 201806 h 214472"/>
                <a:gd name="connsiteX4" fmla="*/ 125946 w 149491"/>
                <a:gd name="connsiteY4" fmla="*/ 184770 h 214472"/>
                <a:gd name="connsiteX5" fmla="*/ 125946 w 149491"/>
                <a:gd name="connsiteY5" fmla="*/ 111 h 214472"/>
                <a:gd name="connsiteX6" fmla="*/ 82281 w 149491"/>
                <a:gd name="connsiteY6" fmla="*/ 3458 h 214472"/>
                <a:gd name="connsiteX7" fmla="*/ 82281 w 149491"/>
                <a:gd name="connsiteY7" fmla="*/ 12888 h 214472"/>
                <a:gd name="connsiteX8" fmla="*/ 105933 w 149491"/>
                <a:gd name="connsiteY8" fmla="*/ 29924 h 214472"/>
                <a:gd name="connsiteX9" fmla="*/ 105933 w 149491"/>
                <a:gd name="connsiteY9" fmla="*/ 95635 h 214472"/>
                <a:gd name="connsiteX10" fmla="*/ 67727 w 149491"/>
                <a:gd name="connsiteY10" fmla="*/ 76774 h 214472"/>
                <a:gd name="connsiteX11" fmla="*/ 107 w 149491"/>
                <a:gd name="connsiteY11" fmla="*/ 145831 h 214472"/>
                <a:gd name="connsiteX12" fmla="*/ 64391 w 149491"/>
                <a:gd name="connsiteY12" fmla="*/ 214583 h 214472"/>
                <a:gd name="connsiteX13" fmla="*/ 105024 w 149491"/>
                <a:gd name="connsiteY13" fmla="*/ 194505 h 214472"/>
                <a:gd name="connsiteX14" fmla="*/ 105024 w 149491"/>
                <a:gd name="connsiteY14" fmla="*/ 112975 h 214472"/>
                <a:gd name="connsiteX15" fmla="*/ 105024 w 149491"/>
                <a:gd name="connsiteY15" fmla="*/ 175339 h 214472"/>
                <a:gd name="connsiteX16" fmla="*/ 101688 w 149491"/>
                <a:gd name="connsiteY16" fmla="*/ 186595 h 214472"/>
                <a:gd name="connsiteX17" fmla="*/ 65907 w 149491"/>
                <a:gd name="connsiteY17" fmla="*/ 207891 h 214472"/>
                <a:gd name="connsiteX18" fmla="*/ 34068 w 149491"/>
                <a:gd name="connsiteY18" fmla="*/ 188421 h 214472"/>
                <a:gd name="connsiteX19" fmla="*/ 25275 w 149491"/>
                <a:gd name="connsiteY19" fmla="*/ 146135 h 214472"/>
                <a:gd name="connsiteX20" fmla="*/ 34675 w 149491"/>
                <a:gd name="connsiteY20" fmla="*/ 102936 h 214472"/>
                <a:gd name="connsiteX21" fmla="*/ 68939 w 149491"/>
                <a:gd name="connsiteY21" fmla="*/ 83466 h 214472"/>
                <a:gd name="connsiteX22" fmla="*/ 101688 w 149491"/>
                <a:gd name="connsiteY22" fmla="*/ 101719 h 214472"/>
                <a:gd name="connsiteX23" fmla="*/ 105024 w 149491"/>
                <a:gd name="connsiteY23" fmla="*/ 112975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24" y="194505"/>
                  </a:moveTo>
                  <a:lnTo>
                    <a:pt x="105024" y="214583"/>
                  </a:lnTo>
                  <a:lnTo>
                    <a:pt x="149598" y="211237"/>
                  </a:lnTo>
                  <a:lnTo>
                    <a:pt x="149598" y="201806"/>
                  </a:lnTo>
                  <a:cubicBezTo>
                    <a:pt x="128372" y="201806"/>
                    <a:pt x="125946" y="199677"/>
                    <a:pt x="125946" y="184770"/>
                  </a:cubicBezTo>
                  <a:lnTo>
                    <a:pt x="125946" y="111"/>
                  </a:lnTo>
                  <a:lnTo>
                    <a:pt x="82281" y="3458"/>
                  </a:lnTo>
                  <a:lnTo>
                    <a:pt x="82281" y="12888"/>
                  </a:lnTo>
                  <a:cubicBezTo>
                    <a:pt x="103507" y="12888"/>
                    <a:pt x="105933" y="15018"/>
                    <a:pt x="105933" y="29924"/>
                  </a:cubicBezTo>
                  <a:lnTo>
                    <a:pt x="105933" y="95635"/>
                  </a:lnTo>
                  <a:cubicBezTo>
                    <a:pt x="97140" y="84683"/>
                    <a:pt x="84101" y="76774"/>
                    <a:pt x="67727" y="76774"/>
                  </a:cubicBezTo>
                  <a:cubicBezTo>
                    <a:pt x="31946" y="76774"/>
                    <a:pt x="107" y="106587"/>
                    <a:pt x="107" y="145831"/>
                  </a:cubicBezTo>
                  <a:cubicBezTo>
                    <a:pt x="107" y="184466"/>
                    <a:pt x="29823" y="214583"/>
                    <a:pt x="64391" y="214583"/>
                  </a:cubicBezTo>
                  <a:cubicBezTo>
                    <a:pt x="83798" y="214583"/>
                    <a:pt x="97443" y="204240"/>
                    <a:pt x="105024" y="194505"/>
                  </a:cubicBezTo>
                  <a:close/>
                  <a:moveTo>
                    <a:pt x="105024" y="112975"/>
                  </a:moveTo>
                  <a:lnTo>
                    <a:pt x="105024" y="175339"/>
                  </a:lnTo>
                  <a:cubicBezTo>
                    <a:pt x="105024" y="180815"/>
                    <a:pt x="105024" y="181424"/>
                    <a:pt x="101688" y="186595"/>
                  </a:cubicBezTo>
                  <a:cubicBezTo>
                    <a:pt x="92591" y="201198"/>
                    <a:pt x="78946" y="207891"/>
                    <a:pt x="65907" y="207891"/>
                  </a:cubicBezTo>
                  <a:cubicBezTo>
                    <a:pt x="52262" y="207891"/>
                    <a:pt x="41346" y="199981"/>
                    <a:pt x="34068" y="188421"/>
                  </a:cubicBezTo>
                  <a:cubicBezTo>
                    <a:pt x="26184" y="175948"/>
                    <a:pt x="25275" y="158608"/>
                    <a:pt x="25275" y="146135"/>
                  </a:cubicBezTo>
                  <a:cubicBezTo>
                    <a:pt x="25275" y="134879"/>
                    <a:pt x="25881" y="116626"/>
                    <a:pt x="34675" y="102936"/>
                  </a:cubicBezTo>
                  <a:cubicBezTo>
                    <a:pt x="41042" y="93505"/>
                    <a:pt x="52565" y="83466"/>
                    <a:pt x="68939" y="83466"/>
                  </a:cubicBezTo>
                  <a:cubicBezTo>
                    <a:pt x="79552" y="83466"/>
                    <a:pt x="92288" y="88030"/>
                    <a:pt x="101688" y="101719"/>
                  </a:cubicBezTo>
                  <a:cubicBezTo>
                    <a:pt x="105024" y="106891"/>
                    <a:pt x="105024" y="107499"/>
                    <a:pt x="105024" y="11297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reeform: Shape 57">
              <a:extLst>
                <a:ext uri="{FF2B5EF4-FFF2-40B4-BE49-F238E27FC236}">
                  <a16:creationId xmlns:a16="http://schemas.microsoft.com/office/drawing/2014/main" id="{0BDEBCC3-77AD-65AC-A2C7-89EF2AF96C2A}"/>
                </a:ext>
              </a:extLst>
            </p:cNvPr>
            <p:cNvSpPr/>
            <p:nvPr>
              <p:custDataLst>
                <p:tags r:id="rId53"/>
              </p:custDataLst>
            </p:nvPr>
          </p:nvSpPr>
          <p:spPr>
            <a:xfrm>
              <a:off x="4210121" y="4849832"/>
              <a:ext cx="164349" cy="137809"/>
            </a:xfrm>
            <a:custGeom>
              <a:avLst/>
              <a:gdLst>
                <a:gd name="connsiteX0" fmla="*/ 18003 w 164349"/>
                <a:gd name="connsiteY0" fmla="*/ 116626 h 137809"/>
                <a:gd name="connsiteX1" fmla="*/ 15274 w 164349"/>
                <a:gd name="connsiteY1" fmla="*/ 129707 h 137809"/>
                <a:gd name="connsiteX2" fmla="*/ 24067 w 164349"/>
                <a:gd name="connsiteY2" fmla="*/ 137921 h 137809"/>
                <a:gd name="connsiteX3" fmla="*/ 35287 w 164349"/>
                <a:gd name="connsiteY3" fmla="*/ 129403 h 137809"/>
                <a:gd name="connsiteX4" fmla="*/ 41048 w 164349"/>
                <a:gd name="connsiteY4" fmla="*/ 106891 h 137809"/>
                <a:gd name="connsiteX5" fmla="*/ 47719 w 164349"/>
                <a:gd name="connsiteY5" fmla="*/ 79512 h 137809"/>
                <a:gd name="connsiteX6" fmla="*/ 52874 w 164349"/>
                <a:gd name="connsiteY6" fmla="*/ 59129 h 137809"/>
                <a:gd name="connsiteX7" fmla="*/ 56816 w 164349"/>
                <a:gd name="connsiteY7" fmla="*/ 43918 h 137809"/>
                <a:gd name="connsiteX8" fmla="*/ 106242 w 164349"/>
                <a:gd name="connsiteY8" fmla="*/ 6804 h 137809"/>
                <a:gd name="connsiteX9" fmla="*/ 122616 w 164349"/>
                <a:gd name="connsiteY9" fmla="*/ 28099 h 137809"/>
                <a:gd name="connsiteX10" fmla="*/ 102906 w 164349"/>
                <a:gd name="connsiteY10" fmla="*/ 98981 h 137809"/>
                <a:gd name="connsiteX11" fmla="*/ 99874 w 164349"/>
                <a:gd name="connsiteY11" fmla="*/ 112975 h 137809"/>
                <a:gd name="connsiteX12" fmla="*/ 124739 w 164349"/>
                <a:gd name="connsiteY12" fmla="*/ 137921 h 137809"/>
                <a:gd name="connsiteX13" fmla="*/ 164462 w 164349"/>
                <a:gd name="connsiteY13" fmla="*/ 91072 h 137809"/>
                <a:gd name="connsiteX14" fmla="*/ 160823 w 164349"/>
                <a:gd name="connsiteY14" fmla="*/ 88030 h 137809"/>
                <a:gd name="connsiteX15" fmla="*/ 156275 w 164349"/>
                <a:gd name="connsiteY15" fmla="*/ 93505 h 137809"/>
                <a:gd name="connsiteX16" fmla="*/ 125345 w 164349"/>
                <a:gd name="connsiteY16" fmla="*/ 131228 h 137809"/>
                <a:gd name="connsiteX17" fmla="*/ 118068 w 164349"/>
                <a:gd name="connsiteY17" fmla="*/ 121189 h 137809"/>
                <a:gd name="connsiteX18" fmla="*/ 123526 w 164349"/>
                <a:gd name="connsiteY18" fmla="*/ 99590 h 137809"/>
                <a:gd name="connsiteX19" fmla="*/ 142023 w 164349"/>
                <a:gd name="connsiteY19" fmla="*/ 32662 h 137809"/>
                <a:gd name="connsiteX20" fmla="*/ 107152 w 164349"/>
                <a:gd name="connsiteY20" fmla="*/ 111 h 137809"/>
                <a:gd name="connsiteX21" fmla="*/ 59848 w 164349"/>
                <a:gd name="connsiteY21" fmla="*/ 26578 h 137809"/>
                <a:gd name="connsiteX22" fmla="*/ 31951 w 164349"/>
                <a:gd name="connsiteY22" fmla="*/ 111 h 137809"/>
                <a:gd name="connsiteX23" fmla="*/ 9209 w 164349"/>
                <a:gd name="connsiteY23" fmla="*/ 17452 h 137809"/>
                <a:gd name="connsiteX24" fmla="*/ 112 w 164349"/>
                <a:gd name="connsiteY24" fmla="*/ 46960 h 137809"/>
                <a:gd name="connsiteX25" fmla="*/ 3751 w 164349"/>
                <a:gd name="connsiteY25" fmla="*/ 50003 h 137809"/>
                <a:gd name="connsiteX26" fmla="*/ 8906 w 164349"/>
                <a:gd name="connsiteY26" fmla="*/ 43006 h 137809"/>
                <a:gd name="connsiteX27" fmla="*/ 31041 w 164349"/>
                <a:gd name="connsiteY27" fmla="*/ 6804 h 137809"/>
                <a:gd name="connsiteX28" fmla="*/ 40442 w 164349"/>
                <a:gd name="connsiteY28" fmla="*/ 20798 h 137809"/>
                <a:gd name="connsiteX29" fmla="*/ 35590 w 164349"/>
                <a:gd name="connsiteY29" fmla="*/ 46352 h 137809"/>
                <a:gd name="connsiteX30" fmla="*/ 18003 w 164349"/>
                <a:gd name="connsiteY30" fmla="*/ 116626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49" h="137809">
                  <a:moveTo>
                    <a:pt x="18003" y="116626"/>
                  </a:moveTo>
                  <a:cubicBezTo>
                    <a:pt x="17093" y="121189"/>
                    <a:pt x="15274" y="128186"/>
                    <a:pt x="15274" y="129707"/>
                  </a:cubicBezTo>
                  <a:cubicBezTo>
                    <a:pt x="15274" y="135183"/>
                    <a:pt x="19519" y="137921"/>
                    <a:pt x="24067" y="137921"/>
                  </a:cubicBezTo>
                  <a:cubicBezTo>
                    <a:pt x="27706" y="137921"/>
                    <a:pt x="33164" y="135487"/>
                    <a:pt x="35287" y="129403"/>
                  </a:cubicBezTo>
                  <a:cubicBezTo>
                    <a:pt x="35590" y="128794"/>
                    <a:pt x="39229" y="114496"/>
                    <a:pt x="41048" y="106891"/>
                  </a:cubicBezTo>
                  <a:lnTo>
                    <a:pt x="47719" y="79512"/>
                  </a:lnTo>
                  <a:cubicBezTo>
                    <a:pt x="49538" y="72819"/>
                    <a:pt x="51358" y="66126"/>
                    <a:pt x="52874" y="59129"/>
                  </a:cubicBezTo>
                  <a:cubicBezTo>
                    <a:pt x="54087" y="53957"/>
                    <a:pt x="56513" y="45135"/>
                    <a:pt x="56816" y="43918"/>
                  </a:cubicBezTo>
                  <a:cubicBezTo>
                    <a:pt x="61364" y="34488"/>
                    <a:pt x="77435" y="6804"/>
                    <a:pt x="106242" y="6804"/>
                  </a:cubicBezTo>
                  <a:cubicBezTo>
                    <a:pt x="119887" y="6804"/>
                    <a:pt x="122616" y="18060"/>
                    <a:pt x="122616" y="28099"/>
                  </a:cubicBezTo>
                  <a:cubicBezTo>
                    <a:pt x="122616" y="46960"/>
                    <a:pt x="107758" y="85900"/>
                    <a:pt x="102906" y="98981"/>
                  </a:cubicBezTo>
                  <a:cubicBezTo>
                    <a:pt x="100177" y="105978"/>
                    <a:pt x="99874" y="109629"/>
                    <a:pt x="99874" y="112975"/>
                  </a:cubicBezTo>
                  <a:cubicBezTo>
                    <a:pt x="99874" y="127273"/>
                    <a:pt x="110487" y="137921"/>
                    <a:pt x="124739" y="137921"/>
                  </a:cubicBezTo>
                  <a:cubicBezTo>
                    <a:pt x="153242" y="137921"/>
                    <a:pt x="164462" y="93505"/>
                    <a:pt x="164462" y="91072"/>
                  </a:cubicBezTo>
                  <a:cubicBezTo>
                    <a:pt x="164462" y="88030"/>
                    <a:pt x="161733" y="88030"/>
                    <a:pt x="160823" y="88030"/>
                  </a:cubicBezTo>
                  <a:cubicBezTo>
                    <a:pt x="157791" y="88030"/>
                    <a:pt x="157791" y="88942"/>
                    <a:pt x="156275" y="93505"/>
                  </a:cubicBezTo>
                  <a:cubicBezTo>
                    <a:pt x="150210" y="114192"/>
                    <a:pt x="140203" y="131228"/>
                    <a:pt x="125345" y="131228"/>
                  </a:cubicBezTo>
                  <a:cubicBezTo>
                    <a:pt x="120190" y="131228"/>
                    <a:pt x="118068" y="128186"/>
                    <a:pt x="118068" y="121189"/>
                  </a:cubicBezTo>
                  <a:cubicBezTo>
                    <a:pt x="118068" y="113584"/>
                    <a:pt x="120797" y="106283"/>
                    <a:pt x="123526" y="99590"/>
                  </a:cubicBezTo>
                  <a:cubicBezTo>
                    <a:pt x="129287" y="83466"/>
                    <a:pt x="142023" y="50003"/>
                    <a:pt x="142023" y="32662"/>
                  </a:cubicBezTo>
                  <a:cubicBezTo>
                    <a:pt x="142023" y="12280"/>
                    <a:pt x="128984" y="111"/>
                    <a:pt x="107152" y="111"/>
                  </a:cubicBezTo>
                  <a:cubicBezTo>
                    <a:pt x="79861" y="111"/>
                    <a:pt x="65003" y="19581"/>
                    <a:pt x="59848" y="26578"/>
                  </a:cubicBezTo>
                  <a:cubicBezTo>
                    <a:pt x="58332" y="9542"/>
                    <a:pt x="45900" y="111"/>
                    <a:pt x="31951" y="111"/>
                  </a:cubicBezTo>
                  <a:cubicBezTo>
                    <a:pt x="18003" y="111"/>
                    <a:pt x="12241" y="11976"/>
                    <a:pt x="9209" y="17452"/>
                  </a:cubicBezTo>
                  <a:cubicBezTo>
                    <a:pt x="4357" y="27795"/>
                    <a:pt x="112" y="45744"/>
                    <a:pt x="112" y="46960"/>
                  </a:cubicBezTo>
                  <a:cubicBezTo>
                    <a:pt x="112" y="50003"/>
                    <a:pt x="3145" y="50003"/>
                    <a:pt x="3751" y="50003"/>
                  </a:cubicBezTo>
                  <a:cubicBezTo>
                    <a:pt x="6783" y="50003"/>
                    <a:pt x="7086" y="49698"/>
                    <a:pt x="8906" y="43006"/>
                  </a:cubicBezTo>
                  <a:cubicBezTo>
                    <a:pt x="14061" y="21406"/>
                    <a:pt x="20125" y="6804"/>
                    <a:pt x="31041" y="6804"/>
                  </a:cubicBezTo>
                  <a:cubicBezTo>
                    <a:pt x="37106" y="6804"/>
                    <a:pt x="40442" y="10759"/>
                    <a:pt x="40442" y="20798"/>
                  </a:cubicBezTo>
                  <a:cubicBezTo>
                    <a:pt x="40442" y="27186"/>
                    <a:pt x="39532" y="30533"/>
                    <a:pt x="35590" y="46352"/>
                  </a:cubicBezTo>
                  <a:lnTo>
                    <a:pt x="18003" y="11662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reeform: Shape 58">
              <a:extLst>
                <a:ext uri="{FF2B5EF4-FFF2-40B4-BE49-F238E27FC236}">
                  <a16:creationId xmlns:a16="http://schemas.microsoft.com/office/drawing/2014/main" id="{91F9CCD9-BBBC-BEEF-F9D8-2390A9557A34}"/>
                </a:ext>
              </a:extLst>
            </p:cNvPr>
            <p:cNvSpPr/>
            <p:nvPr>
              <p:custDataLst>
                <p:tags r:id="rId54"/>
              </p:custDataLst>
            </p:nvPr>
          </p:nvSpPr>
          <p:spPr>
            <a:xfrm>
              <a:off x="4393736" y="4936015"/>
              <a:ext cx="75988" cy="93911"/>
            </a:xfrm>
            <a:custGeom>
              <a:avLst/>
              <a:gdLst>
                <a:gd name="connsiteX0" fmla="*/ 31957 w 75988"/>
                <a:gd name="connsiteY0" fmla="*/ 45471 h 93911"/>
                <a:gd name="connsiteX1" fmla="*/ 60400 w 75988"/>
                <a:gd name="connsiteY1" fmla="*/ 6075 h 93911"/>
                <a:gd name="connsiteX2" fmla="*/ 56792 w 75988"/>
                <a:gd name="connsiteY2" fmla="*/ 13742 h 93911"/>
                <a:gd name="connsiteX3" fmla="*/ 66343 w 75988"/>
                <a:gd name="connsiteY3" fmla="*/ 23537 h 93911"/>
                <a:gd name="connsiteX4" fmla="*/ 76107 w 75988"/>
                <a:gd name="connsiteY4" fmla="*/ 13742 h 93911"/>
                <a:gd name="connsiteX5" fmla="*/ 59339 w 75988"/>
                <a:gd name="connsiteY5" fmla="*/ 113 h 93911"/>
                <a:gd name="connsiteX6" fmla="*/ 30684 w 75988"/>
                <a:gd name="connsiteY6" fmla="*/ 22898 h 93911"/>
                <a:gd name="connsiteX7" fmla="*/ 30471 w 75988"/>
                <a:gd name="connsiteY7" fmla="*/ 22898 h 93911"/>
                <a:gd name="connsiteX8" fmla="*/ 30471 w 75988"/>
                <a:gd name="connsiteY8" fmla="*/ 113 h 93911"/>
                <a:gd name="connsiteX9" fmla="*/ 118 w 75988"/>
                <a:gd name="connsiteY9" fmla="*/ 2455 h 93911"/>
                <a:gd name="connsiteX10" fmla="*/ 118 w 75988"/>
                <a:gd name="connsiteY10" fmla="*/ 10121 h 93911"/>
                <a:gd name="connsiteX11" fmla="*/ 16038 w 75988"/>
                <a:gd name="connsiteY11" fmla="*/ 22047 h 93911"/>
                <a:gd name="connsiteX12" fmla="*/ 16038 w 75988"/>
                <a:gd name="connsiteY12" fmla="*/ 77201 h 93911"/>
                <a:gd name="connsiteX13" fmla="*/ 118 w 75988"/>
                <a:gd name="connsiteY13" fmla="*/ 86358 h 93911"/>
                <a:gd name="connsiteX14" fmla="*/ 118 w 75988"/>
                <a:gd name="connsiteY14" fmla="*/ 94024 h 93911"/>
                <a:gd name="connsiteX15" fmla="*/ 24316 w 75988"/>
                <a:gd name="connsiteY15" fmla="*/ 93172 h 93911"/>
                <a:gd name="connsiteX16" fmla="*/ 51910 w 75988"/>
                <a:gd name="connsiteY16" fmla="*/ 94024 h 93911"/>
                <a:gd name="connsiteX17" fmla="*/ 51910 w 75988"/>
                <a:gd name="connsiteY17" fmla="*/ 86358 h 93911"/>
                <a:gd name="connsiteX18" fmla="*/ 47664 w 75988"/>
                <a:gd name="connsiteY18" fmla="*/ 86358 h 93911"/>
                <a:gd name="connsiteX19" fmla="*/ 31957 w 75988"/>
                <a:gd name="connsiteY19" fmla="*/ 76775 h 93911"/>
                <a:gd name="connsiteX20" fmla="*/ 31957 w 75988"/>
                <a:gd name="connsiteY20" fmla="*/ 45471 h 9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988" h="93911">
                  <a:moveTo>
                    <a:pt x="31957" y="45471"/>
                  </a:moveTo>
                  <a:cubicBezTo>
                    <a:pt x="31957" y="27583"/>
                    <a:pt x="40235" y="6075"/>
                    <a:pt x="60400" y="6075"/>
                  </a:cubicBezTo>
                  <a:cubicBezTo>
                    <a:pt x="58490" y="7566"/>
                    <a:pt x="56792" y="10334"/>
                    <a:pt x="56792" y="13742"/>
                  </a:cubicBezTo>
                  <a:cubicBezTo>
                    <a:pt x="56792" y="20769"/>
                    <a:pt x="62310" y="23537"/>
                    <a:pt x="66343" y="23537"/>
                  </a:cubicBezTo>
                  <a:cubicBezTo>
                    <a:pt x="71437" y="23537"/>
                    <a:pt x="76107" y="20130"/>
                    <a:pt x="76107" y="13742"/>
                  </a:cubicBezTo>
                  <a:cubicBezTo>
                    <a:pt x="76107" y="6501"/>
                    <a:pt x="69315" y="113"/>
                    <a:pt x="59339" y="113"/>
                  </a:cubicBezTo>
                  <a:cubicBezTo>
                    <a:pt x="48726" y="113"/>
                    <a:pt x="37051" y="6714"/>
                    <a:pt x="30684" y="22898"/>
                  </a:cubicBezTo>
                  <a:lnTo>
                    <a:pt x="30471" y="22898"/>
                  </a:lnTo>
                  <a:lnTo>
                    <a:pt x="30471" y="113"/>
                  </a:lnTo>
                  <a:lnTo>
                    <a:pt x="118" y="2455"/>
                  </a:lnTo>
                  <a:lnTo>
                    <a:pt x="118" y="10121"/>
                  </a:lnTo>
                  <a:cubicBezTo>
                    <a:pt x="14340" y="10121"/>
                    <a:pt x="16038" y="11612"/>
                    <a:pt x="16038" y="22047"/>
                  </a:cubicBezTo>
                  <a:lnTo>
                    <a:pt x="16038" y="77201"/>
                  </a:lnTo>
                  <a:cubicBezTo>
                    <a:pt x="16038" y="86358"/>
                    <a:pt x="13915" y="86358"/>
                    <a:pt x="118" y="86358"/>
                  </a:cubicBezTo>
                  <a:lnTo>
                    <a:pt x="118" y="94024"/>
                  </a:lnTo>
                  <a:cubicBezTo>
                    <a:pt x="1180" y="94024"/>
                    <a:pt x="15613" y="93172"/>
                    <a:pt x="24316" y="93172"/>
                  </a:cubicBezTo>
                  <a:cubicBezTo>
                    <a:pt x="33443" y="93172"/>
                    <a:pt x="42782" y="93598"/>
                    <a:pt x="51910" y="94024"/>
                  </a:cubicBezTo>
                  <a:lnTo>
                    <a:pt x="51910" y="86358"/>
                  </a:lnTo>
                  <a:lnTo>
                    <a:pt x="47664" y="86358"/>
                  </a:lnTo>
                  <a:cubicBezTo>
                    <a:pt x="31957" y="86358"/>
                    <a:pt x="31957" y="84015"/>
                    <a:pt x="31957" y="76775"/>
                  </a:cubicBezTo>
                  <a:lnTo>
                    <a:pt x="31957" y="4547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59">
              <a:extLst>
                <a:ext uri="{FF2B5EF4-FFF2-40B4-BE49-F238E27FC236}">
                  <a16:creationId xmlns:a16="http://schemas.microsoft.com/office/drawing/2014/main" id="{D4B74595-8C63-83F0-E527-7DC0773A5CD2}"/>
                </a:ext>
              </a:extLst>
            </p:cNvPr>
            <p:cNvSpPr/>
            <p:nvPr>
              <p:custDataLst>
                <p:tags r:id="rId55"/>
              </p:custDataLst>
            </p:nvPr>
          </p:nvSpPr>
          <p:spPr>
            <a:xfrm>
              <a:off x="4486373" y="4934951"/>
              <a:ext cx="91059" cy="97105"/>
            </a:xfrm>
            <a:custGeom>
              <a:avLst/>
              <a:gdLst>
                <a:gd name="connsiteX0" fmla="*/ 85237 w 91059"/>
                <a:gd name="connsiteY0" fmla="*/ 46536 h 97105"/>
                <a:gd name="connsiteX1" fmla="*/ 91181 w 91059"/>
                <a:gd name="connsiteY1" fmla="*/ 41851 h 97105"/>
                <a:gd name="connsiteX2" fmla="*/ 49153 w 91059"/>
                <a:gd name="connsiteY2" fmla="*/ 113 h 97105"/>
                <a:gd name="connsiteX3" fmla="*/ 121 w 91059"/>
                <a:gd name="connsiteY3" fmla="*/ 48453 h 97105"/>
                <a:gd name="connsiteX4" fmla="*/ 51913 w 91059"/>
                <a:gd name="connsiteY4" fmla="*/ 97218 h 97105"/>
                <a:gd name="connsiteX5" fmla="*/ 91181 w 91059"/>
                <a:gd name="connsiteY5" fmla="*/ 69535 h 97105"/>
                <a:gd name="connsiteX6" fmla="*/ 87572 w 91059"/>
                <a:gd name="connsiteY6" fmla="*/ 66553 h 97105"/>
                <a:gd name="connsiteX7" fmla="*/ 83752 w 91059"/>
                <a:gd name="connsiteY7" fmla="*/ 69961 h 97105"/>
                <a:gd name="connsiteX8" fmla="*/ 53398 w 91059"/>
                <a:gd name="connsiteY8" fmla="*/ 90404 h 97105"/>
                <a:gd name="connsiteX9" fmla="*/ 27503 w 91059"/>
                <a:gd name="connsiteY9" fmla="*/ 77840 h 97105"/>
                <a:gd name="connsiteX10" fmla="*/ 19437 w 91059"/>
                <a:gd name="connsiteY10" fmla="*/ 46536 h 97105"/>
                <a:gd name="connsiteX11" fmla="*/ 85237 w 91059"/>
                <a:gd name="connsiteY11" fmla="*/ 46536 h 97105"/>
                <a:gd name="connsiteX12" fmla="*/ 19649 w 91059"/>
                <a:gd name="connsiteY12" fmla="*/ 40999 h 97105"/>
                <a:gd name="connsiteX13" fmla="*/ 49153 w 91059"/>
                <a:gd name="connsiteY13" fmla="*/ 6075 h 97105"/>
                <a:gd name="connsiteX14" fmla="*/ 76323 w 91059"/>
                <a:gd name="connsiteY14" fmla="*/ 40999 h 97105"/>
                <a:gd name="connsiteX15" fmla="*/ 19649 w 91059"/>
                <a:gd name="connsiteY15" fmla="*/ 40999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9" h="97105">
                  <a:moveTo>
                    <a:pt x="85237" y="46536"/>
                  </a:moveTo>
                  <a:cubicBezTo>
                    <a:pt x="89695" y="46536"/>
                    <a:pt x="91181" y="46536"/>
                    <a:pt x="91181" y="41851"/>
                  </a:cubicBezTo>
                  <a:cubicBezTo>
                    <a:pt x="91181" y="23111"/>
                    <a:pt x="80780" y="113"/>
                    <a:pt x="49153" y="113"/>
                  </a:cubicBezTo>
                  <a:cubicBezTo>
                    <a:pt x="21347" y="113"/>
                    <a:pt x="121" y="22260"/>
                    <a:pt x="121" y="48453"/>
                  </a:cubicBezTo>
                  <a:cubicBezTo>
                    <a:pt x="121" y="75497"/>
                    <a:pt x="23682" y="97218"/>
                    <a:pt x="51913" y="97218"/>
                  </a:cubicBezTo>
                  <a:cubicBezTo>
                    <a:pt x="80568" y="97218"/>
                    <a:pt x="91181" y="74220"/>
                    <a:pt x="91181" y="69535"/>
                  </a:cubicBezTo>
                  <a:cubicBezTo>
                    <a:pt x="91181" y="68683"/>
                    <a:pt x="90756" y="66553"/>
                    <a:pt x="87572" y="66553"/>
                  </a:cubicBezTo>
                  <a:cubicBezTo>
                    <a:pt x="84813" y="66553"/>
                    <a:pt x="84388" y="67831"/>
                    <a:pt x="83752" y="69961"/>
                  </a:cubicBezTo>
                  <a:cubicBezTo>
                    <a:pt x="77172" y="87210"/>
                    <a:pt x="61040" y="90404"/>
                    <a:pt x="53398" y="90404"/>
                  </a:cubicBezTo>
                  <a:cubicBezTo>
                    <a:pt x="43422" y="90404"/>
                    <a:pt x="33871" y="85932"/>
                    <a:pt x="27503" y="77840"/>
                  </a:cubicBezTo>
                  <a:cubicBezTo>
                    <a:pt x="19649" y="67831"/>
                    <a:pt x="19437" y="54841"/>
                    <a:pt x="19437" y="46536"/>
                  </a:cubicBezTo>
                  <a:lnTo>
                    <a:pt x="85237" y="46536"/>
                  </a:lnTo>
                  <a:close/>
                  <a:moveTo>
                    <a:pt x="19649" y="40999"/>
                  </a:moveTo>
                  <a:cubicBezTo>
                    <a:pt x="21984" y="10973"/>
                    <a:pt x="41087" y="6075"/>
                    <a:pt x="49153" y="6075"/>
                  </a:cubicBezTo>
                  <a:cubicBezTo>
                    <a:pt x="75261" y="6075"/>
                    <a:pt x="76110" y="35676"/>
                    <a:pt x="76323" y="40999"/>
                  </a:cubicBezTo>
                  <a:lnTo>
                    <a:pt x="19649" y="4099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Freeform: Shape 60">
              <a:extLst>
                <a:ext uri="{FF2B5EF4-FFF2-40B4-BE49-F238E27FC236}">
                  <a16:creationId xmlns:a16="http://schemas.microsoft.com/office/drawing/2014/main" id="{1DA91D86-C0EA-98EE-1DDA-75C02FDA2236}"/>
                </a:ext>
              </a:extLst>
            </p:cNvPr>
            <p:cNvSpPr/>
            <p:nvPr>
              <p:custDataLst>
                <p:tags r:id="rId56"/>
              </p:custDataLst>
            </p:nvPr>
          </p:nvSpPr>
          <p:spPr>
            <a:xfrm>
              <a:off x="4032867" y="5107961"/>
              <a:ext cx="568203" cy="12167"/>
            </a:xfrm>
            <a:custGeom>
              <a:avLst/>
              <a:gdLst>
                <a:gd name="connsiteX0" fmla="*/ 0 w 568203"/>
                <a:gd name="connsiteY0" fmla="*/ 0 h 12167"/>
                <a:gd name="connsiteX1" fmla="*/ 568204 w 568203"/>
                <a:gd name="connsiteY1" fmla="*/ 0 h 12167"/>
                <a:gd name="connsiteX2" fmla="*/ 568204 w 568203"/>
                <a:gd name="connsiteY2" fmla="*/ 12168 h 12167"/>
                <a:gd name="connsiteX3" fmla="*/ 0 w 568203"/>
                <a:gd name="connsiteY3" fmla="*/ 12168 h 12167"/>
              </a:gdLst>
              <a:ahLst/>
              <a:cxnLst>
                <a:cxn ang="0">
                  <a:pos x="connsiteX0" y="connsiteY0"/>
                </a:cxn>
                <a:cxn ang="0">
                  <a:pos x="connsiteX1" y="connsiteY1"/>
                </a:cxn>
                <a:cxn ang="0">
                  <a:pos x="connsiteX2" y="connsiteY2"/>
                </a:cxn>
                <a:cxn ang="0">
                  <a:pos x="connsiteX3" y="connsiteY3"/>
                </a:cxn>
              </a:cxnLst>
              <a:rect l="l" t="t" r="r" b="b"/>
              <a:pathLst>
                <a:path w="568203" h="12167">
                  <a:moveTo>
                    <a:pt x="0" y="0"/>
                  </a:moveTo>
                  <a:lnTo>
                    <a:pt x="568204" y="0"/>
                  </a:lnTo>
                  <a:lnTo>
                    <a:pt x="568204"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Freeform: Shape 61">
              <a:extLst>
                <a:ext uri="{FF2B5EF4-FFF2-40B4-BE49-F238E27FC236}">
                  <a16:creationId xmlns:a16="http://schemas.microsoft.com/office/drawing/2014/main" id="{C16B96B8-FAAA-91FC-24B9-A5C9A6134424}"/>
                </a:ext>
              </a:extLst>
            </p:cNvPr>
            <p:cNvSpPr/>
            <p:nvPr>
              <p:custDataLst>
                <p:tags r:id="rId57"/>
              </p:custDataLst>
            </p:nvPr>
          </p:nvSpPr>
          <p:spPr>
            <a:xfrm>
              <a:off x="4188299" y="5187650"/>
              <a:ext cx="149491" cy="214472"/>
            </a:xfrm>
            <a:custGeom>
              <a:avLst/>
              <a:gdLst>
                <a:gd name="connsiteX0" fmla="*/ 105028 w 149491"/>
                <a:gd name="connsiteY0" fmla="*/ 194519 h 214472"/>
                <a:gd name="connsiteX1" fmla="*/ 105028 w 149491"/>
                <a:gd name="connsiteY1" fmla="*/ 214597 h 214472"/>
                <a:gd name="connsiteX2" fmla="*/ 149603 w 149491"/>
                <a:gd name="connsiteY2" fmla="*/ 211251 h 214472"/>
                <a:gd name="connsiteX3" fmla="*/ 149603 w 149491"/>
                <a:gd name="connsiteY3" fmla="*/ 201820 h 214472"/>
                <a:gd name="connsiteX4" fmla="*/ 125951 w 149491"/>
                <a:gd name="connsiteY4" fmla="*/ 184784 h 214472"/>
                <a:gd name="connsiteX5" fmla="*/ 125951 w 149491"/>
                <a:gd name="connsiteY5" fmla="*/ 125 h 214472"/>
                <a:gd name="connsiteX6" fmla="*/ 82286 w 149491"/>
                <a:gd name="connsiteY6" fmla="*/ 3471 h 214472"/>
                <a:gd name="connsiteX7" fmla="*/ 82286 w 149491"/>
                <a:gd name="connsiteY7" fmla="*/ 12902 h 214472"/>
                <a:gd name="connsiteX8" fmla="*/ 105938 w 149491"/>
                <a:gd name="connsiteY8" fmla="*/ 29938 h 214472"/>
                <a:gd name="connsiteX9" fmla="*/ 105938 w 149491"/>
                <a:gd name="connsiteY9" fmla="*/ 95649 h 214472"/>
                <a:gd name="connsiteX10" fmla="*/ 67731 w 149491"/>
                <a:gd name="connsiteY10" fmla="*/ 76787 h 214472"/>
                <a:gd name="connsiteX11" fmla="*/ 111 w 149491"/>
                <a:gd name="connsiteY11" fmla="*/ 145844 h 214472"/>
                <a:gd name="connsiteX12" fmla="*/ 64396 w 149491"/>
                <a:gd name="connsiteY12" fmla="*/ 214597 h 214472"/>
                <a:gd name="connsiteX13" fmla="*/ 105028 w 149491"/>
                <a:gd name="connsiteY13" fmla="*/ 194519 h 214472"/>
                <a:gd name="connsiteX14" fmla="*/ 105028 w 149491"/>
                <a:gd name="connsiteY14" fmla="*/ 112989 h 214472"/>
                <a:gd name="connsiteX15" fmla="*/ 105028 w 149491"/>
                <a:gd name="connsiteY15" fmla="*/ 175353 h 214472"/>
                <a:gd name="connsiteX16" fmla="*/ 101693 w 149491"/>
                <a:gd name="connsiteY16" fmla="*/ 186609 h 214472"/>
                <a:gd name="connsiteX17" fmla="*/ 65912 w 149491"/>
                <a:gd name="connsiteY17" fmla="*/ 207904 h 214472"/>
                <a:gd name="connsiteX18" fmla="*/ 34073 w 149491"/>
                <a:gd name="connsiteY18" fmla="*/ 188434 h 214472"/>
                <a:gd name="connsiteX19" fmla="*/ 25279 w 149491"/>
                <a:gd name="connsiteY19" fmla="*/ 146148 h 214472"/>
                <a:gd name="connsiteX20" fmla="*/ 34679 w 149491"/>
                <a:gd name="connsiteY20" fmla="*/ 102950 h 214472"/>
                <a:gd name="connsiteX21" fmla="*/ 68944 w 149491"/>
                <a:gd name="connsiteY21" fmla="*/ 83480 h 214472"/>
                <a:gd name="connsiteX22" fmla="*/ 101693 w 149491"/>
                <a:gd name="connsiteY22" fmla="*/ 101733 h 214472"/>
                <a:gd name="connsiteX23" fmla="*/ 105028 w 149491"/>
                <a:gd name="connsiteY23" fmla="*/ 11298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28" y="194519"/>
                  </a:moveTo>
                  <a:lnTo>
                    <a:pt x="105028" y="214597"/>
                  </a:lnTo>
                  <a:lnTo>
                    <a:pt x="149603" y="211251"/>
                  </a:lnTo>
                  <a:lnTo>
                    <a:pt x="149603" y="201820"/>
                  </a:lnTo>
                  <a:cubicBezTo>
                    <a:pt x="128377" y="201820"/>
                    <a:pt x="125951" y="199690"/>
                    <a:pt x="125951" y="184784"/>
                  </a:cubicBezTo>
                  <a:lnTo>
                    <a:pt x="125951" y="125"/>
                  </a:lnTo>
                  <a:lnTo>
                    <a:pt x="82286" y="3471"/>
                  </a:lnTo>
                  <a:lnTo>
                    <a:pt x="82286" y="12902"/>
                  </a:lnTo>
                  <a:cubicBezTo>
                    <a:pt x="103512" y="12902"/>
                    <a:pt x="105938" y="15031"/>
                    <a:pt x="105938" y="29938"/>
                  </a:cubicBezTo>
                  <a:lnTo>
                    <a:pt x="105938" y="95649"/>
                  </a:lnTo>
                  <a:cubicBezTo>
                    <a:pt x="97144" y="84697"/>
                    <a:pt x="84106" y="76787"/>
                    <a:pt x="67731" y="76787"/>
                  </a:cubicBezTo>
                  <a:cubicBezTo>
                    <a:pt x="31950" y="76787"/>
                    <a:pt x="111" y="106600"/>
                    <a:pt x="111" y="145844"/>
                  </a:cubicBezTo>
                  <a:cubicBezTo>
                    <a:pt x="111" y="184480"/>
                    <a:pt x="29828" y="214597"/>
                    <a:pt x="64396" y="214597"/>
                  </a:cubicBezTo>
                  <a:cubicBezTo>
                    <a:pt x="83802" y="214597"/>
                    <a:pt x="97448" y="204254"/>
                    <a:pt x="105028" y="194519"/>
                  </a:cubicBezTo>
                  <a:close/>
                  <a:moveTo>
                    <a:pt x="105028" y="112989"/>
                  </a:moveTo>
                  <a:lnTo>
                    <a:pt x="105028" y="175353"/>
                  </a:lnTo>
                  <a:cubicBezTo>
                    <a:pt x="105028" y="180829"/>
                    <a:pt x="105028" y="181437"/>
                    <a:pt x="101693" y="186609"/>
                  </a:cubicBezTo>
                  <a:cubicBezTo>
                    <a:pt x="92596" y="201211"/>
                    <a:pt x="78951" y="207904"/>
                    <a:pt x="65912" y="207904"/>
                  </a:cubicBezTo>
                  <a:cubicBezTo>
                    <a:pt x="52267" y="207904"/>
                    <a:pt x="41350" y="199995"/>
                    <a:pt x="34073" y="188434"/>
                  </a:cubicBezTo>
                  <a:cubicBezTo>
                    <a:pt x="26189" y="175961"/>
                    <a:pt x="25279" y="158621"/>
                    <a:pt x="25279" y="146148"/>
                  </a:cubicBezTo>
                  <a:cubicBezTo>
                    <a:pt x="25279" y="134892"/>
                    <a:pt x="25886" y="116639"/>
                    <a:pt x="34679" y="102950"/>
                  </a:cubicBezTo>
                  <a:cubicBezTo>
                    <a:pt x="41047" y="93519"/>
                    <a:pt x="52570" y="83480"/>
                    <a:pt x="68944" y="83480"/>
                  </a:cubicBezTo>
                  <a:cubicBezTo>
                    <a:pt x="79557" y="83480"/>
                    <a:pt x="92293" y="88043"/>
                    <a:pt x="101693" y="101733"/>
                  </a:cubicBezTo>
                  <a:cubicBezTo>
                    <a:pt x="105028" y="106905"/>
                    <a:pt x="105028" y="107513"/>
                    <a:pt x="105028" y="112989"/>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Freeform: Shape 62">
              <a:extLst>
                <a:ext uri="{FF2B5EF4-FFF2-40B4-BE49-F238E27FC236}">
                  <a16:creationId xmlns:a16="http://schemas.microsoft.com/office/drawing/2014/main" id="{4995C193-2E8B-5238-F857-A1A81EE711D9}"/>
                </a:ext>
              </a:extLst>
            </p:cNvPr>
            <p:cNvSpPr/>
            <p:nvPr>
              <p:custDataLst>
                <p:tags r:id="rId58"/>
              </p:custDataLst>
            </p:nvPr>
          </p:nvSpPr>
          <p:spPr>
            <a:xfrm>
              <a:off x="4353424" y="5208337"/>
              <a:ext cx="93090" cy="193785"/>
            </a:xfrm>
            <a:custGeom>
              <a:avLst/>
              <a:gdLst>
                <a:gd name="connsiteX0" fmla="*/ 55608 w 93090"/>
                <a:gd name="connsiteY0" fmla="*/ 68878 h 193785"/>
                <a:gd name="connsiteX1" fmla="*/ 84111 w 93090"/>
                <a:gd name="connsiteY1" fmla="*/ 68878 h 193785"/>
                <a:gd name="connsiteX2" fmla="*/ 93208 w 93090"/>
                <a:gd name="connsiteY2" fmla="*/ 62793 h 193785"/>
                <a:gd name="connsiteX3" fmla="*/ 84718 w 93090"/>
                <a:gd name="connsiteY3" fmla="*/ 59447 h 193785"/>
                <a:gd name="connsiteX4" fmla="*/ 58034 w 93090"/>
                <a:gd name="connsiteY4" fmla="*/ 59447 h 193785"/>
                <a:gd name="connsiteX5" fmla="*/ 70466 w 93090"/>
                <a:gd name="connsiteY5" fmla="*/ 8339 h 193785"/>
                <a:gd name="connsiteX6" fmla="*/ 61672 w 93090"/>
                <a:gd name="connsiteY6" fmla="*/ 125 h 193785"/>
                <a:gd name="connsiteX7" fmla="*/ 49543 w 93090"/>
                <a:gd name="connsiteY7" fmla="*/ 11077 h 193785"/>
                <a:gd name="connsiteX8" fmla="*/ 37717 w 93090"/>
                <a:gd name="connsiteY8" fmla="*/ 59447 h 193785"/>
                <a:gd name="connsiteX9" fmla="*/ 9214 w 93090"/>
                <a:gd name="connsiteY9" fmla="*/ 59447 h 193785"/>
                <a:gd name="connsiteX10" fmla="*/ 117 w 93090"/>
                <a:gd name="connsiteY10" fmla="*/ 65227 h 193785"/>
                <a:gd name="connsiteX11" fmla="*/ 8607 w 93090"/>
                <a:gd name="connsiteY11" fmla="*/ 68878 h 193785"/>
                <a:gd name="connsiteX12" fmla="*/ 35291 w 93090"/>
                <a:gd name="connsiteY12" fmla="*/ 68878 h 193785"/>
                <a:gd name="connsiteX13" fmla="*/ 12246 w 93090"/>
                <a:gd name="connsiteY13" fmla="*/ 165922 h 193785"/>
                <a:gd name="connsiteX14" fmla="*/ 40143 w 93090"/>
                <a:gd name="connsiteY14" fmla="*/ 193910 h 193785"/>
                <a:gd name="connsiteX15" fmla="*/ 88356 w 93090"/>
                <a:gd name="connsiteY15" fmla="*/ 147061 h 193785"/>
                <a:gd name="connsiteX16" fmla="*/ 84718 w 93090"/>
                <a:gd name="connsiteY16" fmla="*/ 144019 h 193785"/>
                <a:gd name="connsiteX17" fmla="*/ 80169 w 93090"/>
                <a:gd name="connsiteY17" fmla="*/ 148278 h 193785"/>
                <a:gd name="connsiteX18" fmla="*/ 40750 w 93090"/>
                <a:gd name="connsiteY18" fmla="*/ 187217 h 193785"/>
                <a:gd name="connsiteX19" fmla="*/ 31349 w 93090"/>
                <a:gd name="connsiteY19" fmla="*/ 173224 h 193785"/>
                <a:gd name="connsiteX20" fmla="*/ 33169 w 93090"/>
                <a:gd name="connsiteY20" fmla="*/ 158621 h 193785"/>
                <a:gd name="connsiteX21" fmla="*/ 55608 w 93090"/>
                <a:gd name="connsiteY21" fmla="*/ 68878 h 1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090" h="193785">
                  <a:moveTo>
                    <a:pt x="55608" y="68878"/>
                  </a:moveTo>
                  <a:lnTo>
                    <a:pt x="84111" y="68878"/>
                  </a:lnTo>
                  <a:cubicBezTo>
                    <a:pt x="90176" y="68878"/>
                    <a:pt x="93208" y="68878"/>
                    <a:pt x="93208" y="62793"/>
                  </a:cubicBezTo>
                  <a:cubicBezTo>
                    <a:pt x="93208" y="59447"/>
                    <a:pt x="90176" y="59447"/>
                    <a:pt x="84718" y="59447"/>
                  </a:cubicBezTo>
                  <a:lnTo>
                    <a:pt x="58034" y="59447"/>
                  </a:lnTo>
                  <a:cubicBezTo>
                    <a:pt x="68950" y="16248"/>
                    <a:pt x="70466" y="10164"/>
                    <a:pt x="70466" y="8339"/>
                  </a:cubicBezTo>
                  <a:cubicBezTo>
                    <a:pt x="70466" y="3167"/>
                    <a:pt x="66827" y="125"/>
                    <a:pt x="61672" y="125"/>
                  </a:cubicBezTo>
                  <a:cubicBezTo>
                    <a:pt x="60763" y="125"/>
                    <a:pt x="52272" y="429"/>
                    <a:pt x="49543" y="11077"/>
                  </a:cubicBezTo>
                  <a:lnTo>
                    <a:pt x="37717" y="59447"/>
                  </a:lnTo>
                  <a:lnTo>
                    <a:pt x="9214" y="59447"/>
                  </a:lnTo>
                  <a:cubicBezTo>
                    <a:pt x="3149" y="59447"/>
                    <a:pt x="117" y="59447"/>
                    <a:pt x="117" y="65227"/>
                  </a:cubicBezTo>
                  <a:cubicBezTo>
                    <a:pt x="117" y="68878"/>
                    <a:pt x="2543" y="68878"/>
                    <a:pt x="8607" y="68878"/>
                  </a:cubicBezTo>
                  <a:lnTo>
                    <a:pt x="35291" y="68878"/>
                  </a:lnTo>
                  <a:cubicBezTo>
                    <a:pt x="13459" y="155275"/>
                    <a:pt x="12246" y="160447"/>
                    <a:pt x="12246" y="165922"/>
                  </a:cubicBezTo>
                  <a:cubicBezTo>
                    <a:pt x="12246" y="182350"/>
                    <a:pt x="23769" y="193910"/>
                    <a:pt x="40143" y="193910"/>
                  </a:cubicBezTo>
                  <a:cubicBezTo>
                    <a:pt x="71072" y="193910"/>
                    <a:pt x="88356" y="149495"/>
                    <a:pt x="88356" y="147061"/>
                  </a:cubicBezTo>
                  <a:cubicBezTo>
                    <a:pt x="88356" y="144019"/>
                    <a:pt x="85930" y="144019"/>
                    <a:pt x="84718" y="144019"/>
                  </a:cubicBezTo>
                  <a:cubicBezTo>
                    <a:pt x="81989" y="144019"/>
                    <a:pt x="81685" y="144931"/>
                    <a:pt x="80169" y="148278"/>
                  </a:cubicBezTo>
                  <a:cubicBezTo>
                    <a:pt x="67130" y="179916"/>
                    <a:pt x="51059" y="187217"/>
                    <a:pt x="40750" y="187217"/>
                  </a:cubicBezTo>
                  <a:cubicBezTo>
                    <a:pt x="34382" y="187217"/>
                    <a:pt x="31349" y="183263"/>
                    <a:pt x="31349" y="173224"/>
                  </a:cubicBezTo>
                  <a:cubicBezTo>
                    <a:pt x="31349" y="165922"/>
                    <a:pt x="31956" y="163793"/>
                    <a:pt x="33169" y="158621"/>
                  </a:cubicBezTo>
                  <a:lnTo>
                    <a:pt x="55608" y="6887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27">
              <a:extLst>
                <a:ext uri="{FF2B5EF4-FFF2-40B4-BE49-F238E27FC236}">
                  <a16:creationId xmlns:a16="http://schemas.microsoft.com/office/drawing/2014/main" id="{E569272C-1CE1-3188-5AAB-371D6F27F5A4}"/>
                </a:ext>
              </a:extLst>
            </p:cNvPr>
            <p:cNvSpPr/>
            <p:nvPr>
              <p:custDataLst>
                <p:tags r:id="rId59"/>
              </p:custDataLst>
            </p:nvPr>
          </p:nvSpPr>
          <p:spPr>
            <a:xfrm>
              <a:off x="4648071" y="4748982"/>
              <a:ext cx="149188" cy="729813"/>
            </a:xfrm>
            <a:custGeom>
              <a:avLst/>
              <a:gdLst>
                <a:gd name="connsiteX0" fmla="*/ 149315 w 149188"/>
                <a:gd name="connsiteY0" fmla="*/ 365163 h 729813"/>
                <a:gd name="connsiteX1" fmla="*/ 45004 w 149188"/>
                <a:gd name="connsiteY1" fmla="*/ 34176 h 729813"/>
                <a:gd name="connsiteX2" fmla="*/ 14985 w 149188"/>
                <a:gd name="connsiteY2" fmla="*/ 3755 h 729813"/>
                <a:gd name="connsiteX3" fmla="*/ 6494 w 149188"/>
                <a:gd name="connsiteY3" fmla="*/ 104 h 729813"/>
                <a:gd name="connsiteX4" fmla="*/ 127 w 149188"/>
                <a:gd name="connsiteY4" fmla="*/ 3146 h 729813"/>
                <a:gd name="connsiteX5" fmla="*/ 1946 w 149188"/>
                <a:gd name="connsiteY5" fmla="*/ 6188 h 729813"/>
                <a:gd name="connsiteX6" fmla="*/ 53191 w 149188"/>
                <a:gd name="connsiteY6" fmla="*/ 70378 h 729813"/>
                <a:gd name="connsiteX7" fmla="*/ 124147 w 149188"/>
                <a:gd name="connsiteY7" fmla="*/ 364859 h 729813"/>
                <a:gd name="connsiteX8" fmla="*/ 63198 w 149188"/>
                <a:gd name="connsiteY8" fmla="*/ 642912 h 729813"/>
                <a:gd name="connsiteX9" fmla="*/ 1340 w 149188"/>
                <a:gd name="connsiteY9" fmla="*/ 724137 h 729813"/>
                <a:gd name="connsiteX10" fmla="*/ 127 w 149188"/>
                <a:gd name="connsiteY10" fmla="*/ 726875 h 729813"/>
                <a:gd name="connsiteX11" fmla="*/ 6494 w 149188"/>
                <a:gd name="connsiteY11" fmla="*/ 729917 h 729813"/>
                <a:gd name="connsiteX12" fmla="*/ 15894 w 149188"/>
                <a:gd name="connsiteY12" fmla="*/ 725354 h 729813"/>
                <a:gd name="connsiteX13" fmla="*/ 149315 w 149188"/>
                <a:gd name="connsiteY13" fmla="*/ 365163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315" y="365163"/>
                  </a:moveTo>
                  <a:cubicBezTo>
                    <a:pt x="149315" y="245606"/>
                    <a:pt x="122024" y="125137"/>
                    <a:pt x="45004" y="34176"/>
                  </a:cubicBezTo>
                  <a:cubicBezTo>
                    <a:pt x="38940" y="27179"/>
                    <a:pt x="27417" y="14706"/>
                    <a:pt x="14985" y="3755"/>
                  </a:cubicBezTo>
                  <a:cubicBezTo>
                    <a:pt x="11346" y="104"/>
                    <a:pt x="10740" y="104"/>
                    <a:pt x="6494" y="104"/>
                  </a:cubicBezTo>
                  <a:cubicBezTo>
                    <a:pt x="2856" y="104"/>
                    <a:pt x="127" y="104"/>
                    <a:pt x="127" y="3146"/>
                  </a:cubicBezTo>
                  <a:cubicBezTo>
                    <a:pt x="127" y="4363"/>
                    <a:pt x="1340" y="5580"/>
                    <a:pt x="1946" y="6188"/>
                  </a:cubicBezTo>
                  <a:cubicBezTo>
                    <a:pt x="12559" y="17140"/>
                    <a:pt x="32875" y="37522"/>
                    <a:pt x="53191" y="70378"/>
                  </a:cubicBezTo>
                  <a:cubicBezTo>
                    <a:pt x="102011" y="148865"/>
                    <a:pt x="124147" y="247736"/>
                    <a:pt x="124147" y="364859"/>
                  </a:cubicBezTo>
                  <a:cubicBezTo>
                    <a:pt x="124147" y="446693"/>
                    <a:pt x="113231" y="552255"/>
                    <a:pt x="63198" y="642912"/>
                  </a:cubicBezTo>
                  <a:cubicBezTo>
                    <a:pt x="39243" y="686110"/>
                    <a:pt x="14075" y="711360"/>
                    <a:pt x="1340" y="724137"/>
                  </a:cubicBezTo>
                  <a:cubicBezTo>
                    <a:pt x="733" y="725050"/>
                    <a:pt x="127" y="725963"/>
                    <a:pt x="127" y="726875"/>
                  </a:cubicBezTo>
                  <a:cubicBezTo>
                    <a:pt x="127" y="729917"/>
                    <a:pt x="2856" y="729917"/>
                    <a:pt x="6494" y="729917"/>
                  </a:cubicBezTo>
                  <a:cubicBezTo>
                    <a:pt x="10740" y="729917"/>
                    <a:pt x="11346" y="729917"/>
                    <a:pt x="15894" y="725354"/>
                  </a:cubicBezTo>
                  <a:cubicBezTo>
                    <a:pt x="117476" y="632568"/>
                    <a:pt x="149315" y="493238"/>
                    <a:pt x="149315" y="36516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28">
              <a:extLst>
                <a:ext uri="{FF2B5EF4-FFF2-40B4-BE49-F238E27FC236}">
                  <a16:creationId xmlns:a16="http://schemas.microsoft.com/office/drawing/2014/main" id="{9152CC26-1FEC-EB90-D277-60FBA509C411}"/>
                </a:ext>
              </a:extLst>
            </p:cNvPr>
            <p:cNvSpPr/>
            <p:nvPr>
              <p:custDataLst>
                <p:tags r:id="rId60"/>
              </p:custDataLst>
            </p:nvPr>
          </p:nvSpPr>
          <p:spPr>
            <a:xfrm>
              <a:off x="4870857" y="5350363"/>
              <a:ext cx="152402" cy="143954"/>
            </a:xfrm>
            <a:custGeom>
              <a:avLst/>
              <a:gdLst>
                <a:gd name="connsiteX0" fmla="*/ 148079 w 152402"/>
                <a:gd name="connsiteY0" fmla="*/ 128 h 143954"/>
                <a:gd name="connsiteX1" fmla="*/ 4591 w 152402"/>
                <a:gd name="connsiteY1" fmla="*/ 128 h 143954"/>
                <a:gd name="connsiteX2" fmla="*/ 134 w 152402"/>
                <a:gd name="connsiteY2" fmla="*/ 49107 h 143954"/>
                <a:gd name="connsiteX3" fmla="*/ 7351 w 152402"/>
                <a:gd name="connsiteY3" fmla="*/ 49107 h 143954"/>
                <a:gd name="connsiteX4" fmla="*/ 49166 w 152402"/>
                <a:gd name="connsiteY4" fmla="*/ 7794 h 143954"/>
                <a:gd name="connsiteX5" fmla="*/ 61689 w 152402"/>
                <a:gd name="connsiteY5" fmla="*/ 8007 h 143954"/>
                <a:gd name="connsiteX6" fmla="*/ 66359 w 152402"/>
                <a:gd name="connsiteY6" fmla="*/ 16099 h 143954"/>
                <a:gd name="connsiteX7" fmla="*/ 66359 w 152402"/>
                <a:gd name="connsiteY7" fmla="*/ 126621 h 143954"/>
                <a:gd name="connsiteX8" fmla="*/ 44284 w 152402"/>
                <a:gd name="connsiteY8" fmla="*/ 136417 h 143954"/>
                <a:gd name="connsiteX9" fmla="*/ 35369 w 152402"/>
                <a:gd name="connsiteY9" fmla="*/ 136417 h 143954"/>
                <a:gd name="connsiteX10" fmla="*/ 35369 w 152402"/>
                <a:gd name="connsiteY10" fmla="*/ 144083 h 143954"/>
                <a:gd name="connsiteX11" fmla="*/ 76547 w 152402"/>
                <a:gd name="connsiteY11" fmla="*/ 143231 h 143954"/>
                <a:gd name="connsiteX12" fmla="*/ 117513 w 152402"/>
                <a:gd name="connsiteY12" fmla="*/ 144083 h 143954"/>
                <a:gd name="connsiteX13" fmla="*/ 117513 w 152402"/>
                <a:gd name="connsiteY13" fmla="*/ 136417 h 143954"/>
                <a:gd name="connsiteX14" fmla="*/ 108598 w 152402"/>
                <a:gd name="connsiteY14" fmla="*/ 136417 h 143954"/>
                <a:gd name="connsiteX15" fmla="*/ 86524 w 152402"/>
                <a:gd name="connsiteY15" fmla="*/ 126621 h 143954"/>
                <a:gd name="connsiteX16" fmla="*/ 86524 w 152402"/>
                <a:gd name="connsiteY16" fmla="*/ 16099 h 143954"/>
                <a:gd name="connsiteX17" fmla="*/ 91193 w 152402"/>
                <a:gd name="connsiteY17" fmla="*/ 8007 h 143954"/>
                <a:gd name="connsiteX18" fmla="*/ 103717 w 152402"/>
                <a:gd name="connsiteY18" fmla="*/ 7794 h 143954"/>
                <a:gd name="connsiteX19" fmla="*/ 132159 w 152402"/>
                <a:gd name="connsiteY19" fmla="*/ 12053 h 143954"/>
                <a:gd name="connsiteX20" fmla="*/ 143409 w 152402"/>
                <a:gd name="connsiteY20" fmla="*/ 32497 h 143954"/>
                <a:gd name="connsiteX21" fmla="*/ 145319 w 152402"/>
                <a:gd name="connsiteY21" fmla="*/ 49107 h 143954"/>
                <a:gd name="connsiteX22" fmla="*/ 152536 w 152402"/>
                <a:gd name="connsiteY22" fmla="*/ 49107 h 143954"/>
                <a:gd name="connsiteX23" fmla="*/ 148079 w 152402"/>
                <a:gd name="connsiteY23" fmla="*/ 128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079" y="128"/>
                  </a:moveTo>
                  <a:lnTo>
                    <a:pt x="4591" y="128"/>
                  </a:lnTo>
                  <a:lnTo>
                    <a:pt x="134" y="49107"/>
                  </a:lnTo>
                  <a:lnTo>
                    <a:pt x="7351" y="49107"/>
                  </a:lnTo>
                  <a:cubicBezTo>
                    <a:pt x="10322" y="12266"/>
                    <a:pt x="16478" y="7794"/>
                    <a:pt x="49166" y="7794"/>
                  </a:cubicBezTo>
                  <a:cubicBezTo>
                    <a:pt x="53411" y="7794"/>
                    <a:pt x="59567" y="7794"/>
                    <a:pt x="61689" y="8007"/>
                  </a:cubicBezTo>
                  <a:cubicBezTo>
                    <a:pt x="66359" y="8859"/>
                    <a:pt x="66359" y="11201"/>
                    <a:pt x="66359" y="16099"/>
                  </a:cubicBezTo>
                  <a:lnTo>
                    <a:pt x="66359" y="126621"/>
                  </a:lnTo>
                  <a:cubicBezTo>
                    <a:pt x="66359" y="133648"/>
                    <a:pt x="66359" y="136417"/>
                    <a:pt x="44284" y="136417"/>
                  </a:cubicBezTo>
                  <a:lnTo>
                    <a:pt x="35369" y="136417"/>
                  </a:lnTo>
                  <a:lnTo>
                    <a:pt x="35369" y="144083"/>
                  </a:lnTo>
                  <a:cubicBezTo>
                    <a:pt x="45770" y="143231"/>
                    <a:pt x="65510" y="143231"/>
                    <a:pt x="76547" y="143231"/>
                  </a:cubicBezTo>
                  <a:cubicBezTo>
                    <a:pt x="87585" y="143231"/>
                    <a:pt x="107113" y="143231"/>
                    <a:pt x="117513" y="144083"/>
                  </a:cubicBezTo>
                  <a:lnTo>
                    <a:pt x="117513" y="136417"/>
                  </a:lnTo>
                  <a:lnTo>
                    <a:pt x="108598" y="136417"/>
                  </a:lnTo>
                  <a:cubicBezTo>
                    <a:pt x="86524" y="136417"/>
                    <a:pt x="86524" y="133648"/>
                    <a:pt x="86524" y="126621"/>
                  </a:cubicBezTo>
                  <a:lnTo>
                    <a:pt x="86524" y="16099"/>
                  </a:lnTo>
                  <a:cubicBezTo>
                    <a:pt x="86524" y="11201"/>
                    <a:pt x="86524" y="8859"/>
                    <a:pt x="91193" y="8007"/>
                  </a:cubicBezTo>
                  <a:cubicBezTo>
                    <a:pt x="93316" y="7794"/>
                    <a:pt x="99471" y="7794"/>
                    <a:pt x="103717" y="7794"/>
                  </a:cubicBezTo>
                  <a:cubicBezTo>
                    <a:pt x="115603" y="7794"/>
                    <a:pt x="124730" y="7794"/>
                    <a:pt x="132159" y="12053"/>
                  </a:cubicBezTo>
                  <a:cubicBezTo>
                    <a:pt x="141711" y="17803"/>
                    <a:pt x="143197" y="31432"/>
                    <a:pt x="143409" y="32497"/>
                  </a:cubicBezTo>
                  <a:lnTo>
                    <a:pt x="145319" y="49107"/>
                  </a:lnTo>
                  <a:lnTo>
                    <a:pt x="152536" y="49107"/>
                  </a:lnTo>
                  <a:lnTo>
                    <a:pt x="148079" y="12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29">
              <a:extLst>
                <a:ext uri="{FF2B5EF4-FFF2-40B4-BE49-F238E27FC236}">
                  <a16:creationId xmlns:a16="http://schemas.microsoft.com/office/drawing/2014/main" id="{10200C8C-6CBD-12BE-927C-B2B935EFF20F}"/>
                </a:ext>
              </a:extLst>
            </p:cNvPr>
            <p:cNvSpPr/>
            <p:nvPr>
              <p:custDataLst>
                <p:tags r:id="rId61"/>
              </p:custDataLst>
            </p:nvPr>
          </p:nvSpPr>
          <p:spPr>
            <a:xfrm>
              <a:off x="5150132" y="5078452"/>
              <a:ext cx="201646" cy="71186"/>
            </a:xfrm>
            <a:custGeom>
              <a:avLst/>
              <a:gdLst>
                <a:gd name="connsiteX0" fmla="*/ 191480 w 201646"/>
                <a:gd name="connsiteY0" fmla="*/ 12287 h 71186"/>
                <a:gd name="connsiteX1" fmla="*/ 201789 w 201646"/>
                <a:gd name="connsiteY1" fmla="*/ 6202 h 71186"/>
                <a:gd name="connsiteX2" fmla="*/ 191783 w 201646"/>
                <a:gd name="connsiteY2" fmla="*/ 118 h 71186"/>
                <a:gd name="connsiteX3" fmla="*/ 10149 w 201646"/>
                <a:gd name="connsiteY3" fmla="*/ 118 h 71186"/>
                <a:gd name="connsiteX4" fmla="*/ 143 w 201646"/>
                <a:gd name="connsiteY4" fmla="*/ 6202 h 71186"/>
                <a:gd name="connsiteX5" fmla="*/ 10453 w 201646"/>
                <a:gd name="connsiteY5" fmla="*/ 12287 h 71186"/>
                <a:gd name="connsiteX6" fmla="*/ 191480 w 201646"/>
                <a:gd name="connsiteY6" fmla="*/ 12287 h 71186"/>
                <a:gd name="connsiteX7" fmla="*/ 191783 w 201646"/>
                <a:gd name="connsiteY7" fmla="*/ 71304 h 71186"/>
                <a:gd name="connsiteX8" fmla="*/ 201789 w 201646"/>
                <a:gd name="connsiteY8" fmla="*/ 65220 h 71186"/>
                <a:gd name="connsiteX9" fmla="*/ 191480 w 201646"/>
                <a:gd name="connsiteY9" fmla="*/ 59136 h 71186"/>
                <a:gd name="connsiteX10" fmla="*/ 10453 w 201646"/>
                <a:gd name="connsiteY10" fmla="*/ 59136 h 71186"/>
                <a:gd name="connsiteX11" fmla="*/ 143 w 201646"/>
                <a:gd name="connsiteY11" fmla="*/ 65220 h 71186"/>
                <a:gd name="connsiteX12" fmla="*/ 10149 w 201646"/>
                <a:gd name="connsiteY12" fmla="*/ 71304 h 71186"/>
                <a:gd name="connsiteX13" fmla="*/ 191783 w 201646"/>
                <a:gd name="connsiteY13" fmla="*/ 71304 h 7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46" h="71186">
                  <a:moveTo>
                    <a:pt x="191480" y="12287"/>
                  </a:moveTo>
                  <a:cubicBezTo>
                    <a:pt x="196028" y="12287"/>
                    <a:pt x="201789" y="12287"/>
                    <a:pt x="201789" y="6202"/>
                  </a:cubicBezTo>
                  <a:cubicBezTo>
                    <a:pt x="201789" y="118"/>
                    <a:pt x="196028" y="118"/>
                    <a:pt x="191783" y="118"/>
                  </a:cubicBezTo>
                  <a:lnTo>
                    <a:pt x="10149" y="118"/>
                  </a:lnTo>
                  <a:cubicBezTo>
                    <a:pt x="5904" y="118"/>
                    <a:pt x="143" y="118"/>
                    <a:pt x="143" y="6202"/>
                  </a:cubicBezTo>
                  <a:cubicBezTo>
                    <a:pt x="143" y="12287"/>
                    <a:pt x="5904" y="12287"/>
                    <a:pt x="10453" y="12287"/>
                  </a:cubicBezTo>
                  <a:lnTo>
                    <a:pt x="191480" y="12287"/>
                  </a:lnTo>
                  <a:close/>
                  <a:moveTo>
                    <a:pt x="191783" y="71304"/>
                  </a:moveTo>
                  <a:cubicBezTo>
                    <a:pt x="196028" y="71304"/>
                    <a:pt x="201789" y="71304"/>
                    <a:pt x="201789" y="65220"/>
                  </a:cubicBezTo>
                  <a:cubicBezTo>
                    <a:pt x="201789" y="59136"/>
                    <a:pt x="196028" y="59136"/>
                    <a:pt x="191480" y="59136"/>
                  </a:cubicBezTo>
                  <a:lnTo>
                    <a:pt x="10453" y="59136"/>
                  </a:lnTo>
                  <a:cubicBezTo>
                    <a:pt x="5904" y="59136"/>
                    <a:pt x="143" y="59136"/>
                    <a:pt x="143" y="65220"/>
                  </a:cubicBezTo>
                  <a:cubicBezTo>
                    <a:pt x="143" y="71304"/>
                    <a:pt x="5904" y="71304"/>
                    <a:pt x="10149" y="71304"/>
                  </a:cubicBezTo>
                  <a:lnTo>
                    <a:pt x="191783" y="7130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30">
              <a:extLst>
                <a:ext uri="{FF2B5EF4-FFF2-40B4-BE49-F238E27FC236}">
                  <a16:creationId xmlns:a16="http://schemas.microsoft.com/office/drawing/2014/main" id="{7824E6F1-8D8A-6FBC-E4B7-A3CDC186AEF7}"/>
                </a:ext>
              </a:extLst>
            </p:cNvPr>
            <p:cNvSpPr/>
            <p:nvPr>
              <p:custDataLst>
                <p:tags r:id="rId62"/>
              </p:custDataLst>
            </p:nvPr>
          </p:nvSpPr>
          <p:spPr>
            <a:xfrm>
              <a:off x="5463230" y="4978973"/>
              <a:ext cx="67316" cy="211125"/>
            </a:xfrm>
            <a:custGeom>
              <a:avLst/>
              <a:gdLst>
                <a:gd name="connsiteX0" fmla="*/ 43818 w 67316"/>
                <a:gd name="connsiteY0" fmla="*/ 118 h 211125"/>
                <a:gd name="connsiteX1" fmla="*/ 153 w 67316"/>
                <a:gd name="connsiteY1" fmla="*/ 3464 h 211125"/>
                <a:gd name="connsiteX2" fmla="*/ 153 w 67316"/>
                <a:gd name="connsiteY2" fmla="*/ 12895 h 211125"/>
                <a:gd name="connsiteX3" fmla="*/ 23805 w 67316"/>
                <a:gd name="connsiteY3" fmla="*/ 29931 h 211125"/>
                <a:gd name="connsiteX4" fmla="*/ 23805 w 67316"/>
                <a:gd name="connsiteY4" fmla="*/ 188123 h 211125"/>
                <a:gd name="connsiteX5" fmla="*/ 153 w 67316"/>
                <a:gd name="connsiteY5" fmla="*/ 201813 h 211125"/>
                <a:gd name="connsiteX6" fmla="*/ 153 w 67316"/>
                <a:gd name="connsiteY6" fmla="*/ 211244 h 211125"/>
                <a:gd name="connsiteX7" fmla="*/ 33812 w 67316"/>
                <a:gd name="connsiteY7" fmla="*/ 210331 h 211125"/>
                <a:gd name="connsiteX8" fmla="*/ 67470 w 67316"/>
                <a:gd name="connsiteY8" fmla="*/ 211244 h 211125"/>
                <a:gd name="connsiteX9" fmla="*/ 67470 w 67316"/>
                <a:gd name="connsiteY9" fmla="*/ 201813 h 211125"/>
                <a:gd name="connsiteX10" fmla="*/ 43818 w 67316"/>
                <a:gd name="connsiteY10" fmla="*/ 188123 h 211125"/>
                <a:gd name="connsiteX11" fmla="*/ 43818 w 67316"/>
                <a:gd name="connsiteY11" fmla="*/ 118 h 2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6" h="211125">
                  <a:moveTo>
                    <a:pt x="43818" y="118"/>
                  </a:moveTo>
                  <a:lnTo>
                    <a:pt x="153" y="3464"/>
                  </a:lnTo>
                  <a:lnTo>
                    <a:pt x="153" y="12895"/>
                  </a:lnTo>
                  <a:cubicBezTo>
                    <a:pt x="21379" y="12895"/>
                    <a:pt x="23805" y="15025"/>
                    <a:pt x="23805" y="29931"/>
                  </a:cubicBezTo>
                  <a:lnTo>
                    <a:pt x="23805" y="188123"/>
                  </a:lnTo>
                  <a:cubicBezTo>
                    <a:pt x="23805" y="201813"/>
                    <a:pt x="20470" y="201813"/>
                    <a:pt x="153" y="201813"/>
                  </a:cubicBezTo>
                  <a:lnTo>
                    <a:pt x="153" y="211244"/>
                  </a:lnTo>
                  <a:cubicBezTo>
                    <a:pt x="10160" y="210939"/>
                    <a:pt x="26231" y="210331"/>
                    <a:pt x="33812" y="210331"/>
                  </a:cubicBezTo>
                  <a:cubicBezTo>
                    <a:pt x="41392" y="210331"/>
                    <a:pt x="56251" y="210939"/>
                    <a:pt x="67470" y="211244"/>
                  </a:cubicBezTo>
                  <a:lnTo>
                    <a:pt x="67470" y="201813"/>
                  </a:lnTo>
                  <a:cubicBezTo>
                    <a:pt x="47154" y="201813"/>
                    <a:pt x="43818" y="201813"/>
                    <a:pt x="43818" y="188123"/>
                  </a:cubicBezTo>
                  <a:lnTo>
                    <a:pt x="43818" y="11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31">
              <a:extLst>
                <a:ext uri="{FF2B5EF4-FFF2-40B4-BE49-F238E27FC236}">
                  <a16:creationId xmlns:a16="http://schemas.microsoft.com/office/drawing/2014/main" id="{7ED6ED9F-9EF0-4E40-6F03-88F96C15EA4A}"/>
                </a:ext>
              </a:extLst>
            </p:cNvPr>
            <p:cNvSpPr/>
            <p:nvPr>
              <p:custDataLst>
                <p:tags r:id="rId63"/>
              </p:custDataLst>
            </p:nvPr>
          </p:nvSpPr>
          <p:spPr>
            <a:xfrm>
              <a:off x="5547157" y="5055636"/>
              <a:ext cx="152523" cy="134463"/>
            </a:xfrm>
            <a:custGeom>
              <a:avLst/>
              <a:gdLst>
                <a:gd name="connsiteX0" fmla="*/ 23808 w 152523"/>
                <a:gd name="connsiteY0" fmla="*/ 29931 h 134463"/>
                <a:gd name="connsiteX1" fmla="*/ 23808 w 152523"/>
                <a:gd name="connsiteY1" fmla="*/ 111461 h 134463"/>
                <a:gd name="connsiteX2" fmla="*/ 156 w 152523"/>
                <a:gd name="connsiteY2" fmla="*/ 125151 h 134463"/>
                <a:gd name="connsiteX3" fmla="*/ 156 w 152523"/>
                <a:gd name="connsiteY3" fmla="*/ 134581 h 134463"/>
                <a:gd name="connsiteX4" fmla="*/ 34421 w 152523"/>
                <a:gd name="connsiteY4" fmla="*/ 133669 h 134463"/>
                <a:gd name="connsiteX5" fmla="*/ 68382 w 152523"/>
                <a:gd name="connsiteY5" fmla="*/ 134581 h 134463"/>
                <a:gd name="connsiteX6" fmla="*/ 68382 w 152523"/>
                <a:gd name="connsiteY6" fmla="*/ 125151 h 134463"/>
                <a:gd name="connsiteX7" fmla="*/ 44731 w 152523"/>
                <a:gd name="connsiteY7" fmla="*/ 111461 h 134463"/>
                <a:gd name="connsiteX8" fmla="*/ 44731 w 152523"/>
                <a:gd name="connsiteY8" fmla="*/ 55485 h 134463"/>
                <a:gd name="connsiteX9" fmla="*/ 85666 w 152523"/>
                <a:gd name="connsiteY9" fmla="*/ 6811 h 134463"/>
                <a:gd name="connsiteX10" fmla="*/ 108105 w 152523"/>
                <a:gd name="connsiteY10" fmla="*/ 40579 h 134463"/>
                <a:gd name="connsiteX11" fmla="*/ 108105 w 152523"/>
                <a:gd name="connsiteY11" fmla="*/ 111461 h 134463"/>
                <a:gd name="connsiteX12" fmla="*/ 84453 w 152523"/>
                <a:gd name="connsiteY12" fmla="*/ 125151 h 134463"/>
                <a:gd name="connsiteX13" fmla="*/ 84453 w 152523"/>
                <a:gd name="connsiteY13" fmla="*/ 134581 h 134463"/>
                <a:gd name="connsiteX14" fmla="*/ 118718 w 152523"/>
                <a:gd name="connsiteY14" fmla="*/ 133669 h 134463"/>
                <a:gd name="connsiteX15" fmla="*/ 152680 w 152523"/>
                <a:gd name="connsiteY15" fmla="*/ 134581 h 134463"/>
                <a:gd name="connsiteX16" fmla="*/ 152680 w 152523"/>
                <a:gd name="connsiteY16" fmla="*/ 125151 h 134463"/>
                <a:gd name="connsiteX17" fmla="*/ 129028 w 152523"/>
                <a:gd name="connsiteY17" fmla="*/ 116024 h 134463"/>
                <a:gd name="connsiteX18" fmla="*/ 129028 w 152523"/>
                <a:gd name="connsiteY18" fmla="*/ 57919 h 134463"/>
                <a:gd name="connsiteX19" fmla="*/ 119628 w 152523"/>
                <a:gd name="connsiteY19" fmla="*/ 11374 h 134463"/>
                <a:gd name="connsiteX20" fmla="*/ 87789 w 152523"/>
                <a:gd name="connsiteY20" fmla="*/ 118 h 134463"/>
                <a:gd name="connsiteX21" fmla="*/ 42911 w 152523"/>
                <a:gd name="connsiteY21" fmla="*/ 32061 h 134463"/>
                <a:gd name="connsiteX22" fmla="*/ 42911 w 152523"/>
                <a:gd name="connsiteY22" fmla="*/ 118 h 134463"/>
                <a:gd name="connsiteX23" fmla="*/ 156 w 152523"/>
                <a:gd name="connsiteY23" fmla="*/ 3464 h 134463"/>
                <a:gd name="connsiteX24" fmla="*/ 156 w 152523"/>
                <a:gd name="connsiteY24" fmla="*/ 12895 h 134463"/>
                <a:gd name="connsiteX25" fmla="*/ 23808 w 152523"/>
                <a:gd name="connsiteY25" fmla="*/ 29931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23" h="134463">
                  <a:moveTo>
                    <a:pt x="23808" y="29931"/>
                  </a:moveTo>
                  <a:lnTo>
                    <a:pt x="23808" y="111461"/>
                  </a:lnTo>
                  <a:cubicBezTo>
                    <a:pt x="23808" y="125151"/>
                    <a:pt x="20472" y="125151"/>
                    <a:pt x="156" y="125151"/>
                  </a:cubicBezTo>
                  <a:lnTo>
                    <a:pt x="156" y="134581"/>
                  </a:lnTo>
                  <a:cubicBezTo>
                    <a:pt x="10769" y="134277"/>
                    <a:pt x="26234" y="133669"/>
                    <a:pt x="34421" y="133669"/>
                  </a:cubicBezTo>
                  <a:cubicBezTo>
                    <a:pt x="42305" y="133669"/>
                    <a:pt x="58073" y="134277"/>
                    <a:pt x="68382" y="134581"/>
                  </a:cubicBezTo>
                  <a:lnTo>
                    <a:pt x="68382" y="125151"/>
                  </a:lnTo>
                  <a:cubicBezTo>
                    <a:pt x="48066" y="125151"/>
                    <a:pt x="44731" y="125151"/>
                    <a:pt x="44731" y="111461"/>
                  </a:cubicBezTo>
                  <a:lnTo>
                    <a:pt x="44731" y="55485"/>
                  </a:lnTo>
                  <a:cubicBezTo>
                    <a:pt x="44731" y="23847"/>
                    <a:pt x="66260" y="6811"/>
                    <a:pt x="85666" y="6811"/>
                  </a:cubicBezTo>
                  <a:cubicBezTo>
                    <a:pt x="104770" y="6811"/>
                    <a:pt x="108105" y="23238"/>
                    <a:pt x="108105" y="40579"/>
                  </a:cubicBezTo>
                  <a:lnTo>
                    <a:pt x="108105" y="111461"/>
                  </a:lnTo>
                  <a:cubicBezTo>
                    <a:pt x="108105" y="125151"/>
                    <a:pt x="104770" y="125151"/>
                    <a:pt x="84453" y="125151"/>
                  </a:cubicBezTo>
                  <a:lnTo>
                    <a:pt x="84453" y="134581"/>
                  </a:lnTo>
                  <a:cubicBezTo>
                    <a:pt x="95066" y="134277"/>
                    <a:pt x="110531" y="133669"/>
                    <a:pt x="118718" y="133669"/>
                  </a:cubicBezTo>
                  <a:cubicBezTo>
                    <a:pt x="126602" y="133669"/>
                    <a:pt x="142370" y="134277"/>
                    <a:pt x="152680" y="134581"/>
                  </a:cubicBezTo>
                  <a:lnTo>
                    <a:pt x="152680" y="125151"/>
                  </a:lnTo>
                  <a:cubicBezTo>
                    <a:pt x="136912" y="125151"/>
                    <a:pt x="129331" y="125151"/>
                    <a:pt x="129028" y="116024"/>
                  </a:cubicBezTo>
                  <a:lnTo>
                    <a:pt x="129028" y="57919"/>
                  </a:lnTo>
                  <a:cubicBezTo>
                    <a:pt x="129028" y="31756"/>
                    <a:pt x="129028" y="22326"/>
                    <a:pt x="119628" y="11374"/>
                  </a:cubicBezTo>
                  <a:cubicBezTo>
                    <a:pt x="115383" y="6202"/>
                    <a:pt x="105376" y="118"/>
                    <a:pt x="87789" y="118"/>
                  </a:cubicBezTo>
                  <a:cubicBezTo>
                    <a:pt x="65653" y="118"/>
                    <a:pt x="51402" y="13199"/>
                    <a:pt x="42911" y="32061"/>
                  </a:cubicBezTo>
                  <a:lnTo>
                    <a:pt x="42911" y="118"/>
                  </a:lnTo>
                  <a:lnTo>
                    <a:pt x="156" y="3464"/>
                  </a:lnTo>
                  <a:lnTo>
                    <a:pt x="156" y="12895"/>
                  </a:lnTo>
                  <a:cubicBezTo>
                    <a:pt x="21382" y="12895"/>
                    <a:pt x="23808" y="15025"/>
                    <a:pt x="23808" y="2993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32">
              <a:extLst>
                <a:ext uri="{FF2B5EF4-FFF2-40B4-BE49-F238E27FC236}">
                  <a16:creationId xmlns:a16="http://schemas.microsoft.com/office/drawing/2014/main" id="{621EBB26-ECBF-AEB9-845C-4A420A101833}"/>
                </a:ext>
              </a:extLst>
            </p:cNvPr>
            <p:cNvSpPr/>
            <p:nvPr>
              <p:custDataLst>
                <p:tags r:id="rId64"/>
              </p:custDataLst>
            </p:nvPr>
          </p:nvSpPr>
          <p:spPr>
            <a:xfrm>
              <a:off x="5771612" y="4987491"/>
              <a:ext cx="120987" cy="202607"/>
            </a:xfrm>
            <a:custGeom>
              <a:avLst/>
              <a:gdLst>
                <a:gd name="connsiteX0" fmla="*/ 23512 w 120987"/>
                <a:gd name="connsiteY0" fmla="*/ 179301 h 202607"/>
                <a:gd name="connsiteX1" fmla="*/ 55654 w 120987"/>
                <a:gd name="connsiteY1" fmla="*/ 147967 h 202607"/>
                <a:gd name="connsiteX2" fmla="*/ 121151 w 120987"/>
                <a:gd name="connsiteY2" fmla="*/ 59136 h 202607"/>
                <a:gd name="connsiteX3" fmla="*/ 56867 w 120987"/>
                <a:gd name="connsiteY3" fmla="*/ 118 h 202607"/>
                <a:gd name="connsiteX4" fmla="*/ 163 w 120987"/>
                <a:gd name="connsiteY4" fmla="*/ 55181 h 202607"/>
                <a:gd name="connsiteX5" fmla="*/ 16234 w 120987"/>
                <a:gd name="connsiteY5" fmla="*/ 72217 h 202607"/>
                <a:gd name="connsiteX6" fmla="*/ 32002 w 120987"/>
                <a:gd name="connsiteY6" fmla="*/ 56094 h 202607"/>
                <a:gd name="connsiteX7" fmla="*/ 15931 w 120987"/>
                <a:gd name="connsiteY7" fmla="*/ 40274 h 202607"/>
                <a:gd name="connsiteX8" fmla="*/ 11989 w 120987"/>
                <a:gd name="connsiteY8" fmla="*/ 40579 h 202607"/>
                <a:gd name="connsiteX9" fmla="*/ 52925 w 120987"/>
                <a:gd name="connsiteY9" fmla="*/ 9549 h 202607"/>
                <a:gd name="connsiteX10" fmla="*/ 93558 w 120987"/>
                <a:gd name="connsiteY10" fmla="*/ 59136 h 202607"/>
                <a:gd name="connsiteX11" fmla="*/ 61719 w 120987"/>
                <a:gd name="connsiteY11" fmla="*/ 126367 h 202607"/>
                <a:gd name="connsiteX12" fmla="*/ 3499 w 120987"/>
                <a:gd name="connsiteY12" fmla="*/ 191470 h 202607"/>
                <a:gd name="connsiteX13" fmla="*/ 163 w 120987"/>
                <a:gd name="connsiteY13" fmla="*/ 202726 h 202607"/>
                <a:gd name="connsiteX14" fmla="*/ 112661 w 120987"/>
                <a:gd name="connsiteY14" fmla="*/ 202726 h 202607"/>
                <a:gd name="connsiteX15" fmla="*/ 121151 w 120987"/>
                <a:gd name="connsiteY15" fmla="*/ 149792 h 202607"/>
                <a:gd name="connsiteX16" fmla="*/ 113571 w 120987"/>
                <a:gd name="connsiteY16" fmla="*/ 149792 h 202607"/>
                <a:gd name="connsiteX17" fmla="*/ 106900 w 120987"/>
                <a:gd name="connsiteY17" fmla="*/ 176867 h 202607"/>
                <a:gd name="connsiteX18" fmla="*/ 78093 w 120987"/>
                <a:gd name="connsiteY18" fmla="*/ 179301 h 202607"/>
                <a:gd name="connsiteX19" fmla="*/ 23512 w 120987"/>
                <a:gd name="connsiteY19" fmla="*/ 179301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987" h="202607">
                  <a:moveTo>
                    <a:pt x="23512" y="179301"/>
                  </a:moveTo>
                  <a:lnTo>
                    <a:pt x="55654" y="147967"/>
                  </a:lnTo>
                  <a:cubicBezTo>
                    <a:pt x="102958" y="105985"/>
                    <a:pt x="121151" y="89557"/>
                    <a:pt x="121151" y="59136"/>
                  </a:cubicBezTo>
                  <a:cubicBezTo>
                    <a:pt x="121151" y="24455"/>
                    <a:pt x="93861" y="118"/>
                    <a:pt x="56867" y="118"/>
                  </a:cubicBezTo>
                  <a:cubicBezTo>
                    <a:pt x="22602" y="118"/>
                    <a:pt x="163" y="28106"/>
                    <a:pt x="163" y="55181"/>
                  </a:cubicBezTo>
                  <a:cubicBezTo>
                    <a:pt x="163" y="72217"/>
                    <a:pt x="15325" y="72217"/>
                    <a:pt x="16234" y="72217"/>
                  </a:cubicBezTo>
                  <a:cubicBezTo>
                    <a:pt x="21389" y="72217"/>
                    <a:pt x="32002" y="68567"/>
                    <a:pt x="32002" y="56094"/>
                  </a:cubicBezTo>
                  <a:cubicBezTo>
                    <a:pt x="32002" y="48184"/>
                    <a:pt x="26544" y="40274"/>
                    <a:pt x="15931" y="40274"/>
                  </a:cubicBezTo>
                  <a:cubicBezTo>
                    <a:pt x="13505" y="40274"/>
                    <a:pt x="12899" y="40274"/>
                    <a:pt x="11989" y="40579"/>
                  </a:cubicBezTo>
                  <a:cubicBezTo>
                    <a:pt x="18963" y="20805"/>
                    <a:pt x="35338" y="9549"/>
                    <a:pt x="52925" y="9549"/>
                  </a:cubicBezTo>
                  <a:cubicBezTo>
                    <a:pt x="80519" y="9549"/>
                    <a:pt x="93558" y="34190"/>
                    <a:pt x="93558" y="59136"/>
                  </a:cubicBezTo>
                  <a:cubicBezTo>
                    <a:pt x="93558" y="83473"/>
                    <a:pt x="78396" y="107506"/>
                    <a:pt x="61719" y="126367"/>
                  </a:cubicBezTo>
                  <a:lnTo>
                    <a:pt x="3499" y="191470"/>
                  </a:lnTo>
                  <a:cubicBezTo>
                    <a:pt x="163" y="194816"/>
                    <a:pt x="163" y="195424"/>
                    <a:pt x="163" y="202726"/>
                  </a:cubicBezTo>
                  <a:lnTo>
                    <a:pt x="112661" y="202726"/>
                  </a:lnTo>
                  <a:lnTo>
                    <a:pt x="121151" y="149792"/>
                  </a:lnTo>
                  <a:lnTo>
                    <a:pt x="113571" y="149792"/>
                  </a:lnTo>
                  <a:cubicBezTo>
                    <a:pt x="112054" y="158919"/>
                    <a:pt x="109932" y="172304"/>
                    <a:pt x="106900" y="176867"/>
                  </a:cubicBezTo>
                  <a:cubicBezTo>
                    <a:pt x="104777" y="179301"/>
                    <a:pt x="84764" y="179301"/>
                    <a:pt x="78093" y="179301"/>
                  </a:cubicBezTo>
                  <a:lnTo>
                    <a:pt x="23512" y="17930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33">
              <a:extLst>
                <a:ext uri="{FF2B5EF4-FFF2-40B4-BE49-F238E27FC236}">
                  <a16:creationId xmlns:a16="http://schemas.microsoft.com/office/drawing/2014/main" id="{BCD928D4-0AA2-BC75-277B-3900B458DAFF}"/>
                </a:ext>
              </a:extLst>
            </p:cNvPr>
            <p:cNvSpPr/>
            <p:nvPr>
              <p:custDataLst>
                <p:tags r:id="rId65"/>
              </p:custDataLst>
            </p:nvPr>
          </p:nvSpPr>
          <p:spPr>
            <a:xfrm>
              <a:off x="5953246" y="4849832"/>
              <a:ext cx="164349" cy="137809"/>
            </a:xfrm>
            <a:custGeom>
              <a:avLst/>
              <a:gdLst>
                <a:gd name="connsiteX0" fmla="*/ 18060 w 164349"/>
                <a:gd name="connsiteY0" fmla="*/ 116626 h 137809"/>
                <a:gd name="connsiteX1" fmla="*/ 15331 w 164349"/>
                <a:gd name="connsiteY1" fmla="*/ 129707 h 137809"/>
                <a:gd name="connsiteX2" fmla="*/ 24125 w 164349"/>
                <a:gd name="connsiteY2" fmla="*/ 137921 h 137809"/>
                <a:gd name="connsiteX3" fmla="*/ 35344 w 164349"/>
                <a:gd name="connsiteY3" fmla="*/ 129403 h 137809"/>
                <a:gd name="connsiteX4" fmla="*/ 41105 w 164349"/>
                <a:gd name="connsiteY4" fmla="*/ 106891 h 137809"/>
                <a:gd name="connsiteX5" fmla="*/ 47776 w 164349"/>
                <a:gd name="connsiteY5" fmla="*/ 79512 h 137809"/>
                <a:gd name="connsiteX6" fmla="*/ 52931 w 164349"/>
                <a:gd name="connsiteY6" fmla="*/ 59129 h 137809"/>
                <a:gd name="connsiteX7" fmla="*/ 56873 w 164349"/>
                <a:gd name="connsiteY7" fmla="*/ 43918 h 137809"/>
                <a:gd name="connsiteX8" fmla="*/ 106299 w 164349"/>
                <a:gd name="connsiteY8" fmla="*/ 6804 h 137809"/>
                <a:gd name="connsiteX9" fmla="*/ 122674 w 164349"/>
                <a:gd name="connsiteY9" fmla="*/ 28099 h 137809"/>
                <a:gd name="connsiteX10" fmla="*/ 102964 w 164349"/>
                <a:gd name="connsiteY10" fmla="*/ 98981 h 137809"/>
                <a:gd name="connsiteX11" fmla="*/ 99931 w 164349"/>
                <a:gd name="connsiteY11" fmla="*/ 112975 h 137809"/>
                <a:gd name="connsiteX12" fmla="*/ 124796 w 164349"/>
                <a:gd name="connsiteY12" fmla="*/ 137921 h 137809"/>
                <a:gd name="connsiteX13" fmla="*/ 164519 w 164349"/>
                <a:gd name="connsiteY13" fmla="*/ 91072 h 137809"/>
                <a:gd name="connsiteX14" fmla="*/ 160880 w 164349"/>
                <a:gd name="connsiteY14" fmla="*/ 88030 h 137809"/>
                <a:gd name="connsiteX15" fmla="*/ 156332 w 164349"/>
                <a:gd name="connsiteY15" fmla="*/ 93505 h 137809"/>
                <a:gd name="connsiteX16" fmla="*/ 125403 w 164349"/>
                <a:gd name="connsiteY16" fmla="*/ 131228 h 137809"/>
                <a:gd name="connsiteX17" fmla="*/ 118125 w 164349"/>
                <a:gd name="connsiteY17" fmla="*/ 121189 h 137809"/>
                <a:gd name="connsiteX18" fmla="*/ 123583 w 164349"/>
                <a:gd name="connsiteY18" fmla="*/ 99590 h 137809"/>
                <a:gd name="connsiteX19" fmla="*/ 142080 w 164349"/>
                <a:gd name="connsiteY19" fmla="*/ 32662 h 137809"/>
                <a:gd name="connsiteX20" fmla="*/ 107209 w 164349"/>
                <a:gd name="connsiteY20" fmla="*/ 111 h 137809"/>
                <a:gd name="connsiteX21" fmla="*/ 59905 w 164349"/>
                <a:gd name="connsiteY21" fmla="*/ 26578 h 137809"/>
                <a:gd name="connsiteX22" fmla="*/ 32008 w 164349"/>
                <a:gd name="connsiteY22" fmla="*/ 111 h 137809"/>
                <a:gd name="connsiteX23" fmla="*/ 9266 w 164349"/>
                <a:gd name="connsiteY23" fmla="*/ 17452 h 137809"/>
                <a:gd name="connsiteX24" fmla="*/ 170 w 164349"/>
                <a:gd name="connsiteY24" fmla="*/ 46960 h 137809"/>
                <a:gd name="connsiteX25" fmla="*/ 3808 w 164349"/>
                <a:gd name="connsiteY25" fmla="*/ 50003 h 137809"/>
                <a:gd name="connsiteX26" fmla="*/ 8963 w 164349"/>
                <a:gd name="connsiteY26" fmla="*/ 43006 h 137809"/>
                <a:gd name="connsiteX27" fmla="*/ 31099 w 164349"/>
                <a:gd name="connsiteY27" fmla="*/ 6804 h 137809"/>
                <a:gd name="connsiteX28" fmla="*/ 40499 w 164349"/>
                <a:gd name="connsiteY28" fmla="*/ 20798 h 137809"/>
                <a:gd name="connsiteX29" fmla="*/ 35647 w 164349"/>
                <a:gd name="connsiteY29" fmla="*/ 46352 h 137809"/>
                <a:gd name="connsiteX30" fmla="*/ 18060 w 164349"/>
                <a:gd name="connsiteY30" fmla="*/ 116626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49" h="137809">
                  <a:moveTo>
                    <a:pt x="18060" y="116626"/>
                  </a:moveTo>
                  <a:cubicBezTo>
                    <a:pt x="17150" y="121189"/>
                    <a:pt x="15331" y="128186"/>
                    <a:pt x="15331" y="129707"/>
                  </a:cubicBezTo>
                  <a:cubicBezTo>
                    <a:pt x="15331" y="135183"/>
                    <a:pt x="19576" y="137921"/>
                    <a:pt x="24125" y="137921"/>
                  </a:cubicBezTo>
                  <a:cubicBezTo>
                    <a:pt x="27763" y="137921"/>
                    <a:pt x="33221" y="135487"/>
                    <a:pt x="35344" y="129403"/>
                  </a:cubicBezTo>
                  <a:cubicBezTo>
                    <a:pt x="35647" y="128794"/>
                    <a:pt x="39286" y="114496"/>
                    <a:pt x="41105" y="106891"/>
                  </a:cubicBezTo>
                  <a:lnTo>
                    <a:pt x="47776" y="79512"/>
                  </a:lnTo>
                  <a:cubicBezTo>
                    <a:pt x="49596" y="72819"/>
                    <a:pt x="51415" y="66126"/>
                    <a:pt x="52931" y="59129"/>
                  </a:cubicBezTo>
                  <a:cubicBezTo>
                    <a:pt x="54144" y="53957"/>
                    <a:pt x="56570" y="45135"/>
                    <a:pt x="56873" y="43918"/>
                  </a:cubicBezTo>
                  <a:cubicBezTo>
                    <a:pt x="61422" y="34488"/>
                    <a:pt x="77493" y="6804"/>
                    <a:pt x="106299" y="6804"/>
                  </a:cubicBezTo>
                  <a:cubicBezTo>
                    <a:pt x="119944" y="6804"/>
                    <a:pt x="122674" y="18060"/>
                    <a:pt x="122674" y="28099"/>
                  </a:cubicBezTo>
                  <a:cubicBezTo>
                    <a:pt x="122674" y="46960"/>
                    <a:pt x="107815" y="85900"/>
                    <a:pt x="102964" y="98981"/>
                  </a:cubicBezTo>
                  <a:cubicBezTo>
                    <a:pt x="100235" y="105978"/>
                    <a:pt x="99931" y="109629"/>
                    <a:pt x="99931" y="112975"/>
                  </a:cubicBezTo>
                  <a:cubicBezTo>
                    <a:pt x="99931" y="127273"/>
                    <a:pt x="110544" y="137921"/>
                    <a:pt x="124796" y="137921"/>
                  </a:cubicBezTo>
                  <a:cubicBezTo>
                    <a:pt x="153300" y="137921"/>
                    <a:pt x="164519" y="93505"/>
                    <a:pt x="164519" y="91072"/>
                  </a:cubicBezTo>
                  <a:cubicBezTo>
                    <a:pt x="164519" y="88030"/>
                    <a:pt x="161790" y="88030"/>
                    <a:pt x="160880" y="88030"/>
                  </a:cubicBezTo>
                  <a:cubicBezTo>
                    <a:pt x="157848" y="88030"/>
                    <a:pt x="157848" y="88942"/>
                    <a:pt x="156332" y="93505"/>
                  </a:cubicBezTo>
                  <a:cubicBezTo>
                    <a:pt x="150267" y="114192"/>
                    <a:pt x="140261" y="131228"/>
                    <a:pt x="125403" y="131228"/>
                  </a:cubicBezTo>
                  <a:cubicBezTo>
                    <a:pt x="120248" y="131228"/>
                    <a:pt x="118125" y="128186"/>
                    <a:pt x="118125" y="121189"/>
                  </a:cubicBezTo>
                  <a:cubicBezTo>
                    <a:pt x="118125" y="113584"/>
                    <a:pt x="120854" y="106283"/>
                    <a:pt x="123583" y="99590"/>
                  </a:cubicBezTo>
                  <a:cubicBezTo>
                    <a:pt x="129345" y="83466"/>
                    <a:pt x="142080" y="50003"/>
                    <a:pt x="142080" y="32662"/>
                  </a:cubicBezTo>
                  <a:cubicBezTo>
                    <a:pt x="142080" y="12280"/>
                    <a:pt x="129041" y="111"/>
                    <a:pt x="107209" y="111"/>
                  </a:cubicBezTo>
                  <a:cubicBezTo>
                    <a:pt x="79918" y="111"/>
                    <a:pt x="65060" y="19581"/>
                    <a:pt x="59905" y="26578"/>
                  </a:cubicBezTo>
                  <a:cubicBezTo>
                    <a:pt x="58389" y="9542"/>
                    <a:pt x="45957" y="111"/>
                    <a:pt x="32008" y="111"/>
                  </a:cubicBezTo>
                  <a:cubicBezTo>
                    <a:pt x="18060" y="111"/>
                    <a:pt x="12299" y="11976"/>
                    <a:pt x="9266" y="17452"/>
                  </a:cubicBezTo>
                  <a:cubicBezTo>
                    <a:pt x="4415" y="27795"/>
                    <a:pt x="170" y="45744"/>
                    <a:pt x="170" y="46960"/>
                  </a:cubicBezTo>
                  <a:cubicBezTo>
                    <a:pt x="170" y="50003"/>
                    <a:pt x="3202" y="50003"/>
                    <a:pt x="3808" y="50003"/>
                  </a:cubicBezTo>
                  <a:cubicBezTo>
                    <a:pt x="6841" y="50003"/>
                    <a:pt x="7144" y="49698"/>
                    <a:pt x="8963" y="43006"/>
                  </a:cubicBezTo>
                  <a:cubicBezTo>
                    <a:pt x="14118" y="21406"/>
                    <a:pt x="20183" y="6804"/>
                    <a:pt x="31099" y="6804"/>
                  </a:cubicBezTo>
                  <a:cubicBezTo>
                    <a:pt x="37163" y="6804"/>
                    <a:pt x="40499" y="10759"/>
                    <a:pt x="40499" y="20798"/>
                  </a:cubicBezTo>
                  <a:cubicBezTo>
                    <a:pt x="40499" y="27186"/>
                    <a:pt x="39589" y="30533"/>
                    <a:pt x="35647" y="46352"/>
                  </a:cubicBezTo>
                  <a:lnTo>
                    <a:pt x="18060" y="11662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34">
              <a:extLst>
                <a:ext uri="{FF2B5EF4-FFF2-40B4-BE49-F238E27FC236}">
                  <a16:creationId xmlns:a16="http://schemas.microsoft.com/office/drawing/2014/main" id="{7DD9C340-2676-4AAD-A3B4-8559D951C60D}"/>
                </a:ext>
              </a:extLst>
            </p:cNvPr>
            <p:cNvSpPr/>
            <p:nvPr>
              <p:custDataLst>
                <p:tags r:id="rId66"/>
              </p:custDataLst>
            </p:nvPr>
          </p:nvSpPr>
          <p:spPr>
            <a:xfrm>
              <a:off x="6136649" y="4885972"/>
              <a:ext cx="152402" cy="143954"/>
            </a:xfrm>
            <a:custGeom>
              <a:avLst/>
              <a:gdLst>
                <a:gd name="connsiteX0" fmla="*/ 148120 w 152402"/>
                <a:gd name="connsiteY0" fmla="*/ 113 h 143954"/>
                <a:gd name="connsiteX1" fmla="*/ 4633 w 152402"/>
                <a:gd name="connsiteY1" fmla="*/ 113 h 143954"/>
                <a:gd name="connsiteX2" fmla="*/ 176 w 152402"/>
                <a:gd name="connsiteY2" fmla="*/ 49091 h 143954"/>
                <a:gd name="connsiteX3" fmla="*/ 7392 w 152402"/>
                <a:gd name="connsiteY3" fmla="*/ 49091 h 143954"/>
                <a:gd name="connsiteX4" fmla="*/ 49207 w 152402"/>
                <a:gd name="connsiteY4" fmla="*/ 7779 h 143954"/>
                <a:gd name="connsiteX5" fmla="*/ 61731 w 152402"/>
                <a:gd name="connsiteY5" fmla="*/ 7992 h 143954"/>
                <a:gd name="connsiteX6" fmla="*/ 66400 w 152402"/>
                <a:gd name="connsiteY6" fmla="*/ 16084 h 143954"/>
                <a:gd name="connsiteX7" fmla="*/ 66400 w 152402"/>
                <a:gd name="connsiteY7" fmla="*/ 126606 h 143954"/>
                <a:gd name="connsiteX8" fmla="*/ 44325 w 152402"/>
                <a:gd name="connsiteY8" fmla="*/ 136401 h 143954"/>
                <a:gd name="connsiteX9" fmla="*/ 35411 w 152402"/>
                <a:gd name="connsiteY9" fmla="*/ 136401 h 143954"/>
                <a:gd name="connsiteX10" fmla="*/ 35411 w 152402"/>
                <a:gd name="connsiteY10" fmla="*/ 144068 h 143954"/>
                <a:gd name="connsiteX11" fmla="*/ 76589 w 152402"/>
                <a:gd name="connsiteY11" fmla="*/ 143216 h 143954"/>
                <a:gd name="connsiteX12" fmla="*/ 117555 w 152402"/>
                <a:gd name="connsiteY12" fmla="*/ 144068 h 143954"/>
                <a:gd name="connsiteX13" fmla="*/ 117555 w 152402"/>
                <a:gd name="connsiteY13" fmla="*/ 136401 h 143954"/>
                <a:gd name="connsiteX14" fmla="*/ 108640 w 152402"/>
                <a:gd name="connsiteY14" fmla="*/ 136401 h 143954"/>
                <a:gd name="connsiteX15" fmla="*/ 86565 w 152402"/>
                <a:gd name="connsiteY15" fmla="*/ 126606 h 143954"/>
                <a:gd name="connsiteX16" fmla="*/ 86565 w 152402"/>
                <a:gd name="connsiteY16" fmla="*/ 16084 h 143954"/>
                <a:gd name="connsiteX17" fmla="*/ 91235 w 152402"/>
                <a:gd name="connsiteY17" fmla="*/ 7992 h 143954"/>
                <a:gd name="connsiteX18" fmla="*/ 103758 w 152402"/>
                <a:gd name="connsiteY18" fmla="*/ 7779 h 143954"/>
                <a:gd name="connsiteX19" fmla="*/ 132201 w 152402"/>
                <a:gd name="connsiteY19" fmla="*/ 12038 h 143954"/>
                <a:gd name="connsiteX20" fmla="*/ 143451 w 152402"/>
                <a:gd name="connsiteY20" fmla="*/ 32481 h 143954"/>
                <a:gd name="connsiteX21" fmla="*/ 145361 w 152402"/>
                <a:gd name="connsiteY21" fmla="*/ 49091 h 143954"/>
                <a:gd name="connsiteX22" fmla="*/ 152578 w 152402"/>
                <a:gd name="connsiteY22" fmla="*/ 49091 h 143954"/>
                <a:gd name="connsiteX23" fmla="*/ 148120 w 152402"/>
                <a:gd name="connsiteY23" fmla="*/ 113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120" y="113"/>
                  </a:moveTo>
                  <a:lnTo>
                    <a:pt x="4633" y="113"/>
                  </a:lnTo>
                  <a:lnTo>
                    <a:pt x="176" y="49091"/>
                  </a:lnTo>
                  <a:lnTo>
                    <a:pt x="7392" y="49091"/>
                  </a:lnTo>
                  <a:cubicBezTo>
                    <a:pt x="10364" y="12251"/>
                    <a:pt x="16519" y="7779"/>
                    <a:pt x="49207" y="7779"/>
                  </a:cubicBezTo>
                  <a:cubicBezTo>
                    <a:pt x="53453" y="7779"/>
                    <a:pt x="59608" y="7779"/>
                    <a:pt x="61731" y="7992"/>
                  </a:cubicBezTo>
                  <a:cubicBezTo>
                    <a:pt x="66400" y="8844"/>
                    <a:pt x="66400" y="11186"/>
                    <a:pt x="66400" y="16084"/>
                  </a:cubicBezTo>
                  <a:lnTo>
                    <a:pt x="66400" y="126606"/>
                  </a:lnTo>
                  <a:cubicBezTo>
                    <a:pt x="66400" y="133633"/>
                    <a:pt x="66400" y="136401"/>
                    <a:pt x="44325" y="136401"/>
                  </a:cubicBezTo>
                  <a:lnTo>
                    <a:pt x="35411" y="136401"/>
                  </a:lnTo>
                  <a:lnTo>
                    <a:pt x="35411" y="144068"/>
                  </a:lnTo>
                  <a:cubicBezTo>
                    <a:pt x="45811" y="143216"/>
                    <a:pt x="65551" y="143216"/>
                    <a:pt x="76589" y="143216"/>
                  </a:cubicBezTo>
                  <a:cubicBezTo>
                    <a:pt x="87626" y="143216"/>
                    <a:pt x="107154" y="143216"/>
                    <a:pt x="117555" y="144068"/>
                  </a:cubicBezTo>
                  <a:lnTo>
                    <a:pt x="117555" y="136401"/>
                  </a:lnTo>
                  <a:lnTo>
                    <a:pt x="108640" y="136401"/>
                  </a:lnTo>
                  <a:cubicBezTo>
                    <a:pt x="86565" y="136401"/>
                    <a:pt x="86565" y="133633"/>
                    <a:pt x="86565" y="126606"/>
                  </a:cubicBezTo>
                  <a:lnTo>
                    <a:pt x="86565" y="16084"/>
                  </a:lnTo>
                  <a:cubicBezTo>
                    <a:pt x="86565" y="11186"/>
                    <a:pt x="86565" y="8844"/>
                    <a:pt x="91235" y="7992"/>
                  </a:cubicBezTo>
                  <a:cubicBezTo>
                    <a:pt x="93357" y="7779"/>
                    <a:pt x="99513" y="7779"/>
                    <a:pt x="103758" y="7779"/>
                  </a:cubicBezTo>
                  <a:cubicBezTo>
                    <a:pt x="115645" y="7779"/>
                    <a:pt x="124772" y="7779"/>
                    <a:pt x="132201" y="12038"/>
                  </a:cubicBezTo>
                  <a:cubicBezTo>
                    <a:pt x="141753" y="17788"/>
                    <a:pt x="143238" y="31417"/>
                    <a:pt x="143451" y="32481"/>
                  </a:cubicBezTo>
                  <a:lnTo>
                    <a:pt x="145361" y="49091"/>
                  </a:lnTo>
                  <a:lnTo>
                    <a:pt x="152578" y="49091"/>
                  </a:lnTo>
                  <a:lnTo>
                    <a:pt x="148120" y="11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35">
              <a:extLst>
                <a:ext uri="{FF2B5EF4-FFF2-40B4-BE49-F238E27FC236}">
                  <a16:creationId xmlns:a16="http://schemas.microsoft.com/office/drawing/2014/main" id="{8FD38191-4E71-0AD2-AB66-CA88F35A91D3}"/>
                </a:ext>
              </a:extLst>
            </p:cNvPr>
            <p:cNvSpPr/>
            <p:nvPr>
              <p:custDataLst>
                <p:tags r:id="rId67"/>
              </p:custDataLst>
            </p:nvPr>
          </p:nvSpPr>
          <p:spPr>
            <a:xfrm>
              <a:off x="5944452" y="5107961"/>
              <a:ext cx="370262" cy="12167"/>
            </a:xfrm>
            <a:custGeom>
              <a:avLst/>
              <a:gdLst>
                <a:gd name="connsiteX0" fmla="*/ 0 w 370262"/>
                <a:gd name="connsiteY0" fmla="*/ 0 h 12167"/>
                <a:gd name="connsiteX1" fmla="*/ 370262 w 370262"/>
                <a:gd name="connsiteY1" fmla="*/ 0 h 12167"/>
                <a:gd name="connsiteX2" fmla="*/ 370262 w 370262"/>
                <a:gd name="connsiteY2" fmla="*/ 12168 h 12167"/>
                <a:gd name="connsiteX3" fmla="*/ 0 w 370262"/>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70262" h="12167">
                  <a:moveTo>
                    <a:pt x="0" y="0"/>
                  </a:moveTo>
                  <a:lnTo>
                    <a:pt x="370262" y="0"/>
                  </a:lnTo>
                  <a:lnTo>
                    <a:pt x="370262"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36">
              <a:extLst>
                <a:ext uri="{FF2B5EF4-FFF2-40B4-BE49-F238E27FC236}">
                  <a16:creationId xmlns:a16="http://schemas.microsoft.com/office/drawing/2014/main" id="{1DD91E57-36D5-9E6B-2A54-D42619395CFC}"/>
                </a:ext>
              </a:extLst>
            </p:cNvPr>
            <p:cNvSpPr/>
            <p:nvPr>
              <p:custDataLst>
                <p:tags r:id="rId68"/>
              </p:custDataLst>
            </p:nvPr>
          </p:nvSpPr>
          <p:spPr>
            <a:xfrm>
              <a:off x="5977365" y="5267659"/>
              <a:ext cx="146762" cy="134767"/>
            </a:xfrm>
            <a:custGeom>
              <a:avLst/>
              <a:gdLst>
                <a:gd name="connsiteX0" fmla="*/ 81132 w 146762"/>
                <a:gd name="connsiteY0" fmla="*/ 17769 h 134767"/>
                <a:gd name="connsiteX1" fmla="*/ 132074 w 146762"/>
                <a:gd name="connsiteY1" fmla="*/ 17769 h 134767"/>
                <a:gd name="connsiteX2" fmla="*/ 146933 w 146762"/>
                <a:gd name="connsiteY2" fmla="*/ 7426 h 134767"/>
                <a:gd name="connsiteX3" fmla="*/ 134803 w 146762"/>
                <a:gd name="connsiteY3" fmla="*/ 125 h 134767"/>
                <a:gd name="connsiteX4" fmla="*/ 49900 w 146762"/>
                <a:gd name="connsiteY4" fmla="*/ 125 h 134767"/>
                <a:gd name="connsiteX5" fmla="*/ 18667 w 146762"/>
                <a:gd name="connsiteY5" fmla="*/ 14423 h 134767"/>
                <a:gd name="connsiteX6" fmla="*/ 170 w 146762"/>
                <a:gd name="connsiteY6" fmla="*/ 41802 h 134767"/>
                <a:gd name="connsiteX7" fmla="*/ 3809 w 146762"/>
                <a:gd name="connsiteY7" fmla="*/ 44845 h 134767"/>
                <a:gd name="connsiteX8" fmla="*/ 8661 w 146762"/>
                <a:gd name="connsiteY8" fmla="*/ 41194 h 134767"/>
                <a:gd name="connsiteX9" fmla="*/ 47171 w 146762"/>
                <a:gd name="connsiteY9" fmla="*/ 17769 h 134767"/>
                <a:gd name="connsiteX10" fmla="*/ 72339 w 146762"/>
                <a:gd name="connsiteY10" fmla="*/ 17769 h 134767"/>
                <a:gd name="connsiteX11" fmla="*/ 42622 w 146762"/>
                <a:gd name="connsiteY11" fmla="*/ 115423 h 134767"/>
                <a:gd name="connsiteX12" fmla="*/ 39590 w 146762"/>
                <a:gd name="connsiteY12" fmla="*/ 126679 h 134767"/>
                <a:gd name="connsiteX13" fmla="*/ 48384 w 146762"/>
                <a:gd name="connsiteY13" fmla="*/ 134892 h 134767"/>
                <a:gd name="connsiteX14" fmla="*/ 60816 w 146762"/>
                <a:gd name="connsiteY14" fmla="*/ 121811 h 134767"/>
                <a:gd name="connsiteX15" fmla="*/ 81132 w 146762"/>
                <a:gd name="connsiteY15" fmla="*/ 17769 h 13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762" h="134767">
                  <a:moveTo>
                    <a:pt x="81132" y="17769"/>
                  </a:moveTo>
                  <a:lnTo>
                    <a:pt x="132074" y="17769"/>
                  </a:lnTo>
                  <a:cubicBezTo>
                    <a:pt x="136016" y="17769"/>
                    <a:pt x="146933" y="17769"/>
                    <a:pt x="146933" y="7426"/>
                  </a:cubicBezTo>
                  <a:cubicBezTo>
                    <a:pt x="146933" y="125"/>
                    <a:pt x="140565" y="125"/>
                    <a:pt x="134803" y="125"/>
                  </a:cubicBezTo>
                  <a:lnTo>
                    <a:pt x="49900" y="125"/>
                  </a:lnTo>
                  <a:cubicBezTo>
                    <a:pt x="43835" y="125"/>
                    <a:pt x="32009" y="125"/>
                    <a:pt x="18667" y="14423"/>
                  </a:cubicBezTo>
                  <a:cubicBezTo>
                    <a:pt x="8661" y="25375"/>
                    <a:pt x="170" y="39977"/>
                    <a:pt x="170" y="41802"/>
                  </a:cubicBezTo>
                  <a:cubicBezTo>
                    <a:pt x="170" y="42107"/>
                    <a:pt x="170" y="44845"/>
                    <a:pt x="3809" y="44845"/>
                  </a:cubicBezTo>
                  <a:cubicBezTo>
                    <a:pt x="6235" y="44845"/>
                    <a:pt x="6841" y="43628"/>
                    <a:pt x="8661" y="41194"/>
                  </a:cubicBezTo>
                  <a:cubicBezTo>
                    <a:pt x="23519" y="17769"/>
                    <a:pt x="40803" y="17769"/>
                    <a:pt x="47171" y="17769"/>
                  </a:cubicBezTo>
                  <a:lnTo>
                    <a:pt x="72339" y="17769"/>
                  </a:lnTo>
                  <a:lnTo>
                    <a:pt x="42622" y="115423"/>
                  </a:lnTo>
                  <a:cubicBezTo>
                    <a:pt x="41409" y="119073"/>
                    <a:pt x="39590" y="125462"/>
                    <a:pt x="39590" y="126679"/>
                  </a:cubicBezTo>
                  <a:cubicBezTo>
                    <a:pt x="39590" y="130025"/>
                    <a:pt x="41713" y="134892"/>
                    <a:pt x="48384" y="134892"/>
                  </a:cubicBezTo>
                  <a:cubicBezTo>
                    <a:pt x="58390" y="134892"/>
                    <a:pt x="59906" y="126374"/>
                    <a:pt x="60816" y="121811"/>
                  </a:cubicBezTo>
                  <a:lnTo>
                    <a:pt x="81132" y="1776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37">
              <a:extLst>
                <a:ext uri="{FF2B5EF4-FFF2-40B4-BE49-F238E27FC236}">
                  <a16:creationId xmlns:a16="http://schemas.microsoft.com/office/drawing/2014/main" id="{BF4600C2-6220-AD35-6356-D27AE9DB1857}"/>
                </a:ext>
              </a:extLst>
            </p:cNvPr>
            <p:cNvSpPr/>
            <p:nvPr>
              <p:custDataLst>
                <p:tags r:id="rId69"/>
              </p:custDataLst>
            </p:nvPr>
          </p:nvSpPr>
          <p:spPr>
            <a:xfrm>
              <a:off x="6111924" y="5300453"/>
              <a:ext cx="152402" cy="143954"/>
            </a:xfrm>
            <a:custGeom>
              <a:avLst/>
              <a:gdLst>
                <a:gd name="connsiteX0" fmla="*/ 148120 w 152402"/>
                <a:gd name="connsiteY0" fmla="*/ 126 h 143954"/>
                <a:gd name="connsiteX1" fmla="*/ 4632 w 152402"/>
                <a:gd name="connsiteY1" fmla="*/ 126 h 143954"/>
                <a:gd name="connsiteX2" fmla="*/ 175 w 152402"/>
                <a:gd name="connsiteY2" fmla="*/ 49105 h 143954"/>
                <a:gd name="connsiteX3" fmla="*/ 7392 w 152402"/>
                <a:gd name="connsiteY3" fmla="*/ 49105 h 143954"/>
                <a:gd name="connsiteX4" fmla="*/ 49207 w 152402"/>
                <a:gd name="connsiteY4" fmla="*/ 7793 h 143954"/>
                <a:gd name="connsiteX5" fmla="*/ 61730 w 152402"/>
                <a:gd name="connsiteY5" fmla="*/ 8005 h 143954"/>
                <a:gd name="connsiteX6" fmla="*/ 66400 w 152402"/>
                <a:gd name="connsiteY6" fmla="*/ 16098 h 143954"/>
                <a:gd name="connsiteX7" fmla="*/ 66400 w 152402"/>
                <a:gd name="connsiteY7" fmla="*/ 126619 h 143954"/>
                <a:gd name="connsiteX8" fmla="*/ 44325 w 152402"/>
                <a:gd name="connsiteY8" fmla="*/ 136415 h 143954"/>
                <a:gd name="connsiteX9" fmla="*/ 35410 w 152402"/>
                <a:gd name="connsiteY9" fmla="*/ 136415 h 143954"/>
                <a:gd name="connsiteX10" fmla="*/ 35410 w 152402"/>
                <a:gd name="connsiteY10" fmla="*/ 144081 h 143954"/>
                <a:gd name="connsiteX11" fmla="*/ 76588 w 152402"/>
                <a:gd name="connsiteY11" fmla="*/ 143229 h 143954"/>
                <a:gd name="connsiteX12" fmla="*/ 117554 w 152402"/>
                <a:gd name="connsiteY12" fmla="*/ 144081 h 143954"/>
                <a:gd name="connsiteX13" fmla="*/ 117554 w 152402"/>
                <a:gd name="connsiteY13" fmla="*/ 136415 h 143954"/>
                <a:gd name="connsiteX14" fmla="*/ 108639 w 152402"/>
                <a:gd name="connsiteY14" fmla="*/ 136415 h 143954"/>
                <a:gd name="connsiteX15" fmla="*/ 86564 w 152402"/>
                <a:gd name="connsiteY15" fmla="*/ 126619 h 143954"/>
                <a:gd name="connsiteX16" fmla="*/ 86564 w 152402"/>
                <a:gd name="connsiteY16" fmla="*/ 16098 h 143954"/>
                <a:gd name="connsiteX17" fmla="*/ 91234 w 152402"/>
                <a:gd name="connsiteY17" fmla="*/ 8005 h 143954"/>
                <a:gd name="connsiteX18" fmla="*/ 103757 w 152402"/>
                <a:gd name="connsiteY18" fmla="*/ 7793 h 143954"/>
                <a:gd name="connsiteX19" fmla="*/ 132200 w 152402"/>
                <a:gd name="connsiteY19" fmla="*/ 12052 h 143954"/>
                <a:gd name="connsiteX20" fmla="*/ 143450 w 152402"/>
                <a:gd name="connsiteY20" fmla="*/ 32495 h 143954"/>
                <a:gd name="connsiteX21" fmla="*/ 145360 w 152402"/>
                <a:gd name="connsiteY21" fmla="*/ 49105 h 143954"/>
                <a:gd name="connsiteX22" fmla="*/ 152577 w 152402"/>
                <a:gd name="connsiteY22" fmla="*/ 49105 h 143954"/>
                <a:gd name="connsiteX23" fmla="*/ 148120 w 152402"/>
                <a:gd name="connsiteY23" fmla="*/ 126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120" y="126"/>
                  </a:moveTo>
                  <a:lnTo>
                    <a:pt x="4632" y="126"/>
                  </a:lnTo>
                  <a:lnTo>
                    <a:pt x="175" y="49105"/>
                  </a:lnTo>
                  <a:lnTo>
                    <a:pt x="7392" y="49105"/>
                  </a:lnTo>
                  <a:cubicBezTo>
                    <a:pt x="10363" y="12265"/>
                    <a:pt x="16519" y="7793"/>
                    <a:pt x="49207" y="7793"/>
                  </a:cubicBezTo>
                  <a:cubicBezTo>
                    <a:pt x="53452" y="7793"/>
                    <a:pt x="59607" y="7793"/>
                    <a:pt x="61730" y="8005"/>
                  </a:cubicBezTo>
                  <a:cubicBezTo>
                    <a:pt x="66400" y="8857"/>
                    <a:pt x="66400" y="11200"/>
                    <a:pt x="66400" y="16098"/>
                  </a:cubicBezTo>
                  <a:lnTo>
                    <a:pt x="66400" y="126619"/>
                  </a:lnTo>
                  <a:cubicBezTo>
                    <a:pt x="66400" y="133647"/>
                    <a:pt x="66400" y="136415"/>
                    <a:pt x="44325" y="136415"/>
                  </a:cubicBezTo>
                  <a:lnTo>
                    <a:pt x="35410" y="136415"/>
                  </a:lnTo>
                  <a:lnTo>
                    <a:pt x="35410" y="144081"/>
                  </a:lnTo>
                  <a:cubicBezTo>
                    <a:pt x="45810" y="143229"/>
                    <a:pt x="65551" y="143229"/>
                    <a:pt x="76588" y="143229"/>
                  </a:cubicBezTo>
                  <a:cubicBezTo>
                    <a:pt x="87626" y="143229"/>
                    <a:pt x="107153" y="143229"/>
                    <a:pt x="117554" y="144081"/>
                  </a:cubicBezTo>
                  <a:lnTo>
                    <a:pt x="117554" y="136415"/>
                  </a:lnTo>
                  <a:lnTo>
                    <a:pt x="108639" y="136415"/>
                  </a:lnTo>
                  <a:cubicBezTo>
                    <a:pt x="86564" y="136415"/>
                    <a:pt x="86564" y="133647"/>
                    <a:pt x="86564" y="126619"/>
                  </a:cubicBezTo>
                  <a:lnTo>
                    <a:pt x="86564" y="16098"/>
                  </a:lnTo>
                  <a:cubicBezTo>
                    <a:pt x="86564" y="11200"/>
                    <a:pt x="86564" y="8857"/>
                    <a:pt x="91234" y="8005"/>
                  </a:cubicBezTo>
                  <a:cubicBezTo>
                    <a:pt x="93357" y="7793"/>
                    <a:pt x="99512" y="7793"/>
                    <a:pt x="103757" y="7793"/>
                  </a:cubicBezTo>
                  <a:cubicBezTo>
                    <a:pt x="115644" y="7793"/>
                    <a:pt x="124771" y="7793"/>
                    <a:pt x="132200" y="12052"/>
                  </a:cubicBezTo>
                  <a:cubicBezTo>
                    <a:pt x="141752" y="17801"/>
                    <a:pt x="143238" y="31430"/>
                    <a:pt x="143450" y="32495"/>
                  </a:cubicBezTo>
                  <a:lnTo>
                    <a:pt x="145360" y="49105"/>
                  </a:lnTo>
                  <a:lnTo>
                    <a:pt x="152577" y="49105"/>
                  </a:lnTo>
                  <a:lnTo>
                    <a:pt x="148120" y="12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38">
              <a:extLst>
                <a:ext uri="{FF2B5EF4-FFF2-40B4-BE49-F238E27FC236}">
                  <a16:creationId xmlns:a16="http://schemas.microsoft.com/office/drawing/2014/main" id="{4CAC0B74-DBB2-B1BE-BCEF-EF2B4582FDAA}"/>
                </a:ext>
              </a:extLst>
            </p:cNvPr>
            <p:cNvSpPr/>
            <p:nvPr>
              <p:custDataLst>
                <p:tags r:id="rId70"/>
              </p:custDataLst>
            </p:nvPr>
          </p:nvSpPr>
          <p:spPr>
            <a:xfrm>
              <a:off x="6418620" y="4776024"/>
              <a:ext cx="268963" cy="675967"/>
            </a:xfrm>
            <a:custGeom>
              <a:avLst/>
              <a:gdLst>
                <a:gd name="connsiteX0" fmla="*/ 14739 w 268963"/>
                <a:gd name="connsiteY0" fmla="*/ 662382 h 675967"/>
                <a:gd name="connsiteX1" fmla="*/ 29598 w 268963"/>
                <a:gd name="connsiteY1" fmla="*/ 647475 h 675967"/>
                <a:gd name="connsiteX2" fmla="*/ 15043 w 268963"/>
                <a:gd name="connsiteY2" fmla="*/ 632569 h 675967"/>
                <a:gd name="connsiteX3" fmla="*/ 185 w 268963"/>
                <a:gd name="connsiteY3" fmla="*/ 647780 h 675967"/>
                <a:gd name="connsiteX4" fmla="*/ 33843 w 268963"/>
                <a:gd name="connsiteY4" fmla="*/ 676072 h 675967"/>
                <a:gd name="connsiteX5" fmla="*/ 118747 w 268963"/>
                <a:gd name="connsiteY5" fmla="*/ 516663 h 675967"/>
                <a:gd name="connsiteX6" fmla="*/ 178179 w 268963"/>
                <a:gd name="connsiteY6" fmla="*/ 225832 h 675967"/>
                <a:gd name="connsiteX7" fmla="*/ 210928 w 268963"/>
                <a:gd name="connsiteY7" fmla="*/ 60948 h 675967"/>
                <a:gd name="connsiteX8" fmla="*/ 236702 w 268963"/>
                <a:gd name="connsiteY8" fmla="*/ 6797 h 675967"/>
                <a:gd name="connsiteX9" fmla="*/ 254896 w 268963"/>
                <a:gd name="connsiteY9" fmla="*/ 13794 h 675967"/>
                <a:gd name="connsiteX10" fmla="*/ 239735 w 268963"/>
                <a:gd name="connsiteY10" fmla="*/ 28701 h 675967"/>
                <a:gd name="connsiteX11" fmla="*/ 254289 w 268963"/>
                <a:gd name="connsiteY11" fmla="*/ 43607 h 675967"/>
                <a:gd name="connsiteX12" fmla="*/ 269148 w 268963"/>
                <a:gd name="connsiteY12" fmla="*/ 28396 h 675967"/>
                <a:gd name="connsiteX13" fmla="*/ 236096 w 268963"/>
                <a:gd name="connsiteY13" fmla="*/ 104 h 675967"/>
                <a:gd name="connsiteX14" fmla="*/ 179392 w 268963"/>
                <a:gd name="connsiteY14" fmla="*/ 95324 h 675967"/>
                <a:gd name="connsiteX15" fmla="*/ 103888 w 268963"/>
                <a:gd name="connsiteY15" fmla="*/ 450344 h 675967"/>
                <a:gd name="connsiteX16" fmla="*/ 77204 w 268963"/>
                <a:gd name="connsiteY16" fmla="*/ 589979 h 675967"/>
                <a:gd name="connsiteX17" fmla="*/ 33236 w 268963"/>
                <a:gd name="connsiteY17" fmla="*/ 669379 h 675967"/>
                <a:gd name="connsiteX18" fmla="*/ 14739 w 268963"/>
                <a:gd name="connsiteY18" fmla="*/ 662382 h 67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63" h="675967">
                  <a:moveTo>
                    <a:pt x="14739" y="662382"/>
                  </a:moveTo>
                  <a:cubicBezTo>
                    <a:pt x="24443" y="661774"/>
                    <a:pt x="29598" y="655081"/>
                    <a:pt x="29598" y="647475"/>
                  </a:cubicBezTo>
                  <a:cubicBezTo>
                    <a:pt x="29598" y="637436"/>
                    <a:pt x="22017" y="632569"/>
                    <a:pt x="15043" y="632569"/>
                  </a:cubicBezTo>
                  <a:cubicBezTo>
                    <a:pt x="7765" y="632569"/>
                    <a:pt x="185" y="637132"/>
                    <a:pt x="185" y="647780"/>
                  </a:cubicBezTo>
                  <a:cubicBezTo>
                    <a:pt x="185" y="663295"/>
                    <a:pt x="15346" y="676072"/>
                    <a:pt x="33843" y="676072"/>
                  </a:cubicBezTo>
                  <a:cubicBezTo>
                    <a:pt x="79933" y="676072"/>
                    <a:pt x="97217" y="604885"/>
                    <a:pt x="118747" y="516663"/>
                  </a:cubicBezTo>
                  <a:cubicBezTo>
                    <a:pt x="142095" y="420531"/>
                    <a:pt x="161805" y="323486"/>
                    <a:pt x="178179" y="225832"/>
                  </a:cubicBezTo>
                  <a:cubicBezTo>
                    <a:pt x="189399" y="161035"/>
                    <a:pt x="200618" y="100191"/>
                    <a:pt x="210928" y="60948"/>
                  </a:cubicBezTo>
                  <a:cubicBezTo>
                    <a:pt x="214567" y="46041"/>
                    <a:pt x="224876" y="6797"/>
                    <a:pt x="236702" y="6797"/>
                  </a:cubicBezTo>
                  <a:cubicBezTo>
                    <a:pt x="246102" y="6797"/>
                    <a:pt x="253683" y="12577"/>
                    <a:pt x="254896" y="13794"/>
                  </a:cubicBezTo>
                  <a:cubicBezTo>
                    <a:pt x="244889" y="14403"/>
                    <a:pt x="239735" y="21095"/>
                    <a:pt x="239735" y="28701"/>
                  </a:cubicBezTo>
                  <a:cubicBezTo>
                    <a:pt x="239735" y="38740"/>
                    <a:pt x="247315" y="43607"/>
                    <a:pt x="254289" y="43607"/>
                  </a:cubicBezTo>
                  <a:cubicBezTo>
                    <a:pt x="261567" y="43607"/>
                    <a:pt x="269148" y="39044"/>
                    <a:pt x="269148" y="28396"/>
                  </a:cubicBezTo>
                  <a:cubicBezTo>
                    <a:pt x="269148" y="11969"/>
                    <a:pt x="252773" y="104"/>
                    <a:pt x="236096" y="104"/>
                  </a:cubicBezTo>
                  <a:cubicBezTo>
                    <a:pt x="213050" y="104"/>
                    <a:pt x="196070" y="33264"/>
                    <a:pt x="179392" y="95324"/>
                  </a:cubicBezTo>
                  <a:cubicBezTo>
                    <a:pt x="178482" y="98670"/>
                    <a:pt x="137243" y="251387"/>
                    <a:pt x="103888" y="450344"/>
                  </a:cubicBezTo>
                  <a:cubicBezTo>
                    <a:pt x="96005" y="496889"/>
                    <a:pt x="87211" y="547693"/>
                    <a:pt x="77204" y="589979"/>
                  </a:cubicBezTo>
                  <a:cubicBezTo>
                    <a:pt x="71746" y="612186"/>
                    <a:pt x="57798" y="669379"/>
                    <a:pt x="33236" y="669379"/>
                  </a:cubicBezTo>
                  <a:cubicBezTo>
                    <a:pt x="22320" y="669379"/>
                    <a:pt x="15043" y="662382"/>
                    <a:pt x="14739" y="66238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39">
              <a:extLst>
                <a:ext uri="{FF2B5EF4-FFF2-40B4-BE49-F238E27FC236}">
                  <a16:creationId xmlns:a16="http://schemas.microsoft.com/office/drawing/2014/main" id="{F6DACDF6-FE39-834F-B200-DD716E221EAB}"/>
                </a:ext>
              </a:extLst>
            </p:cNvPr>
            <p:cNvSpPr/>
            <p:nvPr>
              <p:custDataLst>
                <p:tags r:id="rId71"/>
              </p:custDataLst>
            </p:nvPr>
          </p:nvSpPr>
          <p:spPr>
            <a:xfrm>
              <a:off x="6721423" y="4705787"/>
              <a:ext cx="231999" cy="149704"/>
            </a:xfrm>
            <a:custGeom>
              <a:avLst/>
              <a:gdLst>
                <a:gd name="connsiteX0" fmla="*/ 203539 w 231999"/>
                <a:gd name="connsiteY0" fmla="*/ 25235 h 149704"/>
                <a:gd name="connsiteX1" fmla="*/ 207360 w 231999"/>
                <a:gd name="connsiteY1" fmla="*/ 19698 h 149704"/>
                <a:gd name="connsiteX2" fmla="*/ 227312 w 231999"/>
                <a:gd name="connsiteY2" fmla="*/ 7773 h 149704"/>
                <a:gd name="connsiteX3" fmla="*/ 232194 w 231999"/>
                <a:gd name="connsiteY3" fmla="*/ 3088 h 149704"/>
                <a:gd name="connsiteX4" fmla="*/ 229222 w 231999"/>
                <a:gd name="connsiteY4" fmla="*/ 107 h 149704"/>
                <a:gd name="connsiteX5" fmla="*/ 213091 w 231999"/>
                <a:gd name="connsiteY5" fmla="*/ 959 h 149704"/>
                <a:gd name="connsiteX6" fmla="*/ 189530 w 231999"/>
                <a:gd name="connsiteY6" fmla="*/ 107 h 149704"/>
                <a:gd name="connsiteX7" fmla="*/ 185073 w 231999"/>
                <a:gd name="connsiteY7" fmla="*/ 4792 h 149704"/>
                <a:gd name="connsiteX8" fmla="*/ 188893 w 231999"/>
                <a:gd name="connsiteY8" fmla="*/ 7773 h 149704"/>
                <a:gd name="connsiteX9" fmla="*/ 200567 w 231999"/>
                <a:gd name="connsiteY9" fmla="*/ 15226 h 149704"/>
                <a:gd name="connsiteX10" fmla="*/ 197384 w 231999"/>
                <a:gd name="connsiteY10" fmla="*/ 22893 h 149704"/>
                <a:gd name="connsiteX11" fmla="*/ 137526 w 231999"/>
                <a:gd name="connsiteY11" fmla="*/ 121489 h 149704"/>
                <a:gd name="connsiteX12" fmla="*/ 125852 w 231999"/>
                <a:gd name="connsiteY12" fmla="*/ 13949 h 149704"/>
                <a:gd name="connsiteX13" fmla="*/ 140710 w 231999"/>
                <a:gd name="connsiteY13" fmla="*/ 7773 h 149704"/>
                <a:gd name="connsiteX14" fmla="*/ 146441 w 231999"/>
                <a:gd name="connsiteY14" fmla="*/ 3088 h 149704"/>
                <a:gd name="connsiteX15" fmla="*/ 142833 w 231999"/>
                <a:gd name="connsiteY15" fmla="*/ 107 h 149704"/>
                <a:gd name="connsiteX16" fmla="*/ 129673 w 231999"/>
                <a:gd name="connsiteY16" fmla="*/ 746 h 149704"/>
                <a:gd name="connsiteX17" fmla="*/ 115664 w 231999"/>
                <a:gd name="connsiteY17" fmla="*/ 959 h 149704"/>
                <a:gd name="connsiteX18" fmla="*/ 93376 w 231999"/>
                <a:gd name="connsiteY18" fmla="*/ 107 h 149704"/>
                <a:gd name="connsiteX19" fmla="*/ 89131 w 231999"/>
                <a:gd name="connsiteY19" fmla="*/ 4792 h 149704"/>
                <a:gd name="connsiteX20" fmla="*/ 94650 w 231999"/>
                <a:gd name="connsiteY20" fmla="*/ 7773 h 149704"/>
                <a:gd name="connsiteX21" fmla="*/ 105475 w 231999"/>
                <a:gd name="connsiteY21" fmla="*/ 11393 h 149704"/>
                <a:gd name="connsiteX22" fmla="*/ 106961 w 231999"/>
                <a:gd name="connsiteY22" fmla="*/ 25235 h 149704"/>
                <a:gd name="connsiteX23" fmla="*/ 48590 w 231999"/>
                <a:gd name="connsiteY23" fmla="*/ 121489 h 149704"/>
                <a:gd name="connsiteX24" fmla="*/ 37340 w 231999"/>
                <a:gd name="connsiteY24" fmla="*/ 17143 h 149704"/>
                <a:gd name="connsiteX25" fmla="*/ 36915 w 231999"/>
                <a:gd name="connsiteY25" fmla="*/ 13949 h 149704"/>
                <a:gd name="connsiteX26" fmla="*/ 51774 w 231999"/>
                <a:gd name="connsiteY26" fmla="*/ 7773 h 149704"/>
                <a:gd name="connsiteX27" fmla="*/ 57505 w 231999"/>
                <a:gd name="connsiteY27" fmla="*/ 3088 h 149704"/>
                <a:gd name="connsiteX28" fmla="*/ 54108 w 231999"/>
                <a:gd name="connsiteY28" fmla="*/ 107 h 149704"/>
                <a:gd name="connsiteX29" fmla="*/ 26727 w 231999"/>
                <a:gd name="connsiteY29" fmla="*/ 959 h 149704"/>
                <a:gd name="connsiteX30" fmla="*/ 4440 w 231999"/>
                <a:gd name="connsiteY30" fmla="*/ 107 h 149704"/>
                <a:gd name="connsiteX31" fmla="*/ 195 w 231999"/>
                <a:gd name="connsiteY31" fmla="*/ 4579 h 149704"/>
                <a:gd name="connsiteX32" fmla="*/ 6138 w 231999"/>
                <a:gd name="connsiteY32" fmla="*/ 7773 h 149704"/>
                <a:gd name="connsiteX33" fmla="*/ 16751 w 231999"/>
                <a:gd name="connsiteY33" fmla="*/ 14375 h 149704"/>
                <a:gd name="connsiteX34" fmla="*/ 30972 w 231999"/>
                <a:gd name="connsiteY34" fmla="*/ 144062 h 149704"/>
                <a:gd name="connsiteX35" fmla="*/ 35430 w 231999"/>
                <a:gd name="connsiteY35" fmla="*/ 149811 h 149704"/>
                <a:gd name="connsiteX36" fmla="*/ 41797 w 231999"/>
                <a:gd name="connsiteY36" fmla="*/ 145552 h 149704"/>
                <a:gd name="connsiteX37" fmla="*/ 108022 w 231999"/>
                <a:gd name="connsiteY37" fmla="*/ 36096 h 149704"/>
                <a:gd name="connsiteX38" fmla="*/ 119697 w 231999"/>
                <a:gd name="connsiteY38" fmla="*/ 144275 h 149704"/>
                <a:gd name="connsiteX39" fmla="*/ 124366 w 231999"/>
                <a:gd name="connsiteY39" fmla="*/ 149811 h 149704"/>
                <a:gd name="connsiteX40" fmla="*/ 130734 w 231999"/>
                <a:gd name="connsiteY40" fmla="*/ 145339 h 149704"/>
                <a:gd name="connsiteX41" fmla="*/ 203539 w 231999"/>
                <a:gd name="connsiteY41" fmla="*/ 25235 h 1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1999" h="149704">
                  <a:moveTo>
                    <a:pt x="203539" y="25235"/>
                  </a:moveTo>
                  <a:lnTo>
                    <a:pt x="207360" y="19698"/>
                  </a:lnTo>
                  <a:cubicBezTo>
                    <a:pt x="211817" y="13949"/>
                    <a:pt x="216911" y="8625"/>
                    <a:pt x="227312" y="7773"/>
                  </a:cubicBezTo>
                  <a:cubicBezTo>
                    <a:pt x="229647" y="7560"/>
                    <a:pt x="232194" y="7347"/>
                    <a:pt x="232194" y="3088"/>
                  </a:cubicBezTo>
                  <a:cubicBezTo>
                    <a:pt x="232194" y="1598"/>
                    <a:pt x="230921" y="107"/>
                    <a:pt x="229222" y="107"/>
                  </a:cubicBezTo>
                  <a:cubicBezTo>
                    <a:pt x="224340" y="107"/>
                    <a:pt x="218185" y="959"/>
                    <a:pt x="213091" y="959"/>
                  </a:cubicBezTo>
                  <a:cubicBezTo>
                    <a:pt x="205662" y="959"/>
                    <a:pt x="196535" y="107"/>
                    <a:pt x="189530" y="107"/>
                  </a:cubicBezTo>
                  <a:cubicBezTo>
                    <a:pt x="188469" y="107"/>
                    <a:pt x="185073" y="107"/>
                    <a:pt x="185073" y="4792"/>
                  </a:cubicBezTo>
                  <a:cubicBezTo>
                    <a:pt x="185073" y="7560"/>
                    <a:pt x="188044" y="7773"/>
                    <a:pt x="188893" y="7773"/>
                  </a:cubicBezTo>
                  <a:cubicBezTo>
                    <a:pt x="193563" y="7986"/>
                    <a:pt x="200567" y="9264"/>
                    <a:pt x="200567" y="15226"/>
                  </a:cubicBezTo>
                  <a:cubicBezTo>
                    <a:pt x="200567" y="17569"/>
                    <a:pt x="198233" y="21402"/>
                    <a:pt x="197384" y="22893"/>
                  </a:cubicBezTo>
                  <a:lnTo>
                    <a:pt x="137526" y="121489"/>
                  </a:lnTo>
                  <a:lnTo>
                    <a:pt x="125852" y="13949"/>
                  </a:lnTo>
                  <a:cubicBezTo>
                    <a:pt x="125852" y="7986"/>
                    <a:pt x="138163" y="7773"/>
                    <a:pt x="140710" y="7773"/>
                  </a:cubicBezTo>
                  <a:cubicBezTo>
                    <a:pt x="143470" y="7773"/>
                    <a:pt x="146441" y="7773"/>
                    <a:pt x="146441" y="3088"/>
                  </a:cubicBezTo>
                  <a:cubicBezTo>
                    <a:pt x="146441" y="2875"/>
                    <a:pt x="146229" y="107"/>
                    <a:pt x="142833" y="107"/>
                  </a:cubicBezTo>
                  <a:cubicBezTo>
                    <a:pt x="138800" y="107"/>
                    <a:pt x="133706" y="533"/>
                    <a:pt x="129673" y="746"/>
                  </a:cubicBezTo>
                  <a:cubicBezTo>
                    <a:pt x="125428" y="959"/>
                    <a:pt x="119909" y="959"/>
                    <a:pt x="115664" y="959"/>
                  </a:cubicBezTo>
                  <a:cubicBezTo>
                    <a:pt x="110782" y="959"/>
                    <a:pt x="98258" y="107"/>
                    <a:pt x="93376" y="107"/>
                  </a:cubicBezTo>
                  <a:cubicBezTo>
                    <a:pt x="92315" y="107"/>
                    <a:pt x="89131" y="107"/>
                    <a:pt x="89131" y="4792"/>
                  </a:cubicBezTo>
                  <a:cubicBezTo>
                    <a:pt x="89131" y="7773"/>
                    <a:pt x="91891" y="7773"/>
                    <a:pt x="94650" y="7773"/>
                  </a:cubicBezTo>
                  <a:cubicBezTo>
                    <a:pt x="103777" y="7773"/>
                    <a:pt x="104838" y="9264"/>
                    <a:pt x="105475" y="11393"/>
                  </a:cubicBezTo>
                  <a:cubicBezTo>
                    <a:pt x="105687" y="12671"/>
                    <a:pt x="106112" y="18634"/>
                    <a:pt x="106961" y="25235"/>
                  </a:cubicBezTo>
                  <a:lnTo>
                    <a:pt x="48590" y="121489"/>
                  </a:lnTo>
                  <a:lnTo>
                    <a:pt x="37340" y="17143"/>
                  </a:lnTo>
                  <a:cubicBezTo>
                    <a:pt x="37340" y="16291"/>
                    <a:pt x="36915" y="14162"/>
                    <a:pt x="36915" y="13949"/>
                  </a:cubicBezTo>
                  <a:cubicBezTo>
                    <a:pt x="36915" y="7773"/>
                    <a:pt x="50075" y="7773"/>
                    <a:pt x="51774" y="7773"/>
                  </a:cubicBezTo>
                  <a:cubicBezTo>
                    <a:pt x="54533" y="7773"/>
                    <a:pt x="57505" y="7773"/>
                    <a:pt x="57505" y="3088"/>
                  </a:cubicBezTo>
                  <a:cubicBezTo>
                    <a:pt x="57505" y="2236"/>
                    <a:pt x="56868" y="107"/>
                    <a:pt x="54108" y="107"/>
                  </a:cubicBezTo>
                  <a:cubicBezTo>
                    <a:pt x="47953" y="107"/>
                    <a:pt x="32882" y="959"/>
                    <a:pt x="26727" y="959"/>
                  </a:cubicBezTo>
                  <a:cubicBezTo>
                    <a:pt x="19722" y="959"/>
                    <a:pt x="10808" y="107"/>
                    <a:pt x="4440" y="107"/>
                  </a:cubicBezTo>
                  <a:cubicBezTo>
                    <a:pt x="2317" y="107"/>
                    <a:pt x="195" y="959"/>
                    <a:pt x="195" y="4579"/>
                  </a:cubicBezTo>
                  <a:cubicBezTo>
                    <a:pt x="195" y="7773"/>
                    <a:pt x="2742" y="7773"/>
                    <a:pt x="6138" y="7773"/>
                  </a:cubicBezTo>
                  <a:cubicBezTo>
                    <a:pt x="16114" y="7773"/>
                    <a:pt x="16114" y="9051"/>
                    <a:pt x="16751" y="14375"/>
                  </a:cubicBezTo>
                  <a:lnTo>
                    <a:pt x="30972" y="144062"/>
                  </a:lnTo>
                  <a:cubicBezTo>
                    <a:pt x="31397" y="148321"/>
                    <a:pt x="31609" y="149811"/>
                    <a:pt x="35430" y="149811"/>
                  </a:cubicBezTo>
                  <a:cubicBezTo>
                    <a:pt x="39038" y="149811"/>
                    <a:pt x="40524" y="147895"/>
                    <a:pt x="41797" y="145552"/>
                  </a:cubicBezTo>
                  <a:lnTo>
                    <a:pt x="108022" y="36096"/>
                  </a:lnTo>
                  <a:lnTo>
                    <a:pt x="119697" y="144275"/>
                  </a:lnTo>
                  <a:cubicBezTo>
                    <a:pt x="120121" y="148747"/>
                    <a:pt x="121182" y="149811"/>
                    <a:pt x="124366" y="149811"/>
                  </a:cubicBezTo>
                  <a:cubicBezTo>
                    <a:pt x="127975" y="149811"/>
                    <a:pt x="129248" y="147895"/>
                    <a:pt x="130734" y="145339"/>
                  </a:cubicBezTo>
                  <a:lnTo>
                    <a:pt x="203539" y="2523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40">
              <a:extLst>
                <a:ext uri="{FF2B5EF4-FFF2-40B4-BE49-F238E27FC236}">
                  <a16:creationId xmlns:a16="http://schemas.microsoft.com/office/drawing/2014/main" id="{ECF363D6-0991-7FD2-CE5E-8CBBF982AB7A}"/>
                </a:ext>
              </a:extLst>
            </p:cNvPr>
            <p:cNvSpPr/>
            <p:nvPr>
              <p:custDataLst>
                <p:tags r:id="rId72"/>
              </p:custDataLst>
            </p:nvPr>
          </p:nvSpPr>
          <p:spPr>
            <a:xfrm>
              <a:off x="6945353" y="4814422"/>
              <a:ext cx="143881" cy="67231"/>
            </a:xfrm>
            <a:custGeom>
              <a:avLst/>
              <a:gdLst>
                <a:gd name="connsiteX0" fmla="*/ 131500 w 143881"/>
                <a:gd name="connsiteY0" fmla="*/ 21403 h 67231"/>
                <a:gd name="connsiteX1" fmla="*/ 105877 w 143881"/>
                <a:gd name="connsiteY1" fmla="*/ 108 h 67231"/>
                <a:gd name="connsiteX2" fmla="*/ 78132 w 143881"/>
                <a:gd name="connsiteY2" fmla="*/ 14254 h 67231"/>
                <a:gd name="connsiteX3" fmla="*/ 53267 w 143881"/>
                <a:gd name="connsiteY3" fmla="*/ 108 h 67231"/>
                <a:gd name="connsiteX4" fmla="*/ 25067 w 143881"/>
                <a:gd name="connsiteY4" fmla="*/ 15014 h 67231"/>
                <a:gd name="connsiteX5" fmla="*/ 25067 w 143881"/>
                <a:gd name="connsiteY5" fmla="*/ 108 h 67231"/>
                <a:gd name="connsiteX6" fmla="*/ 202 w 143881"/>
                <a:gd name="connsiteY6" fmla="*/ 1781 h 67231"/>
                <a:gd name="connsiteX7" fmla="*/ 202 w 143881"/>
                <a:gd name="connsiteY7" fmla="*/ 8474 h 67231"/>
                <a:gd name="connsiteX8" fmla="*/ 12786 w 143881"/>
                <a:gd name="connsiteY8" fmla="*/ 16992 h 67231"/>
                <a:gd name="connsiteX9" fmla="*/ 12786 w 143881"/>
                <a:gd name="connsiteY9" fmla="*/ 54562 h 67231"/>
                <a:gd name="connsiteX10" fmla="*/ 2931 w 143881"/>
                <a:gd name="connsiteY10" fmla="*/ 60647 h 67231"/>
                <a:gd name="connsiteX11" fmla="*/ 202 w 143881"/>
                <a:gd name="connsiteY11" fmla="*/ 60647 h 67231"/>
                <a:gd name="connsiteX12" fmla="*/ 202 w 143881"/>
                <a:gd name="connsiteY12" fmla="*/ 67340 h 67231"/>
                <a:gd name="connsiteX13" fmla="*/ 19609 w 143881"/>
                <a:gd name="connsiteY13" fmla="*/ 66731 h 67231"/>
                <a:gd name="connsiteX14" fmla="*/ 38864 w 143881"/>
                <a:gd name="connsiteY14" fmla="*/ 67340 h 67231"/>
                <a:gd name="connsiteX15" fmla="*/ 38864 w 143881"/>
                <a:gd name="connsiteY15" fmla="*/ 60647 h 67231"/>
                <a:gd name="connsiteX16" fmla="*/ 36135 w 143881"/>
                <a:gd name="connsiteY16" fmla="*/ 60647 h 67231"/>
                <a:gd name="connsiteX17" fmla="*/ 26280 w 143881"/>
                <a:gd name="connsiteY17" fmla="*/ 54562 h 67231"/>
                <a:gd name="connsiteX18" fmla="*/ 26280 w 143881"/>
                <a:gd name="connsiteY18" fmla="*/ 28096 h 67231"/>
                <a:gd name="connsiteX19" fmla="*/ 51599 w 143881"/>
                <a:gd name="connsiteY19" fmla="*/ 5127 h 67231"/>
                <a:gd name="connsiteX20" fmla="*/ 65396 w 143881"/>
                <a:gd name="connsiteY20" fmla="*/ 21251 h 67231"/>
                <a:gd name="connsiteX21" fmla="*/ 65396 w 143881"/>
                <a:gd name="connsiteY21" fmla="*/ 54562 h 67231"/>
                <a:gd name="connsiteX22" fmla="*/ 55541 w 143881"/>
                <a:gd name="connsiteY22" fmla="*/ 60647 h 67231"/>
                <a:gd name="connsiteX23" fmla="*/ 52812 w 143881"/>
                <a:gd name="connsiteY23" fmla="*/ 60647 h 67231"/>
                <a:gd name="connsiteX24" fmla="*/ 52812 w 143881"/>
                <a:gd name="connsiteY24" fmla="*/ 67340 h 67231"/>
                <a:gd name="connsiteX25" fmla="*/ 72219 w 143881"/>
                <a:gd name="connsiteY25" fmla="*/ 66731 h 67231"/>
                <a:gd name="connsiteX26" fmla="*/ 91474 w 143881"/>
                <a:gd name="connsiteY26" fmla="*/ 67340 h 67231"/>
                <a:gd name="connsiteX27" fmla="*/ 91474 w 143881"/>
                <a:gd name="connsiteY27" fmla="*/ 60647 h 67231"/>
                <a:gd name="connsiteX28" fmla="*/ 88745 w 143881"/>
                <a:gd name="connsiteY28" fmla="*/ 60647 h 67231"/>
                <a:gd name="connsiteX29" fmla="*/ 78890 w 143881"/>
                <a:gd name="connsiteY29" fmla="*/ 54562 h 67231"/>
                <a:gd name="connsiteX30" fmla="*/ 78890 w 143881"/>
                <a:gd name="connsiteY30" fmla="*/ 28096 h 67231"/>
                <a:gd name="connsiteX31" fmla="*/ 104209 w 143881"/>
                <a:gd name="connsiteY31" fmla="*/ 5127 h 67231"/>
                <a:gd name="connsiteX32" fmla="*/ 118006 w 143881"/>
                <a:gd name="connsiteY32" fmla="*/ 21251 h 67231"/>
                <a:gd name="connsiteX33" fmla="*/ 118006 w 143881"/>
                <a:gd name="connsiteY33" fmla="*/ 54562 h 67231"/>
                <a:gd name="connsiteX34" fmla="*/ 108151 w 143881"/>
                <a:gd name="connsiteY34" fmla="*/ 60647 h 67231"/>
                <a:gd name="connsiteX35" fmla="*/ 105422 w 143881"/>
                <a:gd name="connsiteY35" fmla="*/ 60647 h 67231"/>
                <a:gd name="connsiteX36" fmla="*/ 105422 w 143881"/>
                <a:gd name="connsiteY36" fmla="*/ 67340 h 67231"/>
                <a:gd name="connsiteX37" fmla="*/ 124829 w 143881"/>
                <a:gd name="connsiteY37" fmla="*/ 66731 h 67231"/>
                <a:gd name="connsiteX38" fmla="*/ 144084 w 143881"/>
                <a:gd name="connsiteY38" fmla="*/ 67340 h 67231"/>
                <a:gd name="connsiteX39" fmla="*/ 144084 w 143881"/>
                <a:gd name="connsiteY39" fmla="*/ 60647 h 67231"/>
                <a:gd name="connsiteX40" fmla="*/ 141355 w 143881"/>
                <a:gd name="connsiteY40" fmla="*/ 60647 h 67231"/>
                <a:gd name="connsiteX41" fmla="*/ 131500 w 143881"/>
                <a:gd name="connsiteY41" fmla="*/ 54562 h 67231"/>
                <a:gd name="connsiteX42" fmla="*/ 131500 w 143881"/>
                <a:gd name="connsiteY42" fmla="*/ 21403 h 6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3881" h="67231">
                  <a:moveTo>
                    <a:pt x="131500" y="21403"/>
                  </a:moveTo>
                  <a:cubicBezTo>
                    <a:pt x="131500" y="2694"/>
                    <a:pt x="117248" y="108"/>
                    <a:pt x="105877" y="108"/>
                  </a:cubicBezTo>
                  <a:cubicBezTo>
                    <a:pt x="91019" y="108"/>
                    <a:pt x="82377" y="7561"/>
                    <a:pt x="78132" y="14254"/>
                  </a:cubicBezTo>
                  <a:cubicBezTo>
                    <a:pt x="74341" y="260"/>
                    <a:pt x="58877" y="108"/>
                    <a:pt x="53267" y="108"/>
                  </a:cubicBezTo>
                  <a:cubicBezTo>
                    <a:pt x="37651" y="108"/>
                    <a:pt x="28857" y="8474"/>
                    <a:pt x="25067" y="15014"/>
                  </a:cubicBezTo>
                  <a:lnTo>
                    <a:pt x="25067" y="108"/>
                  </a:lnTo>
                  <a:lnTo>
                    <a:pt x="202" y="1781"/>
                  </a:lnTo>
                  <a:lnTo>
                    <a:pt x="202" y="8474"/>
                  </a:lnTo>
                  <a:cubicBezTo>
                    <a:pt x="11421" y="8474"/>
                    <a:pt x="12786" y="9539"/>
                    <a:pt x="12786" y="16992"/>
                  </a:cubicBezTo>
                  <a:lnTo>
                    <a:pt x="12786" y="54562"/>
                  </a:lnTo>
                  <a:cubicBezTo>
                    <a:pt x="12786" y="59278"/>
                    <a:pt x="12786" y="60647"/>
                    <a:pt x="2931" y="60647"/>
                  </a:cubicBezTo>
                  <a:lnTo>
                    <a:pt x="202" y="60647"/>
                  </a:lnTo>
                  <a:lnTo>
                    <a:pt x="202" y="67340"/>
                  </a:lnTo>
                  <a:cubicBezTo>
                    <a:pt x="6721" y="66883"/>
                    <a:pt x="13089" y="66731"/>
                    <a:pt x="19609" y="66731"/>
                  </a:cubicBezTo>
                  <a:cubicBezTo>
                    <a:pt x="25976" y="66731"/>
                    <a:pt x="32496" y="66883"/>
                    <a:pt x="38864" y="67340"/>
                  </a:cubicBezTo>
                  <a:lnTo>
                    <a:pt x="38864" y="60647"/>
                  </a:lnTo>
                  <a:lnTo>
                    <a:pt x="36135" y="60647"/>
                  </a:lnTo>
                  <a:cubicBezTo>
                    <a:pt x="26280" y="60647"/>
                    <a:pt x="26280" y="59278"/>
                    <a:pt x="26280" y="54562"/>
                  </a:cubicBezTo>
                  <a:lnTo>
                    <a:pt x="26280" y="28096"/>
                  </a:lnTo>
                  <a:cubicBezTo>
                    <a:pt x="26280" y="11212"/>
                    <a:pt x="41744" y="5127"/>
                    <a:pt x="51599" y="5127"/>
                  </a:cubicBezTo>
                  <a:cubicBezTo>
                    <a:pt x="62667" y="5127"/>
                    <a:pt x="65396" y="11364"/>
                    <a:pt x="65396" y="21251"/>
                  </a:cubicBezTo>
                  <a:lnTo>
                    <a:pt x="65396" y="54562"/>
                  </a:lnTo>
                  <a:cubicBezTo>
                    <a:pt x="65396" y="59278"/>
                    <a:pt x="65396" y="60647"/>
                    <a:pt x="55541" y="60647"/>
                  </a:cubicBezTo>
                  <a:lnTo>
                    <a:pt x="52812" y="60647"/>
                  </a:lnTo>
                  <a:lnTo>
                    <a:pt x="52812" y="67340"/>
                  </a:lnTo>
                  <a:cubicBezTo>
                    <a:pt x="59331" y="66883"/>
                    <a:pt x="65699" y="66731"/>
                    <a:pt x="72219" y="66731"/>
                  </a:cubicBezTo>
                  <a:cubicBezTo>
                    <a:pt x="78586" y="66731"/>
                    <a:pt x="85106" y="66883"/>
                    <a:pt x="91474" y="67340"/>
                  </a:cubicBezTo>
                  <a:lnTo>
                    <a:pt x="91474" y="60647"/>
                  </a:lnTo>
                  <a:lnTo>
                    <a:pt x="88745" y="60647"/>
                  </a:lnTo>
                  <a:cubicBezTo>
                    <a:pt x="78890" y="60647"/>
                    <a:pt x="78890" y="59278"/>
                    <a:pt x="78890" y="54562"/>
                  </a:cubicBezTo>
                  <a:lnTo>
                    <a:pt x="78890" y="28096"/>
                  </a:lnTo>
                  <a:cubicBezTo>
                    <a:pt x="78890" y="11212"/>
                    <a:pt x="94354" y="5127"/>
                    <a:pt x="104209" y="5127"/>
                  </a:cubicBezTo>
                  <a:cubicBezTo>
                    <a:pt x="115277" y="5127"/>
                    <a:pt x="118006" y="11364"/>
                    <a:pt x="118006" y="21251"/>
                  </a:cubicBezTo>
                  <a:lnTo>
                    <a:pt x="118006" y="54562"/>
                  </a:lnTo>
                  <a:cubicBezTo>
                    <a:pt x="118006" y="59278"/>
                    <a:pt x="118006" y="60647"/>
                    <a:pt x="108151" y="60647"/>
                  </a:cubicBezTo>
                  <a:lnTo>
                    <a:pt x="105422" y="60647"/>
                  </a:lnTo>
                  <a:lnTo>
                    <a:pt x="105422" y="67340"/>
                  </a:lnTo>
                  <a:cubicBezTo>
                    <a:pt x="111941" y="66883"/>
                    <a:pt x="118309" y="66731"/>
                    <a:pt x="124829" y="66731"/>
                  </a:cubicBezTo>
                  <a:cubicBezTo>
                    <a:pt x="131196" y="66731"/>
                    <a:pt x="137716" y="66883"/>
                    <a:pt x="144084" y="67340"/>
                  </a:cubicBezTo>
                  <a:lnTo>
                    <a:pt x="144084" y="60647"/>
                  </a:lnTo>
                  <a:lnTo>
                    <a:pt x="141355" y="60647"/>
                  </a:lnTo>
                  <a:cubicBezTo>
                    <a:pt x="131500" y="60647"/>
                    <a:pt x="131500" y="59278"/>
                    <a:pt x="131500" y="54562"/>
                  </a:cubicBezTo>
                  <a:lnTo>
                    <a:pt x="131500" y="2140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41">
              <a:extLst>
                <a:ext uri="{FF2B5EF4-FFF2-40B4-BE49-F238E27FC236}">
                  <a16:creationId xmlns:a16="http://schemas.microsoft.com/office/drawing/2014/main" id="{0562A036-45BB-3DBA-1A0F-5C4623039822}"/>
                </a:ext>
              </a:extLst>
            </p:cNvPr>
            <p:cNvSpPr/>
            <p:nvPr>
              <p:custDataLst>
                <p:tags r:id="rId73"/>
              </p:custDataLst>
            </p:nvPr>
          </p:nvSpPr>
          <p:spPr>
            <a:xfrm>
              <a:off x="7111710" y="4813510"/>
              <a:ext cx="85358" cy="69817"/>
            </a:xfrm>
            <a:custGeom>
              <a:avLst/>
              <a:gdLst>
                <a:gd name="connsiteX0" fmla="*/ 67069 w 85358"/>
                <a:gd name="connsiteY0" fmla="*/ 23076 h 69817"/>
                <a:gd name="connsiteX1" fmla="*/ 32956 w 85358"/>
                <a:gd name="connsiteY1" fmla="*/ 108 h 69817"/>
                <a:gd name="connsiteX2" fmla="*/ 6120 w 85358"/>
                <a:gd name="connsiteY2" fmla="*/ 13493 h 69817"/>
                <a:gd name="connsiteX3" fmla="*/ 14156 w 85358"/>
                <a:gd name="connsiteY3" fmla="*/ 21707 h 69817"/>
                <a:gd name="connsiteX4" fmla="*/ 22192 w 85358"/>
                <a:gd name="connsiteY4" fmla="*/ 13645 h 69817"/>
                <a:gd name="connsiteX5" fmla="*/ 18704 w 85358"/>
                <a:gd name="connsiteY5" fmla="*/ 6801 h 69817"/>
                <a:gd name="connsiteX6" fmla="*/ 32653 w 85358"/>
                <a:gd name="connsiteY6" fmla="*/ 5127 h 69817"/>
                <a:gd name="connsiteX7" fmla="*/ 53576 w 85358"/>
                <a:gd name="connsiteY7" fmla="*/ 23228 h 69817"/>
                <a:gd name="connsiteX8" fmla="*/ 53576 w 85358"/>
                <a:gd name="connsiteY8" fmla="*/ 27183 h 69817"/>
                <a:gd name="connsiteX9" fmla="*/ 19008 w 85358"/>
                <a:gd name="connsiteY9" fmla="*/ 32507 h 69817"/>
                <a:gd name="connsiteX10" fmla="*/ 207 w 85358"/>
                <a:gd name="connsiteY10" fmla="*/ 52281 h 69817"/>
                <a:gd name="connsiteX11" fmla="*/ 29924 w 85358"/>
                <a:gd name="connsiteY11" fmla="*/ 69925 h 69817"/>
                <a:gd name="connsiteX12" fmla="*/ 55395 w 85358"/>
                <a:gd name="connsiteY12" fmla="*/ 57453 h 69817"/>
                <a:gd name="connsiteX13" fmla="*/ 67221 w 85358"/>
                <a:gd name="connsiteY13" fmla="*/ 69165 h 69817"/>
                <a:gd name="connsiteX14" fmla="*/ 85566 w 85358"/>
                <a:gd name="connsiteY14" fmla="*/ 54562 h 69817"/>
                <a:gd name="connsiteX15" fmla="*/ 85566 w 85358"/>
                <a:gd name="connsiteY15" fmla="*/ 46197 h 69817"/>
                <a:gd name="connsiteX16" fmla="*/ 79198 w 85358"/>
                <a:gd name="connsiteY16" fmla="*/ 46197 h 69817"/>
                <a:gd name="connsiteX17" fmla="*/ 79198 w 85358"/>
                <a:gd name="connsiteY17" fmla="*/ 54258 h 69817"/>
                <a:gd name="connsiteX18" fmla="*/ 73134 w 85358"/>
                <a:gd name="connsiteY18" fmla="*/ 62472 h 69817"/>
                <a:gd name="connsiteX19" fmla="*/ 67069 w 85358"/>
                <a:gd name="connsiteY19" fmla="*/ 54258 h 69817"/>
                <a:gd name="connsiteX20" fmla="*/ 67069 w 85358"/>
                <a:gd name="connsiteY20" fmla="*/ 23076 h 69817"/>
                <a:gd name="connsiteX21" fmla="*/ 53576 w 85358"/>
                <a:gd name="connsiteY21" fmla="*/ 46653 h 69817"/>
                <a:gd name="connsiteX22" fmla="*/ 31592 w 85358"/>
                <a:gd name="connsiteY22" fmla="*/ 64906 h 69817"/>
                <a:gd name="connsiteX23" fmla="*/ 14156 w 85358"/>
                <a:gd name="connsiteY23" fmla="*/ 52281 h 69817"/>
                <a:gd name="connsiteX24" fmla="*/ 53576 w 85358"/>
                <a:gd name="connsiteY24" fmla="*/ 31746 h 69817"/>
                <a:gd name="connsiteX25" fmla="*/ 53576 w 85358"/>
                <a:gd name="connsiteY25" fmla="*/ 46653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358" h="69817">
                  <a:moveTo>
                    <a:pt x="67069" y="23076"/>
                  </a:moveTo>
                  <a:cubicBezTo>
                    <a:pt x="67069" y="8474"/>
                    <a:pt x="51756" y="108"/>
                    <a:pt x="32956" y="108"/>
                  </a:cubicBezTo>
                  <a:cubicBezTo>
                    <a:pt x="23708" y="108"/>
                    <a:pt x="6120" y="564"/>
                    <a:pt x="6120" y="13493"/>
                  </a:cubicBezTo>
                  <a:cubicBezTo>
                    <a:pt x="6120" y="19121"/>
                    <a:pt x="10366" y="21707"/>
                    <a:pt x="14156" y="21707"/>
                  </a:cubicBezTo>
                  <a:cubicBezTo>
                    <a:pt x="18250" y="21707"/>
                    <a:pt x="22192" y="18817"/>
                    <a:pt x="22192" y="13645"/>
                  </a:cubicBezTo>
                  <a:cubicBezTo>
                    <a:pt x="22192" y="9995"/>
                    <a:pt x="20069" y="7713"/>
                    <a:pt x="18704" y="6801"/>
                  </a:cubicBezTo>
                  <a:cubicBezTo>
                    <a:pt x="23708" y="5127"/>
                    <a:pt x="30985" y="5127"/>
                    <a:pt x="32653" y="5127"/>
                  </a:cubicBezTo>
                  <a:cubicBezTo>
                    <a:pt x="45540" y="5127"/>
                    <a:pt x="53576" y="12276"/>
                    <a:pt x="53576" y="23228"/>
                  </a:cubicBezTo>
                  <a:lnTo>
                    <a:pt x="53576" y="27183"/>
                  </a:lnTo>
                  <a:cubicBezTo>
                    <a:pt x="38869" y="27944"/>
                    <a:pt x="30682" y="28400"/>
                    <a:pt x="19008" y="32507"/>
                  </a:cubicBezTo>
                  <a:cubicBezTo>
                    <a:pt x="9001" y="36005"/>
                    <a:pt x="207" y="42394"/>
                    <a:pt x="207" y="52281"/>
                  </a:cubicBezTo>
                  <a:cubicBezTo>
                    <a:pt x="207" y="66579"/>
                    <a:pt x="17795" y="69925"/>
                    <a:pt x="29924" y="69925"/>
                  </a:cubicBezTo>
                  <a:cubicBezTo>
                    <a:pt x="41598" y="69925"/>
                    <a:pt x="50695" y="65210"/>
                    <a:pt x="55395" y="57453"/>
                  </a:cubicBezTo>
                  <a:cubicBezTo>
                    <a:pt x="56001" y="62776"/>
                    <a:pt x="59489" y="69165"/>
                    <a:pt x="67221" y="69165"/>
                  </a:cubicBezTo>
                  <a:cubicBezTo>
                    <a:pt x="68282" y="69165"/>
                    <a:pt x="85566" y="69165"/>
                    <a:pt x="85566" y="54562"/>
                  </a:cubicBezTo>
                  <a:lnTo>
                    <a:pt x="85566" y="46197"/>
                  </a:lnTo>
                  <a:lnTo>
                    <a:pt x="79198" y="46197"/>
                  </a:lnTo>
                  <a:lnTo>
                    <a:pt x="79198" y="54258"/>
                  </a:lnTo>
                  <a:cubicBezTo>
                    <a:pt x="79198" y="55779"/>
                    <a:pt x="79198" y="62472"/>
                    <a:pt x="73134" y="62472"/>
                  </a:cubicBezTo>
                  <a:cubicBezTo>
                    <a:pt x="67069" y="62472"/>
                    <a:pt x="67069" y="55779"/>
                    <a:pt x="67069" y="54258"/>
                  </a:cubicBezTo>
                  <a:lnTo>
                    <a:pt x="67069" y="23076"/>
                  </a:lnTo>
                  <a:close/>
                  <a:moveTo>
                    <a:pt x="53576" y="46653"/>
                  </a:moveTo>
                  <a:cubicBezTo>
                    <a:pt x="53576" y="63385"/>
                    <a:pt x="35382" y="64906"/>
                    <a:pt x="31592" y="64906"/>
                  </a:cubicBezTo>
                  <a:cubicBezTo>
                    <a:pt x="22646" y="64906"/>
                    <a:pt x="14156" y="60190"/>
                    <a:pt x="14156" y="52281"/>
                  </a:cubicBezTo>
                  <a:cubicBezTo>
                    <a:pt x="14156" y="47261"/>
                    <a:pt x="17340" y="33267"/>
                    <a:pt x="53576" y="31746"/>
                  </a:cubicBezTo>
                  <a:lnTo>
                    <a:pt x="53576" y="4665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42">
              <a:extLst>
                <a:ext uri="{FF2B5EF4-FFF2-40B4-BE49-F238E27FC236}">
                  <a16:creationId xmlns:a16="http://schemas.microsoft.com/office/drawing/2014/main" id="{1067D0CA-84A9-7BC4-1F00-C3D3D1676878}"/>
                </a:ext>
              </a:extLst>
            </p:cNvPr>
            <p:cNvSpPr/>
            <p:nvPr>
              <p:custDataLst>
                <p:tags r:id="rId74"/>
              </p:custDataLst>
            </p:nvPr>
          </p:nvSpPr>
          <p:spPr>
            <a:xfrm>
              <a:off x="7210345" y="4816096"/>
              <a:ext cx="92636" cy="65558"/>
            </a:xfrm>
            <a:custGeom>
              <a:avLst/>
              <a:gdLst>
                <a:gd name="connsiteX0" fmla="*/ 89511 w 92636"/>
                <a:gd name="connsiteY0" fmla="*/ 108 h 65558"/>
                <a:gd name="connsiteX1" fmla="*/ 74956 w 92636"/>
                <a:gd name="connsiteY1" fmla="*/ 716 h 65558"/>
                <a:gd name="connsiteX2" fmla="*/ 58127 w 92636"/>
                <a:gd name="connsiteY2" fmla="*/ 108 h 65558"/>
                <a:gd name="connsiteX3" fmla="*/ 58127 w 92636"/>
                <a:gd name="connsiteY3" fmla="*/ 6801 h 65558"/>
                <a:gd name="connsiteX4" fmla="*/ 61008 w 92636"/>
                <a:gd name="connsiteY4" fmla="*/ 9691 h 65558"/>
                <a:gd name="connsiteX5" fmla="*/ 55247 w 92636"/>
                <a:gd name="connsiteY5" fmla="*/ 18209 h 65558"/>
                <a:gd name="connsiteX6" fmla="*/ 47666 w 92636"/>
                <a:gd name="connsiteY6" fmla="*/ 25510 h 65558"/>
                <a:gd name="connsiteX7" fmla="*/ 32808 w 92636"/>
                <a:gd name="connsiteY7" fmla="*/ 9539 h 65558"/>
                <a:gd name="connsiteX8" fmla="*/ 36750 w 92636"/>
                <a:gd name="connsiteY8" fmla="*/ 6801 h 65558"/>
                <a:gd name="connsiteX9" fmla="*/ 36750 w 92636"/>
                <a:gd name="connsiteY9" fmla="*/ 108 h 65558"/>
                <a:gd name="connsiteX10" fmla="*/ 17950 w 92636"/>
                <a:gd name="connsiteY10" fmla="*/ 716 h 65558"/>
                <a:gd name="connsiteX11" fmla="*/ 1121 w 92636"/>
                <a:gd name="connsiteY11" fmla="*/ 108 h 65558"/>
                <a:gd name="connsiteX12" fmla="*/ 1121 w 92636"/>
                <a:gd name="connsiteY12" fmla="*/ 6801 h 65558"/>
                <a:gd name="connsiteX13" fmla="*/ 4001 w 92636"/>
                <a:gd name="connsiteY13" fmla="*/ 6801 h 65558"/>
                <a:gd name="connsiteX14" fmla="*/ 21892 w 92636"/>
                <a:gd name="connsiteY14" fmla="*/ 15319 h 65558"/>
                <a:gd name="connsiteX15" fmla="*/ 39782 w 92636"/>
                <a:gd name="connsiteY15" fmla="*/ 33419 h 65558"/>
                <a:gd name="connsiteX16" fmla="*/ 23256 w 92636"/>
                <a:gd name="connsiteY16" fmla="*/ 49695 h 65558"/>
                <a:gd name="connsiteX17" fmla="*/ 211 w 92636"/>
                <a:gd name="connsiteY17" fmla="*/ 58974 h 65558"/>
                <a:gd name="connsiteX18" fmla="*/ 211 w 92636"/>
                <a:gd name="connsiteY18" fmla="*/ 65666 h 65558"/>
                <a:gd name="connsiteX19" fmla="*/ 14766 w 92636"/>
                <a:gd name="connsiteY19" fmla="*/ 65058 h 65558"/>
                <a:gd name="connsiteX20" fmla="*/ 31595 w 92636"/>
                <a:gd name="connsiteY20" fmla="*/ 65666 h 65558"/>
                <a:gd name="connsiteX21" fmla="*/ 31595 w 92636"/>
                <a:gd name="connsiteY21" fmla="*/ 58974 h 65558"/>
                <a:gd name="connsiteX22" fmla="*/ 28866 w 92636"/>
                <a:gd name="connsiteY22" fmla="*/ 56084 h 65558"/>
                <a:gd name="connsiteX23" fmla="*/ 31595 w 92636"/>
                <a:gd name="connsiteY23" fmla="*/ 50608 h 65558"/>
                <a:gd name="connsiteX24" fmla="*/ 44179 w 92636"/>
                <a:gd name="connsiteY24" fmla="*/ 38135 h 65558"/>
                <a:gd name="connsiteX25" fmla="*/ 59795 w 92636"/>
                <a:gd name="connsiteY25" fmla="*/ 53954 h 65558"/>
                <a:gd name="connsiteX26" fmla="*/ 61160 w 92636"/>
                <a:gd name="connsiteY26" fmla="*/ 56236 h 65558"/>
                <a:gd name="connsiteX27" fmla="*/ 57218 w 92636"/>
                <a:gd name="connsiteY27" fmla="*/ 58974 h 65558"/>
                <a:gd name="connsiteX28" fmla="*/ 57218 w 92636"/>
                <a:gd name="connsiteY28" fmla="*/ 65666 h 65558"/>
                <a:gd name="connsiteX29" fmla="*/ 76018 w 92636"/>
                <a:gd name="connsiteY29" fmla="*/ 65058 h 65558"/>
                <a:gd name="connsiteX30" fmla="*/ 92847 w 92636"/>
                <a:gd name="connsiteY30" fmla="*/ 65666 h 65558"/>
                <a:gd name="connsiteX31" fmla="*/ 92847 w 92636"/>
                <a:gd name="connsiteY31" fmla="*/ 58974 h 65558"/>
                <a:gd name="connsiteX32" fmla="*/ 89966 w 92636"/>
                <a:gd name="connsiteY32" fmla="*/ 58974 h 65558"/>
                <a:gd name="connsiteX33" fmla="*/ 78140 w 92636"/>
                <a:gd name="connsiteY33" fmla="*/ 56540 h 65558"/>
                <a:gd name="connsiteX34" fmla="*/ 52214 w 92636"/>
                <a:gd name="connsiteY34" fmla="*/ 30225 h 65558"/>
                <a:gd name="connsiteX35" fmla="*/ 89511 w 92636"/>
                <a:gd name="connsiteY35" fmla="*/ 6801 h 65558"/>
                <a:gd name="connsiteX36" fmla="*/ 89511 w 92636"/>
                <a:gd name="connsiteY36" fmla="*/ 108 h 6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636" h="65558">
                  <a:moveTo>
                    <a:pt x="89511" y="108"/>
                  </a:moveTo>
                  <a:cubicBezTo>
                    <a:pt x="85115" y="412"/>
                    <a:pt x="80869" y="716"/>
                    <a:pt x="74956" y="716"/>
                  </a:cubicBezTo>
                  <a:cubicBezTo>
                    <a:pt x="69650" y="716"/>
                    <a:pt x="63434" y="564"/>
                    <a:pt x="58127" y="108"/>
                  </a:cubicBezTo>
                  <a:lnTo>
                    <a:pt x="58127" y="6801"/>
                  </a:lnTo>
                  <a:cubicBezTo>
                    <a:pt x="60856" y="7105"/>
                    <a:pt x="61008" y="9386"/>
                    <a:pt x="61008" y="9691"/>
                  </a:cubicBezTo>
                  <a:cubicBezTo>
                    <a:pt x="61008" y="12429"/>
                    <a:pt x="59492" y="13950"/>
                    <a:pt x="55247" y="18209"/>
                  </a:cubicBezTo>
                  <a:lnTo>
                    <a:pt x="47666" y="25510"/>
                  </a:lnTo>
                  <a:cubicBezTo>
                    <a:pt x="40692" y="18817"/>
                    <a:pt x="32808" y="11060"/>
                    <a:pt x="32808" y="9539"/>
                  </a:cubicBezTo>
                  <a:cubicBezTo>
                    <a:pt x="32808" y="6953"/>
                    <a:pt x="36143" y="6801"/>
                    <a:pt x="36750" y="6801"/>
                  </a:cubicBezTo>
                  <a:lnTo>
                    <a:pt x="36750" y="108"/>
                  </a:lnTo>
                  <a:cubicBezTo>
                    <a:pt x="30534" y="564"/>
                    <a:pt x="18708" y="716"/>
                    <a:pt x="17950" y="716"/>
                  </a:cubicBezTo>
                  <a:cubicBezTo>
                    <a:pt x="11885" y="716"/>
                    <a:pt x="7488" y="716"/>
                    <a:pt x="1121" y="108"/>
                  </a:cubicBezTo>
                  <a:lnTo>
                    <a:pt x="1121" y="6801"/>
                  </a:lnTo>
                  <a:lnTo>
                    <a:pt x="4001" y="6801"/>
                  </a:lnTo>
                  <a:cubicBezTo>
                    <a:pt x="13553" y="6801"/>
                    <a:pt x="13704" y="7105"/>
                    <a:pt x="21892" y="15319"/>
                  </a:cubicBezTo>
                  <a:lnTo>
                    <a:pt x="39782" y="33419"/>
                  </a:lnTo>
                  <a:cubicBezTo>
                    <a:pt x="38721" y="34332"/>
                    <a:pt x="25530" y="47718"/>
                    <a:pt x="23256" y="49695"/>
                  </a:cubicBezTo>
                  <a:cubicBezTo>
                    <a:pt x="19011" y="53650"/>
                    <a:pt x="13401" y="58822"/>
                    <a:pt x="211" y="58974"/>
                  </a:cubicBezTo>
                  <a:lnTo>
                    <a:pt x="211" y="65666"/>
                  </a:lnTo>
                  <a:cubicBezTo>
                    <a:pt x="4608" y="65362"/>
                    <a:pt x="8853" y="65058"/>
                    <a:pt x="14766" y="65058"/>
                  </a:cubicBezTo>
                  <a:cubicBezTo>
                    <a:pt x="20072" y="65058"/>
                    <a:pt x="26288" y="65210"/>
                    <a:pt x="31595" y="65666"/>
                  </a:cubicBezTo>
                  <a:lnTo>
                    <a:pt x="31595" y="58974"/>
                  </a:lnTo>
                  <a:cubicBezTo>
                    <a:pt x="29321" y="58669"/>
                    <a:pt x="28866" y="56996"/>
                    <a:pt x="28866" y="56084"/>
                  </a:cubicBezTo>
                  <a:cubicBezTo>
                    <a:pt x="28866" y="53498"/>
                    <a:pt x="30988" y="51216"/>
                    <a:pt x="31595" y="50608"/>
                  </a:cubicBezTo>
                  <a:cubicBezTo>
                    <a:pt x="33111" y="48935"/>
                    <a:pt x="43269" y="39047"/>
                    <a:pt x="44179" y="38135"/>
                  </a:cubicBezTo>
                  <a:cubicBezTo>
                    <a:pt x="49485" y="43307"/>
                    <a:pt x="56005" y="49695"/>
                    <a:pt x="59795" y="53954"/>
                  </a:cubicBezTo>
                  <a:cubicBezTo>
                    <a:pt x="61008" y="55475"/>
                    <a:pt x="61160" y="55475"/>
                    <a:pt x="61160" y="56236"/>
                  </a:cubicBezTo>
                  <a:cubicBezTo>
                    <a:pt x="61160" y="58822"/>
                    <a:pt x="57824" y="58974"/>
                    <a:pt x="57218" y="58974"/>
                  </a:cubicBezTo>
                  <a:lnTo>
                    <a:pt x="57218" y="65666"/>
                  </a:lnTo>
                  <a:cubicBezTo>
                    <a:pt x="63434" y="65210"/>
                    <a:pt x="75260" y="65058"/>
                    <a:pt x="76018" y="65058"/>
                  </a:cubicBezTo>
                  <a:cubicBezTo>
                    <a:pt x="82082" y="65058"/>
                    <a:pt x="86479" y="65058"/>
                    <a:pt x="92847" y="65666"/>
                  </a:cubicBezTo>
                  <a:lnTo>
                    <a:pt x="92847" y="58974"/>
                  </a:lnTo>
                  <a:lnTo>
                    <a:pt x="89966" y="58974"/>
                  </a:lnTo>
                  <a:cubicBezTo>
                    <a:pt x="81628" y="58974"/>
                    <a:pt x="79960" y="57757"/>
                    <a:pt x="78140" y="56540"/>
                  </a:cubicBezTo>
                  <a:cubicBezTo>
                    <a:pt x="76624" y="55475"/>
                    <a:pt x="59037" y="37222"/>
                    <a:pt x="52214" y="30225"/>
                  </a:cubicBezTo>
                  <a:cubicBezTo>
                    <a:pt x="70863" y="10908"/>
                    <a:pt x="74805" y="6953"/>
                    <a:pt x="89511" y="6801"/>
                  </a:cubicBezTo>
                  <a:lnTo>
                    <a:pt x="89511" y="10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43">
              <a:extLst>
                <a:ext uri="{FF2B5EF4-FFF2-40B4-BE49-F238E27FC236}">
                  <a16:creationId xmlns:a16="http://schemas.microsoft.com/office/drawing/2014/main" id="{77094A36-2EB5-E416-C6AC-A84351E6AB90}"/>
                </a:ext>
              </a:extLst>
            </p:cNvPr>
            <p:cNvSpPr/>
            <p:nvPr>
              <p:custDataLst>
                <p:tags r:id="rId75"/>
              </p:custDataLst>
            </p:nvPr>
          </p:nvSpPr>
          <p:spPr>
            <a:xfrm>
              <a:off x="6586655" y="5321831"/>
              <a:ext cx="231999" cy="149704"/>
            </a:xfrm>
            <a:custGeom>
              <a:avLst/>
              <a:gdLst>
                <a:gd name="connsiteX0" fmla="*/ 203535 w 231999"/>
                <a:gd name="connsiteY0" fmla="*/ 25255 h 149704"/>
                <a:gd name="connsiteX1" fmla="*/ 207355 w 231999"/>
                <a:gd name="connsiteY1" fmla="*/ 19719 h 149704"/>
                <a:gd name="connsiteX2" fmla="*/ 227308 w 231999"/>
                <a:gd name="connsiteY2" fmla="*/ 7793 h 149704"/>
                <a:gd name="connsiteX3" fmla="*/ 232190 w 231999"/>
                <a:gd name="connsiteY3" fmla="*/ 3108 h 149704"/>
                <a:gd name="connsiteX4" fmla="*/ 229218 w 231999"/>
                <a:gd name="connsiteY4" fmla="*/ 127 h 149704"/>
                <a:gd name="connsiteX5" fmla="*/ 213086 w 231999"/>
                <a:gd name="connsiteY5" fmla="*/ 979 h 149704"/>
                <a:gd name="connsiteX6" fmla="*/ 189526 w 231999"/>
                <a:gd name="connsiteY6" fmla="*/ 127 h 149704"/>
                <a:gd name="connsiteX7" fmla="*/ 185068 w 231999"/>
                <a:gd name="connsiteY7" fmla="*/ 4812 h 149704"/>
                <a:gd name="connsiteX8" fmla="*/ 188889 w 231999"/>
                <a:gd name="connsiteY8" fmla="*/ 7793 h 149704"/>
                <a:gd name="connsiteX9" fmla="*/ 200563 w 231999"/>
                <a:gd name="connsiteY9" fmla="*/ 15247 h 149704"/>
                <a:gd name="connsiteX10" fmla="*/ 197379 w 231999"/>
                <a:gd name="connsiteY10" fmla="*/ 22913 h 149704"/>
                <a:gd name="connsiteX11" fmla="*/ 137522 w 231999"/>
                <a:gd name="connsiteY11" fmla="*/ 121509 h 149704"/>
                <a:gd name="connsiteX12" fmla="*/ 125848 w 231999"/>
                <a:gd name="connsiteY12" fmla="*/ 13969 h 149704"/>
                <a:gd name="connsiteX13" fmla="*/ 140706 w 231999"/>
                <a:gd name="connsiteY13" fmla="*/ 7793 h 149704"/>
                <a:gd name="connsiteX14" fmla="*/ 146437 w 231999"/>
                <a:gd name="connsiteY14" fmla="*/ 3108 h 149704"/>
                <a:gd name="connsiteX15" fmla="*/ 142828 w 231999"/>
                <a:gd name="connsiteY15" fmla="*/ 127 h 149704"/>
                <a:gd name="connsiteX16" fmla="*/ 129668 w 231999"/>
                <a:gd name="connsiteY16" fmla="*/ 766 h 149704"/>
                <a:gd name="connsiteX17" fmla="*/ 115659 w 231999"/>
                <a:gd name="connsiteY17" fmla="*/ 979 h 149704"/>
                <a:gd name="connsiteX18" fmla="*/ 93372 w 231999"/>
                <a:gd name="connsiteY18" fmla="*/ 127 h 149704"/>
                <a:gd name="connsiteX19" fmla="*/ 89127 w 231999"/>
                <a:gd name="connsiteY19" fmla="*/ 4812 h 149704"/>
                <a:gd name="connsiteX20" fmla="*/ 94646 w 231999"/>
                <a:gd name="connsiteY20" fmla="*/ 7793 h 149704"/>
                <a:gd name="connsiteX21" fmla="*/ 105471 w 231999"/>
                <a:gd name="connsiteY21" fmla="*/ 11413 h 149704"/>
                <a:gd name="connsiteX22" fmla="*/ 106957 w 231999"/>
                <a:gd name="connsiteY22" fmla="*/ 25255 h 149704"/>
                <a:gd name="connsiteX23" fmla="*/ 48585 w 231999"/>
                <a:gd name="connsiteY23" fmla="*/ 121509 h 149704"/>
                <a:gd name="connsiteX24" fmla="*/ 37336 w 231999"/>
                <a:gd name="connsiteY24" fmla="*/ 17163 h 149704"/>
                <a:gd name="connsiteX25" fmla="*/ 36911 w 231999"/>
                <a:gd name="connsiteY25" fmla="*/ 13969 h 149704"/>
                <a:gd name="connsiteX26" fmla="*/ 51769 w 231999"/>
                <a:gd name="connsiteY26" fmla="*/ 7793 h 149704"/>
                <a:gd name="connsiteX27" fmla="*/ 57500 w 231999"/>
                <a:gd name="connsiteY27" fmla="*/ 3108 h 149704"/>
                <a:gd name="connsiteX28" fmla="*/ 54104 w 231999"/>
                <a:gd name="connsiteY28" fmla="*/ 127 h 149704"/>
                <a:gd name="connsiteX29" fmla="*/ 26723 w 231999"/>
                <a:gd name="connsiteY29" fmla="*/ 979 h 149704"/>
                <a:gd name="connsiteX30" fmla="*/ 4435 w 231999"/>
                <a:gd name="connsiteY30" fmla="*/ 127 h 149704"/>
                <a:gd name="connsiteX31" fmla="*/ 190 w 231999"/>
                <a:gd name="connsiteY31" fmla="*/ 4599 h 149704"/>
                <a:gd name="connsiteX32" fmla="*/ 6133 w 231999"/>
                <a:gd name="connsiteY32" fmla="*/ 7793 h 149704"/>
                <a:gd name="connsiteX33" fmla="*/ 16746 w 231999"/>
                <a:gd name="connsiteY33" fmla="*/ 14395 h 149704"/>
                <a:gd name="connsiteX34" fmla="*/ 30968 w 231999"/>
                <a:gd name="connsiteY34" fmla="*/ 144082 h 149704"/>
                <a:gd name="connsiteX35" fmla="*/ 35425 w 231999"/>
                <a:gd name="connsiteY35" fmla="*/ 149832 h 149704"/>
                <a:gd name="connsiteX36" fmla="*/ 41793 w 231999"/>
                <a:gd name="connsiteY36" fmla="*/ 145573 h 149704"/>
                <a:gd name="connsiteX37" fmla="*/ 108018 w 231999"/>
                <a:gd name="connsiteY37" fmla="*/ 36116 h 149704"/>
                <a:gd name="connsiteX38" fmla="*/ 119692 w 231999"/>
                <a:gd name="connsiteY38" fmla="*/ 144295 h 149704"/>
                <a:gd name="connsiteX39" fmla="*/ 124362 w 231999"/>
                <a:gd name="connsiteY39" fmla="*/ 149832 h 149704"/>
                <a:gd name="connsiteX40" fmla="*/ 130730 w 231999"/>
                <a:gd name="connsiteY40" fmla="*/ 145360 h 149704"/>
                <a:gd name="connsiteX41" fmla="*/ 203535 w 231999"/>
                <a:gd name="connsiteY41" fmla="*/ 25255 h 1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1999" h="149704">
                  <a:moveTo>
                    <a:pt x="203535" y="25255"/>
                  </a:moveTo>
                  <a:lnTo>
                    <a:pt x="207355" y="19719"/>
                  </a:lnTo>
                  <a:cubicBezTo>
                    <a:pt x="211813" y="13969"/>
                    <a:pt x="216907" y="8645"/>
                    <a:pt x="227308" y="7793"/>
                  </a:cubicBezTo>
                  <a:cubicBezTo>
                    <a:pt x="229643" y="7580"/>
                    <a:pt x="232190" y="7367"/>
                    <a:pt x="232190" y="3108"/>
                  </a:cubicBezTo>
                  <a:cubicBezTo>
                    <a:pt x="232190" y="1618"/>
                    <a:pt x="230916" y="127"/>
                    <a:pt x="229218" y="127"/>
                  </a:cubicBezTo>
                  <a:cubicBezTo>
                    <a:pt x="224336" y="127"/>
                    <a:pt x="218181" y="979"/>
                    <a:pt x="213086" y="979"/>
                  </a:cubicBezTo>
                  <a:cubicBezTo>
                    <a:pt x="205657" y="979"/>
                    <a:pt x="196530" y="127"/>
                    <a:pt x="189526" y="127"/>
                  </a:cubicBezTo>
                  <a:cubicBezTo>
                    <a:pt x="188464" y="127"/>
                    <a:pt x="185068" y="127"/>
                    <a:pt x="185068" y="4812"/>
                  </a:cubicBezTo>
                  <a:cubicBezTo>
                    <a:pt x="185068" y="7580"/>
                    <a:pt x="188040" y="7793"/>
                    <a:pt x="188889" y="7793"/>
                  </a:cubicBezTo>
                  <a:cubicBezTo>
                    <a:pt x="193558" y="8006"/>
                    <a:pt x="200563" y="9284"/>
                    <a:pt x="200563" y="15247"/>
                  </a:cubicBezTo>
                  <a:cubicBezTo>
                    <a:pt x="200563" y="17589"/>
                    <a:pt x="198228" y="21422"/>
                    <a:pt x="197379" y="22913"/>
                  </a:cubicBezTo>
                  <a:lnTo>
                    <a:pt x="137522" y="121509"/>
                  </a:lnTo>
                  <a:lnTo>
                    <a:pt x="125848" y="13969"/>
                  </a:lnTo>
                  <a:cubicBezTo>
                    <a:pt x="125848" y="8006"/>
                    <a:pt x="138159" y="7793"/>
                    <a:pt x="140706" y="7793"/>
                  </a:cubicBezTo>
                  <a:cubicBezTo>
                    <a:pt x="143465" y="7793"/>
                    <a:pt x="146437" y="7793"/>
                    <a:pt x="146437" y="3108"/>
                  </a:cubicBezTo>
                  <a:cubicBezTo>
                    <a:pt x="146437" y="2895"/>
                    <a:pt x="146225" y="127"/>
                    <a:pt x="142828" y="127"/>
                  </a:cubicBezTo>
                  <a:cubicBezTo>
                    <a:pt x="138796" y="127"/>
                    <a:pt x="133701" y="553"/>
                    <a:pt x="129668" y="766"/>
                  </a:cubicBezTo>
                  <a:cubicBezTo>
                    <a:pt x="125423" y="979"/>
                    <a:pt x="119904" y="979"/>
                    <a:pt x="115659" y="979"/>
                  </a:cubicBezTo>
                  <a:cubicBezTo>
                    <a:pt x="110777" y="979"/>
                    <a:pt x="98254" y="127"/>
                    <a:pt x="93372" y="127"/>
                  </a:cubicBezTo>
                  <a:cubicBezTo>
                    <a:pt x="92311" y="127"/>
                    <a:pt x="89127" y="127"/>
                    <a:pt x="89127" y="4812"/>
                  </a:cubicBezTo>
                  <a:cubicBezTo>
                    <a:pt x="89127" y="7793"/>
                    <a:pt x="91886" y="7793"/>
                    <a:pt x="94646" y="7793"/>
                  </a:cubicBezTo>
                  <a:cubicBezTo>
                    <a:pt x="103773" y="7793"/>
                    <a:pt x="104834" y="9284"/>
                    <a:pt x="105471" y="11413"/>
                  </a:cubicBezTo>
                  <a:cubicBezTo>
                    <a:pt x="105683" y="12691"/>
                    <a:pt x="106108" y="18654"/>
                    <a:pt x="106957" y="25255"/>
                  </a:cubicBezTo>
                  <a:lnTo>
                    <a:pt x="48585" y="121509"/>
                  </a:lnTo>
                  <a:lnTo>
                    <a:pt x="37336" y="17163"/>
                  </a:lnTo>
                  <a:cubicBezTo>
                    <a:pt x="37336" y="16311"/>
                    <a:pt x="36911" y="14182"/>
                    <a:pt x="36911" y="13969"/>
                  </a:cubicBezTo>
                  <a:cubicBezTo>
                    <a:pt x="36911" y="7793"/>
                    <a:pt x="50071" y="7793"/>
                    <a:pt x="51769" y="7793"/>
                  </a:cubicBezTo>
                  <a:cubicBezTo>
                    <a:pt x="54529" y="7793"/>
                    <a:pt x="57500" y="7793"/>
                    <a:pt x="57500" y="3108"/>
                  </a:cubicBezTo>
                  <a:cubicBezTo>
                    <a:pt x="57500" y="2257"/>
                    <a:pt x="56863" y="127"/>
                    <a:pt x="54104" y="127"/>
                  </a:cubicBezTo>
                  <a:cubicBezTo>
                    <a:pt x="47948" y="127"/>
                    <a:pt x="32878" y="979"/>
                    <a:pt x="26723" y="979"/>
                  </a:cubicBezTo>
                  <a:cubicBezTo>
                    <a:pt x="19718" y="979"/>
                    <a:pt x="10803" y="127"/>
                    <a:pt x="4435" y="127"/>
                  </a:cubicBezTo>
                  <a:cubicBezTo>
                    <a:pt x="2313" y="127"/>
                    <a:pt x="190" y="979"/>
                    <a:pt x="190" y="4599"/>
                  </a:cubicBezTo>
                  <a:cubicBezTo>
                    <a:pt x="190" y="7793"/>
                    <a:pt x="2737" y="7793"/>
                    <a:pt x="6133" y="7793"/>
                  </a:cubicBezTo>
                  <a:cubicBezTo>
                    <a:pt x="16110" y="7793"/>
                    <a:pt x="16110" y="9071"/>
                    <a:pt x="16746" y="14395"/>
                  </a:cubicBezTo>
                  <a:lnTo>
                    <a:pt x="30968" y="144082"/>
                  </a:lnTo>
                  <a:cubicBezTo>
                    <a:pt x="31392" y="148341"/>
                    <a:pt x="31605" y="149832"/>
                    <a:pt x="35425" y="149832"/>
                  </a:cubicBezTo>
                  <a:cubicBezTo>
                    <a:pt x="39034" y="149832"/>
                    <a:pt x="40519" y="147915"/>
                    <a:pt x="41793" y="145573"/>
                  </a:cubicBezTo>
                  <a:lnTo>
                    <a:pt x="108018" y="36116"/>
                  </a:lnTo>
                  <a:lnTo>
                    <a:pt x="119692" y="144295"/>
                  </a:lnTo>
                  <a:cubicBezTo>
                    <a:pt x="120117" y="148767"/>
                    <a:pt x="121178" y="149832"/>
                    <a:pt x="124362" y="149832"/>
                  </a:cubicBezTo>
                  <a:cubicBezTo>
                    <a:pt x="127970" y="149832"/>
                    <a:pt x="129244" y="147915"/>
                    <a:pt x="130730" y="145360"/>
                  </a:cubicBezTo>
                  <a:lnTo>
                    <a:pt x="203535" y="2525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44">
              <a:extLst>
                <a:ext uri="{FF2B5EF4-FFF2-40B4-BE49-F238E27FC236}">
                  <a16:creationId xmlns:a16="http://schemas.microsoft.com/office/drawing/2014/main" id="{FE74E795-06D8-C5CC-57D2-0F43D4D330BF}"/>
                </a:ext>
              </a:extLst>
            </p:cNvPr>
            <p:cNvSpPr/>
            <p:nvPr>
              <p:custDataLst>
                <p:tags r:id="rId76"/>
              </p:custDataLst>
            </p:nvPr>
          </p:nvSpPr>
          <p:spPr>
            <a:xfrm>
              <a:off x="6809069" y="5429554"/>
              <a:ext cx="72016" cy="69817"/>
            </a:xfrm>
            <a:custGeom>
              <a:avLst/>
              <a:gdLst>
                <a:gd name="connsiteX0" fmla="*/ 57356 w 72016"/>
                <a:gd name="connsiteY0" fmla="*/ 6973 h 69817"/>
                <a:gd name="connsiteX1" fmla="*/ 54021 w 72016"/>
                <a:gd name="connsiteY1" fmla="*/ 13666 h 69817"/>
                <a:gd name="connsiteX2" fmla="*/ 62056 w 72016"/>
                <a:gd name="connsiteY2" fmla="*/ 21727 h 69817"/>
                <a:gd name="connsiteX3" fmla="*/ 70092 w 72016"/>
                <a:gd name="connsiteY3" fmla="*/ 13514 h 69817"/>
                <a:gd name="connsiteX4" fmla="*/ 42649 w 72016"/>
                <a:gd name="connsiteY4" fmla="*/ 128 h 69817"/>
                <a:gd name="connsiteX5" fmla="*/ 198 w 72016"/>
                <a:gd name="connsiteY5" fmla="*/ 35417 h 69817"/>
                <a:gd name="connsiteX6" fmla="*/ 40830 w 72016"/>
                <a:gd name="connsiteY6" fmla="*/ 69946 h 69817"/>
                <a:gd name="connsiteX7" fmla="*/ 72214 w 72016"/>
                <a:gd name="connsiteY7" fmla="*/ 50019 h 69817"/>
                <a:gd name="connsiteX8" fmla="*/ 69030 w 72016"/>
                <a:gd name="connsiteY8" fmla="*/ 47890 h 69817"/>
                <a:gd name="connsiteX9" fmla="*/ 65695 w 72016"/>
                <a:gd name="connsiteY9" fmla="*/ 50172 h 69817"/>
                <a:gd name="connsiteX10" fmla="*/ 42801 w 72016"/>
                <a:gd name="connsiteY10" fmla="*/ 64470 h 69817"/>
                <a:gd name="connsiteX11" fmla="*/ 15359 w 72016"/>
                <a:gd name="connsiteY11" fmla="*/ 35265 h 69817"/>
                <a:gd name="connsiteX12" fmla="*/ 22333 w 72016"/>
                <a:gd name="connsiteY12" fmla="*/ 13818 h 69817"/>
                <a:gd name="connsiteX13" fmla="*/ 43256 w 72016"/>
                <a:gd name="connsiteY13" fmla="*/ 5604 h 69817"/>
                <a:gd name="connsiteX14" fmla="*/ 57356 w 72016"/>
                <a:gd name="connsiteY14" fmla="*/ 6973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16" h="69817">
                  <a:moveTo>
                    <a:pt x="57356" y="6973"/>
                  </a:moveTo>
                  <a:cubicBezTo>
                    <a:pt x="55233" y="8494"/>
                    <a:pt x="54021" y="10928"/>
                    <a:pt x="54021" y="13666"/>
                  </a:cubicBezTo>
                  <a:cubicBezTo>
                    <a:pt x="54021" y="18685"/>
                    <a:pt x="57811" y="21727"/>
                    <a:pt x="62056" y="21727"/>
                  </a:cubicBezTo>
                  <a:cubicBezTo>
                    <a:pt x="65695" y="21727"/>
                    <a:pt x="70092" y="19294"/>
                    <a:pt x="70092" y="13514"/>
                  </a:cubicBezTo>
                  <a:cubicBezTo>
                    <a:pt x="70092" y="584"/>
                    <a:pt x="53262" y="128"/>
                    <a:pt x="42649" y="128"/>
                  </a:cubicBezTo>
                  <a:cubicBezTo>
                    <a:pt x="12933" y="128"/>
                    <a:pt x="198" y="20206"/>
                    <a:pt x="198" y="35417"/>
                  </a:cubicBezTo>
                  <a:cubicBezTo>
                    <a:pt x="198" y="54278"/>
                    <a:pt x="17936" y="69946"/>
                    <a:pt x="40830" y="69946"/>
                  </a:cubicBezTo>
                  <a:cubicBezTo>
                    <a:pt x="67059" y="69946"/>
                    <a:pt x="72214" y="51388"/>
                    <a:pt x="72214" y="50019"/>
                  </a:cubicBezTo>
                  <a:cubicBezTo>
                    <a:pt x="72214" y="47890"/>
                    <a:pt x="69940" y="47890"/>
                    <a:pt x="69030" y="47890"/>
                  </a:cubicBezTo>
                  <a:cubicBezTo>
                    <a:pt x="66604" y="47890"/>
                    <a:pt x="66453" y="48346"/>
                    <a:pt x="65695" y="50172"/>
                  </a:cubicBezTo>
                  <a:cubicBezTo>
                    <a:pt x="60540" y="62796"/>
                    <a:pt x="49472" y="64470"/>
                    <a:pt x="42801" y="64470"/>
                  </a:cubicBezTo>
                  <a:cubicBezTo>
                    <a:pt x="29762" y="64470"/>
                    <a:pt x="15359" y="55647"/>
                    <a:pt x="15359" y="35265"/>
                  </a:cubicBezTo>
                  <a:cubicBezTo>
                    <a:pt x="15359" y="28572"/>
                    <a:pt x="16724" y="20206"/>
                    <a:pt x="22333" y="13818"/>
                  </a:cubicBezTo>
                  <a:cubicBezTo>
                    <a:pt x="29611" y="5604"/>
                    <a:pt x="38556" y="5604"/>
                    <a:pt x="43256" y="5604"/>
                  </a:cubicBezTo>
                  <a:cubicBezTo>
                    <a:pt x="47804" y="5604"/>
                    <a:pt x="52050" y="5604"/>
                    <a:pt x="57356" y="697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45">
              <a:extLst>
                <a:ext uri="{FF2B5EF4-FFF2-40B4-BE49-F238E27FC236}">
                  <a16:creationId xmlns:a16="http://schemas.microsoft.com/office/drawing/2014/main" id="{8155787C-F12B-2EE4-4EF3-16ECCCB2D8C5}"/>
                </a:ext>
              </a:extLst>
            </p:cNvPr>
            <p:cNvSpPr/>
            <p:nvPr>
              <p:custDataLst>
                <p:tags r:id="rId77"/>
              </p:custDataLst>
            </p:nvPr>
          </p:nvSpPr>
          <p:spPr>
            <a:xfrm>
              <a:off x="7407839" y="4975627"/>
              <a:ext cx="151310" cy="276836"/>
            </a:xfrm>
            <a:custGeom>
              <a:avLst/>
              <a:gdLst>
                <a:gd name="connsiteX0" fmla="*/ 95431 w 151310"/>
                <a:gd name="connsiteY0" fmla="*/ 92904 h 276836"/>
                <a:gd name="connsiteX1" fmla="*/ 121508 w 151310"/>
                <a:gd name="connsiteY1" fmla="*/ 92904 h 276836"/>
                <a:gd name="connsiteX2" fmla="*/ 130605 w 151310"/>
                <a:gd name="connsiteY2" fmla="*/ 86819 h 276836"/>
                <a:gd name="connsiteX3" fmla="*/ 122418 w 151310"/>
                <a:gd name="connsiteY3" fmla="*/ 83473 h 276836"/>
                <a:gd name="connsiteX4" fmla="*/ 97250 w 151310"/>
                <a:gd name="connsiteY4" fmla="*/ 83473 h 276836"/>
                <a:gd name="connsiteX5" fmla="*/ 103618 w 151310"/>
                <a:gd name="connsiteY5" fmla="*/ 48792 h 276836"/>
                <a:gd name="connsiteX6" fmla="*/ 110895 w 151310"/>
                <a:gd name="connsiteY6" fmla="*/ 17154 h 276836"/>
                <a:gd name="connsiteX7" fmla="*/ 125147 w 151310"/>
                <a:gd name="connsiteY7" fmla="*/ 6811 h 276836"/>
                <a:gd name="connsiteX8" fmla="*/ 140005 w 151310"/>
                <a:gd name="connsiteY8" fmla="*/ 12287 h 276836"/>
                <a:gd name="connsiteX9" fmla="*/ 123631 w 151310"/>
                <a:gd name="connsiteY9" fmla="*/ 28714 h 276836"/>
                <a:gd name="connsiteX10" fmla="*/ 134850 w 151310"/>
                <a:gd name="connsiteY10" fmla="*/ 39362 h 276836"/>
                <a:gd name="connsiteX11" fmla="*/ 151528 w 151310"/>
                <a:gd name="connsiteY11" fmla="*/ 21109 h 276836"/>
                <a:gd name="connsiteX12" fmla="*/ 125147 w 151310"/>
                <a:gd name="connsiteY12" fmla="*/ 118 h 276836"/>
                <a:gd name="connsiteX13" fmla="*/ 86637 w 151310"/>
                <a:gd name="connsiteY13" fmla="*/ 35711 h 276836"/>
                <a:gd name="connsiteX14" fmla="*/ 76630 w 151310"/>
                <a:gd name="connsiteY14" fmla="*/ 83473 h 276836"/>
                <a:gd name="connsiteX15" fmla="*/ 55708 w 151310"/>
                <a:gd name="connsiteY15" fmla="*/ 83473 h 276836"/>
                <a:gd name="connsiteX16" fmla="*/ 46611 w 151310"/>
                <a:gd name="connsiteY16" fmla="*/ 89253 h 276836"/>
                <a:gd name="connsiteX17" fmla="*/ 55101 w 151310"/>
                <a:gd name="connsiteY17" fmla="*/ 92904 h 276836"/>
                <a:gd name="connsiteX18" fmla="*/ 75114 w 151310"/>
                <a:gd name="connsiteY18" fmla="*/ 92904 h 276836"/>
                <a:gd name="connsiteX19" fmla="*/ 52372 w 151310"/>
                <a:gd name="connsiteY19" fmla="*/ 213069 h 276836"/>
                <a:gd name="connsiteX20" fmla="*/ 25991 w 151310"/>
                <a:gd name="connsiteY20" fmla="*/ 270262 h 276836"/>
                <a:gd name="connsiteX21" fmla="*/ 11437 w 151310"/>
                <a:gd name="connsiteY21" fmla="*/ 264786 h 276836"/>
                <a:gd name="connsiteX22" fmla="*/ 28114 w 151310"/>
                <a:gd name="connsiteY22" fmla="*/ 248358 h 276836"/>
                <a:gd name="connsiteX23" fmla="*/ 16895 w 151310"/>
                <a:gd name="connsiteY23" fmla="*/ 237710 h 276836"/>
                <a:gd name="connsiteX24" fmla="*/ 217 w 151310"/>
                <a:gd name="connsiteY24" fmla="*/ 255963 h 276836"/>
                <a:gd name="connsiteX25" fmla="*/ 25991 w 151310"/>
                <a:gd name="connsiteY25" fmla="*/ 276954 h 276836"/>
                <a:gd name="connsiteX26" fmla="*/ 60256 w 151310"/>
                <a:gd name="connsiteY26" fmla="*/ 247445 h 276836"/>
                <a:gd name="connsiteX27" fmla="*/ 77237 w 151310"/>
                <a:gd name="connsiteY27" fmla="*/ 189340 h 276836"/>
                <a:gd name="connsiteX28" fmla="*/ 95431 w 151310"/>
                <a:gd name="connsiteY28" fmla="*/ 92904 h 2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10" h="276836">
                  <a:moveTo>
                    <a:pt x="95431" y="92904"/>
                  </a:moveTo>
                  <a:lnTo>
                    <a:pt x="121508" y="92904"/>
                  </a:lnTo>
                  <a:cubicBezTo>
                    <a:pt x="127573" y="92904"/>
                    <a:pt x="130605" y="92904"/>
                    <a:pt x="130605" y="86819"/>
                  </a:cubicBezTo>
                  <a:cubicBezTo>
                    <a:pt x="130605" y="83473"/>
                    <a:pt x="127573" y="83473"/>
                    <a:pt x="122418" y="83473"/>
                  </a:cubicBezTo>
                  <a:lnTo>
                    <a:pt x="97250" y="83473"/>
                  </a:lnTo>
                  <a:lnTo>
                    <a:pt x="103618" y="48792"/>
                  </a:lnTo>
                  <a:cubicBezTo>
                    <a:pt x="104831" y="42404"/>
                    <a:pt x="109076" y="20805"/>
                    <a:pt x="110895" y="17154"/>
                  </a:cubicBezTo>
                  <a:cubicBezTo>
                    <a:pt x="113624" y="11374"/>
                    <a:pt x="118779" y="6811"/>
                    <a:pt x="125147" y="6811"/>
                  </a:cubicBezTo>
                  <a:cubicBezTo>
                    <a:pt x="126360" y="6811"/>
                    <a:pt x="134244" y="6811"/>
                    <a:pt x="140005" y="12287"/>
                  </a:cubicBezTo>
                  <a:cubicBezTo>
                    <a:pt x="126663" y="13503"/>
                    <a:pt x="123631" y="24151"/>
                    <a:pt x="123631" y="28714"/>
                  </a:cubicBezTo>
                  <a:cubicBezTo>
                    <a:pt x="123631" y="35711"/>
                    <a:pt x="129089" y="39362"/>
                    <a:pt x="134850" y="39362"/>
                  </a:cubicBezTo>
                  <a:cubicBezTo>
                    <a:pt x="142734" y="39362"/>
                    <a:pt x="151528" y="32669"/>
                    <a:pt x="151528" y="21109"/>
                  </a:cubicBezTo>
                  <a:cubicBezTo>
                    <a:pt x="151528" y="7115"/>
                    <a:pt x="137579" y="118"/>
                    <a:pt x="125147" y="118"/>
                  </a:cubicBezTo>
                  <a:cubicBezTo>
                    <a:pt x="114837" y="118"/>
                    <a:pt x="95734" y="5594"/>
                    <a:pt x="86637" y="35711"/>
                  </a:cubicBezTo>
                  <a:cubicBezTo>
                    <a:pt x="84818" y="42100"/>
                    <a:pt x="83908" y="45142"/>
                    <a:pt x="76630" y="83473"/>
                  </a:cubicBezTo>
                  <a:lnTo>
                    <a:pt x="55708" y="83473"/>
                  </a:lnTo>
                  <a:cubicBezTo>
                    <a:pt x="49946" y="83473"/>
                    <a:pt x="46611" y="83473"/>
                    <a:pt x="46611" y="89253"/>
                  </a:cubicBezTo>
                  <a:cubicBezTo>
                    <a:pt x="46611" y="92904"/>
                    <a:pt x="49340" y="92904"/>
                    <a:pt x="55101" y="92904"/>
                  </a:cubicBezTo>
                  <a:lnTo>
                    <a:pt x="75114" y="92904"/>
                  </a:lnTo>
                  <a:lnTo>
                    <a:pt x="52372" y="213069"/>
                  </a:lnTo>
                  <a:cubicBezTo>
                    <a:pt x="46914" y="242578"/>
                    <a:pt x="41759" y="270262"/>
                    <a:pt x="25991" y="270262"/>
                  </a:cubicBezTo>
                  <a:cubicBezTo>
                    <a:pt x="24779" y="270262"/>
                    <a:pt x="17198" y="270262"/>
                    <a:pt x="11437" y="264786"/>
                  </a:cubicBezTo>
                  <a:cubicBezTo>
                    <a:pt x="25385" y="263873"/>
                    <a:pt x="28114" y="252921"/>
                    <a:pt x="28114" y="248358"/>
                  </a:cubicBezTo>
                  <a:cubicBezTo>
                    <a:pt x="28114" y="241361"/>
                    <a:pt x="22656" y="237710"/>
                    <a:pt x="16895" y="237710"/>
                  </a:cubicBezTo>
                  <a:cubicBezTo>
                    <a:pt x="9011" y="237710"/>
                    <a:pt x="217" y="244403"/>
                    <a:pt x="217" y="255963"/>
                  </a:cubicBezTo>
                  <a:cubicBezTo>
                    <a:pt x="217" y="269653"/>
                    <a:pt x="13559" y="276954"/>
                    <a:pt x="25991" y="276954"/>
                  </a:cubicBezTo>
                  <a:cubicBezTo>
                    <a:pt x="42669" y="276954"/>
                    <a:pt x="54798" y="259006"/>
                    <a:pt x="60256" y="247445"/>
                  </a:cubicBezTo>
                  <a:cubicBezTo>
                    <a:pt x="69959" y="228280"/>
                    <a:pt x="76934" y="191470"/>
                    <a:pt x="77237" y="189340"/>
                  </a:cubicBezTo>
                  <a:lnTo>
                    <a:pt x="95431" y="9290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46">
              <a:extLst>
                <a:ext uri="{FF2B5EF4-FFF2-40B4-BE49-F238E27FC236}">
                  <a16:creationId xmlns:a16="http://schemas.microsoft.com/office/drawing/2014/main" id="{3624F478-735C-4359-5AEA-68AA3355C559}"/>
                </a:ext>
              </a:extLst>
            </p:cNvPr>
            <p:cNvSpPr/>
            <p:nvPr>
              <p:custDataLst>
                <p:tags r:id="rId78"/>
              </p:custDataLst>
            </p:nvPr>
          </p:nvSpPr>
          <p:spPr>
            <a:xfrm>
              <a:off x="7550569" y="5085601"/>
              <a:ext cx="124014" cy="191442"/>
            </a:xfrm>
            <a:custGeom>
              <a:avLst/>
              <a:gdLst>
                <a:gd name="connsiteX0" fmla="*/ 124237 w 124014"/>
                <a:gd name="connsiteY0" fmla="*/ 29720 h 191442"/>
                <a:gd name="connsiteX1" fmla="*/ 89426 w 124014"/>
                <a:gd name="connsiteY1" fmla="*/ 119 h 191442"/>
                <a:gd name="connsiteX2" fmla="*/ 33602 w 124014"/>
                <a:gd name="connsiteY2" fmla="*/ 54848 h 191442"/>
                <a:gd name="connsiteX3" fmla="*/ 277 w 124014"/>
                <a:gd name="connsiteY3" fmla="*/ 189007 h 191442"/>
                <a:gd name="connsiteX4" fmla="*/ 3249 w 124014"/>
                <a:gd name="connsiteY4" fmla="*/ 191562 h 191442"/>
                <a:gd name="connsiteX5" fmla="*/ 7282 w 124014"/>
                <a:gd name="connsiteY5" fmla="*/ 190072 h 191442"/>
                <a:gd name="connsiteX6" fmla="*/ 21503 w 124014"/>
                <a:gd name="connsiteY6" fmla="*/ 133214 h 191442"/>
                <a:gd name="connsiteX7" fmla="*/ 53342 w 124014"/>
                <a:gd name="connsiteY7" fmla="*/ 152166 h 191442"/>
                <a:gd name="connsiteX8" fmla="*/ 116595 w 124014"/>
                <a:gd name="connsiteY8" fmla="*/ 98077 h 191442"/>
                <a:gd name="connsiteX9" fmla="*/ 100039 w 124014"/>
                <a:gd name="connsiteY9" fmla="*/ 65708 h 191442"/>
                <a:gd name="connsiteX10" fmla="*/ 124237 w 124014"/>
                <a:gd name="connsiteY10" fmla="*/ 29720 h 191442"/>
                <a:gd name="connsiteX11" fmla="*/ 82209 w 124014"/>
                <a:gd name="connsiteY11" fmla="*/ 65495 h 191442"/>
                <a:gd name="connsiteX12" fmla="*/ 71384 w 124014"/>
                <a:gd name="connsiteY12" fmla="*/ 66986 h 191442"/>
                <a:gd name="connsiteX13" fmla="*/ 61408 w 124014"/>
                <a:gd name="connsiteY13" fmla="*/ 65921 h 191442"/>
                <a:gd name="connsiteX14" fmla="*/ 71384 w 124014"/>
                <a:gd name="connsiteY14" fmla="*/ 64431 h 191442"/>
                <a:gd name="connsiteX15" fmla="*/ 82209 w 124014"/>
                <a:gd name="connsiteY15" fmla="*/ 65495 h 191442"/>
                <a:gd name="connsiteX16" fmla="*/ 110228 w 124014"/>
                <a:gd name="connsiteY16" fmla="*/ 25887 h 191442"/>
                <a:gd name="connsiteX17" fmla="*/ 91549 w 124014"/>
                <a:gd name="connsiteY17" fmla="*/ 61236 h 191442"/>
                <a:gd name="connsiteX18" fmla="*/ 71596 w 124014"/>
                <a:gd name="connsiteY18" fmla="*/ 58468 h 191442"/>
                <a:gd name="connsiteX19" fmla="*/ 53554 w 124014"/>
                <a:gd name="connsiteY19" fmla="*/ 66560 h 191442"/>
                <a:gd name="connsiteX20" fmla="*/ 70960 w 124014"/>
                <a:gd name="connsiteY20" fmla="*/ 72736 h 191442"/>
                <a:gd name="connsiteX21" fmla="*/ 91124 w 124014"/>
                <a:gd name="connsiteY21" fmla="*/ 69754 h 191442"/>
                <a:gd name="connsiteX22" fmla="*/ 100888 w 124014"/>
                <a:gd name="connsiteY22" fmla="*/ 92327 h 191442"/>
                <a:gd name="connsiteX23" fmla="*/ 53979 w 124014"/>
                <a:gd name="connsiteY23" fmla="*/ 146204 h 191442"/>
                <a:gd name="connsiteX24" fmla="*/ 25961 w 124014"/>
                <a:gd name="connsiteY24" fmla="*/ 119372 h 191442"/>
                <a:gd name="connsiteX25" fmla="*/ 26597 w 124014"/>
                <a:gd name="connsiteY25" fmla="*/ 113196 h 191442"/>
                <a:gd name="connsiteX26" fmla="*/ 40606 w 124014"/>
                <a:gd name="connsiteY26" fmla="*/ 56551 h 191442"/>
                <a:gd name="connsiteX27" fmla="*/ 89002 w 124014"/>
                <a:gd name="connsiteY27" fmla="*/ 6082 h 191442"/>
                <a:gd name="connsiteX28" fmla="*/ 110228 w 124014"/>
                <a:gd name="connsiteY28" fmla="*/ 25887 h 19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014" h="191442">
                  <a:moveTo>
                    <a:pt x="124237" y="29720"/>
                  </a:moveTo>
                  <a:cubicBezTo>
                    <a:pt x="124237" y="10980"/>
                    <a:pt x="108105" y="119"/>
                    <a:pt x="89426" y="119"/>
                  </a:cubicBezTo>
                  <a:cubicBezTo>
                    <a:pt x="60347" y="119"/>
                    <a:pt x="38908" y="33340"/>
                    <a:pt x="33602" y="54848"/>
                  </a:cubicBezTo>
                  <a:lnTo>
                    <a:pt x="277" y="189007"/>
                  </a:lnTo>
                  <a:cubicBezTo>
                    <a:pt x="-147" y="190498"/>
                    <a:pt x="1975" y="191562"/>
                    <a:pt x="3249" y="191562"/>
                  </a:cubicBezTo>
                  <a:cubicBezTo>
                    <a:pt x="5159" y="191562"/>
                    <a:pt x="6857" y="191349"/>
                    <a:pt x="7282" y="190072"/>
                  </a:cubicBezTo>
                  <a:lnTo>
                    <a:pt x="21503" y="133214"/>
                  </a:lnTo>
                  <a:cubicBezTo>
                    <a:pt x="25961" y="143010"/>
                    <a:pt x="36149" y="152166"/>
                    <a:pt x="53342" y="152166"/>
                  </a:cubicBezTo>
                  <a:cubicBezTo>
                    <a:pt x="83058" y="152166"/>
                    <a:pt x="116595" y="130658"/>
                    <a:pt x="116595" y="98077"/>
                  </a:cubicBezTo>
                  <a:cubicBezTo>
                    <a:pt x="116595" y="85513"/>
                    <a:pt x="110864" y="72736"/>
                    <a:pt x="100039" y="65708"/>
                  </a:cubicBezTo>
                  <a:cubicBezTo>
                    <a:pt x="110440" y="59107"/>
                    <a:pt x="124237" y="46969"/>
                    <a:pt x="124237" y="29720"/>
                  </a:cubicBezTo>
                  <a:close/>
                  <a:moveTo>
                    <a:pt x="82209" y="65495"/>
                  </a:moveTo>
                  <a:cubicBezTo>
                    <a:pt x="79025" y="66134"/>
                    <a:pt x="77540" y="66986"/>
                    <a:pt x="71384" y="66986"/>
                  </a:cubicBezTo>
                  <a:cubicBezTo>
                    <a:pt x="67988" y="66986"/>
                    <a:pt x="62894" y="66773"/>
                    <a:pt x="61408" y="65921"/>
                  </a:cubicBezTo>
                  <a:cubicBezTo>
                    <a:pt x="63530" y="64644"/>
                    <a:pt x="69474" y="64431"/>
                    <a:pt x="71384" y="64431"/>
                  </a:cubicBezTo>
                  <a:cubicBezTo>
                    <a:pt x="74568" y="64431"/>
                    <a:pt x="79238" y="64644"/>
                    <a:pt x="82209" y="65495"/>
                  </a:cubicBezTo>
                  <a:close/>
                  <a:moveTo>
                    <a:pt x="110228" y="25887"/>
                  </a:moveTo>
                  <a:cubicBezTo>
                    <a:pt x="110228" y="37173"/>
                    <a:pt x="104709" y="53783"/>
                    <a:pt x="91549" y="61236"/>
                  </a:cubicBezTo>
                  <a:cubicBezTo>
                    <a:pt x="87516" y="59959"/>
                    <a:pt x="83483" y="58468"/>
                    <a:pt x="71596" y="58468"/>
                  </a:cubicBezTo>
                  <a:cubicBezTo>
                    <a:pt x="64167" y="58468"/>
                    <a:pt x="53554" y="58894"/>
                    <a:pt x="53554" y="66560"/>
                  </a:cubicBezTo>
                  <a:cubicBezTo>
                    <a:pt x="53554" y="71884"/>
                    <a:pt x="60134" y="72736"/>
                    <a:pt x="70960" y="72736"/>
                  </a:cubicBezTo>
                  <a:cubicBezTo>
                    <a:pt x="78176" y="72736"/>
                    <a:pt x="84544" y="71671"/>
                    <a:pt x="91124" y="69754"/>
                  </a:cubicBezTo>
                  <a:cubicBezTo>
                    <a:pt x="97492" y="74226"/>
                    <a:pt x="100888" y="82957"/>
                    <a:pt x="100888" y="92327"/>
                  </a:cubicBezTo>
                  <a:cubicBezTo>
                    <a:pt x="100888" y="123205"/>
                    <a:pt x="79874" y="146204"/>
                    <a:pt x="53979" y="146204"/>
                  </a:cubicBezTo>
                  <a:cubicBezTo>
                    <a:pt x="37635" y="146204"/>
                    <a:pt x="25961" y="136195"/>
                    <a:pt x="25961" y="119372"/>
                  </a:cubicBezTo>
                  <a:cubicBezTo>
                    <a:pt x="25961" y="117243"/>
                    <a:pt x="26173" y="115113"/>
                    <a:pt x="26597" y="113196"/>
                  </a:cubicBezTo>
                  <a:lnTo>
                    <a:pt x="40606" y="56551"/>
                  </a:lnTo>
                  <a:cubicBezTo>
                    <a:pt x="45701" y="36321"/>
                    <a:pt x="64380" y="6082"/>
                    <a:pt x="89002" y="6082"/>
                  </a:cubicBezTo>
                  <a:cubicBezTo>
                    <a:pt x="101525" y="6082"/>
                    <a:pt x="110228" y="12897"/>
                    <a:pt x="110228" y="2588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47">
              <a:extLst>
                <a:ext uri="{FF2B5EF4-FFF2-40B4-BE49-F238E27FC236}">
                  <a16:creationId xmlns:a16="http://schemas.microsoft.com/office/drawing/2014/main" id="{AFFEBECA-3BE3-CBD8-7651-28AFBCB6B786}"/>
                </a:ext>
              </a:extLst>
            </p:cNvPr>
            <p:cNvSpPr/>
            <p:nvPr>
              <p:custDataLst>
                <p:tags r:id="rId79"/>
              </p:custDataLst>
            </p:nvPr>
          </p:nvSpPr>
          <p:spPr>
            <a:xfrm>
              <a:off x="7784345" y="4961937"/>
              <a:ext cx="70348" cy="304215"/>
            </a:xfrm>
            <a:custGeom>
              <a:avLst/>
              <a:gdLst>
                <a:gd name="connsiteX0" fmla="*/ 70578 w 70348"/>
                <a:gd name="connsiteY0" fmla="*/ 301292 h 304215"/>
                <a:gd name="connsiteX1" fmla="*/ 65423 w 70348"/>
                <a:gd name="connsiteY1" fmla="*/ 294599 h 304215"/>
                <a:gd name="connsiteX2" fmla="*/ 17816 w 70348"/>
                <a:gd name="connsiteY2" fmla="*/ 152226 h 304215"/>
                <a:gd name="connsiteX3" fmla="*/ 66636 w 70348"/>
                <a:gd name="connsiteY3" fmla="*/ 8332 h 304215"/>
                <a:gd name="connsiteX4" fmla="*/ 70578 w 70348"/>
                <a:gd name="connsiteY4" fmla="*/ 3160 h 304215"/>
                <a:gd name="connsiteX5" fmla="*/ 67546 w 70348"/>
                <a:gd name="connsiteY5" fmla="*/ 118 h 304215"/>
                <a:gd name="connsiteX6" fmla="*/ 19332 w 70348"/>
                <a:gd name="connsiteY6" fmla="*/ 59440 h 304215"/>
                <a:gd name="connsiteX7" fmla="*/ 229 w 70348"/>
                <a:gd name="connsiteY7" fmla="*/ 152226 h 304215"/>
                <a:gd name="connsiteX8" fmla="*/ 20242 w 70348"/>
                <a:gd name="connsiteY8" fmla="*/ 247141 h 304215"/>
                <a:gd name="connsiteX9" fmla="*/ 67546 w 70348"/>
                <a:gd name="connsiteY9" fmla="*/ 304334 h 304215"/>
                <a:gd name="connsiteX10" fmla="*/ 70578 w 70348"/>
                <a:gd name="connsiteY10" fmla="*/ 301292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78" y="301292"/>
                  </a:moveTo>
                  <a:cubicBezTo>
                    <a:pt x="70578" y="300379"/>
                    <a:pt x="70578" y="299770"/>
                    <a:pt x="65423" y="294599"/>
                  </a:cubicBezTo>
                  <a:cubicBezTo>
                    <a:pt x="27520" y="256268"/>
                    <a:pt x="17816" y="198771"/>
                    <a:pt x="17816" y="152226"/>
                  </a:cubicBezTo>
                  <a:cubicBezTo>
                    <a:pt x="17816" y="99292"/>
                    <a:pt x="29339" y="46359"/>
                    <a:pt x="66636" y="8332"/>
                  </a:cubicBezTo>
                  <a:cubicBezTo>
                    <a:pt x="70578" y="4681"/>
                    <a:pt x="70578" y="4073"/>
                    <a:pt x="70578" y="3160"/>
                  </a:cubicBezTo>
                  <a:cubicBezTo>
                    <a:pt x="70578" y="1031"/>
                    <a:pt x="69365" y="118"/>
                    <a:pt x="67546" y="118"/>
                  </a:cubicBezTo>
                  <a:cubicBezTo>
                    <a:pt x="64513" y="118"/>
                    <a:pt x="37223" y="20805"/>
                    <a:pt x="19332" y="59440"/>
                  </a:cubicBezTo>
                  <a:cubicBezTo>
                    <a:pt x="3868" y="92904"/>
                    <a:pt x="229" y="126672"/>
                    <a:pt x="229" y="152226"/>
                  </a:cubicBezTo>
                  <a:cubicBezTo>
                    <a:pt x="229" y="175955"/>
                    <a:pt x="3565" y="212765"/>
                    <a:pt x="20242" y="247141"/>
                  </a:cubicBezTo>
                  <a:cubicBezTo>
                    <a:pt x="38436" y="284560"/>
                    <a:pt x="64513" y="304334"/>
                    <a:pt x="67546" y="304334"/>
                  </a:cubicBezTo>
                  <a:cubicBezTo>
                    <a:pt x="69365" y="304334"/>
                    <a:pt x="70578" y="303421"/>
                    <a:pt x="70578" y="30129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48">
              <a:extLst>
                <a:ext uri="{FF2B5EF4-FFF2-40B4-BE49-F238E27FC236}">
                  <a16:creationId xmlns:a16="http://schemas.microsoft.com/office/drawing/2014/main" id="{0486F3BE-3755-BC48-A2E3-6CA821A7288E}"/>
                </a:ext>
              </a:extLst>
            </p:cNvPr>
            <p:cNvSpPr/>
            <p:nvPr>
              <p:custDataLst>
                <p:tags r:id="rId80"/>
              </p:custDataLst>
            </p:nvPr>
          </p:nvSpPr>
          <p:spPr>
            <a:xfrm>
              <a:off x="7888925" y="4982320"/>
              <a:ext cx="301105" cy="214472"/>
            </a:xfrm>
            <a:custGeom>
              <a:avLst/>
              <a:gdLst>
                <a:gd name="connsiteX0" fmla="*/ 261615 w 301105"/>
                <a:gd name="connsiteY0" fmla="*/ 35407 h 214472"/>
                <a:gd name="connsiteX1" fmla="*/ 295577 w 301105"/>
                <a:gd name="connsiteY1" fmla="*/ 9549 h 214472"/>
                <a:gd name="connsiteX2" fmla="*/ 301338 w 301105"/>
                <a:gd name="connsiteY2" fmla="*/ 3464 h 214472"/>
                <a:gd name="connsiteX3" fmla="*/ 297699 w 301105"/>
                <a:gd name="connsiteY3" fmla="*/ 118 h 214472"/>
                <a:gd name="connsiteX4" fmla="*/ 274351 w 301105"/>
                <a:gd name="connsiteY4" fmla="*/ 1031 h 214472"/>
                <a:gd name="connsiteX5" fmla="*/ 242815 w 301105"/>
                <a:gd name="connsiteY5" fmla="*/ 118 h 214472"/>
                <a:gd name="connsiteX6" fmla="*/ 237054 w 301105"/>
                <a:gd name="connsiteY6" fmla="*/ 5898 h 214472"/>
                <a:gd name="connsiteX7" fmla="*/ 241602 w 301105"/>
                <a:gd name="connsiteY7" fmla="*/ 9549 h 214472"/>
                <a:gd name="connsiteX8" fmla="*/ 259493 w 301105"/>
                <a:gd name="connsiteY8" fmla="*/ 21413 h 214472"/>
                <a:gd name="connsiteX9" fmla="*/ 255551 w 301105"/>
                <a:gd name="connsiteY9" fmla="*/ 31452 h 214472"/>
                <a:gd name="connsiteX10" fmla="*/ 173679 w 301105"/>
                <a:gd name="connsiteY10" fmla="*/ 174738 h 214472"/>
                <a:gd name="connsiteX11" fmla="*/ 162460 w 301105"/>
                <a:gd name="connsiteY11" fmla="*/ 23847 h 214472"/>
                <a:gd name="connsiteX12" fmla="*/ 183686 w 301105"/>
                <a:gd name="connsiteY12" fmla="*/ 9549 h 214472"/>
                <a:gd name="connsiteX13" fmla="*/ 191873 w 301105"/>
                <a:gd name="connsiteY13" fmla="*/ 3464 h 214472"/>
                <a:gd name="connsiteX14" fmla="*/ 187324 w 301105"/>
                <a:gd name="connsiteY14" fmla="*/ 118 h 214472"/>
                <a:gd name="connsiteX15" fmla="*/ 150331 w 301105"/>
                <a:gd name="connsiteY15" fmla="*/ 1031 h 214472"/>
                <a:gd name="connsiteX16" fmla="*/ 118492 w 301105"/>
                <a:gd name="connsiteY16" fmla="*/ 118 h 214472"/>
                <a:gd name="connsiteX17" fmla="*/ 112730 w 301105"/>
                <a:gd name="connsiteY17" fmla="*/ 6202 h 214472"/>
                <a:gd name="connsiteX18" fmla="*/ 120008 w 301105"/>
                <a:gd name="connsiteY18" fmla="*/ 9549 h 214472"/>
                <a:gd name="connsiteX19" fmla="*/ 136079 w 301105"/>
                <a:gd name="connsiteY19" fmla="*/ 17154 h 214472"/>
                <a:gd name="connsiteX20" fmla="*/ 137898 w 301105"/>
                <a:gd name="connsiteY20" fmla="*/ 40579 h 214472"/>
                <a:gd name="connsiteX21" fmla="*/ 61182 w 301105"/>
                <a:gd name="connsiteY21" fmla="*/ 174738 h 214472"/>
                <a:gd name="connsiteX22" fmla="*/ 49659 w 301105"/>
                <a:gd name="connsiteY22" fmla="*/ 20500 h 214472"/>
                <a:gd name="connsiteX23" fmla="*/ 72704 w 301105"/>
                <a:gd name="connsiteY23" fmla="*/ 9549 h 214472"/>
                <a:gd name="connsiteX24" fmla="*/ 79072 w 301105"/>
                <a:gd name="connsiteY24" fmla="*/ 3464 h 214472"/>
                <a:gd name="connsiteX25" fmla="*/ 74827 w 301105"/>
                <a:gd name="connsiteY25" fmla="*/ 118 h 214472"/>
                <a:gd name="connsiteX26" fmla="*/ 37530 w 301105"/>
                <a:gd name="connsiteY26" fmla="*/ 1031 h 214472"/>
                <a:gd name="connsiteX27" fmla="*/ 5691 w 301105"/>
                <a:gd name="connsiteY27" fmla="*/ 118 h 214472"/>
                <a:gd name="connsiteX28" fmla="*/ 233 w 301105"/>
                <a:gd name="connsiteY28" fmla="*/ 5898 h 214472"/>
                <a:gd name="connsiteX29" fmla="*/ 7814 w 301105"/>
                <a:gd name="connsiteY29" fmla="*/ 9549 h 214472"/>
                <a:gd name="connsiteX30" fmla="*/ 23885 w 301105"/>
                <a:gd name="connsiteY30" fmla="*/ 20805 h 214472"/>
                <a:gd name="connsiteX31" fmla="*/ 37530 w 301105"/>
                <a:gd name="connsiteY31" fmla="*/ 206680 h 214472"/>
                <a:gd name="connsiteX32" fmla="*/ 42382 w 301105"/>
                <a:gd name="connsiteY32" fmla="*/ 214590 h 214472"/>
                <a:gd name="connsiteX33" fmla="*/ 49659 w 301105"/>
                <a:gd name="connsiteY33" fmla="*/ 208202 h 214472"/>
                <a:gd name="connsiteX34" fmla="*/ 138808 w 301105"/>
                <a:gd name="connsiteY34" fmla="*/ 53052 h 214472"/>
                <a:gd name="connsiteX35" fmla="*/ 150027 w 301105"/>
                <a:gd name="connsiteY35" fmla="*/ 206680 h 214472"/>
                <a:gd name="connsiteX36" fmla="*/ 154879 w 301105"/>
                <a:gd name="connsiteY36" fmla="*/ 214590 h 214472"/>
                <a:gd name="connsiteX37" fmla="*/ 162157 w 301105"/>
                <a:gd name="connsiteY37" fmla="*/ 208810 h 214472"/>
                <a:gd name="connsiteX38" fmla="*/ 261615 w 301105"/>
                <a:gd name="connsiteY38" fmla="*/ 3540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615" y="35407"/>
                  </a:moveTo>
                  <a:cubicBezTo>
                    <a:pt x="269196" y="22022"/>
                    <a:pt x="276473" y="11070"/>
                    <a:pt x="295577" y="9549"/>
                  </a:cubicBezTo>
                  <a:cubicBezTo>
                    <a:pt x="298306" y="9244"/>
                    <a:pt x="301338" y="9244"/>
                    <a:pt x="301338" y="3464"/>
                  </a:cubicBezTo>
                  <a:cubicBezTo>
                    <a:pt x="301338" y="2247"/>
                    <a:pt x="300125" y="118"/>
                    <a:pt x="297699" y="118"/>
                  </a:cubicBezTo>
                  <a:cubicBezTo>
                    <a:pt x="290422" y="118"/>
                    <a:pt x="281931" y="1031"/>
                    <a:pt x="274351" y="1031"/>
                  </a:cubicBezTo>
                  <a:cubicBezTo>
                    <a:pt x="264041" y="1031"/>
                    <a:pt x="252822" y="118"/>
                    <a:pt x="242815" y="118"/>
                  </a:cubicBezTo>
                  <a:cubicBezTo>
                    <a:pt x="240996" y="118"/>
                    <a:pt x="237054" y="118"/>
                    <a:pt x="237054" y="5898"/>
                  </a:cubicBezTo>
                  <a:cubicBezTo>
                    <a:pt x="237054" y="9244"/>
                    <a:pt x="239783" y="9549"/>
                    <a:pt x="241602" y="9549"/>
                  </a:cubicBezTo>
                  <a:cubicBezTo>
                    <a:pt x="248880" y="9853"/>
                    <a:pt x="259493" y="12287"/>
                    <a:pt x="259493" y="21413"/>
                  </a:cubicBezTo>
                  <a:cubicBezTo>
                    <a:pt x="259493" y="24759"/>
                    <a:pt x="257976" y="27193"/>
                    <a:pt x="255551" y="31452"/>
                  </a:cubicBezTo>
                  <a:lnTo>
                    <a:pt x="173679" y="174738"/>
                  </a:lnTo>
                  <a:lnTo>
                    <a:pt x="162460" y="23847"/>
                  </a:lnTo>
                  <a:cubicBezTo>
                    <a:pt x="162157" y="17762"/>
                    <a:pt x="161550" y="9853"/>
                    <a:pt x="183686" y="9549"/>
                  </a:cubicBezTo>
                  <a:cubicBezTo>
                    <a:pt x="188841" y="9549"/>
                    <a:pt x="191873" y="9549"/>
                    <a:pt x="191873" y="3464"/>
                  </a:cubicBezTo>
                  <a:cubicBezTo>
                    <a:pt x="191873" y="422"/>
                    <a:pt x="188537" y="118"/>
                    <a:pt x="187324" y="118"/>
                  </a:cubicBezTo>
                  <a:cubicBezTo>
                    <a:pt x="175195" y="118"/>
                    <a:pt x="162460" y="1031"/>
                    <a:pt x="150331" y="1031"/>
                  </a:cubicBezTo>
                  <a:cubicBezTo>
                    <a:pt x="143356" y="1031"/>
                    <a:pt x="125466" y="118"/>
                    <a:pt x="118492" y="118"/>
                  </a:cubicBezTo>
                  <a:cubicBezTo>
                    <a:pt x="116672" y="118"/>
                    <a:pt x="112730" y="118"/>
                    <a:pt x="112730" y="6202"/>
                  </a:cubicBezTo>
                  <a:cubicBezTo>
                    <a:pt x="112730" y="9549"/>
                    <a:pt x="115763" y="9549"/>
                    <a:pt x="120008" y="9549"/>
                  </a:cubicBezTo>
                  <a:cubicBezTo>
                    <a:pt x="133350" y="9549"/>
                    <a:pt x="135472" y="11374"/>
                    <a:pt x="136079" y="17154"/>
                  </a:cubicBezTo>
                  <a:lnTo>
                    <a:pt x="137898" y="40579"/>
                  </a:lnTo>
                  <a:lnTo>
                    <a:pt x="61182" y="174738"/>
                  </a:lnTo>
                  <a:lnTo>
                    <a:pt x="49659" y="20500"/>
                  </a:lnTo>
                  <a:cubicBezTo>
                    <a:pt x="49659" y="16850"/>
                    <a:pt x="49659" y="9853"/>
                    <a:pt x="72704" y="9549"/>
                  </a:cubicBezTo>
                  <a:cubicBezTo>
                    <a:pt x="75737" y="9549"/>
                    <a:pt x="79072" y="9549"/>
                    <a:pt x="79072" y="3464"/>
                  </a:cubicBezTo>
                  <a:cubicBezTo>
                    <a:pt x="79072" y="118"/>
                    <a:pt x="75433" y="118"/>
                    <a:pt x="74827" y="118"/>
                  </a:cubicBezTo>
                  <a:cubicBezTo>
                    <a:pt x="62698" y="118"/>
                    <a:pt x="49962" y="1031"/>
                    <a:pt x="37530" y="1031"/>
                  </a:cubicBezTo>
                  <a:cubicBezTo>
                    <a:pt x="26917" y="1031"/>
                    <a:pt x="16001" y="118"/>
                    <a:pt x="5691" y="118"/>
                  </a:cubicBezTo>
                  <a:cubicBezTo>
                    <a:pt x="4175" y="118"/>
                    <a:pt x="233" y="118"/>
                    <a:pt x="233" y="5898"/>
                  </a:cubicBezTo>
                  <a:cubicBezTo>
                    <a:pt x="233" y="9549"/>
                    <a:pt x="2962" y="9549"/>
                    <a:pt x="7814" y="9549"/>
                  </a:cubicBezTo>
                  <a:cubicBezTo>
                    <a:pt x="22975" y="9549"/>
                    <a:pt x="23278" y="12287"/>
                    <a:pt x="23885" y="20805"/>
                  </a:cubicBezTo>
                  <a:lnTo>
                    <a:pt x="37530" y="206680"/>
                  </a:lnTo>
                  <a:cubicBezTo>
                    <a:pt x="37833" y="212156"/>
                    <a:pt x="38136" y="214590"/>
                    <a:pt x="42382" y="214590"/>
                  </a:cubicBezTo>
                  <a:cubicBezTo>
                    <a:pt x="46020" y="214590"/>
                    <a:pt x="46930" y="212765"/>
                    <a:pt x="49659" y="208202"/>
                  </a:cubicBezTo>
                  <a:lnTo>
                    <a:pt x="138808" y="53052"/>
                  </a:lnTo>
                  <a:lnTo>
                    <a:pt x="150027" y="206680"/>
                  </a:lnTo>
                  <a:cubicBezTo>
                    <a:pt x="150634" y="213069"/>
                    <a:pt x="151240" y="214590"/>
                    <a:pt x="154879" y="214590"/>
                  </a:cubicBezTo>
                  <a:cubicBezTo>
                    <a:pt x="158821" y="214590"/>
                    <a:pt x="160640" y="211548"/>
                    <a:pt x="162157" y="208810"/>
                  </a:cubicBezTo>
                  <a:lnTo>
                    <a:pt x="261615" y="3540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49">
              <a:extLst>
                <a:ext uri="{FF2B5EF4-FFF2-40B4-BE49-F238E27FC236}">
                  <a16:creationId xmlns:a16="http://schemas.microsoft.com/office/drawing/2014/main" id="{283ACC90-846E-CCAD-C0A9-901DF2EC10FC}"/>
                </a:ext>
              </a:extLst>
            </p:cNvPr>
            <p:cNvSpPr/>
            <p:nvPr>
              <p:custDataLst>
                <p:tags r:id="rId81"/>
              </p:custDataLst>
            </p:nvPr>
          </p:nvSpPr>
          <p:spPr>
            <a:xfrm>
              <a:off x="8218029" y="4961937"/>
              <a:ext cx="70348" cy="304215"/>
            </a:xfrm>
            <a:custGeom>
              <a:avLst/>
              <a:gdLst>
                <a:gd name="connsiteX0" fmla="*/ 70593 w 70348"/>
                <a:gd name="connsiteY0" fmla="*/ 152226 h 304215"/>
                <a:gd name="connsiteX1" fmla="*/ 50579 w 70348"/>
                <a:gd name="connsiteY1" fmla="*/ 57311 h 304215"/>
                <a:gd name="connsiteX2" fmla="*/ 3276 w 70348"/>
                <a:gd name="connsiteY2" fmla="*/ 118 h 304215"/>
                <a:gd name="connsiteX3" fmla="*/ 244 w 70348"/>
                <a:gd name="connsiteY3" fmla="*/ 3160 h 304215"/>
                <a:gd name="connsiteX4" fmla="*/ 6005 w 70348"/>
                <a:gd name="connsiteY4" fmla="*/ 10157 h 304215"/>
                <a:gd name="connsiteX5" fmla="*/ 53005 w 70348"/>
                <a:gd name="connsiteY5" fmla="*/ 152226 h 304215"/>
                <a:gd name="connsiteX6" fmla="*/ 4186 w 70348"/>
                <a:gd name="connsiteY6" fmla="*/ 296120 h 304215"/>
                <a:gd name="connsiteX7" fmla="*/ 244 w 70348"/>
                <a:gd name="connsiteY7" fmla="*/ 301292 h 304215"/>
                <a:gd name="connsiteX8" fmla="*/ 3276 w 70348"/>
                <a:gd name="connsiteY8" fmla="*/ 304334 h 304215"/>
                <a:gd name="connsiteX9" fmla="*/ 51489 w 70348"/>
                <a:gd name="connsiteY9" fmla="*/ 245012 h 304215"/>
                <a:gd name="connsiteX10" fmla="*/ 70593 w 70348"/>
                <a:gd name="connsiteY10" fmla="*/ 152226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93" y="152226"/>
                  </a:moveTo>
                  <a:cubicBezTo>
                    <a:pt x="70593" y="128497"/>
                    <a:pt x="67257" y="91687"/>
                    <a:pt x="50579" y="57311"/>
                  </a:cubicBezTo>
                  <a:cubicBezTo>
                    <a:pt x="32386" y="19892"/>
                    <a:pt x="6308" y="118"/>
                    <a:pt x="3276" y="118"/>
                  </a:cubicBezTo>
                  <a:cubicBezTo>
                    <a:pt x="1457" y="118"/>
                    <a:pt x="244" y="1335"/>
                    <a:pt x="244" y="3160"/>
                  </a:cubicBezTo>
                  <a:cubicBezTo>
                    <a:pt x="244" y="4073"/>
                    <a:pt x="244" y="4681"/>
                    <a:pt x="6005" y="10157"/>
                  </a:cubicBezTo>
                  <a:cubicBezTo>
                    <a:pt x="35721" y="40274"/>
                    <a:pt x="53005" y="88645"/>
                    <a:pt x="53005" y="152226"/>
                  </a:cubicBezTo>
                  <a:cubicBezTo>
                    <a:pt x="53005" y="204247"/>
                    <a:pt x="41786" y="257789"/>
                    <a:pt x="4186" y="296120"/>
                  </a:cubicBezTo>
                  <a:cubicBezTo>
                    <a:pt x="244" y="299770"/>
                    <a:pt x="244" y="300379"/>
                    <a:pt x="244" y="301292"/>
                  </a:cubicBezTo>
                  <a:cubicBezTo>
                    <a:pt x="244" y="303117"/>
                    <a:pt x="1457" y="304334"/>
                    <a:pt x="3276" y="304334"/>
                  </a:cubicBezTo>
                  <a:cubicBezTo>
                    <a:pt x="6308" y="304334"/>
                    <a:pt x="33599" y="283647"/>
                    <a:pt x="51489" y="245012"/>
                  </a:cubicBezTo>
                  <a:cubicBezTo>
                    <a:pt x="66954" y="211548"/>
                    <a:pt x="70593" y="177780"/>
                    <a:pt x="70593" y="15222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50">
              <a:extLst>
                <a:ext uri="{FF2B5EF4-FFF2-40B4-BE49-F238E27FC236}">
                  <a16:creationId xmlns:a16="http://schemas.microsoft.com/office/drawing/2014/main" id="{21F59CE5-3080-6A37-D441-B70D0F7450F6}"/>
                </a:ext>
              </a:extLst>
            </p:cNvPr>
            <p:cNvSpPr/>
            <p:nvPr>
              <p:custDataLst>
                <p:tags r:id="rId82"/>
              </p:custDataLst>
            </p:nvPr>
          </p:nvSpPr>
          <p:spPr>
            <a:xfrm>
              <a:off x="8379513" y="4978973"/>
              <a:ext cx="149491" cy="214472"/>
            </a:xfrm>
            <a:custGeom>
              <a:avLst/>
              <a:gdLst>
                <a:gd name="connsiteX0" fmla="*/ 105166 w 149491"/>
                <a:gd name="connsiteY0" fmla="*/ 194512 h 214472"/>
                <a:gd name="connsiteX1" fmla="*/ 105166 w 149491"/>
                <a:gd name="connsiteY1" fmla="*/ 214590 h 214472"/>
                <a:gd name="connsiteX2" fmla="*/ 149740 w 149491"/>
                <a:gd name="connsiteY2" fmla="*/ 211244 h 214472"/>
                <a:gd name="connsiteX3" fmla="*/ 149740 w 149491"/>
                <a:gd name="connsiteY3" fmla="*/ 201813 h 214472"/>
                <a:gd name="connsiteX4" fmla="*/ 126089 w 149491"/>
                <a:gd name="connsiteY4" fmla="*/ 184777 h 214472"/>
                <a:gd name="connsiteX5" fmla="*/ 126089 w 149491"/>
                <a:gd name="connsiteY5" fmla="*/ 118 h 214472"/>
                <a:gd name="connsiteX6" fmla="*/ 82424 w 149491"/>
                <a:gd name="connsiteY6" fmla="*/ 3464 h 214472"/>
                <a:gd name="connsiteX7" fmla="*/ 82424 w 149491"/>
                <a:gd name="connsiteY7" fmla="*/ 12895 h 214472"/>
                <a:gd name="connsiteX8" fmla="*/ 106076 w 149491"/>
                <a:gd name="connsiteY8" fmla="*/ 29931 h 214472"/>
                <a:gd name="connsiteX9" fmla="*/ 106076 w 149491"/>
                <a:gd name="connsiteY9" fmla="*/ 95642 h 214472"/>
                <a:gd name="connsiteX10" fmla="*/ 67869 w 149491"/>
                <a:gd name="connsiteY10" fmla="*/ 76780 h 214472"/>
                <a:gd name="connsiteX11" fmla="*/ 249 w 149491"/>
                <a:gd name="connsiteY11" fmla="*/ 145837 h 214472"/>
                <a:gd name="connsiteX12" fmla="*/ 64533 w 149491"/>
                <a:gd name="connsiteY12" fmla="*/ 214590 h 214472"/>
                <a:gd name="connsiteX13" fmla="*/ 105166 w 149491"/>
                <a:gd name="connsiteY13" fmla="*/ 194512 h 214472"/>
                <a:gd name="connsiteX14" fmla="*/ 105166 w 149491"/>
                <a:gd name="connsiteY14" fmla="*/ 112982 h 214472"/>
                <a:gd name="connsiteX15" fmla="*/ 105166 w 149491"/>
                <a:gd name="connsiteY15" fmla="*/ 175346 h 214472"/>
                <a:gd name="connsiteX16" fmla="*/ 101830 w 149491"/>
                <a:gd name="connsiteY16" fmla="*/ 186602 h 214472"/>
                <a:gd name="connsiteX17" fmla="*/ 66050 w 149491"/>
                <a:gd name="connsiteY17" fmla="*/ 207897 h 214472"/>
                <a:gd name="connsiteX18" fmla="*/ 34211 w 149491"/>
                <a:gd name="connsiteY18" fmla="*/ 188427 h 214472"/>
                <a:gd name="connsiteX19" fmla="*/ 25417 w 149491"/>
                <a:gd name="connsiteY19" fmla="*/ 146142 h 214472"/>
                <a:gd name="connsiteX20" fmla="*/ 34817 w 149491"/>
                <a:gd name="connsiteY20" fmla="*/ 102943 h 214472"/>
                <a:gd name="connsiteX21" fmla="*/ 69082 w 149491"/>
                <a:gd name="connsiteY21" fmla="*/ 83473 h 214472"/>
                <a:gd name="connsiteX22" fmla="*/ 101830 w 149491"/>
                <a:gd name="connsiteY22" fmla="*/ 101726 h 214472"/>
                <a:gd name="connsiteX23" fmla="*/ 105166 w 149491"/>
                <a:gd name="connsiteY23" fmla="*/ 112982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166" y="194512"/>
                  </a:moveTo>
                  <a:lnTo>
                    <a:pt x="105166" y="214590"/>
                  </a:lnTo>
                  <a:lnTo>
                    <a:pt x="149740" y="211244"/>
                  </a:lnTo>
                  <a:lnTo>
                    <a:pt x="149740" y="201813"/>
                  </a:lnTo>
                  <a:cubicBezTo>
                    <a:pt x="128515" y="201813"/>
                    <a:pt x="126089" y="199683"/>
                    <a:pt x="126089" y="184777"/>
                  </a:cubicBezTo>
                  <a:lnTo>
                    <a:pt x="126089" y="118"/>
                  </a:lnTo>
                  <a:lnTo>
                    <a:pt x="82424" y="3464"/>
                  </a:lnTo>
                  <a:lnTo>
                    <a:pt x="82424" y="12895"/>
                  </a:lnTo>
                  <a:cubicBezTo>
                    <a:pt x="103650" y="12895"/>
                    <a:pt x="106076" y="15025"/>
                    <a:pt x="106076" y="29931"/>
                  </a:cubicBezTo>
                  <a:lnTo>
                    <a:pt x="106076" y="95642"/>
                  </a:lnTo>
                  <a:cubicBezTo>
                    <a:pt x="97282" y="84690"/>
                    <a:pt x="84243" y="76780"/>
                    <a:pt x="67869" y="76780"/>
                  </a:cubicBezTo>
                  <a:cubicBezTo>
                    <a:pt x="32088" y="76780"/>
                    <a:pt x="249" y="106593"/>
                    <a:pt x="249" y="145837"/>
                  </a:cubicBezTo>
                  <a:cubicBezTo>
                    <a:pt x="249" y="184473"/>
                    <a:pt x="29966" y="214590"/>
                    <a:pt x="64533" y="214590"/>
                  </a:cubicBezTo>
                  <a:cubicBezTo>
                    <a:pt x="83940" y="214590"/>
                    <a:pt x="97585" y="204247"/>
                    <a:pt x="105166" y="194512"/>
                  </a:cubicBezTo>
                  <a:close/>
                  <a:moveTo>
                    <a:pt x="105166" y="112982"/>
                  </a:moveTo>
                  <a:lnTo>
                    <a:pt x="105166" y="175346"/>
                  </a:lnTo>
                  <a:cubicBezTo>
                    <a:pt x="105166" y="180822"/>
                    <a:pt x="105166" y="181431"/>
                    <a:pt x="101830" y="186602"/>
                  </a:cubicBezTo>
                  <a:cubicBezTo>
                    <a:pt x="92734" y="201205"/>
                    <a:pt x="79088" y="207897"/>
                    <a:pt x="66050" y="207897"/>
                  </a:cubicBezTo>
                  <a:cubicBezTo>
                    <a:pt x="52404" y="207897"/>
                    <a:pt x="41488" y="199988"/>
                    <a:pt x="34211" y="188427"/>
                  </a:cubicBezTo>
                  <a:cubicBezTo>
                    <a:pt x="26327" y="175955"/>
                    <a:pt x="25417" y="158614"/>
                    <a:pt x="25417" y="146142"/>
                  </a:cubicBezTo>
                  <a:cubicBezTo>
                    <a:pt x="25417" y="134886"/>
                    <a:pt x="26024" y="116633"/>
                    <a:pt x="34817" y="102943"/>
                  </a:cubicBezTo>
                  <a:cubicBezTo>
                    <a:pt x="41185" y="93512"/>
                    <a:pt x="52708" y="83473"/>
                    <a:pt x="69082" y="83473"/>
                  </a:cubicBezTo>
                  <a:cubicBezTo>
                    <a:pt x="79695" y="83473"/>
                    <a:pt x="92430" y="88036"/>
                    <a:pt x="101830" y="101726"/>
                  </a:cubicBezTo>
                  <a:cubicBezTo>
                    <a:pt x="105166" y="106898"/>
                    <a:pt x="105166" y="107506"/>
                    <a:pt x="105166" y="11298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51">
              <a:extLst>
                <a:ext uri="{FF2B5EF4-FFF2-40B4-BE49-F238E27FC236}">
                  <a16:creationId xmlns:a16="http://schemas.microsoft.com/office/drawing/2014/main" id="{47126B22-B182-63D7-21FB-E18E40D17CA3}"/>
                </a:ext>
              </a:extLst>
            </p:cNvPr>
            <p:cNvSpPr/>
            <p:nvPr>
              <p:custDataLst>
                <p:tags r:id="rId83"/>
              </p:custDataLst>
            </p:nvPr>
          </p:nvSpPr>
          <p:spPr>
            <a:xfrm>
              <a:off x="8554342" y="4982320"/>
              <a:ext cx="301105" cy="214472"/>
            </a:xfrm>
            <a:custGeom>
              <a:avLst/>
              <a:gdLst>
                <a:gd name="connsiteX0" fmla="*/ 261637 w 301105"/>
                <a:gd name="connsiteY0" fmla="*/ 35407 h 214472"/>
                <a:gd name="connsiteX1" fmla="*/ 295599 w 301105"/>
                <a:gd name="connsiteY1" fmla="*/ 9549 h 214472"/>
                <a:gd name="connsiteX2" fmla="*/ 301360 w 301105"/>
                <a:gd name="connsiteY2" fmla="*/ 3464 h 214472"/>
                <a:gd name="connsiteX3" fmla="*/ 297721 w 301105"/>
                <a:gd name="connsiteY3" fmla="*/ 118 h 214472"/>
                <a:gd name="connsiteX4" fmla="*/ 274373 w 301105"/>
                <a:gd name="connsiteY4" fmla="*/ 1031 h 214472"/>
                <a:gd name="connsiteX5" fmla="*/ 242837 w 301105"/>
                <a:gd name="connsiteY5" fmla="*/ 118 h 214472"/>
                <a:gd name="connsiteX6" fmla="*/ 237076 w 301105"/>
                <a:gd name="connsiteY6" fmla="*/ 5898 h 214472"/>
                <a:gd name="connsiteX7" fmla="*/ 241624 w 301105"/>
                <a:gd name="connsiteY7" fmla="*/ 9549 h 214472"/>
                <a:gd name="connsiteX8" fmla="*/ 259514 w 301105"/>
                <a:gd name="connsiteY8" fmla="*/ 21413 h 214472"/>
                <a:gd name="connsiteX9" fmla="*/ 255573 w 301105"/>
                <a:gd name="connsiteY9" fmla="*/ 31452 h 214472"/>
                <a:gd name="connsiteX10" fmla="*/ 173701 w 301105"/>
                <a:gd name="connsiteY10" fmla="*/ 174738 h 214472"/>
                <a:gd name="connsiteX11" fmla="*/ 162482 w 301105"/>
                <a:gd name="connsiteY11" fmla="*/ 23847 h 214472"/>
                <a:gd name="connsiteX12" fmla="*/ 183708 w 301105"/>
                <a:gd name="connsiteY12" fmla="*/ 9549 h 214472"/>
                <a:gd name="connsiteX13" fmla="*/ 191895 w 301105"/>
                <a:gd name="connsiteY13" fmla="*/ 3464 h 214472"/>
                <a:gd name="connsiteX14" fmla="*/ 187346 w 301105"/>
                <a:gd name="connsiteY14" fmla="*/ 118 h 214472"/>
                <a:gd name="connsiteX15" fmla="*/ 150352 w 301105"/>
                <a:gd name="connsiteY15" fmla="*/ 1031 h 214472"/>
                <a:gd name="connsiteX16" fmla="*/ 118514 w 301105"/>
                <a:gd name="connsiteY16" fmla="*/ 118 h 214472"/>
                <a:gd name="connsiteX17" fmla="*/ 112752 w 301105"/>
                <a:gd name="connsiteY17" fmla="*/ 6202 h 214472"/>
                <a:gd name="connsiteX18" fmla="*/ 120030 w 301105"/>
                <a:gd name="connsiteY18" fmla="*/ 9549 h 214472"/>
                <a:gd name="connsiteX19" fmla="*/ 136101 w 301105"/>
                <a:gd name="connsiteY19" fmla="*/ 17154 h 214472"/>
                <a:gd name="connsiteX20" fmla="*/ 137920 w 301105"/>
                <a:gd name="connsiteY20" fmla="*/ 40579 h 214472"/>
                <a:gd name="connsiteX21" fmla="*/ 61204 w 301105"/>
                <a:gd name="connsiteY21" fmla="*/ 174738 h 214472"/>
                <a:gd name="connsiteX22" fmla="*/ 49681 w 301105"/>
                <a:gd name="connsiteY22" fmla="*/ 20500 h 214472"/>
                <a:gd name="connsiteX23" fmla="*/ 72726 w 301105"/>
                <a:gd name="connsiteY23" fmla="*/ 9549 h 214472"/>
                <a:gd name="connsiteX24" fmla="*/ 79094 w 301105"/>
                <a:gd name="connsiteY24" fmla="*/ 3464 h 214472"/>
                <a:gd name="connsiteX25" fmla="*/ 74849 w 301105"/>
                <a:gd name="connsiteY25" fmla="*/ 118 h 214472"/>
                <a:gd name="connsiteX26" fmla="*/ 37552 w 301105"/>
                <a:gd name="connsiteY26" fmla="*/ 1031 h 214472"/>
                <a:gd name="connsiteX27" fmla="*/ 5713 w 301105"/>
                <a:gd name="connsiteY27" fmla="*/ 118 h 214472"/>
                <a:gd name="connsiteX28" fmla="*/ 255 w 301105"/>
                <a:gd name="connsiteY28" fmla="*/ 5898 h 214472"/>
                <a:gd name="connsiteX29" fmla="*/ 7835 w 301105"/>
                <a:gd name="connsiteY29" fmla="*/ 9549 h 214472"/>
                <a:gd name="connsiteX30" fmla="*/ 23907 w 301105"/>
                <a:gd name="connsiteY30" fmla="*/ 20805 h 214472"/>
                <a:gd name="connsiteX31" fmla="*/ 37552 w 301105"/>
                <a:gd name="connsiteY31" fmla="*/ 206680 h 214472"/>
                <a:gd name="connsiteX32" fmla="*/ 42403 w 301105"/>
                <a:gd name="connsiteY32" fmla="*/ 214590 h 214472"/>
                <a:gd name="connsiteX33" fmla="*/ 49681 w 301105"/>
                <a:gd name="connsiteY33" fmla="*/ 208202 h 214472"/>
                <a:gd name="connsiteX34" fmla="*/ 138830 w 301105"/>
                <a:gd name="connsiteY34" fmla="*/ 53052 h 214472"/>
                <a:gd name="connsiteX35" fmla="*/ 150049 w 301105"/>
                <a:gd name="connsiteY35" fmla="*/ 206680 h 214472"/>
                <a:gd name="connsiteX36" fmla="*/ 154901 w 301105"/>
                <a:gd name="connsiteY36" fmla="*/ 214590 h 214472"/>
                <a:gd name="connsiteX37" fmla="*/ 162178 w 301105"/>
                <a:gd name="connsiteY37" fmla="*/ 208810 h 214472"/>
                <a:gd name="connsiteX38" fmla="*/ 261637 w 301105"/>
                <a:gd name="connsiteY38" fmla="*/ 3540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637" y="35407"/>
                  </a:moveTo>
                  <a:cubicBezTo>
                    <a:pt x="269218" y="22022"/>
                    <a:pt x="276495" y="11070"/>
                    <a:pt x="295599" y="9549"/>
                  </a:cubicBezTo>
                  <a:cubicBezTo>
                    <a:pt x="298328" y="9244"/>
                    <a:pt x="301360" y="9244"/>
                    <a:pt x="301360" y="3464"/>
                  </a:cubicBezTo>
                  <a:cubicBezTo>
                    <a:pt x="301360" y="2247"/>
                    <a:pt x="300147" y="118"/>
                    <a:pt x="297721" y="118"/>
                  </a:cubicBezTo>
                  <a:cubicBezTo>
                    <a:pt x="290444" y="118"/>
                    <a:pt x="281953" y="1031"/>
                    <a:pt x="274373" y="1031"/>
                  </a:cubicBezTo>
                  <a:cubicBezTo>
                    <a:pt x="264063" y="1031"/>
                    <a:pt x="252843" y="118"/>
                    <a:pt x="242837" y="118"/>
                  </a:cubicBezTo>
                  <a:cubicBezTo>
                    <a:pt x="241018" y="118"/>
                    <a:pt x="237076" y="118"/>
                    <a:pt x="237076" y="5898"/>
                  </a:cubicBezTo>
                  <a:cubicBezTo>
                    <a:pt x="237076" y="9244"/>
                    <a:pt x="239805" y="9549"/>
                    <a:pt x="241624" y="9549"/>
                  </a:cubicBezTo>
                  <a:cubicBezTo>
                    <a:pt x="248902" y="9853"/>
                    <a:pt x="259514" y="12287"/>
                    <a:pt x="259514" y="21413"/>
                  </a:cubicBezTo>
                  <a:cubicBezTo>
                    <a:pt x="259514" y="24759"/>
                    <a:pt x="257998" y="27193"/>
                    <a:pt x="255573" y="31452"/>
                  </a:cubicBezTo>
                  <a:lnTo>
                    <a:pt x="173701" y="174738"/>
                  </a:lnTo>
                  <a:lnTo>
                    <a:pt x="162482" y="23847"/>
                  </a:lnTo>
                  <a:cubicBezTo>
                    <a:pt x="162178" y="17762"/>
                    <a:pt x="161572" y="9853"/>
                    <a:pt x="183708" y="9549"/>
                  </a:cubicBezTo>
                  <a:cubicBezTo>
                    <a:pt x="188862" y="9549"/>
                    <a:pt x="191895" y="9549"/>
                    <a:pt x="191895" y="3464"/>
                  </a:cubicBezTo>
                  <a:cubicBezTo>
                    <a:pt x="191895" y="422"/>
                    <a:pt x="188559" y="118"/>
                    <a:pt x="187346" y="118"/>
                  </a:cubicBezTo>
                  <a:cubicBezTo>
                    <a:pt x="175217" y="118"/>
                    <a:pt x="162482" y="1031"/>
                    <a:pt x="150352" y="1031"/>
                  </a:cubicBezTo>
                  <a:cubicBezTo>
                    <a:pt x="143378" y="1031"/>
                    <a:pt x="125488" y="118"/>
                    <a:pt x="118514" y="118"/>
                  </a:cubicBezTo>
                  <a:cubicBezTo>
                    <a:pt x="116694" y="118"/>
                    <a:pt x="112752" y="118"/>
                    <a:pt x="112752" y="6202"/>
                  </a:cubicBezTo>
                  <a:cubicBezTo>
                    <a:pt x="112752" y="9549"/>
                    <a:pt x="115785" y="9549"/>
                    <a:pt x="120030" y="9549"/>
                  </a:cubicBezTo>
                  <a:cubicBezTo>
                    <a:pt x="133372" y="9549"/>
                    <a:pt x="135494" y="11374"/>
                    <a:pt x="136101" y="17154"/>
                  </a:cubicBezTo>
                  <a:lnTo>
                    <a:pt x="137920" y="40579"/>
                  </a:lnTo>
                  <a:lnTo>
                    <a:pt x="61204" y="174738"/>
                  </a:lnTo>
                  <a:lnTo>
                    <a:pt x="49681" y="20500"/>
                  </a:lnTo>
                  <a:cubicBezTo>
                    <a:pt x="49681" y="16850"/>
                    <a:pt x="49681" y="9853"/>
                    <a:pt x="72726" y="9549"/>
                  </a:cubicBezTo>
                  <a:cubicBezTo>
                    <a:pt x="75758" y="9549"/>
                    <a:pt x="79094" y="9549"/>
                    <a:pt x="79094" y="3464"/>
                  </a:cubicBezTo>
                  <a:cubicBezTo>
                    <a:pt x="79094" y="118"/>
                    <a:pt x="75455" y="118"/>
                    <a:pt x="74849" y="118"/>
                  </a:cubicBezTo>
                  <a:cubicBezTo>
                    <a:pt x="62720" y="118"/>
                    <a:pt x="49984" y="1031"/>
                    <a:pt x="37552" y="1031"/>
                  </a:cubicBezTo>
                  <a:cubicBezTo>
                    <a:pt x="26939" y="1031"/>
                    <a:pt x="16023" y="118"/>
                    <a:pt x="5713" y="118"/>
                  </a:cubicBezTo>
                  <a:cubicBezTo>
                    <a:pt x="4197" y="118"/>
                    <a:pt x="255" y="118"/>
                    <a:pt x="255" y="5898"/>
                  </a:cubicBezTo>
                  <a:cubicBezTo>
                    <a:pt x="255" y="9549"/>
                    <a:pt x="2984" y="9549"/>
                    <a:pt x="7835" y="9549"/>
                  </a:cubicBezTo>
                  <a:cubicBezTo>
                    <a:pt x="22997" y="9549"/>
                    <a:pt x="23300" y="12287"/>
                    <a:pt x="23907" y="20805"/>
                  </a:cubicBezTo>
                  <a:lnTo>
                    <a:pt x="37552" y="206680"/>
                  </a:lnTo>
                  <a:cubicBezTo>
                    <a:pt x="37855" y="212156"/>
                    <a:pt x="38158" y="214590"/>
                    <a:pt x="42403" y="214590"/>
                  </a:cubicBezTo>
                  <a:cubicBezTo>
                    <a:pt x="46042" y="214590"/>
                    <a:pt x="46952" y="212765"/>
                    <a:pt x="49681" y="208202"/>
                  </a:cubicBezTo>
                  <a:lnTo>
                    <a:pt x="138830" y="53052"/>
                  </a:lnTo>
                  <a:lnTo>
                    <a:pt x="150049" y="206680"/>
                  </a:lnTo>
                  <a:cubicBezTo>
                    <a:pt x="150656" y="213069"/>
                    <a:pt x="151262" y="214590"/>
                    <a:pt x="154901" y="214590"/>
                  </a:cubicBezTo>
                  <a:cubicBezTo>
                    <a:pt x="158843" y="214590"/>
                    <a:pt x="160662" y="211548"/>
                    <a:pt x="162178" y="208810"/>
                  </a:cubicBezTo>
                  <a:lnTo>
                    <a:pt x="261637" y="3540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152">
              <a:extLst>
                <a:ext uri="{FF2B5EF4-FFF2-40B4-BE49-F238E27FC236}">
                  <a16:creationId xmlns:a16="http://schemas.microsoft.com/office/drawing/2014/main" id="{B1099BE9-B2E5-F8FE-5C95-9709C6B3E81E}"/>
                </a:ext>
              </a:extLst>
            </p:cNvPr>
            <p:cNvSpPr/>
            <p:nvPr>
              <p:custDataLst>
                <p:tags r:id="rId84"/>
              </p:custDataLst>
            </p:nvPr>
          </p:nvSpPr>
          <p:spPr>
            <a:xfrm>
              <a:off x="8967370" y="5078452"/>
              <a:ext cx="201646" cy="71186"/>
            </a:xfrm>
            <a:custGeom>
              <a:avLst/>
              <a:gdLst>
                <a:gd name="connsiteX0" fmla="*/ 191605 w 201646"/>
                <a:gd name="connsiteY0" fmla="*/ 12287 h 71186"/>
                <a:gd name="connsiteX1" fmla="*/ 201915 w 201646"/>
                <a:gd name="connsiteY1" fmla="*/ 6202 h 71186"/>
                <a:gd name="connsiteX2" fmla="*/ 191908 w 201646"/>
                <a:gd name="connsiteY2" fmla="*/ 118 h 71186"/>
                <a:gd name="connsiteX3" fmla="*/ 10275 w 201646"/>
                <a:gd name="connsiteY3" fmla="*/ 118 h 71186"/>
                <a:gd name="connsiteX4" fmla="*/ 268 w 201646"/>
                <a:gd name="connsiteY4" fmla="*/ 6202 h 71186"/>
                <a:gd name="connsiteX5" fmla="*/ 10578 w 201646"/>
                <a:gd name="connsiteY5" fmla="*/ 12287 h 71186"/>
                <a:gd name="connsiteX6" fmla="*/ 191605 w 201646"/>
                <a:gd name="connsiteY6" fmla="*/ 12287 h 71186"/>
                <a:gd name="connsiteX7" fmla="*/ 191908 w 201646"/>
                <a:gd name="connsiteY7" fmla="*/ 71304 h 71186"/>
                <a:gd name="connsiteX8" fmla="*/ 201915 w 201646"/>
                <a:gd name="connsiteY8" fmla="*/ 65220 h 71186"/>
                <a:gd name="connsiteX9" fmla="*/ 191605 w 201646"/>
                <a:gd name="connsiteY9" fmla="*/ 59136 h 71186"/>
                <a:gd name="connsiteX10" fmla="*/ 10578 w 201646"/>
                <a:gd name="connsiteY10" fmla="*/ 59136 h 71186"/>
                <a:gd name="connsiteX11" fmla="*/ 268 w 201646"/>
                <a:gd name="connsiteY11" fmla="*/ 65220 h 71186"/>
                <a:gd name="connsiteX12" fmla="*/ 10275 w 201646"/>
                <a:gd name="connsiteY12" fmla="*/ 71304 h 71186"/>
                <a:gd name="connsiteX13" fmla="*/ 191908 w 201646"/>
                <a:gd name="connsiteY13" fmla="*/ 71304 h 7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46" h="71186">
                  <a:moveTo>
                    <a:pt x="191605" y="12287"/>
                  </a:moveTo>
                  <a:cubicBezTo>
                    <a:pt x="196153" y="12287"/>
                    <a:pt x="201915" y="12287"/>
                    <a:pt x="201915" y="6202"/>
                  </a:cubicBezTo>
                  <a:cubicBezTo>
                    <a:pt x="201915" y="118"/>
                    <a:pt x="196153" y="118"/>
                    <a:pt x="191908" y="118"/>
                  </a:cubicBezTo>
                  <a:lnTo>
                    <a:pt x="10275" y="118"/>
                  </a:lnTo>
                  <a:cubicBezTo>
                    <a:pt x="6030" y="118"/>
                    <a:pt x="268" y="118"/>
                    <a:pt x="268" y="6202"/>
                  </a:cubicBezTo>
                  <a:cubicBezTo>
                    <a:pt x="268" y="12287"/>
                    <a:pt x="6030" y="12287"/>
                    <a:pt x="10578" y="12287"/>
                  </a:cubicBezTo>
                  <a:lnTo>
                    <a:pt x="191605" y="12287"/>
                  </a:lnTo>
                  <a:close/>
                  <a:moveTo>
                    <a:pt x="191908" y="71304"/>
                  </a:moveTo>
                  <a:cubicBezTo>
                    <a:pt x="196153" y="71304"/>
                    <a:pt x="201915" y="71304"/>
                    <a:pt x="201915" y="65220"/>
                  </a:cubicBezTo>
                  <a:cubicBezTo>
                    <a:pt x="201915" y="59136"/>
                    <a:pt x="196153" y="59136"/>
                    <a:pt x="191605" y="59136"/>
                  </a:cubicBezTo>
                  <a:lnTo>
                    <a:pt x="10578" y="59136"/>
                  </a:lnTo>
                  <a:cubicBezTo>
                    <a:pt x="6030" y="59136"/>
                    <a:pt x="268" y="59136"/>
                    <a:pt x="268" y="65220"/>
                  </a:cubicBezTo>
                  <a:cubicBezTo>
                    <a:pt x="268" y="71304"/>
                    <a:pt x="6030" y="71304"/>
                    <a:pt x="10275" y="71304"/>
                  </a:cubicBezTo>
                  <a:lnTo>
                    <a:pt x="191908" y="7130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153">
              <a:extLst>
                <a:ext uri="{FF2B5EF4-FFF2-40B4-BE49-F238E27FC236}">
                  <a16:creationId xmlns:a16="http://schemas.microsoft.com/office/drawing/2014/main" id="{B1009268-7B5D-CDB2-1D9E-2E337EA560AB}"/>
                </a:ext>
              </a:extLst>
            </p:cNvPr>
            <p:cNvSpPr/>
            <p:nvPr>
              <p:custDataLst>
                <p:tags r:id="rId85"/>
              </p:custDataLst>
            </p:nvPr>
          </p:nvSpPr>
          <p:spPr>
            <a:xfrm>
              <a:off x="9287443" y="4776024"/>
              <a:ext cx="268963" cy="675967"/>
            </a:xfrm>
            <a:custGeom>
              <a:avLst/>
              <a:gdLst>
                <a:gd name="connsiteX0" fmla="*/ 14834 w 268963"/>
                <a:gd name="connsiteY0" fmla="*/ 662382 h 675967"/>
                <a:gd name="connsiteX1" fmla="*/ 29692 w 268963"/>
                <a:gd name="connsiteY1" fmla="*/ 647475 h 675967"/>
                <a:gd name="connsiteX2" fmla="*/ 15137 w 268963"/>
                <a:gd name="connsiteY2" fmla="*/ 632569 h 675967"/>
                <a:gd name="connsiteX3" fmla="*/ 279 w 268963"/>
                <a:gd name="connsiteY3" fmla="*/ 647780 h 675967"/>
                <a:gd name="connsiteX4" fmla="*/ 33937 w 268963"/>
                <a:gd name="connsiteY4" fmla="*/ 676072 h 675967"/>
                <a:gd name="connsiteX5" fmla="*/ 118841 w 268963"/>
                <a:gd name="connsiteY5" fmla="*/ 516663 h 675967"/>
                <a:gd name="connsiteX6" fmla="*/ 178274 w 268963"/>
                <a:gd name="connsiteY6" fmla="*/ 225832 h 675967"/>
                <a:gd name="connsiteX7" fmla="*/ 211022 w 268963"/>
                <a:gd name="connsiteY7" fmla="*/ 60948 h 675967"/>
                <a:gd name="connsiteX8" fmla="*/ 236796 w 268963"/>
                <a:gd name="connsiteY8" fmla="*/ 6797 h 675967"/>
                <a:gd name="connsiteX9" fmla="*/ 254990 w 268963"/>
                <a:gd name="connsiteY9" fmla="*/ 13794 h 675967"/>
                <a:gd name="connsiteX10" fmla="*/ 239829 w 268963"/>
                <a:gd name="connsiteY10" fmla="*/ 28701 h 675967"/>
                <a:gd name="connsiteX11" fmla="*/ 254384 w 268963"/>
                <a:gd name="connsiteY11" fmla="*/ 43607 h 675967"/>
                <a:gd name="connsiteX12" fmla="*/ 269242 w 268963"/>
                <a:gd name="connsiteY12" fmla="*/ 28396 h 675967"/>
                <a:gd name="connsiteX13" fmla="*/ 236190 w 268963"/>
                <a:gd name="connsiteY13" fmla="*/ 104 h 675967"/>
                <a:gd name="connsiteX14" fmla="*/ 179486 w 268963"/>
                <a:gd name="connsiteY14" fmla="*/ 95324 h 675967"/>
                <a:gd name="connsiteX15" fmla="*/ 103983 w 268963"/>
                <a:gd name="connsiteY15" fmla="*/ 450344 h 675967"/>
                <a:gd name="connsiteX16" fmla="*/ 77299 w 268963"/>
                <a:gd name="connsiteY16" fmla="*/ 589979 h 675967"/>
                <a:gd name="connsiteX17" fmla="*/ 33331 w 268963"/>
                <a:gd name="connsiteY17" fmla="*/ 669379 h 675967"/>
                <a:gd name="connsiteX18" fmla="*/ 14834 w 268963"/>
                <a:gd name="connsiteY18" fmla="*/ 662382 h 67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63" h="675967">
                  <a:moveTo>
                    <a:pt x="14834" y="662382"/>
                  </a:moveTo>
                  <a:cubicBezTo>
                    <a:pt x="24537" y="661774"/>
                    <a:pt x="29692" y="655081"/>
                    <a:pt x="29692" y="647475"/>
                  </a:cubicBezTo>
                  <a:cubicBezTo>
                    <a:pt x="29692" y="637436"/>
                    <a:pt x="22111" y="632569"/>
                    <a:pt x="15137" y="632569"/>
                  </a:cubicBezTo>
                  <a:cubicBezTo>
                    <a:pt x="7860" y="632569"/>
                    <a:pt x="279" y="637132"/>
                    <a:pt x="279" y="647780"/>
                  </a:cubicBezTo>
                  <a:cubicBezTo>
                    <a:pt x="279" y="663295"/>
                    <a:pt x="15440" y="676072"/>
                    <a:pt x="33937" y="676072"/>
                  </a:cubicBezTo>
                  <a:cubicBezTo>
                    <a:pt x="80028" y="676072"/>
                    <a:pt x="97312" y="604885"/>
                    <a:pt x="118841" y="516663"/>
                  </a:cubicBezTo>
                  <a:cubicBezTo>
                    <a:pt x="142189" y="420531"/>
                    <a:pt x="161899" y="323486"/>
                    <a:pt x="178274" y="225832"/>
                  </a:cubicBezTo>
                  <a:cubicBezTo>
                    <a:pt x="189493" y="161035"/>
                    <a:pt x="200712" y="100191"/>
                    <a:pt x="211022" y="60948"/>
                  </a:cubicBezTo>
                  <a:cubicBezTo>
                    <a:pt x="214661" y="46041"/>
                    <a:pt x="224971" y="6797"/>
                    <a:pt x="236796" y="6797"/>
                  </a:cubicBezTo>
                  <a:cubicBezTo>
                    <a:pt x="246197" y="6797"/>
                    <a:pt x="253777" y="12577"/>
                    <a:pt x="254990" y="13794"/>
                  </a:cubicBezTo>
                  <a:cubicBezTo>
                    <a:pt x="244984" y="14403"/>
                    <a:pt x="239829" y="21095"/>
                    <a:pt x="239829" y="28701"/>
                  </a:cubicBezTo>
                  <a:cubicBezTo>
                    <a:pt x="239829" y="38740"/>
                    <a:pt x="247409" y="43607"/>
                    <a:pt x="254384" y="43607"/>
                  </a:cubicBezTo>
                  <a:cubicBezTo>
                    <a:pt x="261661" y="43607"/>
                    <a:pt x="269242" y="39044"/>
                    <a:pt x="269242" y="28396"/>
                  </a:cubicBezTo>
                  <a:cubicBezTo>
                    <a:pt x="269242" y="11969"/>
                    <a:pt x="252868" y="104"/>
                    <a:pt x="236190" y="104"/>
                  </a:cubicBezTo>
                  <a:cubicBezTo>
                    <a:pt x="213145" y="104"/>
                    <a:pt x="196164" y="33264"/>
                    <a:pt x="179486" y="95324"/>
                  </a:cubicBezTo>
                  <a:cubicBezTo>
                    <a:pt x="178577" y="98670"/>
                    <a:pt x="137338" y="251387"/>
                    <a:pt x="103983" y="450344"/>
                  </a:cubicBezTo>
                  <a:cubicBezTo>
                    <a:pt x="96099" y="496889"/>
                    <a:pt x="87305" y="547693"/>
                    <a:pt x="77299" y="589979"/>
                  </a:cubicBezTo>
                  <a:cubicBezTo>
                    <a:pt x="71841" y="612186"/>
                    <a:pt x="57892" y="669379"/>
                    <a:pt x="33331" y="669379"/>
                  </a:cubicBezTo>
                  <a:cubicBezTo>
                    <a:pt x="22414" y="669379"/>
                    <a:pt x="15137" y="662382"/>
                    <a:pt x="14834" y="66238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54">
              <a:extLst>
                <a:ext uri="{FF2B5EF4-FFF2-40B4-BE49-F238E27FC236}">
                  <a16:creationId xmlns:a16="http://schemas.microsoft.com/office/drawing/2014/main" id="{237FAA68-56C4-F651-A768-39DBFF6B2D84}"/>
                </a:ext>
              </a:extLst>
            </p:cNvPr>
            <p:cNvSpPr/>
            <p:nvPr>
              <p:custDataLst>
                <p:tags r:id="rId86"/>
              </p:custDataLst>
            </p:nvPr>
          </p:nvSpPr>
          <p:spPr>
            <a:xfrm>
              <a:off x="9573478" y="4757321"/>
              <a:ext cx="118440" cy="135223"/>
            </a:xfrm>
            <a:custGeom>
              <a:avLst/>
              <a:gdLst>
                <a:gd name="connsiteX0" fmla="*/ 16421 w 118440"/>
                <a:gd name="connsiteY0" fmla="*/ 119998 h 135223"/>
                <a:gd name="connsiteX1" fmla="*/ 6020 w 118440"/>
                <a:gd name="connsiteY1" fmla="*/ 127665 h 135223"/>
                <a:gd name="connsiteX2" fmla="*/ 289 w 118440"/>
                <a:gd name="connsiteY2" fmla="*/ 132137 h 135223"/>
                <a:gd name="connsiteX3" fmla="*/ 3260 w 118440"/>
                <a:gd name="connsiteY3" fmla="*/ 135331 h 135223"/>
                <a:gd name="connsiteX4" fmla="*/ 21515 w 118440"/>
                <a:gd name="connsiteY4" fmla="*/ 134479 h 135223"/>
                <a:gd name="connsiteX5" fmla="*/ 43802 w 118440"/>
                <a:gd name="connsiteY5" fmla="*/ 135331 h 135223"/>
                <a:gd name="connsiteX6" fmla="*/ 48047 w 118440"/>
                <a:gd name="connsiteY6" fmla="*/ 130646 h 135223"/>
                <a:gd name="connsiteX7" fmla="*/ 42528 w 118440"/>
                <a:gd name="connsiteY7" fmla="*/ 127665 h 135223"/>
                <a:gd name="connsiteX8" fmla="*/ 32128 w 118440"/>
                <a:gd name="connsiteY8" fmla="*/ 125109 h 135223"/>
                <a:gd name="connsiteX9" fmla="*/ 34463 w 118440"/>
                <a:gd name="connsiteY9" fmla="*/ 115313 h 135223"/>
                <a:gd name="connsiteX10" fmla="*/ 42316 w 118440"/>
                <a:gd name="connsiteY10" fmla="*/ 83584 h 135223"/>
                <a:gd name="connsiteX11" fmla="*/ 64179 w 118440"/>
                <a:gd name="connsiteY11" fmla="*/ 96148 h 135223"/>
                <a:gd name="connsiteX12" fmla="*/ 118730 w 118440"/>
                <a:gd name="connsiteY12" fmla="*/ 35670 h 135223"/>
                <a:gd name="connsiteX13" fmla="*/ 86891 w 118440"/>
                <a:gd name="connsiteY13" fmla="*/ 107 h 135223"/>
                <a:gd name="connsiteX14" fmla="*/ 56750 w 118440"/>
                <a:gd name="connsiteY14" fmla="*/ 15013 h 135223"/>
                <a:gd name="connsiteX15" fmla="*/ 34887 w 118440"/>
                <a:gd name="connsiteY15" fmla="*/ 107 h 135223"/>
                <a:gd name="connsiteX16" fmla="*/ 18119 w 118440"/>
                <a:gd name="connsiteY16" fmla="*/ 11393 h 135223"/>
                <a:gd name="connsiteX17" fmla="*/ 10477 w 118440"/>
                <a:gd name="connsiteY17" fmla="*/ 32688 h 135223"/>
                <a:gd name="connsiteX18" fmla="*/ 14086 w 118440"/>
                <a:gd name="connsiteY18" fmla="*/ 35457 h 135223"/>
                <a:gd name="connsiteX19" fmla="*/ 18755 w 118440"/>
                <a:gd name="connsiteY19" fmla="*/ 29068 h 135223"/>
                <a:gd name="connsiteX20" fmla="*/ 34250 w 118440"/>
                <a:gd name="connsiteY20" fmla="*/ 6070 h 135223"/>
                <a:gd name="connsiteX21" fmla="*/ 41255 w 118440"/>
                <a:gd name="connsiteY21" fmla="*/ 16504 h 135223"/>
                <a:gd name="connsiteX22" fmla="*/ 40618 w 118440"/>
                <a:gd name="connsiteY22" fmla="*/ 22893 h 135223"/>
                <a:gd name="connsiteX23" fmla="*/ 16421 w 118440"/>
                <a:gd name="connsiteY23" fmla="*/ 119998 h 135223"/>
                <a:gd name="connsiteX24" fmla="*/ 56538 w 118440"/>
                <a:gd name="connsiteY24" fmla="*/ 25661 h 135223"/>
                <a:gd name="connsiteX25" fmla="*/ 86254 w 118440"/>
                <a:gd name="connsiteY25" fmla="*/ 6070 h 135223"/>
                <a:gd name="connsiteX26" fmla="*/ 101749 w 118440"/>
                <a:gd name="connsiteY26" fmla="*/ 26726 h 135223"/>
                <a:gd name="connsiteX27" fmla="*/ 90711 w 118440"/>
                <a:gd name="connsiteY27" fmla="*/ 69529 h 135223"/>
                <a:gd name="connsiteX28" fmla="*/ 64179 w 118440"/>
                <a:gd name="connsiteY28" fmla="*/ 90185 h 135223"/>
                <a:gd name="connsiteX29" fmla="*/ 45288 w 118440"/>
                <a:gd name="connsiteY29" fmla="*/ 71658 h 135223"/>
                <a:gd name="connsiteX30" fmla="*/ 45925 w 118440"/>
                <a:gd name="connsiteY30" fmla="*/ 68464 h 135223"/>
                <a:gd name="connsiteX31" fmla="*/ 56538 w 118440"/>
                <a:gd name="connsiteY31" fmla="*/ 25661 h 13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440" h="135223">
                  <a:moveTo>
                    <a:pt x="16421" y="119998"/>
                  </a:moveTo>
                  <a:cubicBezTo>
                    <a:pt x="14935" y="125961"/>
                    <a:pt x="14510" y="127665"/>
                    <a:pt x="6020" y="127665"/>
                  </a:cubicBezTo>
                  <a:cubicBezTo>
                    <a:pt x="3260" y="127665"/>
                    <a:pt x="289" y="127665"/>
                    <a:pt x="289" y="132137"/>
                  </a:cubicBezTo>
                  <a:cubicBezTo>
                    <a:pt x="289" y="134479"/>
                    <a:pt x="2199" y="135331"/>
                    <a:pt x="3260" y="135331"/>
                  </a:cubicBezTo>
                  <a:cubicBezTo>
                    <a:pt x="8779" y="135331"/>
                    <a:pt x="15784" y="134479"/>
                    <a:pt x="21515" y="134479"/>
                  </a:cubicBezTo>
                  <a:cubicBezTo>
                    <a:pt x="28732" y="134479"/>
                    <a:pt x="36797" y="135331"/>
                    <a:pt x="43802" y="135331"/>
                  </a:cubicBezTo>
                  <a:cubicBezTo>
                    <a:pt x="45712" y="135331"/>
                    <a:pt x="48047" y="134692"/>
                    <a:pt x="48047" y="130646"/>
                  </a:cubicBezTo>
                  <a:cubicBezTo>
                    <a:pt x="48047" y="127665"/>
                    <a:pt x="45076" y="127665"/>
                    <a:pt x="42528" y="127665"/>
                  </a:cubicBezTo>
                  <a:cubicBezTo>
                    <a:pt x="37859" y="127665"/>
                    <a:pt x="32128" y="127665"/>
                    <a:pt x="32128" y="125109"/>
                  </a:cubicBezTo>
                  <a:cubicBezTo>
                    <a:pt x="32128" y="124044"/>
                    <a:pt x="33614" y="118508"/>
                    <a:pt x="34463" y="115313"/>
                  </a:cubicBezTo>
                  <a:cubicBezTo>
                    <a:pt x="37010" y="104027"/>
                    <a:pt x="39981" y="92528"/>
                    <a:pt x="42316" y="83584"/>
                  </a:cubicBezTo>
                  <a:cubicBezTo>
                    <a:pt x="44863" y="87843"/>
                    <a:pt x="51443" y="96148"/>
                    <a:pt x="64179" y="96148"/>
                  </a:cubicBezTo>
                  <a:cubicBezTo>
                    <a:pt x="90075" y="96148"/>
                    <a:pt x="118730" y="67399"/>
                    <a:pt x="118730" y="35670"/>
                  </a:cubicBezTo>
                  <a:cubicBezTo>
                    <a:pt x="118730" y="10754"/>
                    <a:pt x="101537" y="107"/>
                    <a:pt x="86891" y="107"/>
                  </a:cubicBezTo>
                  <a:cubicBezTo>
                    <a:pt x="73731" y="107"/>
                    <a:pt x="62481" y="9051"/>
                    <a:pt x="56750" y="15013"/>
                  </a:cubicBezTo>
                  <a:cubicBezTo>
                    <a:pt x="53141" y="2875"/>
                    <a:pt x="41255" y="107"/>
                    <a:pt x="34887" y="107"/>
                  </a:cubicBezTo>
                  <a:cubicBezTo>
                    <a:pt x="26609" y="107"/>
                    <a:pt x="21515" y="5644"/>
                    <a:pt x="18119" y="11393"/>
                  </a:cubicBezTo>
                  <a:cubicBezTo>
                    <a:pt x="13873" y="18634"/>
                    <a:pt x="10477" y="31411"/>
                    <a:pt x="10477" y="32688"/>
                  </a:cubicBezTo>
                  <a:cubicBezTo>
                    <a:pt x="10477" y="35457"/>
                    <a:pt x="13449" y="35457"/>
                    <a:pt x="14086" y="35457"/>
                  </a:cubicBezTo>
                  <a:cubicBezTo>
                    <a:pt x="17057" y="35457"/>
                    <a:pt x="17270" y="34818"/>
                    <a:pt x="18755" y="29068"/>
                  </a:cubicBezTo>
                  <a:cubicBezTo>
                    <a:pt x="21939" y="16717"/>
                    <a:pt x="25972" y="6070"/>
                    <a:pt x="34250" y="6070"/>
                  </a:cubicBezTo>
                  <a:cubicBezTo>
                    <a:pt x="39769" y="6070"/>
                    <a:pt x="41255" y="10754"/>
                    <a:pt x="41255" y="16504"/>
                  </a:cubicBezTo>
                  <a:cubicBezTo>
                    <a:pt x="41255" y="18847"/>
                    <a:pt x="40830" y="21615"/>
                    <a:pt x="40618" y="22893"/>
                  </a:cubicBezTo>
                  <a:lnTo>
                    <a:pt x="16421" y="119998"/>
                  </a:lnTo>
                  <a:close/>
                  <a:moveTo>
                    <a:pt x="56538" y="25661"/>
                  </a:moveTo>
                  <a:cubicBezTo>
                    <a:pt x="68849" y="9264"/>
                    <a:pt x="79462" y="6070"/>
                    <a:pt x="86254" y="6070"/>
                  </a:cubicBezTo>
                  <a:cubicBezTo>
                    <a:pt x="94532" y="6070"/>
                    <a:pt x="101749" y="12245"/>
                    <a:pt x="101749" y="26726"/>
                  </a:cubicBezTo>
                  <a:cubicBezTo>
                    <a:pt x="101749" y="35457"/>
                    <a:pt x="97079" y="57178"/>
                    <a:pt x="90711" y="69529"/>
                  </a:cubicBezTo>
                  <a:cubicBezTo>
                    <a:pt x="85405" y="79964"/>
                    <a:pt x="75004" y="90185"/>
                    <a:pt x="64179" y="90185"/>
                  </a:cubicBezTo>
                  <a:cubicBezTo>
                    <a:pt x="49108" y="90185"/>
                    <a:pt x="45288" y="73788"/>
                    <a:pt x="45288" y="71658"/>
                  </a:cubicBezTo>
                  <a:cubicBezTo>
                    <a:pt x="45288" y="70807"/>
                    <a:pt x="45712" y="69316"/>
                    <a:pt x="45925" y="68464"/>
                  </a:cubicBezTo>
                  <a:lnTo>
                    <a:pt x="56538" y="2566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55">
              <a:extLst>
                <a:ext uri="{FF2B5EF4-FFF2-40B4-BE49-F238E27FC236}">
                  <a16:creationId xmlns:a16="http://schemas.microsoft.com/office/drawing/2014/main" id="{A0D6DF69-464B-D2B6-5285-919E7FFABECE}"/>
                </a:ext>
              </a:extLst>
            </p:cNvPr>
            <p:cNvSpPr/>
            <p:nvPr>
              <p:custDataLst>
                <p:tags r:id="rId87"/>
              </p:custDataLst>
            </p:nvPr>
          </p:nvSpPr>
          <p:spPr>
            <a:xfrm>
              <a:off x="9711124" y="4814422"/>
              <a:ext cx="143881" cy="67231"/>
            </a:xfrm>
            <a:custGeom>
              <a:avLst/>
              <a:gdLst>
                <a:gd name="connsiteX0" fmla="*/ 131591 w 143881"/>
                <a:gd name="connsiteY0" fmla="*/ 21403 h 67231"/>
                <a:gd name="connsiteX1" fmla="*/ 105968 w 143881"/>
                <a:gd name="connsiteY1" fmla="*/ 108 h 67231"/>
                <a:gd name="connsiteX2" fmla="*/ 78222 w 143881"/>
                <a:gd name="connsiteY2" fmla="*/ 14254 h 67231"/>
                <a:gd name="connsiteX3" fmla="*/ 53358 w 143881"/>
                <a:gd name="connsiteY3" fmla="*/ 108 h 67231"/>
                <a:gd name="connsiteX4" fmla="*/ 25158 w 143881"/>
                <a:gd name="connsiteY4" fmla="*/ 15014 h 67231"/>
                <a:gd name="connsiteX5" fmla="*/ 25158 w 143881"/>
                <a:gd name="connsiteY5" fmla="*/ 108 h 67231"/>
                <a:gd name="connsiteX6" fmla="*/ 293 w 143881"/>
                <a:gd name="connsiteY6" fmla="*/ 1781 h 67231"/>
                <a:gd name="connsiteX7" fmla="*/ 293 w 143881"/>
                <a:gd name="connsiteY7" fmla="*/ 8474 h 67231"/>
                <a:gd name="connsiteX8" fmla="*/ 12877 w 143881"/>
                <a:gd name="connsiteY8" fmla="*/ 16992 h 67231"/>
                <a:gd name="connsiteX9" fmla="*/ 12877 w 143881"/>
                <a:gd name="connsiteY9" fmla="*/ 54562 h 67231"/>
                <a:gd name="connsiteX10" fmla="*/ 3022 w 143881"/>
                <a:gd name="connsiteY10" fmla="*/ 60647 h 67231"/>
                <a:gd name="connsiteX11" fmla="*/ 293 w 143881"/>
                <a:gd name="connsiteY11" fmla="*/ 60647 h 67231"/>
                <a:gd name="connsiteX12" fmla="*/ 293 w 143881"/>
                <a:gd name="connsiteY12" fmla="*/ 67340 h 67231"/>
                <a:gd name="connsiteX13" fmla="*/ 19699 w 143881"/>
                <a:gd name="connsiteY13" fmla="*/ 66731 h 67231"/>
                <a:gd name="connsiteX14" fmla="*/ 38954 w 143881"/>
                <a:gd name="connsiteY14" fmla="*/ 67340 h 67231"/>
                <a:gd name="connsiteX15" fmla="*/ 38954 w 143881"/>
                <a:gd name="connsiteY15" fmla="*/ 60647 h 67231"/>
                <a:gd name="connsiteX16" fmla="*/ 36225 w 143881"/>
                <a:gd name="connsiteY16" fmla="*/ 60647 h 67231"/>
                <a:gd name="connsiteX17" fmla="*/ 26370 w 143881"/>
                <a:gd name="connsiteY17" fmla="*/ 54562 h 67231"/>
                <a:gd name="connsiteX18" fmla="*/ 26370 w 143881"/>
                <a:gd name="connsiteY18" fmla="*/ 28096 h 67231"/>
                <a:gd name="connsiteX19" fmla="*/ 51690 w 143881"/>
                <a:gd name="connsiteY19" fmla="*/ 5127 h 67231"/>
                <a:gd name="connsiteX20" fmla="*/ 65487 w 143881"/>
                <a:gd name="connsiteY20" fmla="*/ 21251 h 67231"/>
                <a:gd name="connsiteX21" fmla="*/ 65487 w 143881"/>
                <a:gd name="connsiteY21" fmla="*/ 54562 h 67231"/>
                <a:gd name="connsiteX22" fmla="*/ 55632 w 143881"/>
                <a:gd name="connsiteY22" fmla="*/ 60647 h 67231"/>
                <a:gd name="connsiteX23" fmla="*/ 52903 w 143881"/>
                <a:gd name="connsiteY23" fmla="*/ 60647 h 67231"/>
                <a:gd name="connsiteX24" fmla="*/ 52903 w 143881"/>
                <a:gd name="connsiteY24" fmla="*/ 67340 h 67231"/>
                <a:gd name="connsiteX25" fmla="*/ 72309 w 143881"/>
                <a:gd name="connsiteY25" fmla="*/ 66731 h 67231"/>
                <a:gd name="connsiteX26" fmla="*/ 91564 w 143881"/>
                <a:gd name="connsiteY26" fmla="*/ 67340 h 67231"/>
                <a:gd name="connsiteX27" fmla="*/ 91564 w 143881"/>
                <a:gd name="connsiteY27" fmla="*/ 60647 h 67231"/>
                <a:gd name="connsiteX28" fmla="*/ 88835 w 143881"/>
                <a:gd name="connsiteY28" fmla="*/ 60647 h 67231"/>
                <a:gd name="connsiteX29" fmla="*/ 78980 w 143881"/>
                <a:gd name="connsiteY29" fmla="*/ 54562 h 67231"/>
                <a:gd name="connsiteX30" fmla="*/ 78980 w 143881"/>
                <a:gd name="connsiteY30" fmla="*/ 28096 h 67231"/>
                <a:gd name="connsiteX31" fmla="*/ 104300 w 143881"/>
                <a:gd name="connsiteY31" fmla="*/ 5127 h 67231"/>
                <a:gd name="connsiteX32" fmla="*/ 118097 w 143881"/>
                <a:gd name="connsiteY32" fmla="*/ 21251 h 67231"/>
                <a:gd name="connsiteX33" fmla="*/ 118097 w 143881"/>
                <a:gd name="connsiteY33" fmla="*/ 54562 h 67231"/>
                <a:gd name="connsiteX34" fmla="*/ 108242 w 143881"/>
                <a:gd name="connsiteY34" fmla="*/ 60647 h 67231"/>
                <a:gd name="connsiteX35" fmla="*/ 105513 w 143881"/>
                <a:gd name="connsiteY35" fmla="*/ 60647 h 67231"/>
                <a:gd name="connsiteX36" fmla="*/ 105513 w 143881"/>
                <a:gd name="connsiteY36" fmla="*/ 67340 h 67231"/>
                <a:gd name="connsiteX37" fmla="*/ 124919 w 143881"/>
                <a:gd name="connsiteY37" fmla="*/ 66731 h 67231"/>
                <a:gd name="connsiteX38" fmla="*/ 144174 w 143881"/>
                <a:gd name="connsiteY38" fmla="*/ 67340 h 67231"/>
                <a:gd name="connsiteX39" fmla="*/ 144174 w 143881"/>
                <a:gd name="connsiteY39" fmla="*/ 60647 h 67231"/>
                <a:gd name="connsiteX40" fmla="*/ 141445 w 143881"/>
                <a:gd name="connsiteY40" fmla="*/ 60647 h 67231"/>
                <a:gd name="connsiteX41" fmla="*/ 131591 w 143881"/>
                <a:gd name="connsiteY41" fmla="*/ 54562 h 67231"/>
                <a:gd name="connsiteX42" fmla="*/ 131591 w 143881"/>
                <a:gd name="connsiteY42" fmla="*/ 21403 h 6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3881" h="67231">
                  <a:moveTo>
                    <a:pt x="131591" y="21403"/>
                  </a:moveTo>
                  <a:cubicBezTo>
                    <a:pt x="131591" y="2694"/>
                    <a:pt x="117339" y="108"/>
                    <a:pt x="105968" y="108"/>
                  </a:cubicBezTo>
                  <a:cubicBezTo>
                    <a:pt x="91110" y="108"/>
                    <a:pt x="82468" y="7561"/>
                    <a:pt x="78222" y="14254"/>
                  </a:cubicBezTo>
                  <a:cubicBezTo>
                    <a:pt x="74432" y="260"/>
                    <a:pt x="58967" y="108"/>
                    <a:pt x="53358" y="108"/>
                  </a:cubicBezTo>
                  <a:cubicBezTo>
                    <a:pt x="37742" y="108"/>
                    <a:pt x="28948" y="8474"/>
                    <a:pt x="25158" y="15014"/>
                  </a:cubicBezTo>
                  <a:lnTo>
                    <a:pt x="25158" y="108"/>
                  </a:lnTo>
                  <a:lnTo>
                    <a:pt x="293" y="1781"/>
                  </a:lnTo>
                  <a:lnTo>
                    <a:pt x="293" y="8474"/>
                  </a:lnTo>
                  <a:cubicBezTo>
                    <a:pt x="11512" y="8474"/>
                    <a:pt x="12877" y="9539"/>
                    <a:pt x="12877" y="16992"/>
                  </a:cubicBezTo>
                  <a:lnTo>
                    <a:pt x="12877" y="54562"/>
                  </a:lnTo>
                  <a:cubicBezTo>
                    <a:pt x="12877" y="59278"/>
                    <a:pt x="12877" y="60647"/>
                    <a:pt x="3022" y="60647"/>
                  </a:cubicBezTo>
                  <a:lnTo>
                    <a:pt x="293" y="60647"/>
                  </a:lnTo>
                  <a:lnTo>
                    <a:pt x="293" y="67340"/>
                  </a:lnTo>
                  <a:cubicBezTo>
                    <a:pt x="6812" y="66883"/>
                    <a:pt x="13180" y="66731"/>
                    <a:pt x="19699" y="66731"/>
                  </a:cubicBezTo>
                  <a:cubicBezTo>
                    <a:pt x="26067" y="66731"/>
                    <a:pt x="32587" y="66883"/>
                    <a:pt x="38954" y="67340"/>
                  </a:cubicBezTo>
                  <a:lnTo>
                    <a:pt x="38954" y="60647"/>
                  </a:lnTo>
                  <a:lnTo>
                    <a:pt x="36225" y="60647"/>
                  </a:lnTo>
                  <a:cubicBezTo>
                    <a:pt x="26370" y="60647"/>
                    <a:pt x="26370" y="59278"/>
                    <a:pt x="26370" y="54562"/>
                  </a:cubicBezTo>
                  <a:lnTo>
                    <a:pt x="26370" y="28096"/>
                  </a:lnTo>
                  <a:cubicBezTo>
                    <a:pt x="26370" y="11212"/>
                    <a:pt x="41835" y="5127"/>
                    <a:pt x="51690" y="5127"/>
                  </a:cubicBezTo>
                  <a:cubicBezTo>
                    <a:pt x="62758" y="5127"/>
                    <a:pt x="65487" y="11364"/>
                    <a:pt x="65487" y="21251"/>
                  </a:cubicBezTo>
                  <a:lnTo>
                    <a:pt x="65487" y="54562"/>
                  </a:lnTo>
                  <a:cubicBezTo>
                    <a:pt x="65487" y="59278"/>
                    <a:pt x="65487" y="60647"/>
                    <a:pt x="55632" y="60647"/>
                  </a:cubicBezTo>
                  <a:lnTo>
                    <a:pt x="52903" y="60647"/>
                  </a:lnTo>
                  <a:lnTo>
                    <a:pt x="52903" y="67340"/>
                  </a:lnTo>
                  <a:cubicBezTo>
                    <a:pt x="59422" y="66883"/>
                    <a:pt x="65790" y="66731"/>
                    <a:pt x="72309" y="66731"/>
                  </a:cubicBezTo>
                  <a:cubicBezTo>
                    <a:pt x="78677" y="66731"/>
                    <a:pt x="85197" y="66883"/>
                    <a:pt x="91564" y="67340"/>
                  </a:cubicBezTo>
                  <a:lnTo>
                    <a:pt x="91564" y="60647"/>
                  </a:lnTo>
                  <a:lnTo>
                    <a:pt x="88835" y="60647"/>
                  </a:lnTo>
                  <a:cubicBezTo>
                    <a:pt x="78980" y="60647"/>
                    <a:pt x="78980" y="59278"/>
                    <a:pt x="78980" y="54562"/>
                  </a:cubicBezTo>
                  <a:lnTo>
                    <a:pt x="78980" y="28096"/>
                  </a:lnTo>
                  <a:cubicBezTo>
                    <a:pt x="78980" y="11212"/>
                    <a:pt x="94445" y="5127"/>
                    <a:pt x="104300" y="5127"/>
                  </a:cubicBezTo>
                  <a:cubicBezTo>
                    <a:pt x="115368" y="5127"/>
                    <a:pt x="118097" y="11364"/>
                    <a:pt x="118097" y="21251"/>
                  </a:cubicBezTo>
                  <a:lnTo>
                    <a:pt x="118097" y="54562"/>
                  </a:lnTo>
                  <a:cubicBezTo>
                    <a:pt x="118097" y="59278"/>
                    <a:pt x="118097" y="60647"/>
                    <a:pt x="108242" y="60647"/>
                  </a:cubicBezTo>
                  <a:lnTo>
                    <a:pt x="105513" y="60647"/>
                  </a:lnTo>
                  <a:lnTo>
                    <a:pt x="105513" y="67340"/>
                  </a:lnTo>
                  <a:cubicBezTo>
                    <a:pt x="112032" y="66883"/>
                    <a:pt x="118400" y="66731"/>
                    <a:pt x="124919" y="66731"/>
                  </a:cubicBezTo>
                  <a:cubicBezTo>
                    <a:pt x="131287" y="66731"/>
                    <a:pt x="137807" y="66883"/>
                    <a:pt x="144174" y="67340"/>
                  </a:cubicBezTo>
                  <a:lnTo>
                    <a:pt x="144174" y="60647"/>
                  </a:lnTo>
                  <a:lnTo>
                    <a:pt x="141445" y="60647"/>
                  </a:lnTo>
                  <a:cubicBezTo>
                    <a:pt x="131591" y="60647"/>
                    <a:pt x="131591" y="59278"/>
                    <a:pt x="131591" y="54562"/>
                  </a:cubicBezTo>
                  <a:lnTo>
                    <a:pt x="131591" y="2140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56">
              <a:extLst>
                <a:ext uri="{FF2B5EF4-FFF2-40B4-BE49-F238E27FC236}">
                  <a16:creationId xmlns:a16="http://schemas.microsoft.com/office/drawing/2014/main" id="{D8B59D7F-17EA-A8CD-7F10-DAF983D112DF}"/>
                </a:ext>
              </a:extLst>
            </p:cNvPr>
            <p:cNvSpPr/>
            <p:nvPr>
              <p:custDataLst>
                <p:tags r:id="rId88"/>
              </p:custDataLst>
            </p:nvPr>
          </p:nvSpPr>
          <p:spPr>
            <a:xfrm>
              <a:off x="9877481" y="4813510"/>
              <a:ext cx="85358" cy="69817"/>
            </a:xfrm>
            <a:custGeom>
              <a:avLst/>
              <a:gdLst>
                <a:gd name="connsiteX0" fmla="*/ 67160 w 85358"/>
                <a:gd name="connsiteY0" fmla="*/ 23076 h 69817"/>
                <a:gd name="connsiteX1" fmla="*/ 33047 w 85358"/>
                <a:gd name="connsiteY1" fmla="*/ 108 h 69817"/>
                <a:gd name="connsiteX2" fmla="*/ 6211 w 85358"/>
                <a:gd name="connsiteY2" fmla="*/ 13493 h 69817"/>
                <a:gd name="connsiteX3" fmla="*/ 14247 w 85358"/>
                <a:gd name="connsiteY3" fmla="*/ 21707 h 69817"/>
                <a:gd name="connsiteX4" fmla="*/ 22282 w 85358"/>
                <a:gd name="connsiteY4" fmla="*/ 13645 h 69817"/>
                <a:gd name="connsiteX5" fmla="*/ 18795 w 85358"/>
                <a:gd name="connsiteY5" fmla="*/ 6801 h 69817"/>
                <a:gd name="connsiteX6" fmla="*/ 32744 w 85358"/>
                <a:gd name="connsiteY6" fmla="*/ 5127 h 69817"/>
                <a:gd name="connsiteX7" fmla="*/ 53666 w 85358"/>
                <a:gd name="connsiteY7" fmla="*/ 23228 h 69817"/>
                <a:gd name="connsiteX8" fmla="*/ 53666 w 85358"/>
                <a:gd name="connsiteY8" fmla="*/ 27183 h 69817"/>
                <a:gd name="connsiteX9" fmla="*/ 19098 w 85358"/>
                <a:gd name="connsiteY9" fmla="*/ 32507 h 69817"/>
                <a:gd name="connsiteX10" fmla="*/ 298 w 85358"/>
                <a:gd name="connsiteY10" fmla="*/ 52281 h 69817"/>
                <a:gd name="connsiteX11" fmla="*/ 30015 w 85358"/>
                <a:gd name="connsiteY11" fmla="*/ 69925 h 69817"/>
                <a:gd name="connsiteX12" fmla="*/ 55486 w 85358"/>
                <a:gd name="connsiteY12" fmla="*/ 57453 h 69817"/>
                <a:gd name="connsiteX13" fmla="*/ 67312 w 85358"/>
                <a:gd name="connsiteY13" fmla="*/ 69165 h 69817"/>
                <a:gd name="connsiteX14" fmla="*/ 85657 w 85358"/>
                <a:gd name="connsiteY14" fmla="*/ 54562 h 69817"/>
                <a:gd name="connsiteX15" fmla="*/ 85657 w 85358"/>
                <a:gd name="connsiteY15" fmla="*/ 46197 h 69817"/>
                <a:gd name="connsiteX16" fmla="*/ 79289 w 85358"/>
                <a:gd name="connsiteY16" fmla="*/ 46197 h 69817"/>
                <a:gd name="connsiteX17" fmla="*/ 79289 w 85358"/>
                <a:gd name="connsiteY17" fmla="*/ 54258 h 69817"/>
                <a:gd name="connsiteX18" fmla="*/ 73225 w 85358"/>
                <a:gd name="connsiteY18" fmla="*/ 62472 h 69817"/>
                <a:gd name="connsiteX19" fmla="*/ 67160 w 85358"/>
                <a:gd name="connsiteY19" fmla="*/ 54258 h 69817"/>
                <a:gd name="connsiteX20" fmla="*/ 67160 w 85358"/>
                <a:gd name="connsiteY20" fmla="*/ 23076 h 69817"/>
                <a:gd name="connsiteX21" fmla="*/ 53666 w 85358"/>
                <a:gd name="connsiteY21" fmla="*/ 46653 h 69817"/>
                <a:gd name="connsiteX22" fmla="*/ 31682 w 85358"/>
                <a:gd name="connsiteY22" fmla="*/ 64906 h 69817"/>
                <a:gd name="connsiteX23" fmla="*/ 14247 w 85358"/>
                <a:gd name="connsiteY23" fmla="*/ 52281 h 69817"/>
                <a:gd name="connsiteX24" fmla="*/ 53666 w 85358"/>
                <a:gd name="connsiteY24" fmla="*/ 31746 h 69817"/>
                <a:gd name="connsiteX25" fmla="*/ 53666 w 85358"/>
                <a:gd name="connsiteY25" fmla="*/ 46653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358" h="69817">
                  <a:moveTo>
                    <a:pt x="67160" y="23076"/>
                  </a:moveTo>
                  <a:cubicBezTo>
                    <a:pt x="67160" y="8474"/>
                    <a:pt x="51847" y="108"/>
                    <a:pt x="33047" y="108"/>
                  </a:cubicBezTo>
                  <a:cubicBezTo>
                    <a:pt x="23799" y="108"/>
                    <a:pt x="6211" y="564"/>
                    <a:pt x="6211" y="13493"/>
                  </a:cubicBezTo>
                  <a:cubicBezTo>
                    <a:pt x="6211" y="19121"/>
                    <a:pt x="10456" y="21707"/>
                    <a:pt x="14247" y="21707"/>
                  </a:cubicBezTo>
                  <a:cubicBezTo>
                    <a:pt x="18340" y="21707"/>
                    <a:pt x="22282" y="18817"/>
                    <a:pt x="22282" y="13645"/>
                  </a:cubicBezTo>
                  <a:cubicBezTo>
                    <a:pt x="22282" y="9995"/>
                    <a:pt x="20160" y="7713"/>
                    <a:pt x="18795" y="6801"/>
                  </a:cubicBezTo>
                  <a:cubicBezTo>
                    <a:pt x="23799" y="5127"/>
                    <a:pt x="31076" y="5127"/>
                    <a:pt x="32744" y="5127"/>
                  </a:cubicBezTo>
                  <a:cubicBezTo>
                    <a:pt x="45631" y="5127"/>
                    <a:pt x="53666" y="12276"/>
                    <a:pt x="53666" y="23228"/>
                  </a:cubicBezTo>
                  <a:lnTo>
                    <a:pt x="53666" y="27183"/>
                  </a:lnTo>
                  <a:cubicBezTo>
                    <a:pt x="38960" y="27944"/>
                    <a:pt x="30773" y="28400"/>
                    <a:pt x="19098" y="32507"/>
                  </a:cubicBezTo>
                  <a:cubicBezTo>
                    <a:pt x="9092" y="36005"/>
                    <a:pt x="298" y="42394"/>
                    <a:pt x="298" y="52281"/>
                  </a:cubicBezTo>
                  <a:cubicBezTo>
                    <a:pt x="298" y="66579"/>
                    <a:pt x="17886" y="69925"/>
                    <a:pt x="30015" y="69925"/>
                  </a:cubicBezTo>
                  <a:cubicBezTo>
                    <a:pt x="41689" y="69925"/>
                    <a:pt x="50786" y="65210"/>
                    <a:pt x="55486" y="57453"/>
                  </a:cubicBezTo>
                  <a:cubicBezTo>
                    <a:pt x="56092" y="62776"/>
                    <a:pt x="59579" y="69165"/>
                    <a:pt x="67312" y="69165"/>
                  </a:cubicBezTo>
                  <a:cubicBezTo>
                    <a:pt x="68373" y="69165"/>
                    <a:pt x="85657" y="69165"/>
                    <a:pt x="85657" y="54562"/>
                  </a:cubicBezTo>
                  <a:lnTo>
                    <a:pt x="85657" y="46197"/>
                  </a:lnTo>
                  <a:lnTo>
                    <a:pt x="79289" y="46197"/>
                  </a:lnTo>
                  <a:lnTo>
                    <a:pt x="79289" y="54258"/>
                  </a:lnTo>
                  <a:cubicBezTo>
                    <a:pt x="79289" y="55779"/>
                    <a:pt x="79289" y="62472"/>
                    <a:pt x="73225" y="62472"/>
                  </a:cubicBezTo>
                  <a:cubicBezTo>
                    <a:pt x="67160" y="62472"/>
                    <a:pt x="67160" y="55779"/>
                    <a:pt x="67160" y="54258"/>
                  </a:cubicBezTo>
                  <a:lnTo>
                    <a:pt x="67160" y="23076"/>
                  </a:lnTo>
                  <a:close/>
                  <a:moveTo>
                    <a:pt x="53666" y="46653"/>
                  </a:moveTo>
                  <a:cubicBezTo>
                    <a:pt x="53666" y="63385"/>
                    <a:pt x="35473" y="64906"/>
                    <a:pt x="31682" y="64906"/>
                  </a:cubicBezTo>
                  <a:cubicBezTo>
                    <a:pt x="22737" y="64906"/>
                    <a:pt x="14247" y="60190"/>
                    <a:pt x="14247" y="52281"/>
                  </a:cubicBezTo>
                  <a:cubicBezTo>
                    <a:pt x="14247" y="47261"/>
                    <a:pt x="17431" y="33267"/>
                    <a:pt x="53666" y="31746"/>
                  </a:cubicBezTo>
                  <a:lnTo>
                    <a:pt x="53666" y="4665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57">
              <a:extLst>
                <a:ext uri="{FF2B5EF4-FFF2-40B4-BE49-F238E27FC236}">
                  <a16:creationId xmlns:a16="http://schemas.microsoft.com/office/drawing/2014/main" id="{1105EE51-FEDC-BD05-6EFE-0B65B679F15B}"/>
                </a:ext>
              </a:extLst>
            </p:cNvPr>
            <p:cNvSpPr/>
            <p:nvPr>
              <p:custDataLst>
                <p:tags r:id="rId89"/>
              </p:custDataLst>
            </p:nvPr>
          </p:nvSpPr>
          <p:spPr>
            <a:xfrm>
              <a:off x="9976116" y="4816096"/>
              <a:ext cx="92636" cy="65558"/>
            </a:xfrm>
            <a:custGeom>
              <a:avLst/>
              <a:gdLst>
                <a:gd name="connsiteX0" fmla="*/ 89602 w 92636"/>
                <a:gd name="connsiteY0" fmla="*/ 108 h 65558"/>
                <a:gd name="connsiteX1" fmla="*/ 75047 w 92636"/>
                <a:gd name="connsiteY1" fmla="*/ 716 h 65558"/>
                <a:gd name="connsiteX2" fmla="*/ 58218 w 92636"/>
                <a:gd name="connsiteY2" fmla="*/ 108 h 65558"/>
                <a:gd name="connsiteX3" fmla="*/ 58218 w 92636"/>
                <a:gd name="connsiteY3" fmla="*/ 6801 h 65558"/>
                <a:gd name="connsiteX4" fmla="*/ 61099 w 92636"/>
                <a:gd name="connsiteY4" fmla="*/ 9691 h 65558"/>
                <a:gd name="connsiteX5" fmla="*/ 55338 w 92636"/>
                <a:gd name="connsiteY5" fmla="*/ 18209 h 65558"/>
                <a:gd name="connsiteX6" fmla="*/ 47757 w 92636"/>
                <a:gd name="connsiteY6" fmla="*/ 25510 h 65558"/>
                <a:gd name="connsiteX7" fmla="*/ 32899 w 92636"/>
                <a:gd name="connsiteY7" fmla="*/ 9539 h 65558"/>
                <a:gd name="connsiteX8" fmla="*/ 36841 w 92636"/>
                <a:gd name="connsiteY8" fmla="*/ 6801 h 65558"/>
                <a:gd name="connsiteX9" fmla="*/ 36841 w 92636"/>
                <a:gd name="connsiteY9" fmla="*/ 108 h 65558"/>
                <a:gd name="connsiteX10" fmla="*/ 18041 w 92636"/>
                <a:gd name="connsiteY10" fmla="*/ 716 h 65558"/>
                <a:gd name="connsiteX11" fmla="*/ 1211 w 92636"/>
                <a:gd name="connsiteY11" fmla="*/ 108 h 65558"/>
                <a:gd name="connsiteX12" fmla="*/ 1211 w 92636"/>
                <a:gd name="connsiteY12" fmla="*/ 6801 h 65558"/>
                <a:gd name="connsiteX13" fmla="*/ 4092 w 92636"/>
                <a:gd name="connsiteY13" fmla="*/ 6801 h 65558"/>
                <a:gd name="connsiteX14" fmla="*/ 21983 w 92636"/>
                <a:gd name="connsiteY14" fmla="*/ 15319 h 65558"/>
                <a:gd name="connsiteX15" fmla="*/ 39873 w 92636"/>
                <a:gd name="connsiteY15" fmla="*/ 33419 h 65558"/>
                <a:gd name="connsiteX16" fmla="*/ 23347 w 92636"/>
                <a:gd name="connsiteY16" fmla="*/ 49695 h 65558"/>
                <a:gd name="connsiteX17" fmla="*/ 302 w 92636"/>
                <a:gd name="connsiteY17" fmla="*/ 58974 h 65558"/>
                <a:gd name="connsiteX18" fmla="*/ 302 w 92636"/>
                <a:gd name="connsiteY18" fmla="*/ 65666 h 65558"/>
                <a:gd name="connsiteX19" fmla="*/ 14857 w 92636"/>
                <a:gd name="connsiteY19" fmla="*/ 65058 h 65558"/>
                <a:gd name="connsiteX20" fmla="*/ 31686 w 92636"/>
                <a:gd name="connsiteY20" fmla="*/ 65666 h 65558"/>
                <a:gd name="connsiteX21" fmla="*/ 31686 w 92636"/>
                <a:gd name="connsiteY21" fmla="*/ 58974 h 65558"/>
                <a:gd name="connsiteX22" fmla="*/ 28957 w 92636"/>
                <a:gd name="connsiteY22" fmla="*/ 56084 h 65558"/>
                <a:gd name="connsiteX23" fmla="*/ 31686 w 92636"/>
                <a:gd name="connsiteY23" fmla="*/ 50608 h 65558"/>
                <a:gd name="connsiteX24" fmla="*/ 44270 w 92636"/>
                <a:gd name="connsiteY24" fmla="*/ 38135 h 65558"/>
                <a:gd name="connsiteX25" fmla="*/ 59886 w 92636"/>
                <a:gd name="connsiteY25" fmla="*/ 53954 h 65558"/>
                <a:gd name="connsiteX26" fmla="*/ 61250 w 92636"/>
                <a:gd name="connsiteY26" fmla="*/ 56236 h 65558"/>
                <a:gd name="connsiteX27" fmla="*/ 57309 w 92636"/>
                <a:gd name="connsiteY27" fmla="*/ 58974 h 65558"/>
                <a:gd name="connsiteX28" fmla="*/ 57309 w 92636"/>
                <a:gd name="connsiteY28" fmla="*/ 65666 h 65558"/>
                <a:gd name="connsiteX29" fmla="*/ 76109 w 92636"/>
                <a:gd name="connsiteY29" fmla="*/ 65058 h 65558"/>
                <a:gd name="connsiteX30" fmla="*/ 92938 w 92636"/>
                <a:gd name="connsiteY30" fmla="*/ 65666 h 65558"/>
                <a:gd name="connsiteX31" fmla="*/ 92938 w 92636"/>
                <a:gd name="connsiteY31" fmla="*/ 58974 h 65558"/>
                <a:gd name="connsiteX32" fmla="*/ 90057 w 92636"/>
                <a:gd name="connsiteY32" fmla="*/ 58974 h 65558"/>
                <a:gd name="connsiteX33" fmla="*/ 78231 w 92636"/>
                <a:gd name="connsiteY33" fmla="*/ 56540 h 65558"/>
                <a:gd name="connsiteX34" fmla="*/ 52305 w 92636"/>
                <a:gd name="connsiteY34" fmla="*/ 30225 h 65558"/>
                <a:gd name="connsiteX35" fmla="*/ 89602 w 92636"/>
                <a:gd name="connsiteY35" fmla="*/ 6801 h 65558"/>
                <a:gd name="connsiteX36" fmla="*/ 89602 w 92636"/>
                <a:gd name="connsiteY36" fmla="*/ 108 h 6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636" h="65558">
                  <a:moveTo>
                    <a:pt x="89602" y="108"/>
                  </a:moveTo>
                  <a:cubicBezTo>
                    <a:pt x="85206" y="412"/>
                    <a:pt x="80960" y="716"/>
                    <a:pt x="75047" y="716"/>
                  </a:cubicBezTo>
                  <a:cubicBezTo>
                    <a:pt x="69741" y="716"/>
                    <a:pt x="63525" y="564"/>
                    <a:pt x="58218" y="108"/>
                  </a:cubicBezTo>
                  <a:lnTo>
                    <a:pt x="58218" y="6801"/>
                  </a:lnTo>
                  <a:cubicBezTo>
                    <a:pt x="60947" y="7105"/>
                    <a:pt x="61099" y="9386"/>
                    <a:pt x="61099" y="9691"/>
                  </a:cubicBezTo>
                  <a:cubicBezTo>
                    <a:pt x="61099" y="12429"/>
                    <a:pt x="59583" y="13950"/>
                    <a:pt x="55338" y="18209"/>
                  </a:cubicBezTo>
                  <a:lnTo>
                    <a:pt x="47757" y="25510"/>
                  </a:lnTo>
                  <a:cubicBezTo>
                    <a:pt x="40783" y="18817"/>
                    <a:pt x="32899" y="11060"/>
                    <a:pt x="32899" y="9539"/>
                  </a:cubicBezTo>
                  <a:cubicBezTo>
                    <a:pt x="32899" y="6953"/>
                    <a:pt x="36234" y="6801"/>
                    <a:pt x="36841" y="6801"/>
                  </a:cubicBezTo>
                  <a:lnTo>
                    <a:pt x="36841" y="108"/>
                  </a:lnTo>
                  <a:cubicBezTo>
                    <a:pt x="30625" y="564"/>
                    <a:pt x="18799" y="716"/>
                    <a:pt x="18041" y="716"/>
                  </a:cubicBezTo>
                  <a:cubicBezTo>
                    <a:pt x="11976" y="716"/>
                    <a:pt x="7579" y="716"/>
                    <a:pt x="1211" y="108"/>
                  </a:cubicBezTo>
                  <a:lnTo>
                    <a:pt x="1211" y="6801"/>
                  </a:lnTo>
                  <a:lnTo>
                    <a:pt x="4092" y="6801"/>
                  </a:lnTo>
                  <a:cubicBezTo>
                    <a:pt x="13644" y="6801"/>
                    <a:pt x="13795" y="7105"/>
                    <a:pt x="21983" y="15319"/>
                  </a:cubicBezTo>
                  <a:lnTo>
                    <a:pt x="39873" y="33419"/>
                  </a:lnTo>
                  <a:cubicBezTo>
                    <a:pt x="38812" y="34332"/>
                    <a:pt x="25621" y="47718"/>
                    <a:pt x="23347" y="49695"/>
                  </a:cubicBezTo>
                  <a:cubicBezTo>
                    <a:pt x="19102" y="53650"/>
                    <a:pt x="13492" y="58822"/>
                    <a:pt x="302" y="58974"/>
                  </a:cubicBezTo>
                  <a:lnTo>
                    <a:pt x="302" y="65666"/>
                  </a:lnTo>
                  <a:cubicBezTo>
                    <a:pt x="4699" y="65362"/>
                    <a:pt x="8944" y="65058"/>
                    <a:pt x="14857" y="65058"/>
                  </a:cubicBezTo>
                  <a:cubicBezTo>
                    <a:pt x="20163" y="65058"/>
                    <a:pt x="26379" y="65210"/>
                    <a:pt x="31686" y="65666"/>
                  </a:cubicBezTo>
                  <a:lnTo>
                    <a:pt x="31686" y="58974"/>
                  </a:lnTo>
                  <a:cubicBezTo>
                    <a:pt x="29412" y="58669"/>
                    <a:pt x="28957" y="56996"/>
                    <a:pt x="28957" y="56084"/>
                  </a:cubicBezTo>
                  <a:cubicBezTo>
                    <a:pt x="28957" y="53498"/>
                    <a:pt x="31079" y="51216"/>
                    <a:pt x="31686" y="50608"/>
                  </a:cubicBezTo>
                  <a:cubicBezTo>
                    <a:pt x="33202" y="48935"/>
                    <a:pt x="43360" y="39047"/>
                    <a:pt x="44270" y="38135"/>
                  </a:cubicBezTo>
                  <a:cubicBezTo>
                    <a:pt x="49576" y="43307"/>
                    <a:pt x="56096" y="49695"/>
                    <a:pt x="59886" y="53954"/>
                  </a:cubicBezTo>
                  <a:cubicBezTo>
                    <a:pt x="61099" y="55475"/>
                    <a:pt x="61250" y="55475"/>
                    <a:pt x="61250" y="56236"/>
                  </a:cubicBezTo>
                  <a:cubicBezTo>
                    <a:pt x="61250" y="58822"/>
                    <a:pt x="57915" y="58974"/>
                    <a:pt x="57309" y="58974"/>
                  </a:cubicBezTo>
                  <a:lnTo>
                    <a:pt x="57309" y="65666"/>
                  </a:lnTo>
                  <a:cubicBezTo>
                    <a:pt x="63525" y="65210"/>
                    <a:pt x="75351" y="65058"/>
                    <a:pt x="76109" y="65058"/>
                  </a:cubicBezTo>
                  <a:cubicBezTo>
                    <a:pt x="82173" y="65058"/>
                    <a:pt x="86570" y="65058"/>
                    <a:pt x="92938" y="65666"/>
                  </a:cubicBezTo>
                  <a:lnTo>
                    <a:pt x="92938" y="58974"/>
                  </a:lnTo>
                  <a:lnTo>
                    <a:pt x="90057" y="58974"/>
                  </a:lnTo>
                  <a:cubicBezTo>
                    <a:pt x="81718" y="58974"/>
                    <a:pt x="80051" y="57757"/>
                    <a:pt x="78231" y="56540"/>
                  </a:cubicBezTo>
                  <a:cubicBezTo>
                    <a:pt x="76715" y="55475"/>
                    <a:pt x="59128" y="37222"/>
                    <a:pt x="52305" y="30225"/>
                  </a:cubicBezTo>
                  <a:cubicBezTo>
                    <a:pt x="70954" y="10908"/>
                    <a:pt x="74896" y="6953"/>
                    <a:pt x="89602" y="6801"/>
                  </a:cubicBezTo>
                  <a:lnTo>
                    <a:pt x="89602" y="10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58">
              <a:extLst>
                <a:ext uri="{FF2B5EF4-FFF2-40B4-BE49-F238E27FC236}">
                  <a16:creationId xmlns:a16="http://schemas.microsoft.com/office/drawing/2014/main" id="{6CED066F-391F-7323-C336-F4D9E29D46AD}"/>
                </a:ext>
              </a:extLst>
            </p:cNvPr>
            <p:cNvSpPr/>
            <p:nvPr>
              <p:custDataLst>
                <p:tags r:id="rId90"/>
              </p:custDataLst>
            </p:nvPr>
          </p:nvSpPr>
          <p:spPr>
            <a:xfrm>
              <a:off x="9438710" y="5373365"/>
              <a:ext cx="118440" cy="135223"/>
            </a:xfrm>
            <a:custGeom>
              <a:avLst/>
              <a:gdLst>
                <a:gd name="connsiteX0" fmla="*/ 16416 w 118440"/>
                <a:gd name="connsiteY0" fmla="*/ 120018 h 135223"/>
                <a:gd name="connsiteX1" fmla="*/ 6015 w 118440"/>
                <a:gd name="connsiteY1" fmla="*/ 127685 h 135223"/>
                <a:gd name="connsiteX2" fmla="*/ 284 w 118440"/>
                <a:gd name="connsiteY2" fmla="*/ 132157 h 135223"/>
                <a:gd name="connsiteX3" fmla="*/ 3256 w 118440"/>
                <a:gd name="connsiteY3" fmla="*/ 135351 h 135223"/>
                <a:gd name="connsiteX4" fmla="*/ 21510 w 118440"/>
                <a:gd name="connsiteY4" fmla="*/ 134499 h 135223"/>
                <a:gd name="connsiteX5" fmla="*/ 43798 w 118440"/>
                <a:gd name="connsiteY5" fmla="*/ 135351 h 135223"/>
                <a:gd name="connsiteX6" fmla="*/ 48043 w 118440"/>
                <a:gd name="connsiteY6" fmla="*/ 130666 h 135223"/>
                <a:gd name="connsiteX7" fmla="*/ 42524 w 118440"/>
                <a:gd name="connsiteY7" fmla="*/ 127685 h 135223"/>
                <a:gd name="connsiteX8" fmla="*/ 32123 w 118440"/>
                <a:gd name="connsiteY8" fmla="*/ 125129 h 135223"/>
                <a:gd name="connsiteX9" fmla="*/ 34458 w 118440"/>
                <a:gd name="connsiteY9" fmla="*/ 115334 h 135223"/>
                <a:gd name="connsiteX10" fmla="*/ 42312 w 118440"/>
                <a:gd name="connsiteY10" fmla="*/ 83604 h 135223"/>
                <a:gd name="connsiteX11" fmla="*/ 64174 w 118440"/>
                <a:gd name="connsiteY11" fmla="*/ 96168 h 135223"/>
                <a:gd name="connsiteX12" fmla="*/ 118725 w 118440"/>
                <a:gd name="connsiteY12" fmla="*/ 35690 h 135223"/>
                <a:gd name="connsiteX13" fmla="*/ 86886 w 118440"/>
                <a:gd name="connsiteY13" fmla="*/ 127 h 135223"/>
                <a:gd name="connsiteX14" fmla="*/ 56745 w 118440"/>
                <a:gd name="connsiteY14" fmla="*/ 15034 h 135223"/>
                <a:gd name="connsiteX15" fmla="*/ 34883 w 118440"/>
                <a:gd name="connsiteY15" fmla="*/ 127 h 135223"/>
                <a:gd name="connsiteX16" fmla="*/ 18114 w 118440"/>
                <a:gd name="connsiteY16" fmla="*/ 11413 h 135223"/>
                <a:gd name="connsiteX17" fmla="*/ 10473 w 118440"/>
                <a:gd name="connsiteY17" fmla="*/ 32709 h 135223"/>
                <a:gd name="connsiteX18" fmla="*/ 14081 w 118440"/>
                <a:gd name="connsiteY18" fmla="*/ 35477 h 135223"/>
                <a:gd name="connsiteX19" fmla="*/ 18751 w 118440"/>
                <a:gd name="connsiteY19" fmla="*/ 29088 h 135223"/>
                <a:gd name="connsiteX20" fmla="*/ 34246 w 118440"/>
                <a:gd name="connsiteY20" fmla="*/ 6090 h 135223"/>
                <a:gd name="connsiteX21" fmla="*/ 41250 w 118440"/>
                <a:gd name="connsiteY21" fmla="*/ 16524 h 135223"/>
                <a:gd name="connsiteX22" fmla="*/ 40614 w 118440"/>
                <a:gd name="connsiteY22" fmla="*/ 22913 h 135223"/>
                <a:gd name="connsiteX23" fmla="*/ 16416 w 118440"/>
                <a:gd name="connsiteY23" fmla="*/ 120018 h 135223"/>
                <a:gd name="connsiteX24" fmla="*/ 56533 w 118440"/>
                <a:gd name="connsiteY24" fmla="*/ 25681 h 135223"/>
                <a:gd name="connsiteX25" fmla="*/ 86249 w 118440"/>
                <a:gd name="connsiteY25" fmla="*/ 6090 h 135223"/>
                <a:gd name="connsiteX26" fmla="*/ 101744 w 118440"/>
                <a:gd name="connsiteY26" fmla="*/ 26746 h 135223"/>
                <a:gd name="connsiteX27" fmla="*/ 90707 w 118440"/>
                <a:gd name="connsiteY27" fmla="*/ 69549 h 135223"/>
                <a:gd name="connsiteX28" fmla="*/ 64174 w 118440"/>
                <a:gd name="connsiteY28" fmla="*/ 90205 h 135223"/>
                <a:gd name="connsiteX29" fmla="*/ 45283 w 118440"/>
                <a:gd name="connsiteY29" fmla="*/ 71679 h 135223"/>
                <a:gd name="connsiteX30" fmla="*/ 45920 w 118440"/>
                <a:gd name="connsiteY30" fmla="*/ 68484 h 135223"/>
                <a:gd name="connsiteX31" fmla="*/ 56533 w 118440"/>
                <a:gd name="connsiteY31" fmla="*/ 25681 h 13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440" h="135223">
                  <a:moveTo>
                    <a:pt x="16416" y="120018"/>
                  </a:moveTo>
                  <a:cubicBezTo>
                    <a:pt x="14930" y="125981"/>
                    <a:pt x="14506" y="127685"/>
                    <a:pt x="6015" y="127685"/>
                  </a:cubicBezTo>
                  <a:cubicBezTo>
                    <a:pt x="3256" y="127685"/>
                    <a:pt x="284" y="127685"/>
                    <a:pt x="284" y="132157"/>
                  </a:cubicBezTo>
                  <a:cubicBezTo>
                    <a:pt x="284" y="134499"/>
                    <a:pt x="2195" y="135351"/>
                    <a:pt x="3256" y="135351"/>
                  </a:cubicBezTo>
                  <a:cubicBezTo>
                    <a:pt x="8775" y="135351"/>
                    <a:pt x="15779" y="134499"/>
                    <a:pt x="21510" y="134499"/>
                  </a:cubicBezTo>
                  <a:cubicBezTo>
                    <a:pt x="28727" y="134499"/>
                    <a:pt x="36793" y="135351"/>
                    <a:pt x="43798" y="135351"/>
                  </a:cubicBezTo>
                  <a:cubicBezTo>
                    <a:pt x="45708" y="135351"/>
                    <a:pt x="48043" y="134712"/>
                    <a:pt x="48043" y="130666"/>
                  </a:cubicBezTo>
                  <a:cubicBezTo>
                    <a:pt x="48043" y="127685"/>
                    <a:pt x="45071" y="127685"/>
                    <a:pt x="42524" y="127685"/>
                  </a:cubicBezTo>
                  <a:cubicBezTo>
                    <a:pt x="37854" y="127685"/>
                    <a:pt x="32123" y="127685"/>
                    <a:pt x="32123" y="125129"/>
                  </a:cubicBezTo>
                  <a:cubicBezTo>
                    <a:pt x="32123" y="124065"/>
                    <a:pt x="33609" y="118528"/>
                    <a:pt x="34458" y="115334"/>
                  </a:cubicBezTo>
                  <a:cubicBezTo>
                    <a:pt x="37005" y="104047"/>
                    <a:pt x="39977" y="92548"/>
                    <a:pt x="42312" y="83604"/>
                  </a:cubicBezTo>
                  <a:cubicBezTo>
                    <a:pt x="44859" y="87863"/>
                    <a:pt x="51439" y="96168"/>
                    <a:pt x="64174" y="96168"/>
                  </a:cubicBezTo>
                  <a:cubicBezTo>
                    <a:pt x="90070" y="96168"/>
                    <a:pt x="118725" y="67420"/>
                    <a:pt x="118725" y="35690"/>
                  </a:cubicBezTo>
                  <a:cubicBezTo>
                    <a:pt x="118725" y="10775"/>
                    <a:pt x="101532" y="127"/>
                    <a:pt x="86886" y="127"/>
                  </a:cubicBezTo>
                  <a:cubicBezTo>
                    <a:pt x="73726" y="127"/>
                    <a:pt x="62476" y="9071"/>
                    <a:pt x="56745" y="15034"/>
                  </a:cubicBezTo>
                  <a:cubicBezTo>
                    <a:pt x="53137" y="2895"/>
                    <a:pt x="41250" y="127"/>
                    <a:pt x="34883" y="127"/>
                  </a:cubicBezTo>
                  <a:cubicBezTo>
                    <a:pt x="26605" y="127"/>
                    <a:pt x="21510" y="5664"/>
                    <a:pt x="18114" y="11413"/>
                  </a:cubicBezTo>
                  <a:cubicBezTo>
                    <a:pt x="13869" y="18654"/>
                    <a:pt x="10473" y="31431"/>
                    <a:pt x="10473" y="32709"/>
                  </a:cubicBezTo>
                  <a:cubicBezTo>
                    <a:pt x="10473" y="35477"/>
                    <a:pt x="13444" y="35477"/>
                    <a:pt x="14081" y="35477"/>
                  </a:cubicBezTo>
                  <a:cubicBezTo>
                    <a:pt x="17053" y="35477"/>
                    <a:pt x="17265" y="34838"/>
                    <a:pt x="18751" y="29088"/>
                  </a:cubicBezTo>
                  <a:cubicBezTo>
                    <a:pt x="21935" y="16737"/>
                    <a:pt x="25968" y="6090"/>
                    <a:pt x="34246" y="6090"/>
                  </a:cubicBezTo>
                  <a:cubicBezTo>
                    <a:pt x="39765" y="6090"/>
                    <a:pt x="41250" y="10775"/>
                    <a:pt x="41250" y="16524"/>
                  </a:cubicBezTo>
                  <a:cubicBezTo>
                    <a:pt x="41250" y="18867"/>
                    <a:pt x="40826" y="21635"/>
                    <a:pt x="40614" y="22913"/>
                  </a:cubicBezTo>
                  <a:lnTo>
                    <a:pt x="16416" y="120018"/>
                  </a:lnTo>
                  <a:close/>
                  <a:moveTo>
                    <a:pt x="56533" y="25681"/>
                  </a:moveTo>
                  <a:cubicBezTo>
                    <a:pt x="68844" y="9284"/>
                    <a:pt x="79457" y="6090"/>
                    <a:pt x="86249" y="6090"/>
                  </a:cubicBezTo>
                  <a:cubicBezTo>
                    <a:pt x="94528" y="6090"/>
                    <a:pt x="101744" y="12265"/>
                    <a:pt x="101744" y="26746"/>
                  </a:cubicBezTo>
                  <a:cubicBezTo>
                    <a:pt x="101744" y="35477"/>
                    <a:pt x="97075" y="57198"/>
                    <a:pt x="90707" y="69549"/>
                  </a:cubicBezTo>
                  <a:cubicBezTo>
                    <a:pt x="85400" y="79984"/>
                    <a:pt x="75000" y="90205"/>
                    <a:pt x="64174" y="90205"/>
                  </a:cubicBezTo>
                  <a:cubicBezTo>
                    <a:pt x="49104" y="90205"/>
                    <a:pt x="45283" y="73808"/>
                    <a:pt x="45283" y="71679"/>
                  </a:cubicBezTo>
                  <a:cubicBezTo>
                    <a:pt x="45283" y="70827"/>
                    <a:pt x="45708" y="69336"/>
                    <a:pt x="45920" y="68484"/>
                  </a:cubicBezTo>
                  <a:lnTo>
                    <a:pt x="56533" y="2568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60">
              <a:extLst>
                <a:ext uri="{FF2B5EF4-FFF2-40B4-BE49-F238E27FC236}">
                  <a16:creationId xmlns:a16="http://schemas.microsoft.com/office/drawing/2014/main" id="{8511EFF4-AFED-F97A-53AB-6E9CBD56B977}"/>
                </a:ext>
              </a:extLst>
            </p:cNvPr>
            <p:cNvSpPr/>
            <p:nvPr>
              <p:custDataLst>
                <p:tags r:id="rId91"/>
              </p:custDataLst>
            </p:nvPr>
          </p:nvSpPr>
          <p:spPr>
            <a:xfrm>
              <a:off x="9574840" y="5429554"/>
              <a:ext cx="72016" cy="69817"/>
            </a:xfrm>
            <a:custGeom>
              <a:avLst/>
              <a:gdLst>
                <a:gd name="connsiteX0" fmla="*/ 57447 w 72016"/>
                <a:gd name="connsiteY0" fmla="*/ 6973 h 69817"/>
                <a:gd name="connsiteX1" fmla="*/ 54111 w 72016"/>
                <a:gd name="connsiteY1" fmla="*/ 13666 h 69817"/>
                <a:gd name="connsiteX2" fmla="*/ 62147 w 72016"/>
                <a:gd name="connsiteY2" fmla="*/ 21727 h 69817"/>
                <a:gd name="connsiteX3" fmla="*/ 70182 w 72016"/>
                <a:gd name="connsiteY3" fmla="*/ 13514 h 69817"/>
                <a:gd name="connsiteX4" fmla="*/ 42740 w 72016"/>
                <a:gd name="connsiteY4" fmla="*/ 128 h 69817"/>
                <a:gd name="connsiteX5" fmla="*/ 288 w 72016"/>
                <a:gd name="connsiteY5" fmla="*/ 35417 h 69817"/>
                <a:gd name="connsiteX6" fmla="*/ 40921 w 72016"/>
                <a:gd name="connsiteY6" fmla="*/ 69946 h 69817"/>
                <a:gd name="connsiteX7" fmla="*/ 72305 w 72016"/>
                <a:gd name="connsiteY7" fmla="*/ 50019 h 69817"/>
                <a:gd name="connsiteX8" fmla="*/ 69121 w 72016"/>
                <a:gd name="connsiteY8" fmla="*/ 47890 h 69817"/>
                <a:gd name="connsiteX9" fmla="*/ 65786 w 72016"/>
                <a:gd name="connsiteY9" fmla="*/ 50172 h 69817"/>
                <a:gd name="connsiteX10" fmla="*/ 42892 w 72016"/>
                <a:gd name="connsiteY10" fmla="*/ 64470 h 69817"/>
                <a:gd name="connsiteX11" fmla="*/ 15450 w 72016"/>
                <a:gd name="connsiteY11" fmla="*/ 35265 h 69817"/>
                <a:gd name="connsiteX12" fmla="*/ 22424 w 72016"/>
                <a:gd name="connsiteY12" fmla="*/ 13818 h 69817"/>
                <a:gd name="connsiteX13" fmla="*/ 43347 w 72016"/>
                <a:gd name="connsiteY13" fmla="*/ 5604 h 69817"/>
                <a:gd name="connsiteX14" fmla="*/ 57447 w 72016"/>
                <a:gd name="connsiteY14" fmla="*/ 6973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16" h="69817">
                  <a:moveTo>
                    <a:pt x="57447" y="6973"/>
                  </a:moveTo>
                  <a:cubicBezTo>
                    <a:pt x="55324" y="8494"/>
                    <a:pt x="54111" y="10928"/>
                    <a:pt x="54111" y="13666"/>
                  </a:cubicBezTo>
                  <a:cubicBezTo>
                    <a:pt x="54111" y="18685"/>
                    <a:pt x="57902" y="21727"/>
                    <a:pt x="62147" y="21727"/>
                  </a:cubicBezTo>
                  <a:cubicBezTo>
                    <a:pt x="65786" y="21727"/>
                    <a:pt x="70182" y="19294"/>
                    <a:pt x="70182" y="13514"/>
                  </a:cubicBezTo>
                  <a:cubicBezTo>
                    <a:pt x="70182" y="584"/>
                    <a:pt x="53353" y="128"/>
                    <a:pt x="42740" y="128"/>
                  </a:cubicBezTo>
                  <a:cubicBezTo>
                    <a:pt x="13024" y="128"/>
                    <a:pt x="288" y="20206"/>
                    <a:pt x="288" y="35417"/>
                  </a:cubicBezTo>
                  <a:cubicBezTo>
                    <a:pt x="288" y="54278"/>
                    <a:pt x="18027" y="69946"/>
                    <a:pt x="40921" y="69946"/>
                  </a:cubicBezTo>
                  <a:cubicBezTo>
                    <a:pt x="67150" y="69946"/>
                    <a:pt x="72305" y="51388"/>
                    <a:pt x="72305" y="50019"/>
                  </a:cubicBezTo>
                  <a:cubicBezTo>
                    <a:pt x="72305" y="47890"/>
                    <a:pt x="70031" y="47890"/>
                    <a:pt x="69121" y="47890"/>
                  </a:cubicBezTo>
                  <a:cubicBezTo>
                    <a:pt x="66695" y="47890"/>
                    <a:pt x="66544" y="48346"/>
                    <a:pt x="65786" y="50172"/>
                  </a:cubicBezTo>
                  <a:cubicBezTo>
                    <a:pt x="60631" y="62796"/>
                    <a:pt x="49563" y="64470"/>
                    <a:pt x="42892" y="64470"/>
                  </a:cubicBezTo>
                  <a:cubicBezTo>
                    <a:pt x="29853" y="64470"/>
                    <a:pt x="15450" y="55647"/>
                    <a:pt x="15450" y="35265"/>
                  </a:cubicBezTo>
                  <a:cubicBezTo>
                    <a:pt x="15450" y="28572"/>
                    <a:pt x="16814" y="20206"/>
                    <a:pt x="22424" y="13818"/>
                  </a:cubicBezTo>
                  <a:cubicBezTo>
                    <a:pt x="29702" y="5604"/>
                    <a:pt x="38647" y="5604"/>
                    <a:pt x="43347" y="5604"/>
                  </a:cubicBezTo>
                  <a:cubicBezTo>
                    <a:pt x="47895" y="5604"/>
                    <a:pt x="52140" y="5604"/>
                    <a:pt x="57447" y="697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63">
              <a:extLst>
                <a:ext uri="{FF2B5EF4-FFF2-40B4-BE49-F238E27FC236}">
                  <a16:creationId xmlns:a16="http://schemas.microsoft.com/office/drawing/2014/main" id="{D60C216E-00A0-7FB5-5669-9F6BF1F6C16A}"/>
                </a:ext>
              </a:extLst>
            </p:cNvPr>
            <p:cNvSpPr/>
            <p:nvPr>
              <p:custDataLst>
                <p:tags r:id="rId92"/>
              </p:custDataLst>
            </p:nvPr>
          </p:nvSpPr>
          <p:spPr>
            <a:xfrm>
              <a:off x="10167848" y="4978973"/>
              <a:ext cx="149491" cy="214472"/>
            </a:xfrm>
            <a:custGeom>
              <a:avLst/>
              <a:gdLst>
                <a:gd name="connsiteX0" fmla="*/ 105225 w 149491"/>
                <a:gd name="connsiteY0" fmla="*/ 194512 h 214472"/>
                <a:gd name="connsiteX1" fmla="*/ 105225 w 149491"/>
                <a:gd name="connsiteY1" fmla="*/ 214590 h 214472"/>
                <a:gd name="connsiteX2" fmla="*/ 149799 w 149491"/>
                <a:gd name="connsiteY2" fmla="*/ 211244 h 214472"/>
                <a:gd name="connsiteX3" fmla="*/ 149799 w 149491"/>
                <a:gd name="connsiteY3" fmla="*/ 201813 h 214472"/>
                <a:gd name="connsiteX4" fmla="*/ 126147 w 149491"/>
                <a:gd name="connsiteY4" fmla="*/ 184777 h 214472"/>
                <a:gd name="connsiteX5" fmla="*/ 126147 w 149491"/>
                <a:gd name="connsiteY5" fmla="*/ 118 h 214472"/>
                <a:gd name="connsiteX6" fmla="*/ 82483 w 149491"/>
                <a:gd name="connsiteY6" fmla="*/ 3464 h 214472"/>
                <a:gd name="connsiteX7" fmla="*/ 82483 w 149491"/>
                <a:gd name="connsiteY7" fmla="*/ 12895 h 214472"/>
                <a:gd name="connsiteX8" fmla="*/ 106134 w 149491"/>
                <a:gd name="connsiteY8" fmla="*/ 29931 h 214472"/>
                <a:gd name="connsiteX9" fmla="*/ 106134 w 149491"/>
                <a:gd name="connsiteY9" fmla="*/ 95642 h 214472"/>
                <a:gd name="connsiteX10" fmla="*/ 67928 w 149491"/>
                <a:gd name="connsiteY10" fmla="*/ 76780 h 214472"/>
                <a:gd name="connsiteX11" fmla="*/ 308 w 149491"/>
                <a:gd name="connsiteY11" fmla="*/ 145837 h 214472"/>
                <a:gd name="connsiteX12" fmla="*/ 64592 w 149491"/>
                <a:gd name="connsiteY12" fmla="*/ 214590 h 214472"/>
                <a:gd name="connsiteX13" fmla="*/ 105225 w 149491"/>
                <a:gd name="connsiteY13" fmla="*/ 194512 h 214472"/>
                <a:gd name="connsiteX14" fmla="*/ 105225 w 149491"/>
                <a:gd name="connsiteY14" fmla="*/ 112982 h 214472"/>
                <a:gd name="connsiteX15" fmla="*/ 105225 w 149491"/>
                <a:gd name="connsiteY15" fmla="*/ 175346 h 214472"/>
                <a:gd name="connsiteX16" fmla="*/ 101889 w 149491"/>
                <a:gd name="connsiteY16" fmla="*/ 186602 h 214472"/>
                <a:gd name="connsiteX17" fmla="*/ 66108 w 149491"/>
                <a:gd name="connsiteY17" fmla="*/ 207897 h 214472"/>
                <a:gd name="connsiteX18" fmla="*/ 34269 w 149491"/>
                <a:gd name="connsiteY18" fmla="*/ 188427 h 214472"/>
                <a:gd name="connsiteX19" fmla="*/ 25476 w 149491"/>
                <a:gd name="connsiteY19" fmla="*/ 146142 h 214472"/>
                <a:gd name="connsiteX20" fmla="*/ 34876 w 149491"/>
                <a:gd name="connsiteY20" fmla="*/ 102943 h 214472"/>
                <a:gd name="connsiteX21" fmla="*/ 69141 w 149491"/>
                <a:gd name="connsiteY21" fmla="*/ 83473 h 214472"/>
                <a:gd name="connsiteX22" fmla="*/ 101889 w 149491"/>
                <a:gd name="connsiteY22" fmla="*/ 101726 h 214472"/>
                <a:gd name="connsiteX23" fmla="*/ 105225 w 149491"/>
                <a:gd name="connsiteY23" fmla="*/ 112982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225" y="194512"/>
                  </a:moveTo>
                  <a:lnTo>
                    <a:pt x="105225" y="214590"/>
                  </a:lnTo>
                  <a:lnTo>
                    <a:pt x="149799" y="211244"/>
                  </a:lnTo>
                  <a:lnTo>
                    <a:pt x="149799" y="201813"/>
                  </a:lnTo>
                  <a:cubicBezTo>
                    <a:pt x="128573" y="201813"/>
                    <a:pt x="126147" y="199683"/>
                    <a:pt x="126147" y="184777"/>
                  </a:cubicBezTo>
                  <a:lnTo>
                    <a:pt x="126147" y="118"/>
                  </a:lnTo>
                  <a:lnTo>
                    <a:pt x="82483" y="3464"/>
                  </a:lnTo>
                  <a:lnTo>
                    <a:pt x="82483" y="12895"/>
                  </a:lnTo>
                  <a:cubicBezTo>
                    <a:pt x="103709" y="12895"/>
                    <a:pt x="106134" y="15025"/>
                    <a:pt x="106134" y="29931"/>
                  </a:cubicBezTo>
                  <a:lnTo>
                    <a:pt x="106134" y="95642"/>
                  </a:lnTo>
                  <a:cubicBezTo>
                    <a:pt x="97341" y="84690"/>
                    <a:pt x="84302" y="76780"/>
                    <a:pt x="67928" y="76780"/>
                  </a:cubicBezTo>
                  <a:cubicBezTo>
                    <a:pt x="32147" y="76780"/>
                    <a:pt x="308" y="106593"/>
                    <a:pt x="308" y="145837"/>
                  </a:cubicBezTo>
                  <a:cubicBezTo>
                    <a:pt x="308" y="184473"/>
                    <a:pt x="30024" y="214590"/>
                    <a:pt x="64592" y="214590"/>
                  </a:cubicBezTo>
                  <a:cubicBezTo>
                    <a:pt x="83999" y="214590"/>
                    <a:pt x="97644" y="204247"/>
                    <a:pt x="105225" y="194512"/>
                  </a:cubicBezTo>
                  <a:close/>
                  <a:moveTo>
                    <a:pt x="105225" y="112982"/>
                  </a:moveTo>
                  <a:lnTo>
                    <a:pt x="105225" y="175346"/>
                  </a:lnTo>
                  <a:cubicBezTo>
                    <a:pt x="105225" y="180822"/>
                    <a:pt x="105225" y="181431"/>
                    <a:pt x="101889" y="186602"/>
                  </a:cubicBezTo>
                  <a:cubicBezTo>
                    <a:pt x="92792" y="201205"/>
                    <a:pt x="79147" y="207897"/>
                    <a:pt x="66108" y="207897"/>
                  </a:cubicBezTo>
                  <a:cubicBezTo>
                    <a:pt x="52463" y="207897"/>
                    <a:pt x="41547" y="199988"/>
                    <a:pt x="34269" y="188427"/>
                  </a:cubicBezTo>
                  <a:cubicBezTo>
                    <a:pt x="26386" y="175955"/>
                    <a:pt x="25476" y="158614"/>
                    <a:pt x="25476" y="146142"/>
                  </a:cubicBezTo>
                  <a:cubicBezTo>
                    <a:pt x="25476" y="134886"/>
                    <a:pt x="26082" y="116633"/>
                    <a:pt x="34876" y="102943"/>
                  </a:cubicBezTo>
                  <a:cubicBezTo>
                    <a:pt x="41244" y="93512"/>
                    <a:pt x="52766" y="83473"/>
                    <a:pt x="69141" y="83473"/>
                  </a:cubicBezTo>
                  <a:cubicBezTo>
                    <a:pt x="79754" y="83473"/>
                    <a:pt x="92489" y="88036"/>
                    <a:pt x="101889" y="101726"/>
                  </a:cubicBezTo>
                  <a:cubicBezTo>
                    <a:pt x="105225" y="106898"/>
                    <a:pt x="105225" y="107506"/>
                    <a:pt x="105225" y="11298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64">
              <a:extLst>
                <a:ext uri="{FF2B5EF4-FFF2-40B4-BE49-F238E27FC236}">
                  <a16:creationId xmlns:a16="http://schemas.microsoft.com/office/drawing/2014/main" id="{A36FD438-095A-C1C4-189E-58B9A8B69AA4}"/>
                </a:ext>
              </a:extLst>
            </p:cNvPr>
            <p:cNvSpPr/>
            <p:nvPr>
              <p:custDataLst>
                <p:tags r:id="rId93"/>
              </p:custDataLst>
            </p:nvPr>
          </p:nvSpPr>
          <p:spPr>
            <a:xfrm>
              <a:off x="10337461" y="4923091"/>
              <a:ext cx="97639" cy="145658"/>
            </a:xfrm>
            <a:custGeom>
              <a:avLst/>
              <a:gdLst>
                <a:gd name="connsiteX0" fmla="*/ 46798 w 97639"/>
                <a:gd name="connsiteY0" fmla="*/ 70388 h 145658"/>
                <a:gd name="connsiteX1" fmla="*/ 75241 w 97639"/>
                <a:gd name="connsiteY1" fmla="*/ 104673 h 145658"/>
                <a:gd name="connsiteX2" fmla="*/ 47647 w 97639"/>
                <a:gd name="connsiteY2" fmla="*/ 138958 h 145658"/>
                <a:gd name="connsiteX3" fmla="*/ 11563 w 97639"/>
                <a:gd name="connsiteY3" fmla="*/ 124051 h 145658"/>
                <a:gd name="connsiteX4" fmla="*/ 23874 w 97639"/>
                <a:gd name="connsiteY4" fmla="*/ 112126 h 145658"/>
                <a:gd name="connsiteX5" fmla="*/ 12200 w 97639"/>
                <a:gd name="connsiteY5" fmla="*/ 100414 h 145658"/>
                <a:gd name="connsiteX6" fmla="*/ 313 w 97639"/>
                <a:gd name="connsiteY6" fmla="*/ 112765 h 145658"/>
                <a:gd name="connsiteX7" fmla="*/ 48072 w 97639"/>
                <a:gd name="connsiteY7" fmla="*/ 145772 h 145658"/>
                <a:gd name="connsiteX8" fmla="*/ 97953 w 97639"/>
                <a:gd name="connsiteY8" fmla="*/ 104673 h 145658"/>
                <a:gd name="connsiteX9" fmla="*/ 61020 w 97639"/>
                <a:gd name="connsiteY9" fmla="*/ 66555 h 145658"/>
                <a:gd name="connsiteX10" fmla="*/ 91373 w 97639"/>
                <a:gd name="connsiteY10" fmla="*/ 29501 h 145658"/>
                <a:gd name="connsiteX11" fmla="*/ 48496 w 97639"/>
                <a:gd name="connsiteY11" fmla="*/ 114 h 145658"/>
                <a:gd name="connsiteX12" fmla="*/ 6894 w 97639"/>
                <a:gd name="connsiteY12" fmla="*/ 28649 h 145658"/>
                <a:gd name="connsiteX13" fmla="*/ 17931 w 97639"/>
                <a:gd name="connsiteY13" fmla="*/ 39936 h 145658"/>
                <a:gd name="connsiteX14" fmla="*/ 28756 w 97639"/>
                <a:gd name="connsiteY14" fmla="*/ 29075 h 145658"/>
                <a:gd name="connsiteX15" fmla="*/ 17931 w 97639"/>
                <a:gd name="connsiteY15" fmla="*/ 18002 h 145658"/>
                <a:gd name="connsiteX16" fmla="*/ 47860 w 97639"/>
                <a:gd name="connsiteY16" fmla="*/ 6289 h 145658"/>
                <a:gd name="connsiteX17" fmla="*/ 70784 w 97639"/>
                <a:gd name="connsiteY17" fmla="*/ 29501 h 145658"/>
                <a:gd name="connsiteX18" fmla="*/ 62293 w 97639"/>
                <a:gd name="connsiteY18" fmla="*/ 54842 h 145658"/>
                <a:gd name="connsiteX19" fmla="*/ 38732 w 97639"/>
                <a:gd name="connsiteY19" fmla="*/ 63999 h 145658"/>
                <a:gd name="connsiteX20" fmla="*/ 31940 w 97639"/>
                <a:gd name="connsiteY20" fmla="*/ 64638 h 145658"/>
                <a:gd name="connsiteX21" fmla="*/ 29818 w 97639"/>
                <a:gd name="connsiteY21" fmla="*/ 67406 h 145658"/>
                <a:gd name="connsiteX22" fmla="*/ 35336 w 97639"/>
                <a:gd name="connsiteY22" fmla="*/ 70388 h 145658"/>
                <a:gd name="connsiteX23" fmla="*/ 46798 w 97639"/>
                <a:gd name="connsiteY23" fmla="*/ 70388 h 14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639" h="145658">
                  <a:moveTo>
                    <a:pt x="46798" y="70388"/>
                  </a:moveTo>
                  <a:cubicBezTo>
                    <a:pt x="63355" y="70388"/>
                    <a:pt x="75241" y="81887"/>
                    <a:pt x="75241" y="104673"/>
                  </a:cubicBezTo>
                  <a:cubicBezTo>
                    <a:pt x="75241" y="131079"/>
                    <a:pt x="59958" y="138958"/>
                    <a:pt x="47647" y="138958"/>
                  </a:cubicBezTo>
                  <a:cubicBezTo>
                    <a:pt x="39157" y="138958"/>
                    <a:pt x="20478" y="136615"/>
                    <a:pt x="11563" y="124051"/>
                  </a:cubicBezTo>
                  <a:cubicBezTo>
                    <a:pt x="21539" y="123625"/>
                    <a:pt x="23874" y="116598"/>
                    <a:pt x="23874" y="112126"/>
                  </a:cubicBezTo>
                  <a:cubicBezTo>
                    <a:pt x="23874" y="105312"/>
                    <a:pt x="18780" y="100414"/>
                    <a:pt x="12200" y="100414"/>
                  </a:cubicBezTo>
                  <a:cubicBezTo>
                    <a:pt x="6257" y="100414"/>
                    <a:pt x="313" y="104034"/>
                    <a:pt x="313" y="112765"/>
                  </a:cubicBezTo>
                  <a:cubicBezTo>
                    <a:pt x="313" y="132782"/>
                    <a:pt x="22388" y="145772"/>
                    <a:pt x="48072" y="145772"/>
                  </a:cubicBezTo>
                  <a:cubicBezTo>
                    <a:pt x="77576" y="145772"/>
                    <a:pt x="97953" y="125968"/>
                    <a:pt x="97953" y="104673"/>
                  </a:cubicBezTo>
                  <a:cubicBezTo>
                    <a:pt x="97953" y="88063"/>
                    <a:pt x="84368" y="71452"/>
                    <a:pt x="61020" y="66555"/>
                  </a:cubicBezTo>
                  <a:cubicBezTo>
                    <a:pt x="83307" y="58462"/>
                    <a:pt x="91373" y="42491"/>
                    <a:pt x="91373" y="29501"/>
                  </a:cubicBezTo>
                  <a:cubicBezTo>
                    <a:pt x="91373" y="12678"/>
                    <a:pt x="72057" y="114"/>
                    <a:pt x="48496" y="114"/>
                  </a:cubicBezTo>
                  <a:cubicBezTo>
                    <a:pt x="24936" y="114"/>
                    <a:pt x="6894" y="11613"/>
                    <a:pt x="6894" y="28649"/>
                  </a:cubicBezTo>
                  <a:cubicBezTo>
                    <a:pt x="6894" y="35890"/>
                    <a:pt x="11563" y="39936"/>
                    <a:pt x="17931" y="39936"/>
                  </a:cubicBezTo>
                  <a:cubicBezTo>
                    <a:pt x="24511" y="39936"/>
                    <a:pt x="28756" y="35038"/>
                    <a:pt x="28756" y="29075"/>
                  </a:cubicBezTo>
                  <a:cubicBezTo>
                    <a:pt x="28756" y="22900"/>
                    <a:pt x="24511" y="18428"/>
                    <a:pt x="17931" y="18002"/>
                  </a:cubicBezTo>
                  <a:cubicBezTo>
                    <a:pt x="25360" y="8632"/>
                    <a:pt x="40006" y="6289"/>
                    <a:pt x="47860" y="6289"/>
                  </a:cubicBezTo>
                  <a:cubicBezTo>
                    <a:pt x="57411" y="6289"/>
                    <a:pt x="70784" y="10974"/>
                    <a:pt x="70784" y="29501"/>
                  </a:cubicBezTo>
                  <a:cubicBezTo>
                    <a:pt x="70784" y="38445"/>
                    <a:pt x="67812" y="48241"/>
                    <a:pt x="62293" y="54842"/>
                  </a:cubicBezTo>
                  <a:cubicBezTo>
                    <a:pt x="55289" y="62934"/>
                    <a:pt x="49345" y="63360"/>
                    <a:pt x="38732" y="63999"/>
                  </a:cubicBezTo>
                  <a:cubicBezTo>
                    <a:pt x="33426" y="64425"/>
                    <a:pt x="33001" y="64425"/>
                    <a:pt x="31940" y="64638"/>
                  </a:cubicBezTo>
                  <a:cubicBezTo>
                    <a:pt x="31516" y="64638"/>
                    <a:pt x="29818" y="65064"/>
                    <a:pt x="29818" y="67406"/>
                  </a:cubicBezTo>
                  <a:cubicBezTo>
                    <a:pt x="29818" y="70388"/>
                    <a:pt x="31728" y="70388"/>
                    <a:pt x="35336" y="70388"/>
                  </a:cubicBezTo>
                  <a:lnTo>
                    <a:pt x="46798" y="7038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65">
              <a:extLst>
                <a:ext uri="{FF2B5EF4-FFF2-40B4-BE49-F238E27FC236}">
                  <a16:creationId xmlns:a16="http://schemas.microsoft.com/office/drawing/2014/main" id="{DA3A8C85-A5B4-1DC9-9489-162FDF7A9C25}"/>
                </a:ext>
              </a:extLst>
            </p:cNvPr>
            <p:cNvSpPr/>
            <p:nvPr>
              <p:custDataLst>
                <p:tags r:id="rId94"/>
              </p:custDataLst>
            </p:nvPr>
          </p:nvSpPr>
          <p:spPr>
            <a:xfrm>
              <a:off x="10457482" y="5052594"/>
              <a:ext cx="182239" cy="196523"/>
            </a:xfrm>
            <a:custGeom>
              <a:avLst/>
              <a:gdLst>
                <a:gd name="connsiteX0" fmla="*/ 20634 w 182239"/>
                <a:gd name="connsiteY0" fmla="*/ 176867 h 196523"/>
                <a:gd name="connsiteX1" fmla="*/ 18815 w 182239"/>
                <a:gd name="connsiteY1" fmla="*/ 181735 h 196523"/>
                <a:gd name="connsiteX2" fmla="*/ 10931 w 182239"/>
                <a:gd name="connsiteY2" fmla="*/ 182343 h 196523"/>
                <a:gd name="connsiteX3" fmla="*/ 318 w 182239"/>
                <a:gd name="connsiteY3" fmla="*/ 190861 h 196523"/>
                <a:gd name="connsiteX4" fmla="*/ 6079 w 182239"/>
                <a:gd name="connsiteY4" fmla="*/ 196641 h 196523"/>
                <a:gd name="connsiteX5" fmla="*/ 33976 w 182239"/>
                <a:gd name="connsiteY5" fmla="*/ 195729 h 196523"/>
                <a:gd name="connsiteX6" fmla="*/ 66422 w 182239"/>
                <a:gd name="connsiteY6" fmla="*/ 196641 h 196523"/>
                <a:gd name="connsiteX7" fmla="*/ 74306 w 182239"/>
                <a:gd name="connsiteY7" fmla="*/ 187819 h 196523"/>
                <a:gd name="connsiteX8" fmla="*/ 66422 w 182239"/>
                <a:gd name="connsiteY8" fmla="*/ 182343 h 196523"/>
                <a:gd name="connsiteX9" fmla="*/ 53383 w 182239"/>
                <a:gd name="connsiteY9" fmla="*/ 182039 h 196523"/>
                <a:gd name="connsiteX10" fmla="*/ 66422 w 182239"/>
                <a:gd name="connsiteY10" fmla="*/ 129105 h 196523"/>
                <a:gd name="connsiteX11" fmla="*/ 97048 w 182239"/>
                <a:gd name="connsiteY11" fmla="*/ 140057 h 196523"/>
                <a:gd name="connsiteX12" fmla="*/ 182558 w 182239"/>
                <a:gd name="connsiteY12" fmla="*/ 50314 h 196523"/>
                <a:gd name="connsiteX13" fmla="*/ 129493 w 182239"/>
                <a:gd name="connsiteY13" fmla="*/ 118 h 196523"/>
                <a:gd name="connsiteX14" fmla="*/ 87344 w 182239"/>
                <a:gd name="connsiteY14" fmla="*/ 16546 h 196523"/>
                <a:gd name="connsiteX15" fmla="*/ 52473 w 182239"/>
                <a:gd name="connsiteY15" fmla="*/ 118 h 196523"/>
                <a:gd name="connsiteX16" fmla="*/ 26092 w 182239"/>
                <a:gd name="connsiteY16" fmla="*/ 17458 h 196523"/>
                <a:gd name="connsiteX17" fmla="*/ 14570 w 182239"/>
                <a:gd name="connsiteY17" fmla="*/ 47576 h 196523"/>
                <a:gd name="connsiteX18" fmla="*/ 21847 w 182239"/>
                <a:gd name="connsiteY18" fmla="*/ 51835 h 196523"/>
                <a:gd name="connsiteX19" fmla="*/ 27912 w 182239"/>
                <a:gd name="connsiteY19" fmla="*/ 50314 h 196523"/>
                <a:gd name="connsiteX20" fmla="*/ 30338 w 182239"/>
                <a:gd name="connsiteY20" fmla="*/ 41491 h 196523"/>
                <a:gd name="connsiteX21" fmla="*/ 50957 w 182239"/>
                <a:gd name="connsiteY21" fmla="*/ 11070 h 196523"/>
                <a:gd name="connsiteX22" fmla="*/ 57931 w 182239"/>
                <a:gd name="connsiteY22" fmla="*/ 22326 h 196523"/>
                <a:gd name="connsiteX23" fmla="*/ 56112 w 182239"/>
                <a:gd name="connsiteY23" fmla="*/ 35407 h 196523"/>
                <a:gd name="connsiteX24" fmla="*/ 20634 w 182239"/>
                <a:gd name="connsiteY24" fmla="*/ 176867 h 196523"/>
                <a:gd name="connsiteX25" fmla="*/ 90377 w 182239"/>
                <a:gd name="connsiteY25" fmla="*/ 30844 h 196523"/>
                <a:gd name="connsiteX26" fmla="*/ 127977 w 182239"/>
                <a:gd name="connsiteY26" fmla="*/ 11070 h 196523"/>
                <a:gd name="connsiteX27" fmla="*/ 148293 w 182239"/>
                <a:gd name="connsiteY27" fmla="*/ 34190 h 196523"/>
                <a:gd name="connsiteX28" fmla="*/ 133132 w 182239"/>
                <a:gd name="connsiteY28" fmla="*/ 99292 h 196523"/>
                <a:gd name="connsiteX29" fmla="*/ 96441 w 182239"/>
                <a:gd name="connsiteY29" fmla="*/ 129105 h 196523"/>
                <a:gd name="connsiteX30" fmla="*/ 71273 w 182239"/>
                <a:gd name="connsiteY30" fmla="*/ 111461 h 196523"/>
                <a:gd name="connsiteX31" fmla="*/ 71880 w 182239"/>
                <a:gd name="connsiteY31" fmla="*/ 107202 h 196523"/>
                <a:gd name="connsiteX32" fmla="*/ 90377 w 182239"/>
                <a:gd name="connsiteY32" fmla="*/ 30844 h 19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239" h="196523">
                  <a:moveTo>
                    <a:pt x="20634" y="176867"/>
                  </a:moveTo>
                  <a:cubicBezTo>
                    <a:pt x="19421" y="181126"/>
                    <a:pt x="19118" y="181431"/>
                    <a:pt x="18815" y="181735"/>
                  </a:cubicBezTo>
                  <a:cubicBezTo>
                    <a:pt x="16996" y="182343"/>
                    <a:pt x="13660" y="182343"/>
                    <a:pt x="10931" y="182343"/>
                  </a:cubicBezTo>
                  <a:cubicBezTo>
                    <a:pt x="5776" y="182343"/>
                    <a:pt x="318" y="182343"/>
                    <a:pt x="318" y="190861"/>
                  </a:cubicBezTo>
                  <a:cubicBezTo>
                    <a:pt x="318" y="194208"/>
                    <a:pt x="2744" y="196641"/>
                    <a:pt x="6079" y="196641"/>
                  </a:cubicBezTo>
                  <a:cubicBezTo>
                    <a:pt x="14873" y="196641"/>
                    <a:pt x="24879" y="195729"/>
                    <a:pt x="33976" y="195729"/>
                  </a:cubicBezTo>
                  <a:cubicBezTo>
                    <a:pt x="44589" y="195729"/>
                    <a:pt x="56112" y="196641"/>
                    <a:pt x="66422" y="196641"/>
                  </a:cubicBezTo>
                  <a:cubicBezTo>
                    <a:pt x="68544" y="196641"/>
                    <a:pt x="74306" y="196641"/>
                    <a:pt x="74306" y="187819"/>
                  </a:cubicBezTo>
                  <a:cubicBezTo>
                    <a:pt x="74306" y="182647"/>
                    <a:pt x="69454" y="182343"/>
                    <a:pt x="66422" y="182343"/>
                  </a:cubicBezTo>
                  <a:cubicBezTo>
                    <a:pt x="62176" y="182343"/>
                    <a:pt x="57325" y="182343"/>
                    <a:pt x="53383" y="182039"/>
                  </a:cubicBezTo>
                  <a:lnTo>
                    <a:pt x="66422" y="129105"/>
                  </a:lnTo>
                  <a:cubicBezTo>
                    <a:pt x="70970" y="133364"/>
                    <a:pt x="80977" y="140057"/>
                    <a:pt x="97048" y="140057"/>
                  </a:cubicBezTo>
                  <a:cubicBezTo>
                    <a:pt x="149809" y="140057"/>
                    <a:pt x="182558" y="91991"/>
                    <a:pt x="182558" y="50314"/>
                  </a:cubicBezTo>
                  <a:cubicBezTo>
                    <a:pt x="182558" y="12895"/>
                    <a:pt x="154661" y="118"/>
                    <a:pt x="129493" y="118"/>
                  </a:cubicBezTo>
                  <a:cubicBezTo>
                    <a:pt x="107964" y="118"/>
                    <a:pt x="92196" y="11982"/>
                    <a:pt x="87344" y="16546"/>
                  </a:cubicBezTo>
                  <a:cubicBezTo>
                    <a:pt x="75822" y="118"/>
                    <a:pt x="55809" y="118"/>
                    <a:pt x="52473" y="118"/>
                  </a:cubicBezTo>
                  <a:cubicBezTo>
                    <a:pt x="41254" y="118"/>
                    <a:pt x="32460" y="6506"/>
                    <a:pt x="26092" y="17458"/>
                  </a:cubicBezTo>
                  <a:cubicBezTo>
                    <a:pt x="18512" y="29627"/>
                    <a:pt x="14570" y="46055"/>
                    <a:pt x="14570" y="47576"/>
                  </a:cubicBezTo>
                  <a:cubicBezTo>
                    <a:pt x="14570" y="51835"/>
                    <a:pt x="19118" y="51835"/>
                    <a:pt x="21847" y="51835"/>
                  </a:cubicBezTo>
                  <a:cubicBezTo>
                    <a:pt x="25183" y="51835"/>
                    <a:pt x="26396" y="51835"/>
                    <a:pt x="27912" y="50314"/>
                  </a:cubicBezTo>
                  <a:cubicBezTo>
                    <a:pt x="28518" y="49705"/>
                    <a:pt x="28518" y="49097"/>
                    <a:pt x="30338" y="41491"/>
                  </a:cubicBezTo>
                  <a:cubicBezTo>
                    <a:pt x="36402" y="17154"/>
                    <a:pt x="43376" y="11070"/>
                    <a:pt x="50957" y="11070"/>
                  </a:cubicBezTo>
                  <a:cubicBezTo>
                    <a:pt x="54293" y="11070"/>
                    <a:pt x="57931" y="12287"/>
                    <a:pt x="57931" y="22326"/>
                  </a:cubicBezTo>
                  <a:cubicBezTo>
                    <a:pt x="57931" y="26889"/>
                    <a:pt x="57325" y="31148"/>
                    <a:pt x="56112" y="35407"/>
                  </a:cubicBezTo>
                  <a:lnTo>
                    <a:pt x="20634" y="176867"/>
                  </a:lnTo>
                  <a:close/>
                  <a:moveTo>
                    <a:pt x="90377" y="30844"/>
                  </a:moveTo>
                  <a:cubicBezTo>
                    <a:pt x="99170" y="20500"/>
                    <a:pt x="113422" y="11070"/>
                    <a:pt x="127977" y="11070"/>
                  </a:cubicBezTo>
                  <a:cubicBezTo>
                    <a:pt x="146777" y="11070"/>
                    <a:pt x="148293" y="27497"/>
                    <a:pt x="148293" y="34190"/>
                  </a:cubicBezTo>
                  <a:cubicBezTo>
                    <a:pt x="148293" y="50009"/>
                    <a:pt x="137983" y="87428"/>
                    <a:pt x="133132" y="99292"/>
                  </a:cubicBezTo>
                  <a:cubicBezTo>
                    <a:pt x="123732" y="121500"/>
                    <a:pt x="108874" y="129105"/>
                    <a:pt x="96441" y="129105"/>
                  </a:cubicBezTo>
                  <a:cubicBezTo>
                    <a:pt x="78551" y="129105"/>
                    <a:pt x="71273" y="114807"/>
                    <a:pt x="71273" y="111461"/>
                  </a:cubicBezTo>
                  <a:lnTo>
                    <a:pt x="71880" y="107202"/>
                  </a:lnTo>
                  <a:lnTo>
                    <a:pt x="90377" y="3084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66">
              <a:extLst>
                <a:ext uri="{FF2B5EF4-FFF2-40B4-BE49-F238E27FC236}">
                  <a16:creationId xmlns:a16="http://schemas.microsoft.com/office/drawing/2014/main" id="{FD3DE109-7159-D9AD-7ED8-30A0874C9E51}"/>
                </a:ext>
              </a:extLst>
            </p:cNvPr>
            <p:cNvSpPr/>
            <p:nvPr>
              <p:custDataLst>
                <p:tags r:id="rId95"/>
              </p:custDataLst>
            </p:nvPr>
          </p:nvSpPr>
          <p:spPr>
            <a:xfrm>
              <a:off x="10757855" y="4748982"/>
              <a:ext cx="149188" cy="729813"/>
            </a:xfrm>
            <a:custGeom>
              <a:avLst/>
              <a:gdLst>
                <a:gd name="connsiteX0" fmla="*/ 149514 w 149188"/>
                <a:gd name="connsiteY0" fmla="*/ 726875 h 729813"/>
                <a:gd name="connsiteX1" fmla="*/ 148301 w 149188"/>
                <a:gd name="connsiteY1" fmla="*/ 724137 h 729813"/>
                <a:gd name="connsiteX2" fmla="*/ 96449 w 149188"/>
                <a:gd name="connsiteY2" fmla="*/ 659644 h 729813"/>
                <a:gd name="connsiteX3" fmla="*/ 25494 w 149188"/>
                <a:gd name="connsiteY3" fmla="*/ 365163 h 729813"/>
                <a:gd name="connsiteX4" fmla="*/ 86442 w 149188"/>
                <a:gd name="connsiteY4" fmla="*/ 87110 h 729813"/>
                <a:gd name="connsiteX5" fmla="*/ 148604 w 149188"/>
                <a:gd name="connsiteY5" fmla="*/ 5580 h 729813"/>
                <a:gd name="connsiteX6" fmla="*/ 149514 w 149188"/>
                <a:gd name="connsiteY6" fmla="*/ 3146 h 729813"/>
                <a:gd name="connsiteX7" fmla="*/ 143146 w 149188"/>
                <a:gd name="connsiteY7" fmla="*/ 104 h 729813"/>
                <a:gd name="connsiteX8" fmla="*/ 133746 w 149188"/>
                <a:gd name="connsiteY8" fmla="*/ 4667 h 729813"/>
                <a:gd name="connsiteX9" fmla="*/ 326 w 149188"/>
                <a:gd name="connsiteY9" fmla="*/ 364859 h 729813"/>
                <a:gd name="connsiteX10" fmla="*/ 104636 w 149188"/>
                <a:gd name="connsiteY10" fmla="*/ 695845 h 729813"/>
                <a:gd name="connsiteX11" fmla="*/ 134656 w 149188"/>
                <a:gd name="connsiteY11" fmla="*/ 726267 h 729813"/>
                <a:gd name="connsiteX12" fmla="*/ 143146 w 149188"/>
                <a:gd name="connsiteY12" fmla="*/ 729917 h 729813"/>
                <a:gd name="connsiteX13" fmla="*/ 149514 w 149188"/>
                <a:gd name="connsiteY13" fmla="*/ 726875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514" y="726875"/>
                  </a:moveTo>
                  <a:cubicBezTo>
                    <a:pt x="149514" y="725658"/>
                    <a:pt x="148907" y="725050"/>
                    <a:pt x="148301" y="724137"/>
                  </a:cubicBezTo>
                  <a:cubicBezTo>
                    <a:pt x="137081" y="712881"/>
                    <a:pt x="116765" y="692499"/>
                    <a:pt x="96449" y="659644"/>
                  </a:cubicBezTo>
                  <a:cubicBezTo>
                    <a:pt x="47629" y="581156"/>
                    <a:pt x="25494" y="482286"/>
                    <a:pt x="25494" y="365163"/>
                  </a:cubicBezTo>
                  <a:cubicBezTo>
                    <a:pt x="25494" y="283329"/>
                    <a:pt x="36410" y="177766"/>
                    <a:pt x="86442" y="87110"/>
                  </a:cubicBezTo>
                  <a:cubicBezTo>
                    <a:pt x="110397" y="43911"/>
                    <a:pt x="135262" y="18965"/>
                    <a:pt x="148604" y="5580"/>
                  </a:cubicBezTo>
                  <a:cubicBezTo>
                    <a:pt x="149514" y="4667"/>
                    <a:pt x="149514" y="4059"/>
                    <a:pt x="149514" y="3146"/>
                  </a:cubicBezTo>
                  <a:cubicBezTo>
                    <a:pt x="149514" y="104"/>
                    <a:pt x="147391" y="104"/>
                    <a:pt x="143146" y="104"/>
                  </a:cubicBezTo>
                  <a:cubicBezTo>
                    <a:pt x="138901" y="104"/>
                    <a:pt x="138294" y="104"/>
                    <a:pt x="133746" y="4667"/>
                  </a:cubicBezTo>
                  <a:cubicBezTo>
                    <a:pt x="32165" y="97453"/>
                    <a:pt x="326" y="236784"/>
                    <a:pt x="326" y="364859"/>
                  </a:cubicBezTo>
                  <a:cubicBezTo>
                    <a:pt x="326" y="484415"/>
                    <a:pt x="27616" y="604885"/>
                    <a:pt x="104636" y="695845"/>
                  </a:cubicBezTo>
                  <a:cubicBezTo>
                    <a:pt x="110701" y="702842"/>
                    <a:pt x="122223" y="715315"/>
                    <a:pt x="134656" y="726267"/>
                  </a:cubicBezTo>
                  <a:cubicBezTo>
                    <a:pt x="138294" y="729917"/>
                    <a:pt x="138901" y="729917"/>
                    <a:pt x="143146" y="729917"/>
                  </a:cubicBezTo>
                  <a:cubicBezTo>
                    <a:pt x="147391" y="729917"/>
                    <a:pt x="149514" y="729917"/>
                    <a:pt x="149514" y="72687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67">
              <a:extLst>
                <a:ext uri="{FF2B5EF4-FFF2-40B4-BE49-F238E27FC236}">
                  <a16:creationId xmlns:a16="http://schemas.microsoft.com/office/drawing/2014/main" id="{EE0717A1-BB90-62B8-00F5-055DF14F8299}"/>
                </a:ext>
              </a:extLst>
            </p:cNvPr>
            <p:cNvSpPr/>
            <p:nvPr>
              <p:custDataLst>
                <p:tags r:id="rId96"/>
              </p:custDataLst>
            </p:nvPr>
          </p:nvSpPr>
          <p:spPr>
            <a:xfrm>
              <a:off x="10964691" y="4773169"/>
              <a:ext cx="149491" cy="214472"/>
            </a:xfrm>
            <a:custGeom>
              <a:avLst/>
              <a:gdLst>
                <a:gd name="connsiteX0" fmla="*/ 105251 w 149491"/>
                <a:gd name="connsiteY0" fmla="*/ 194505 h 214472"/>
                <a:gd name="connsiteX1" fmla="*/ 105251 w 149491"/>
                <a:gd name="connsiteY1" fmla="*/ 214583 h 214472"/>
                <a:gd name="connsiteX2" fmla="*/ 149825 w 149491"/>
                <a:gd name="connsiteY2" fmla="*/ 211237 h 214472"/>
                <a:gd name="connsiteX3" fmla="*/ 149825 w 149491"/>
                <a:gd name="connsiteY3" fmla="*/ 201806 h 214472"/>
                <a:gd name="connsiteX4" fmla="*/ 126174 w 149491"/>
                <a:gd name="connsiteY4" fmla="*/ 184770 h 214472"/>
                <a:gd name="connsiteX5" fmla="*/ 126174 w 149491"/>
                <a:gd name="connsiteY5" fmla="*/ 111 h 214472"/>
                <a:gd name="connsiteX6" fmla="*/ 82509 w 149491"/>
                <a:gd name="connsiteY6" fmla="*/ 3458 h 214472"/>
                <a:gd name="connsiteX7" fmla="*/ 82509 w 149491"/>
                <a:gd name="connsiteY7" fmla="*/ 12888 h 214472"/>
                <a:gd name="connsiteX8" fmla="*/ 106161 w 149491"/>
                <a:gd name="connsiteY8" fmla="*/ 29924 h 214472"/>
                <a:gd name="connsiteX9" fmla="*/ 106161 w 149491"/>
                <a:gd name="connsiteY9" fmla="*/ 95635 h 214472"/>
                <a:gd name="connsiteX10" fmla="*/ 67954 w 149491"/>
                <a:gd name="connsiteY10" fmla="*/ 76774 h 214472"/>
                <a:gd name="connsiteX11" fmla="*/ 334 w 149491"/>
                <a:gd name="connsiteY11" fmla="*/ 145831 h 214472"/>
                <a:gd name="connsiteX12" fmla="*/ 64618 w 149491"/>
                <a:gd name="connsiteY12" fmla="*/ 214583 h 214472"/>
                <a:gd name="connsiteX13" fmla="*/ 105251 w 149491"/>
                <a:gd name="connsiteY13" fmla="*/ 194505 h 214472"/>
                <a:gd name="connsiteX14" fmla="*/ 105251 w 149491"/>
                <a:gd name="connsiteY14" fmla="*/ 112975 h 214472"/>
                <a:gd name="connsiteX15" fmla="*/ 105251 w 149491"/>
                <a:gd name="connsiteY15" fmla="*/ 175339 h 214472"/>
                <a:gd name="connsiteX16" fmla="*/ 101915 w 149491"/>
                <a:gd name="connsiteY16" fmla="*/ 186595 h 214472"/>
                <a:gd name="connsiteX17" fmla="*/ 66135 w 149491"/>
                <a:gd name="connsiteY17" fmla="*/ 207891 h 214472"/>
                <a:gd name="connsiteX18" fmla="*/ 34296 w 149491"/>
                <a:gd name="connsiteY18" fmla="*/ 188421 h 214472"/>
                <a:gd name="connsiteX19" fmla="*/ 25502 w 149491"/>
                <a:gd name="connsiteY19" fmla="*/ 146135 h 214472"/>
                <a:gd name="connsiteX20" fmla="*/ 34902 w 149491"/>
                <a:gd name="connsiteY20" fmla="*/ 102936 h 214472"/>
                <a:gd name="connsiteX21" fmla="*/ 69167 w 149491"/>
                <a:gd name="connsiteY21" fmla="*/ 83466 h 214472"/>
                <a:gd name="connsiteX22" fmla="*/ 101915 w 149491"/>
                <a:gd name="connsiteY22" fmla="*/ 101719 h 214472"/>
                <a:gd name="connsiteX23" fmla="*/ 105251 w 149491"/>
                <a:gd name="connsiteY23" fmla="*/ 112975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251" y="194505"/>
                  </a:moveTo>
                  <a:lnTo>
                    <a:pt x="105251" y="214583"/>
                  </a:lnTo>
                  <a:lnTo>
                    <a:pt x="149825" y="211237"/>
                  </a:lnTo>
                  <a:lnTo>
                    <a:pt x="149825" y="201806"/>
                  </a:lnTo>
                  <a:cubicBezTo>
                    <a:pt x="128599" y="201806"/>
                    <a:pt x="126174" y="199677"/>
                    <a:pt x="126174" y="184770"/>
                  </a:cubicBezTo>
                  <a:lnTo>
                    <a:pt x="126174" y="111"/>
                  </a:lnTo>
                  <a:lnTo>
                    <a:pt x="82509" y="3458"/>
                  </a:lnTo>
                  <a:lnTo>
                    <a:pt x="82509" y="12888"/>
                  </a:lnTo>
                  <a:cubicBezTo>
                    <a:pt x="103735" y="12888"/>
                    <a:pt x="106161" y="15018"/>
                    <a:pt x="106161" y="29924"/>
                  </a:cubicBezTo>
                  <a:lnTo>
                    <a:pt x="106161" y="95635"/>
                  </a:lnTo>
                  <a:cubicBezTo>
                    <a:pt x="97367" y="84683"/>
                    <a:pt x="84328" y="76774"/>
                    <a:pt x="67954" y="76774"/>
                  </a:cubicBezTo>
                  <a:cubicBezTo>
                    <a:pt x="32173" y="76774"/>
                    <a:pt x="334" y="106587"/>
                    <a:pt x="334" y="145831"/>
                  </a:cubicBezTo>
                  <a:cubicBezTo>
                    <a:pt x="334" y="184466"/>
                    <a:pt x="30050" y="214583"/>
                    <a:pt x="64618" y="214583"/>
                  </a:cubicBezTo>
                  <a:cubicBezTo>
                    <a:pt x="84025" y="214583"/>
                    <a:pt x="97670" y="204240"/>
                    <a:pt x="105251" y="194505"/>
                  </a:cubicBezTo>
                  <a:close/>
                  <a:moveTo>
                    <a:pt x="105251" y="112975"/>
                  </a:moveTo>
                  <a:lnTo>
                    <a:pt x="105251" y="175339"/>
                  </a:lnTo>
                  <a:cubicBezTo>
                    <a:pt x="105251" y="180815"/>
                    <a:pt x="105251" y="181424"/>
                    <a:pt x="101915" y="186595"/>
                  </a:cubicBezTo>
                  <a:cubicBezTo>
                    <a:pt x="92819" y="201198"/>
                    <a:pt x="79173" y="207891"/>
                    <a:pt x="66135" y="207891"/>
                  </a:cubicBezTo>
                  <a:cubicBezTo>
                    <a:pt x="52489" y="207891"/>
                    <a:pt x="41573" y="199981"/>
                    <a:pt x="34296" y="188421"/>
                  </a:cubicBezTo>
                  <a:cubicBezTo>
                    <a:pt x="26412" y="175948"/>
                    <a:pt x="25502" y="158608"/>
                    <a:pt x="25502" y="146135"/>
                  </a:cubicBezTo>
                  <a:cubicBezTo>
                    <a:pt x="25502" y="134879"/>
                    <a:pt x="26108" y="116626"/>
                    <a:pt x="34902" y="102936"/>
                  </a:cubicBezTo>
                  <a:cubicBezTo>
                    <a:pt x="41270" y="93505"/>
                    <a:pt x="52793" y="83466"/>
                    <a:pt x="69167" y="83466"/>
                  </a:cubicBezTo>
                  <a:cubicBezTo>
                    <a:pt x="79780" y="83466"/>
                    <a:pt x="92515" y="88030"/>
                    <a:pt x="101915" y="101719"/>
                  </a:cubicBezTo>
                  <a:cubicBezTo>
                    <a:pt x="105251" y="106891"/>
                    <a:pt x="105251" y="107499"/>
                    <a:pt x="105251" y="11297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68">
              <a:extLst>
                <a:ext uri="{FF2B5EF4-FFF2-40B4-BE49-F238E27FC236}">
                  <a16:creationId xmlns:a16="http://schemas.microsoft.com/office/drawing/2014/main" id="{62A3E00D-E533-884A-409C-8737C3680BF9}"/>
                </a:ext>
              </a:extLst>
            </p:cNvPr>
            <p:cNvSpPr/>
            <p:nvPr>
              <p:custDataLst>
                <p:tags r:id="rId97"/>
              </p:custDataLst>
            </p:nvPr>
          </p:nvSpPr>
          <p:spPr>
            <a:xfrm>
              <a:off x="11138913" y="4769823"/>
              <a:ext cx="151310" cy="276836"/>
            </a:xfrm>
            <a:custGeom>
              <a:avLst/>
              <a:gdLst>
                <a:gd name="connsiteX0" fmla="*/ 95553 w 151310"/>
                <a:gd name="connsiteY0" fmla="*/ 92897 h 276836"/>
                <a:gd name="connsiteX1" fmla="*/ 121631 w 151310"/>
                <a:gd name="connsiteY1" fmla="*/ 92897 h 276836"/>
                <a:gd name="connsiteX2" fmla="*/ 130728 w 151310"/>
                <a:gd name="connsiteY2" fmla="*/ 86813 h 276836"/>
                <a:gd name="connsiteX3" fmla="*/ 122540 w 151310"/>
                <a:gd name="connsiteY3" fmla="*/ 83466 h 276836"/>
                <a:gd name="connsiteX4" fmla="*/ 97373 w 151310"/>
                <a:gd name="connsiteY4" fmla="*/ 83466 h 276836"/>
                <a:gd name="connsiteX5" fmla="*/ 103740 w 151310"/>
                <a:gd name="connsiteY5" fmla="*/ 48786 h 276836"/>
                <a:gd name="connsiteX6" fmla="*/ 111018 w 151310"/>
                <a:gd name="connsiteY6" fmla="*/ 17147 h 276836"/>
                <a:gd name="connsiteX7" fmla="*/ 125270 w 151310"/>
                <a:gd name="connsiteY7" fmla="*/ 6804 h 276836"/>
                <a:gd name="connsiteX8" fmla="*/ 140128 w 151310"/>
                <a:gd name="connsiteY8" fmla="*/ 12280 h 276836"/>
                <a:gd name="connsiteX9" fmla="*/ 123753 w 151310"/>
                <a:gd name="connsiteY9" fmla="*/ 28708 h 276836"/>
                <a:gd name="connsiteX10" fmla="*/ 134973 w 151310"/>
                <a:gd name="connsiteY10" fmla="*/ 39355 h 276836"/>
                <a:gd name="connsiteX11" fmla="*/ 151650 w 151310"/>
                <a:gd name="connsiteY11" fmla="*/ 21102 h 276836"/>
                <a:gd name="connsiteX12" fmla="*/ 125270 w 151310"/>
                <a:gd name="connsiteY12" fmla="*/ 111 h 276836"/>
                <a:gd name="connsiteX13" fmla="*/ 86760 w 151310"/>
                <a:gd name="connsiteY13" fmla="*/ 35704 h 276836"/>
                <a:gd name="connsiteX14" fmla="*/ 76753 w 151310"/>
                <a:gd name="connsiteY14" fmla="*/ 83466 h 276836"/>
                <a:gd name="connsiteX15" fmla="*/ 55830 w 151310"/>
                <a:gd name="connsiteY15" fmla="*/ 83466 h 276836"/>
                <a:gd name="connsiteX16" fmla="*/ 46734 w 151310"/>
                <a:gd name="connsiteY16" fmla="*/ 89246 h 276836"/>
                <a:gd name="connsiteX17" fmla="*/ 55224 w 151310"/>
                <a:gd name="connsiteY17" fmla="*/ 92897 h 276836"/>
                <a:gd name="connsiteX18" fmla="*/ 75237 w 151310"/>
                <a:gd name="connsiteY18" fmla="*/ 92897 h 276836"/>
                <a:gd name="connsiteX19" fmla="*/ 52495 w 151310"/>
                <a:gd name="connsiteY19" fmla="*/ 213062 h 276836"/>
                <a:gd name="connsiteX20" fmla="*/ 26114 w 151310"/>
                <a:gd name="connsiteY20" fmla="*/ 270255 h 276836"/>
                <a:gd name="connsiteX21" fmla="*/ 11559 w 151310"/>
                <a:gd name="connsiteY21" fmla="*/ 264779 h 276836"/>
                <a:gd name="connsiteX22" fmla="*/ 28237 w 151310"/>
                <a:gd name="connsiteY22" fmla="*/ 248351 h 276836"/>
                <a:gd name="connsiteX23" fmla="*/ 17017 w 151310"/>
                <a:gd name="connsiteY23" fmla="*/ 237704 h 276836"/>
                <a:gd name="connsiteX24" fmla="*/ 340 w 151310"/>
                <a:gd name="connsiteY24" fmla="*/ 255957 h 276836"/>
                <a:gd name="connsiteX25" fmla="*/ 26114 w 151310"/>
                <a:gd name="connsiteY25" fmla="*/ 276948 h 276836"/>
                <a:gd name="connsiteX26" fmla="*/ 60379 w 151310"/>
                <a:gd name="connsiteY26" fmla="*/ 247439 h 276836"/>
                <a:gd name="connsiteX27" fmla="*/ 77360 w 151310"/>
                <a:gd name="connsiteY27" fmla="*/ 189333 h 276836"/>
                <a:gd name="connsiteX28" fmla="*/ 95553 w 151310"/>
                <a:gd name="connsiteY28" fmla="*/ 92897 h 2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10" h="276836">
                  <a:moveTo>
                    <a:pt x="95553" y="92897"/>
                  </a:moveTo>
                  <a:lnTo>
                    <a:pt x="121631" y="92897"/>
                  </a:lnTo>
                  <a:cubicBezTo>
                    <a:pt x="127695" y="92897"/>
                    <a:pt x="130728" y="92897"/>
                    <a:pt x="130728" y="86813"/>
                  </a:cubicBezTo>
                  <a:cubicBezTo>
                    <a:pt x="130728" y="83466"/>
                    <a:pt x="127695" y="83466"/>
                    <a:pt x="122540" y="83466"/>
                  </a:cubicBezTo>
                  <a:lnTo>
                    <a:pt x="97373" y="83466"/>
                  </a:lnTo>
                  <a:lnTo>
                    <a:pt x="103740" y="48786"/>
                  </a:lnTo>
                  <a:cubicBezTo>
                    <a:pt x="104953" y="42397"/>
                    <a:pt x="109198" y="20798"/>
                    <a:pt x="111018" y="17147"/>
                  </a:cubicBezTo>
                  <a:cubicBezTo>
                    <a:pt x="113747" y="11367"/>
                    <a:pt x="118902" y="6804"/>
                    <a:pt x="125270" y="6804"/>
                  </a:cubicBezTo>
                  <a:cubicBezTo>
                    <a:pt x="126482" y="6804"/>
                    <a:pt x="134366" y="6804"/>
                    <a:pt x="140128" y="12280"/>
                  </a:cubicBezTo>
                  <a:cubicBezTo>
                    <a:pt x="126786" y="13497"/>
                    <a:pt x="123753" y="24144"/>
                    <a:pt x="123753" y="28708"/>
                  </a:cubicBezTo>
                  <a:cubicBezTo>
                    <a:pt x="123753" y="35704"/>
                    <a:pt x="129211" y="39355"/>
                    <a:pt x="134973" y="39355"/>
                  </a:cubicBezTo>
                  <a:cubicBezTo>
                    <a:pt x="142857" y="39355"/>
                    <a:pt x="151650" y="32662"/>
                    <a:pt x="151650" y="21102"/>
                  </a:cubicBezTo>
                  <a:cubicBezTo>
                    <a:pt x="151650" y="7108"/>
                    <a:pt x="137702" y="111"/>
                    <a:pt x="125270" y="111"/>
                  </a:cubicBezTo>
                  <a:cubicBezTo>
                    <a:pt x="114960" y="111"/>
                    <a:pt x="95856" y="5587"/>
                    <a:pt x="86760" y="35704"/>
                  </a:cubicBezTo>
                  <a:cubicBezTo>
                    <a:pt x="84940" y="42093"/>
                    <a:pt x="84031" y="45135"/>
                    <a:pt x="76753" y="83466"/>
                  </a:cubicBezTo>
                  <a:lnTo>
                    <a:pt x="55830" y="83466"/>
                  </a:lnTo>
                  <a:cubicBezTo>
                    <a:pt x="50069" y="83466"/>
                    <a:pt x="46734" y="83466"/>
                    <a:pt x="46734" y="89246"/>
                  </a:cubicBezTo>
                  <a:cubicBezTo>
                    <a:pt x="46734" y="92897"/>
                    <a:pt x="49463" y="92897"/>
                    <a:pt x="55224" y="92897"/>
                  </a:cubicBezTo>
                  <a:lnTo>
                    <a:pt x="75237" y="92897"/>
                  </a:lnTo>
                  <a:lnTo>
                    <a:pt x="52495" y="213062"/>
                  </a:lnTo>
                  <a:cubicBezTo>
                    <a:pt x="47037" y="242571"/>
                    <a:pt x="41882" y="270255"/>
                    <a:pt x="26114" y="270255"/>
                  </a:cubicBezTo>
                  <a:cubicBezTo>
                    <a:pt x="24901" y="270255"/>
                    <a:pt x="17320" y="270255"/>
                    <a:pt x="11559" y="264779"/>
                  </a:cubicBezTo>
                  <a:cubicBezTo>
                    <a:pt x="25508" y="263866"/>
                    <a:pt x="28237" y="252914"/>
                    <a:pt x="28237" y="248351"/>
                  </a:cubicBezTo>
                  <a:cubicBezTo>
                    <a:pt x="28237" y="241354"/>
                    <a:pt x="22779" y="237704"/>
                    <a:pt x="17017" y="237704"/>
                  </a:cubicBezTo>
                  <a:cubicBezTo>
                    <a:pt x="9133" y="237704"/>
                    <a:pt x="340" y="244396"/>
                    <a:pt x="340" y="255957"/>
                  </a:cubicBezTo>
                  <a:cubicBezTo>
                    <a:pt x="340" y="269646"/>
                    <a:pt x="13682" y="276948"/>
                    <a:pt x="26114" y="276948"/>
                  </a:cubicBezTo>
                  <a:cubicBezTo>
                    <a:pt x="42792" y="276948"/>
                    <a:pt x="54921" y="258999"/>
                    <a:pt x="60379" y="247439"/>
                  </a:cubicBezTo>
                  <a:cubicBezTo>
                    <a:pt x="70082" y="228273"/>
                    <a:pt x="77056" y="191463"/>
                    <a:pt x="77360" y="189333"/>
                  </a:cubicBezTo>
                  <a:lnTo>
                    <a:pt x="95553" y="9289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69">
              <a:extLst>
                <a:ext uri="{FF2B5EF4-FFF2-40B4-BE49-F238E27FC236}">
                  <a16:creationId xmlns:a16="http://schemas.microsoft.com/office/drawing/2014/main" id="{7203A928-36DA-AE28-DE82-B51EA76FD6B7}"/>
                </a:ext>
              </a:extLst>
            </p:cNvPr>
            <p:cNvSpPr/>
            <p:nvPr>
              <p:custDataLst>
                <p:tags r:id="rId98"/>
              </p:custDataLst>
            </p:nvPr>
          </p:nvSpPr>
          <p:spPr>
            <a:xfrm>
              <a:off x="10954381" y="5107961"/>
              <a:ext cx="349555" cy="12167"/>
            </a:xfrm>
            <a:custGeom>
              <a:avLst/>
              <a:gdLst>
                <a:gd name="connsiteX0" fmla="*/ 0 w 349555"/>
                <a:gd name="connsiteY0" fmla="*/ 0 h 12167"/>
                <a:gd name="connsiteX1" fmla="*/ 349556 w 349555"/>
                <a:gd name="connsiteY1" fmla="*/ 0 h 12167"/>
                <a:gd name="connsiteX2" fmla="*/ 349556 w 349555"/>
                <a:gd name="connsiteY2" fmla="*/ 12168 h 12167"/>
                <a:gd name="connsiteX3" fmla="*/ 0 w 349555"/>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49555" h="12167">
                  <a:moveTo>
                    <a:pt x="0" y="0"/>
                  </a:moveTo>
                  <a:lnTo>
                    <a:pt x="349556" y="0"/>
                  </a:lnTo>
                  <a:lnTo>
                    <a:pt x="349556"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70">
              <a:extLst>
                <a:ext uri="{FF2B5EF4-FFF2-40B4-BE49-F238E27FC236}">
                  <a16:creationId xmlns:a16="http://schemas.microsoft.com/office/drawing/2014/main" id="{D47EC158-3472-DFED-552C-9FA02707DE85}"/>
                </a:ext>
              </a:extLst>
            </p:cNvPr>
            <p:cNvSpPr/>
            <p:nvPr>
              <p:custDataLst>
                <p:tags r:id="rId99"/>
              </p:custDataLst>
            </p:nvPr>
          </p:nvSpPr>
          <p:spPr>
            <a:xfrm>
              <a:off x="11000489" y="5187650"/>
              <a:ext cx="149491" cy="214472"/>
            </a:xfrm>
            <a:custGeom>
              <a:avLst/>
              <a:gdLst>
                <a:gd name="connsiteX0" fmla="*/ 105252 w 149491"/>
                <a:gd name="connsiteY0" fmla="*/ 194519 h 214472"/>
                <a:gd name="connsiteX1" fmla="*/ 105252 w 149491"/>
                <a:gd name="connsiteY1" fmla="*/ 214597 h 214472"/>
                <a:gd name="connsiteX2" fmla="*/ 149827 w 149491"/>
                <a:gd name="connsiteY2" fmla="*/ 211251 h 214472"/>
                <a:gd name="connsiteX3" fmla="*/ 149827 w 149491"/>
                <a:gd name="connsiteY3" fmla="*/ 201820 h 214472"/>
                <a:gd name="connsiteX4" fmla="*/ 126175 w 149491"/>
                <a:gd name="connsiteY4" fmla="*/ 184784 h 214472"/>
                <a:gd name="connsiteX5" fmla="*/ 126175 w 149491"/>
                <a:gd name="connsiteY5" fmla="*/ 125 h 214472"/>
                <a:gd name="connsiteX6" fmla="*/ 82510 w 149491"/>
                <a:gd name="connsiteY6" fmla="*/ 3471 h 214472"/>
                <a:gd name="connsiteX7" fmla="*/ 82510 w 149491"/>
                <a:gd name="connsiteY7" fmla="*/ 12902 h 214472"/>
                <a:gd name="connsiteX8" fmla="*/ 106162 w 149491"/>
                <a:gd name="connsiteY8" fmla="*/ 29938 h 214472"/>
                <a:gd name="connsiteX9" fmla="*/ 106162 w 149491"/>
                <a:gd name="connsiteY9" fmla="*/ 95649 h 214472"/>
                <a:gd name="connsiteX10" fmla="*/ 67955 w 149491"/>
                <a:gd name="connsiteY10" fmla="*/ 76787 h 214472"/>
                <a:gd name="connsiteX11" fmla="*/ 335 w 149491"/>
                <a:gd name="connsiteY11" fmla="*/ 145844 h 214472"/>
                <a:gd name="connsiteX12" fmla="*/ 64620 w 149491"/>
                <a:gd name="connsiteY12" fmla="*/ 214597 h 214472"/>
                <a:gd name="connsiteX13" fmla="*/ 105252 w 149491"/>
                <a:gd name="connsiteY13" fmla="*/ 194519 h 214472"/>
                <a:gd name="connsiteX14" fmla="*/ 105252 w 149491"/>
                <a:gd name="connsiteY14" fmla="*/ 112989 h 214472"/>
                <a:gd name="connsiteX15" fmla="*/ 105252 w 149491"/>
                <a:gd name="connsiteY15" fmla="*/ 175353 h 214472"/>
                <a:gd name="connsiteX16" fmla="*/ 101917 w 149491"/>
                <a:gd name="connsiteY16" fmla="*/ 186609 h 214472"/>
                <a:gd name="connsiteX17" fmla="*/ 66136 w 149491"/>
                <a:gd name="connsiteY17" fmla="*/ 207904 h 214472"/>
                <a:gd name="connsiteX18" fmla="*/ 34297 w 149491"/>
                <a:gd name="connsiteY18" fmla="*/ 188434 h 214472"/>
                <a:gd name="connsiteX19" fmla="*/ 25503 w 149491"/>
                <a:gd name="connsiteY19" fmla="*/ 146148 h 214472"/>
                <a:gd name="connsiteX20" fmla="*/ 34903 w 149491"/>
                <a:gd name="connsiteY20" fmla="*/ 102950 h 214472"/>
                <a:gd name="connsiteX21" fmla="*/ 69168 w 149491"/>
                <a:gd name="connsiteY21" fmla="*/ 83480 h 214472"/>
                <a:gd name="connsiteX22" fmla="*/ 101917 w 149491"/>
                <a:gd name="connsiteY22" fmla="*/ 101733 h 214472"/>
                <a:gd name="connsiteX23" fmla="*/ 105252 w 149491"/>
                <a:gd name="connsiteY23" fmla="*/ 11298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252" y="194519"/>
                  </a:moveTo>
                  <a:lnTo>
                    <a:pt x="105252" y="214597"/>
                  </a:lnTo>
                  <a:lnTo>
                    <a:pt x="149827" y="211251"/>
                  </a:lnTo>
                  <a:lnTo>
                    <a:pt x="149827" y="201820"/>
                  </a:lnTo>
                  <a:cubicBezTo>
                    <a:pt x="128601" y="201820"/>
                    <a:pt x="126175" y="199690"/>
                    <a:pt x="126175" y="184784"/>
                  </a:cubicBezTo>
                  <a:lnTo>
                    <a:pt x="126175" y="125"/>
                  </a:lnTo>
                  <a:lnTo>
                    <a:pt x="82510" y="3471"/>
                  </a:lnTo>
                  <a:lnTo>
                    <a:pt x="82510" y="12902"/>
                  </a:lnTo>
                  <a:cubicBezTo>
                    <a:pt x="103736" y="12902"/>
                    <a:pt x="106162" y="15031"/>
                    <a:pt x="106162" y="29938"/>
                  </a:cubicBezTo>
                  <a:lnTo>
                    <a:pt x="106162" y="95649"/>
                  </a:lnTo>
                  <a:cubicBezTo>
                    <a:pt x="97368" y="84697"/>
                    <a:pt x="84329" y="76787"/>
                    <a:pt x="67955" y="76787"/>
                  </a:cubicBezTo>
                  <a:cubicBezTo>
                    <a:pt x="32174" y="76787"/>
                    <a:pt x="335" y="106600"/>
                    <a:pt x="335" y="145844"/>
                  </a:cubicBezTo>
                  <a:cubicBezTo>
                    <a:pt x="335" y="184480"/>
                    <a:pt x="30052" y="214597"/>
                    <a:pt x="64620" y="214597"/>
                  </a:cubicBezTo>
                  <a:cubicBezTo>
                    <a:pt x="84026" y="214597"/>
                    <a:pt x="97671" y="204254"/>
                    <a:pt x="105252" y="194519"/>
                  </a:cubicBezTo>
                  <a:close/>
                  <a:moveTo>
                    <a:pt x="105252" y="112989"/>
                  </a:moveTo>
                  <a:lnTo>
                    <a:pt x="105252" y="175353"/>
                  </a:lnTo>
                  <a:cubicBezTo>
                    <a:pt x="105252" y="180829"/>
                    <a:pt x="105252" y="181437"/>
                    <a:pt x="101917" y="186609"/>
                  </a:cubicBezTo>
                  <a:cubicBezTo>
                    <a:pt x="92820" y="201211"/>
                    <a:pt x="79175" y="207904"/>
                    <a:pt x="66136" y="207904"/>
                  </a:cubicBezTo>
                  <a:cubicBezTo>
                    <a:pt x="52490" y="207904"/>
                    <a:pt x="41574" y="199995"/>
                    <a:pt x="34297" y="188434"/>
                  </a:cubicBezTo>
                  <a:cubicBezTo>
                    <a:pt x="26413" y="175961"/>
                    <a:pt x="25503" y="158621"/>
                    <a:pt x="25503" y="146148"/>
                  </a:cubicBezTo>
                  <a:cubicBezTo>
                    <a:pt x="25503" y="134892"/>
                    <a:pt x="26110" y="116639"/>
                    <a:pt x="34903" y="102950"/>
                  </a:cubicBezTo>
                  <a:cubicBezTo>
                    <a:pt x="41271" y="93519"/>
                    <a:pt x="52794" y="83480"/>
                    <a:pt x="69168" y="83480"/>
                  </a:cubicBezTo>
                  <a:cubicBezTo>
                    <a:pt x="79781" y="83480"/>
                    <a:pt x="92517" y="88043"/>
                    <a:pt x="101917" y="101733"/>
                  </a:cubicBezTo>
                  <a:cubicBezTo>
                    <a:pt x="105252" y="106905"/>
                    <a:pt x="105252" y="107513"/>
                    <a:pt x="105252" y="112989"/>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71">
              <a:extLst>
                <a:ext uri="{FF2B5EF4-FFF2-40B4-BE49-F238E27FC236}">
                  <a16:creationId xmlns:a16="http://schemas.microsoft.com/office/drawing/2014/main" id="{1A8BCEA1-4C91-1B09-6280-C8CF883EB831}"/>
                </a:ext>
              </a:extLst>
            </p:cNvPr>
            <p:cNvSpPr/>
            <p:nvPr>
              <p:custDataLst>
                <p:tags r:id="rId100"/>
              </p:custDataLst>
            </p:nvPr>
          </p:nvSpPr>
          <p:spPr>
            <a:xfrm>
              <a:off x="11165614" y="5208337"/>
              <a:ext cx="93090" cy="193785"/>
            </a:xfrm>
            <a:custGeom>
              <a:avLst/>
              <a:gdLst>
                <a:gd name="connsiteX0" fmla="*/ 55832 w 93090"/>
                <a:gd name="connsiteY0" fmla="*/ 68878 h 193785"/>
                <a:gd name="connsiteX1" fmla="*/ 84335 w 93090"/>
                <a:gd name="connsiteY1" fmla="*/ 68878 h 193785"/>
                <a:gd name="connsiteX2" fmla="*/ 93432 w 93090"/>
                <a:gd name="connsiteY2" fmla="*/ 62793 h 193785"/>
                <a:gd name="connsiteX3" fmla="*/ 84941 w 93090"/>
                <a:gd name="connsiteY3" fmla="*/ 59447 h 193785"/>
                <a:gd name="connsiteX4" fmla="*/ 58257 w 93090"/>
                <a:gd name="connsiteY4" fmla="*/ 59447 h 193785"/>
                <a:gd name="connsiteX5" fmla="*/ 70690 w 93090"/>
                <a:gd name="connsiteY5" fmla="*/ 8339 h 193785"/>
                <a:gd name="connsiteX6" fmla="*/ 61896 w 93090"/>
                <a:gd name="connsiteY6" fmla="*/ 125 h 193785"/>
                <a:gd name="connsiteX7" fmla="*/ 49767 w 93090"/>
                <a:gd name="connsiteY7" fmla="*/ 11077 h 193785"/>
                <a:gd name="connsiteX8" fmla="*/ 37941 w 93090"/>
                <a:gd name="connsiteY8" fmla="*/ 59447 h 193785"/>
                <a:gd name="connsiteX9" fmla="*/ 9438 w 93090"/>
                <a:gd name="connsiteY9" fmla="*/ 59447 h 193785"/>
                <a:gd name="connsiteX10" fmla="*/ 341 w 93090"/>
                <a:gd name="connsiteY10" fmla="*/ 65227 h 193785"/>
                <a:gd name="connsiteX11" fmla="*/ 8831 w 93090"/>
                <a:gd name="connsiteY11" fmla="*/ 68878 h 193785"/>
                <a:gd name="connsiteX12" fmla="*/ 35515 w 93090"/>
                <a:gd name="connsiteY12" fmla="*/ 68878 h 193785"/>
                <a:gd name="connsiteX13" fmla="*/ 12470 w 93090"/>
                <a:gd name="connsiteY13" fmla="*/ 165922 h 193785"/>
                <a:gd name="connsiteX14" fmla="*/ 40367 w 93090"/>
                <a:gd name="connsiteY14" fmla="*/ 193910 h 193785"/>
                <a:gd name="connsiteX15" fmla="*/ 88580 w 93090"/>
                <a:gd name="connsiteY15" fmla="*/ 147061 h 193785"/>
                <a:gd name="connsiteX16" fmla="*/ 84941 w 93090"/>
                <a:gd name="connsiteY16" fmla="*/ 144019 h 193785"/>
                <a:gd name="connsiteX17" fmla="*/ 80393 w 93090"/>
                <a:gd name="connsiteY17" fmla="*/ 148278 h 193785"/>
                <a:gd name="connsiteX18" fmla="*/ 40973 w 93090"/>
                <a:gd name="connsiteY18" fmla="*/ 187217 h 193785"/>
                <a:gd name="connsiteX19" fmla="*/ 31573 w 93090"/>
                <a:gd name="connsiteY19" fmla="*/ 173224 h 193785"/>
                <a:gd name="connsiteX20" fmla="*/ 33393 w 93090"/>
                <a:gd name="connsiteY20" fmla="*/ 158621 h 193785"/>
                <a:gd name="connsiteX21" fmla="*/ 55832 w 93090"/>
                <a:gd name="connsiteY21" fmla="*/ 68878 h 1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090" h="193785">
                  <a:moveTo>
                    <a:pt x="55832" y="68878"/>
                  </a:moveTo>
                  <a:lnTo>
                    <a:pt x="84335" y="68878"/>
                  </a:lnTo>
                  <a:cubicBezTo>
                    <a:pt x="90399" y="68878"/>
                    <a:pt x="93432" y="68878"/>
                    <a:pt x="93432" y="62793"/>
                  </a:cubicBezTo>
                  <a:cubicBezTo>
                    <a:pt x="93432" y="59447"/>
                    <a:pt x="90399" y="59447"/>
                    <a:pt x="84941" y="59447"/>
                  </a:cubicBezTo>
                  <a:lnTo>
                    <a:pt x="58257" y="59447"/>
                  </a:lnTo>
                  <a:cubicBezTo>
                    <a:pt x="69174" y="16248"/>
                    <a:pt x="70690" y="10164"/>
                    <a:pt x="70690" y="8339"/>
                  </a:cubicBezTo>
                  <a:cubicBezTo>
                    <a:pt x="70690" y="3167"/>
                    <a:pt x="67051" y="125"/>
                    <a:pt x="61896" y="125"/>
                  </a:cubicBezTo>
                  <a:cubicBezTo>
                    <a:pt x="60986" y="125"/>
                    <a:pt x="52496" y="429"/>
                    <a:pt x="49767" y="11077"/>
                  </a:cubicBezTo>
                  <a:lnTo>
                    <a:pt x="37941" y="59447"/>
                  </a:lnTo>
                  <a:lnTo>
                    <a:pt x="9438" y="59447"/>
                  </a:lnTo>
                  <a:cubicBezTo>
                    <a:pt x="3373" y="59447"/>
                    <a:pt x="341" y="59447"/>
                    <a:pt x="341" y="65227"/>
                  </a:cubicBezTo>
                  <a:cubicBezTo>
                    <a:pt x="341" y="68878"/>
                    <a:pt x="2767" y="68878"/>
                    <a:pt x="8831" y="68878"/>
                  </a:cubicBezTo>
                  <a:lnTo>
                    <a:pt x="35515" y="68878"/>
                  </a:lnTo>
                  <a:cubicBezTo>
                    <a:pt x="13683" y="155275"/>
                    <a:pt x="12470" y="160447"/>
                    <a:pt x="12470" y="165922"/>
                  </a:cubicBezTo>
                  <a:cubicBezTo>
                    <a:pt x="12470" y="182350"/>
                    <a:pt x="23993" y="193910"/>
                    <a:pt x="40367" y="193910"/>
                  </a:cubicBezTo>
                  <a:cubicBezTo>
                    <a:pt x="71296" y="193910"/>
                    <a:pt x="88580" y="149495"/>
                    <a:pt x="88580" y="147061"/>
                  </a:cubicBezTo>
                  <a:cubicBezTo>
                    <a:pt x="88580" y="144019"/>
                    <a:pt x="86154" y="144019"/>
                    <a:pt x="84941" y="144019"/>
                  </a:cubicBezTo>
                  <a:cubicBezTo>
                    <a:pt x="82212" y="144019"/>
                    <a:pt x="81909" y="144931"/>
                    <a:pt x="80393" y="148278"/>
                  </a:cubicBezTo>
                  <a:cubicBezTo>
                    <a:pt x="67354" y="179916"/>
                    <a:pt x="51283" y="187217"/>
                    <a:pt x="40973" y="187217"/>
                  </a:cubicBezTo>
                  <a:cubicBezTo>
                    <a:pt x="34606" y="187217"/>
                    <a:pt x="31573" y="183263"/>
                    <a:pt x="31573" y="173224"/>
                  </a:cubicBezTo>
                  <a:cubicBezTo>
                    <a:pt x="31573" y="165922"/>
                    <a:pt x="32180" y="163793"/>
                    <a:pt x="33393" y="158621"/>
                  </a:cubicBezTo>
                  <a:lnTo>
                    <a:pt x="55832" y="6887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72">
              <a:extLst>
                <a:ext uri="{FF2B5EF4-FFF2-40B4-BE49-F238E27FC236}">
                  <a16:creationId xmlns:a16="http://schemas.microsoft.com/office/drawing/2014/main" id="{198CD8CC-4816-674A-31A8-6A93F1F67CA1}"/>
                </a:ext>
              </a:extLst>
            </p:cNvPr>
            <p:cNvSpPr/>
            <p:nvPr>
              <p:custDataLst>
                <p:tags r:id="rId101"/>
              </p:custDataLst>
            </p:nvPr>
          </p:nvSpPr>
          <p:spPr>
            <a:xfrm>
              <a:off x="11350937" y="4748982"/>
              <a:ext cx="149188" cy="729813"/>
            </a:xfrm>
            <a:custGeom>
              <a:avLst/>
              <a:gdLst>
                <a:gd name="connsiteX0" fmla="*/ 149535 w 149188"/>
                <a:gd name="connsiteY0" fmla="*/ 365163 h 729813"/>
                <a:gd name="connsiteX1" fmla="*/ 45225 w 149188"/>
                <a:gd name="connsiteY1" fmla="*/ 34176 h 729813"/>
                <a:gd name="connsiteX2" fmla="*/ 15205 w 149188"/>
                <a:gd name="connsiteY2" fmla="*/ 3755 h 729813"/>
                <a:gd name="connsiteX3" fmla="*/ 6715 w 149188"/>
                <a:gd name="connsiteY3" fmla="*/ 104 h 729813"/>
                <a:gd name="connsiteX4" fmla="*/ 347 w 149188"/>
                <a:gd name="connsiteY4" fmla="*/ 3146 h 729813"/>
                <a:gd name="connsiteX5" fmla="*/ 2166 w 149188"/>
                <a:gd name="connsiteY5" fmla="*/ 6188 h 729813"/>
                <a:gd name="connsiteX6" fmla="*/ 53412 w 149188"/>
                <a:gd name="connsiteY6" fmla="*/ 70378 h 729813"/>
                <a:gd name="connsiteX7" fmla="*/ 124367 w 149188"/>
                <a:gd name="connsiteY7" fmla="*/ 364859 h 729813"/>
                <a:gd name="connsiteX8" fmla="*/ 63418 w 149188"/>
                <a:gd name="connsiteY8" fmla="*/ 642912 h 729813"/>
                <a:gd name="connsiteX9" fmla="*/ 1560 w 149188"/>
                <a:gd name="connsiteY9" fmla="*/ 724137 h 729813"/>
                <a:gd name="connsiteX10" fmla="*/ 347 w 149188"/>
                <a:gd name="connsiteY10" fmla="*/ 726875 h 729813"/>
                <a:gd name="connsiteX11" fmla="*/ 6715 w 149188"/>
                <a:gd name="connsiteY11" fmla="*/ 729917 h 729813"/>
                <a:gd name="connsiteX12" fmla="*/ 16115 w 149188"/>
                <a:gd name="connsiteY12" fmla="*/ 725354 h 729813"/>
                <a:gd name="connsiteX13" fmla="*/ 149535 w 149188"/>
                <a:gd name="connsiteY13" fmla="*/ 365163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535" y="365163"/>
                  </a:moveTo>
                  <a:cubicBezTo>
                    <a:pt x="149535" y="245606"/>
                    <a:pt x="122244" y="125137"/>
                    <a:pt x="45225" y="34176"/>
                  </a:cubicBezTo>
                  <a:cubicBezTo>
                    <a:pt x="39160" y="27179"/>
                    <a:pt x="27637" y="14706"/>
                    <a:pt x="15205" y="3755"/>
                  </a:cubicBezTo>
                  <a:cubicBezTo>
                    <a:pt x="11566" y="104"/>
                    <a:pt x="10960" y="104"/>
                    <a:pt x="6715" y="104"/>
                  </a:cubicBezTo>
                  <a:cubicBezTo>
                    <a:pt x="3076" y="104"/>
                    <a:pt x="347" y="104"/>
                    <a:pt x="347" y="3146"/>
                  </a:cubicBezTo>
                  <a:cubicBezTo>
                    <a:pt x="347" y="4363"/>
                    <a:pt x="1560" y="5580"/>
                    <a:pt x="2166" y="6188"/>
                  </a:cubicBezTo>
                  <a:cubicBezTo>
                    <a:pt x="12779" y="17140"/>
                    <a:pt x="33095" y="37522"/>
                    <a:pt x="53412" y="70378"/>
                  </a:cubicBezTo>
                  <a:cubicBezTo>
                    <a:pt x="102231" y="148865"/>
                    <a:pt x="124367" y="247736"/>
                    <a:pt x="124367" y="364859"/>
                  </a:cubicBezTo>
                  <a:cubicBezTo>
                    <a:pt x="124367" y="446693"/>
                    <a:pt x="113451" y="552255"/>
                    <a:pt x="63418" y="642912"/>
                  </a:cubicBezTo>
                  <a:cubicBezTo>
                    <a:pt x="39463" y="686110"/>
                    <a:pt x="14295" y="711360"/>
                    <a:pt x="1560" y="724137"/>
                  </a:cubicBezTo>
                  <a:cubicBezTo>
                    <a:pt x="953" y="725050"/>
                    <a:pt x="347" y="725963"/>
                    <a:pt x="347" y="726875"/>
                  </a:cubicBezTo>
                  <a:cubicBezTo>
                    <a:pt x="347" y="729917"/>
                    <a:pt x="3076" y="729917"/>
                    <a:pt x="6715" y="729917"/>
                  </a:cubicBezTo>
                  <a:cubicBezTo>
                    <a:pt x="10960" y="729917"/>
                    <a:pt x="11566" y="729917"/>
                    <a:pt x="16115" y="725354"/>
                  </a:cubicBezTo>
                  <a:cubicBezTo>
                    <a:pt x="117696" y="632568"/>
                    <a:pt x="149535" y="493238"/>
                    <a:pt x="149535" y="36516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73">
              <a:extLst>
                <a:ext uri="{FF2B5EF4-FFF2-40B4-BE49-F238E27FC236}">
                  <a16:creationId xmlns:a16="http://schemas.microsoft.com/office/drawing/2014/main" id="{E3611329-4777-8ABA-BEC2-C4B8B4433722}"/>
                </a:ext>
              </a:extLst>
            </p:cNvPr>
            <p:cNvSpPr/>
            <p:nvPr>
              <p:custDataLst>
                <p:tags r:id="rId102"/>
              </p:custDataLst>
            </p:nvPr>
          </p:nvSpPr>
          <p:spPr>
            <a:xfrm>
              <a:off x="11573723" y="5350363"/>
              <a:ext cx="152402" cy="143954"/>
            </a:xfrm>
            <a:custGeom>
              <a:avLst/>
              <a:gdLst>
                <a:gd name="connsiteX0" fmla="*/ 148299 w 152402"/>
                <a:gd name="connsiteY0" fmla="*/ 128 h 143954"/>
                <a:gd name="connsiteX1" fmla="*/ 4812 w 152402"/>
                <a:gd name="connsiteY1" fmla="*/ 128 h 143954"/>
                <a:gd name="connsiteX2" fmla="*/ 354 w 152402"/>
                <a:gd name="connsiteY2" fmla="*/ 49107 h 143954"/>
                <a:gd name="connsiteX3" fmla="*/ 7571 w 152402"/>
                <a:gd name="connsiteY3" fmla="*/ 49107 h 143954"/>
                <a:gd name="connsiteX4" fmla="*/ 49386 w 152402"/>
                <a:gd name="connsiteY4" fmla="*/ 7794 h 143954"/>
                <a:gd name="connsiteX5" fmla="*/ 61909 w 152402"/>
                <a:gd name="connsiteY5" fmla="*/ 8007 h 143954"/>
                <a:gd name="connsiteX6" fmla="*/ 66579 w 152402"/>
                <a:gd name="connsiteY6" fmla="*/ 16099 h 143954"/>
                <a:gd name="connsiteX7" fmla="*/ 66579 w 152402"/>
                <a:gd name="connsiteY7" fmla="*/ 126621 h 143954"/>
                <a:gd name="connsiteX8" fmla="*/ 44504 w 152402"/>
                <a:gd name="connsiteY8" fmla="*/ 136417 h 143954"/>
                <a:gd name="connsiteX9" fmla="*/ 35589 w 152402"/>
                <a:gd name="connsiteY9" fmla="*/ 136417 h 143954"/>
                <a:gd name="connsiteX10" fmla="*/ 35589 w 152402"/>
                <a:gd name="connsiteY10" fmla="*/ 144083 h 143954"/>
                <a:gd name="connsiteX11" fmla="*/ 76768 w 152402"/>
                <a:gd name="connsiteY11" fmla="*/ 143231 h 143954"/>
                <a:gd name="connsiteX12" fmla="*/ 117734 w 152402"/>
                <a:gd name="connsiteY12" fmla="*/ 144083 h 143954"/>
                <a:gd name="connsiteX13" fmla="*/ 117734 w 152402"/>
                <a:gd name="connsiteY13" fmla="*/ 136417 h 143954"/>
                <a:gd name="connsiteX14" fmla="*/ 108819 w 152402"/>
                <a:gd name="connsiteY14" fmla="*/ 136417 h 143954"/>
                <a:gd name="connsiteX15" fmla="*/ 86744 w 152402"/>
                <a:gd name="connsiteY15" fmla="*/ 126621 h 143954"/>
                <a:gd name="connsiteX16" fmla="*/ 86744 w 152402"/>
                <a:gd name="connsiteY16" fmla="*/ 16099 h 143954"/>
                <a:gd name="connsiteX17" fmla="*/ 91413 w 152402"/>
                <a:gd name="connsiteY17" fmla="*/ 8007 h 143954"/>
                <a:gd name="connsiteX18" fmla="*/ 103937 w 152402"/>
                <a:gd name="connsiteY18" fmla="*/ 7794 h 143954"/>
                <a:gd name="connsiteX19" fmla="*/ 132380 w 152402"/>
                <a:gd name="connsiteY19" fmla="*/ 12053 h 143954"/>
                <a:gd name="connsiteX20" fmla="*/ 143629 w 152402"/>
                <a:gd name="connsiteY20" fmla="*/ 32497 h 143954"/>
                <a:gd name="connsiteX21" fmla="*/ 145540 w 152402"/>
                <a:gd name="connsiteY21" fmla="*/ 49107 h 143954"/>
                <a:gd name="connsiteX22" fmla="*/ 152756 w 152402"/>
                <a:gd name="connsiteY22" fmla="*/ 49107 h 143954"/>
                <a:gd name="connsiteX23" fmla="*/ 148299 w 152402"/>
                <a:gd name="connsiteY23" fmla="*/ 128 h 14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2" h="143954">
                  <a:moveTo>
                    <a:pt x="148299" y="128"/>
                  </a:moveTo>
                  <a:lnTo>
                    <a:pt x="4812" y="128"/>
                  </a:lnTo>
                  <a:lnTo>
                    <a:pt x="354" y="49107"/>
                  </a:lnTo>
                  <a:lnTo>
                    <a:pt x="7571" y="49107"/>
                  </a:lnTo>
                  <a:cubicBezTo>
                    <a:pt x="10543" y="12266"/>
                    <a:pt x="16698" y="7794"/>
                    <a:pt x="49386" y="7794"/>
                  </a:cubicBezTo>
                  <a:cubicBezTo>
                    <a:pt x="53631" y="7794"/>
                    <a:pt x="59787" y="7794"/>
                    <a:pt x="61909" y="8007"/>
                  </a:cubicBezTo>
                  <a:cubicBezTo>
                    <a:pt x="66579" y="8859"/>
                    <a:pt x="66579" y="11201"/>
                    <a:pt x="66579" y="16099"/>
                  </a:cubicBezTo>
                  <a:lnTo>
                    <a:pt x="66579" y="126621"/>
                  </a:lnTo>
                  <a:cubicBezTo>
                    <a:pt x="66579" y="133648"/>
                    <a:pt x="66579" y="136417"/>
                    <a:pt x="44504" y="136417"/>
                  </a:cubicBezTo>
                  <a:lnTo>
                    <a:pt x="35589" y="136417"/>
                  </a:lnTo>
                  <a:lnTo>
                    <a:pt x="35589" y="144083"/>
                  </a:lnTo>
                  <a:cubicBezTo>
                    <a:pt x="45990" y="143231"/>
                    <a:pt x="65730" y="143231"/>
                    <a:pt x="76768" y="143231"/>
                  </a:cubicBezTo>
                  <a:cubicBezTo>
                    <a:pt x="87805" y="143231"/>
                    <a:pt x="107333" y="143231"/>
                    <a:pt x="117734" y="144083"/>
                  </a:cubicBezTo>
                  <a:lnTo>
                    <a:pt x="117734" y="136417"/>
                  </a:lnTo>
                  <a:lnTo>
                    <a:pt x="108819" y="136417"/>
                  </a:lnTo>
                  <a:cubicBezTo>
                    <a:pt x="86744" y="136417"/>
                    <a:pt x="86744" y="133648"/>
                    <a:pt x="86744" y="126621"/>
                  </a:cubicBezTo>
                  <a:lnTo>
                    <a:pt x="86744" y="16099"/>
                  </a:lnTo>
                  <a:cubicBezTo>
                    <a:pt x="86744" y="11201"/>
                    <a:pt x="86744" y="8859"/>
                    <a:pt x="91413" y="8007"/>
                  </a:cubicBezTo>
                  <a:cubicBezTo>
                    <a:pt x="93536" y="7794"/>
                    <a:pt x="99692" y="7794"/>
                    <a:pt x="103937" y="7794"/>
                  </a:cubicBezTo>
                  <a:cubicBezTo>
                    <a:pt x="115823" y="7794"/>
                    <a:pt x="124950" y="7794"/>
                    <a:pt x="132380" y="12053"/>
                  </a:cubicBezTo>
                  <a:cubicBezTo>
                    <a:pt x="141931" y="17803"/>
                    <a:pt x="143417" y="31432"/>
                    <a:pt x="143629" y="32497"/>
                  </a:cubicBezTo>
                  <a:lnTo>
                    <a:pt x="145540" y="49107"/>
                  </a:lnTo>
                  <a:lnTo>
                    <a:pt x="152756" y="49107"/>
                  </a:lnTo>
                  <a:lnTo>
                    <a:pt x="148299" y="12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74">
              <a:extLst>
                <a:ext uri="{FF2B5EF4-FFF2-40B4-BE49-F238E27FC236}">
                  <a16:creationId xmlns:a16="http://schemas.microsoft.com/office/drawing/2014/main" id="{3BD9C2AC-0178-69AA-BEAB-99A8DA369AF1}"/>
                </a:ext>
              </a:extLst>
            </p:cNvPr>
            <p:cNvSpPr/>
            <p:nvPr>
              <p:custDataLst>
                <p:tags r:id="rId103"/>
              </p:custDataLst>
            </p:nvPr>
          </p:nvSpPr>
          <p:spPr>
            <a:xfrm>
              <a:off x="2772166" y="6350452"/>
              <a:ext cx="213169" cy="207779"/>
            </a:xfrm>
            <a:custGeom>
              <a:avLst/>
              <a:gdLst>
                <a:gd name="connsiteX0" fmla="*/ 111350 w 213169"/>
                <a:gd name="connsiteY0" fmla="*/ 80476 h 207779"/>
                <a:gd name="connsiteX1" fmla="*/ 165931 w 213169"/>
                <a:gd name="connsiteY1" fmla="*/ 27846 h 207779"/>
                <a:gd name="connsiteX2" fmla="*/ 208989 w 213169"/>
                <a:gd name="connsiteY2" fmla="*/ 9593 h 207779"/>
                <a:gd name="connsiteX3" fmla="*/ 208989 w 213169"/>
                <a:gd name="connsiteY3" fmla="*/ 163 h 207779"/>
                <a:gd name="connsiteX4" fmla="*/ 183215 w 213169"/>
                <a:gd name="connsiteY4" fmla="*/ 1075 h 207779"/>
                <a:gd name="connsiteX5" fmla="*/ 144705 w 213169"/>
                <a:gd name="connsiteY5" fmla="*/ 163 h 207779"/>
                <a:gd name="connsiteX6" fmla="*/ 144705 w 213169"/>
                <a:gd name="connsiteY6" fmla="*/ 9593 h 207779"/>
                <a:gd name="connsiteX7" fmla="*/ 158653 w 213169"/>
                <a:gd name="connsiteY7" fmla="*/ 19633 h 207779"/>
                <a:gd name="connsiteX8" fmla="*/ 153195 w 213169"/>
                <a:gd name="connsiteY8" fmla="*/ 29672 h 207779"/>
                <a:gd name="connsiteX9" fmla="*/ 58285 w 213169"/>
                <a:gd name="connsiteY9" fmla="*/ 120632 h 207779"/>
                <a:gd name="connsiteX10" fmla="*/ 58285 w 213169"/>
                <a:gd name="connsiteY10" fmla="*/ 23892 h 207779"/>
                <a:gd name="connsiteX11" fmla="*/ 82240 w 213169"/>
                <a:gd name="connsiteY11" fmla="*/ 9593 h 207779"/>
                <a:gd name="connsiteX12" fmla="*/ 89517 w 213169"/>
                <a:gd name="connsiteY12" fmla="*/ 9593 h 207779"/>
                <a:gd name="connsiteX13" fmla="*/ 89517 w 213169"/>
                <a:gd name="connsiteY13" fmla="*/ 163 h 207779"/>
                <a:gd name="connsiteX14" fmla="*/ 44943 w 213169"/>
                <a:gd name="connsiteY14" fmla="*/ 1075 h 207779"/>
                <a:gd name="connsiteX15" fmla="*/ 65 w 213169"/>
                <a:gd name="connsiteY15" fmla="*/ 163 h 207779"/>
                <a:gd name="connsiteX16" fmla="*/ 65 w 213169"/>
                <a:gd name="connsiteY16" fmla="*/ 9593 h 207779"/>
                <a:gd name="connsiteX17" fmla="*/ 7342 w 213169"/>
                <a:gd name="connsiteY17" fmla="*/ 9593 h 207779"/>
                <a:gd name="connsiteX18" fmla="*/ 31297 w 213169"/>
                <a:gd name="connsiteY18" fmla="*/ 23892 h 207779"/>
                <a:gd name="connsiteX19" fmla="*/ 31297 w 213169"/>
                <a:gd name="connsiteY19" fmla="*/ 184213 h 207779"/>
                <a:gd name="connsiteX20" fmla="*/ 7342 w 213169"/>
                <a:gd name="connsiteY20" fmla="*/ 198511 h 207779"/>
                <a:gd name="connsiteX21" fmla="*/ 65 w 213169"/>
                <a:gd name="connsiteY21" fmla="*/ 198511 h 207779"/>
                <a:gd name="connsiteX22" fmla="*/ 65 w 213169"/>
                <a:gd name="connsiteY22" fmla="*/ 207942 h 207779"/>
                <a:gd name="connsiteX23" fmla="*/ 44639 w 213169"/>
                <a:gd name="connsiteY23" fmla="*/ 207029 h 207779"/>
                <a:gd name="connsiteX24" fmla="*/ 89517 w 213169"/>
                <a:gd name="connsiteY24" fmla="*/ 207942 h 207779"/>
                <a:gd name="connsiteX25" fmla="*/ 89517 w 213169"/>
                <a:gd name="connsiteY25" fmla="*/ 198511 h 207779"/>
                <a:gd name="connsiteX26" fmla="*/ 82240 w 213169"/>
                <a:gd name="connsiteY26" fmla="*/ 198511 h 207779"/>
                <a:gd name="connsiteX27" fmla="*/ 58285 w 213169"/>
                <a:gd name="connsiteY27" fmla="*/ 184213 h 207779"/>
                <a:gd name="connsiteX28" fmla="*/ 58285 w 213169"/>
                <a:gd name="connsiteY28" fmla="*/ 130976 h 207779"/>
                <a:gd name="connsiteX29" fmla="*/ 93459 w 213169"/>
                <a:gd name="connsiteY29" fmla="*/ 97512 h 207779"/>
                <a:gd name="connsiteX30" fmla="*/ 148343 w 213169"/>
                <a:gd name="connsiteY30" fmla="*/ 179042 h 207779"/>
                <a:gd name="connsiteX31" fmla="*/ 152892 w 213169"/>
                <a:gd name="connsiteY31" fmla="*/ 189385 h 207779"/>
                <a:gd name="connsiteX32" fmla="*/ 135001 w 213169"/>
                <a:gd name="connsiteY32" fmla="*/ 198511 h 207779"/>
                <a:gd name="connsiteX33" fmla="*/ 135001 w 213169"/>
                <a:gd name="connsiteY33" fmla="*/ 207942 h 207779"/>
                <a:gd name="connsiteX34" fmla="*/ 178363 w 213169"/>
                <a:gd name="connsiteY34" fmla="*/ 207029 h 207779"/>
                <a:gd name="connsiteX35" fmla="*/ 213234 w 213169"/>
                <a:gd name="connsiteY35" fmla="*/ 207942 h 207779"/>
                <a:gd name="connsiteX36" fmla="*/ 213234 w 213169"/>
                <a:gd name="connsiteY36" fmla="*/ 198511 h 207779"/>
                <a:gd name="connsiteX37" fmla="*/ 181395 w 213169"/>
                <a:gd name="connsiteY37" fmla="*/ 183909 h 207779"/>
                <a:gd name="connsiteX38" fmla="*/ 111350 w 213169"/>
                <a:gd name="connsiteY38" fmla="*/ 80476 h 20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3169" h="207779">
                  <a:moveTo>
                    <a:pt x="111350" y="80476"/>
                  </a:moveTo>
                  <a:lnTo>
                    <a:pt x="165931" y="27846"/>
                  </a:lnTo>
                  <a:cubicBezTo>
                    <a:pt x="168356" y="25413"/>
                    <a:pt x="184427" y="9898"/>
                    <a:pt x="208989" y="9593"/>
                  </a:cubicBezTo>
                  <a:lnTo>
                    <a:pt x="208989" y="163"/>
                  </a:lnTo>
                  <a:cubicBezTo>
                    <a:pt x="201105" y="1075"/>
                    <a:pt x="191402" y="1075"/>
                    <a:pt x="183215" y="1075"/>
                  </a:cubicBezTo>
                  <a:cubicBezTo>
                    <a:pt x="172298" y="1075"/>
                    <a:pt x="155014" y="1075"/>
                    <a:pt x="144705" y="163"/>
                  </a:cubicBezTo>
                  <a:lnTo>
                    <a:pt x="144705" y="9593"/>
                  </a:lnTo>
                  <a:cubicBezTo>
                    <a:pt x="156834" y="9898"/>
                    <a:pt x="158653" y="16895"/>
                    <a:pt x="158653" y="19633"/>
                  </a:cubicBezTo>
                  <a:cubicBezTo>
                    <a:pt x="158653" y="24500"/>
                    <a:pt x="155621" y="27542"/>
                    <a:pt x="153195" y="29672"/>
                  </a:cubicBezTo>
                  <a:lnTo>
                    <a:pt x="58285" y="120632"/>
                  </a:lnTo>
                  <a:lnTo>
                    <a:pt x="58285" y="23892"/>
                  </a:lnTo>
                  <a:cubicBezTo>
                    <a:pt x="58285" y="12940"/>
                    <a:pt x="58891" y="9593"/>
                    <a:pt x="82240" y="9593"/>
                  </a:cubicBezTo>
                  <a:lnTo>
                    <a:pt x="89517" y="9593"/>
                  </a:lnTo>
                  <a:lnTo>
                    <a:pt x="89517" y="163"/>
                  </a:lnTo>
                  <a:cubicBezTo>
                    <a:pt x="78904" y="1075"/>
                    <a:pt x="56465" y="1075"/>
                    <a:pt x="44943" y="1075"/>
                  </a:cubicBezTo>
                  <a:cubicBezTo>
                    <a:pt x="33420" y="1075"/>
                    <a:pt x="10678" y="1075"/>
                    <a:pt x="65" y="163"/>
                  </a:cubicBezTo>
                  <a:lnTo>
                    <a:pt x="65" y="9593"/>
                  </a:lnTo>
                  <a:lnTo>
                    <a:pt x="7342" y="9593"/>
                  </a:lnTo>
                  <a:cubicBezTo>
                    <a:pt x="30691" y="9593"/>
                    <a:pt x="31297" y="12940"/>
                    <a:pt x="31297" y="23892"/>
                  </a:cubicBezTo>
                  <a:lnTo>
                    <a:pt x="31297" y="184213"/>
                  </a:lnTo>
                  <a:cubicBezTo>
                    <a:pt x="31297" y="195165"/>
                    <a:pt x="30691" y="198511"/>
                    <a:pt x="7342" y="198511"/>
                  </a:cubicBezTo>
                  <a:lnTo>
                    <a:pt x="65" y="198511"/>
                  </a:lnTo>
                  <a:lnTo>
                    <a:pt x="65" y="207942"/>
                  </a:lnTo>
                  <a:cubicBezTo>
                    <a:pt x="10678" y="207029"/>
                    <a:pt x="33117" y="207029"/>
                    <a:pt x="44639" y="207029"/>
                  </a:cubicBezTo>
                  <a:cubicBezTo>
                    <a:pt x="56162" y="207029"/>
                    <a:pt x="78904" y="207029"/>
                    <a:pt x="89517" y="207942"/>
                  </a:cubicBezTo>
                  <a:lnTo>
                    <a:pt x="89517" y="198511"/>
                  </a:lnTo>
                  <a:lnTo>
                    <a:pt x="82240" y="198511"/>
                  </a:lnTo>
                  <a:cubicBezTo>
                    <a:pt x="58891" y="198511"/>
                    <a:pt x="58285" y="195165"/>
                    <a:pt x="58285" y="184213"/>
                  </a:cubicBezTo>
                  <a:lnTo>
                    <a:pt x="58285" y="130976"/>
                  </a:lnTo>
                  <a:lnTo>
                    <a:pt x="93459" y="97512"/>
                  </a:lnTo>
                  <a:lnTo>
                    <a:pt x="148343" y="179042"/>
                  </a:lnTo>
                  <a:cubicBezTo>
                    <a:pt x="150163" y="181780"/>
                    <a:pt x="152892" y="185734"/>
                    <a:pt x="152892" y="189385"/>
                  </a:cubicBezTo>
                  <a:cubicBezTo>
                    <a:pt x="152892" y="198511"/>
                    <a:pt x="141066" y="198511"/>
                    <a:pt x="135001" y="198511"/>
                  </a:cubicBezTo>
                  <a:lnTo>
                    <a:pt x="135001" y="207942"/>
                  </a:lnTo>
                  <a:cubicBezTo>
                    <a:pt x="145614" y="207029"/>
                    <a:pt x="166840" y="207029"/>
                    <a:pt x="178363" y="207029"/>
                  </a:cubicBezTo>
                  <a:cubicBezTo>
                    <a:pt x="188976" y="207029"/>
                    <a:pt x="200499" y="207334"/>
                    <a:pt x="213234" y="207942"/>
                  </a:cubicBezTo>
                  <a:lnTo>
                    <a:pt x="213234" y="198511"/>
                  </a:lnTo>
                  <a:cubicBezTo>
                    <a:pt x="196860" y="198511"/>
                    <a:pt x="190492" y="197295"/>
                    <a:pt x="181395" y="183909"/>
                  </a:cubicBezTo>
                  <a:lnTo>
                    <a:pt x="111350" y="8047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75">
              <a:extLst>
                <a:ext uri="{FF2B5EF4-FFF2-40B4-BE49-F238E27FC236}">
                  <a16:creationId xmlns:a16="http://schemas.microsoft.com/office/drawing/2014/main" id="{28C01C44-09FD-6B97-8FF9-A854C6A9108D}"/>
                </a:ext>
              </a:extLst>
            </p:cNvPr>
            <p:cNvSpPr/>
            <p:nvPr>
              <p:custDataLst>
                <p:tags r:id="rId104"/>
              </p:custDataLst>
            </p:nvPr>
          </p:nvSpPr>
          <p:spPr>
            <a:xfrm>
              <a:off x="3008010" y="6354711"/>
              <a:ext cx="64890" cy="203520"/>
            </a:xfrm>
            <a:custGeom>
              <a:avLst/>
              <a:gdLst>
                <a:gd name="connsiteX0" fmla="*/ 43738 w 64890"/>
                <a:gd name="connsiteY0" fmla="*/ 69220 h 203520"/>
                <a:gd name="connsiteX1" fmla="*/ 1286 w 64890"/>
                <a:gd name="connsiteY1" fmla="*/ 72566 h 203520"/>
                <a:gd name="connsiteX2" fmla="*/ 1286 w 64890"/>
                <a:gd name="connsiteY2" fmla="*/ 81997 h 203520"/>
                <a:gd name="connsiteX3" fmla="*/ 23724 w 64890"/>
                <a:gd name="connsiteY3" fmla="*/ 98729 h 203520"/>
                <a:gd name="connsiteX4" fmla="*/ 23724 w 64890"/>
                <a:gd name="connsiteY4" fmla="*/ 180563 h 203520"/>
                <a:gd name="connsiteX5" fmla="*/ 73 w 64890"/>
                <a:gd name="connsiteY5" fmla="*/ 194252 h 203520"/>
                <a:gd name="connsiteX6" fmla="*/ 73 w 64890"/>
                <a:gd name="connsiteY6" fmla="*/ 203683 h 203520"/>
                <a:gd name="connsiteX7" fmla="*/ 33428 w 64890"/>
                <a:gd name="connsiteY7" fmla="*/ 202770 h 203520"/>
                <a:gd name="connsiteX8" fmla="*/ 64963 w 64890"/>
                <a:gd name="connsiteY8" fmla="*/ 203683 h 203520"/>
                <a:gd name="connsiteX9" fmla="*/ 64963 w 64890"/>
                <a:gd name="connsiteY9" fmla="*/ 194252 h 203520"/>
                <a:gd name="connsiteX10" fmla="*/ 43738 w 64890"/>
                <a:gd name="connsiteY10" fmla="*/ 180867 h 203520"/>
                <a:gd name="connsiteX11" fmla="*/ 43738 w 64890"/>
                <a:gd name="connsiteY11" fmla="*/ 69220 h 203520"/>
                <a:gd name="connsiteX12" fmla="*/ 44950 w 64890"/>
                <a:gd name="connsiteY12" fmla="*/ 16286 h 203520"/>
                <a:gd name="connsiteX13" fmla="*/ 28879 w 64890"/>
                <a:gd name="connsiteY13" fmla="*/ 163 h 203520"/>
                <a:gd name="connsiteX14" fmla="*/ 12808 w 64890"/>
                <a:gd name="connsiteY14" fmla="*/ 16286 h 203520"/>
                <a:gd name="connsiteX15" fmla="*/ 28879 w 64890"/>
                <a:gd name="connsiteY15" fmla="*/ 32410 h 203520"/>
                <a:gd name="connsiteX16" fmla="*/ 44950 w 64890"/>
                <a:gd name="connsiteY16" fmla="*/ 16286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90" h="203520">
                  <a:moveTo>
                    <a:pt x="43738" y="69220"/>
                  </a:moveTo>
                  <a:lnTo>
                    <a:pt x="1286" y="72566"/>
                  </a:lnTo>
                  <a:lnTo>
                    <a:pt x="1286" y="81997"/>
                  </a:lnTo>
                  <a:cubicBezTo>
                    <a:pt x="20995" y="81997"/>
                    <a:pt x="23724" y="83822"/>
                    <a:pt x="23724" y="98729"/>
                  </a:cubicBezTo>
                  <a:lnTo>
                    <a:pt x="23724" y="180563"/>
                  </a:lnTo>
                  <a:cubicBezTo>
                    <a:pt x="23724" y="194252"/>
                    <a:pt x="20389" y="194252"/>
                    <a:pt x="73" y="194252"/>
                  </a:cubicBezTo>
                  <a:lnTo>
                    <a:pt x="73" y="203683"/>
                  </a:lnTo>
                  <a:cubicBezTo>
                    <a:pt x="9776" y="203379"/>
                    <a:pt x="26150" y="202770"/>
                    <a:pt x="33428" y="202770"/>
                  </a:cubicBezTo>
                  <a:cubicBezTo>
                    <a:pt x="44041" y="202770"/>
                    <a:pt x="54654" y="203379"/>
                    <a:pt x="64963" y="203683"/>
                  </a:cubicBezTo>
                  <a:lnTo>
                    <a:pt x="64963" y="194252"/>
                  </a:lnTo>
                  <a:cubicBezTo>
                    <a:pt x="44950" y="194252"/>
                    <a:pt x="43738" y="192731"/>
                    <a:pt x="43738" y="180867"/>
                  </a:cubicBezTo>
                  <a:lnTo>
                    <a:pt x="43738" y="69220"/>
                  </a:lnTo>
                  <a:close/>
                  <a:moveTo>
                    <a:pt x="44950" y="16286"/>
                  </a:moveTo>
                  <a:cubicBezTo>
                    <a:pt x="44950" y="6551"/>
                    <a:pt x="37370" y="163"/>
                    <a:pt x="28879" y="163"/>
                  </a:cubicBezTo>
                  <a:cubicBezTo>
                    <a:pt x="19479" y="163"/>
                    <a:pt x="12808" y="8377"/>
                    <a:pt x="12808" y="16286"/>
                  </a:cubicBezTo>
                  <a:cubicBezTo>
                    <a:pt x="12808" y="24500"/>
                    <a:pt x="19479" y="32410"/>
                    <a:pt x="28879" y="32410"/>
                  </a:cubicBezTo>
                  <a:cubicBezTo>
                    <a:pt x="37370" y="32410"/>
                    <a:pt x="44950" y="26021"/>
                    <a:pt x="44950" y="1628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76">
              <a:extLst>
                <a:ext uri="{FF2B5EF4-FFF2-40B4-BE49-F238E27FC236}">
                  <a16:creationId xmlns:a16="http://schemas.microsoft.com/office/drawing/2014/main" id="{9BF3EE5F-2E59-2C66-A453-4DF445DD20CF}"/>
                </a:ext>
              </a:extLst>
            </p:cNvPr>
            <p:cNvSpPr/>
            <p:nvPr>
              <p:custDataLst>
                <p:tags r:id="rId105"/>
              </p:custDataLst>
            </p:nvPr>
          </p:nvSpPr>
          <p:spPr>
            <a:xfrm>
              <a:off x="3091937" y="6423768"/>
              <a:ext cx="152523" cy="134463"/>
            </a:xfrm>
            <a:custGeom>
              <a:avLst/>
              <a:gdLst>
                <a:gd name="connsiteX0" fmla="*/ 23727 w 152523"/>
                <a:gd name="connsiteY0" fmla="*/ 29976 h 134463"/>
                <a:gd name="connsiteX1" fmla="*/ 23727 w 152523"/>
                <a:gd name="connsiteY1" fmla="*/ 111506 h 134463"/>
                <a:gd name="connsiteX2" fmla="*/ 75 w 152523"/>
                <a:gd name="connsiteY2" fmla="*/ 125195 h 134463"/>
                <a:gd name="connsiteX3" fmla="*/ 75 w 152523"/>
                <a:gd name="connsiteY3" fmla="*/ 134626 h 134463"/>
                <a:gd name="connsiteX4" fmla="*/ 34340 w 152523"/>
                <a:gd name="connsiteY4" fmla="*/ 133713 h 134463"/>
                <a:gd name="connsiteX5" fmla="*/ 68302 w 152523"/>
                <a:gd name="connsiteY5" fmla="*/ 134626 h 134463"/>
                <a:gd name="connsiteX6" fmla="*/ 68302 w 152523"/>
                <a:gd name="connsiteY6" fmla="*/ 125195 h 134463"/>
                <a:gd name="connsiteX7" fmla="*/ 44650 w 152523"/>
                <a:gd name="connsiteY7" fmla="*/ 111506 h 134463"/>
                <a:gd name="connsiteX8" fmla="*/ 44650 w 152523"/>
                <a:gd name="connsiteY8" fmla="*/ 55530 h 134463"/>
                <a:gd name="connsiteX9" fmla="*/ 85586 w 152523"/>
                <a:gd name="connsiteY9" fmla="*/ 6856 h 134463"/>
                <a:gd name="connsiteX10" fmla="*/ 108025 w 152523"/>
                <a:gd name="connsiteY10" fmla="*/ 40623 h 134463"/>
                <a:gd name="connsiteX11" fmla="*/ 108025 w 152523"/>
                <a:gd name="connsiteY11" fmla="*/ 111506 h 134463"/>
                <a:gd name="connsiteX12" fmla="*/ 84373 w 152523"/>
                <a:gd name="connsiteY12" fmla="*/ 125195 h 134463"/>
                <a:gd name="connsiteX13" fmla="*/ 84373 w 152523"/>
                <a:gd name="connsiteY13" fmla="*/ 134626 h 134463"/>
                <a:gd name="connsiteX14" fmla="*/ 118638 w 152523"/>
                <a:gd name="connsiteY14" fmla="*/ 133713 h 134463"/>
                <a:gd name="connsiteX15" fmla="*/ 152599 w 152523"/>
                <a:gd name="connsiteY15" fmla="*/ 134626 h 134463"/>
                <a:gd name="connsiteX16" fmla="*/ 152599 w 152523"/>
                <a:gd name="connsiteY16" fmla="*/ 125195 h 134463"/>
                <a:gd name="connsiteX17" fmla="*/ 128947 w 152523"/>
                <a:gd name="connsiteY17" fmla="*/ 116069 h 134463"/>
                <a:gd name="connsiteX18" fmla="*/ 128947 w 152523"/>
                <a:gd name="connsiteY18" fmla="*/ 57964 h 134463"/>
                <a:gd name="connsiteX19" fmla="*/ 119547 w 152523"/>
                <a:gd name="connsiteY19" fmla="*/ 11419 h 134463"/>
                <a:gd name="connsiteX20" fmla="*/ 87708 w 152523"/>
                <a:gd name="connsiteY20" fmla="*/ 163 h 134463"/>
                <a:gd name="connsiteX21" fmla="*/ 42831 w 152523"/>
                <a:gd name="connsiteY21" fmla="*/ 32105 h 134463"/>
                <a:gd name="connsiteX22" fmla="*/ 42831 w 152523"/>
                <a:gd name="connsiteY22" fmla="*/ 163 h 134463"/>
                <a:gd name="connsiteX23" fmla="*/ 75 w 152523"/>
                <a:gd name="connsiteY23" fmla="*/ 3509 h 134463"/>
                <a:gd name="connsiteX24" fmla="*/ 75 w 152523"/>
                <a:gd name="connsiteY24" fmla="*/ 12940 h 134463"/>
                <a:gd name="connsiteX25" fmla="*/ 23727 w 152523"/>
                <a:gd name="connsiteY25" fmla="*/ 29976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23" h="134463">
                  <a:moveTo>
                    <a:pt x="23727" y="29976"/>
                  </a:moveTo>
                  <a:lnTo>
                    <a:pt x="23727" y="111506"/>
                  </a:lnTo>
                  <a:cubicBezTo>
                    <a:pt x="23727" y="125195"/>
                    <a:pt x="20392" y="125195"/>
                    <a:pt x="75" y="125195"/>
                  </a:cubicBezTo>
                  <a:lnTo>
                    <a:pt x="75" y="134626"/>
                  </a:lnTo>
                  <a:cubicBezTo>
                    <a:pt x="10688" y="134322"/>
                    <a:pt x="26153" y="133713"/>
                    <a:pt x="34340" y="133713"/>
                  </a:cubicBezTo>
                  <a:cubicBezTo>
                    <a:pt x="42224" y="133713"/>
                    <a:pt x="57992" y="134322"/>
                    <a:pt x="68302" y="134626"/>
                  </a:cubicBezTo>
                  <a:lnTo>
                    <a:pt x="68302" y="125195"/>
                  </a:lnTo>
                  <a:cubicBezTo>
                    <a:pt x="47986" y="125195"/>
                    <a:pt x="44650" y="125195"/>
                    <a:pt x="44650" y="111506"/>
                  </a:cubicBezTo>
                  <a:lnTo>
                    <a:pt x="44650" y="55530"/>
                  </a:lnTo>
                  <a:cubicBezTo>
                    <a:pt x="44650" y="23892"/>
                    <a:pt x="66179" y="6856"/>
                    <a:pt x="85586" y="6856"/>
                  </a:cubicBezTo>
                  <a:cubicBezTo>
                    <a:pt x="104689" y="6856"/>
                    <a:pt x="108025" y="23283"/>
                    <a:pt x="108025" y="40623"/>
                  </a:cubicBezTo>
                  <a:lnTo>
                    <a:pt x="108025" y="111506"/>
                  </a:lnTo>
                  <a:cubicBezTo>
                    <a:pt x="108025" y="125195"/>
                    <a:pt x="104689" y="125195"/>
                    <a:pt x="84373" y="125195"/>
                  </a:cubicBezTo>
                  <a:lnTo>
                    <a:pt x="84373" y="134626"/>
                  </a:lnTo>
                  <a:cubicBezTo>
                    <a:pt x="94986" y="134322"/>
                    <a:pt x="110450" y="133713"/>
                    <a:pt x="118638" y="133713"/>
                  </a:cubicBezTo>
                  <a:cubicBezTo>
                    <a:pt x="126521" y="133713"/>
                    <a:pt x="142289" y="134322"/>
                    <a:pt x="152599" y="134626"/>
                  </a:cubicBezTo>
                  <a:lnTo>
                    <a:pt x="152599" y="125195"/>
                  </a:lnTo>
                  <a:cubicBezTo>
                    <a:pt x="136831" y="125195"/>
                    <a:pt x="129251" y="125195"/>
                    <a:pt x="128947" y="116069"/>
                  </a:cubicBezTo>
                  <a:lnTo>
                    <a:pt x="128947" y="57964"/>
                  </a:lnTo>
                  <a:cubicBezTo>
                    <a:pt x="128947" y="31801"/>
                    <a:pt x="128947" y="22371"/>
                    <a:pt x="119547" y="11419"/>
                  </a:cubicBezTo>
                  <a:cubicBezTo>
                    <a:pt x="115302" y="6247"/>
                    <a:pt x="105296" y="163"/>
                    <a:pt x="87708" y="163"/>
                  </a:cubicBezTo>
                  <a:cubicBezTo>
                    <a:pt x="65573" y="163"/>
                    <a:pt x="51321" y="13244"/>
                    <a:pt x="42831" y="32105"/>
                  </a:cubicBezTo>
                  <a:lnTo>
                    <a:pt x="42831" y="163"/>
                  </a:lnTo>
                  <a:lnTo>
                    <a:pt x="75" y="3509"/>
                  </a:lnTo>
                  <a:lnTo>
                    <a:pt x="75" y="12940"/>
                  </a:lnTo>
                  <a:cubicBezTo>
                    <a:pt x="21301" y="12940"/>
                    <a:pt x="23727" y="15069"/>
                    <a:pt x="23727" y="2997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77">
              <a:extLst>
                <a:ext uri="{FF2B5EF4-FFF2-40B4-BE49-F238E27FC236}">
                  <a16:creationId xmlns:a16="http://schemas.microsoft.com/office/drawing/2014/main" id="{86DB0EFC-9B2C-6C01-B611-7C88244FCE5F}"/>
                </a:ext>
              </a:extLst>
            </p:cNvPr>
            <p:cNvSpPr/>
            <p:nvPr>
              <p:custDataLst>
                <p:tags r:id="rId106"/>
              </p:custDataLst>
            </p:nvPr>
          </p:nvSpPr>
          <p:spPr>
            <a:xfrm>
              <a:off x="3259185" y="6421942"/>
              <a:ext cx="117349" cy="139635"/>
            </a:xfrm>
            <a:custGeom>
              <a:avLst/>
              <a:gdLst>
                <a:gd name="connsiteX0" fmla="*/ 25552 w 117349"/>
                <a:gd name="connsiteY0" fmla="*/ 59789 h 139635"/>
                <a:gd name="connsiteX1" fmla="*/ 63152 w 117349"/>
                <a:gd name="connsiteY1" fmla="*/ 6856 h 139635"/>
                <a:gd name="connsiteX2" fmla="*/ 97417 w 117349"/>
                <a:gd name="connsiteY2" fmla="*/ 59789 h 139635"/>
                <a:gd name="connsiteX3" fmla="*/ 25552 w 117349"/>
                <a:gd name="connsiteY3" fmla="*/ 59789 h 139635"/>
                <a:gd name="connsiteX4" fmla="*/ 25249 w 117349"/>
                <a:gd name="connsiteY4" fmla="*/ 66178 h 139635"/>
                <a:gd name="connsiteX5" fmla="*/ 109849 w 117349"/>
                <a:gd name="connsiteY5" fmla="*/ 66178 h 139635"/>
                <a:gd name="connsiteX6" fmla="*/ 117430 w 117349"/>
                <a:gd name="connsiteY6" fmla="*/ 59789 h 139635"/>
                <a:gd name="connsiteX7" fmla="*/ 63152 w 117349"/>
                <a:gd name="connsiteY7" fmla="*/ 163 h 139635"/>
                <a:gd name="connsiteX8" fmla="*/ 81 w 117349"/>
                <a:gd name="connsiteY8" fmla="*/ 69524 h 139635"/>
                <a:gd name="connsiteX9" fmla="*/ 66791 w 117349"/>
                <a:gd name="connsiteY9" fmla="*/ 139798 h 139635"/>
                <a:gd name="connsiteX10" fmla="*/ 117430 w 117349"/>
                <a:gd name="connsiteY10" fmla="*/ 100250 h 139635"/>
                <a:gd name="connsiteX11" fmla="*/ 113488 w 117349"/>
                <a:gd name="connsiteY11" fmla="*/ 96599 h 139635"/>
                <a:gd name="connsiteX12" fmla="*/ 109546 w 117349"/>
                <a:gd name="connsiteY12" fmla="*/ 100858 h 139635"/>
                <a:gd name="connsiteX13" fmla="*/ 68611 w 117349"/>
                <a:gd name="connsiteY13" fmla="*/ 132192 h 139635"/>
                <a:gd name="connsiteX14" fmla="*/ 34346 w 117349"/>
                <a:gd name="connsiteY14" fmla="*/ 111810 h 139635"/>
                <a:gd name="connsiteX15" fmla="*/ 25249 w 117349"/>
                <a:gd name="connsiteY15" fmla="*/ 66178 h 13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349" h="139635">
                  <a:moveTo>
                    <a:pt x="25552" y="59789"/>
                  </a:moveTo>
                  <a:cubicBezTo>
                    <a:pt x="27372" y="14461"/>
                    <a:pt x="52843" y="6856"/>
                    <a:pt x="63152" y="6856"/>
                  </a:cubicBezTo>
                  <a:cubicBezTo>
                    <a:pt x="94385" y="6856"/>
                    <a:pt x="97417" y="47925"/>
                    <a:pt x="97417" y="59789"/>
                  </a:cubicBezTo>
                  <a:lnTo>
                    <a:pt x="25552" y="59789"/>
                  </a:lnTo>
                  <a:close/>
                  <a:moveTo>
                    <a:pt x="25249" y="66178"/>
                  </a:moveTo>
                  <a:lnTo>
                    <a:pt x="109849" y="66178"/>
                  </a:lnTo>
                  <a:cubicBezTo>
                    <a:pt x="116521" y="66178"/>
                    <a:pt x="117430" y="66178"/>
                    <a:pt x="117430" y="59789"/>
                  </a:cubicBezTo>
                  <a:cubicBezTo>
                    <a:pt x="117430" y="29672"/>
                    <a:pt x="101056" y="163"/>
                    <a:pt x="63152" y="163"/>
                  </a:cubicBezTo>
                  <a:cubicBezTo>
                    <a:pt x="27978" y="163"/>
                    <a:pt x="81" y="31497"/>
                    <a:pt x="81" y="69524"/>
                  </a:cubicBezTo>
                  <a:cubicBezTo>
                    <a:pt x="81" y="110289"/>
                    <a:pt x="31920" y="139798"/>
                    <a:pt x="66791" y="139798"/>
                  </a:cubicBezTo>
                  <a:cubicBezTo>
                    <a:pt x="103785" y="139798"/>
                    <a:pt x="117430" y="106030"/>
                    <a:pt x="117430" y="100250"/>
                  </a:cubicBezTo>
                  <a:cubicBezTo>
                    <a:pt x="117430" y="97208"/>
                    <a:pt x="115004" y="96599"/>
                    <a:pt x="113488" y="96599"/>
                  </a:cubicBezTo>
                  <a:cubicBezTo>
                    <a:pt x="110759" y="96599"/>
                    <a:pt x="110153" y="98424"/>
                    <a:pt x="109546" y="100858"/>
                  </a:cubicBezTo>
                  <a:cubicBezTo>
                    <a:pt x="98933" y="132192"/>
                    <a:pt x="71643" y="132192"/>
                    <a:pt x="68611" y="132192"/>
                  </a:cubicBezTo>
                  <a:cubicBezTo>
                    <a:pt x="53449" y="132192"/>
                    <a:pt x="41320" y="123066"/>
                    <a:pt x="34346" y="111810"/>
                  </a:cubicBezTo>
                  <a:cubicBezTo>
                    <a:pt x="25249" y="97208"/>
                    <a:pt x="25249" y="77129"/>
                    <a:pt x="25249" y="66178"/>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78">
              <a:extLst>
                <a:ext uri="{FF2B5EF4-FFF2-40B4-BE49-F238E27FC236}">
                  <a16:creationId xmlns:a16="http://schemas.microsoft.com/office/drawing/2014/main" id="{5BB43E2A-E3B3-AB8A-D81D-92AE201155F7}"/>
                </a:ext>
              </a:extLst>
            </p:cNvPr>
            <p:cNvSpPr/>
            <p:nvPr>
              <p:custDataLst>
                <p:tags r:id="rId107"/>
              </p:custDataLst>
            </p:nvPr>
          </p:nvSpPr>
          <p:spPr>
            <a:xfrm>
              <a:off x="3391224" y="6371138"/>
              <a:ext cx="94910" cy="190439"/>
            </a:xfrm>
            <a:custGeom>
              <a:avLst/>
              <a:gdLst>
                <a:gd name="connsiteX0" fmla="*/ 46783 w 94910"/>
                <a:gd name="connsiteY0" fmla="*/ 65569 h 190439"/>
                <a:gd name="connsiteX1" fmla="*/ 90144 w 94910"/>
                <a:gd name="connsiteY1" fmla="*/ 65569 h 190439"/>
                <a:gd name="connsiteX2" fmla="*/ 90144 w 94910"/>
                <a:gd name="connsiteY2" fmla="*/ 56138 h 190439"/>
                <a:gd name="connsiteX3" fmla="*/ 46783 w 94910"/>
                <a:gd name="connsiteY3" fmla="*/ 56138 h 190439"/>
                <a:gd name="connsiteX4" fmla="*/ 46783 w 94910"/>
                <a:gd name="connsiteY4" fmla="*/ 163 h 190439"/>
                <a:gd name="connsiteX5" fmla="*/ 39202 w 94910"/>
                <a:gd name="connsiteY5" fmla="*/ 163 h 190439"/>
                <a:gd name="connsiteX6" fmla="*/ 85 w 94910"/>
                <a:gd name="connsiteY6" fmla="*/ 58876 h 190439"/>
                <a:gd name="connsiteX7" fmla="*/ 85 w 94910"/>
                <a:gd name="connsiteY7" fmla="*/ 65569 h 190439"/>
                <a:gd name="connsiteX8" fmla="*/ 25860 w 94910"/>
                <a:gd name="connsiteY8" fmla="*/ 65569 h 190439"/>
                <a:gd name="connsiteX9" fmla="*/ 25860 w 94910"/>
                <a:gd name="connsiteY9" fmla="*/ 149533 h 190439"/>
                <a:gd name="connsiteX10" fmla="*/ 64976 w 94910"/>
                <a:gd name="connsiteY10" fmla="*/ 190602 h 190439"/>
                <a:gd name="connsiteX11" fmla="*/ 94996 w 94910"/>
                <a:gd name="connsiteY11" fmla="*/ 149533 h 190439"/>
                <a:gd name="connsiteX12" fmla="*/ 94996 w 94910"/>
                <a:gd name="connsiteY12" fmla="*/ 132192 h 190439"/>
                <a:gd name="connsiteX13" fmla="*/ 87415 w 94910"/>
                <a:gd name="connsiteY13" fmla="*/ 132192 h 190439"/>
                <a:gd name="connsiteX14" fmla="*/ 87415 w 94910"/>
                <a:gd name="connsiteY14" fmla="*/ 148924 h 190439"/>
                <a:gd name="connsiteX15" fmla="*/ 67099 w 94910"/>
                <a:gd name="connsiteY15" fmla="*/ 182996 h 190439"/>
                <a:gd name="connsiteX16" fmla="*/ 46783 w 94910"/>
                <a:gd name="connsiteY16" fmla="*/ 150141 h 190439"/>
                <a:gd name="connsiteX17" fmla="*/ 46783 w 94910"/>
                <a:gd name="connsiteY17" fmla="*/ 65569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910" h="190439">
                  <a:moveTo>
                    <a:pt x="46783" y="65569"/>
                  </a:moveTo>
                  <a:lnTo>
                    <a:pt x="90144" y="65569"/>
                  </a:lnTo>
                  <a:lnTo>
                    <a:pt x="90144" y="56138"/>
                  </a:lnTo>
                  <a:lnTo>
                    <a:pt x="46783" y="56138"/>
                  </a:lnTo>
                  <a:lnTo>
                    <a:pt x="46783" y="163"/>
                  </a:lnTo>
                  <a:lnTo>
                    <a:pt x="39202" y="163"/>
                  </a:lnTo>
                  <a:cubicBezTo>
                    <a:pt x="38899" y="25108"/>
                    <a:pt x="29802" y="57660"/>
                    <a:pt x="85" y="58876"/>
                  </a:cubicBezTo>
                  <a:lnTo>
                    <a:pt x="85" y="65569"/>
                  </a:lnTo>
                  <a:lnTo>
                    <a:pt x="25860" y="65569"/>
                  </a:lnTo>
                  <a:lnTo>
                    <a:pt x="25860" y="149533"/>
                  </a:lnTo>
                  <a:cubicBezTo>
                    <a:pt x="25860" y="186951"/>
                    <a:pt x="54060" y="190602"/>
                    <a:pt x="64976" y="190602"/>
                  </a:cubicBezTo>
                  <a:cubicBezTo>
                    <a:pt x="86505" y="190602"/>
                    <a:pt x="94996" y="169003"/>
                    <a:pt x="94996" y="149533"/>
                  </a:cubicBezTo>
                  <a:lnTo>
                    <a:pt x="94996" y="132192"/>
                  </a:lnTo>
                  <a:lnTo>
                    <a:pt x="87415" y="132192"/>
                  </a:lnTo>
                  <a:lnTo>
                    <a:pt x="87415" y="148924"/>
                  </a:lnTo>
                  <a:cubicBezTo>
                    <a:pt x="87415" y="171436"/>
                    <a:pt x="78318" y="182996"/>
                    <a:pt x="67099" y="182996"/>
                  </a:cubicBezTo>
                  <a:cubicBezTo>
                    <a:pt x="46783" y="182996"/>
                    <a:pt x="46783" y="155313"/>
                    <a:pt x="46783" y="150141"/>
                  </a:cubicBezTo>
                  <a:lnTo>
                    <a:pt x="46783" y="6556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79">
              <a:extLst>
                <a:ext uri="{FF2B5EF4-FFF2-40B4-BE49-F238E27FC236}">
                  <a16:creationId xmlns:a16="http://schemas.microsoft.com/office/drawing/2014/main" id="{BEF8ABEB-3C28-B2ED-DE26-36864C5A0A89}"/>
                </a:ext>
              </a:extLst>
            </p:cNvPr>
            <p:cNvSpPr/>
            <p:nvPr>
              <p:custDataLst>
                <p:tags r:id="rId108"/>
              </p:custDataLst>
            </p:nvPr>
          </p:nvSpPr>
          <p:spPr>
            <a:xfrm>
              <a:off x="3513391" y="6354711"/>
              <a:ext cx="64890" cy="203520"/>
            </a:xfrm>
            <a:custGeom>
              <a:avLst/>
              <a:gdLst>
                <a:gd name="connsiteX0" fmla="*/ 43754 w 64890"/>
                <a:gd name="connsiteY0" fmla="*/ 69220 h 203520"/>
                <a:gd name="connsiteX1" fmla="*/ 1302 w 64890"/>
                <a:gd name="connsiteY1" fmla="*/ 72566 h 203520"/>
                <a:gd name="connsiteX2" fmla="*/ 1302 w 64890"/>
                <a:gd name="connsiteY2" fmla="*/ 81997 h 203520"/>
                <a:gd name="connsiteX3" fmla="*/ 23741 w 64890"/>
                <a:gd name="connsiteY3" fmla="*/ 98729 h 203520"/>
                <a:gd name="connsiteX4" fmla="*/ 23741 w 64890"/>
                <a:gd name="connsiteY4" fmla="*/ 180563 h 203520"/>
                <a:gd name="connsiteX5" fmla="*/ 89 w 64890"/>
                <a:gd name="connsiteY5" fmla="*/ 194252 h 203520"/>
                <a:gd name="connsiteX6" fmla="*/ 89 w 64890"/>
                <a:gd name="connsiteY6" fmla="*/ 203683 h 203520"/>
                <a:gd name="connsiteX7" fmla="*/ 33444 w 64890"/>
                <a:gd name="connsiteY7" fmla="*/ 202770 h 203520"/>
                <a:gd name="connsiteX8" fmla="*/ 64980 w 64890"/>
                <a:gd name="connsiteY8" fmla="*/ 203683 h 203520"/>
                <a:gd name="connsiteX9" fmla="*/ 64980 w 64890"/>
                <a:gd name="connsiteY9" fmla="*/ 194252 h 203520"/>
                <a:gd name="connsiteX10" fmla="*/ 43754 w 64890"/>
                <a:gd name="connsiteY10" fmla="*/ 180867 h 203520"/>
                <a:gd name="connsiteX11" fmla="*/ 43754 w 64890"/>
                <a:gd name="connsiteY11" fmla="*/ 69220 h 203520"/>
                <a:gd name="connsiteX12" fmla="*/ 44967 w 64890"/>
                <a:gd name="connsiteY12" fmla="*/ 16286 h 203520"/>
                <a:gd name="connsiteX13" fmla="*/ 28896 w 64890"/>
                <a:gd name="connsiteY13" fmla="*/ 163 h 203520"/>
                <a:gd name="connsiteX14" fmla="*/ 12825 w 64890"/>
                <a:gd name="connsiteY14" fmla="*/ 16286 h 203520"/>
                <a:gd name="connsiteX15" fmla="*/ 28896 w 64890"/>
                <a:gd name="connsiteY15" fmla="*/ 32410 h 203520"/>
                <a:gd name="connsiteX16" fmla="*/ 44967 w 64890"/>
                <a:gd name="connsiteY16" fmla="*/ 16286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90" h="203520">
                  <a:moveTo>
                    <a:pt x="43754" y="69220"/>
                  </a:moveTo>
                  <a:lnTo>
                    <a:pt x="1302" y="72566"/>
                  </a:lnTo>
                  <a:lnTo>
                    <a:pt x="1302" y="81997"/>
                  </a:lnTo>
                  <a:cubicBezTo>
                    <a:pt x="21012" y="81997"/>
                    <a:pt x="23741" y="83822"/>
                    <a:pt x="23741" y="98729"/>
                  </a:cubicBezTo>
                  <a:lnTo>
                    <a:pt x="23741" y="180563"/>
                  </a:lnTo>
                  <a:cubicBezTo>
                    <a:pt x="23741" y="194252"/>
                    <a:pt x="20406" y="194252"/>
                    <a:pt x="89" y="194252"/>
                  </a:cubicBezTo>
                  <a:lnTo>
                    <a:pt x="89" y="203683"/>
                  </a:lnTo>
                  <a:cubicBezTo>
                    <a:pt x="9793" y="203379"/>
                    <a:pt x="26167" y="202770"/>
                    <a:pt x="33444" y="202770"/>
                  </a:cubicBezTo>
                  <a:cubicBezTo>
                    <a:pt x="44057" y="202770"/>
                    <a:pt x="54670" y="203379"/>
                    <a:pt x="64980" y="203683"/>
                  </a:cubicBezTo>
                  <a:lnTo>
                    <a:pt x="64980" y="194252"/>
                  </a:lnTo>
                  <a:cubicBezTo>
                    <a:pt x="44967" y="194252"/>
                    <a:pt x="43754" y="192731"/>
                    <a:pt x="43754" y="180867"/>
                  </a:cubicBezTo>
                  <a:lnTo>
                    <a:pt x="43754" y="69220"/>
                  </a:lnTo>
                  <a:close/>
                  <a:moveTo>
                    <a:pt x="44967" y="16286"/>
                  </a:moveTo>
                  <a:cubicBezTo>
                    <a:pt x="44967" y="6551"/>
                    <a:pt x="37386" y="163"/>
                    <a:pt x="28896" y="163"/>
                  </a:cubicBezTo>
                  <a:cubicBezTo>
                    <a:pt x="19496" y="163"/>
                    <a:pt x="12825" y="8377"/>
                    <a:pt x="12825" y="16286"/>
                  </a:cubicBezTo>
                  <a:cubicBezTo>
                    <a:pt x="12825" y="24500"/>
                    <a:pt x="19496" y="32410"/>
                    <a:pt x="28896" y="32410"/>
                  </a:cubicBezTo>
                  <a:cubicBezTo>
                    <a:pt x="37386" y="32410"/>
                    <a:pt x="44967" y="26021"/>
                    <a:pt x="44967" y="1628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0">
              <a:extLst>
                <a:ext uri="{FF2B5EF4-FFF2-40B4-BE49-F238E27FC236}">
                  <a16:creationId xmlns:a16="http://schemas.microsoft.com/office/drawing/2014/main" id="{244E65C0-FD05-B2A5-0AD4-61F25361D496}"/>
                </a:ext>
              </a:extLst>
            </p:cNvPr>
            <p:cNvSpPr/>
            <p:nvPr>
              <p:custDataLst>
                <p:tags r:id="rId109"/>
              </p:custDataLst>
            </p:nvPr>
          </p:nvSpPr>
          <p:spPr>
            <a:xfrm>
              <a:off x="3597925" y="6421942"/>
              <a:ext cx="115529" cy="139635"/>
            </a:xfrm>
            <a:custGeom>
              <a:avLst/>
              <a:gdLst>
                <a:gd name="connsiteX0" fmla="*/ 25260 w 115529"/>
                <a:gd name="connsiteY0" fmla="*/ 70132 h 139635"/>
                <a:gd name="connsiteX1" fmla="*/ 66196 w 115529"/>
                <a:gd name="connsiteY1" fmla="*/ 7768 h 139635"/>
                <a:gd name="connsiteX2" fmla="*/ 98641 w 115529"/>
                <a:gd name="connsiteY2" fmla="*/ 19024 h 139635"/>
                <a:gd name="connsiteX3" fmla="*/ 84389 w 115529"/>
                <a:gd name="connsiteY3" fmla="*/ 33018 h 139635"/>
                <a:gd name="connsiteX4" fmla="*/ 98338 w 115529"/>
                <a:gd name="connsiteY4" fmla="*/ 47012 h 139635"/>
                <a:gd name="connsiteX5" fmla="*/ 112286 w 115529"/>
                <a:gd name="connsiteY5" fmla="*/ 32714 h 139635"/>
                <a:gd name="connsiteX6" fmla="*/ 65893 w 115529"/>
                <a:gd name="connsiteY6" fmla="*/ 163 h 139635"/>
                <a:gd name="connsiteX7" fmla="*/ 92 w 115529"/>
                <a:gd name="connsiteY7" fmla="*/ 70741 h 139635"/>
                <a:gd name="connsiteX8" fmla="*/ 65286 w 115529"/>
                <a:gd name="connsiteY8" fmla="*/ 139798 h 139635"/>
                <a:gd name="connsiteX9" fmla="*/ 115622 w 115529"/>
                <a:gd name="connsiteY9" fmla="*/ 100250 h 139635"/>
                <a:gd name="connsiteX10" fmla="*/ 111680 w 115529"/>
                <a:gd name="connsiteY10" fmla="*/ 97208 h 139635"/>
                <a:gd name="connsiteX11" fmla="*/ 107738 w 115529"/>
                <a:gd name="connsiteY11" fmla="*/ 100250 h 139635"/>
                <a:gd name="connsiteX12" fmla="*/ 68015 w 115529"/>
                <a:gd name="connsiteY12" fmla="*/ 132192 h 139635"/>
                <a:gd name="connsiteX13" fmla="*/ 25260 w 115529"/>
                <a:gd name="connsiteY13" fmla="*/ 70132 h 13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529" h="139635">
                  <a:moveTo>
                    <a:pt x="25260" y="70132"/>
                  </a:moveTo>
                  <a:cubicBezTo>
                    <a:pt x="25260" y="20545"/>
                    <a:pt x="50125" y="7768"/>
                    <a:pt x="66196" y="7768"/>
                  </a:cubicBezTo>
                  <a:cubicBezTo>
                    <a:pt x="68925" y="7768"/>
                    <a:pt x="88028" y="8072"/>
                    <a:pt x="98641" y="19024"/>
                  </a:cubicBezTo>
                  <a:cubicBezTo>
                    <a:pt x="86209" y="19937"/>
                    <a:pt x="84389" y="29063"/>
                    <a:pt x="84389" y="33018"/>
                  </a:cubicBezTo>
                  <a:cubicBezTo>
                    <a:pt x="84389" y="40928"/>
                    <a:pt x="89848" y="47012"/>
                    <a:pt x="98338" y="47012"/>
                  </a:cubicBezTo>
                  <a:cubicBezTo>
                    <a:pt x="106222" y="47012"/>
                    <a:pt x="112286" y="41840"/>
                    <a:pt x="112286" y="32714"/>
                  </a:cubicBezTo>
                  <a:cubicBezTo>
                    <a:pt x="112286" y="12027"/>
                    <a:pt x="89241" y="163"/>
                    <a:pt x="65893" y="163"/>
                  </a:cubicBezTo>
                  <a:cubicBezTo>
                    <a:pt x="27989" y="163"/>
                    <a:pt x="92" y="33018"/>
                    <a:pt x="92" y="70741"/>
                  </a:cubicBezTo>
                  <a:cubicBezTo>
                    <a:pt x="92" y="109680"/>
                    <a:pt x="30112" y="139798"/>
                    <a:pt x="65286" y="139798"/>
                  </a:cubicBezTo>
                  <a:cubicBezTo>
                    <a:pt x="105919" y="139798"/>
                    <a:pt x="115622" y="103292"/>
                    <a:pt x="115622" y="100250"/>
                  </a:cubicBezTo>
                  <a:cubicBezTo>
                    <a:pt x="115622" y="97208"/>
                    <a:pt x="112590" y="97208"/>
                    <a:pt x="111680" y="97208"/>
                  </a:cubicBezTo>
                  <a:cubicBezTo>
                    <a:pt x="108951" y="97208"/>
                    <a:pt x="108344" y="98424"/>
                    <a:pt x="107738" y="100250"/>
                  </a:cubicBezTo>
                  <a:cubicBezTo>
                    <a:pt x="98944" y="128542"/>
                    <a:pt x="79235" y="132192"/>
                    <a:pt x="68015" y="132192"/>
                  </a:cubicBezTo>
                  <a:cubicBezTo>
                    <a:pt x="51944" y="132192"/>
                    <a:pt x="25260" y="119111"/>
                    <a:pt x="25260" y="70132"/>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81">
              <a:extLst>
                <a:ext uri="{FF2B5EF4-FFF2-40B4-BE49-F238E27FC236}">
                  <a16:creationId xmlns:a16="http://schemas.microsoft.com/office/drawing/2014/main" id="{58BF91AB-138B-9B53-ACAB-7FE1D22117B0}"/>
                </a:ext>
              </a:extLst>
            </p:cNvPr>
            <p:cNvSpPr/>
            <p:nvPr>
              <p:custDataLst>
                <p:tags r:id="rId110"/>
              </p:custDataLst>
            </p:nvPr>
          </p:nvSpPr>
          <p:spPr>
            <a:xfrm>
              <a:off x="3748461" y="6427114"/>
              <a:ext cx="32142" cy="131116"/>
            </a:xfrm>
            <a:custGeom>
              <a:avLst/>
              <a:gdLst>
                <a:gd name="connsiteX0" fmla="*/ 32239 w 32142"/>
                <a:gd name="connsiteY0" fmla="*/ 16286 h 131116"/>
                <a:gd name="connsiteX1" fmla="*/ 16168 w 32142"/>
                <a:gd name="connsiteY1" fmla="*/ 163 h 131116"/>
                <a:gd name="connsiteX2" fmla="*/ 97 w 32142"/>
                <a:gd name="connsiteY2" fmla="*/ 16286 h 131116"/>
                <a:gd name="connsiteX3" fmla="*/ 16168 w 32142"/>
                <a:gd name="connsiteY3" fmla="*/ 32410 h 131116"/>
                <a:gd name="connsiteX4" fmla="*/ 32239 w 32142"/>
                <a:gd name="connsiteY4" fmla="*/ 16286 h 131116"/>
                <a:gd name="connsiteX5" fmla="*/ 32239 w 32142"/>
                <a:gd name="connsiteY5" fmla="*/ 115156 h 131116"/>
                <a:gd name="connsiteX6" fmla="*/ 16168 w 32142"/>
                <a:gd name="connsiteY6" fmla="*/ 99033 h 131116"/>
                <a:gd name="connsiteX7" fmla="*/ 97 w 32142"/>
                <a:gd name="connsiteY7" fmla="*/ 115156 h 131116"/>
                <a:gd name="connsiteX8" fmla="*/ 16168 w 32142"/>
                <a:gd name="connsiteY8" fmla="*/ 131280 h 131116"/>
                <a:gd name="connsiteX9" fmla="*/ 32239 w 32142"/>
                <a:gd name="connsiteY9" fmla="*/ 115156 h 13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42" h="131116">
                  <a:moveTo>
                    <a:pt x="32239" y="16286"/>
                  </a:moveTo>
                  <a:cubicBezTo>
                    <a:pt x="32239" y="7464"/>
                    <a:pt x="24961" y="163"/>
                    <a:pt x="16168" y="163"/>
                  </a:cubicBezTo>
                  <a:cubicBezTo>
                    <a:pt x="7374" y="163"/>
                    <a:pt x="97" y="7464"/>
                    <a:pt x="97" y="16286"/>
                  </a:cubicBezTo>
                  <a:cubicBezTo>
                    <a:pt x="97" y="25108"/>
                    <a:pt x="7374" y="32410"/>
                    <a:pt x="16168" y="32410"/>
                  </a:cubicBezTo>
                  <a:cubicBezTo>
                    <a:pt x="24961" y="32410"/>
                    <a:pt x="32239" y="25108"/>
                    <a:pt x="32239" y="16286"/>
                  </a:cubicBezTo>
                  <a:close/>
                  <a:moveTo>
                    <a:pt x="32239" y="115156"/>
                  </a:moveTo>
                  <a:cubicBezTo>
                    <a:pt x="32239" y="106334"/>
                    <a:pt x="24961" y="99033"/>
                    <a:pt x="16168" y="99033"/>
                  </a:cubicBezTo>
                  <a:cubicBezTo>
                    <a:pt x="7374" y="99033"/>
                    <a:pt x="97" y="106334"/>
                    <a:pt x="97" y="115156"/>
                  </a:cubicBezTo>
                  <a:cubicBezTo>
                    <a:pt x="97" y="123979"/>
                    <a:pt x="7374" y="131280"/>
                    <a:pt x="16168" y="131280"/>
                  </a:cubicBezTo>
                  <a:cubicBezTo>
                    <a:pt x="24961" y="131280"/>
                    <a:pt x="32239" y="123979"/>
                    <a:pt x="32239" y="11515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82">
              <a:extLst>
                <a:ext uri="{FF2B5EF4-FFF2-40B4-BE49-F238E27FC236}">
                  <a16:creationId xmlns:a16="http://schemas.microsoft.com/office/drawing/2014/main" id="{8EDDF54F-B176-2421-E87E-16056D4C18AB}"/>
                </a:ext>
              </a:extLst>
            </p:cNvPr>
            <p:cNvSpPr/>
            <p:nvPr>
              <p:custDataLst>
                <p:tags r:id="rId111"/>
              </p:custDataLst>
            </p:nvPr>
          </p:nvSpPr>
          <p:spPr>
            <a:xfrm>
              <a:off x="4054989" y="6117114"/>
              <a:ext cx="149188" cy="729813"/>
            </a:xfrm>
            <a:custGeom>
              <a:avLst/>
              <a:gdLst>
                <a:gd name="connsiteX0" fmla="*/ 149293 w 149188"/>
                <a:gd name="connsiteY0" fmla="*/ 726920 h 729813"/>
                <a:gd name="connsiteX1" fmla="*/ 148081 w 149188"/>
                <a:gd name="connsiteY1" fmla="*/ 724182 h 729813"/>
                <a:gd name="connsiteX2" fmla="*/ 96229 w 149188"/>
                <a:gd name="connsiteY2" fmla="*/ 659688 h 729813"/>
                <a:gd name="connsiteX3" fmla="*/ 25273 w 149188"/>
                <a:gd name="connsiteY3" fmla="*/ 365208 h 729813"/>
                <a:gd name="connsiteX4" fmla="*/ 86222 w 149188"/>
                <a:gd name="connsiteY4" fmla="*/ 87154 h 729813"/>
                <a:gd name="connsiteX5" fmla="*/ 148384 w 149188"/>
                <a:gd name="connsiteY5" fmla="*/ 5625 h 729813"/>
                <a:gd name="connsiteX6" fmla="*/ 149293 w 149188"/>
                <a:gd name="connsiteY6" fmla="*/ 3191 h 729813"/>
                <a:gd name="connsiteX7" fmla="*/ 142926 w 149188"/>
                <a:gd name="connsiteY7" fmla="*/ 149 h 729813"/>
                <a:gd name="connsiteX8" fmla="*/ 133526 w 149188"/>
                <a:gd name="connsiteY8" fmla="*/ 4712 h 729813"/>
                <a:gd name="connsiteX9" fmla="*/ 105 w 149188"/>
                <a:gd name="connsiteY9" fmla="*/ 364903 h 729813"/>
                <a:gd name="connsiteX10" fmla="*/ 104416 w 149188"/>
                <a:gd name="connsiteY10" fmla="*/ 695890 h 729813"/>
                <a:gd name="connsiteX11" fmla="*/ 134435 w 149188"/>
                <a:gd name="connsiteY11" fmla="*/ 726312 h 729813"/>
                <a:gd name="connsiteX12" fmla="*/ 142926 w 149188"/>
                <a:gd name="connsiteY12" fmla="*/ 729962 h 729813"/>
                <a:gd name="connsiteX13" fmla="*/ 149293 w 149188"/>
                <a:gd name="connsiteY13" fmla="*/ 726920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293" y="726920"/>
                  </a:moveTo>
                  <a:cubicBezTo>
                    <a:pt x="149293" y="725703"/>
                    <a:pt x="148687" y="725095"/>
                    <a:pt x="148081" y="724182"/>
                  </a:cubicBezTo>
                  <a:cubicBezTo>
                    <a:pt x="136861" y="712926"/>
                    <a:pt x="116545" y="692544"/>
                    <a:pt x="96229" y="659688"/>
                  </a:cubicBezTo>
                  <a:cubicBezTo>
                    <a:pt x="47409" y="581201"/>
                    <a:pt x="25273" y="482331"/>
                    <a:pt x="25273" y="365208"/>
                  </a:cubicBezTo>
                  <a:cubicBezTo>
                    <a:pt x="25273" y="283374"/>
                    <a:pt x="36189" y="177811"/>
                    <a:pt x="86222" y="87154"/>
                  </a:cubicBezTo>
                  <a:cubicBezTo>
                    <a:pt x="110177" y="43956"/>
                    <a:pt x="135042" y="19010"/>
                    <a:pt x="148384" y="5625"/>
                  </a:cubicBezTo>
                  <a:cubicBezTo>
                    <a:pt x="149293" y="4712"/>
                    <a:pt x="149293" y="4104"/>
                    <a:pt x="149293" y="3191"/>
                  </a:cubicBezTo>
                  <a:cubicBezTo>
                    <a:pt x="149293" y="149"/>
                    <a:pt x="147171" y="149"/>
                    <a:pt x="142926" y="149"/>
                  </a:cubicBezTo>
                  <a:cubicBezTo>
                    <a:pt x="138680" y="149"/>
                    <a:pt x="138074" y="149"/>
                    <a:pt x="133526" y="4712"/>
                  </a:cubicBezTo>
                  <a:cubicBezTo>
                    <a:pt x="31944" y="97498"/>
                    <a:pt x="105" y="236829"/>
                    <a:pt x="105" y="364903"/>
                  </a:cubicBezTo>
                  <a:cubicBezTo>
                    <a:pt x="105" y="484460"/>
                    <a:pt x="27396" y="604930"/>
                    <a:pt x="104416" y="695890"/>
                  </a:cubicBezTo>
                  <a:cubicBezTo>
                    <a:pt x="110480" y="702887"/>
                    <a:pt x="122003" y="715360"/>
                    <a:pt x="134435" y="726312"/>
                  </a:cubicBezTo>
                  <a:cubicBezTo>
                    <a:pt x="138074" y="729962"/>
                    <a:pt x="138680" y="729962"/>
                    <a:pt x="142926" y="729962"/>
                  </a:cubicBezTo>
                  <a:cubicBezTo>
                    <a:pt x="147171" y="729962"/>
                    <a:pt x="149293" y="729962"/>
                    <a:pt x="149293" y="72692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83">
              <a:extLst>
                <a:ext uri="{FF2B5EF4-FFF2-40B4-BE49-F238E27FC236}">
                  <a16:creationId xmlns:a16="http://schemas.microsoft.com/office/drawing/2014/main" id="{1D93B311-5861-FD47-9FB4-A5E0B302B3B5}"/>
                </a:ext>
              </a:extLst>
            </p:cNvPr>
            <p:cNvSpPr/>
            <p:nvPr>
              <p:custDataLst>
                <p:tags r:id="rId112"/>
              </p:custDataLst>
            </p:nvPr>
          </p:nvSpPr>
          <p:spPr>
            <a:xfrm>
              <a:off x="4261825" y="6141301"/>
              <a:ext cx="149491" cy="214472"/>
            </a:xfrm>
            <a:custGeom>
              <a:avLst/>
              <a:gdLst>
                <a:gd name="connsiteX0" fmla="*/ 105031 w 149491"/>
                <a:gd name="connsiteY0" fmla="*/ 194550 h 214472"/>
                <a:gd name="connsiteX1" fmla="*/ 105031 w 149491"/>
                <a:gd name="connsiteY1" fmla="*/ 214628 h 214472"/>
                <a:gd name="connsiteX2" fmla="*/ 149605 w 149491"/>
                <a:gd name="connsiteY2" fmla="*/ 211282 h 214472"/>
                <a:gd name="connsiteX3" fmla="*/ 149605 w 149491"/>
                <a:gd name="connsiteY3" fmla="*/ 201851 h 214472"/>
                <a:gd name="connsiteX4" fmla="*/ 125953 w 149491"/>
                <a:gd name="connsiteY4" fmla="*/ 184815 h 214472"/>
                <a:gd name="connsiteX5" fmla="*/ 125953 w 149491"/>
                <a:gd name="connsiteY5" fmla="*/ 156 h 214472"/>
                <a:gd name="connsiteX6" fmla="*/ 82289 w 149491"/>
                <a:gd name="connsiteY6" fmla="*/ 3502 h 214472"/>
                <a:gd name="connsiteX7" fmla="*/ 82289 w 149491"/>
                <a:gd name="connsiteY7" fmla="*/ 12933 h 214472"/>
                <a:gd name="connsiteX8" fmla="*/ 105940 w 149491"/>
                <a:gd name="connsiteY8" fmla="*/ 29969 h 214472"/>
                <a:gd name="connsiteX9" fmla="*/ 105940 w 149491"/>
                <a:gd name="connsiteY9" fmla="*/ 95680 h 214472"/>
                <a:gd name="connsiteX10" fmla="*/ 67734 w 149491"/>
                <a:gd name="connsiteY10" fmla="*/ 76818 h 214472"/>
                <a:gd name="connsiteX11" fmla="*/ 114 w 149491"/>
                <a:gd name="connsiteY11" fmla="*/ 145875 h 214472"/>
                <a:gd name="connsiteX12" fmla="*/ 64398 w 149491"/>
                <a:gd name="connsiteY12" fmla="*/ 214628 h 214472"/>
                <a:gd name="connsiteX13" fmla="*/ 105031 w 149491"/>
                <a:gd name="connsiteY13" fmla="*/ 194550 h 214472"/>
                <a:gd name="connsiteX14" fmla="*/ 105031 w 149491"/>
                <a:gd name="connsiteY14" fmla="*/ 113020 h 214472"/>
                <a:gd name="connsiteX15" fmla="*/ 105031 w 149491"/>
                <a:gd name="connsiteY15" fmla="*/ 175384 h 214472"/>
                <a:gd name="connsiteX16" fmla="*/ 101695 w 149491"/>
                <a:gd name="connsiteY16" fmla="*/ 186640 h 214472"/>
                <a:gd name="connsiteX17" fmla="*/ 65914 w 149491"/>
                <a:gd name="connsiteY17" fmla="*/ 207935 h 214472"/>
                <a:gd name="connsiteX18" fmla="*/ 34075 w 149491"/>
                <a:gd name="connsiteY18" fmla="*/ 188466 h 214472"/>
                <a:gd name="connsiteX19" fmla="*/ 25282 w 149491"/>
                <a:gd name="connsiteY19" fmla="*/ 146180 h 214472"/>
                <a:gd name="connsiteX20" fmla="*/ 34682 w 149491"/>
                <a:gd name="connsiteY20" fmla="*/ 102981 h 214472"/>
                <a:gd name="connsiteX21" fmla="*/ 68947 w 149491"/>
                <a:gd name="connsiteY21" fmla="*/ 83511 h 214472"/>
                <a:gd name="connsiteX22" fmla="*/ 101695 w 149491"/>
                <a:gd name="connsiteY22" fmla="*/ 101764 h 214472"/>
                <a:gd name="connsiteX23" fmla="*/ 105031 w 149491"/>
                <a:gd name="connsiteY23" fmla="*/ 113020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31" y="194550"/>
                  </a:moveTo>
                  <a:lnTo>
                    <a:pt x="105031" y="214628"/>
                  </a:lnTo>
                  <a:lnTo>
                    <a:pt x="149605" y="211282"/>
                  </a:lnTo>
                  <a:lnTo>
                    <a:pt x="149605" y="201851"/>
                  </a:lnTo>
                  <a:cubicBezTo>
                    <a:pt x="128379" y="201851"/>
                    <a:pt x="125953" y="199722"/>
                    <a:pt x="125953" y="184815"/>
                  </a:cubicBezTo>
                  <a:lnTo>
                    <a:pt x="125953" y="156"/>
                  </a:lnTo>
                  <a:lnTo>
                    <a:pt x="82289" y="3502"/>
                  </a:lnTo>
                  <a:lnTo>
                    <a:pt x="82289" y="12933"/>
                  </a:lnTo>
                  <a:cubicBezTo>
                    <a:pt x="103515" y="12933"/>
                    <a:pt x="105940" y="15063"/>
                    <a:pt x="105940" y="29969"/>
                  </a:cubicBezTo>
                  <a:lnTo>
                    <a:pt x="105940" y="95680"/>
                  </a:lnTo>
                  <a:cubicBezTo>
                    <a:pt x="97147" y="84728"/>
                    <a:pt x="84108" y="76818"/>
                    <a:pt x="67734" y="76818"/>
                  </a:cubicBezTo>
                  <a:cubicBezTo>
                    <a:pt x="31953" y="76818"/>
                    <a:pt x="114" y="106632"/>
                    <a:pt x="114" y="145875"/>
                  </a:cubicBezTo>
                  <a:cubicBezTo>
                    <a:pt x="114" y="184511"/>
                    <a:pt x="29830" y="214628"/>
                    <a:pt x="64398" y="214628"/>
                  </a:cubicBezTo>
                  <a:cubicBezTo>
                    <a:pt x="83805" y="214628"/>
                    <a:pt x="97450" y="204285"/>
                    <a:pt x="105031" y="194550"/>
                  </a:cubicBezTo>
                  <a:close/>
                  <a:moveTo>
                    <a:pt x="105031" y="113020"/>
                  </a:moveTo>
                  <a:lnTo>
                    <a:pt x="105031" y="175384"/>
                  </a:lnTo>
                  <a:cubicBezTo>
                    <a:pt x="105031" y="180860"/>
                    <a:pt x="105031" y="181469"/>
                    <a:pt x="101695" y="186640"/>
                  </a:cubicBezTo>
                  <a:cubicBezTo>
                    <a:pt x="92598" y="201243"/>
                    <a:pt x="78953" y="207935"/>
                    <a:pt x="65914" y="207935"/>
                  </a:cubicBezTo>
                  <a:cubicBezTo>
                    <a:pt x="52269" y="207935"/>
                    <a:pt x="41353" y="200026"/>
                    <a:pt x="34075" y="188466"/>
                  </a:cubicBezTo>
                  <a:cubicBezTo>
                    <a:pt x="26191" y="175993"/>
                    <a:pt x="25282" y="158652"/>
                    <a:pt x="25282" y="146180"/>
                  </a:cubicBezTo>
                  <a:cubicBezTo>
                    <a:pt x="25282" y="134924"/>
                    <a:pt x="25888" y="116671"/>
                    <a:pt x="34682" y="102981"/>
                  </a:cubicBezTo>
                  <a:cubicBezTo>
                    <a:pt x="41050" y="93550"/>
                    <a:pt x="52572" y="83511"/>
                    <a:pt x="68947" y="83511"/>
                  </a:cubicBezTo>
                  <a:cubicBezTo>
                    <a:pt x="79560" y="83511"/>
                    <a:pt x="92295" y="88074"/>
                    <a:pt x="101695" y="101764"/>
                  </a:cubicBezTo>
                  <a:cubicBezTo>
                    <a:pt x="105031" y="106936"/>
                    <a:pt x="105031" y="107544"/>
                    <a:pt x="105031" y="11302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184">
              <a:extLst>
                <a:ext uri="{FF2B5EF4-FFF2-40B4-BE49-F238E27FC236}">
                  <a16:creationId xmlns:a16="http://schemas.microsoft.com/office/drawing/2014/main" id="{DA6C5DBB-74E8-7B54-0408-99163832F821}"/>
                </a:ext>
              </a:extLst>
            </p:cNvPr>
            <p:cNvSpPr/>
            <p:nvPr>
              <p:custDataLst>
                <p:tags r:id="rId113"/>
              </p:custDataLst>
            </p:nvPr>
          </p:nvSpPr>
          <p:spPr>
            <a:xfrm>
              <a:off x="4436046" y="6137955"/>
              <a:ext cx="151310" cy="276836"/>
            </a:xfrm>
            <a:custGeom>
              <a:avLst/>
              <a:gdLst>
                <a:gd name="connsiteX0" fmla="*/ 95333 w 151310"/>
                <a:gd name="connsiteY0" fmla="*/ 92942 h 276836"/>
                <a:gd name="connsiteX1" fmla="*/ 121411 w 151310"/>
                <a:gd name="connsiteY1" fmla="*/ 92942 h 276836"/>
                <a:gd name="connsiteX2" fmla="*/ 130507 w 151310"/>
                <a:gd name="connsiteY2" fmla="*/ 86858 h 276836"/>
                <a:gd name="connsiteX3" fmla="*/ 122320 w 151310"/>
                <a:gd name="connsiteY3" fmla="*/ 83511 h 276836"/>
                <a:gd name="connsiteX4" fmla="*/ 97152 w 151310"/>
                <a:gd name="connsiteY4" fmla="*/ 83511 h 276836"/>
                <a:gd name="connsiteX5" fmla="*/ 103520 w 151310"/>
                <a:gd name="connsiteY5" fmla="*/ 48831 h 276836"/>
                <a:gd name="connsiteX6" fmla="*/ 110798 w 151310"/>
                <a:gd name="connsiteY6" fmla="*/ 17192 h 276836"/>
                <a:gd name="connsiteX7" fmla="*/ 125049 w 151310"/>
                <a:gd name="connsiteY7" fmla="*/ 6849 h 276836"/>
                <a:gd name="connsiteX8" fmla="*/ 139907 w 151310"/>
                <a:gd name="connsiteY8" fmla="*/ 12325 h 276836"/>
                <a:gd name="connsiteX9" fmla="*/ 123533 w 151310"/>
                <a:gd name="connsiteY9" fmla="*/ 28752 h 276836"/>
                <a:gd name="connsiteX10" fmla="*/ 134753 w 151310"/>
                <a:gd name="connsiteY10" fmla="*/ 39400 h 276836"/>
                <a:gd name="connsiteX11" fmla="*/ 151430 w 151310"/>
                <a:gd name="connsiteY11" fmla="*/ 21147 h 276836"/>
                <a:gd name="connsiteX12" fmla="*/ 125049 w 151310"/>
                <a:gd name="connsiteY12" fmla="*/ 156 h 276836"/>
                <a:gd name="connsiteX13" fmla="*/ 86539 w 151310"/>
                <a:gd name="connsiteY13" fmla="*/ 35749 h 276836"/>
                <a:gd name="connsiteX14" fmla="*/ 76533 w 151310"/>
                <a:gd name="connsiteY14" fmla="*/ 83511 h 276836"/>
                <a:gd name="connsiteX15" fmla="*/ 55610 w 151310"/>
                <a:gd name="connsiteY15" fmla="*/ 83511 h 276836"/>
                <a:gd name="connsiteX16" fmla="*/ 46513 w 151310"/>
                <a:gd name="connsiteY16" fmla="*/ 89291 h 276836"/>
                <a:gd name="connsiteX17" fmla="*/ 55004 w 151310"/>
                <a:gd name="connsiteY17" fmla="*/ 92942 h 276836"/>
                <a:gd name="connsiteX18" fmla="*/ 75017 w 151310"/>
                <a:gd name="connsiteY18" fmla="*/ 92942 h 276836"/>
                <a:gd name="connsiteX19" fmla="*/ 52275 w 151310"/>
                <a:gd name="connsiteY19" fmla="*/ 213107 h 276836"/>
                <a:gd name="connsiteX20" fmla="*/ 25894 w 151310"/>
                <a:gd name="connsiteY20" fmla="*/ 270300 h 276836"/>
                <a:gd name="connsiteX21" fmla="*/ 11339 w 151310"/>
                <a:gd name="connsiteY21" fmla="*/ 264824 h 276836"/>
                <a:gd name="connsiteX22" fmla="*/ 28016 w 151310"/>
                <a:gd name="connsiteY22" fmla="*/ 248396 h 276836"/>
                <a:gd name="connsiteX23" fmla="*/ 16797 w 151310"/>
                <a:gd name="connsiteY23" fmla="*/ 237749 h 276836"/>
                <a:gd name="connsiteX24" fmla="*/ 119 w 151310"/>
                <a:gd name="connsiteY24" fmla="*/ 256001 h 276836"/>
                <a:gd name="connsiteX25" fmla="*/ 25894 w 151310"/>
                <a:gd name="connsiteY25" fmla="*/ 276992 h 276836"/>
                <a:gd name="connsiteX26" fmla="*/ 60159 w 151310"/>
                <a:gd name="connsiteY26" fmla="*/ 247483 h 276836"/>
                <a:gd name="connsiteX27" fmla="*/ 77139 w 151310"/>
                <a:gd name="connsiteY27" fmla="*/ 189378 h 276836"/>
                <a:gd name="connsiteX28" fmla="*/ 95333 w 151310"/>
                <a:gd name="connsiteY28" fmla="*/ 92942 h 2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10" h="276836">
                  <a:moveTo>
                    <a:pt x="95333" y="92942"/>
                  </a:moveTo>
                  <a:lnTo>
                    <a:pt x="121411" y="92942"/>
                  </a:lnTo>
                  <a:cubicBezTo>
                    <a:pt x="127475" y="92942"/>
                    <a:pt x="130507" y="92942"/>
                    <a:pt x="130507" y="86858"/>
                  </a:cubicBezTo>
                  <a:cubicBezTo>
                    <a:pt x="130507" y="83511"/>
                    <a:pt x="127475" y="83511"/>
                    <a:pt x="122320" y="83511"/>
                  </a:cubicBezTo>
                  <a:lnTo>
                    <a:pt x="97152" y="83511"/>
                  </a:lnTo>
                  <a:lnTo>
                    <a:pt x="103520" y="48831"/>
                  </a:lnTo>
                  <a:cubicBezTo>
                    <a:pt x="104733" y="42442"/>
                    <a:pt x="108978" y="20843"/>
                    <a:pt x="110798" y="17192"/>
                  </a:cubicBezTo>
                  <a:cubicBezTo>
                    <a:pt x="113527" y="11412"/>
                    <a:pt x="118681" y="6849"/>
                    <a:pt x="125049" y="6849"/>
                  </a:cubicBezTo>
                  <a:cubicBezTo>
                    <a:pt x="126262" y="6849"/>
                    <a:pt x="134146" y="6849"/>
                    <a:pt x="139907" y="12325"/>
                  </a:cubicBezTo>
                  <a:cubicBezTo>
                    <a:pt x="126565" y="13542"/>
                    <a:pt x="123533" y="24189"/>
                    <a:pt x="123533" y="28752"/>
                  </a:cubicBezTo>
                  <a:cubicBezTo>
                    <a:pt x="123533" y="35749"/>
                    <a:pt x="128991" y="39400"/>
                    <a:pt x="134753" y="39400"/>
                  </a:cubicBezTo>
                  <a:cubicBezTo>
                    <a:pt x="142637" y="39400"/>
                    <a:pt x="151430" y="32707"/>
                    <a:pt x="151430" y="21147"/>
                  </a:cubicBezTo>
                  <a:cubicBezTo>
                    <a:pt x="151430" y="7153"/>
                    <a:pt x="137482" y="156"/>
                    <a:pt x="125049" y="156"/>
                  </a:cubicBezTo>
                  <a:cubicBezTo>
                    <a:pt x="114740" y="156"/>
                    <a:pt x="95636" y="5632"/>
                    <a:pt x="86539" y="35749"/>
                  </a:cubicBezTo>
                  <a:cubicBezTo>
                    <a:pt x="84720" y="42138"/>
                    <a:pt x="83810" y="45180"/>
                    <a:pt x="76533" y="83511"/>
                  </a:cubicBezTo>
                  <a:lnTo>
                    <a:pt x="55610" y="83511"/>
                  </a:lnTo>
                  <a:cubicBezTo>
                    <a:pt x="49849" y="83511"/>
                    <a:pt x="46513" y="83511"/>
                    <a:pt x="46513" y="89291"/>
                  </a:cubicBezTo>
                  <a:cubicBezTo>
                    <a:pt x="46513" y="92942"/>
                    <a:pt x="49242" y="92942"/>
                    <a:pt x="55004" y="92942"/>
                  </a:cubicBezTo>
                  <a:lnTo>
                    <a:pt x="75017" y="92942"/>
                  </a:lnTo>
                  <a:lnTo>
                    <a:pt x="52275" y="213107"/>
                  </a:lnTo>
                  <a:cubicBezTo>
                    <a:pt x="46817" y="242616"/>
                    <a:pt x="41662" y="270300"/>
                    <a:pt x="25894" y="270300"/>
                  </a:cubicBezTo>
                  <a:cubicBezTo>
                    <a:pt x="24681" y="270300"/>
                    <a:pt x="17100" y="270300"/>
                    <a:pt x="11339" y="264824"/>
                  </a:cubicBezTo>
                  <a:cubicBezTo>
                    <a:pt x="25287" y="263911"/>
                    <a:pt x="28016" y="252959"/>
                    <a:pt x="28016" y="248396"/>
                  </a:cubicBezTo>
                  <a:cubicBezTo>
                    <a:pt x="28016" y="241399"/>
                    <a:pt x="22558" y="237749"/>
                    <a:pt x="16797" y="237749"/>
                  </a:cubicBezTo>
                  <a:cubicBezTo>
                    <a:pt x="8913" y="237749"/>
                    <a:pt x="119" y="244441"/>
                    <a:pt x="119" y="256001"/>
                  </a:cubicBezTo>
                  <a:cubicBezTo>
                    <a:pt x="119" y="269691"/>
                    <a:pt x="13461" y="276992"/>
                    <a:pt x="25894" y="276992"/>
                  </a:cubicBezTo>
                  <a:cubicBezTo>
                    <a:pt x="42571" y="276992"/>
                    <a:pt x="54700" y="259044"/>
                    <a:pt x="60159" y="247483"/>
                  </a:cubicBezTo>
                  <a:cubicBezTo>
                    <a:pt x="69862" y="228318"/>
                    <a:pt x="76836" y="191508"/>
                    <a:pt x="77139" y="189378"/>
                  </a:cubicBezTo>
                  <a:lnTo>
                    <a:pt x="95333" y="92942"/>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185">
              <a:extLst>
                <a:ext uri="{FF2B5EF4-FFF2-40B4-BE49-F238E27FC236}">
                  <a16:creationId xmlns:a16="http://schemas.microsoft.com/office/drawing/2014/main" id="{B98B70FB-89B9-3328-0E34-47727500C965}"/>
                </a:ext>
              </a:extLst>
            </p:cNvPr>
            <p:cNvSpPr/>
            <p:nvPr>
              <p:custDataLst>
                <p:tags r:id="rId114"/>
              </p:custDataLst>
            </p:nvPr>
          </p:nvSpPr>
          <p:spPr>
            <a:xfrm>
              <a:off x="4251515" y="6476093"/>
              <a:ext cx="349555" cy="12167"/>
            </a:xfrm>
            <a:custGeom>
              <a:avLst/>
              <a:gdLst>
                <a:gd name="connsiteX0" fmla="*/ 0 w 349555"/>
                <a:gd name="connsiteY0" fmla="*/ 0 h 12167"/>
                <a:gd name="connsiteX1" fmla="*/ 349556 w 349555"/>
                <a:gd name="connsiteY1" fmla="*/ 0 h 12167"/>
                <a:gd name="connsiteX2" fmla="*/ 349556 w 349555"/>
                <a:gd name="connsiteY2" fmla="*/ 12168 h 12167"/>
                <a:gd name="connsiteX3" fmla="*/ 0 w 349555"/>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49555" h="12167">
                  <a:moveTo>
                    <a:pt x="0" y="0"/>
                  </a:moveTo>
                  <a:lnTo>
                    <a:pt x="349556" y="0"/>
                  </a:lnTo>
                  <a:lnTo>
                    <a:pt x="349556"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186">
              <a:extLst>
                <a:ext uri="{FF2B5EF4-FFF2-40B4-BE49-F238E27FC236}">
                  <a16:creationId xmlns:a16="http://schemas.microsoft.com/office/drawing/2014/main" id="{4D1CF23E-82BC-8101-20CA-DD466389E622}"/>
                </a:ext>
              </a:extLst>
            </p:cNvPr>
            <p:cNvSpPr/>
            <p:nvPr>
              <p:custDataLst>
                <p:tags r:id="rId115"/>
              </p:custDataLst>
            </p:nvPr>
          </p:nvSpPr>
          <p:spPr>
            <a:xfrm>
              <a:off x="4297623" y="6555782"/>
              <a:ext cx="149491" cy="214472"/>
            </a:xfrm>
            <a:custGeom>
              <a:avLst/>
              <a:gdLst>
                <a:gd name="connsiteX0" fmla="*/ 105032 w 149491"/>
                <a:gd name="connsiteY0" fmla="*/ 194563 h 214472"/>
                <a:gd name="connsiteX1" fmla="*/ 105032 w 149491"/>
                <a:gd name="connsiteY1" fmla="*/ 214642 h 214472"/>
                <a:gd name="connsiteX2" fmla="*/ 149606 w 149491"/>
                <a:gd name="connsiteY2" fmla="*/ 211295 h 214472"/>
                <a:gd name="connsiteX3" fmla="*/ 149606 w 149491"/>
                <a:gd name="connsiteY3" fmla="*/ 201865 h 214472"/>
                <a:gd name="connsiteX4" fmla="*/ 125955 w 149491"/>
                <a:gd name="connsiteY4" fmla="*/ 184829 h 214472"/>
                <a:gd name="connsiteX5" fmla="*/ 125955 w 149491"/>
                <a:gd name="connsiteY5" fmla="*/ 170 h 214472"/>
                <a:gd name="connsiteX6" fmla="*/ 82290 w 149491"/>
                <a:gd name="connsiteY6" fmla="*/ 3516 h 214472"/>
                <a:gd name="connsiteX7" fmla="*/ 82290 w 149491"/>
                <a:gd name="connsiteY7" fmla="*/ 12947 h 214472"/>
                <a:gd name="connsiteX8" fmla="*/ 105942 w 149491"/>
                <a:gd name="connsiteY8" fmla="*/ 29983 h 214472"/>
                <a:gd name="connsiteX9" fmla="*/ 105942 w 149491"/>
                <a:gd name="connsiteY9" fmla="*/ 95693 h 214472"/>
                <a:gd name="connsiteX10" fmla="*/ 67735 w 149491"/>
                <a:gd name="connsiteY10" fmla="*/ 76832 h 214472"/>
                <a:gd name="connsiteX11" fmla="*/ 115 w 149491"/>
                <a:gd name="connsiteY11" fmla="*/ 145889 h 214472"/>
                <a:gd name="connsiteX12" fmla="*/ 64399 w 149491"/>
                <a:gd name="connsiteY12" fmla="*/ 214642 h 214472"/>
                <a:gd name="connsiteX13" fmla="*/ 105032 w 149491"/>
                <a:gd name="connsiteY13" fmla="*/ 194563 h 214472"/>
                <a:gd name="connsiteX14" fmla="*/ 105032 w 149491"/>
                <a:gd name="connsiteY14" fmla="*/ 113034 h 214472"/>
                <a:gd name="connsiteX15" fmla="*/ 105032 w 149491"/>
                <a:gd name="connsiteY15" fmla="*/ 175398 h 214472"/>
                <a:gd name="connsiteX16" fmla="*/ 101696 w 149491"/>
                <a:gd name="connsiteY16" fmla="*/ 186654 h 214472"/>
                <a:gd name="connsiteX17" fmla="*/ 65916 w 149491"/>
                <a:gd name="connsiteY17" fmla="*/ 207949 h 214472"/>
                <a:gd name="connsiteX18" fmla="*/ 34077 w 149491"/>
                <a:gd name="connsiteY18" fmla="*/ 188479 h 214472"/>
                <a:gd name="connsiteX19" fmla="*/ 25283 w 149491"/>
                <a:gd name="connsiteY19" fmla="*/ 146193 h 214472"/>
                <a:gd name="connsiteX20" fmla="*/ 34683 w 149491"/>
                <a:gd name="connsiteY20" fmla="*/ 102995 h 214472"/>
                <a:gd name="connsiteX21" fmla="*/ 68948 w 149491"/>
                <a:gd name="connsiteY21" fmla="*/ 83525 h 214472"/>
                <a:gd name="connsiteX22" fmla="*/ 101696 w 149491"/>
                <a:gd name="connsiteY22" fmla="*/ 101778 h 214472"/>
                <a:gd name="connsiteX23" fmla="*/ 105032 w 149491"/>
                <a:gd name="connsiteY23" fmla="*/ 113034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32" y="194563"/>
                  </a:moveTo>
                  <a:lnTo>
                    <a:pt x="105032" y="214642"/>
                  </a:lnTo>
                  <a:lnTo>
                    <a:pt x="149606" y="211295"/>
                  </a:lnTo>
                  <a:lnTo>
                    <a:pt x="149606" y="201865"/>
                  </a:lnTo>
                  <a:cubicBezTo>
                    <a:pt x="128380" y="201865"/>
                    <a:pt x="125955" y="199735"/>
                    <a:pt x="125955" y="184829"/>
                  </a:cubicBezTo>
                  <a:lnTo>
                    <a:pt x="125955" y="170"/>
                  </a:lnTo>
                  <a:lnTo>
                    <a:pt x="82290" y="3516"/>
                  </a:lnTo>
                  <a:lnTo>
                    <a:pt x="82290" y="12947"/>
                  </a:lnTo>
                  <a:cubicBezTo>
                    <a:pt x="103516" y="12947"/>
                    <a:pt x="105942" y="15076"/>
                    <a:pt x="105942" y="29983"/>
                  </a:cubicBezTo>
                  <a:lnTo>
                    <a:pt x="105942" y="95693"/>
                  </a:lnTo>
                  <a:cubicBezTo>
                    <a:pt x="97148" y="84742"/>
                    <a:pt x="84109" y="76832"/>
                    <a:pt x="67735" y="76832"/>
                  </a:cubicBezTo>
                  <a:cubicBezTo>
                    <a:pt x="31954" y="76832"/>
                    <a:pt x="115" y="106645"/>
                    <a:pt x="115" y="145889"/>
                  </a:cubicBezTo>
                  <a:cubicBezTo>
                    <a:pt x="115" y="184524"/>
                    <a:pt x="29831" y="214642"/>
                    <a:pt x="64399" y="214642"/>
                  </a:cubicBezTo>
                  <a:cubicBezTo>
                    <a:pt x="83806" y="214642"/>
                    <a:pt x="97451" y="204298"/>
                    <a:pt x="105032" y="194563"/>
                  </a:cubicBezTo>
                  <a:close/>
                  <a:moveTo>
                    <a:pt x="105032" y="113034"/>
                  </a:moveTo>
                  <a:lnTo>
                    <a:pt x="105032" y="175398"/>
                  </a:lnTo>
                  <a:cubicBezTo>
                    <a:pt x="105032" y="180874"/>
                    <a:pt x="105032" y="181482"/>
                    <a:pt x="101696" y="186654"/>
                  </a:cubicBezTo>
                  <a:cubicBezTo>
                    <a:pt x="92600" y="201256"/>
                    <a:pt x="78954" y="207949"/>
                    <a:pt x="65916" y="207949"/>
                  </a:cubicBezTo>
                  <a:cubicBezTo>
                    <a:pt x="52270" y="207949"/>
                    <a:pt x="41354" y="200039"/>
                    <a:pt x="34077" y="188479"/>
                  </a:cubicBezTo>
                  <a:cubicBezTo>
                    <a:pt x="26193" y="176006"/>
                    <a:pt x="25283" y="158666"/>
                    <a:pt x="25283" y="146193"/>
                  </a:cubicBezTo>
                  <a:cubicBezTo>
                    <a:pt x="25283" y="134937"/>
                    <a:pt x="25889" y="116684"/>
                    <a:pt x="34683" y="102995"/>
                  </a:cubicBezTo>
                  <a:cubicBezTo>
                    <a:pt x="41051" y="93564"/>
                    <a:pt x="52574" y="83525"/>
                    <a:pt x="68948" y="83525"/>
                  </a:cubicBezTo>
                  <a:cubicBezTo>
                    <a:pt x="79561" y="83525"/>
                    <a:pt x="92296" y="88088"/>
                    <a:pt x="101696" y="101778"/>
                  </a:cubicBezTo>
                  <a:cubicBezTo>
                    <a:pt x="105032" y="106949"/>
                    <a:pt x="105032" y="107558"/>
                    <a:pt x="105032" y="11303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187">
              <a:extLst>
                <a:ext uri="{FF2B5EF4-FFF2-40B4-BE49-F238E27FC236}">
                  <a16:creationId xmlns:a16="http://schemas.microsoft.com/office/drawing/2014/main" id="{01843627-BCB5-BA94-47CE-7815A728F273}"/>
                </a:ext>
              </a:extLst>
            </p:cNvPr>
            <p:cNvSpPr/>
            <p:nvPr>
              <p:custDataLst>
                <p:tags r:id="rId116"/>
              </p:custDataLst>
            </p:nvPr>
          </p:nvSpPr>
          <p:spPr>
            <a:xfrm>
              <a:off x="4462748" y="6576468"/>
              <a:ext cx="93090" cy="193785"/>
            </a:xfrm>
            <a:custGeom>
              <a:avLst/>
              <a:gdLst>
                <a:gd name="connsiteX0" fmla="*/ 55611 w 93090"/>
                <a:gd name="connsiteY0" fmla="*/ 68922 h 193785"/>
                <a:gd name="connsiteX1" fmla="*/ 84115 w 93090"/>
                <a:gd name="connsiteY1" fmla="*/ 68922 h 193785"/>
                <a:gd name="connsiteX2" fmla="*/ 93212 w 93090"/>
                <a:gd name="connsiteY2" fmla="*/ 62838 h 193785"/>
                <a:gd name="connsiteX3" fmla="*/ 84721 w 93090"/>
                <a:gd name="connsiteY3" fmla="*/ 59492 h 193785"/>
                <a:gd name="connsiteX4" fmla="*/ 58037 w 93090"/>
                <a:gd name="connsiteY4" fmla="*/ 59492 h 193785"/>
                <a:gd name="connsiteX5" fmla="*/ 70469 w 93090"/>
                <a:gd name="connsiteY5" fmla="*/ 8383 h 193785"/>
                <a:gd name="connsiteX6" fmla="*/ 61676 w 93090"/>
                <a:gd name="connsiteY6" fmla="*/ 170 h 193785"/>
                <a:gd name="connsiteX7" fmla="*/ 49547 w 93090"/>
                <a:gd name="connsiteY7" fmla="*/ 11121 h 193785"/>
                <a:gd name="connsiteX8" fmla="*/ 37721 w 93090"/>
                <a:gd name="connsiteY8" fmla="*/ 59492 h 193785"/>
                <a:gd name="connsiteX9" fmla="*/ 9217 w 93090"/>
                <a:gd name="connsiteY9" fmla="*/ 59492 h 193785"/>
                <a:gd name="connsiteX10" fmla="*/ 121 w 93090"/>
                <a:gd name="connsiteY10" fmla="*/ 65272 h 193785"/>
                <a:gd name="connsiteX11" fmla="*/ 8611 w 93090"/>
                <a:gd name="connsiteY11" fmla="*/ 68922 h 193785"/>
                <a:gd name="connsiteX12" fmla="*/ 35295 w 93090"/>
                <a:gd name="connsiteY12" fmla="*/ 68922 h 193785"/>
                <a:gd name="connsiteX13" fmla="*/ 12250 w 93090"/>
                <a:gd name="connsiteY13" fmla="*/ 165967 h 193785"/>
                <a:gd name="connsiteX14" fmla="*/ 40147 w 93090"/>
                <a:gd name="connsiteY14" fmla="*/ 193955 h 193785"/>
                <a:gd name="connsiteX15" fmla="*/ 88360 w 93090"/>
                <a:gd name="connsiteY15" fmla="*/ 147106 h 193785"/>
                <a:gd name="connsiteX16" fmla="*/ 84721 w 93090"/>
                <a:gd name="connsiteY16" fmla="*/ 144064 h 193785"/>
                <a:gd name="connsiteX17" fmla="*/ 80173 w 93090"/>
                <a:gd name="connsiteY17" fmla="*/ 148323 h 193785"/>
                <a:gd name="connsiteX18" fmla="*/ 40753 w 93090"/>
                <a:gd name="connsiteY18" fmla="*/ 187262 h 193785"/>
                <a:gd name="connsiteX19" fmla="*/ 31353 w 93090"/>
                <a:gd name="connsiteY19" fmla="*/ 173268 h 193785"/>
                <a:gd name="connsiteX20" fmla="*/ 33172 w 93090"/>
                <a:gd name="connsiteY20" fmla="*/ 158666 h 193785"/>
                <a:gd name="connsiteX21" fmla="*/ 55611 w 93090"/>
                <a:gd name="connsiteY21" fmla="*/ 68922 h 1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090" h="193785">
                  <a:moveTo>
                    <a:pt x="55611" y="68922"/>
                  </a:moveTo>
                  <a:lnTo>
                    <a:pt x="84115" y="68922"/>
                  </a:lnTo>
                  <a:cubicBezTo>
                    <a:pt x="90179" y="68922"/>
                    <a:pt x="93212" y="68922"/>
                    <a:pt x="93212" y="62838"/>
                  </a:cubicBezTo>
                  <a:cubicBezTo>
                    <a:pt x="93212" y="59492"/>
                    <a:pt x="90179" y="59492"/>
                    <a:pt x="84721" y="59492"/>
                  </a:cubicBezTo>
                  <a:lnTo>
                    <a:pt x="58037" y="59492"/>
                  </a:lnTo>
                  <a:cubicBezTo>
                    <a:pt x="68953" y="16293"/>
                    <a:pt x="70469" y="10209"/>
                    <a:pt x="70469" y="8383"/>
                  </a:cubicBezTo>
                  <a:cubicBezTo>
                    <a:pt x="70469" y="3212"/>
                    <a:pt x="66831" y="170"/>
                    <a:pt x="61676" y="170"/>
                  </a:cubicBezTo>
                  <a:cubicBezTo>
                    <a:pt x="60766" y="170"/>
                    <a:pt x="52276" y="474"/>
                    <a:pt x="49547" y="11121"/>
                  </a:cubicBezTo>
                  <a:lnTo>
                    <a:pt x="37721" y="59492"/>
                  </a:lnTo>
                  <a:lnTo>
                    <a:pt x="9217" y="59492"/>
                  </a:lnTo>
                  <a:cubicBezTo>
                    <a:pt x="3153" y="59492"/>
                    <a:pt x="121" y="59492"/>
                    <a:pt x="121" y="65272"/>
                  </a:cubicBezTo>
                  <a:cubicBezTo>
                    <a:pt x="121" y="68922"/>
                    <a:pt x="2546" y="68922"/>
                    <a:pt x="8611" y="68922"/>
                  </a:cubicBezTo>
                  <a:lnTo>
                    <a:pt x="35295" y="68922"/>
                  </a:lnTo>
                  <a:cubicBezTo>
                    <a:pt x="13463" y="155320"/>
                    <a:pt x="12250" y="160491"/>
                    <a:pt x="12250" y="165967"/>
                  </a:cubicBezTo>
                  <a:cubicBezTo>
                    <a:pt x="12250" y="182395"/>
                    <a:pt x="23772" y="193955"/>
                    <a:pt x="40147" y="193955"/>
                  </a:cubicBezTo>
                  <a:cubicBezTo>
                    <a:pt x="71076" y="193955"/>
                    <a:pt x="88360" y="149540"/>
                    <a:pt x="88360" y="147106"/>
                  </a:cubicBezTo>
                  <a:cubicBezTo>
                    <a:pt x="88360" y="144064"/>
                    <a:pt x="85934" y="144064"/>
                    <a:pt x="84721" y="144064"/>
                  </a:cubicBezTo>
                  <a:cubicBezTo>
                    <a:pt x="81992" y="144064"/>
                    <a:pt x="81689" y="144976"/>
                    <a:pt x="80173" y="148323"/>
                  </a:cubicBezTo>
                  <a:cubicBezTo>
                    <a:pt x="67134" y="179961"/>
                    <a:pt x="51063" y="187262"/>
                    <a:pt x="40753" y="187262"/>
                  </a:cubicBezTo>
                  <a:cubicBezTo>
                    <a:pt x="34385" y="187262"/>
                    <a:pt x="31353" y="183307"/>
                    <a:pt x="31353" y="173268"/>
                  </a:cubicBezTo>
                  <a:cubicBezTo>
                    <a:pt x="31353" y="165967"/>
                    <a:pt x="31960" y="163838"/>
                    <a:pt x="33172" y="158666"/>
                  </a:cubicBezTo>
                  <a:lnTo>
                    <a:pt x="55611" y="68922"/>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88">
              <a:extLst>
                <a:ext uri="{FF2B5EF4-FFF2-40B4-BE49-F238E27FC236}">
                  <a16:creationId xmlns:a16="http://schemas.microsoft.com/office/drawing/2014/main" id="{CCD6E326-1F64-8440-FCEE-40BC20776BFA}"/>
                </a:ext>
              </a:extLst>
            </p:cNvPr>
            <p:cNvSpPr/>
            <p:nvPr>
              <p:custDataLst>
                <p:tags r:id="rId117"/>
              </p:custDataLst>
            </p:nvPr>
          </p:nvSpPr>
          <p:spPr>
            <a:xfrm>
              <a:off x="4648071" y="6117114"/>
              <a:ext cx="149188" cy="729813"/>
            </a:xfrm>
            <a:custGeom>
              <a:avLst/>
              <a:gdLst>
                <a:gd name="connsiteX0" fmla="*/ 149315 w 149188"/>
                <a:gd name="connsiteY0" fmla="*/ 365208 h 729813"/>
                <a:gd name="connsiteX1" fmla="*/ 45004 w 149188"/>
                <a:gd name="connsiteY1" fmla="*/ 34221 h 729813"/>
                <a:gd name="connsiteX2" fmla="*/ 14985 w 149188"/>
                <a:gd name="connsiteY2" fmla="*/ 3799 h 729813"/>
                <a:gd name="connsiteX3" fmla="*/ 6494 w 149188"/>
                <a:gd name="connsiteY3" fmla="*/ 149 h 729813"/>
                <a:gd name="connsiteX4" fmla="*/ 127 w 149188"/>
                <a:gd name="connsiteY4" fmla="*/ 3191 h 729813"/>
                <a:gd name="connsiteX5" fmla="*/ 1946 w 149188"/>
                <a:gd name="connsiteY5" fmla="*/ 6233 h 729813"/>
                <a:gd name="connsiteX6" fmla="*/ 53191 w 149188"/>
                <a:gd name="connsiteY6" fmla="*/ 70423 h 729813"/>
                <a:gd name="connsiteX7" fmla="*/ 124147 w 149188"/>
                <a:gd name="connsiteY7" fmla="*/ 364903 h 729813"/>
                <a:gd name="connsiteX8" fmla="*/ 63198 w 149188"/>
                <a:gd name="connsiteY8" fmla="*/ 642957 h 729813"/>
                <a:gd name="connsiteX9" fmla="*/ 1340 w 149188"/>
                <a:gd name="connsiteY9" fmla="*/ 724182 h 729813"/>
                <a:gd name="connsiteX10" fmla="*/ 127 w 149188"/>
                <a:gd name="connsiteY10" fmla="*/ 726920 h 729813"/>
                <a:gd name="connsiteX11" fmla="*/ 6494 w 149188"/>
                <a:gd name="connsiteY11" fmla="*/ 729962 h 729813"/>
                <a:gd name="connsiteX12" fmla="*/ 15894 w 149188"/>
                <a:gd name="connsiteY12" fmla="*/ 725399 h 729813"/>
                <a:gd name="connsiteX13" fmla="*/ 149315 w 149188"/>
                <a:gd name="connsiteY13" fmla="*/ 365208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315" y="365208"/>
                  </a:moveTo>
                  <a:cubicBezTo>
                    <a:pt x="149315" y="245651"/>
                    <a:pt x="122024" y="125181"/>
                    <a:pt x="45004" y="34221"/>
                  </a:cubicBezTo>
                  <a:cubicBezTo>
                    <a:pt x="38940" y="27224"/>
                    <a:pt x="27417" y="14751"/>
                    <a:pt x="14985" y="3799"/>
                  </a:cubicBezTo>
                  <a:cubicBezTo>
                    <a:pt x="11346" y="149"/>
                    <a:pt x="10740" y="149"/>
                    <a:pt x="6494" y="149"/>
                  </a:cubicBezTo>
                  <a:cubicBezTo>
                    <a:pt x="2856" y="149"/>
                    <a:pt x="127" y="149"/>
                    <a:pt x="127" y="3191"/>
                  </a:cubicBezTo>
                  <a:cubicBezTo>
                    <a:pt x="127" y="4408"/>
                    <a:pt x="1340" y="5625"/>
                    <a:pt x="1946" y="6233"/>
                  </a:cubicBezTo>
                  <a:cubicBezTo>
                    <a:pt x="12559" y="17185"/>
                    <a:pt x="32875" y="37567"/>
                    <a:pt x="53191" y="70423"/>
                  </a:cubicBezTo>
                  <a:cubicBezTo>
                    <a:pt x="102011" y="148910"/>
                    <a:pt x="124147" y="247780"/>
                    <a:pt x="124147" y="364903"/>
                  </a:cubicBezTo>
                  <a:cubicBezTo>
                    <a:pt x="124147" y="446737"/>
                    <a:pt x="113231" y="552300"/>
                    <a:pt x="63198" y="642957"/>
                  </a:cubicBezTo>
                  <a:cubicBezTo>
                    <a:pt x="39243" y="686155"/>
                    <a:pt x="14075" y="711405"/>
                    <a:pt x="1340" y="724182"/>
                  </a:cubicBezTo>
                  <a:cubicBezTo>
                    <a:pt x="733" y="725095"/>
                    <a:pt x="127" y="726007"/>
                    <a:pt x="127" y="726920"/>
                  </a:cubicBezTo>
                  <a:cubicBezTo>
                    <a:pt x="127" y="729962"/>
                    <a:pt x="2856" y="729962"/>
                    <a:pt x="6494" y="729962"/>
                  </a:cubicBezTo>
                  <a:cubicBezTo>
                    <a:pt x="10740" y="729962"/>
                    <a:pt x="11346" y="729962"/>
                    <a:pt x="15894" y="725399"/>
                  </a:cubicBezTo>
                  <a:cubicBezTo>
                    <a:pt x="117476" y="632613"/>
                    <a:pt x="149315" y="493282"/>
                    <a:pt x="149315" y="365208"/>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89">
              <a:extLst>
                <a:ext uri="{FF2B5EF4-FFF2-40B4-BE49-F238E27FC236}">
                  <a16:creationId xmlns:a16="http://schemas.microsoft.com/office/drawing/2014/main" id="{1302E77F-11D1-95CC-80A9-E567EA5314FE}"/>
                </a:ext>
              </a:extLst>
            </p:cNvPr>
            <p:cNvSpPr/>
            <p:nvPr>
              <p:custDataLst>
                <p:tags r:id="rId118"/>
              </p:custDataLst>
            </p:nvPr>
          </p:nvSpPr>
          <p:spPr>
            <a:xfrm>
              <a:off x="4875526" y="6712745"/>
              <a:ext cx="143062" cy="153963"/>
            </a:xfrm>
            <a:custGeom>
              <a:avLst/>
              <a:gdLst>
                <a:gd name="connsiteX0" fmla="*/ 143197 w 143062"/>
                <a:gd name="connsiteY0" fmla="*/ 5709 h 153963"/>
                <a:gd name="connsiteX1" fmla="*/ 140225 w 143062"/>
                <a:gd name="connsiteY1" fmla="*/ 173 h 153963"/>
                <a:gd name="connsiteX2" fmla="*/ 136617 w 143062"/>
                <a:gd name="connsiteY2" fmla="*/ 2728 h 153963"/>
                <a:gd name="connsiteX3" fmla="*/ 125367 w 143062"/>
                <a:gd name="connsiteY3" fmla="*/ 18912 h 153963"/>
                <a:gd name="connsiteX4" fmla="*/ 81429 w 143062"/>
                <a:gd name="connsiteY4" fmla="*/ 173 h 153963"/>
                <a:gd name="connsiteX5" fmla="*/ 134 w 143062"/>
                <a:gd name="connsiteY5" fmla="*/ 77048 h 153963"/>
                <a:gd name="connsiteX6" fmla="*/ 81429 w 143062"/>
                <a:gd name="connsiteY6" fmla="*/ 154136 h 153963"/>
                <a:gd name="connsiteX7" fmla="*/ 143197 w 143062"/>
                <a:gd name="connsiteY7" fmla="*/ 100047 h 153963"/>
                <a:gd name="connsiteX8" fmla="*/ 139588 w 143062"/>
                <a:gd name="connsiteY8" fmla="*/ 96001 h 153963"/>
                <a:gd name="connsiteX9" fmla="*/ 135980 w 143062"/>
                <a:gd name="connsiteY9" fmla="*/ 98769 h 153963"/>
                <a:gd name="connsiteX10" fmla="*/ 84401 w 143062"/>
                <a:gd name="connsiteY10" fmla="*/ 146470 h 153963"/>
                <a:gd name="connsiteX11" fmla="*/ 22846 w 143062"/>
                <a:gd name="connsiteY11" fmla="*/ 77261 h 153963"/>
                <a:gd name="connsiteX12" fmla="*/ 83976 w 143062"/>
                <a:gd name="connsiteY12" fmla="*/ 7839 h 153963"/>
                <a:gd name="connsiteX13" fmla="*/ 135555 w 143062"/>
                <a:gd name="connsiteY13" fmla="*/ 58521 h 153963"/>
                <a:gd name="connsiteX14" fmla="*/ 139376 w 143062"/>
                <a:gd name="connsiteY14" fmla="*/ 61077 h 153963"/>
                <a:gd name="connsiteX15" fmla="*/ 143197 w 143062"/>
                <a:gd name="connsiteY15" fmla="*/ 55540 h 153963"/>
                <a:gd name="connsiteX16" fmla="*/ 143197 w 143062"/>
                <a:gd name="connsiteY16" fmla="*/ 5709 h 1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2" h="153963">
                  <a:moveTo>
                    <a:pt x="143197" y="5709"/>
                  </a:moveTo>
                  <a:cubicBezTo>
                    <a:pt x="143197" y="2089"/>
                    <a:pt x="143197" y="173"/>
                    <a:pt x="140225" y="173"/>
                  </a:cubicBezTo>
                  <a:cubicBezTo>
                    <a:pt x="139376" y="173"/>
                    <a:pt x="138315" y="173"/>
                    <a:pt x="136617" y="2728"/>
                  </a:cubicBezTo>
                  <a:lnTo>
                    <a:pt x="125367" y="18912"/>
                  </a:lnTo>
                  <a:cubicBezTo>
                    <a:pt x="116452" y="9968"/>
                    <a:pt x="101806" y="173"/>
                    <a:pt x="81429" y="173"/>
                  </a:cubicBezTo>
                  <a:cubicBezTo>
                    <a:pt x="36855" y="173"/>
                    <a:pt x="134" y="34671"/>
                    <a:pt x="134" y="77048"/>
                  </a:cubicBezTo>
                  <a:cubicBezTo>
                    <a:pt x="134" y="120277"/>
                    <a:pt x="37492" y="154136"/>
                    <a:pt x="81429" y="154136"/>
                  </a:cubicBezTo>
                  <a:cubicBezTo>
                    <a:pt x="118999" y="154136"/>
                    <a:pt x="143197" y="126027"/>
                    <a:pt x="143197" y="100047"/>
                  </a:cubicBezTo>
                  <a:cubicBezTo>
                    <a:pt x="143197" y="97704"/>
                    <a:pt x="142985" y="96001"/>
                    <a:pt x="139588" y="96001"/>
                  </a:cubicBezTo>
                  <a:cubicBezTo>
                    <a:pt x="138315" y="96001"/>
                    <a:pt x="136192" y="96001"/>
                    <a:pt x="135980" y="98769"/>
                  </a:cubicBezTo>
                  <a:cubicBezTo>
                    <a:pt x="134282" y="133054"/>
                    <a:pt x="105415" y="146470"/>
                    <a:pt x="84401" y="146470"/>
                  </a:cubicBezTo>
                  <a:cubicBezTo>
                    <a:pt x="61689" y="146470"/>
                    <a:pt x="22846" y="132628"/>
                    <a:pt x="22846" y="77261"/>
                  </a:cubicBezTo>
                  <a:cubicBezTo>
                    <a:pt x="22846" y="19551"/>
                    <a:pt x="64024" y="7839"/>
                    <a:pt x="83976" y="7839"/>
                  </a:cubicBezTo>
                  <a:cubicBezTo>
                    <a:pt x="104990" y="7839"/>
                    <a:pt x="130037" y="21894"/>
                    <a:pt x="135555" y="58521"/>
                  </a:cubicBezTo>
                  <a:cubicBezTo>
                    <a:pt x="135980" y="61077"/>
                    <a:pt x="137890" y="61077"/>
                    <a:pt x="139376" y="61077"/>
                  </a:cubicBezTo>
                  <a:cubicBezTo>
                    <a:pt x="143197" y="61077"/>
                    <a:pt x="143197" y="59799"/>
                    <a:pt x="143197" y="55540"/>
                  </a:cubicBezTo>
                  <a:lnTo>
                    <a:pt x="143197" y="570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90">
              <a:extLst>
                <a:ext uri="{FF2B5EF4-FFF2-40B4-BE49-F238E27FC236}">
                  <a16:creationId xmlns:a16="http://schemas.microsoft.com/office/drawing/2014/main" id="{A2E7A2FF-19CA-DC7A-4FC7-F0A425C6E320}"/>
                </a:ext>
              </a:extLst>
            </p:cNvPr>
            <p:cNvSpPr/>
            <p:nvPr>
              <p:custDataLst>
                <p:tags r:id="rId119"/>
              </p:custDataLst>
            </p:nvPr>
          </p:nvSpPr>
          <p:spPr>
            <a:xfrm>
              <a:off x="5150132" y="6446584"/>
              <a:ext cx="201646" cy="71186"/>
            </a:xfrm>
            <a:custGeom>
              <a:avLst/>
              <a:gdLst>
                <a:gd name="connsiteX0" fmla="*/ 191480 w 201646"/>
                <a:gd name="connsiteY0" fmla="*/ 12331 h 71186"/>
                <a:gd name="connsiteX1" fmla="*/ 201789 w 201646"/>
                <a:gd name="connsiteY1" fmla="*/ 6247 h 71186"/>
                <a:gd name="connsiteX2" fmla="*/ 191783 w 201646"/>
                <a:gd name="connsiteY2" fmla="*/ 163 h 71186"/>
                <a:gd name="connsiteX3" fmla="*/ 10149 w 201646"/>
                <a:gd name="connsiteY3" fmla="*/ 163 h 71186"/>
                <a:gd name="connsiteX4" fmla="*/ 143 w 201646"/>
                <a:gd name="connsiteY4" fmla="*/ 6247 h 71186"/>
                <a:gd name="connsiteX5" fmla="*/ 10453 w 201646"/>
                <a:gd name="connsiteY5" fmla="*/ 12331 h 71186"/>
                <a:gd name="connsiteX6" fmla="*/ 191480 w 201646"/>
                <a:gd name="connsiteY6" fmla="*/ 12331 h 71186"/>
                <a:gd name="connsiteX7" fmla="*/ 191783 w 201646"/>
                <a:gd name="connsiteY7" fmla="*/ 71349 h 71186"/>
                <a:gd name="connsiteX8" fmla="*/ 201789 w 201646"/>
                <a:gd name="connsiteY8" fmla="*/ 65265 h 71186"/>
                <a:gd name="connsiteX9" fmla="*/ 191480 w 201646"/>
                <a:gd name="connsiteY9" fmla="*/ 59181 h 71186"/>
                <a:gd name="connsiteX10" fmla="*/ 10453 w 201646"/>
                <a:gd name="connsiteY10" fmla="*/ 59181 h 71186"/>
                <a:gd name="connsiteX11" fmla="*/ 143 w 201646"/>
                <a:gd name="connsiteY11" fmla="*/ 65265 h 71186"/>
                <a:gd name="connsiteX12" fmla="*/ 10149 w 201646"/>
                <a:gd name="connsiteY12" fmla="*/ 71349 h 71186"/>
                <a:gd name="connsiteX13" fmla="*/ 191783 w 201646"/>
                <a:gd name="connsiteY13" fmla="*/ 71349 h 7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46" h="71186">
                  <a:moveTo>
                    <a:pt x="191480" y="12331"/>
                  </a:moveTo>
                  <a:cubicBezTo>
                    <a:pt x="196028" y="12331"/>
                    <a:pt x="201789" y="12331"/>
                    <a:pt x="201789" y="6247"/>
                  </a:cubicBezTo>
                  <a:cubicBezTo>
                    <a:pt x="201789" y="163"/>
                    <a:pt x="196028" y="163"/>
                    <a:pt x="191783" y="163"/>
                  </a:cubicBezTo>
                  <a:lnTo>
                    <a:pt x="10149" y="163"/>
                  </a:lnTo>
                  <a:cubicBezTo>
                    <a:pt x="5904" y="163"/>
                    <a:pt x="143" y="163"/>
                    <a:pt x="143" y="6247"/>
                  </a:cubicBezTo>
                  <a:cubicBezTo>
                    <a:pt x="143" y="12331"/>
                    <a:pt x="5904" y="12331"/>
                    <a:pt x="10453" y="12331"/>
                  </a:cubicBezTo>
                  <a:lnTo>
                    <a:pt x="191480" y="12331"/>
                  </a:lnTo>
                  <a:close/>
                  <a:moveTo>
                    <a:pt x="191783" y="71349"/>
                  </a:moveTo>
                  <a:cubicBezTo>
                    <a:pt x="196028" y="71349"/>
                    <a:pt x="201789" y="71349"/>
                    <a:pt x="201789" y="65265"/>
                  </a:cubicBezTo>
                  <a:cubicBezTo>
                    <a:pt x="201789" y="59181"/>
                    <a:pt x="196028" y="59181"/>
                    <a:pt x="191480" y="59181"/>
                  </a:cubicBezTo>
                  <a:lnTo>
                    <a:pt x="10453" y="59181"/>
                  </a:lnTo>
                  <a:cubicBezTo>
                    <a:pt x="5904" y="59181"/>
                    <a:pt x="143" y="59181"/>
                    <a:pt x="143" y="65265"/>
                  </a:cubicBezTo>
                  <a:cubicBezTo>
                    <a:pt x="143" y="71349"/>
                    <a:pt x="5904" y="71349"/>
                    <a:pt x="10149" y="71349"/>
                  </a:cubicBezTo>
                  <a:lnTo>
                    <a:pt x="191783" y="7134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28" name="Freeform: Shape 11327">
              <a:extLst>
                <a:ext uri="{FF2B5EF4-FFF2-40B4-BE49-F238E27FC236}">
                  <a16:creationId xmlns:a16="http://schemas.microsoft.com/office/drawing/2014/main" id="{9B796DEC-4CC1-AB57-2BFA-3E80D4B22614}"/>
                </a:ext>
              </a:extLst>
            </p:cNvPr>
            <p:cNvSpPr/>
            <p:nvPr>
              <p:custDataLst>
                <p:tags r:id="rId120"/>
              </p:custDataLst>
            </p:nvPr>
          </p:nvSpPr>
          <p:spPr>
            <a:xfrm>
              <a:off x="5498404" y="6217963"/>
              <a:ext cx="164349" cy="137809"/>
            </a:xfrm>
            <a:custGeom>
              <a:avLst/>
              <a:gdLst>
                <a:gd name="connsiteX0" fmla="*/ 18045 w 164349"/>
                <a:gd name="connsiteY0" fmla="*/ 116671 h 137809"/>
                <a:gd name="connsiteX1" fmla="*/ 15316 w 164349"/>
                <a:gd name="connsiteY1" fmla="*/ 129752 h 137809"/>
                <a:gd name="connsiteX2" fmla="*/ 24110 w 164349"/>
                <a:gd name="connsiteY2" fmla="*/ 137966 h 137809"/>
                <a:gd name="connsiteX3" fmla="*/ 35329 w 164349"/>
                <a:gd name="connsiteY3" fmla="*/ 129448 h 137809"/>
                <a:gd name="connsiteX4" fmla="*/ 41090 w 164349"/>
                <a:gd name="connsiteY4" fmla="*/ 106936 h 137809"/>
                <a:gd name="connsiteX5" fmla="*/ 47761 w 164349"/>
                <a:gd name="connsiteY5" fmla="*/ 79556 h 137809"/>
                <a:gd name="connsiteX6" fmla="*/ 52916 w 164349"/>
                <a:gd name="connsiteY6" fmla="*/ 59174 h 137809"/>
                <a:gd name="connsiteX7" fmla="*/ 56858 w 164349"/>
                <a:gd name="connsiteY7" fmla="*/ 43963 h 137809"/>
                <a:gd name="connsiteX8" fmla="*/ 106284 w 164349"/>
                <a:gd name="connsiteY8" fmla="*/ 6849 h 137809"/>
                <a:gd name="connsiteX9" fmla="*/ 122659 w 164349"/>
                <a:gd name="connsiteY9" fmla="*/ 28144 h 137809"/>
                <a:gd name="connsiteX10" fmla="*/ 102949 w 164349"/>
                <a:gd name="connsiteY10" fmla="*/ 99026 h 137809"/>
                <a:gd name="connsiteX11" fmla="*/ 99917 w 164349"/>
                <a:gd name="connsiteY11" fmla="*/ 113020 h 137809"/>
                <a:gd name="connsiteX12" fmla="*/ 124781 w 164349"/>
                <a:gd name="connsiteY12" fmla="*/ 137966 h 137809"/>
                <a:gd name="connsiteX13" fmla="*/ 164504 w 164349"/>
                <a:gd name="connsiteY13" fmla="*/ 91117 h 137809"/>
                <a:gd name="connsiteX14" fmla="*/ 160865 w 164349"/>
                <a:gd name="connsiteY14" fmla="*/ 88074 h 137809"/>
                <a:gd name="connsiteX15" fmla="*/ 156317 w 164349"/>
                <a:gd name="connsiteY15" fmla="*/ 93550 h 137809"/>
                <a:gd name="connsiteX16" fmla="*/ 125388 w 164349"/>
                <a:gd name="connsiteY16" fmla="*/ 131273 h 137809"/>
                <a:gd name="connsiteX17" fmla="*/ 118110 w 164349"/>
                <a:gd name="connsiteY17" fmla="*/ 121234 h 137809"/>
                <a:gd name="connsiteX18" fmla="*/ 123568 w 164349"/>
                <a:gd name="connsiteY18" fmla="*/ 99635 h 137809"/>
                <a:gd name="connsiteX19" fmla="*/ 142065 w 164349"/>
                <a:gd name="connsiteY19" fmla="*/ 32707 h 137809"/>
                <a:gd name="connsiteX20" fmla="*/ 107194 w 164349"/>
                <a:gd name="connsiteY20" fmla="*/ 156 h 137809"/>
                <a:gd name="connsiteX21" fmla="*/ 59890 w 164349"/>
                <a:gd name="connsiteY21" fmla="*/ 26623 h 137809"/>
                <a:gd name="connsiteX22" fmla="*/ 31993 w 164349"/>
                <a:gd name="connsiteY22" fmla="*/ 156 h 137809"/>
                <a:gd name="connsiteX23" fmla="*/ 9251 w 164349"/>
                <a:gd name="connsiteY23" fmla="*/ 17496 h 137809"/>
                <a:gd name="connsiteX24" fmla="*/ 155 w 164349"/>
                <a:gd name="connsiteY24" fmla="*/ 47005 h 137809"/>
                <a:gd name="connsiteX25" fmla="*/ 3793 w 164349"/>
                <a:gd name="connsiteY25" fmla="*/ 50047 h 137809"/>
                <a:gd name="connsiteX26" fmla="*/ 8948 w 164349"/>
                <a:gd name="connsiteY26" fmla="*/ 43050 h 137809"/>
                <a:gd name="connsiteX27" fmla="*/ 31084 w 164349"/>
                <a:gd name="connsiteY27" fmla="*/ 6849 h 137809"/>
                <a:gd name="connsiteX28" fmla="*/ 40484 w 164349"/>
                <a:gd name="connsiteY28" fmla="*/ 20843 h 137809"/>
                <a:gd name="connsiteX29" fmla="*/ 35632 w 164349"/>
                <a:gd name="connsiteY29" fmla="*/ 46397 h 137809"/>
                <a:gd name="connsiteX30" fmla="*/ 18045 w 164349"/>
                <a:gd name="connsiteY30" fmla="*/ 116671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49" h="137809">
                  <a:moveTo>
                    <a:pt x="18045" y="116671"/>
                  </a:moveTo>
                  <a:cubicBezTo>
                    <a:pt x="17135" y="121234"/>
                    <a:pt x="15316" y="128231"/>
                    <a:pt x="15316" y="129752"/>
                  </a:cubicBezTo>
                  <a:cubicBezTo>
                    <a:pt x="15316" y="135228"/>
                    <a:pt x="19561" y="137966"/>
                    <a:pt x="24110" y="137966"/>
                  </a:cubicBezTo>
                  <a:cubicBezTo>
                    <a:pt x="27748" y="137966"/>
                    <a:pt x="33206" y="135532"/>
                    <a:pt x="35329" y="129448"/>
                  </a:cubicBezTo>
                  <a:cubicBezTo>
                    <a:pt x="35632" y="128839"/>
                    <a:pt x="39271" y="114541"/>
                    <a:pt x="41090" y="106936"/>
                  </a:cubicBezTo>
                  <a:lnTo>
                    <a:pt x="47761" y="79556"/>
                  </a:lnTo>
                  <a:cubicBezTo>
                    <a:pt x="49581" y="72864"/>
                    <a:pt x="51400" y="66171"/>
                    <a:pt x="52916" y="59174"/>
                  </a:cubicBezTo>
                  <a:cubicBezTo>
                    <a:pt x="54129" y="54002"/>
                    <a:pt x="56555" y="45180"/>
                    <a:pt x="56858" y="43963"/>
                  </a:cubicBezTo>
                  <a:cubicBezTo>
                    <a:pt x="61407" y="34532"/>
                    <a:pt x="77478" y="6849"/>
                    <a:pt x="106284" y="6849"/>
                  </a:cubicBezTo>
                  <a:cubicBezTo>
                    <a:pt x="119930" y="6849"/>
                    <a:pt x="122659" y="18105"/>
                    <a:pt x="122659" y="28144"/>
                  </a:cubicBezTo>
                  <a:cubicBezTo>
                    <a:pt x="122659" y="47005"/>
                    <a:pt x="107800" y="85945"/>
                    <a:pt x="102949" y="99026"/>
                  </a:cubicBezTo>
                  <a:cubicBezTo>
                    <a:pt x="100220" y="106023"/>
                    <a:pt x="99917" y="109674"/>
                    <a:pt x="99917" y="113020"/>
                  </a:cubicBezTo>
                  <a:cubicBezTo>
                    <a:pt x="99917" y="127318"/>
                    <a:pt x="110529" y="137966"/>
                    <a:pt x="124781" y="137966"/>
                  </a:cubicBezTo>
                  <a:cubicBezTo>
                    <a:pt x="153285" y="137966"/>
                    <a:pt x="164504" y="93550"/>
                    <a:pt x="164504" y="91117"/>
                  </a:cubicBezTo>
                  <a:cubicBezTo>
                    <a:pt x="164504" y="88074"/>
                    <a:pt x="161775" y="88074"/>
                    <a:pt x="160865" y="88074"/>
                  </a:cubicBezTo>
                  <a:cubicBezTo>
                    <a:pt x="157833" y="88074"/>
                    <a:pt x="157833" y="88987"/>
                    <a:pt x="156317" y="93550"/>
                  </a:cubicBezTo>
                  <a:cubicBezTo>
                    <a:pt x="150252" y="114237"/>
                    <a:pt x="140246" y="131273"/>
                    <a:pt x="125388" y="131273"/>
                  </a:cubicBezTo>
                  <a:cubicBezTo>
                    <a:pt x="120233" y="131273"/>
                    <a:pt x="118110" y="128231"/>
                    <a:pt x="118110" y="121234"/>
                  </a:cubicBezTo>
                  <a:cubicBezTo>
                    <a:pt x="118110" y="113629"/>
                    <a:pt x="120839" y="106327"/>
                    <a:pt x="123568" y="99635"/>
                  </a:cubicBezTo>
                  <a:cubicBezTo>
                    <a:pt x="129330" y="83511"/>
                    <a:pt x="142065" y="50047"/>
                    <a:pt x="142065" y="32707"/>
                  </a:cubicBezTo>
                  <a:cubicBezTo>
                    <a:pt x="142065" y="12325"/>
                    <a:pt x="129026" y="156"/>
                    <a:pt x="107194" y="156"/>
                  </a:cubicBezTo>
                  <a:cubicBezTo>
                    <a:pt x="79903" y="156"/>
                    <a:pt x="65045" y="19626"/>
                    <a:pt x="59890" y="26623"/>
                  </a:cubicBezTo>
                  <a:cubicBezTo>
                    <a:pt x="58374" y="9587"/>
                    <a:pt x="45942" y="156"/>
                    <a:pt x="31993" y="156"/>
                  </a:cubicBezTo>
                  <a:cubicBezTo>
                    <a:pt x="18045" y="156"/>
                    <a:pt x="12284" y="12020"/>
                    <a:pt x="9251" y="17496"/>
                  </a:cubicBezTo>
                  <a:cubicBezTo>
                    <a:pt x="4400" y="27840"/>
                    <a:pt x="155" y="45788"/>
                    <a:pt x="155" y="47005"/>
                  </a:cubicBezTo>
                  <a:cubicBezTo>
                    <a:pt x="155" y="50047"/>
                    <a:pt x="3187" y="50047"/>
                    <a:pt x="3793" y="50047"/>
                  </a:cubicBezTo>
                  <a:cubicBezTo>
                    <a:pt x="6826" y="50047"/>
                    <a:pt x="7129" y="49743"/>
                    <a:pt x="8948" y="43050"/>
                  </a:cubicBezTo>
                  <a:cubicBezTo>
                    <a:pt x="14103" y="21451"/>
                    <a:pt x="20168" y="6849"/>
                    <a:pt x="31084" y="6849"/>
                  </a:cubicBezTo>
                  <a:cubicBezTo>
                    <a:pt x="37148" y="6849"/>
                    <a:pt x="40484" y="10804"/>
                    <a:pt x="40484" y="20843"/>
                  </a:cubicBezTo>
                  <a:cubicBezTo>
                    <a:pt x="40484" y="27231"/>
                    <a:pt x="39574" y="30578"/>
                    <a:pt x="35632" y="46397"/>
                  </a:cubicBezTo>
                  <a:lnTo>
                    <a:pt x="18045" y="11667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29" name="Freeform: Shape 11328">
              <a:extLst>
                <a:ext uri="{FF2B5EF4-FFF2-40B4-BE49-F238E27FC236}">
                  <a16:creationId xmlns:a16="http://schemas.microsoft.com/office/drawing/2014/main" id="{87944F65-17F7-CE8F-5130-9B7CED890240}"/>
                </a:ext>
              </a:extLst>
            </p:cNvPr>
            <p:cNvSpPr/>
            <p:nvPr>
              <p:custDataLst>
                <p:tags r:id="rId121"/>
              </p:custDataLst>
            </p:nvPr>
          </p:nvSpPr>
          <p:spPr>
            <a:xfrm>
              <a:off x="5679897" y="6303082"/>
              <a:ext cx="91059" cy="97105"/>
            </a:xfrm>
            <a:custGeom>
              <a:avLst/>
              <a:gdLst>
                <a:gd name="connsiteX0" fmla="*/ 85277 w 91059"/>
                <a:gd name="connsiteY0" fmla="*/ 46581 h 97105"/>
                <a:gd name="connsiteX1" fmla="*/ 91220 w 91059"/>
                <a:gd name="connsiteY1" fmla="*/ 41896 h 97105"/>
                <a:gd name="connsiteX2" fmla="*/ 49193 w 91059"/>
                <a:gd name="connsiteY2" fmla="*/ 158 h 97105"/>
                <a:gd name="connsiteX3" fmla="*/ 161 w 91059"/>
                <a:gd name="connsiteY3" fmla="*/ 48497 h 97105"/>
                <a:gd name="connsiteX4" fmla="*/ 51952 w 91059"/>
                <a:gd name="connsiteY4" fmla="*/ 97263 h 97105"/>
                <a:gd name="connsiteX5" fmla="*/ 91220 w 91059"/>
                <a:gd name="connsiteY5" fmla="*/ 69580 h 97105"/>
                <a:gd name="connsiteX6" fmla="*/ 87611 w 91059"/>
                <a:gd name="connsiteY6" fmla="*/ 66598 h 97105"/>
                <a:gd name="connsiteX7" fmla="*/ 83791 w 91059"/>
                <a:gd name="connsiteY7" fmla="*/ 70005 h 97105"/>
                <a:gd name="connsiteX8" fmla="*/ 53438 w 91059"/>
                <a:gd name="connsiteY8" fmla="*/ 90449 h 97105"/>
                <a:gd name="connsiteX9" fmla="*/ 27542 w 91059"/>
                <a:gd name="connsiteY9" fmla="*/ 77885 h 97105"/>
                <a:gd name="connsiteX10" fmla="*/ 19476 w 91059"/>
                <a:gd name="connsiteY10" fmla="*/ 46581 h 97105"/>
                <a:gd name="connsiteX11" fmla="*/ 85277 w 91059"/>
                <a:gd name="connsiteY11" fmla="*/ 46581 h 97105"/>
                <a:gd name="connsiteX12" fmla="*/ 19688 w 91059"/>
                <a:gd name="connsiteY12" fmla="*/ 41044 h 97105"/>
                <a:gd name="connsiteX13" fmla="*/ 49193 w 91059"/>
                <a:gd name="connsiteY13" fmla="*/ 6120 h 97105"/>
                <a:gd name="connsiteX14" fmla="*/ 76362 w 91059"/>
                <a:gd name="connsiteY14" fmla="*/ 41044 h 97105"/>
                <a:gd name="connsiteX15" fmla="*/ 19688 w 91059"/>
                <a:gd name="connsiteY15" fmla="*/ 41044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9" h="97105">
                  <a:moveTo>
                    <a:pt x="85277" y="46581"/>
                  </a:moveTo>
                  <a:cubicBezTo>
                    <a:pt x="89734" y="46581"/>
                    <a:pt x="91220" y="46581"/>
                    <a:pt x="91220" y="41896"/>
                  </a:cubicBezTo>
                  <a:cubicBezTo>
                    <a:pt x="91220" y="23156"/>
                    <a:pt x="80819" y="158"/>
                    <a:pt x="49193" y="158"/>
                  </a:cubicBezTo>
                  <a:cubicBezTo>
                    <a:pt x="21387" y="158"/>
                    <a:pt x="161" y="22304"/>
                    <a:pt x="161" y="48497"/>
                  </a:cubicBezTo>
                  <a:cubicBezTo>
                    <a:pt x="161" y="75542"/>
                    <a:pt x="23721" y="97263"/>
                    <a:pt x="51952" y="97263"/>
                  </a:cubicBezTo>
                  <a:cubicBezTo>
                    <a:pt x="80607" y="97263"/>
                    <a:pt x="91220" y="74264"/>
                    <a:pt x="91220" y="69580"/>
                  </a:cubicBezTo>
                  <a:cubicBezTo>
                    <a:pt x="91220" y="68728"/>
                    <a:pt x="90795" y="66598"/>
                    <a:pt x="87611" y="66598"/>
                  </a:cubicBezTo>
                  <a:cubicBezTo>
                    <a:pt x="84852" y="66598"/>
                    <a:pt x="84428" y="67876"/>
                    <a:pt x="83791" y="70005"/>
                  </a:cubicBezTo>
                  <a:cubicBezTo>
                    <a:pt x="77211" y="87255"/>
                    <a:pt x="61079" y="90449"/>
                    <a:pt x="53438" y="90449"/>
                  </a:cubicBezTo>
                  <a:cubicBezTo>
                    <a:pt x="43461" y="90449"/>
                    <a:pt x="33910" y="85977"/>
                    <a:pt x="27542" y="77885"/>
                  </a:cubicBezTo>
                  <a:cubicBezTo>
                    <a:pt x="19688" y="67876"/>
                    <a:pt x="19476" y="54886"/>
                    <a:pt x="19476" y="46581"/>
                  </a:cubicBezTo>
                  <a:lnTo>
                    <a:pt x="85277" y="46581"/>
                  </a:lnTo>
                  <a:close/>
                  <a:moveTo>
                    <a:pt x="19688" y="41044"/>
                  </a:moveTo>
                  <a:cubicBezTo>
                    <a:pt x="22023" y="11018"/>
                    <a:pt x="41127" y="6120"/>
                    <a:pt x="49193" y="6120"/>
                  </a:cubicBezTo>
                  <a:cubicBezTo>
                    <a:pt x="75300" y="6120"/>
                    <a:pt x="76149" y="35720"/>
                    <a:pt x="76362" y="41044"/>
                  </a:cubicBezTo>
                  <a:lnTo>
                    <a:pt x="19688" y="4104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0" name="Freeform: Shape 11329">
              <a:extLst>
                <a:ext uri="{FF2B5EF4-FFF2-40B4-BE49-F238E27FC236}">
                  <a16:creationId xmlns:a16="http://schemas.microsoft.com/office/drawing/2014/main" id="{048A2CF7-C84E-55E2-D5E9-605F4D4512C7}"/>
                </a:ext>
              </a:extLst>
            </p:cNvPr>
            <p:cNvSpPr/>
            <p:nvPr>
              <p:custDataLst>
                <p:tags r:id="rId122"/>
              </p:custDataLst>
            </p:nvPr>
          </p:nvSpPr>
          <p:spPr>
            <a:xfrm>
              <a:off x="5803206" y="6373569"/>
              <a:ext cx="26956" cy="65588"/>
            </a:xfrm>
            <a:custGeom>
              <a:avLst/>
              <a:gdLst>
                <a:gd name="connsiteX0" fmla="*/ 21178 w 26956"/>
                <a:gd name="connsiteY0" fmla="*/ 21240 h 65588"/>
                <a:gd name="connsiteX1" fmla="*/ 4622 w 26956"/>
                <a:gd name="connsiteY1" fmla="*/ 60210 h 65588"/>
                <a:gd name="connsiteX2" fmla="*/ 3136 w 26956"/>
                <a:gd name="connsiteY2" fmla="*/ 62765 h 65588"/>
                <a:gd name="connsiteX3" fmla="*/ 6107 w 26956"/>
                <a:gd name="connsiteY3" fmla="*/ 65746 h 65588"/>
                <a:gd name="connsiteX4" fmla="*/ 27121 w 26956"/>
                <a:gd name="connsiteY4" fmla="*/ 23369 h 65588"/>
                <a:gd name="connsiteX5" fmla="*/ 12263 w 26956"/>
                <a:gd name="connsiteY5" fmla="*/ 158 h 65588"/>
                <a:gd name="connsiteX6" fmla="*/ 164 w 26956"/>
                <a:gd name="connsiteY6" fmla="*/ 12296 h 65588"/>
                <a:gd name="connsiteX7" fmla="*/ 12475 w 26956"/>
                <a:gd name="connsiteY7" fmla="*/ 24647 h 65588"/>
                <a:gd name="connsiteX8" fmla="*/ 21178 w 26956"/>
                <a:gd name="connsiteY8" fmla="*/ 21240 h 6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6" h="65588">
                  <a:moveTo>
                    <a:pt x="21178" y="21240"/>
                  </a:moveTo>
                  <a:cubicBezTo>
                    <a:pt x="21178" y="32952"/>
                    <a:pt x="19055" y="46581"/>
                    <a:pt x="4622" y="60210"/>
                  </a:cubicBezTo>
                  <a:cubicBezTo>
                    <a:pt x="3773" y="61062"/>
                    <a:pt x="3136" y="61700"/>
                    <a:pt x="3136" y="62765"/>
                  </a:cubicBezTo>
                  <a:cubicBezTo>
                    <a:pt x="3136" y="64256"/>
                    <a:pt x="4834" y="65746"/>
                    <a:pt x="6107" y="65746"/>
                  </a:cubicBezTo>
                  <a:cubicBezTo>
                    <a:pt x="9079" y="65746"/>
                    <a:pt x="27121" y="48710"/>
                    <a:pt x="27121" y="23369"/>
                  </a:cubicBezTo>
                  <a:cubicBezTo>
                    <a:pt x="27121" y="10166"/>
                    <a:pt x="22027" y="158"/>
                    <a:pt x="12263" y="158"/>
                  </a:cubicBezTo>
                  <a:cubicBezTo>
                    <a:pt x="5258" y="158"/>
                    <a:pt x="164" y="5694"/>
                    <a:pt x="164" y="12296"/>
                  </a:cubicBezTo>
                  <a:cubicBezTo>
                    <a:pt x="164" y="19110"/>
                    <a:pt x="5046" y="24647"/>
                    <a:pt x="12475" y="24647"/>
                  </a:cubicBezTo>
                  <a:cubicBezTo>
                    <a:pt x="17569" y="24647"/>
                    <a:pt x="20966" y="21240"/>
                    <a:pt x="21178" y="2124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1" name="Freeform: Shape 11330">
              <a:extLst>
                <a:ext uri="{FF2B5EF4-FFF2-40B4-BE49-F238E27FC236}">
                  <a16:creationId xmlns:a16="http://schemas.microsoft.com/office/drawing/2014/main" id="{8A3397C6-309B-3A1D-3963-3624E46C060D}"/>
                </a:ext>
              </a:extLst>
            </p:cNvPr>
            <p:cNvSpPr/>
            <p:nvPr>
              <p:custDataLst>
                <p:tags r:id="rId123"/>
              </p:custDataLst>
            </p:nvPr>
          </p:nvSpPr>
          <p:spPr>
            <a:xfrm>
              <a:off x="5857606" y="6267094"/>
              <a:ext cx="73441" cy="133094"/>
            </a:xfrm>
            <a:custGeom>
              <a:avLst/>
              <a:gdLst>
                <a:gd name="connsiteX0" fmla="*/ 36675 w 73441"/>
                <a:gd name="connsiteY0" fmla="*/ 47007 h 133094"/>
                <a:gd name="connsiteX1" fmla="*/ 69788 w 73441"/>
                <a:gd name="connsiteY1" fmla="*/ 47007 h 133094"/>
                <a:gd name="connsiteX2" fmla="*/ 69788 w 73441"/>
                <a:gd name="connsiteY2" fmla="*/ 39341 h 133094"/>
                <a:gd name="connsiteX3" fmla="*/ 36675 w 73441"/>
                <a:gd name="connsiteY3" fmla="*/ 39341 h 133094"/>
                <a:gd name="connsiteX4" fmla="*/ 36675 w 73441"/>
                <a:gd name="connsiteY4" fmla="*/ 158 h 133094"/>
                <a:gd name="connsiteX5" fmla="*/ 29458 w 73441"/>
                <a:gd name="connsiteY5" fmla="*/ 158 h 133094"/>
                <a:gd name="connsiteX6" fmla="*/ 166 w 73441"/>
                <a:gd name="connsiteY6" fmla="*/ 41044 h 133094"/>
                <a:gd name="connsiteX7" fmla="*/ 166 w 73441"/>
                <a:gd name="connsiteY7" fmla="*/ 47007 h 133094"/>
                <a:gd name="connsiteX8" fmla="*/ 19907 w 73441"/>
                <a:gd name="connsiteY8" fmla="*/ 47007 h 133094"/>
                <a:gd name="connsiteX9" fmla="*/ 19907 w 73441"/>
                <a:gd name="connsiteY9" fmla="*/ 104504 h 133094"/>
                <a:gd name="connsiteX10" fmla="*/ 49623 w 73441"/>
                <a:gd name="connsiteY10" fmla="*/ 133252 h 133094"/>
                <a:gd name="connsiteX11" fmla="*/ 73608 w 73441"/>
                <a:gd name="connsiteY11" fmla="*/ 104291 h 133094"/>
                <a:gd name="connsiteX12" fmla="*/ 73608 w 73441"/>
                <a:gd name="connsiteY12" fmla="*/ 92578 h 133094"/>
                <a:gd name="connsiteX13" fmla="*/ 66391 w 73441"/>
                <a:gd name="connsiteY13" fmla="*/ 92578 h 133094"/>
                <a:gd name="connsiteX14" fmla="*/ 66391 w 73441"/>
                <a:gd name="connsiteY14" fmla="*/ 104078 h 133094"/>
                <a:gd name="connsiteX15" fmla="*/ 51321 w 73441"/>
                <a:gd name="connsiteY15" fmla="*/ 126437 h 133094"/>
                <a:gd name="connsiteX16" fmla="*/ 36675 w 73441"/>
                <a:gd name="connsiteY16" fmla="*/ 104716 h 133094"/>
                <a:gd name="connsiteX17" fmla="*/ 36675 w 73441"/>
                <a:gd name="connsiteY17" fmla="*/ 47007 h 13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41" h="133094">
                  <a:moveTo>
                    <a:pt x="36675" y="47007"/>
                  </a:moveTo>
                  <a:lnTo>
                    <a:pt x="69788" y="47007"/>
                  </a:lnTo>
                  <a:lnTo>
                    <a:pt x="69788" y="39341"/>
                  </a:lnTo>
                  <a:lnTo>
                    <a:pt x="36675" y="39341"/>
                  </a:lnTo>
                  <a:lnTo>
                    <a:pt x="36675" y="158"/>
                  </a:lnTo>
                  <a:lnTo>
                    <a:pt x="29458" y="158"/>
                  </a:lnTo>
                  <a:cubicBezTo>
                    <a:pt x="29246" y="19323"/>
                    <a:pt x="20543" y="40405"/>
                    <a:pt x="166" y="41044"/>
                  </a:cubicBezTo>
                  <a:lnTo>
                    <a:pt x="166" y="47007"/>
                  </a:lnTo>
                  <a:lnTo>
                    <a:pt x="19907" y="47007"/>
                  </a:lnTo>
                  <a:lnTo>
                    <a:pt x="19907" y="104504"/>
                  </a:lnTo>
                  <a:cubicBezTo>
                    <a:pt x="19907" y="128354"/>
                    <a:pt x="37736" y="133252"/>
                    <a:pt x="49623" y="133252"/>
                  </a:cubicBezTo>
                  <a:cubicBezTo>
                    <a:pt x="63844" y="133252"/>
                    <a:pt x="73608" y="121114"/>
                    <a:pt x="73608" y="104291"/>
                  </a:cubicBezTo>
                  <a:lnTo>
                    <a:pt x="73608" y="92578"/>
                  </a:lnTo>
                  <a:lnTo>
                    <a:pt x="66391" y="92578"/>
                  </a:lnTo>
                  <a:lnTo>
                    <a:pt x="66391" y="104078"/>
                  </a:lnTo>
                  <a:cubicBezTo>
                    <a:pt x="66391" y="118558"/>
                    <a:pt x="59599" y="126437"/>
                    <a:pt x="51321" y="126437"/>
                  </a:cubicBezTo>
                  <a:cubicBezTo>
                    <a:pt x="36675" y="126437"/>
                    <a:pt x="36675" y="108550"/>
                    <a:pt x="36675" y="104716"/>
                  </a:cubicBezTo>
                  <a:lnTo>
                    <a:pt x="36675" y="4700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2" name="Freeform: Shape 11331">
              <a:extLst>
                <a:ext uri="{FF2B5EF4-FFF2-40B4-BE49-F238E27FC236}">
                  <a16:creationId xmlns:a16="http://schemas.microsoft.com/office/drawing/2014/main" id="{D6AD5666-10BE-0C3D-93E8-C0D1CF8BD92B}"/>
                </a:ext>
              </a:extLst>
            </p:cNvPr>
            <p:cNvSpPr/>
            <p:nvPr>
              <p:custDataLst>
                <p:tags r:id="rId124"/>
              </p:custDataLst>
            </p:nvPr>
          </p:nvSpPr>
          <p:spPr>
            <a:xfrm>
              <a:off x="5954488" y="6303082"/>
              <a:ext cx="104007" cy="97105"/>
            </a:xfrm>
            <a:custGeom>
              <a:avLst/>
              <a:gdLst>
                <a:gd name="connsiteX0" fmla="*/ 104177 w 104007"/>
                <a:gd name="connsiteY0" fmla="*/ 49775 h 97105"/>
                <a:gd name="connsiteX1" fmla="*/ 52173 w 104007"/>
                <a:gd name="connsiteY1" fmla="*/ 158 h 97105"/>
                <a:gd name="connsiteX2" fmla="*/ 170 w 104007"/>
                <a:gd name="connsiteY2" fmla="*/ 49775 h 97105"/>
                <a:gd name="connsiteX3" fmla="*/ 52173 w 104007"/>
                <a:gd name="connsiteY3" fmla="*/ 97263 h 97105"/>
                <a:gd name="connsiteX4" fmla="*/ 104177 w 104007"/>
                <a:gd name="connsiteY4" fmla="*/ 49775 h 97105"/>
                <a:gd name="connsiteX5" fmla="*/ 52173 w 104007"/>
                <a:gd name="connsiteY5" fmla="*/ 90449 h 97105"/>
                <a:gd name="connsiteX6" fmla="*/ 25853 w 104007"/>
                <a:gd name="connsiteY6" fmla="*/ 77459 h 97105"/>
                <a:gd name="connsiteX7" fmla="*/ 19485 w 104007"/>
                <a:gd name="connsiteY7" fmla="*/ 47859 h 97105"/>
                <a:gd name="connsiteX8" fmla="*/ 27127 w 104007"/>
                <a:gd name="connsiteY8" fmla="*/ 16981 h 97105"/>
                <a:gd name="connsiteX9" fmla="*/ 52173 w 104007"/>
                <a:gd name="connsiteY9" fmla="*/ 6120 h 97105"/>
                <a:gd name="connsiteX10" fmla="*/ 78281 w 104007"/>
                <a:gd name="connsiteY10" fmla="*/ 18684 h 97105"/>
                <a:gd name="connsiteX11" fmla="*/ 84861 w 104007"/>
                <a:gd name="connsiteY11" fmla="*/ 47859 h 97105"/>
                <a:gd name="connsiteX12" fmla="*/ 78069 w 104007"/>
                <a:gd name="connsiteY12" fmla="*/ 78098 h 97105"/>
                <a:gd name="connsiteX13" fmla="*/ 52173 w 104007"/>
                <a:gd name="connsiteY13" fmla="*/ 90449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007" h="97105">
                  <a:moveTo>
                    <a:pt x="104177" y="49775"/>
                  </a:moveTo>
                  <a:cubicBezTo>
                    <a:pt x="104177" y="23156"/>
                    <a:pt x="81465" y="158"/>
                    <a:pt x="52173" y="158"/>
                  </a:cubicBezTo>
                  <a:cubicBezTo>
                    <a:pt x="22881" y="158"/>
                    <a:pt x="170" y="23156"/>
                    <a:pt x="170" y="49775"/>
                  </a:cubicBezTo>
                  <a:cubicBezTo>
                    <a:pt x="170" y="76181"/>
                    <a:pt x="23518" y="97263"/>
                    <a:pt x="52173" y="97263"/>
                  </a:cubicBezTo>
                  <a:cubicBezTo>
                    <a:pt x="80828" y="97263"/>
                    <a:pt x="104177" y="76181"/>
                    <a:pt x="104177" y="49775"/>
                  </a:cubicBezTo>
                  <a:close/>
                  <a:moveTo>
                    <a:pt x="52173" y="90449"/>
                  </a:moveTo>
                  <a:cubicBezTo>
                    <a:pt x="44320" y="90449"/>
                    <a:pt x="32858" y="87893"/>
                    <a:pt x="25853" y="77459"/>
                  </a:cubicBezTo>
                  <a:cubicBezTo>
                    <a:pt x="20122" y="68728"/>
                    <a:pt x="19485" y="57654"/>
                    <a:pt x="19485" y="47859"/>
                  </a:cubicBezTo>
                  <a:cubicBezTo>
                    <a:pt x="19485" y="38702"/>
                    <a:pt x="19697" y="26138"/>
                    <a:pt x="27127" y="16981"/>
                  </a:cubicBezTo>
                  <a:cubicBezTo>
                    <a:pt x="32433" y="10805"/>
                    <a:pt x="41348" y="6120"/>
                    <a:pt x="52173" y="6120"/>
                  </a:cubicBezTo>
                  <a:cubicBezTo>
                    <a:pt x="64696" y="6120"/>
                    <a:pt x="73611" y="12083"/>
                    <a:pt x="78281" y="18684"/>
                  </a:cubicBezTo>
                  <a:cubicBezTo>
                    <a:pt x="84224" y="26989"/>
                    <a:pt x="84861" y="37637"/>
                    <a:pt x="84861" y="47859"/>
                  </a:cubicBezTo>
                  <a:cubicBezTo>
                    <a:pt x="84861" y="58080"/>
                    <a:pt x="84224" y="69367"/>
                    <a:pt x="78069" y="78098"/>
                  </a:cubicBezTo>
                  <a:cubicBezTo>
                    <a:pt x="72338" y="86190"/>
                    <a:pt x="62574" y="90449"/>
                    <a:pt x="52173" y="90449"/>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3" name="Freeform: Shape 11332">
              <a:extLst>
                <a:ext uri="{FF2B5EF4-FFF2-40B4-BE49-F238E27FC236}">
                  <a16:creationId xmlns:a16="http://schemas.microsoft.com/office/drawing/2014/main" id="{3DBC2FA4-5D85-FF11-7490-7CA7BCC98B52}"/>
                </a:ext>
              </a:extLst>
            </p:cNvPr>
            <p:cNvSpPr/>
            <p:nvPr>
              <p:custDataLst>
                <p:tags r:id="rId125"/>
              </p:custDataLst>
            </p:nvPr>
          </p:nvSpPr>
          <p:spPr>
            <a:xfrm>
              <a:off x="6073236" y="6267094"/>
              <a:ext cx="73441" cy="133094"/>
            </a:xfrm>
            <a:custGeom>
              <a:avLst/>
              <a:gdLst>
                <a:gd name="connsiteX0" fmla="*/ 36682 w 73441"/>
                <a:gd name="connsiteY0" fmla="*/ 47007 h 133094"/>
                <a:gd name="connsiteX1" fmla="*/ 69795 w 73441"/>
                <a:gd name="connsiteY1" fmla="*/ 47007 h 133094"/>
                <a:gd name="connsiteX2" fmla="*/ 69795 w 73441"/>
                <a:gd name="connsiteY2" fmla="*/ 39341 h 133094"/>
                <a:gd name="connsiteX3" fmla="*/ 36682 w 73441"/>
                <a:gd name="connsiteY3" fmla="*/ 39341 h 133094"/>
                <a:gd name="connsiteX4" fmla="*/ 36682 w 73441"/>
                <a:gd name="connsiteY4" fmla="*/ 158 h 133094"/>
                <a:gd name="connsiteX5" fmla="*/ 29465 w 73441"/>
                <a:gd name="connsiteY5" fmla="*/ 158 h 133094"/>
                <a:gd name="connsiteX6" fmla="*/ 174 w 73441"/>
                <a:gd name="connsiteY6" fmla="*/ 41044 h 133094"/>
                <a:gd name="connsiteX7" fmla="*/ 174 w 73441"/>
                <a:gd name="connsiteY7" fmla="*/ 47007 h 133094"/>
                <a:gd name="connsiteX8" fmla="*/ 19914 w 73441"/>
                <a:gd name="connsiteY8" fmla="*/ 47007 h 133094"/>
                <a:gd name="connsiteX9" fmla="*/ 19914 w 73441"/>
                <a:gd name="connsiteY9" fmla="*/ 104504 h 133094"/>
                <a:gd name="connsiteX10" fmla="*/ 49630 w 73441"/>
                <a:gd name="connsiteY10" fmla="*/ 133252 h 133094"/>
                <a:gd name="connsiteX11" fmla="*/ 73615 w 73441"/>
                <a:gd name="connsiteY11" fmla="*/ 104291 h 133094"/>
                <a:gd name="connsiteX12" fmla="*/ 73615 w 73441"/>
                <a:gd name="connsiteY12" fmla="*/ 92578 h 133094"/>
                <a:gd name="connsiteX13" fmla="*/ 66398 w 73441"/>
                <a:gd name="connsiteY13" fmla="*/ 92578 h 133094"/>
                <a:gd name="connsiteX14" fmla="*/ 66398 w 73441"/>
                <a:gd name="connsiteY14" fmla="*/ 104078 h 133094"/>
                <a:gd name="connsiteX15" fmla="*/ 51328 w 73441"/>
                <a:gd name="connsiteY15" fmla="*/ 126437 h 133094"/>
                <a:gd name="connsiteX16" fmla="*/ 36682 w 73441"/>
                <a:gd name="connsiteY16" fmla="*/ 104716 h 133094"/>
                <a:gd name="connsiteX17" fmla="*/ 36682 w 73441"/>
                <a:gd name="connsiteY17" fmla="*/ 47007 h 13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41" h="133094">
                  <a:moveTo>
                    <a:pt x="36682" y="47007"/>
                  </a:moveTo>
                  <a:lnTo>
                    <a:pt x="69795" y="47007"/>
                  </a:lnTo>
                  <a:lnTo>
                    <a:pt x="69795" y="39341"/>
                  </a:lnTo>
                  <a:lnTo>
                    <a:pt x="36682" y="39341"/>
                  </a:lnTo>
                  <a:lnTo>
                    <a:pt x="36682" y="158"/>
                  </a:lnTo>
                  <a:lnTo>
                    <a:pt x="29465" y="158"/>
                  </a:lnTo>
                  <a:cubicBezTo>
                    <a:pt x="29253" y="19323"/>
                    <a:pt x="20550" y="40405"/>
                    <a:pt x="174" y="41044"/>
                  </a:cubicBezTo>
                  <a:lnTo>
                    <a:pt x="174" y="47007"/>
                  </a:lnTo>
                  <a:lnTo>
                    <a:pt x="19914" y="47007"/>
                  </a:lnTo>
                  <a:lnTo>
                    <a:pt x="19914" y="104504"/>
                  </a:lnTo>
                  <a:cubicBezTo>
                    <a:pt x="19914" y="128354"/>
                    <a:pt x="37743" y="133252"/>
                    <a:pt x="49630" y="133252"/>
                  </a:cubicBezTo>
                  <a:cubicBezTo>
                    <a:pt x="63851" y="133252"/>
                    <a:pt x="73615" y="121114"/>
                    <a:pt x="73615" y="104291"/>
                  </a:cubicBezTo>
                  <a:lnTo>
                    <a:pt x="73615" y="92578"/>
                  </a:lnTo>
                  <a:lnTo>
                    <a:pt x="66398" y="92578"/>
                  </a:lnTo>
                  <a:lnTo>
                    <a:pt x="66398" y="104078"/>
                  </a:lnTo>
                  <a:cubicBezTo>
                    <a:pt x="66398" y="118558"/>
                    <a:pt x="59606" y="126437"/>
                    <a:pt x="51328" y="126437"/>
                  </a:cubicBezTo>
                  <a:cubicBezTo>
                    <a:pt x="36682" y="126437"/>
                    <a:pt x="36682" y="108550"/>
                    <a:pt x="36682" y="104716"/>
                  </a:cubicBezTo>
                  <a:lnTo>
                    <a:pt x="36682" y="4700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4" name="Freeform: Shape 11333">
              <a:extLst>
                <a:ext uri="{FF2B5EF4-FFF2-40B4-BE49-F238E27FC236}">
                  <a16:creationId xmlns:a16="http://schemas.microsoft.com/office/drawing/2014/main" id="{A7861BB2-ED6C-5BB9-0C29-1812D0C20A2D}"/>
                </a:ext>
              </a:extLst>
            </p:cNvPr>
            <p:cNvSpPr/>
            <p:nvPr>
              <p:custDataLst>
                <p:tags r:id="rId126"/>
              </p:custDataLst>
            </p:nvPr>
          </p:nvSpPr>
          <p:spPr>
            <a:xfrm>
              <a:off x="5489611" y="6476093"/>
              <a:ext cx="687389" cy="12167"/>
            </a:xfrm>
            <a:custGeom>
              <a:avLst/>
              <a:gdLst>
                <a:gd name="connsiteX0" fmla="*/ 0 w 687389"/>
                <a:gd name="connsiteY0" fmla="*/ 0 h 12167"/>
                <a:gd name="connsiteX1" fmla="*/ 687390 w 687389"/>
                <a:gd name="connsiteY1" fmla="*/ 0 h 12167"/>
                <a:gd name="connsiteX2" fmla="*/ 687390 w 687389"/>
                <a:gd name="connsiteY2" fmla="*/ 12168 h 12167"/>
                <a:gd name="connsiteX3" fmla="*/ 0 w 687389"/>
                <a:gd name="connsiteY3" fmla="*/ 12168 h 12167"/>
              </a:gdLst>
              <a:ahLst/>
              <a:cxnLst>
                <a:cxn ang="0">
                  <a:pos x="connsiteX0" y="connsiteY0"/>
                </a:cxn>
                <a:cxn ang="0">
                  <a:pos x="connsiteX1" y="connsiteY1"/>
                </a:cxn>
                <a:cxn ang="0">
                  <a:pos x="connsiteX2" y="connsiteY2"/>
                </a:cxn>
                <a:cxn ang="0">
                  <a:pos x="connsiteX3" y="connsiteY3"/>
                </a:cxn>
              </a:cxnLst>
              <a:rect l="l" t="t" r="r" b="b"/>
              <a:pathLst>
                <a:path w="687389" h="12167">
                  <a:moveTo>
                    <a:pt x="0" y="0"/>
                  </a:moveTo>
                  <a:lnTo>
                    <a:pt x="687390" y="0"/>
                  </a:lnTo>
                  <a:lnTo>
                    <a:pt x="687390"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5" name="Freeform: Shape 11334">
              <a:extLst>
                <a:ext uri="{FF2B5EF4-FFF2-40B4-BE49-F238E27FC236}">
                  <a16:creationId xmlns:a16="http://schemas.microsoft.com/office/drawing/2014/main" id="{9FDF6153-2AFA-2B90-E4D7-02509D891462}"/>
                </a:ext>
              </a:extLst>
            </p:cNvPr>
            <p:cNvSpPr/>
            <p:nvPr>
              <p:custDataLst>
                <p:tags r:id="rId127"/>
              </p:custDataLst>
            </p:nvPr>
          </p:nvSpPr>
          <p:spPr>
            <a:xfrm>
              <a:off x="5772659" y="6564300"/>
              <a:ext cx="120987" cy="202607"/>
            </a:xfrm>
            <a:custGeom>
              <a:avLst/>
              <a:gdLst>
                <a:gd name="connsiteX0" fmla="*/ 23512 w 120987"/>
                <a:gd name="connsiteY0" fmla="*/ 179353 h 202607"/>
                <a:gd name="connsiteX1" fmla="*/ 55654 w 120987"/>
                <a:gd name="connsiteY1" fmla="*/ 148018 h 202607"/>
                <a:gd name="connsiteX2" fmla="*/ 121151 w 120987"/>
                <a:gd name="connsiteY2" fmla="*/ 59187 h 202607"/>
                <a:gd name="connsiteX3" fmla="*/ 56867 w 120987"/>
                <a:gd name="connsiteY3" fmla="*/ 170 h 202607"/>
                <a:gd name="connsiteX4" fmla="*/ 163 w 120987"/>
                <a:gd name="connsiteY4" fmla="*/ 55233 h 202607"/>
                <a:gd name="connsiteX5" fmla="*/ 16234 w 120987"/>
                <a:gd name="connsiteY5" fmla="*/ 72269 h 202607"/>
                <a:gd name="connsiteX6" fmla="*/ 32002 w 120987"/>
                <a:gd name="connsiteY6" fmla="*/ 56145 h 202607"/>
                <a:gd name="connsiteX7" fmla="*/ 15931 w 120987"/>
                <a:gd name="connsiteY7" fmla="*/ 40326 h 202607"/>
                <a:gd name="connsiteX8" fmla="*/ 11989 w 120987"/>
                <a:gd name="connsiteY8" fmla="*/ 40630 h 202607"/>
                <a:gd name="connsiteX9" fmla="*/ 52925 w 120987"/>
                <a:gd name="connsiteY9" fmla="*/ 9600 h 202607"/>
                <a:gd name="connsiteX10" fmla="*/ 93558 w 120987"/>
                <a:gd name="connsiteY10" fmla="*/ 59187 h 202607"/>
                <a:gd name="connsiteX11" fmla="*/ 61719 w 120987"/>
                <a:gd name="connsiteY11" fmla="*/ 126419 h 202607"/>
                <a:gd name="connsiteX12" fmla="*/ 3499 w 120987"/>
                <a:gd name="connsiteY12" fmla="*/ 191521 h 202607"/>
                <a:gd name="connsiteX13" fmla="*/ 163 w 120987"/>
                <a:gd name="connsiteY13" fmla="*/ 202777 h 202607"/>
                <a:gd name="connsiteX14" fmla="*/ 112661 w 120987"/>
                <a:gd name="connsiteY14" fmla="*/ 202777 h 202607"/>
                <a:gd name="connsiteX15" fmla="*/ 121151 w 120987"/>
                <a:gd name="connsiteY15" fmla="*/ 149844 h 202607"/>
                <a:gd name="connsiteX16" fmla="*/ 113571 w 120987"/>
                <a:gd name="connsiteY16" fmla="*/ 149844 h 202607"/>
                <a:gd name="connsiteX17" fmla="*/ 106900 w 120987"/>
                <a:gd name="connsiteY17" fmla="*/ 176919 h 202607"/>
                <a:gd name="connsiteX18" fmla="*/ 78093 w 120987"/>
                <a:gd name="connsiteY18" fmla="*/ 179353 h 202607"/>
                <a:gd name="connsiteX19" fmla="*/ 23512 w 120987"/>
                <a:gd name="connsiteY19" fmla="*/ 179353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987" h="202607">
                  <a:moveTo>
                    <a:pt x="23512" y="179353"/>
                  </a:moveTo>
                  <a:lnTo>
                    <a:pt x="55654" y="148018"/>
                  </a:lnTo>
                  <a:cubicBezTo>
                    <a:pt x="102958" y="106037"/>
                    <a:pt x="121151" y="89609"/>
                    <a:pt x="121151" y="59187"/>
                  </a:cubicBezTo>
                  <a:cubicBezTo>
                    <a:pt x="121151" y="24507"/>
                    <a:pt x="93861" y="170"/>
                    <a:pt x="56867" y="170"/>
                  </a:cubicBezTo>
                  <a:cubicBezTo>
                    <a:pt x="22602" y="170"/>
                    <a:pt x="163" y="28157"/>
                    <a:pt x="163" y="55233"/>
                  </a:cubicBezTo>
                  <a:cubicBezTo>
                    <a:pt x="163" y="72269"/>
                    <a:pt x="15325" y="72269"/>
                    <a:pt x="16234" y="72269"/>
                  </a:cubicBezTo>
                  <a:cubicBezTo>
                    <a:pt x="21389" y="72269"/>
                    <a:pt x="32002" y="68618"/>
                    <a:pt x="32002" y="56145"/>
                  </a:cubicBezTo>
                  <a:cubicBezTo>
                    <a:pt x="32002" y="48236"/>
                    <a:pt x="26544" y="40326"/>
                    <a:pt x="15931" y="40326"/>
                  </a:cubicBezTo>
                  <a:cubicBezTo>
                    <a:pt x="13505" y="40326"/>
                    <a:pt x="12899" y="40326"/>
                    <a:pt x="11989" y="40630"/>
                  </a:cubicBezTo>
                  <a:cubicBezTo>
                    <a:pt x="18964" y="20856"/>
                    <a:pt x="35338" y="9600"/>
                    <a:pt x="52925" y="9600"/>
                  </a:cubicBezTo>
                  <a:cubicBezTo>
                    <a:pt x="80519" y="9600"/>
                    <a:pt x="93558" y="34242"/>
                    <a:pt x="93558" y="59187"/>
                  </a:cubicBezTo>
                  <a:cubicBezTo>
                    <a:pt x="93558" y="83525"/>
                    <a:pt x="78396" y="107558"/>
                    <a:pt x="61719" y="126419"/>
                  </a:cubicBezTo>
                  <a:lnTo>
                    <a:pt x="3499" y="191521"/>
                  </a:lnTo>
                  <a:cubicBezTo>
                    <a:pt x="163" y="194868"/>
                    <a:pt x="163" y="195476"/>
                    <a:pt x="163" y="202777"/>
                  </a:cubicBezTo>
                  <a:lnTo>
                    <a:pt x="112661" y="202777"/>
                  </a:lnTo>
                  <a:lnTo>
                    <a:pt x="121151" y="149844"/>
                  </a:lnTo>
                  <a:lnTo>
                    <a:pt x="113571" y="149844"/>
                  </a:lnTo>
                  <a:cubicBezTo>
                    <a:pt x="112054" y="158970"/>
                    <a:pt x="109932" y="172356"/>
                    <a:pt x="106900" y="176919"/>
                  </a:cubicBezTo>
                  <a:cubicBezTo>
                    <a:pt x="104777" y="179353"/>
                    <a:pt x="84764" y="179353"/>
                    <a:pt x="78093" y="179353"/>
                  </a:cubicBezTo>
                  <a:lnTo>
                    <a:pt x="23512" y="17935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6" name="Freeform: Shape 11335">
              <a:extLst>
                <a:ext uri="{FF2B5EF4-FFF2-40B4-BE49-F238E27FC236}">
                  <a16:creationId xmlns:a16="http://schemas.microsoft.com/office/drawing/2014/main" id="{7BAD4100-21A1-1E4C-8BA3-4E01FAEEFEBF}"/>
                </a:ext>
              </a:extLst>
            </p:cNvPr>
            <p:cNvSpPr/>
            <p:nvPr>
              <p:custDataLst>
                <p:tags r:id="rId128"/>
              </p:custDataLst>
            </p:nvPr>
          </p:nvSpPr>
          <p:spPr>
            <a:xfrm>
              <a:off x="6345251" y="6149819"/>
              <a:ext cx="100065" cy="202607"/>
            </a:xfrm>
            <a:custGeom>
              <a:avLst/>
              <a:gdLst>
                <a:gd name="connsiteX0" fmla="*/ 62344 w 100065"/>
                <a:gd name="connsiteY0" fmla="*/ 8066 h 202607"/>
                <a:gd name="connsiteX1" fmla="*/ 55369 w 100065"/>
                <a:gd name="connsiteY1" fmla="*/ 156 h 202607"/>
                <a:gd name="connsiteX2" fmla="*/ 182 w 100065"/>
                <a:gd name="connsiteY2" fmla="*/ 19626 h 202607"/>
                <a:gd name="connsiteX3" fmla="*/ 182 w 100065"/>
                <a:gd name="connsiteY3" fmla="*/ 29057 h 202607"/>
                <a:gd name="connsiteX4" fmla="*/ 39905 w 100065"/>
                <a:gd name="connsiteY4" fmla="*/ 21147 h 202607"/>
                <a:gd name="connsiteX5" fmla="*/ 39905 w 100065"/>
                <a:gd name="connsiteY5" fmla="*/ 178731 h 202607"/>
                <a:gd name="connsiteX6" fmla="*/ 11704 w 100065"/>
                <a:gd name="connsiteY6" fmla="*/ 193333 h 202607"/>
                <a:gd name="connsiteX7" fmla="*/ 2001 w 100065"/>
                <a:gd name="connsiteY7" fmla="*/ 193333 h 202607"/>
                <a:gd name="connsiteX8" fmla="*/ 2001 w 100065"/>
                <a:gd name="connsiteY8" fmla="*/ 202764 h 202607"/>
                <a:gd name="connsiteX9" fmla="*/ 51124 w 100065"/>
                <a:gd name="connsiteY9" fmla="*/ 201851 h 202607"/>
                <a:gd name="connsiteX10" fmla="*/ 100247 w 100065"/>
                <a:gd name="connsiteY10" fmla="*/ 202764 h 202607"/>
                <a:gd name="connsiteX11" fmla="*/ 100247 w 100065"/>
                <a:gd name="connsiteY11" fmla="*/ 193333 h 202607"/>
                <a:gd name="connsiteX12" fmla="*/ 90544 w 100065"/>
                <a:gd name="connsiteY12" fmla="*/ 193333 h 202607"/>
                <a:gd name="connsiteX13" fmla="*/ 62344 w 100065"/>
                <a:gd name="connsiteY13" fmla="*/ 178731 h 202607"/>
                <a:gd name="connsiteX14" fmla="*/ 62344 w 100065"/>
                <a:gd name="connsiteY14" fmla="*/ 8066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65" h="202607">
                  <a:moveTo>
                    <a:pt x="62344" y="8066"/>
                  </a:moveTo>
                  <a:cubicBezTo>
                    <a:pt x="62344" y="764"/>
                    <a:pt x="62344" y="156"/>
                    <a:pt x="55369" y="156"/>
                  </a:cubicBezTo>
                  <a:cubicBezTo>
                    <a:pt x="36569" y="19626"/>
                    <a:pt x="9885" y="19626"/>
                    <a:pt x="182" y="19626"/>
                  </a:cubicBezTo>
                  <a:lnTo>
                    <a:pt x="182" y="29057"/>
                  </a:lnTo>
                  <a:cubicBezTo>
                    <a:pt x="6246" y="29057"/>
                    <a:pt x="24137" y="29057"/>
                    <a:pt x="39905" y="21147"/>
                  </a:cubicBezTo>
                  <a:lnTo>
                    <a:pt x="39905" y="178731"/>
                  </a:lnTo>
                  <a:cubicBezTo>
                    <a:pt x="39905" y="189682"/>
                    <a:pt x="38995" y="193333"/>
                    <a:pt x="11704" y="193333"/>
                  </a:cubicBezTo>
                  <a:lnTo>
                    <a:pt x="2001" y="193333"/>
                  </a:lnTo>
                  <a:lnTo>
                    <a:pt x="2001" y="202764"/>
                  </a:lnTo>
                  <a:cubicBezTo>
                    <a:pt x="12614" y="201851"/>
                    <a:pt x="38995" y="201851"/>
                    <a:pt x="51124" y="201851"/>
                  </a:cubicBezTo>
                  <a:cubicBezTo>
                    <a:pt x="63253" y="201851"/>
                    <a:pt x="89634" y="201851"/>
                    <a:pt x="100247" y="202764"/>
                  </a:cubicBezTo>
                  <a:lnTo>
                    <a:pt x="100247" y="193333"/>
                  </a:lnTo>
                  <a:lnTo>
                    <a:pt x="90544" y="193333"/>
                  </a:lnTo>
                  <a:cubicBezTo>
                    <a:pt x="63253" y="193333"/>
                    <a:pt x="62344" y="189987"/>
                    <a:pt x="62344" y="178731"/>
                  </a:cubicBezTo>
                  <a:lnTo>
                    <a:pt x="62344" y="806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7" name="Freeform: Shape 11336">
              <a:extLst>
                <a:ext uri="{FF2B5EF4-FFF2-40B4-BE49-F238E27FC236}">
                  <a16:creationId xmlns:a16="http://schemas.microsoft.com/office/drawing/2014/main" id="{434B4FF0-8B6D-A158-A6D6-95002D1F5C27}"/>
                </a:ext>
              </a:extLst>
            </p:cNvPr>
            <p:cNvSpPr/>
            <p:nvPr>
              <p:custDataLst>
                <p:tags r:id="rId129"/>
              </p:custDataLst>
            </p:nvPr>
          </p:nvSpPr>
          <p:spPr>
            <a:xfrm>
              <a:off x="6249774" y="6476093"/>
              <a:ext cx="288593" cy="12167"/>
            </a:xfrm>
            <a:custGeom>
              <a:avLst/>
              <a:gdLst>
                <a:gd name="connsiteX0" fmla="*/ 0 w 288593"/>
                <a:gd name="connsiteY0" fmla="*/ 0 h 12167"/>
                <a:gd name="connsiteX1" fmla="*/ 288594 w 288593"/>
                <a:gd name="connsiteY1" fmla="*/ 0 h 12167"/>
                <a:gd name="connsiteX2" fmla="*/ 288594 w 288593"/>
                <a:gd name="connsiteY2" fmla="*/ 12168 h 12167"/>
                <a:gd name="connsiteX3" fmla="*/ 0 w 288593"/>
                <a:gd name="connsiteY3" fmla="*/ 12168 h 12167"/>
              </a:gdLst>
              <a:ahLst/>
              <a:cxnLst>
                <a:cxn ang="0">
                  <a:pos x="connsiteX0" y="connsiteY0"/>
                </a:cxn>
                <a:cxn ang="0">
                  <a:pos x="connsiteX1" y="connsiteY1"/>
                </a:cxn>
                <a:cxn ang="0">
                  <a:pos x="connsiteX2" y="connsiteY2"/>
                </a:cxn>
                <a:cxn ang="0">
                  <a:pos x="connsiteX3" y="connsiteY3"/>
                </a:cxn>
              </a:cxnLst>
              <a:rect l="l" t="t" r="r" b="b"/>
              <a:pathLst>
                <a:path w="288593" h="12167">
                  <a:moveTo>
                    <a:pt x="0" y="0"/>
                  </a:moveTo>
                  <a:lnTo>
                    <a:pt x="288594" y="0"/>
                  </a:lnTo>
                  <a:lnTo>
                    <a:pt x="288594"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8" name="Freeform: Shape 11337">
              <a:extLst>
                <a:ext uri="{FF2B5EF4-FFF2-40B4-BE49-F238E27FC236}">
                  <a16:creationId xmlns:a16="http://schemas.microsoft.com/office/drawing/2014/main" id="{C3B52314-369D-458C-BED9-C3C9D2647AE2}"/>
                </a:ext>
              </a:extLst>
            </p:cNvPr>
            <p:cNvSpPr/>
            <p:nvPr>
              <p:custDataLst>
                <p:tags r:id="rId130"/>
              </p:custDataLst>
            </p:nvPr>
          </p:nvSpPr>
          <p:spPr>
            <a:xfrm>
              <a:off x="6240071" y="6632444"/>
              <a:ext cx="158284" cy="193481"/>
            </a:xfrm>
            <a:custGeom>
              <a:avLst/>
              <a:gdLst>
                <a:gd name="connsiteX0" fmla="*/ 23528 w 158284"/>
                <a:gd name="connsiteY0" fmla="*/ 171747 h 193481"/>
                <a:gd name="connsiteX1" fmla="*/ 7154 w 158284"/>
                <a:gd name="connsiteY1" fmla="*/ 184220 h 193481"/>
                <a:gd name="connsiteX2" fmla="*/ 180 w 158284"/>
                <a:gd name="connsiteY2" fmla="*/ 190000 h 193481"/>
                <a:gd name="connsiteX3" fmla="*/ 4122 w 158284"/>
                <a:gd name="connsiteY3" fmla="*/ 193651 h 193481"/>
                <a:gd name="connsiteX4" fmla="*/ 29593 w 158284"/>
                <a:gd name="connsiteY4" fmla="*/ 192738 h 193481"/>
                <a:gd name="connsiteX5" fmla="*/ 59612 w 158284"/>
                <a:gd name="connsiteY5" fmla="*/ 193651 h 193481"/>
                <a:gd name="connsiteX6" fmla="*/ 65070 w 158284"/>
                <a:gd name="connsiteY6" fmla="*/ 187566 h 193481"/>
                <a:gd name="connsiteX7" fmla="*/ 57793 w 158284"/>
                <a:gd name="connsiteY7" fmla="*/ 184220 h 193481"/>
                <a:gd name="connsiteX8" fmla="*/ 42631 w 158284"/>
                <a:gd name="connsiteY8" fmla="*/ 179353 h 193481"/>
                <a:gd name="connsiteX9" fmla="*/ 57490 w 158284"/>
                <a:gd name="connsiteY9" fmla="*/ 118510 h 193481"/>
                <a:gd name="connsiteX10" fmla="*/ 85387 w 158284"/>
                <a:gd name="connsiteY10" fmla="*/ 137979 h 193481"/>
                <a:gd name="connsiteX11" fmla="*/ 158464 w 158284"/>
                <a:gd name="connsiteY11" fmla="*/ 48844 h 193481"/>
                <a:gd name="connsiteX12" fmla="*/ 118135 w 158284"/>
                <a:gd name="connsiteY12" fmla="*/ 170 h 193481"/>
                <a:gd name="connsiteX13" fmla="*/ 78412 w 158284"/>
                <a:gd name="connsiteY13" fmla="*/ 22986 h 193481"/>
                <a:gd name="connsiteX14" fmla="*/ 51122 w 158284"/>
                <a:gd name="connsiteY14" fmla="*/ 170 h 193481"/>
                <a:gd name="connsiteX15" fmla="*/ 28683 w 158284"/>
                <a:gd name="connsiteY15" fmla="*/ 17510 h 193481"/>
                <a:gd name="connsiteX16" fmla="*/ 19283 w 158284"/>
                <a:gd name="connsiteY16" fmla="*/ 47019 h 193481"/>
                <a:gd name="connsiteX17" fmla="*/ 22922 w 158284"/>
                <a:gd name="connsiteY17" fmla="*/ 50061 h 193481"/>
                <a:gd name="connsiteX18" fmla="*/ 28076 w 158284"/>
                <a:gd name="connsiteY18" fmla="*/ 43064 h 193481"/>
                <a:gd name="connsiteX19" fmla="*/ 50212 w 158284"/>
                <a:gd name="connsiteY19" fmla="*/ 6862 h 193481"/>
                <a:gd name="connsiteX20" fmla="*/ 59612 w 158284"/>
                <a:gd name="connsiteY20" fmla="*/ 20856 h 193481"/>
                <a:gd name="connsiteX21" fmla="*/ 57490 w 158284"/>
                <a:gd name="connsiteY21" fmla="*/ 36371 h 193481"/>
                <a:gd name="connsiteX22" fmla="*/ 23528 w 158284"/>
                <a:gd name="connsiteY22" fmla="*/ 171747 h 193481"/>
                <a:gd name="connsiteX23" fmla="*/ 76896 w 158284"/>
                <a:gd name="connsiteY23" fmla="*/ 39718 h 193481"/>
                <a:gd name="connsiteX24" fmla="*/ 92664 w 158284"/>
                <a:gd name="connsiteY24" fmla="*/ 18423 h 193481"/>
                <a:gd name="connsiteX25" fmla="*/ 117225 w 158284"/>
                <a:gd name="connsiteY25" fmla="*/ 6862 h 193481"/>
                <a:gd name="connsiteX26" fmla="*/ 136632 w 158284"/>
                <a:gd name="connsiteY26" fmla="*/ 35459 h 193481"/>
                <a:gd name="connsiteX27" fmla="*/ 121167 w 158284"/>
                <a:gd name="connsiteY27" fmla="*/ 99952 h 193481"/>
                <a:gd name="connsiteX28" fmla="*/ 85083 w 158284"/>
                <a:gd name="connsiteY28" fmla="*/ 131287 h 193481"/>
                <a:gd name="connsiteX29" fmla="*/ 61128 w 158284"/>
                <a:gd name="connsiteY29" fmla="*/ 104211 h 193481"/>
                <a:gd name="connsiteX30" fmla="*/ 62038 w 158284"/>
                <a:gd name="connsiteY30" fmla="*/ 99344 h 193481"/>
                <a:gd name="connsiteX31" fmla="*/ 76896 w 158284"/>
                <a:gd name="connsiteY31" fmla="*/ 39718 h 19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284" h="193481">
                  <a:moveTo>
                    <a:pt x="23528" y="171747"/>
                  </a:moveTo>
                  <a:cubicBezTo>
                    <a:pt x="21102" y="182091"/>
                    <a:pt x="20496" y="184220"/>
                    <a:pt x="7154" y="184220"/>
                  </a:cubicBezTo>
                  <a:cubicBezTo>
                    <a:pt x="3515" y="184220"/>
                    <a:pt x="180" y="184220"/>
                    <a:pt x="180" y="190000"/>
                  </a:cubicBezTo>
                  <a:cubicBezTo>
                    <a:pt x="180" y="192434"/>
                    <a:pt x="1696" y="193651"/>
                    <a:pt x="4122" y="193651"/>
                  </a:cubicBezTo>
                  <a:cubicBezTo>
                    <a:pt x="12309" y="193651"/>
                    <a:pt x="21102" y="192738"/>
                    <a:pt x="29593" y="192738"/>
                  </a:cubicBezTo>
                  <a:cubicBezTo>
                    <a:pt x="39599" y="192738"/>
                    <a:pt x="49909" y="193651"/>
                    <a:pt x="59612" y="193651"/>
                  </a:cubicBezTo>
                  <a:cubicBezTo>
                    <a:pt x="61128" y="193651"/>
                    <a:pt x="65070" y="193651"/>
                    <a:pt x="65070" y="187566"/>
                  </a:cubicBezTo>
                  <a:cubicBezTo>
                    <a:pt x="65070" y="184220"/>
                    <a:pt x="62038" y="184220"/>
                    <a:pt x="57793" y="184220"/>
                  </a:cubicBezTo>
                  <a:cubicBezTo>
                    <a:pt x="42631" y="184220"/>
                    <a:pt x="42631" y="182091"/>
                    <a:pt x="42631" y="179353"/>
                  </a:cubicBezTo>
                  <a:cubicBezTo>
                    <a:pt x="42631" y="175702"/>
                    <a:pt x="55367" y="126115"/>
                    <a:pt x="57490" y="118510"/>
                  </a:cubicBezTo>
                  <a:cubicBezTo>
                    <a:pt x="61432" y="127332"/>
                    <a:pt x="69922" y="137979"/>
                    <a:pt x="85387" y="137979"/>
                  </a:cubicBezTo>
                  <a:cubicBezTo>
                    <a:pt x="120561" y="137979"/>
                    <a:pt x="158464" y="93564"/>
                    <a:pt x="158464" y="48844"/>
                  </a:cubicBezTo>
                  <a:cubicBezTo>
                    <a:pt x="158464" y="20248"/>
                    <a:pt x="141180" y="170"/>
                    <a:pt x="118135" y="170"/>
                  </a:cubicBezTo>
                  <a:cubicBezTo>
                    <a:pt x="102974" y="170"/>
                    <a:pt x="88419" y="11121"/>
                    <a:pt x="78412" y="22986"/>
                  </a:cubicBezTo>
                  <a:cubicBezTo>
                    <a:pt x="75380" y="6558"/>
                    <a:pt x="62341" y="170"/>
                    <a:pt x="51122" y="170"/>
                  </a:cubicBezTo>
                  <a:cubicBezTo>
                    <a:pt x="37173" y="170"/>
                    <a:pt x="31412" y="12034"/>
                    <a:pt x="28683" y="17510"/>
                  </a:cubicBezTo>
                  <a:cubicBezTo>
                    <a:pt x="23225" y="27853"/>
                    <a:pt x="19283" y="46106"/>
                    <a:pt x="19283" y="47019"/>
                  </a:cubicBezTo>
                  <a:cubicBezTo>
                    <a:pt x="19283" y="50061"/>
                    <a:pt x="22315" y="50061"/>
                    <a:pt x="22922" y="50061"/>
                  </a:cubicBezTo>
                  <a:cubicBezTo>
                    <a:pt x="25954" y="50061"/>
                    <a:pt x="26257" y="49757"/>
                    <a:pt x="28076" y="43064"/>
                  </a:cubicBezTo>
                  <a:cubicBezTo>
                    <a:pt x="33231" y="21465"/>
                    <a:pt x="39296" y="6862"/>
                    <a:pt x="50212" y="6862"/>
                  </a:cubicBezTo>
                  <a:cubicBezTo>
                    <a:pt x="55367" y="6862"/>
                    <a:pt x="59612" y="9296"/>
                    <a:pt x="59612" y="20856"/>
                  </a:cubicBezTo>
                  <a:cubicBezTo>
                    <a:pt x="59612" y="27853"/>
                    <a:pt x="58703" y="31200"/>
                    <a:pt x="57490" y="36371"/>
                  </a:cubicBezTo>
                  <a:lnTo>
                    <a:pt x="23528" y="171747"/>
                  </a:lnTo>
                  <a:close/>
                  <a:moveTo>
                    <a:pt x="76896" y="39718"/>
                  </a:moveTo>
                  <a:cubicBezTo>
                    <a:pt x="79019" y="31504"/>
                    <a:pt x="87206" y="22986"/>
                    <a:pt x="92664" y="18423"/>
                  </a:cubicBezTo>
                  <a:cubicBezTo>
                    <a:pt x="103277" y="8992"/>
                    <a:pt x="112071" y="6862"/>
                    <a:pt x="117225" y="6862"/>
                  </a:cubicBezTo>
                  <a:cubicBezTo>
                    <a:pt x="129355" y="6862"/>
                    <a:pt x="136632" y="17510"/>
                    <a:pt x="136632" y="35459"/>
                  </a:cubicBezTo>
                  <a:cubicBezTo>
                    <a:pt x="136632" y="53407"/>
                    <a:pt x="126626" y="88392"/>
                    <a:pt x="121167" y="99952"/>
                  </a:cubicBezTo>
                  <a:cubicBezTo>
                    <a:pt x="110858" y="121247"/>
                    <a:pt x="96303" y="131287"/>
                    <a:pt x="85083" y="131287"/>
                  </a:cubicBezTo>
                  <a:cubicBezTo>
                    <a:pt x="65070" y="131287"/>
                    <a:pt x="61128" y="106037"/>
                    <a:pt x="61128" y="104211"/>
                  </a:cubicBezTo>
                  <a:cubicBezTo>
                    <a:pt x="61128" y="103603"/>
                    <a:pt x="61128" y="102995"/>
                    <a:pt x="62038" y="99344"/>
                  </a:cubicBezTo>
                  <a:lnTo>
                    <a:pt x="76896" y="3971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39" name="Freeform: Shape 11338">
              <a:extLst>
                <a:ext uri="{FF2B5EF4-FFF2-40B4-BE49-F238E27FC236}">
                  <a16:creationId xmlns:a16="http://schemas.microsoft.com/office/drawing/2014/main" id="{C1A30D9C-079E-9BFB-6EBC-194423FD0A4B}"/>
                </a:ext>
              </a:extLst>
            </p:cNvPr>
            <p:cNvSpPr/>
            <p:nvPr>
              <p:custDataLst>
                <p:tags r:id="rId131"/>
              </p:custDataLst>
            </p:nvPr>
          </p:nvSpPr>
          <p:spPr>
            <a:xfrm>
              <a:off x="6415709" y="6537624"/>
              <a:ext cx="93818" cy="141399"/>
            </a:xfrm>
            <a:custGeom>
              <a:avLst/>
              <a:gdLst>
                <a:gd name="connsiteX0" fmla="*/ 94003 w 93818"/>
                <a:gd name="connsiteY0" fmla="*/ 102809 h 141399"/>
                <a:gd name="connsiteX1" fmla="*/ 86786 w 93818"/>
                <a:gd name="connsiteY1" fmla="*/ 102809 h 141399"/>
                <a:gd name="connsiteX2" fmla="*/ 81268 w 93818"/>
                <a:gd name="connsiteY2" fmla="*/ 122188 h 141399"/>
                <a:gd name="connsiteX3" fmla="*/ 60254 w 93818"/>
                <a:gd name="connsiteY3" fmla="*/ 123465 h 141399"/>
                <a:gd name="connsiteX4" fmla="*/ 21198 w 93818"/>
                <a:gd name="connsiteY4" fmla="*/ 123465 h 141399"/>
                <a:gd name="connsiteX5" fmla="*/ 63650 w 93818"/>
                <a:gd name="connsiteY5" fmla="*/ 87690 h 141399"/>
                <a:gd name="connsiteX6" fmla="*/ 94003 w 93818"/>
                <a:gd name="connsiteY6" fmla="*/ 41692 h 141399"/>
                <a:gd name="connsiteX7" fmla="*/ 44335 w 93818"/>
                <a:gd name="connsiteY7" fmla="*/ 167 h 141399"/>
                <a:gd name="connsiteX8" fmla="*/ 185 w 93818"/>
                <a:gd name="connsiteY8" fmla="*/ 38285 h 141399"/>
                <a:gd name="connsiteX9" fmla="*/ 11434 w 93818"/>
                <a:gd name="connsiteY9" fmla="*/ 50210 h 141399"/>
                <a:gd name="connsiteX10" fmla="*/ 22684 w 93818"/>
                <a:gd name="connsiteY10" fmla="*/ 38924 h 141399"/>
                <a:gd name="connsiteX11" fmla="*/ 10161 w 93818"/>
                <a:gd name="connsiteY11" fmla="*/ 27637 h 141399"/>
                <a:gd name="connsiteX12" fmla="*/ 41151 w 93818"/>
                <a:gd name="connsiteY12" fmla="*/ 7833 h 141399"/>
                <a:gd name="connsiteX13" fmla="*/ 73414 w 93818"/>
                <a:gd name="connsiteY13" fmla="*/ 41692 h 141399"/>
                <a:gd name="connsiteX14" fmla="*/ 53462 w 93818"/>
                <a:gd name="connsiteY14" fmla="*/ 82579 h 141399"/>
                <a:gd name="connsiteX15" fmla="*/ 2307 w 93818"/>
                <a:gd name="connsiteY15" fmla="*/ 133261 h 141399"/>
                <a:gd name="connsiteX16" fmla="*/ 185 w 93818"/>
                <a:gd name="connsiteY16" fmla="*/ 141566 h 141399"/>
                <a:gd name="connsiteX17" fmla="*/ 87635 w 93818"/>
                <a:gd name="connsiteY17" fmla="*/ 141566 h 141399"/>
                <a:gd name="connsiteX18" fmla="*/ 94003 w 93818"/>
                <a:gd name="connsiteY18" fmla="*/ 102809 h 1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18" h="141399">
                  <a:moveTo>
                    <a:pt x="94003" y="102809"/>
                  </a:moveTo>
                  <a:lnTo>
                    <a:pt x="86786" y="102809"/>
                  </a:lnTo>
                  <a:cubicBezTo>
                    <a:pt x="86150" y="107494"/>
                    <a:pt x="84027" y="120058"/>
                    <a:pt x="81268" y="122188"/>
                  </a:cubicBezTo>
                  <a:cubicBezTo>
                    <a:pt x="79570" y="123465"/>
                    <a:pt x="63226" y="123465"/>
                    <a:pt x="60254" y="123465"/>
                  </a:cubicBezTo>
                  <a:lnTo>
                    <a:pt x="21198" y="123465"/>
                  </a:lnTo>
                  <a:cubicBezTo>
                    <a:pt x="43486" y="103661"/>
                    <a:pt x="50915" y="97698"/>
                    <a:pt x="63650" y="87690"/>
                  </a:cubicBezTo>
                  <a:cubicBezTo>
                    <a:pt x="79357" y="75125"/>
                    <a:pt x="94003" y="61923"/>
                    <a:pt x="94003" y="41692"/>
                  </a:cubicBezTo>
                  <a:cubicBezTo>
                    <a:pt x="94003" y="15925"/>
                    <a:pt x="71504" y="167"/>
                    <a:pt x="44335" y="167"/>
                  </a:cubicBezTo>
                  <a:cubicBezTo>
                    <a:pt x="18014" y="167"/>
                    <a:pt x="185" y="18693"/>
                    <a:pt x="185" y="38285"/>
                  </a:cubicBezTo>
                  <a:cubicBezTo>
                    <a:pt x="185" y="49145"/>
                    <a:pt x="9312" y="50210"/>
                    <a:pt x="11434" y="50210"/>
                  </a:cubicBezTo>
                  <a:cubicBezTo>
                    <a:pt x="16529" y="50210"/>
                    <a:pt x="22684" y="46590"/>
                    <a:pt x="22684" y="38924"/>
                  </a:cubicBezTo>
                  <a:cubicBezTo>
                    <a:pt x="22684" y="35091"/>
                    <a:pt x="21198" y="27637"/>
                    <a:pt x="10161" y="27637"/>
                  </a:cubicBezTo>
                  <a:cubicBezTo>
                    <a:pt x="16741" y="12518"/>
                    <a:pt x="31174" y="7833"/>
                    <a:pt x="41151" y="7833"/>
                  </a:cubicBezTo>
                  <a:cubicBezTo>
                    <a:pt x="62377" y="7833"/>
                    <a:pt x="73414" y="24443"/>
                    <a:pt x="73414" y="41692"/>
                  </a:cubicBezTo>
                  <a:cubicBezTo>
                    <a:pt x="73414" y="60219"/>
                    <a:pt x="60254" y="74913"/>
                    <a:pt x="53462" y="82579"/>
                  </a:cubicBezTo>
                  <a:lnTo>
                    <a:pt x="2307" y="133261"/>
                  </a:lnTo>
                  <a:cubicBezTo>
                    <a:pt x="185" y="135178"/>
                    <a:pt x="185" y="135604"/>
                    <a:pt x="185" y="141566"/>
                  </a:cubicBezTo>
                  <a:lnTo>
                    <a:pt x="87635" y="141566"/>
                  </a:lnTo>
                  <a:lnTo>
                    <a:pt x="94003" y="10280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0" name="Freeform: Shape 11339">
              <a:extLst>
                <a:ext uri="{FF2B5EF4-FFF2-40B4-BE49-F238E27FC236}">
                  <a16:creationId xmlns:a16="http://schemas.microsoft.com/office/drawing/2014/main" id="{3C3F8786-6478-C4EC-FC52-DF6E7543FF5B}"/>
                </a:ext>
              </a:extLst>
            </p:cNvPr>
            <p:cNvSpPr/>
            <p:nvPr>
              <p:custDataLst>
                <p:tags r:id="rId132"/>
              </p:custDataLst>
            </p:nvPr>
          </p:nvSpPr>
          <p:spPr>
            <a:xfrm>
              <a:off x="6642273" y="6144156"/>
              <a:ext cx="268963" cy="675967"/>
            </a:xfrm>
            <a:custGeom>
              <a:avLst/>
              <a:gdLst>
                <a:gd name="connsiteX0" fmla="*/ 14747 w 268963"/>
                <a:gd name="connsiteY0" fmla="*/ 662427 h 675967"/>
                <a:gd name="connsiteX1" fmla="*/ 29605 w 268963"/>
                <a:gd name="connsiteY1" fmla="*/ 647520 h 675967"/>
                <a:gd name="connsiteX2" fmla="*/ 15050 w 268963"/>
                <a:gd name="connsiteY2" fmla="*/ 632614 h 675967"/>
                <a:gd name="connsiteX3" fmla="*/ 192 w 268963"/>
                <a:gd name="connsiteY3" fmla="*/ 647824 h 675967"/>
                <a:gd name="connsiteX4" fmla="*/ 33850 w 268963"/>
                <a:gd name="connsiteY4" fmla="*/ 676116 h 675967"/>
                <a:gd name="connsiteX5" fmla="*/ 118754 w 268963"/>
                <a:gd name="connsiteY5" fmla="*/ 516707 h 675967"/>
                <a:gd name="connsiteX6" fmla="*/ 178187 w 268963"/>
                <a:gd name="connsiteY6" fmla="*/ 225877 h 675967"/>
                <a:gd name="connsiteX7" fmla="*/ 210935 w 268963"/>
                <a:gd name="connsiteY7" fmla="*/ 60992 h 675967"/>
                <a:gd name="connsiteX8" fmla="*/ 236710 w 268963"/>
                <a:gd name="connsiteY8" fmla="*/ 6842 h 675967"/>
                <a:gd name="connsiteX9" fmla="*/ 254903 w 268963"/>
                <a:gd name="connsiteY9" fmla="*/ 13839 h 675967"/>
                <a:gd name="connsiteX10" fmla="*/ 239742 w 268963"/>
                <a:gd name="connsiteY10" fmla="*/ 28745 h 675967"/>
                <a:gd name="connsiteX11" fmla="*/ 254297 w 268963"/>
                <a:gd name="connsiteY11" fmla="*/ 43652 h 675967"/>
                <a:gd name="connsiteX12" fmla="*/ 269155 w 268963"/>
                <a:gd name="connsiteY12" fmla="*/ 28441 h 675967"/>
                <a:gd name="connsiteX13" fmla="*/ 236103 w 268963"/>
                <a:gd name="connsiteY13" fmla="*/ 149 h 675967"/>
                <a:gd name="connsiteX14" fmla="*/ 179400 w 268963"/>
                <a:gd name="connsiteY14" fmla="*/ 95369 h 675967"/>
                <a:gd name="connsiteX15" fmla="*/ 103896 w 268963"/>
                <a:gd name="connsiteY15" fmla="*/ 450388 h 675967"/>
                <a:gd name="connsiteX16" fmla="*/ 77212 w 268963"/>
                <a:gd name="connsiteY16" fmla="*/ 590023 h 675967"/>
                <a:gd name="connsiteX17" fmla="*/ 33244 w 268963"/>
                <a:gd name="connsiteY17" fmla="*/ 669424 h 675967"/>
                <a:gd name="connsiteX18" fmla="*/ 14747 w 268963"/>
                <a:gd name="connsiteY18" fmla="*/ 662427 h 67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63" h="675967">
                  <a:moveTo>
                    <a:pt x="14747" y="662427"/>
                  </a:moveTo>
                  <a:cubicBezTo>
                    <a:pt x="24450" y="661818"/>
                    <a:pt x="29605" y="655126"/>
                    <a:pt x="29605" y="647520"/>
                  </a:cubicBezTo>
                  <a:cubicBezTo>
                    <a:pt x="29605" y="637481"/>
                    <a:pt x="22024" y="632614"/>
                    <a:pt x="15050" y="632614"/>
                  </a:cubicBezTo>
                  <a:cubicBezTo>
                    <a:pt x="7773" y="632614"/>
                    <a:pt x="192" y="637177"/>
                    <a:pt x="192" y="647824"/>
                  </a:cubicBezTo>
                  <a:cubicBezTo>
                    <a:pt x="192" y="663339"/>
                    <a:pt x="15353" y="676116"/>
                    <a:pt x="33850" y="676116"/>
                  </a:cubicBezTo>
                  <a:cubicBezTo>
                    <a:pt x="79941" y="676116"/>
                    <a:pt x="97225" y="604930"/>
                    <a:pt x="118754" y="516707"/>
                  </a:cubicBezTo>
                  <a:cubicBezTo>
                    <a:pt x="142102" y="420575"/>
                    <a:pt x="161812" y="323531"/>
                    <a:pt x="178187" y="225877"/>
                  </a:cubicBezTo>
                  <a:cubicBezTo>
                    <a:pt x="189406" y="161079"/>
                    <a:pt x="200625" y="100236"/>
                    <a:pt x="210935" y="60992"/>
                  </a:cubicBezTo>
                  <a:cubicBezTo>
                    <a:pt x="214574" y="46086"/>
                    <a:pt x="224884" y="6842"/>
                    <a:pt x="236710" y="6842"/>
                  </a:cubicBezTo>
                  <a:cubicBezTo>
                    <a:pt x="246110" y="6842"/>
                    <a:pt x="253690" y="12622"/>
                    <a:pt x="254903" y="13839"/>
                  </a:cubicBezTo>
                  <a:cubicBezTo>
                    <a:pt x="244897" y="14447"/>
                    <a:pt x="239742" y="21140"/>
                    <a:pt x="239742" y="28745"/>
                  </a:cubicBezTo>
                  <a:cubicBezTo>
                    <a:pt x="239742" y="38785"/>
                    <a:pt x="247323" y="43652"/>
                    <a:pt x="254297" y="43652"/>
                  </a:cubicBezTo>
                  <a:cubicBezTo>
                    <a:pt x="261574" y="43652"/>
                    <a:pt x="269155" y="39089"/>
                    <a:pt x="269155" y="28441"/>
                  </a:cubicBezTo>
                  <a:cubicBezTo>
                    <a:pt x="269155" y="12014"/>
                    <a:pt x="252781" y="149"/>
                    <a:pt x="236103" y="149"/>
                  </a:cubicBezTo>
                  <a:cubicBezTo>
                    <a:pt x="213058" y="149"/>
                    <a:pt x="196077" y="33309"/>
                    <a:pt x="179400" y="95369"/>
                  </a:cubicBezTo>
                  <a:cubicBezTo>
                    <a:pt x="178490" y="98715"/>
                    <a:pt x="137251" y="251431"/>
                    <a:pt x="103896" y="450388"/>
                  </a:cubicBezTo>
                  <a:cubicBezTo>
                    <a:pt x="96012" y="496933"/>
                    <a:pt x="87218" y="547738"/>
                    <a:pt x="77212" y="590023"/>
                  </a:cubicBezTo>
                  <a:cubicBezTo>
                    <a:pt x="71754" y="612231"/>
                    <a:pt x="57805" y="669424"/>
                    <a:pt x="33244" y="669424"/>
                  </a:cubicBezTo>
                  <a:cubicBezTo>
                    <a:pt x="22328" y="669424"/>
                    <a:pt x="15050" y="662427"/>
                    <a:pt x="14747" y="66242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1" name="Freeform: Shape 11340">
              <a:extLst>
                <a:ext uri="{FF2B5EF4-FFF2-40B4-BE49-F238E27FC236}">
                  <a16:creationId xmlns:a16="http://schemas.microsoft.com/office/drawing/2014/main" id="{91B223EA-D4F7-191D-015A-BD07267E902E}"/>
                </a:ext>
              </a:extLst>
            </p:cNvPr>
            <p:cNvSpPr/>
            <p:nvPr>
              <p:custDataLst>
                <p:tags r:id="rId133"/>
              </p:custDataLst>
            </p:nvPr>
          </p:nvSpPr>
          <p:spPr>
            <a:xfrm>
              <a:off x="6944864" y="6125453"/>
              <a:ext cx="208863" cy="96040"/>
            </a:xfrm>
            <a:custGeom>
              <a:avLst/>
              <a:gdLst>
                <a:gd name="connsiteX0" fmla="*/ 106544 w 208863"/>
                <a:gd name="connsiteY0" fmla="*/ 35715 h 96040"/>
                <a:gd name="connsiteX1" fmla="*/ 83832 w 208863"/>
                <a:gd name="connsiteY1" fmla="*/ 13142 h 96040"/>
                <a:gd name="connsiteX2" fmla="*/ 45625 w 208863"/>
                <a:gd name="connsiteY2" fmla="*/ 152 h 96040"/>
                <a:gd name="connsiteX3" fmla="*/ 202 w 208863"/>
                <a:gd name="connsiteY3" fmla="*/ 48279 h 96040"/>
                <a:gd name="connsiteX4" fmla="*/ 44989 w 208863"/>
                <a:gd name="connsiteY4" fmla="*/ 96193 h 96040"/>
                <a:gd name="connsiteX5" fmla="*/ 102723 w 208863"/>
                <a:gd name="connsiteY5" fmla="*/ 60630 h 96040"/>
                <a:gd name="connsiteX6" fmla="*/ 125435 w 208863"/>
                <a:gd name="connsiteY6" fmla="*/ 83203 h 96040"/>
                <a:gd name="connsiteX7" fmla="*/ 163642 w 208863"/>
                <a:gd name="connsiteY7" fmla="*/ 96193 h 96040"/>
                <a:gd name="connsiteX8" fmla="*/ 209065 w 208863"/>
                <a:gd name="connsiteY8" fmla="*/ 48066 h 96040"/>
                <a:gd name="connsiteX9" fmla="*/ 164278 w 208863"/>
                <a:gd name="connsiteY9" fmla="*/ 152 h 96040"/>
                <a:gd name="connsiteX10" fmla="*/ 106544 w 208863"/>
                <a:gd name="connsiteY10" fmla="*/ 35715 h 96040"/>
                <a:gd name="connsiteX11" fmla="*/ 113336 w 208863"/>
                <a:gd name="connsiteY11" fmla="*/ 43594 h 96040"/>
                <a:gd name="connsiteX12" fmla="*/ 166189 w 208863"/>
                <a:gd name="connsiteY12" fmla="*/ 8244 h 96040"/>
                <a:gd name="connsiteX13" fmla="*/ 203122 w 208863"/>
                <a:gd name="connsiteY13" fmla="*/ 48066 h 96040"/>
                <a:gd name="connsiteX14" fmla="*/ 167038 w 208863"/>
                <a:gd name="connsiteY14" fmla="*/ 84480 h 96040"/>
                <a:gd name="connsiteX15" fmla="*/ 113336 w 208863"/>
                <a:gd name="connsiteY15" fmla="*/ 43594 h 96040"/>
                <a:gd name="connsiteX16" fmla="*/ 95931 w 208863"/>
                <a:gd name="connsiteY16" fmla="*/ 52751 h 96040"/>
                <a:gd name="connsiteX17" fmla="*/ 43078 w 208863"/>
                <a:gd name="connsiteY17" fmla="*/ 88100 h 96040"/>
                <a:gd name="connsiteX18" fmla="*/ 6145 w 208863"/>
                <a:gd name="connsiteY18" fmla="*/ 48279 h 96040"/>
                <a:gd name="connsiteX19" fmla="*/ 42229 w 208863"/>
                <a:gd name="connsiteY19" fmla="*/ 11864 h 96040"/>
                <a:gd name="connsiteX20" fmla="*/ 95931 w 208863"/>
                <a:gd name="connsiteY20" fmla="*/ 52751 h 9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863" h="96040">
                  <a:moveTo>
                    <a:pt x="106544" y="35715"/>
                  </a:moveTo>
                  <a:cubicBezTo>
                    <a:pt x="95294" y="22512"/>
                    <a:pt x="91898" y="18891"/>
                    <a:pt x="83832" y="13142"/>
                  </a:cubicBezTo>
                  <a:cubicBezTo>
                    <a:pt x="70884" y="3772"/>
                    <a:pt x="57300" y="152"/>
                    <a:pt x="45625" y="152"/>
                  </a:cubicBezTo>
                  <a:cubicBezTo>
                    <a:pt x="19305" y="152"/>
                    <a:pt x="202" y="22724"/>
                    <a:pt x="202" y="48279"/>
                  </a:cubicBezTo>
                  <a:cubicBezTo>
                    <a:pt x="202" y="73194"/>
                    <a:pt x="18456" y="96193"/>
                    <a:pt x="44989" y="96193"/>
                  </a:cubicBezTo>
                  <a:cubicBezTo>
                    <a:pt x="74493" y="96193"/>
                    <a:pt x="95082" y="71916"/>
                    <a:pt x="102723" y="60630"/>
                  </a:cubicBezTo>
                  <a:cubicBezTo>
                    <a:pt x="113973" y="73833"/>
                    <a:pt x="117369" y="77453"/>
                    <a:pt x="125435" y="83203"/>
                  </a:cubicBezTo>
                  <a:cubicBezTo>
                    <a:pt x="138383" y="92572"/>
                    <a:pt x="151967" y="96193"/>
                    <a:pt x="163642" y="96193"/>
                  </a:cubicBezTo>
                  <a:cubicBezTo>
                    <a:pt x="189962" y="96193"/>
                    <a:pt x="209065" y="73620"/>
                    <a:pt x="209065" y="48066"/>
                  </a:cubicBezTo>
                  <a:cubicBezTo>
                    <a:pt x="209065" y="23150"/>
                    <a:pt x="190811" y="152"/>
                    <a:pt x="164278" y="152"/>
                  </a:cubicBezTo>
                  <a:cubicBezTo>
                    <a:pt x="134774" y="152"/>
                    <a:pt x="114185" y="24428"/>
                    <a:pt x="106544" y="35715"/>
                  </a:cubicBezTo>
                  <a:close/>
                  <a:moveTo>
                    <a:pt x="113336" y="43594"/>
                  </a:moveTo>
                  <a:cubicBezTo>
                    <a:pt x="121827" y="29752"/>
                    <a:pt x="140293" y="8244"/>
                    <a:pt x="166189" y="8244"/>
                  </a:cubicBezTo>
                  <a:cubicBezTo>
                    <a:pt x="188051" y="8244"/>
                    <a:pt x="203122" y="27622"/>
                    <a:pt x="203122" y="48066"/>
                  </a:cubicBezTo>
                  <a:cubicBezTo>
                    <a:pt x="203122" y="68509"/>
                    <a:pt x="186566" y="84480"/>
                    <a:pt x="167038" y="84480"/>
                  </a:cubicBezTo>
                  <a:cubicBezTo>
                    <a:pt x="147298" y="84480"/>
                    <a:pt x="133713" y="68296"/>
                    <a:pt x="113336" y="43594"/>
                  </a:cubicBezTo>
                  <a:close/>
                  <a:moveTo>
                    <a:pt x="95931" y="52751"/>
                  </a:moveTo>
                  <a:cubicBezTo>
                    <a:pt x="87441" y="66592"/>
                    <a:pt x="68974" y="88100"/>
                    <a:pt x="43078" y="88100"/>
                  </a:cubicBezTo>
                  <a:cubicBezTo>
                    <a:pt x="21216" y="88100"/>
                    <a:pt x="6145" y="68722"/>
                    <a:pt x="6145" y="48279"/>
                  </a:cubicBezTo>
                  <a:cubicBezTo>
                    <a:pt x="6145" y="27835"/>
                    <a:pt x="22701" y="11864"/>
                    <a:pt x="42229" y="11864"/>
                  </a:cubicBezTo>
                  <a:cubicBezTo>
                    <a:pt x="61969" y="11864"/>
                    <a:pt x="75554" y="28048"/>
                    <a:pt x="95931" y="5275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2" name="Freeform: Shape 11341">
              <a:extLst>
                <a:ext uri="{FF2B5EF4-FFF2-40B4-BE49-F238E27FC236}">
                  <a16:creationId xmlns:a16="http://schemas.microsoft.com/office/drawing/2014/main" id="{CD31552B-448F-7482-80FE-13BD4A9DFA32}"/>
                </a:ext>
              </a:extLst>
            </p:cNvPr>
            <p:cNvSpPr/>
            <p:nvPr>
              <p:custDataLst>
                <p:tags r:id="rId134"/>
              </p:custDataLst>
            </p:nvPr>
          </p:nvSpPr>
          <p:spPr>
            <a:xfrm>
              <a:off x="6810308" y="6689963"/>
              <a:ext cx="231999" cy="149704"/>
            </a:xfrm>
            <a:custGeom>
              <a:avLst/>
              <a:gdLst>
                <a:gd name="connsiteX0" fmla="*/ 203542 w 231999"/>
                <a:gd name="connsiteY0" fmla="*/ 25300 h 149704"/>
                <a:gd name="connsiteX1" fmla="*/ 207363 w 231999"/>
                <a:gd name="connsiteY1" fmla="*/ 19763 h 149704"/>
                <a:gd name="connsiteX2" fmla="*/ 227315 w 231999"/>
                <a:gd name="connsiteY2" fmla="*/ 7838 h 149704"/>
                <a:gd name="connsiteX3" fmla="*/ 232197 w 231999"/>
                <a:gd name="connsiteY3" fmla="*/ 3153 h 149704"/>
                <a:gd name="connsiteX4" fmla="*/ 229225 w 231999"/>
                <a:gd name="connsiteY4" fmla="*/ 172 h 149704"/>
                <a:gd name="connsiteX5" fmla="*/ 213094 w 231999"/>
                <a:gd name="connsiteY5" fmla="*/ 1024 h 149704"/>
                <a:gd name="connsiteX6" fmla="*/ 189533 w 231999"/>
                <a:gd name="connsiteY6" fmla="*/ 172 h 149704"/>
                <a:gd name="connsiteX7" fmla="*/ 185075 w 231999"/>
                <a:gd name="connsiteY7" fmla="*/ 4857 h 149704"/>
                <a:gd name="connsiteX8" fmla="*/ 188896 w 231999"/>
                <a:gd name="connsiteY8" fmla="*/ 7838 h 149704"/>
                <a:gd name="connsiteX9" fmla="*/ 200570 w 231999"/>
                <a:gd name="connsiteY9" fmla="*/ 15291 h 149704"/>
                <a:gd name="connsiteX10" fmla="*/ 197386 w 231999"/>
                <a:gd name="connsiteY10" fmla="*/ 22958 h 149704"/>
                <a:gd name="connsiteX11" fmla="*/ 137529 w 231999"/>
                <a:gd name="connsiteY11" fmla="*/ 121554 h 149704"/>
                <a:gd name="connsiteX12" fmla="*/ 125855 w 231999"/>
                <a:gd name="connsiteY12" fmla="*/ 14014 h 149704"/>
                <a:gd name="connsiteX13" fmla="*/ 140713 w 231999"/>
                <a:gd name="connsiteY13" fmla="*/ 7838 h 149704"/>
                <a:gd name="connsiteX14" fmla="*/ 146444 w 231999"/>
                <a:gd name="connsiteY14" fmla="*/ 3153 h 149704"/>
                <a:gd name="connsiteX15" fmla="*/ 142836 w 231999"/>
                <a:gd name="connsiteY15" fmla="*/ 172 h 149704"/>
                <a:gd name="connsiteX16" fmla="*/ 129676 w 231999"/>
                <a:gd name="connsiteY16" fmla="*/ 811 h 149704"/>
                <a:gd name="connsiteX17" fmla="*/ 115667 w 231999"/>
                <a:gd name="connsiteY17" fmla="*/ 1024 h 149704"/>
                <a:gd name="connsiteX18" fmla="*/ 93379 w 231999"/>
                <a:gd name="connsiteY18" fmla="*/ 172 h 149704"/>
                <a:gd name="connsiteX19" fmla="*/ 89134 w 231999"/>
                <a:gd name="connsiteY19" fmla="*/ 4857 h 149704"/>
                <a:gd name="connsiteX20" fmla="*/ 94653 w 231999"/>
                <a:gd name="connsiteY20" fmla="*/ 7838 h 149704"/>
                <a:gd name="connsiteX21" fmla="*/ 105478 w 231999"/>
                <a:gd name="connsiteY21" fmla="*/ 11458 h 149704"/>
                <a:gd name="connsiteX22" fmla="*/ 106964 w 231999"/>
                <a:gd name="connsiteY22" fmla="*/ 25300 h 149704"/>
                <a:gd name="connsiteX23" fmla="*/ 48593 w 231999"/>
                <a:gd name="connsiteY23" fmla="*/ 121554 h 149704"/>
                <a:gd name="connsiteX24" fmla="*/ 37343 w 231999"/>
                <a:gd name="connsiteY24" fmla="*/ 17208 h 149704"/>
                <a:gd name="connsiteX25" fmla="*/ 36918 w 231999"/>
                <a:gd name="connsiteY25" fmla="*/ 14014 h 149704"/>
                <a:gd name="connsiteX26" fmla="*/ 51776 w 231999"/>
                <a:gd name="connsiteY26" fmla="*/ 7838 h 149704"/>
                <a:gd name="connsiteX27" fmla="*/ 57507 w 231999"/>
                <a:gd name="connsiteY27" fmla="*/ 3153 h 149704"/>
                <a:gd name="connsiteX28" fmla="*/ 54111 w 231999"/>
                <a:gd name="connsiteY28" fmla="*/ 172 h 149704"/>
                <a:gd name="connsiteX29" fmla="*/ 26730 w 231999"/>
                <a:gd name="connsiteY29" fmla="*/ 1024 h 149704"/>
                <a:gd name="connsiteX30" fmla="*/ 4443 w 231999"/>
                <a:gd name="connsiteY30" fmla="*/ 172 h 149704"/>
                <a:gd name="connsiteX31" fmla="*/ 197 w 231999"/>
                <a:gd name="connsiteY31" fmla="*/ 4644 h 149704"/>
                <a:gd name="connsiteX32" fmla="*/ 6141 w 231999"/>
                <a:gd name="connsiteY32" fmla="*/ 7838 h 149704"/>
                <a:gd name="connsiteX33" fmla="*/ 16754 w 231999"/>
                <a:gd name="connsiteY33" fmla="*/ 14440 h 149704"/>
                <a:gd name="connsiteX34" fmla="*/ 30975 w 231999"/>
                <a:gd name="connsiteY34" fmla="*/ 144127 h 149704"/>
                <a:gd name="connsiteX35" fmla="*/ 35433 w 231999"/>
                <a:gd name="connsiteY35" fmla="*/ 149876 h 149704"/>
                <a:gd name="connsiteX36" fmla="*/ 41800 w 231999"/>
                <a:gd name="connsiteY36" fmla="*/ 145617 h 149704"/>
                <a:gd name="connsiteX37" fmla="*/ 108025 w 231999"/>
                <a:gd name="connsiteY37" fmla="*/ 36161 h 149704"/>
                <a:gd name="connsiteX38" fmla="*/ 119700 w 231999"/>
                <a:gd name="connsiteY38" fmla="*/ 144340 h 149704"/>
                <a:gd name="connsiteX39" fmla="*/ 124369 w 231999"/>
                <a:gd name="connsiteY39" fmla="*/ 149876 h 149704"/>
                <a:gd name="connsiteX40" fmla="*/ 130737 w 231999"/>
                <a:gd name="connsiteY40" fmla="*/ 145404 h 149704"/>
                <a:gd name="connsiteX41" fmla="*/ 203542 w 231999"/>
                <a:gd name="connsiteY41" fmla="*/ 25300 h 1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1999" h="149704">
                  <a:moveTo>
                    <a:pt x="203542" y="25300"/>
                  </a:moveTo>
                  <a:lnTo>
                    <a:pt x="207363" y="19763"/>
                  </a:lnTo>
                  <a:cubicBezTo>
                    <a:pt x="211820" y="14014"/>
                    <a:pt x="216914" y="8690"/>
                    <a:pt x="227315" y="7838"/>
                  </a:cubicBezTo>
                  <a:cubicBezTo>
                    <a:pt x="229650" y="7625"/>
                    <a:pt x="232197" y="7412"/>
                    <a:pt x="232197" y="3153"/>
                  </a:cubicBezTo>
                  <a:cubicBezTo>
                    <a:pt x="232197" y="1663"/>
                    <a:pt x="230923" y="172"/>
                    <a:pt x="229225" y="172"/>
                  </a:cubicBezTo>
                  <a:cubicBezTo>
                    <a:pt x="224343" y="172"/>
                    <a:pt x="218188" y="1024"/>
                    <a:pt x="213094" y="1024"/>
                  </a:cubicBezTo>
                  <a:cubicBezTo>
                    <a:pt x="205665" y="1024"/>
                    <a:pt x="196537" y="172"/>
                    <a:pt x="189533" y="172"/>
                  </a:cubicBezTo>
                  <a:cubicBezTo>
                    <a:pt x="188472" y="172"/>
                    <a:pt x="185075" y="172"/>
                    <a:pt x="185075" y="4857"/>
                  </a:cubicBezTo>
                  <a:cubicBezTo>
                    <a:pt x="185075" y="7625"/>
                    <a:pt x="188047" y="7838"/>
                    <a:pt x="188896" y="7838"/>
                  </a:cubicBezTo>
                  <a:cubicBezTo>
                    <a:pt x="193566" y="8051"/>
                    <a:pt x="200570" y="9329"/>
                    <a:pt x="200570" y="15291"/>
                  </a:cubicBezTo>
                  <a:cubicBezTo>
                    <a:pt x="200570" y="17634"/>
                    <a:pt x="198235" y="21467"/>
                    <a:pt x="197386" y="22958"/>
                  </a:cubicBezTo>
                  <a:lnTo>
                    <a:pt x="137529" y="121554"/>
                  </a:lnTo>
                  <a:lnTo>
                    <a:pt x="125855" y="14014"/>
                  </a:lnTo>
                  <a:cubicBezTo>
                    <a:pt x="125855" y="8051"/>
                    <a:pt x="138166" y="7838"/>
                    <a:pt x="140713" y="7838"/>
                  </a:cubicBezTo>
                  <a:cubicBezTo>
                    <a:pt x="143473" y="7838"/>
                    <a:pt x="146444" y="7838"/>
                    <a:pt x="146444" y="3153"/>
                  </a:cubicBezTo>
                  <a:cubicBezTo>
                    <a:pt x="146444" y="2940"/>
                    <a:pt x="146232" y="172"/>
                    <a:pt x="142836" y="172"/>
                  </a:cubicBezTo>
                  <a:cubicBezTo>
                    <a:pt x="138803" y="172"/>
                    <a:pt x="133709" y="598"/>
                    <a:pt x="129676" y="811"/>
                  </a:cubicBezTo>
                  <a:cubicBezTo>
                    <a:pt x="125431" y="1024"/>
                    <a:pt x="119912" y="1024"/>
                    <a:pt x="115667" y="1024"/>
                  </a:cubicBezTo>
                  <a:cubicBezTo>
                    <a:pt x="110785" y="1024"/>
                    <a:pt x="98261" y="172"/>
                    <a:pt x="93379" y="172"/>
                  </a:cubicBezTo>
                  <a:cubicBezTo>
                    <a:pt x="92318" y="172"/>
                    <a:pt x="89134" y="172"/>
                    <a:pt x="89134" y="4857"/>
                  </a:cubicBezTo>
                  <a:cubicBezTo>
                    <a:pt x="89134" y="7838"/>
                    <a:pt x="91894" y="7838"/>
                    <a:pt x="94653" y="7838"/>
                  </a:cubicBezTo>
                  <a:cubicBezTo>
                    <a:pt x="103780" y="7838"/>
                    <a:pt x="104841" y="9329"/>
                    <a:pt x="105478" y="11458"/>
                  </a:cubicBezTo>
                  <a:cubicBezTo>
                    <a:pt x="105690" y="12736"/>
                    <a:pt x="106115" y="18699"/>
                    <a:pt x="106964" y="25300"/>
                  </a:cubicBezTo>
                  <a:lnTo>
                    <a:pt x="48593" y="121554"/>
                  </a:lnTo>
                  <a:lnTo>
                    <a:pt x="37343" y="17208"/>
                  </a:lnTo>
                  <a:cubicBezTo>
                    <a:pt x="37343" y="16356"/>
                    <a:pt x="36918" y="14227"/>
                    <a:pt x="36918" y="14014"/>
                  </a:cubicBezTo>
                  <a:cubicBezTo>
                    <a:pt x="36918" y="7838"/>
                    <a:pt x="50078" y="7838"/>
                    <a:pt x="51776" y="7838"/>
                  </a:cubicBezTo>
                  <a:cubicBezTo>
                    <a:pt x="54536" y="7838"/>
                    <a:pt x="57507" y="7838"/>
                    <a:pt x="57507" y="3153"/>
                  </a:cubicBezTo>
                  <a:cubicBezTo>
                    <a:pt x="57507" y="2301"/>
                    <a:pt x="56871" y="172"/>
                    <a:pt x="54111" y="172"/>
                  </a:cubicBezTo>
                  <a:cubicBezTo>
                    <a:pt x="47956" y="172"/>
                    <a:pt x="32885" y="1024"/>
                    <a:pt x="26730" y="1024"/>
                  </a:cubicBezTo>
                  <a:cubicBezTo>
                    <a:pt x="19725" y="1024"/>
                    <a:pt x="10810" y="172"/>
                    <a:pt x="4443" y="172"/>
                  </a:cubicBezTo>
                  <a:cubicBezTo>
                    <a:pt x="2320" y="172"/>
                    <a:pt x="197" y="1024"/>
                    <a:pt x="197" y="4644"/>
                  </a:cubicBezTo>
                  <a:cubicBezTo>
                    <a:pt x="197" y="7838"/>
                    <a:pt x="2745" y="7838"/>
                    <a:pt x="6141" y="7838"/>
                  </a:cubicBezTo>
                  <a:cubicBezTo>
                    <a:pt x="16117" y="7838"/>
                    <a:pt x="16117" y="9116"/>
                    <a:pt x="16754" y="14440"/>
                  </a:cubicBezTo>
                  <a:lnTo>
                    <a:pt x="30975" y="144127"/>
                  </a:lnTo>
                  <a:cubicBezTo>
                    <a:pt x="31400" y="148386"/>
                    <a:pt x="31612" y="149876"/>
                    <a:pt x="35433" y="149876"/>
                  </a:cubicBezTo>
                  <a:cubicBezTo>
                    <a:pt x="39041" y="149876"/>
                    <a:pt x="40527" y="147960"/>
                    <a:pt x="41800" y="145617"/>
                  </a:cubicBezTo>
                  <a:lnTo>
                    <a:pt x="108025" y="36161"/>
                  </a:lnTo>
                  <a:lnTo>
                    <a:pt x="119700" y="144340"/>
                  </a:lnTo>
                  <a:cubicBezTo>
                    <a:pt x="120124" y="148812"/>
                    <a:pt x="121185" y="149876"/>
                    <a:pt x="124369" y="149876"/>
                  </a:cubicBezTo>
                  <a:cubicBezTo>
                    <a:pt x="127978" y="149876"/>
                    <a:pt x="129251" y="147960"/>
                    <a:pt x="130737" y="145404"/>
                  </a:cubicBezTo>
                  <a:lnTo>
                    <a:pt x="203542" y="2530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3" name="Freeform: Shape 11342">
              <a:extLst>
                <a:ext uri="{FF2B5EF4-FFF2-40B4-BE49-F238E27FC236}">
                  <a16:creationId xmlns:a16="http://schemas.microsoft.com/office/drawing/2014/main" id="{A6611229-01D1-7BE1-7057-B6211CC5B296}"/>
                </a:ext>
              </a:extLst>
            </p:cNvPr>
            <p:cNvSpPr/>
            <p:nvPr>
              <p:custDataLst>
                <p:tags r:id="rId135"/>
              </p:custDataLst>
            </p:nvPr>
          </p:nvSpPr>
          <p:spPr>
            <a:xfrm>
              <a:off x="7033025" y="6798598"/>
              <a:ext cx="98397" cy="100086"/>
            </a:xfrm>
            <a:custGeom>
              <a:avLst/>
              <a:gdLst>
                <a:gd name="connsiteX0" fmla="*/ 71767 w 98397"/>
                <a:gd name="connsiteY0" fmla="*/ 45653 h 100086"/>
                <a:gd name="connsiteX1" fmla="*/ 35834 w 98397"/>
                <a:gd name="connsiteY1" fmla="*/ 173 h 100086"/>
                <a:gd name="connsiteX2" fmla="*/ 11121 w 98397"/>
                <a:gd name="connsiteY2" fmla="*/ 9756 h 100086"/>
                <a:gd name="connsiteX3" fmla="*/ 205 w 98397"/>
                <a:gd name="connsiteY3" fmla="*/ 27400 h 100086"/>
                <a:gd name="connsiteX4" fmla="*/ 3389 w 98397"/>
                <a:gd name="connsiteY4" fmla="*/ 29530 h 100086"/>
                <a:gd name="connsiteX5" fmla="*/ 6724 w 98397"/>
                <a:gd name="connsiteY5" fmla="*/ 26944 h 100086"/>
                <a:gd name="connsiteX6" fmla="*/ 33560 w 98397"/>
                <a:gd name="connsiteY6" fmla="*/ 13406 h 100086"/>
                <a:gd name="connsiteX7" fmla="*/ 65702 w 98397"/>
                <a:gd name="connsiteY7" fmla="*/ 55540 h 100086"/>
                <a:gd name="connsiteX8" fmla="*/ 64489 w 98397"/>
                <a:gd name="connsiteY8" fmla="*/ 65883 h 100086"/>
                <a:gd name="connsiteX9" fmla="*/ 57212 w 98397"/>
                <a:gd name="connsiteY9" fmla="*/ 95849 h 100086"/>
                <a:gd name="connsiteX10" fmla="*/ 60244 w 98397"/>
                <a:gd name="connsiteY10" fmla="*/ 100260 h 100086"/>
                <a:gd name="connsiteX11" fmla="*/ 65702 w 98397"/>
                <a:gd name="connsiteY11" fmla="*/ 92807 h 100086"/>
                <a:gd name="connsiteX12" fmla="*/ 71615 w 98397"/>
                <a:gd name="connsiteY12" fmla="*/ 65731 h 100086"/>
                <a:gd name="connsiteX13" fmla="*/ 83744 w 98397"/>
                <a:gd name="connsiteY13" fmla="*/ 33028 h 100086"/>
                <a:gd name="connsiteX14" fmla="*/ 97238 w 98397"/>
                <a:gd name="connsiteY14" fmla="*/ 7018 h 100086"/>
                <a:gd name="connsiteX15" fmla="*/ 98602 w 98397"/>
                <a:gd name="connsiteY15" fmla="*/ 3976 h 100086"/>
                <a:gd name="connsiteX16" fmla="*/ 95418 w 98397"/>
                <a:gd name="connsiteY16" fmla="*/ 1846 h 100086"/>
                <a:gd name="connsiteX17" fmla="*/ 92841 w 98397"/>
                <a:gd name="connsiteY17" fmla="*/ 2607 h 100086"/>
                <a:gd name="connsiteX18" fmla="*/ 71767 w 98397"/>
                <a:gd name="connsiteY18" fmla="*/ 45653 h 10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7" h="100086">
                  <a:moveTo>
                    <a:pt x="71767" y="45653"/>
                  </a:moveTo>
                  <a:cubicBezTo>
                    <a:pt x="69341" y="28161"/>
                    <a:pt x="59334" y="173"/>
                    <a:pt x="35834" y="173"/>
                  </a:cubicBezTo>
                  <a:cubicBezTo>
                    <a:pt x="26737" y="173"/>
                    <a:pt x="17792" y="4128"/>
                    <a:pt x="11121" y="9756"/>
                  </a:cubicBezTo>
                  <a:cubicBezTo>
                    <a:pt x="2479" y="17209"/>
                    <a:pt x="205" y="26031"/>
                    <a:pt x="205" y="27400"/>
                  </a:cubicBezTo>
                  <a:cubicBezTo>
                    <a:pt x="205" y="29530"/>
                    <a:pt x="2176" y="29530"/>
                    <a:pt x="3389" y="29530"/>
                  </a:cubicBezTo>
                  <a:cubicBezTo>
                    <a:pt x="5815" y="29530"/>
                    <a:pt x="5966" y="29225"/>
                    <a:pt x="6724" y="26944"/>
                  </a:cubicBezTo>
                  <a:cubicBezTo>
                    <a:pt x="10666" y="15992"/>
                    <a:pt x="25828" y="13406"/>
                    <a:pt x="33560" y="13406"/>
                  </a:cubicBezTo>
                  <a:cubicBezTo>
                    <a:pt x="60396" y="13406"/>
                    <a:pt x="65702" y="36679"/>
                    <a:pt x="65702" y="55540"/>
                  </a:cubicBezTo>
                  <a:cubicBezTo>
                    <a:pt x="65702" y="61777"/>
                    <a:pt x="65551" y="62233"/>
                    <a:pt x="64489" y="65883"/>
                  </a:cubicBezTo>
                  <a:cubicBezTo>
                    <a:pt x="61154" y="76379"/>
                    <a:pt x="57212" y="91438"/>
                    <a:pt x="57212" y="95849"/>
                  </a:cubicBezTo>
                  <a:cubicBezTo>
                    <a:pt x="57212" y="96457"/>
                    <a:pt x="57212" y="100260"/>
                    <a:pt x="60244" y="100260"/>
                  </a:cubicBezTo>
                  <a:cubicBezTo>
                    <a:pt x="62367" y="100260"/>
                    <a:pt x="64034" y="98282"/>
                    <a:pt x="65702" y="92807"/>
                  </a:cubicBezTo>
                  <a:cubicBezTo>
                    <a:pt x="67521" y="87179"/>
                    <a:pt x="70251" y="76379"/>
                    <a:pt x="71615" y="65731"/>
                  </a:cubicBezTo>
                  <a:cubicBezTo>
                    <a:pt x="72373" y="58734"/>
                    <a:pt x="82228" y="36527"/>
                    <a:pt x="83744" y="33028"/>
                  </a:cubicBezTo>
                  <a:cubicBezTo>
                    <a:pt x="85260" y="29834"/>
                    <a:pt x="89354" y="21012"/>
                    <a:pt x="97238" y="7018"/>
                  </a:cubicBezTo>
                  <a:cubicBezTo>
                    <a:pt x="98602" y="4736"/>
                    <a:pt x="98602" y="4432"/>
                    <a:pt x="98602" y="3976"/>
                  </a:cubicBezTo>
                  <a:cubicBezTo>
                    <a:pt x="98602" y="1846"/>
                    <a:pt x="96328" y="1846"/>
                    <a:pt x="95418" y="1846"/>
                  </a:cubicBezTo>
                  <a:cubicBezTo>
                    <a:pt x="94509" y="1846"/>
                    <a:pt x="93447" y="1846"/>
                    <a:pt x="92841" y="2607"/>
                  </a:cubicBezTo>
                  <a:cubicBezTo>
                    <a:pt x="91931" y="3671"/>
                    <a:pt x="79499" y="25423"/>
                    <a:pt x="71767" y="4565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4" name="Freeform: Shape 11343">
              <a:extLst>
                <a:ext uri="{FF2B5EF4-FFF2-40B4-BE49-F238E27FC236}">
                  <a16:creationId xmlns:a16="http://schemas.microsoft.com/office/drawing/2014/main" id="{F69E7206-CE01-E73B-CA22-986BDB5DABEA}"/>
                </a:ext>
              </a:extLst>
            </p:cNvPr>
            <p:cNvSpPr/>
            <p:nvPr>
              <p:custDataLst>
                <p:tags r:id="rId136"/>
              </p:custDataLst>
            </p:nvPr>
          </p:nvSpPr>
          <p:spPr>
            <a:xfrm>
              <a:off x="7157553" y="6764526"/>
              <a:ext cx="79142" cy="104650"/>
            </a:xfrm>
            <a:custGeom>
              <a:avLst/>
              <a:gdLst>
                <a:gd name="connsiteX0" fmla="*/ 79351 w 79142"/>
                <a:gd name="connsiteY0" fmla="*/ 52802 h 104650"/>
                <a:gd name="connsiteX1" fmla="*/ 39780 w 79142"/>
                <a:gd name="connsiteY1" fmla="*/ 173 h 104650"/>
                <a:gd name="connsiteX2" fmla="*/ 209 w 79142"/>
                <a:gd name="connsiteY2" fmla="*/ 52802 h 104650"/>
                <a:gd name="connsiteX3" fmla="*/ 39780 w 79142"/>
                <a:gd name="connsiteY3" fmla="*/ 104823 h 104650"/>
                <a:gd name="connsiteX4" fmla="*/ 79351 w 79142"/>
                <a:gd name="connsiteY4" fmla="*/ 52802 h 104650"/>
                <a:gd name="connsiteX5" fmla="*/ 39780 w 79142"/>
                <a:gd name="connsiteY5" fmla="*/ 99803 h 104650"/>
                <a:gd name="connsiteX6" fmla="*/ 17645 w 79142"/>
                <a:gd name="connsiteY6" fmla="*/ 82463 h 104650"/>
                <a:gd name="connsiteX7" fmla="*/ 15370 w 79142"/>
                <a:gd name="connsiteY7" fmla="*/ 50977 h 104650"/>
                <a:gd name="connsiteX8" fmla="*/ 17796 w 79142"/>
                <a:gd name="connsiteY8" fmla="*/ 20555 h 104650"/>
                <a:gd name="connsiteX9" fmla="*/ 39780 w 79142"/>
                <a:gd name="connsiteY9" fmla="*/ 5192 h 104650"/>
                <a:gd name="connsiteX10" fmla="*/ 62067 w 79142"/>
                <a:gd name="connsiteY10" fmla="*/ 21620 h 104650"/>
                <a:gd name="connsiteX11" fmla="*/ 64190 w 79142"/>
                <a:gd name="connsiteY11" fmla="*/ 50977 h 104650"/>
                <a:gd name="connsiteX12" fmla="*/ 61916 w 79142"/>
                <a:gd name="connsiteY12" fmla="*/ 82767 h 104650"/>
                <a:gd name="connsiteX13" fmla="*/ 39780 w 79142"/>
                <a:gd name="connsiteY13" fmla="*/ 99803 h 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42" h="104650">
                  <a:moveTo>
                    <a:pt x="79351" y="52802"/>
                  </a:moveTo>
                  <a:cubicBezTo>
                    <a:pt x="79351" y="41850"/>
                    <a:pt x="79351" y="173"/>
                    <a:pt x="39780" y="173"/>
                  </a:cubicBezTo>
                  <a:cubicBezTo>
                    <a:pt x="209" y="173"/>
                    <a:pt x="209" y="41850"/>
                    <a:pt x="209" y="52802"/>
                  </a:cubicBezTo>
                  <a:cubicBezTo>
                    <a:pt x="209" y="63906"/>
                    <a:pt x="209" y="104823"/>
                    <a:pt x="39780" y="104823"/>
                  </a:cubicBezTo>
                  <a:cubicBezTo>
                    <a:pt x="79351" y="104823"/>
                    <a:pt x="79351" y="63906"/>
                    <a:pt x="79351" y="52802"/>
                  </a:cubicBezTo>
                  <a:close/>
                  <a:moveTo>
                    <a:pt x="39780" y="99803"/>
                  </a:moveTo>
                  <a:cubicBezTo>
                    <a:pt x="34171" y="99803"/>
                    <a:pt x="21435" y="97826"/>
                    <a:pt x="17645" y="82463"/>
                  </a:cubicBezTo>
                  <a:cubicBezTo>
                    <a:pt x="15522" y="74249"/>
                    <a:pt x="15370" y="63450"/>
                    <a:pt x="15370" y="50977"/>
                  </a:cubicBezTo>
                  <a:cubicBezTo>
                    <a:pt x="15370" y="39721"/>
                    <a:pt x="15370" y="29225"/>
                    <a:pt x="17796" y="20555"/>
                  </a:cubicBezTo>
                  <a:cubicBezTo>
                    <a:pt x="21587" y="7778"/>
                    <a:pt x="33261" y="5192"/>
                    <a:pt x="39780" y="5192"/>
                  </a:cubicBezTo>
                  <a:cubicBezTo>
                    <a:pt x="51000" y="5192"/>
                    <a:pt x="59035" y="10973"/>
                    <a:pt x="62067" y="21620"/>
                  </a:cubicBezTo>
                  <a:cubicBezTo>
                    <a:pt x="64190" y="29378"/>
                    <a:pt x="64190" y="42003"/>
                    <a:pt x="64190" y="50977"/>
                  </a:cubicBezTo>
                  <a:cubicBezTo>
                    <a:pt x="64190" y="61320"/>
                    <a:pt x="64190" y="73641"/>
                    <a:pt x="61916" y="82767"/>
                  </a:cubicBezTo>
                  <a:cubicBezTo>
                    <a:pt x="57974" y="97522"/>
                    <a:pt x="45845" y="99803"/>
                    <a:pt x="39780" y="9980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5" name="Freeform: Shape 11344">
              <a:extLst>
                <a:ext uri="{FF2B5EF4-FFF2-40B4-BE49-F238E27FC236}">
                  <a16:creationId xmlns:a16="http://schemas.microsoft.com/office/drawing/2014/main" id="{884A8FE4-FB80-89BC-B220-B7B4490737EE}"/>
                </a:ext>
              </a:extLst>
            </p:cNvPr>
            <p:cNvSpPr/>
            <p:nvPr>
              <p:custDataLst>
                <p:tags r:id="rId137"/>
              </p:custDataLst>
            </p:nvPr>
          </p:nvSpPr>
          <p:spPr>
            <a:xfrm>
              <a:off x="7339624" y="6351364"/>
              <a:ext cx="166472" cy="206866"/>
            </a:xfrm>
            <a:custGeom>
              <a:avLst/>
              <a:gdLst>
                <a:gd name="connsiteX0" fmla="*/ 158197 w 166472"/>
                <a:gd name="connsiteY0" fmla="*/ 163 h 206866"/>
                <a:gd name="connsiteX1" fmla="*/ 215 w 166472"/>
                <a:gd name="connsiteY1" fmla="*/ 163 h 206866"/>
                <a:gd name="connsiteX2" fmla="*/ 215 w 166472"/>
                <a:gd name="connsiteY2" fmla="*/ 9593 h 206866"/>
                <a:gd name="connsiteX3" fmla="*/ 7493 w 166472"/>
                <a:gd name="connsiteY3" fmla="*/ 9593 h 206866"/>
                <a:gd name="connsiteX4" fmla="*/ 31448 w 166472"/>
                <a:gd name="connsiteY4" fmla="*/ 23892 h 206866"/>
                <a:gd name="connsiteX5" fmla="*/ 31448 w 166472"/>
                <a:gd name="connsiteY5" fmla="*/ 183301 h 206866"/>
                <a:gd name="connsiteX6" fmla="*/ 7493 w 166472"/>
                <a:gd name="connsiteY6" fmla="*/ 197599 h 206866"/>
                <a:gd name="connsiteX7" fmla="*/ 215 w 166472"/>
                <a:gd name="connsiteY7" fmla="*/ 197599 h 206866"/>
                <a:gd name="connsiteX8" fmla="*/ 215 w 166472"/>
                <a:gd name="connsiteY8" fmla="*/ 207029 h 206866"/>
                <a:gd name="connsiteX9" fmla="*/ 46306 w 166472"/>
                <a:gd name="connsiteY9" fmla="*/ 206117 h 206866"/>
                <a:gd name="connsiteX10" fmla="*/ 97248 w 166472"/>
                <a:gd name="connsiteY10" fmla="*/ 207029 h 206866"/>
                <a:gd name="connsiteX11" fmla="*/ 97248 w 166472"/>
                <a:gd name="connsiteY11" fmla="*/ 197599 h 206866"/>
                <a:gd name="connsiteX12" fmla="*/ 87241 w 166472"/>
                <a:gd name="connsiteY12" fmla="*/ 197599 h 206866"/>
                <a:gd name="connsiteX13" fmla="*/ 58435 w 166472"/>
                <a:gd name="connsiteY13" fmla="*/ 182996 h 206866"/>
                <a:gd name="connsiteX14" fmla="*/ 58435 w 166472"/>
                <a:gd name="connsiteY14" fmla="*/ 21762 h 206866"/>
                <a:gd name="connsiteX15" fmla="*/ 73293 w 166472"/>
                <a:gd name="connsiteY15" fmla="*/ 9593 h 206866"/>
                <a:gd name="connsiteX16" fmla="*/ 104525 w 166472"/>
                <a:gd name="connsiteY16" fmla="*/ 9593 h 206866"/>
                <a:gd name="connsiteX17" fmla="*/ 159106 w 166472"/>
                <a:gd name="connsiteY17" fmla="*/ 68611 h 206866"/>
                <a:gd name="connsiteX18" fmla="*/ 166687 w 166472"/>
                <a:gd name="connsiteY18" fmla="*/ 68611 h 206866"/>
                <a:gd name="connsiteX19" fmla="*/ 158197 w 166472"/>
                <a:gd name="connsiteY19" fmla="*/ 163 h 2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72" h="206866">
                  <a:moveTo>
                    <a:pt x="158197" y="163"/>
                  </a:moveTo>
                  <a:lnTo>
                    <a:pt x="215" y="163"/>
                  </a:lnTo>
                  <a:lnTo>
                    <a:pt x="215" y="9593"/>
                  </a:lnTo>
                  <a:lnTo>
                    <a:pt x="7493" y="9593"/>
                  </a:lnTo>
                  <a:cubicBezTo>
                    <a:pt x="30841" y="9593"/>
                    <a:pt x="31448" y="12940"/>
                    <a:pt x="31448" y="23892"/>
                  </a:cubicBezTo>
                  <a:lnTo>
                    <a:pt x="31448" y="183301"/>
                  </a:lnTo>
                  <a:cubicBezTo>
                    <a:pt x="31448" y="194252"/>
                    <a:pt x="30841" y="197599"/>
                    <a:pt x="7493" y="197599"/>
                  </a:cubicBezTo>
                  <a:lnTo>
                    <a:pt x="215" y="197599"/>
                  </a:lnTo>
                  <a:lnTo>
                    <a:pt x="215" y="207029"/>
                  </a:lnTo>
                  <a:cubicBezTo>
                    <a:pt x="10828" y="206117"/>
                    <a:pt x="34480" y="206117"/>
                    <a:pt x="46306" y="206117"/>
                  </a:cubicBezTo>
                  <a:cubicBezTo>
                    <a:pt x="58738" y="206117"/>
                    <a:pt x="86332" y="206117"/>
                    <a:pt x="97248" y="207029"/>
                  </a:cubicBezTo>
                  <a:lnTo>
                    <a:pt x="97248" y="197599"/>
                  </a:lnTo>
                  <a:lnTo>
                    <a:pt x="87241" y="197599"/>
                  </a:lnTo>
                  <a:cubicBezTo>
                    <a:pt x="58435" y="197599"/>
                    <a:pt x="58435" y="193644"/>
                    <a:pt x="58435" y="182996"/>
                  </a:cubicBezTo>
                  <a:lnTo>
                    <a:pt x="58435" y="21762"/>
                  </a:lnTo>
                  <a:cubicBezTo>
                    <a:pt x="58435" y="11723"/>
                    <a:pt x="59041" y="9593"/>
                    <a:pt x="73293" y="9593"/>
                  </a:cubicBezTo>
                  <a:lnTo>
                    <a:pt x="104525" y="9593"/>
                  </a:lnTo>
                  <a:cubicBezTo>
                    <a:pt x="147887" y="9593"/>
                    <a:pt x="154255" y="27542"/>
                    <a:pt x="159106" y="68611"/>
                  </a:cubicBezTo>
                  <a:lnTo>
                    <a:pt x="166687" y="68611"/>
                  </a:lnTo>
                  <a:lnTo>
                    <a:pt x="158197" y="16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6" name="Freeform: Shape 11345">
              <a:extLst>
                <a:ext uri="{FF2B5EF4-FFF2-40B4-BE49-F238E27FC236}">
                  <a16:creationId xmlns:a16="http://schemas.microsoft.com/office/drawing/2014/main" id="{9D200347-B5BE-68EC-6F3B-0CCCEF31F2A7}"/>
                </a:ext>
              </a:extLst>
            </p:cNvPr>
            <p:cNvSpPr/>
            <p:nvPr>
              <p:custDataLst>
                <p:tags r:id="rId138"/>
              </p:custDataLst>
            </p:nvPr>
          </p:nvSpPr>
          <p:spPr>
            <a:xfrm>
              <a:off x="7526352" y="6509951"/>
              <a:ext cx="122473" cy="139482"/>
            </a:xfrm>
            <a:custGeom>
              <a:avLst/>
              <a:gdLst>
                <a:gd name="connsiteX0" fmla="*/ 87884 w 122473"/>
                <a:gd name="connsiteY0" fmla="*/ 64263 h 139482"/>
                <a:gd name="connsiteX1" fmla="*/ 45008 w 122473"/>
                <a:gd name="connsiteY1" fmla="*/ 164 h 139482"/>
                <a:gd name="connsiteX2" fmla="*/ 15716 w 122473"/>
                <a:gd name="connsiteY2" fmla="*/ 12515 h 139482"/>
                <a:gd name="connsiteX3" fmla="*/ 221 w 122473"/>
                <a:gd name="connsiteY3" fmla="*/ 38495 h 139482"/>
                <a:gd name="connsiteX4" fmla="*/ 3617 w 122473"/>
                <a:gd name="connsiteY4" fmla="*/ 41051 h 139482"/>
                <a:gd name="connsiteX5" fmla="*/ 7650 w 122473"/>
                <a:gd name="connsiteY5" fmla="*/ 37431 h 139482"/>
                <a:gd name="connsiteX6" fmla="*/ 42036 w 122473"/>
                <a:gd name="connsiteY6" fmla="*/ 17200 h 139482"/>
                <a:gd name="connsiteX7" fmla="*/ 80668 w 122473"/>
                <a:gd name="connsiteY7" fmla="*/ 73206 h 139482"/>
                <a:gd name="connsiteX8" fmla="*/ 79182 w 122473"/>
                <a:gd name="connsiteY8" fmla="*/ 88539 h 139482"/>
                <a:gd name="connsiteX9" fmla="*/ 67932 w 122473"/>
                <a:gd name="connsiteY9" fmla="*/ 134536 h 139482"/>
                <a:gd name="connsiteX10" fmla="*/ 71540 w 122473"/>
                <a:gd name="connsiteY10" fmla="*/ 139647 h 139482"/>
                <a:gd name="connsiteX11" fmla="*/ 78757 w 122473"/>
                <a:gd name="connsiteY11" fmla="*/ 128574 h 139482"/>
                <a:gd name="connsiteX12" fmla="*/ 87035 w 122473"/>
                <a:gd name="connsiteY12" fmla="*/ 89178 h 139482"/>
                <a:gd name="connsiteX13" fmla="*/ 104228 w 122473"/>
                <a:gd name="connsiteY13" fmla="*/ 42754 h 139482"/>
                <a:gd name="connsiteX14" fmla="*/ 121634 w 122473"/>
                <a:gd name="connsiteY14" fmla="*/ 7618 h 139482"/>
                <a:gd name="connsiteX15" fmla="*/ 122695 w 122473"/>
                <a:gd name="connsiteY15" fmla="*/ 4849 h 139482"/>
                <a:gd name="connsiteX16" fmla="*/ 119299 w 122473"/>
                <a:gd name="connsiteY16" fmla="*/ 2294 h 139482"/>
                <a:gd name="connsiteX17" fmla="*/ 116115 w 122473"/>
                <a:gd name="connsiteY17" fmla="*/ 3359 h 139482"/>
                <a:gd name="connsiteX18" fmla="*/ 87884 w 122473"/>
                <a:gd name="connsiteY18" fmla="*/ 64263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73" h="139482">
                  <a:moveTo>
                    <a:pt x="87884" y="64263"/>
                  </a:moveTo>
                  <a:cubicBezTo>
                    <a:pt x="86823" y="51911"/>
                    <a:pt x="79606" y="164"/>
                    <a:pt x="45008" y="164"/>
                  </a:cubicBezTo>
                  <a:cubicBezTo>
                    <a:pt x="32485" y="164"/>
                    <a:pt x="21659" y="6979"/>
                    <a:pt x="15716" y="12515"/>
                  </a:cubicBezTo>
                  <a:cubicBezTo>
                    <a:pt x="2768" y="24228"/>
                    <a:pt x="221" y="37857"/>
                    <a:pt x="221" y="38495"/>
                  </a:cubicBezTo>
                  <a:cubicBezTo>
                    <a:pt x="221" y="41051"/>
                    <a:pt x="2981" y="41051"/>
                    <a:pt x="3617" y="41051"/>
                  </a:cubicBezTo>
                  <a:cubicBezTo>
                    <a:pt x="6377" y="41051"/>
                    <a:pt x="6589" y="40625"/>
                    <a:pt x="7650" y="37431"/>
                  </a:cubicBezTo>
                  <a:cubicBezTo>
                    <a:pt x="12108" y="24867"/>
                    <a:pt x="27815" y="17200"/>
                    <a:pt x="42036" y="17200"/>
                  </a:cubicBezTo>
                  <a:cubicBezTo>
                    <a:pt x="76210" y="17200"/>
                    <a:pt x="80668" y="51485"/>
                    <a:pt x="80668" y="73206"/>
                  </a:cubicBezTo>
                  <a:cubicBezTo>
                    <a:pt x="80668" y="83854"/>
                    <a:pt x="80031" y="86196"/>
                    <a:pt x="79182" y="88539"/>
                  </a:cubicBezTo>
                  <a:cubicBezTo>
                    <a:pt x="74300" y="104510"/>
                    <a:pt x="67932" y="128148"/>
                    <a:pt x="67932" y="134536"/>
                  </a:cubicBezTo>
                  <a:cubicBezTo>
                    <a:pt x="67932" y="136879"/>
                    <a:pt x="68781" y="139647"/>
                    <a:pt x="71540" y="139647"/>
                  </a:cubicBezTo>
                  <a:cubicBezTo>
                    <a:pt x="73026" y="139647"/>
                    <a:pt x="75361" y="139647"/>
                    <a:pt x="78757" y="128574"/>
                  </a:cubicBezTo>
                  <a:cubicBezTo>
                    <a:pt x="81304" y="120269"/>
                    <a:pt x="85337" y="104510"/>
                    <a:pt x="87035" y="89178"/>
                  </a:cubicBezTo>
                  <a:cubicBezTo>
                    <a:pt x="87884" y="81725"/>
                    <a:pt x="99771" y="52976"/>
                    <a:pt x="104228" y="42754"/>
                  </a:cubicBezTo>
                  <a:cubicBezTo>
                    <a:pt x="107200" y="36153"/>
                    <a:pt x="111657" y="26144"/>
                    <a:pt x="121634" y="7618"/>
                  </a:cubicBezTo>
                  <a:cubicBezTo>
                    <a:pt x="122270" y="6553"/>
                    <a:pt x="122695" y="5701"/>
                    <a:pt x="122695" y="4849"/>
                  </a:cubicBezTo>
                  <a:cubicBezTo>
                    <a:pt x="122695" y="2294"/>
                    <a:pt x="119936" y="2294"/>
                    <a:pt x="119299" y="2294"/>
                  </a:cubicBezTo>
                  <a:cubicBezTo>
                    <a:pt x="118662" y="2294"/>
                    <a:pt x="116752" y="2294"/>
                    <a:pt x="116115" y="3359"/>
                  </a:cubicBezTo>
                  <a:cubicBezTo>
                    <a:pt x="113568" y="7831"/>
                    <a:pt x="97436" y="38283"/>
                    <a:pt x="87884" y="6426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7" name="Freeform: Shape 11346">
              <a:extLst>
                <a:ext uri="{FF2B5EF4-FFF2-40B4-BE49-F238E27FC236}">
                  <a16:creationId xmlns:a16="http://schemas.microsoft.com/office/drawing/2014/main" id="{2589AB3F-47B3-623D-B9C8-5DE60BECA239}"/>
                </a:ext>
              </a:extLst>
            </p:cNvPr>
            <p:cNvSpPr/>
            <p:nvPr>
              <p:custDataLst>
                <p:tags r:id="rId139"/>
              </p:custDataLst>
            </p:nvPr>
          </p:nvSpPr>
          <p:spPr>
            <a:xfrm>
              <a:off x="7704743" y="6330069"/>
              <a:ext cx="70348" cy="304215"/>
            </a:xfrm>
            <a:custGeom>
              <a:avLst/>
              <a:gdLst>
                <a:gd name="connsiteX0" fmla="*/ 70575 w 70348"/>
                <a:gd name="connsiteY0" fmla="*/ 301336 h 304215"/>
                <a:gd name="connsiteX1" fmla="*/ 65420 w 70348"/>
                <a:gd name="connsiteY1" fmla="*/ 294644 h 304215"/>
                <a:gd name="connsiteX2" fmla="*/ 17814 w 70348"/>
                <a:gd name="connsiteY2" fmla="*/ 152271 h 304215"/>
                <a:gd name="connsiteX3" fmla="*/ 66633 w 70348"/>
                <a:gd name="connsiteY3" fmla="*/ 8377 h 304215"/>
                <a:gd name="connsiteX4" fmla="*/ 70575 w 70348"/>
                <a:gd name="connsiteY4" fmla="*/ 3205 h 304215"/>
                <a:gd name="connsiteX5" fmla="*/ 67543 w 70348"/>
                <a:gd name="connsiteY5" fmla="*/ 163 h 304215"/>
                <a:gd name="connsiteX6" fmla="*/ 19330 w 70348"/>
                <a:gd name="connsiteY6" fmla="*/ 59485 h 304215"/>
                <a:gd name="connsiteX7" fmla="*/ 226 w 70348"/>
                <a:gd name="connsiteY7" fmla="*/ 152271 h 304215"/>
                <a:gd name="connsiteX8" fmla="*/ 20239 w 70348"/>
                <a:gd name="connsiteY8" fmla="*/ 247186 h 304215"/>
                <a:gd name="connsiteX9" fmla="*/ 67543 w 70348"/>
                <a:gd name="connsiteY9" fmla="*/ 304378 h 304215"/>
                <a:gd name="connsiteX10" fmla="*/ 70575 w 70348"/>
                <a:gd name="connsiteY10" fmla="*/ 301336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75" y="301336"/>
                  </a:moveTo>
                  <a:cubicBezTo>
                    <a:pt x="70575" y="300424"/>
                    <a:pt x="70575" y="299815"/>
                    <a:pt x="65420" y="294644"/>
                  </a:cubicBezTo>
                  <a:cubicBezTo>
                    <a:pt x="27517" y="256312"/>
                    <a:pt x="17814" y="198816"/>
                    <a:pt x="17814" y="152271"/>
                  </a:cubicBezTo>
                  <a:cubicBezTo>
                    <a:pt x="17814" y="99337"/>
                    <a:pt x="29336" y="46404"/>
                    <a:pt x="66633" y="8377"/>
                  </a:cubicBezTo>
                  <a:cubicBezTo>
                    <a:pt x="70575" y="4726"/>
                    <a:pt x="70575" y="4118"/>
                    <a:pt x="70575" y="3205"/>
                  </a:cubicBezTo>
                  <a:cubicBezTo>
                    <a:pt x="70575" y="1075"/>
                    <a:pt x="69362" y="163"/>
                    <a:pt x="67543" y="163"/>
                  </a:cubicBezTo>
                  <a:cubicBezTo>
                    <a:pt x="64511" y="163"/>
                    <a:pt x="37220" y="20849"/>
                    <a:pt x="19330" y="59485"/>
                  </a:cubicBezTo>
                  <a:cubicBezTo>
                    <a:pt x="3865" y="92949"/>
                    <a:pt x="226" y="126717"/>
                    <a:pt x="226" y="152271"/>
                  </a:cubicBezTo>
                  <a:cubicBezTo>
                    <a:pt x="226" y="175999"/>
                    <a:pt x="3562" y="212810"/>
                    <a:pt x="20239" y="247186"/>
                  </a:cubicBezTo>
                  <a:cubicBezTo>
                    <a:pt x="38433" y="284604"/>
                    <a:pt x="64511" y="304378"/>
                    <a:pt x="67543" y="304378"/>
                  </a:cubicBezTo>
                  <a:cubicBezTo>
                    <a:pt x="69362" y="304378"/>
                    <a:pt x="70575" y="303466"/>
                    <a:pt x="70575" y="301336"/>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8" name="Freeform: Shape 11347">
              <a:extLst>
                <a:ext uri="{FF2B5EF4-FFF2-40B4-BE49-F238E27FC236}">
                  <a16:creationId xmlns:a16="http://schemas.microsoft.com/office/drawing/2014/main" id="{17045A3E-D37D-801C-E712-1C223E167823}"/>
                </a:ext>
              </a:extLst>
            </p:cNvPr>
            <p:cNvSpPr/>
            <p:nvPr>
              <p:custDataLst>
                <p:tags r:id="rId140"/>
              </p:custDataLst>
            </p:nvPr>
          </p:nvSpPr>
          <p:spPr>
            <a:xfrm>
              <a:off x="7809324" y="6350452"/>
              <a:ext cx="301105" cy="214472"/>
            </a:xfrm>
            <a:custGeom>
              <a:avLst/>
              <a:gdLst>
                <a:gd name="connsiteX0" fmla="*/ 261613 w 301105"/>
                <a:gd name="connsiteY0" fmla="*/ 35452 h 214472"/>
                <a:gd name="connsiteX1" fmla="*/ 295574 w 301105"/>
                <a:gd name="connsiteY1" fmla="*/ 9593 h 214472"/>
                <a:gd name="connsiteX2" fmla="*/ 301335 w 301105"/>
                <a:gd name="connsiteY2" fmla="*/ 3509 h 214472"/>
                <a:gd name="connsiteX3" fmla="*/ 297697 w 301105"/>
                <a:gd name="connsiteY3" fmla="*/ 163 h 214472"/>
                <a:gd name="connsiteX4" fmla="*/ 274348 w 301105"/>
                <a:gd name="connsiteY4" fmla="*/ 1075 h 214472"/>
                <a:gd name="connsiteX5" fmla="*/ 242812 w 301105"/>
                <a:gd name="connsiteY5" fmla="*/ 163 h 214472"/>
                <a:gd name="connsiteX6" fmla="*/ 237051 w 301105"/>
                <a:gd name="connsiteY6" fmla="*/ 5943 h 214472"/>
                <a:gd name="connsiteX7" fmla="*/ 241600 w 301105"/>
                <a:gd name="connsiteY7" fmla="*/ 9593 h 214472"/>
                <a:gd name="connsiteX8" fmla="*/ 259490 w 301105"/>
                <a:gd name="connsiteY8" fmla="*/ 21458 h 214472"/>
                <a:gd name="connsiteX9" fmla="*/ 255548 w 301105"/>
                <a:gd name="connsiteY9" fmla="*/ 31497 h 214472"/>
                <a:gd name="connsiteX10" fmla="*/ 173677 w 301105"/>
                <a:gd name="connsiteY10" fmla="*/ 174783 h 214472"/>
                <a:gd name="connsiteX11" fmla="*/ 162457 w 301105"/>
                <a:gd name="connsiteY11" fmla="*/ 23892 h 214472"/>
                <a:gd name="connsiteX12" fmla="*/ 183683 w 301105"/>
                <a:gd name="connsiteY12" fmla="*/ 9593 h 214472"/>
                <a:gd name="connsiteX13" fmla="*/ 191870 w 301105"/>
                <a:gd name="connsiteY13" fmla="*/ 3509 h 214472"/>
                <a:gd name="connsiteX14" fmla="*/ 187322 w 301105"/>
                <a:gd name="connsiteY14" fmla="*/ 163 h 214472"/>
                <a:gd name="connsiteX15" fmla="*/ 150328 w 301105"/>
                <a:gd name="connsiteY15" fmla="*/ 1075 h 214472"/>
                <a:gd name="connsiteX16" fmla="*/ 118489 w 301105"/>
                <a:gd name="connsiteY16" fmla="*/ 163 h 214472"/>
                <a:gd name="connsiteX17" fmla="*/ 112728 w 301105"/>
                <a:gd name="connsiteY17" fmla="*/ 6247 h 214472"/>
                <a:gd name="connsiteX18" fmla="*/ 120005 w 301105"/>
                <a:gd name="connsiteY18" fmla="*/ 9593 h 214472"/>
                <a:gd name="connsiteX19" fmla="*/ 136076 w 301105"/>
                <a:gd name="connsiteY19" fmla="*/ 17199 h 214472"/>
                <a:gd name="connsiteX20" fmla="*/ 137896 w 301105"/>
                <a:gd name="connsiteY20" fmla="*/ 40623 h 214472"/>
                <a:gd name="connsiteX21" fmla="*/ 61179 w 301105"/>
                <a:gd name="connsiteY21" fmla="*/ 174783 h 214472"/>
                <a:gd name="connsiteX22" fmla="*/ 49656 w 301105"/>
                <a:gd name="connsiteY22" fmla="*/ 20545 h 214472"/>
                <a:gd name="connsiteX23" fmla="*/ 72702 w 301105"/>
                <a:gd name="connsiteY23" fmla="*/ 9593 h 214472"/>
                <a:gd name="connsiteX24" fmla="*/ 79069 w 301105"/>
                <a:gd name="connsiteY24" fmla="*/ 3509 h 214472"/>
                <a:gd name="connsiteX25" fmla="*/ 74824 w 301105"/>
                <a:gd name="connsiteY25" fmla="*/ 163 h 214472"/>
                <a:gd name="connsiteX26" fmla="*/ 37527 w 301105"/>
                <a:gd name="connsiteY26" fmla="*/ 1075 h 214472"/>
                <a:gd name="connsiteX27" fmla="*/ 5688 w 301105"/>
                <a:gd name="connsiteY27" fmla="*/ 163 h 214472"/>
                <a:gd name="connsiteX28" fmla="*/ 230 w 301105"/>
                <a:gd name="connsiteY28" fmla="*/ 5943 h 214472"/>
                <a:gd name="connsiteX29" fmla="*/ 7811 w 301105"/>
                <a:gd name="connsiteY29" fmla="*/ 9593 h 214472"/>
                <a:gd name="connsiteX30" fmla="*/ 23882 w 301105"/>
                <a:gd name="connsiteY30" fmla="*/ 20849 h 214472"/>
                <a:gd name="connsiteX31" fmla="*/ 37527 w 301105"/>
                <a:gd name="connsiteY31" fmla="*/ 206725 h 214472"/>
                <a:gd name="connsiteX32" fmla="*/ 42379 w 301105"/>
                <a:gd name="connsiteY32" fmla="*/ 214635 h 214472"/>
                <a:gd name="connsiteX33" fmla="*/ 49656 w 301105"/>
                <a:gd name="connsiteY33" fmla="*/ 208246 h 214472"/>
                <a:gd name="connsiteX34" fmla="*/ 138805 w 301105"/>
                <a:gd name="connsiteY34" fmla="*/ 53096 h 214472"/>
                <a:gd name="connsiteX35" fmla="*/ 150025 w 301105"/>
                <a:gd name="connsiteY35" fmla="*/ 206725 h 214472"/>
                <a:gd name="connsiteX36" fmla="*/ 154876 w 301105"/>
                <a:gd name="connsiteY36" fmla="*/ 214635 h 214472"/>
                <a:gd name="connsiteX37" fmla="*/ 162154 w 301105"/>
                <a:gd name="connsiteY37" fmla="*/ 208855 h 214472"/>
                <a:gd name="connsiteX38" fmla="*/ 261613 w 301105"/>
                <a:gd name="connsiteY38" fmla="*/ 35452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613" y="35452"/>
                  </a:moveTo>
                  <a:cubicBezTo>
                    <a:pt x="269193" y="22066"/>
                    <a:pt x="276471" y="11115"/>
                    <a:pt x="295574" y="9593"/>
                  </a:cubicBezTo>
                  <a:cubicBezTo>
                    <a:pt x="298303" y="9289"/>
                    <a:pt x="301335" y="9289"/>
                    <a:pt x="301335" y="3509"/>
                  </a:cubicBezTo>
                  <a:cubicBezTo>
                    <a:pt x="301335" y="2292"/>
                    <a:pt x="300123" y="163"/>
                    <a:pt x="297697" y="163"/>
                  </a:cubicBezTo>
                  <a:cubicBezTo>
                    <a:pt x="290419" y="163"/>
                    <a:pt x="281929" y="1075"/>
                    <a:pt x="274348" y="1075"/>
                  </a:cubicBezTo>
                  <a:cubicBezTo>
                    <a:pt x="264038" y="1075"/>
                    <a:pt x="252819" y="163"/>
                    <a:pt x="242812" y="163"/>
                  </a:cubicBezTo>
                  <a:cubicBezTo>
                    <a:pt x="240993" y="163"/>
                    <a:pt x="237051" y="163"/>
                    <a:pt x="237051" y="5943"/>
                  </a:cubicBezTo>
                  <a:cubicBezTo>
                    <a:pt x="237051" y="9289"/>
                    <a:pt x="239780" y="9593"/>
                    <a:pt x="241600" y="9593"/>
                  </a:cubicBezTo>
                  <a:cubicBezTo>
                    <a:pt x="248877" y="9898"/>
                    <a:pt x="259490" y="12331"/>
                    <a:pt x="259490" y="21458"/>
                  </a:cubicBezTo>
                  <a:cubicBezTo>
                    <a:pt x="259490" y="24804"/>
                    <a:pt x="257974" y="27238"/>
                    <a:pt x="255548" y="31497"/>
                  </a:cubicBezTo>
                  <a:lnTo>
                    <a:pt x="173677" y="174783"/>
                  </a:lnTo>
                  <a:lnTo>
                    <a:pt x="162457" y="23892"/>
                  </a:lnTo>
                  <a:cubicBezTo>
                    <a:pt x="162154" y="17807"/>
                    <a:pt x="161547" y="9898"/>
                    <a:pt x="183683" y="9593"/>
                  </a:cubicBezTo>
                  <a:cubicBezTo>
                    <a:pt x="188838" y="9593"/>
                    <a:pt x="191870" y="9593"/>
                    <a:pt x="191870" y="3509"/>
                  </a:cubicBezTo>
                  <a:cubicBezTo>
                    <a:pt x="191870" y="467"/>
                    <a:pt x="188535" y="163"/>
                    <a:pt x="187322" y="163"/>
                  </a:cubicBezTo>
                  <a:cubicBezTo>
                    <a:pt x="175193" y="163"/>
                    <a:pt x="162457" y="1075"/>
                    <a:pt x="150328" y="1075"/>
                  </a:cubicBezTo>
                  <a:cubicBezTo>
                    <a:pt x="143354" y="1075"/>
                    <a:pt x="125463" y="163"/>
                    <a:pt x="118489" y="163"/>
                  </a:cubicBezTo>
                  <a:cubicBezTo>
                    <a:pt x="116670" y="163"/>
                    <a:pt x="112728" y="163"/>
                    <a:pt x="112728" y="6247"/>
                  </a:cubicBezTo>
                  <a:cubicBezTo>
                    <a:pt x="112728" y="9593"/>
                    <a:pt x="115760" y="9593"/>
                    <a:pt x="120005" y="9593"/>
                  </a:cubicBezTo>
                  <a:cubicBezTo>
                    <a:pt x="133347" y="9593"/>
                    <a:pt x="135470" y="11419"/>
                    <a:pt x="136076" y="17199"/>
                  </a:cubicBezTo>
                  <a:lnTo>
                    <a:pt x="137896" y="40623"/>
                  </a:lnTo>
                  <a:lnTo>
                    <a:pt x="61179" y="174783"/>
                  </a:lnTo>
                  <a:lnTo>
                    <a:pt x="49656" y="20545"/>
                  </a:lnTo>
                  <a:cubicBezTo>
                    <a:pt x="49656" y="16895"/>
                    <a:pt x="49656" y="9898"/>
                    <a:pt x="72702" y="9593"/>
                  </a:cubicBezTo>
                  <a:cubicBezTo>
                    <a:pt x="75734" y="9593"/>
                    <a:pt x="79069" y="9593"/>
                    <a:pt x="79069" y="3509"/>
                  </a:cubicBezTo>
                  <a:cubicBezTo>
                    <a:pt x="79069" y="163"/>
                    <a:pt x="75431" y="163"/>
                    <a:pt x="74824" y="163"/>
                  </a:cubicBezTo>
                  <a:cubicBezTo>
                    <a:pt x="62695" y="163"/>
                    <a:pt x="49960" y="1075"/>
                    <a:pt x="37527" y="1075"/>
                  </a:cubicBezTo>
                  <a:cubicBezTo>
                    <a:pt x="26914" y="1075"/>
                    <a:pt x="15998" y="163"/>
                    <a:pt x="5688" y="163"/>
                  </a:cubicBezTo>
                  <a:cubicBezTo>
                    <a:pt x="4172" y="163"/>
                    <a:pt x="230" y="163"/>
                    <a:pt x="230" y="5943"/>
                  </a:cubicBezTo>
                  <a:cubicBezTo>
                    <a:pt x="230" y="9593"/>
                    <a:pt x="2959" y="9593"/>
                    <a:pt x="7811" y="9593"/>
                  </a:cubicBezTo>
                  <a:cubicBezTo>
                    <a:pt x="22972" y="9593"/>
                    <a:pt x="23276" y="12331"/>
                    <a:pt x="23882" y="20849"/>
                  </a:cubicBezTo>
                  <a:lnTo>
                    <a:pt x="37527" y="206725"/>
                  </a:lnTo>
                  <a:cubicBezTo>
                    <a:pt x="37831" y="212201"/>
                    <a:pt x="38134" y="214635"/>
                    <a:pt x="42379" y="214635"/>
                  </a:cubicBezTo>
                  <a:cubicBezTo>
                    <a:pt x="46018" y="214635"/>
                    <a:pt x="46927" y="212810"/>
                    <a:pt x="49656" y="208246"/>
                  </a:cubicBezTo>
                  <a:lnTo>
                    <a:pt x="138805" y="53096"/>
                  </a:lnTo>
                  <a:lnTo>
                    <a:pt x="150025" y="206725"/>
                  </a:lnTo>
                  <a:cubicBezTo>
                    <a:pt x="150631" y="213114"/>
                    <a:pt x="151238" y="214635"/>
                    <a:pt x="154876" y="214635"/>
                  </a:cubicBezTo>
                  <a:cubicBezTo>
                    <a:pt x="158818" y="214635"/>
                    <a:pt x="160638" y="211593"/>
                    <a:pt x="162154" y="208855"/>
                  </a:cubicBezTo>
                  <a:lnTo>
                    <a:pt x="261613" y="35452"/>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49" name="Freeform: Shape 11348">
              <a:extLst>
                <a:ext uri="{FF2B5EF4-FFF2-40B4-BE49-F238E27FC236}">
                  <a16:creationId xmlns:a16="http://schemas.microsoft.com/office/drawing/2014/main" id="{8B07C866-47DC-0FC7-57EA-384A686EC0C2}"/>
                </a:ext>
              </a:extLst>
            </p:cNvPr>
            <p:cNvSpPr/>
            <p:nvPr>
              <p:custDataLst>
                <p:tags r:id="rId141"/>
              </p:custDataLst>
            </p:nvPr>
          </p:nvSpPr>
          <p:spPr>
            <a:xfrm>
              <a:off x="8086245" y="6509951"/>
              <a:ext cx="122473" cy="139482"/>
            </a:xfrm>
            <a:custGeom>
              <a:avLst/>
              <a:gdLst>
                <a:gd name="connsiteX0" fmla="*/ 87903 w 122473"/>
                <a:gd name="connsiteY0" fmla="*/ 64263 h 139482"/>
                <a:gd name="connsiteX1" fmla="*/ 45026 w 122473"/>
                <a:gd name="connsiteY1" fmla="*/ 164 h 139482"/>
                <a:gd name="connsiteX2" fmla="*/ 15735 w 122473"/>
                <a:gd name="connsiteY2" fmla="*/ 12515 h 139482"/>
                <a:gd name="connsiteX3" fmla="*/ 240 w 122473"/>
                <a:gd name="connsiteY3" fmla="*/ 38495 h 139482"/>
                <a:gd name="connsiteX4" fmla="*/ 3636 w 122473"/>
                <a:gd name="connsiteY4" fmla="*/ 41051 h 139482"/>
                <a:gd name="connsiteX5" fmla="*/ 7669 w 122473"/>
                <a:gd name="connsiteY5" fmla="*/ 37431 h 139482"/>
                <a:gd name="connsiteX6" fmla="*/ 42055 w 122473"/>
                <a:gd name="connsiteY6" fmla="*/ 17200 h 139482"/>
                <a:gd name="connsiteX7" fmla="*/ 80686 w 122473"/>
                <a:gd name="connsiteY7" fmla="*/ 73206 h 139482"/>
                <a:gd name="connsiteX8" fmla="*/ 79200 w 122473"/>
                <a:gd name="connsiteY8" fmla="*/ 88539 h 139482"/>
                <a:gd name="connsiteX9" fmla="*/ 67950 w 122473"/>
                <a:gd name="connsiteY9" fmla="*/ 134536 h 139482"/>
                <a:gd name="connsiteX10" fmla="*/ 71559 w 122473"/>
                <a:gd name="connsiteY10" fmla="*/ 139647 h 139482"/>
                <a:gd name="connsiteX11" fmla="*/ 78776 w 122473"/>
                <a:gd name="connsiteY11" fmla="*/ 128574 h 139482"/>
                <a:gd name="connsiteX12" fmla="*/ 87054 w 122473"/>
                <a:gd name="connsiteY12" fmla="*/ 89178 h 139482"/>
                <a:gd name="connsiteX13" fmla="*/ 104247 w 122473"/>
                <a:gd name="connsiteY13" fmla="*/ 42754 h 139482"/>
                <a:gd name="connsiteX14" fmla="*/ 121652 w 122473"/>
                <a:gd name="connsiteY14" fmla="*/ 7618 h 139482"/>
                <a:gd name="connsiteX15" fmla="*/ 122713 w 122473"/>
                <a:gd name="connsiteY15" fmla="*/ 4849 h 139482"/>
                <a:gd name="connsiteX16" fmla="*/ 119317 w 122473"/>
                <a:gd name="connsiteY16" fmla="*/ 2294 h 139482"/>
                <a:gd name="connsiteX17" fmla="*/ 116133 w 122473"/>
                <a:gd name="connsiteY17" fmla="*/ 3359 h 139482"/>
                <a:gd name="connsiteX18" fmla="*/ 87903 w 122473"/>
                <a:gd name="connsiteY18" fmla="*/ 64263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73" h="139482">
                  <a:moveTo>
                    <a:pt x="87903" y="64263"/>
                  </a:moveTo>
                  <a:cubicBezTo>
                    <a:pt x="86842" y="51911"/>
                    <a:pt x="79625" y="164"/>
                    <a:pt x="45026" y="164"/>
                  </a:cubicBezTo>
                  <a:cubicBezTo>
                    <a:pt x="32503" y="164"/>
                    <a:pt x="21678" y="6979"/>
                    <a:pt x="15735" y="12515"/>
                  </a:cubicBezTo>
                  <a:cubicBezTo>
                    <a:pt x="2787" y="24228"/>
                    <a:pt x="240" y="37857"/>
                    <a:pt x="240" y="38495"/>
                  </a:cubicBezTo>
                  <a:cubicBezTo>
                    <a:pt x="240" y="41051"/>
                    <a:pt x="2999" y="41051"/>
                    <a:pt x="3636" y="41051"/>
                  </a:cubicBezTo>
                  <a:cubicBezTo>
                    <a:pt x="6395" y="41051"/>
                    <a:pt x="6607" y="40625"/>
                    <a:pt x="7669" y="37431"/>
                  </a:cubicBezTo>
                  <a:cubicBezTo>
                    <a:pt x="12126" y="24867"/>
                    <a:pt x="27833" y="17200"/>
                    <a:pt x="42055" y="17200"/>
                  </a:cubicBezTo>
                  <a:cubicBezTo>
                    <a:pt x="76229" y="17200"/>
                    <a:pt x="80686" y="51485"/>
                    <a:pt x="80686" y="73206"/>
                  </a:cubicBezTo>
                  <a:cubicBezTo>
                    <a:pt x="80686" y="83854"/>
                    <a:pt x="80049" y="86196"/>
                    <a:pt x="79200" y="88539"/>
                  </a:cubicBezTo>
                  <a:cubicBezTo>
                    <a:pt x="74318" y="104510"/>
                    <a:pt x="67950" y="128148"/>
                    <a:pt x="67950" y="134536"/>
                  </a:cubicBezTo>
                  <a:cubicBezTo>
                    <a:pt x="67950" y="136879"/>
                    <a:pt x="68799" y="139647"/>
                    <a:pt x="71559" y="139647"/>
                  </a:cubicBezTo>
                  <a:cubicBezTo>
                    <a:pt x="73045" y="139647"/>
                    <a:pt x="75380" y="139647"/>
                    <a:pt x="78776" y="128574"/>
                  </a:cubicBezTo>
                  <a:cubicBezTo>
                    <a:pt x="81323" y="120269"/>
                    <a:pt x="85356" y="104510"/>
                    <a:pt x="87054" y="89178"/>
                  </a:cubicBezTo>
                  <a:cubicBezTo>
                    <a:pt x="87903" y="81725"/>
                    <a:pt x="99789" y="52976"/>
                    <a:pt x="104247" y="42754"/>
                  </a:cubicBezTo>
                  <a:cubicBezTo>
                    <a:pt x="107218" y="36153"/>
                    <a:pt x="111676" y="26144"/>
                    <a:pt x="121652" y="7618"/>
                  </a:cubicBezTo>
                  <a:cubicBezTo>
                    <a:pt x="122289" y="6553"/>
                    <a:pt x="122713" y="5701"/>
                    <a:pt x="122713" y="4849"/>
                  </a:cubicBezTo>
                  <a:cubicBezTo>
                    <a:pt x="122713" y="2294"/>
                    <a:pt x="119954" y="2294"/>
                    <a:pt x="119317" y="2294"/>
                  </a:cubicBezTo>
                  <a:cubicBezTo>
                    <a:pt x="118680" y="2294"/>
                    <a:pt x="116770" y="2294"/>
                    <a:pt x="116133" y="3359"/>
                  </a:cubicBezTo>
                  <a:cubicBezTo>
                    <a:pt x="113586" y="7831"/>
                    <a:pt x="97454" y="38283"/>
                    <a:pt x="87903" y="6426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0" name="Freeform: Shape 11349">
              <a:extLst>
                <a:ext uri="{FF2B5EF4-FFF2-40B4-BE49-F238E27FC236}">
                  <a16:creationId xmlns:a16="http://schemas.microsoft.com/office/drawing/2014/main" id="{0AFF1CE2-FC41-0D0D-B3BC-CB825842FE76}"/>
                </a:ext>
              </a:extLst>
            </p:cNvPr>
            <p:cNvSpPr/>
            <p:nvPr>
              <p:custDataLst>
                <p:tags r:id="rId142"/>
              </p:custDataLst>
            </p:nvPr>
          </p:nvSpPr>
          <p:spPr>
            <a:xfrm>
              <a:off x="8251901" y="6330069"/>
              <a:ext cx="70348" cy="304215"/>
            </a:xfrm>
            <a:custGeom>
              <a:avLst/>
              <a:gdLst>
                <a:gd name="connsiteX0" fmla="*/ 70594 w 70348"/>
                <a:gd name="connsiteY0" fmla="*/ 152271 h 304215"/>
                <a:gd name="connsiteX1" fmla="*/ 50581 w 70348"/>
                <a:gd name="connsiteY1" fmla="*/ 57355 h 304215"/>
                <a:gd name="connsiteX2" fmla="*/ 3277 w 70348"/>
                <a:gd name="connsiteY2" fmla="*/ 163 h 304215"/>
                <a:gd name="connsiteX3" fmla="*/ 245 w 70348"/>
                <a:gd name="connsiteY3" fmla="*/ 3205 h 304215"/>
                <a:gd name="connsiteX4" fmla="*/ 6006 w 70348"/>
                <a:gd name="connsiteY4" fmla="*/ 10202 h 304215"/>
                <a:gd name="connsiteX5" fmla="*/ 53006 w 70348"/>
                <a:gd name="connsiteY5" fmla="*/ 152271 h 304215"/>
                <a:gd name="connsiteX6" fmla="*/ 4187 w 70348"/>
                <a:gd name="connsiteY6" fmla="*/ 296165 h 304215"/>
                <a:gd name="connsiteX7" fmla="*/ 245 w 70348"/>
                <a:gd name="connsiteY7" fmla="*/ 301336 h 304215"/>
                <a:gd name="connsiteX8" fmla="*/ 3277 w 70348"/>
                <a:gd name="connsiteY8" fmla="*/ 304378 h 304215"/>
                <a:gd name="connsiteX9" fmla="*/ 51490 w 70348"/>
                <a:gd name="connsiteY9" fmla="*/ 245056 h 304215"/>
                <a:gd name="connsiteX10" fmla="*/ 70594 w 70348"/>
                <a:gd name="connsiteY10" fmla="*/ 152271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94" y="152271"/>
                  </a:moveTo>
                  <a:cubicBezTo>
                    <a:pt x="70594" y="128542"/>
                    <a:pt x="67258" y="91732"/>
                    <a:pt x="50581" y="57355"/>
                  </a:cubicBezTo>
                  <a:cubicBezTo>
                    <a:pt x="32387" y="19937"/>
                    <a:pt x="6309" y="163"/>
                    <a:pt x="3277" y="163"/>
                  </a:cubicBezTo>
                  <a:cubicBezTo>
                    <a:pt x="1458" y="163"/>
                    <a:pt x="245" y="1380"/>
                    <a:pt x="245" y="3205"/>
                  </a:cubicBezTo>
                  <a:cubicBezTo>
                    <a:pt x="245" y="4118"/>
                    <a:pt x="245" y="4726"/>
                    <a:pt x="6006" y="10202"/>
                  </a:cubicBezTo>
                  <a:cubicBezTo>
                    <a:pt x="35722" y="40319"/>
                    <a:pt x="53006" y="88690"/>
                    <a:pt x="53006" y="152271"/>
                  </a:cubicBezTo>
                  <a:cubicBezTo>
                    <a:pt x="53006" y="204292"/>
                    <a:pt x="41787" y="257833"/>
                    <a:pt x="4187" y="296165"/>
                  </a:cubicBezTo>
                  <a:cubicBezTo>
                    <a:pt x="245" y="299815"/>
                    <a:pt x="245" y="300424"/>
                    <a:pt x="245" y="301336"/>
                  </a:cubicBezTo>
                  <a:cubicBezTo>
                    <a:pt x="245" y="303162"/>
                    <a:pt x="1458" y="304378"/>
                    <a:pt x="3277" y="304378"/>
                  </a:cubicBezTo>
                  <a:cubicBezTo>
                    <a:pt x="6309" y="304378"/>
                    <a:pt x="33600" y="283692"/>
                    <a:pt x="51490" y="245056"/>
                  </a:cubicBezTo>
                  <a:cubicBezTo>
                    <a:pt x="66955" y="211593"/>
                    <a:pt x="70594" y="177825"/>
                    <a:pt x="70594" y="15227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1" name="Freeform: Shape 11350">
              <a:extLst>
                <a:ext uri="{FF2B5EF4-FFF2-40B4-BE49-F238E27FC236}">
                  <a16:creationId xmlns:a16="http://schemas.microsoft.com/office/drawing/2014/main" id="{E9FE2F6B-CF1D-D0C4-5736-4AFFD9605EAD}"/>
                </a:ext>
              </a:extLst>
            </p:cNvPr>
            <p:cNvSpPr/>
            <p:nvPr>
              <p:custDataLst>
                <p:tags r:id="rId143"/>
              </p:custDataLst>
            </p:nvPr>
          </p:nvSpPr>
          <p:spPr>
            <a:xfrm>
              <a:off x="8416661" y="6141301"/>
              <a:ext cx="149491" cy="214472"/>
            </a:xfrm>
            <a:custGeom>
              <a:avLst/>
              <a:gdLst>
                <a:gd name="connsiteX0" fmla="*/ 105167 w 149491"/>
                <a:gd name="connsiteY0" fmla="*/ 194550 h 214472"/>
                <a:gd name="connsiteX1" fmla="*/ 105167 w 149491"/>
                <a:gd name="connsiteY1" fmla="*/ 214628 h 214472"/>
                <a:gd name="connsiteX2" fmla="*/ 149742 w 149491"/>
                <a:gd name="connsiteY2" fmla="*/ 211282 h 214472"/>
                <a:gd name="connsiteX3" fmla="*/ 149742 w 149491"/>
                <a:gd name="connsiteY3" fmla="*/ 201851 h 214472"/>
                <a:gd name="connsiteX4" fmla="*/ 126090 w 149491"/>
                <a:gd name="connsiteY4" fmla="*/ 184815 h 214472"/>
                <a:gd name="connsiteX5" fmla="*/ 126090 w 149491"/>
                <a:gd name="connsiteY5" fmla="*/ 156 h 214472"/>
                <a:gd name="connsiteX6" fmla="*/ 82425 w 149491"/>
                <a:gd name="connsiteY6" fmla="*/ 3502 h 214472"/>
                <a:gd name="connsiteX7" fmla="*/ 82425 w 149491"/>
                <a:gd name="connsiteY7" fmla="*/ 12933 h 214472"/>
                <a:gd name="connsiteX8" fmla="*/ 106077 w 149491"/>
                <a:gd name="connsiteY8" fmla="*/ 29969 h 214472"/>
                <a:gd name="connsiteX9" fmla="*/ 106077 w 149491"/>
                <a:gd name="connsiteY9" fmla="*/ 95680 h 214472"/>
                <a:gd name="connsiteX10" fmla="*/ 67870 w 149491"/>
                <a:gd name="connsiteY10" fmla="*/ 76818 h 214472"/>
                <a:gd name="connsiteX11" fmla="*/ 250 w 149491"/>
                <a:gd name="connsiteY11" fmla="*/ 145875 h 214472"/>
                <a:gd name="connsiteX12" fmla="*/ 64535 w 149491"/>
                <a:gd name="connsiteY12" fmla="*/ 214628 h 214472"/>
                <a:gd name="connsiteX13" fmla="*/ 105167 w 149491"/>
                <a:gd name="connsiteY13" fmla="*/ 194550 h 214472"/>
                <a:gd name="connsiteX14" fmla="*/ 105167 w 149491"/>
                <a:gd name="connsiteY14" fmla="*/ 113020 h 214472"/>
                <a:gd name="connsiteX15" fmla="*/ 105167 w 149491"/>
                <a:gd name="connsiteY15" fmla="*/ 175384 h 214472"/>
                <a:gd name="connsiteX16" fmla="*/ 101832 w 149491"/>
                <a:gd name="connsiteY16" fmla="*/ 186640 h 214472"/>
                <a:gd name="connsiteX17" fmla="*/ 66051 w 149491"/>
                <a:gd name="connsiteY17" fmla="*/ 207935 h 214472"/>
                <a:gd name="connsiteX18" fmla="*/ 34212 w 149491"/>
                <a:gd name="connsiteY18" fmla="*/ 188466 h 214472"/>
                <a:gd name="connsiteX19" fmla="*/ 25418 w 149491"/>
                <a:gd name="connsiteY19" fmla="*/ 146180 h 214472"/>
                <a:gd name="connsiteX20" fmla="*/ 34818 w 149491"/>
                <a:gd name="connsiteY20" fmla="*/ 102981 h 214472"/>
                <a:gd name="connsiteX21" fmla="*/ 69083 w 149491"/>
                <a:gd name="connsiteY21" fmla="*/ 83511 h 214472"/>
                <a:gd name="connsiteX22" fmla="*/ 101832 w 149491"/>
                <a:gd name="connsiteY22" fmla="*/ 101764 h 214472"/>
                <a:gd name="connsiteX23" fmla="*/ 105167 w 149491"/>
                <a:gd name="connsiteY23" fmla="*/ 113020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167" y="194550"/>
                  </a:moveTo>
                  <a:lnTo>
                    <a:pt x="105167" y="214628"/>
                  </a:lnTo>
                  <a:lnTo>
                    <a:pt x="149742" y="211282"/>
                  </a:lnTo>
                  <a:lnTo>
                    <a:pt x="149742" y="201851"/>
                  </a:lnTo>
                  <a:cubicBezTo>
                    <a:pt x="128516" y="201851"/>
                    <a:pt x="126090" y="199722"/>
                    <a:pt x="126090" y="184815"/>
                  </a:cubicBezTo>
                  <a:lnTo>
                    <a:pt x="126090" y="156"/>
                  </a:lnTo>
                  <a:lnTo>
                    <a:pt x="82425" y="3502"/>
                  </a:lnTo>
                  <a:lnTo>
                    <a:pt x="82425" y="12933"/>
                  </a:lnTo>
                  <a:cubicBezTo>
                    <a:pt x="103651" y="12933"/>
                    <a:pt x="106077" y="15063"/>
                    <a:pt x="106077" y="29969"/>
                  </a:cubicBezTo>
                  <a:lnTo>
                    <a:pt x="106077" y="95680"/>
                  </a:lnTo>
                  <a:cubicBezTo>
                    <a:pt x="97283" y="84728"/>
                    <a:pt x="84245" y="76818"/>
                    <a:pt x="67870" y="76818"/>
                  </a:cubicBezTo>
                  <a:cubicBezTo>
                    <a:pt x="32089" y="76818"/>
                    <a:pt x="250" y="106632"/>
                    <a:pt x="250" y="145875"/>
                  </a:cubicBezTo>
                  <a:cubicBezTo>
                    <a:pt x="250" y="184511"/>
                    <a:pt x="29967" y="214628"/>
                    <a:pt x="64535" y="214628"/>
                  </a:cubicBezTo>
                  <a:cubicBezTo>
                    <a:pt x="83941" y="214628"/>
                    <a:pt x="97587" y="204285"/>
                    <a:pt x="105167" y="194550"/>
                  </a:cubicBezTo>
                  <a:close/>
                  <a:moveTo>
                    <a:pt x="105167" y="113020"/>
                  </a:moveTo>
                  <a:lnTo>
                    <a:pt x="105167" y="175384"/>
                  </a:lnTo>
                  <a:cubicBezTo>
                    <a:pt x="105167" y="180860"/>
                    <a:pt x="105167" y="181469"/>
                    <a:pt x="101832" y="186640"/>
                  </a:cubicBezTo>
                  <a:cubicBezTo>
                    <a:pt x="92735" y="201243"/>
                    <a:pt x="79090" y="207935"/>
                    <a:pt x="66051" y="207935"/>
                  </a:cubicBezTo>
                  <a:cubicBezTo>
                    <a:pt x="52406" y="207935"/>
                    <a:pt x="41489" y="200026"/>
                    <a:pt x="34212" y="188466"/>
                  </a:cubicBezTo>
                  <a:cubicBezTo>
                    <a:pt x="26328" y="175993"/>
                    <a:pt x="25418" y="158652"/>
                    <a:pt x="25418" y="146180"/>
                  </a:cubicBezTo>
                  <a:cubicBezTo>
                    <a:pt x="25418" y="134924"/>
                    <a:pt x="26025" y="116671"/>
                    <a:pt x="34818" y="102981"/>
                  </a:cubicBezTo>
                  <a:cubicBezTo>
                    <a:pt x="41186" y="93550"/>
                    <a:pt x="52709" y="83511"/>
                    <a:pt x="69083" y="83511"/>
                  </a:cubicBezTo>
                  <a:cubicBezTo>
                    <a:pt x="79696" y="83511"/>
                    <a:pt x="92432" y="88074"/>
                    <a:pt x="101832" y="101764"/>
                  </a:cubicBezTo>
                  <a:cubicBezTo>
                    <a:pt x="105167" y="106936"/>
                    <a:pt x="105167" y="107544"/>
                    <a:pt x="105167" y="11302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2" name="Freeform: Shape 11351">
              <a:extLst>
                <a:ext uri="{FF2B5EF4-FFF2-40B4-BE49-F238E27FC236}">
                  <a16:creationId xmlns:a16="http://schemas.microsoft.com/office/drawing/2014/main" id="{73EBDA59-089C-6852-F44D-29BDFC93C07E}"/>
                </a:ext>
              </a:extLst>
            </p:cNvPr>
            <p:cNvSpPr/>
            <p:nvPr>
              <p:custDataLst>
                <p:tags r:id="rId144"/>
              </p:custDataLst>
            </p:nvPr>
          </p:nvSpPr>
          <p:spPr>
            <a:xfrm>
              <a:off x="8586335" y="6221310"/>
              <a:ext cx="160407" cy="134463"/>
            </a:xfrm>
            <a:custGeom>
              <a:avLst/>
              <a:gdLst>
                <a:gd name="connsiteX0" fmla="*/ 145805 w 160407"/>
                <a:gd name="connsiteY0" fmla="*/ 17801 h 134463"/>
                <a:gd name="connsiteX1" fmla="*/ 160663 w 160407"/>
                <a:gd name="connsiteY1" fmla="*/ 7457 h 134463"/>
                <a:gd name="connsiteX2" fmla="*/ 148838 w 160407"/>
                <a:gd name="connsiteY2" fmla="*/ 156 h 134463"/>
                <a:gd name="connsiteX3" fmla="*/ 79702 w 160407"/>
                <a:gd name="connsiteY3" fmla="*/ 156 h 134463"/>
                <a:gd name="connsiteX4" fmla="*/ 256 w 160407"/>
                <a:gd name="connsiteY4" fmla="*/ 86553 h 134463"/>
                <a:gd name="connsiteX5" fmla="*/ 45740 w 160407"/>
                <a:gd name="connsiteY5" fmla="*/ 134619 h 134463"/>
                <a:gd name="connsiteX6" fmla="*/ 121850 w 160407"/>
                <a:gd name="connsiteY6" fmla="*/ 50960 h 134463"/>
                <a:gd name="connsiteX7" fmla="*/ 112450 w 160407"/>
                <a:gd name="connsiteY7" fmla="*/ 17801 h 134463"/>
                <a:gd name="connsiteX8" fmla="*/ 145805 w 160407"/>
                <a:gd name="connsiteY8" fmla="*/ 17801 h 134463"/>
                <a:gd name="connsiteX9" fmla="*/ 46043 w 160407"/>
                <a:gd name="connsiteY9" fmla="*/ 127927 h 134463"/>
                <a:gd name="connsiteX10" fmla="*/ 19056 w 160407"/>
                <a:gd name="connsiteY10" fmla="*/ 95071 h 134463"/>
                <a:gd name="connsiteX11" fmla="*/ 33308 w 160407"/>
                <a:gd name="connsiteY11" fmla="*/ 43050 h 134463"/>
                <a:gd name="connsiteX12" fmla="*/ 74547 w 160407"/>
                <a:gd name="connsiteY12" fmla="*/ 17801 h 134463"/>
                <a:gd name="connsiteX13" fmla="*/ 102444 w 160407"/>
                <a:gd name="connsiteY13" fmla="*/ 47309 h 134463"/>
                <a:gd name="connsiteX14" fmla="*/ 86069 w 160407"/>
                <a:gd name="connsiteY14" fmla="*/ 102068 h 134463"/>
                <a:gd name="connsiteX15" fmla="*/ 46043 w 160407"/>
                <a:gd name="connsiteY15" fmla="*/ 127927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407" h="134463">
                  <a:moveTo>
                    <a:pt x="145805" y="17801"/>
                  </a:moveTo>
                  <a:cubicBezTo>
                    <a:pt x="149747" y="17801"/>
                    <a:pt x="160663" y="17801"/>
                    <a:pt x="160663" y="7457"/>
                  </a:cubicBezTo>
                  <a:cubicBezTo>
                    <a:pt x="160663" y="156"/>
                    <a:pt x="154296" y="156"/>
                    <a:pt x="148838" y="156"/>
                  </a:cubicBezTo>
                  <a:lnTo>
                    <a:pt x="79702" y="156"/>
                  </a:lnTo>
                  <a:cubicBezTo>
                    <a:pt x="33914" y="156"/>
                    <a:pt x="256" y="50352"/>
                    <a:pt x="256" y="86553"/>
                  </a:cubicBezTo>
                  <a:cubicBezTo>
                    <a:pt x="256" y="113324"/>
                    <a:pt x="18146" y="134619"/>
                    <a:pt x="45740" y="134619"/>
                  </a:cubicBezTo>
                  <a:cubicBezTo>
                    <a:pt x="81521" y="134619"/>
                    <a:pt x="121850" y="97809"/>
                    <a:pt x="121850" y="50960"/>
                  </a:cubicBezTo>
                  <a:cubicBezTo>
                    <a:pt x="121850" y="45788"/>
                    <a:pt x="121850" y="31186"/>
                    <a:pt x="112450" y="17801"/>
                  </a:cubicBezTo>
                  <a:lnTo>
                    <a:pt x="145805" y="17801"/>
                  </a:lnTo>
                  <a:close/>
                  <a:moveTo>
                    <a:pt x="46043" y="127927"/>
                  </a:moveTo>
                  <a:cubicBezTo>
                    <a:pt x="31185" y="127927"/>
                    <a:pt x="19056" y="116975"/>
                    <a:pt x="19056" y="95071"/>
                  </a:cubicBezTo>
                  <a:cubicBezTo>
                    <a:pt x="19056" y="85945"/>
                    <a:pt x="22695" y="60999"/>
                    <a:pt x="33308" y="43050"/>
                  </a:cubicBezTo>
                  <a:cubicBezTo>
                    <a:pt x="46043" y="22060"/>
                    <a:pt x="64237" y="17801"/>
                    <a:pt x="74547" y="17801"/>
                  </a:cubicBezTo>
                  <a:cubicBezTo>
                    <a:pt x="100018" y="17801"/>
                    <a:pt x="102444" y="37879"/>
                    <a:pt x="102444" y="47309"/>
                  </a:cubicBezTo>
                  <a:cubicBezTo>
                    <a:pt x="102444" y="61608"/>
                    <a:pt x="96379" y="86553"/>
                    <a:pt x="86069" y="102068"/>
                  </a:cubicBezTo>
                  <a:cubicBezTo>
                    <a:pt x="74244" y="120017"/>
                    <a:pt x="57869" y="127927"/>
                    <a:pt x="46043" y="12792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3" name="Freeform: Shape 11352">
              <a:extLst>
                <a:ext uri="{FF2B5EF4-FFF2-40B4-BE49-F238E27FC236}">
                  <a16:creationId xmlns:a16="http://schemas.microsoft.com/office/drawing/2014/main" id="{07AB51D6-E169-4016-51EF-D9E471094488}"/>
                </a:ext>
              </a:extLst>
            </p:cNvPr>
            <p:cNvSpPr/>
            <p:nvPr>
              <p:custDataLst>
                <p:tags r:id="rId145"/>
              </p:custDataLst>
            </p:nvPr>
          </p:nvSpPr>
          <p:spPr>
            <a:xfrm>
              <a:off x="8388926" y="6476093"/>
              <a:ext cx="387458" cy="12167"/>
            </a:xfrm>
            <a:custGeom>
              <a:avLst/>
              <a:gdLst>
                <a:gd name="connsiteX0" fmla="*/ 0 w 387458"/>
                <a:gd name="connsiteY0" fmla="*/ 0 h 12167"/>
                <a:gd name="connsiteX1" fmla="*/ 387458 w 387458"/>
                <a:gd name="connsiteY1" fmla="*/ 0 h 12167"/>
                <a:gd name="connsiteX2" fmla="*/ 387458 w 387458"/>
                <a:gd name="connsiteY2" fmla="*/ 12168 h 12167"/>
                <a:gd name="connsiteX3" fmla="*/ 0 w 387458"/>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87458" h="12167">
                  <a:moveTo>
                    <a:pt x="0" y="0"/>
                  </a:moveTo>
                  <a:lnTo>
                    <a:pt x="387458" y="0"/>
                  </a:lnTo>
                  <a:lnTo>
                    <a:pt x="387458"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4" name="Freeform: Shape 11353">
              <a:extLst>
                <a:ext uri="{FF2B5EF4-FFF2-40B4-BE49-F238E27FC236}">
                  <a16:creationId xmlns:a16="http://schemas.microsoft.com/office/drawing/2014/main" id="{815540CA-93E0-9D4B-B343-D775ECF67AAF}"/>
                </a:ext>
              </a:extLst>
            </p:cNvPr>
            <p:cNvSpPr/>
            <p:nvPr>
              <p:custDataLst>
                <p:tags r:id="rId146"/>
              </p:custDataLst>
            </p:nvPr>
          </p:nvSpPr>
          <p:spPr>
            <a:xfrm>
              <a:off x="8399236" y="6555782"/>
              <a:ext cx="149491" cy="214472"/>
            </a:xfrm>
            <a:custGeom>
              <a:avLst/>
              <a:gdLst>
                <a:gd name="connsiteX0" fmla="*/ 105167 w 149491"/>
                <a:gd name="connsiteY0" fmla="*/ 194563 h 214472"/>
                <a:gd name="connsiteX1" fmla="*/ 105167 w 149491"/>
                <a:gd name="connsiteY1" fmla="*/ 214642 h 214472"/>
                <a:gd name="connsiteX2" fmla="*/ 149741 w 149491"/>
                <a:gd name="connsiteY2" fmla="*/ 211295 h 214472"/>
                <a:gd name="connsiteX3" fmla="*/ 149741 w 149491"/>
                <a:gd name="connsiteY3" fmla="*/ 201865 h 214472"/>
                <a:gd name="connsiteX4" fmla="*/ 126089 w 149491"/>
                <a:gd name="connsiteY4" fmla="*/ 184829 h 214472"/>
                <a:gd name="connsiteX5" fmla="*/ 126089 w 149491"/>
                <a:gd name="connsiteY5" fmla="*/ 170 h 214472"/>
                <a:gd name="connsiteX6" fmla="*/ 82425 w 149491"/>
                <a:gd name="connsiteY6" fmla="*/ 3516 h 214472"/>
                <a:gd name="connsiteX7" fmla="*/ 82425 w 149491"/>
                <a:gd name="connsiteY7" fmla="*/ 12947 h 214472"/>
                <a:gd name="connsiteX8" fmla="*/ 106076 w 149491"/>
                <a:gd name="connsiteY8" fmla="*/ 29983 h 214472"/>
                <a:gd name="connsiteX9" fmla="*/ 106076 w 149491"/>
                <a:gd name="connsiteY9" fmla="*/ 95693 h 214472"/>
                <a:gd name="connsiteX10" fmla="*/ 67870 w 149491"/>
                <a:gd name="connsiteY10" fmla="*/ 76832 h 214472"/>
                <a:gd name="connsiteX11" fmla="*/ 250 w 149491"/>
                <a:gd name="connsiteY11" fmla="*/ 145889 h 214472"/>
                <a:gd name="connsiteX12" fmla="*/ 64534 w 149491"/>
                <a:gd name="connsiteY12" fmla="*/ 214642 h 214472"/>
                <a:gd name="connsiteX13" fmla="*/ 105167 w 149491"/>
                <a:gd name="connsiteY13" fmla="*/ 194563 h 214472"/>
                <a:gd name="connsiteX14" fmla="*/ 105167 w 149491"/>
                <a:gd name="connsiteY14" fmla="*/ 113034 h 214472"/>
                <a:gd name="connsiteX15" fmla="*/ 105167 w 149491"/>
                <a:gd name="connsiteY15" fmla="*/ 175398 h 214472"/>
                <a:gd name="connsiteX16" fmla="*/ 101831 w 149491"/>
                <a:gd name="connsiteY16" fmla="*/ 186654 h 214472"/>
                <a:gd name="connsiteX17" fmla="*/ 66050 w 149491"/>
                <a:gd name="connsiteY17" fmla="*/ 207949 h 214472"/>
                <a:gd name="connsiteX18" fmla="*/ 34211 w 149491"/>
                <a:gd name="connsiteY18" fmla="*/ 188479 h 214472"/>
                <a:gd name="connsiteX19" fmla="*/ 25418 w 149491"/>
                <a:gd name="connsiteY19" fmla="*/ 146193 h 214472"/>
                <a:gd name="connsiteX20" fmla="*/ 34818 w 149491"/>
                <a:gd name="connsiteY20" fmla="*/ 102995 h 214472"/>
                <a:gd name="connsiteX21" fmla="*/ 69083 w 149491"/>
                <a:gd name="connsiteY21" fmla="*/ 83525 h 214472"/>
                <a:gd name="connsiteX22" fmla="*/ 101831 w 149491"/>
                <a:gd name="connsiteY22" fmla="*/ 101778 h 214472"/>
                <a:gd name="connsiteX23" fmla="*/ 105167 w 149491"/>
                <a:gd name="connsiteY23" fmla="*/ 113034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167" y="194563"/>
                  </a:moveTo>
                  <a:lnTo>
                    <a:pt x="105167" y="214642"/>
                  </a:lnTo>
                  <a:lnTo>
                    <a:pt x="149741" y="211295"/>
                  </a:lnTo>
                  <a:lnTo>
                    <a:pt x="149741" y="201865"/>
                  </a:lnTo>
                  <a:cubicBezTo>
                    <a:pt x="128515" y="201865"/>
                    <a:pt x="126089" y="199735"/>
                    <a:pt x="126089" y="184829"/>
                  </a:cubicBezTo>
                  <a:lnTo>
                    <a:pt x="126089" y="170"/>
                  </a:lnTo>
                  <a:lnTo>
                    <a:pt x="82425" y="3516"/>
                  </a:lnTo>
                  <a:lnTo>
                    <a:pt x="82425" y="12947"/>
                  </a:lnTo>
                  <a:cubicBezTo>
                    <a:pt x="103651" y="12947"/>
                    <a:pt x="106076" y="15076"/>
                    <a:pt x="106076" y="29983"/>
                  </a:cubicBezTo>
                  <a:lnTo>
                    <a:pt x="106076" y="95693"/>
                  </a:lnTo>
                  <a:cubicBezTo>
                    <a:pt x="97283" y="84742"/>
                    <a:pt x="84244" y="76832"/>
                    <a:pt x="67870" y="76832"/>
                  </a:cubicBezTo>
                  <a:cubicBezTo>
                    <a:pt x="32089" y="76832"/>
                    <a:pt x="250" y="106645"/>
                    <a:pt x="250" y="145889"/>
                  </a:cubicBezTo>
                  <a:cubicBezTo>
                    <a:pt x="250" y="184524"/>
                    <a:pt x="29966" y="214642"/>
                    <a:pt x="64534" y="214642"/>
                  </a:cubicBezTo>
                  <a:cubicBezTo>
                    <a:pt x="83941" y="214642"/>
                    <a:pt x="97586" y="204298"/>
                    <a:pt x="105167" y="194563"/>
                  </a:cubicBezTo>
                  <a:close/>
                  <a:moveTo>
                    <a:pt x="105167" y="113034"/>
                  </a:moveTo>
                  <a:lnTo>
                    <a:pt x="105167" y="175398"/>
                  </a:lnTo>
                  <a:cubicBezTo>
                    <a:pt x="105167" y="180874"/>
                    <a:pt x="105167" y="181482"/>
                    <a:pt x="101831" y="186654"/>
                  </a:cubicBezTo>
                  <a:cubicBezTo>
                    <a:pt x="92734" y="201256"/>
                    <a:pt x="79089" y="207949"/>
                    <a:pt x="66050" y="207949"/>
                  </a:cubicBezTo>
                  <a:cubicBezTo>
                    <a:pt x="52405" y="207949"/>
                    <a:pt x="41489" y="200039"/>
                    <a:pt x="34211" y="188479"/>
                  </a:cubicBezTo>
                  <a:cubicBezTo>
                    <a:pt x="26327" y="176006"/>
                    <a:pt x="25418" y="158666"/>
                    <a:pt x="25418" y="146193"/>
                  </a:cubicBezTo>
                  <a:cubicBezTo>
                    <a:pt x="25418" y="134937"/>
                    <a:pt x="26024" y="116684"/>
                    <a:pt x="34818" y="102995"/>
                  </a:cubicBezTo>
                  <a:cubicBezTo>
                    <a:pt x="41186" y="93564"/>
                    <a:pt x="52708" y="83525"/>
                    <a:pt x="69083" y="83525"/>
                  </a:cubicBezTo>
                  <a:cubicBezTo>
                    <a:pt x="79696" y="83525"/>
                    <a:pt x="92431" y="88088"/>
                    <a:pt x="101831" y="101778"/>
                  </a:cubicBezTo>
                  <a:cubicBezTo>
                    <a:pt x="105167" y="106949"/>
                    <a:pt x="105167" y="107558"/>
                    <a:pt x="105167" y="11303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5" name="Freeform: Shape 11354">
              <a:extLst>
                <a:ext uri="{FF2B5EF4-FFF2-40B4-BE49-F238E27FC236}">
                  <a16:creationId xmlns:a16="http://schemas.microsoft.com/office/drawing/2014/main" id="{9E28D5C1-9049-C26F-DDF6-8819B440DDE4}"/>
                </a:ext>
              </a:extLst>
            </p:cNvPr>
            <p:cNvSpPr/>
            <p:nvPr>
              <p:custDataLst>
                <p:tags r:id="rId147"/>
              </p:custDataLst>
            </p:nvPr>
          </p:nvSpPr>
          <p:spPr>
            <a:xfrm>
              <a:off x="8570729" y="6552435"/>
              <a:ext cx="191943" cy="214472"/>
            </a:xfrm>
            <a:custGeom>
              <a:avLst/>
              <a:gdLst>
                <a:gd name="connsiteX0" fmla="*/ 192199 w 191943"/>
                <a:gd name="connsiteY0" fmla="*/ 165359 h 214472"/>
                <a:gd name="connsiteX1" fmla="*/ 184618 w 191943"/>
                <a:gd name="connsiteY1" fmla="*/ 165359 h 214472"/>
                <a:gd name="connsiteX2" fmla="*/ 179160 w 191943"/>
                <a:gd name="connsiteY2" fmla="*/ 187566 h 214472"/>
                <a:gd name="connsiteX3" fmla="*/ 159147 w 191943"/>
                <a:gd name="connsiteY3" fmla="*/ 194868 h 214472"/>
                <a:gd name="connsiteX4" fmla="*/ 134889 w 191943"/>
                <a:gd name="connsiteY4" fmla="*/ 194868 h 214472"/>
                <a:gd name="connsiteX5" fmla="*/ 161876 w 191943"/>
                <a:gd name="connsiteY5" fmla="*/ 143151 h 214472"/>
                <a:gd name="connsiteX6" fmla="*/ 188560 w 191943"/>
                <a:gd name="connsiteY6" fmla="*/ 76528 h 214472"/>
                <a:gd name="connsiteX7" fmla="*/ 96379 w 191943"/>
                <a:gd name="connsiteY7" fmla="*/ 170 h 214472"/>
                <a:gd name="connsiteX8" fmla="*/ 3894 w 191943"/>
                <a:gd name="connsiteY8" fmla="*/ 76528 h 214472"/>
                <a:gd name="connsiteX9" fmla="*/ 30578 w 191943"/>
                <a:gd name="connsiteY9" fmla="*/ 143151 h 214472"/>
                <a:gd name="connsiteX10" fmla="*/ 57565 w 191943"/>
                <a:gd name="connsiteY10" fmla="*/ 194868 h 214472"/>
                <a:gd name="connsiteX11" fmla="*/ 33307 w 191943"/>
                <a:gd name="connsiteY11" fmla="*/ 194868 h 214472"/>
                <a:gd name="connsiteX12" fmla="*/ 13294 w 191943"/>
                <a:gd name="connsiteY12" fmla="*/ 187871 h 214472"/>
                <a:gd name="connsiteX13" fmla="*/ 7836 w 191943"/>
                <a:gd name="connsiteY13" fmla="*/ 165359 h 214472"/>
                <a:gd name="connsiteX14" fmla="*/ 255 w 191943"/>
                <a:gd name="connsiteY14" fmla="*/ 165359 h 214472"/>
                <a:gd name="connsiteX15" fmla="*/ 10262 w 191943"/>
                <a:gd name="connsiteY15" fmla="*/ 214642 h 214472"/>
                <a:gd name="connsiteX16" fmla="*/ 58778 w 191943"/>
                <a:gd name="connsiteY16" fmla="*/ 214642 h 214472"/>
                <a:gd name="connsiteX17" fmla="*/ 66359 w 191943"/>
                <a:gd name="connsiteY17" fmla="*/ 208253 h 214472"/>
                <a:gd name="connsiteX18" fmla="*/ 49985 w 191943"/>
                <a:gd name="connsiteY18" fmla="*/ 140717 h 214472"/>
                <a:gd name="connsiteX19" fmla="*/ 35127 w 191943"/>
                <a:gd name="connsiteY19" fmla="*/ 76224 h 214472"/>
                <a:gd name="connsiteX20" fmla="*/ 96075 w 191943"/>
                <a:gd name="connsiteY20" fmla="*/ 6862 h 214472"/>
                <a:gd name="connsiteX21" fmla="*/ 157327 w 191943"/>
                <a:gd name="connsiteY21" fmla="*/ 76224 h 214472"/>
                <a:gd name="connsiteX22" fmla="*/ 140347 w 191943"/>
                <a:gd name="connsiteY22" fmla="*/ 147106 h 214472"/>
                <a:gd name="connsiteX23" fmla="*/ 126095 w 191943"/>
                <a:gd name="connsiteY23" fmla="*/ 208253 h 214472"/>
                <a:gd name="connsiteX24" fmla="*/ 133979 w 191943"/>
                <a:gd name="connsiteY24" fmla="*/ 214642 h 214472"/>
                <a:gd name="connsiteX25" fmla="*/ 182192 w 191943"/>
                <a:gd name="connsiteY25" fmla="*/ 214642 h 214472"/>
                <a:gd name="connsiteX26" fmla="*/ 192199 w 191943"/>
                <a:gd name="connsiteY26" fmla="*/ 16535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943" h="214472">
                  <a:moveTo>
                    <a:pt x="192199" y="165359"/>
                  </a:moveTo>
                  <a:lnTo>
                    <a:pt x="184618" y="165359"/>
                  </a:lnTo>
                  <a:cubicBezTo>
                    <a:pt x="183102" y="173268"/>
                    <a:pt x="181889" y="180265"/>
                    <a:pt x="179160" y="187566"/>
                  </a:cubicBezTo>
                  <a:cubicBezTo>
                    <a:pt x="177644" y="192434"/>
                    <a:pt x="176734" y="194868"/>
                    <a:pt x="159147" y="194868"/>
                  </a:cubicBezTo>
                  <a:lnTo>
                    <a:pt x="134889" y="194868"/>
                  </a:lnTo>
                  <a:cubicBezTo>
                    <a:pt x="138830" y="177832"/>
                    <a:pt x="148231" y="163229"/>
                    <a:pt x="161876" y="143151"/>
                  </a:cubicBezTo>
                  <a:cubicBezTo>
                    <a:pt x="176127" y="121552"/>
                    <a:pt x="188560" y="100561"/>
                    <a:pt x="188560" y="76528"/>
                  </a:cubicBezTo>
                  <a:cubicBezTo>
                    <a:pt x="188560" y="34242"/>
                    <a:pt x="147624" y="170"/>
                    <a:pt x="96379" y="170"/>
                  </a:cubicBezTo>
                  <a:cubicBezTo>
                    <a:pt x="44223" y="170"/>
                    <a:pt x="3894" y="34850"/>
                    <a:pt x="3894" y="76528"/>
                  </a:cubicBezTo>
                  <a:cubicBezTo>
                    <a:pt x="3894" y="100561"/>
                    <a:pt x="16326" y="121552"/>
                    <a:pt x="30578" y="143151"/>
                  </a:cubicBezTo>
                  <a:cubicBezTo>
                    <a:pt x="43920" y="163229"/>
                    <a:pt x="53623" y="177832"/>
                    <a:pt x="57565" y="194868"/>
                  </a:cubicBezTo>
                  <a:lnTo>
                    <a:pt x="33307" y="194868"/>
                  </a:lnTo>
                  <a:cubicBezTo>
                    <a:pt x="15720" y="194868"/>
                    <a:pt x="14810" y="192434"/>
                    <a:pt x="13294" y="187871"/>
                  </a:cubicBezTo>
                  <a:cubicBezTo>
                    <a:pt x="10868" y="180874"/>
                    <a:pt x="9352" y="172964"/>
                    <a:pt x="7836" y="165359"/>
                  </a:cubicBezTo>
                  <a:lnTo>
                    <a:pt x="255" y="165359"/>
                  </a:lnTo>
                  <a:lnTo>
                    <a:pt x="10262" y="214642"/>
                  </a:lnTo>
                  <a:lnTo>
                    <a:pt x="58778" y="214642"/>
                  </a:lnTo>
                  <a:cubicBezTo>
                    <a:pt x="65449" y="214642"/>
                    <a:pt x="66359" y="214642"/>
                    <a:pt x="66359" y="208253"/>
                  </a:cubicBezTo>
                  <a:cubicBezTo>
                    <a:pt x="66359" y="186958"/>
                    <a:pt x="56959" y="160187"/>
                    <a:pt x="49985" y="140717"/>
                  </a:cubicBezTo>
                  <a:cubicBezTo>
                    <a:pt x="43617" y="123073"/>
                    <a:pt x="35127" y="99040"/>
                    <a:pt x="35127" y="76224"/>
                  </a:cubicBezTo>
                  <a:cubicBezTo>
                    <a:pt x="35127" y="27549"/>
                    <a:pt x="68482" y="6862"/>
                    <a:pt x="96075" y="6862"/>
                  </a:cubicBezTo>
                  <a:cubicBezTo>
                    <a:pt x="125185" y="6862"/>
                    <a:pt x="157327" y="28766"/>
                    <a:pt x="157327" y="76224"/>
                  </a:cubicBezTo>
                  <a:cubicBezTo>
                    <a:pt x="157327" y="99040"/>
                    <a:pt x="149140" y="122160"/>
                    <a:pt x="140347" y="147106"/>
                  </a:cubicBezTo>
                  <a:cubicBezTo>
                    <a:pt x="135798" y="159883"/>
                    <a:pt x="126095" y="187262"/>
                    <a:pt x="126095" y="208253"/>
                  </a:cubicBezTo>
                  <a:cubicBezTo>
                    <a:pt x="126095" y="214642"/>
                    <a:pt x="127005" y="214642"/>
                    <a:pt x="133979" y="214642"/>
                  </a:cubicBezTo>
                  <a:lnTo>
                    <a:pt x="182192" y="214642"/>
                  </a:lnTo>
                  <a:lnTo>
                    <a:pt x="192199" y="16535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6" name="Freeform: Shape 11355">
              <a:extLst>
                <a:ext uri="{FF2B5EF4-FFF2-40B4-BE49-F238E27FC236}">
                  <a16:creationId xmlns:a16="http://schemas.microsoft.com/office/drawing/2014/main" id="{DD11B823-E744-E3FE-B8BA-8519072FCA6E}"/>
                </a:ext>
              </a:extLst>
            </p:cNvPr>
            <p:cNvSpPr/>
            <p:nvPr>
              <p:custDataLst>
                <p:tags r:id="rId148"/>
              </p:custDataLst>
            </p:nvPr>
          </p:nvSpPr>
          <p:spPr>
            <a:xfrm>
              <a:off x="9858141" y="6137650"/>
              <a:ext cx="165297" cy="273794"/>
            </a:xfrm>
            <a:custGeom>
              <a:avLst/>
              <a:gdLst>
                <a:gd name="connsiteX0" fmla="*/ 165595 w 165297"/>
                <a:gd name="connsiteY0" fmla="*/ 41834 h 273794"/>
                <a:gd name="connsiteX1" fmla="*/ 124356 w 165297"/>
                <a:gd name="connsiteY1" fmla="*/ 156 h 273794"/>
                <a:gd name="connsiteX2" fmla="*/ 87666 w 165297"/>
                <a:gd name="connsiteY2" fmla="*/ 12933 h 273794"/>
                <a:gd name="connsiteX3" fmla="*/ 48549 w 165297"/>
                <a:gd name="connsiteY3" fmla="*/ 77731 h 273794"/>
                <a:gd name="connsiteX4" fmla="*/ 336 w 165297"/>
                <a:gd name="connsiteY4" fmla="*/ 270908 h 273794"/>
                <a:gd name="connsiteX5" fmla="*/ 3975 w 165297"/>
                <a:gd name="connsiteY5" fmla="*/ 273950 h 273794"/>
                <a:gd name="connsiteX6" fmla="*/ 7614 w 165297"/>
                <a:gd name="connsiteY6" fmla="*/ 272429 h 273794"/>
                <a:gd name="connsiteX7" fmla="*/ 28840 w 165297"/>
                <a:gd name="connsiteY7" fmla="*/ 188466 h 273794"/>
                <a:gd name="connsiteX8" fmla="*/ 70079 w 165297"/>
                <a:gd name="connsiteY8" fmla="*/ 217974 h 273794"/>
                <a:gd name="connsiteX9" fmla="*/ 128602 w 165297"/>
                <a:gd name="connsiteY9" fmla="*/ 193941 h 273794"/>
                <a:gd name="connsiteX10" fmla="*/ 152860 w 165297"/>
                <a:gd name="connsiteY10" fmla="*/ 137966 h 273794"/>
                <a:gd name="connsiteX11" fmla="*/ 130724 w 165297"/>
                <a:gd name="connsiteY11" fmla="*/ 92638 h 273794"/>
                <a:gd name="connsiteX12" fmla="*/ 165595 w 165297"/>
                <a:gd name="connsiteY12" fmla="*/ 41834 h 273794"/>
                <a:gd name="connsiteX13" fmla="*/ 111014 w 165297"/>
                <a:gd name="connsiteY13" fmla="*/ 92333 h 273794"/>
                <a:gd name="connsiteX14" fmla="*/ 96459 w 165297"/>
                <a:gd name="connsiteY14" fmla="*/ 94463 h 273794"/>
                <a:gd name="connsiteX15" fmla="*/ 83117 w 165297"/>
                <a:gd name="connsiteY15" fmla="*/ 93246 h 273794"/>
                <a:gd name="connsiteX16" fmla="*/ 97976 w 165297"/>
                <a:gd name="connsiteY16" fmla="*/ 90812 h 273794"/>
                <a:gd name="connsiteX17" fmla="*/ 111014 w 165297"/>
                <a:gd name="connsiteY17" fmla="*/ 92333 h 273794"/>
                <a:gd name="connsiteX18" fmla="*/ 148615 w 165297"/>
                <a:gd name="connsiteY18" fmla="*/ 34837 h 273794"/>
                <a:gd name="connsiteX19" fmla="*/ 121324 w 165297"/>
                <a:gd name="connsiteY19" fmla="*/ 87466 h 273794"/>
                <a:gd name="connsiteX20" fmla="*/ 97976 w 165297"/>
                <a:gd name="connsiteY20" fmla="*/ 83815 h 273794"/>
                <a:gd name="connsiteX21" fmla="*/ 74627 w 165297"/>
                <a:gd name="connsiteY21" fmla="*/ 93550 h 273794"/>
                <a:gd name="connsiteX22" fmla="*/ 95550 w 165297"/>
                <a:gd name="connsiteY22" fmla="*/ 101156 h 273794"/>
                <a:gd name="connsiteX23" fmla="*/ 120414 w 165297"/>
                <a:gd name="connsiteY23" fmla="*/ 97201 h 273794"/>
                <a:gd name="connsiteX24" fmla="*/ 133757 w 165297"/>
                <a:gd name="connsiteY24" fmla="*/ 131577 h 273794"/>
                <a:gd name="connsiteX25" fmla="*/ 118595 w 165297"/>
                <a:gd name="connsiteY25" fmla="*/ 183902 h 273794"/>
                <a:gd name="connsiteX26" fmla="*/ 69169 w 165297"/>
                <a:gd name="connsiteY26" fmla="*/ 211282 h 273794"/>
                <a:gd name="connsiteX27" fmla="*/ 34601 w 165297"/>
                <a:gd name="connsiteY27" fmla="*/ 172038 h 273794"/>
                <a:gd name="connsiteX28" fmla="*/ 36117 w 165297"/>
                <a:gd name="connsiteY28" fmla="*/ 158652 h 273794"/>
                <a:gd name="connsiteX29" fmla="*/ 55524 w 165297"/>
                <a:gd name="connsiteY29" fmla="*/ 81686 h 273794"/>
                <a:gd name="connsiteX30" fmla="*/ 120414 w 165297"/>
                <a:gd name="connsiteY30" fmla="*/ 7153 h 273794"/>
                <a:gd name="connsiteX31" fmla="*/ 148615 w 165297"/>
                <a:gd name="connsiteY31" fmla="*/ 34837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5297" h="273794">
                  <a:moveTo>
                    <a:pt x="165595" y="41834"/>
                  </a:moveTo>
                  <a:cubicBezTo>
                    <a:pt x="165595" y="19017"/>
                    <a:pt x="148918" y="156"/>
                    <a:pt x="124356" y="156"/>
                  </a:cubicBezTo>
                  <a:cubicBezTo>
                    <a:pt x="106769" y="156"/>
                    <a:pt x="98279" y="5023"/>
                    <a:pt x="87666" y="12933"/>
                  </a:cubicBezTo>
                  <a:cubicBezTo>
                    <a:pt x="70988" y="25102"/>
                    <a:pt x="54311" y="54611"/>
                    <a:pt x="48549" y="77731"/>
                  </a:cubicBezTo>
                  <a:lnTo>
                    <a:pt x="336" y="270908"/>
                  </a:lnTo>
                  <a:cubicBezTo>
                    <a:pt x="33" y="272125"/>
                    <a:pt x="1549" y="273950"/>
                    <a:pt x="3975" y="273950"/>
                  </a:cubicBezTo>
                  <a:cubicBezTo>
                    <a:pt x="6401" y="273950"/>
                    <a:pt x="7311" y="273342"/>
                    <a:pt x="7614" y="272429"/>
                  </a:cubicBezTo>
                  <a:lnTo>
                    <a:pt x="28840" y="188466"/>
                  </a:lnTo>
                  <a:cubicBezTo>
                    <a:pt x="34601" y="206719"/>
                    <a:pt x="47943" y="217974"/>
                    <a:pt x="70079" y="217974"/>
                  </a:cubicBezTo>
                  <a:cubicBezTo>
                    <a:pt x="92214" y="217974"/>
                    <a:pt x="114956" y="207327"/>
                    <a:pt x="128602" y="193941"/>
                  </a:cubicBezTo>
                  <a:cubicBezTo>
                    <a:pt x="143157" y="179948"/>
                    <a:pt x="152860" y="160478"/>
                    <a:pt x="152860" y="137966"/>
                  </a:cubicBezTo>
                  <a:cubicBezTo>
                    <a:pt x="152860" y="116062"/>
                    <a:pt x="141640" y="100243"/>
                    <a:pt x="130724" y="92638"/>
                  </a:cubicBezTo>
                  <a:cubicBezTo>
                    <a:pt x="148311" y="82599"/>
                    <a:pt x="165595" y="63737"/>
                    <a:pt x="165595" y="41834"/>
                  </a:cubicBezTo>
                  <a:close/>
                  <a:moveTo>
                    <a:pt x="111014" y="92333"/>
                  </a:moveTo>
                  <a:cubicBezTo>
                    <a:pt x="107072" y="93854"/>
                    <a:pt x="103737" y="94463"/>
                    <a:pt x="96459" y="94463"/>
                  </a:cubicBezTo>
                  <a:cubicBezTo>
                    <a:pt x="92214" y="94463"/>
                    <a:pt x="86150" y="94767"/>
                    <a:pt x="83117" y="93246"/>
                  </a:cubicBezTo>
                  <a:cubicBezTo>
                    <a:pt x="83724" y="90204"/>
                    <a:pt x="94640" y="90812"/>
                    <a:pt x="97976" y="90812"/>
                  </a:cubicBezTo>
                  <a:cubicBezTo>
                    <a:pt x="104343" y="90812"/>
                    <a:pt x="107072" y="90812"/>
                    <a:pt x="111014" y="92333"/>
                  </a:cubicBezTo>
                  <a:close/>
                  <a:moveTo>
                    <a:pt x="148615" y="34837"/>
                  </a:moveTo>
                  <a:cubicBezTo>
                    <a:pt x="148615" y="56132"/>
                    <a:pt x="137092" y="78035"/>
                    <a:pt x="121324" y="87466"/>
                  </a:cubicBezTo>
                  <a:cubicBezTo>
                    <a:pt x="113137" y="84424"/>
                    <a:pt x="107072" y="83815"/>
                    <a:pt x="97976" y="83815"/>
                  </a:cubicBezTo>
                  <a:cubicBezTo>
                    <a:pt x="91608" y="83815"/>
                    <a:pt x="74627" y="83511"/>
                    <a:pt x="74627" y="93550"/>
                  </a:cubicBezTo>
                  <a:cubicBezTo>
                    <a:pt x="74324" y="102068"/>
                    <a:pt x="90092" y="101156"/>
                    <a:pt x="95550" y="101156"/>
                  </a:cubicBezTo>
                  <a:cubicBezTo>
                    <a:pt x="106769" y="101156"/>
                    <a:pt x="111318" y="100851"/>
                    <a:pt x="120414" y="97201"/>
                  </a:cubicBezTo>
                  <a:cubicBezTo>
                    <a:pt x="131937" y="108153"/>
                    <a:pt x="133453" y="117583"/>
                    <a:pt x="133757" y="131577"/>
                  </a:cubicBezTo>
                  <a:cubicBezTo>
                    <a:pt x="134363" y="149222"/>
                    <a:pt x="127085" y="172038"/>
                    <a:pt x="118595" y="183902"/>
                  </a:cubicBezTo>
                  <a:cubicBezTo>
                    <a:pt x="106769" y="200330"/>
                    <a:pt x="86453" y="211282"/>
                    <a:pt x="69169" y="211282"/>
                  </a:cubicBezTo>
                  <a:cubicBezTo>
                    <a:pt x="46124" y="211282"/>
                    <a:pt x="34601" y="193637"/>
                    <a:pt x="34601" y="172038"/>
                  </a:cubicBezTo>
                  <a:cubicBezTo>
                    <a:pt x="34601" y="168996"/>
                    <a:pt x="34601" y="164433"/>
                    <a:pt x="36117" y="158652"/>
                  </a:cubicBezTo>
                  <a:lnTo>
                    <a:pt x="55524" y="81686"/>
                  </a:lnTo>
                  <a:cubicBezTo>
                    <a:pt x="62195" y="55523"/>
                    <a:pt x="84027" y="7153"/>
                    <a:pt x="120414" y="7153"/>
                  </a:cubicBezTo>
                  <a:cubicBezTo>
                    <a:pt x="138002" y="7153"/>
                    <a:pt x="148615" y="16584"/>
                    <a:pt x="148615" y="3483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7" name="Freeform: Shape 11356">
              <a:extLst>
                <a:ext uri="{FF2B5EF4-FFF2-40B4-BE49-F238E27FC236}">
                  <a16:creationId xmlns:a16="http://schemas.microsoft.com/office/drawing/2014/main" id="{48816472-F455-ECD6-BD77-999BEA9B8E39}"/>
                </a:ext>
              </a:extLst>
            </p:cNvPr>
            <p:cNvSpPr/>
            <p:nvPr>
              <p:custDataLst>
                <p:tags r:id="rId149"/>
              </p:custDataLst>
            </p:nvPr>
          </p:nvSpPr>
          <p:spPr>
            <a:xfrm>
              <a:off x="8849159" y="6476093"/>
              <a:ext cx="2187363" cy="12167"/>
            </a:xfrm>
            <a:custGeom>
              <a:avLst/>
              <a:gdLst>
                <a:gd name="connsiteX0" fmla="*/ 0 w 2187363"/>
                <a:gd name="connsiteY0" fmla="*/ 0 h 12167"/>
                <a:gd name="connsiteX1" fmla="*/ 2187365 w 2187363"/>
                <a:gd name="connsiteY1" fmla="*/ 0 h 12167"/>
                <a:gd name="connsiteX2" fmla="*/ 2187365 w 2187363"/>
                <a:gd name="connsiteY2" fmla="*/ 12168 h 12167"/>
                <a:gd name="connsiteX3" fmla="*/ 0 w 2187363"/>
                <a:gd name="connsiteY3" fmla="*/ 12168 h 12167"/>
              </a:gdLst>
              <a:ahLst/>
              <a:cxnLst>
                <a:cxn ang="0">
                  <a:pos x="connsiteX0" y="connsiteY0"/>
                </a:cxn>
                <a:cxn ang="0">
                  <a:pos x="connsiteX1" y="connsiteY1"/>
                </a:cxn>
                <a:cxn ang="0">
                  <a:pos x="connsiteX2" y="connsiteY2"/>
                </a:cxn>
                <a:cxn ang="0">
                  <a:pos x="connsiteX3" y="connsiteY3"/>
                </a:cxn>
              </a:cxnLst>
              <a:rect l="l" t="t" r="r" b="b"/>
              <a:pathLst>
                <a:path w="2187363" h="12167">
                  <a:moveTo>
                    <a:pt x="0" y="0"/>
                  </a:moveTo>
                  <a:lnTo>
                    <a:pt x="2187365" y="0"/>
                  </a:lnTo>
                  <a:lnTo>
                    <a:pt x="2187365"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8" name="Freeform: Shape 11357">
              <a:extLst>
                <a:ext uri="{FF2B5EF4-FFF2-40B4-BE49-F238E27FC236}">
                  <a16:creationId xmlns:a16="http://schemas.microsoft.com/office/drawing/2014/main" id="{3CB0E2BD-2298-73F2-20CD-5F56769C8059}"/>
                </a:ext>
              </a:extLst>
            </p:cNvPr>
            <p:cNvSpPr/>
            <p:nvPr>
              <p:custDataLst>
                <p:tags r:id="rId150"/>
              </p:custDataLst>
            </p:nvPr>
          </p:nvSpPr>
          <p:spPr>
            <a:xfrm>
              <a:off x="8903740" y="6586791"/>
              <a:ext cx="115226" cy="547284"/>
            </a:xfrm>
            <a:custGeom>
              <a:avLst/>
              <a:gdLst>
                <a:gd name="connsiteX0" fmla="*/ 101846 w 115226"/>
                <a:gd name="connsiteY0" fmla="*/ 544102 h 547284"/>
                <a:gd name="connsiteX1" fmla="*/ 105485 w 115226"/>
                <a:gd name="connsiteY1" fmla="*/ 547448 h 547284"/>
                <a:gd name="connsiteX2" fmla="*/ 112156 w 115226"/>
                <a:gd name="connsiteY2" fmla="*/ 547448 h 547284"/>
                <a:gd name="connsiteX3" fmla="*/ 115492 w 115226"/>
                <a:gd name="connsiteY3" fmla="*/ 544406 h 547284"/>
                <a:gd name="connsiteX4" fmla="*/ 114279 w 115226"/>
                <a:gd name="connsiteY4" fmla="*/ 541668 h 547284"/>
                <a:gd name="connsiteX5" fmla="*/ 68188 w 115226"/>
                <a:gd name="connsiteY5" fmla="*/ 480521 h 547284"/>
                <a:gd name="connsiteX6" fmla="*/ 23310 w 115226"/>
                <a:gd name="connsiteY6" fmla="*/ 273958 h 547284"/>
                <a:gd name="connsiteX7" fmla="*/ 114582 w 115226"/>
                <a:gd name="connsiteY7" fmla="*/ 5640 h 547284"/>
                <a:gd name="connsiteX8" fmla="*/ 115492 w 115226"/>
                <a:gd name="connsiteY8" fmla="*/ 3206 h 547284"/>
                <a:gd name="connsiteX9" fmla="*/ 109730 w 115226"/>
                <a:gd name="connsiteY9" fmla="*/ 164 h 547284"/>
                <a:gd name="connsiteX10" fmla="*/ 102453 w 115226"/>
                <a:gd name="connsiteY10" fmla="*/ 2598 h 547284"/>
                <a:gd name="connsiteX11" fmla="*/ 20278 w 115226"/>
                <a:gd name="connsiteY11" fmla="*/ 134019 h 547284"/>
                <a:gd name="connsiteX12" fmla="*/ 265 w 115226"/>
                <a:gd name="connsiteY12" fmla="*/ 273654 h 547284"/>
                <a:gd name="connsiteX13" fmla="*/ 60911 w 115226"/>
                <a:gd name="connsiteY13" fmla="*/ 497861 h 547284"/>
                <a:gd name="connsiteX14" fmla="*/ 80317 w 115226"/>
                <a:gd name="connsiteY14" fmla="*/ 522502 h 547284"/>
                <a:gd name="connsiteX15" fmla="*/ 90020 w 115226"/>
                <a:gd name="connsiteY15" fmla="*/ 533150 h 547284"/>
                <a:gd name="connsiteX16" fmla="*/ 101846 w 115226"/>
                <a:gd name="connsiteY16" fmla="*/ 544102 h 54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226" h="547284">
                  <a:moveTo>
                    <a:pt x="101846" y="544102"/>
                  </a:moveTo>
                  <a:cubicBezTo>
                    <a:pt x="102453" y="544406"/>
                    <a:pt x="105182" y="547448"/>
                    <a:pt x="105485" y="547448"/>
                  </a:cubicBezTo>
                  <a:lnTo>
                    <a:pt x="112156" y="547448"/>
                  </a:lnTo>
                  <a:cubicBezTo>
                    <a:pt x="113066" y="547448"/>
                    <a:pt x="115492" y="547144"/>
                    <a:pt x="115492" y="544406"/>
                  </a:cubicBezTo>
                  <a:cubicBezTo>
                    <a:pt x="115492" y="543189"/>
                    <a:pt x="114885" y="542581"/>
                    <a:pt x="114279" y="541668"/>
                  </a:cubicBezTo>
                  <a:cubicBezTo>
                    <a:pt x="103362" y="530716"/>
                    <a:pt x="86988" y="513984"/>
                    <a:pt x="68188" y="480521"/>
                  </a:cubicBezTo>
                  <a:cubicBezTo>
                    <a:pt x="35439" y="422111"/>
                    <a:pt x="23310" y="346970"/>
                    <a:pt x="23310" y="273958"/>
                  </a:cubicBezTo>
                  <a:cubicBezTo>
                    <a:pt x="23310" y="138886"/>
                    <a:pt x="61517" y="59486"/>
                    <a:pt x="114582" y="5640"/>
                  </a:cubicBezTo>
                  <a:cubicBezTo>
                    <a:pt x="115492" y="4727"/>
                    <a:pt x="115492" y="3815"/>
                    <a:pt x="115492" y="3206"/>
                  </a:cubicBezTo>
                  <a:cubicBezTo>
                    <a:pt x="115492" y="164"/>
                    <a:pt x="113369" y="164"/>
                    <a:pt x="109730" y="164"/>
                  </a:cubicBezTo>
                  <a:cubicBezTo>
                    <a:pt x="105788" y="164"/>
                    <a:pt x="105182" y="164"/>
                    <a:pt x="102453" y="2598"/>
                  </a:cubicBezTo>
                  <a:cubicBezTo>
                    <a:pt x="73646" y="27544"/>
                    <a:pt x="41201" y="69830"/>
                    <a:pt x="20278" y="134019"/>
                  </a:cubicBezTo>
                  <a:cubicBezTo>
                    <a:pt x="7239" y="174176"/>
                    <a:pt x="265" y="223154"/>
                    <a:pt x="265" y="273654"/>
                  </a:cubicBezTo>
                  <a:cubicBezTo>
                    <a:pt x="265" y="345753"/>
                    <a:pt x="13304" y="427283"/>
                    <a:pt x="60911" y="497861"/>
                  </a:cubicBezTo>
                  <a:cubicBezTo>
                    <a:pt x="69098" y="509725"/>
                    <a:pt x="80317" y="522198"/>
                    <a:pt x="80317" y="522502"/>
                  </a:cubicBezTo>
                  <a:cubicBezTo>
                    <a:pt x="83349" y="526153"/>
                    <a:pt x="87595" y="531021"/>
                    <a:pt x="90020" y="533150"/>
                  </a:cubicBezTo>
                  <a:lnTo>
                    <a:pt x="101846" y="544102"/>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59" name="Freeform: Shape 11358">
              <a:extLst>
                <a:ext uri="{FF2B5EF4-FFF2-40B4-BE49-F238E27FC236}">
                  <a16:creationId xmlns:a16="http://schemas.microsoft.com/office/drawing/2014/main" id="{1ABD8EFC-FD26-A28D-5525-FF62EEFBA8CF}"/>
                </a:ext>
              </a:extLst>
            </p:cNvPr>
            <p:cNvSpPr/>
            <p:nvPr>
              <p:custDataLst>
                <p:tags r:id="rId151"/>
              </p:custDataLst>
            </p:nvPr>
          </p:nvSpPr>
          <p:spPr>
            <a:xfrm>
              <a:off x="9174555" y="6636892"/>
              <a:ext cx="231999" cy="149704"/>
            </a:xfrm>
            <a:custGeom>
              <a:avLst/>
              <a:gdLst>
                <a:gd name="connsiteX0" fmla="*/ 203620 w 231999"/>
                <a:gd name="connsiteY0" fmla="*/ 25298 h 149704"/>
                <a:gd name="connsiteX1" fmla="*/ 207440 w 231999"/>
                <a:gd name="connsiteY1" fmla="*/ 19762 h 149704"/>
                <a:gd name="connsiteX2" fmla="*/ 227393 w 231999"/>
                <a:gd name="connsiteY2" fmla="*/ 7836 h 149704"/>
                <a:gd name="connsiteX3" fmla="*/ 232275 w 231999"/>
                <a:gd name="connsiteY3" fmla="*/ 3151 h 149704"/>
                <a:gd name="connsiteX4" fmla="*/ 229303 w 231999"/>
                <a:gd name="connsiteY4" fmla="*/ 170 h 149704"/>
                <a:gd name="connsiteX5" fmla="*/ 213171 w 231999"/>
                <a:gd name="connsiteY5" fmla="*/ 1022 h 149704"/>
                <a:gd name="connsiteX6" fmla="*/ 189611 w 231999"/>
                <a:gd name="connsiteY6" fmla="*/ 170 h 149704"/>
                <a:gd name="connsiteX7" fmla="*/ 185153 w 231999"/>
                <a:gd name="connsiteY7" fmla="*/ 4855 h 149704"/>
                <a:gd name="connsiteX8" fmla="*/ 188974 w 231999"/>
                <a:gd name="connsiteY8" fmla="*/ 7836 h 149704"/>
                <a:gd name="connsiteX9" fmla="*/ 200648 w 231999"/>
                <a:gd name="connsiteY9" fmla="*/ 15290 h 149704"/>
                <a:gd name="connsiteX10" fmla="*/ 197464 w 231999"/>
                <a:gd name="connsiteY10" fmla="*/ 22956 h 149704"/>
                <a:gd name="connsiteX11" fmla="*/ 137607 w 231999"/>
                <a:gd name="connsiteY11" fmla="*/ 121552 h 149704"/>
                <a:gd name="connsiteX12" fmla="*/ 125933 w 231999"/>
                <a:gd name="connsiteY12" fmla="*/ 14012 h 149704"/>
                <a:gd name="connsiteX13" fmla="*/ 140791 w 231999"/>
                <a:gd name="connsiteY13" fmla="*/ 7836 h 149704"/>
                <a:gd name="connsiteX14" fmla="*/ 146522 w 231999"/>
                <a:gd name="connsiteY14" fmla="*/ 3151 h 149704"/>
                <a:gd name="connsiteX15" fmla="*/ 142913 w 231999"/>
                <a:gd name="connsiteY15" fmla="*/ 170 h 149704"/>
                <a:gd name="connsiteX16" fmla="*/ 129753 w 231999"/>
                <a:gd name="connsiteY16" fmla="*/ 809 h 149704"/>
                <a:gd name="connsiteX17" fmla="*/ 115744 w 231999"/>
                <a:gd name="connsiteY17" fmla="*/ 1022 h 149704"/>
                <a:gd name="connsiteX18" fmla="*/ 93457 w 231999"/>
                <a:gd name="connsiteY18" fmla="*/ 170 h 149704"/>
                <a:gd name="connsiteX19" fmla="*/ 89212 w 231999"/>
                <a:gd name="connsiteY19" fmla="*/ 4855 h 149704"/>
                <a:gd name="connsiteX20" fmla="*/ 94731 w 231999"/>
                <a:gd name="connsiteY20" fmla="*/ 7836 h 149704"/>
                <a:gd name="connsiteX21" fmla="*/ 105556 w 231999"/>
                <a:gd name="connsiteY21" fmla="*/ 11457 h 149704"/>
                <a:gd name="connsiteX22" fmla="*/ 107042 w 231999"/>
                <a:gd name="connsiteY22" fmla="*/ 25298 h 149704"/>
                <a:gd name="connsiteX23" fmla="*/ 48670 w 231999"/>
                <a:gd name="connsiteY23" fmla="*/ 121552 h 149704"/>
                <a:gd name="connsiteX24" fmla="*/ 37421 w 231999"/>
                <a:gd name="connsiteY24" fmla="*/ 17206 h 149704"/>
                <a:gd name="connsiteX25" fmla="*/ 36996 w 231999"/>
                <a:gd name="connsiteY25" fmla="*/ 14012 h 149704"/>
                <a:gd name="connsiteX26" fmla="*/ 51854 w 231999"/>
                <a:gd name="connsiteY26" fmla="*/ 7836 h 149704"/>
                <a:gd name="connsiteX27" fmla="*/ 57585 w 231999"/>
                <a:gd name="connsiteY27" fmla="*/ 3151 h 149704"/>
                <a:gd name="connsiteX28" fmla="*/ 54189 w 231999"/>
                <a:gd name="connsiteY28" fmla="*/ 170 h 149704"/>
                <a:gd name="connsiteX29" fmla="*/ 26808 w 231999"/>
                <a:gd name="connsiteY29" fmla="*/ 1022 h 149704"/>
                <a:gd name="connsiteX30" fmla="*/ 4520 w 231999"/>
                <a:gd name="connsiteY30" fmla="*/ 170 h 149704"/>
                <a:gd name="connsiteX31" fmla="*/ 275 w 231999"/>
                <a:gd name="connsiteY31" fmla="*/ 4642 h 149704"/>
                <a:gd name="connsiteX32" fmla="*/ 6218 w 231999"/>
                <a:gd name="connsiteY32" fmla="*/ 7836 h 149704"/>
                <a:gd name="connsiteX33" fmla="*/ 16831 w 231999"/>
                <a:gd name="connsiteY33" fmla="*/ 14438 h 149704"/>
                <a:gd name="connsiteX34" fmla="*/ 31053 w 231999"/>
                <a:gd name="connsiteY34" fmla="*/ 144125 h 149704"/>
                <a:gd name="connsiteX35" fmla="*/ 35510 w 231999"/>
                <a:gd name="connsiteY35" fmla="*/ 149875 h 149704"/>
                <a:gd name="connsiteX36" fmla="*/ 41878 w 231999"/>
                <a:gd name="connsiteY36" fmla="*/ 145616 h 149704"/>
                <a:gd name="connsiteX37" fmla="*/ 108103 w 231999"/>
                <a:gd name="connsiteY37" fmla="*/ 36159 h 149704"/>
                <a:gd name="connsiteX38" fmla="*/ 119777 w 231999"/>
                <a:gd name="connsiteY38" fmla="*/ 144338 h 149704"/>
                <a:gd name="connsiteX39" fmla="*/ 124447 w 231999"/>
                <a:gd name="connsiteY39" fmla="*/ 149875 h 149704"/>
                <a:gd name="connsiteX40" fmla="*/ 130815 w 231999"/>
                <a:gd name="connsiteY40" fmla="*/ 145403 h 149704"/>
                <a:gd name="connsiteX41" fmla="*/ 203620 w 231999"/>
                <a:gd name="connsiteY41" fmla="*/ 25298 h 1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1999" h="149704">
                  <a:moveTo>
                    <a:pt x="203620" y="25298"/>
                  </a:moveTo>
                  <a:lnTo>
                    <a:pt x="207440" y="19762"/>
                  </a:lnTo>
                  <a:cubicBezTo>
                    <a:pt x="211898" y="14012"/>
                    <a:pt x="216992" y="8688"/>
                    <a:pt x="227393" y="7836"/>
                  </a:cubicBezTo>
                  <a:cubicBezTo>
                    <a:pt x="229728" y="7623"/>
                    <a:pt x="232275" y="7410"/>
                    <a:pt x="232275" y="3151"/>
                  </a:cubicBezTo>
                  <a:cubicBezTo>
                    <a:pt x="232275" y="1661"/>
                    <a:pt x="231001" y="170"/>
                    <a:pt x="229303" y="170"/>
                  </a:cubicBezTo>
                  <a:cubicBezTo>
                    <a:pt x="224421" y="170"/>
                    <a:pt x="218266" y="1022"/>
                    <a:pt x="213171" y="1022"/>
                  </a:cubicBezTo>
                  <a:cubicBezTo>
                    <a:pt x="205742" y="1022"/>
                    <a:pt x="196615" y="170"/>
                    <a:pt x="189611" y="170"/>
                  </a:cubicBezTo>
                  <a:cubicBezTo>
                    <a:pt x="188549" y="170"/>
                    <a:pt x="185153" y="170"/>
                    <a:pt x="185153" y="4855"/>
                  </a:cubicBezTo>
                  <a:cubicBezTo>
                    <a:pt x="185153" y="7623"/>
                    <a:pt x="188125" y="7836"/>
                    <a:pt x="188974" y="7836"/>
                  </a:cubicBezTo>
                  <a:cubicBezTo>
                    <a:pt x="193643" y="8049"/>
                    <a:pt x="200648" y="9327"/>
                    <a:pt x="200648" y="15290"/>
                  </a:cubicBezTo>
                  <a:cubicBezTo>
                    <a:pt x="200648" y="17632"/>
                    <a:pt x="198313" y="21465"/>
                    <a:pt x="197464" y="22956"/>
                  </a:cubicBezTo>
                  <a:lnTo>
                    <a:pt x="137607" y="121552"/>
                  </a:lnTo>
                  <a:lnTo>
                    <a:pt x="125933" y="14012"/>
                  </a:lnTo>
                  <a:cubicBezTo>
                    <a:pt x="125933" y="8049"/>
                    <a:pt x="138244" y="7836"/>
                    <a:pt x="140791" y="7836"/>
                  </a:cubicBezTo>
                  <a:cubicBezTo>
                    <a:pt x="143550" y="7836"/>
                    <a:pt x="146522" y="7836"/>
                    <a:pt x="146522" y="3151"/>
                  </a:cubicBezTo>
                  <a:cubicBezTo>
                    <a:pt x="146522" y="2938"/>
                    <a:pt x="146310" y="170"/>
                    <a:pt x="142913" y="170"/>
                  </a:cubicBezTo>
                  <a:cubicBezTo>
                    <a:pt x="138881" y="170"/>
                    <a:pt x="133786" y="596"/>
                    <a:pt x="129753" y="809"/>
                  </a:cubicBezTo>
                  <a:cubicBezTo>
                    <a:pt x="125508" y="1022"/>
                    <a:pt x="119989" y="1022"/>
                    <a:pt x="115744" y="1022"/>
                  </a:cubicBezTo>
                  <a:cubicBezTo>
                    <a:pt x="110862" y="1022"/>
                    <a:pt x="98339" y="170"/>
                    <a:pt x="93457" y="170"/>
                  </a:cubicBezTo>
                  <a:cubicBezTo>
                    <a:pt x="92396" y="170"/>
                    <a:pt x="89212" y="170"/>
                    <a:pt x="89212" y="4855"/>
                  </a:cubicBezTo>
                  <a:cubicBezTo>
                    <a:pt x="89212" y="7836"/>
                    <a:pt x="91971" y="7836"/>
                    <a:pt x="94731" y="7836"/>
                  </a:cubicBezTo>
                  <a:cubicBezTo>
                    <a:pt x="103858" y="7836"/>
                    <a:pt x="104919" y="9327"/>
                    <a:pt x="105556" y="11457"/>
                  </a:cubicBezTo>
                  <a:cubicBezTo>
                    <a:pt x="105768" y="12734"/>
                    <a:pt x="106193" y="18697"/>
                    <a:pt x="107042" y="25298"/>
                  </a:cubicBezTo>
                  <a:lnTo>
                    <a:pt x="48670" y="121552"/>
                  </a:lnTo>
                  <a:lnTo>
                    <a:pt x="37421" y="17206"/>
                  </a:lnTo>
                  <a:cubicBezTo>
                    <a:pt x="37421" y="16354"/>
                    <a:pt x="36996" y="14225"/>
                    <a:pt x="36996" y="14012"/>
                  </a:cubicBezTo>
                  <a:cubicBezTo>
                    <a:pt x="36996" y="7836"/>
                    <a:pt x="50156" y="7836"/>
                    <a:pt x="51854" y="7836"/>
                  </a:cubicBezTo>
                  <a:cubicBezTo>
                    <a:pt x="54614" y="7836"/>
                    <a:pt x="57585" y="7836"/>
                    <a:pt x="57585" y="3151"/>
                  </a:cubicBezTo>
                  <a:cubicBezTo>
                    <a:pt x="57585" y="2300"/>
                    <a:pt x="56948" y="170"/>
                    <a:pt x="54189" y="170"/>
                  </a:cubicBezTo>
                  <a:cubicBezTo>
                    <a:pt x="48033" y="170"/>
                    <a:pt x="32963" y="1022"/>
                    <a:pt x="26808" y="1022"/>
                  </a:cubicBezTo>
                  <a:cubicBezTo>
                    <a:pt x="19803" y="1022"/>
                    <a:pt x="10888" y="170"/>
                    <a:pt x="4520" y="170"/>
                  </a:cubicBezTo>
                  <a:cubicBezTo>
                    <a:pt x="2398" y="170"/>
                    <a:pt x="275" y="1022"/>
                    <a:pt x="275" y="4642"/>
                  </a:cubicBezTo>
                  <a:cubicBezTo>
                    <a:pt x="275" y="7836"/>
                    <a:pt x="2822" y="7836"/>
                    <a:pt x="6218" y="7836"/>
                  </a:cubicBezTo>
                  <a:cubicBezTo>
                    <a:pt x="16195" y="7836"/>
                    <a:pt x="16195" y="9114"/>
                    <a:pt x="16831" y="14438"/>
                  </a:cubicBezTo>
                  <a:lnTo>
                    <a:pt x="31053" y="144125"/>
                  </a:lnTo>
                  <a:cubicBezTo>
                    <a:pt x="31477" y="148384"/>
                    <a:pt x="31690" y="149875"/>
                    <a:pt x="35510" y="149875"/>
                  </a:cubicBezTo>
                  <a:cubicBezTo>
                    <a:pt x="39119" y="149875"/>
                    <a:pt x="40604" y="147958"/>
                    <a:pt x="41878" y="145616"/>
                  </a:cubicBezTo>
                  <a:lnTo>
                    <a:pt x="108103" y="36159"/>
                  </a:lnTo>
                  <a:lnTo>
                    <a:pt x="119777" y="144338"/>
                  </a:lnTo>
                  <a:cubicBezTo>
                    <a:pt x="120202" y="148810"/>
                    <a:pt x="121263" y="149875"/>
                    <a:pt x="124447" y="149875"/>
                  </a:cubicBezTo>
                  <a:cubicBezTo>
                    <a:pt x="128055" y="149875"/>
                    <a:pt x="129329" y="147958"/>
                    <a:pt x="130815" y="145403"/>
                  </a:cubicBezTo>
                  <a:lnTo>
                    <a:pt x="203620" y="2529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0" name="Freeform: Shape 11359">
              <a:extLst>
                <a:ext uri="{FF2B5EF4-FFF2-40B4-BE49-F238E27FC236}">
                  <a16:creationId xmlns:a16="http://schemas.microsoft.com/office/drawing/2014/main" id="{402E78A9-6927-659D-F908-2B4EB3678650}"/>
                </a:ext>
              </a:extLst>
            </p:cNvPr>
            <p:cNvSpPr/>
            <p:nvPr>
              <p:custDataLst>
                <p:tags r:id="rId152"/>
              </p:custDataLst>
            </p:nvPr>
          </p:nvSpPr>
          <p:spPr>
            <a:xfrm>
              <a:off x="9397272" y="6745528"/>
              <a:ext cx="98397" cy="100086"/>
            </a:xfrm>
            <a:custGeom>
              <a:avLst/>
              <a:gdLst>
                <a:gd name="connsiteX0" fmla="*/ 71844 w 98397"/>
                <a:gd name="connsiteY0" fmla="*/ 45651 h 100086"/>
                <a:gd name="connsiteX1" fmla="*/ 35912 w 98397"/>
                <a:gd name="connsiteY1" fmla="*/ 171 h 100086"/>
                <a:gd name="connsiteX2" fmla="*/ 11199 w 98397"/>
                <a:gd name="connsiteY2" fmla="*/ 9754 h 100086"/>
                <a:gd name="connsiteX3" fmla="*/ 283 w 98397"/>
                <a:gd name="connsiteY3" fmla="*/ 27398 h 100086"/>
                <a:gd name="connsiteX4" fmla="*/ 3466 w 98397"/>
                <a:gd name="connsiteY4" fmla="*/ 29528 h 100086"/>
                <a:gd name="connsiteX5" fmla="*/ 6802 w 98397"/>
                <a:gd name="connsiteY5" fmla="*/ 26942 h 100086"/>
                <a:gd name="connsiteX6" fmla="*/ 33638 w 98397"/>
                <a:gd name="connsiteY6" fmla="*/ 13404 h 100086"/>
                <a:gd name="connsiteX7" fmla="*/ 65780 w 98397"/>
                <a:gd name="connsiteY7" fmla="*/ 55538 h 100086"/>
                <a:gd name="connsiteX8" fmla="*/ 64567 w 98397"/>
                <a:gd name="connsiteY8" fmla="*/ 65882 h 100086"/>
                <a:gd name="connsiteX9" fmla="*/ 57289 w 98397"/>
                <a:gd name="connsiteY9" fmla="*/ 95847 h 100086"/>
                <a:gd name="connsiteX10" fmla="*/ 60322 w 98397"/>
                <a:gd name="connsiteY10" fmla="*/ 100258 h 100086"/>
                <a:gd name="connsiteX11" fmla="*/ 65780 w 98397"/>
                <a:gd name="connsiteY11" fmla="*/ 92805 h 100086"/>
                <a:gd name="connsiteX12" fmla="*/ 71693 w 98397"/>
                <a:gd name="connsiteY12" fmla="*/ 65730 h 100086"/>
                <a:gd name="connsiteX13" fmla="*/ 83822 w 98397"/>
                <a:gd name="connsiteY13" fmla="*/ 33026 h 100086"/>
                <a:gd name="connsiteX14" fmla="*/ 97316 w 98397"/>
                <a:gd name="connsiteY14" fmla="*/ 7016 h 100086"/>
                <a:gd name="connsiteX15" fmla="*/ 98680 w 98397"/>
                <a:gd name="connsiteY15" fmla="*/ 3974 h 100086"/>
                <a:gd name="connsiteX16" fmla="*/ 95496 w 98397"/>
                <a:gd name="connsiteY16" fmla="*/ 1844 h 100086"/>
                <a:gd name="connsiteX17" fmla="*/ 92919 w 98397"/>
                <a:gd name="connsiteY17" fmla="*/ 2605 h 100086"/>
                <a:gd name="connsiteX18" fmla="*/ 71844 w 98397"/>
                <a:gd name="connsiteY18" fmla="*/ 45651 h 10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7" h="100086">
                  <a:moveTo>
                    <a:pt x="71844" y="45651"/>
                  </a:moveTo>
                  <a:cubicBezTo>
                    <a:pt x="69419" y="28159"/>
                    <a:pt x="59412" y="171"/>
                    <a:pt x="35912" y="171"/>
                  </a:cubicBezTo>
                  <a:cubicBezTo>
                    <a:pt x="26815" y="171"/>
                    <a:pt x="17870" y="4126"/>
                    <a:pt x="11199" y="9754"/>
                  </a:cubicBezTo>
                  <a:cubicBezTo>
                    <a:pt x="2557" y="17207"/>
                    <a:pt x="283" y="26029"/>
                    <a:pt x="283" y="27398"/>
                  </a:cubicBezTo>
                  <a:cubicBezTo>
                    <a:pt x="283" y="29528"/>
                    <a:pt x="2254" y="29528"/>
                    <a:pt x="3466" y="29528"/>
                  </a:cubicBezTo>
                  <a:cubicBezTo>
                    <a:pt x="5892" y="29528"/>
                    <a:pt x="6044" y="29224"/>
                    <a:pt x="6802" y="26942"/>
                  </a:cubicBezTo>
                  <a:cubicBezTo>
                    <a:pt x="10744" y="15990"/>
                    <a:pt x="25905" y="13404"/>
                    <a:pt x="33638" y="13404"/>
                  </a:cubicBezTo>
                  <a:cubicBezTo>
                    <a:pt x="60473" y="13404"/>
                    <a:pt x="65780" y="36677"/>
                    <a:pt x="65780" y="55538"/>
                  </a:cubicBezTo>
                  <a:cubicBezTo>
                    <a:pt x="65780" y="61775"/>
                    <a:pt x="65628" y="62231"/>
                    <a:pt x="64567" y="65882"/>
                  </a:cubicBezTo>
                  <a:cubicBezTo>
                    <a:pt x="61231" y="76377"/>
                    <a:pt x="57289" y="91436"/>
                    <a:pt x="57289" y="95847"/>
                  </a:cubicBezTo>
                  <a:cubicBezTo>
                    <a:pt x="57289" y="96455"/>
                    <a:pt x="57289" y="100258"/>
                    <a:pt x="60322" y="100258"/>
                  </a:cubicBezTo>
                  <a:cubicBezTo>
                    <a:pt x="62444" y="100258"/>
                    <a:pt x="64112" y="98281"/>
                    <a:pt x="65780" y="92805"/>
                  </a:cubicBezTo>
                  <a:cubicBezTo>
                    <a:pt x="67599" y="87177"/>
                    <a:pt x="70328" y="76377"/>
                    <a:pt x="71693" y="65730"/>
                  </a:cubicBezTo>
                  <a:cubicBezTo>
                    <a:pt x="72451" y="58733"/>
                    <a:pt x="82306" y="36525"/>
                    <a:pt x="83822" y="33026"/>
                  </a:cubicBezTo>
                  <a:cubicBezTo>
                    <a:pt x="85338" y="29832"/>
                    <a:pt x="89432" y="21010"/>
                    <a:pt x="97316" y="7016"/>
                  </a:cubicBezTo>
                  <a:cubicBezTo>
                    <a:pt x="98680" y="4734"/>
                    <a:pt x="98680" y="4430"/>
                    <a:pt x="98680" y="3974"/>
                  </a:cubicBezTo>
                  <a:cubicBezTo>
                    <a:pt x="98680" y="1844"/>
                    <a:pt x="96406" y="1844"/>
                    <a:pt x="95496" y="1844"/>
                  </a:cubicBezTo>
                  <a:cubicBezTo>
                    <a:pt x="94586" y="1844"/>
                    <a:pt x="93525" y="1844"/>
                    <a:pt x="92919" y="2605"/>
                  </a:cubicBezTo>
                  <a:cubicBezTo>
                    <a:pt x="92009" y="3670"/>
                    <a:pt x="79577" y="25421"/>
                    <a:pt x="71844" y="4565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1" name="Freeform: Shape 11360">
              <a:extLst>
                <a:ext uri="{FF2B5EF4-FFF2-40B4-BE49-F238E27FC236}">
                  <a16:creationId xmlns:a16="http://schemas.microsoft.com/office/drawing/2014/main" id="{24D996DD-1D19-3627-DBB9-87C5D36D9617}"/>
                </a:ext>
              </a:extLst>
            </p:cNvPr>
            <p:cNvSpPr/>
            <p:nvPr>
              <p:custDataLst>
                <p:tags r:id="rId153"/>
              </p:custDataLst>
            </p:nvPr>
          </p:nvSpPr>
          <p:spPr>
            <a:xfrm>
              <a:off x="9066641" y="6854504"/>
              <a:ext cx="549699" cy="12167"/>
            </a:xfrm>
            <a:custGeom>
              <a:avLst/>
              <a:gdLst>
                <a:gd name="connsiteX0" fmla="*/ 0 w 549699"/>
                <a:gd name="connsiteY0" fmla="*/ 0 h 12167"/>
                <a:gd name="connsiteX1" fmla="*/ 549699 w 549699"/>
                <a:gd name="connsiteY1" fmla="*/ 0 h 12167"/>
                <a:gd name="connsiteX2" fmla="*/ 549699 w 549699"/>
                <a:gd name="connsiteY2" fmla="*/ 12168 h 12167"/>
                <a:gd name="connsiteX3" fmla="*/ 0 w 549699"/>
                <a:gd name="connsiteY3" fmla="*/ 12168 h 12167"/>
              </a:gdLst>
              <a:ahLst/>
              <a:cxnLst>
                <a:cxn ang="0">
                  <a:pos x="connsiteX0" y="connsiteY0"/>
                </a:cxn>
                <a:cxn ang="0">
                  <a:pos x="connsiteX1" y="connsiteY1"/>
                </a:cxn>
                <a:cxn ang="0">
                  <a:pos x="connsiteX2" y="connsiteY2"/>
                </a:cxn>
                <a:cxn ang="0">
                  <a:pos x="connsiteX3" y="connsiteY3"/>
                </a:cxn>
              </a:cxnLst>
              <a:rect l="l" t="t" r="r" b="b"/>
              <a:pathLst>
                <a:path w="549699" h="12167">
                  <a:moveTo>
                    <a:pt x="0" y="0"/>
                  </a:moveTo>
                  <a:lnTo>
                    <a:pt x="549699" y="0"/>
                  </a:lnTo>
                  <a:lnTo>
                    <a:pt x="549699"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2" name="Freeform: Shape 11361">
              <a:extLst>
                <a:ext uri="{FF2B5EF4-FFF2-40B4-BE49-F238E27FC236}">
                  <a16:creationId xmlns:a16="http://schemas.microsoft.com/office/drawing/2014/main" id="{70D64083-D07A-6524-D2CC-C5F8F542623E}"/>
                </a:ext>
              </a:extLst>
            </p:cNvPr>
            <p:cNvSpPr/>
            <p:nvPr>
              <p:custDataLst>
                <p:tags r:id="rId154"/>
              </p:custDataLst>
            </p:nvPr>
          </p:nvSpPr>
          <p:spPr>
            <a:xfrm>
              <a:off x="9076617" y="6947636"/>
              <a:ext cx="194854" cy="96040"/>
            </a:xfrm>
            <a:custGeom>
              <a:avLst/>
              <a:gdLst>
                <a:gd name="connsiteX0" fmla="*/ 82417 w 194854"/>
                <a:gd name="connsiteY0" fmla="*/ 76841 h 96040"/>
                <a:gd name="connsiteX1" fmla="*/ 79445 w 194854"/>
                <a:gd name="connsiteY1" fmla="*/ 89405 h 96040"/>
                <a:gd name="connsiteX2" fmla="*/ 86662 w 194854"/>
                <a:gd name="connsiteY2" fmla="*/ 96219 h 96040"/>
                <a:gd name="connsiteX3" fmla="*/ 94940 w 194854"/>
                <a:gd name="connsiteY3" fmla="*/ 91535 h 96040"/>
                <a:gd name="connsiteX4" fmla="*/ 98760 w 194854"/>
                <a:gd name="connsiteY4" fmla="*/ 78332 h 96040"/>
                <a:gd name="connsiteX5" fmla="*/ 103430 w 194854"/>
                <a:gd name="connsiteY5" fmla="*/ 59166 h 96040"/>
                <a:gd name="connsiteX6" fmla="*/ 107039 w 194854"/>
                <a:gd name="connsiteY6" fmla="*/ 44898 h 96040"/>
                <a:gd name="connsiteX7" fmla="*/ 113619 w 194854"/>
                <a:gd name="connsiteY7" fmla="*/ 28714 h 96040"/>
                <a:gd name="connsiteX8" fmla="*/ 147580 w 194854"/>
                <a:gd name="connsiteY8" fmla="*/ 6141 h 96040"/>
                <a:gd name="connsiteX9" fmla="*/ 160103 w 194854"/>
                <a:gd name="connsiteY9" fmla="*/ 21048 h 96040"/>
                <a:gd name="connsiteX10" fmla="*/ 147580 w 194854"/>
                <a:gd name="connsiteY10" fmla="*/ 66406 h 96040"/>
                <a:gd name="connsiteX11" fmla="*/ 144396 w 194854"/>
                <a:gd name="connsiteY11" fmla="*/ 77906 h 96040"/>
                <a:gd name="connsiteX12" fmla="*/ 164561 w 194854"/>
                <a:gd name="connsiteY12" fmla="*/ 96219 h 96040"/>
                <a:gd name="connsiteX13" fmla="*/ 195126 w 194854"/>
                <a:gd name="connsiteY13" fmla="*/ 63638 h 96040"/>
                <a:gd name="connsiteX14" fmla="*/ 191730 w 194854"/>
                <a:gd name="connsiteY14" fmla="*/ 60870 h 96040"/>
                <a:gd name="connsiteX15" fmla="*/ 187697 w 194854"/>
                <a:gd name="connsiteY15" fmla="*/ 64490 h 96040"/>
                <a:gd name="connsiteX16" fmla="*/ 165198 w 194854"/>
                <a:gd name="connsiteY16" fmla="*/ 90257 h 96040"/>
                <a:gd name="connsiteX17" fmla="*/ 159891 w 194854"/>
                <a:gd name="connsiteY17" fmla="*/ 82804 h 96040"/>
                <a:gd name="connsiteX18" fmla="*/ 164773 w 194854"/>
                <a:gd name="connsiteY18" fmla="*/ 65555 h 96040"/>
                <a:gd name="connsiteX19" fmla="*/ 176023 w 194854"/>
                <a:gd name="connsiteY19" fmla="*/ 24455 h 96040"/>
                <a:gd name="connsiteX20" fmla="*/ 168169 w 194854"/>
                <a:gd name="connsiteY20" fmla="*/ 5928 h 96040"/>
                <a:gd name="connsiteX21" fmla="*/ 148429 w 194854"/>
                <a:gd name="connsiteY21" fmla="*/ 179 h 96040"/>
                <a:gd name="connsiteX22" fmla="*/ 110859 w 194854"/>
                <a:gd name="connsiteY22" fmla="*/ 21687 h 96040"/>
                <a:gd name="connsiteX23" fmla="*/ 83266 w 194854"/>
                <a:gd name="connsiteY23" fmla="*/ 179 h 96040"/>
                <a:gd name="connsiteX24" fmla="*/ 47394 w 194854"/>
                <a:gd name="connsiteY24" fmla="*/ 19557 h 96040"/>
                <a:gd name="connsiteX25" fmla="*/ 24682 w 194854"/>
                <a:gd name="connsiteY25" fmla="*/ 179 h 96040"/>
                <a:gd name="connsiteX26" fmla="*/ 7913 w 194854"/>
                <a:gd name="connsiteY26" fmla="*/ 11678 h 96040"/>
                <a:gd name="connsiteX27" fmla="*/ 272 w 194854"/>
                <a:gd name="connsiteY27" fmla="*/ 32760 h 96040"/>
                <a:gd name="connsiteX28" fmla="*/ 3881 w 194854"/>
                <a:gd name="connsiteY28" fmla="*/ 35528 h 96040"/>
                <a:gd name="connsiteX29" fmla="*/ 8550 w 194854"/>
                <a:gd name="connsiteY29" fmla="*/ 29140 h 96040"/>
                <a:gd name="connsiteX30" fmla="*/ 24045 w 194854"/>
                <a:gd name="connsiteY30" fmla="*/ 6141 h 96040"/>
                <a:gd name="connsiteX31" fmla="*/ 31050 w 194854"/>
                <a:gd name="connsiteY31" fmla="*/ 16576 h 96040"/>
                <a:gd name="connsiteX32" fmla="*/ 27654 w 194854"/>
                <a:gd name="connsiteY32" fmla="*/ 34251 h 96040"/>
                <a:gd name="connsiteX33" fmla="*/ 22984 w 194854"/>
                <a:gd name="connsiteY33" fmla="*/ 53416 h 96040"/>
                <a:gd name="connsiteX34" fmla="*/ 16192 w 194854"/>
                <a:gd name="connsiteY34" fmla="*/ 80674 h 96040"/>
                <a:gd name="connsiteX35" fmla="*/ 14069 w 194854"/>
                <a:gd name="connsiteY35" fmla="*/ 89405 h 96040"/>
                <a:gd name="connsiteX36" fmla="*/ 21286 w 194854"/>
                <a:gd name="connsiteY36" fmla="*/ 96219 h 96040"/>
                <a:gd name="connsiteX37" fmla="*/ 29564 w 194854"/>
                <a:gd name="connsiteY37" fmla="*/ 91535 h 96040"/>
                <a:gd name="connsiteX38" fmla="*/ 33385 w 194854"/>
                <a:gd name="connsiteY38" fmla="*/ 78332 h 96040"/>
                <a:gd name="connsiteX39" fmla="*/ 38054 w 194854"/>
                <a:gd name="connsiteY39" fmla="*/ 59166 h 96040"/>
                <a:gd name="connsiteX40" fmla="*/ 41663 w 194854"/>
                <a:gd name="connsiteY40" fmla="*/ 44898 h 96040"/>
                <a:gd name="connsiteX41" fmla="*/ 50578 w 194854"/>
                <a:gd name="connsiteY41" fmla="*/ 25733 h 96040"/>
                <a:gd name="connsiteX42" fmla="*/ 82417 w 194854"/>
                <a:gd name="connsiteY42" fmla="*/ 6141 h 96040"/>
                <a:gd name="connsiteX43" fmla="*/ 94940 w 194854"/>
                <a:gd name="connsiteY43" fmla="*/ 21048 h 96040"/>
                <a:gd name="connsiteX44" fmla="*/ 91331 w 194854"/>
                <a:gd name="connsiteY44" fmla="*/ 41065 h 96040"/>
                <a:gd name="connsiteX45" fmla="*/ 82417 w 194854"/>
                <a:gd name="connsiteY45" fmla="*/ 76841 h 9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4854" h="96040">
                  <a:moveTo>
                    <a:pt x="82417" y="76841"/>
                  </a:moveTo>
                  <a:cubicBezTo>
                    <a:pt x="81355" y="81100"/>
                    <a:pt x="79445" y="88340"/>
                    <a:pt x="79445" y="89405"/>
                  </a:cubicBezTo>
                  <a:cubicBezTo>
                    <a:pt x="79445" y="94090"/>
                    <a:pt x="83266" y="96219"/>
                    <a:pt x="86662" y="96219"/>
                  </a:cubicBezTo>
                  <a:cubicBezTo>
                    <a:pt x="90482" y="96219"/>
                    <a:pt x="93879" y="93451"/>
                    <a:pt x="94940" y="91535"/>
                  </a:cubicBezTo>
                  <a:cubicBezTo>
                    <a:pt x="96001" y="89618"/>
                    <a:pt x="97699" y="82804"/>
                    <a:pt x="98760" y="78332"/>
                  </a:cubicBezTo>
                  <a:cubicBezTo>
                    <a:pt x="99822" y="74286"/>
                    <a:pt x="102157" y="64490"/>
                    <a:pt x="103430" y="59166"/>
                  </a:cubicBezTo>
                  <a:cubicBezTo>
                    <a:pt x="104704" y="54481"/>
                    <a:pt x="105977" y="49796"/>
                    <a:pt x="107039" y="44898"/>
                  </a:cubicBezTo>
                  <a:cubicBezTo>
                    <a:pt x="109373" y="35741"/>
                    <a:pt x="109373" y="35316"/>
                    <a:pt x="113619" y="28714"/>
                  </a:cubicBezTo>
                  <a:cubicBezTo>
                    <a:pt x="120411" y="18279"/>
                    <a:pt x="131024" y="6141"/>
                    <a:pt x="147580" y="6141"/>
                  </a:cubicBezTo>
                  <a:cubicBezTo>
                    <a:pt x="159467" y="6141"/>
                    <a:pt x="160103" y="15937"/>
                    <a:pt x="160103" y="21048"/>
                  </a:cubicBezTo>
                  <a:cubicBezTo>
                    <a:pt x="160103" y="33825"/>
                    <a:pt x="150976" y="57462"/>
                    <a:pt x="147580" y="66406"/>
                  </a:cubicBezTo>
                  <a:cubicBezTo>
                    <a:pt x="145245" y="72369"/>
                    <a:pt x="144396" y="74286"/>
                    <a:pt x="144396" y="77906"/>
                  </a:cubicBezTo>
                  <a:cubicBezTo>
                    <a:pt x="144396" y="89192"/>
                    <a:pt x="153736" y="96219"/>
                    <a:pt x="164561" y="96219"/>
                  </a:cubicBezTo>
                  <a:cubicBezTo>
                    <a:pt x="185787" y="96219"/>
                    <a:pt x="195126" y="66832"/>
                    <a:pt x="195126" y="63638"/>
                  </a:cubicBezTo>
                  <a:cubicBezTo>
                    <a:pt x="195126" y="60870"/>
                    <a:pt x="192367" y="60870"/>
                    <a:pt x="191730" y="60870"/>
                  </a:cubicBezTo>
                  <a:cubicBezTo>
                    <a:pt x="188758" y="60870"/>
                    <a:pt x="188546" y="62147"/>
                    <a:pt x="187697" y="64490"/>
                  </a:cubicBezTo>
                  <a:cubicBezTo>
                    <a:pt x="182815" y="81526"/>
                    <a:pt x="173688" y="90257"/>
                    <a:pt x="165198" y="90257"/>
                  </a:cubicBezTo>
                  <a:cubicBezTo>
                    <a:pt x="160740" y="90257"/>
                    <a:pt x="159891" y="87276"/>
                    <a:pt x="159891" y="82804"/>
                  </a:cubicBezTo>
                  <a:cubicBezTo>
                    <a:pt x="159891" y="77906"/>
                    <a:pt x="160953" y="75137"/>
                    <a:pt x="164773" y="65555"/>
                  </a:cubicBezTo>
                  <a:cubicBezTo>
                    <a:pt x="167320" y="58953"/>
                    <a:pt x="176023" y="36380"/>
                    <a:pt x="176023" y="24455"/>
                  </a:cubicBezTo>
                  <a:cubicBezTo>
                    <a:pt x="176023" y="21048"/>
                    <a:pt x="176023" y="12104"/>
                    <a:pt x="168169" y="5928"/>
                  </a:cubicBezTo>
                  <a:cubicBezTo>
                    <a:pt x="164561" y="3160"/>
                    <a:pt x="158405" y="179"/>
                    <a:pt x="148429" y="179"/>
                  </a:cubicBezTo>
                  <a:cubicBezTo>
                    <a:pt x="129326" y="179"/>
                    <a:pt x="117652" y="12743"/>
                    <a:pt x="110859" y="21687"/>
                  </a:cubicBezTo>
                  <a:cubicBezTo>
                    <a:pt x="109161" y="3586"/>
                    <a:pt x="94091" y="179"/>
                    <a:pt x="83266" y="179"/>
                  </a:cubicBezTo>
                  <a:cubicBezTo>
                    <a:pt x="65648" y="179"/>
                    <a:pt x="53762" y="11039"/>
                    <a:pt x="47394" y="19557"/>
                  </a:cubicBezTo>
                  <a:cubicBezTo>
                    <a:pt x="45908" y="4864"/>
                    <a:pt x="33385" y="179"/>
                    <a:pt x="24682" y="179"/>
                  </a:cubicBezTo>
                  <a:cubicBezTo>
                    <a:pt x="15555" y="179"/>
                    <a:pt x="10673" y="6780"/>
                    <a:pt x="7913" y="11678"/>
                  </a:cubicBezTo>
                  <a:cubicBezTo>
                    <a:pt x="3244" y="19557"/>
                    <a:pt x="272" y="31695"/>
                    <a:pt x="272" y="32760"/>
                  </a:cubicBezTo>
                  <a:cubicBezTo>
                    <a:pt x="272" y="35528"/>
                    <a:pt x="3244" y="35528"/>
                    <a:pt x="3881" y="35528"/>
                  </a:cubicBezTo>
                  <a:cubicBezTo>
                    <a:pt x="6852" y="35528"/>
                    <a:pt x="7064" y="34890"/>
                    <a:pt x="8550" y="29140"/>
                  </a:cubicBezTo>
                  <a:cubicBezTo>
                    <a:pt x="11734" y="16576"/>
                    <a:pt x="15767" y="6141"/>
                    <a:pt x="24045" y="6141"/>
                  </a:cubicBezTo>
                  <a:cubicBezTo>
                    <a:pt x="29564" y="6141"/>
                    <a:pt x="31050" y="10826"/>
                    <a:pt x="31050" y="16576"/>
                  </a:cubicBezTo>
                  <a:cubicBezTo>
                    <a:pt x="31050" y="20622"/>
                    <a:pt x="29139" y="28501"/>
                    <a:pt x="27654" y="34251"/>
                  </a:cubicBezTo>
                  <a:cubicBezTo>
                    <a:pt x="26168" y="40000"/>
                    <a:pt x="24045" y="48731"/>
                    <a:pt x="22984" y="53416"/>
                  </a:cubicBezTo>
                  <a:lnTo>
                    <a:pt x="16192" y="80674"/>
                  </a:lnTo>
                  <a:cubicBezTo>
                    <a:pt x="15343" y="83442"/>
                    <a:pt x="14069" y="88766"/>
                    <a:pt x="14069" y="89405"/>
                  </a:cubicBezTo>
                  <a:cubicBezTo>
                    <a:pt x="14069" y="94090"/>
                    <a:pt x="17890" y="96219"/>
                    <a:pt x="21286" y="96219"/>
                  </a:cubicBezTo>
                  <a:cubicBezTo>
                    <a:pt x="25106" y="96219"/>
                    <a:pt x="28503" y="93451"/>
                    <a:pt x="29564" y="91535"/>
                  </a:cubicBezTo>
                  <a:cubicBezTo>
                    <a:pt x="30625" y="89618"/>
                    <a:pt x="32323" y="82804"/>
                    <a:pt x="33385" y="78332"/>
                  </a:cubicBezTo>
                  <a:cubicBezTo>
                    <a:pt x="34446" y="74286"/>
                    <a:pt x="36781" y="64490"/>
                    <a:pt x="38054" y="59166"/>
                  </a:cubicBezTo>
                  <a:cubicBezTo>
                    <a:pt x="39328" y="54481"/>
                    <a:pt x="40601" y="49796"/>
                    <a:pt x="41663" y="44898"/>
                  </a:cubicBezTo>
                  <a:cubicBezTo>
                    <a:pt x="43998" y="36167"/>
                    <a:pt x="44422" y="34464"/>
                    <a:pt x="50578" y="25733"/>
                  </a:cubicBezTo>
                  <a:cubicBezTo>
                    <a:pt x="56521" y="17215"/>
                    <a:pt x="66497" y="6141"/>
                    <a:pt x="82417" y="6141"/>
                  </a:cubicBezTo>
                  <a:cubicBezTo>
                    <a:pt x="94728" y="6141"/>
                    <a:pt x="94940" y="17002"/>
                    <a:pt x="94940" y="21048"/>
                  </a:cubicBezTo>
                  <a:cubicBezTo>
                    <a:pt x="94940" y="26372"/>
                    <a:pt x="94303" y="29140"/>
                    <a:pt x="91331" y="41065"/>
                  </a:cubicBezTo>
                  <a:lnTo>
                    <a:pt x="82417" y="7684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3" name="Freeform: Shape 11362">
              <a:extLst>
                <a:ext uri="{FF2B5EF4-FFF2-40B4-BE49-F238E27FC236}">
                  <a16:creationId xmlns:a16="http://schemas.microsoft.com/office/drawing/2014/main" id="{FF3AB98B-A486-72A5-E53B-62771DC47ABA}"/>
                </a:ext>
              </a:extLst>
            </p:cNvPr>
            <p:cNvSpPr/>
            <p:nvPr>
              <p:custDataLst>
                <p:tags r:id="rId155"/>
              </p:custDataLst>
            </p:nvPr>
          </p:nvSpPr>
          <p:spPr>
            <a:xfrm>
              <a:off x="9291670" y="7003825"/>
              <a:ext cx="73077" cy="69817"/>
            </a:xfrm>
            <a:custGeom>
              <a:avLst/>
              <a:gdLst>
                <a:gd name="connsiteX0" fmla="*/ 68809 w 73077"/>
                <a:gd name="connsiteY0" fmla="*/ 34100 h 69817"/>
                <a:gd name="connsiteX1" fmla="*/ 73357 w 73077"/>
                <a:gd name="connsiteY1" fmla="*/ 30449 h 69817"/>
                <a:gd name="connsiteX2" fmla="*/ 39547 w 73077"/>
                <a:gd name="connsiteY2" fmla="*/ 180 h 69817"/>
                <a:gd name="connsiteX3" fmla="*/ 279 w 73077"/>
                <a:gd name="connsiteY3" fmla="*/ 34860 h 69817"/>
                <a:gd name="connsiteX4" fmla="*/ 41821 w 73077"/>
                <a:gd name="connsiteY4" fmla="*/ 69997 h 69817"/>
                <a:gd name="connsiteX5" fmla="*/ 73357 w 73077"/>
                <a:gd name="connsiteY5" fmla="*/ 50223 h 69817"/>
                <a:gd name="connsiteX6" fmla="*/ 70173 w 73077"/>
                <a:gd name="connsiteY6" fmla="*/ 47637 h 69817"/>
                <a:gd name="connsiteX7" fmla="*/ 66686 w 73077"/>
                <a:gd name="connsiteY7" fmla="*/ 50375 h 69817"/>
                <a:gd name="connsiteX8" fmla="*/ 42731 w 73077"/>
                <a:gd name="connsiteY8" fmla="*/ 64521 h 69817"/>
                <a:gd name="connsiteX9" fmla="*/ 21354 w 73077"/>
                <a:gd name="connsiteY9" fmla="*/ 55091 h 69817"/>
                <a:gd name="connsiteX10" fmla="*/ 15441 w 73077"/>
                <a:gd name="connsiteY10" fmla="*/ 34100 h 69817"/>
                <a:gd name="connsiteX11" fmla="*/ 68809 w 73077"/>
                <a:gd name="connsiteY11" fmla="*/ 34100 h 69817"/>
                <a:gd name="connsiteX12" fmla="*/ 15744 w 73077"/>
                <a:gd name="connsiteY12" fmla="*/ 29384 h 69817"/>
                <a:gd name="connsiteX13" fmla="*/ 39396 w 73077"/>
                <a:gd name="connsiteY13" fmla="*/ 5199 h 69817"/>
                <a:gd name="connsiteX14" fmla="*/ 61683 w 73077"/>
                <a:gd name="connsiteY14" fmla="*/ 29384 h 69817"/>
                <a:gd name="connsiteX15" fmla="*/ 15744 w 73077"/>
                <a:gd name="connsiteY15" fmla="*/ 29384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077" h="69817">
                  <a:moveTo>
                    <a:pt x="68809" y="34100"/>
                  </a:moveTo>
                  <a:cubicBezTo>
                    <a:pt x="71993" y="34100"/>
                    <a:pt x="73357" y="34100"/>
                    <a:pt x="73357" y="30449"/>
                  </a:cubicBezTo>
                  <a:cubicBezTo>
                    <a:pt x="73357" y="20258"/>
                    <a:pt x="67899" y="180"/>
                    <a:pt x="39547" y="180"/>
                  </a:cubicBezTo>
                  <a:cubicBezTo>
                    <a:pt x="16502" y="180"/>
                    <a:pt x="279" y="16759"/>
                    <a:pt x="279" y="34860"/>
                  </a:cubicBezTo>
                  <a:cubicBezTo>
                    <a:pt x="279" y="54178"/>
                    <a:pt x="18776" y="69997"/>
                    <a:pt x="41821" y="69997"/>
                  </a:cubicBezTo>
                  <a:cubicBezTo>
                    <a:pt x="65928" y="69997"/>
                    <a:pt x="73357" y="53113"/>
                    <a:pt x="73357" y="50223"/>
                  </a:cubicBezTo>
                  <a:cubicBezTo>
                    <a:pt x="73357" y="47637"/>
                    <a:pt x="70931" y="47637"/>
                    <a:pt x="70173" y="47637"/>
                  </a:cubicBezTo>
                  <a:cubicBezTo>
                    <a:pt x="67899" y="47637"/>
                    <a:pt x="67596" y="48246"/>
                    <a:pt x="66686" y="50375"/>
                  </a:cubicBezTo>
                  <a:cubicBezTo>
                    <a:pt x="62441" y="60871"/>
                    <a:pt x="51221" y="64521"/>
                    <a:pt x="42731" y="64521"/>
                  </a:cubicBezTo>
                  <a:cubicBezTo>
                    <a:pt x="30450" y="64521"/>
                    <a:pt x="23628" y="57676"/>
                    <a:pt x="21354" y="55091"/>
                  </a:cubicBezTo>
                  <a:cubicBezTo>
                    <a:pt x="15441" y="47789"/>
                    <a:pt x="15441" y="38207"/>
                    <a:pt x="15441" y="34100"/>
                  </a:cubicBezTo>
                  <a:lnTo>
                    <a:pt x="68809" y="34100"/>
                  </a:lnTo>
                  <a:close/>
                  <a:moveTo>
                    <a:pt x="15744" y="29384"/>
                  </a:moveTo>
                  <a:cubicBezTo>
                    <a:pt x="17563" y="9306"/>
                    <a:pt x="32270" y="5199"/>
                    <a:pt x="39396" y="5199"/>
                  </a:cubicBezTo>
                  <a:cubicBezTo>
                    <a:pt x="60470" y="5199"/>
                    <a:pt x="61531" y="24973"/>
                    <a:pt x="61683" y="29384"/>
                  </a:cubicBezTo>
                  <a:lnTo>
                    <a:pt x="15744" y="2938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4" name="Freeform: Shape 11363">
              <a:extLst>
                <a:ext uri="{FF2B5EF4-FFF2-40B4-BE49-F238E27FC236}">
                  <a16:creationId xmlns:a16="http://schemas.microsoft.com/office/drawing/2014/main" id="{3A1E9943-7185-9FA1-F563-7CDA3A754D9E}"/>
                </a:ext>
              </a:extLst>
            </p:cNvPr>
            <p:cNvSpPr/>
            <p:nvPr>
              <p:custDataLst>
                <p:tags r:id="rId156"/>
              </p:custDataLst>
            </p:nvPr>
          </p:nvSpPr>
          <p:spPr>
            <a:xfrm>
              <a:off x="9402790" y="6947636"/>
              <a:ext cx="91908" cy="96040"/>
            </a:xfrm>
            <a:custGeom>
              <a:avLst/>
              <a:gdLst>
                <a:gd name="connsiteX0" fmla="*/ 80092 w 91908"/>
                <a:gd name="connsiteY0" fmla="*/ 12530 h 96040"/>
                <a:gd name="connsiteX1" fmla="*/ 69267 w 91908"/>
                <a:gd name="connsiteY1" fmla="*/ 24455 h 96040"/>
                <a:gd name="connsiteX2" fmla="*/ 77545 w 91908"/>
                <a:gd name="connsiteY2" fmla="*/ 32334 h 96040"/>
                <a:gd name="connsiteX3" fmla="*/ 89644 w 91908"/>
                <a:gd name="connsiteY3" fmla="*/ 18705 h 96040"/>
                <a:gd name="connsiteX4" fmla="*/ 61626 w 91908"/>
                <a:gd name="connsiteY4" fmla="*/ 179 h 96040"/>
                <a:gd name="connsiteX5" fmla="*/ 283 w 91908"/>
                <a:gd name="connsiteY5" fmla="*/ 59166 h 96040"/>
                <a:gd name="connsiteX6" fmla="*/ 39551 w 91908"/>
                <a:gd name="connsiteY6" fmla="*/ 96219 h 96040"/>
                <a:gd name="connsiteX7" fmla="*/ 92191 w 91908"/>
                <a:gd name="connsiteY7" fmla="*/ 72156 h 96040"/>
                <a:gd name="connsiteX8" fmla="*/ 88583 w 91908"/>
                <a:gd name="connsiteY8" fmla="*/ 68536 h 96040"/>
                <a:gd name="connsiteX9" fmla="*/ 85186 w 91908"/>
                <a:gd name="connsiteY9" fmla="*/ 70665 h 96040"/>
                <a:gd name="connsiteX10" fmla="*/ 39975 w 91908"/>
                <a:gd name="connsiteY10" fmla="*/ 90257 h 96040"/>
                <a:gd name="connsiteX11" fmla="*/ 17900 w 91908"/>
                <a:gd name="connsiteY11" fmla="*/ 66619 h 96040"/>
                <a:gd name="connsiteX12" fmla="*/ 31909 w 91908"/>
                <a:gd name="connsiteY12" fmla="*/ 22538 h 96040"/>
                <a:gd name="connsiteX13" fmla="*/ 61626 w 91908"/>
                <a:gd name="connsiteY13" fmla="*/ 6141 h 96040"/>
                <a:gd name="connsiteX14" fmla="*/ 80092 w 91908"/>
                <a:gd name="connsiteY14" fmla="*/ 12530 h 9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908" h="96040">
                  <a:moveTo>
                    <a:pt x="80092" y="12530"/>
                  </a:moveTo>
                  <a:cubicBezTo>
                    <a:pt x="72451" y="13807"/>
                    <a:pt x="69267" y="19770"/>
                    <a:pt x="69267" y="24455"/>
                  </a:cubicBezTo>
                  <a:cubicBezTo>
                    <a:pt x="69267" y="30205"/>
                    <a:pt x="73724" y="32334"/>
                    <a:pt x="77545" y="32334"/>
                  </a:cubicBezTo>
                  <a:cubicBezTo>
                    <a:pt x="82215" y="32334"/>
                    <a:pt x="89644" y="28927"/>
                    <a:pt x="89644" y="18705"/>
                  </a:cubicBezTo>
                  <a:cubicBezTo>
                    <a:pt x="89644" y="4225"/>
                    <a:pt x="73088" y="179"/>
                    <a:pt x="61626" y="179"/>
                  </a:cubicBezTo>
                  <a:cubicBezTo>
                    <a:pt x="29787" y="179"/>
                    <a:pt x="283" y="29566"/>
                    <a:pt x="283" y="59166"/>
                  </a:cubicBezTo>
                  <a:cubicBezTo>
                    <a:pt x="283" y="77480"/>
                    <a:pt x="13018" y="96219"/>
                    <a:pt x="39551" y="96219"/>
                  </a:cubicBezTo>
                  <a:cubicBezTo>
                    <a:pt x="75423" y="96219"/>
                    <a:pt x="92191" y="75137"/>
                    <a:pt x="92191" y="72156"/>
                  </a:cubicBezTo>
                  <a:cubicBezTo>
                    <a:pt x="92191" y="70878"/>
                    <a:pt x="90281" y="68536"/>
                    <a:pt x="88583" y="68536"/>
                  </a:cubicBezTo>
                  <a:cubicBezTo>
                    <a:pt x="87309" y="68536"/>
                    <a:pt x="86885" y="68962"/>
                    <a:pt x="85186" y="70665"/>
                  </a:cubicBezTo>
                  <a:cubicBezTo>
                    <a:pt x="68630" y="90257"/>
                    <a:pt x="43796" y="90257"/>
                    <a:pt x="39975" y="90257"/>
                  </a:cubicBezTo>
                  <a:cubicBezTo>
                    <a:pt x="24693" y="90257"/>
                    <a:pt x="17900" y="79822"/>
                    <a:pt x="17900" y="66619"/>
                  </a:cubicBezTo>
                  <a:cubicBezTo>
                    <a:pt x="17900" y="60444"/>
                    <a:pt x="20872" y="37232"/>
                    <a:pt x="31909" y="22538"/>
                  </a:cubicBezTo>
                  <a:cubicBezTo>
                    <a:pt x="39975" y="12104"/>
                    <a:pt x="51013" y="6141"/>
                    <a:pt x="61626" y="6141"/>
                  </a:cubicBezTo>
                  <a:cubicBezTo>
                    <a:pt x="64597" y="6141"/>
                    <a:pt x="74786" y="6567"/>
                    <a:pt x="80092" y="1253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5" name="Freeform: Shape 11364">
              <a:extLst>
                <a:ext uri="{FF2B5EF4-FFF2-40B4-BE49-F238E27FC236}">
                  <a16:creationId xmlns:a16="http://schemas.microsoft.com/office/drawing/2014/main" id="{90156565-CCA7-BA1E-E730-700B0CD9CAB8}"/>
                </a:ext>
              </a:extLst>
            </p:cNvPr>
            <p:cNvSpPr/>
            <p:nvPr>
              <p:custDataLst>
                <p:tags r:id="rId157"/>
              </p:custDataLst>
            </p:nvPr>
          </p:nvSpPr>
          <p:spPr>
            <a:xfrm>
              <a:off x="9511793" y="6879401"/>
              <a:ext cx="75503" cy="101303"/>
            </a:xfrm>
            <a:custGeom>
              <a:avLst/>
              <a:gdLst>
                <a:gd name="connsiteX0" fmla="*/ 75790 w 75503"/>
                <a:gd name="connsiteY0" fmla="*/ 72124 h 101303"/>
                <a:gd name="connsiteX1" fmla="*/ 69422 w 75503"/>
                <a:gd name="connsiteY1" fmla="*/ 72124 h 101303"/>
                <a:gd name="connsiteX2" fmla="*/ 65025 w 75503"/>
                <a:gd name="connsiteY2" fmla="*/ 85965 h 101303"/>
                <a:gd name="connsiteX3" fmla="*/ 48803 w 75503"/>
                <a:gd name="connsiteY3" fmla="*/ 86878 h 101303"/>
                <a:gd name="connsiteX4" fmla="*/ 19086 w 75503"/>
                <a:gd name="connsiteY4" fmla="*/ 86878 h 101303"/>
                <a:gd name="connsiteX5" fmla="*/ 49409 w 75503"/>
                <a:gd name="connsiteY5" fmla="*/ 64822 h 101303"/>
                <a:gd name="connsiteX6" fmla="*/ 75790 w 75503"/>
                <a:gd name="connsiteY6" fmla="*/ 30446 h 101303"/>
                <a:gd name="connsiteX7" fmla="*/ 35764 w 75503"/>
                <a:gd name="connsiteY7" fmla="*/ 177 h 101303"/>
                <a:gd name="connsiteX8" fmla="*/ 286 w 75503"/>
                <a:gd name="connsiteY8" fmla="*/ 26948 h 101303"/>
                <a:gd name="connsiteX9" fmla="*/ 9080 w 75503"/>
                <a:gd name="connsiteY9" fmla="*/ 36226 h 101303"/>
                <a:gd name="connsiteX10" fmla="*/ 18025 w 75503"/>
                <a:gd name="connsiteY10" fmla="*/ 27252 h 101303"/>
                <a:gd name="connsiteX11" fmla="*/ 9383 w 75503"/>
                <a:gd name="connsiteY11" fmla="*/ 18277 h 101303"/>
                <a:gd name="connsiteX12" fmla="*/ 32580 w 75503"/>
                <a:gd name="connsiteY12" fmla="*/ 6869 h 101303"/>
                <a:gd name="connsiteX13" fmla="*/ 59567 w 75503"/>
                <a:gd name="connsiteY13" fmla="*/ 30598 h 101303"/>
                <a:gd name="connsiteX14" fmla="*/ 39099 w 75503"/>
                <a:gd name="connsiteY14" fmla="*/ 62997 h 101303"/>
                <a:gd name="connsiteX15" fmla="*/ 2106 w 75503"/>
                <a:gd name="connsiteY15" fmla="*/ 94483 h 101303"/>
                <a:gd name="connsiteX16" fmla="*/ 286 w 75503"/>
                <a:gd name="connsiteY16" fmla="*/ 96917 h 101303"/>
                <a:gd name="connsiteX17" fmla="*/ 286 w 75503"/>
                <a:gd name="connsiteY17" fmla="*/ 101480 h 101303"/>
                <a:gd name="connsiteX18" fmla="*/ 70787 w 75503"/>
                <a:gd name="connsiteY18" fmla="*/ 101480 h 101303"/>
                <a:gd name="connsiteX19" fmla="*/ 75790 w 75503"/>
                <a:gd name="connsiteY19" fmla="*/ 72124 h 1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03" h="101303">
                  <a:moveTo>
                    <a:pt x="75790" y="72124"/>
                  </a:moveTo>
                  <a:lnTo>
                    <a:pt x="69422" y="72124"/>
                  </a:lnTo>
                  <a:cubicBezTo>
                    <a:pt x="68967" y="75014"/>
                    <a:pt x="67451" y="84444"/>
                    <a:pt x="65025" y="85965"/>
                  </a:cubicBezTo>
                  <a:cubicBezTo>
                    <a:pt x="63813" y="86878"/>
                    <a:pt x="51077" y="86878"/>
                    <a:pt x="48803" y="86878"/>
                  </a:cubicBezTo>
                  <a:lnTo>
                    <a:pt x="19086" y="86878"/>
                  </a:lnTo>
                  <a:cubicBezTo>
                    <a:pt x="29093" y="79425"/>
                    <a:pt x="40312" y="70907"/>
                    <a:pt x="49409" y="64822"/>
                  </a:cubicBezTo>
                  <a:cubicBezTo>
                    <a:pt x="63054" y="55392"/>
                    <a:pt x="75790" y="46569"/>
                    <a:pt x="75790" y="30446"/>
                  </a:cubicBezTo>
                  <a:cubicBezTo>
                    <a:pt x="75790" y="10976"/>
                    <a:pt x="57445" y="177"/>
                    <a:pt x="35764" y="177"/>
                  </a:cubicBezTo>
                  <a:cubicBezTo>
                    <a:pt x="15296" y="177"/>
                    <a:pt x="286" y="12041"/>
                    <a:pt x="286" y="26948"/>
                  </a:cubicBezTo>
                  <a:cubicBezTo>
                    <a:pt x="286" y="34857"/>
                    <a:pt x="6957" y="36226"/>
                    <a:pt x="9080" y="36226"/>
                  </a:cubicBezTo>
                  <a:cubicBezTo>
                    <a:pt x="13173" y="36226"/>
                    <a:pt x="18025" y="33488"/>
                    <a:pt x="18025" y="27252"/>
                  </a:cubicBezTo>
                  <a:cubicBezTo>
                    <a:pt x="18025" y="21776"/>
                    <a:pt x="14083" y="18734"/>
                    <a:pt x="9383" y="18277"/>
                  </a:cubicBezTo>
                  <a:cubicBezTo>
                    <a:pt x="13628" y="11433"/>
                    <a:pt x="22422" y="6869"/>
                    <a:pt x="32580" y="6869"/>
                  </a:cubicBezTo>
                  <a:cubicBezTo>
                    <a:pt x="47287" y="6869"/>
                    <a:pt x="59567" y="15692"/>
                    <a:pt x="59567" y="30598"/>
                  </a:cubicBezTo>
                  <a:cubicBezTo>
                    <a:pt x="59567" y="43375"/>
                    <a:pt x="50774" y="53110"/>
                    <a:pt x="39099" y="62997"/>
                  </a:cubicBezTo>
                  <a:lnTo>
                    <a:pt x="2106" y="94483"/>
                  </a:lnTo>
                  <a:cubicBezTo>
                    <a:pt x="590" y="95852"/>
                    <a:pt x="438" y="95852"/>
                    <a:pt x="286" y="96917"/>
                  </a:cubicBezTo>
                  <a:lnTo>
                    <a:pt x="286" y="101480"/>
                  </a:lnTo>
                  <a:lnTo>
                    <a:pt x="70787" y="101480"/>
                  </a:lnTo>
                  <a:lnTo>
                    <a:pt x="75790" y="7212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6" name="Freeform: Shape 11365">
              <a:extLst>
                <a:ext uri="{FF2B5EF4-FFF2-40B4-BE49-F238E27FC236}">
                  <a16:creationId xmlns:a16="http://schemas.microsoft.com/office/drawing/2014/main" id="{CA2CC188-01DD-69ED-0C4E-B4A5DD85DB86}"/>
                </a:ext>
              </a:extLst>
            </p:cNvPr>
            <p:cNvSpPr/>
            <p:nvPr>
              <p:custDataLst>
                <p:tags r:id="rId158"/>
              </p:custDataLst>
            </p:nvPr>
          </p:nvSpPr>
          <p:spPr>
            <a:xfrm>
              <a:off x="9737091" y="6759284"/>
              <a:ext cx="201646" cy="202607"/>
            </a:xfrm>
            <a:custGeom>
              <a:avLst/>
              <a:gdLst>
                <a:gd name="connsiteX0" fmla="*/ 107333 w 201646"/>
                <a:gd name="connsiteY0" fmla="*/ 107563 h 202607"/>
                <a:gd name="connsiteX1" fmla="*/ 191934 w 201646"/>
                <a:gd name="connsiteY1" fmla="*/ 107563 h 202607"/>
                <a:gd name="connsiteX2" fmla="*/ 201940 w 201646"/>
                <a:gd name="connsiteY2" fmla="*/ 101479 h 202607"/>
                <a:gd name="connsiteX3" fmla="*/ 191934 w 201646"/>
                <a:gd name="connsiteY3" fmla="*/ 95395 h 202607"/>
                <a:gd name="connsiteX4" fmla="*/ 107333 w 201646"/>
                <a:gd name="connsiteY4" fmla="*/ 95395 h 202607"/>
                <a:gd name="connsiteX5" fmla="*/ 107333 w 201646"/>
                <a:gd name="connsiteY5" fmla="*/ 10214 h 202607"/>
                <a:gd name="connsiteX6" fmla="*/ 101268 w 201646"/>
                <a:gd name="connsiteY6" fmla="*/ 175 h 202607"/>
                <a:gd name="connsiteX7" fmla="*/ 95204 w 201646"/>
                <a:gd name="connsiteY7" fmla="*/ 10214 h 202607"/>
                <a:gd name="connsiteX8" fmla="*/ 95204 w 201646"/>
                <a:gd name="connsiteY8" fmla="*/ 95395 h 202607"/>
                <a:gd name="connsiteX9" fmla="*/ 10300 w 201646"/>
                <a:gd name="connsiteY9" fmla="*/ 95395 h 202607"/>
                <a:gd name="connsiteX10" fmla="*/ 294 w 201646"/>
                <a:gd name="connsiteY10" fmla="*/ 101479 h 202607"/>
                <a:gd name="connsiteX11" fmla="*/ 10300 w 201646"/>
                <a:gd name="connsiteY11" fmla="*/ 107563 h 202607"/>
                <a:gd name="connsiteX12" fmla="*/ 95204 w 201646"/>
                <a:gd name="connsiteY12" fmla="*/ 107563 h 202607"/>
                <a:gd name="connsiteX13" fmla="*/ 95204 w 201646"/>
                <a:gd name="connsiteY13" fmla="*/ 192744 h 202607"/>
                <a:gd name="connsiteX14" fmla="*/ 101268 w 201646"/>
                <a:gd name="connsiteY14" fmla="*/ 202783 h 202607"/>
                <a:gd name="connsiteX15" fmla="*/ 107333 w 201646"/>
                <a:gd name="connsiteY15" fmla="*/ 192744 h 202607"/>
                <a:gd name="connsiteX16" fmla="*/ 107333 w 201646"/>
                <a:gd name="connsiteY16" fmla="*/ 107563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46" h="202607">
                  <a:moveTo>
                    <a:pt x="107333" y="107563"/>
                  </a:moveTo>
                  <a:lnTo>
                    <a:pt x="191934" y="107563"/>
                  </a:lnTo>
                  <a:cubicBezTo>
                    <a:pt x="196179" y="107563"/>
                    <a:pt x="201940" y="107563"/>
                    <a:pt x="201940" y="101479"/>
                  </a:cubicBezTo>
                  <a:cubicBezTo>
                    <a:pt x="201940" y="95395"/>
                    <a:pt x="196179" y="95395"/>
                    <a:pt x="191934" y="95395"/>
                  </a:cubicBezTo>
                  <a:lnTo>
                    <a:pt x="107333" y="95395"/>
                  </a:lnTo>
                  <a:lnTo>
                    <a:pt x="107333" y="10214"/>
                  </a:lnTo>
                  <a:cubicBezTo>
                    <a:pt x="107333" y="5955"/>
                    <a:pt x="107333" y="175"/>
                    <a:pt x="101268" y="175"/>
                  </a:cubicBezTo>
                  <a:cubicBezTo>
                    <a:pt x="95204" y="175"/>
                    <a:pt x="95204" y="5955"/>
                    <a:pt x="95204" y="10214"/>
                  </a:cubicBezTo>
                  <a:lnTo>
                    <a:pt x="95204" y="95395"/>
                  </a:lnTo>
                  <a:lnTo>
                    <a:pt x="10300" y="95395"/>
                  </a:lnTo>
                  <a:cubicBezTo>
                    <a:pt x="6055" y="95395"/>
                    <a:pt x="294" y="95395"/>
                    <a:pt x="294" y="101479"/>
                  </a:cubicBezTo>
                  <a:cubicBezTo>
                    <a:pt x="294" y="107563"/>
                    <a:pt x="6055" y="107563"/>
                    <a:pt x="10300" y="107563"/>
                  </a:cubicBezTo>
                  <a:lnTo>
                    <a:pt x="95204" y="107563"/>
                  </a:lnTo>
                  <a:lnTo>
                    <a:pt x="95204" y="192744"/>
                  </a:lnTo>
                  <a:cubicBezTo>
                    <a:pt x="95204" y="197003"/>
                    <a:pt x="95204" y="202783"/>
                    <a:pt x="101268" y="202783"/>
                  </a:cubicBezTo>
                  <a:cubicBezTo>
                    <a:pt x="107333" y="202783"/>
                    <a:pt x="107333" y="197003"/>
                    <a:pt x="107333" y="192744"/>
                  </a:cubicBezTo>
                  <a:lnTo>
                    <a:pt x="107333" y="10756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7" name="Freeform: Shape 11366">
              <a:extLst>
                <a:ext uri="{FF2B5EF4-FFF2-40B4-BE49-F238E27FC236}">
                  <a16:creationId xmlns:a16="http://schemas.microsoft.com/office/drawing/2014/main" id="{3763AC13-00AA-C07E-F2CD-191C84D54BF2}"/>
                </a:ext>
              </a:extLst>
            </p:cNvPr>
            <p:cNvSpPr/>
            <p:nvPr>
              <p:custDataLst>
                <p:tags r:id="rId159"/>
              </p:custDataLst>
            </p:nvPr>
          </p:nvSpPr>
          <p:spPr>
            <a:xfrm>
              <a:off x="10050324" y="6734034"/>
              <a:ext cx="100065" cy="202607"/>
            </a:xfrm>
            <a:custGeom>
              <a:avLst/>
              <a:gdLst>
                <a:gd name="connsiteX0" fmla="*/ 62465 w 100065"/>
                <a:gd name="connsiteY0" fmla="*/ 8085 h 202607"/>
                <a:gd name="connsiteX1" fmla="*/ 55491 w 100065"/>
                <a:gd name="connsiteY1" fmla="*/ 175 h 202607"/>
                <a:gd name="connsiteX2" fmla="*/ 304 w 100065"/>
                <a:gd name="connsiteY2" fmla="*/ 19645 h 202607"/>
                <a:gd name="connsiteX3" fmla="*/ 304 w 100065"/>
                <a:gd name="connsiteY3" fmla="*/ 29076 h 202607"/>
                <a:gd name="connsiteX4" fmla="*/ 40026 w 100065"/>
                <a:gd name="connsiteY4" fmla="*/ 21166 h 202607"/>
                <a:gd name="connsiteX5" fmla="*/ 40026 w 100065"/>
                <a:gd name="connsiteY5" fmla="*/ 178750 h 202607"/>
                <a:gd name="connsiteX6" fmla="*/ 11826 w 100065"/>
                <a:gd name="connsiteY6" fmla="*/ 193352 h 202607"/>
                <a:gd name="connsiteX7" fmla="*/ 2123 w 100065"/>
                <a:gd name="connsiteY7" fmla="*/ 193352 h 202607"/>
                <a:gd name="connsiteX8" fmla="*/ 2123 w 100065"/>
                <a:gd name="connsiteY8" fmla="*/ 202783 h 202607"/>
                <a:gd name="connsiteX9" fmla="*/ 51246 w 100065"/>
                <a:gd name="connsiteY9" fmla="*/ 201870 h 202607"/>
                <a:gd name="connsiteX10" fmla="*/ 100369 w 100065"/>
                <a:gd name="connsiteY10" fmla="*/ 202783 h 202607"/>
                <a:gd name="connsiteX11" fmla="*/ 100369 w 100065"/>
                <a:gd name="connsiteY11" fmla="*/ 193352 h 202607"/>
                <a:gd name="connsiteX12" fmla="*/ 90665 w 100065"/>
                <a:gd name="connsiteY12" fmla="*/ 193352 h 202607"/>
                <a:gd name="connsiteX13" fmla="*/ 62465 w 100065"/>
                <a:gd name="connsiteY13" fmla="*/ 178750 h 202607"/>
                <a:gd name="connsiteX14" fmla="*/ 62465 w 100065"/>
                <a:gd name="connsiteY14" fmla="*/ 8085 h 2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65" h="202607">
                  <a:moveTo>
                    <a:pt x="62465" y="8085"/>
                  </a:moveTo>
                  <a:cubicBezTo>
                    <a:pt x="62465" y="784"/>
                    <a:pt x="62465" y="175"/>
                    <a:pt x="55491" y="175"/>
                  </a:cubicBezTo>
                  <a:cubicBezTo>
                    <a:pt x="36691" y="19645"/>
                    <a:pt x="10007" y="19645"/>
                    <a:pt x="304" y="19645"/>
                  </a:cubicBezTo>
                  <a:lnTo>
                    <a:pt x="304" y="29076"/>
                  </a:lnTo>
                  <a:cubicBezTo>
                    <a:pt x="6368" y="29076"/>
                    <a:pt x="24259" y="29076"/>
                    <a:pt x="40026" y="21166"/>
                  </a:cubicBezTo>
                  <a:lnTo>
                    <a:pt x="40026" y="178750"/>
                  </a:lnTo>
                  <a:cubicBezTo>
                    <a:pt x="40026" y="189702"/>
                    <a:pt x="39117" y="193352"/>
                    <a:pt x="11826" y="193352"/>
                  </a:cubicBezTo>
                  <a:lnTo>
                    <a:pt x="2123" y="193352"/>
                  </a:lnTo>
                  <a:lnTo>
                    <a:pt x="2123" y="202783"/>
                  </a:lnTo>
                  <a:cubicBezTo>
                    <a:pt x="12736" y="201870"/>
                    <a:pt x="39117" y="201870"/>
                    <a:pt x="51246" y="201870"/>
                  </a:cubicBezTo>
                  <a:cubicBezTo>
                    <a:pt x="63375" y="201870"/>
                    <a:pt x="89756" y="201870"/>
                    <a:pt x="100369" y="202783"/>
                  </a:cubicBezTo>
                  <a:lnTo>
                    <a:pt x="100369" y="193352"/>
                  </a:lnTo>
                  <a:lnTo>
                    <a:pt x="90665" y="193352"/>
                  </a:lnTo>
                  <a:cubicBezTo>
                    <a:pt x="63375" y="193352"/>
                    <a:pt x="62465" y="190006"/>
                    <a:pt x="62465" y="178750"/>
                  </a:cubicBezTo>
                  <a:lnTo>
                    <a:pt x="62465" y="808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8" name="Freeform: Shape 11367">
              <a:extLst>
                <a:ext uri="{FF2B5EF4-FFF2-40B4-BE49-F238E27FC236}">
                  <a16:creationId xmlns:a16="http://schemas.microsoft.com/office/drawing/2014/main" id="{FFE079DA-5DF9-6D52-5021-F46250E1EEC4}"/>
                </a:ext>
              </a:extLst>
            </p:cNvPr>
            <p:cNvSpPr/>
            <p:nvPr>
              <p:custDataLst>
                <p:tags r:id="rId160"/>
              </p:custDataLst>
            </p:nvPr>
          </p:nvSpPr>
          <p:spPr>
            <a:xfrm>
              <a:off x="10267502" y="6854504"/>
              <a:ext cx="185272" cy="12168"/>
            </a:xfrm>
            <a:custGeom>
              <a:avLst/>
              <a:gdLst>
                <a:gd name="connsiteX0" fmla="*/ 174970 w 185272"/>
                <a:gd name="connsiteY0" fmla="*/ 12344 h 12168"/>
                <a:gd name="connsiteX1" fmla="*/ 185583 w 185272"/>
                <a:gd name="connsiteY1" fmla="*/ 6259 h 12168"/>
                <a:gd name="connsiteX2" fmla="*/ 174970 w 185272"/>
                <a:gd name="connsiteY2" fmla="*/ 175 h 12168"/>
                <a:gd name="connsiteX3" fmla="*/ 10924 w 185272"/>
                <a:gd name="connsiteY3" fmla="*/ 175 h 12168"/>
                <a:gd name="connsiteX4" fmla="*/ 311 w 185272"/>
                <a:gd name="connsiteY4" fmla="*/ 6259 h 12168"/>
                <a:gd name="connsiteX5" fmla="*/ 10924 w 185272"/>
                <a:gd name="connsiteY5" fmla="*/ 12344 h 12168"/>
                <a:gd name="connsiteX6" fmla="*/ 174970 w 185272"/>
                <a:gd name="connsiteY6" fmla="*/ 12344 h 1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 h="12168">
                  <a:moveTo>
                    <a:pt x="174970" y="12344"/>
                  </a:moveTo>
                  <a:cubicBezTo>
                    <a:pt x="180125" y="12344"/>
                    <a:pt x="185583" y="12344"/>
                    <a:pt x="185583" y="6259"/>
                  </a:cubicBezTo>
                  <a:cubicBezTo>
                    <a:pt x="185583" y="175"/>
                    <a:pt x="180125" y="175"/>
                    <a:pt x="174970" y="175"/>
                  </a:cubicBezTo>
                  <a:lnTo>
                    <a:pt x="10924" y="175"/>
                  </a:lnTo>
                  <a:cubicBezTo>
                    <a:pt x="5769" y="175"/>
                    <a:pt x="311" y="175"/>
                    <a:pt x="311" y="6259"/>
                  </a:cubicBezTo>
                  <a:cubicBezTo>
                    <a:pt x="311" y="12344"/>
                    <a:pt x="5769" y="12344"/>
                    <a:pt x="10924" y="12344"/>
                  </a:cubicBezTo>
                  <a:lnTo>
                    <a:pt x="174970" y="12344"/>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69" name="Freeform: Shape 11368">
              <a:extLst>
                <a:ext uri="{FF2B5EF4-FFF2-40B4-BE49-F238E27FC236}">
                  <a16:creationId xmlns:a16="http://schemas.microsoft.com/office/drawing/2014/main" id="{C390F35D-36AC-7BE5-7E77-56F370B08E3B}"/>
                </a:ext>
              </a:extLst>
            </p:cNvPr>
            <p:cNvSpPr/>
            <p:nvPr>
              <p:custDataLst>
                <p:tags r:id="rId161"/>
              </p:custDataLst>
            </p:nvPr>
          </p:nvSpPr>
          <p:spPr>
            <a:xfrm>
              <a:off x="10551019" y="6802178"/>
              <a:ext cx="159194" cy="199869"/>
            </a:xfrm>
            <a:custGeom>
              <a:avLst/>
              <a:gdLst>
                <a:gd name="connsiteX0" fmla="*/ 7295 w 159194"/>
                <a:gd name="connsiteY0" fmla="*/ 57368 h 199869"/>
                <a:gd name="connsiteX1" fmla="*/ 55508 w 159194"/>
                <a:gd name="connsiteY1" fmla="*/ 22079 h 199869"/>
                <a:gd name="connsiteX2" fmla="*/ 104631 w 159194"/>
                <a:gd name="connsiteY2" fmla="*/ 99350 h 199869"/>
                <a:gd name="connsiteX3" fmla="*/ 100992 w 159194"/>
                <a:gd name="connsiteY3" fmla="*/ 129163 h 199869"/>
                <a:gd name="connsiteX4" fmla="*/ 85224 w 159194"/>
                <a:gd name="connsiteY4" fmla="*/ 194569 h 199869"/>
                <a:gd name="connsiteX5" fmla="*/ 89166 w 159194"/>
                <a:gd name="connsiteY5" fmla="*/ 200045 h 199869"/>
                <a:gd name="connsiteX6" fmla="*/ 98870 w 159194"/>
                <a:gd name="connsiteY6" fmla="*/ 181792 h 199869"/>
                <a:gd name="connsiteX7" fmla="*/ 110089 w 159194"/>
                <a:gd name="connsiteY7" fmla="*/ 129467 h 199869"/>
                <a:gd name="connsiteX8" fmla="*/ 112515 w 159194"/>
                <a:gd name="connsiteY8" fmla="*/ 117602 h 199869"/>
                <a:gd name="connsiteX9" fmla="*/ 153754 w 159194"/>
                <a:gd name="connsiteY9" fmla="*/ 18124 h 199869"/>
                <a:gd name="connsiteX10" fmla="*/ 159515 w 159194"/>
                <a:gd name="connsiteY10" fmla="*/ 6564 h 199869"/>
                <a:gd name="connsiteX11" fmla="*/ 155877 w 159194"/>
                <a:gd name="connsiteY11" fmla="*/ 3522 h 199869"/>
                <a:gd name="connsiteX12" fmla="*/ 152238 w 159194"/>
                <a:gd name="connsiteY12" fmla="*/ 5651 h 199869"/>
                <a:gd name="connsiteX13" fmla="*/ 112212 w 159194"/>
                <a:gd name="connsiteY13" fmla="*/ 95699 h 199869"/>
                <a:gd name="connsiteX14" fmla="*/ 99779 w 159194"/>
                <a:gd name="connsiteY14" fmla="*/ 33639 h 199869"/>
                <a:gd name="connsiteX15" fmla="*/ 59450 w 159194"/>
                <a:gd name="connsiteY15" fmla="*/ 175 h 199869"/>
                <a:gd name="connsiteX16" fmla="*/ 321 w 159194"/>
                <a:gd name="connsiteY16" fmla="*/ 55847 h 199869"/>
                <a:gd name="connsiteX17" fmla="*/ 6082 w 159194"/>
                <a:gd name="connsiteY17" fmla="*/ 58889 h 199869"/>
                <a:gd name="connsiteX18" fmla="*/ 7295 w 159194"/>
                <a:gd name="connsiteY18" fmla="*/ 57368 h 19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94" h="199869">
                  <a:moveTo>
                    <a:pt x="7295" y="57368"/>
                  </a:moveTo>
                  <a:cubicBezTo>
                    <a:pt x="19121" y="22383"/>
                    <a:pt x="52173" y="22079"/>
                    <a:pt x="55508" y="22079"/>
                  </a:cubicBezTo>
                  <a:cubicBezTo>
                    <a:pt x="101296" y="22079"/>
                    <a:pt x="104631" y="75316"/>
                    <a:pt x="104631" y="99350"/>
                  </a:cubicBezTo>
                  <a:cubicBezTo>
                    <a:pt x="104631" y="117907"/>
                    <a:pt x="103115" y="123078"/>
                    <a:pt x="100992" y="129163"/>
                  </a:cubicBezTo>
                  <a:cubicBezTo>
                    <a:pt x="94321" y="151370"/>
                    <a:pt x="85224" y="186659"/>
                    <a:pt x="85224" y="194569"/>
                  </a:cubicBezTo>
                  <a:cubicBezTo>
                    <a:pt x="85224" y="197915"/>
                    <a:pt x="86741" y="200045"/>
                    <a:pt x="89166" y="200045"/>
                  </a:cubicBezTo>
                  <a:cubicBezTo>
                    <a:pt x="93108" y="200045"/>
                    <a:pt x="95534" y="193352"/>
                    <a:pt x="98870" y="181792"/>
                  </a:cubicBezTo>
                  <a:cubicBezTo>
                    <a:pt x="105844" y="156238"/>
                    <a:pt x="108876" y="138898"/>
                    <a:pt x="110089" y="129467"/>
                  </a:cubicBezTo>
                  <a:cubicBezTo>
                    <a:pt x="110696" y="125512"/>
                    <a:pt x="111302" y="121557"/>
                    <a:pt x="112515" y="117602"/>
                  </a:cubicBezTo>
                  <a:cubicBezTo>
                    <a:pt x="122218" y="87485"/>
                    <a:pt x="141625" y="42157"/>
                    <a:pt x="153754" y="18124"/>
                  </a:cubicBezTo>
                  <a:cubicBezTo>
                    <a:pt x="155877" y="14473"/>
                    <a:pt x="159515" y="7781"/>
                    <a:pt x="159515" y="6564"/>
                  </a:cubicBezTo>
                  <a:cubicBezTo>
                    <a:pt x="159515" y="3522"/>
                    <a:pt x="156483" y="3522"/>
                    <a:pt x="155877" y="3522"/>
                  </a:cubicBezTo>
                  <a:cubicBezTo>
                    <a:pt x="154967" y="3522"/>
                    <a:pt x="153147" y="3522"/>
                    <a:pt x="152238" y="5651"/>
                  </a:cubicBezTo>
                  <a:cubicBezTo>
                    <a:pt x="136470" y="34552"/>
                    <a:pt x="124341" y="64973"/>
                    <a:pt x="112212" y="95699"/>
                  </a:cubicBezTo>
                  <a:cubicBezTo>
                    <a:pt x="111909" y="86268"/>
                    <a:pt x="111605" y="63148"/>
                    <a:pt x="99779" y="33639"/>
                  </a:cubicBezTo>
                  <a:cubicBezTo>
                    <a:pt x="92502" y="15082"/>
                    <a:pt x="80373" y="175"/>
                    <a:pt x="59450" y="175"/>
                  </a:cubicBezTo>
                  <a:cubicBezTo>
                    <a:pt x="21547" y="175"/>
                    <a:pt x="321" y="46416"/>
                    <a:pt x="321" y="55847"/>
                  </a:cubicBezTo>
                  <a:cubicBezTo>
                    <a:pt x="321" y="58889"/>
                    <a:pt x="3050" y="58889"/>
                    <a:pt x="6082" y="58889"/>
                  </a:cubicBezTo>
                  <a:lnTo>
                    <a:pt x="7295" y="573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0" name="Freeform: Shape 11369">
              <a:extLst>
                <a:ext uri="{FF2B5EF4-FFF2-40B4-BE49-F238E27FC236}">
                  <a16:creationId xmlns:a16="http://schemas.microsoft.com/office/drawing/2014/main" id="{35044288-7B74-2C0F-AB7A-5AC1E06B858A}"/>
                </a:ext>
              </a:extLst>
            </p:cNvPr>
            <p:cNvSpPr/>
            <p:nvPr>
              <p:custDataLst>
                <p:tags r:id="rId162"/>
              </p:custDataLst>
            </p:nvPr>
          </p:nvSpPr>
          <p:spPr>
            <a:xfrm>
              <a:off x="10730313" y="6586791"/>
              <a:ext cx="115226" cy="547284"/>
            </a:xfrm>
            <a:custGeom>
              <a:avLst/>
              <a:gdLst>
                <a:gd name="connsiteX0" fmla="*/ 115553 w 115226"/>
                <a:gd name="connsiteY0" fmla="*/ 273654 h 547284"/>
                <a:gd name="connsiteX1" fmla="*/ 35501 w 115226"/>
                <a:gd name="connsiteY1" fmla="*/ 25110 h 547284"/>
                <a:gd name="connsiteX2" fmla="*/ 12759 w 115226"/>
                <a:gd name="connsiteY2" fmla="*/ 1989 h 547284"/>
                <a:gd name="connsiteX3" fmla="*/ 6088 w 115226"/>
                <a:gd name="connsiteY3" fmla="*/ 164 h 547284"/>
                <a:gd name="connsiteX4" fmla="*/ 326 w 115226"/>
                <a:gd name="connsiteY4" fmla="*/ 3206 h 547284"/>
                <a:gd name="connsiteX5" fmla="*/ 2146 w 115226"/>
                <a:gd name="connsiteY5" fmla="*/ 6248 h 547284"/>
                <a:gd name="connsiteX6" fmla="*/ 47630 w 115226"/>
                <a:gd name="connsiteY6" fmla="*/ 67092 h 547284"/>
                <a:gd name="connsiteX7" fmla="*/ 92508 w 115226"/>
                <a:gd name="connsiteY7" fmla="*/ 273654 h 547284"/>
                <a:gd name="connsiteX8" fmla="*/ 1539 w 115226"/>
                <a:gd name="connsiteY8" fmla="*/ 541972 h 547284"/>
                <a:gd name="connsiteX9" fmla="*/ 326 w 115226"/>
                <a:gd name="connsiteY9" fmla="*/ 544406 h 547284"/>
                <a:gd name="connsiteX10" fmla="*/ 6088 w 115226"/>
                <a:gd name="connsiteY10" fmla="*/ 547448 h 547284"/>
                <a:gd name="connsiteX11" fmla="*/ 13365 w 115226"/>
                <a:gd name="connsiteY11" fmla="*/ 545014 h 547284"/>
                <a:gd name="connsiteX12" fmla="*/ 95540 w 115226"/>
                <a:gd name="connsiteY12" fmla="*/ 413593 h 547284"/>
                <a:gd name="connsiteX13" fmla="*/ 115553 w 115226"/>
                <a:gd name="connsiteY13" fmla="*/ 273654 h 54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26" h="547284">
                  <a:moveTo>
                    <a:pt x="115553" y="273654"/>
                  </a:moveTo>
                  <a:cubicBezTo>
                    <a:pt x="115553" y="186344"/>
                    <a:pt x="95237" y="93558"/>
                    <a:pt x="35501" y="25110"/>
                  </a:cubicBezTo>
                  <a:cubicBezTo>
                    <a:pt x="31256" y="20242"/>
                    <a:pt x="20036" y="8378"/>
                    <a:pt x="12759" y="1989"/>
                  </a:cubicBezTo>
                  <a:cubicBezTo>
                    <a:pt x="10636" y="164"/>
                    <a:pt x="10030" y="164"/>
                    <a:pt x="6088" y="164"/>
                  </a:cubicBezTo>
                  <a:cubicBezTo>
                    <a:pt x="3055" y="164"/>
                    <a:pt x="326" y="164"/>
                    <a:pt x="326" y="3206"/>
                  </a:cubicBezTo>
                  <a:cubicBezTo>
                    <a:pt x="326" y="4423"/>
                    <a:pt x="1539" y="5640"/>
                    <a:pt x="2146" y="6248"/>
                  </a:cubicBezTo>
                  <a:cubicBezTo>
                    <a:pt x="12456" y="16896"/>
                    <a:pt x="28830" y="33628"/>
                    <a:pt x="47630" y="67092"/>
                  </a:cubicBezTo>
                  <a:cubicBezTo>
                    <a:pt x="80379" y="125501"/>
                    <a:pt x="92508" y="200642"/>
                    <a:pt x="92508" y="273654"/>
                  </a:cubicBezTo>
                  <a:cubicBezTo>
                    <a:pt x="92508" y="405684"/>
                    <a:pt x="56120" y="486301"/>
                    <a:pt x="1539" y="541972"/>
                  </a:cubicBezTo>
                  <a:cubicBezTo>
                    <a:pt x="933" y="542581"/>
                    <a:pt x="326" y="543493"/>
                    <a:pt x="326" y="544406"/>
                  </a:cubicBezTo>
                  <a:cubicBezTo>
                    <a:pt x="326" y="547448"/>
                    <a:pt x="3055" y="547448"/>
                    <a:pt x="6088" y="547448"/>
                  </a:cubicBezTo>
                  <a:cubicBezTo>
                    <a:pt x="10030" y="547448"/>
                    <a:pt x="10636" y="547448"/>
                    <a:pt x="13365" y="545014"/>
                  </a:cubicBezTo>
                  <a:cubicBezTo>
                    <a:pt x="42172" y="520069"/>
                    <a:pt x="74617" y="477783"/>
                    <a:pt x="95540" y="413593"/>
                  </a:cubicBezTo>
                  <a:cubicBezTo>
                    <a:pt x="108882" y="371916"/>
                    <a:pt x="115553" y="322633"/>
                    <a:pt x="115553" y="27365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1" name="Freeform: Shape 11370">
              <a:extLst>
                <a:ext uri="{FF2B5EF4-FFF2-40B4-BE49-F238E27FC236}">
                  <a16:creationId xmlns:a16="http://schemas.microsoft.com/office/drawing/2014/main" id="{B2359CCB-C9B2-DAB7-4F3B-9E3B597BD59A}"/>
                </a:ext>
              </a:extLst>
            </p:cNvPr>
            <p:cNvSpPr/>
            <p:nvPr>
              <p:custDataLst>
                <p:tags r:id="rId163"/>
              </p:custDataLst>
            </p:nvPr>
          </p:nvSpPr>
          <p:spPr>
            <a:xfrm>
              <a:off x="10913863" y="6520600"/>
              <a:ext cx="93818" cy="141399"/>
            </a:xfrm>
            <a:custGeom>
              <a:avLst/>
              <a:gdLst>
                <a:gd name="connsiteX0" fmla="*/ 94151 w 93818"/>
                <a:gd name="connsiteY0" fmla="*/ 102809 h 141399"/>
                <a:gd name="connsiteX1" fmla="*/ 86934 w 93818"/>
                <a:gd name="connsiteY1" fmla="*/ 102809 h 141399"/>
                <a:gd name="connsiteX2" fmla="*/ 81415 w 93818"/>
                <a:gd name="connsiteY2" fmla="*/ 122187 h 141399"/>
                <a:gd name="connsiteX3" fmla="*/ 60402 w 93818"/>
                <a:gd name="connsiteY3" fmla="*/ 123465 h 141399"/>
                <a:gd name="connsiteX4" fmla="*/ 21346 w 93818"/>
                <a:gd name="connsiteY4" fmla="*/ 123465 h 141399"/>
                <a:gd name="connsiteX5" fmla="*/ 63798 w 93818"/>
                <a:gd name="connsiteY5" fmla="*/ 87689 h 141399"/>
                <a:gd name="connsiteX6" fmla="*/ 94151 w 93818"/>
                <a:gd name="connsiteY6" fmla="*/ 41692 h 141399"/>
                <a:gd name="connsiteX7" fmla="*/ 44482 w 93818"/>
                <a:gd name="connsiteY7" fmla="*/ 166 h 141399"/>
                <a:gd name="connsiteX8" fmla="*/ 332 w 93818"/>
                <a:gd name="connsiteY8" fmla="*/ 38284 h 141399"/>
                <a:gd name="connsiteX9" fmla="*/ 11582 w 93818"/>
                <a:gd name="connsiteY9" fmla="*/ 50210 h 141399"/>
                <a:gd name="connsiteX10" fmla="*/ 22832 w 93818"/>
                <a:gd name="connsiteY10" fmla="*/ 38923 h 141399"/>
                <a:gd name="connsiteX11" fmla="*/ 10309 w 93818"/>
                <a:gd name="connsiteY11" fmla="*/ 27637 h 141399"/>
                <a:gd name="connsiteX12" fmla="*/ 41298 w 93818"/>
                <a:gd name="connsiteY12" fmla="*/ 7832 h 141399"/>
                <a:gd name="connsiteX13" fmla="*/ 73562 w 93818"/>
                <a:gd name="connsiteY13" fmla="*/ 41692 h 141399"/>
                <a:gd name="connsiteX14" fmla="*/ 53609 w 93818"/>
                <a:gd name="connsiteY14" fmla="*/ 82578 h 141399"/>
                <a:gd name="connsiteX15" fmla="*/ 2455 w 93818"/>
                <a:gd name="connsiteY15" fmla="*/ 133261 h 141399"/>
                <a:gd name="connsiteX16" fmla="*/ 332 w 93818"/>
                <a:gd name="connsiteY16" fmla="*/ 141566 h 141399"/>
                <a:gd name="connsiteX17" fmla="*/ 87783 w 93818"/>
                <a:gd name="connsiteY17" fmla="*/ 141566 h 141399"/>
                <a:gd name="connsiteX18" fmla="*/ 94151 w 93818"/>
                <a:gd name="connsiteY18" fmla="*/ 102809 h 14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818" h="141399">
                  <a:moveTo>
                    <a:pt x="94151" y="102809"/>
                  </a:moveTo>
                  <a:lnTo>
                    <a:pt x="86934" y="102809"/>
                  </a:lnTo>
                  <a:cubicBezTo>
                    <a:pt x="86297" y="107493"/>
                    <a:pt x="84175" y="120058"/>
                    <a:pt x="81415" y="122187"/>
                  </a:cubicBezTo>
                  <a:cubicBezTo>
                    <a:pt x="79717" y="123465"/>
                    <a:pt x="63373" y="123465"/>
                    <a:pt x="60402" y="123465"/>
                  </a:cubicBezTo>
                  <a:lnTo>
                    <a:pt x="21346" y="123465"/>
                  </a:lnTo>
                  <a:cubicBezTo>
                    <a:pt x="43633" y="103660"/>
                    <a:pt x="51062" y="97698"/>
                    <a:pt x="63798" y="87689"/>
                  </a:cubicBezTo>
                  <a:cubicBezTo>
                    <a:pt x="79505" y="75125"/>
                    <a:pt x="94151" y="61922"/>
                    <a:pt x="94151" y="41692"/>
                  </a:cubicBezTo>
                  <a:cubicBezTo>
                    <a:pt x="94151" y="15925"/>
                    <a:pt x="71652" y="166"/>
                    <a:pt x="44482" y="166"/>
                  </a:cubicBezTo>
                  <a:cubicBezTo>
                    <a:pt x="18162" y="166"/>
                    <a:pt x="332" y="18693"/>
                    <a:pt x="332" y="38284"/>
                  </a:cubicBezTo>
                  <a:cubicBezTo>
                    <a:pt x="332" y="49145"/>
                    <a:pt x="9460" y="50210"/>
                    <a:pt x="11582" y="50210"/>
                  </a:cubicBezTo>
                  <a:cubicBezTo>
                    <a:pt x="16676" y="50210"/>
                    <a:pt x="22832" y="46589"/>
                    <a:pt x="22832" y="38923"/>
                  </a:cubicBezTo>
                  <a:cubicBezTo>
                    <a:pt x="22832" y="35090"/>
                    <a:pt x="21346" y="27637"/>
                    <a:pt x="10309" y="27637"/>
                  </a:cubicBezTo>
                  <a:cubicBezTo>
                    <a:pt x="16889" y="12517"/>
                    <a:pt x="31322" y="7832"/>
                    <a:pt x="41298" y="7832"/>
                  </a:cubicBezTo>
                  <a:cubicBezTo>
                    <a:pt x="62524" y="7832"/>
                    <a:pt x="73562" y="24443"/>
                    <a:pt x="73562" y="41692"/>
                  </a:cubicBezTo>
                  <a:cubicBezTo>
                    <a:pt x="73562" y="60218"/>
                    <a:pt x="60402" y="74912"/>
                    <a:pt x="53609" y="82578"/>
                  </a:cubicBezTo>
                  <a:lnTo>
                    <a:pt x="2455" y="133261"/>
                  </a:lnTo>
                  <a:cubicBezTo>
                    <a:pt x="332" y="135177"/>
                    <a:pt x="332" y="135603"/>
                    <a:pt x="332" y="141566"/>
                  </a:cubicBezTo>
                  <a:lnTo>
                    <a:pt x="87783" y="141566"/>
                  </a:lnTo>
                  <a:lnTo>
                    <a:pt x="94151" y="10280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2" name="Freeform: Shape 11371">
              <a:extLst>
                <a:ext uri="{FF2B5EF4-FFF2-40B4-BE49-F238E27FC236}">
                  <a16:creationId xmlns:a16="http://schemas.microsoft.com/office/drawing/2014/main" id="{0AFD00CF-CEFC-E265-2334-647D4B9B7C16}"/>
                </a:ext>
              </a:extLst>
            </p:cNvPr>
            <p:cNvSpPr/>
            <p:nvPr>
              <p:custDataLst>
                <p:tags r:id="rId164"/>
              </p:custDataLst>
            </p:nvPr>
          </p:nvSpPr>
          <p:spPr>
            <a:xfrm>
              <a:off x="11083220" y="6347105"/>
              <a:ext cx="149491" cy="214472"/>
            </a:xfrm>
            <a:custGeom>
              <a:avLst/>
              <a:gdLst>
                <a:gd name="connsiteX0" fmla="*/ 105255 w 149491"/>
                <a:gd name="connsiteY0" fmla="*/ 194557 h 214472"/>
                <a:gd name="connsiteX1" fmla="*/ 105255 w 149491"/>
                <a:gd name="connsiteY1" fmla="*/ 214635 h 214472"/>
                <a:gd name="connsiteX2" fmla="*/ 149829 w 149491"/>
                <a:gd name="connsiteY2" fmla="*/ 211288 h 214472"/>
                <a:gd name="connsiteX3" fmla="*/ 149829 w 149491"/>
                <a:gd name="connsiteY3" fmla="*/ 201858 h 214472"/>
                <a:gd name="connsiteX4" fmla="*/ 126178 w 149491"/>
                <a:gd name="connsiteY4" fmla="*/ 184822 h 214472"/>
                <a:gd name="connsiteX5" fmla="*/ 126178 w 149491"/>
                <a:gd name="connsiteY5" fmla="*/ 163 h 214472"/>
                <a:gd name="connsiteX6" fmla="*/ 82513 w 149491"/>
                <a:gd name="connsiteY6" fmla="*/ 3509 h 214472"/>
                <a:gd name="connsiteX7" fmla="*/ 82513 w 149491"/>
                <a:gd name="connsiteY7" fmla="*/ 12940 h 214472"/>
                <a:gd name="connsiteX8" fmla="*/ 106165 w 149491"/>
                <a:gd name="connsiteY8" fmla="*/ 29976 h 214472"/>
                <a:gd name="connsiteX9" fmla="*/ 106165 w 149491"/>
                <a:gd name="connsiteY9" fmla="*/ 95687 h 214472"/>
                <a:gd name="connsiteX10" fmla="*/ 67958 w 149491"/>
                <a:gd name="connsiteY10" fmla="*/ 76825 h 214472"/>
                <a:gd name="connsiteX11" fmla="*/ 338 w 149491"/>
                <a:gd name="connsiteY11" fmla="*/ 145882 h 214472"/>
                <a:gd name="connsiteX12" fmla="*/ 64622 w 149491"/>
                <a:gd name="connsiteY12" fmla="*/ 214635 h 214472"/>
                <a:gd name="connsiteX13" fmla="*/ 105255 w 149491"/>
                <a:gd name="connsiteY13" fmla="*/ 194557 h 214472"/>
                <a:gd name="connsiteX14" fmla="*/ 105255 w 149491"/>
                <a:gd name="connsiteY14" fmla="*/ 113027 h 214472"/>
                <a:gd name="connsiteX15" fmla="*/ 105255 w 149491"/>
                <a:gd name="connsiteY15" fmla="*/ 175391 h 214472"/>
                <a:gd name="connsiteX16" fmla="*/ 101919 w 149491"/>
                <a:gd name="connsiteY16" fmla="*/ 186647 h 214472"/>
                <a:gd name="connsiteX17" fmla="*/ 66138 w 149491"/>
                <a:gd name="connsiteY17" fmla="*/ 207942 h 214472"/>
                <a:gd name="connsiteX18" fmla="*/ 34300 w 149491"/>
                <a:gd name="connsiteY18" fmla="*/ 188472 h 214472"/>
                <a:gd name="connsiteX19" fmla="*/ 25506 w 149491"/>
                <a:gd name="connsiteY19" fmla="*/ 146186 h 214472"/>
                <a:gd name="connsiteX20" fmla="*/ 34906 w 149491"/>
                <a:gd name="connsiteY20" fmla="*/ 102988 h 214472"/>
                <a:gd name="connsiteX21" fmla="*/ 69171 w 149491"/>
                <a:gd name="connsiteY21" fmla="*/ 83518 h 214472"/>
                <a:gd name="connsiteX22" fmla="*/ 101919 w 149491"/>
                <a:gd name="connsiteY22" fmla="*/ 101771 h 214472"/>
                <a:gd name="connsiteX23" fmla="*/ 105255 w 149491"/>
                <a:gd name="connsiteY23" fmla="*/ 11302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255" y="194557"/>
                  </a:moveTo>
                  <a:lnTo>
                    <a:pt x="105255" y="214635"/>
                  </a:lnTo>
                  <a:lnTo>
                    <a:pt x="149829" y="211288"/>
                  </a:lnTo>
                  <a:lnTo>
                    <a:pt x="149829" y="201858"/>
                  </a:lnTo>
                  <a:cubicBezTo>
                    <a:pt x="128603" y="201858"/>
                    <a:pt x="126178" y="199728"/>
                    <a:pt x="126178" y="184822"/>
                  </a:cubicBezTo>
                  <a:lnTo>
                    <a:pt x="126178" y="163"/>
                  </a:lnTo>
                  <a:lnTo>
                    <a:pt x="82513" y="3509"/>
                  </a:lnTo>
                  <a:lnTo>
                    <a:pt x="82513" y="12940"/>
                  </a:lnTo>
                  <a:cubicBezTo>
                    <a:pt x="103739" y="12940"/>
                    <a:pt x="106165" y="15069"/>
                    <a:pt x="106165" y="29976"/>
                  </a:cubicBezTo>
                  <a:lnTo>
                    <a:pt x="106165" y="95687"/>
                  </a:lnTo>
                  <a:cubicBezTo>
                    <a:pt x="97371" y="84735"/>
                    <a:pt x="84332" y="76825"/>
                    <a:pt x="67958" y="76825"/>
                  </a:cubicBezTo>
                  <a:cubicBezTo>
                    <a:pt x="32177" y="76825"/>
                    <a:pt x="338" y="106638"/>
                    <a:pt x="338" y="145882"/>
                  </a:cubicBezTo>
                  <a:cubicBezTo>
                    <a:pt x="338" y="184518"/>
                    <a:pt x="30054" y="214635"/>
                    <a:pt x="64622" y="214635"/>
                  </a:cubicBezTo>
                  <a:cubicBezTo>
                    <a:pt x="84029" y="214635"/>
                    <a:pt x="97674" y="204292"/>
                    <a:pt x="105255" y="194557"/>
                  </a:cubicBezTo>
                  <a:close/>
                  <a:moveTo>
                    <a:pt x="105255" y="113027"/>
                  </a:moveTo>
                  <a:lnTo>
                    <a:pt x="105255" y="175391"/>
                  </a:lnTo>
                  <a:cubicBezTo>
                    <a:pt x="105255" y="180867"/>
                    <a:pt x="105255" y="181475"/>
                    <a:pt x="101919" y="186647"/>
                  </a:cubicBezTo>
                  <a:cubicBezTo>
                    <a:pt x="92822" y="201249"/>
                    <a:pt x="79177" y="207942"/>
                    <a:pt x="66138" y="207942"/>
                  </a:cubicBezTo>
                  <a:cubicBezTo>
                    <a:pt x="52493" y="207942"/>
                    <a:pt x="41577" y="200032"/>
                    <a:pt x="34300" y="188472"/>
                  </a:cubicBezTo>
                  <a:cubicBezTo>
                    <a:pt x="26416" y="175999"/>
                    <a:pt x="25506" y="158659"/>
                    <a:pt x="25506" y="146186"/>
                  </a:cubicBezTo>
                  <a:cubicBezTo>
                    <a:pt x="25506" y="134930"/>
                    <a:pt x="26112" y="116677"/>
                    <a:pt x="34906" y="102988"/>
                  </a:cubicBezTo>
                  <a:cubicBezTo>
                    <a:pt x="41274" y="93557"/>
                    <a:pt x="52796" y="83518"/>
                    <a:pt x="69171" y="83518"/>
                  </a:cubicBezTo>
                  <a:cubicBezTo>
                    <a:pt x="79784" y="83518"/>
                    <a:pt x="92519" y="88081"/>
                    <a:pt x="101919" y="101771"/>
                  </a:cubicBezTo>
                  <a:cubicBezTo>
                    <a:pt x="105255" y="106942"/>
                    <a:pt x="105255" y="107551"/>
                    <a:pt x="105255" y="11302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3" name="Freeform: Shape 11372">
              <a:extLst>
                <a:ext uri="{FF2B5EF4-FFF2-40B4-BE49-F238E27FC236}">
                  <a16:creationId xmlns:a16="http://schemas.microsoft.com/office/drawing/2014/main" id="{62A5BD07-BBF0-AC2D-F175-CAD221D7A5C3}"/>
                </a:ext>
              </a:extLst>
            </p:cNvPr>
            <p:cNvSpPr/>
            <p:nvPr>
              <p:custDataLst>
                <p:tags r:id="rId165"/>
              </p:custDataLst>
            </p:nvPr>
          </p:nvSpPr>
          <p:spPr>
            <a:xfrm>
              <a:off x="11258048" y="6350452"/>
              <a:ext cx="301105" cy="214472"/>
            </a:xfrm>
            <a:custGeom>
              <a:avLst/>
              <a:gdLst>
                <a:gd name="connsiteX0" fmla="*/ 261726 w 301105"/>
                <a:gd name="connsiteY0" fmla="*/ 35452 h 214472"/>
                <a:gd name="connsiteX1" fmla="*/ 295687 w 301105"/>
                <a:gd name="connsiteY1" fmla="*/ 9593 h 214472"/>
                <a:gd name="connsiteX2" fmla="*/ 301449 w 301105"/>
                <a:gd name="connsiteY2" fmla="*/ 3509 h 214472"/>
                <a:gd name="connsiteX3" fmla="*/ 297810 w 301105"/>
                <a:gd name="connsiteY3" fmla="*/ 163 h 214472"/>
                <a:gd name="connsiteX4" fmla="*/ 274461 w 301105"/>
                <a:gd name="connsiteY4" fmla="*/ 1075 h 214472"/>
                <a:gd name="connsiteX5" fmla="*/ 242926 w 301105"/>
                <a:gd name="connsiteY5" fmla="*/ 163 h 214472"/>
                <a:gd name="connsiteX6" fmla="*/ 237164 w 301105"/>
                <a:gd name="connsiteY6" fmla="*/ 5943 h 214472"/>
                <a:gd name="connsiteX7" fmla="*/ 241713 w 301105"/>
                <a:gd name="connsiteY7" fmla="*/ 9593 h 214472"/>
                <a:gd name="connsiteX8" fmla="*/ 259603 w 301105"/>
                <a:gd name="connsiteY8" fmla="*/ 21458 h 214472"/>
                <a:gd name="connsiteX9" fmla="*/ 255661 w 301105"/>
                <a:gd name="connsiteY9" fmla="*/ 31497 h 214472"/>
                <a:gd name="connsiteX10" fmla="*/ 173790 w 301105"/>
                <a:gd name="connsiteY10" fmla="*/ 174783 h 214472"/>
                <a:gd name="connsiteX11" fmla="*/ 162570 w 301105"/>
                <a:gd name="connsiteY11" fmla="*/ 23892 h 214472"/>
                <a:gd name="connsiteX12" fmla="*/ 183796 w 301105"/>
                <a:gd name="connsiteY12" fmla="*/ 9593 h 214472"/>
                <a:gd name="connsiteX13" fmla="*/ 191984 w 301105"/>
                <a:gd name="connsiteY13" fmla="*/ 3509 h 214472"/>
                <a:gd name="connsiteX14" fmla="*/ 187435 w 301105"/>
                <a:gd name="connsiteY14" fmla="*/ 163 h 214472"/>
                <a:gd name="connsiteX15" fmla="*/ 150441 w 301105"/>
                <a:gd name="connsiteY15" fmla="*/ 1075 h 214472"/>
                <a:gd name="connsiteX16" fmla="*/ 118602 w 301105"/>
                <a:gd name="connsiteY16" fmla="*/ 163 h 214472"/>
                <a:gd name="connsiteX17" fmla="*/ 112841 w 301105"/>
                <a:gd name="connsiteY17" fmla="*/ 6247 h 214472"/>
                <a:gd name="connsiteX18" fmla="*/ 120119 w 301105"/>
                <a:gd name="connsiteY18" fmla="*/ 9593 h 214472"/>
                <a:gd name="connsiteX19" fmla="*/ 136190 w 301105"/>
                <a:gd name="connsiteY19" fmla="*/ 17199 h 214472"/>
                <a:gd name="connsiteX20" fmla="*/ 138009 w 301105"/>
                <a:gd name="connsiteY20" fmla="*/ 40623 h 214472"/>
                <a:gd name="connsiteX21" fmla="*/ 61292 w 301105"/>
                <a:gd name="connsiteY21" fmla="*/ 174783 h 214472"/>
                <a:gd name="connsiteX22" fmla="*/ 49770 w 301105"/>
                <a:gd name="connsiteY22" fmla="*/ 20545 h 214472"/>
                <a:gd name="connsiteX23" fmla="*/ 72815 w 301105"/>
                <a:gd name="connsiteY23" fmla="*/ 9593 h 214472"/>
                <a:gd name="connsiteX24" fmla="*/ 79183 w 301105"/>
                <a:gd name="connsiteY24" fmla="*/ 3509 h 214472"/>
                <a:gd name="connsiteX25" fmla="*/ 74938 w 301105"/>
                <a:gd name="connsiteY25" fmla="*/ 163 h 214472"/>
                <a:gd name="connsiteX26" fmla="*/ 37641 w 301105"/>
                <a:gd name="connsiteY26" fmla="*/ 1075 h 214472"/>
                <a:gd name="connsiteX27" fmla="*/ 5802 w 301105"/>
                <a:gd name="connsiteY27" fmla="*/ 163 h 214472"/>
                <a:gd name="connsiteX28" fmla="*/ 344 w 301105"/>
                <a:gd name="connsiteY28" fmla="*/ 5943 h 214472"/>
                <a:gd name="connsiteX29" fmla="*/ 7924 w 301105"/>
                <a:gd name="connsiteY29" fmla="*/ 9593 h 214472"/>
                <a:gd name="connsiteX30" fmla="*/ 23995 w 301105"/>
                <a:gd name="connsiteY30" fmla="*/ 20849 h 214472"/>
                <a:gd name="connsiteX31" fmla="*/ 37641 w 301105"/>
                <a:gd name="connsiteY31" fmla="*/ 206725 h 214472"/>
                <a:gd name="connsiteX32" fmla="*/ 42492 w 301105"/>
                <a:gd name="connsiteY32" fmla="*/ 214635 h 214472"/>
                <a:gd name="connsiteX33" fmla="*/ 49770 w 301105"/>
                <a:gd name="connsiteY33" fmla="*/ 208246 h 214472"/>
                <a:gd name="connsiteX34" fmla="*/ 138919 w 301105"/>
                <a:gd name="connsiteY34" fmla="*/ 53096 h 214472"/>
                <a:gd name="connsiteX35" fmla="*/ 150138 w 301105"/>
                <a:gd name="connsiteY35" fmla="*/ 206725 h 214472"/>
                <a:gd name="connsiteX36" fmla="*/ 154990 w 301105"/>
                <a:gd name="connsiteY36" fmla="*/ 214635 h 214472"/>
                <a:gd name="connsiteX37" fmla="*/ 162267 w 301105"/>
                <a:gd name="connsiteY37" fmla="*/ 208855 h 214472"/>
                <a:gd name="connsiteX38" fmla="*/ 261726 w 301105"/>
                <a:gd name="connsiteY38" fmla="*/ 35452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726" y="35452"/>
                  </a:moveTo>
                  <a:cubicBezTo>
                    <a:pt x="269307" y="22066"/>
                    <a:pt x="276584" y="11115"/>
                    <a:pt x="295687" y="9593"/>
                  </a:cubicBezTo>
                  <a:cubicBezTo>
                    <a:pt x="298416" y="9289"/>
                    <a:pt x="301449" y="9289"/>
                    <a:pt x="301449" y="3509"/>
                  </a:cubicBezTo>
                  <a:cubicBezTo>
                    <a:pt x="301449" y="2292"/>
                    <a:pt x="300236" y="163"/>
                    <a:pt x="297810" y="163"/>
                  </a:cubicBezTo>
                  <a:cubicBezTo>
                    <a:pt x="290533" y="163"/>
                    <a:pt x="282042" y="1075"/>
                    <a:pt x="274461" y="1075"/>
                  </a:cubicBezTo>
                  <a:cubicBezTo>
                    <a:pt x="264152" y="1075"/>
                    <a:pt x="252932" y="163"/>
                    <a:pt x="242926" y="163"/>
                  </a:cubicBezTo>
                  <a:cubicBezTo>
                    <a:pt x="241106" y="163"/>
                    <a:pt x="237164" y="163"/>
                    <a:pt x="237164" y="5943"/>
                  </a:cubicBezTo>
                  <a:cubicBezTo>
                    <a:pt x="237164" y="9289"/>
                    <a:pt x="239894" y="9593"/>
                    <a:pt x="241713" y="9593"/>
                  </a:cubicBezTo>
                  <a:cubicBezTo>
                    <a:pt x="248990" y="9898"/>
                    <a:pt x="259603" y="12331"/>
                    <a:pt x="259603" y="21458"/>
                  </a:cubicBezTo>
                  <a:cubicBezTo>
                    <a:pt x="259603" y="24804"/>
                    <a:pt x="258087" y="27238"/>
                    <a:pt x="255661" y="31497"/>
                  </a:cubicBezTo>
                  <a:lnTo>
                    <a:pt x="173790" y="174783"/>
                  </a:lnTo>
                  <a:lnTo>
                    <a:pt x="162570" y="23892"/>
                  </a:lnTo>
                  <a:cubicBezTo>
                    <a:pt x="162267" y="17807"/>
                    <a:pt x="161661" y="9898"/>
                    <a:pt x="183796" y="9593"/>
                  </a:cubicBezTo>
                  <a:cubicBezTo>
                    <a:pt x="188951" y="9593"/>
                    <a:pt x="191984" y="9593"/>
                    <a:pt x="191984" y="3509"/>
                  </a:cubicBezTo>
                  <a:cubicBezTo>
                    <a:pt x="191984" y="467"/>
                    <a:pt x="188648" y="163"/>
                    <a:pt x="187435" y="163"/>
                  </a:cubicBezTo>
                  <a:cubicBezTo>
                    <a:pt x="175306" y="163"/>
                    <a:pt x="162570" y="1075"/>
                    <a:pt x="150441" y="1075"/>
                  </a:cubicBezTo>
                  <a:cubicBezTo>
                    <a:pt x="143467" y="1075"/>
                    <a:pt x="125577" y="163"/>
                    <a:pt x="118602" y="163"/>
                  </a:cubicBezTo>
                  <a:cubicBezTo>
                    <a:pt x="116783" y="163"/>
                    <a:pt x="112841" y="163"/>
                    <a:pt x="112841" y="6247"/>
                  </a:cubicBezTo>
                  <a:cubicBezTo>
                    <a:pt x="112841" y="9593"/>
                    <a:pt x="115873" y="9593"/>
                    <a:pt x="120119" y="9593"/>
                  </a:cubicBezTo>
                  <a:cubicBezTo>
                    <a:pt x="133461" y="9593"/>
                    <a:pt x="135583" y="11419"/>
                    <a:pt x="136190" y="17199"/>
                  </a:cubicBezTo>
                  <a:lnTo>
                    <a:pt x="138009" y="40623"/>
                  </a:lnTo>
                  <a:lnTo>
                    <a:pt x="61292" y="174783"/>
                  </a:lnTo>
                  <a:lnTo>
                    <a:pt x="49770" y="20545"/>
                  </a:lnTo>
                  <a:cubicBezTo>
                    <a:pt x="49770" y="16895"/>
                    <a:pt x="49770" y="9898"/>
                    <a:pt x="72815" y="9593"/>
                  </a:cubicBezTo>
                  <a:cubicBezTo>
                    <a:pt x="75847" y="9593"/>
                    <a:pt x="79183" y="9593"/>
                    <a:pt x="79183" y="3509"/>
                  </a:cubicBezTo>
                  <a:cubicBezTo>
                    <a:pt x="79183" y="163"/>
                    <a:pt x="75544" y="163"/>
                    <a:pt x="74938" y="163"/>
                  </a:cubicBezTo>
                  <a:cubicBezTo>
                    <a:pt x="62808" y="163"/>
                    <a:pt x="50073" y="1075"/>
                    <a:pt x="37641" y="1075"/>
                  </a:cubicBezTo>
                  <a:cubicBezTo>
                    <a:pt x="27028" y="1075"/>
                    <a:pt x="16111" y="163"/>
                    <a:pt x="5802" y="163"/>
                  </a:cubicBezTo>
                  <a:cubicBezTo>
                    <a:pt x="4286" y="163"/>
                    <a:pt x="344" y="163"/>
                    <a:pt x="344" y="5943"/>
                  </a:cubicBezTo>
                  <a:cubicBezTo>
                    <a:pt x="344" y="9593"/>
                    <a:pt x="3073" y="9593"/>
                    <a:pt x="7924" y="9593"/>
                  </a:cubicBezTo>
                  <a:cubicBezTo>
                    <a:pt x="23086" y="9593"/>
                    <a:pt x="23389" y="12331"/>
                    <a:pt x="23995" y="20849"/>
                  </a:cubicBezTo>
                  <a:lnTo>
                    <a:pt x="37641" y="206725"/>
                  </a:lnTo>
                  <a:cubicBezTo>
                    <a:pt x="37944" y="212201"/>
                    <a:pt x="38247" y="214635"/>
                    <a:pt x="42492" y="214635"/>
                  </a:cubicBezTo>
                  <a:cubicBezTo>
                    <a:pt x="46131" y="214635"/>
                    <a:pt x="47041" y="212810"/>
                    <a:pt x="49770" y="208246"/>
                  </a:cubicBezTo>
                  <a:lnTo>
                    <a:pt x="138919" y="53096"/>
                  </a:lnTo>
                  <a:lnTo>
                    <a:pt x="150138" y="206725"/>
                  </a:lnTo>
                  <a:cubicBezTo>
                    <a:pt x="150745" y="213114"/>
                    <a:pt x="151351" y="214635"/>
                    <a:pt x="154990" y="214635"/>
                  </a:cubicBezTo>
                  <a:cubicBezTo>
                    <a:pt x="158932" y="214635"/>
                    <a:pt x="160751" y="211593"/>
                    <a:pt x="162267" y="208855"/>
                  </a:cubicBezTo>
                  <a:lnTo>
                    <a:pt x="261726" y="35452"/>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4" name="Freeform: Shape 11373">
              <a:extLst>
                <a:ext uri="{FF2B5EF4-FFF2-40B4-BE49-F238E27FC236}">
                  <a16:creationId xmlns:a16="http://schemas.microsoft.com/office/drawing/2014/main" id="{A1D59A9F-C04E-4A5E-9852-77FB23FBA516}"/>
                </a:ext>
              </a:extLst>
            </p:cNvPr>
            <p:cNvSpPr/>
            <p:nvPr>
              <p:custDataLst>
                <p:tags r:id="rId166"/>
              </p:custDataLst>
            </p:nvPr>
          </p:nvSpPr>
          <p:spPr>
            <a:xfrm>
              <a:off x="11534969" y="6509951"/>
              <a:ext cx="122473" cy="139482"/>
            </a:xfrm>
            <a:custGeom>
              <a:avLst/>
              <a:gdLst>
                <a:gd name="connsiteX0" fmla="*/ 88016 w 122473"/>
                <a:gd name="connsiteY0" fmla="*/ 64263 h 139482"/>
                <a:gd name="connsiteX1" fmla="*/ 45140 w 122473"/>
                <a:gd name="connsiteY1" fmla="*/ 164 h 139482"/>
                <a:gd name="connsiteX2" fmla="*/ 15848 w 122473"/>
                <a:gd name="connsiteY2" fmla="*/ 12515 h 139482"/>
                <a:gd name="connsiteX3" fmla="*/ 353 w 122473"/>
                <a:gd name="connsiteY3" fmla="*/ 38495 h 139482"/>
                <a:gd name="connsiteX4" fmla="*/ 3749 w 122473"/>
                <a:gd name="connsiteY4" fmla="*/ 41051 h 139482"/>
                <a:gd name="connsiteX5" fmla="*/ 7782 w 122473"/>
                <a:gd name="connsiteY5" fmla="*/ 37431 h 139482"/>
                <a:gd name="connsiteX6" fmla="*/ 42168 w 122473"/>
                <a:gd name="connsiteY6" fmla="*/ 17200 h 139482"/>
                <a:gd name="connsiteX7" fmla="*/ 80799 w 122473"/>
                <a:gd name="connsiteY7" fmla="*/ 73206 h 139482"/>
                <a:gd name="connsiteX8" fmla="*/ 79313 w 122473"/>
                <a:gd name="connsiteY8" fmla="*/ 88539 h 139482"/>
                <a:gd name="connsiteX9" fmla="*/ 68064 w 122473"/>
                <a:gd name="connsiteY9" fmla="*/ 134536 h 139482"/>
                <a:gd name="connsiteX10" fmla="*/ 71672 w 122473"/>
                <a:gd name="connsiteY10" fmla="*/ 139647 h 139482"/>
                <a:gd name="connsiteX11" fmla="*/ 78889 w 122473"/>
                <a:gd name="connsiteY11" fmla="*/ 128574 h 139482"/>
                <a:gd name="connsiteX12" fmla="*/ 87167 w 122473"/>
                <a:gd name="connsiteY12" fmla="*/ 89178 h 139482"/>
                <a:gd name="connsiteX13" fmla="*/ 104360 w 122473"/>
                <a:gd name="connsiteY13" fmla="*/ 42754 h 139482"/>
                <a:gd name="connsiteX14" fmla="*/ 121765 w 122473"/>
                <a:gd name="connsiteY14" fmla="*/ 7618 h 139482"/>
                <a:gd name="connsiteX15" fmla="*/ 122827 w 122473"/>
                <a:gd name="connsiteY15" fmla="*/ 4849 h 139482"/>
                <a:gd name="connsiteX16" fmla="*/ 119431 w 122473"/>
                <a:gd name="connsiteY16" fmla="*/ 2294 h 139482"/>
                <a:gd name="connsiteX17" fmla="*/ 116247 w 122473"/>
                <a:gd name="connsiteY17" fmla="*/ 3359 h 139482"/>
                <a:gd name="connsiteX18" fmla="*/ 88016 w 122473"/>
                <a:gd name="connsiteY18" fmla="*/ 64263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73" h="139482">
                  <a:moveTo>
                    <a:pt x="88016" y="64263"/>
                  </a:moveTo>
                  <a:cubicBezTo>
                    <a:pt x="86955" y="51911"/>
                    <a:pt x="79738" y="164"/>
                    <a:pt x="45140" y="164"/>
                  </a:cubicBezTo>
                  <a:cubicBezTo>
                    <a:pt x="32616" y="164"/>
                    <a:pt x="21791" y="6979"/>
                    <a:pt x="15848" y="12515"/>
                  </a:cubicBezTo>
                  <a:cubicBezTo>
                    <a:pt x="2900" y="24228"/>
                    <a:pt x="353" y="37857"/>
                    <a:pt x="353" y="38495"/>
                  </a:cubicBezTo>
                  <a:cubicBezTo>
                    <a:pt x="353" y="41051"/>
                    <a:pt x="3112" y="41051"/>
                    <a:pt x="3749" y="41051"/>
                  </a:cubicBezTo>
                  <a:cubicBezTo>
                    <a:pt x="6508" y="41051"/>
                    <a:pt x="6721" y="40625"/>
                    <a:pt x="7782" y="37431"/>
                  </a:cubicBezTo>
                  <a:cubicBezTo>
                    <a:pt x="12239" y="24867"/>
                    <a:pt x="27947" y="17200"/>
                    <a:pt x="42168" y="17200"/>
                  </a:cubicBezTo>
                  <a:cubicBezTo>
                    <a:pt x="76342" y="17200"/>
                    <a:pt x="80799" y="51485"/>
                    <a:pt x="80799" y="73206"/>
                  </a:cubicBezTo>
                  <a:cubicBezTo>
                    <a:pt x="80799" y="83854"/>
                    <a:pt x="80163" y="86196"/>
                    <a:pt x="79313" y="88539"/>
                  </a:cubicBezTo>
                  <a:cubicBezTo>
                    <a:pt x="74432" y="104510"/>
                    <a:pt x="68064" y="128148"/>
                    <a:pt x="68064" y="134536"/>
                  </a:cubicBezTo>
                  <a:cubicBezTo>
                    <a:pt x="68064" y="136879"/>
                    <a:pt x="68913" y="139647"/>
                    <a:pt x="71672" y="139647"/>
                  </a:cubicBezTo>
                  <a:cubicBezTo>
                    <a:pt x="73158" y="139647"/>
                    <a:pt x="75493" y="139647"/>
                    <a:pt x="78889" y="128574"/>
                  </a:cubicBezTo>
                  <a:cubicBezTo>
                    <a:pt x="81436" y="120269"/>
                    <a:pt x="85469" y="104510"/>
                    <a:pt x="87167" y="89178"/>
                  </a:cubicBezTo>
                  <a:cubicBezTo>
                    <a:pt x="88016" y="81725"/>
                    <a:pt x="99903" y="52976"/>
                    <a:pt x="104360" y="42754"/>
                  </a:cubicBezTo>
                  <a:cubicBezTo>
                    <a:pt x="107332" y="36153"/>
                    <a:pt x="111789" y="26144"/>
                    <a:pt x="121765" y="7618"/>
                  </a:cubicBezTo>
                  <a:cubicBezTo>
                    <a:pt x="122402" y="6553"/>
                    <a:pt x="122827" y="5701"/>
                    <a:pt x="122827" y="4849"/>
                  </a:cubicBezTo>
                  <a:cubicBezTo>
                    <a:pt x="122827" y="2294"/>
                    <a:pt x="120067" y="2294"/>
                    <a:pt x="119431" y="2294"/>
                  </a:cubicBezTo>
                  <a:cubicBezTo>
                    <a:pt x="118794" y="2294"/>
                    <a:pt x="116883" y="2294"/>
                    <a:pt x="116247" y="3359"/>
                  </a:cubicBezTo>
                  <a:cubicBezTo>
                    <a:pt x="113700" y="7831"/>
                    <a:pt x="97568" y="38283"/>
                    <a:pt x="88016" y="6426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5" name="Freeform: Shape 11374">
              <a:extLst>
                <a:ext uri="{FF2B5EF4-FFF2-40B4-BE49-F238E27FC236}">
                  <a16:creationId xmlns:a16="http://schemas.microsoft.com/office/drawing/2014/main" id="{F7338443-57A0-47DD-B2BE-4E7EDEB8314C}"/>
                </a:ext>
              </a:extLst>
            </p:cNvPr>
            <p:cNvSpPr/>
            <p:nvPr>
              <p:custDataLst>
                <p:tags r:id="rId167"/>
              </p:custDataLst>
            </p:nvPr>
          </p:nvSpPr>
          <p:spPr>
            <a:xfrm>
              <a:off x="2674387" y="7490321"/>
              <a:ext cx="174962" cy="206866"/>
            </a:xfrm>
            <a:custGeom>
              <a:avLst/>
              <a:gdLst>
                <a:gd name="connsiteX0" fmla="*/ 166534 w 174962"/>
                <a:gd name="connsiteY0" fmla="*/ 200 h 206866"/>
                <a:gd name="connsiteX1" fmla="*/ 62 w 174962"/>
                <a:gd name="connsiteY1" fmla="*/ 200 h 206866"/>
                <a:gd name="connsiteX2" fmla="*/ 62 w 174962"/>
                <a:gd name="connsiteY2" fmla="*/ 9631 h 206866"/>
                <a:gd name="connsiteX3" fmla="*/ 7339 w 174962"/>
                <a:gd name="connsiteY3" fmla="*/ 9631 h 206866"/>
                <a:gd name="connsiteX4" fmla="*/ 31294 w 174962"/>
                <a:gd name="connsiteY4" fmla="*/ 23929 h 206866"/>
                <a:gd name="connsiteX5" fmla="*/ 31294 w 174962"/>
                <a:gd name="connsiteY5" fmla="*/ 183338 h 206866"/>
                <a:gd name="connsiteX6" fmla="*/ 7339 w 174962"/>
                <a:gd name="connsiteY6" fmla="*/ 197636 h 206866"/>
                <a:gd name="connsiteX7" fmla="*/ 62 w 174962"/>
                <a:gd name="connsiteY7" fmla="*/ 197636 h 206866"/>
                <a:gd name="connsiteX8" fmla="*/ 62 w 174962"/>
                <a:gd name="connsiteY8" fmla="*/ 207067 h 206866"/>
                <a:gd name="connsiteX9" fmla="*/ 46152 w 174962"/>
                <a:gd name="connsiteY9" fmla="*/ 206154 h 206866"/>
                <a:gd name="connsiteX10" fmla="*/ 97095 w 174962"/>
                <a:gd name="connsiteY10" fmla="*/ 207067 h 206866"/>
                <a:gd name="connsiteX11" fmla="*/ 97095 w 174962"/>
                <a:gd name="connsiteY11" fmla="*/ 197636 h 206866"/>
                <a:gd name="connsiteX12" fmla="*/ 87088 w 174962"/>
                <a:gd name="connsiteY12" fmla="*/ 197636 h 206866"/>
                <a:gd name="connsiteX13" fmla="*/ 58282 w 174962"/>
                <a:gd name="connsiteY13" fmla="*/ 183034 h 206866"/>
                <a:gd name="connsiteX14" fmla="*/ 58282 w 174962"/>
                <a:gd name="connsiteY14" fmla="*/ 108197 h 206866"/>
                <a:gd name="connsiteX15" fmla="*/ 84359 w 174962"/>
                <a:gd name="connsiteY15" fmla="*/ 108197 h 206866"/>
                <a:gd name="connsiteX16" fmla="*/ 116501 w 174962"/>
                <a:gd name="connsiteY16" fmla="*/ 143790 h 206866"/>
                <a:gd name="connsiteX17" fmla="*/ 124082 w 174962"/>
                <a:gd name="connsiteY17" fmla="*/ 143790 h 206866"/>
                <a:gd name="connsiteX18" fmla="*/ 124082 w 174962"/>
                <a:gd name="connsiteY18" fmla="*/ 63173 h 206866"/>
                <a:gd name="connsiteX19" fmla="*/ 116501 w 174962"/>
                <a:gd name="connsiteY19" fmla="*/ 63173 h 206866"/>
                <a:gd name="connsiteX20" fmla="*/ 84359 w 174962"/>
                <a:gd name="connsiteY20" fmla="*/ 98766 h 206866"/>
                <a:gd name="connsiteX21" fmla="*/ 58282 w 174962"/>
                <a:gd name="connsiteY21" fmla="*/ 98766 h 206866"/>
                <a:gd name="connsiteX22" fmla="*/ 58282 w 174962"/>
                <a:gd name="connsiteY22" fmla="*/ 21799 h 206866"/>
                <a:gd name="connsiteX23" fmla="*/ 73140 w 174962"/>
                <a:gd name="connsiteY23" fmla="*/ 9631 h 206866"/>
                <a:gd name="connsiteX24" fmla="*/ 109527 w 174962"/>
                <a:gd name="connsiteY24" fmla="*/ 9631 h 206866"/>
                <a:gd name="connsiteX25" fmla="*/ 167443 w 174962"/>
                <a:gd name="connsiteY25" fmla="*/ 68649 h 206866"/>
                <a:gd name="connsiteX26" fmla="*/ 175024 w 174962"/>
                <a:gd name="connsiteY26" fmla="*/ 68649 h 206866"/>
                <a:gd name="connsiteX27" fmla="*/ 166534 w 174962"/>
                <a:gd name="connsiteY27" fmla="*/ 200 h 2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962" h="206866">
                  <a:moveTo>
                    <a:pt x="166534" y="200"/>
                  </a:moveTo>
                  <a:lnTo>
                    <a:pt x="62" y="200"/>
                  </a:lnTo>
                  <a:lnTo>
                    <a:pt x="62" y="9631"/>
                  </a:lnTo>
                  <a:lnTo>
                    <a:pt x="7339" y="9631"/>
                  </a:lnTo>
                  <a:cubicBezTo>
                    <a:pt x="30688" y="9631"/>
                    <a:pt x="31294" y="12977"/>
                    <a:pt x="31294" y="23929"/>
                  </a:cubicBezTo>
                  <a:lnTo>
                    <a:pt x="31294" y="183338"/>
                  </a:lnTo>
                  <a:cubicBezTo>
                    <a:pt x="31294" y="194290"/>
                    <a:pt x="30688" y="197636"/>
                    <a:pt x="7339" y="197636"/>
                  </a:cubicBezTo>
                  <a:lnTo>
                    <a:pt x="62" y="197636"/>
                  </a:lnTo>
                  <a:lnTo>
                    <a:pt x="62" y="207067"/>
                  </a:lnTo>
                  <a:cubicBezTo>
                    <a:pt x="10675" y="206154"/>
                    <a:pt x="34326" y="206154"/>
                    <a:pt x="46152" y="206154"/>
                  </a:cubicBezTo>
                  <a:cubicBezTo>
                    <a:pt x="58585" y="206154"/>
                    <a:pt x="86178" y="206154"/>
                    <a:pt x="97095" y="207067"/>
                  </a:cubicBezTo>
                  <a:lnTo>
                    <a:pt x="97095" y="197636"/>
                  </a:lnTo>
                  <a:lnTo>
                    <a:pt x="87088" y="197636"/>
                  </a:lnTo>
                  <a:cubicBezTo>
                    <a:pt x="58282" y="197636"/>
                    <a:pt x="58282" y="193681"/>
                    <a:pt x="58282" y="183034"/>
                  </a:cubicBezTo>
                  <a:lnTo>
                    <a:pt x="58282" y="108197"/>
                  </a:lnTo>
                  <a:lnTo>
                    <a:pt x="84359" y="108197"/>
                  </a:lnTo>
                  <a:cubicBezTo>
                    <a:pt x="113469" y="108197"/>
                    <a:pt x="116501" y="117932"/>
                    <a:pt x="116501" y="143790"/>
                  </a:cubicBezTo>
                  <a:lnTo>
                    <a:pt x="124082" y="143790"/>
                  </a:lnTo>
                  <a:lnTo>
                    <a:pt x="124082" y="63173"/>
                  </a:lnTo>
                  <a:lnTo>
                    <a:pt x="116501" y="63173"/>
                  </a:lnTo>
                  <a:cubicBezTo>
                    <a:pt x="116501" y="88727"/>
                    <a:pt x="113469" y="98766"/>
                    <a:pt x="84359" y="98766"/>
                  </a:cubicBezTo>
                  <a:lnTo>
                    <a:pt x="58282" y="98766"/>
                  </a:lnTo>
                  <a:lnTo>
                    <a:pt x="58282" y="21799"/>
                  </a:lnTo>
                  <a:cubicBezTo>
                    <a:pt x="58282" y="11760"/>
                    <a:pt x="58888" y="9631"/>
                    <a:pt x="73140" y="9631"/>
                  </a:cubicBezTo>
                  <a:lnTo>
                    <a:pt x="109527" y="9631"/>
                  </a:lnTo>
                  <a:cubicBezTo>
                    <a:pt x="155011" y="9631"/>
                    <a:pt x="162592" y="26667"/>
                    <a:pt x="167443" y="68649"/>
                  </a:cubicBezTo>
                  <a:lnTo>
                    <a:pt x="175024" y="68649"/>
                  </a:lnTo>
                  <a:lnTo>
                    <a:pt x="166534" y="20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6" name="Freeform: Shape 11375">
              <a:extLst>
                <a:ext uri="{FF2B5EF4-FFF2-40B4-BE49-F238E27FC236}">
                  <a16:creationId xmlns:a16="http://schemas.microsoft.com/office/drawing/2014/main" id="{F52CAFF6-DD6C-9763-4CC8-79E7E66380C4}"/>
                </a:ext>
              </a:extLst>
            </p:cNvPr>
            <p:cNvSpPr/>
            <p:nvPr>
              <p:custDataLst>
                <p:tags r:id="rId168"/>
              </p:custDataLst>
            </p:nvPr>
          </p:nvSpPr>
          <p:spPr>
            <a:xfrm>
              <a:off x="2872328" y="7486062"/>
              <a:ext cx="67316" cy="211125"/>
            </a:xfrm>
            <a:custGeom>
              <a:avLst/>
              <a:gdLst>
                <a:gd name="connsiteX0" fmla="*/ 43733 w 67316"/>
                <a:gd name="connsiteY0" fmla="*/ 200 h 211125"/>
                <a:gd name="connsiteX1" fmla="*/ 68 w 67316"/>
                <a:gd name="connsiteY1" fmla="*/ 3546 h 211125"/>
                <a:gd name="connsiteX2" fmla="*/ 68 w 67316"/>
                <a:gd name="connsiteY2" fmla="*/ 12977 h 211125"/>
                <a:gd name="connsiteX3" fmla="*/ 23720 w 67316"/>
                <a:gd name="connsiteY3" fmla="*/ 30013 h 211125"/>
                <a:gd name="connsiteX4" fmla="*/ 23720 w 67316"/>
                <a:gd name="connsiteY4" fmla="*/ 188205 h 211125"/>
                <a:gd name="connsiteX5" fmla="*/ 68 w 67316"/>
                <a:gd name="connsiteY5" fmla="*/ 201895 h 211125"/>
                <a:gd name="connsiteX6" fmla="*/ 68 w 67316"/>
                <a:gd name="connsiteY6" fmla="*/ 211326 h 211125"/>
                <a:gd name="connsiteX7" fmla="*/ 33727 w 67316"/>
                <a:gd name="connsiteY7" fmla="*/ 210413 h 211125"/>
                <a:gd name="connsiteX8" fmla="*/ 67385 w 67316"/>
                <a:gd name="connsiteY8" fmla="*/ 211326 h 211125"/>
                <a:gd name="connsiteX9" fmla="*/ 67385 w 67316"/>
                <a:gd name="connsiteY9" fmla="*/ 201895 h 211125"/>
                <a:gd name="connsiteX10" fmla="*/ 43733 w 67316"/>
                <a:gd name="connsiteY10" fmla="*/ 188205 h 211125"/>
                <a:gd name="connsiteX11" fmla="*/ 43733 w 67316"/>
                <a:gd name="connsiteY11" fmla="*/ 200 h 2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6" h="211125">
                  <a:moveTo>
                    <a:pt x="43733" y="200"/>
                  </a:moveTo>
                  <a:lnTo>
                    <a:pt x="68" y="3546"/>
                  </a:lnTo>
                  <a:lnTo>
                    <a:pt x="68" y="12977"/>
                  </a:lnTo>
                  <a:cubicBezTo>
                    <a:pt x="21294" y="12977"/>
                    <a:pt x="23720" y="15107"/>
                    <a:pt x="23720" y="30013"/>
                  </a:cubicBezTo>
                  <a:lnTo>
                    <a:pt x="23720" y="188205"/>
                  </a:lnTo>
                  <a:cubicBezTo>
                    <a:pt x="23720" y="201895"/>
                    <a:pt x="20385" y="201895"/>
                    <a:pt x="68" y="201895"/>
                  </a:cubicBezTo>
                  <a:lnTo>
                    <a:pt x="68" y="211326"/>
                  </a:lnTo>
                  <a:cubicBezTo>
                    <a:pt x="10075" y="211022"/>
                    <a:pt x="26146" y="210413"/>
                    <a:pt x="33727" y="210413"/>
                  </a:cubicBezTo>
                  <a:cubicBezTo>
                    <a:pt x="41307" y="210413"/>
                    <a:pt x="56165" y="211022"/>
                    <a:pt x="67385" y="211326"/>
                  </a:cubicBezTo>
                  <a:lnTo>
                    <a:pt x="67385" y="201895"/>
                  </a:lnTo>
                  <a:cubicBezTo>
                    <a:pt x="47069" y="201895"/>
                    <a:pt x="43733" y="201895"/>
                    <a:pt x="43733" y="188205"/>
                  </a:cubicBezTo>
                  <a:lnTo>
                    <a:pt x="43733" y="20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7" name="Freeform: Shape 11376">
              <a:extLst>
                <a:ext uri="{FF2B5EF4-FFF2-40B4-BE49-F238E27FC236}">
                  <a16:creationId xmlns:a16="http://schemas.microsoft.com/office/drawing/2014/main" id="{880FAED8-981B-3093-9DCB-7A5BA3EC18FD}"/>
                </a:ext>
              </a:extLst>
            </p:cNvPr>
            <p:cNvSpPr/>
            <p:nvPr>
              <p:custDataLst>
                <p:tags r:id="rId169"/>
              </p:custDataLst>
            </p:nvPr>
          </p:nvSpPr>
          <p:spPr>
            <a:xfrm>
              <a:off x="2956255" y="7562724"/>
              <a:ext cx="152523" cy="137809"/>
            </a:xfrm>
            <a:custGeom>
              <a:avLst/>
              <a:gdLst>
                <a:gd name="connsiteX0" fmla="*/ 108930 w 152523"/>
                <a:gd name="connsiteY0" fmla="*/ 110630 h 137809"/>
                <a:gd name="connsiteX1" fmla="*/ 108930 w 152523"/>
                <a:gd name="connsiteY1" fmla="*/ 138010 h 137809"/>
                <a:gd name="connsiteX2" fmla="*/ 152595 w 152523"/>
                <a:gd name="connsiteY2" fmla="*/ 134663 h 137809"/>
                <a:gd name="connsiteX3" fmla="*/ 152595 w 152523"/>
                <a:gd name="connsiteY3" fmla="*/ 125233 h 137809"/>
                <a:gd name="connsiteX4" fmla="*/ 128943 w 152523"/>
                <a:gd name="connsiteY4" fmla="*/ 108197 h 137809"/>
                <a:gd name="connsiteX5" fmla="*/ 128943 w 152523"/>
                <a:gd name="connsiteY5" fmla="*/ 200 h 137809"/>
                <a:gd name="connsiteX6" fmla="*/ 84368 w 152523"/>
                <a:gd name="connsiteY6" fmla="*/ 3546 h 137809"/>
                <a:gd name="connsiteX7" fmla="*/ 84368 w 152523"/>
                <a:gd name="connsiteY7" fmla="*/ 12977 h 137809"/>
                <a:gd name="connsiteX8" fmla="*/ 108020 w 152523"/>
                <a:gd name="connsiteY8" fmla="*/ 30013 h 137809"/>
                <a:gd name="connsiteX9" fmla="*/ 108020 w 152523"/>
                <a:gd name="connsiteY9" fmla="*/ 84164 h 137809"/>
                <a:gd name="connsiteX10" fmla="*/ 71330 w 152523"/>
                <a:gd name="connsiteY10" fmla="*/ 131317 h 137809"/>
                <a:gd name="connsiteX11" fmla="*/ 44646 w 152523"/>
                <a:gd name="connsiteY11" fmla="*/ 101200 h 137809"/>
                <a:gd name="connsiteX12" fmla="*/ 44646 w 152523"/>
                <a:gd name="connsiteY12" fmla="*/ 200 h 137809"/>
                <a:gd name="connsiteX13" fmla="*/ 71 w 152523"/>
                <a:gd name="connsiteY13" fmla="*/ 3546 h 137809"/>
                <a:gd name="connsiteX14" fmla="*/ 71 w 152523"/>
                <a:gd name="connsiteY14" fmla="*/ 12977 h 137809"/>
                <a:gd name="connsiteX15" fmla="*/ 23723 w 152523"/>
                <a:gd name="connsiteY15" fmla="*/ 40965 h 137809"/>
                <a:gd name="connsiteX16" fmla="*/ 23723 w 152523"/>
                <a:gd name="connsiteY16" fmla="*/ 86597 h 137809"/>
                <a:gd name="connsiteX17" fmla="*/ 69813 w 152523"/>
                <a:gd name="connsiteY17" fmla="*/ 138010 h 137809"/>
                <a:gd name="connsiteX18" fmla="*/ 108930 w 152523"/>
                <a:gd name="connsiteY18" fmla="*/ 110630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523" h="137809">
                  <a:moveTo>
                    <a:pt x="108930" y="110630"/>
                  </a:moveTo>
                  <a:lnTo>
                    <a:pt x="108930" y="138010"/>
                  </a:lnTo>
                  <a:lnTo>
                    <a:pt x="152595" y="134663"/>
                  </a:lnTo>
                  <a:lnTo>
                    <a:pt x="152595" y="125233"/>
                  </a:lnTo>
                  <a:cubicBezTo>
                    <a:pt x="131369" y="125233"/>
                    <a:pt x="128943" y="123103"/>
                    <a:pt x="128943" y="108197"/>
                  </a:cubicBezTo>
                  <a:lnTo>
                    <a:pt x="128943" y="200"/>
                  </a:lnTo>
                  <a:lnTo>
                    <a:pt x="84368" y="3546"/>
                  </a:lnTo>
                  <a:lnTo>
                    <a:pt x="84368" y="12977"/>
                  </a:lnTo>
                  <a:cubicBezTo>
                    <a:pt x="105594" y="12977"/>
                    <a:pt x="108020" y="15107"/>
                    <a:pt x="108020" y="30013"/>
                  </a:cubicBezTo>
                  <a:lnTo>
                    <a:pt x="108020" y="84164"/>
                  </a:lnTo>
                  <a:cubicBezTo>
                    <a:pt x="108020" y="110630"/>
                    <a:pt x="93465" y="131317"/>
                    <a:pt x="71330" y="131317"/>
                  </a:cubicBezTo>
                  <a:cubicBezTo>
                    <a:pt x="45858" y="131317"/>
                    <a:pt x="44646" y="117019"/>
                    <a:pt x="44646" y="101200"/>
                  </a:cubicBezTo>
                  <a:lnTo>
                    <a:pt x="44646" y="200"/>
                  </a:lnTo>
                  <a:lnTo>
                    <a:pt x="71" y="3546"/>
                  </a:lnTo>
                  <a:lnTo>
                    <a:pt x="71" y="12977"/>
                  </a:lnTo>
                  <a:cubicBezTo>
                    <a:pt x="23723" y="12977"/>
                    <a:pt x="23723" y="13890"/>
                    <a:pt x="23723" y="40965"/>
                  </a:cubicBezTo>
                  <a:lnTo>
                    <a:pt x="23723" y="86597"/>
                  </a:lnTo>
                  <a:cubicBezTo>
                    <a:pt x="23723" y="110326"/>
                    <a:pt x="23723" y="138010"/>
                    <a:pt x="69813" y="138010"/>
                  </a:cubicBezTo>
                  <a:cubicBezTo>
                    <a:pt x="86794" y="138010"/>
                    <a:pt x="100136" y="129492"/>
                    <a:pt x="108930" y="11063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78" name="Freeform: Shape 11377">
              <a:extLst>
                <a:ext uri="{FF2B5EF4-FFF2-40B4-BE49-F238E27FC236}">
                  <a16:creationId xmlns:a16="http://schemas.microsoft.com/office/drawing/2014/main" id="{10BB64BC-FAAF-E944-1079-EEA22CD1AF9F}"/>
                </a:ext>
              </a:extLst>
            </p:cNvPr>
            <p:cNvSpPr/>
            <p:nvPr>
              <p:custDataLst>
                <p:tags r:id="rId170"/>
              </p:custDataLst>
            </p:nvPr>
          </p:nvSpPr>
          <p:spPr>
            <a:xfrm>
              <a:off x="3125019" y="7493667"/>
              <a:ext cx="64890" cy="203520"/>
            </a:xfrm>
            <a:custGeom>
              <a:avLst/>
              <a:gdLst>
                <a:gd name="connsiteX0" fmla="*/ 43741 w 64890"/>
                <a:gd name="connsiteY0" fmla="*/ 69257 h 203520"/>
                <a:gd name="connsiteX1" fmla="*/ 1289 w 64890"/>
                <a:gd name="connsiteY1" fmla="*/ 72603 h 203520"/>
                <a:gd name="connsiteX2" fmla="*/ 1289 w 64890"/>
                <a:gd name="connsiteY2" fmla="*/ 82034 h 203520"/>
                <a:gd name="connsiteX3" fmla="*/ 23728 w 64890"/>
                <a:gd name="connsiteY3" fmla="*/ 98766 h 203520"/>
                <a:gd name="connsiteX4" fmla="*/ 23728 w 64890"/>
                <a:gd name="connsiteY4" fmla="*/ 180600 h 203520"/>
                <a:gd name="connsiteX5" fmla="*/ 77 w 64890"/>
                <a:gd name="connsiteY5" fmla="*/ 194290 h 203520"/>
                <a:gd name="connsiteX6" fmla="*/ 77 w 64890"/>
                <a:gd name="connsiteY6" fmla="*/ 203720 h 203520"/>
                <a:gd name="connsiteX7" fmla="*/ 33432 w 64890"/>
                <a:gd name="connsiteY7" fmla="*/ 202808 h 203520"/>
                <a:gd name="connsiteX8" fmla="*/ 64967 w 64890"/>
                <a:gd name="connsiteY8" fmla="*/ 203720 h 203520"/>
                <a:gd name="connsiteX9" fmla="*/ 64967 w 64890"/>
                <a:gd name="connsiteY9" fmla="*/ 194290 h 203520"/>
                <a:gd name="connsiteX10" fmla="*/ 43741 w 64890"/>
                <a:gd name="connsiteY10" fmla="*/ 180904 h 203520"/>
                <a:gd name="connsiteX11" fmla="*/ 43741 w 64890"/>
                <a:gd name="connsiteY11" fmla="*/ 69257 h 203520"/>
                <a:gd name="connsiteX12" fmla="*/ 44954 w 64890"/>
                <a:gd name="connsiteY12" fmla="*/ 16324 h 203520"/>
                <a:gd name="connsiteX13" fmla="*/ 28883 w 64890"/>
                <a:gd name="connsiteY13" fmla="*/ 200 h 203520"/>
                <a:gd name="connsiteX14" fmla="*/ 12812 w 64890"/>
                <a:gd name="connsiteY14" fmla="*/ 16324 h 203520"/>
                <a:gd name="connsiteX15" fmla="*/ 28883 w 64890"/>
                <a:gd name="connsiteY15" fmla="*/ 32447 h 203520"/>
                <a:gd name="connsiteX16" fmla="*/ 44954 w 64890"/>
                <a:gd name="connsiteY16" fmla="*/ 16324 h 2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90" h="203520">
                  <a:moveTo>
                    <a:pt x="43741" y="69257"/>
                  </a:moveTo>
                  <a:lnTo>
                    <a:pt x="1289" y="72603"/>
                  </a:lnTo>
                  <a:lnTo>
                    <a:pt x="1289" y="82034"/>
                  </a:lnTo>
                  <a:cubicBezTo>
                    <a:pt x="20999" y="82034"/>
                    <a:pt x="23728" y="83859"/>
                    <a:pt x="23728" y="98766"/>
                  </a:cubicBezTo>
                  <a:lnTo>
                    <a:pt x="23728" y="180600"/>
                  </a:lnTo>
                  <a:cubicBezTo>
                    <a:pt x="23728" y="194290"/>
                    <a:pt x="20393" y="194290"/>
                    <a:pt x="77" y="194290"/>
                  </a:cubicBezTo>
                  <a:lnTo>
                    <a:pt x="77" y="203720"/>
                  </a:lnTo>
                  <a:cubicBezTo>
                    <a:pt x="9780" y="203416"/>
                    <a:pt x="26154" y="202808"/>
                    <a:pt x="33432" y="202808"/>
                  </a:cubicBezTo>
                  <a:cubicBezTo>
                    <a:pt x="44045" y="202808"/>
                    <a:pt x="54658" y="203416"/>
                    <a:pt x="64967" y="203720"/>
                  </a:cubicBezTo>
                  <a:lnTo>
                    <a:pt x="64967" y="194290"/>
                  </a:lnTo>
                  <a:cubicBezTo>
                    <a:pt x="44954" y="194290"/>
                    <a:pt x="43741" y="192769"/>
                    <a:pt x="43741" y="180904"/>
                  </a:cubicBezTo>
                  <a:lnTo>
                    <a:pt x="43741" y="69257"/>
                  </a:lnTo>
                  <a:close/>
                  <a:moveTo>
                    <a:pt x="44954" y="16324"/>
                  </a:moveTo>
                  <a:cubicBezTo>
                    <a:pt x="44954" y="6589"/>
                    <a:pt x="37374" y="200"/>
                    <a:pt x="28883" y="200"/>
                  </a:cubicBezTo>
                  <a:cubicBezTo>
                    <a:pt x="19483" y="200"/>
                    <a:pt x="12812" y="8414"/>
                    <a:pt x="12812" y="16324"/>
                  </a:cubicBezTo>
                  <a:cubicBezTo>
                    <a:pt x="12812" y="24537"/>
                    <a:pt x="19483" y="32447"/>
                    <a:pt x="28883" y="32447"/>
                  </a:cubicBezTo>
                  <a:cubicBezTo>
                    <a:pt x="37374" y="32447"/>
                    <a:pt x="44954" y="26058"/>
                    <a:pt x="44954" y="1632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15" name="Freeform: Shape 11614">
              <a:extLst>
                <a:ext uri="{FF2B5EF4-FFF2-40B4-BE49-F238E27FC236}">
                  <a16:creationId xmlns:a16="http://schemas.microsoft.com/office/drawing/2014/main" id="{35335027-52B7-AF67-4CCD-B1D5B90F5CE9}"/>
                </a:ext>
              </a:extLst>
            </p:cNvPr>
            <p:cNvSpPr/>
            <p:nvPr>
              <p:custDataLst>
                <p:tags r:id="rId171"/>
              </p:custDataLst>
            </p:nvPr>
          </p:nvSpPr>
          <p:spPr>
            <a:xfrm>
              <a:off x="3209552" y="7486062"/>
              <a:ext cx="149491" cy="214472"/>
            </a:xfrm>
            <a:custGeom>
              <a:avLst/>
              <a:gdLst>
                <a:gd name="connsiteX0" fmla="*/ 104996 w 149491"/>
                <a:gd name="connsiteY0" fmla="*/ 194594 h 214472"/>
                <a:gd name="connsiteX1" fmla="*/ 104996 w 149491"/>
                <a:gd name="connsiteY1" fmla="*/ 214672 h 214472"/>
                <a:gd name="connsiteX2" fmla="*/ 149571 w 149491"/>
                <a:gd name="connsiteY2" fmla="*/ 211326 h 214472"/>
                <a:gd name="connsiteX3" fmla="*/ 149571 w 149491"/>
                <a:gd name="connsiteY3" fmla="*/ 201895 h 214472"/>
                <a:gd name="connsiteX4" fmla="*/ 125919 w 149491"/>
                <a:gd name="connsiteY4" fmla="*/ 184859 h 214472"/>
                <a:gd name="connsiteX5" fmla="*/ 125919 w 149491"/>
                <a:gd name="connsiteY5" fmla="*/ 200 h 214472"/>
                <a:gd name="connsiteX6" fmla="*/ 82254 w 149491"/>
                <a:gd name="connsiteY6" fmla="*/ 3546 h 214472"/>
                <a:gd name="connsiteX7" fmla="*/ 82254 w 149491"/>
                <a:gd name="connsiteY7" fmla="*/ 12977 h 214472"/>
                <a:gd name="connsiteX8" fmla="*/ 105906 w 149491"/>
                <a:gd name="connsiteY8" fmla="*/ 30013 h 214472"/>
                <a:gd name="connsiteX9" fmla="*/ 105906 w 149491"/>
                <a:gd name="connsiteY9" fmla="*/ 95724 h 214472"/>
                <a:gd name="connsiteX10" fmla="*/ 67699 w 149491"/>
                <a:gd name="connsiteY10" fmla="*/ 76862 h 214472"/>
                <a:gd name="connsiteX11" fmla="*/ 79 w 149491"/>
                <a:gd name="connsiteY11" fmla="*/ 145919 h 214472"/>
                <a:gd name="connsiteX12" fmla="*/ 64364 w 149491"/>
                <a:gd name="connsiteY12" fmla="*/ 214672 h 214472"/>
                <a:gd name="connsiteX13" fmla="*/ 104996 w 149491"/>
                <a:gd name="connsiteY13" fmla="*/ 194594 h 214472"/>
                <a:gd name="connsiteX14" fmla="*/ 104996 w 149491"/>
                <a:gd name="connsiteY14" fmla="*/ 113064 h 214472"/>
                <a:gd name="connsiteX15" fmla="*/ 104996 w 149491"/>
                <a:gd name="connsiteY15" fmla="*/ 175428 h 214472"/>
                <a:gd name="connsiteX16" fmla="*/ 101661 w 149491"/>
                <a:gd name="connsiteY16" fmla="*/ 186684 h 214472"/>
                <a:gd name="connsiteX17" fmla="*/ 65880 w 149491"/>
                <a:gd name="connsiteY17" fmla="*/ 207979 h 214472"/>
                <a:gd name="connsiteX18" fmla="*/ 34041 w 149491"/>
                <a:gd name="connsiteY18" fmla="*/ 188510 h 214472"/>
                <a:gd name="connsiteX19" fmla="*/ 25247 w 149491"/>
                <a:gd name="connsiteY19" fmla="*/ 146224 h 214472"/>
                <a:gd name="connsiteX20" fmla="*/ 34647 w 149491"/>
                <a:gd name="connsiteY20" fmla="*/ 103025 h 214472"/>
                <a:gd name="connsiteX21" fmla="*/ 68912 w 149491"/>
                <a:gd name="connsiteY21" fmla="*/ 83555 h 214472"/>
                <a:gd name="connsiteX22" fmla="*/ 101661 w 149491"/>
                <a:gd name="connsiteY22" fmla="*/ 101808 h 214472"/>
                <a:gd name="connsiteX23" fmla="*/ 104996 w 149491"/>
                <a:gd name="connsiteY23" fmla="*/ 113064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4996" y="194594"/>
                  </a:moveTo>
                  <a:lnTo>
                    <a:pt x="104996" y="214672"/>
                  </a:lnTo>
                  <a:lnTo>
                    <a:pt x="149571" y="211326"/>
                  </a:lnTo>
                  <a:lnTo>
                    <a:pt x="149571" y="201895"/>
                  </a:lnTo>
                  <a:cubicBezTo>
                    <a:pt x="128345" y="201895"/>
                    <a:pt x="125919" y="199766"/>
                    <a:pt x="125919" y="184859"/>
                  </a:cubicBezTo>
                  <a:lnTo>
                    <a:pt x="125919" y="200"/>
                  </a:lnTo>
                  <a:lnTo>
                    <a:pt x="82254" y="3546"/>
                  </a:lnTo>
                  <a:lnTo>
                    <a:pt x="82254" y="12977"/>
                  </a:lnTo>
                  <a:cubicBezTo>
                    <a:pt x="103480" y="12977"/>
                    <a:pt x="105906" y="15107"/>
                    <a:pt x="105906" y="30013"/>
                  </a:cubicBezTo>
                  <a:lnTo>
                    <a:pt x="105906" y="95724"/>
                  </a:lnTo>
                  <a:cubicBezTo>
                    <a:pt x="97112" y="84772"/>
                    <a:pt x="84073" y="76862"/>
                    <a:pt x="67699" y="76862"/>
                  </a:cubicBezTo>
                  <a:cubicBezTo>
                    <a:pt x="31918" y="76862"/>
                    <a:pt x="79" y="106676"/>
                    <a:pt x="79" y="145919"/>
                  </a:cubicBezTo>
                  <a:cubicBezTo>
                    <a:pt x="79" y="184555"/>
                    <a:pt x="29796" y="214672"/>
                    <a:pt x="64364" y="214672"/>
                  </a:cubicBezTo>
                  <a:cubicBezTo>
                    <a:pt x="83770" y="214672"/>
                    <a:pt x="97415" y="204329"/>
                    <a:pt x="104996" y="194594"/>
                  </a:cubicBezTo>
                  <a:close/>
                  <a:moveTo>
                    <a:pt x="104996" y="113064"/>
                  </a:moveTo>
                  <a:lnTo>
                    <a:pt x="104996" y="175428"/>
                  </a:lnTo>
                  <a:cubicBezTo>
                    <a:pt x="104996" y="180904"/>
                    <a:pt x="104996" y="181513"/>
                    <a:pt x="101661" y="186684"/>
                  </a:cubicBezTo>
                  <a:cubicBezTo>
                    <a:pt x="92564" y="201287"/>
                    <a:pt x="78919" y="207979"/>
                    <a:pt x="65880" y="207979"/>
                  </a:cubicBezTo>
                  <a:cubicBezTo>
                    <a:pt x="52235" y="207979"/>
                    <a:pt x="41318" y="200070"/>
                    <a:pt x="34041" y="188510"/>
                  </a:cubicBezTo>
                  <a:cubicBezTo>
                    <a:pt x="26157" y="176037"/>
                    <a:pt x="25247" y="158696"/>
                    <a:pt x="25247" y="146224"/>
                  </a:cubicBezTo>
                  <a:cubicBezTo>
                    <a:pt x="25247" y="134968"/>
                    <a:pt x="25854" y="116715"/>
                    <a:pt x="34647" y="103025"/>
                  </a:cubicBezTo>
                  <a:cubicBezTo>
                    <a:pt x="41015" y="93594"/>
                    <a:pt x="52538" y="83555"/>
                    <a:pt x="68912" y="83555"/>
                  </a:cubicBezTo>
                  <a:cubicBezTo>
                    <a:pt x="79525" y="83555"/>
                    <a:pt x="92261" y="88118"/>
                    <a:pt x="101661" y="101808"/>
                  </a:cubicBezTo>
                  <a:cubicBezTo>
                    <a:pt x="104996" y="106980"/>
                    <a:pt x="104996" y="107588"/>
                    <a:pt x="104996" y="1130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16" name="Freeform: Shape 11615">
              <a:extLst>
                <a:ext uri="{FF2B5EF4-FFF2-40B4-BE49-F238E27FC236}">
                  <a16:creationId xmlns:a16="http://schemas.microsoft.com/office/drawing/2014/main" id="{36E6EFDD-339D-70EA-A76B-896A359E71BD}"/>
                </a:ext>
              </a:extLst>
            </p:cNvPr>
            <p:cNvSpPr/>
            <p:nvPr>
              <p:custDataLst>
                <p:tags r:id="rId172"/>
              </p:custDataLst>
            </p:nvPr>
          </p:nvSpPr>
          <p:spPr>
            <a:xfrm>
              <a:off x="3379165" y="7430180"/>
              <a:ext cx="97639" cy="145658"/>
            </a:xfrm>
            <a:custGeom>
              <a:avLst/>
              <a:gdLst>
                <a:gd name="connsiteX0" fmla="*/ 46570 w 97639"/>
                <a:gd name="connsiteY0" fmla="*/ 70470 h 145658"/>
                <a:gd name="connsiteX1" fmla="*/ 75012 w 97639"/>
                <a:gd name="connsiteY1" fmla="*/ 104755 h 145658"/>
                <a:gd name="connsiteX2" fmla="*/ 47419 w 97639"/>
                <a:gd name="connsiteY2" fmla="*/ 139040 h 145658"/>
                <a:gd name="connsiteX3" fmla="*/ 11335 w 97639"/>
                <a:gd name="connsiteY3" fmla="*/ 124133 h 145658"/>
                <a:gd name="connsiteX4" fmla="*/ 23646 w 97639"/>
                <a:gd name="connsiteY4" fmla="*/ 112208 h 145658"/>
                <a:gd name="connsiteX5" fmla="*/ 11971 w 97639"/>
                <a:gd name="connsiteY5" fmla="*/ 100496 h 145658"/>
                <a:gd name="connsiteX6" fmla="*/ 85 w 97639"/>
                <a:gd name="connsiteY6" fmla="*/ 112847 h 145658"/>
                <a:gd name="connsiteX7" fmla="*/ 47843 w 97639"/>
                <a:gd name="connsiteY7" fmla="*/ 145854 h 145658"/>
                <a:gd name="connsiteX8" fmla="*/ 97724 w 97639"/>
                <a:gd name="connsiteY8" fmla="*/ 104755 h 145658"/>
                <a:gd name="connsiteX9" fmla="*/ 60791 w 97639"/>
                <a:gd name="connsiteY9" fmla="*/ 66637 h 145658"/>
                <a:gd name="connsiteX10" fmla="*/ 91144 w 97639"/>
                <a:gd name="connsiteY10" fmla="*/ 29583 h 145658"/>
                <a:gd name="connsiteX11" fmla="*/ 48268 w 97639"/>
                <a:gd name="connsiteY11" fmla="*/ 196 h 145658"/>
                <a:gd name="connsiteX12" fmla="*/ 6665 w 97639"/>
                <a:gd name="connsiteY12" fmla="*/ 28731 h 145658"/>
                <a:gd name="connsiteX13" fmla="*/ 17702 w 97639"/>
                <a:gd name="connsiteY13" fmla="*/ 40018 h 145658"/>
                <a:gd name="connsiteX14" fmla="*/ 28528 w 97639"/>
                <a:gd name="connsiteY14" fmla="*/ 29157 h 145658"/>
                <a:gd name="connsiteX15" fmla="*/ 17702 w 97639"/>
                <a:gd name="connsiteY15" fmla="*/ 18084 h 145658"/>
                <a:gd name="connsiteX16" fmla="*/ 47631 w 97639"/>
                <a:gd name="connsiteY16" fmla="*/ 6372 h 145658"/>
                <a:gd name="connsiteX17" fmla="*/ 70555 w 97639"/>
                <a:gd name="connsiteY17" fmla="*/ 29583 h 145658"/>
                <a:gd name="connsiteX18" fmla="*/ 62065 w 97639"/>
                <a:gd name="connsiteY18" fmla="*/ 54924 h 145658"/>
                <a:gd name="connsiteX19" fmla="*/ 38504 w 97639"/>
                <a:gd name="connsiteY19" fmla="*/ 64081 h 145658"/>
                <a:gd name="connsiteX20" fmla="*/ 31712 w 97639"/>
                <a:gd name="connsiteY20" fmla="*/ 64720 h 145658"/>
                <a:gd name="connsiteX21" fmla="*/ 29589 w 97639"/>
                <a:gd name="connsiteY21" fmla="*/ 67488 h 145658"/>
                <a:gd name="connsiteX22" fmla="*/ 35108 w 97639"/>
                <a:gd name="connsiteY22" fmla="*/ 70470 h 145658"/>
                <a:gd name="connsiteX23" fmla="*/ 46570 w 97639"/>
                <a:gd name="connsiteY23" fmla="*/ 70470 h 14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639" h="145658">
                  <a:moveTo>
                    <a:pt x="46570" y="70470"/>
                  </a:moveTo>
                  <a:cubicBezTo>
                    <a:pt x="63126" y="70470"/>
                    <a:pt x="75012" y="81969"/>
                    <a:pt x="75012" y="104755"/>
                  </a:cubicBezTo>
                  <a:cubicBezTo>
                    <a:pt x="75012" y="131161"/>
                    <a:pt x="59730" y="139040"/>
                    <a:pt x="47419" y="139040"/>
                  </a:cubicBezTo>
                  <a:cubicBezTo>
                    <a:pt x="38928" y="139040"/>
                    <a:pt x="20250" y="136698"/>
                    <a:pt x="11335" y="124133"/>
                  </a:cubicBezTo>
                  <a:cubicBezTo>
                    <a:pt x="21311" y="123708"/>
                    <a:pt x="23646" y="116680"/>
                    <a:pt x="23646" y="112208"/>
                  </a:cubicBezTo>
                  <a:cubicBezTo>
                    <a:pt x="23646" y="105394"/>
                    <a:pt x="18551" y="100496"/>
                    <a:pt x="11971" y="100496"/>
                  </a:cubicBezTo>
                  <a:cubicBezTo>
                    <a:pt x="6028" y="100496"/>
                    <a:pt x="85" y="104116"/>
                    <a:pt x="85" y="112847"/>
                  </a:cubicBezTo>
                  <a:cubicBezTo>
                    <a:pt x="85" y="132864"/>
                    <a:pt x="22160" y="145854"/>
                    <a:pt x="47843" y="145854"/>
                  </a:cubicBezTo>
                  <a:cubicBezTo>
                    <a:pt x="77347" y="145854"/>
                    <a:pt x="97724" y="126050"/>
                    <a:pt x="97724" y="104755"/>
                  </a:cubicBezTo>
                  <a:cubicBezTo>
                    <a:pt x="97724" y="88145"/>
                    <a:pt x="84140" y="71535"/>
                    <a:pt x="60791" y="66637"/>
                  </a:cubicBezTo>
                  <a:cubicBezTo>
                    <a:pt x="83078" y="58545"/>
                    <a:pt x="91144" y="42573"/>
                    <a:pt x="91144" y="29583"/>
                  </a:cubicBezTo>
                  <a:cubicBezTo>
                    <a:pt x="91144" y="12760"/>
                    <a:pt x="71829" y="196"/>
                    <a:pt x="48268" y="196"/>
                  </a:cubicBezTo>
                  <a:cubicBezTo>
                    <a:pt x="24707" y="196"/>
                    <a:pt x="6665" y="11695"/>
                    <a:pt x="6665" y="28731"/>
                  </a:cubicBezTo>
                  <a:cubicBezTo>
                    <a:pt x="6665" y="35972"/>
                    <a:pt x="11335" y="40018"/>
                    <a:pt x="17702" y="40018"/>
                  </a:cubicBezTo>
                  <a:cubicBezTo>
                    <a:pt x="24282" y="40018"/>
                    <a:pt x="28528" y="35120"/>
                    <a:pt x="28528" y="29157"/>
                  </a:cubicBezTo>
                  <a:cubicBezTo>
                    <a:pt x="28528" y="22982"/>
                    <a:pt x="24282" y="18510"/>
                    <a:pt x="17702" y="18084"/>
                  </a:cubicBezTo>
                  <a:cubicBezTo>
                    <a:pt x="25131" y="8714"/>
                    <a:pt x="39777" y="6372"/>
                    <a:pt x="47631" y="6372"/>
                  </a:cubicBezTo>
                  <a:cubicBezTo>
                    <a:pt x="57183" y="6372"/>
                    <a:pt x="70555" y="11056"/>
                    <a:pt x="70555" y="29583"/>
                  </a:cubicBezTo>
                  <a:cubicBezTo>
                    <a:pt x="70555" y="38527"/>
                    <a:pt x="67583" y="48323"/>
                    <a:pt x="62065" y="54924"/>
                  </a:cubicBezTo>
                  <a:cubicBezTo>
                    <a:pt x="55060" y="63017"/>
                    <a:pt x="49117" y="63442"/>
                    <a:pt x="38504" y="64081"/>
                  </a:cubicBezTo>
                  <a:cubicBezTo>
                    <a:pt x="33197" y="64507"/>
                    <a:pt x="32773" y="64507"/>
                    <a:pt x="31712" y="64720"/>
                  </a:cubicBezTo>
                  <a:cubicBezTo>
                    <a:pt x="31287" y="64720"/>
                    <a:pt x="29589" y="65146"/>
                    <a:pt x="29589" y="67488"/>
                  </a:cubicBezTo>
                  <a:cubicBezTo>
                    <a:pt x="29589" y="70470"/>
                    <a:pt x="31499" y="70470"/>
                    <a:pt x="35108" y="70470"/>
                  </a:cubicBezTo>
                  <a:lnTo>
                    <a:pt x="46570" y="7047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17" name="Freeform: Shape 11616">
              <a:extLst>
                <a:ext uri="{FF2B5EF4-FFF2-40B4-BE49-F238E27FC236}">
                  <a16:creationId xmlns:a16="http://schemas.microsoft.com/office/drawing/2014/main" id="{2913F7BB-97C8-A064-5213-CED9371B4808}"/>
                </a:ext>
              </a:extLst>
            </p:cNvPr>
            <p:cNvSpPr/>
            <p:nvPr>
              <p:custDataLst>
                <p:tags r:id="rId173"/>
              </p:custDataLst>
            </p:nvPr>
          </p:nvSpPr>
          <p:spPr>
            <a:xfrm>
              <a:off x="3529812" y="7566071"/>
              <a:ext cx="32142" cy="131116"/>
            </a:xfrm>
            <a:custGeom>
              <a:avLst/>
              <a:gdLst>
                <a:gd name="connsiteX0" fmla="*/ 32231 w 32142"/>
                <a:gd name="connsiteY0" fmla="*/ 16324 h 131116"/>
                <a:gd name="connsiteX1" fmla="*/ 16160 w 32142"/>
                <a:gd name="connsiteY1" fmla="*/ 200 h 131116"/>
                <a:gd name="connsiteX2" fmla="*/ 89 w 32142"/>
                <a:gd name="connsiteY2" fmla="*/ 16324 h 131116"/>
                <a:gd name="connsiteX3" fmla="*/ 16160 w 32142"/>
                <a:gd name="connsiteY3" fmla="*/ 32447 h 131116"/>
                <a:gd name="connsiteX4" fmla="*/ 32231 w 32142"/>
                <a:gd name="connsiteY4" fmla="*/ 16324 h 131116"/>
                <a:gd name="connsiteX5" fmla="*/ 32231 w 32142"/>
                <a:gd name="connsiteY5" fmla="*/ 115194 h 131116"/>
                <a:gd name="connsiteX6" fmla="*/ 16160 w 32142"/>
                <a:gd name="connsiteY6" fmla="*/ 99070 h 131116"/>
                <a:gd name="connsiteX7" fmla="*/ 89 w 32142"/>
                <a:gd name="connsiteY7" fmla="*/ 115194 h 131116"/>
                <a:gd name="connsiteX8" fmla="*/ 16160 w 32142"/>
                <a:gd name="connsiteY8" fmla="*/ 131317 h 131116"/>
                <a:gd name="connsiteX9" fmla="*/ 32231 w 32142"/>
                <a:gd name="connsiteY9" fmla="*/ 115194 h 13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42" h="131116">
                  <a:moveTo>
                    <a:pt x="32231" y="16324"/>
                  </a:moveTo>
                  <a:cubicBezTo>
                    <a:pt x="32231" y="7501"/>
                    <a:pt x="24954" y="200"/>
                    <a:pt x="16160" y="200"/>
                  </a:cubicBezTo>
                  <a:cubicBezTo>
                    <a:pt x="7367" y="200"/>
                    <a:pt x="89" y="7501"/>
                    <a:pt x="89" y="16324"/>
                  </a:cubicBezTo>
                  <a:cubicBezTo>
                    <a:pt x="89" y="25146"/>
                    <a:pt x="7367" y="32447"/>
                    <a:pt x="16160" y="32447"/>
                  </a:cubicBezTo>
                  <a:cubicBezTo>
                    <a:pt x="24954" y="32447"/>
                    <a:pt x="32231" y="25146"/>
                    <a:pt x="32231" y="16324"/>
                  </a:cubicBezTo>
                  <a:close/>
                  <a:moveTo>
                    <a:pt x="32231" y="115194"/>
                  </a:moveTo>
                  <a:cubicBezTo>
                    <a:pt x="32231" y="106371"/>
                    <a:pt x="24954" y="99070"/>
                    <a:pt x="16160" y="99070"/>
                  </a:cubicBezTo>
                  <a:cubicBezTo>
                    <a:pt x="7367" y="99070"/>
                    <a:pt x="89" y="106371"/>
                    <a:pt x="89" y="115194"/>
                  </a:cubicBezTo>
                  <a:cubicBezTo>
                    <a:pt x="89" y="124016"/>
                    <a:pt x="7367" y="131317"/>
                    <a:pt x="16160" y="131317"/>
                  </a:cubicBezTo>
                  <a:cubicBezTo>
                    <a:pt x="24954" y="131317"/>
                    <a:pt x="32231" y="124016"/>
                    <a:pt x="32231" y="11519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18" name="Freeform: Shape 11617">
              <a:extLst>
                <a:ext uri="{FF2B5EF4-FFF2-40B4-BE49-F238E27FC236}">
                  <a16:creationId xmlns:a16="http://schemas.microsoft.com/office/drawing/2014/main" id="{AD0C2957-721B-7FB3-9EA9-FB6CFC297FB8}"/>
                </a:ext>
              </a:extLst>
            </p:cNvPr>
            <p:cNvSpPr/>
            <p:nvPr>
              <p:custDataLst>
                <p:tags r:id="rId174"/>
              </p:custDataLst>
            </p:nvPr>
          </p:nvSpPr>
          <p:spPr>
            <a:xfrm>
              <a:off x="3836341" y="7256071"/>
              <a:ext cx="149188" cy="729813"/>
            </a:xfrm>
            <a:custGeom>
              <a:avLst/>
              <a:gdLst>
                <a:gd name="connsiteX0" fmla="*/ 149286 w 149188"/>
                <a:gd name="connsiteY0" fmla="*/ 726957 h 729813"/>
                <a:gd name="connsiteX1" fmla="*/ 148073 w 149188"/>
                <a:gd name="connsiteY1" fmla="*/ 724219 h 729813"/>
                <a:gd name="connsiteX2" fmla="*/ 96221 w 149188"/>
                <a:gd name="connsiteY2" fmla="*/ 659726 h 729813"/>
                <a:gd name="connsiteX3" fmla="*/ 25266 w 149188"/>
                <a:gd name="connsiteY3" fmla="*/ 365245 h 729813"/>
                <a:gd name="connsiteX4" fmla="*/ 86215 w 149188"/>
                <a:gd name="connsiteY4" fmla="*/ 87192 h 729813"/>
                <a:gd name="connsiteX5" fmla="*/ 148377 w 149188"/>
                <a:gd name="connsiteY5" fmla="*/ 5662 h 729813"/>
                <a:gd name="connsiteX6" fmla="*/ 149286 w 149188"/>
                <a:gd name="connsiteY6" fmla="*/ 3228 h 729813"/>
                <a:gd name="connsiteX7" fmla="*/ 142919 w 149188"/>
                <a:gd name="connsiteY7" fmla="*/ 186 h 729813"/>
                <a:gd name="connsiteX8" fmla="*/ 133518 w 149188"/>
                <a:gd name="connsiteY8" fmla="*/ 4749 h 729813"/>
                <a:gd name="connsiteX9" fmla="*/ 98 w 149188"/>
                <a:gd name="connsiteY9" fmla="*/ 364941 h 729813"/>
                <a:gd name="connsiteX10" fmla="*/ 104409 w 149188"/>
                <a:gd name="connsiteY10" fmla="*/ 695927 h 729813"/>
                <a:gd name="connsiteX11" fmla="*/ 134428 w 149188"/>
                <a:gd name="connsiteY11" fmla="*/ 726349 h 729813"/>
                <a:gd name="connsiteX12" fmla="*/ 142919 w 149188"/>
                <a:gd name="connsiteY12" fmla="*/ 729999 h 729813"/>
                <a:gd name="connsiteX13" fmla="*/ 149286 w 149188"/>
                <a:gd name="connsiteY13" fmla="*/ 726957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286" y="726957"/>
                  </a:moveTo>
                  <a:cubicBezTo>
                    <a:pt x="149286" y="725740"/>
                    <a:pt x="148680" y="725132"/>
                    <a:pt x="148073" y="724219"/>
                  </a:cubicBezTo>
                  <a:cubicBezTo>
                    <a:pt x="136854" y="712963"/>
                    <a:pt x="116538" y="692581"/>
                    <a:pt x="96221" y="659726"/>
                  </a:cubicBezTo>
                  <a:cubicBezTo>
                    <a:pt x="47402" y="581238"/>
                    <a:pt x="25266" y="482368"/>
                    <a:pt x="25266" y="365245"/>
                  </a:cubicBezTo>
                  <a:cubicBezTo>
                    <a:pt x="25266" y="283411"/>
                    <a:pt x="36182" y="177848"/>
                    <a:pt x="86215" y="87192"/>
                  </a:cubicBezTo>
                  <a:cubicBezTo>
                    <a:pt x="110170" y="43993"/>
                    <a:pt x="135035" y="19047"/>
                    <a:pt x="148377" y="5662"/>
                  </a:cubicBezTo>
                  <a:cubicBezTo>
                    <a:pt x="149286" y="4749"/>
                    <a:pt x="149286" y="4141"/>
                    <a:pt x="149286" y="3228"/>
                  </a:cubicBezTo>
                  <a:cubicBezTo>
                    <a:pt x="149286" y="186"/>
                    <a:pt x="147164" y="186"/>
                    <a:pt x="142919" y="186"/>
                  </a:cubicBezTo>
                  <a:cubicBezTo>
                    <a:pt x="138673" y="186"/>
                    <a:pt x="138067" y="186"/>
                    <a:pt x="133518" y="4749"/>
                  </a:cubicBezTo>
                  <a:cubicBezTo>
                    <a:pt x="31937" y="97535"/>
                    <a:pt x="98" y="236866"/>
                    <a:pt x="98" y="364941"/>
                  </a:cubicBezTo>
                  <a:cubicBezTo>
                    <a:pt x="98" y="484497"/>
                    <a:pt x="27389" y="604967"/>
                    <a:pt x="104409" y="695927"/>
                  </a:cubicBezTo>
                  <a:cubicBezTo>
                    <a:pt x="110473" y="702924"/>
                    <a:pt x="121996" y="715397"/>
                    <a:pt x="134428" y="726349"/>
                  </a:cubicBezTo>
                  <a:cubicBezTo>
                    <a:pt x="138067" y="729999"/>
                    <a:pt x="138673" y="729999"/>
                    <a:pt x="142919" y="729999"/>
                  </a:cubicBezTo>
                  <a:cubicBezTo>
                    <a:pt x="147164" y="729999"/>
                    <a:pt x="149286" y="729999"/>
                    <a:pt x="149286" y="7269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19" name="Freeform: Shape 11618">
              <a:extLst>
                <a:ext uri="{FF2B5EF4-FFF2-40B4-BE49-F238E27FC236}">
                  <a16:creationId xmlns:a16="http://schemas.microsoft.com/office/drawing/2014/main" id="{09735C3C-6916-0ADC-21CA-804966E5BDDA}"/>
                </a:ext>
              </a:extLst>
            </p:cNvPr>
            <p:cNvSpPr/>
            <p:nvPr>
              <p:custDataLst>
                <p:tags r:id="rId175"/>
              </p:custDataLst>
            </p:nvPr>
          </p:nvSpPr>
          <p:spPr>
            <a:xfrm>
              <a:off x="4043177" y="7280258"/>
              <a:ext cx="149491" cy="214472"/>
            </a:xfrm>
            <a:custGeom>
              <a:avLst/>
              <a:gdLst>
                <a:gd name="connsiteX0" fmla="*/ 105024 w 149491"/>
                <a:gd name="connsiteY0" fmla="*/ 194587 h 214472"/>
                <a:gd name="connsiteX1" fmla="*/ 105024 w 149491"/>
                <a:gd name="connsiteY1" fmla="*/ 214665 h 214472"/>
                <a:gd name="connsiteX2" fmla="*/ 149598 w 149491"/>
                <a:gd name="connsiteY2" fmla="*/ 211319 h 214472"/>
                <a:gd name="connsiteX3" fmla="*/ 149598 w 149491"/>
                <a:gd name="connsiteY3" fmla="*/ 201888 h 214472"/>
                <a:gd name="connsiteX4" fmla="*/ 125946 w 149491"/>
                <a:gd name="connsiteY4" fmla="*/ 184852 h 214472"/>
                <a:gd name="connsiteX5" fmla="*/ 125946 w 149491"/>
                <a:gd name="connsiteY5" fmla="*/ 193 h 214472"/>
                <a:gd name="connsiteX6" fmla="*/ 82281 w 149491"/>
                <a:gd name="connsiteY6" fmla="*/ 3540 h 214472"/>
                <a:gd name="connsiteX7" fmla="*/ 82281 w 149491"/>
                <a:gd name="connsiteY7" fmla="*/ 12970 h 214472"/>
                <a:gd name="connsiteX8" fmla="*/ 105933 w 149491"/>
                <a:gd name="connsiteY8" fmla="*/ 30006 h 214472"/>
                <a:gd name="connsiteX9" fmla="*/ 105933 w 149491"/>
                <a:gd name="connsiteY9" fmla="*/ 95717 h 214472"/>
                <a:gd name="connsiteX10" fmla="*/ 67727 w 149491"/>
                <a:gd name="connsiteY10" fmla="*/ 76856 h 214472"/>
                <a:gd name="connsiteX11" fmla="*/ 107 w 149491"/>
                <a:gd name="connsiteY11" fmla="*/ 145913 h 214472"/>
                <a:gd name="connsiteX12" fmla="*/ 64391 w 149491"/>
                <a:gd name="connsiteY12" fmla="*/ 214665 h 214472"/>
                <a:gd name="connsiteX13" fmla="*/ 105024 w 149491"/>
                <a:gd name="connsiteY13" fmla="*/ 194587 h 214472"/>
                <a:gd name="connsiteX14" fmla="*/ 105024 w 149491"/>
                <a:gd name="connsiteY14" fmla="*/ 113057 h 214472"/>
                <a:gd name="connsiteX15" fmla="*/ 105024 w 149491"/>
                <a:gd name="connsiteY15" fmla="*/ 175422 h 214472"/>
                <a:gd name="connsiteX16" fmla="*/ 101688 w 149491"/>
                <a:gd name="connsiteY16" fmla="*/ 186678 h 214472"/>
                <a:gd name="connsiteX17" fmla="*/ 65907 w 149491"/>
                <a:gd name="connsiteY17" fmla="*/ 207973 h 214472"/>
                <a:gd name="connsiteX18" fmla="*/ 34068 w 149491"/>
                <a:gd name="connsiteY18" fmla="*/ 188503 h 214472"/>
                <a:gd name="connsiteX19" fmla="*/ 25275 w 149491"/>
                <a:gd name="connsiteY19" fmla="*/ 146217 h 214472"/>
                <a:gd name="connsiteX20" fmla="*/ 34675 w 149491"/>
                <a:gd name="connsiteY20" fmla="*/ 103018 h 214472"/>
                <a:gd name="connsiteX21" fmla="*/ 68939 w 149491"/>
                <a:gd name="connsiteY21" fmla="*/ 83548 h 214472"/>
                <a:gd name="connsiteX22" fmla="*/ 101688 w 149491"/>
                <a:gd name="connsiteY22" fmla="*/ 101801 h 214472"/>
                <a:gd name="connsiteX23" fmla="*/ 105024 w 149491"/>
                <a:gd name="connsiteY23" fmla="*/ 11305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24" y="194587"/>
                  </a:moveTo>
                  <a:lnTo>
                    <a:pt x="105024" y="214665"/>
                  </a:lnTo>
                  <a:lnTo>
                    <a:pt x="149598" y="211319"/>
                  </a:lnTo>
                  <a:lnTo>
                    <a:pt x="149598" y="201888"/>
                  </a:lnTo>
                  <a:cubicBezTo>
                    <a:pt x="128372" y="201888"/>
                    <a:pt x="125946" y="199759"/>
                    <a:pt x="125946" y="184852"/>
                  </a:cubicBezTo>
                  <a:lnTo>
                    <a:pt x="125946" y="193"/>
                  </a:lnTo>
                  <a:lnTo>
                    <a:pt x="82281" y="3540"/>
                  </a:lnTo>
                  <a:lnTo>
                    <a:pt x="82281" y="12970"/>
                  </a:lnTo>
                  <a:cubicBezTo>
                    <a:pt x="103507" y="12970"/>
                    <a:pt x="105933" y="15100"/>
                    <a:pt x="105933" y="30006"/>
                  </a:cubicBezTo>
                  <a:lnTo>
                    <a:pt x="105933" y="95717"/>
                  </a:lnTo>
                  <a:cubicBezTo>
                    <a:pt x="97140" y="84765"/>
                    <a:pt x="84101" y="76856"/>
                    <a:pt x="67727" y="76856"/>
                  </a:cubicBezTo>
                  <a:cubicBezTo>
                    <a:pt x="31946" y="76856"/>
                    <a:pt x="107" y="106669"/>
                    <a:pt x="107" y="145913"/>
                  </a:cubicBezTo>
                  <a:cubicBezTo>
                    <a:pt x="107" y="184548"/>
                    <a:pt x="29823" y="214665"/>
                    <a:pt x="64391" y="214665"/>
                  </a:cubicBezTo>
                  <a:cubicBezTo>
                    <a:pt x="83798" y="214665"/>
                    <a:pt x="97443" y="204322"/>
                    <a:pt x="105024" y="194587"/>
                  </a:cubicBezTo>
                  <a:close/>
                  <a:moveTo>
                    <a:pt x="105024" y="113057"/>
                  </a:moveTo>
                  <a:lnTo>
                    <a:pt x="105024" y="175422"/>
                  </a:lnTo>
                  <a:cubicBezTo>
                    <a:pt x="105024" y="180897"/>
                    <a:pt x="105024" y="181506"/>
                    <a:pt x="101688" y="186678"/>
                  </a:cubicBezTo>
                  <a:cubicBezTo>
                    <a:pt x="92591" y="201280"/>
                    <a:pt x="78946" y="207973"/>
                    <a:pt x="65907" y="207973"/>
                  </a:cubicBezTo>
                  <a:cubicBezTo>
                    <a:pt x="52262" y="207973"/>
                    <a:pt x="41346" y="200063"/>
                    <a:pt x="34068" y="188503"/>
                  </a:cubicBezTo>
                  <a:cubicBezTo>
                    <a:pt x="26184" y="176030"/>
                    <a:pt x="25275" y="158690"/>
                    <a:pt x="25275" y="146217"/>
                  </a:cubicBezTo>
                  <a:cubicBezTo>
                    <a:pt x="25275" y="134961"/>
                    <a:pt x="25881" y="116708"/>
                    <a:pt x="34675" y="103018"/>
                  </a:cubicBezTo>
                  <a:cubicBezTo>
                    <a:pt x="41042" y="93588"/>
                    <a:pt x="52565" y="83548"/>
                    <a:pt x="68939" y="83548"/>
                  </a:cubicBezTo>
                  <a:cubicBezTo>
                    <a:pt x="79552" y="83548"/>
                    <a:pt x="92288" y="88112"/>
                    <a:pt x="101688" y="101801"/>
                  </a:cubicBezTo>
                  <a:cubicBezTo>
                    <a:pt x="105024" y="106973"/>
                    <a:pt x="105024" y="107581"/>
                    <a:pt x="105024" y="1130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0" name="Freeform: Shape 11619">
              <a:extLst>
                <a:ext uri="{FF2B5EF4-FFF2-40B4-BE49-F238E27FC236}">
                  <a16:creationId xmlns:a16="http://schemas.microsoft.com/office/drawing/2014/main" id="{54DFFC6C-94A9-6F90-7F10-12ED4BB7401E}"/>
                </a:ext>
              </a:extLst>
            </p:cNvPr>
            <p:cNvSpPr/>
            <p:nvPr>
              <p:custDataLst>
                <p:tags r:id="rId176"/>
              </p:custDataLst>
            </p:nvPr>
          </p:nvSpPr>
          <p:spPr>
            <a:xfrm>
              <a:off x="4210121" y="7356920"/>
              <a:ext cx="164349" cy="137809"/>
            </a:xfrm>
            <a:custGeom>
              <a:avLst/>
              <a:gdLst>
                <a:gd name="connsiteX0" fmla="*/ 18003 w 164349"/>
                <a:gd name="connsiteY0" fmla="*/ 116708 h 137809"/>
                <a:gd name="connsiteX1" fmla="*/ 15274 w 164349"/>
                <a:gd name="connsiteY1" fmla="*/ 129789 h 137809"/>
                <a:gd name="connsiteX2" fmla="*/ 24067 w 164349"/>
                <a:gd name="connsiteY2" fmla="*/ 138003 h 137809"/>
                <a:gd name="connsiteX3" fmla="*/ 35287 w 164349"/>
                <a:gd name="connsiteY3" fmla="*/ 129485 h 137809"/>
                <a:gd name="connsiteX4" fmla="*/ 41048 w 164349"/>
                <a:gd name="connsiteY4" fmla="*/ 106973 h 137809"/>
                <a:gd name="connsiteX5" fmla="*/ 47719 w 164349"/>
                <a:gd name="connsiteY5" fmla="*/ 79594 h 137809"/>
                <a:gd name="connsiteX6" fmla="*/ 52874 w 164349"/>
                <a:gd name="connsiteY6" fmla="*/ 59211 h 137809"/>
                <a:gd name="connsiteX7" fmla="*/ 56816 w 164349"/>
                <a:gd name="connsiteY7" fmla="*/ 44000 h 137809"/>
                <a:gd name="connsiteX8" fmla="*/ 106242 w 164349"/>
                <a:gd name="connsiteY8" fmla="*/ 6886 h 137809"/>
                <a:gd name="connsiteX9" fmla="*/ 122616 w 164349"/>
                <a:gd name="connsiteY9" fmla="*/ 28181 h 137809"/>
                <a:gd name="connsiteX10" fmla="*/ 102906 w 164349"/>
                <a:gd name="connsiteY10" fmla="*/ 99063 h 137809"/>
                <a:gd name="connsiteX11" fmla="*/ 99874 w 164349"/>
                <a:gd name="connsiteY11" fmla="*/ 113057 h 137809"/>
                <a:gd name="connsiteX12" fmla="*/ 124739 w 164349"/>
                <a:gd name="connsiteY12" fmla="*/ 138003 h 137809"/>
                <a:gd name="connsiteX13" fmla="*/ 164462 w 164349"/>
                <a:gd name="connsiteY13" fmla="*/ 91154 h 137809"/>
                <a:gd name="connsiteX14" fmla="*/ 160823 w 164349"/>
                <a:gd name="connsiteY14" fmla="*/ 88112 h 137809"/>
                <a:gd name="connsiteX15" fmla="*/ 156275 w 164349"/>
                <a:gd name="connsiteY15" fmla="*/ 93588 h 137809"/>
                <a:gd name="connsiteX16" fmla="*/ 125345 w 164349"/>
                <a:gd name="connsiteY16" fmla="*/ 131310 h 137809"/>
                <a:gd name="connsiteX17" fmla="*/ 118068 w 164349"/>
                <a:gd name="connsiteY17" fmla="*/ 121271 h 137809"/>
                <a:gd name="connsiteX18" fmla="*/ 123526 w 164349"/>
                <a:gd name="connsiteY18" fmla="*/ 99672 h 137809"/>
                <a:gd name="connsiteX19" fmla="*/ 142023 w 164349"/>
                <a:gd name="connsiteY19" fmla="*/ 32744 h 137809"/>
                <a:gd name="connsiteX20" fmla="*/ 107152 w 164349"/>
                <a:gd name="connsiteY20" fmla="*/ 193 h 137809"/>
                <a:gd name="connsiteX21" fmla="*/ 59848 w 164349"/>
                <a:gd name="connsiteY21" fmla="*/ 26660 h 137809"/>
                <a:gd name="connsiteX22" fmla="*/ 31951 w 164349"/>
                <a:gd name="connsiteY22" fmla="*/ 193 h 137809"/>
                <a:gd name="connsiteX23" fmla="*/ 9209 w 164349"/>
                <a:gd name="connsiteY23" fmla="*/ 17534 h 137809"/>
                <a:gd name="connsiteX24" fmla="*/ 112 w 164349"/>
                <a:gd name="connsiteY24" fmla="*/ 47043 h 137809"/>
                <a:gd name="connsiteX25" fmla="*/ 3751 w 164349"/>
                <a:gd name="connsiteY25" fmla="*/ 50085 h 137809"/>
                <a:gd name="connsiteX26" fmla="*/ 8906 w 164349"/>
                <a:gd name="connsiteY26" fmla="*/ 43088 h 137809"/>
                <a:gd name="connsiteX27" fmla="*/ 31041 w 164349"/>
                <a:gd name="connsiteY27" fmla="*/ 6886 h 137809"/>
                <a:gd name="connsiteX28" fmla="*/ 40442 w 164349"/>
                <a:gd name="connsiteY28" fmla="*/ 20880 h 137809"/>
                <a:gd name="connsiteX29" fmla="*/ 35590 w 164349"/>
                <a:gd name="connsiteY29" fmla="*/ 46434 h 137809"/>
                <a:gd name="connsiteX30" fmla="*/ 18003 w 164349"/>
                <a:gd name="connsiteY30" fmla="*/ 116708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49" h="137809">
                  <a:moveTo>
                    <a:pt x="18003" y="116708"/>
                  </a:moveTo>
                  <a:cubicBezTo>
                    <a:pt x="17093" y="121271"/>
                    <a:pt x="15274" y="128268"/>
                    <a:pt x="15274" y="129789"/>
                  </a:cubicBezTo>
                  <a:cubicBezTo>
                    <a:pt x="15274" y="135265"/>
                    <a:pt x="19519" y="138003"/>
                    <a:pt x="24067" y="138003"/>
                  </a:cubicBezTo>
                  <a:cubicBezTo>
                    <a:pt x="27706" y="138003"/>
                    <a:pt x="33164" y="135569"/>
                    <a:pt x="35287" y="129485"/>
                  </a:cubicBezTo>
                  <a:cubicBezTo>
                    <a:pt x="35590" y="128877"/>
                    <a:pt x="39229" y="114578"/>
                    <a:pt x="41048" y="106973"/>
                  </a:cubicBezTo>
                  <a:lnTo>
                    <a:pt x="47719" y="79594"/>
                  </a:lnTo>
                  <a:cubicBezTo>
                    <a:pt x="49538" y="72901"/>
                    <a:pt x="51358" y="66208"/>
                    <a:pt x="52874" y="59211"/>
                  </a:cubicBezTo>
                  <a:cubicBezTo>
                    <a:pt x="54087" y="54040"/>
                    <a:pt x="56513" y="45217"/>
                    <a:pt x="56816" y="44000"/>
                  </a:cubicBezTo>
                  <a:cubicBezTo>
                    <a:pt x="61364" y="34570"/>
                    <a:pt x="77435" y="6886"/>
                    <a:pt x="106242" y="6886"/>
                  </a:cubicBezTo>
                  <a:cubicBezTo>
                    <a:pt x="119887" y="6886"/>
                    <a:pt x="122616" y="18142"/>
                    <a:pt x="122616" y="28181"/>
                  </a:cubicBezTo>
                  <a:cubicBezTo>
                    <a:pt x="122616" y="47043"/>
                    <a:pt x="107758" y="85982"/>
                    <a:pt x="102906" y="99063"/>
                  </a:cubicBezTo>
                  <a:cubicBezTo>
                    <a:pt x="100177" y="106060"/>
                    <a:pt x="99874" y="109711"/>
                    <a:pt x="99874" y="113057"/>
                  </a:cubicBezTo>
                  <a:cubicBezTo>
                    <a:pt x="99874" y="127356"/>
                    <a:pt x="110487" y="138003"/>
                    <a:pt x="124739" y="138003"/>
                  </a:cubicBezTo>
                  <a:cubicBezTo>
                    <a:pt x="153242" y="138003"/>
                    <a:pt x="164462" y="93588"/>
                    <a:pt x="164462" y="91154"/>
                  </a:cubicBezTo>
                  <a:cubicBezTo>
                    <a:pt x="164462" y="88112"/>
                    <a:pt x="161733" y="88112"/>
                    <a:pt x="160823" y="88112"/>
                  </a:cubicBezTo>
                  <a:cubicBezTo>
                    <a:pt x="157791" y="88112"/>
                    <a:pt x="157791" y="89024"/>
                    <a:pt x="156275" y="93588"/>
                  </a:cubicBezTo>
                  <a:cubicBezTo>
                    <a:pt x="150210" y="114274"/>
                    <a:pt x="140203" y="131310"/>
                    <a:pt x="125345" y="131310"/>
                  </a:cubicBezTo>
                  <a:cubicBezTo>
                    <a:pt x="120190" y="131310"/>
                    <a:pt x="118068" y="128268"/>
                    <a:pt x="118068" y="121271"/>
                  </a:cubicBezTo>
                  <a:cubicBezTo>
                    <a:pt x="118068" y="113666"/>
                    <a:pt x="120797" y="106365"/>
                    <a:pt x="123526" y="99672"/>
                  </a:cubicBezTo>
                  <a:cubicBezTo>
                    <a:pt x="129287" y="83548"/>
                    <a:pt x="142023" y="50085"/>
                    <a:pt x="142023" y="32744"/>
                  </a:cubicBezTo>
                  <a:cubicBezTo>
                    <a:pt x="142023" y="12362"/>
                    <a:pt x="128984" y="193"/>
                    <a:pt x="107152" y="193"/>
                  </a:cubicBezTo>
                  <a:cubicBezTo>
                    <a:pt x="79861" y="193"/>
                    <a:pt x="65003" y="19663"/>
                    <a:pt x="59848" y="26660"/>
                  </a:cubicBezTo>
                  <a:cubicBezTo>
                    <a:pt x="58332" y="9624"/>
                    <a:pt x="45900" y="193"/>
                    <a:pt x="31951" y="193"/>
                  </a:cubicBezTo>
                  <a:cubicBezTo>
                    <a:pt x="18003" y="193"/>
                    <a:pt x="12241" y="12058"/>
                    <a:pt x="9209" y="17534"/>
                  </a:cubicBezTo>
                  <a:cubicBezTo>
                    <a:pt x="4357" y="27877"/>
                    <a:pt x="112" y="45826"/>
                    <a:pt x="112" y="47043"/>
                  </a:cubicBezTo>
                  <a:cubicBezTo>
                    <a:pt x="112" y="50085"/>
                    <a:pt x="3145" y="50085"/>
                    <a:pt x="3751" y="50085"/>
                  </a:cubicBezTo>
                  <a:cubicBezTo>
                    <a:pt x="6783" y="50085"/>
                    <a:pt x="7086" y="49780"/>
                    <a:pt x="8906" y="43088"/>
                  </a:cubicBezTo>
                  <a:cubicBezTo>
                    <a:pt x="14061" y="21488"/>
                    <a:pt x="20125" y="6886"/>
                    <a:pt x="31041" y="6886"/>
                  </a:cubicBezTo>
                  <a:cubicBezTo>
                    <a:pt x="37106" y="6886"/>
                    <a:pt x="40442" y="10841"/>
                    <a:pt x="40442" y="20880"/>
                  </a:cubicBezTo>
                  <a:cubicBezTo>
                    <a:pt x="40442" y="27269"/>
                    <a:pt x="39532" y="30615"/>
                    <a:pt x="35590" y="46434"/>
                  </a:cubicBezTo>
                  <a:lnTo>
                    <a:pt x="18003" y="11670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1" name="Freeform: Shape 11620">
              <a:extLst>
                <a:ext uri="{FF2B5EF4-FFF2-40B4-BE49-F238E27FC236}">
                  <a16:creationId xmlns:a16="http://schemas.microsoft.com/office/drawing/2014/main" id="{42F90944-066F-AC20-614D-27A76B94C09A}"/>
                </a:ext>
              </a:extLst>
            </p:cNvPr>
            <p:cNvSpPr/>
            <p:nvPr>
              <p:custDataLst>
                <p:tags r:id="rId177"/>
              </p:custDataLst>
            </p:nvPr>
          </p:nvSpPr>
          <p:spPr>
            <a:xfrm>
              <a:off x="4393736" y="7443104"/>
              <a:ext cx="75988" cy="93911"/>
            </a:xfrm>
            <a:custGeom>
              <a:avLst/>
              <a:gdLst>
                <a:gd name="connsiteX0" fmla="*/ 31957 w 75988"/>
                <a:gd name="connsiteY0" fmla="*/ 45553 h 93911"/>
                <a:gd name="connsiteX1" fmla="*/ 60400 w 75988"/>
                <a:gd name="connsiteY1" fmla="*/ 6157 h 93911"/>
                <a:gd name="connsiteX2" fmla="*/ 56792 w 75988"/>
                <a:gd name="connsiteY2" fmla="*/ 13824 h 93911"/>
                <a:gd name="connsiteX3" fmla="*/ 66343 w 75988"/>
                <a:gd name="connsiteY3" fmla="*/ 23619 h 93911"/>
                <a:gd name="connsiteX4" fmla="*/ 76107 w 75988"/>
                <a:gd name="connsiteY4" fmla="*/ 13824 h 93911"/>
                <a:gd name="connsiteX5" fmla="*/ 59339 w 75988"/>
                <a:gd name="connsiteY5" fmla="*/ 195 h 93911"/>
                <a:gd name="connsiteX6" fmla="*/ 30684 w 75988"/>
                <a:gd name="connsiteY6" fmla="*/ 22981 h 93911"/>
                <a:gd name="connsiteX7" fmla="*/ 30471 w 75988"/>
                <a:gd name="connsiteY7" fmla="*/ 22981 h 93911"/>
                <a:gd name="connsiteX8" fmla="*/ 30471 w 75988"/>
                <a:gd name="connsiteY8" fmla="*/ 195 h 93911"/>
                <a:gd name="connsiteX9" fmla="*/ 118 w 75988"/>
                <a:gd name="connsiteY9" fmla="*/ 2537 h 93911"/>
                <a:gd name="connsiteX10" fmla="*/ 118 w 75988"/>
                <a:gd name="connsiteY10" fmla="*/ 10204 h 93911"/>
                <a:gd name="connsiteX11" fmla="*/ 16038 w 75988"/>
                <a:gd name="connsiteY11" fmla="*/ 22129 h 93911"/>
                <a:gd name="connsiteX12" fmla="*/ 16038 w 75988"/>
                <a:gd name="connsiteY12" fmla="*/ 77283 h 93911"/>
                <a:gd name="connsiteX13" fmla="*/ 118 w 75988"/>
                <a:gd name="connsiteY13" fmla="*/ 86440 h 93911"/>
                <a:gd name="connsiteX14" fmla="*/ 118 w 75988"/>
                <a:gd name="connsiteY14" fmla="*/ 94106 h 93911"/>
                <a:gd name="connsiteX15" fmla="*/ 24316 w 75988"/>
                <a:gd name="connsiteY15" fmla="*/ 93254 h 93911"/>
                <a:gd name="connsiteX16" fmla="*/ 51910 w 75988"/>
                <a:gd name="connsiteY16" fmla="*/ 94106 h 93911"/>
                <a:gd name="connsiteX17" fmla="*/ 51910 w 75988"/>
                <a:gd name="connsiteY17" fmla="*/ 86440 h 93911"/>
                <a:gd name="connsiteX18" fmla="*/ 47664 w 75988"/>
                <a:gd name="connsiteY18" fmla="*/ 86440 h 93911"/>
                <a:gd name="connsiteX19" fmla="*/ 31957 w 75988"/>
                <a:gd name="connsiteY19" fmla="*/ 76857 h 93911"/>
                <a:gd name="connsiteX20" fmla="*/ 31957 w 75988"/>
                <a:gd name="connsiteY20" fmla="*/ 45553 h 9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988" h="93911">
                  <a:moveTo>
                    <a:pt x="31957" y="45553"/>
                  </a:moveTo>
                  <a:cubicBezTo>
                    <a:pt x="31957" y="27666"/>
                    <a:pt x="40235" y="6157"/>
                    <a:pt x="60400" y="6157"/>
                  </a:cubicBezTo>
                  <a:cubicBezTo>
                    <a:pt x="58490" y="7648"/>
                    <a:pt x="56792" y="10417"/>
                    <a:pt x="56792" y="13824"/>
                  </a:cubicBezTo>
                  <a:cubicBezTo>
                    <a:pt x="56792" y="20851"/>
                    <a:pt x="62310" y="23619"/>
                    <a:pt x="66343" y="23619"/>
                  </a:cubicBezTo>
                  <a:cubicBezTo>
                    <a:pt x="71437" y="23619"/>
                    <a:pt x="76107" y="20212"/>
                    <a:pt x="76107" y="13824"/>
                  </a:cubicBezTo>
                  <a:cubicBezTo>
                    <a:pt x="76107" y="6583"/>
                    <a:pt x="69315" y="195"/>
                    <a:pt x="59339" y="195"/>
                  </a:cubicBezTo>
                  <a:cubicBezTo>
                    <a:pt x="48726" y="195"/>
                    <a:pt x="37051" y="6796"/>
                    <a:pt x="30684" y="22981"/>
                  </a:cubicBezTo>
                  <a:lnTo>
                    <a:pt x="30471" y="22981"/>
                  </a:lnTo>
                  <a:lnTo>
                    <a:pt x="30471" y="195"/>
                  </a:lnTo>
                  <a:lnTo>
                    <a:pt x="118" y="2537"/>
                  </a:lnTo>
                  <a:lnTo>
                    <a:pt x="118" y="10204"/>
                  </a:lnTo>
                  <a:cubicBezTo>
                    <a:pt x="14340" y="10204"/>
                    <a:pt x="16038" y="11694"/>
                    <a:pt x="16038" y="22129"/>
                  </a:cubicBezTo>
                  <a:lnTo>
                    <a:pt x="16038" y="77283"/>
                  </a:lnTo>
                  <a:cubicBezTo>
                    <a:pt x="16038" y="86440"/>
                    <a:pt x="13915" y="86440"/>
                    <a:pt x="118" y="86440"/>
                  </a:cubicBezTo>
                  <a:lnTo>
                    <a:pt x="118" y="94106"/>
                  </a:lnTo>
                  <a:cubicBezTo>
                    <a:pt x="1180" y="94106"/>
                    <a:pt x="15613" y="93254"/>
                    <a:pt x="24316" y="93254"/>
                  </a:cubicBezTo>
                  <a:cubicBezTo>
                    <a:pt x="33443" y="93254"/>
                    <a:pt x="42782" y="93680"/>
                    <a:pt x="51910" y="94106"/>
                  </a:cubicBezTo>
                  <a:lnTo>
                    <a:pt x="51910" y="86440"/>
                  </a:lnTo>
                  <a:lnTo>
                    <a:pt x="47664" y="86440"/>
                  </a:lnTo>
                  <a:cubicBezTo>
                    <a:pt x="31957" y="86440"/>
                    <a:pt x="31957" y="84098"/>
                    <a:pt x="31957" y="76857"/>
                  </a:cubicBezTo>
                  <a:lnTo>
                    <a:pt x="31957" y="4555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2" name="Freeform: Shape 11621">
              <a:extLst>
                <a:ext uri="{FF2B5EF4-FFF2-40B4-BE49-F238E27FC236}">
                  <a16:creationId xmlns:a16="http://schemas.microsoft.com/office/drawing/2014/main" id="{330B64DF-34B3-605C-B681-F20F7BD6A60D}"/>
                </a:ext>
              </a:extLst>
            </p:cNvPr>
            <p:cNvSpPr/>
            <p:nvPr>
              <p:custDataLst>
                <p:tags r:id="rId178"/>
              </p:custDataLst>
            </p:nvPr>
          </p:nvSpPr>
          <p:spPr>
            <a:xfrm>
              <a:off x="4486373" y="7442039"/>
              <a:ext cx="91059" cy="97105"/>
            </a:xfrm>
            <a:custGeom>
              <a:avLst/>
              <a:gdLst>
                <a:gd name="connsiteX0" fmla="*/ 85237 w 91059"/>
                <a:gd name="connsiteY0" fmla="*/ 46618 h 97105"/>
                <a:gd name="connsiteX1" fmla="*/ 91181 w 91059"/>
                <a:gd name="connsiteY1" fmla="*/ 41933 h 97105"/>
                <a:gd name="connsiteX2" fmla="*/ 49153 w 91059"/>
                <a:gd name="connsiteY2" fmla="*/ 195 h 97105"/>
                <a:gd name="connsiteX3" fmla="*/ 121 w 91059"/>
                <a:gd name="connsiteY3" fmla="*/ 48535 h 97105"/>
                <a:gd name="connsiteX4" fmla="*/ 51913 w 91059"/>
                <a:gd name="connsiteY4" fmla="*/ 97300 h 97105"/>
                <a:gd name="connsiteX5" fmla="*/ 91181 w 91059"/>
                <a:gd name="connsiteY5" fmla="*/ 69617 h 97105"/>
                <a:gd name="connsiteX6" fmla="*/ 87572 w 91059"/>
                <a:gd name="connsiteY6" fmla="*/ 66636 h 97105"/>
                <a:gd name="connsiteX7" fmla="*/ 83752 w 91059"/>
                <a:gd name="connsiteY7" fmla="*/ 70043 h 97105"/>
                <a:gd name="connsiteX8" fmla="*/ 53398 w 91059"/>
                <a:gd name="connsiteY8" fmla="*/ 90486 h 97105"/>
                <a:gd name="connsiteX9" fmla="*/ 27503 w 91059"/>
                <a:gd name="connsiteY9" fmla="*/ 77922 h 97105"/>
                <a:gd name="connsiteX10" fmla="*/ 19437 w 91059"/>
                <a:gd name="connsiteY10" fmla="*/ 46618 h 97105"/>
                <a:gd name="connsiteX11" fmla="*/ 85237 w 91059"/>
                <a:gd name="connsiteY11" fmla="*/ 46618 h 97105"/>
                <a:gd name="connsiteX12" fmla="*/ 19649 w 91059"/>
                <a:gd name="connsiteY12" fmla="*/ 41081 h 97105"/>
                <a:gd name="connsiteX13" fmla="*/ 49153 w 91059"/>
                <a:gd name="connsiteY13" fmla="*/ 6157 h 97105"/>
                <a:gd name="connsiteX14" fmla="*/ 76323 w 91059"/>
                <a:gd name="connsiteY14" fmla="*/ 41081 h 97105"/>
                <a:gd name="connsiteX15" fmla="*/ 19649 w 91059"/>
                <a:gd name="connsiteY15" fmla="*/ 41081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9" h="97105">
                  <a:moveTo>
                    <a:pt x="85237" y="46618"/>
                  </a:moveTo>
                  <a:cubicBezTo>
                    <a:pt x="89695" y="46618"/>
                    <a:pt x="91181" y="46618"/>
                    <a:pt x="91181" y="41933"/>
                  </a:cubicBezTo>
                  <a:cubicBezTo>
                    <a:pt x="91181" y="23194"/>
                    <a:pt x="80780" y="195"/>
                    <a:pt x="49153" y="195"/>
                  </a:cubicBezTo>
                  <a:cubicBezTo>
                    <a:pt x="21347" y="195"/>
                    <a:pt x="121" y="22342"/>
                    <a:pt x="121" y="48535"/>
                  </a:cubicBezTo>
                  <a:cubicBezTo>
                    <a:pt x="121" y="75579"/>
                    <a:pt x="23682" y="97300"/>
                    <a:pt x="51913" y="97300"/>
                  </a:cubicBezTo>
                  <a:cubicBezTo>
                    <a:pt x="80568" y="97300"/>
                    <a:pt x="91181" y="74302"/>
                    <a:pt x="91181" y="69617"/>
                  </a:cubicBezTo>
                  <a:cubicBezTo>
                    <a:pt x="91181" y="68765"/>
                    <a:pt x="90756" y="66636"/>
                    <a:pt x="87572" y="66636"/>
                  </a:cubicBezTo>
                  <a:cubicBezTo>
                    <a:pt x="84813" y="66636"/>
                    <a:pt x="84388" y="67913"/>
                    <a:pt x="83752" y="70043"/>
                  </a:cubicBezTo>
                  <a:cubicBezTo>
                    <a:pt x="77172" y="87292"/>
                    <a:pt x="61040" y="90486"/>
                    <a:pt x="53398" y="90486"/>
                  </a:cubicBezTo>
                  <a:cubicBezTo>
                    <a:pt x="43422" y="90486"/>
                    <a:pt x="33871" y="86014"/>
                    <a:pt x="27503" y="77922"/>
                  </a:cubicBezTo>
                  <a:cubicBezTo>
                    <a:pt x="19649" y="67913"/>
                    <a:pt x="19437" y="54923"/>
                    <a:pt x="19437" y="46618"/>
                  </a:cubicBezTo>
                  <a:lnTo>
                    <a:pt x="85237" y="46618"/>
                  </a:lnTo>
                  <a:close/>
                  <a:moveTo>
                    <a:pt x="19649" y="41081"/>
                  </a:moveTo>
                  <a:cubicBezTo>
                    <a:pt x="21984" y="11055"/>
                    <a:pt x="41087" y="6157"/>
                    <a:pt x="49153" y="6157"/>
                  </a:cubicBezTo>
                  <a:cubicBezTo>
                    <a:pt x="75261" y="6157"/>
                    <a:pt x="76110" y="35758"/>
                    <a:pt x="76323" y="41081"/>
                  </a:cubicBezTo>
                  <a:lnTo>
                    <a:pt x="19649" y="4108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3" name="Freeform: Shape 11622">
              <a:extLst>
                <a:ext uri="{FF2B5EF4-FFF2-40B4-BE49-F238E27FC236}">
                  <a16:creationId xmlns:a16="http://schemas.microsoft.com/office/drawing/2014/main" id="{5794025C-22D2-C577-3917-AE7955398464}"/>
                </a:ext>
              </a:extLst>
            </p:cNvPr>
            <p:cNvSpPr/>
            <p:nvPr>
              <p:custDataLst>
                <p:tags r:id="rId179"/>
              </p:custDataLst>
            </p:nvPr>
          </p:nvSpPr>
          <p:spPr>
            <a:xfrm>
              <a:off x="4032867" y="7615049"/>
              <a:ext cx="568203" cy="12167"/>
            </a:xfrm>
            <a:custGeom>
              <a:avLst/>
              <a:gdLst>
                <a:gd name="connsiteX0" fmla="*/ 0 w 568203"/>
                <a:gd name="connsiteY0" fmla="*/ 0 h 12167"/>
                <a:gd name="connsiteX1" fmla="*/ 568204 w 568203"/>
                <a:gd name="connsiteY1" fmla="*/ 0 h 12167"/>
                <a:gd name="connsiteX2" fmla="*/ 568204 w 568203"/>
                <a:gd name="connsiteY2" fmla="*/ 12168 h 12167"/>
                <a:gd name="connsiteX3" fmla="*/ 0 w 568203"/>
                <a:gd name="connsiteY3" fmla="*/ 12168 h 12167"/>
              </a:gdLst>
              <a:ahLst/>
              <a:cxnLst>
                <a:cxn ang="0">
                  <a:pos x="connsiteX0" y="connsiteY0"/>
                </a:cxn>
                <a:cxn ang="0">
                  <a:pos x="connsiteX1" y="connsiteY1"/>
                </a:cxn>
                <a:cxn ang="0">
                  <a:pos x="connsiteX2" y="connsiteY2"/>
                </a:cxn>
                <a:cxn ang="0">
                  <a:pos x="connsiteX3" y="connsiteY3"/>
                </a:cxn>
              </a:cxnLst>
              <a:rect l="l" t="t" r="r" b="b"/>
              <a:pathLst>
                <a:path w="568203" h="12167">
                  <a:moveTo>
                    <a:pt x="0" y="0"/>
                  </a:moveTo>
                  <a:lnTo>
                    <a:pt x="568204" y="0"/>
                  </a:lnTo>
                  <a:lnTo>
                    <a:pt x="568204"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4" name="Freeform: Shape 11623">
              <a:extLst>
                <a:ext uri="{FF2B5EF4-FFF2-40B4-BE49-F238E27FC236}">
                  <a16:creationId xmlns:a16="http://schemas.microsoft.com/office/drawing/2014/main" id="{04E65B0F-7230-979D-AE3B-24EED3BA029E}"/>
                </a:ext>
              </a:extLst>
            </p:cNvPr>
            <p:cNvSpPr/>
            <p:nvPr>
              <p:custDataLst>
                <p:tags r:id="rId180"/>
              </p:custDataLst>
            </p:nvPr>
          </p:nvSpPr>
          <p:spPr>
            <a:xfrm>
              <a:off x="4188299" y="7694739"/>
              <a:ext cx="149491" cy="214472"/>
            </a:xfrm>
            <a:custGeom>
              <a:avLst/>
              <a:gdLst>
                <a:gd name="connsiteX0" fmla="*/ 105028 w 149491"/>
                <a:gd name="connsiteY0" fmla="*/ 194601 h 214472"/>
                <a:gd name="connsiteX1" fmla="*/ 105028 w 149491"/>
                <a:gd name="connsiteY1" fmla="*/ 214679 h 214472"/>
                <a:gd name="connsiteX2" fmla="*/ 149603 w 149491"/>
                <a:gd name="connsiteY2" fmla="*/ 211333 h 214472"/>
                <a:gd name="connsiteX3" fmla="*/ 149603 w 149491"/>
                <a:gd name="connsiteY3" fmla="*/ 201902 h 214472"/>
                <a:gd name="connsiteX4" fmla="*/ 125951 w 149491"/>
                <a:gd name="connsiteY4" fmla="*/ 184866 h 214472"/>
                <a:gd name="connsiteX5" fmla="*/ 125951 w 149491"/>
                <a:gd name="connsiteY5" fmla="*/ 207 h 214472"/>
                <a:gd name="connsiteX6" fmla="*/ 82286 w 149491"/>
                <a:gd name="connsiteY6" fmla="*/ 3553 h 214472"/>
                <a:gd name="connsiteX7" fmla="*/ 82286 w 149491"/>
                <a:gd name="connsiteY7" fmla="*/ 12984 h 214472"/>
                <a:gd name="connsiteX8" fmla="*/ 105938 w 149491"/>
                <a:gd name="connsiteY8" fmla="*/ 30020 h 214472"/>
                <a:gd name="connsiteX9" fmla="*/ 105938 w 149491"/>
                <a:gd name="connsiteY9" fmla="*/ 95731 h 214472"/>
                <a:gd name="connsiteX10" fmla="*/ 67731 w 149491"/>
                <a:gd name="connsiteY10" fmla="*/ 76869 h 214472"/>
                <a:gd name="connsiteX11" fmla="*/ 111 w 149491"/>
                <a:gd name="connsiteY11" fmla="*/ 145926 h 214472"/>
                <a:gd name="connsiteX12" fmla="*/ 64396 w 149491"/>
                <a:gd name="connsiteY12" fmla="*/ 214679 h 214472"/>
                <a:gd name="connsiteX13" fmla="*/ 105028 w 149491"/>
                <a:gd name="connsiteY13" fmla="*/ 194601 h 214472"/>
                <a:gd name="connsiteX14" fmla="*/ 105028 w 149491"/>
                <a:gd name="connsiteY14" fmla="*/ 113071 h 214472"/>
                <a:gd name="connsiteX15" fmla="*/ 105028 w 149491"/>
                <a:gd name="connsiteY15" fmla="*/ 175435 h 214472"/>
                <a:gd name="connsiteX16" fmla="*/ 101693 w 149491"/>
                <a:gd name="connsiteY16" fmla="*/ 186691 h 214472"/>
                <a:gd name="connsiteX17" fmla="*/ 65912 w 149491"/>
                <a:gd name="connsiteY17" fmla="*/ 207986 h 214472"/>
                <a:gd name="connsiteX18" fmla="*/ 34073 w 149491"/>
                <a:gd name="connsiteY18" fmla="*/ 188516 h 214472"/>
                <a:gd name="connsiteX19" fmla="*/ 25279 w 149491"/>
                <a:gd name="connsiteY19" fmla="*/ 146230 h 214472"/>
                <a:gd name="connsiteX20" fmla="*/ 34679 w 149491"/>
                <a:gd name="connsiteY20" fmla="*/ 103032 h 214472"/>
                <a:gd name="connsiteX21" fmla="*/ 68944 w 149491"/>
                <a:gd name="connsiteY21" fmla="*/ 83562 h 214472"/>
                <a:gd name="connsiteX22" fmla="*/ 101693 w 149491"/>
                <a:gd name="connsiteY22" fmla="*/ 101815 h 214472"/>
                <a:gd name="connsiteX23" fmla="*/ 105028 w 149491"/>
                <a:gd name="connsiteY23" fmla="*/ 113071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028" y="194601"/>
                  </a:moveTo>
                  <a:lnTo>
                    <a:pt x="105028" y="214679"/>
                  </a:lnTo>
                  <a:lnTo>
                    <a:pt x="149603" y="211333"/>
                  </a:lnTo>
                  <a:lnTo>
                    <a:pt x="149603" y="201902"/>
                  </a:lnTo>
                  <a:cubicBezTo>
                    <a:pt x="128377" y="201902"/>
                    <a:pt x="125951" y="199772"/>
                    <a:pt x="125951" y="184866"/>
                  </a:cubicBezTo>
                  <a:lnTo>
                    <a:pt x="125951" y="207"/>
                  </a:lnTo>
                  <a:lnTo>
                    <a:pt x="82286" y="3553"/>
                  </a:lnTo>
                  <a:lnTo>
                    <a:pt x="82286" y="12984"/>
                  </a:lnTo>
                  <a:cubicBezTo>
                    <a:pt x="103512" y="12984"/>
                    <a:pt x="105938" y="15113"/>
                    <a:pt x="105938" y="30020"/>
                  </a:cubicBezTo>
                  <a:lnTo>
                    <a:pt x="105938" y="95731"/>
                  </a:lnTo>
                  <a:cubicBezTo>
                    <a:pt x="97144" y="84779"/>
                    <a:pt x="84106" y="76869"/>
                    <a:pt x="67731" y="76869"/>
                  </a:cubicBezTo>
                  <a:cubicBezTo>
                    <a:pt x="31950" y="76869"/>
                    <a:pt x="111" y="106682"/>
                    <a:pt x="111" y="145926"/>
                  </a:cubicBezTo>
                  <a:cubicBezTo>
                    <a:pt x="111" y="184562"/>
                    <a:pt x="29828" y="214679"/>
                    <a:pt x="64396" y="214679"/>
                  </a:cubicBezTo>
                  <a:cubicBezTo>
                    <a:pt x="83802" y="214679"/>
                    <a:pt x="97448" y="204336"/>
                    <a:pt x="105028" y="194601"/>
                  </a:cubicBezTo>
                  <a:close/>
                  <a:moveTo>
                    <a:pt x="105028" y="113071"/>
                  </a:moveTo>
                  <a:lnTo>
                    <a:pt x="105028" y="175435"/>
                  </a:lnTo>
                  <a:cubicBezTo>
                    <a:pt x="105028" y="180911"/>
                    <a:pt x="105028" y="181519"/>
                    <a:pt x="101693" y="186691"/>
                  </a:cubicBezTo>
                  <a:cubicBezTo>
                    <a:pt x="92596" y="201293"/>
                    <a:pt x="78951" y="207986"/>
                    <a:pt x="65912" y="207986"/>
                  </a:cubicBezTo>
                  <a:cubicBezTo>
                    <a:pt x="52267" y="207986"/>
                    <a:pt x="41350" y="200077"/>
                    <a:pt x="34073" y="188516"/>
                  </a:cubicBezTo>
                  <a:cubicBezTo>
                    <a:pt x="26189" y="176044"/>
                    <a:pt x="25279" y="158703"/>
                    <a:pt x="25279" y="146230"/>
                  </a:cubicBezTo>
                  <a:cubicBezTo>
                    <a:pt x="25279" y="134974"/>
                    <a:pt x="25886" y="116722"/>
                    <a:pt x="34679" y="103032"/>
                  </a:cubicBezTo>
                  <a:cubicBezTo>
                    <a:pt x="41047" y="93601"/>
                    <a:pt x="52570" y="83562"/>
                    <a:pt x="68944" y="83562"/>
                  </a:cubicBezTo>
                  <a:cubicBezTo>
                    <a:pt x="79557" y="83562"/>
                    <a:pt x="92293" y="88125"/>
                    <a:pt x="101693" y="101815"/>
                  </a:cubicBezTo>
                  <a:cubicBezTo>
                    <a:pt x="105028" y="106987"/>
                    <a:pt x="105028" y="107595"/>
                    <a:pt x="105028" y="11307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5" name="Freeform: Shape 11624">
              <a:extLst>
                <a:ext uri="{FF2B5EF4-FFF2-40B4-BE49-F238E27FC236}">
                  <a16:creationId xmlns:a16="http://schemas.microsoft.com/office/drawing/2014/main" id="{06194131-8F1B-1C3C-BF08-2323A14544F9}"/>
                </a:ext>
              </a:extLst>
            </p:cNvPr>
            <p:cNvSpPr/>
            <p:nvPr>
              <p:custDataLst>
                <p:tags r:id="rId181"/>
              </p:custDataLst>
            </p:nvPr>
          </p:nvSpPr>
          <p:spPr>
            <a:xfrm>
              <a:off x="4353424" y="7715425"/>
              <a:ext cx="93090" cy="193785"/>
            </a:xfrm>
            <a:custGeom>
              <a:avLst/>
              <a:gdLst>
                <a:gd name="connsiteX0" fmla="*/ 55608 w 93090"/>
                <a:gd name="connsiteY0" fmla="*/ 68960 h 193785"/>
                <a:gd name="connsiteX1" fmla="*/ 84111 w 93090"/>
                <a:gd name="connsiteY1" fmla="*/ 68960 h 193785"/>
                <a:gd name="connsiteX2" fmla="*/ 93208 w 93090"/>
                <a:gd name="connsiteY2" fmla="*/ 62875 h 193785"/>
                <a:gd name="connsiteX3" fmla="*/ 84718 w 93090"/>
                <a:gd name="connsiteY3" fmla="*/ 59529 h 193785"/>
                <a:gd name="connsiteX4" fmla="*/ 58034 w 93090"/>
                <a:gd name="connsiteY4" fmla="*/ 59529 h 193785"/>
                <a:gd name="connsiteX5" fmla="*/ 70466 w 93090"/>
                <a:gd name="connsiteY5" fmla="*/ 8421 h 193785"/>
                <a:gd name="connsiteX6" fmla="*/ 61672 w 93090"/>
                <a:gd name="connsiteY6" fmla="*/ 207 h 193785"/>
                <a:gd name="connsiteX7" fmla="*/ 49543 w 93090"/>
                <a:gd name="connsiteY7" fmla="*/ 11159 h 193785"/>
                <a:gd name="connsiteX8" fmla="*/ 37717 w 93090"/>
                <a:gd name="connsiteY8" fmla="*/ 59529 h 193785"/>
                <a:gd name="connsiteX9" fmla="*/ 9214 w 93090"/>
                <a:gd name="connsiteY9" fmla="*/ 59529 h 193785"/>
                <a:gd name="connsiteX10" fmla="*/ 117 w 93090"/>
                <a:gd name="connsiteY10" fmla="*/ 65309 h 193785"/>
                <a:gd name="connsiteX11" fmla="*/ 8607 w 93090"/>
                <a:gd name="connsiteY11" fmla="*/ 68960 h 193785"/>
                <a:gd name="connsiteX12" fmla="*/ 35291 w 93090"/>
                <a:gd name="connsiteY12" fmla="*/ 68960 h 193785"/>
                <a:gd name="connsiteX13" fmla="*/ 12246 w 93090"/>
                <a:gd name="connsiteY13" fmla="*/ 166004 h 193785"/>
                <a:gd name="connsiteX14" fmla="*/ 40143 w 93090"/>
                <a:gd name="connsiteY14" fmla="*/ 193992 h 193785"/>
                <a:gd name="connsiteX15" fmla="*/ 88356 w 93090"/>
                <a:gd name="connsiteY15" fmla="*/ 147143 h 193785"/>
                <a:gd name="connsiteX16" fmla="*/ 84718 w 93090"/>
                <a:gd name="connsiteY16" fmla="*/ 144101 h 193785"/>
                <a:gd name="connsiteX17" fmla="*/ 80169 w 93090"/>
                <a:gd name="connsiteY17" fmla="*/ 148360 h 193785"/>
                <a:gd name="connsiteX18" fmla="*/ 40750 w 93090"/>
                <a:gd name="connsiteY18" fmla="*/ 187300 h 193785"/>
                <a:gd name="connsiteX19" fmla="*/ 31349 w 93090"/>
                <a:gd name="connsiteY19" fmla="*/ 173306 h 193785"/>
                <a:gd name="connsiteX20" fmla="*/ 33169 w 93090"/>
                <a:gd name="connsiteY20" fmla="*/ 158703 h 193785"/>
                <a:gd name="connsiteX21" fmla="*/ 55608 w 93090"/>
                <a:gd name="connsiteY21" fmla="*/ 68960 h 1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090" h="193785">
                  <a:moveTo>
                    <a:pt x="55608" y="68960"/>
                  </a:moveTo>
                  <a:lnTo>
                    <a:pt x="84111" y="68960"/>
                  </a:lnTo>
                  <a:cubicBezTo>
                    <a:pt x="90176" y="68960"/>
                    <a:pt x="93208" y="68960"/>
                    <a:pt x="93208" y="62875"/>
                  </a:cubicBezTo>
                  <a:cubicBezTo>
                    <a:pt x="93208" y="59529"/>
                    <a:pt x="90176" y="59529"/>
                    <a:pt x="84718" y="59529"/>
                  </a:cubicBezTo>
                  <a:lnTo>
                    <a:pt x="58034" y="59529"/>
                  </a:lnTo>
                  <a:cubicBezTo>
                    <a:pt x="68950" y="16330"/>
                    <a:pt x="70466" y="10246"/>
                    <a:pt x="70466" y="8421"/>
                  </a:cubicBezTo>
                  <a:cubicBezTo>
                    <a:pt x="70466" y="3249"/>
                    <a:pt x="66827" y="207"/>
                    <a:pt x="61672" y="207"/>
                  </a:cubicBezTo>
                  <a:cubicBezTo>
                    <a:pt x="60763" y="207"/>
                    <a:pt x="52272" y="511"/>
                    <a:pt x="49543" y="11159"/>
                  </a:cubicBezTo>
                  <a:lnTo>
                    <a:pt x="37717" y="59529"/>
                  </a:lnTo>
                  <a:lnTo>
                    <a:pt x="9214" y="59529"/>
                  </a:lnTo>
                  <a:cubicBezTo>
                    <a:pt x="3149" y="59529"/>
                    <a:pt x="117" y="59529"/>
                    <a:pt x="117" y="65309"/>
                  </a:cubicBezTo>
                  <a:cubicBezTo>
                    <a:pt x="117" y="68960"/>
                    <a:pt x="2543" y="68960"/>
                    <a:pt x="8607" y="68960"/>
                  </a:cubicBezTo>
                  <a:lnTo>
                    <a:pt x="35291" y="68960"/>
                  </a:lnTo>
                  <a:cubicBezTo>
                    <a:pt x="13459" y="155357"/>
                    <a:pt x="12246" y="160529"/>
                    <a:pt x="12246" y="166004"/>
                  </a:cubicBezTo>
                  <a:cubicBezTo>
                    <a:pt x="12246" y="182432"/>
                    <a:pt x="23769" y="193992"/>
                    <a:pt x="40143" y="193992"/>
                  </a:cubicBezTo>
                  <a:cubicBezTo>
                    <a:pt x="71072" y="193992"/>
                    <a:pt x="88356" y="149577"/>
                    <a:pt x="88356" y="147143"/>
                  </a:cubicBezTo>
                  <a:cubicBezTo>
                    <a:pt x="88356" y="144101"/>
                    <a:pt x="85930" y="144101"/>
                    <a:pt x="84718" y="144101"/>
                  </a:cubicBezTo>
                  <a:cubicBezTo>
                    <a:pt x="81989" y="144101"/>
                    <a:pt x="81685" y="145014"/>
                    <a:pt x="80169" y="148360"/>
                  </a:cubicBezTo>
                  <a:cubicBezTo>
                    <a:pt x="67130" y="179998"/>
                    <a:pt x="51059" y="187300"/>
                    <a:pt x="40750" y="187300"/>
                  </a:cubicBezTo>
                  <a:cubicBezTo>
                    <a:pt x="34382" y="187300"/>
                    <a:pt x="31349" y="183345"/>
                    <a:pt x="31349" y="173306"/>
                  </a:cubicBezTo>
                  <a:cubicBezTo>
                    <a:pt x="31349" y="166004"/>
                    <a:pt x="31956" y="163875"/>
                    <a:pt x="33169" y="158703"/>
                  </a:cubicBezTo>
                  <a:lnTo>
                    <a:pt x="55608" y="6896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6" name="Freeform: Shape 11625">
              <a:extLst>
                <a:ext uri="{FF2B5EF4-FFF2-40B4-BE49-F238E27FC236}">
                  <a16:creationId xmlns:a16="http://schemas.microsoft.com/office/drawing/2014/main" id="{F40115B8-696D-F9BE-6470-0C43F172766C}"/>
                </a:ext>
              </a:extLst>
            </p:cNvPr>
            <p:cNvSpPr/>
            <p:nvPr>
              <p:custDataLst>
                <p:tags r:id="rId182"/>
              </p:custDataLst>
            </p:nvPr>
          </p:nvSpPr>
          <p:spPr>
            <a:xfrm>
              <a:off x="4648071" y="7256071"/>
              <a:ext cx="149188" cy="729813"/>
            </a:xfrm>
            <a:custGeom>
              <a:avLst/>
              <a:gdLst>
                <a:gd name="connsiteX0" fmla="*/ 149315 w 149188"/>
                <a:gd name="connsiteY0" fmla="*/ 365245 h 729813"/>
                <a:gd name="connsiteX1" fmla="*/ 45004 w 149188"/>
                <a:gd name="connsiteY1" fmla="*/ 34258 h 729813"/>
                <a:gd name="connsiteX2" fmla="*/ 14985 w 149188"/>
                <a:gd name="connsiteY2" fmla="*/ 3837 h 729813"/>
                <a:gd name="connsiteX3" fmla="*/ 6494 w 149188"/>
                <a:gd name="connsiteY3" fmla="*/ 186 h 729813"/>
                <a:gd name="connsiteX4" fmla="*/ 127 w 149188"/>
                <a:gd name="connsiteY4" fmla="*/ 3228 h 729813"/>
                <a:gd name="connsiteX5" fmla="*/ 1946 w 149188"/>
                <a:gd name="connsiteY5" fmla="*/ 6270 h 729813"/>
                <a:gd name="connsiteX6" fmla="*/ 53191 w 149188"/>
                <a:gd name="connsiteY6" fmla="*/ 70460 h 729813"/>
                <a:gd name="connsiteX7" fmla="*/ 124147 w 149188"/>
                <a:gd name="connsiteY7" fmla="*/ 364941 h 729813"/>
                <a:gd name="connsiteX8" fmla="*/ 63198 w 149188"/>
                <a:gd name="connsiteY8" fmla="*/ 642994 h 729813"/>
                <a:gd name="connsiteX9" fmla="*/ 1340 w 149188"/>
                <a:gd name="connsiteY9" fmla="*/ 724219 h 729813"/>
                <a:gd name="connsiteX10" fmla="*/ 127 w 149188"/>
                <a:gd name="connsiteY10" fmla="*/ 726957 h 729813"/>
                <a:gd name="connsiteX11" fmla="*/ 6494 w 149188"/>
                <a:gd name="connsiteY11" fmla="*/ 729999 h 729813"/>
                <a:gd name="connsiteX12" fmla="*/ 15894 w 149188"/>
                <a:gd name="connsiteY12" fmla="*/ 725436 h 729813"/>
                <a:gd name="connsiteX13" fmla="*/ 149315 w 149188"/>
                <a:gd name="connsiteY13" fmla="*/ 365245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315" y="365245"/>
                  </a:moveTo>
                  <a:cubicBezTo>
                    <a:pt x="149315" y="245688"/>
                    <a:pt x="122024" y="125219"/>
                    <a:pt x="45004" y="34258"/>
                  </a:cubicBezTo>
                  <a:cubicBezTo>
                    <a:pt x="38940" y="27261"/>
                    <a:pt x="27417" y="14788"/>
                    <a:pt x="14985" y="3837"/>
                  </a:cubicBezTo>
                  <a:cubicBezTo>
                    <a:pt x="11346" y="186"/>
                    <a:pt x="10740" y="186"/>
                    <a:pt x="6494" y="186"/>
                  </a:cubicBezTo>
                  <a:cubicBezTo>
                    <a:pt x="2856" y="186"/>
                    <a:pt x="127" y="186"/>
                    <a:pt x="127" y="3228"/>
                  </a:cubicBezTo>
                  <a:cubicBezTo>
                    <a:pt x="127" y="4445"/>
                    <a:pt x="1340" y="5662"/>
                    <a:pt x="1946" y="6270"/>
                  </a:cubicBezTo>
                  <a:cubicBezTo>
                    <a:pt x="12559" y="17222"/>
                    <a:pt x="32875" y="37605"/>
                    <a:pt x="53191" y="70460"/>
                  </a:cubicBezTo>
                  <a:cubicBezTo>
                    <a:pt x="102011" y="148948"/>
                    <a:pt x="124147" y="247818"/>
                    <a:pt x="124147" y="364941"/>
                  </a:cubicBezTo>
                  <a:cubicBezTo>
                    <a:pt x="124147" y="446775"/>
                    <a:pt x="113231" y="552338"/>
                    <a:pt x="63198" y="642994"/>
                  </a:cubicBezTo>
                  <a:cubicBezTo>
                    <a:pt x="39243" y="686192"/>
                    <a:pt x="14075" y="711442"/>
                    <a:pt x="1340" y="724219"/>
                  </a:cubicBezTo>
                  <a:cubicBezTo>
                    <a:pt x="733" y="725132"/>
                    <a:pt x="127" y="726045"/>
                    <a:pt x="127" y="726957"/>
                  </a:cubicBezTo>
                  <a:cubicBezTo>
                    <a:pt x="127" y="729999"/>
                    <a:pt x="2856" y="729999"/>
                    <a:pt x="6494" y="729999"/>
                  </a:cubicBezTo>
                  <a:cubicBezTo>
                    <a:pt x="10740" y="729999"/>
                    <a:pt x="11346" y="729999"/>
                    <a:pt x="15894" y="725436"/>
                  </a:cubicBezTo>
                  <a:cubicBezTo>
                    <a:pt x="117476" y="632651"/>
                    <a:pt x="149315" y="493320"/>
                    <a:pt x="149315" y="36524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7" name="Freeform: Shape 11626">
              <a:extLst>
                <a:ext uri="{FF2B5EF4-FFF2-40B4-BE49-F238E27FC236}">
                  <a16:creationId xmlns:a16="http://schemas.microsoft.com/office/drawing/2014/main" id="{D1260EA9-49BB-99B5-BBBC-63E116AA1CED}"/>
                </a:ext>
              </a:extLst>
            </p:cNvPr>
            <p:cNvSpPr/>
            <p:nvPr>
              <p:custDataLst>
                <p:tags r:id="rId183"/>
              </p:custDataLst>
            </p:nvPr>
          </p:nvSpPr>
          <p:spPr>
            <a:xfrm>
              <a:off x="4875526" y="7851702"/>
              <a:ext cx="143062" cy="153963"/>
            </a:xfrm>
            <a:custGeom>
              <a:avLst/>
              <a:gdLst>
                <a:gd name="connsiteX0" fmla="*/ 143197 w 143062"/>
                <a:gd name="connsiteY0" fmla="*/ 5747 h 153963"/>
                <a:gd name="connsiteX1" fmla="*/ 140225 w 143062"/>
                <a:gd name="connsiteY1" fmla="*/ 210 h 153963"/>
                <a:gd name="connsiteX2" fmla="*/ 136617 w 143062"/>
                <a:gd name="connsiteY2" fmla="*/ 2765 h 153963"/>
                <a:gd name="connsiteX3" fmla="*/ 125367 w 143062"/>
                <a:gd name="connsiteY3" fmla="*/ 18950 h 153963"/>
                <a:gd name="connsiteX4" fmla="*/ 81429 w 143062"/>
                <a:gd name="connsiteY4" fmla="*/ 210 h 153963"/>
                <a:gd name="connsiteX5" fmla="*/ 134 w 143062"/>
                <a:gd name="connsiteY5" fmla="*/ 77085 h 153963"/>
                <a:gd name="connsiteX6" fmla="*/ 81429 w 143062"/>
                <a:gd name="connsiteY6" fmla="*/ 154174 h 153963"/>
                <a:gd name="connsiteX7" fmla="*/ 143197 w 143062"/>
                <a:gd name="connsiteY7" fmla="*/ 100084 h 153963"/>
                <a:gd name="connsiteX8" fmla="*/ 139588 w 143062"/>
                <a:gd name="connsiteY8" fmla="*/ 96038 h 153963"/>
                <a:gd name="connsiteX9" fmla="*/ 135980 w 143062"/>
                <a:gd name="connsiteY9" fmla="*/ 98806 h 153963"/>
                <a:gd name="connsiteX10" fmla="*/ 84401 w 143062"/>
                <a:gd name="connsiteY10" fmla="*/ 146507 h 153963"/>
                <a:gd name="connsiteX11" fmla="*/ 22846 w 143062"/>
                <a:gd name="connsiteY11" fmla="*/ 77298 h 153963"/>
                <a:gd name="connsiteX12" fmla="*/ 83976 w 143062"/>
                <a:gd name="connsiteY12" fmla="*/ 7876 h 153963"/>
                <a:gd name="connsiteX13" fmla="*/ 135555 w 143062"/>
                <a:gd name="connsiteY13" fmla="*/ 58559 h 153963"/>
                <a:gd name="connsiteX14" fmla="*/ 139376 w 143062"/>
                <a:gd name="connsiteY14" fmla="*/ 61114 h 153963"/>
                <a:gd name="connsiteX15" fmla="*/ 143197 w 143062"/>
                <a:gd name="connsiteY15" fmla="*/ 55577 h 153963"/>
                <a:gd name="connsiteX16" fmla="*/ 143197 w 143062"/>
                <a:gd name="connsiteY16" fmla="*/ 5747 h 1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2" h="153963">
                  <a:moveTo>
                    <a:pt x="143197" y="5747"/>
                  </a:moveTo>
                  <a:cubicBezTo>
                    <a:pt x="143197" y="2127"/>
                    <a:pt x="143197" y="210"/>
                    <a:pt x="140225" y="210"/>
                  </a:cubicBezTo>
                  <a:cubicBezTo>
                    <a:pt x="139376" y="210"/>
                    <a:pt x="138315" y="210"/>
                    <a:pt x="136617" y="2765"/>
                  </a:cubicBezTo>
                  <a:lnTo>
                    <a:pt x="125367" y="18950"/>
                  </a:lnTo>
                  <a:cubicBezTo>
                    <a:pt x="116452" y="10006"/>
                    <a:pt x="101806" y="210"/>
                    <a:pt x="81429" y="210"/>
                  </a:cubicBezTo>
                  <a:cubicBezTo>
                    <a:pt x="36855" y="210"/>
                    <a:pt x="134" y="34708"/>
                    <a:pt x="134" y="77085"/>
                  </a:cubicBezTo>
                  <a:cubicBezTo>
                    <a:pt x="134" y="120314"/>
                    <a:pt x="37492" y="154174"/>
                    <a:pt x="81429" y="154174"/>
                  </a:cubicBezTo>
                  <a:cubicBezTo>
                    <a:pt x="118999" y="154174"/>
                    <a:pt x="143197" y="126064"/>
                    <a:pt x="143197" y="100084"/>
                  </a:cubicBezTo>
                  <a:cubicBezTo>
                    <a:pt x="143197" y="97742"/>
                    <a:pt x="142985" y="96038"/>
                    <a:pt x="139588" y="96038"/>
                  </a:cubicBezTo>
                  <a:cubicBezTo>
                    <a:pt x="138315" y="96038"/>
                    <a:pt x="136192" y="96038"/>
                    <a:pt x="135980" y="98806"/>
                  </a:cubicBezTo>
                  <a:cubicBezTo>
                    <a:pt x="134282" y="133091"/>
                    <a:pt x="105415" y="146507"/>
                    <a:pt x="84401" y="146507"/>
                  </a:cubicBezTo>
                  <a:cubicBezTo>
                    <a:pt x="61689" y="146507"/>
                    <a:pt x="22846" y="132666"/>
                    <a:pt x="22846" y="77298"/>
                  </a:cubicBezTo>
                  <a:cubicBezTo>
                    <a:pt x="22846" y="19589"/>
                    <a:pt x="64024" y="7876"/>
                    <a:pt x="83976" y="7876"/>
                  </a:cubicBezTo>
                  <a:cubicBezTo>
                    <a:pt x="104990" y="7876"/>
                    <a:pt x="130037" y="21931"/>
                    <a:pt x="135555" y="58559"/>
                  </a:cubicBezTo>
                  <a:cubicBezTo>
                    <a:pt x="135980" y="61114"/>
                    <a:pt x="137890" y="61114"/>
                    <a:pt x="139376" y="61114"/>
                  </a:cubicBezTo>
                  <a:cubicBezTo>
                    <a:pt x="143197" y="61114"/>
                    <a:pt x="143197" y="59836"/>
                    <a:pt x="143197" y="55577"/>
                  </a:cubicBezTo>
                  <a:lnTo>
                    <a:pt x="143197" y="574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8" name="Freeform: Shape 11627">
              <a:extLst>
                <a:ext uri="{FF2B5EF4-FFF2-40B4-BE49-F238E27FC236}">
                  <a16:creationId xmlns:a16="http://schemas.microsoft.com/office/drawing/2014/main" id="{300CDAFA-AC49-1048-A769-37F1BF59E7AB}"/>
                </a:ext>
              </a:extLst>
            </p:cNvPr>
            <p:cNvSpPr/>
            <p:nvPr>
              <p:custDataLst>
                <p:tags r:id="rId184"/>
              </p:custDataLst>
            </p:nvPr>
          </p:nvSpPr>
          <p:spPr>
            <a:xfrm>
              <a:off x="5150132" y="7585540"/>
              <a:ext cx="201646" cy="71186"/>
            </a:xfrm>
            <a:custGeom>
              <a:avLst/>
              <a:gdLst>
                <a:gd name="connsiteX0" fmla="*/ 191480 w 201646"/>
                <a:gd name="connsiteY0" fmla="*/ 12369 h 71186"/>
                <a:gd name="connsiteX1" fmla="*/ 201789 w 201646"/>
                <a:gd name="connsiteY1" fmla="*/ 6284 h 71186"/>
                <a:gd name="connsiteX2" fmla="*/ 191783 w 201646"/>
                <a:gd name="connsiteY2" fmla="*/ 200 h 71186"/>
                <a:gd name="connsiteX3" fmla="*/ 10149 w 201646"/>
                <a:gd name="connsiteY3" fmla="*/ 200 h 71186"/>
                <a:gd name="connsiteX4" fmla="*/ 143 w 201646"/>
                <a:gd name="connsiteY4" fmla="*/ 6284 h 71186"/>
                <a:gd name="connsiteX5" fmla="*/ 10453 w 201646"/>
                <a:gd name="connsiteY5" fmla="*/ 12369 h 71186"/>
                <a:gd name="connsiteX6" fmla="*/ 191480 w 201646"/>
                <a:gd name="connsiteY6" fmla="*/ 12369 h 71186"/>
                <a:gd name="connsiteX7" fmla="*/ 191783 w 201646"/>
                <a:gd name="connsiteY7" fmla="*/ 71387 h 71186"/>
                <a:gd name="connsiteX8" fmla="*/ 201789 w 201646"/>
                <a:gd name="connsiteY8" fmla="*/ 65302 h 71186"/>
                <a:gd name="connsiteX9" fmla="*/ 191480 w 201646"/>
                <a:gd name="connsiteY9" fmla="*/ 59218 h 71186"/>
                <a:gd name="connsiteX10" fmla="*/ 10453 w 201646"/>
                <a:gd name="connsiteY10" fmla="*/ 59218 h 71186"/>
                <a:gd name="connsiteX11" fmla="*/ 143 w 201646"/>
                <a:gd name="connsiteY11" fmla="*/ 65302 h 71186"/>
                <a:gd name="connsiteX12" fmla="*/ 10149 w 201646"/>
                <a:gd name="connsiteY12" fmla="*/ 71387 h 71186"/>
                <a:gd name="connsiteX13" fmla="*/ 191783 w 201646"/>
                <a:gd name="connsiteY13" fmla="*/ 71387 h 7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46" h="71186">
                  <a:moveTo>
                    <a:pt x="191480" y="12369"/>
                  </a:moveTo>
                  <a:cubicBezTo>
                    <a:pt x="196028" y="12369"/>
                    <a:pt x="201789" y="12369"/>
                    <a:pt x="201789" y="6284"/>
                  </a:cubicBezTo>
                  <a:cubicBezTo>
                    <a:pt x="201789" y="200"/>
                    <a:pt x="196028" y="200"/>
                    <a:pt x="191783" y="200"/>
                  </a:cubicBezTo>
                  <a:lnTo>
                    <a:pt x="10149" y="200"/>
                  </a:lnTo>
                  <a:cubicBezTo>
                    <a:pt x="5904" y="200"/>
                    <a:pt x="143" y="200"/>
                    <a:pt x="143" y="6284"/>
                  </a:cubicBezTo>
                  <a:cubicBezTo>
                    <a:pt x="143" y="12369"/>
                    <a:pt x="5904" y="12369"/>
                    <a:pt x="10453" y="12369"/>
                  </a:cubicBezTo>
                  <a:lnTo>
                    <a:pt x="191480" y="12369"/>
                  </a:lnTo>
                  <a:close/>
                  <a:moveTo>
                    <a:pt x="191783" y="71387"/>
                  </a:moveTo>
                  <a:cubicBezTo>
                    <a:pt x="196028" y="71387"/>
                    <a:pt x="201789" y="71387"/>
                    <a:pt x="201789" y="65302"/>
                  </a:cubicBezTo>
                  <a:cubicBezTo>
                    <a:pt x="201789" y="59218"/>
                    <a:pt x="196028" y="59218"/>
                    <a:pt x="191480" y="59218"/>
                  </a:cubicBezTo>
                  <a:lnTo>
                    <a:pt x="10453" y="59218"/>
                  </a:lnTo>
                  <a:cubicBezTo>
                    <a:pt x="5904" y="59218"/>
                    <a:pt x="143" y="59218"/>
                    <a:pt x="143" y="65302"/>
                  </a:cubicBezTo>
                  <a:cubicBezTo>
                    <a:pt x="143" y="71387"/>
                    <a:pt x="5904" y="71387"/>
                    <a:pt x="10149" y="71387"/>
                  </a:cubicBezTo>
                  <a:lnTo>
                    <a:pt x="191783" y="7138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29" name="Freeform: Shape 11628">
              <a:extLst>
                <a:ext uri="{FF2B5EF4-FFF2-40B4-BE49-F238E27FC236}">
                  <a16:creationId xmlns:a16="http://schemas.microsoft.com/office/drawing/2014/main" id="{B0A305B1-A1E4-B0DD-EA59-36929B634B0C}"/>
                </a:ext>
              </a:extLst>
            </p:cNvPr>
            <p:cNvSpPr/>
            <p:nvPr>
              <p:custDataLst>
                <p:tags r:id="rId185"/>
              </p:custDataLst>
            </p:nvPr>
          </p:nvSpPr>
          <p:spPr>
            <a:xfrm>
              <a:off x="5462017" y="7562724"/>
              <a:ext cx="164349" cy="137809"/>
            </a:xfrm>
            <a:custGeom>
              <a:avLst/>
              <a:gdLst>
                <a:gd name="connsiteX0" fmla="*/ 18044 w 164349"/>
                <a:gd name="connsiteY0" fmla="*/ 116715 h 137809"/>
                <a:gd name="connsiteX1" fmla="*/ 15315 w 164349"/>
                <a:gd name="connsiteY1" fmla="*/ 129796 h 137809"/>
                <a:gd name="connsiteX2" fmla="*/ 24108 w 164349"/>
                <a:gd name="connsiteY2" fmla="*/ 138010 h 137809"/>
                <a:gd name="connsiteX3" fmla="*/ 35328 w 164349"/>
                <a:gd name="connsiteY3" fmla="*/ 129492 h 137809"/>
                <a:gd name="connsiteX4" fmla="*/ 41089 w 164349"/>
                <a:gd name="connsiteY4" fmla="*/ 106980 h 137809"/>
                <a:gd name="connsiteX5" fmla="*/ 47760 w 164349"/>
                <a:gd name="connsiteY5" fmla="*/ 79600 h 137809"/>
                <a:gd name="connsiteX6" fmla="*/ 52915 w 164349"/>
                <a:gd name="connsiteY6" fmla="*/ 59218 h 137809"/>
                <a:gd name="connsiteX7" fmla="*/ 56857 w 164349"/>
                <a:gd name="connsiteY7" fmla="*/ 44007 h 137809"/>
                <a:gd name="connsiteX8" fmla="*/ 106283 w 164349"/>
                <a:gd name="connsiteY8" fmla="*/ 6893 h 137809"/>
                <a:gd name="connsiteX9" fmla="*/ 122657 w 164349"/>
                <a:gd name="connsiteY9" fmla="*/ 28188 h 137809"/>
                <a:gd name="connsiteX10" fmla="*/ 102948 w 164349"/>
                <a:gd name="connsiteY10" fmla="*/ 99070 h 137809"/>
                <a:gd name="connsiteX11" fmla="*/ 99915 w 164349"/>
                <a:gd name="connsiteY11" fmla="*/ 113064 h 137809"/>
                <a:gd name="connsiteX12" fmla="*/ 124780 w 164349"/>
                <a:gd name="connsiteY12" fmla="*/ 138010 h 137809"/>
                <a:gd name="connsiteX13" fmla="*/ 164503 w 164349"/>
                <a:gd name="connsiteY13" fmla="*/ 91161 h 137809"/>
                <a:gd name="connsiteX14" fmla="*/ 160864 w 164349"/>
                <a:gd name="connsiteY14" fmla="*/ 88118 h 137809"/>
                <a:gd name="connsiteX15" fmla="*/ 156316 w 164349"/>
                <a:gd name="connsiteY15" fmla="*/ 93594 h 137809"/>
                <a:gd name="connsiteX16" fmla="*/ 125386 w 164349"/>
                <a:gd name="connsiteY16" fmla="*/ 131317 h 137809"/>
                <a:gd name="connsiteX17" fmla="*/ 118109 w 164349"/>
                <a:gd name="connsiteY17" fmla="*/ 121278 h 137809"/>
                <a:gd name="connsiteX18" fmla="*/ 123567 w 164349"/>
                <a:gd name="connsiteY18" fmla="*/ 99679 h 137809"/>
                <a:gd name="connsiteX19" fmla="*/ 142064 w 164349"/>
                <a:gd name="connsiteY19" fmla="*/ 32751 h 137809"/>
                <a:gd name="connsiteX20" fmla="*/ 107193 w 164349"/>
                <a:gd name="connsiteY20" fmla="*/ 200 h 137809"/>
                <a:gd name="connsiteX21" fmla="*/ 59889 w 164349"/>
                <a:gd name="connsiteY21" fmla="*/ 26667 h 137809"/>
                <a:gd name="connsiteX22" fmla="*/ 31992 w 164349"/>
                <a:gd name="connsiteY22" fmla="*/ 200 h 137809"/>
                <a:gd name="connsiteX23" fmla="*/ 9250 w 164349"/>
                <a:gd name="connsiteY23" fmla="*/ 17540 h 137809"/>
                <a:gd name="connsiteX24" fmla="*/ 153 w 164349"/>
                <a:gd name="connsiteY24" fmla="*/ 47049 h 137809"/>
                <a:gd name="connsiteX25" fmla="*/ 3792 w 164349"/>
                <a:gd name="connsiteY25" fmla="*/ 50091 h 137809"/>
                <a:gd name="connsiteX26" fmla="*/ 8947 w 164349"/>
                <a:gd name="connsiteY26" fmla="*/ 43094 h 137809"/>
                <a:gd name="connsiteX27" fmla="*/ 31083 w 164349"/>
                <a:gd name="connsiteY27" fmla="*/ 6893 h 137809"/>
                <a:gd name="connsiteX28" fmla="*/ 40483 w 164349"/>
                <a:gd name="connsiteY28" fmla="*/ 20887 h 137809"/>
                <a:gd name="connsiteX29" fmla="*/ 35631 w 164349"/>
                <a:gd name="connsiteY29" fmla="*/ 46441 h 137809"/>
                <a:gd name="connsiteX30" fmla="*/ 18044 w 164349"/>
                <a:gd name="connsiteY30" fmla="*/ 116715 h 1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349" h="137809">
                  <a:moveTo>
                    <a:pt x="18044" y="116715"/>
                  </a:moveTo>
                  <a:cubicBezTo>
                    <a:pt x="17134" y="121278"/>
                    <a:pt x="15315" y="128275"/>
                    <a:pt x="15315" y="129796"/>
                  </a:cubicBezTo>
                  <a:cubicBezTo>
                    <a:pt x="15315" y="135272"/>
                    <a:pt x="19560" y="138010"/>
                    <a:pt x="24108" y="138010"/>
                  </a:cubicBezTo>
                  <a:cubicBezTo>
                    <a:pt x="27747" y="138010"/>
                    <a:pt x="33205" y="135576"/>
                    <a:pt x="35328" y="129492"/>
                  </a:cubicBezTo>
                  <a:cubicBezTo>
                    <a:pt x="35631" y="128883"/>
                    <a:pt x="39270" y="114585"/>
                    <a:pt x="41089" y="106980"/>
                  </a:cubicBezTo>
                  <a:lnTo>
                    <a:pt x="47760" y="79600"/>
                  </a:lnTo>
                  <a:cubicBezTo>
                    <a:pt x="49580" y="72908"/>
                    <a:pt x="51399" y="66215"/>
                    <a:pt x="52915" y="59218"/>
                  </a:cubicBezTo>
                  <a:cubicBezTo>
                    <a:pt x="54128" y="54046"/>
                    <a:pt x="56554" y="45224"/>
                    <a:pt x="56857" y="44007"/>
                  </a:cubicBezTo>
                  <a:cubicBezTo>
                    <a:pt x="61405" y="34576"/>
                    <a:pt x="77476" y="6893"/>
                    <a:pt x="106283" y="6893"/>
                  </a:cubicBezTo>
                  <a:cubicBezTo>
                    <a:pt x="119928" y="6893"/>
                    <a:pt x="122657" y="18149"/>
                    <a:pt x="122657" y="28188"/>
                  </a:cubicBezTo>
                  <a:cubicBezTo>
                    <a:pt x="122657" y="47049"/>
                    <a:pt x="107799" y="85989"/>
                    <a:pt x="102948" y="99070"/>
                  </a:cubicBezTo>
                  <a:cubicBezTo>
                    <a:pt x="100219" y="106067"/>
                    <a:pt x="99915" y="109718"/>
                    <a:pt x="99915" y="113064"/>
                  </a:cubicBezTo>
                  <a:cubicBezTo>
                    <a:pt x="99915" y="127362"/>
                    <a:pt x="110528" y="138010"/>
                    <a:pt x="124780" y="138010"/>
                  </a:cubicBezTo>
                  <a:cubicBezTo>
                    <a:pt x="153283" y="138010"/>
                    <a:pt x="164503" y="93594"/>
                    <a:pt x="164503" y="91161"/>
                  </a:cubicBezTo>
                  <a:cubicBezTo>
                    <a:pt x="164503" y="88118"/>
                    <a:pt x="161774" y="88118"/>
                    <a:pt x="160864" y="88118"/>
                  </a:cubicBezTo>
                  <a:cubicBezTo>
                    <a:pt x="157832" y="88118"/>
                    <a:pt x="157832" y="89031"/>
                    <a:pt x="156316" y="93594"/>
                  </a:cubicBezTo>
                  <a:cubicBezTo>
                    <a:pt x="150251" y="114281"/>
                    <a:pt x="140245" y="131317"/>
                    <a:pt x="125386" y="131317"/>
                  </a:cubicBezTo>
                  <a:cubicBezTo>
                    <a:pt x="120232" y="131317"/>
                    <a:pt x="118109" y="128275"/>
                    <a:pt x="118109" y="121278"/>
                  </a:cubicBezTo>
                  <a:cubicBezTo>
                    <a:pt x="118109" y="113673"/>
                    <a:pt x="120838" y="106371"/>
                    <a:pt x="123567" y="99679"/>
                  </a:cubicBezTo>
                  <a:cubicBezTo>
                    <a:pt x="129328" y="83555"/>
                    <a:pt x="142064" y="50091"/>
                    <a:pt x="142064" y="32751"/>
                  </a:cubicBezTo>
                  <a:cubicBezTo>
                    <a:pt x="142064" y="12369"/>
                    <a:pt x="129025" y="200"/>
                    <a:pt x="107193" y="200"/>
                  </a:cubicBezTo>
                  <a:cubicBezTo>
                    <a:pt x="79902" y="200"/>
                    <a:pt x="65044" y="19670"/>
                    <a:pt x="59889" y="26667"/>
                  </a:cubicBezTo>
                  <a:cubicBezTo>
                    <a:pt x="58373" y="9631"/>
                    <a:pt x="45941" y="200"/>
                    <a:pt x="31992" y="200"/>
                  </a:cubicBezTo>
                  <a:cubicBezTo>
                    <a:pt x="18044" y="200"/>
                    <a:pt x="12282" y="12065"/>
                    <a:pt x="9250" y="17540"/>
                  </a:cubicBezTo>
                  <a:cubicBezTo>
                    <a:pt x="4399" y="27884"/>
                    <a:pt x="153" y="45832"/>
                    <a:pt x="153" y="47049"/>
                  </a:cubicBezTo>
                  <a:cubicBezTo>
                    <a:pt x="153" y="50091"/>
                    <a:pt x="3186" y="50091"/>
                    <a:pt x="3792" y="50091"/>
                  </a:cubicBezTo>
                  <a:cubicBezTo>
                    <a:pt x="6824" y="50091"/>
                    <a:pt x="7128" y="49787"/>
                    <a:pt x="8947" y="43094"/>
                  </a:cubicBezTo>
                  <a:cubicBezTo>
                    <a:pt x="14102" y="21495"/>
                    <a:pt x="20166" y="6893"/>
                    <a:pt x="31083" y="6893"/>
                  </a:cubicBezTo>
                  <a:cubicBezTo>
                    <a:pt x="37147" y="6893"/>
                    <a:pt x="40483" y="10848"/>
                    <a:pt x="40483" y="20887"/>
                  </a:cubicBezTo>
                  <a:cubicBezTo>
                    <a:pt x="40483" y="27275"/>
                    <a:pt x="39573" y="30622"/>
                    <a:pt x="35631" y="46441"/>
                  </a:cubicBezTo>
                  <a:lnTo>
                    <a:pt x="18044" y="11671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0" name="Freeform: Shape 11629">
              <a:extLst>
                <a:ext uri="{FF2B5EF4-FFF2-40B4-BE49-F238E27FC236}">
                  <a16:creationId xmlns:a16="http://schemas.microsoft.com/office/drawing/2014/main" id="{61D33D14-CD40-1072-58BF-6C061D3A86CB}"/>
                </a:ext>
              </a:extLst>
            </p:cNvPr>
            <p:cNvSpPr/>
            <p:nvPr>
              <p:custDataLst>
                <p:tags r:id="rId186"/>
              </p:custDataLst>
            </p:nvPr>
          </p:nvSpPr>
          <p:spPr>
            <a:xfrm>
              <a:off x="5643509" y="7647843"/>
              <a:ext cx="91059" cy="97105"/>
            </a:xfrm>
            <a:custGeom>
              <a:avLst/>
              <a:gdLst>
                <a:gd name="connsiteX0" fmla="*/ 85275 w 91059"/>
                <a:gd name="connsiteY0" fmla="*/ 46625 h 97105"/>
                <a:gd name="connsiteX1" fmla="*/ 91219 w 91059"/>
                <a:gd name="connsiteY1" fmla="*/ 41940 h 97105"/>
                <a:gd name="connsiteX2" fmla="*/ 49191 w 91059"/>
                <a:gd name="connsiteY2" fmla="*/ 202 h 97105"/>
                <a:gd name="connsiteX3" fmla="*/ 159 w 91059"/>
                <a:gd name="connsiteY3" fmla="*/ 48541 h 97105"/>
                <a:gd name="connsiteX4" fmla="*/ 51951 w 91059"/>
                <a:gd name="connsiteY4" fmla="*/ 97307 h 97105"/>
                <a:gd name="connsiteX5" fmla="*/ 91219 w 91059"/>
                <a:gd name="connsiteY5" fmla="*/ 69624 h 97105"/>
                <a:gd name="connsiteX6" fmla="*/ 87610 w 91059"/>
                <a:gd name="connsiteY6" fmla="*/ 66642 h 97105"/>
                <a:gd name="connsiteX7" fmla="*/ 83790 w 91059"/>
                <a:gd name="connsiteY7" fmla="*/ 70050 h 97105"/>
                <a:gd name="connsiteX8" fmla="*/ 53437 w 91059"/>
                <a:gd name="connsiteY8" fmla="*/ 90493 h 97105"/>
                <a:gd name="connsiteX9" fmla="*/ 27541 w 91059"/>
                <a:gd name="connsiteY9" fmla="*/ 77929 h 97105"/>
                <a:gd name="connsiteX10" fmla="*/ 19475 w 91059"/>
                <a:gd name="connsiteY10" fmla="*/ 46625 h 97105"/>
                <a:gd name="connsiteX11" fmla="*/ 85275 w 91059"/>
                <a:gd name="connsiteY11" fmla="*/ 46625 h 97105"/>
                <a:gd name="connsiteX12" fmla="*/ 19687 w 91059"/>
                <a:gd name="connsiteY12" fmla="*/ 41088 h 97105"/>
                <a:gd name="connsiteX13" fmla="*/ 49191 w 91059"/>
                <a:gd name="connsiteY13" fmla="*/ 6164 h 97105"/>
                <a:gd name="connsiteX14" fmla="*/ 76361 w 91059"/>
                <a:gd name="connsiteY14" fmla="*/ 41088 h 97105"/>
                <a:gd name="connsiteX15" fmla="*/ 19687 w 91059"/>
                <a:gd name="connsiteY15" fmla="*/ 41088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9" h="97105">
                  <a:moveTo>
                    <a:pt x="85275" y="46625"/>
                  </a:moveTo>
                  <a:cubicBezTo>
                    <a:pt x="89733" y="46625"/>
                    <a:pt x="91219" y="46625"/>
                    <a:pt x="91219" y="41940"/>
                  </a:cubicBezTo>
                  <a:cubicBezTo>
                    <a:pt x="91219" y="23200"/>
                    <a:pt x="80818" y="202"/>
                    <a:pt x="49191" y="202"/>
                  </a:cubicBezTo>
                  <a:cubicBezTo>
                    <a:pt x="21385" y="202"/>
                    <a:pt x="159" y="22348"/>
                    <a:pt x="159" y="48541"/>
                  </a:cubicBezTo>
                  <a:cubicBezTo>
                    <a:pt x="159" y="75586"/>
                    <a:pt x="23720" y="97307"/>
                    <a:pt x="51951" y="97307"/>
                  </a:cubicBezTo>
                  <a:cubicBezTo>
                    <a:pt x="80606" y="97307"/>
                    <a:pt x="91219" y="74309"/>
                    <a:pt x="91219" y="69624"/>
                  </a:cubicBezTo>
                  <a:cubicBezTo>
                    <a:pt x="91219" y="68772"/>
                    <a:pt x="90794" y="66642"/>
                    <a:pt x="87610" y="66642"/>
                  </a:cubicBezTo>
                  <a:cubicBezTo>
                    <a:pt x="84851" y="66642"/>
                    <a:pt x="84426" y="67920"/>
                    <a:pt x="83790" y="70050"/>
                  </a:cubicBezTo>
                  <a:cubicBezTo>
                    <a:pt x="77210" y="87299"/>
                    <a:pt x="61078" y="90493"/>
                    <a:pt x="53437" y="90493"/>
                  </a:cubicBezTo>
                  <a:cubicBezTo>
                    <a:pt x="43460" y="90493"/>
                    <a:pt x="33909" y="86021"/>
                    <a:pt x="27541" y="77929"/>
                  </a:cubicBezTo>
                  <a:cubicBezTo>
                    <a:pt x="19687" y="67920"/>
                    <a:pt x="19475" y="54930"/>
                    <a:pt x="19475" y="46625"/>
                  </a:cubicBezTo>
                  <a:lnTo>
                    <a:pt x="85275" y="46625"/>
                  </a:lnTo>
                  <a:close/>
                  <a:moveTo>
                    <a:pt x="19687" y="41088"/>
                  </a:moveTo>
                  <a:cubicBezTo>
                    <a:pt x="22022" y="11062"/>
                    <a:pt x="41125" y="6164"/>
                    <a:pt x="49191" y="6164"/>
                  </a:cubicBezTo>
                  <a:cubicBezTo>
                    <a:pt x="75299" y="6164"/>
                    <a:pt x="76148" y="35764"/>
                    <a:pt x="76361" y="41088"/>
                  </a:cubicBezTo>
                  <a:lnTo>
                    <a:pt x="19687" y="4108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1" name="Freeform: Shape 11630">
              <a:extLst>
                <a:ext uri="{FF2B5EF4-FFF2-40B4-BE49-F238E27FC236}">
                  <a16:creationId xmlns:a16="http://schemas.microsoft.com/office/drawing/2014/main" id="{4479069C-9185-C88F-F6F5-41A66DBFBBAD}"/>
                </a:ext>
              </a:extLst>
            </p:cNvPr>
            <p:cNvSpPr/>
            <p:nvPr>
              <p:custDataLst>
                <p:tags r:id="rId187"/>
              </p:custDataLst>
            </p:nvPr>
          </p:nvSpPr>
          <p:spPr>
            <a:xfrm>
              <a:off x="5766819" y="7718330"/>
              <a:ext cx="26956" cy="65588"/>
            </a:xfrm>
            <a:custGeom>
              <a:avLst/>
              <a:gdLst>
                <a:gd name="connsiteX0" fmla="*/ 21177 w 26956"/>
                <a:gd name="connsiteY0" fmla="*/ 21284 h 65588"/>
                <a:gd name="connsiteX1" fmla="*/ 4620 w 26956"/>
                <a:gd name="connsiteY1" fmla="*/ 60254 h 65588"/>
                <a:gd name="connsiteX2" fmla="*/ 3135 w 26956"/>
                <a:gd name="connsiteY2" fmla="*/ 62809 h 65588"/>
                <a:gd name="connsiteX3" fmla="*/ 6106 w 26956"/>
                <a:gd name="connsiteY3" fmla="*/ 65791 h 65588"/>
                <a:gd name="connsiteX4" fmla="*/ 27120 w 26956"/>
                <a:gd name="connsiteY4" fmla="*/ 23413 h 65588"/>
                <a:gd name="connsiteX5" fmla="*/ 12262 w 26956"/>
                <a:gd name="connsiteY5" fmla="*/ 202 h 65588"/>
                <a:gd name="connsiteX6" fmla="*/ 163 w 26956"/>
                <a:gd name="connsiteY6" fmla="*/ 12340 h 65588"/>
                <a:gd name="connsiteX7" fmla="*/ 12474 w 26956"/>
                <a:gd name="connsiteY7" fmla="*/ 24691 h 65588"/>
                <a:gd name="connsiteX8" fmla="*/ 21177 w 26956"/>
                <a:gd name="connsiteY8" fmla="*/ 21284 h 6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6" h="65588">
                  <a:moveTo>
                    <a:pt x="21177" y="21284"/>
                  </a:moveTo>
                  <a:cubicBezTo>
                    <a:pt x="21177" y="32996"/>
                    <a:pt x="19054" y="46625"/>
                    <a:pt x="4620" y="60254"/>
                  </a:cubicBezTo>
                  <a:cubicBezTo>
                    <a:pt x="3771" y="61106"/>
                    <a:pt x="3135" y="61744"/>
                    <a:pt x="3135" y="62809"/>
                  </a:cubicBezTo>
                  <a:cubicBezTo>
                    <a:pt x="3135" y="64300"/>
                    <a:pt x="4833" y="65791"/>
                    <a:pt x="6106" y="65791"/>
                  </a:cubicBezTo>
                  <a:cubicBezTo>
                    <a:pt x="9078" y="65791"/>
                    <a:pt x="27120" y="48754"/>
                    <a:pt x="27120" y="23413"/>
                  </a:cubicBezTo>
                  <a:cubicBezTo>
                    <a:pt x="27120" y="10210"/>
                    <a:pt x="22026" y="202"/>
                    <a:pt x="12262" y="202"/>
                  </a:cubicBezTo>
                  <a:cubicBezTo>
                    <a:pt x="5257" y="202"/>
                    <a:pt x="163" y="5738"/>
                    <a:pt x="163" y="12340"/>
                  </a:cubicBezTo>
                  <a:cubicBezTo>
                    <a:pt x="163" y="19154"/>
                    <a:pt x="5045" y="24691"/>
                    <a:pt x="12474" y="24691"/>
                  </a:cubicBezTo>
                  <a:cubicBezTo>
                    <a:pt x="17568" y="24691"/>
                    <a:pt x="20964" y="21284"/>
                    <a:pt x="21177" y="2128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2" name="Freeform: Shape 11631">
              <a:extLst>
                <a:ext uri="{FF2B5EF4-FFF2-40B4-BE49-F238E27FC236}">
                  <a16:creationId xmlns:a16="http://schemas.microsoft.com/office/drawing/2014/main" id="{40A9FDD7-E418-1421-1A14-DDD19E0F6C4A}"/>
                </a:ext>
              </a:extLst>
            </p:cNvPr>
            <p:cNvSpPr/>
            <p:nvPr>
              <p:custDataLst>
                <p:tags r:id="rId188"/>
              </p:custDataLst>
            </p:nvPr>
          </p:nvSpPr>
          <p:spPr>
            <a:xfrm>
              <a:off x="5821219" y="7611855"/>
              <a:ext cx="73441" cy="133094"/>
            </a:xfrm>
            <a:custGeom>
              <a:avLst/>
              <a:gdLst>
                <a:gd name="connsiteX0" fmla="*/ 36674 w 73441"/>
                <a:gd name="connsiteY0" fmla="*/ 47051 h 133094"/>
                <a:gd name="connsiteX1" fmla="*/ 69786 w 73441"/>
                <a:gd name="connsiteY1" fmla="*/ 47051 h 133094"/>
                <a:gd name="connsiteX2" fmla="*/ 69786 w 73441"/>
                <a:gd name="connsiteY2" fmla="*/ 39385 h 133094"/>
                <a:gd name="connsiteX3" fmla="*/ 36674 w 73441"/>
                <a:gd name="connsiteY3" fmla="*/ 39385 h 133094"/>
                <a:gd name="connsiteX4" fmla="*/ 36674 w 73441"/>
                <a:gd name="connsiteY4" fmla="*/ 202 h 133094"/>
                <a:gd name="connsiteX5" fmla="*/ 29457 w 73441"/>
                <a:gd name="connsiteY5" fmla="*/ 202 h 133094"/>
                <a:gd name="connsiteX6" fmla="*/ 165 w 73441"/>
                <a:gd name="connsiteY6" fmla="*/ 41088 h 133094"/>
                <a:gd name="connsiteX7" fmla="*/ 165 w 73441"/>
                <a:gd name="connsiteY7" fmla="*/ 47051 h 133094"/>
                <a:gd name="connsiteX8" fmla="*/ 19905 w 73441"/>
                <a:gd name="connsiteY8" fmla="*/ 47051 h 133094"/>
                <a:gd name="connsiteX9" fmla="*/ 19905 w 73441"/>
                <a:gd name="connsiteY9" fmla="*/ 104548 h 133094"/>
                <a:gd name="connsiteX10" fmla="*/ 49622 w 73441"/>
                <a:gd name="connsiteY10" fmla="*/ 133296 h 133094"/>
                <a:gd name="connsiteX11" fmla="*/ 73607 w 73441"/>
                <a:gd name="connsiteY11" fmla="*/ 104335 h 133094"/>
                <a:gd name="connsiteX12" fmla="*/ 73607 w 73441"/>
                <a:gd name="connsiteY12" fmla="*/ 92622 h 133094"/>
                <a:gd name="connsiteX13" fmla="*/ 66390 w 73441"/>
                <a:gd name="connsiteY13" fmla="*/ 92622 h 133094"/>
                <a:gd name="connsiteX14" fmla="*/ 66390 w 73441"/>
                <a:gd name="connsiteY14" fmla="*/ 104122 h 133094"/>
                <a:gd name="connsiteX15" fmla="*/ 51320 w 73441"/>
                <a:gd name="connsiteY15" fmla="*/ 126482 h 133094"/>
                <a:gd name="connsiteX16" fmla="*/ 36674 w 73441"/>
                <a:gd name="connsiteY16" fmla="*/ 104761 h 133094"/>
                <a:gd name="connsiteX17" fmla="*/ 36674 w 73441"/>
                <a:gd name="connsiteY17" fmla="*/ 47051 h 13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41" h="133094">
                  <a:moveTo>
                    <a:pt x="36674" y="47051"/>
                  </a:moveTo>
                  <a:lnTo>
                    <a:pt x="69786" y="47051"/>
                  </a:lnTo>
                  <a:lnTo>
                    <a:pt x="69786" y="39385"/>
                  </a:lnTo>
                  <a:lnTo>
                    <a:pt x="36674" y="39385"/>
                  </a:lnTo>
                  <a:lnTo>
                    <a:pt x="36674" y="202"/>
                  </a:lnTo>
                  <a:lnTo>
                    <a:pt x="29457" y="202"/>
                  </a:lnTo>
                  <a:cubicBezTo>
                    <a:pt x="29245" y="19367"/>
                    <a:pt x="20542" y="40449"/>
                    <a:pt x="165" y="41088"/>
                  </a:cubicBezTo>
                  <a:lnTo>
                    <a:pt x="165" y="47051"/>
                  </a:lnTo>
                  <a:lnTo>
                    <a:pt x="19905" y="47051"/>
                  </a:lnTo>
                  <a:lnTo>
                    <a:pt x="19905" y="104548"/>
                  </a:lnTo>
                  <a:cubicBezTo>
                    <a:pt x="19905" y="128398"/>
                    <a:pt x="37735" y="133296"/>
                    <a:pt x="49622" y="133296"/>
                  </a:cubicBezTo>
                  <a:cubicBezTo>
                    <a:pt x="63843" y="133296"/>
                    <a:pt x="73607" y="121158"/>
                    <a:pt x="73607" y="104335"/>
                  </a:cubicBezTo>
                  <a:lnTo>
                    <a:pt x="73607" y="92622"/>
                  </a:lnTo>
                  <a:lnTo>
                    <a:pt x="66390" y="92622"/>
                  </a:lnTo>
                  <a:lnTo>
                    <a:pt x="66390" y="104122"/>
                  </a:lnTo>
                  <a:cubicBezTo>
                    <a:pt x="66390" y="118602"/>
                    <a:pt x="59598" y="126482"/>
                    <a:pt x="51320" y="126482"/>
                  </a:cubicBezTo>
                  <a:cubicBezTo>
                    <a:pt x="36674" y="126482"/>
                    <a:pt x="36674" y="108594"/>
                    <a:pt x="36674" y="104761"/>
                  </a:cubicBezTo>
                  <a:lnTo>
                    <a:pt x="36674" y="4705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3" name="Freeform: Shape 11632">
              <a:extLst>
                <a:ext uri="{FF2B5EF4-FFF2-40B4-BE49-F238E27FC236}">
                  <a16:creationId xmlns:a16="http://schemas.microsoft.com/office/drawing/2014/main" id="{340944D2-F411-0C45-664F-D8E75910AC88}"/>
                </a:ext>
              </a:extLst>
            </p:cNvPr>
            <p:cNvSpPr/>
            <p:nvPr>
              <p:custDataLst>
                <p:tags r:id="rId189"/>
              </p:custDataLst>
            </p:nvPr>
          </p:nvSpPr>
          <p:spPr>
            <a:xfrm>
              <a:off x="5918100" y="7647843"/>
              <a:ext cx="104007" cy="97105"/>
            </a:xfrm>
            <a:custGeom>
              <a:avLst/>
              <a:gdLst>
                <a:gd name="connsiteX0" fmla="*/ 104176 w 104007"/>
                <a:gd name="connsiteY0" fmla="*/ 49819 h 97105"/>
                <a:gd name="connsiteX1" fmla="*/ 52172 w 104007"/>
                <a:gd name="connsiteY1" fmla="*/ 202 h 97105"/>
                <a:gd name="connsiteX2" fmla="*/ 168 w 104007"/>
                <a:gd name="connsiteY2" fmla="*/ 49819 h 97105"/>
                <a:gd name="connsiteX3" fmla="*/ 52172 w 104007"/>
                <a:gd name="connsiteY3" fmla="*/ 97307 h 97105"/>
                <a:gd name="connsiteX4" fmla="*/ 104176 w 104007"/>
                <a:gd name="connsiteY4" fmla="*/ 49819 h 97105"/>
                <a:gd name="connsiteX5" fmla="*/ 52172 w 104007"/>
                <a:gd name="connsiteY5" fmla="*/ 90493 h 97105"/>
                <a:gd name="connsiteX6" fmla="*/ 25852 w 104007"/>
                <a:gd name="connsiteY6" fmla="*/ 77503 h 97105"/>
                <a:gd name="connsiteX7" fmla="*/ 19484 w 104007"/>
                <a:gd name="connsiteY7" fmla="*/ 47903 h 97105"/>
                <a:gd name="connsiteX8" fmla="*/ 27125 w 104007"/>
                <a:gd name="connsiteY8" fmla="*/ 17025 h 97105"/>
                <a:gd name="connsiteX9" fmla="*/ 52172 w 104007"/>
                <a:gd name="connsiteY9" fmla="*/ 6164 h 97105"/>
                <a:gd name="connsiteX10" fmla="*/ 78280 w 104007"/>
                <a:gd name="connsiteY10" fmla="*/ 18728 h 97105"/>
                <a:gd name="connsiteX11" fmla="*/ 84860 w 104007"/>
                <a:gd name="connsiteY11" fmla="*/ 47903 h 97105"/>
                <a:gd name="connsiteX12" fmla="*/ 78068 w 104007"/>
                <a:gd name="connsiteY12" fmla="*/ 78142 h 97105"/>
                <a:gd name="connsiteX13" fmla="*/ 52172 w 104007"/>
                <a:gd name="connsiteY13" fmla="*/ 90493 h 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007" h="97105">
                  <a:moveTo>
                    <a:pt x="104176" y="49819"/>
                  </a:moveTo>
                  <a:cubicBezTo>
                    <a:pt x="104176" y="23200"/>
                    <a:pt x="81464" y="202"/>
                    <a:pt x="52172" y="202"/>
                  </a:cubicBezTo>
                  <a:cubicBezTo>
                    <a:pt x="22880" y="202"/>
                    <a:pt x="168" y="23200"/>
                    <a:pt x="168" y="49819"/>
                  </a:cubicBezTo>
                  <a:cubicBezTo>
                    <a:pt x="168" y="76225"/>
                    <a:pt x="23517" y="97307"/>
                    <a:pt x="52172" y="97307"/>
                  </a:cubicBezTo>
                  <a:cubicBezTo>
                    <a:pt x="80827" y="97307"/>
                    <a:pt x="104176" y="76225"/>
                    <a:pt x="104176" y="49819"/>
                  </a:cubicBezTo>
                  <a:close/>
                  <a:moveTo>
                    <a:pt x="52172" y="90493"/>
                  </a:moveTo>
                  <a:cubicBezTo>
                    <a:pt x="44318" y="90493"/>
                    <a:pt x="32856" y="87937"/>
                    <a:pt x="25852" y="77503"/>
                  </a:cubicBezTo>
                  <a:cubicBezTo>
                    <a:pt x="20121" y="68772"/>
                    <a:pt x="19484" y="57698"/>
                    <a:pt x="19484" y="47903"/>
                  </a:cubicBezTo>
                  <a:cubicBezTo>
                    <a:pt x="19484" y="38746"/>
                    <a:pt x="19696" y="26182"/>
                    <a:pt x="27125" y="17025"/>
                  </a:cubicBezTo>
                  <a:cubicBezTo>
                    <a:pt x="32432" y="10849"/>
                    <a:pt x="41347" y="6164"/>
                    <a:pt x="52172" y="6164"/>
                  </a:cubicBezTo>
                  <a:cubicBezTo>
                    <a:pt x="64695" y="6164"/>
                    <a:pt x="73610" y="12127"/>
                    <a:pt x="78280" y="18728"/>
                  </a:cubicBezTo>
                  <a:cubicBezTo>
                    <a:pt x="84223" y="27033"/>
                    <a:pt x="84860" y="37681"/>
                    <a:pt x="84860" y="47903"/>
                  </a:cubicBezTo>
                  <a:cubicBezTo>
                    <a:pt x="84860" y="58124"/>
                    <a:pt x="84223" y="69411"/>
                    <a:pt x="78068" y="78142"/>
                  </a:cubicBezTo>
                  <a:cubicBezTo>
                    <a:pt x="72337" y="86234"/>
                    <a:pt x="62573" y="90493"/>
                    <a:pt x="52172" y="90493"/>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4" name="Freeform: Shape 11633">
              <a:extLst>
                <a:ext uri="{FF2B5EF4-FFF2-40B4-BE49-F238E27FC236}">
                  <a16:creationId xmlns:a16="http://schemas.microsoft.com/office/drawing/2014/main" id="{309F7D53-89E5-FBDF-3829-5D40054F6767}"/>
                </a:ext>
              </a:extLst>
            </p:cNvPr>
            <p:cNvSpPr/>
            <p:nvPr>
              <p:custDataLst>
                <p:tags r:id="rId190"/>
              </p:custDataLst>
            </p:nvPr>
          </p:nvSpPr>
          <p:spPr>
            <a:xfrm>
              <a:off x="6036848" y="7611855"/>
              <a:ext cx="73441" cy="133094"/>
            </a:xfrm>
            <a:custGeom>
              <a:avLst/>
              <a:gdLst>
                <a:gd name="connsiteX0" fmla="*/ 36681 w 73441"/>
                <a:gd name="connsiteY0" fmla="*/ 47051 h 133094"/>
                <a:gd name="connsiteX1" fmla="*/ 69793 w 73441"/>
                <a:gd name="connsiteY1" fmla="*/ 47051 h 133094"/>
                <a:gd name="connsiteX2" fmla="*/ 69793 w 73441"/>
                <a:gd name="connsiteY2" fmla="*/ 39385 h 133094"/>
                <a:gd name="connsiteX3" fmla="*/ 36681 w 73441"/>
                <a:gd name="connsiteY3" fmla="*/ 39385 h 133094"/>
                <a:gd name="connsiteX4" fmla="*/ 36681 w 73441"/>
                <a:gd name="connsiteY4" fmla="*/ 202 h 133094"/>
                <a:gd name="connsiteX5" fmla="*/ 29464 w 73441"/>
                <a:gd name="connsiteY5" fmla="*/ 202 h 133094"/>
                <a:gd name="connsiteX6" fmla="*/ 172 w 73441"/>
                <a:gd name="connsiteY6" fmla="*/ 41088 h 133094"/>
                <a:gd name="connsiteX7" fmla="*/ 172 w 73441"/>
                <a:gd name="connsiteY7" fmla="*/ 47051 h 133094"/>
                <a:gd name="connsiteX8" fmla="*/ 19912 w 73441"/>
                <a:gd name="connsiteY8" fmla="*/ 47051 h 133094"/>
                <a:gd name="connsiteX9" fmla="*/ 19912 w 73441"/>
                <a:gd name="connsiteY9" fmla="*/ 104548 h 133094"/>
                <a:gd name="connsiteX10" fmla="*/ 49629 w 73441"/>
                <a:gd name="connsiteY10" fmla="*/ 133296 h 133094"/>
                <a:gd name="connsiteX11" fmla="*/ 73614 w 73441"/>
                <a:gd name="connsiteY11" fmla="*/ 104335 h 133094"/>
                <a:gd name="connsiteX12" fmla="*/ 73614 w 73441"/>
                <a:gd name="connsiteY12" fmla="*/ 92622 h 133094"/>
                <a:gd name="connsiteX13" fmla="*/ 66397 w 73441"/>
                <a:gd name="connsiteY13" fmla="*/ 92622 h 133094"/>
                <a:gd name="connsiteX14" fmla="*/ 66397 w 73441"/>
                <a:gd name="connsiteY14" fmla="*/ 104122 h 133094"/>
                <a:gd name="connsiteX15" fmla="*/ 51327 w 73441"/>
                <a:gd name="connsiteY15" fmla="*/ 126482 h 133094"/>
                <a:gd name="connsiteX16" fmla="*/ 36681 w 73441"/>
                <a:gd name="connsiteY16" fmla="*/ 104761 h 133094"/>
                <a:gd name="connsiteX17" fmla="*/ 36681 w 73441"/>
                <a:gd name="connsiteY17" fmla="*/ 47051 h 13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41" h="133094">
                  <a:moveTo>
                    <a:pt x="36681" y="47051"/>
                  </a:moveTo>
                  <a:lnTo>
                    <a:pt x="69793" y="47051"/>
                  </a:lnTo>
                  <a:lnTo>
                    <a:pt x="69793" y="39385"/>
                  </a:lnTo>
                  <a:lnTo>
                    <a:pt x="36681" y="39385"/>
                  </a:lnTo>
                  <a:lnTo>
                    <a:pt x="36681" y="202"/>
                  </a:lnTo>
                  <a:lnTo>
                    <a:pt x="29464" y="202"/>
                  </a:lnTo>
                  <a:cubicBezTo>
                    <a:pt x="29252" y="19367"/>
                    <a:pt x="20549" y="40449"/>
                    <a:pt x="172" y="41088"/>
                  </a:cubicBezTo>
                  <a:lnTo>
                    <a:pt x="172" y="47051"/>
                  </a:lnTo>
                  <a:lnTo>
                    <a:pt x="19912" y="47051"/>
                  </a:lnTo>
                  <a:lnTo>
                    <a:pt x="19912" y="104548"/>
                  </a:lnTo>
                  <a:cubicBezTo>
                    <a:pt x="19912" y="128398"/>
                    <a:pt x="37742" y="133296"/>
                    <a:pt x="49629" y="133296"/>
                  </a:cubicBezTo>
                  <a:cubicBezTo>
                    <a:pt x="63850" y="133296"/>
                    <a:pt x="73614" y="121158"/>
                    <a:pt x="73614" y="104335"/>
                  </a:cubicBezTo>
                  <a:lnTo>
                    <a:pt x="73614" y="92622"/>
                  </a:lnTo>
                  <a:lnTo>
                    <a:pt x="66397" y="92622"/>
                  </a:lnTo>
                  <a:lnTo>
                    <a:pt x="66397" y="104122"/>
                  </a:lnTo>
                  <a:cubicBezTo>
                    <a:pt x="66397" y="118602"/>
                    <a:pt x="59605" y="126482"/>
                    <a:pt x="51327" y="126482"/>
                  </a:cubicBezTo>
                  <a:cubicBezTo>
                    <a:pt x="36681" y="126482"/>
                    <a:pt x="36681" y="108594"/>
                    <a:pt x="36681" y="104761"/>
                  </a:cubicBezTo>
                  <a:lnTo>
                    <a:pt x="36681" y="47051"/>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5" name="Freeform: Shape 11634">
              <a:extLst>
                <a:ext uri="{FF2B5EF4-FFF2-40B4-BE49-F238E27FC236}">
                  <a16:creationId xmlns:a16="http://schemas.microsoft.com/office/drawing/2014/main" id="{4071CE35-5399-1391-8909-504227176423}"/>
                </a:ext>
              </a:extLst>
            </p:cNvPr>
            <p:cNvSpPr/>
            <p:nvPr>
              <p:custDataLst>
                <p:tags r:id="rId191"/>
              </p:custDataLst>
            </p:nvPr>
          </p:nvSpPr>
          <p:spPr>
            <a:xfrm>
              <a:off x="6208130" y="7283113"/>
              <a:ext cx="268963" cy="675967"/>
            </a:xfrm>
            <a:custGeom>
              <a:avLst/>
              <a:gdLst>
                <a:gd name="connsiteX0" fmla="*/ 14733 w 268963"/>
                <a:gd name="connsiteY0" fmla="*/ 662464 h 675967"/>
                <a:gd name="connsiteX1" fmla="*/ 29591 w 268963"/>
                <a:gd name="connsiteY1" fmla="*/ 647558 h 675967"/>
                <a:gd name="connsiteX2" fmla="*/ 15036 w 268963"/>
                <a:gd name="connsiteY2" fmla="*/ 632651 h 675967"/>
                <a:gd name="connsiteX3" fmla="*/ 178 w 268963"/>
                <a:gd name="connsiteY3" fmla="*/ 647862 h 675967"/>
                <a:gd name="connsiteX4" fmla="*/ 33836 w 268963"/>
                <a:gd name="connsiteY4" fmla="*/ 676154 h 675967"/>
                <a:gd name="connsiteX5" fmla="*/ 118740 w 268963"/>
                <a:gd name="connsiteY5" fmla="*/ 516745 h 675967"/>
                <a:gd name="connsiteX6" fmla="*/ 178172 w 268963"/>
                <a:gd name="connsiteY6" fmla="*/ 225915 h 675967"/>
                <a:gd name="connsiteX7" fmla="*/ 210921 w 268963"/>
                <a:gd name="connsiteY7" fmla="*/ 61030 h 675967"/>
                <a:gd name="connsiteX8" fmla="*/ 236695 w 268963"/>
                <a:gd name="connsiteY8" fmla="*/ 6879 h 675967"/>
                <a:gd name="connsiteX9" fmla="*/ 254889 w 268963"/>
                <a:gd name="connsiteY9" fmla="*/ 13876 h 675967"/>
                <a:gd name="connsiteX10" fmla="*/ 239728 w 268963"/>
                <a:gd name="connsiteY10" fmla="*/ 28783 h 675967"/>
                <a:gd name="connsiteX11" fmla="*/ 254282 w 268963"/>
                <a:gd name="connsiteY11" fmla="*/ 43689 h 675967"/>
                <a:gd name="connsiteX12" fmla="*/ 269141 w 268963"/>
                <a:gd name="connsiteY12" fmla="*/ 28479 h 675967"/>
                <a:gd name="connsiteX13" fmla="*/ 236089 w 268963"/>
                <a:gd name="connsiteY13" fmla="*/ 187 h 675967"/>
                <a:gd name="connsiteX14" fmla="*/ 179385 w 268963"/>
                <a:gd name="connsiteY14" fmla="*/ 95406 h 675967"/>
                <a:gd name="connsiteX15" fmla="*/ 103882 w 268963"/>
                <a:gd name="connsiteY15" fmla="*/ 450426 h 675967"/>
                <a:gd name="connsiteX16" fmla="*/ 77197 w 268963"/>
                <a:gd name="connsiteY16" fmla="*/ 590061 h 675967"/>
                <a:gd name="connsiteX17" fmla="*/ 33229 w 268963"/>
                <a:gd name="connsiteY17" fmla="*/ 669461 h 675967"/>
                <a:gd name="connsiteX18" fmla="*/ 14733 w 268963"/>
                <a:gd name="connsiteY18" fmla="*/ 662464 h 67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63" h="675967">
                  <a:moveTo>
                    <a:pt x="14733" y="662464"/>
                  </a:moveTo>
                  <a:cubicBezTo>
                    <a:pt x="24436" y="661856"/>
                    <a:pt x="29591" y="655163"/>
                    <a:pt x="29591" y="647558"/>
                  </a:cubicBezTo>
                  <a:cubicBezTo>
                    <a:pt x="29591" y="637518"/>
                    <a:pt x="22010" y="632651"/>
                    <a:pt x="15036" y="632651"/>
                  </a:cubicBezTo>
                  <a:cubicBezTo>
                    <a:pt x="7758" y="632651"/>
                    <a:pt x="178" y="637214"/>
                    <a:pt x="178" y="647862"/>
                  </a:cubicBezTo>
                  <a:cubicBezTo>
                    <a:pt x="178" y="663377"/>
                    <a:pt x="15339" y="676154"/>
                    <a:pt x="33836" y="676154"/>
                  </a:cubicBezTo>
                  <a:cubicBezTo>
                    <a:pt x="79927" y="676154"/>
                    <a:pt x="97211" y="604967"/>
                    <a:pt x="118740" y="516745"/>
                  </a:cubicBezTo>
                  <a:cubicBezTo>
                    <a:pt x="142088" y="420613"/>
                    <a:pt x="161798" y="323568"/>
                    <a:pt x="178172" y="225915"/>
                  </a:cubicBezTo>
                  <a:cubicBezTo>
                    <a:pt x="189392" y="161117"/>
                    <a:pt x="200611" y="100274"/>
                    <a:pt x="210921" y="61030"/>
                  </a:cubicBezTo>
                  <a:cubicBezTo>
                    <a:pt x="214560" y="46123"/>
                    <a:pt x="224869" y="6879"/>
                    <a:pt x="236695" y="6879"/>
                  </a:cubicBezTo>
                  <a:cubicBezTo>
                    <a:pt x="246095" y="6879"/>
                    <a:pt x="253676" y="12659"/>
                    <a:pt x="254889" y="13876"/>
                  </a:cubicBezTo>
                  <a:cubicBezTo>
                    <a:pt x="244882" y="14485"/>
                    <a:pt x="239728" y="21177"/>
                    <a:pt x="239728" y="28783"/>
                  </a:cubicBezTo>
                  <a:cubicBezTo>
                    <a:pt x="239728" y="38822"/>
                    <a:pt x="247308" y="43689"/>
                    <a:pt x="254282" y="43689"/>
                  </a:cubicBezTo>
                  <a:cubicBezTo>
                    <a:pt x="261560" y="43689"/>
                    <a:pt x="269141" y="39126"/>
                    <a:pt x="269141" y="28479"/>
                  </a:cubicBezTo>
                  <a:cubicBezTo>
                    <a:pt x="269141" y="12051"/>
                    <a:pt x="252766" y="187"/>
                    <a:pt x="236089" y="187"/>
                  </a:cubicBezTo>
                  <a:cubicBezTo>
                    <a:pt x="213044" y="187"/>
                    <a:pt x="196063" y="33346"/>
                    <a:pt x="179385" y="95406"/>
                  </a:cubicBezTo>
                  <a:cubicBezTo>
                    <a:pt x="178476" y="98752"/>
                    <a:pt x="137237" y="251469"/>
                    <a:pt x="103882" y="450426"/>
                  </a:cubicBezTo>
                  <a:cubicBezTo>
                    <a:pt x="95998" y="496971"/>
                    <a:pt x="87204" y="547775"/>
                    <a:pt x="77197" y="590061"/>
                  </a:cubicBezTo>
                  <a:cubicBezTo>
                    <a:pt x="71739" y="612269"/>
                    <a:pt x="57791" y="669461"/>
                    <a:pt x="33229" y="669461"/>
                  </a:cubicBezTo>
                  <a:cubicBezTo>
                    <a:pt x="22313" y="669461"/>
                    <a:pt x="15036" y="662464"/>
                    <a:pt x="14733" y="6624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6" name="Freeform: Shape 11635">
              <a:extLst>
                <a:ext uri="{FF2B5EF4-FFF2-40B4-BE49-F238E27FC236}">
                  <a16:creationId xmlns:a16="http://schemas.microsoft.com/office/drawing/2014/main" id="{6185C95E-D20C-FCFE-97F1-CE6B7E40AD65}"/>
                </a:ext>
              </a:extLst>
            </p:cNvPr>
            <p:cNvSpPr/>
            <p:nvPr>
              <p:custDataLst>
                <p:tags r:id="rId192"/>
              </p:custDataLst>
            </p:nvPr>
          </p:nvSpPr>
          <p:spPr>
            <a:xfrm>
              <a:off x="6510722" y="7264410"/>
              <a:ext cx="208863" cy="96040"/>
            </a:xfrm>
            <a:custGeom>
              <a:avLst/>
              <a:gdLst>
                <a:gd name="connsiteX0" fmla="*/ 106530 w 208863"/>
                <a:gd name="connsiteY0" fmla="*/ 35752 h 96040"/>
                <a:gd name="connsiteX1" fmla="*/ 83818 w 208863"/>
                <a:gd name="connsiteY1" fmla="*/ 13179 h 96040"/>
                <a:gd name="connsiteX2" fmla="*/ 45611 w 208863"/>
                <a:gd name="connsiteY2" fmla="*/ 189 h 96040"/>
                <a:gd name="connsiteX3" fmla="*/ 188 w 208863"/>
                <a:gd name="connsiteY3" fmla="*/ 48316 h 96040"/>
                <a:gd name="connsiteX4" fmla="*/ 44974 w 208863"/>
                <a:gd name="connsiteY4" fmla="*/ 96230 h 96040"/>
                <a:gd name="connsiteX5" fmla="*/ 102709 w 208863"/>
                <a:gd name="connsiteY5" fmla="*/ 60667 h 96040"/>
                <a:gd name="connsiteX6" fmla="*/ 125421 w 208863"/>
                <a:gd name="connsiteY6" fmla="*/ 83240 h 96040"/>
                <a:gd name="connsiteX7" fmla="*/ 163627 w 208863"/>
                <a:gd name="connsiteY7" fmla="*/ 96230 h 96040"/>
                <a:gd name="connsiteX8" fmla="*/ 209051 w 208863"/>
                <a:gd name="connsiteY8" fmla="*/ 48103 h 96040"/>
                <a:gd name="connsiteX9" fmla="*/ 164264 w 208863"/>
                <a:gd name="connsiteY9" fmla="*/ 189 h 96040"/>
                <a:gd name="connsiteX10" fmla="*/ 106530 w 208863"/>
                <a:gd name="connsiteY10" fmla="*/ 35752 h 96040"/>
                <a:gd name="connsiteX11" fmla="*/ 113322 w 208863"/>
                <a:gd name="connsiteY11" fmla="*/ 43631 h 96040"/>
                <a:gd name="connsiteX12" fmla="*/ 166174 w 208863"/>
                <a:gd name="connsiteY12" fmla="*/ 8281 h 96040"/>
                <a:gd name="connsiteX13" fmla="*/ 203108 w 208863"/>
                <a:gd name="connsiteY13" fmla="*/ 48103 h 96040"/>
                <a:gd name="connsiteX14" fmla="*/ 167024 w 208863"/>
                <a:gd name="connsiteY14" fmla="*/ 84518 h 96040"/>
                <a:gd name="connsiteX15" fmla="*/ 113322 w 208863"/>
                <a:gd name="connsiteY15" fmla="*/ 43631 h 96040"/>
                <a:gd name="connsiteX16" fmla="*/ 95917 w 208863"/>
                <a:gd name="connsiteY16" fmla="*/ 52788 h 96040"/>
                <a:gd name="connsiteX17" fmla="*/ 43064 w 208863"/>
                <a:gd name="connsiteY17" fmla="*/ 88138 h 96040"/>
                <a:gd name="connsiteX18" fmla="*/ 6131 w 208863"/>
                <a:gd name="connsiteY18" fmla="*/ 48316 h 96040"/>
                <a:gd name="connsiteX19" fmla="*/ 42215 w 208863"/>
                <a:gd name="connsiteY19" fmla="*/ 11901 h 96040"/>
                <a:gd name="connsiteX20" fmla="*/ 95917 w 208863"/>
                <a:gd name="connsiteY20" fmla="*/ 52788 h 9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863" h="96040">
                  <a:moveTo>
                    <a:pt x="106530" y="35752"/>
                  </a:moveTo>
                  <a:cubicBezTo>
                    <a:pt x="95280" y="22549"/>
                    <a:pt x="91884" y="18929"/>
                    <a:pt x="83818" y="13179"/>
                  </a:cubicBezTo>
                  <a:cubicBezTo>
                    <a:pt x="70870" y="3809"/>
                    <a:pt x="57285" y="189"/>
                    <a:pt x="45611" y="189"/>
                  </a:cubicBezTo>
                  <a:cubicBezTo>
                    <a:pt x="19291" y="189"/>
                    <a:pt x="188" y="22762"/>
                    <a:pt x="188" y="48316"/>
                  </a:cubicBezTo>
                  <a:cubicBezTo>
                    <a:pt x="188" y="73231"/>
                    <a:pt x="18442" y="96230"/>
                    <a:pt x="44974" y="96230"/>
                  </a:cubicBezTo>
                  <a:cubicBezTo>
                    <a:pt x="74478" y="96230"/>
                    <a:pt x="95068" y="71953"/>
                    <a:pt x="102709" y="60667"/>
                  </a:cubicBezTo>
                  <a:cubicBezTo>
                    <a:pt x="113959" y="73870"/>
                    <a:pt x="117355" y="77490"/>
                    <a:pt x="125421" y="83240"/>
                  </a:cubicBezTo>
                  <a:cubicBezTo>
                    <a:pt x="138368" y="92610"/>
                    <a:pt x="151953" y="96230"/>
                    <a:pt x="163627" y="96230"/>
                  </a:cubicBezTo>
                  <a:cubicBezTo>
                    <a:pt x="189948" y="96230"/>
                    <a:pt x="209051" y="73657"/>
                    <a:pt x="209051" y="48103"/>
                  </a:cubicBezTo>
                  <a:cubicBezTo>
                    <a:pt x="209051" y="23188"/>
                    <a:pt x="190797" y="189"/>
                    <a:pt x="164264" y="189"/>
                  </a:cubicBezTo>
                  <a:cubicBezTo>
                    <a:pt x="134760" y="189"/>
                    <a:pt x="114171" y="24465"/>
                    <a:pt x="106530" y="35752"/>
                  </a:cubicBezTo>
                  <a:close/>
                  <a:moveTo>
                    <a:pt x="113322" y="43631"/>
                  </a:moveTo>
                  <a:cubicBezTo>
                    <a:pt x="121812" y="29789"/>
                    <a:pt x="140279" y="8281"/>
                    <a:pt x="166174" y="8281"/>
                  </a:cubicBezTo>
                  <a:cubicBezTo>
                    <a:pt x="188037" y="8281"/>
                    <a:pt x="203108" y="27660"/>
                    <a:pt x="203108" y="48103"/>
                  </a:cubicBezTo>
                  <a:cubicBezTo>
                    <a:pt x="203108" y="68546"/>
                    <a:pt x="186551" y="84518"/>
                    <a:pt x="167024" y="84518"/>
                  </a:cubicBezTo>
                  <a:cubicBezTo>
                    <a:pt x="147283" y="84518"/>
                    <a:pt x="133699" y="68333"/>
                    <a:pt x="113322" y="43631"/>
                  </a:cubicBezTo>
                  <a:close/>
                  <a:moveTo>
                    <a:pt x="95917" y="52788"/>
                  </a:moveTo>
                  <a:cubicBezTo>
                    <a:pt x="87426" y="66630"/>
                    <a:pt x="68960" y="88138"/>
                    <a:pt x="43064" y="88138"/>
                  </a:cubicBezTo>
                  <a:cubicBezTo>
                    <a:pt x="21201" y="88138"/>
                    <a:pt x="6131" y="68759"/>
                    <a:pt x="6131" y="48316"/>
                  </a:cubicBezTo>
                  <a:cubicBezTo>
                    <a:pt x="6131" y="27873"/>
                    <a:pt x="22687" y="11901"/>
                    <a:pt x="42215" y="11901"/>
                  </a:cubicBezTo>
                  <a:cubicBezTo>
                    <a:pt x="61955" y="11901"/>
                    <a:pt x="75540" y="28086"/>
                    <a:pt x="95917" y="52788"/>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7" name="Freeform: Shape 11636">
              <a:extLst>
                <a:ext uri="{FF2B5EF4-FFF2-40B4-BE49-F238E27FC236}">
                  <a16:creationId xmlns:a16="http://schemas.microsoft.com/office/drawing/2014/main" id="{1063E63F-AFF3-8EC8-60B4-11881ECEEBFE}"/>
                </a:ext>
              </a:extLst>
            </p:cNvPr>
            <p:cNvSpPr/>
            <p:nvPr>
              <p:custDataLst>
                <p:tags r:id="rId193"/>
              </p:custDataLst>
            </p:nvPr>
          </p:nvSpPr>
          <p:spPr>
            <a:xfrm>
              <a:off x="6376166" y="7828920"/>
              <a:ext cx="231999" cy="149704"/>
            </a:xfrm>
            <a:custGeom>
              <a:avLst/>
              <a:gdLst>
                <a:gd name="connsiteX0" fmla="*/ 203528 w 231999"/>
                <a:gd name="connsiteY0" fmla="*/ 25337 h 149704"/>
                <a:gd name="connsiteX1" fmla="*/ 207348 w 231999"/>
                <a:gd name="connsiteY1" fmla="*/ 19801 h 149704"/>
                <a:gd name="connsiteX2" fmla="*/ 227301 w 231999"/>
                <a:gd name="connsiteY2" fmla="*/ 7875 h 149704"/>
                <a:gd name="connsiteX3" fmla="*/ 232183 w 231999"/>
                <a:gd name="connsiteY3" fmla="*/ 3190 h 149704"/>
                <a:gd name="connsiteX4" fmla="*/ 229211 w 231999"/>
                <a:gd name="connsiteY4" fmla="*/ 209 h 149704"/>
                <a:gd name="connsiteX5" fmla="*/ 213079 w 231999"/>
                <a:gd name="connsiteY5" fmla="*/ 1061 h 149704"/>
                <a:gd name="connsiteX6" fmla="*/ 189519 w 231999"/>
                <a:gd name="connsiteY6" fmla="*/ 209 h 149704"/>
                <a:gd name="connsiteX7" fmla="*/ 185061 w 231999"/>
                <a:gd name="connsiteY7" fmla="*/ 4894 h 149704"/>
                <a:gd name="connsiteX8" fmla="*/ 188882 w 231999"/>
                <a:gd name="connsiteY8" fmla="*/ 7875 h 149704"/>
                <a:gd name="connsiteX9" fmla="*/ 200556 w 231999"/>
                <a:gd name="connsiteY9" fmla="*/ 15329 h 149704"/>
                <a:gd name="connsiteX10" fmla="*/ 197372 w 231999"/>
                <a:gd name="connsiteY10" fmla="*/ 22995 h 149704"/>
                <a:gd name="connsiteX11" fmla="*/ 137515 w 231999"/>
                <a:gd name="connsiteY11" fmla="*/ 121591 h 149704"/>
                <a:gd name="connsiteX12" fmla="*/ 125841 w 231999"/>
                <a:gd name="connsiteY12" fmla="*/ 14051 h 149704"/>
                <a:gd name="connsiteX13" fmla="*/ 140699 w 231999"/>
                <a:gd name="connsiteY13" fmla="*/ 7875 h 149704"/>
                <a:gd name="connsiteX14" fmla="*/ 146430 w 231999"/>
                <a:gd name="connsiteY14" fmla="*/ 3190 h 149704"/>
                <a:gd name="connsiteX15" fmla="*/ 142822 w 231999"/>
                <a:gd name="connsiteY15" fmla="*/ 209 h 149704"/>
                <a:gd name="connsiteX16" fmla="*/ 129661 w 231999"/>
                <a:gd name="connsiteY16" fmla="*/ 848 h 149704"/>
                <a:gd name="connsiteX17" fmla="*/ 115652 w 231999"/>
                <a:gd name="connsiteY17" fmla="*/ 1061 h 149704"/>
                <a:gd name="connsiteX18" fmla="*/ 93365 w 231999"/>
                <a:gd name="connsiteY18" fmla="*/ 209 h 149704"/>
                <a:gd name="connsiteX19" fmla="*/ 89120 w 231999"/>
                <a:gd name="connsiteY19" fmla="*/ 4894 h 149704"/>
                <a:gd name="connsiteX20" fmla="*/ 94639 w 231999"/>
                <a:gd name="connsiteY20" fmla="*/ 7875 h 149704"/>
                <a:gd name="connsiteX21" fmla="*/ 105464 w 231999"/>
                <a:gd name="connsiteY21" fmla="*/ 11496 h 149704"/>
                <a:gd name="connsiteX22" fmla="*/ 106950 w 231999"/>
                <a:gd name="connsiteY22" fmla="*/ 25337 h 149704"/>
                <a:gd name="connsiteX23" fmla="*/ 48578 w 231999"/>
                <a:gd name="connsiteY23" fmla="*/ 121591 h 149704"/>
                <a:gd name="connsiteX24" fmla="*/ 37329 w 231999"/>
                <a:gd name="connsiteY24" fmla="*/ 17245 h 149704"/>
                <a:gd name="connsiteX25" fmla="*/ 36904 w 231999"/>
                <a:gd name="connsiteY25" fmla="*/ 14051 h 149704"/>
                <a:gd name="connsiteX26" fmla="*/ 51762 w 231999"/>
                <a:gd name="connsiteY26" fmla="*/ 7875 h 149704"/>
                <a:gd name="connsiteX27" fmla="*/ 57493 w 231999"/>
                <a:gd name="connsiteY27" fmla="*/ 3190 h 149704"/>
                <a:gd name="connsiteX28" fmla="*/ 54097 w 231999"/>
                <a:gd name="connsiteY28" fmla="*/ 209 h 149704"/>
                <a:gd name="connsiteX29" fmla="*/ 26716 w 231999"/>
                <a:gd name="connsiteY29" fmla="*/ 1061 h 149704"/>
                <a:gd name="connsiteX30" fmla="*/ 4428 w 231999"/>
                <a:gd name="connsiteY30" fmla="*/ 209 h 149704"/>
                <a:gd name="connsiteX31" fmla="*/ 183 w 231999"/>
                <a:gd name="connsiteY31" fmla="*/ 4681 h 149704"/>
                <a:gd name="connsiteX32" fmla="*/ 6126 w 231999"/>
                <a:gd name="connsiteY32" fmla="*/ 7875 h 149704"/>
                <a:gd name="connsiteX33" fmla="*/ 16739 w 231999"/>
                <a:gd name="connsiteY33" fmla="*/ 14477 h 149704"/>
                <a:gd name="connsiteX34" fmla="*/ 30961 w 231999"/>
                <a:gd name="connsiteY34" fmla="*/ 144164 h 149704"/>
                <a:gd name="connsiteX35" fmla="*/ 35418 w 231999"/>
                <a:gd name="connsiteY35" fmla="*/ 149914 h 149704"/>
                <a:gd name="connsiteX36" fmla="*/ 41786 w 231999"/>
                <a:gd name="connsiteY36" fmla="*/ 145655 h 149704"/>
                <a:gd name="connsiteX37" fmla="*/ 108011 w 231999"/>
                <a:gd name="connsiteY37" fmla="*/ 36198 h 149704"/>
                <a:gd name="connsiteX38" fmla="*/ 119685 w 231999"/>
                <a:gd name="connsiteY38" fmla="*/ 144377 h 149704"/>
                <a:gd name="connsiteX39" fmla="*/ 124355 w 231999"/>
                <a:gd name="connsiteY39" fmla="*/ 149914 h 149704"/>
                <a:gd name="connsiteX40" fmla="*/ 130723 w 231999"/>
                <a:gd name="connsiteY40" fmla="*/ 145442 h 149704"/>
                <a:gd name="connsiteX41" fmla="*/ 203528 w 231999"/>
                <a:gd name="connsiteY41" fmla="*/ 25337 h 14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1999" h="149704">
                  <a:moveTo>
                    <a:pt x="203528" y="25337"/>
                  </a:moveTo>
                  <a:lnTo>
                    <a:pt x="207348" y="19801"/>
                  </a:lnTo>
                  <a:cubicBezTo>
                    <a:pt x="211806" y="14051"/>
                    <a:pt x="216900" y="8727"/>
                    <a:pt x="227301" y="7875"/>
                  </a:cubicBezTo>
                  <a:cubicBezTo>
                    <a:pt x="229636" y="7662"/>
                    <a:pt x="232183" y="7449"/>
                    <a:pt x="232183" y="3190"/>
                  </a:cubicBezTo>
                  <a:cubicBezTo>
                    <a:pt x="232183" y="1700"/>
                    <a:pt x="230909" y="209"/>
                    <a:pt x="229211" y="209"/>
                  </a:cubicBezTo>
                  <a:cubicBezTo>
                    <a:pt x="224329" y="209"/>
                    <a:pt x="218174" y="1061"/>
                    <a:pt x="213079" y="1061"/>
                  </a:cubicBezTo>
                  <a:cubicBezTo>
                    <a:pt x="205650" y="1061"/>
                    <a:pt x="196523" y="209"/>
                    <a:pt x="189519" y="209"/>
                  </a:cubicBezTo>
                  <a:cubicBezTo>
                    <a:pt x="188457" y="209"/>
                    <a:pt x="185061" y="209"/>
                    <a:pt x="185061" y="4894"/>
                  </a:cubicBezTo>
                  <a:cubicBezTo>
                    <a:pt x="185061" y="7662"/>
                    <a:pt x="188033" y="7875"/>
                    <a:pt x="188882" y="7875"/>
                  </a:cubicBezTo>
                  <a:cubicBezTo>
                    <a:pt x="193552" y="8088"/>
                    <a:pt x="200556" y="9366"/>
                    <a:pt x="200556" y="15329"/>
                  </a:cubicBezTo>
                  <a:cubicBezTo>
                    <a:pt x="200556" y="17671"/>
                    <a:pt x="198221" y="21504"/>
                    <a:pt x="197372" y="22995"/>
                  </a:cubicBezTo>
                  <a:lnTo>
                    <a:pt x="137515" y="121591"/>
                  </a:lnTo>
                  <a:lnTo>
                    <a:pt x="125841" y="14051"/>
                  </a:lnTo>
                  <a:cubicBezTo>
                    <a:pt x="125841" y="8088"/>
                    <a:pt x="138152" y="7875"/>
                    <a:pt x="140699" y="7875"/>
                  </a:cubicBezTo>
                  <a:cubicBezTo>
                    <a:pt x="143458" y="7875"/>
                    <a:pt x="146430" y="7875"/>
                    <a:pt x="146430" y="3190"/>
                  </a:cubicBezTo>
                  <a:cubicBezTo>
                    <a:pt x="146430" y="2978"/>
                    <a:pt x="146218" y="209"/>
                    <a:pt x="142822" y="209"/>
                  </a:cubicBezTo>
                  <a:cubicBezTo>
                    <a:pt x="138789" y="209"/>
                    <a:pt x="133694" y="635"/>
                    <a:pt x="129661" y="848"/>
                  </a:cubicBezTo>
                  <a:cubicBezTo>
                    <a:pt x="125416" y="1061"/>
                    <a:pt x="119897" y="1061"/>
                    <a:pt x="115652" y="1061"/>
                  </a:cubicBezTo>
                  <a:cubicBezTo>
                    <a:pt x="110770" y="1061"/>
                    <a:pt x="98247" y="209"/>
                    <a:pt x="93365" y="209"/>
                  </a:cubicBezTo>
                  <a:cubicBezTo>
                    <a:pt x="92304" y="209"/>
                    <a:pt x="89120" y="209"/>
                    <a:pt x="89120" y="4894"/>
                  </a:cubicBezTo>
                  <a:cubicBezTo>
                    <a:pt x="89120" y="7875"/>
                    <a:pt x="91879" y="7875"/>
                    <a:pt x="94639" y="7875"/>
                  </a:cubicBezTo>
                  <a:cubicBezTo>
                    <a:pt x="103766" y="7875"/>
                    <a:pt x="104827" y="9366"/>
                    <a:pt x="105464" y="11496"/>
                  </a:cubicBezTo>
                  <a:cubicBezTo>
                    <a:pt x="105676" y="12773"/>
                    <a:pt x="106101" y="18736"/>
                    <a:pt x="106950" y="25337"/>
                  </a:cubicBezTo>
                  <a:lnTo>
                    <a:pt x="48578" y="121591"/>
                  </a:lnTo>
                  <a:lnTo>
                    <a:pt x="37329" y="17245"/>
                  </a:lnTo>
                  <a:cubicBezTo>
                    <a:pt x="37329" y="16393"/>
                    <a:pt x="36904" y="14264"/>
                    <a:pt x="36904" y="14051"/>
                  </a:cubicBezTo>
                  <a:cubicBezTo>
                    <a:pt x="36904" y="7875"/>
                    <a:pt x="50064" y="7875"/>
                    <a:pt x="51762" y="7875"/>
                  </a:cubicBezTo>
                  <a:cubicBezTo>
                    <a:pt x="54522" y="7875"/>
                    <a:pt x="57493" y="7875"/>
                    <a:pt x="57493" y="3190"/>
                  </a:cubicBezTo>
                  <a:cubicBezTo>
                    <a:pt x="57493" y="2339"/>
                    <a:pt x="56856" y="209"/>
                    <a:pt x="54097" y="209"/>
                  </a:cubicBezTo>
                  <a:cubicBezTo>
                    <a:pt x="47942" y="209"/>
                    <a:pt x="32871" y="1061"/>
                    <a:pt x="26716" y="1061"/>
                  </a:cubicBezTo>
                  <a:cubicBezTo>
                    <a:pt x="19711" y="1061"/>
                    <a:pt x="10796" y="209"/>
                    <a:pt x="4428" y="209"/>
                  </a:cubicBezTo>
                  <a:cubicBezTo>
                    <a:pt x="2306" y="209"/>
                    <a:pt x="183" y="1061"/>
                    <a:pt x="183" y="4681"/>
                  </a:cubicBezTo>
                  <a:cubicBezTo>
                    <a:pt x="183" y="7875"/>
                    <a:pt x="2730" y="7875"/>
                    <a:pt x="6126" y="7875"/>
                  </a:cubicBezTo>
                  <a:cubicBezTo>
                    <a:pt x="16103" y="7875"/>
                    <a:pt x="16103" y="9153"/>
                    <a:pt x="16739" y="14477"/>
                  </a:cubicBezTo>
                  <a:lnTo>
                    <a:pt x="30961" y="144164"/>
                  </a:lnTo>
                  <a:cubicBezTo>
                    <a:pt x="31385" y="148423"/>
                    <a:pt x="31598" y="149914"/>
                    <a:pt x="35418" y="149914"/>
                  </a:cubicBezTo>
                  <a:cubicBezTo>
                    <a:pt x="39027" y="149914"/>
                    <a:pt x="40512" y="147997"/>
                    <a:pt x="41786" y="145655"/>
                  </a:cubicBezTo>
                  <a:lnTo>
                    <a:pt x="108011" y="36198"/>
                  </a:lnTo>
                  <a:lnTo>
                    <a:pt x="119685" y="144377"/>
                  </a:lnTo>
                  <a:cubicBezTo>
                    <a:pt x="120110" y="148849"/>
                    <a:pt x="121171" y="149914"/>
                    <a:pt x="124355" y="149914"/>
                  </a:cubicBezTo>
                  <a:cubicBezTo>
                    <a:pt x="127963" y="149914"/>
                    <a:pt x="129237" y="147997"/>
                    <a:pt x="130723" y="145442"/>
                  </a:cubicBezTo>
                  <a:lnTo>
                    <a:pt x="203528" y="2533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8" name="Freeform: Shape 11637">
              <a:extLst>
                <a:ext uri="{FF2B5EF4-FFF2-40B4-BE49-F238E27FC236}">
                  <a16:creationId xmlns:a16="http://schemas.microsoft.com/office/drawing/2014/main" id="{C7DB3CCA-F3A7-87CE-5B53-92C78ED34CFF}"/>
                </a:ext>
              </a:extLst>
            </p:cNvPr>
            <p:cNvSpPr/>
            <p:nvPr>
              <p:custDataLst>
                <p:tags r:id="rId194"/>
              </p:custDataLst>
            </p:nvPr>
          </p:nvSpPr>
          <p:spPr>
            <a:xfrm>
              <a:off x="6598883" y="7937555"/>
              <a:ext cx="98397" cy="100086"/>
            </a:xfrm>
            <a:custGeom>
              <a:avLst/>
              <a:gdLst>
                <a:gd name="connsiteX0" fmla="*/ 71752 w 98397"/>
                <a:gd name="connsiteY0" fmla="*/ 45690 h 100086"/>
                <a:gd name="connsiteX1" fmla="*/ 35820 w 98397"/>
                <a:gd name="connsiteY1" fmla="*/ 210 h 100086"/>
                <a:gd name="connsiteX2" fmla="*/ 11107 w 98397"/>
                <a:gd name="connsiteY2" fmla="*/ 9793 h 100086"/>
                <a:gd name="connsiteX3" fmla="*/ 191 w 98397"/>
                <a:gd name="connsiteY3" fmla="*/ 27437 h 100086"/>
                <a:gd name="connsiteX4" fmla="*/ 3375 w 98397"/>
                <a:gd name="connsiteY4" fmla="*/ 29567 h 100086"/>
                <a:gd name="connsiteX5" fmla="*/ 6710 w 98397"/>
                <a:gd name="connsiteY5" fmla="*/ 26981 h 100086"/>
                <a:gd name="connsiteX6" fmla="*/ 33546 w 98397"/>
                <a:gd name="connsiteY6" fmla="*/ 13444 h 100086"/>
                <a:gd name="connsiteX7" fmla="*/ 65688 w 98397"/>
                <a:gd name="connsiteY7" fmla="*/ 55577 h 100086"/>
                <a:gd name="connsiteX8" fmla="*/ 64475 w 98397"/>
                <a:gd name="connsiteY8" fmla="*/ 65921 h 100086"/>
                <a:gd name="connsiteX9" fmla="*/ 57197 w 98397"/>
                <a:gd name="connsiteY9" fmla="*/ 95886 h 100086"/>
                <a:gd name="connsiteX10" fmla="*/ 60230 w 98397"/>
                <a:gd name="connsiteY10" fmla="*/ 100297 h 100086"/>
                <a:gd name="connsiteX11" fmla="*/ 65688 w 98397"/>
                <a:gd name="connsiteY11" fmla="*/ 92844 h 100086"/>
                <a:gd name="connsiteX12" fmla="*/ 71601 w 98397"/>
                <a:gd name="connsiteY12" fmla="*/ 65769 h 100086"/>
                <a:gd name="connsiteX13" fmla="*/ 83730 w 98397"/>
                <a:gd name="connsiteY13" fmla="*/ 33065 h 100086"/>
                <a:gd name="connsiteX14" fmla="*/ 97224 w 98397"/>
                <a:gd name="connsiteY14" fmla="*/ 7055 h 100086"/>
                <a:gd name="connsiteX15" fmla="*/ 98588 w 98397"/>
                <a:gd name="connsiteY15" fmla="*/ 4013 h 100086"/>
                <a:gd name="connsiteX16" fmla="*/ 95404 w 98397"/>
                <a:gd name="connsiteY16" fmla="*/ 1883 h 100086"/>
                <a:gd name="connsiteX17" fmla="*/ 92827 w 98397"/>
                <a:gd name="connsiteY17" fmla="*/ 2644 h 100086"/>
                <a:gd name="connsiteX18" fmla="*/ 71752 w 98397"/>
                <a:gd name="connsiteY18" fmla="*/ 45690 h 10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97" h="100086">
                  <a:moveTo>
                    <a:pt x="71752" y="45690"/>
                  </a:moveTo>
                  <a:cubicBezTo>
                    <a:pt x="69327" y="28198"/>
                    <a:pt x="59320" y="210"/>
                    <a:pt x="35820" y="210"/>
                  </a:cubicBezTo>
                  <a:cubicBezTo>
                    <a:pt x="26723" y="210"/>
                    <a:pt x="17778" y="4165"/>
                    <a:pt x="11107" y="9793"/>
                  </a:cubicBezTo>
                  <a:cubicBezTo>
                    <a:pt x="2465" y="17246"/>
                    <a:pt x="191" y="26068"/>
                    <a:pt x="191" y="27437"/>
                  </a:cubicBezTo>
                  <a:cubicBezTo>
                    <a:pt x="191" y="29567"/>
                    <a:pt x="2162" y="29567"/>
                    <a:pt x="3375" y="29567"/>
                  </a:cubicBezTo>
                  <a:cubicBezTo>
                    <a:pt x="5800" y="29567"/>
                    <a:pt x="5952" y="29263"/>
                    <a:pt x="6710" y="26981"/>
                  </a:cubicBezTo>
                  <a:cubicBezTo>
                    <a:pt x="10652" y="16029"/>
                    <a:pt x="25813" y="13444"/>
                    <a:pt x="33546" y="13444"/>
                  </a:cubicBezTo>
                  <a:cubicBezTo>
                    <a:pt x="60381" y="13444"/>
                    <a:pt x="65688" y="36716"/>
                    <a:pt x="65688" y="55577"/>
                  </a:cubicBezTo>
                  <a:cubicBezTo>
                    <a:pt x="65688" y="61814"/>
                    <a:pt x="65536" y="62270"/>
                    <a:pt x="64475" y="65921"/>
                  </a:cubicBezTo>
                  <a:cubicBezTo>
                    <a:pt x="61139" y="76416"/>
                    <a:pt x="57197" y="91475"/>
                    <a:pt x="57197" y="95886"/>
                  </a:cubicBezTo>
                  <a:cubicBezTo>
                    <a:pt x="57197" y="96494"/>
                    <a:pt x="57197" y="100297"/>
                    <a:pt x="60230" y="100297"/>
                  </a:cubicBezTo>
                  <a:cubicBezTo>
                    <a:pt x="62352" y="100297"/>
                    <a:pt x="64020" y="98320"/>
                    <a:pt x="65688" y="92844"/>
                  </a:cubicBezTo>
                  <a:cubicBezTo>
                    <a:pt x="67507" y="87216"/>
                    <a:pt x="70236" y="76416"/>
                    <a:pt x="71601" y="65769"/>
                  </a:cubicBezTo>
                  <a:cubicBezTo>
                    <a:pt x="72359" y="58772"/>
                    <a:pt x="82214" y="36564"/>
                    <a:pt x="83730" y="33065"/>
                  </a:cubicBezTo>
                  <a:cubicBezTo>
                    <a:pt x="85246" y="29871"/>
                    <a:pt x="89340" y="21049"/>
                    <a:pt x="97224" y="7055"/>
                  </a:cubicBezTo>
                  <a:cubicBezTo>
                    <a:pt x="98588" y="4773"/>
                    <a:pt x="98588" y="4469"/>
                    <a:pt x="98588" y="4013"/>
                  </a:cubicBezTo>
                  <a:cubicBezTo>
                    <a:pt x="98588" y="1883"/>
                    <a:pt x="96314" y="1883"/>
                    <a:pt x="95404" y="1883"/>
                  </a:cubicBezTo>
                  <a:cubicBezTo>
                    <a:pt x="94495" y="1883"/>
                    <a:pt x="93433" y="1883"/>
                    <a:pt x="92827" y="2644"/>
                  </a:cubicBezTo>
                  <a:cubicBezTo>
                    <a:pt x="91917" y="3709"/>
                    <a:pt x="79485" y="25460"/>
                    <a:pt x="71752" y="4569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39" name="Freeform: Shape 11638">
              <a:extLst>
                <a:ext uri="{FF2B5EF4-FFF2-40B4-BE49-F238E27FC236}">
                  <a16:creationId xmlns:a16="http://schemas.microsoft.com/office/drawing/2014/main" id="{E013D5B3-4BAC-CED4-5D90-817F0BAAFC95}"/>
                </a:ext>
              </a:extLst>
            </p:cNvPr>
            <p:cNvSpPr/>
            <p:nvPr>
              <p:custDataLst>
                <p:tags r:id="rId195"/>
              </p:custDataLst>
            </p:nvPr>
          </p:nvSpPr>
          <p:spPr>
            <a:xfrm>
              <a:off x="6723411" y="7903483"/>
              <a:ext cx="79142" cy="104650"/>
            </a:xfrm>
            <a:custGeom>
              <a:avLst/>
              <a:gdLst>
                <a:gd name="connsiteX0" fmla="*/ 79337 w 79142"/>
                <a:gd name="connsiteY0" fmla="*/ 52839 h 104650"/>
                <a:gd name="connsiteX1" fmla="*/ 39766 w 79142"/>
                <a:gd name="connsiteY1" fmla="*/ 210 h 104650"/>
                <a:gd name="connsiteX2" fmla="*/ 195 w 79142"/>
                <a:gd name="connsiteY2" fmla="*/ 52839 h 104650"/>
                <a:gd name="connsiteX3" fmla="*/ 39766 w 79142"/>
                <a:gd name="connsiteY3" fmla="*/ 104860 h 104650"/>
                <a:gd name="connsiteX4" fmla="*/ 79337 w 79142"/>
                <a:gd name="connsiteY4" fmla="*/ 52839 h 104650"/>
                <a:gd name="connsiteX5" fmla="*/ 39766 w 79142"/>
                <a:gd name="connsiteY5" fmla="*/ 99841 h 104650"/>
                <a:gd name="connsiteX6" fmla="*/ 17630 w 79142"/>
                <a:gd name="connsiteY6" fmla="*/ 82501 h 104650"/>
                <a:gd name="connsiteX7" fmla="*/ 15356 w 79142"/>
                <a:gd name="connsiteY7" fmla="*/ 51014 h 104650"/>
                <a:gd name="connsiteX8" fmla="*/ 17782 w 79142"/>
                <a:gd name="connsiteY8" fmla="*/ 20593 h 104650"/>
                <a:gd name="connsiteX9" fmla="*/ 39766 w 79142"/>
                <a:gd name="connsiteY9" fmla="*/ 5230 h 104650"/>
                <a:gd name="connsiteX10" fmla="*/ 62053 w 79142"/>
                <a:gd name="connsiteY10" fmla="*/ 21657 h 104650"/>
                <a:gd name="connsiteX11" fmla="*/ 64176 w 79142"/>
                <a:gd name="connsiteY11" fmla="*/ 51014 h 104650"/>
                <a:gd name="connsiteX12" fmla="*/ 61902 w 79142"/>
                <a:gd name="connsiteY12" fmla="*/ 82805 h 104650"/>
                <a:gd name="connsiteX13" fmla="*/ 39766 w 79142"/>
                <a:gd name="connsiteY13" fmla="*/ 99841 h 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42" h="104650">
                  <a:moveTo>
                    <a:pt x="79337" y="52839"/>
                  </a:moveTo>
                  <a:cubicBezTo>
                    <a:pt x="79337" y="41888"/>
                    <a:pt x="79337" y="210"/>
                    <a:pt x="39766" y="210"/>
                  </a:cubicBezTo>
                  <a:cubicBezTo>
                    <a:pt x="195" y="210"/>
                    <a:pt x="195" y="41888"/>
                    <a:pt x="195" y="52839"/>
                  </a:cubicBezTo>
                  <a:cubicBezTo>
                    <a:pt x="195" y="63943"/>
                    <a:pt x="195" y="104860"/>
                    <a:pt x="39766" y="104860"/>
                  </a:cubicBezTo>
                  <a:cubicBezTo>
                    <a:pt x="79337" y="104860"/>
                    <a:pt x="79337" y="63943"/>
                    <a:pt x="79337" y="52839"/>
                  </a:cubicBezTo>
                  <a:close/>
                  <a:moveTo>
                    <a:pt x="39766" y="99841"/>
                  </a:moveTo>
                  <a:cubicBezTo>
                    <a:pt x="34156" y="99841"/>
                    <a:pt x="21421" y="97863"/>
                    <a:pt x="17630" y="82501"/>
                  </a:cubicBezTo>
                  <a:cubicBezTo>
                    <a:pt x="15508" y="74287"/>
                    <a:pt x="15356" y="63487"/>
                    <a:pt x="15356" y="51014"/>
                  </a:cubicBezTo>
                  <a:cubicBezTo>
                    <a:pt x="15356" y="39758"/>
                    <a:pt x="15356" y="29263"/>
                    <a:pt x="17782" y="20593"/>
                  </a:cubicBezTo>
                  <a:cubicBezTo>
                    <a:pt x="21572" y="7816"/>
                    <a:pt x="33247" y="5230"/>
                    <a:pt x="39766" y="5230"/>
                  </a:cubicBezTo>
                  <a:cubicBezTo>
                    <a:pt x="50985" y="5230"/>
                    <a:pt x="59021" y="11010"/>
                    <a:pt x="62053" y="21657"/>
                  </a:cubicBezTo>
                  <a:cubicBezTo>
                    <a:pt x="64176" y="29415"/>
                    <a:pt x="64176" y="42040"/>
                    <a:pt x="64176" y="51014"/>
                  </a:cubicBezTo>
                  <a:cubicBezTo>
                    <a:pt x="64176" y="61358"/>
                    <a:pt x="64176" y="73678"/>
                    <a:pt x="61902" y="82805"/>
                  </a:cubicBezTo>
                  <a:cubicBezTo>
                    <a:pt x="57960" y="97559"/>
                    <a:pt x="45831" y="99841"/>
                    <a:pt x="39766" y="9984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0" name="Freeform: Shape 11639">
              <a:extLst>
                <a:ext uri="{FF2B5EF4-FFF2-40B4-BE49-F238E27FC236}">
                  <a16:creationId xmlns:a16="http://schemas.microsoft.com/office/drawing/2014/main" id="{09BE3C1A-4613-1CD0-D9E0-268FADE0B87C}"/>
                </a:ext>
              </a:extLst>
            </p:cNvPr>
            <p:cNvSpPr/>
            <p:nvPr>
              <p:custDataLst>
                <p:tags r:id="rId196"/>
              </p:custDataLst>
            </p:nvPr>
          </p:nvSpPr>
          <p:spPr>
            <a:xfrm>
              <a:off x="6905482" y="7490321"/>
              <a:ext cx="166472" cy="206866"/>
            </a:xfrm>
            <a:custGeom>
              <a:avLst/>
              <a:gdLst>
                <a:gd name="connsiteX0" fmla="*/ 158182 w 166472"/>
                <a:gd name="connsiteY0" fmla="*/ 200 h 206866"/>
                <a:gd name="connsiteX1" fmla="*/ 201 w 166472"/>
                <a:gd name="connsiteY1" fmla="*/ 200 h 206866"/>
                <a:gd name="connsiteX2" fmla="*/ 201 w 166472"/>
                <a:gd name="connsiteY2" fmla="*/ 9631 h 206866"/>
                <a:gd name="connsiteX3" fmla="*/ 7478 w 166472"/>
                <a:gd name="connsiteY3" fmla="*/ 9631 h 206866"/>
                <a:gd name="connsiteX4" fmla="*/ 31433 w 166472"/>
                <a:gd name="connsiteY4" fmla="*/ 23929 h 206866"/>
                <a:gd name="connsiteX5" fmla="*/ 31433 w 166472"/>
                <a:gd name="connsiteY5" fmla="*/ 183338 h 206866"/>
                <a:gd name="connsiteX6" fmla="*/ 7478 w 166472"/>
                <a:gd name="connsiteY6" fmla="*/ 197636 h 206866"/>
                <a:gd name="connsiteX7" fmla="*/ 201 w 166472"/>
                <a:gd name="connsiteY7" fmla="*/ 197636 h 206866"/>
                <a:gd name="connsiteX8" fmla="*/ 201 w 166472"/>
                <a:gd name="connsiteY8" fmla="*/ 207067 h 206866"/>
                <a:gd name="connsiteX9" fmla="*/ 46291 w 166472"/>
                <a:gd name="connsiteY9" fmla="*/ 206154 h 206866"/>
                <a:gd name="connsiteX10" fmla="*/ 97234 w 166472"/>
                <a:gd name="connsiteY10" fmla="*/ 207067 h 206866"/>
                <a:gd name="connsiteX11" fmla="*/ 97234 w 166472"/>
                <a:gd name="connsiteY11" fmla="*/ 197636 h 206866"/>
                <a:gd name="connsiteX12" fmla="*/ 87227 w 166472"/>
                <a:gd name="connsiteY12" fmla="*/ 197636 h 206866"/>
                <a:gd name="connsiteX13" fmla="*/ 58421 w 166472"/>
                <a:gd name="connsiteY13" fmla="*/ 183034 h 206866"/>
                <a:gd name="connsiteX14" fmla="*/ 58421 w 166472"/>
                <a:gd name="connsiteY14" fmla="*/ 21799 h 206866"/>
                <a:gd name="connsiteX15" fmla="*/ 73279 w 166472"/>
                <a:gd name="connsiteY15" fmla="*/ 9631 h 206866"/>
                <a:gd name="connsiteX16" fmla="*/ 104511 w 166472"/>
                <a:gd name="connsiteY16" fmla="*/ 9631 h 206866"/>
                <a:gd name="connsiteX17" fmla="*/ 159092 w 166472"/>
                <a:gd name="connsiteY17" fmla="*/ 68649 h 206866"/>
                <a:gd name="connsiteX18" fmla="*/ 166673 w 166472"/>
                <a:gd name="connsiteY18" fmla="*/ 68649 h 206866"/>
                <a:gd name="connsiteX19" fmla="*/ 158182 w 166472"/>
                <a:gd name="connsiteY19" fmla="*/ 200 h 20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72" h="206866">
                  <a:moveTo>
                    <a:pt x="158182" y="200"/>
                  </a:moveTo>
                  <a:lnTo>
                    <a:pt x="201" y="200"/>
                  </a:lnTo>
                  <a:lnTo>
                    <a:pt x="201" y="9631"/>
                  </a:lnTo>
                  <a:lnTo>
                    <a:pt x="7478" y="9631"/>
                  </a:lnTo>
                  <a:cubicBezTo>
                    <a:pt x="30827" y="9631"/>
                    <a:pt x="31433" y="12977"/>
                    <a:pt x="31433" y="23929"/>
                  </a:cubicBezTo>
                  <a:lnTo>
                    <a:pt x="31433" y="183338"/>
                  </a:lnTo>
                  <a:cubicBezTo>
                    <a:pt x="31433" y="194290"/>
                    <a:pt x="30827" y="197636"/>
                    <a:pt x="7478" y="197636"/>
                  </a:cubicBezTo>
                  <a:lnTo>
                    <a:pt x="201" y="197636"/>
                  </a:lnTo>
                  <a:lnTo>
                    <a:pt x="201" y="207067"/>
                  </a:lnTo>
                  <a:cubicBezTo>
                    <a:pt x="10814" y="206154"/>
                    <a:pt x="34466" y="206154"/>
                    <a:pt x="46291" y="206154"/>
                  </a:cubicBezTo>
                  <a:cubicBezTo>
                    <a:pt x="58724" y="206154"/>
                    <a:pt x="86317" y="206154"/>
                    <a:pt x="97234" y="207067"/>
                  </a:cubicBezTo>
                  <a:lnTo>
                    <a:pt x="97234" y="197636"/>
                  </a:lnTo>
                  <a:lnTo>
                    <a:pt x="87227" y="197636"/>
                  </a:lnTo>
                  <a:cubicBezTo>
                    <a:pt x="58421" y="197636"/>
                    <a:pt x="58421" y="193681"/>
                    <a:pt x="58421" y="183034"/>
                  </a:cubicBezTo>
                  <a:lnTo>
                    <a:pt x="58421" y="21799"/>
                  </a:lnTo>
                  <a:cubicBezTo>
                    <a:pt x="58421" y="11760"/>
                    <a:pt x="59027" y="9631"/>
                    <a:pt x="73279" y="9631"/>
                  </a:cubicBezTo>
                  <a:lnTo>
                    <a:pt x="104511" y="9631"/>
                  </a:lnTo>
                  <a:cubicBezTo>
                    <a:pt x="147873" y="9631"/>
                    <a:pt x="154240" y="27579"/>
                    <a:pt x="159092" y="68649"/>
                  </a:cubicBezTo>
                  <a:lnTo>
                    <a:pt x="166673" y="68649"/>
                  </a:lnTo>
                  <a:lnTo>
                    <a:pt x="158182" y="20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1" name="Freeform: Shape 11640">
              <a:extLst>
                <a:ext uri="{FF2B5EF4-FFF2-40B4-BE49-F238E27FC236}">
                  <a16:creationId xmlns:a16="http://schemas.microsoft.com/office/drawing/2014/main" id="{B8FC066D-14D2-9B89-9554-4F4816BFDA64}"/>
                </a:ext>
              </a:extLst>
            </p:cNvPr>
            <p:cNvSpPr/>
            <p:nvPr>
              <p:custDataLst>
                <p:tags r:id="rId197"/>
              </p:custDataLst>
            </p:nvPr>
          </p:nvSpPr>
          <p:spPr>
            <a:xfrm>
              <a:off x="7092210" y="7648908"/>
              <a:ext cx="122473" cy="139482"/>
            </a:xfrm>
            <a:custGeom>
              <a:avLst/>
              <a:gdLst>
                <a:gd name="connsiteX0" fmla="*/ 87870 w 122473"/>
                <a:gd name="connsiteY0" fmla="*/ 64300 h 139482"/>
                <a:gd name="connsiteX1" fmla="*/ 44994 w 122473"/>
                <a:gd name="connsiteY1" fmla="*/ 202 h 139482"/>
                <a:gd name="connsiteX2" fmla="*/ 15702 w 122473"/>
                <a:gd name="connsiteY2" fmla="*/ 12553 h 139482"/>
                <a:gd name="connsiteX3" fmla="*/ 207 w 122473"/>
                <a:gd name="connsiteY3" fmla="*/ 38533 h 139482"/>
                <a:gd name="connsiteX4" fmla="*/ 3603 w 122473"/>
                <a:gd name="connsiteY4" fmla="*/ 41088 h 139482"/>
                <a:gd name="connsiteX5" fmla="*/ 7636 w 122473"/>
                <a:gd name="connsiteY5" fmla="*/ 37468 h 139482"/>
                <a:gd name="connsiteX6" fmla="*/ 42022 w 122473"/>
                <a:gd name="connsiteY6" fmla="*/ 17238 h 139482"/>
                <a:gd name="connsiteX7" fmla="*/ 80653 w 122473"/>
                <a:gd name="connsiteY7" fmla="*/ 73244 h 139482"/>
                <a:gd name="connsiteX8" fmla="*/ 79168 w 122473"/>
                <a:gd name="connsiteY8" fmla="*/ 88576 h 139482"/>
                <a:gd name="connsiteX9" fmla="*/ 67918 w 122473"/>
                <a:gd name="connsiteY9" fmla="*/ 134574 h 139482"/>
                <a:gd name="connsiteX10" fmla="*/ 71526 w 122473"/>
                <a:gd name="connsiteY10" fmla="*/ 139684 h 139482"/>
                <a:gd name="connsiteX11" fmla="*/ 78743 w 122473"/>
                <a:gd name="connsiteY11" fmla="*/ 128611 h 139482"/>
                <a:gd name="connsiteX12" fmla="*/ 87021 w 122473"/>
                <a:gd name="connsiteY12" fmla="*/ 89215 h 139482"/>
                <a:gd name="connsiteX13" fmla="*/ 104214 w 122473"/>
                <a:gd name="connsiteY13" fmla="*/ 42792 h 139482"/>
                <a:gd name="connsiteX14" fmla="*/ 121619 w 122473"/>
                <a:gd name="connsiteY14" fmla="*/ 7655 h 139482"/>
                <a:gd name="connsiteX15" fmla="*/ 122681 w 122473"/>
                <a:gd name="connsiteY15" fmla="*/ 4887 h 139482"/>
                <a:gd name="connsiteX16" fmla="*/ 119285 w 122473"/>
                <a:gd name="connsiteY16" fmla="*/ 2331 h 139482"/>
                <a:gd name="connsiteX17" fmla="*/ 116101 w 122473"/>
                <a:gd name="connsiteY17" fmla="*/ 3396 h 139482"/>
                <a:gd name="connsiteX18" fmla="*/ 87870 w 122473"/>
                <a:gd name="connsiteY18" fmla="*/ 64300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73" h="139482">
                  <a:moveTo>
                    <a:pt x="87870" y="64300"/>
                  </a:moveTo>
                  <a:cubicBezTo>
                    <a:pt x="86809" y="51949"/>
                    <a:pt x="79592" y="202"/>
                    <a:pt x="44994" y="202"/>
                  </a:cubicBezTo>
                  <a:cubicBezTo>
                    <a:pt x="32470" y="202"/>
                    <a:pt x="21645" y="7016"/>
                    <a:pt x="15702" y="12553"/>
                  </a:cubicBezTo>
                  <a:cubicBezTo>
                    <a:pt x="2754" y="24265"/>
                    <a:pt x="207" y="37894"/>
                    <a:pt x="207" y="38533"/>
                  </a:cubicBezTo>
                  <a:cubicBezTo>
                    <a:pt x="207" y="41088"/>
                    <a:pt x="2966" y="41088"/>
                    <a:pt x="3603" y="41088"/>
                  </a:cubicBezTo>
                  <a:cubicBezTo>
                    <a:pt x="6363" y="41088"/>
                    <a:pt x="6575" y="40662"/>
                    <a:pt x="7636" y="37468"/>
                  </a:cubicBezTo>
                  <a:cubicBezTo>
                    <a:pt x="12094" y="24904"/>
                    <a:pt x="27801" y="17238"/>
                    <a:pt x="42022" y="17238"/>
                  </a:cubicBezTo>
                  <a:cubicBezTo>
                    <a:pt x="76196" y="17238"/>
                    <a:pt x="80653" y="51523"/>
                    <a:pt x="80653" y="73244"/>
                  </a:cubicBezTo>
                  <a:cubicBezTo>
                    <a:pt x="80653" y="83891"/>
                    <a:pt x="80017" y="86234"/>
                    <a:pt x="79168" y="88576"/>
                  </a:cubicBezTo>
                  <a:cubicBezTo>
                    <a:pt x="74286" y="104548"/>
                    <a:pt x="67918" y="128185"/>
                    <a:pt x="67918" y="134574"/>
                  </a:cubicBezTo>
                  <a:cubicBezTo>
                    <a:pt x="67918" y="136916"/>
                    <a:pt x="68767" y="139684"/>
                    <a:pt x="71526" y="139684"/>
                  </a:cubicBezTo>
                  <a:cubicBezTo>
                    <a:pt x="73012" y="139684"/>
                    <a:pt x="75347" y="139684"/>
                    <a:pt x="78743" y="128611"/>
                  </a:cubicBezTo>
                  <a:cubicBezTo>
                    <a:pt x="81290" y="120306"/>
                    <a:pt x="85323" y="104548"/>
                    <a:pt x="87021" y="89215"/>
                  </a:cubicBezTo>
                  <a:cubicBezTo>
                    <a:pt x="87870" y="81762"/>
                    <a:pt x="99757" y="53013"/>
                    <a:pt x="104214" y="42792"/>
                  </a:cubicBezTo>
                  <a:cubicBezTo>
                    <a:pt x="107186" y="36190"/>
                    <a:pt x="111643" y="26182"/>
                    <a:pt x="121619" y="7655"/>
                  </a:cubicBezTo>
                  <a:cubicBezTo>
                    <a:pt x="122256" y="6590"/>
                    <a:pt x="122681" y="5738"/>
                    <a:pt x="122681" y="4887"/>
                  </a:cubicBezTo>
                  <a:cubicBezTo>
                    <a:pt x="122681" y="2331"/>
                    <a:pt x="119921" y="2331"/>
                    <a:pt x="119285" y="2331"/>
                  </a:cubicBezTo>
                  <a:cubicBezTo>
                    <a:pt x="118648" y="2331"/>
                    <a:pt x="116737" y="2331"/>
                    <a:pt x="116101" y="3396"/>
                  </a:cubicBezTo>
                  <a:cubicBezTo>
                    <a:pt x="113554" y="7868"/>
                    <a:pt x="97422" y="38320"/>
                    <a:pt x="87870" y="6430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2" name="Freeform: Shape 11641">
              <a:extLst>
                <a:ext uri="{FF2B5EF4-FFF2-40B4-BE49-F238E27FC236}">
                  <a16:creationId xmlns:a16="http://schemas.microsoft.com/office/drawing/2014/main" id="{28123B1E-BFEA-5EB1-99AE-3C71CFB47CE5}"/>
                </a:ext>
              </a:extLst>
            </p:cNvPr>
            <p:cNvSpPr/>
            <p:nvPr>
              <p:custDataLst>
                <p:tags r:id="rId198"/>
              </p:custDataLst>
            </p:nvPr>
          </p:nvSpPr>
          <p:spPr>
            <a:xfrm>
              <a:off x="7270601" y="7469026"/>
              <a:ext cx="70348" cy="304215"/>
            </a:xfrm>
            <a:custGeom>
              <a:avLst/>
              <a:gdLst>
                <a:gd name="connsiteX0" fmla="*/ 70561 w 70348"/>
                <a:gd name="connsiteY0" fmla="*/ 301374 h 304215"/>
                <a:gd name="connsiteX1" fmla="*/ 65406 w 70348"/>
                <a:gd name="connsiteY1" fmla="*/ 294681 h 304215"/>
                <a:gd name="connsiteX2" fmla="*/ 17799 w 70348"/>
                <a:gd name="connsiteY2" fmla="*/ 152308 h 304215"/>
                <a:gd name="connsiteX3" fmla="*/ 66619 w 70348"/>
                <a:gd name="connsiteY3" fmla="*/ 8414 h 304215"/>
                <a:gd name="connsiteX4" fmla="*/ 70561 w 70348"/>
                <a:gd name="connsiteY4" fmla="*/ 3242 h 304215"/>
                <a:gd name="connsiteX5" fmla="*/ 67529 w 70348"/>
                <a:gd name="connsiteY5" fmla="*/ 200 h 304215"/>
                <a:gd name="connsiteX6" fmla="*/ 19315 w 70348"/>
                <a:gd name="connsiteY6" fmla="*/ 59522 h 304215"/>
                <a:gd name="connsiteX7" fmla="*/ 212 w 70348"/>
                <a:gd name="connsiteY7" fmla="*/ 152308 h 304215"/>
                <a:gd name="connsiteX8" fmla="*/ 20225 w 70348"/>
                <a:gd name="connsiteY8" fmla="*/ 247223 h 304215"/>
                <a:gd name="connsiteX9" fmla="*/ 67529 w 70348"/>
                <a:gd name="connsiteY9" fmla="*/ 304416 h 304215"/>
                <a:gd name="connsiteX10" fmla="*/ 70561 w 70348"/>
                <a:gd name="connsiteY10" fmla="*/ 301374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61" y="301374"/>
                  </a:moveTo>
                  <a:cubicBezTo>
                    <a:pt x="70561" y="300461"/>
                    <a:pt x="70561" y="299853"/>
                    <a:pt x="65406" y="294681"/>
                  </a:cubicBezTo>
                  <a:cubicBezTo>
                    <a:pt x="27503" y="256350"/>
                    <a:pt x="17799" y="198853"/>
                    <a:pt x="17799" y="152308"/>
                  </a:cubicBezTo>
                  <a:cubicBezTo>
                    <a:pt x="17799" y="99374"/>
                    <a:pt x="29322" y="46441"/>
                    <a:pt x="66619" y="8414"/>
                  </a:cubicBezTo>
                  <a:cubicBezTo>
                    <a:pt x="70561" y="4763"/>
                    <a:pt x="70561" y="4155"/>
                    <a:pt x="70561" y="3242"/>
                  </a:cubicBezTo>
                  <a:cubicBezTo>
                    <a:pt x="70561" y="1113"/>
                    <a:pt x="69348" y="200"/>
                    <a:pt x="67529" y="200"/>
                  </a:cubicBezTo>
                  <a:cubicBezTo>
                    <a:pt x="64496" y="200"/>
                    <a:pt x="37206" y="20887"/>
                    <a:pt x="19315" y="59522"/>
                  </a:cubicBezTo>
                  <a:cubicBezTo>
                    <a:pt x="3851" y="92986"/>
                    <a:pt x="212" y="126754"/>
                    <a:pt x="212" y="152308"/>
                  </a:cubicBezTo>
                  <a:cubicBezTo>
                    <a:pt x="212" y="176037"/>
                    <a:pt x="3548" y="212847"/>
                    <a:pt x="20225" y="247223"/>
                  </a:cubicBezTo>
                  <a:cubicBezTo>
                    <a:pt x="38419" y="284642"/>
                    <a:pt x="64496" y="304416"/>
                    <a:pt x="67529" y="304416"/>
                  </a:cubicBezTo>
                  <a:cubicBezTo>
                    <a:pt x="69348" y="304416"/>
                    <a:pt x="70561" y="303503"/>
                    <a:pt x="70561" y="30137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3" name="Freeform: Shape 11642">
              <a:extLst>
                <a:ext uri="{FF2B5EF4-FFF2-40B4-BE49-F238E27FC236}">
                  <a16:creationId xmlns:a16="http://schemas.microsoft.com/office/drawing/2014/main" id="{3F47AE44-BEFF-88D4-176A-B7480F4FD755}"/>
                </a:ext>
              </a:extLst>
            </p:cNvPr>
            <p:cNvSpPr/>
            <p:nvPr>
              <p:custDataLst>
                <p:tags r:id="rId199"/>
              </p:custDataLst>
            </p:nvPr>
          </p:nvSpPr>
          <p:spPr>
            <a:xfrm>
              <a:off x="7375181" y="7489408"/>
              <a:ext cx="301105" cy="214472"/>
            </a:xfrm>
            <a:custGeom>
              <a:avLst/>
              <a:gdLst>
                <a:gd name="connsiteX0" fmla="*/ 261598 w 301105"/>
                <a:gd name="connsiteY0" fmla="*/ 35489 h 214472"/>
                <a:gd name="connsiteX1" fmla="*/ 295560 w 301105"/>
                <a:gd name="connsiteY1" fmla="*/ 9631 h 214472"/>
                <a:gd name="connsiteX2" fmla="*/ 301321 w 301105"/>
                <a:gd name="connsiteY2" fmla="*/ 3546 h 214472"/>
                <a:gd name="connsiteX3" fmla="*/ 297682 w 301105"/>
                <a:gd name="connsiteY3" fmla="*/ 200 h 214472"/>
                <a:gd name="connsiteX4" fmla="*/ 274334 w 301105"/>
                <a:gd name="connsiteY4" fmla="*/ 1113 h 214472"/>
                <a:gd name="connsiteX5" fmla="*/ 242798 w 301105"/>
                <a:gd name="connsiteY5" fmla="*/ 200 h 214472"/>
                <a:gd name="connsiteX6" fmla="*/ 237037 w 301105"/>
                <a:gd name="connsiteY6" fmla="*/ 5980 h 214472"/>
                <a:gd name="connsiteX7" fmla="*/ 241585 w 301105"/>
                <a:gd name="connsiteY7" fmla="*/ 9631 h 214472"/>
                <a:gd name="connsiteX8" fmla="*/ 259476 w 301105"/>
                <a:gd name="connsiteY8" fmla="*/ 21495 h 214472"/>
                <a:gd name="connsiteX9" fmla="*/ 255534 w 301105"/>
                <a:gd name="connsiteY9" fmla="*/ 31534 h 214472"/>
                <a:gd name="connsiteX10" fmla="*/ 173662 w 301105"/>
                <a:gd name="connsiteY10" fmla="*/ 174820 h 214472"/>
                <a:gd name="connsiteX11" fmla="*/ 162443 w 301105"/>
                <a:gd name="connsiteY11" fmla="*/ 23929 h 214472"/>
                <a:gd name="connsiteX12" fmla="*/ 183669 w 301105"/>
                <a:gd name="connsiteY12" fmla="*/ 9631 h 214472"/>
                <a:gd name="connsiteX13" fmla="*/ 191856 w 301105"/>
                <a:gd name="connsiteY13" fmla="*/ 3546 h 214472"/>
                <a:gd name="connsiteX14" fmla="*/ 187308 w 301105"/>
                <a:gd name="connsiteY14" fmla="*/ 200 h 214472"/>
                <a:gd name="connsiteX15" fmla="*/ 150314 w 301105"/>
                <a:gd name="connsiteY15" fmla="*/ 1113 h 214472"/>
                <a:gd name="connsiteX16" fmla="*/ 118475 w 301105"/>
                <a:gd name="connsiteY16" fmla="*/ 200 h 214472"/>
                <a:gd name="connsiteX17" fmla="*/ 112714 w 301105"/>
                <a:gd name="connsiteY17" fmla="*/ 6284 h 214472"/>
                <a:gd name="connsiteX18" fmla="*/ 119991 w 301105"/>
                <a:gd name="connsiteY18" fmla="*/ 9631 h 214472"/>
                <a:gd name="connsiteX19" fmla="*/ 136062 w 301105"/>
                <a:gd name="connsiteY19" fmla="*/ 17236 h 214472"/>
                <a:gd name="connsiteX20" fmla="*/ 137881 w 301105"/>
                <a:gd name="connsiteY20" fmla="*/ 40661 h 214472"/>
                <a:gd name="connsiteX21" fmla="*/ 61165 w 301105"/>
                <a:gd name="connsiteY21" fmla="*/ 174820 h 214472"/>
                <a:gd name="connsiteX22" fmla="*/ 49642 w 301105"/>
                <a:gd name="connsiteY22" fmla="*/ 20583 h 214472"/>
                <a:gd name="connsiteX23" fmla="*/ 72687 w 301105"/>
                <a:gd name="connsiteY23" fmla="*/ 9631 h 214472"/>
                <a:gd name="connsiteX24" fmla="*/ 79055 w 301105"/>
                <a:gd name="connsiteY24" fmla="*/ 3546 h 214472"/>
                <a:gd name="connsiteX25" fmla="*/ 74810 w 301105"/>
                <a:gd name="connsiteY25" fmla="*/ 200 h 214472"/>
                <a:gd name="connsiteX26" fmla="*/ 37513 w 301105"/>
                <a:gd name="connsiteY26" fmla="*/ 1113 h 214472"/>
                <a:gd name="connsiteX27" fmla="*/ 5674 w 301105"/>
                <a:gd name="connsiteY27" fmla="*/ 200 h 214472"/>
                <a:gd name="connsiteX28" fmla="*/ 216 w 301105"/>
                <a:gd name="connsiteY28" fmla="*/ 5980 h 214472"/>
                <a:gd name="connsiteX29" fmla="*/ 7797 w 301105"/>
                <a:gd name="connsiteY29" fmla="*/ 9631 h 214472"/>
                <a:gd name="connsiteX30" fmla="*/ 23868 w 301105"/>
                <a:gd name="connsiteY30" fmla="*/ 20887 h 214472"/>
                <a:gd name="connsiteX31" fmla="*/ 37513 w 301105"/>
                <a:gd name="connsiteY31" fmla="*/ 206763 h 214472"/>
                <a:gd name="connsiteX32" fmla="*/ 42365 w 301105"/>
                <a:gd name="connsiteY32" fmla="*/ 214672 h 214472"/>
                <a:gd name="connsiteX33" fmla="*/ 49642 w 301105"/>
                <a:gd name="connsiteY33" fmla="*/ 208284 h 214472"/>
                <a:gd name="connsiteX34" fmla="*/ 138791 w 301105"/>
                <a:gd name="connsiteY34" fmla="*/ 53134 h 214472"/>
                <a:gd name="connsiteX35" fmla="*/ 150011 w 301105"/>
                <a:gd name="connsiteY35" fmla="*/ 206763 h 214472"/>
                <a:gd name="connsiteX36" fmla="*/ 154862 w 301105"/>
                <a:gd name="connsiteY36" fmla="*/ 214672 h 214472"/>
                <a:gd name="connsiteX37" fmla="*/ 162140 w 301105"/>
                <a:gd name="connsiteY37" fmla="*/ 208892 h 214472"/>
                <a:gd name="connsiteX38" fmla="*/ 261598 w 301105"/>
                <a:gd name="connsiteY38" fmla="*/ 3548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598" y="35489"/>
                  </a:moveTo>
                  <a:cubicBezTo>
                    <a:pt x="269179" y="22104"/>
                    <a:pt x="276456" y="11152"/>
                    <a:pt x="295560" y="9631"/>
                  </a:cubicBezTo>
                  <a:cubicBezTo>
                    <a:pt x="298289" y="9327"/>
                    <a:pt x="301321" y="9327"/>
                    <a:pt x="301321" y="3546"/>
                  </a:cubicBezTo>
                  <a:cubicBezTo>
                    <a:pt x="301321" y="2330"/>
                    <a:pt x="300108" y="200"/>
                    <a:pt x="297682" y="200"/>
                  </a:cubicBezTo>
                  <a:cubicBezTo>
                    <a:pt x="290405" y="200"/>
                    <a:pt x="281915" y="1113"/>
                    <a:pt x="274334" y="1113"/>
                  </a:cubicBezTo>
                  <a:cubicBezTo>
                    <a:pt x="264024" y="1113"/>
                    <a:pt x="252805" y="200"/>
                    <a:pt x="242798" y="200"/>
                  </a:cubicBezTo>
                  <a:cubicBezTo>
                    <a:pt x="240979" y="200"/>
                    <a:pt x="237037" y="200"/>
                    <a:pt x="237037" y="5980"/>
                  </a:cubicBezTo>
                  <a:cubicBezTo>
                    <a:pt x="237037" y="9327"/>
                    <a:pt x="239766" y="9631"/>
                    <a:pt x="241585" y="9631"/>
                  </a:cubicBezTo>
                  <a:cubicBezTo>
                    <a:pt x="248863" y="9935"/>
                    <a:pt x="259476" y="12369"/>
                    <a:pt x="259476" y="21495"/>
                  </a:cubicBezTo>
                  <a:cubicBezTo>
                    <a:pt x="259476" y="24842"/>
                    <a:pt x="257960" y="27275"/>
                    <a:pt x="255534" y="31534"/>
                  </a:cubicBezTo>
                  <a:lnTo>
                    <a:pt x="173662" y="174820"/>
                  </a:lnTo>
                  <a:lnTo>
                    <a:pt x="162443" y="23929"/>
                  </a:lnTo>
                  <a:cubicBezTo>
                    <a:pt x="162140" y="17845"/>
                    <a:pt x="161533" y="9935"/>
                    <a:pt x="183669" y="9631"/>
                  </a:cubicBezTo>
                  <a:cubicBezTo>
                    <a:pt x="188824" y="9631"/>
                    <a:pt x="191856" y="9631"/>
                    <a:pt x="191856" y="3546"/>
                  </a:cubicBezTo>
                  <a:cubicBezTo>
                    <a:pt x="191856" y="504"/>
                    <a:pt x="188520" y="200"/>
                    <a:pt x="187308" y="200"/>
                  </a:cubicBezTo>
                  <a:cubicBezTo>
                    <a:pt x="175178" y="200"/>
                    <a:pt x="162443" y="1113"/>
                    <a:pt x="150314" y="1113"/>
                  </a:cubicBezTo>
                  <a:cubicBezTo>
                    <a:pt x="143339" y="1113"/>
                    <a:pt x="125449" y="200"/>
                    <a:pt x="118475" y="200"/>
                  </a:cubicBezTo>
                  <a:cubicBezTo>
                    <a:pt x="116655" y="200"/>
                    <a:pt x="112714" y="200"/>
                    <a:pt x="112714" y="6284"/>
                  </a:cubicBezTo>
                  <a:cubicBezTo>
                    <a:pt x="112714" y="9631"/>
                    <a:pt x="115746" y="9631"/>
                    <a:pt x="119991" y="9631"/>
                  </a:cubicBezTo>
                  <a:cubicBezTo>
                    <a:pt x="133333" y="9631"/>
                    <a:pt x="135456" y="11456"/>
                    <a:pt x="136062" y="17236"/>
                  </a:cubicBezTo>
                  <a:lnTo>
                    <a:pt x="137881" y="40661"/>
                  </a:lnTo>
                  <a:lnTo>
                    <a:pt x="61165" y="174820"/>
                  </a:lnTo>
                  <a:lnTo>
                    <a:pt x="49642" y="20583"/>
                  </a:lnTo>
                  <a:cubicBezTo>
                    <a:pt x="49642" y="16932"/>
                    <a:pt x="49642" y="9935"/>
                    <a:pt x="72687" y="9631"/>
                  </a:cubicBezTo>
                  <a:cubicBezTo>
                    <a:pt x="75720" y="9631"/>
                    <a:pt x="79055" y="9631"/>
                    <a:pt x="79055" y="3546"/>
                  </a:cubicBezTo>
                  <a:cubicBezTo>
                    <a:pt x="79055" y="200"/>
                    <a:pt x="75416" y="200"/>
                    <a:pt x="74810" y="200"/>
                  </a:cubicBezTo>
                  <a:cubicBezTo>
                    <a:pt x="62681" y="200"/>
                    <a:pt x="49945" y="1113"/>
                    <a:pt x="37513" y="1113"/>
                  </a:cubicBezTo>
                  <a:cubicBezTo>
                    <a:pt x="26900" y="1113"/>
                    <a:pt x="15984" y="200"/>
                    <a:pt x="5674" y="200"/>
                  </a:cubicBezTo>
                  <a:cubicBezTo>
                    <a:pt x="4158" y="200"/>
                    <a:pt x="216" y="200"/>
                    <a:pt x="216" y="5980"/>
                  </a:cubicBezTo>
                  <a:cubicBezTo>
                    <a:pt x="216" y="9631"/>
                    <a:pt x="2945" y="9631"/>
                    <a:pt x="7797" y="9631"/>
                  </a:cubicBezTo>
                  <a:cubicBezTo>
                    <a:pt x="22958" y="9631"/>
                    <a:pt x="23261" y="12369"/>
                    <a:pt x="23868" y="20887"/>
                  </a:cubicBezTo>
                  <a:lnTo>
                    <a:pt x="37513" y="206763"/>
                  </a:lnTo>
                  <a:cubicBezTo>
                    <a:pt x="37816" y="212238"/>
                    <a:pt x="38119" y="214672"/>
                    <a:pt x="42365" y="214672"/>
                  </a:cubicBezTo>
                  <a:cubicBezTo>
                    <a:pt x="46003" y="214672"/>
                    <a:pt x="46913" y="212847"/>
                    <a:pt x="49642" y="208284"/>
                  </a:cubicBezTo>
                  <a:lnTo>
                    <a:pt x="138791" y="53134"/>
                  </a:lnTo>
                  <a:lnTo>
                    <a:pt x="150011" y="206763"/>
                  </a:lnTo>
                  <a:cubicBezTo>
                    <a:pt x="150617" y="213151"/>
                    <a:pt x="151223" y="214672"/>
                    <a:pt x="154862" y="214672"/>
                  </a:cubicBezTo>
                  <a:cubicBezTo>
                    <a:pt x="158804" y="214672"/>
                    <a:pt x="160623" y="211630"/>
                    <a:pt x="162140" y="208892"/>
                  </a:cubicBezTo>
                  <a:lnTo>
                    <a:pt x="261598" y="3548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4" name="Freeform: Shape 11643">
              <a:extLst>
                <a:ext uri="{FF2B5EF4-FFF2-40B4-BE49-F238E27FC236}">
                  <a16:creationId xmlns:a16="http://schemas.microsoft.com/office/drawing/2014/main" id="{5B78A834-1498-739C-CB66-6192D4311CA6}"/>
                </a:ext>
              </a:extLst>
            </p:cNvPr>
            <p:cNvSpPr/>
            <p:nvPr>
              <p:custDataLst>
                <p:tags r:id="rId200"/>
              </p:custDataLst>
            </p:nvPr>
          </p:nvSpPr>
          <p:spPr>
            <a:xfrm>
              <a:off x="7652103" y="7648908"/>
              <a:ext cx="122473" cy="139482"/>
            </a:xfrm>
            <a:custGeom>
              <a:avLst/>
              <a:gdLst>
                <a:gd name="connsiteX0" fmla="*/ 87889 w 122473"/>
                <a:gd name="connsiteY0" fmla="*/ 64300 h 139482"/>
                <a:gd name="connsiteX1" fmla="*/ 45012 w 122473"/>
                <a:gd name="connsiteY1" fmla="*/ 202 h 139482"/>
                <a:gd name="connsiteX2" fmla="*/ 15720 w 122473"/>
                <a:gd name="connsiteY2" fmla="*/ 12553 h 139482"/>
                <a:gd name="connsiteX3" fmla="*/ 225 w 122473"/>
                <a:gd name="connsiteY3" fmla="*/ 38533 h 139482"/>
                <a:gd name="connsiteX4" fmla="*/ 3622 w 122473"/>
                <a:gd name="connsiteY4" fmla="*/ 41088 h 139482"/>
                <a:gd name="connsiteX5" fmla="*/ 7654 w 122473"/>
                <a:gd name="connsiteY5" fmla="*/ 37468 h 139482"/>
                <a:gd name="connsiteX6" fmla="*/ 42041 w 122473"/>
                <a:gd name="connsiteY6" fmla="*/ 17238 h 139482"/>
                <a:gd name="connsiteX7" fmla="*/ 80672 w 122473"/>
                <a:gd name="connsiteY7" fmla="*/ 73244 h 139482"/>
                <a:gd name="connsiteX8" fmla="*/ 79186 w 122473"/>
                <a:gd name="connsiteY8" fmla="*/ 88576 h 139482"/>
                <a:gd name="connsiteX9" fmla="*/ 67936 w 122473"/>
                <a:gd name="connsiteY9" fmla="*/ 134574 h 139482"/>
                <a:gd name="connsiteX10" fmla="*/ 71545 w 122473"/>
                <a:gd name="connsiteY10" fmla="*/ 139684 h 139482"/>
                <a:gd name="connsiteX11" fmla="*/ 78761 w 122473"/>
                <a:gd name="connsiteY11" fmla="*/ 128611 h 139482"/>
                <a:gd name="connsiteX12" fmla="*/ 87040 w 122473"/>
                <a:gd name="connsiteY12" fmla="*/ 89215 h 139482"/>
                <a:gd name="connsiteX13" fmla="*/ 104233 w 122473"/>
                <a:gd name="connsiteY13" fmla="*/ 42792 h 139482"/>
                <a:gd name="connsiteX14" fmla="*/ 121638 w 122473"/>
                <a:gd name="connsiteY14" fmla="*/ 7655 h 139482"/>
                <a:gd name="connsiteX15" fmla="*/ 122699 w 122473"/>
                <a:gd name="connsiteY15" fmla="*/ 4887 h 139482"/>
                <a:gd name="connsiteX16" fmla="*/ 119303 w 122473"/>
                <a:gd name="connsiteY16" fmla="*/ 2331 h 139482"/>
                <a:gd name="connsiteX17" fmla="*/ 116119 w 122473"/>
                <a:gd name="connsiteY17" fmla="*/ 3396 h 139482"/>
                <a:gd name="connsiteX18" fmla="*/ 87889 w 122473"/>
                <a:gd name="connsiteY18" fmla="*/ 64300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73" h="139482">
                  <a:moveTo>
                    <a:pt x="87889" y="64300"/>
                  </a:moveTo>
                  <a:cubicBezTo>
                    <a:pt x="86827" y="51949"/>
                    <a:pt x="79610" y="202"/>
                    <a:pt x="45012" y="202"/>
                  </a:cubicBezTo>
                  <a:cubicBezTo>
                    <a:pt x="32489" y="202"/>
                    <a:pt x="21664" y="7016"/>
                    <a:pt x="15720" y="12553"/>
                  </a:cubicBezTo>
                  <a:cubicBezTo>
                    <a:pt x="2773" y="24265"/>
                    <a:pt x="225" y="37894"/>
                    <a:pt x="225" y="38533"/>
                  </a:cubicBezTo>
                  <a:cubicBezTo>
                    <a:pt x="225" y="41088"/>
                    <a:pt x="2985" y="41088"/>
                    <a:pt x="3622" y="41088"/>
                  </a:cubicBezTo>
                  <a:cubicBezTo>
                    <a:pt x="6381" y="41088"/>
                    <a:pt x="6593" y="40662"/>
                    <a:pt x="7654" y="37468"/>
                  </a:cubicBezTo>
                  <a:cubicBezTo>
                    <a:pt x="12112" y="24904"/>
                    <a:pt x="27819" y="17238"/>
                    <a:pt x="42041" y="17238"/>
                  </a:cubicBezTo>
                  <a:cubicBezTo>
                    <a:pt x="76214" y="17238"/>
                    <a:pt x="80672" y="51523"/>
                    <a:pt x="80672" y="73244"/>
                  </a:cubicBezTo>
                  <a:cubicBezTo>
                    <a:pt x="80672" y="83891"/>
                    <a:pt x="80035" y="86234"/>
                    <a:pt x="79186" y="88576"/>
                  </a:cubicBezTo>
                  <a:cubicBezTo>
                    <a:pt x="74304" y="104548"/>
                    <a:pt x="67936" y="128185"/>
                    <a:pt x="67936" y="134574"/>
                  </a:cubicBezTo>
                  <a:cubicBezTo>
                    <a:pt x="67936" y="136916"/>
                    <a:pt x="68785" y="139684"/>
                    <a:pt x="71545" y="139684"/>
                  </a:cubicBezTo>
                  <a:cubicBezTo>
                    <a:pt x="73030" y="139684"/>
                    <a:pt x="75365" y="139684"/>
                    <a:pt x="78761" y="128611"/>
                  </a:cubicBezTo>
                  <a:cubicBezTo>
                    <a:pt x="81309" y="120306"/>
                    <a:pt x="85341" y="104548"/>
                    <a:pt x="87040" y="89215"/>
                  </a:cubicBezTo>
                  <a:cubicBezTo>
                    <a:pt x="87889" y="81762"/>
                    <a:pt x="99775" y="53013"/>
                    <a:pt x="104233" y="42792"/>
                  </a:cubicBezTo>
                  <a:cubicBezTo>
                    <a:pt x="107204" y="36190"/>
                    <a:pt x="111662" y="26182"/>
                    <a:pt x="121638" y="7655"/>
                  </a:cubicBezTo>
                  <a:cubicBezTo>
                    <a:pt x="122275" y="6590"/>
                    <a:pt x="122699" y="5738"/>
                    <a:pt x="122699" y="4887"/>
                  </a:cubicBezTo>
                  <a:cubicBezTo>
                    <a:pt x="122699" y="2331"/>
                    <a:pt x="119940" y="2331"/>
                    <a:pt x="119303" y="2331"/>
                  </a:cubicBezTo>
                  <a:cubicBezTo>
                    <a:pt x="118666" y="2331"/>
                    <a:pt x="116756" y="2331"/>
                    <a:pt x="116119" y="3396"/>
                  </a:cubicBezTo>
                  <a:cubicBezTo>
                    <a:pt x="113572" y="7868"/>
                    <a:pt x="97440" y="38320"/>
                    <a:pt x="87889" y="6430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5" name="Freeform: Shape 11644">
              <a:extLst>
                <a:ext uri="{FF2B5EF4-FFF2-40B4-BE49-F238E27FC236}">
                  <a16:creationId xmlns:a16="http://schemas.microsoft.com/office/drawing/2014/main" id="{93BC5861-5FDA-1D91-BFC8-C8D0D1B258B6}"/>
                </a:ext>
              </a:extLst>
            </p:cNvPr>
            <p:cNvSpPr/>
            <p:nvPr>
              <p:custDataLst>
                <p:tags r:id="rId201"/>
              </p:custDataLst>
            </p:nvPr>
          </p:nvSpPr>
          <p:spPr>
            <a:xfrm>
              <a:off x="7817758" y="7469026"/>
              <a:ext cx="70348" cy="304215"/>
            </a:xfrm>
            <a:custGeom>
              <a:avLst/>
              <a:gdLst>
                <a:gd name="connsiteX0" fmla="*/ 70579 w 70348"/>
                <a:gd name="connsiteY0" fmla="*/ 152308 h 304215"/>
                <a:gd name="connsiteX1" fmla="*/ 50566 w 70348"/>
                <a:gd name="connsiteY1" fmla="*/ 57393 h 304215"/>
                <a:gd name="connsiteX2" fmla="*/ 3263 w 70348"/>
                <a:gd name="connsiteY2" fmla="*/ 200 h 304215"/>
                <a:gd name="connsiteX3" fmla="*/ 231 w 70348"/>
                <a:gd name="connsiteY3" fmla="*/ 3242 h 304215"/>
                <a:gd name="connsiteX4" fmla="*/ 5992 w 70348"/>
                <a:gd name="connsiteY4" fmla="*/ 10239 h 304215"/>
                <a:gd name="connsiteX5" fmla="*/ 52992 w 70348"/>
                <a:gd name="connsiteY5" fmla="*/ 152308 h 304215"/>
                <a:gd name="connsiteX6" fmla="*/ 4172 w 70348"/>
                <a:gd name="connsiteY6" fmla="*/ 296202 h 304215"/>
                <a:gd name="connsiteX7" fmla="*/ 231 w 70348"/>
                <a:gd name="connsiteY7" fmla="*/ 301374 h 304215"/>
                <a:gd name="connsiteX8" fmla="*/ 3263 w 70348"/>
                <a:gd name="connsiteY8" fmla="*/ 304416 h 304215"/>
                <a:gd name="connsiteX9" fmla="*/ 51476 w 70348"/>
                <a:gd name="connsiteY9" fmla="*/ 245094 h 304215"/>
                <a:gd name="connsiteX10" fmla="*/ 70579 w 70348"/>
                <a:gd name="connsiteY10" fmla="*/ 152308 h 3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48" h="304215">
                  <a:moveTo>
                    <a:pt x="70579" y="152308"/>
                  </a:moveTo>
                  <a:cubicBezTo>
                    <a:pt x="70579" y="128579"/>
                    <a:pt x="67244" y="91769"/>
                    <a:pt x="50566" y="57393"/>
                  </a:cubicBezTo>
                  <a:cubicBezTo>
                    <a:pt x="32373" y="19974"/>
                    <a:pt x="6295" y="200"/>
                    <a:pt x="3263" y="200"/>
                  </a:cubicBezTo>
                  <a:cubicBezTo>
                    <a:pt x="1443" y="200"/>
                    <a:pt x="231" y="1417"/>
                    <a:pt x="231" y="3242"/>
                  </a:cubicBezTo>
                  <a:cubicBezTo>
                    <a:pt x="231" y="4155"/>
                    <a:pt x="231" y="4763"/>
                    <a:pt x="5992" y="10239"/>
                  </a:cubicBezTo>
                  <a:cubicBezTo>
                    <a:pt x="35708" y="40357"/>
                    <a:pt x="52992" y="88727"/>
                    <a:pt x="52992" y="152308"/>
                  </a:cubicBezTo>
                  <a:cubicBezTo>
                    <a:pt x="52992" y="204329"/>
                    <a:pt x="41773" y="257871"/>
                    <a:pt x="4172" y="296202"/>
                  </a:cubicBezTo>
                  <a:cubicBezTo>
                    <a:pt x="231" y="299853"/>
                    <a:pt x="231" y="300461"/>
                    <a:pt x="231" y="301374"/>
                  </a:cubicBezTo>
                  <a:cubicBezTo>
                    <a:pt x="231" y="303199"/>
                    <a:pt x="1443" y="304416"/>
                    <a:pt x="3263" y="304416"/>
                  </a:cubicBezTo>
                  <a:cubicBezTo>
                    <a:pt x="6295" y="304416"/>
                    <a:pt x="33586" y="283729"/>
                    <a:pt x="51476" y="245094"/>
                  </a:cubicBezTo>
                  <a:cubicBezTo>
                    <a:pt x="66941" y="211630"/>
                    <a:pt x="70579" y="177862"/>
                    <a:pt x="70579" y="152308"/>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6" name="Freeform: Shape 11645">
              <a:extLst>
                <a:ext uri="{FF2B5EF4-FFF2-40B4-BE49-F238E27FC236}">
                  <a16:creationId xmlns:a16="http://schemas.microsoft.com/office/drawing/2014/main" id="{7CF4E1CC-D26C-A6CC-B525-19CB53D71A00}"/>
                </a:ext>
              </a:extLst>
            </p:cNvPr>
            <p:cNvSpPr/>
            <p:nvPr>
              <p:custDataLst>
                <p:tags r:id="rId202"/>
              </p:custDataLst>
            </p:nvPr>
          </p:nvSpPr>
          <p:spPr>
            <a:xfrm>
              <a:off x="8032005" y="7256071"/>
              <a:ext cx="149188" cy="729813"/>
            </a:xfrm>
            <a:custGeom>
              <a:avLst/>
              <a:gdLst>
                <a:gd name="connsiteX0" fmla="*/ 149424 w 149188"/>
                <a:gd name="connsiteY0" fmla="*/ 726957 h 729813"/>
                <a:gd name="connsiteX1" fmla="*/ 148211 w 149188"/>
                <a:gd name="connsiteY1" fmla="*/ 724219 h 729813"/>
                <a:gd name="connsiteX2" fmla="*/ 96359 w 149188"/>
                <a:gd name="connsiteY2" fmla="*/ 659726 h 729813"/>
                <a:gd name="connsiteX3" fmla="*/ 25404 w 149188"/>
                <a:gd name="connsiteY3" fmla="*/ 365245 h 729813"/>
                <a:gd name="connsiteX4" fmla="*/ 86353 w 149188"/>
                <a:gd name="connsiteY4" fmla="*/ 87192 h 729813"/>
                <a:gd name="connsiteX5" fmla="*/ 148514 w 149188"/>
                <a:gd name="connsiteY5" fmla="*/ 5662 h 729813"/>
                <a:gd name="connsiteX6" fmla="*/ 149424 w 149188"/>
                <a:gd name="connsiteY6" fmla="*/ 3228 h 729813"/>
                <a:gd name="connsiteX7" fmla="*/ 143056 w 149188"/>
                <a:gd name="connsiteY7" fmla="*/ 186 h 729813"/>
                <a:gd name="connsiteX8" fmla="*/ 133656 w 149188"/>
                <a:gd name="connsiteY8" fmla="*/ 4749 h 729813"/>
                <a:gd name="connsiteX9" fmla="*/ 236 w 149188"/>
                <a:gd name="connsiteY9" fmla="*/ 364941 h 729813"/>
                <a:gd name="connsiteX10" fmla="*/ 104546 w 149188"/>
                <a:gd name="connsiteY10" fmla="*/ 695927 h 729813"/>
                <a:gd name="connsiteX11" fmla="*/ 134566 w 149188"/>
                <a:gd name="connsiteY11" fmla="*/ 726349 h 729813"/>
                <a:gd name="connsiteX12" fmla="*/ 143056 w 149188"/>
                <a:gd name="connsiteY12" fmla="*/ 729999 h 729813"/>
                <a:gd name="connsiteX13" fmla="*/ 149424 w 149188"/>
                <a:gd name="connsiteY13" fmla="*/ 726957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424" y="726957"/>
                  </a:moveTo>
                  <a:cubicBezTo>
                    <a:pt x="149424" y="725740"/>
                    <a:pt x="148818" y="725132"/>
                    <a:pt x="148211" y="724219"/>
                  </a:cubicBezTo>
                  <a:cubicBezTo>
                    <a:pt x="136992" y="712963"/>
                    <a:pt x="116676" y="692581"/>
                    <a:pt x="96359" y="659726"/>
                  </a:cubicBezTo>
                  <a:cubicBezTo>
                    <a:pt x="47540" y="581238"/>
                    <a:pt x="25404" y="482368"/>
                    <a:pt x="25404" y="365245"/>
                  </a:cubicBezTo>
                  <a:cubicBezTo>
                    <a:pt x="25404" y="283411"/>
                    <a:pt x="36320" y="177848"/>
                    <a:pt x="86353" y="87192"/>
                  </a:cubicBezTo>
                  <a:cubicBezTo>
                    <a:pt x="110308" y="43993"/>
                    <a:pt x="135172" y="19047"/>
                    <a:pt x="148514" y="5662"/>
                  </a:cubicBezTo>
                  <a:cubicBezTo>
                    <a:pt x="149424" y="4749"/>
                    <a:pt x="149424" y="4141"/>
                    <a:pt x="149424" y="3228"/>
                  </a:cubicBezTo>
                  <a:cubicBezTo>
                    <a:pt x="149424" y="186"/>
                    <a:pt x="147302" y="186"/>
                    <a:pt x="143056" y="186"/>
                  </a:cubicBezTo>
                  <a:cubicBezTo>
                    <a:pt x="138811" y="186"/>
                    <a:pt x="138205" y="186"/>
                    <a:pt x="133656" y="4749"/>
                  </a:cubicBezTo>
                  <a:cubicBezTo>
                    <a:pt x="32075" y="97535"/>
                    <a:pt x="236" y="236866"/>
                    <a:pt x="236" y="364941"/>
                  </a:cubicBezTo>
                  <a:cubicBezTo>
                    <a:pt x="236" y="484497"/>
                    <a:pt x="27527" y="604967"/>
                    <a:pt x="104546" y="695927"/>
                  </a:cubicBezTo>
                  <a:cubicBezTo>
                    <a:pt x="110611" y="702924"/>
                    <a:pt x="122134" y="715397"/>
                    <a:pt x="134566" y="726349"/>
                  </a:cubicBezTo>
                  <a:cubicBezTo>
                    <a:pt x="138205" y="729999"/>
                    <a:pt x="138811" y="729999"/>
                    <a:pt x="143056" y="729999"/>
                  </a:cubicBezTo>
                  <a:cubicBezTo>
                    <a:pt x="147302" y="729999"/>
                    <a:pt x="149424" y="729999"/>
                    <a:pt x="149424" y="7269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7" name="Freeform: Shape 11646">
              <a:extLst>
                <a:ext uri="{FF2B5EF4-FFF2-40B4-BE49-F238E27FC236}">
                  <a16:creationId xmlns:a16="http://schemas.microsoft.com/office/drawing/2014/main" id="{9A1ECDB6-830E-A8F5-29A7-2F8E246B7622}"/>
                </a:ext>
              </a:extLst>
            </p:cNvPr>
            <p:cNvSpPr/>
            <p:nvPr>
              <p:custDataLst>
                <p:tags r:id="rId203"/>
              </p:custDataLst>
            </p:nvPr>
          </p:nvSpPr>
          <p:spPr>
            <a:xfrm>
              <a:off x="8209125" y="7283113"/>
              <a:ext cx="268963" cy="675967"/>
            </a:xfrm>
            <a:custGeom>
              <a:avLst/>
              <a:gdLst>
                <a:gd name="connsiteX0" fmla="*/ 14798 w 268963"/>
                <a:gd name="connsiteY0" fmla="*/ 662464 h 675967"/>
                <a:gd name="connsiteX1" fmla="*/ 29656 w 268963"/>
                <a:gd name="connsiteY1" fmla="*/ 647558 h 675967"/>
                <a:gd name="connsiteX2" fmla="*/ 15102 w 268963"/>
                <a:gd name="connsiteY2" fmla="*/ 632651 h 675967"/>
                <a:gd name="connsiteX3" fmla="*/ 243 w 268963"/>
                <a:gd name="connsiteY3" fmla="*/ 647862 h 675967"/>
                <a:gd name="connsiteX4" fmla="*/ 33902 w 268963"/>
                <a:gd name="connsiteY4" fmla="*/ 676154 h 675967"/>
                <a:gd name="connsiteX5" fmla="*/ 118805 w 268963"/>
                <a:gd name="connsiteY5" fmla="*/ 516745 h 675967"/>
                <a:gd name="connsiteX6" fmla="*/ 178238 w 268963"/>
                <a:gd name="connsiteY6" fmla="*/ 225915 h 675967"/>
                <a:gd name="connsiteX7" fmla="*/ 210987 w 268963"/>
                <a:gd name="connsiteY7" fmla="*/ 61030 h 675967"/>
                <a:gd name="connsiteX8" fmla="*/ 236761 w 268963"/>
                <a:gd name="connsiteY8" fmla="*/ 6879 h 675967"/>
                <a:gd name="connsiteX9" fmla="*/ 254955 w 268963"/>
                <a:gd name="connsiteY9" fmla="*/ 13876 h 675967"/>
                <a:gd name="connsiteX10" fmla="*/ 239793 w 268963"/>
                <a:gd name="connsiteY10" fmla="*/ 28783 h 675967"/>
                <a:gd name="connsiteX11" fmla="*/ 254348 w 268963"/>
                <a:gd name="connsiteY11" fmla="*/ 43689 h 675967"/>
                <a:gd name="connsiteX12" fmla="*/ 269206 w 268963"/>
                <a:gd name="connsiteY12" fmla="*/ 28479 h 675967"/>
                <a:gd name="connsiteX13" fmla="*/ 236155 w 268963"/>
                <a:gd name="connsiteY13" fmla="*/ 187 h 675967"/>
                <a:gd name="connsiteX14" fmla="*/ 179451 w 268963"/>
                <a:gd name="connsiteY14" fmla="*/ 95406 h 675967"/>
                <a:gd name="connsiteX15" fmla="*/ 103947 w 268963"/>
                <a:gd name="connsiteY15" fmla="*/ 450426 h 675967"/>
                <a:gd name="connsiteX16" fmla="*/ 77263 w 268963"/>
                <a:gd name="connsiteY16" fmla="*/ 590061 h 675967"/>
                <a:gd name="connsiteX17" fmla="*/ 33295 w 268963"/>
                <a:gd name="connsiteY17" fmla="*/ 669461 h 675967"/>
                <a:gd name="connsiteX18" fmla="*/ 14798 w 268963"/>
                <a:gd name="connsiteY18" fmla="*/ 662464 h 67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63" h="675967">
                  <a:moveTo>
                    <a:pt x="14798" y="662464"/>
                  </a:moveTo>
                  <a:cubicBezTo>
                    <a:pt x="24502" y="661856"/>
                    <a:pt x="29656" y="655163"/>
                    <a:pt x="29656" y="647558"/>
                  </a:cubicBezTo>
                  <a:cubicBezTo>
                    <a:pt x="29656" y="637518"/>
                    <a:pt x="22076" y="632651"/>
                    <a:pt x="15102" y="632651"/>
                  </a:cubicBezTo>
                  <a:cubicBezTo>
                    <a:pt x="7824" y="632651"/>
                    <a:pt x="243" y="637214"/>
                    <a:pt x="243" y="647862"/>
                  </a:cubicBezTo>
                  <a:cubicBezTo>
                    <a:pt x="243" y="663377"/>
                    <a:pt x="15405" y="676154"/>
                    <a:pt x="33902" y="676154"/>
                  </a:cubicBezTo>
                  <a:cubicBezTo>
                    <a:pt x="79992" y="676154"/>
                    <a:pt x="97276" y="604967"/>
                    <a:pt x="118805" y="516745"/>
                  </a:cubicBezTo>
                  <a:cubicBezTo>
                    <a:pt x="142154" y="420613"/>
                    <a:pt x="161864" y="323568"/>
                    <a:pt x="178238" y="225915"/>
                  </a:cubicBezTo>
                  <a:cubicBezTo>
                    <a:pt x="189457" y="161117"/>
                    <a:pt x="200677" y="100274"/>
                    <a:pt x="210987" y="61030"/>
                  </a:cubicBezTo>
                  <a:cubicBezTo>
                    <a:pt x="214625" y="46123"/>
                    <a:pt x="224935" y="6879"/>
                    <a:pt x="236761" y="6879"/>
                  </a:cubicBezTo>
                  <a:cubicBezTo>
                    <a:pt x="246161" y="6879"/>
                    <a:pt x="253742" y="12659"/>
                    <a:pt x="254955" y="13876"/>
                  </a:cubicBezTo>
                  <a:cubicBezTo>
                    <a:pt x="244948" y="14485"/>
                    <a:pt x="239793" y="21177"/>
                    <a:pt x="239793" y="28783"/>
                  </a:cubicBezTo>
                  <a:cubicBezTo>
                    <a:pt x="239793" y="38822"/>
                    <a:pt x="247374" y="43689"/>
                    <a:pt x="254348" y="43689"/>
                  </a:cubicBezTo>
                  <a:cubicBezTo>
                    <a:pt x="261626" y="43689"/>
                    <a:pt x="269206" y="39126"/>
                    <a:pt x="269206" y="28479"/>
                  </a:cubicBezTo>
                  <a:cubicBezTo>
                    <a:pt x="269206" y="12051"/>
                    <a:pt x="252832" y="187"/>
                    <a:pt x="236155" y="187"/>
                  </a:cubicBezTo>
                  <a:cubicBezTo>
                    <a:pt x="213109" y="187"/>
                    <a:pt x="196129" y="33346"/>
                    <a:pt x="179451" y="95406"/>
                  </a:cubicBezTo>
                  <a:cubicBezTo>
                    <a:pt x="178541" y="98752"/>
                    <a:pt x="137302" y="251469"/>
                    <a:pt x="103947" y="450426"/>
                  </a:cubicBezTo>
                  <a:cubicBezTo>
                    <a:pt x="96063" y="496971"/>
                    <a:pt x="87270" y="547775"/>
                    <a:pt x="77263" y="590061"/>
                  </a:cubicBezTo>
                  <a:cubicBezTo>
                    <a:pt x="71805" y="612269"/>
                    <a:pt x="57857" y="669461"/>
                    <a:pt x="33295" y="669461"/>
                  </a:cubicBezTo>
                  <a:cubicBezTo>
                    <a:pt x="22379" y="669461"/>
                    <a:pt x="15102" y="662464"/>
                    <a:pt x="14798" y="6624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8" name="Freeform: Shape 11647">
              <a:extLst>
                <a:ext uri="{FF2B5EF4-FFF2-40B4-BE49-F238E27FC236}">
                  <a16:creationId xmlns:a16="http://schemas.microsoft.com/office/drawing/2014/main" id="{14842E49-B8A6-1AC6-4150-30BD3366558F}"/>
                </a:ext>
              </a:extLst>
            </p:cNvPr>
            <p:cNvSpPr/>
            <p:nvPr>
              <p:custDataLst>
                <p:tags r:id="rId204"/>
              </p:custDataLst>
            </p:nvPr>
          </p:nvSpPr>
          <p:spPr>
            <a:xfrm>
              <a:off x="8504924" y="7266539"/>
              <a:ext cx="127143" cy="93911"/>
            </a:xfrm>
            <a:custGeom>
              <a:avLst/>
              <a:gdLst>
                <a:gd name="connsiteX0" fmla="*/ 56714 w 127143"/>
                <a:gd name="connsiteY0" fmla="*/ 14670 h 93911"/>
                <a:gd name="connsiteX1" fmla="*/ 81973 w 127143"/>
                <a:gd name="connsiteY1" fmla="*/ 14670 h 93911"/>
                <a:gd name="connsiteX2" fmla="*/ 74120 w 127143"/>
                <a:gd name="connsiteY2" fmla="*/ 63648 h 93911"/>
                <a:gd name="connsiteX3" fmla="*/ 76455 w 127143"/>
                <a:gd name="connsiteY3" fmla="*/ 82601 h 93911"/>
                <a:gd name="connsiteX4" fmla="*/ 86006 w 127143"/>
                <a:gd name="connsiteY4" fmla="*/ 94100 h 93911"/>
                <a:gd name="connsiteX5" fmla="*/ 95982 w 127143"/>
                <a:gd name="connsiteY5" fmla="*/ 84518 h 93911"/>
                <a:gd name="connsiteX6" fmla="*/ 94284 w 127143"/>
                <a:gd name="connsiteY6" fmla="*/ 79833 h 93911"/>
                <a:gd name="connsiteX7" fmla="*/ 86431 w 127143"/>
                <a:gd name="connsiteY7" fmla="*/ 42353 h 93911"/>
                <a:gd name="connsiteX8" fmla="*/ 89402 w 127143"/>
                <a:gd name="connsiteY8" fmla="*/ 14670 h 93911"/>
                <a:gd name="connsiteX9" fmla="*/ 115935 w 127143"/>
                <a:gd name="connsiteY9" fmla="*/ 14670 h 93911"/>
                <a:gd name="connsiteX10" fmla="*/ 123788 w 127143"/>
                <a:gd name="connsiteY10" fmla="*/ 12966 h 93911"/>
                <a:gd name="connsiteX11" fmla="*/ 127397 w 127143"/>
                <a:gd name="connsiteY11" fmla="*/ 6365 h 93911"/>
                <a:gd name="connsiteX12" fmla="*/ 118270 w 127143"/>
                <a:gd name="connsiteY12" fmla="*/ 189 h 93911"/>
                <a:gd name="connsiteX13" fmla="*/ 38248 w 127143"/>
                <a:gd name="connsiteY13" fmla="*/ 189 h 93911"/>
                <a:gd name="connsiteX14" fmla="*/ 14050 w 127143"/>
                <a:gd name="connsiteY14" fmla="*/ 11050 h 93911"/>
                <a:gd name="connsiteX15" fmla="*/ 253 w 127143"/>
                <a:gd name="connsiteY15" fmla="*/ 29363 h 93911"/>
                <a:gd name="connsiteX16" fmla="*/ 3862 w 127143"/>
                <a:gd name="connsiteY16" fmla="*/ 31919 h 93911"/>
                <a:gd name="connsiteX17" fmla="*/ 7682 w 127143"/>
                <a:gd name="connsiteY17" fmla="*/ 29576 h 93911"/>
                <a:gd name="connsiteX18" fmla="*/ 36337 w 127143"/>
                <a:gd name="connsiteY18" fmla="*/ 14670 h 93911"/>
                <a:gd name="connsiteX19" fmla="*/ 49285 w 127143"/>
                <a:gd name="connsiteY19" fmla="*/ 14670 h 93911"/>
                <a:gd name="connsiteX20" fmla="*/ 24875 w 127143"/>
                <a:gd name="connsiteY20" fmla="*/ 76000 h 93911"/>
                <a:gd name="connsiteX21" fmla="*/ 20843 w 127143"/>
                <a:gd name="connsiteY21" fmla="*/ 84092 h 93911"/>
                <a:gd name="connsiteX22" fmla="*/ 20206 w 127143"/>
                <a:gd name="connsiteY22" fmla="*/ 87286 h 93911"/>
                <a:gd name="connsiteX23" fmla="*/ 27635 w 127143"/>
                <a:gd name="connsiteY23" fmla="*/ 94100 h 93911"/>
                <a:gd name="connsiteX24" fmla="*/ 43554 w 127143"/>
                <a:gd name="connsiteY24" fmla="*/ 65352 h 93911"/>
                <a:gd name="connsiteX25" fmla="*/ 56714 w 127143"/>
                <a:gd name="connsiteY25" fmla="*/ 14670 h 9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143" h="93911">
                  <a:moveTo>
                    <a:pt x="56714" y="14670"/>
                  </a:moveTo>
                  <a:lnTo>
                    <a:pt x="81973" y="14670"/>
                  </a:lnTo>
                  <a:cubicBezTo>
                    <a:pt x="78789" y="27447"/>
                    <a:pt x="74120" y="46825"/>
                    <a:pt x="74120" y="63648"/>
                  </a:cubicBezTo>
                  <a:cubicBezTo>
                    <a:pt x="74120" y="72166"/>
                    <a:pt x="75181" y="77916"/>
                    <a:pt x="76455" y="82601"/>
                  </a:cubicBezTo>
                  <a:cubicBezTo>
                    <a:pt x="79851" y="93249"/>
                    <a:pt x="82610" y="94100"/>
                    <a:pt x="86006" y="94100"/>
                  </a:cubicBezTo>
                  <a:cubicBezTo>
                    <a:pt x="90888" y="94100"/>
                    <a:pt x="95982" y="89628"/>
                    <a:pt x="95982" y="84518"/>
                  </a:cubicBezTo>
                  <a:cubicBezTo>
                    <a:pt x="95982" y="82814"/>
                    <a:pt x="95558" y="81962"/>
                    <a:pt x="94284" y="79833"/>
                  </a:cubicBezTo>
                  <a:cubicBezTo>
                    <a:pt x="90251" y="71953"/>
                    <a:pt x="86431" y="59815"/>
                    <a:pt x="86431" y="42353"/>
                  </a:cubicBezTo>
                  <a:cubicBezTo>
                    <a:pt x="86431" y="38307"/>
                    <a:pt x="86431" y="29789"/>
                    <a:pt x="89402" y="14670"/>
                  </a:cubicBezTo>
                  <a:lnTo>
                    <a:pt x="115935" y="14670"/>
                  </a:lnTo>
                  <a:cubicBezTo>
                    <a:pt x="119755" y="14670"/>
                    <a:pt x="121453" y="14670"/>
                    <a:pt x="123788" y="12966"/>
                  </a:cubicBezTo>
                  <a:cubicBezTo>
                    <a:pt x="126760" y="10837"/>
                    <a:pt x="127397" y="7429"/>
                    <a:pt x="127397" y="6365"/>
                  </a:cubicBezTo>
                  <a:cubicBezTo>
                    <a:pt x="127397" y="189"/>
                    <a:pt x="121878" y="189"/>
                    <a:pt x="118270" y="189"/>
                  </a:cubicBezTo>
                  <a:lnTo>
                    <a:pt x="38248" y="189"/>
                  </a:lnTo>
                  <a:cubicBezTo>
                    <a:pt x="29545" y="189"/>
                    <a:pt x="23602" y="2106"/>
                    <a:pt x="14050" y="11050"/>
                  </a:cubicBezTo>
                  <a:cubicBezTo>
                    <a:pt x="8531" y="15947"/>
                    <a:pt x="253" y="27447"/>
                    <a:pt x="253" y="29363"/>
                  </a:cubicBezTo>
                  <a:cubicBezTo>
                    <a:pt x="253" y="31919"/>
                    <a:pt x="3013" y="31919"/>
                    <a:pt x="3862" y="31919"/>
                  </a:cubicBezTo>
                  <a:cubicBezTo>
                    <a:pt x="6197" y="31919"/>
                    <a:pt x="6409" y="31493"/>
                    <a:pt x="7682" y="29576"/>
                  </a:cubicBezTo>
                  <a:cubicBezTo>
                    <a:pt x="18508" y="14670"/>
                    <a:pt x="31668" y="14670"/>
                    <a:pt x="36337" y="14670"/>
                  </a:cubicBezTo>
                  <a:lnTo>
                    <a:pt x="49285" y="14670"/>
                  </a:lnTo>
                  <a:cubicBezTo>
                    <a:pt x="42705" y="38094"/>
                    <a:pt x="31243" y="63223"/>
                    <a:pt x="24875" y="76000"/>
                  </a:cubicBezTo>
                  <a:cubicBezTo>
                    <a:pt x="23602" y="78768"/>
                    <a:pt x="21479" y="83240"/>
                    <a:pt x="20843" y="84092"/>
                  </a:cubicBezTo>
                  <a:cubicBezTo>
                    <a:pt x="20630" y="84943"/>
                    <a:pt x="20206" y="85795"/>
                    <a:pt x="20206" y="87286"/>
                  </a:cubicBezTo>
                  <a:cubicBezTo>
                    <a:pt x="20206" y="90693"/>
                    <a:pt x="22753" y="94100"/>
                    <a:pt x="27635" y="94100"/>
                  </a:cubicBezTo>
                  <a:cubicBezTo>
                    <a:pt x="36125" y="94100"/>
                    <a:pt x="38460" y="84518"/>
                    <a:pt x="43554" y="65352"/>
                  </a:cubicBezTo>
                  <a:lnTo>
                    <a:pt x="56714" y="1467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49" name="Freeform: Shape 11648">
              <a:extLst>
                <a:ext uri="{FF2B5EF4-FFF2-40B4-BE49-F238E27FC236}">
                  <a16:creationId xmlns:a16="http://schemas.microsoft.com/office/drawing/2014/main" id="{605831AC-BD78-BF51-65BD-60CA981C73DF}"/>
                </a:ext>
              </a:extLst>
            </p:cNvPr>
            <p:cNvSpPr/>
            <p:nvPr>
              <p:custDataLst>
                <p:tags r:id="rId205"/>
              </p:custDataLst>
            </p:nvPr>
          </p:nvSpPr>
          <p:spPr>
            <a:xfrm>
              <a:off x="8373976" y="7824448"/>
              <a:ext cx="95092" cy="152046"/>
            </a:xfrm>
            <a:custGeom>
              <a:avLst/>
              <a:gdLst>
                <a:gd name="connsiteX0" fmla="*/ 95341 w 95092"/>
                <a:gd name="connsiteY0" fmla="*/ 46420 h 152046"/>
                <a:gd name="connsiteX1" fmla="*/ 66049 w 95092"/>
                <a:gd name="connsiteY1" fmla="*/ 209 h 152046"/>
                <a:gd name="connsiteX2" fmla="*/ 249 w 95092"/>
                <a:gd name="connsiteY2" fmla="*/ 106046 h 152046"/>
                <a:gd name="connsiteX3" fmla="*/ 29541 w 95092"/>
                <a:gd name="connsiteY3" fmla="*/ 152256 h 152046"/>
                <a:gd name="connsiteX4" fmla="*/ 95341 w 95092"/>
                <a:gd name="connsiteY4" fmla="*/ 46420 h 152046"/>
                <a:gd name="connsiteX5" fmla="*/ 24234 w 95092"/>
                <a:gd name="connsiteY5" fmla="*/ 72400 h 152046"/>
                <a:gd name="connsiteX6" fmla="*/ 65837 w 95092"/>
                <a:gd name="connsiteY6" fmla="*/ 6172 h 152046"/>
                <a:gd name="connsiteX7" fmla="*/ 79422 w 95092"/>
                <a:gd name="connsiteY7" fmla="*/ 33855 h 152046"/>
                <a:gd name="connsiteX8" fmla="*/ 73266 w 95092"/>
                <a:gd name="connsiteY8" fmla="*/ 72400 h 152046"/>
                <a:gd name="connsiteX9" fmla="*/ 24234 w 95092"/>
                <a:gd name="connsiteY9" fmla="*/ 72400 h 152046"/>
                <a:gd name="connsiteX10" fmla="*/ 71356 w 95092"/>
                <a:gd name="connsiteY10" fmla="*/ 80066 h 152046"/>
                <a:gd name="connsiteX11" fmla="*/ 54163 w 95092"/>
                <a:gd name="connsiteY11" fmla="*/ 125211 h 152046"/>
                <a:gd name="connsiteX12" fmla="*/ 29753 w 95092"/>
                <a:gd name="connsiteY12" fmla="*/ 146294 h 152046"/>
                <a:gd name="connsiteX13" fmla="*/ 16168 w 95092"/>
                <a:gd name="connsiteY13" fmla="*/ 118610 h 152046"/>
                <a:gd name="connsiteX14" fmla="*/ 22324 w 95092"/>
                <a:gd name="connsiteY14" fmla="*/ 80066 h 152046"/>
                <a:gd name="connsiteX15" fmla="*/ 71356 w 95092"/>
                <a:gd name="connsiteY15" fmla="*/ 80066 h 1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92" h="152046">
                  <a:moveTo>
                    <a:pt x="95341" y="46420"/>
                  </a:moveTo>
                  <a:cubicBezTo>
                    <a:pt x="95341" y="24060"/>
                    <a:pt x="86851" y="209"/>
                    <a:pt x="66049" y="209"/>
                  </a:cubicBezTo>
                  <a:cubicBezTo>
                    <a:pt x="34210" y="209"/>
                    <a:pt x="249" y="57280"/>
                    <a:pt x="249" y="106046"/>
                  </a:cubicBezTo>
                  <a:cubicBezTo>
                    <a:pt x="249" y="131387"/>
                    <a:pt x="10013" y="152256"/>
                    <a:pt x="29541" y="152256"/>
                  </a:cubicBezTo>
                  <a:cubicBezTo>
                    <a:pt x="61804" y="152256"/>
                    <a:pt x="95341" y="94121"/>
                    <a:pt x="95341" y="46420"/>
                  </a:cubicBezTo>
                  <a:close/>
                  <a:moveTo>
                    <a:pt x="24234" y="72400"/>
                  </a:moveTo>
                  <a:cubicBezTo>
                    <a:pt x="35059" y="26402"/>
                    <a:pt x="53314" y="6172"/>
                    <a:pt x="65837" y="6172"/>
                  </a:cubicBezTo>
                  <a:cubicBezTo>
                    <a:pt x="79422" y="6172"/>
                    <a:pt x="79422" y="29809"/>
                    <a:pt x="79422" y="33855"/>
                  </a:cubicBezTo>
                  <a:cubicBezTo>
                    <a:pt x="79422" y="42160"/>
                    <a:pt x="77724" y="54512"/>
                    <a:pt x="73266" y="72400"/>
                  </a:cubicBezTo>
                  <a:lnTo>
                    <a:pt x="24234" y="72400"/>
                  </a:lnTo>
                  <a:close/>
                  <a:moveTo>
                    <a:pt x="71356" y="80066"/>
                  </a:moveTo>
                  <a:cubicBezTo>
                    <a:pt x="65413" y="103277"/>
                    <a:pt x="60531" y="114777"/>
                    <a:pt x="54163" y="125211"/>
                  </a:cubicBezTo>
                  <a:cubicBezTo>
                    <a:pt x="47583" y="136285"/>
                    <a:pt x="39092" y="146294"/>
                    <a:pt x="29753" y="146294"/>
                  </a:cubicBezTo>
                  <a:cubicBezTo>
                    <a:pt x="18079" y="146294"/>
                    <a:pt x="16168" y="130109"/>
                    <a:pt x="16168" y="118610"/>
                  </a:cubicBezTo>
                  <a:cubicBezTo>
                    <a:pt x="16168" y="104555"/>
                    <a:pt x="20201" y="87945"/>
                    <a:pt x="22324" y="80066"/>
                  </a:cubicBezTo>
                  <a:lnTo>
                    <a:pt x="71356" y="8006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0" name="Freeform: Shape 11649">
              <a:extLst>
                <a:ext uri="{FF2B5EF4-FFF2-40B4-BE49-F238E27FC236}">
                  <a16:creationId xmlns:a16="http://schemas.microsoft.com/office/drawing/2014/main" id="{8E3EDB9B-5BB3-8936-883F-E1AFA57BB13D}"/>
                </a:ext>
              </a:extLst>
            </p:cNvPr>
            <p:cNvSpPr/>
            <p:nvPr>
              <p:custDataLst>
                <p:tags r:id="rId206"/>
              </p:custDataLst>
            </p:nvPr>
          </p:nvSpPr>
          <p:spPr>
            <a:xfrm>
              <a:off x="8487020" y="7936642"/>
              <a:ext cx="72016" cy="69817"/>
            </a:xfrm>
            <a:custGeom>
              <a:avLst/>
              <a:gdLst>
                <a:gd name="connsiteX0" fmla="*/ 57411 w 72016"/>
                <a:gd name="connsiteY0" fmla="*/ 7055 h 69817"/>
                <a:gd name="connsiteX1" fmla="*/ 54076 w 72016"/>
                <a:gd name="connsiteY1" fmla="*/ 13748 h 69817"/>
                <a:gd name="connsiteX2" fmla="*/ 62111 w 72016"/>
                <a:gd name="connsiteY2" fmla="*/ 21809 h 69817"/>
                <a:gd name="connsiteX3" fmla="*/ 70147 w 72016"/>
                <a:gd name="connsiteY3" fmla="*/ 13596 h 69817"/>
                <a:gd name="connsiteX4" fmla="*/ 42705 w 72016"/>
                <a:gd name="connsiteY4" fmla="*/ 210 h 69817"/>
                <a:gd name="connsiteX5" fmla="*/ 253 w 72016"/>
                <a:gd name="connsiteY5" fmla="*/ 35499 h 69817"/>
                <a:gd name="connsiteX6" fmla="*/ 40885 w 72016"/>
                <a:gd name="connsiteY6" fmla="*/ 70028 h 69817"/>
                <a:gd name="connsiteX7" fmla="*/ 72269 w 72016"/>
                <a:gd name="connsiteY7" fmla="*/ 50102 h 69817"/>
                <a:gd name="connsiteX8" fmla="*/ 69085 w 72016"/>
                <a:gd name="connsiteY8" fmla="*/ 47972 h 69817"/>
                <a:gd name="connsiteX9" fmla="*/ 65750 w 72016"/>
                <a:gd name="connsiteY9" fmla="*/ 50254 h 69817"/>
                <a:gd name="connsiteX10" fmla="*/ 42856 w 72016"/>
                <a:gd name="connsiteY10" fmla="*/ 64552 h 69817"/>
                <a:gd name="connsiteX11" fmla="*/ 15414 w 72016"/>
                <a:gd name="connsiteY11" fmla="*/ 35347 h 69817"/>
                <a:gd name="connsiteX12" fmla="*/ 22388 w 72016"/>
                <a:gd name="connsiteY12" fmla="*/ 13900 h 69817"/>
                <a:gd name="connsiteX13" fmla="*/ 43311 w 72016"/>
                <a:gd name="connsiteY13" fmla="*/ 5686 h 69817"/>
                <a:gd name="connsiteX14" fmla="*/ 57411 w 72016"/>
                <a:gd name="connsiteY14" fmla="*/ 7055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16" h="69817">
                  <a:moveTo>
                    <a:pt x="57411" y="7055"/>
                  </a:moveTo>
                  <a:cubicBezTo>
                    <a:pt x="55289" y="8576"/>
                    <a:pt x="54076" y="11010"/>
                    <a:pt x="54076" y="13748"/>
                  </a:cubicBezTo>
                  <a:cubicBezTo>
                    <a:pt x="54076" y="18767"/>
                    <a:pt x="57866" y="21809"/>
                    <a:pt x="62111" y="21809"/>
                  </a:cubicBezTo>
                  <a:cubicBezTo>
                    <a:pt x="65750" y="21809"/>
                    <a:pt x="70147" y="19376"/>
                    <a:pt x="70147" y="13596"/>
                  </a:cubicBezTo>
                  <a:cubicBezTo>
                    <a:pt x="70147" y="666"/>
                    <a:pt x="53318" y="210"/>
                    <a:pt x="42705" y="210"/>
                  </a:cubicBezTo>
                  <a:cubicBezTo>
                    <a:pt x="12988" y="210"/>
                    <a:pt x="253" y="20288"/>
                    <a:pt x="253" y="35499"/>
                  </a:cubicBezTo>
                  <a:cubicBezTo>
                    <a:pt x="253" y="54361"/>
                    <a:pt x="17992" y="70028"/>
                    <a:pt x="40885" y="70028"/>
                  </a:cubicBezTo>
                  <a:cubicBezTo>
                    <a:pt x="67114" y="70028"/>
                    <a:pt x="72269" y="51470"/>
                    <a:pt x="72269" y="50102"/>
                  </a:cubicBezTo>
                  <a:cubicBezTo>
                    <a:pt x="72269" y="47972"/>
                    <a:pt x="69995" y="47972"/>
                    <a:pt x="69085" y="47972"/>
                  </a:cubicBezTo>
                  <a:cubicBezTo>
                    <a:pt x="66660" y="47972"/>
                    <a:pt x="66508" y="48428"/>
                    <a:pt x="65750" y="50254"/>
                  </a:cubicBezTo>
                  <a:cubicBezTo>
                    <a:pt x="60595" y="62879"/>
                    <a:pt x="49527" y="64552"/>
                    <a:pt x="42856" y="64552"/>
                  </a:cubicBezTo>
                  <a:cubicBezTo>
                    <a:pt x="29817" y="64552"/>
                    <a:pt x="15414" y="55729"/>
                    <a:pt x="15414" y="35347"/>
                  </a:cubicBezTo>
                  <a:cubicBezTo>
                    <a:pt x="15414" y="28654"/>
                    <a:pt x="16779" y="20288"/>
                    <a:pt x="22388" y="13900"/>
                  </a:cubicBezTo>
                  <a:cubicBezTo>
                    <a:pt x="29666" y="5686"/>
                    <a:pt x="38611" y="5686"/>
                    <a:pt x="43311" y="5686"/>
                  </a:cubicBezTo>
                  <a:cubicBezTo>
                    <a:pt x="47859" y="5686"/>
                    <a:pt x="52105" y="5686"/>
                    <a:pt x="57411" y="705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1" name="Freeform: Shape 11650">
              <a:extLst>
                <a:ext uri="{FF2B5EF4-FFF2-40B4-BE49-F238E27FC236}">
                  <a16:creationId xmlns:a16="http://schemas.microsoft.com/office/drawing/2014/main" id="{1AE75CB1-3A9C-48BD-95D3-EA39265D0605}"/>
                </a:ext>
              </a:extLst>
            </p:cNvPr>
            <p:cNvSpPr/>
            <p:nvPr>
              <p:custDataLst>
                <p:tags r:id="rId207"/>
              </p:custDataLst>
            </p:nvPr>
          </p:nvSpPr>
          <p:spPr>
            <a:xfrm>
              <a:off x="8774607" y="7280258"/>
              <a:ext cx="149491" cy="214472"/>
            </a:xfrm>
            <a:custGeom>
              <a:avLst/>
              <a:gdLst>
                <a:gd name="connsiteX0" fmla="*/ 105179 w 149491"/>
                <a:gd name="connsiteY0" fmla="*/ 194587 h 214472"/>
                <a:gd name="connsiteX1" fmla="*/ 105179 w 149491"/>
                <a:gd name="connsiteY1" fmla="*/ 214665 h 214472"/>
                <a:gd name="connsiteX2" fmla="*/ 149753 w 149491"/>
                <a:gd name="connsiteY2" fmla="*/ 211319 h 214472"/>
                <a:gd name="connsiteX3" fmla="*/ 149753 w 149491"/>
                <a:gd name="connsiteY3" fmla="*/ 201888 h 214472"/>
                <a:gd name="connsiteX4" fmla="*/ 126102 w 149491"/>
                <a:gd name="connsiteY4" fmla="*/ 184852 h 214472"/>
                <a:gd name="connsiteX5" fmla="*/ 126102 w 149491"/>
                <a:gd name="connsiteY5" fmla="*/ 193 h 214472"/>
                <a:gd name="connsiteX6" fmla="*/ 82437 w 149491"/>
                <a:gd name="connsiteY6" fmla="*/ 3540 h 214472"/>
                <a:gd name="connsiteX7" fmla="*/ 82437 w 149491"/>
                <a:gd name="connsiteY7" fmla="*/ 12970 h 214472"/>
                <a:gd name="connsiteX8" fmla="*/ 106089 w 149491"/>
                <a:gd name="connsiteY8" fmla="*/ 30006 h 214472"/>
                <a:gd name="connsiteX9" fmla="*/ 106089 w 149491"/>
                <a:gd name="connsiteY9" fmla="*/ 95717 h 214472"/>
                <a:gd name="connsiteX10" fmla="*/ 67882 w 149491"/>
                <a:gd name="connsiteY10" fmla="*/ 76856 h 214472"/>
                <a:gd name="connsiteX11" fmla="*/ 262 w 149491"/>
                <a:gd name="connsiteY11" fmla="*/ 145913 h 214472"/>
                <a:gd name="connsiteX12" fmla="*/ 64546 w 149491"/>
                <a:gd name="connsiteY12" fmla="*/ 214665 h 214472"/>
                <a:gd name="connsiteX13" fmla="*/ 105179 w 149491"/>
                <a:gd name="connsiteY13" fmla="*/ 194587 h 214472"/>
                <a:gd name="connsiteX14" fmla="*/ 105179 w 149491"/>
                <a:gd name="connsiteY14" fmla="*/ 113057 h 214472"/>
                <a:gd name="connsiteX15" fmla="*/ 105179 w 149491"/>
                <a:gd name="connsiteY15" fmla="*/ 175422 h 214472"/>
                <a:gd name="connsiteX16" fmla="*/ 101843 w 149491"/>
                <a:gd name="connsiteY16" fmla="*/ 186678 h 214472"/>
                <a:gd name="connsiteX17" fmla="*/ 66063 w 149491"/>
                <a:gd name="connsiteY17" fmla="*/ 207973 h 214472"/>
                <a:gd name="connsiteX18" fmla="*/ 34224 w 149491"/>
                <a:gd name="connsiteY18" fmla="*/ 188503 h 214472"/>
                <a:gd name="connsiteX19" fmla="*/ 25430 w 149491"/>
                <a:gd name="connsiteY19" fmla="*/ 146217 h 214472"/>
                <a:gd name="connsiteX20" fmla="*/ 34830 w 149491"/>
                <a:gd name="connsiteY20" fmla="*/ 103018 h 214472"/>
                <a:gd name="connsiteX21" fmla="*/ 69095 w 149491"/>
                <a:gd name="connsiteY21" fmla="*/ 83548 h 214472"/>
                <a:gd name="connsiteX22" fmla="*/ 101843 w 149491"/>
                <a:gd name="connsiteY22" fmla="*/ 101801 h 214472"/>
                <a:gd name="connsiteX23" fmla="*/ 105179 w 149491"/>
                <a:gd name="connsiteY23" fmla="*/ 11305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179" y="194587"/>
                  </a:moveTo>
                  <a:lnTo>
                    <a:pt x="105179" y="214665"/>
                  </a:lnTo>
                  <a:lnTo>
                    <a:pt x="149753" y="211319"/>
                  </a:lnTo>
                  <a:lnTo>
                    <a:pt x="149753" y="201888"/>
                  </a:lnTo>
                  <a:cubicBezTo>
                    <a:pt x="128528" y="201888"/>
                    <a:pt x="126102" y="199759"/>
                    <a:pt x="126102" y="184852"/>
                  </a:cubicBezTo>
                  <a:lnTo>
                    <a:pt x="126102" y="193"/>
                  </a:lnTo>
                  <a:lnTo>
                    <a:pt x="82437" y="3540"/>
                  </a:lnTo>
                  <a:lnTo>
                    <a:pt x="82437" y="12970"/>
                  </a:lnTo>
                  <a:cubicBezTo>
                    <a:pt x="103663" y="12970"/>
                    <a:pt x="106089" y="15100"/>
                    <a:pt x="106089" y="30006"/>
                  </a:cubicBezTo>
                  <a:lnTo>
                    <a:pt x="106089" y="95717"/>
                  </a:lnTo>
                  <a:cubicBezTo>
                    <a:pt x="97295" y="84765"/>
                    <a:pt x="84256" y="76856"/>
                    <a:pt x="67882" y="76856"/>
                  </a:cubicBezTo>
                  <a:cubicBezTo>
                    <a:pt x="32101" y="76856"/>
                    <a:pt x="262" y="106669"/>
                    <a:pt x="262" y="145913"/>
                  </a:cubicBezTo>
                  <a:cubicBezTo>
                    <a:pt x="262" y="184548"/>
                    <a:pt x="29978" y="214665"/>
                    <a:pt x="64546" y="214665"/>
                  </a:cubicBezTo>
                  <a:cubicBezTo>
                    <a:pt x="83953" y="214665"/>
                    <a:pt x="97598" y="204322"/>
                    <a:pt x="105179" y="194587"/>
                  </a:cubicBezTo>
                  <a:close/>
                  <a:moveTo>
                    <a:pt x="105179" y="113057"/>
                  </a:moveTo>
                  <a:lnTo>
                    <a:pt x="105179" y="175422"/>
                  </a:lnTo>
                  <a:cubicBezTo>
                    <a:pt x="105179" y="180897"/>
                    <a:pt x="105179" y="181506"/>
                    <a:pt x="101843" y="186678"/>
                  </a:cubicBezTo>
                  <a:cubicBezTo>
                    <a:pt x="92747" y="201280"/>
                    <a:pt x="79101" y="207973"/>
                    <a:pt x="66063" y="207973"/>
                  </a:cubicBezTo>
                  <a:cubicBezTo>
                    <a:pt x="52417" y="207973"/>
                    <a:pt x="41501" y="200063"/>
                    <a:pt x="34224" y="188503"/>
                  </a:cubicBezTo>
                  <a:cubicBezTo>
                    <a:pt x="26340" y="176030"/>
                    <a:pt x="25430" y="158690"/>
                    <a:pt x="25430" y="146217"/>
                  </a:cubicBezTo>
                  <a:cubicBezTo>
                    <a:pt x="25430" y="134961"/>
                    <a:pt x="26037" y="116708"/>
                    <a:pt x="34830" y="103018"/>
                  </a:cubicBezTo>
                  <a:cubicBezTo>
                    <a:pt x="41198" y="93588"/>
                    <a:pt x="52721" y="83548"/>
                    <a:pt x="69095" y="83548"/>
                  </a:cubicBezTo>
                  <a:cubicBezTo>
                    <a:pt x="79708" y="83548"/>
                    <a:pt x="92443" y="88112"/>
                    <a:pt x="101843" y="101801"/>
                  </a:cubicBezTo>
                  <a:cubicBezTo>
                    <a:pt x="105179" y="106973"/>
                    <a:pt x="105179" y="107581"/>
                    <a:pt x="105179" y="1130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2" name="Freeform: Shape 11651">
              <a:extLst>
                <a:ext uri="{FF2B5EF4-FFF2-40B4-BE49-F238E27FC236}">
                  <a16:creationId xmlns:a16="http://schemas.microsoft.com/office/drawing/2014/main" id="{3CA87D22-BAF1-384A-63E4-BB6A5A47ADAE}"/>
                </a:ext>
              </a:extLst>
            </p:cNvPr>
            <p:cNvSpPr/>
            <p:nvPr>
              <p:custDataLst>
                <p:tags r:id="rId208"/>
              </p:custDataLst>
            </p:nvPr>
          </p:nvSpPr>
          <p:spPr>
            <a:xfrm>
              <a:off x="8944280" y="7360266"/>
              <a:ext cx="160407" cy="134463"/>
            </a:xfrm>
            <a:custGeom>
              <a:avLst/>
              <a:gdLst>
                <a:gd name="connsiteX0" fmla="*/ 145817 w 160407"/>
                <a:gd name="connsiteY0" fmla="*/ 17838 h 134463"/>
                <a:gd name="connsiteX1" fmla="*/ 160675 w 160407"/>
                <a:gd name="connsiteY1" fmla="*/ 7495 h 134463"/>
                <a:gd name="connsiteX2" fmla="*/ 148849 w 160407"/>
                <a:gd name="connsiteY2" fmla="*/ 193 h 134463"/>
                <a:gd name="connsiteX3" fmla="*/ 79713 w 160407"/>
                <a:gd name="connsiteY3" fmla="*/ 193 h 134463"/>
                <a:gd name="connsiteX4" fmla="*/ 268 w 160407"/>
                <a:gd name="connsiteY4" fmla="*/ 86591 h 134463"/>
                <a:gd name="connsiteX5" fmla="*/ 45752 w 160407"/>
                <a:gd name="connsiteY5" fmla="*/ 134657 h 134463"/>
                <a:gd name="connsiteX6" fmla="*/ 121862 w 160407"/>
                <a:gd name="connsiteY6" fmla="*/ 50997 h 134463"/>
                <a:gd name="connsiteX7" fmla="*/ 112462 w 160407"/>
                <a:gd name="connsiteY7" fmla="*/ 17838 h 134463"/>
                <a:gd name="connsiteX8" fmla="*/ 145817 w 160407"/>
                <a:gd name="connsiteY8" fmla="*/ 17838 h 134463"/>
                <a:gd name="connsiteX9" fmla="*/ 46055 w 160407"/>
                <a:gd name="connsiteY9" fmla="*/ 127964 h 134463"/>
                <a:gd name="connsiteX10" fmla="*/ 19068 w 160407"/>
                <a:gd name="connsiteY10" fmla="*/ 95109 h 134463"/>
                <a:gd name="connsiteX11" fmla="*/ 33320 w 160407"/>
                <a:gd name="connsiteY11" fmla="*/ 43088 h 134463"/>
                <a:gd name="connsiteX12" fmla="*/ 74559 w 160407"/>
                <a:gd name="connsiteY12" fmla="*/ 17838 h 134463"/>
                <a:gd name="connsiteX13" fmla="*/ 102455 w 160407"/>
                <a:gd name="connsiteY13" fmla="*/ 47347 h 134463"/>
                <a:gd name="connsiteX14" fmla="*/ 86081 w 160407"/>
                <a:gd name="connsiteY14" fmla="*/ 102106 h 134463"/>
                <a:gd name="connsiteX15" fmla="*/ 46055 w 160407"/>
                <a:gd name="connsiteY15" fmla="*/ 127964 h 13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407" h="134463">
                  <a:moveTo>
                    <a:pt x="145817" y="17838"/>
                  </a:moveTo>
                  <a:cubicBezTo>
                    <a:pt x="149759" y="17838"/>
                    <a:pt x="160675" y="17838"/>
                    <a:pt x="160675" y="7495"/>
                  </a:cubicBezTo>
                  <a:cubicBezTo>
                    <a:pt x="160675" y="193"/>
                    <a:pt x="154307" y="193"/>
                    <a:pt x="148849" y="193"/>
                  </a:cubicBezTo>
                  <a:lnTo>
                    <a:pt x="79713" y="193"/>
                  </a:lnTo>
                  <a:cubicBezTo>
                    <a:pt x="33926" y="193"/>
                    <a:pt x="268" y="50389"/>
                    <a:pt x="268" y="86591"/>
                  </a:cubicBezTo>
                  <a:cubicBezTo>
                    <a:pt x="268" y="113362"/>
                    <a:pt x="18158" y="134657"/>
                    <a:pt x="45752" y="134657"/>
                  </a:cubicBezTo>
                  <a:cubicBezTo>
                    <a:pt x="81533" y="134657"/>
                    <a:pt x="121862" y="97847"/>
                    <a:pt x="121862" y="50997"/>
                  </a:cubicBezTo>
                  <a:cubicBezTo>
                    <a:pt x="121862" y="45826"/>
                    <a:pt x="121862" y="31223"/>
                    <a:pt x="112462" y="17838"/>
                  </a:cubicBezTo>
                  <a:lnTo>
                    <a:pt x="145817" y="17838"/>
                  </a:lnTo>
                  <a:close/>
                  <a:moveTo>
                    <a:pt x="46055" y="127964"/>
                  </a:moveTo>
                  <a:cubicBezTo>
                    <a:pt x="31197" y="127964"/>
                    <a:pt x="19068" y="117012"/>
                    <a:pt x="19068" y="95109"/>
                  </a:cubicBezTo>
                  <a:cubicBezTo>
                    <a:pt x="19068" y="85982"/>
                    <a:pt x="22707" y="61036"/>
                    <a:pt x="33320" y="43088"/>
                  </a:cubicBezTo>
                  <a:cubicBezTo>
                    <a:pt x="46055" y="22097"/>
                    <a:pt x="64249" y="17838"/>
                    <a:pt x="74559" y="17838"/>
                  </a:cubicBezTo>
                  <a:cubicBezTo>
                    <a:pt x="100030" y="17838"/>
                    <a:pt x="102455" y="37916"/>
                    <a:pt x="102455" y="47347"/>
                  </a:cubicBezTo>
                  <a:cubicBezTo>
                    <a:pt x="102455" y="61645"/>
                    <a:pt x="96391" y="86591"/>
                    <a:pt x="86081" y="102106"/>
                  </a:cubicBezTo>
                  <a:cubicBezTo>
                    <a:pt x="74255" y="120054"/>
                    <a:pt x="57881" y="127964"/>
                    <a:pt x="46055" y="1279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3" name="Freeform: Shape 11652">
              <a:extLst>
                <a:ext uri="{FF2B5EF4-FFF2-40B4-BE49-F238E27FC236}">
                  <a16:creationId xmlns:a16="http://schemas.microsoft.com/office/drawing/2014/main" id="{2009DA5C-6A16-BFCE-B99B-17D8CC7F28AA}"/>
                </a:ext>
              </a:extLst>
            </p:cNvPr>
            <p:cNvSpPr/>
            <p:nvPr>
              <p:custDataLst>
                <p:tags r:id="rId209"/>
              </p:custDataLst>
            </p:nvPr>
          </p:nvSpPr>
          <p:spPr>
            <a:xfrm>
              <a:off x="8746872" y="7615049"/>
              <a:ext cx="387458" cy="12167"/>
            </a:xfrm>
            <a:custGeom>
              <a:avLst/>
              <a:gdLst>
                <a:gd name="connsiteX0" fmla="*/ 0 w 387458"/>
                <a:gd name="connsiteY0" fmla="*/ 0 h 12167"/>
                <a:gd name="connsiteX1" fmla="*/ 387459 w 387458"/>
                <a:gd name="connsiteY1" fmla="*/ 0 h 12167"/>
                <a:gd name="connsiteX2" fmla="*/ 387459 w 387458"/>
                <a:gd name="connsiteY2" fmla="*/ 12168 h 12167"/>
                <a:gd name="connsiteX3" fmla="*/ 0 w 387458"/>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87458" h="12167">
                  <a:moveTo>
                    <a:pt x="0" y="0"/>
                  </a:moveTo>
                  <a:lnTo>
                    <a:pt x="387459" y="0"/>
                  </a:lnTo>
                  <a:lnTo>
                    <a:pt x="387459"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4" name="Freeform: Shape 11653">
              <a:extLst>
                <a:ext uri="{FF2B5EF4-FFF2-40B4-BE49-F238E27FC236}">
                  <a16:creationId xmlns:a16="http://schemas.microsoft.com/office/drawing/2014/main" id="{9674D1D4-C2DF-F5C8-01C7-534B127D9049}"/>
                </a:ext>
              </a:extLst>
            </p:cNvPr>
            <p:cNvSpPr/>
            <p:nvPr>
              <p:custDataLst>
                <p:tags r:id="rId210"/>
              </p:custDataLst>
            </p:nvPr>
          </p:nvSpPr>
          <p:spPr>
            <a:xfrm>
              <a:off x="8757182" y="7694739"/>
              <a:ext cx="149491" cy="214472"/>
            </a:xfrm>
            <a:custGeom>
              <a:avLst/>
              <a:gdLst>
                <a:gd name="connsiteX0" fmla="*/ 105178 w 149491"/>
                <a:gd name="connsiteY0" fmla="*/ 194601 h 214472"/>
                <a:gd name="connsiteX1" fmla="*/ 105178 w 149491"/>
                <a:gd name="connsiteY1" fmla="*/ 214679 h 214472"/>
                <a:gd name="connsiteX2" fmla="*/ 149753 w 149491"/>
                <a:gd name="connsiteY2" fmla="*/ 211333 h 214472"/>
                <a:gd name="connsiteX3" fmla="*/ 149753 w 149491"/>
                <a:gd name="connsiteY3" fmla="*/ 201902 h 214472"/>
                <a:gd name="connsiteX4" fmla="*/ 126101 w 149491"/>
                <a:gd name="connsiteY4" fmla="*/ 184866 h 214472"/>
                <a:gd name="connsiteX5" fmla="*/ 126101 w 149491"/>
                <a:gd name="connsiteY5" fmla="*/ 207 h 214472"/>
                <a:gd name="connsiteX6" fmla="*/ 82436 w 149491"/>
                <a:gd name="connsiteY6" fmla="*/ 3553 h 214472"/>
                <a:gd name="connsiteX7" fmla="*/ 82436 w 149491"/>
                <a:gd name="connsiteY7" fmla="*/ 12984 h 214472"/>
                <a:gd name="connsiteX8" fmla="*/ 106088 w 149491"/>
                <a:gd name="connsiteY8" fmla="*/ 30020 h 214472"/>
                <a:gd name="connsiteX9" fmla="*/ 106088 w 149491"/>
                <a:gd name="connsiteY9" fmla="*/ 95731 h 214472"/>
                <a:gd name="connsiteX10" fmla="*/ 67881 w 149491"/>
                <a:gd name="connsiteY10" fmla="*/ 76869 h 214472"/>
                <a:gd name="connsiteX11" fmla="*/ 262 w 149491"/>
                <a:gd name="connsiteY11" fmla="*/ 145926 h 214472"/>
                <a:gd name="connsiteX12" fmla="*/ 64546 w 149491"/>
                <a:gd name="connsiteY12" fmla="*/ 214679 h 214472"/>
                <a:gd name="connsiteX13" fmla="*/ 105178 w 149491"/>
                <a:gd name="connsiteY13" fmla="*/ 194601 h 214472"/>
                <a:gd name="connsiteX14" fmla="*/ 105178 w 149491"/>
                <a:gd name="connsiteY14" fmla="*/ 113071 h 214472"/>
                <a:gd name="connsiteX15" fmla="*/ 105178 w 149491"/>
                <a:gd name="connsiteY15" fmla="*/ 175435 h 214472"/>
                <a:gd name="connsiteX16" fmla="*/ 101843 w 149491"/>
                <a:gd name="connsiteY16" fmla="*/ 186691 h 214472"/>
                <a:gd name="connsiteX17" fmla="*/ 66062 w 149491"/>
                <a:gd name="connsiteY17" fmla="*/ 207986 h 214472"/>
                <a:gd name="connsiteX18" fmla="*/ 34223 w 149491"/>
                <a:gd name="connsiteY18" fmla="*/ 188516 h 214472"/>
                <a:gd name="connsiteX19" fmla="*/ 25430 w 149491"/>
                <a:gd name="connsiteY19" fmla="*/ 146230 h 214472"/>
                <a:gd name="connsiteX20" fmla="*/ 34830 w 149491"/>
                <a:gd name="connsiteY20" fmla="*/ 103032 h 214472"/>
                <a:gd name="connsiteX21" fmla="*/ 69094 w 149491"/>
                <a:gd name="connsiteY21" fmla="*/ 83562 h 214472"/>
                <a:gd name="connsiteX22" fmla="*/ 101843 w 149491"/>
                <a:gd name="connsiteY22" fmla="*/ 101815 h 214472"/>
                <a:gd name="connsiteX23" fmla="*/ 105178 w 149491"/>
                <a:gd name="connsiteY23" fmla="*/ 113071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178" y="194601"/>
                  </a:moveTo>
                  <a:lnTo>
                    <a:pt x="105178" y="214679"/>
                  </a:lnTo>
                  <a:lnTo>
                    <a:pt x="149753" y="211333"/>
                  </a:lnTo>
                  <a:lnTo>
                    <a:pt x="149753" y="201902"/>
                  </a:lnTo>
                  <a:cubicBezTo>
                    <a:pt x="128527" y="201902"/>
                    <a:pt x="126101" y="199772"/>
                    <a:pt x="126101" y="184866"/>
                  </a:cubicBezTo>
                  <a:lnTo>
                    <a:pt x="126101" y="207"/>
                  </a:lnTo>
                  <a:lnTo>
                    <a:pt x="82436" y="3553"/>
                  </a:lnTo>
                  <a:lnTo>
                    <a:pt x="82436" y="12984"/>
                  </a:lnTo>
                  <a:cubicBezTo>
                    <a:pt x="103662" y="12984"/>
                    <a:pt x="106088" y="15113"/>
                    <a:pt x="106088" y="30020"/>
                  </a:cubicBezTo>
                  <a:lnTo>
                    <a:pt x="106088" y="95731"/>
                  </a:lnTo>
                  <a:cubicBezTo>
                    <a:pt x="97294" y="84779"/>
                    <a:pt x="84256" y="76869"/>
                    <a:pt x="67881" y="76869"/>
                  </a:cubicBezTo>
                  <a:cubicBezTo>
                    <a:pt x="32101" y="76869"/>
                    <a:pt x="262" y="106682"/>
                    <a:pt x="262" y="145926"/>
                  </a:cubicBezTo>
                  <a:cubicBezTo>
                    <a:pt x="262" y="184562"/>
                    <a:pt x="29978" y="214679"/>
                    <a:pt x="64546" y="214679"/>
                  </a:cubicBezTo>
                  <a:cubicBezTo>
                    <a:pt x="83952" y="214679"/>
                    <a:pt x="97598" y="204336"/>
                    <a:pt x="105178" y="194601"/>
                  </a:cubicBezTo>
                  <a:close/>
                  <a:moveTo>
                    <a:pt x="105178" y="113071"/>
                  </a:moveTo>
                  <a:lnTo>
                    <a:pt x="105178" y="175435"/>
                  </a:lnTo>
                  <a:cubicBezTo>
                    <a:pt x="105178" y="180911"/>
                    <a:pt x="105178" y="181519"/>
                    <a:pt x="101843" y="186691"/>
                  </a:cubicBezTo>
                  <a:cubicBezTo>
                    <a:pt x="92746" y="201293"/>
                    <a:pt x="79101" y="207986"/>
                    <a:pt x="66062" y="207986"/>
                  </a:cubicBezTo>
                  <a:cubicBezTo>
                    <a:pt x="52417" y="207986"/>
                    <a:pt x="41501" y="200077"/>
                    <a:pt x="34223" y="188516"/>
                  </a:cubicBezTo>
                  <a:cubicBezTo>
                    <a:pt x="26339" y="176044"/>
                    <a:pt x="25430" y="158703"/>
                    <a:pt x="25430" y="146230"/>
                  </a:cubicBezTo>
                  <a:cubicBezTo>
                    <a:pt x="25430" y="134974"/>
                    <a:pt x="26036" y="116722"/>
                    <a:pt x="34830" y="103032"/>
                  </a:cubicBezTo>
                  <a:cubicBezTo>
                    <a:pt x="41197" y="93601"/>
                    <a:pt x="52720" y="83562"/>
                    <a:pt x="69094" y="83562"/>
                  </a:cubicBezTo>
                  <a:cubicBezTo>
                    <a:pt x="79707" y="83562"/>
                    <a:pt x="92443" y="88125"/>
                    <a:pt x="101843" y="101815"/>
                  </a:cubicBezTo>
                  <a:cubicBezTo>
                    <a:pt x="105178" y="106987"/>
                    <a:pt x="105178" y="107595"/>
                    <a:pt x="105178" y="11307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5" name="Freeform: Shape 11654">
              <a:extLst>
                <a:ext uri="{FF2B5EF4-FFF2-40B4-BE49-F238E27FC236}">
                  <a16:creationId xmlns:a16="http://schemas.microsoft.com/office/drawing/2014/main" id="{5A8D437A-2AFE-7A51-0831-FFDAF78D763F}"/>
                </a:ext>
              </a:extLst>
            </p:cNvPr>
            <p:cNvSpPr/>
            <p:nvPr>
              <p:custDataLst>
                <p:tags r:id="rId211"/>
              </p:custDataLst>
            </p:nvPr>
          </p:nvSpPr>
          <p:spPr>
            <a:xfrm>
              <a:off x="8928674" y="7691392"/>
              <a:ext cx="191943" cy="214472"/>
            </a:xfrm>
            <a:custGeom>
              <a:avLst/>
              <a:gdLst>
                <a:gd name="connsiteX0" fmla="*/ 192210 w 191943"/>
                <a:gd name="connsiteY0" fmla="*/ 165396 h 214472"/>
                <a:gd name="connsiteX1" fmla="*/ 184630 w 191943"/>
                <a:gd name="connsiteY1" fmla="*/ 165396 h 214472"/>
                <a:gd name="connsiteX2" fmla="*/ 179172 w 191943"/>
                <a:gd name="connsiteY2" fmla="*/ 187604 h 214472"/>
                <a:gd name="connsiteX3" fmla="*/ 159159 w 191943"/>
                <a:gd name="connsiteY3" fmla="*/ 194905 h 214472"/>
                <a:gd name="connsiteX4" fmla="*/ 134900 w 191943"/>
                <a:gd name="connsiteY4" fmla="*/ 194905 h 214472"/>
                <a:gd name="connsiteX5" fmla="*/ 161888 w 191943"/>
                <a:gd name="connsiteY5" fmla="*/ 143188 h 214472"/>
                <a:gd name="connsiteX6" fmla="*/ 188572 w 191943"/>
                <a:gd name="connsiteY6" fmla="*/ 76565 h 214472"/>
                <a:gd name="connsiteX7" fmla="*/ 96390 w 191943"/>
                <a:gd name="connsiteY7" fmla="*/ 207 h 214472"/>
                <a:gd name="connsiteX8" fmla="*/ 3906 w 191943"/>
                <a:gd name="connsiteY8" fmla="*/ 76565 h 214472"/>
                <a:gd name="connsiteX9" fmla="*/ 30590 w 191943"/>
                <a:gd name="connsiteY9" fmla="*/ 143188 h 214472"/>
                <a:gd name="connsiteX10" fmla="*/ 57577 w 191943"/>
                <a:gd name="connsiteY10" fmla="*/ 194905 h 214472"/>
                <a:gd name="connsiteX11" fmla="*/ 33319 w 191943"/>
                <a:gd name="connsiteY11" fmla="*/ 194905 h 214472"/>
                <a:gd name="connsiteX12" fmla="*/ 13306 w 191943"/>
                <a:gd name="connsiteY12" fmla="*/ 187908 h 214472"/>
                <a:gd name="connsiteX13" fmla="*/ 7848 w 191943"/>
                <a:gd name="connsiteY13" fmla="*/ 165396 h 214472"/>
                <a:gd name="connsiteX14" fmla="*/ 267 w 191943"/>
                <a:gd name="connsiteY14" fmla="*/ 165396 h 214472"/>
                <a:gd name="connsiteX15" fmla="*/ 10274 w 191943"/>
                <a:gd name="connsiteY15" fmla="*/ 214679 h 214472"/>
                <a:gd name="connsiteX16" fmla="*/ 58790 w 191943"/>
                <a:gd name="connsiteY16" fmla="*/ 214679 h 214472"/>
                <a:gd name="connsiteX17" fmla="*/ 66371 w 191943"/>
                <a:gd name="connsiteY17" fmla="*/ 208290 h 214472"/>
                <a:gd name="connsiteX18" fmla="*/ 49996 w 191943"/>
                <a:gd name="connsiteY18" fmla="*/ 140755 h 214472"/>
                <a:gd name="connsiteX19" fmla="*/ 35138 w 191943"/>
                <a:gd name="connsiteY19" fmla="*/ 76261 h 214472"/>
                <a:gd name="connsiteX20" fmla="*/ 96087 w 191943"/>
                <a:gd name="connsiteY20" fmla="*/ 6900 h 214472"/>
                <a:gd name="connsiteX21" fmla="*/ 157339 w 191943"/>
                <a:gd name="connsiteY21" fmla="*/ 76261 h 214472"/>
                <a:gd name="connsiteX22" fmla="*/ 140358 w 191943"/>
                <a:gd name="connsiteY22" fmla="*/ 147143 h 214472"/>
                <a:gd name="connsiteX23" fmla="*/ 126107 w 191943"/>
                <a:gd name="connsiteY23" fmla="*/ 208290 h 214472"/>
                <a:gd name="connsiteX24" fmla="*/ 133991 w 191943"/>
                <a:gd name="connsiteY24" fmla="*/ 214679 h 214472"/>
                <a:gd name="connsiteX25" fmla="*/ 182204 w 191943"/>
                <a:gd name="connsiteY25" fmla="*/ 214679 h 214472"/>
                <a:gd name="connsiteX26" fmla="*/ 192210 w 191943"/>
                <a:gd name="connsiteY26" fmla="*/ 165396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943" h="214472">
                  <a:moveTo>
                    <a:pt x="192210" y="165396"/>
                  </a:moveTo>
                  <a:lnTo>
                    <a:pt x="184630" y="165396"/>
                  </a:lnTo>
                  <a:cubicBezTo>
                    <a:pt x="183113" y="173306"/>
                    <a:pt x="181901" y="180303"/>
                    <a:pt x="179172" y="187604"/>
                  </a:cubicBezTo>
                  <a:cubicBezTo>
                    <a:pt x="177655" y="192471"/>
                    <a:pt x="176746" y="194905"/>
                    <a:pt x="159159" y="194905"/>
                  </a:cubicBezTo>
                  <a:lnTo>
                    <a:pt x="134900" y="194905"/>
                  </a:lnTo>
                  <a:cubicBezTo>
                    <a:pt x="138842" y="177869"/>
                    <a:pt x="148242" y="163267"/>
                    <a:pt x="161888" y="143188"/>
                  </a:cubicBezTo>
                  <a:cubicBezTo>
                    <a:pt x="176139" y="121589"/>
                    <a:pt x="188572" y="100598"/>
                    <a:pt x="188572" y="76565"/>
                  </a:cubicBezTo>
                  <a:cubicBezTo>
                    <a:pt x="188572" y="34279"/>
                    <a:pt x="147636" y="207"/>
                    <a:pt x="96390" y="207"/>
                  </a:cubicBezTo>
                  <a:cubicBezTo>
                    <a:pt x="44235" y="207"/>
                    <a:pt x="3906" y="34888"/>
                    <a:pt x="3906" y="76565"/>
                  </a:cubicBezTo>
                  <a:cubicBezTo>
                    <a:pt x="3906" y="100598"/>
                    <a:pt x="16338" y="121589"/>
                    <a:pt x="30590" y="143188"/>
                  </a:cubicBezTo>
                  <a:cubicBezTo>
                    <a:pt x="43932" y="163267"/>
                    <a:pt x="53635" y="177869"/>
                    <a:pt x="57577" y="194905"/>
                  </a:cubicBezTo>
                  <a:lnTo>
                    <a:pt x="33319" y="194905"/>
                  </a:lnTo>
                  <a:cubicBezTo>
                    <a:pt x="15732" y="194905"/>
                    <a:pt x="14822" y="192471"/>
                    <a:pt x="13306" y="187908"/>
                  </a:cubicBezTo>
                  <a:cubicBezTo>
                    <a:pt x="10880" y="180911"/>
                    <a:pt x="9364" y="173001"/>
                    <a:pt x="7848" y="165396"/>
                  </a:cubicBezTo>
                  <a:lnTo>
                    <a:pt x="267" y="165396"/>
                  </a:lnTo>
                  <a:lnTo>
                    <a:pt x="10274" y="214679"/>
                  </a:lnTo>
                  <a:lnTo>
                    <a:pt x="58790" y="214679"/>
                  </a:lnTo>
                  <a:cubicBezTo>
                    <a:pt x="65461" y="214679"/>
                    <a:pt x="66371" y="214679"/>
                    <a:pt x="66371" y="208290"/>
                  </a:cubicBezTo>
                  <a:cubicBezTo>
                    <a:pt x="66371" y="186995"/>
                    <a:pt x="56971" y="160224"/>
                    <a:pt x="49996" y="140755"/>
                  </a:cubicBezTo>
                  <a:cubicBezTo>
                    <a:pt x="43629" y="123110"/>
                    <a:pt x="35138" y="99077"/>
                    <a:pt x="35138" y="76261"/>
                  </a:cubicBezTo>
                  <a:cubicBezTo>
                    <a:pt x="35138" y="27586"/>
                    <a:pt x="68493" y="6900"/>
                    <a:pt x="96087" y="6900"/>
                  </a:cubicBezTo>
                  <a:cubicBezTo>
                    <a:pt x="125197" y="6900"/>
                    <a:pt x="157339" y="28803"/>
                    <a:pt x="157339" y="76261"/>
                  </a:cubicBezTo>
                  <a:cubicBezTo>
                    <a:pt x="157339" y="99077"/>
                    <a:pt x="149152" y="122197"/>
                    <a:pt x="140358" y="147143"/>
                  </a:cubicBezTo>
                  <a:cubicBezTo>
                    <a:pt x="135810" y="159920"/>
                    <a:pt x="126107" y="187300"/>
                    <a:pt x="126107" y="208290"/>
                  </a:cubicBezTo>
                  <a:cubicBezTo>
                    <a:pt x="126107" y="214679"/>
                    <a:pt x="127016" y="214679"/>
                    <a:pt x="133991" y="214679"/>
                  </a:cubicBezTo>
                  <a:lnTo>
                    <a:pt x="182204" y="214679"/>
                  </a:lnTo>
                  <a:lnTo>
                    <a:pt x="192210" y="16539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6" name="Freeform: Shape 11655">
              <a:extLst>
                <a:ext uri="{FF2B5EF4-FFF2-40B4-BE49-F238E27FC236}">
                  <a16:creationId xmlns:a16="http://schemas.microsoft.com/office/drawing/2014/main" id="{872B71EF-6DB3-47DA-3BEF-634C00B3C3EF}"/>
                </a:ext>
              </a:extLst>
            </p:cNvPr>
            <p:cNvSpPr/>
            <p:nvPr>
              <p:custDataLst>
                <p:tags r:id="rId212"/>
              </p:custDataLst>
            </p:nvPr>
          </p:nvSpPr>
          <p:spPr>
            <a:xfrm>
              <a:off x="9181027" y="7486062"/>
              <a:ext cx="149491" cy="214472"/>
            </a:xfrm>
            <a:custGeom>
              <a:avLst/>
              <a:gdLst>
                <a:gd name="connsiteX0" fmla="*/ 105192 w 149491"/>
                <a:gd name="connsiteY0" fmla="*/ 194594 h 214472"/>
                <a:gd name="connsiteX1" fmla="*/ 105192 w 149491"/>
                <a:gd name="connsiteY1" fmla="*/ 214672 h 214472"/>
                <a:gd name="connsiteX2" fmla="*/ 149767 w 149491"/>
                <a:gd name="connsiteY2" fmla="*/ 211326 h 214472"/>
                <a:gd name="connsiteX3" fmla="*/ 149767 w 149491"/>
                <a:gd name="connsiteY3" fmla="*/ 201895 h 214472"/>
                <a:gd name="connsiteX4" fmla="*/ 126115 w 149491"/>
                <a:gd name="connsiteY4" fmla="*/ 184859 h 214472"/>
                <a:gd name="connsiteX5" fmla="*/ 126115 w 149491"/>
                <a:gd name="connsiteY5" fmla="*/ 200 h 214472"/>
                <a:gd name="connsiteX6" fmla="*/ 82450 w 149491"/>
                <a:gd name="connsiteY6" fmla="*/ 3546 h 214472"/>
                <a:gd name="connsiteX7" fmla="*/ 82450 w 149491"/>
                <a:gd name="connsiteY7" fmla="*/ 12977 h 214472"/>
                <a:gd name="connsiteX8" fmla="*/ 106102 w 149491"/>
                <a:gd name="connsiteY8" fmla="*/ 30013 h 214472"/>
                <a:gd name="connsiteX9" fmla="*/ 106102 w 149491"/>
                <a:gd name="connsiteY9" fmla="*/ 95724 h 214472"/>
                <a:gd name="connsiteX10" fmla="*/ 67895 w 149491"/>
                <a:gd name="connsiteY10" fmla="*/ 76862 h 214472"/>
                <a:gd name="connsiteX11" fmla="*/ 276 w 149491"/>
                <a:gd name="connsiteY11" fmla="*/ 145919 h 214472"/>
                <a:gd name="connsiteX12" fmla="*/ 64560 w 149491"/>
                <a:gd name="connsiteY12" fmla="*/ 214672 h 214472"/>
                <a:gd name="connsiteX13" fmla="*/ 105192 w 149491"/>
                <a:gd name="connsiteY13" fmla="*/ 194594 h 214472"/>
                <a:gd name="connsiteX14" fmla="*/ 105192 w 149491"/>
                <a:gd name="connsiteY14" fmla="*/ 113064 h 214472"/>
                <a:gd name="connsiteX15" fmla="*/ 105192 w 149491"/>
                <a:gd name="connsiteY15" fmla="*/ 175428 h 214472"/>
                <a:gd name="connsiteX16" fmla="*/ 101857 w 149491"/>
                <a:gd name="connsiteY16" fmla="*/ 186684 h 214472"/>
                <a:gd name="connsiteX17" fmla="*/ 66076 w 149491"/>
                <a:gd name="connsiteY17" fmla="*/ 207979 h 214472"/>
                <a:gd name="connsiteX18" fmla="*/ 34237 w 149491"/>
                <a:gd name="connsiteY18" fmla="*/ 188510 h 214472"/>
                <a:gd name="connsiteX19" fmla="*/ 25443 w 149491"/>
                <a:gd name="connsiteY19" fmla="*/ 146224 h 214472"/>
                <a:gd name="connsiteX20" fmla="*/ 34844 w 149491"/>
                <a:gd name="connsiteY20" fmla="*/ 103025 h 214472"/>
                <a:gd name="connsiteX21" fmla="*/ 69108 w 149491"/>
                <a:gd name="connsiteY21" fmla="*/ 83555 h 214472"/>
                <a:gd name="connsiteX22" fmla="*/ 101857 w 149491"/>
                <a:gd name="connsiteY22" fmla="*/ 101808 h 214472"/>
                <a:gd name="connsiteX23" fmla="*/ 105192 w 149491"/>
                <a:gd name="connsiteY23" fmla="*/ 113064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192" y="194594"/>
                  </a:moveTo>
                  <a:lnTo>
                    <a:pt x="105192" y="214672"/>
                  </a:lnTo>
                  <a:lnTo>
                    <a:pt x="149767" y="211326"/>
                  </a:lnTo>
                  <a:lnTo>
                    <a:pt x="149767" y="201895"/>
                  </a:lnTo>
                  <a:cubicBezTo>
                    <a:pt x="128541" y="201895"/>
                    <a:pt x="126115" y="199766"/>
                    <a:pt x="126115" y="184859"/>
                  </a:cubicBezTo>
                  <a:lnTo>
                    <a:pt x="126115" y="200"/>
                  </a:lnTo>
                  <a:lnTo>
                    <a:pt x="82450" y="3546"/>
                  </a:lnTo>
                  <a:lnTo>
                    <a:pt x="82450" y="12977"/>
                  </a:lnTo>
                  <a:cubicBezTo>
                    <a:pt x="103676" y="12977"/>
                    <a:pt x="106102" y="15107"/>
                    <a:pt x="106102" y="30013"/>
                  </a:cubicBezTo>
                  <a:lnTo>
                    <a:pt x="106102" y="95724"/>
                  </a:lnTo>
                  <a:cubicBezTo>
                    <a:pt x="97308" y="84772"/>
                    <a:pt x="84270" y="76862"/>
                    <a:pt x="67895" y="76862"/>
                  </a:cubicBezTo>
                  <a:cubicBezTo>
                    <a:pt x="32114" y="76862"/>
                    <a:pt x="276" y="106676"/>
                    <a:pt x="276" y="145919"/>
                  </a:cubicBezTo>
                  <a:cubicBezTo>
                    <a:pt x="276" y="184555"/>
                    <a:pt x="29992" y="214672"/>
                    <a:pt x="64560" y="214672"/>
                  </a:cubicBezTo>
                  <a:cubicBezTo>
                    <a:pt x="83966" y="214672"/>
                    <a:pt x="97612" y="204329"/>
                    <a:pt x="105192" y="194594"/>
                  </a:cubicBezTo>
                  <a:close/>
                  <a:moveTo>
                    <a:pt x="105192" y="113064"/>
                  </a:moveTo>
                  <a:lnTo>
                    <a:pt x="105192" y="175428"/>
                  </a:lnTo>
                  <a:cubicBezTo>
                    <a:pt x="105192" y="180904"/>
                    <a:pt x="105192" y="181513"/>
                    <a:pt x="101857" y="186684"/>
                  </a:cubicBezTo>
                  <a:cubicBezTo>
                    <a:pt x="92760" y="201287"/>
                    <a:pt x="79115" y="207979"/>
                    <a:pt x="66076" y="207979"/>
                  </a:cubicBezTo>
                  <a:cubicBezTo>
                    <a:pt x="52431" y="207979"/>
                    <a:pt x="41515" y="200070"/>
                    <a:pt x="34237" y="188510"/>
                  </a:cubicBezTo>
                  <a:cubicBezTo>
                    <a:pt x="26353" y="176037"/>
                    <a:pt x="25443" y="158696"/>
                    <a:pt x="25443" y="146224"/>
                  </a:cubicBezTo>
                  <a:cubicBezTo>
                    <a:pt x="25443" y="134968"/>
                    <a:pt x="26050" y="116715"/>
                    <a:pt x="34844" y="103025"/>
                  </a:cubicBezTo>
                  <a:cubicBezTo>
                    <a:pt x="41211" y="93594"/>
                    <a:pt x="52734" y="83555"/>
                    <a:pt x="69108" y="83555"/>
                  </a:cubicBezTo>
                  <a:cubicBezTo>
                    <a:pt x="79721" y="83555"/>
                    <a:pt x="92457" y="88118"/>
                    <a:pt x="101857" y="101808"/>
                  </a:cubicBezTo>
                  <a:cubicBezTo>
                    <a:pt x="105192" y="106980"/>
                    <a:pt x="105192" y="107588"/>
                    <a:pt x="105192" y="1130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7" name="Freeform: Shape 11656">
              <a:extLst>
                <a:ext uri="{FF2B5EF4-FFF2-40B4-BE49-F238E27FC236}">
                  <a16:creationId xmlns:a16="http://schemas.microsoft.com/office/drawing/2014/main" id="{605BB68D-6575-49EB-4F9E-50993ED8A51C}"/>
                </a:ext>
              </a:extLst>
            </p:cNvPr>
            <p:cNvSpPr/>
            <p:nvPr>
              <p:custDataLst>
                <p:tags r:id="rId213"/>
              </p:custDataLst>
            </p:nvPr>
          </p:nvSpPr>
          <p:spPr>
            <a:xfrm>
              <a:off x="9352520" y="7482715"/>
              <a:ext cx="191943" cy="214472"/>
            </a:xfrm>
            <a:custGeom>
              <a:avLst/>
              <a:gdLst>
                <a:gd name="connsiteX0" fmla="*/ 192224 w 191943"/>
                <a:gd name="connsiteY0" fmla="*/ 165389 h 214472"/>
                <a:gd name="connsiteX1" fmla="*/ 184644 w 191943"/>
                <a:gd name="connsiteY1" fmla="*/ 165389 h 214472"/>
                <a:gd name="connsiteX2" fmla="*/ 179185 w 191943"/>
                <a:gd name="connsiteY2" fmla="*/ 187597 h 214472"/>
                <a:gd name="connsiteX3" fmla="*/ 159172 w 191943"/>
                <a:gd name="connsiteY3" fmla="*/ 194898 h 214472"/>
                <a:gd name="connsiteX4" fmla="*/ 134914 w 191943"/>
                <a:gd name="connsiteY4" fmla="*/ 194898 h 214472"/>
                <a:gd name="connsiteX5" fmla="*/ 161901 w 191943"/>
                <a:gd name="connsiteY5" fmla="*/ 143181 h 214472"/>
                <a:gd name="connsiteX6" fmla="*/ 188586 w 191943"/>
                <a:gd name="connsiteY6" fmla="*/ 76558 h 214472"/>
                <a:gd name="connsiteX7" fmla="*/ 96404 w 191943"/>
                <a:gd name="connsiteY7" fmla="*/ 200 h 214472"/>
                <a:gd name="connsiteX8" fmla="*/ 3920 w 191943"/>
                <a:gd name="connsiteY8" fmla="*/ 76558 h 214472"/>
                <a:gd name="connsiteX9" fmla="*/ 30604 w 191943"/>
                <a:gd name="connsiteY9" fmla="*/ 143181 h 214472"/>
                <a:gd name="connsiteX10" fmla="*/ 57591 w 191943"/>
                <a:gd name="connsiteY10" fmla="*/ 194898 h 214472"/>
                <a:gd name="connsiteX11" fmla="*/ 33333 w 191943"/>
                <a:gd name="connsiteY11" fmla="*/ 194898 h 214472"/>
                <a:gd name="connsiteX12" fmla="*/ 13320 w 191943"/>
                <a:gd name="connsiteY12" fmla="*/ 187901 h 214472"/>
                <a:gd name="connsiteX13" fmla="*/ 7862 w 191943"/>
                <a:gd name="connsiteY13" fmla="*/ 165389 h 214472"/>
                <a:gd name="connsiteX14" fmla="*/ 281 w 191943"/>
                <a:gd name="connsiteY14" fmla="*/ 165389 h 214472"/>
                <a:gd name="connsiteX15" fmla="*/ 10288 w 191943"/>
                <a:gd name="connsiteY15" fmla="*/ 214672 h 214472"/>
                <a:gd name="connsiteX16" fmla="*/ 58804 w 191943"/>
                <a:gd name="connsiteY16" fmla="*/ 214672 h 214472"/>
                <a:gd name="connsiteX17" fmla="*/ 66385 w 191943"/>
                <a:gd name="connsiteY17" fmla="*/ 208284 h 214472"/>
                <a:gd name="connsiteX18" fmla="*/ 50010 w 191943"/>
                <a:gd name="connsiteY18" fmla="*/ 140748 h 214472"/>
                <a:gd name="connsiteX19" fmla="*/ 35152 w 191943"/>
                <a:gd name="connsiteY19" fmla="*/ 76254 h 214472"/>
                <a:gd name="connsiteX20" fmla="*/ 96101 w 191943"/>
                <a:gd name="connsiteY20" fmla="*/ 6893 h 214472"/>
                <a:gd name="connsiteX21" fmla="*/ 157353 w 191943"/>
                <a:gd name="connsiteY21" fmla="*/ 76254 h 214472"/>
                <a:gd name="connsiteX22" fmla="*/ 140372 w 191943"/>
                <a:gd name="connsiteY22" fmla="*/ 147136 h 214472"/>
                <a:gd name="connsiteX23" fmla="*/ 126121 w 191943"/>
                <a:gd name="connsiteY23" fmla="*/ 208284 h 214472"/>
                <a:gd name="connsiteX24" fmla="*/ 134005 w 191943"/>
                <a:gd name="connsiteY24" fmla="*/ 214672 h 214472"/>
                <a:gd name="connsiteX25" fmla="*/ 182218 w 191943"/>
                <a:gd name="connsiteY25" fmla="*/ 214672 h 214472"/>
                <a:gd name="connsiteX26" fmla="*/ 192224 w 191943"/>
                <a:gd name="connsiteY26" fmla="*/ 16538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1943" h="214472">
                  <a:moveTo>
                    <a:pt x="192224" y="165389"/>
                  </a:moveTo>
                  <a:lnTo>
                    <a:pt x="184644" y="165389"/>
                  </a:lnTo>
                  <a:cubicBezTo>
                    <a:pt x="183127" y="173299"/>
                    <a:pt x="181915" y="180296"/>
                    <a:pt x="179185" y="187597"/>
                  </a:cubicBezTo>
                  <a:cubicBezTo>
                    <a:pt x="177669" y="192464"/>
                    <a:pt x="176760" y="194898"/>
                    <a:pt x="159172" y="194898"/>
                  </a:cubicBezTo>
                  <a:lnTo>
                    <a:pt x="134914" y="194898"/>
                  </a:lnTo>
                  <a:cubicBezTo>
                    <a:pt x="138856" y="177862"/>
                    <a:pt x="148256" y="163260"/>
                    <a:pt x="161901" y="143181"/>
                  </a:cubicBezTo>
                  <a:cubicBezTo>
                    <a:pt x="176153" y="121582"/>
                    <a:pt x="188586" y="100591"/>
                    <a:pt x="188586" y="76558"/>
                  </a:cubicBezTo>
                  <a:cubicBezTo>
                    <a:pt x="188586" y="34272"/>
                    <a:pt x="147650" y="200"/>
                    <a:pt x="96404" y="200"/>
                  </a:cubicBezTo>
                  <a:cubicBezTo>
                    <a:pt x="44249" y="200"/>
                    <a:pt x="3920" y="34881"/>
                    <a:pt x="3920" y="76558"/>
                  </a:cubicBezTo>
                  <a:cubicBezTo>
                    <a:pt x="3920" y="100591"/>
                    <a:pt x="16352" y="121582"/>
                    <a:pt x="30604" y="143181"/>
                  </a:cubicBezTo>
                  <a:cubicBezTo>
                    <a:pt x="43946" y="163260"/>
                    <a:pt x="53649" y="177862"/>
                    <a:pt x="57591" y="194898"/>
                  </a:cubicBezTo>
                  <a:lnTo>
                    <a:pt x="33333" y="194898"/>
                  </a:lnTo>
                  <a:cubicBezTo>
                    <a:pt x="15746" y="194898"/>
                    <a:pt x="14836" y="192464"/>
                    <a:pt x="13320" y="187901"/>
                  </a:cubicBezTo>
                  <a:cubicBezTo>
                    <a:pt x="10894" y="180904"/>
                    <a:pt x="9378" y="172995"/>
                    <a:pt x="7862" y="165389"/>
                  </a:cubicBezTo>
                  <a:lnTo>
                    <a:pt x="281" y="165389"/>
                  </a:lnTo>
                  <a:lnTo>
                    <a:pt x="10288" y="214672"/>
                  </a:lnTo>
                  <a:lnTo>
                    <a:pt x="58804" y="214672"/>
                  </a:lnTo>
                  <a:cubicBezTo>
                    <a:pt x="65475" y="214672"/>
                    <a:pt x="66385" y="214672"/>
                    <a:pt x="66385" y="208284"/>
                  </a:cubicBezTo>
                  <a:cubicBezTo>
                    <a:pt x="66385" y="186989"/>
                    <a:pt x="56985" y="160218"/>
                    <a:pt x="50010" y="140748"/>
                  </a:cubicBezTo>
                  <a:cubicBezTo>
                    <a:pt x="43643" y="123103"/>
                    <a:pt x="35152" y="99070"/>
                    <a:pt x="35152" y="76254"/>
                  </a:cubicBezTo>
                  <a:cubicBezTo>
                    <a:pt x="35152" y="27579"/>
                    <a:pt x="68507" y="6893"/>
                    <a:pt x="96101" y="6893"/>
                  </a:cubicBezTo>
                  <a:cubicBezTo>
                    <a:pt x="125211" y="6893"/>
                    <a:pt x="157353" y="28796"/>
                    <a:pt x="157353" y="76254"/>
                  </a:cubicBezTo>
                  <a:cubicBezTo>
                    <a:pt x="157353" y="99070"/>
                    <a:pt x="149166" y="122191"/>
                    <a:pt x="140372" y="147136"/>
                  </a:cubicBezTo>
                  <a:cubicBezTo>
                    <a:pt x="135824" y="159913"/>
                    <a:pt x="126121" y="187293"/>
                    <a:pt x="126121" y="208284"/>
                  </a:cubicBezTo>
                  <a:cubicBezTo>
                    <a:pt x="126121" y="214672"/>
                    <a:pt x="127030" y="214672"/>
                    <a:pt x="134005" y="214672"/>
                  </a:cubicBezTo>
                  <a:lnTo>
                    <a:pt x="182218" y="214672"/>
                  </a:lnTo>
                  <a:lnTo>
                    <a:pt x="192224" y="16538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8" name="Freeform: Shape 11657">
              <a:extLst>
                <a:ext uri="{FF2B5EF4-FFF2-40B4-BE49-F238E27FC236}">
                  <a16:creationId xmlns:a16="http://schemas.microsoft.com/office/drawing/2014/main" id="{C0AED776-C92E-10E9-A216-F146D53A805B}"/>
                </a:ext>
              </a:extLst>
            </p:cNvPr>
            <p:cNvSpPr/>
            <p:nvPr>
              <p:custDataLst>
                <p:tags r:id="rId214"/>
              </p:custDataLst>
            </p:nvPr>
          </p:nvSpPr>
          <p:spPr>
            <a:xfrm>
              <a:off x="9568789" y="7256071"/>
              <a:ext cx="149188" cy="729813"/>
            </a:xfrm>
            <a:custGeom>
              <a:avLst/>
              <a:gdLst>
                <a:gd name="connsiteX0" fmla="*/ 149476 w 149188"/>
                <a:gd name="connsiteY0" fmla="*/ 365245 h 729813"/>
                <a:gd name="connsiteX1" fmla="*/ 45166 w 149188"/>
                <a:gd name="connsiteY1" fmla="*/ 34258 h 729813"/>
                <a:gd name="connsiteX2" fmla="*/ 15146 w 149188"/>
                <a:gd name="connsiteY2" fmla="*/ 3837 h 729813"/>
                <a:gd name="connsiteX3" fmla="*/ 6656 w 149188"/>
                <a:gd name="connsiteY3" fmla="*/ 186 h 729813"/>
                <a:gd name="connsiteX4" fmla="*/ 288 w 149188"/>
                <a:gd name="connsiteY4" fmla="*/ 3228 h 729813"/>
                <a:gd name="connsiteX5" fmla="*/ 2108 w 149188"/>
                <a:gd name="connsiteY5" fmla="*/ 6270 h 729813"/>
                <a:gd name="connsiteX6" fmla="*/ 53353 w 149188"/>
                <a:gd name="connsiteY6" fmla="*/ 70460 h 729813"/>
                <a:gd name="connsiteX7" fmla="*/ 124308 w 149188"/>
                <a:gd name="connsiteY7" fmla="*/ 364941 h 729813"/>
                <a:gd name="connsiteX8" fmla="*/ 63360 w 149188"/>
                <a:gd name="connsiteY8" fmla="*/ 642994 h 729813"/>
                <a:gd name="connsiteX9" fmla="*/ 1501 w 149188"/>
                <a:gd name="connsiteY9" fmla="*/ 724219 h 729813"/>
                <a:gd name="connsiteX10" fmla="*/ 288 w 149188"/>
                <a:gd name="connsiteY10" fmla="*/ 726957 h 729813"/>
                <a:gd name="connsiteX11" fmla="*/ 6656 w 149188"/>
                <a:gd name="connsiteY11" fmla="*/ 729999 h 729813"/>
                <a:gd name="connsiteX12" fmla="*/ 16056 w 149188"/>
                <a:gd name="connsiteY12" fmla="*/ 725436 h 729813"/>
                <a:gd name="connsiteX13" fmla="*/ 149476 w 149188"/>
                <a:gd name="connsiteY13" fmla="*/ 365245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476" y="365245"/>
                  </a:moveTo>
                  <a:cubicBezTo>
                    <a:pt x="149476" y="245688"/>
                    <a:pt x="122186" y="125219"/>
                    <a:pt x="45166" y="34258"/>
                  </a:cubicBezTo>
                  <a:cubicBezTo>
                    <a:pt x="39101" y="27261"/>
                    <a:pt x="27579" y="14788"/>
                    <a:pt x="15146" y="3837"/>
                  </a:cubicBezTo>
                  <a:cubicBezTo>
                    <a:pt x="11508" y="186"/>
                    <a:pt x="10901" y="186"/>
                    <a:pt x="6656" y="186"/>
                  </a:cubicBezTo>
                  <a:cubicBezTo>
                    <a:pt x="3017" y="186"/>
                    <a:pt x="288" y="186"/>
                    <a:pt x="288" y="3228"/>
                  </a:cubicBezTo>
                  <a:cubicBezTo>
                    <a:pt x="288" y="4445"/>
                    <a:pt x="1501" y="5662"/>
                    <a:pt x="2108" y="6270"/>
                  </a:cubicBezTo>
                  <a:cubicBezTo>
                    <a:pt x="12721" y="17222"/>
                    <a:pt x="33037" y="37605"/>
                    <a:pt x="53353" y="70460"/>
                  </a:cubicBezTo>
                  <a:cubicBezTo>
                    <a:pt x="102173" y="148948"/>
                    <a:pt x="124308" y="247818"/>
                    <a:pt x="124308" y="364941"/>
                  </a:cubicBezTo>
                  <a:cubicBezTo>
                    <a:pt x="124308" y="446775"/>
                    <a:pt x="113392" y="552338"/>
                    <a:pt x="63360" y="642994"/>
                  </a:cubicBezTo>
                  <a:cubicBezTo>
                    <a:pt x="39405" y="686192"/>
                    <a:pt x="14237" y="711442"/>
                    <a:pt x="1501" y="724219"/>
                  </a:cubicBezTo>
                  <a:cubicBezTo>
                    <a:pt x="895" y="725132"/>
                    <a:pt x="288" y="726045"/>
                    <a:pt x="288" y="726957"/>
                  </a:cubicBezTo>
                  <a:cubicBezTo>
                    <a:pt x="288" y="729999"/>
                    <a:pt x="3017" y="729999"/>
                    <a:pt x="6656" y="729999"/>
                  </a:cubicBezTo>
                  <a:cubicBezTo>
                    <a:pt x="10901" y="729999"/>
                    <a:pt x="11508" y="729999"/>
                    <a:pt x="16056" y="725436"/>
                  </a:cubicBezTo>
                  <a:cubicBezTo>
                    <a:pt x="117637" y="632651"/>
                    <a:pt x="149476" y="493320"/>
                    <a:pt x="149476" y="36524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59" name="Freeform: Shape 11658">
              <a:extLst>
                <a:ext uri="{FF2B5EF4-FFF2-40B4-BE49-F238E27FC236}">
                  <a16:creationId xmlns:a16="http://schemas.microsoft.com/office/drawing/2014/main" id="{A1A3EFAA-B22A-FFF1-FD5A-B82ED4604B04}"/>
                </a:ext>
              </a:extLst>
            </p:cNvPr>
            <p:cNvSpPr/>
            <p:nvPr>
              <p:custDataLst>
                <p:tags r:id="rId215"/>
              </p:custDataLst>
            </p:nvPr>
          </p:nvSpPr>
          <p:spPr>
            <a:xfrm>
              <a:off x="9842233" y="7486062"/>
              <a:ext cx="149491" cy="214472"/>
            </a:xfrm>
            <a:custGeom>
              <a:avLst/>
              <a:gdLst>
                <a:gd name="connsiteX0" fmla="*/ 105214 w 149491"/>
                <a:gd name="connsiteY0" fmla="*/ 194594 h 214472"/>
                <a:gd name="connsiteX1" fmla="*/ 105214 w 149491"/>
                <a:gd name="connsiteY1" fmla="*/ 214672 h 214472"/>
                <a:gd name="connsiteX2" fmla="*/ 149789 w 149491"/>
                <a:gd name="connsiteY2" fmla="*/ 211326 h 214472"/>
                <a:gd name="connsiteX3" fmla="*/ 149789 w 149491"/>
                <a:gd name="connsiteY3" fmla="*/ 201895 h 214472"/>
                <a:gd name="connsiteX4" fmla="*/ 126137 w 149491"/>
                <a:gd name="connsiteY4" fmla="*/ 184859 h 214472"/>
                <a:gd name="connsiteX5" fmla="*/ 126137 w 149491"/>
                <a:gd name="connsiteY5" fmla="*/ 200 h 214472"/>
                <a:gd name="connsiteX6" fmla="*/ 82472 w 149491"/>
                <a:gd name="connsiteY6" fmla="*/ 3546 h 214472"/>
                <a:gd name="connsiteX7" fmla="*/ 82472 w 149491"/>
                <a:gd name="connsiteY7" fmla="*/ 12977 h 214472"/>
                <a:gd name="connsiteX8" fmla="*/ 106124 w 149491"/>
                <a:gd name="connsiteY8" fmla="*/ 30013 h 214472"/>
                <a:gd name="connsiteX9" fmla="*/ 106124 w 149491"/>
                <a:gd name="connsiteY9" fmla="*/ 95724 h 214472"/>
                <a:gd name="connsiteX10" fmla="*/ 67917 w 149491"/>
                <a:gd name="connsiteY10" fmla="*/ 76862 h 214472"/>
                <a:gd name="connsiteX11" fmla="*/ 297 w 149491"/>
                <a:gd name="connsiteY11" fmla="*/ 145919 h 214472"/>
                <a:gd name="connsiteX12" fmla="*/ 64582 w 149491"/>
                <a:gd name="connsiteY12" fmla="*/ 214672 h 214472"/>
                <a:gd name="connsiteX13" fmla="*/ 105214 w 149491"/>
                <a:gd name="connsiteY13" fmla="*/ 194594 h 214472"/>
                <a:gd name="connsiteX14" fmla="*/ 105214 w 149491"/>
                <a:gd name="connsiteY14" fmla="*/ 113064 h 214472"/>
                <a:gd name="connsiteX15" fmla="*/ 105214 w 149491"/>
                <a:gd name="connsiteY15" fmla="*/ 175428 h 214472"/>
                <a:gd name="connsiteX16" fmla="*/ 101879 w 149491"/>
                <a:gd name="connsiteY16" fmla="*/ 186684 h 214472"/>
                <a:gd name="connsiteX17" fmla="*/ 66098 w 149491"/>
                <a:gd name="connsiteY17" fmla="*/ 207979 h 214472"/>
                <a:gd name="connsiteX18" fmla="*/ 34259 w 149491"/>
                <a:gd name="connsiteY18" fmla="*/ 188510 h 214472"/>
                <a:gd name="connsiteX19" fmla="*/ 25465 w 149491"/>
                <a:gd name="connsiteY19" fmla="*/ 146224 h 214472"/>
                <a:gd name="connsiteX20" fmla="*/ 34865 w 149491"/>
                <a:gd name="connsiteY20" fmla="*/ 103025 h 214472"/>
                <a:gd name="connsiteX21" fmla="*/ 69130 w 149491"/>
                <a:gd name="connsiteY21" fmla="*/ 83555 h 214472"/>
                <a:gd name="connsiteX22" fmla="*/ 101879 w 149491"/>
                <a:gd name="connsiteY22" fmla="*/ 101808 h 214472"/>
                <a:gd name="connsiteX23" fmla="*/ 105214 w 149491"/>
                <a:gd name="connsiteY23" fmla="*/ 113064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214" y="194594"/>
                  </a:moveTo>
                  <a:lnTo>
                    <a:pt x="105214" y="214672"/>
                  </a:lnTo>
                  <a:lnTo>
                    <a:pt x="149789" y="211326"/>
                  </a:lnTo>
                  <a:lnTo>
                    <a:pt x="149789" y="201895"/>
                  </a:lnTo>
                  <a:cubicBezTo>
                    <a:pt x="128563" y="201895"/>
                    <a:pt x="126137" y="199766"/>
                    <a:pt x="126137" y="184859"/>
                  </a:cubicBezTo>
                  <a:lnTo>
                    <a:pt x="126137" y="200"/>
                  </a:lnTo>
                  <a:lnTo>
                    <a:pt x="82472" y="3546"/>
                  </a:lnTo>
                  <a:lnTo>
                    <a:pt x="82472" y="12977"/>
                  </a:lnTo>
                  <a:cubicBezTo>
                    <a:pt x="103698" y="12977"/>
                    <a:pt x="106124" y="15107"/>
                    <a:pt x="106124" y="30013"/>
                  </a:cubicBezTo>
                  <a:lnTo>
                    <a:pt x="106124" y="95724"/>
                  </a:lnTo>
                  <a:cubicBezTo>
                    <a:pt x="97330" y="84772"/>
                    <a:pt x="84291" y="76862"/>
                    <a:pt x="67917" y="76862"/>
                  </a:cubicBezTo>
                  <a:cubicBezTo>
                    <a:pt x="32136" y="76862"/>
                    <a:pt x="297" y="106676"/>
                    <a:pt x="297" y="145919"/>
                  </a:cubicBezTo>
                  <a:cubicBezTo>
                    <a:pt x="297" y="184555"/>
                    <a:pt x="30014" y="214672"/>
                    <a:pt x="64582" y="214672"/>
                  </a:cubicBezTo>
                  <a:cubicBezTo>
                    <a:pt x="83988" y="214672"/>
                    <a:pt x="97633" y="204329"/>
                    <a:pt x="105214" y="194594"/>
                  </a:cubicBezTo>
                  <a:close/>
                  <a:moveTo>
                    <a:pt x="105214" y="113064"/>
                  </a:moveTo>
                  <a:lnTo>
                    <a:pt x="105214" y="175428"/>
                  </a:lnTo>
                  <a:cubicBezTo>
                    <a:pt x="105214" y="180904"/>
                    <a:pt x="105214" y="181513"/>
                    <a:pt x="101879" y="186684"/>
                  </a:cubicBezTo>
                  <a:cubicBezTo>
                    <a:pt x="92782" y="201287"/>
                    <a:pt x="79136" y="207979"/>
                    <a:pt x="66098" y="207979"/>
                  </a:cubicBezTo>
                  <a:cubicBezTo>
                    <a:pt x="52452" y="207979"/>
                    <a:pt x="41536" y="200070"/>
                    <a:pt x="34259" y="188510"/>
                  </a:cubicBezTo>
                  <a:cubicBezTo>
                    <a:pt x="26375" y="176037"/>
                    <a:pt x="25465" y="158696"/>
                    <a:pt x="25465" y="146224"/>
                  </a:cubicBezTo>
                  <a:cubicBezTo>
                    <a:pt x="25465" y="134968"/>
                    <a:pt x="26072" y="116715"/>
                    <a:pt x="34865" y="103025"/>
                  </a:cubicBezTo>
                  <a:cubicBezTo>
                    <a:pt x="41233" y="93594"/>
                    <a:pt x="52756" y="83555"/>
                    <a:pt x="69130" y="83555"/>
                  </a:cubicBezTo>
                  <a:cubicBezTo>
                    <a:pt x="79743" y="83555"/>
                    <a:pt x="92478" y="88118"/>
                    <a:pt x="101879" y="101808"/>
                  </a:cubicBezTo>
                  <a:cubicBezTo>
                    <a:pt x="105214" y="106980"/>
                    <a:pt x="105214" y="107588"/>
                    <a:pt x="105214" y="1130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0" name="Freeform: Shape 11659">
              <a:extLst>
                <a:ext uri="{FF2B5EF4-FFF2-40B4-BE49-F238E27FC236}">
                  <a16:creationId xmlns:a16="http://schemas.microsoft.com/office/drawing/2014/main" id="{74E9FDB7-A96C-BFB7-E1F3-913C889F325F}"/>
                </a:ext>
              </a:extLst>
            </p:cNvPr>
            <p:cNvSpPr/>
            <p:nvPr>
              <p:custDataLst>
                <p:tags r:id="rId216"/>
              </p:custDataLst>
            </p:nvPr>
          </p:nvSpPr>
          <p:spPr>
            <a:xfrm>
              <a:off x="10017061" y="7489408"/>
              <a:ext cx="301105" cy="214472"/>
            </a:xfrm>
            <a:custGeom>
              <a:avLst/>
              <a:gdLst>
                <a:gd name="connsiteX0" fmla="*/ 261685 w 301105"/>
                <a:gd name="connsiteY0" fmla="*/ 35489 h 214472"/>
                <a:gd name="connsiteX1" fmla="*/ 295647 w 301105"/>
                <a:gd name="connsiteY1" fmla="*/ 9631 h 214472"/>
                <a:gd name="connsiteX2" fmla="*/ 301408 w 301105"/>
                <a:gd name="connsiteY2" fmla="*/ 3546 h 214472"/>
                <a:gd name="connsiteX3" fmla="*/ 297769 w 301105"/>
                <a:gd name="connsiteY3" fmla="*/ 200 h 214472"/>
                <a:gd name="connsiteX4" fmla="*/ 274421 w 301105"/>
                <a:gd name="connsiteY4" fmla="*/ 1113 h 214472"/>
                <a:gd name="connsiteX5" fmla="*/ 242885 w 301105"/>
                <a:gd name="connsiteY5" fmla="*/ 200 h 214472"/>
                <a:gd name="connsiteX6" fmla="*/ 237124 w 301105"/>
                <a:gd name="connsiteY6" fmla="*/ 5980 h 214472"/>
                <a:gd name="connsiteX7" fmla="*/ 241672 w 301105"/>
                <a:gd name="connsiteY7" fmla="*/ 9631 h 214472"/>
                <a:gd name="connsiteX8" fmla="*/ 259563 w 301105"/>
                <a:gd name="connsiteY8" fmla="*/ 21495 h 214472"/>
                <a:gd name="connsiteX9" fmla="*/ 255621 w 301105"/>
                <a:gd name="connsiteY9" fmla="*/ 31534 h 214472"/>
                <a:gd name="connsiteX10" fmla="*/ 173749 w 301105"/>
                <a:gd name="connsiteY10" fmla="*/ 174820 h 214472"/>
                <a:gd name="connsiteX11" fmla="*/ 162530 w 301105"/>
                <a:gd name="connsiteY11" fmla="*/ 23929 h 214472"/>
                <a:gd name="connsiteX12" fmla="*/ 183756 w 301105"/>
                <a:gd name="connsiteY12" fmla="*/ 9631 h 214472"/>
                <a:gd name="connsiteX13" fmla="*/ 191943 w 301105"/>
                <a:gd name="connsiteY13" fmla="*/ 3546 h 214472"/>
                <a:gd name="connsiteX14" fmla="*/ 187394 w 301105"/>
                <a:gd name="connsiteY14" fmla="*/ 200 h 214472"/>
                <a:gd name="connsiteX15" fmla="*/ 150401 w 301105"/>
                <a:gd name="connsiteY15" fmla="*/ 1113 h 214472"/>
                <a:gd name="connsiteX16" fmla="*/ 118562 w 301105"/>
                <a:gd name="connsiteY16" fmla="*/ 200 h 214472"/>
                <a:gd name="connsiteX17" fmla="*/ 112800 w 301105"/>
                <a:gd name="connsiteY17" fmla="*/ 6284 h 214472"/>
                <a:gd name="connsiteX18" fmla="*/ 120078 w 301105"/>
                <a:gd name="connsiteY18" fmla="*/ 9631 h 214472"/>
                <a:gd name="connsiteX19" fmla="*/ 136149 w 301105"/>
                <a:gd name="connsiteY19" fmla="*/ 17236 h 214472"/>
                <a:gd name="connsiteX20" fmla="*/ 137968 w 301105"/>
                <a:gd name="connsiteY20" fmla="*/ 40661 h 214472"/>
                <a:gd name="connsiteX21" fmla="*/ 61252 w 301105"/>
                <a:gd name="connsiteY21" fmla="*/ 174820 h 214472"/>
                <a:gd name="connsiteX22" fmla="*/ 49729 w 301105"/>
                <a:gd name="connsiteY22" fmla="*/ 20583 h 214472"/>
                <a:gd name="connsiteX23" fmla="*/ 72774 w 301105"/>
                <a:gd name="connsiteY23" fmla="*/ 9631 h 214472"/>
                <a:gd name="connsiteX24" fmla="*/ 79142 w 301105"/>
                <a:gd name="connsiteY24" fmla="*/ 3546 h 214472"/>
                <a:gd name="connsiteX25" fmla="*/ 74897 w 301105"/>
                <a:gd name="connsiteY25" fmla="*/ 200 h 214472"/>
                <a:gd name="connsiteX26" fmla="*/ 37600 w 301105"/>
                <a:gd name="connsiteY26" fmla="*/ 1113 h 214472"/>
                <a:gd name="connsiteX27" fmla="*/ 5761 w 301105"/>
                <a:gd name="connsiteY27" fmla="*/ 200 h 214472"/>
                <a:gd name="connsiteX28" fmla="*/ 303 w 301105"/>
                <a:gd name="connsiteY28" fmla="*/ 5980 h 214472"/>
                <a:gd name="connsiteX29" fmla="*/ 7883 w 301105"/>
                <a:gd name="connsiteY29" fmla="*/ 9631 h 214472"/>
                <a:gd name="connsiteX30" fmla="*/ 23955 w 301105"/>
                <a:gd name="connsiteY30" fmla="*/ 20887 h 214472"/>
                <a:gd name="connsiteX31" fmla="*/ 37600 w 301105"/>
                <a:gd name="connsiteY31" fmla="*/ 206763 h 214472"/>
                <a:gd name="connsiteX32" fmla="*/ 42451 w 301105"/>
                <a:gd name="connsiteY32" fmla="*/ 214672 h 214472"/>
                <a:gd name="connsiteX33" fmla="*/ 49729 w 301105"/>
                <a:gd name="connsiteY33" fmla="*/ 208284 h 214472"/>
                <a:gd name="connsiteX34" fmla="*/ 138878 w 301105"/>
                <a:gd name="connsiteY34" fmla="*/ 53134 h 214472"/>
                <a:gd name="connsiteX35" fmla="*/ 150097 w 301105"/>
                <a:gd name="connsiteY35" fmla="*/ 206763 h 214472"/>
                <a:gd name="connsiteX36" fmla="*/ 154949 w 301105"/>
                <a:gd name="connsiteY36" fmla="*/ 214672 h 214472"/>
                <a:gd name="connsiteX37" fmla="*/ 162226 w 301105"/>
                <a:gd name="connsiteY37" fmla="*/ 208892 h 214472"/>
                <a:gd name="connsiteX38" fmla="*/ 261685 w 301105"/>
                <a:gd name="connsiteY38" fmla="*/ 35489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1105" h="214472">
                  <a:moveTo>
                    <a:pt x="261685" y="35489"/>
                  </a:moveTo>
                  <a:cubicBezTo>
                    <a:pt x="269266" y="22104"/>
                    <a:pt x="276543" y="11152"/>
                    <a:pt x="295647" y="9631"/>
                  </a:cubicBezTo>
                  <a:cubicBezTo>
                    <a:pt x="298376" y="9327"/>
                    <a:pt x="301408" y="9327"/>
                    <a:pt x="301408" y="3546"/>
                  </a:cubicBezTo>
                  <a:cubicBezTo>
                    <a:pt x="301408" y="2330"/>
                    <a:pt x="300195" y="200"/>
                    <a:pt x="297769" y="200"/>
                  </a:cubicBezTo>
                  <a:cubicBezTo>
                    <a:pt x="290492" y="200"/>
                    <a:pt x="282001" y="1113"/>
                    <a:pt x="274421" y="1113"/>
                  </a:cubicBezTo>
                  <a:cubicBezTo>
                    <a:pt x="264111" y="1113"/>
                    <a:pt x="252892" y="200"/>
                    <a:pt x="242885" y="200"/>
                  </a:cubicBezTo>
                  <a:cubicBezTo>
                    <a:pt x="241066" y="200"/>
                    <a:pt x="237124" y="200"/>
                    <a:pt x="237124" y="5980"/>
                  </a:cubicBezTo>
                  <a:cubicBezTo>
                    <a:pt x="237124" y="9327"/>
                    <a:pt x="239853" y="9631"/>
                    <a:pt x="241672" y="9631"/>
                  </a:cubicBezTo>
                  <a:cubicBezTo>
                    <a:pt x="248950" y="9935"/>
                    <a:pt x="259563" y="12369"/>
                    <a:pt x="259563" y="21495"/>
                  </a:cubicBezTo>
                  <a:cubicBezTo>
                    <a:pt x="259563" y="24842"/>
                    <a:pt x="258046" y="27275"/>
                    <a:pt x="255621" y="31534"/>
                  </a:cubicBezTo>
                  <a:lnTo>
                    <a:pt x="173749" y="174820"/>
                  </a:lnTo>
                  <a:lnTo>
                    <a:pt x="162530" y="23929"/>
                  </a:lnTo>
                  <a:cubicBezTo>
                    <a:pt x="162226" y="17845"/>
                    <a:pt x="161620" y="9935"/>
                    <a:pt x="183756" y="9631"/>
                  </a:cubicBezTo>
                  <a:cubicBezTo>
                    <a:pt x="188910" y="9631"/>
                    <a:pt x="191943" y="9631"/>
                    <a:pt x="191943" y="3546"/>
                  </a:cubicBezTo>
                  <a:cubicBezTo>
                    <a:pt x="191943" y="504"/>
                    <a:pt x="188607" y="200"/>
                    <a:pt x="187394" y="200"/>
                  </a:cubicBezTo>
                  <a:cubicBezTo>
                    <a:pt x="175265" y="200"/>
                    <a:pt x="162530" y="1113"/>
                    <a:pt x="150401" y="1113"/>
                  </a:cubicBezTo>
                  <a:cubicBezTo>
                    <a:pt x="143426" y="1113"/>
                    <a:pt x="125536" y="200"/>
                    <a:pt x="118562" y="200"/>
                  </a:cubicBezTo>
                  <a:cubicBezTo>
                    <a:pt x="116742" y="200"/>
                    <a:pt x="112800" y="200"/>
                    <a:pt x="112800" y="6284"/>
                  </a:cubicBezTo>
                  <a:cubicBezTo>
                    <a:pt x="112800" y="9631"/>
                    <a:pt x="115833" y="9631"/>
                    <a:pt x="120078" y="9631"/>
                  </a:cubicBezTo>
                  <a:cubicBezTo>
                    <a:pt x="133420" y="9631"/>
                    <a:pt x="135542" y="11456"/>
                    <a:pt x="136149" y="17236"/>
                  </a:cubicBezTo>
                  <a:lnTo>
                    <a:pt x="137968" y="40661"/>
                  </a:lnTo>
                  <a:lnTo>
                    <a:pt x="61252" y="174820"/>
                  </a:lnTo>
                  <a:lnTo>
                    <a:pt x="49729" y="20583"/>
                  </a:lnTo>
                  <a:cubicBezTo>
                    <a:pt x="49729" y="16932"/>
                    <a:pt x="49729" y="9935"/>
                    <a:pt x="72774" y="9631"/>
                  </a:cubicBezTo>
                  <a:cubicBezTo>
                    <a:pt x="75807" y="9631"/>
                    <a:pt x="79142" y="9631"/>
                    <a:pt x="79142" y="3546"/>
                  </a:cubicBezTo>
                  <a:cubicBezTo>
                    <a:pt x="79142" y="200"/>
                    <a:pt x="75503" y="200"/>
                    <a:pt x="74897" y="200"/>
                  </a:cubicBezTo>
                  <a:cubicBezTo>
                    <a:pt x="62768" y="200"/>
                    <a:pt x="50032" y="1113"/>
                    <a:pt x="37600" y="1113"/>
                  </a:cubicBezTo>
                  <a:cubicBezTo>
                    <a:pt x="26987" y="1113"/>
                    <a:pt x="16071" y="200"/>
                    <a:pt x="5761" y="200"/>
                  </a:cubicBezTo>
                  <a:cubicBezTo>
                    <a:pt x="4245" y="200"/>
                    <a:pt x="303" y="200"/>
                    <a:pt x="303" y="5980"/>
                  </a:cubicBezTo>
                  <a:cubicBezTo>
                    <a:pt x="303" y="9631"/>
                    <a:pt x="3032" y="9631"/>
                    <a:pt x="7883" y="9631"/>
                  </a:cubicBezTo>
                  <a:cubicBezTo>
                    <a:pt x="23045" y="9631"/>
                    <a:pt x="23348" y="12369"/>
                    <a:pt x="23955" y="20887"/>
                  </a:cubicBezTo>
                  <a:lnTo>
                    <a:pt x="37600" y="206763"/>
                  </a:lnTo>
                  <a:cubicBezTo>
                    <a:pt x="37903" y="212238"/>
                    <a:pt x="38206" y="214672"/>
                    <a:pt x="42451" y="214672"/>
                  </a:cubicBezTo>
                  <a:cubicBezTo>
                    <a:pt x="46090" y="214672"/>
                    <a:pt x="47000" y="212847"/>
                    <a:pt x="49729" y="208284"/>
                  </a:cubicBezTo>
                  <a:lnTo>
                    <a:pt x="138878" y="53134"/>
                  </a:lnTo>
                  <a:lnTo>
                    <a:pt x="150097" y="206763"/>
                  </a:lnTo>
                  <a:cubicBezTo>
                    <a:pt x="150704" y="213151"/>
                    <a:pt x="151310" y="214672"/>
                    <a:pt x="154949" y="214672"/>
                  </a:cubicBezTo>
                  <a:cubicBezTo>
                    <a:pt x="158891" y="214672"/>
                    <a:pt x="160710" y="211630"/>
                    <a:pt x="162226" y="208892"/>
                  </a:cubicBezTo>
                  <a:lnTo>
                    <a:pt x="261685" y="3548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1" name="Freeform: Shape 11660">
              <a:extLst>
                <a:ext uri="{FF2B5EF4-FFF2-40B4-BE49-F238E27FC236}">
                  <a16:creationId xmlns:a16="http://schemas.microsoft.com/office/drawing/2014/main" id="{F2ABBFC2-8A18-90FA-7EA5-E173FB0B2C9D}"/>
                </a:ext>
              </a:extLst>
            </p:cNvPr>
            <p:cNvSpPr/>
            <p:nvPr>
              <p:custDataLst>
                <p:tags r:id="rId217"/>
              </p:custDataLst>
            </p:nvPr>
          </p:nvSpPr>
          <p:spPr>
            <a:xfrm>
              <a:off x="10293983" y="7648908"/>
              <a:ext cx="122473" cy="139482"/>
            </a:xfrm>
            <a:custGeom>
              <a:avLst/>
              <a:gdLst>
                <a:gd name="connsiteX0" fmla="*/ 87975 w 122473"/>
                <a:gd name="connsiteY0" fmla="*/ 64300 h 139482"/>
                <a:gd name="connsiteX1" fmla="*/ 45099 w 122473"/>
                <a:gd name="connsiteY1" fmla="*/ 202 h 139482"/>
                <a:gd name="connsiteX2" fmla="*/ 15807 w 122473"/>
                <a:gd name="connsiteY2" fmla="*/ 12553 h 139482"/>
                <a:gd name="connsiteX3" fmla="*/ 312 w 122473"/>
                <a:gd name="connsiteY3" fmla="*/ 38533 h 139482"/>
                <a:gd name="connsiteX4" fmla="*/ 3708 w 122473"/>
                <a:gd name="connsiteY4" fmla="*/ 41088 h 139482"/>
                <a:gd name="connsiteX5" fmla="*/ 7741 w 122473"/>
                <a:gd name="connsiteY5" fmla="*/ 37468 h 139482"/>
                <a:gd name="connsiteX6" fmla="*/ 42127 w 122473"/>
                <a:gd name="connsiteY6" fmla="*/ 17238 h 139482"/>
                <a:gd name="connsiteX7" fmla="*/ 80759 w 122473"/>
                <a:gd name="connsiteY7" fmla="*/ 73244 h 139482"/>
                <a:gd name="connsiteX8" fmla="*/ 79273 w 122473"/>
                <a:gd name="connsiteY8" fmla="*/ 88576 h 139482"/>
                <a:gd name="connsiteX9" fmla="*/ 68023 w 122473"/>
                <a:gd name="connsiteY9" fmla="*/ 134574 h 139482"/>
                <a:gd name="connsiteX10" fmla="*/ 71631 w 122473"/>
                <a:gd name="connsiteY10" fmla="*/ 139684 h 139482"/>
                <a:gd name="connsiteX11" fmla="*/ 78848 w 122473"/>
                <a:gd name="connsiteY11" fmla="*/ 128611 h 139482"/>
                <a:gd name="connsiteX12" fmla="*/ 87126 w 122473"/>
                <a:gd name="connsiteY12" fmla="*/ 89215 h 139482"/>
                <a:gd name="connsiteX13" fmla="*/ 104319 w 122473"/>
                <a:gd name="connsiteY13" fmla="*/ 42792 h 139482"/>
                <a:gd name="connsiteX14" fmla="*/ 121725 w 122473"/>
                <a:gd name="connsiteY14" fmla="*/ 7655 h 139482"/>
                <a:gd name="connsiteX15" fmla="*/ 122786 w 122473"/>
                <a:gd name="connsiteY15" fmla="*/ 4887 h 139482"/>
                <a:gd name="connsiteX16" fmla="*/ 119390 w 122473"/>
                <a:gd name="connsiteY16" fmla="*/ 2331 h 139482"/>
                <a:gd name="connsiteX17" fmla="*/ 116206 w 122473"/>
                <a:gd name="connsiteY17" fmla="*/ 3396 h 139482"/>
                <a:gd name="connsiteX18" fmla="*/ 87975 w 122473"/>
                <a:gd name="connsiteY18" fmla="*/ 64300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73" h="139482">
                  <a:moveTo>
                    <a:pt x="87975" y="64300"/>
                  </a:moveTo>
                  <a:cubicBezTo>
                    <a:pt x="86914" y="51949"/>
                    <a:pt x="79697" y="202"/>
                    <a:pt x="45099" y="202"/>
                  </a:cubicBezTo>
                  <a:cubicBezTo>
                    <a:pt x="32576" y="202"/>
                    <a:pt x="21750" y="7016"/>
                    <a:pt x="15807" y="12553"/>
                  </a:cubicBezTo>
                  <a:cubicBezTo>
                    <a:pt x="2859" y="24265"/>
                    <a:pt x="312" y="37894"/>
                    <a:pt x="312" y="38533"/>
                  </a:cubicBezTo>
                  <a:cubicBezTo>
                    <a:pt x="312" y="41088"/>
                    <a:pt x="3072" y="41088"/>
                    <a:pt x="3708" y="41088"/>
                  </a:cubicBezTo>
                  <a:cubicBezTo>
                    <a:pt x="6468" y="41088"/>
                    <a:pt x="6680" y="40662"/>
                    <a:pt x="7741" y="37468"/>
                  </a:cubicBezTo>
                  <a:cubicBezTo>
                    <a:pt x="12199" y="24904"/>
                    <a:pt x="27906" y="17238"/>
                    <a:pt x="42127" y="17238"/>
                  </a:cubicBezTo>
                  <a:cubicBezTo>
                    <a:pt x="76301" y="17238"/>
                    <a:pt x="80759" y="51523"/>
                    <a:pt x="80759" y="73244"/>
                  </a:cubicBezTo>
                  <a:cubicBezTo>
                    <a:pt x="80759" y="83891"/>
                    <a:pt x="80122" y="86234"/>
                    <a:pt x="79273" y="88576"/>
                  </a:cubicBezTo>
                  <a:cubicBezTo>
                    <a:pt x="74391" y="104548"/>
                    <a:pt x="68023" y="128185"/>
                    <a:pt x="68023" y="134574"/>
                  </a:cubicBezTo>
                  <a:cubicBezTo>
                    <a:pt x="68023" y="136916"/>
                    <a:pt x="68872" y="139684"/>
                    <a:pt x="71631" y="139684"/>
                  </a:cubicBezTo>
                  <a:cubicBezTo>
                    <a:pt x="73117" y="139684"/>
                    <a:pt x="75452" y="139684"/>
                    <a:pt x="78848" y="128611"/>
                  </a:cubicBezTo>
                  <a:cubicBezTo>
                    <a:pt x="81395" y="120306"/>
                    <a:pt x="85428" y="104548"/>
                    <a:pt x="87126" y="89215"/>
                  </a:cubicBezTo>
                  <a:cubicBezTo>
                    <a:pt x="87975" y="81762"/>
                    <a:pt x="99862" y="53013"/>
                    <a:pt x="104319" y="42792"/>
                  </a:cubicBezTo>
                  <a:cubicBezTo>
                    <a:pt x="107291" y="36190"/>
                    <a:pt x="111748" y="26182"/>
                    <a:pt x="121725" y="7655"/>
                  </a:cubicBezTo>
                  <a:cubicBezTo>
                    <a:pt x="122361" y="6590"/>
                    <a:pt x="122786" y="5738"/>
                    <a:pt x="122786" y="4887"/>
                  </a:cubicBezTo>
                  <a:cubicBezTo>
                    <a:pt x="122786" y="2331"/>
                    <a:pt x="120027" y="2331"/>
                    <a:pt x="119390" y="2331"/>
                  </a:cubicBezTo>
                  <a:cubicBezTo>
                    <a:pt x="118753" y="2331"/>
                    <a:pt x="116843" y="2331"/>
                    <a:pt x="116206" y="3396"/>
                  </a:cubicBezTo>
                  <a:cubicBezTo>
                    <a:pt x="113659" y="7868"/>
                    <a:pt x="97527" y="38320"/>
                    <a:pt x="87975" y="64300"/>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2" name="Freeform: Shape 11661">
              <a:extLst>
                <a:ext uri="{FF2B5EF4-FFF2-40B4-BE49-F238E27FC236}">
                  <a16:creationId xmlns:a16="http://schemas.microsoft.com/office/drawing/2014/main" id="{4B2BD0E1-0A23-2A46-D700-8912051FDAC9}"/>
                </a:ext>
              </a:extLst>
            </p:cNvPr>
            <p:cNvSpPr/>
            <p:nvPr>
              <p:custDataLst>
                <p:tags r:id="rId218"/>
              </p:custDataLst>
            </p:nvPr>
          </p:nvSpPr>
          <p:spPr>
            <a:xfrm>
              <a:off x="10543563" y="7585540"/>
              <a:ext cx="201646" cy="71186"/>
            </a:xfrm>
            <a:custGeom>
              <a:avLst/>
              <a:gdLst>
                <a:gd name="connsiteX0" fmla="*/ 191657 w 201646"/>
                <a:gd name="connsiteY0" fmla="*/ 12369 h 71186"/>
                <a:gd name="connsiteX1" fmla="*/ 201967 w 201646"/>
                <a:gd name="connsiteY1" fmla="*/ 6284 h 71186"/>
                <a:gd name="connsiteX2" fmla="*/ 191960 w 201646"/>
                <a:gd name="connsiteY2" fmla="*/ 200 h 71186"/>
                <a:gd name="connsiteX3" fmla="*/ 10327 w 201646"/>
                <a:gd name="connsiteY3" fmla="*/ 200 h 71186"/>
                <a:gd name="connsiteX4" fmla="*/ 320 w 201646"/>
                <a:gd name="connsiteY4" fmla="*/ 6284 h 71186"/>
                <a:gd name="connsiteX5" fmla="*/ 10630 w 201646"/>
                <a:gd name="connsiteY5" fmla="*/ 12369 h 71186"/>
                <a:gd name="connsiteX6" fmla="*/ 191657 w 201646"/>
                <a:gd name="connsiteY6" fmla="*/ 12369 h 71186"/>
                <a:gd name="connsiteX7" fmla="*/ 191960 w 201646"/>
                <a:gd name="connsiteY7" fmla="*/ 71387 h 71186"/>
                <a:gd name="connsiteX8" fmla="*/ 201967 w 201646"/>
                <a:gd name="connsiteY8" fmla="*/ 65302 h 71186"/>
                <a:gd name="connsiteX9" fmla="*/ 191657 w 201646"/>
                <a:gd name="connsiteY9" fmla="*/ 59218 h 71186"/>
                <a:gd name="connsiteX10" fmla="*/ 10630 w 201646"/>
                <a:gd name="connsiteY10" fmla="*/ 59218 h 71186"/>
                <a:gd name="connsiteX11" fmla="*/ 320 w 201646"/>
                <a:gd name="connsiteY11" fmla="*/ 65302 h 71186"/>
                <a:gd name="connsiteX12" fmla="*/ 10327 w 201646"/>
                <a:gd name="connsiteY12" fmla="*/ 71387 h 71186"/>
                <a:gd name="connsiteX13" fmla="*/ 191960 w 201646"/>
                <a:gd name="connsiteY13" fmla="*/ 71387 h 7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46" h="71186">
                  <a:moveTo>
                    <a:pt x="191657" y="12369"/>
                  </a:moveTo>
                  <a:cubicBezTo>
                    <a:pt x="196205" y="12369"/>
                    <a:pt x="201967" y="12369"/>
                    <a:pt x="201967" y="6284"/>
                  </a:cubicBezTo>
                  <a:cubicBezTo>
                    <a:pt x="201967" y="200"/>
                    <a:pt x="196205" y="200"/>
                    <a:pt x="191960" y="200"/>
                  </a:cubicBezTo>
                  <a:lnTo>
                    <a:pt x="10327" y="200"/>
                  </a:lnTo>
                  <a:cubicBezTo>
                    <a:pt x="6081" y="200"/>
                    <a:pt x="320" y="200"/>
                    <a:pt x="320" y="6284"/>
                  </a:cubicBezTo>
                  <a:cubicBezTo>
                    <a:pt x="320" y="12369"/>
                    <a:pt x="6081" y="12369"/>
                    <a:pt x="10630" y="12369"/>
                  </a:cubicBezTo>
                  <a:lnTo>
                    <a:pt x="191657" y="12369"/>
                  </a:lnTo>
                  <a:close/>
                  <a:moveTo>
                    <a:pt x="191960" y="71387"/>
                  </a:moveTo>
                  <a:cubicBezTo>
                    <a:pt x="196205" y="71387"/>
                    <a:pt x="201967" y="71387"/>
                    <a:pt x="201967" y="65302"/>
                  </a:cubicBezTo>
                  <a:cubicBezTo>
                    <a:pt x="201967" y="59218"/>
                    <a:pt x="196205" y="59218"/>
                    <a:pt x="191657" y="59218"/>
                  </a:cubicBezTo>
                  <a:lnTo>
                    <a:pt x="10630" y="59218"/>
                  </a:lnTo>
                  <a:cubicBezTo>
                    <a:pt x="6081" y="59218"/>
                    <a:pt x="320" y="59218"/>
                    <a:pt x="320" y="65302"/>
                  </a:cubicBezTo>
                  <a:cubicBezTo>
                    <a:pt x="320" y="71387"/>
                    <a:pt x="6081" y="71387"/>
                    <a:pt x="10327" y="71387"/>
                  </a:cubicBezTo>
                  <a:lnTo>
                    <a:pt x="191960" y="7138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3" name="Freeform: Shape 11662">
              <a:extLst>
                <a:ext uri="{FF2B5EF4-FFF2-40B4-BE49-F238E27FC236}">
                  <a16:creationId xmlns:a16="http://schemas.microsoft.com/office/drawing/2014/main" id="{CCFF3388-D792-0D32-1E42-E3777E9C469F}"/>
                </a:ext>
              </a:extLst>
            </p:cNvPr>
            <p:cNvSpPr/>
            <p:nvPr>
              <p:custDataLst>
                <p:tags r:id="rId219"/>
              </p:custDataLst>
            </p:nvPr>
          </p:nvSpPr>
          <p:spPr>
            <a:xfrm>
              <a:off x="10863635" y="7283113"/>
              <a:ext cx="268963" cy="675967"/>
            </a:xfrm>
            <a:custGeom>
              <a:avLst/>
              <a:gdLst>
                <a:gd name="connsiteX0" fmla="*/ 14886 w 268963"/>
                <a:gd name="connsiteY0" fmla="*/ 662464 h 675967"/>
                <a:gd name="connsiteX1" fmla="*/ 29744 w 268963"/>
                <a:gd name="connsiteY1" fmla="*/ 647558 h 675967"/>
                <a:gd name="connsiteX2" fmla="*/ 15189 w 268963"/>
                <a:gd name="connsiteY2" fmla="*/ 632651 h 675967"/>
                <a:gd name="connsiteX3" fmla="*/ 331 w 268963"/>
                <a:gd name="connsiteY3" fmla="*/ 647862 h 675967"/>
                <a:gd name="connsiteX4" fmla="*/ 33989 w 268963"/>
                <a:gd name="connsiteY4" fmla="*/ 676154 h 675967"/>
                <a:gd name="connsiteX5" fmla="*/ 118893 w 268963"/>
                <a:gd name="connsiteY5" fmla="*/ 516745 h 675967"/>
                <a:gd name="connsiteX6" fmla="*/ 178325 w 268963"/>
                <a:gd name="connsiteY6" fmla="*/ 225915 h 675967"/>
                <a:gd name="connsiteX7" fmla="*/ 211074 w 268963"/>
                <a:gd name="connsiteY7" fmla="*/ 61030 h 675967"/>
                <a:gd name="connsiteX8" fmla="*/ 236848 w 268963"/>
                <a:gd name="connsiteY8" fmla="*/ 6879 h 675967"/>
                <a:gd name="connsiteX9" fmla="*/ 255042 w 268963"/>
                <a:gd name="connsiteY9" fmla="*/ 13876 h 675967"/>
                <a:gd name="connsiteX10" fmla="*/ 239881 w 268963"/>
                <a:gd name="connsiteY10" fmla="*/ 28783 h 675967"/>
                <a:gd name="connsiteX11" fmla="*/ 254435 w 268963"/>
                <a:gd name="connsiteY11" fmla="*/ 43689 h 675967"/>
                <a:gd name="connsiteX12" fmla="*/ 269294 w 268963"/>
                <a:gd name="connsiteY12" fmla="*/ 28479 h 675967"/>
                <a:gd name="connsiteX13" fmla="*/ 236242 w 268963"/>
                <a:gd name="connsiteY13" fmla="*/ 187 h 675967"/>
                <a:gd name="connsiteX14" fmla="*/ 179538 w 268963"/>
                <a:gd name="connsiteY14" fmla="*/ 95406 h 675967"/>
                <a:gd name="connsiteX15" fmla="*/ 104034 w 268963"/>
                <a:gd name="connsiteY15" fmla="*/ 450426 h 675967"/>
                <a:gd name="connsiteX16" fmla="*/ 77350 w 268963"/>
                <a:gd name="connsiteY16" fmla="*/ 590061 h 675967"/>
                <a:gd name="connsiteX17" fmla="*/ 33382 w 268963"/>
                <a:gd name="connsiteY17" fmla="*/ 669461 h 675967"/>
                <a:gd name="connsiteX18" fmla="*/ 14886 w 268963"/>
                <a:gd name="connsiteY18" fmla="*/ 662464 h 67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963" h="675967">
                  <a:moveTo>
                    <a:pt x="14886" y="662464"/>
                  </a:moveTo>
                  <a:cubicBezTo>
                    <a:pt x="24589" y="661856"/>
                    <a:pt x="29744" y="655163"/>
                    <a:pt x="29744" y="647558"/>
                  </a:cubicBezTo>
                  <a:cubicBezTo>
                    <a:pt x="29744" y="637518"/>
                    <a:pt x="22163" y="632651"/>
                    <a:pt x="15189" y="632651"/>
                  </a:cubicBezTo>
                  <a:cubicBezTo>
                    <a:pt x="7911" y="632651"/>
                    <a:pt x="331" y="637214"/>
                    <a:pt x="331" y="647862"/>
                  </a:cubicBezTo>
                  <a:cubicBezTo>
                    <a:pt x="331" y="663377"/>
                    <a:pt x="15492" y="676154"/>
                    <a:pt x="33989" y="676154"/>
                  </a:cubicBezTo>
                  <a:cubicBezTo>
                    <a:pt x="80079" y="676154"/>
                    <a:pt x="97363" y="604967"/>
                    <a:pt x="118893" y="516745"/>
                  </a:cubicBezTo>
                  <a:cubicBezTo>
                    <a:pt x="142241" y="420613"/>
                    <a:pt x="161951" y="323568"/>
                    <a:pt x="178325" y="225915"/>
                  </a:cubicBezTo>
                  <a:cubicBezTo>
                    <a:pt x="189545" y="161117"/>
                    <a:pt x="200764" y="100274"/>
                    <a:pt x="211074" y="61030"/>
                  </a:cubicBezTo>
                  <a:cubicBezTo>
                    <a:pt x="214713" y="46123"/>
                    <a:pt x="225022" y="6879"/>
                    <a:pt x="236848" y="6879"/>
                  </a:cubicBezTo>
                  <a:cubicBezTo>
                    <a:pt x="246248" y="6879"/>
                    <a:pt x="253829" y="12659"/>
                    <a:pt x="255042" y="13876"/>
                  </a:cubicBezTo>
                  <a:cubicBezTo>
                    <a:pt x="245035" y="14485"/>
                    <a:pt x="239881" y="21177"/>
                    <a:pt x="239881" y="28783"/>
                  </a:cubicBezTo>
                  <a:cubicBezTo>
                    <a:pt x="239881" y="38822"/>
                    <a:pt x="247461" y="43689"/>
                    <a:pt x="254435" y="43689"/>
                  </a:cubicBezTo>
                  <a:cubicBezTo>
                    <a:pt x="261713" y="43689"/>
                    <a:pt x="269294" y="39126"/>
                    <a:pt x="269294" y="28479"/>
                  </a:cubicBezTo>
                  <a:cubicBezTo>
                    <a:pt x="269294" y="12051"/>
                    <a:pt x="252919" y="187"/>
                    <a:pt x="236242" y="187"/>
                  </a:cubicBezTo>
                  <a:cubicBezTo>
                    <a:pt x="213196" y="187"/>
                    <a:pt x="196216" y="33346"/>
                    <a:pt x="179538" y="95406"/>
                  </a:cubicBezTo>
                  <a:cubicBezTo>
                    <a:pt x="178629" y="98752"/>
                    <a:pt x="137390" y="251469"/>
                    <a:pt x="104034" y="450426"/>
                  </a:cubicBezTo>
                  <a:cubicBezTo>
                    <a:pt x="96151" y="496971"/>
                    <a:pt x="87357" y="547775"/>
                    <a:pt x="77350" y="590061"/>
                  </a:cubicBezTo>
                  <a:cubicBezTo>
                    <a:pt x="71892" y="612269"/>
                    <a:pt x="57944" y="669461"/>
                    <a:pt x="33382" y="669461"/>
                  </a:cubicBezTo>
                  <a:cubicBezTo>
                    <a:pt x="22466" y="669461"/>
                    <a:pt x="15189" y="662464"/>
                    <a:pt x="14886" y="6624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4" name="Freeform: Shape 11663">
              <a:extLst>
                <a:ext uri="{FF2B5EF4-FFF2-40B4-BE49-F238E27FC236}">
                  <a16:creationId xmlns:a16="http://schemas.microsoft.com/office/drawing/2014/main" id="{A773F8A3-89D0-9995-91F0-6B6FBBDDE4F3}"/>
                </a:ext>
              </a:extLst>
            </p:cNvPr>
            <p:cNvSpPr/>
            <p:nvPr>
              <p:custDataLst>
                <p:tags r:id="rId220"/>
              </p:custDataLst>
            </p:nvPr>
          </p:nvSpPr>
          <p:spPr>
            <a:xfrm>
              <a:off x="11149670" y="7264410"/>
              <a:ext cx="118440" cy="135223"/>
            </a:xfrm>
            <a:custGeom>
              <a:avLst/>
              <a:gdLst>
                <a:gd name="connsiteX0" fmla="*/ 16472 w 118440"/>
                <a:gd name="connsiteY0" fmla="*/ 120080 h 135223"/>
                <a:gd name="connsiteX1" fmla="*/ 6072 w 118440"/>
                <a:gd name="connsiteY1" fmla="*/ 127747 h 135223"/>
                <a:gd name="connsiteX2" fmla="*/ 341 w 118440"/>
                <a:gd name="connsiteY2" fmla="*/ 132219 h 135223"/>
                <a:gd name="connsiteX3" fmla="*/ 3312 w 118440"/>
                <a:gd name="connsiteY3" fmla="*/ 135413 h 135223"/>
                <a:gd name="connsiteX4" fmla="*/ 21567 w 118440"/>
                <a:gd name="connsiteY4" fmla="*/ 134561 h 135223"/>
                <a:gd name="connsiteX5" fmla="*/ 43854 w 118440"/>
                <a:gd name="connsiteY5" fmla="*/ 135413 h 135223"/>
                <a:gd name="connsiteX6" fmla="*/ 48099 w 118440"/>
                <a:gd name="connsiteY6" fmla="*/ 130728 h 135223"/>
                <a:gd name="connsiteX7" fmla="*/ 42580 w 118440"/>
                <a:gd name="connsiteY7" fmla="*/ 127747 h 135223"/>
                <a:gd name="connsiteX8" fmla="*/ 32179 w 118440"/>
                <a:gd name="connsiteY8" fmla="*/ 125191 h 135223"/>
                <a:gd name="connsiteX9" fmla="*/ 34514 w 118440"/>
                <a:gd name="connsiteY9" fmla="*/ 115395 h 135223"/>
                <a:gd name="connsiteX10" fmla="*/ 42368 w 118440"/>
                <a:gd name="connsiteY10" fmla="*/ 83666 h 135223"/>
                <a:gd name="connsiteX11" fmla="*/ 64231 w 118440"/>
                <a:gd name="connsiteY11" fmla="*/ 96230 h 135223"/>
                <a:gd name="connsiteX12" fmla="*/ 118781 w 118440"/>
                <a:gd name="connsiteY12" fmla="*/ 35752 h 135223"/>
                <a:gd name="connsiteX13" fmla="*/ 86942 w 118440"/>
                <a:gd name="connsiteY13" fmla="*/ 189 h 135223"/>
                <a:gd name="connsiteX14" fmla="*/ 56802 w 118440"/>
                <a:gd name="connsiteY14" fmla="*/ 15096 h 135223"/>
                <a:gd name="connsiteX15" fmla="*/ 34939 w 118440"/>
                <a:gd name="connsiteY15" fmla="*/ 189 h 135223"/>
                <a:gd name="connsiteX16" fmla="*/ 18170 w 118440"/>
                <a:gd name="connsiteY16" fmla="*/ 11475 h 135223"/>
                <a:gd name="connsiteX17" fmla="*/ 10529 w 118440"/>
                <a:gd name="connsiteY17" fmla="*/ 32771 h 135223"/>
                <a:gd name="connsiteX18" fmla="*/ 14137 w 118440"/>
                <a:gd name="connsiteY18" fmla="*/ 35539 h 135223"/>
                <a:gd name="connsiteX19" fmla="*/ 18807 w 118440"/>
                <a:gd name="connsiteY19" fmla="*/ 29150 h 135223"/>
                <a:gd name="connsiteX20" fmla="*/ 34302 w 118440"/>
                <a:gd name="connsiteY20" fmla="*/ 6152 h 135223"/>
                <a:gd name="connsiteX21" fmla="*/ 41307 w 118440"/>
                <a:gd name="connsiteY21" fmla="*/ 16586 h 135223"/>
                <a:gd name="connsiteX22" fmla="*/ 40670 w 118440"/>
                <a:gd name="connsiteY22" fmla="*/ 22975 h 135223"/>
                <a:gd name="connsiteX23" fmla="*/ 16472 w 118440"/>
                <a:gd name="connsiteY23" fmla="*/ 120080 h 135223"/>
                <a:gd name="connsiteX24" fmla="*/ 56589 w 118440"/>
                <a:gd name="connsiteY24" fmla="*/ 25743 h 135223"/>
                <a:gd name="connsiteX25" fmla="*/ 86306 w 118440"/>
                <a:gd name="connsiteY25" fmla="*/ 6152 h 135223"/>
                <a:gd name="connsiteX26" fmla="*/ 101801 w 118440"/>
                <a:gd name="connsiteY26" fmla="*/ 26808 h 135223"/>
                <a:gd name="connsiteX27" fmla="*/ 90763 w 118440"/>
                <a:gd name="connsiteY27" fmla="*/ 69611 h 135223"/>
                <a:gd name="connsiteX28" fmla="*/ 64231 w 118440"/>
                <a:gd name="connsiteY28" fmla="*/ 90267 h 135223"/>
                <a:gd name="connsiteX29" fmla="*/ 45340 w 118440"/>
                <a:gd name="connsiteY29" fmla="*/ 71741 h 135223"/>
                <a:gd name="connsiteX30" fmla="*/ 45976 w 118440"/>
                <a:gd name="connsiteY30" fmla="*/ 68546 h 135223"/>
                <a:gd name="connsiteX31" fmla="*/ 56589 w 118440"/>
                <a:gd name="connsiteY31" fmla="*/ 25743 h 13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440" h="135223">
                  <a:moveTo>
                    <a:pt x="16472" y="120080"/>
                  </a:moveTo>
                  <a:cubicBezTo>
                    <a:pt x="14986" y="126043"/>
                    <a:pt x="14562" y="127747"/>
                    <a:pt x="6072" y="127747"/>
                  </a:cubicBezTo>
                  <a:cubicBezTo>
                    <a:pt x="3312" y="127747"/>
                    <a:pt x="341" y="127747"/>
                    <a:pt x="341" y="132219"/>
                  </a:cubicBezTo>
                  <a:cubicBezTo>
                    <a:pt x="341" y="134561"/>
                    <a:pt x="2251" y="135413"/>
                    <a:pt x="3312" y="135413"/>
                  </a:cubicBezTo>
                  <a:cubicBezTo>
                    <a:pt x="8831" y="135413"/>
                    <a:pt x="15836" y="134561"/>
                    <a:pt x="21567" y="134561"/>
                  </a:cubicBezTo>
                  <a:cubicBezTo>
                    <a:pt x="28783" y="134561"/>
                    <a:pt x="36849" y="135413"/>
                    <a:pt x="43854" y="135413"/>
                  </a:cubicBezTo>
                  <a:cubicBezTo>
                    <a:pt x="45764" y="135413"/>
                    <a:pt x="48099" y="134774"/>
                    <a:pt x="48099" y="130728"/>
                  </a:cubicBezTo>
                  <a:cubicBezTo>
                    <a:pt x="48099" y="127747"/>
                    <a:pt x="45127" y="127747"/>
                    <a:pt x="42580" y="127747"/>
                  </a:cubicBezTo>
                  <a:cubicBezTo>
                    <a:pt x="37910" y="127747"/>
                    <a:pt x="32179" y="127747"/>
                    <a:pt x="32179" y="125191"/>
                  </a:cubicBezTo>
                  <a:cubicBezTo>
                    <a:pt x="32179" y="124126"/>
                    <a:pt x="33665" y="118590"/>
                    <a:pt x="34514" y="115395"/>
                  </a:cubicBezTo>
                  <a:cubicBezTo>
                    <a:pt x="37061" y="104109"/>
                    <a:pt x="40033" y="92610"/>
                    <a:pt x="42368" y="83666"/>
                  </a:cubicBezTo>
                  <a:cubicBezTo>
                    <a:pt x="44915" y="87925"/>
                    <a:pt x="51495" y="96230"/>
                    <a:pt x="64231" y="96230"/>
                  </a:cubicBezTo>
                  <a:cubicBezTo>
                    <a:pt x="90126" y="96230"/>
                    <a:pt x="118781" y="67482"/>
                    <a:pt x="118781" y="35752"/>
                  </a:cubicBezTo>
                  <a:cubicBezTo>
                    <a:pt x="118781" y="10837"/>
                    <a:pt x="101588" y="189"/>
                    <a:pt x="86942" y="189"/>
                  </a:cubicBezTo>
                  <a:cubicBezTo>
                    <a:pt x="73782" y="189"/>
                    <a:pt x="62533" y="9133"/>
                    <a:pt x="56802" y="15096"/>
                  </a:cubicBezTo>
                  <a:cubicBezTo>
                    <a:pt x="53193" y="2957"/>
                    <a:pt x="41307" y="189"/>
                    <a:pt x="34939" y="189"/>
                  </a:cubicBezTo>
                  <a:cubicBezTo>
                    <a:pt x="26661" y="189"/>
                    <a:pt x="21567" y="5726"/>
                    <a:pt x="18170" y="11475"/>
                  </a:cubicBezTo>
                  <a:cubicBezTo>
                    <a:pt x="13925" y="18716"/>
                    <a:pt x="10529" y="31493"/>
                    <a:pt x="10529" y="32771"/>
                  </a:cubicBezTo>
                  <a:cubicBezTo>
                    <a:pt x="10529" y="35539"/>
                    <a:pt x="13501" y="35539"/>
                    <a:pt x="14137" y="35539"/>
                  </a:cubicBezTo>
                  <a:cubicBezTo>
                    <a:pt x="17109" y="35539"/>
                    <a:pt x="17321" y="34900"/>
                    <a:pt x="18807" y="29150"/>
                  </a:cubicBezTo>
                  <a:cubicBezTo>
                    <a:pt x="21991" y="16799"/>
                    <a:pt x="26024" y="6152"/>
                    <a:pt x="34302" y="6152"/>
                  </a:cubicBezTo>
                  <a:cubicBezTo>
                    <a:pt x="39821" y="6152"/>
                    <a:pt x="41307" y="10837"/>
                    <a:pt x="41307" y="16586"/>
                  </a:cubicBezTo>
                  <a:cubicBezTo>
                    <a:pt x="41307" y="18929"/>
                    <a:pt x="40882" y="21697"/>
                    <a:pt x="40670" y="22975"/>
                  </a:cubicBezTo>
                  <a:lnTo>
                    <a:pt x="16472" y="120080"/>
                  </a:lnTo>
                  <a:close/>
                  <a:moveTo>
                    <a:pt x="56589" y="25743"/>
                  </a:moveTo>
                  <a:cubicBezTo>
                    <a:pt x="68900" y="9346"/>
                    <a:pt x="79513" y="6152"/>
                    <a:pt x="86306" y="6152"/>
                  </a:cubicBezTo>
                  <a:cubicBezTo>
                    <a:pt x="94584" y="6152"/>
                    <a:pt x="101801" y="12327"/>
                    <a:pt x="101801" y="26808"/>
                  </a:cubicBezTo>
                  <a:cubicBezTo>
                    <a:pt x="101801" y="35539"/>
                    <a:pt x="97131" y="57260"/>
                    <a:pt x="90763" y="69611"/>
                  </a:cubicBezTo>
                  <a:cubicBezTo>
                    <a:pt x="85457" y="80046"/>
                    <a:pt x="75056" y="90267"/>
                    <a:pt x="64231" y="90267"/>
                  </a:cubicBezTo>
                  <a:cubicBezTo>
                    <a:pt x="49160" y="90267"/>
                    <a:pt x="45340" y="73870"/>
                    <a:pt x="45340" y="71741"/>
                  </a:cubicBezTo>
                  <a:cubicBezTo>
                    <a:pt x="45340" y="70889"/>
                    <a:pt x="45764" y="69398"/>
                    <a:pt x="45976" y="68546"/>
                  </a:cubicBezTo>
                  <a:lnTo>
                    <a:pt x="56589" y="2574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5" name="Freeform: Shape 11664">
              <a:extLst>
                <a:ext uri="{FF2B5EF4-FFF2-40B4-BE49-F238E27FC236}">
                  <a16:creationId xmlns:a16="http://schemas.microsoft.com/office/drawing/2014/main" id="{D460403D-71E6-CC01-8553-EC9C3590A4B7}"/>
                </a:ext>
              </a:extLst>
            </p:cNvPr>
            <p:cNvSpPr/>
            <p:nvPr>
              <p:custDataLst>
                <p:tags r:id="rId221"/>
              </p:custDataLst>
            </p:nvPr>
          </p:nvSpPr>
          <p:spPr>
            <a:xfrm>
              <a:off x="11287316" y="7321511"/>
              <a:ext cx="143881" cy="67231"/>
            </a:xfrm>
            <a:custGeom>
              <a:avLst/>
              <a:gdLst>
                <a:gd name="connsiteX0" fmla="*/ 131642 w 143881"/>
                <a:gd name="connsiteY0" fmla="*/ 21485 h 67231"/>
                <a:gd name="connsiteX1" fmla="*/ 106020 w 143881"/>
                <a:gd name="connsiteY1" fmla="*/ 190 h 67231"/>
                <a:gd name="connsiteX2" fmla="*/ 78274 w 143881"/>
                <a:gd name="connsiteY2" fmla="*/ 14336 h 67231"/>
                <a:gd name="connsiteX3" fmla="*/ 53410 w 143881"/>
                <a:gd name="connsiteY3" fmla="*/ 190 h 67231"/>
                <a:gd name="connsiteX4" fmla="*/ 25209 w 143881"/>
                <a:gd name="connsiteY4" fmla="*/ 15097 h 67231"/>
                <a:gd name="connsiteX5" fmla="*/ 25209 w 143881"/>
                <a:gd name="connsiteY5" fmla="*/ 190 h 67231"/>
                <a:gd name="connsiteX6" fmla="*/ 345 w 143881"/>
                <a:gd name="connsiteY6" fmla="*/ 1863 h 67231"/>
                <a:gd name="connsiteX7" fmla="*/ 345 w 143881"/>
                <a:gd name="connsiteY7" fmla="*/ 8556 h 67231"/>
                <a:gd name="connsiteX8" fmla="*/ 12929 w 143881"/>
                <a:gd name="connsiteY8" fmla="*/ 17074 h 67231"/>
                <a:gd name="connsiteX9" fmla="*/ 12929 w 143881"/>
                <a:gd name="connsiteY9" fmla="*/ 54645 h 67231"/>
                <a:gd name="connsiteX10" fmla="*/ 3074 w 143881"/>
                <a:gd name="connsiteY10" fmla="*/ 60729 h 67231"/>
                <a:gd name="connsiteX11" fmla="*/ 345 w 143881"/>
                <a:gd name="connsiteY11" fmla="*/ 60729 h 67231"/>
                <a:gd name="connsiteX12" fmla="*/ 345 w 143881"/>
                <a:gd name="connsiteY12" fmla="*/ 67422 h 67231"/>
                <a:gd name="connsiteX13" fmla="*/ 19751 w 143881"/>
                <a:gd name="connsiteY13" fmla="*/ 66813 h 67231"/>
                <a:gd name="connsiteX14" fmla="*/ 39006 w 143881"/>
                <a:gd name="connsiteY14" fmla="*/ 67422 h 67231"/>
                <a:gd name="connsiteX15" fmla="*/ 39006 w 143881"/>
                <a:gd name="connsiteY15" fmla="*/ 60729 h 67231"/>
                <a:gd name="connsiteX16" fmla="*/ 36277 w 143881"/>
                <a:gd name="connsiteY16" fmla="*/ 60729 h 67231"/>
                <a:gd name="connsiteX17" fmla="*/ 26422 w 143881"/>
                <a:gd name="connsiteY17" fmla="*/ 54645 h 67231"/>
                <a:gd name="connsiteX18" fmla="*/ 26422 w 143881"/>
                <a:gd name="connsiteY18" fmla="*/ 28178 h 67231"/>
                <a:gd name="connsiteX19" fmla="*/ 51742 w 143881"/>
                <a:gd name="connsiteY19" fmla="*/ 5210 h 67231"/>
                <a:gd name="connsiteX20" fmla="*/ 65539 w 143881"/>
                <a:gd name="connsiteY20" fmla="*/ 21333 h 67231"/>
                <a:gd name="connsiteX21" fmla="*/ 65539 w 143881"/>
                <a:gd name="connsiteY21" fmla="*/ 54645 h 67231"/>
                <a:gd name="connsiteX22" fmla="*/ 55684 w 143881"/>
                <a:gd name="connsiteY22" fmla="*/ 60729 h 67231"/>
                <a:gd name="connsiteX23" fmla="*/ 52955 w 143881"/>
                <a:gd name="connsiteY23" fmla="*/ 60729 h 67231"/>
                <a:gd name="connsiteX24" fmla="*/ 52955 w 143881"/>
                <a:gd name="connsiteY24" fmla="*/ 67422 h 67231"/>
                <a:gd name="connsiteX25" fmla="*/ 72361 w 143881"/>
                <a:gd name="connsiteY25" fmla="*/ 66813 h 67231"/>
                <a:gd name="connsiteX26" fmla="*/ 91616 w 143881"/>
                <a:gd name="connsiteY26" fmla="*/ 67422 h 67231"/>
                <a:gd name="connsiteX27" fmla="*/ 91616 w 143881"/>
                <a:gd name="connsiteY27" fmla="*/ 60729 h 67231"/>
                <a:gd name="connsiteX28" fmla="*/ 88887 w 143881"/>
                <a:gd name="connsiteY28" fmla="*/ 60729 h 67231"/>
                <a:gd name="connsiteX29" fmla="*/ 79032 w 143881"/>
                <a:gd name="connsiteY29" fmla="*/ 54645 h 67231"/>
                <a:gd name="connsiteX30" fmla="*/ 79032 w 143881"/>
                <a:gd name="connsiteY30" fmla="*/ 28178 h 67231"/>
                <a:gd name="connsiteX31" fmla="*/ 104352 w 143881"/>
                <a:gd name="connsiteY31" fmla="*/ 5210 h 67231"/>
                <a:gd name="connsiteX32" fmla="*/ 118149 w 143881"/>
                <a:gd name="connsiteY32" fmla="*/ 21333 h 67231"/>
                <a:gd name="connsiteX33" fmla="*/ 118149 w 143881"/>
                <a:gd name="connsiteY33" fmla="*/ 54645 h 67231"/>
                <a:gd name="connsiteX34" fmla="*/ 108294 w 143881"/>
                <a:gd name="connsiteY34" fmla="*/ 60729 h 67231"/>
                <a:gd name="connsiteX35" fmla="*/ 105565 w 143881"/>
                <a:gd name="connsiteY35" fmla="*/ 60729 h 67231"/>
                <a:gd name="connsiteX36" fmla="*/ 105565 w 143881"/>
                <a:gd name="connsiteY36" fmla="*/ 67422 h 67231"/>
                <a:gd name="connsiteX37" fmla="*/ 124971 w 143881"/>
                <a:gd name="connsiteY37" fmla="*/ 66813 h 67231"/>
                <a:gd name="connsiteX38" fmla="*/ 144226 w 143881"/>
                <a:gd name="connsiteY38" fmla="*/ 67422 h 67231"/>
                <a:gd name="connsiteX39" fmla="*/ 144226 w 143881"/>
                <a:gd name="connsiteY39" fmla="*/ 60729 h 67231"/>
                <a:gd name="connsiteX40" fmla="*/ 141497 w 143881"/>
                <a:gd name="connsiteY40" fmla="*/ 60729 h 67231"/>
                <a:gd name="connsiteX41" fmla="*/ 131642 w 143881"/>
                <a:gd name="connsiteY41" fmla="*/ 54645 h 67231"/>
                <a:gd name="connsiteX42" fmla="*/ 131642 w 143881"/>
                <a:gd name="connsiteY42" fmla="*/ 21485 h 6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3881" h="67231">
                  <a:moveTo>
                    <a:pt x="131642" y="21485"/>
                  </a:moveTo>
                  <a:cubicBezTo>
                    <a:pt x="131642" y="2776"/>
                    <a:pt x="117391" y="190"/>
                    <a:pt x="106020" y="190"/>
                  </a:cubicBezTo>
                  <a:cubicBezTo>
                    <a:pt x="91161" y="190"/>
                    <a:pt x="82519" y="7643"/>
                    <a:pt x="78274" y="14336"/>
                  </a:cubicBezTo>
                  <a:cubicBezTo>
                    <a:pt x="74484" y="342"/>
                    <a:pt x="59019" y="190"/>
                    <a:pt x="53410" y="190"/>
                  </a:cubicBezTo>
                  <a:cubicBezTo>
                    <a:pt x="37793" y="190"/>
                    <a:pt x="29000" y="8556"/>
                    <a:pt x="25209" y="15097"/>
                  </a:cubicBezTo>
                  <a:lnTo>
                    <a:pt x="25209" y="190"/>
                  </a:lnTo>
                  <a:lnTo>
                    <a:pt x="345" y="1863"/>
                  </a:lnTo>
                  <a:lnTo>
                    <a:pt x="345" y="8556"/>
                  </a:lnTo>
                  <a:cubicBezTo>
                    <a:pt x="11564" y="8556"/>
                    <a:pt x="12929" y="9621"/>
                    <a:pt x="12929" y="17074"/>
                  </a:cubicBezTo>
                  <a:lnTo>
                    <a:pt x="12929" y="54645"/>
                  </a:lnTo>
                  <a:cubicBezTo>
                    <a:pt x="12929" y="59360"/>
                    <a:pt x="12929" y="60729"/>
                    <a:pt x="3074" y="60729"/>
                  </a:cubicBezTo>
                  <a:lnTo>
                    <a:pt x="345" y="60729"/>
                  </a:lnTo>
                  <a:lnTo>
                    <a:pt x="345" y="67422"/>
                  </a:lnTo>
                  <a:cubicBezTo>
                    <a:pt x="6864" y="66965"/>
                    <a:pt x="13232" y="66813"/>
                    <a:pt x="19751" y="66813"/>
                  </a:cubicBezTo>
                  <a:cubicBezTo>
                    <a:pt x="26119" y="66813"/>
                    <a:pt x="32638" y="66965"/>
                    <a:pt x="39006" y="67422"/>
                  </a:cubicBezTo>
                  <a:lnTo>
                    <a:pt x="39006" y="60729"/>
                  </a:lnTo>
                  <a:lnTo>
                    <a:pt x="36277" y="60729"/>
                  </a:lnTo>
                  <a:cubicBezTo>
                    <a:pt x="26422" y="60729"/>
                    <a:pt x="26422" y="59360"/>
                    <a:pt x="26422" y="54645"/>
                  </a:cubicBezTo>
                  <a:lnTo>
                    <a:pt x="26422" y="28178"/>
                  </a:lnTo>
                  <a:cubicBezTo>
                    <a:pt x="26422" y="11294"/>
                    <a:pt x="41887" y="5210"/>
                    <a:pt x="51742" y="5210"/>
                  </a:cubicBezTo>
                  <a:cubicBezTo>
                    <a:pt x="62810" y="5210"/>
                    <a:pt x="65539" y="11446"/>
                    <a:pt x="65539" y="21333"/>
                  </a:cubicBezTo>
                  <a:lnTo>
                    <a:pt x="65539" y="54645"/>
                  </a:lnTo>
                  <a:cubicBezTo>
                    <a:pt x="65539" y="59360"/>
                    <a:pt x="65539" y="60729"/>
                    <a:pt x="55684" y="60729"/>
                  </a:cubicBezTo>
                  <a:lnTo>
                    <a:pt x="52955" y="60729"/>
                  </a:lnTo>
                  <a:lnTo>
                    <a:pt x="52955" y="67422"/>
                  </a:lnTo>
                  <a:cubicBezTo>
                    <a:pt x="59474" y="66965"/>
                    <a:pt x="65842" y="66813"/>
                    <a:pt x="72361" y="66813"/>
                  </a:cubicBezTo>
                  <a:cubicBezTo>
                    <a:pt x="78729" y="66813"/>
                    <a:pt x="85248" y="66965"/>
                    <a:pt x="91616" y="67422"/>
                  </a:cubicBezTo>
                  <a:lnTo>
                    <a:pt x="91616" y="60729"/>
                  </a:lnTo>
                  <a:lnTo>
                    <a:pt x="88887" y="60729"/>
                  </a:lnTo>
                  <a:cubicBezTo>
                    <a:pt x="79032" y="60729"/>
                    <a:pt x="79032" y="59360"/>
                    <a:pt x="79032" y="54645"/>
                  </a:cubicBezTo>
                  <a:lnTo>
                    <a:pt x="79032" y="28178"/>
                  </a:lnTo>
                  <a:cubicBezTo>
                    <a:pt x="79032" y="11294"/>
                    <a:pt x="94497" y="5210"/>
                    <a:pt x="104352" y="5210"/>
                  </a:cubicBezTo>
                  <a:cubicBezTo>
                    <a:pt x="115420" y="5210"/>
                    <a:pt x="118149" y="11446"/>
                    <a:pt x="118149" y="21333"/>
                  </a:cubicBezTo>
                  <a:lnTo>
                    <a:pt x="118149" y="54645"/>
                  </a:lnTo>
                  <a:cubicBezTo>
                    <a:pt x="118149" y="59360"/>
                    <a:pt x="118149" y="60729"/>
                    <a:pt x="108294" y="60729"/>
                  </a:cubicBezTo>
                  <a:lnTo>
                    <a:pt x="105565" y="60729"/>
                  </a:lnTo>
                  <a:lnTo>
                    <a:pt x="105565" y="67422"/>
                  </a:lnTo>
                  <a:cubicBezTo>
                    <a:pt x="112084" y="66965"/>
                    <a:pt x="118452" y="66813"/>
                    <a:pt x="124971" y="66813"/>
                  </a:cubicBezTo>
                  <a:cubicBezTo>
                    <a:pt x="131339" y="66813"/>
                    <a:pt x="137858" y="66965"/>
                    <a:pt x="144226" y="67422"/>
                  </a:cubicBezTo>
                  <a:lnTo>
                    <a:pt x="144226" y="60729"/>
                  </a:lnTo>
                  <a:lnTo>
                    <a:pt x="141497" y="60729"/>
                  </a:lnTo>
                  <a:cubicBezTo>
                    <a:pt x="131642" y="60729"/>
                    <a:pt x="131642" y="59360"/>
                    <a:pt x="131642" y="54645"/>
                  </a:cubicBezTo>
                  <a:lnTo>
                    <a:pt x="131642" y="2148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6" name="Freeform: Shape 11665">
              <a:extLst>
                <a:ext uri="{FF2B5EF4-FFF2-40B4-BE49-F238E27FC236}">
                  <a16:creationId xmlns:a16="http://schemas.microsoft.com/office/drawing/2014/main" id="{79A61DE9-A7BD-E878-FBAA-BBC39E451F02}"/>
                </a:ext>
              </a:extLst>
            </p:cNvPr>
            <p:cNvSpPr/>
            <p:nvPr>
              <p:custDataLst>
                <p:tags r:id="rId222"/>
              </p:custDataLst>
            </p:nvPr>
          </p:nvSpPr>
          <p:spPr>
            <a:xfrm>
              <a:off x="11453673" y="7320598"/>
              <a:ext cx="85358" cy="69817"/>
            </a:xfrm>
            <a:custGeom>
              <a:avLst/>
              <a:gdLst>
                <a:gd name="connsiteX0" fmla="*/ 67212 w 85358"/>
                <a:gd name="connsiteY0" fmla="*/ 23158 h 69817"/>
                <a:gd name="connsiteX1" fmla="*/ 33099 w 85358"/>
                <a:gd name="connsiteY1" fmla="*/ 190 h 69817"/>
                <a:gd name="connsiteX2" fmla="*/ 6263 w 85358"/>
                <a:gd name="connsiteY2" fmla="*/ 13575 h 69817"/>
                <a:gd name="connsiteX3" fmla="*/ 14299 w 85358"/>
                <a:gd name="connsiteY3" fmla="*/ 21789 h 69817"/>
                <a:gd name="connsiteX4" fmla="*/ 22334 w 85358"/>
                <a:gd name="connsiteY4" fmla="*/ 13728 h 69817"/>
                <a:gd name="connsiteX5" fmla="*/ 18847 w 85358"/>
                <a:gd name="connsiteY5" fmla="*/ 6883 h 69817"/>
                <a:gd name="connsiteX6" fmla="*/ 32796 w 85358"/>
                <a:gd name="connsiteY6" fmla="*/ 5210 h 69817"/>
                <a:gd name="connsiteX7" fmla="*/ 53718 w 85358"/>
                <a:gd name="connsiteY7" fmla="*/ 23310 h 69817"/>
                <a:gd name="connsiteX8" fmla="*/ 53718 w 85358"/>
                <a:gd name="connsiteY8" fmla="*/ 27265 h 69817"/>
                <a:gd name="connsiteX9" fmla="*/ 19150 w 85358"/>
                <a:gd name="connsiteY9" fmla="*/ 32589 h 69817"/>
                <a:gd name="connsiteX10" fmla="*/ 350 w 85358"/>
                <a:gd name="connsiteY10" fmla="*/ 52363 h 69817"/>
                <a:gd name="connsiteX11" fmla="*/ 30066 w 85358"/>
                <a:gd name="connsiteY11" fmla="*/ 70007 h 69817"/>
                <a:gd name="connsiteX12" fmla="*/ 55538 w 85358"/>
                <a:gd name="connsiteY12" fmla="*/ 57535 h 69817"/>
                <a:gd name="connsiteX13" fmla="*/ 67363 w 85358"/>
                <a:gd name="connsiteY13" fmla="*/ 69247 h 69817"/>
                <a:gd name="connsiteX14" fmla="*/ 85709 w 85358"/>
                <a:gd name="connsiteY14" fmla="*/ 54645 h 69817"/>
                <a:gd name="connsiteX15" fmla="*/ 85709 w 85358"/>
                <a:gd name="connsiteY15" fmla="*/ 46279 h 69817"/>
                <a:gd name="connsiteX16" fmla="*/ 79341 w 85358"/>
                <a:gd name="connsiteY16" fmla="*/ 46279 h 69817"/>
                <a:gd name="connsiteX17" fmla="*/ 79341 w 85358"/>
                <a:gd name="connsiteY17" fmla="*/ 54340 h 69817"/>
                <a:gd name="connsiteX18" fmla="*/ 73276 w 85358"/>
                <a:gd name="connsiteY18" fmla="*/ 62554 h 69817"/>
                <a:gd name="connsiteX19" fmla="*/ 67212 w 85358"/>
                <a:gd name="connsiteY19" fmla="*/ 54340 h 69817"/>
                <a:gd name="connsiteX20" fmla="*/ 67212 w 85358"/>
                <a:gd name="connsiteY20" fmla="*/ 23158 h 69817"/>
                <a:gd name="connsiteX21" fmla="*/ 53718 w 85358"/>
                <a:gd name="connsiteY21" fmla="*/ 46735 h 69817"/>
                <a:gd name="connsiteX22" fmla="*/ 31734 w 85358"/>
                <a:gd name="connsiteY22" fmla="*/ 64988 h 69817"/>
                <a:gd name="connsiteX23" fmla="*/ 14299 w 85358"/>
                <a:gd name="connsiteY23" fmla="*/ 52363 h 69817"/>
                <a:gd name="connsiteX24" fmla="*/ 53718 w 85358"/>
                <a:gd name="connsiteY24" fmla="*/ 31828 h 69817"/>
                <a:gd name="connsiteX25" fmla="*/ 53718 w 85358"/>
                <a:gd name="connsiteY25" fmla="*/ 46735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358" h="69817">
                  <a:moveTo>
                    <a:pt x="67212" y="23158"/>
                  </a:moveTo>
                  <a:cubicBezTo>
                    <a:pt x="67212" y="8556"/>
                    <a:pt x="51899" y="190"/>
                    <a:pt x="33099" y="190"/>
                  </a:cubicBezTo>
                  <a:cubicBezTo>
                    <a:pt x="23850" y="190"/>
                    <a:pt x="6263" y="646"/>
                    <a:pt x="6263" y="13575"/>
                  </a:cubicBezTo>
                  <a:cubicBezTo>
                    <a:pt x="6263" y="19203"/>
                    <a:pt x="10508" y="21789"/>
                    <a:pt x="14299" y="21789"/>
                  </a:cubicBezTo>
                  <a:cubicBezTo>
                    <a:pt x="18392" y="21789"/>
                    <a:pt x="22334" y="18899"/>
                    <a:pt x="22334" y="13728"/>
                  </a:cubicBezTo>
                  <a:cubicBezTo>
                    <a:pt x="22334" y="10077"/>
                    <a:pt x="20212" y="7795"/>
                    <a:pt x="18847" y="6883"/>
                  </a:cubicBezTo>
                  <a:cubicBezTo>
                    <a:pt x="23850" y="5210"/>
                    <a:pt x="31128" y="5210"/>
                    <a:pt x="32796" y="5210"/>
                  </a:cubicBezTo>
                  <a:cubicBezTo>
                    <a:pt x="45683" y="5210"/>
                    <a:pt x="53718" y="12359"/>
                    <a:pt x="53718" y="23310"/>
                  </a:cubicBezTo>
                  <a:lnTo>
                    <a:pt x="53718" y="27265"/>
                  </a:lnTo>
                  <a:cubicBezTo>
                    <a:pt x="39012" y="28026"/>
                    <a:pt x="30825" y="28482"/>
                    <a:pt x="19150" y="32589"/>
                  </a:cubicBezTo>
                  <a:cubicBezTo>
                    <a:pt x="9144" y="36087"/>
                    <a:pt x="350" y="42476"/>
                    <a:pt x="350" y="52363"/>
                  </a:cubicBezTo>
                  <a:cubicBezTo>
                    <a:pt x="350" y="66661"/>
                    <a:pt x="17937" y="70007"/>
                    <a:pt x="30066" y="70007"/>
                  </a:cubicBezTo>
                  <a:cubicBezTo>
                    <a:pt x="41741" y="70007"/>
                    <a:pt x="50838" y="65292"/>
                    <a:pt x="55538" y="57535"/>
                  </a:cubicBezTo>
                  <a:cubicBezTo>
                    <a:pt x="56144" y="62858"/>
                    <a:pt x="59631" y="69247"/>
                    <a:pt x="67363" y="69247"/>
                  </a:cubicBezTo>
                  <a:cubicBezTo>
                    <a:pt x="68425" y="69247"/>
                    <a:pt x="85709" y="69247"/>
                    <a:pt x="85709" y="54645"/>
                  </a:cubicBezTo>
                  <a:lnTo>
                    <a:pt x="85709" y="46279"/>
                  </a:lnTo>
                  <a:lnTo>
                    <a:pt x="79341" y="46279"/>
                  </a:lnTo>
                  <a:lnTo>
                    <a:pt x="79341" y="54340"/>
                  </a:lnTo>
                  <a:cubicBezTo>
                    <a:pt x="79341" y="55861"/>
                    <a:pt x="79341" y="62554"/>
                    <a:pt x="73276" y="62554"/>
                  </a:cubicBezTo>
                  <a:cubicBezTo>
                    <a:pt x="67212" y="62554"/>
                    <a:pt x="67212" y="55861"/>
                    <a:pt x="67212" y="54340"/>
                  </a:cubicBezTo>
                  <a:lnTo>
                    <a:pt x="67212" y="23158"/>
                  </a:lnTo>
                  <a:close/>
                  <a:moveTo>
                    <a:pt x="53718" y="46735"/>
                  </a:moveTo>
                  <a:cubicBezTo>
                    <a:pt x="53718" y="63467"/>
                    <a:pt x="35525" y="64988"/>
                    <a:pt x="31734" y="64988"/>
                  </a:cubicBezTo>
                  <a:cubicBezTo>
                    <a:pt x="22789" y="64988"/>
                    <a:pt x="14299" y="60273"/>
                    <a:pt x="14299" y="52363"/>
                  </a:cubicBezTo>
                  <a:cubicBezTo>
                    <a:pt x="14299" y="47343"/>
                    <a:pt x="17482" y="33349"/>
                    <a:pt x="53718" y="31828"/>
                  </a:cubicBezTo>
                  <a:lnTo>
                    <a:pt x="53718" y="46735"/>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7" name="Freeform: Shape 11666">
              <a:extLst>
                <a:ext uri="{FF2B5EF4-FFF2-40B4-BE49-F238E27FC236}">
                  <a16:creationId xmlns:a16="http://schemas.microsoft.com/office/drawing/2014/main" id="{F3AB975B-0576-BCC5-D3BB-E178389A5A3D}"/>
                </a:ext>
              </a:extLst>
            </p:cNvPr>
            <p:cNvSpPr/>
            <p:nvPr>
              <p:custDataLst>
                <p:tags r:id="rId223"/>
              </p:custDataLst>
            </p:nvPr>
          </p:nvSpPr>
          <p:spPr>
            <a:xfrm>
              <a:off x="11552308" y="7323184"/>
              <a:ext cx="92636" cy="65558"/>
            </a:xfrm>
            <a:custGeom>
              <a:avLst/>
              <a:gdLst>
                <a:gd name="connsiteX0" fmla="*/ 89654 w 92636"/>
                <a:gd name="connsiteY0" fmla="*/ 190 h 65558"/>
                <a:gd name="connsiteX1" fmla="*/ 75099 w 92636"/>
                <a:gd name="connsiteY1" fmla="*/ 798 h 65558"/>
                <a:gd name="connsiteX2" fmla="*/ 58270 w 92636"/>
                <a:gd name="connsiteY2" fmla="*/ 190 h 65558"/>
                <a:gd name="connsiteX3" fmla="*/ 58270 w 92636"/>
                <a:gd name="connsiteY3" fmla="*/ 6883 h 65558"/>
                <a:gd name="connsiteX4" fmla="*/ 61151 w 92636"/>
                <a:gd name="connsiteY4" fmla="*/ 9773 h 65558"/>
                <a:gd name="connsiteX5" fmla="*/ 55389 w 92636"/>
                <a:gd name="connsiteY5" fmla="*/ 18291 h 65558"/>
                <a:gd name="connsiteX6" fmla="*/ 47809 w 92636"/>
                <a:gd name="connsiteY6" fmla="*/ 25592 h 65558"/>
                <a:gd name="connsiteX7" fmla="*/ 32950 w 92636"/>
                <a:gd name="connsiteY7" fmla="*/ 9621 h 65558"/>
                <a:gd name="connsiteX8" fmla="*/ 36892 w 92636"/>
                <a:gd name="connsiteY8" fmla="*/ 6883 h 65558"/>
                <a:gd name="connsiteX9" fmla="*/ 36892 w 92636"/>
                <a:gd name="connsiteY9" fmla="*/ 190 h 65558"/>
                <a:gd name="connsiteX10" fmla="*/ 18092 w 92636"/>
                <a:gd name="connsiteY10" fmla="*/ 798 h 65558"/>
                <a:gd name="connsiteX11" fmla="*/ 1263 w 92636"/>
                <a:gd name="connsiteY11" fmla="*/ 190 h 65558"/>
                <a:gd name="connsiteX12" fmla="*/ 1263 w 92636"/>
                <a:gd name="connsiteY12" fmla="*/ 6883 h 65558"/>
                <a:gd name="connsiteX13" fmla="*/ 4144 w 92636"/>
                <a:gd name="connsiteY13" fmla="*/ 6883 h 65558"/>
                <a:gd name="connsiteX14" fmla="*/ 22034 w 92636"/>
                <a:gd name="connsiteY14" fmla="*/ 15401 h 65558"/>
                <a:gd name="connsiteX15" fmla="*/ 39925 w 92636"/>
                <a:gd name="connsiteY15" fmla="*/ 33502 h 65558"/>
                <a:gd name="connsiteX16" fmla="*/ 23399 w 92636"/>
                <a:gd name="connsiteY16" fmla="*/ 49777 h 65558"/>
                <a:gd name="connsiteX17" fmla="*/ 354 w 92636"/>
                <a:gd name="connsiteY17" fmla="*/ 59056 h 65558"/>
                <a:gd name="connsiteX18" fmla="*/ 354 w 92636"/>
                <a:gd name="connsiteY18" fmla="*/ 65748 h 65558"/>
                <a:gd name="connsiteX19" fmla="*/ 14908 w 92636"/>
                <a:gd name="connsiteY19" fmla="*/ 65140 h 65558"/>
                <a:gd name="connsiteX20" fmla="*/ 31738 w 92636"/>
                <a:gd name="connsiteY20" fmla="*/ 65748 h 65558"/>
                <a:gd name="connsiteX21" fmla="*/ 31738 w 92636"/>
                <a:gd name="connsiteY21" fmla="*/ 59056 h 65558"/>
                <a:gd name="connsiteX22" fmla="*/ 29009 w 92636"/>
                <a:gd name="connsiteY22" fmla="*/ 56166 h 65558"/>
                <a:gd name="connsiteX23" fmla="*/ 31738 w 92636"/>
                <a:gd name="connsiteY23" fmla="*/ 50690 h 65558"/>
                <a:gd name="connsiteX24" fmla="*/ 44322 w 92636"/>
                <a:gd name="connsiteY24" fmla="*/ 38217 h 65558"/>
                <a:gd name="connsiteX25" fmla="*/ 59938 w 92636"/>
                <a:gd name="connsiteY25" fmla="*/ 54036 h 65558"/>
                <a:gd name="connsiteX26" fmla="*/ 61302 w 92636"/>
                <a:gd name="connsiteY26" fmla="*/ 56318 h 65558"/>
                <a:gd name="connsiteX27" fmla="*/ 57360 w 92636"/>
                <a:gd name="connsiteY27" fmla="*/ 59056 h 65558"/>
                <a:gd name="connsiteX28" fmla="*/ 57360 w 92636"/>
                <a:gd name="connsiteY28" fmla="*/ 65748 h 65558"/>
                <a:gd name="connsiteX29" fmla="*/ 76160 w 92636"/>
                <a:gd name="connsiteY29" fmla="*/ 65140 h 65558"/>
                <a:gd name="connsiteX30" fmla="*/ 92990 w 92636"/>
                <a:gd name="connsiteY30" fmla="*/ 65748 h 65558"/>
                <a:gd name="connsiteX31" fmla="*/ 92990 w 92636"/>
                <a:gd name="connsiteY31" fmla="*/ 59056 h 65558"/>
                <a:gd name="connsiteX32" fmla="*/ 90109 w 92636"/>
                <a:gd name="connsiteY32" fmla="*/ 59056 h 65558"/>
                <a:gd name="connsiteX33" fmla="*/ 78283 w 92636"/>
                <a:gd name="connsiteY33" fmla="*/ 56622 h 65558"/>
                <a:gd name="connsiteX34" fmla="*/ 52357 w 92636"/>
                <a:gd name="connsiteY34" fmla="*/ 30307 h 65558"/>
                <a:gd name="connsiteX35" fmla="*/ 89654 w 92636"/>
                <a:gd name="connsiteY35" fmla="*/ 6883 h 65558"/>
                <a:gd name="connsiteX36" fmla="*/ 89654 w 92636"/>
                <a:gd name="connsiteY36" fmla="*/ 190 h 6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636" h="65558">
                  <a:moveTo>
                    <a:pt x="89654" y="190"/>
                  </a:moveTo>
                  <a:cubicBezTo>
                    <a:pt x="85257" y="494"/>
                    <a:pt x="81012" y="798"/>
                    <a:pt x="75099" y="798"/>
                  </a:cubicBezTo>
                  <a:cubicBezTo>
                    <a:pt x="69793" y="798"/>
                    <a:pt x="63577" y="646"/>
                    <a:pt x="58270" y="190"/>
                  </a:cubicBezTo>
                  <a:lnTo>
                    <a:pt x="58270" y="6883"/>
                  </a:lnTo>
                  <a:cubicBezTo>
                    <a:pt x="60999" y="7187"/>
                    <a:pt x="61151" y="9469"/>
                    <a:pt x="61151" y="9773"/>
                  </a:cubicBezTo>
                  <a:cubicBezTo>
                    <a:pt x="61151" y="12511"/>
                    <a:pt x="59635" y="14032"/>
                    <a:pt x="55389" y="18291"/>
                  </a:cubicBezTo>
                  <a:lnTo>
                    <a:pt x="47809" y="25592"/>
                  </a:lnTo>
                  <a:cubicBezTo>
                    <a:pt x="40834" y="18899"/>
                    <a:pt x="32950" y="11142"/>
                    <a:pt x="32950" y="9621"/>
                  </a:cubicBezTo>
                  <a:cubicBezTo>
                    <a:pt x="32950" y="7035"/>
                    <a:pt x="36286" y="6883"/>
                    <a:pt x="36892" y="6883"/>
                  </a:cubicBezTo>
                  <a:lnTo>
                    <a:pt x="36892" y="190"/>
                  </a:lnTo>
                  <a:cubicBezTo>
                    <a:pt x="30676" y="646"/>
                    <a:pt x="18850" y="798"/>
                    <a:pt x="18092" y="798"/>
                  </a:cubicBezTo>
                  <a:cubicBezTo>
                    <a:pt x="12028" y="798"/>
                    <a:pt x="7631" y="798"/>
                    <a:pt x="1263" y="190"/>
                  </a:cubicBezTo>
                  <a:lnTo>
                    <a:pt x="1263" y="6883"/>
                  </a:lnTo>
                  <a:lnTo>
                    <a:pt x="4144" y="6883"/>
                  </a:lnTo>
                  <a:cubicBezTo>
                    <a:pt x="13696" y="6883"/>
                    <a:pt x="13847" y="7187"/>
                    <a:pt x="22034" y="15401"/>
                  </a:cubicBezTo>
                  <a:lnTo>
                    <a:pt x="39925" y="33502"/>
                  </a:lnTo>
                  <a:cubicBezTo>
                    <a:pt x="38863" y="34414"/>
                    <a:pt x="25673" y="47800"/>
                    <a:pt x="23399" y="49777"/>
                  </a:cubicBezTo>
                  <a:cubicBezTo>
                    <a:pt x="19154" y="53732"/>
                    <a:pt x="13544" y="58904"/>
                    <a:pt x="354" y="59056"/>
                  </a:cubicBezTo>
                  <a:lnTo>
                    <a:pt x="354" y="65748"/>
                  </a:lnTo>
                  <a:cubicBezTo>
                    <a:pt x="4750" y="65444"/>
                    <a:pt x="8996" y="65140"/>
                    <a:pt x="14908" y="65140"/>
                  </a:cubicBezTo>
                  <a:cubicBezTo>
                    <a:pt x="20215" y="65140"/>
                    <a:pt x="26431" y="65292"/>
                    <a:pt x="31738" y="65748"/>
                  </a:cubicBezTo>
                  <a:lnTo>
                    <a:pt x="31738" y="59056"/>
                  </a:lnTo>
                  <a:cubicBezTo>
                    <a:pt x="29463" y="58751"/>
                    <a:pt x="29009" y="57078"/>
                    <a:pt x="29009" y="56166"/>
                  </a:cubicBezTo>
                  <a:cubicBezTo>
                    <a:pt x="29009" y="53580"/>
                    <a:pt x="31131" y="51298"/>
                    <a:pt x="31738" y="50690"/>
                  </a:cubicBezTo>
                  <a:cubicBezTo>
                    <a:pt x="33254" y="49017"/>
                    <a:pt x="43412" y="39130"/>
                    <a:pt x="44322" y="38217"/>
                  </a:cubicBezTo>
                  <a:cubicBezTo>
                    <a:pt x="49628" y="43389"/>
                    <a:pt x="56147" y="49777"/>
                    <a:pt x="59938" y="54036"/>
                  </a:cubicBezTo>
                  <a:cubicBezTo>
                    <a:pt x="61151" y="55557"/>
                    <a:pt x="61302" y="55557"/>
                    <a:pt x="61302" y="56318"/>
                  </a:cubicBezTo>
                  <a:cubicBezTo>
                    <a:pt x="61302" y="58904"/>
                    <a:pt x="57967" y="59056"/>
                    <a:pt x="57360" y="59056"/>
                  </a:cubicBezTo>
                  <a:lnTo>
                    <a:pt x="57360" y="65748"/>
                  </a:lnTo>
                  <a:cubicBezTo>
                    <a:pt x="63577" y="65292"/>
                    <a:pt x="75402" y="65140"/>
                    <a:pt x="76160" y="65140"/>
                  </a:cubicBezTo>
                  <a:cubicBezTo>
                    <a:pt x="82225" y="65140"/>
                    <a:pt x="86622" y="65140"/>
                    <a:pt x="92990" y="65748"/>
                  </a:cubicBezTo>
                  <a:lnTo>
                    <a:pt x="92990" y="59056"/>
                  </a:lnTo>
                  <a:lnTo>
                    <a:pt x="90109" y="59056"/>
                  </a:lnTo>
                  <a:cubicBezTo>
                    <a:pt x="81770" y="59056"/>
                    <a:pt x="80102" y="57839"/>
                    <a:pt x="78283" y="56622"/>
                  </a:cubicBezTo>
                  <a:cubicBezTo>
                    <a:pt x="76767" y="55557"/>
                    <a:pt x="59180" y="37304"/>
                    <a:pt x="52357" y="30307"/>
                  </a:cubicBezTo>
                  <a:cubicBezTo>
                    <a:pt x="71006" y="10990"/>
                    <a:pt x="74948" y="7035"/>
                    <a:pt x="89654" y="6883"/>
                  </a:cubicBezTo>
                  <a:lnTo>
                    <a:pt x="89654" y="19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8" name="Freeform: Shape 11667">
              <a:extLst>
                <a:ext uri="{FF2B5EF4-FFF2-40B4-BE49-F238E27FC236}">
                  <a16:creationId xmlns:a16="http://schemas.microsoft.com/office/drawing/2014/main" id="{32ADD600-3E11-52D3-4BFF-EBC5A651C818}"/>
                </a:ext>
              </a:extLst>
            </p:cNvPr>
            <p:cNvSpPr/>
            <p:nvPr>
              <p:custDataLst>
                <p:tags r:id="rId224"/>
              </p:custDataLst>
            </p:nvPr>
          </p:nvSpPr>
          <p:spPr>
            <a:xfrm>
              <a:off x="11014903" y="7880454"/>
              <a:ext cx="118440" cy="135223"/>
            </a:xfrm>
            <a:custGeom>
              <a:avLst/>
              <a:gdLst>
                <a:gd name="connsiteX0" fmla="*/ 16468 w 118440"/>
                <a:gd name="connsiteY0" fmla="*/ 120101 h 135223"/>
                <a:gd name="connsiteX1" fmla="*/ 6067 w 118440"/>
                <a:gd name="connsiteY1" fmla="*/ 127767 h 135223"/>
                <a:gd name="connsiteX2" fmla="*/ 336 w 118440"/>
                <a:gd name="connsiteY2" fmla="*/ 132239 h 135223"/>
                <a:gd name="connsiteX3" fmla="*/ 3308 w 118440"/>
                <a:gd name="connsiteY3" fmla="*/ 135433 h 135223"/>
                <a:gd name="connsiteX4" fmla="*/ 21562 w 118440"/>
                <a:gd name="connsiteY4" fmla="*/ 134581 h 135223"/>
                <a:gd name="connsiteX5" fmla="*/ 43849 w 118440"/>
                <a:gd name="connsiteY5" fmla="*/ 135433 h 135223"/>
                <a:gd name="connsiteX6" fmla="*/ 48095 w 118440"/>
                <a:gd name="connsiteY6" fmla="*/ 130748 h 135223"/>
                <a:gd name="connsiteX7" fmla="*/ 42576 w 118440"/>
                <a:gd name="connsiteY7" fmla="*/ 127767 h 135223"/>
                <a:gd name="connsiteX8" fmla="*/ 32175 w 118440"/>
                <a:gd name="connsiteY8" fmla="*/ 125211 h 135223"/>
                <a:gd name="connsiteX9" fmla="*/ 34510 w 118440"/>
                <a:gd name="connsiteY9" fmla="*/ 115416 h 135223"/>
                <a:gd name="connsiteX10" fmla="*/ 42364 w 118440"/>
                <a:gd name="connsiteY10" fmla="*/ 83686 h 135223"/>
                <a:gd name="connsiteX11" fmla="*/ 64226 w 118440"/>
                <a:gd name="connsiteY11" fmla="*/ 96250 h 135223"/>
                <a:gd name="connsiteX12" fmla="*/ 118777 w 118440"/>
                <a:gd name="connsiteY12" fmla="*/ 35772 h 135223"/>
                <a:gd name="connsiteX13" fmla="*/ 86938 w 118440"/>
                <a:gd name="connsiteY13" fmla="*/ 209 h 135223"/>
                <a:gd name="connsiteX14" fmla="*/ 56797 w 118440"/>
                <a:gd name="connsiteY14" fmla="*/ 15116 h 135223"/>
                <a:gd name="connsiteX15" fmla="*/ 34934 w 118440"/>
                <a:gd name="connsiteY15" fmla="*/ 209 h 135223"/>
                <a:gd name="connsiteX16" fmla="*/ 18166 w 118440"/>
                <a:gd name="connsiteY16" fmla="*/ 11496 h 135223"/>
                <a:gd name="connsiteX17" fmla="*/ 10525 w 118440"/>
                <a:gd name="connsiteY17" fmla="*/ 32791 h 135223"/>
                <a:gd name="connsiteX18" fmla="*/ 14133 w 118440"/>
                <a:gd name="connsiteY18" fmla="*/ 35559 h 135223"/>
                <a:gd name="connsiteX19" fmla="*/ 18803 w 118440"/>
                <a:gd name="connsiteY19" fmla="*/ 29170 h 135223"/>
                <a:gd name="connsiteX20" fmla="*/ 34298 w 118440"/>
                <a:gd name="connsiteY20" fmla="*/ 6172 h 135223"/>
                <a:gd name="connsiteX21" fmla="*/ 41302 w 118440"/>
                <a:gd name="connsiteY21" fmla="*/ 16606 h 135223"/>
                <a:gd name="connsiteX22" fmla="*/ 40665 w 118440"/>
                <a:gd name="connsiteY22" fmla="*/ 22995 h 135223"/>
                <a:gd name="connsiteX23" fmla="*/ 16468 w 118440"/>
                <a:gd name="connsiteY23" fmla="*/ 120101 h 135223"/>
                <a:gd name="connsiteX24" fmla="*/ 56585 w 118440"/>
                <a:gd name="connsiteY24" fmla="*/ 25763 h 135223"/>
                <a:gd name="connsiteX25" fmla="*/ 86301 w 118440"/>
                <a:gd name="connsiteY25" fmla="*/ 6172 h 135223"/>
                <a:gd name="connsiteX26" fmla="*/ 101796 w 118440"/>
                <a:gd name="connsiteY26" fmla="*/ 26828 h 135223"/>
                <a:gd name="connsiteX27" fmla="*/ 90759 w 118440"/>
                <a:gd name="connsiteY27" fmla="*/ 69631 h 135223"/>
                <a:gd name="connsiteX28" fmla="*/ 64226 w 118440"/>
                <a:gd name="connsiteY28" fmla="*/ 90287 h 135223"/>
                <a:gd name="connsiteX29" fmla="*/ 45335 w 118440"/>
                <a:gd name="connsiteY29" fmla="*/ 71761 h 135223"/>
                <a:gd name="connsiteX30" fmla="*/ 45972 w 118440"/>
                <a:gd name="connsiteY30" fmla="*/ 68566 h 135223"/>
                <a:gd name="connsiteX31" fmla="*/ 56585 w 118440"/>
                <a:gd name="connsiteY31" fmla="*/ 25763 h 13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440" h="135223">
                  <a:moveTo>
                    <a:pt x="16468" y="120101"/>
                  </a:moveTo>
                  <a:cubicBezTo>
                    <a:pt x="14982" y="126063"/>
                    <a:pt x="14558" y="127767"/>
                    <a:pt x="6067" y="127767"/>
                  </a:cubicBezTo>
                  <a:cubicBezTo>
                    <a:pt x="3308" y="127767"/>
                    <a:pt x="336" y="127767"/>
                    <a:pt x="336" y="132239"/>
                  </a:cubicBezTo>
                  <a:cubicBezTo>
                    <a:pt x="336" y="134581"/>
                    <a:pt x="2246" y="135433"/>
                    <a:pt x="3308" y="135433"/>
                  </a:cubicBezTo>
                  <a:cubicBezTo>
                    <a:pt x="8827" y="135433"/>
                    <a:pt x="15831" y="134581"/>
                    <a:pt x="21562" y="134581"/>
                  </a:cubicBezTo>
                  <a:cubicBezTo>
                    <a:pt x="28779" y="134581"/>
                    <a:pt x="36845" y="135433"/>
                    <a:pt x="43849" y="135433"/>
                  </a:cubicBezTo>
                  <a:cubicBezTo>
                    <a:pt x="45760" y="135433"/>
                    <a:pt x="48095" y="134794"/>
                    <a:pt x="48095" y="130748"/>
                  </a:cubicBezTo>
                  <a:cubicBezTo>
                    <a:pt x="48095" y="127767"/>
                    <a:pt x="45123" y="127767"/>
                    <a:pt x="42576" y="127767"/>
                  </a:cubicBezTo>
                  <a:cubicBezTo>
                    <a:pt x="37906" y="127767"/>
                    <a:pt x="32175" y="127767"/>
                    <a:pt x="32175" y="125211"/>
                  </a:cubicBezTo>
                  <a:cubicBezTo>
                    <a:pt x="32175" y="124147"/>
                    <a:pt x="33661" y="118610"/>
                    <a:pt x="34510" y="115416"/>
                  </a:cubicBezTo>
                  <a:cubicBezTo>
                    <a:pt x="37057" y="104129"/>
                    <a:pt x="40029" y="92630"/>
                    <a:pt x="42364" y="83686"/>
                  </a:cubicBezTo>
                  <a:cubicBezTo>
                    <a:pt x="44911" y="87945"/>
                    <a:pt x="51491" y="96250"/>
                    <a:pt x="64226" y="96250"/>
                  </a:cubicBezTo>
                  <a:cubicBezTo>
                    <a:pt x="90122" y="96250"/>
                    <a:pt x="118777" y="67502"/>
                    <a:pt x="118777" y="35772"/>
                  </a:cubicBezTo>
                  <a:cubicBezTo>
                    <a:pt x="118777" y="10857"/>
                    <a:pt x="101584" y="209"/>
                    <a:pt x="86938" y="209"/>
                  </a:cubicBezTo>
                  <a:cubicBezTo>
                    <a:pt x="73778" y="209"/>
                    <a:pt x="62528" y="9153"/>
                    <a:pt x="56797" y="15116"/>
                  </a:cubicBezTo>
                  <a:cubicBezTo>
                    <a:pt x="53189" y="2978"/>
                    <a:pt x="41302" y="209"/>
                    <a:pt x="34934" y="209"/>
                  </a:cubicBezTo>
                  <a:cubicBezTo>
                    <a:pt x="26656" y="209"/>
                    <a:pt x="21562" y="5746"/>
                    <a:pt x="18166" y="11496"/>
                  </a:cubicBezTo>
                  <a:cubicBezTo>
                    <a:pt x="13921" y="18736"/>
                    <a:pt x="10525" y="31513"/>
                    <a:pt x="10525" y="32791"/>
                  </a:cubicBezTo>
                  <a:cubicBezTo>
                    <a:pt x="10525" y="35559"/>
                    <a:pt x="13496" y="35559"/>
                    <a:pt x="14133" y="35559"/>
                  </a:cubicBezTo>
                  <a:cubicBezTo>
                    <a:pt x="17105" y="35559"/>
                    <a:pt x="17317" y="34920"/>
                    <a:pt x="18803" y="29170"/>
                  </a:cubicBezTo>
                  <a:cubicBezTo>
                    <a:pt x="21987" y="16819"/>
                    <a:pt x="26020" y="6172"/>
                    <a:pt x="34298" y="6172"/>
                  </a:cubicBezTo>
                  <a:cubicBezTo>
                    <a:pt x="39816" y="6172"/>
                    <a:pt x="41302" y="10857"/>
                    <a:pt x="41302" y="16606"/>
                  </a:cubicBezTo>
                  <a:cubicBezTo>
                    <a:pt x="41302" y="18949"/>
                    <a:pt x="40878" y="21717"/>
                    <a:pt x="40665" y="22995"/>
                  </a:cubicBezTo>
                  <a:lnTo>
                    <a:pt x="16468" y="120101"/>
                  </a:lnTo>
                  <a:close/>
                  <a:moveTo>
                    <a:pt x="56585" y="25763"/>
                  </a:moveTo>
                  <a:cubicBezTo>
                    <a:pt x="68896" y="9366"/>
                    <a:pt x="79509" y="6172"/>
                    <a:pt x="86301" y="6172"/>
                  </a:cubicBezTo>
                  <a:cubicBezTo>
                    <a:pt x="94579" y="6172"/>
                    <a:pt x="101796" y="12347"/>
                    <a:pt x="101796" y="26828"/>
                  </a:cubicBezTo>
                  <a:cubicBezTo>
                    <a:pt x="101796" y="35559"/>
                    <a:pt x="97126" y="57280"/>
                    <a:pt x="90759" y="69631"/>
                  </a:cubicBezTo>
                  <a:cubicBezTo>
                    <a:pt x="85452" y="80066"/>
                    <a:pt x="75051" y="90287"/>
                    <a:pt x="64226" y="90287"/>
                  </a:cubicBezTo>
                  <a:cubicBezTo>
                    <a:pt x="49156" y="90287"/>
                    <a:pt x="45335" y="73890"/>
                    <a:pt x="45335" y="71761"/>
                  </a:cubicBezTo>
                  <a:cubicBezTo>
                    <a:pt x="45335" y="70909"/>
                    <a:pt x="45760" y="69418"/>
                    <a:pt x="45972" y="68566"/>
                  </a:cubicBezTo>
                  <a:lnTo>
                    <a:pt x="56585" y="25763"/>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69" name="Freeform: Shape 11668">
              <a:extLst>
                <a:ext uri="{FF2B5EF4-FFF2-40B4-BE49-F238E27FC236}">
                  <a16:creationId xmlns:a16="http://schemas.microsoft.com/office/drawing/2014/main" id="{495AC2E8-2B6B-1FE9-3175-98F2B6AC8364}"/>
                </a:ext>
              </a:extLst>
            </p:cNvPr>
            <p:cNvSpPr/>
            <p:nvPr>
              <p:custDataLst>
                <p:tags r:id="rId225"/>
              </p:custDataLst>
            </p:nvPr>
          </p:nvSpPr>
          <p:spPr>
            <a:xfrm>
              <a:off x="11151032" y="7936642"/>
              <a:ext cx="72016" cy="69817"/>
            </a:xfrm>
            <a:custGeom>
              <a:avLst/>
              <a:gdLst>
                <a:gd name="connsiteX0" fmla="*/ 57499 w 72016"/>
                <a:gd name="connsiteY0" fmla="*/ 7055 h 69817"/>
                <a:gd name="connsiteX1" fmla="*/ 54163 w 72016"/>
                <a:gd name="connsiteY1" fmla="*/ 13748 h 69817"/>
                <a:gd name="connsiteX2" fmla="*/ 62199 w 72016"/>
                <a:gd name="connsiteY2" fmla="*/ 21809 h 69817"/>
                <a:gd name="connsiteX3" fmla="*/ 70234 w 72016"/>
                <a:gd name="connsiteY3" fmla="*/ 13596 h 69817"/>
                <a:gd name="connsiteX4" fmla="*/ 42792 w 72016"/>
                <a:gd name="connsiteY4" fmla="*/ 210 h 69817"/>
                <a:gd name="connsiteX5" fmla="*/ 340 w 72016"/>
                <a:gd name="connsiteY5" fmla="*/ 35499 h 69817"/>
                <a:gd name="connsiteX6" fmla="*/ 40973 w 72016"/>
                <a:gd name="connsiteY6" fmla="*/ 70028 h 69817"/>
                <a:gd name="connsiteX7" fmla="*/ 72357 w 72016"/>
                <a:gd name="connsiteY7" fmla="*/ 50102 h 69817"/>
                <a:gd name="connsiteX8" fmla="*/ 69173 w 72016"/>
                <a:gd name="connsiteY8" fmla="*/ 47972 h 69817"/>
                <a:gd name="connsiteX9" fmla="*/ 65837 w 72016"/>
                <a:gd name="connsiteY9" fmla="*/ 50254 h 69817"/>
                <a:gd name="connsiteX10" fmla="*/ 42944 w 72016"/>
                <a:gd name="connsiteY10" fmla="*/ 64552 h 69817"/>
                <a:gd name="connsiteX11" fmla="*/ 15502 w 72016"/>
                <a:gd name="connsiteY11" fmla="*/ 35347 h 69817"/>
                <a:gd name="connsiteX12" fmla="*/ 22476 w 72016"/>
                <a:gd name="connsiteY12" fmla="*/ 13900 h 69817"/>
                <a:gd name="connsiteX13" fmla="*/ 43399 w 72016"/>
                <a:gd name="connsiteY13" fmla="*/ 5686 h 69817"/>
                <a:gd name="connsiteX14" fmla="*/ 57499 w 72016"/>
                <a:gd name="connsiteY14" fmla="*/ 7055 h 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016" h="69817">
                  <a:moveTo>
                    <a:pt x="57499" y="7055"/>
                  </a:moveTo>
                  <a:cubicBezTo>
                    <a:pt x="55376" y="8576"/>
                    <a:pt x="54163" y="11010"/>
                    <a:pt x="54163" y="13748"/>
                  </a:cubicBezTo>
                  <a:cubicBezTo>
                    <a:pt x="54163" y="18767"/>
                    <a:pt x="57954" y="21809"/>
                    <a:pt x="62199" y="21809"/>
                  </a:cubicBezTo>
                  <a:cubicBezTo>
                    <a:pt x="65837" y="21809"/>
                    <a:pt x="70234" y="19376"/>
                    <a:pt x="70234" y="13596"/>
                  </a:cubicBezTo>
                  <a:cubicBezTo>
                    <a:pt x="70234" y="666"/>
                    <a:pt x="53405" y="210"/>
                    <a:pt x="42792" y="210"/>
                  </a:cubicBezTo>
                  <a:cubicBezTo>
                    <a:pt x="13076" y="210"/>
                    <a:pt x="340" y="20288"/>
                    <a:pt x="340" y="35499"/>
                  </a:cubicBezTo>
                  <a:cubicBezTo>
                    <a:pt x="340" y="54361"/>
                    <a:pt x="18079" y="70028"/>
                    <a:pt x="40973" y="70028"/>
                  </a:cubicBezTo>
                  <a:cubicBezTo>
                    <a:pt x="67202" y="70028"/>
                    <a:pt x="72357" y="51470"/>
                    <a:pt x="72357" y="50102"/>
                  </a:cubicBezTo>
                  <a:cubicBezTo>
                    <a:pt x="72357" y="47972"/>
                    <a:pt x="70083" y="47972"/>
                    <a:pt x="69173" y="47972"/>
                  </a:cubicBezTo>
                  <a:cubicBezTo>
                    <a:pt x="66747" y="47972"/>
                    <a:pt x="66596" y="48428"/>
                    <a:pt x="65837" y="50254"/>
                  </a:cubicBezTo>
                  <a:cubicBezTo>
                    <a:pt x="60683" y="62879"/>
                    <a:pt x="49615" y="64552"/>
                    <a:pt x="42944" y="64552"/>
                  </a:cubicBezTo>
                  <a:cubicBezTo>
                    <a:pt x="29905" y="64552"/>
                    <a:pt x="15502" y="55729"/>
                    <a:pt x="15502" y="35347"/>
                  </a:cubicBezTo>
                  <a:cubicBezTo>
                    <a:pt x="15502" y="28654"/>
                    <a:pt x="16866" y="20288"/>
                    <a:pt x="22476" y="13900"/>
                  </a:cubicBezTo>
                  <a:cubicBezTo>
                    <a:pt x="29753" y="5686"/>
                    <a:pt x="38699" y="5686"/>
                    <a:pt x="43399" y="5686"/>
                  </a:cubicBezTo>
                  <a:cubicBezTo>
                    <a:pt x="47947" y="5686"/>
                    <a:pt x="52192" y="5686"/>
                    <a:pt x="57499" y="705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0" name="Freeform: Shape 11669">
              <a:extLst>
                <a:ext uri="{FF2B5EF4-FFF2-40B4-BE49-F238E27FC236}">
                  <a16:creationId xmlns:a16="http://schemas.microsoft.com/office/drawing/2014/main" id="{756BFF01-D565-D779-C867-1E9BD6A5A72A}"/>
                </a:ext>
              </a:extLst>
            </p:cNvPr>
            <p:cNvSpPr/>
            <p:nvPr>
              <p:custDataLst>
                <p:tags r:id="rId226"/>
              </p:custDataLst>
            </p:nvPr>
          </p:nvSpPr>
          <p:spPr>
            <a:xfrm>
              <a:off x="11744040" y="7486062"/>
              <a:ext cx="149491" cy="214472"/>
            </a:xfrm>
            <a:custGeom>
              <a:avLst/>
              <a:gdLst>
                <a:gd name="connsiteX0" fmla="*/ 105277 w 149491"/>
                <a:gd name="connsiteY0" fmla="*/ 194594 h 214472"/>
                <a:gd name="connsiteX1" fmla="*/ 105277 w 149491"/>
                <a:gd name="connsiteY1" fmla="*/ 214672 h 214472"/>
                <a:gd name="connsiteX2" fmla="*/ 149851 w 149491"/>
                <a:gd name="connsiteY2" fmla="*/ 211326 h 214472"/>
                <a:gd name="connsiteX3" fmla="*/ 149851 w 149491"/>
                <a:gd name="connsiteY3" fmla="*/ 201895 h 214472"/>
                <a:gd name="connsiteX4" fmla="*/ 126199 w 149491"/>
                <a:gd name="connsiteY4" fmla="*/ 184859 h 214472"/>
                <a:gd name="connsiteX5" fmla="*/ 126199 w 149491"/>
                <a:gd name="connsiteY5" fmla="*/ 200 h 214472"/>
                <a:gd name="connsiteX6" fmla="*/ 82534 w 149491"/>
                <a:gd name="connsiteY6" fmla="*/ 3546 h 214472"/>
                <a:gd name="connsiteX7" fmla="*/ 82534 w 149491"/>
                <a:gd name="connsiteY7" fmla="*/ 12977 h 214472"/>
                <a:gd name="connsiteX8" fmla="*/ 106186 w 149491"/>
                <a:gd name="connsiteY8" fmla="*/ 30013 h 214472"/>
                <a:gd name="connsiteX9" fmla="*/ 106186 w 149491"/>
                <a:gd name="connsiteY9" fmla="*/ 95724 h 214472"/>
                <a:gd name="connsiteX10" fmla="*/ 67980 w 149491"/>
                <a:gd name="connsiteY10" fmla="*/ 76862 h 214472"/>
                <a:gd name="connsiteX11" fmla="*/ 360 w 149491"/>
                <a:gd name="connsiteY11" fmla="*/ 145919 h 214472"/>
                <a:gd name="connsiteX12" fmla="*/ 64644 w 149491"/>
                <a:gd name="connsiteY12" fmla="*/ 214672 h 214472"/>
                <a:gd name="connsiteX13" fmla="*/ 105277 w 149491"/>
                <a:gd name="connsiteY13" fmla="*/ 194594 h 214472"/>
                <a:gd name="connsiteX14" fmla="*/ 105277 w 149491"/>
                <a:gd name="connsiteY14" fmla="*/ 113064 h 214472"/>
                <a:gd name="connsiteX15" fmla="*/ 105277 w 149491"/>
                <a:gd name="connsiteY15" fmla="*/ 175428 h 214472"/>
                <a:gd name="connsiteX16" fmla="*/ 101941 w 149491"/>
                <a:gd name="connsiteY16" fmla="*/ 186684 h 214472"/>
                <a:gd name="connsiteX17" fmla="*/ 66160 w 149491"/>
                <a:gd name="connsiteY17" fmla="*/ 207979 h 214472"/>
                <a:gd name="connsiteX18" fmla="*/ 34321 w 149491"/>
                <a:gd name="connsiteY18" fmla="*/ 188510 h 214472"/>
                <a:gd name="connsiteX19" fmla="*/ 25528 w 149491"/>
                <a:gd name="connsiteY19" fmla="*/ 146224 h 214472"/>
                <a:gd name="connsiteX20" fmla="*/ 34928 w 149491"/>
                <a:gd name="connsiteY20" fmla="*/ 103025 h 214472"/>
                <a:gd name="connsiteX21" fmla="*/ 69192 w 149491"/>
                <a:gd name="connsiteY21" fmla="*/ 83555 h 214472"/>
                <a:gd name="connsiteX22" fmla="*/ 101941 w 149491"/>
                <a:gd name="connsiteY22" fmla="*/ 101808 h 214472"/>
                <a:gd name="connsiteX23" fmla="*/ 105277 w 149491"/>
                <a:gd name="connsiteY23" fmla="*/ 113064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277" y="194594"/>
                  </a:moveTo>
                  <a:lnTo>
                    <a:pt x="105277" y="214672"/>
                  </a:lnTo>
                  <a:lnTo>
                    <a:pt x="149851" y="211326"/>
                  </a:lnTo>
                  <a:lnTo>
                    <a:pt x="149851" y="201895"/>
                  </a:lnTo>
                  <a:cubicBezTo>
                    <a:pt x="128625" y="201895"/>
                    <a:pt x="126199" y="199766"/>
                    <a:pt x="126199" y="184859"/>
                  </a:cubicBezTo>
                  <a:lnTo>
                    <a:pt x="126199" y="200"/>
                  </a:lnTo>
                  <a:lnTo>
                    <a:pt x="82534" y="3546"/>
                  </a:lnTo>
                  <a:lnTo>
                    <a:pt x="82534" y="12977"/>
                  </a:lnTo>
                  <a:cubicBezTo>
                    <a:pt x="103760" y="12977"/>
                    <a:pt x="106186" y="15107"/>
                    <a:pt x="106186" y="30013"/>
                  </a:cubicBezTo>
                  <a:lnTo>
                    <a:pt x="106186" y="95724"/>
                  </a:lnTo>
                  <a:cubicBezTo>
                    <a:pt x="97393" y="84772"/>
                    <a:pt x="84354" y="76862"/>
                    <a:pt x="67980" y="76862"/>
                  </a:cubicBezTo>
                  <a:cubicBezTo>
                    <a:pt x="32199" y="76862"/>
                    <a:pt x="360" y="106676"/>
                    <a:pt x="360" y="145919"/>
                  </a:cubicBezTo>
                  <a:cubicBezTo>
                    <a:pt x="360" y="184555"/>
                    <a:pt x="30076" y="214672"/>
                    <a:pt x="64644" y="214672"/>
                  </a:cubicBezTo>
                  <a:cubicBezTo>
                    <a:pt x="84051" y="214672"/>
                    <a:pt x="97696" y="204329"/>
                    <a:pt x="105277" y="194594"/>
                  </a:cubicBezTo>
                  <a:close/>
                  <a:moveTo>
                    <a:pt x="105277" y="113064"/>
                  </a:moveTo>
                  <a:lnTo>
                    <a:pt x="105277" y="175428"/>
                  </a:lnTo>
                  <a:cubicBezTo>
                    <a:pt x="105277" y="180904"/>
                    <a:pt x="105277" y="181513"/>
                    <a:pt x="101941" y="186684"/>
                  </a:cubicBezTo>
                  <a:cubicBezTo>
                    <a:pt x="92844" y="201287"/>
                    <a:pt x="79199" y="207979"/>
                    <a:pt x="66160" y="207979"/>
                  </a:cubicBezTo>
                  <a:cubicBezTo>
                    <a:pt x="52515" y="207979"/>
                    <a:pt x="41599" y="200070"/>
                    <a:pt x="34321" y="188510"/>
                  </a:cubicBezTo>
                  <a:cubicBezTo>
                    <a:pt x="26437" y="176037"/>
                    <a:pt x="25528" y="158696"/>
                    <a:pt x="25528" y="146224"/>
                  </a:cubicBezTo>
                  <a:cubicBezTo>
                    <a:pt x="25528" y="134968"/>
                    <a:pt x="26134" y="116715"/>
                    <a:pt x="34928" y="103025"/>
                  </a:cubicBezTo>
                  <a:cubicBezTo>
                    <a:pt x="41295" y="93594"/>
                    <a:pt x="52818" y="83555"/>
                    <a:pt x="69192" y="83555"/>
                  </a:cubicBezTo>
                  <a:cubicBezTo>
                    <a:pt x="79805" y="83555"/>
                    <a:pt x="92541" y="88118"/>
                    <a:pt x="101941" y="101808"/>
                  </a:cubicBezTo>
                  <a:cubicBezTo>
                    <a:pt x="105277" y="106980"/>
                    <a:pt x="105277" y="107588"/>
                    <a:pt x="105277" y="113064"/>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1" name="Freeform: Shape 11670">
              <a:extLst>
                <a:ext uri="{FF2B5EF4-FFF2-40B4-BE49-F238E27FC236}">
                  <a16:creationId xmlns:a16="http://schemas.microsoft.com/office/drawing/2014/main" id="{1F1E0A5A-0E99-9B58-D66F-69C7EF2E06FB}"/>
                </a:ext>
              </a:extLst>
            </p:cNvPr>
            <p:cNvSpPr/>
            <p:nvPr>
              <p:custDataLst>
                <p:tags r:id="rId227"/>
              </p:custDataLst>
            </p:nvPr>
          </p:nvSpPr>
          <p:spPr>
            <a:xfrm>
              <a:off x="11913653" y="7430180"/>
              <a:ext cx="97639" cy="145658"/>
            </a:xfrm>
            <a:custGeom>
              <a:avLst/>
              <a:gdLst>
                <a:gd name="connsiteX0" fmla="*/ 46850 w 97639"/>
                <a:gd name="connsiteY0" fmla="*/ 70470 h 145658"/>
                <a:gd name="connsiteX1" fmla="*/ 75293 w 97639"/>
                <a:gd name="connsiteY1" fmla="*/ 104755 h 145658"/>
                <a:gd name="connsiteX2" fmla="*/ 47699 w 97639"/>
                <a:gd name="connsiteY2" fmla="*/ 139040 h 145658"/>
                <a:gd name="connsiteX3" fmla="*/ 11615 w 97639"/>
                <a:gd name="connsiteY3" fmla="*/ 124133 h 145658"/>
                <a:gd name="connsiteX4" fmla="*/ 23926 w 97639"/>
                <a:gd name="connsiteY4" fmla="*/ 112208 h 145658"/>
                <a:gd name="connsiteX5" fmla="*/ 12252 w 97639"/>
                <a:gd name="connsiteY5" fmla="*/ 100496 h 145658"/>
                <a:gd name="connsiteX6" fmla="*/ 365 w 97639"/>
                <a:gd name="connsiteY6" fmla="*/ 112847 h 145658"/>
                <a:gd name="connsiteX7" fmla="*/ 48124 w 97639"/>
                <a:gd name="connsiteY7" fmla="*/ 145854 h 145658"/>
                <a:gd name="connsiteX8" fmla="*/ 98005 w 97639"/>
                <a:gd name="connsiteY8" fmla="*/ 104755 h 145658"/>
                <a:gd name="connsiteX9" fmla="*/ 61071 w 97639"/>
                <a:gd name="connsiteY9" fmla="*/ 66637 h 145658"/>
                <a:gd name="connsiteX10" fmla="*/ 91425 w 97639"/>
                <a:gd name="connsiteY10" fmla="*/ 29583 h 145658"/>
                <a:gd name="connsiteX11" fmla="*/ 48548 w 97639"/>
                <a:gd name="connsiteY11" fmla="*/ 196 h 145658"/>
                <a:gd name="connsiteX12" fmla="*/ 6945 w 97639"/>
                <a:gd name="connsiteY12" fmla="*/ 28731 h 145658"/>
                <a:gd name="connsiteX13" fmla="*/ 17983 w 97639"/>
                <a:gd name="connsiteY13" fmla="*/ 40018 h 145658"/>
                <a:gd name="connsiteX14" fmla="*/ 28808 w 97639"/>
                <a:gd name="connsiteY14" fmla="*/ 29157 h 145658"/>
                <a:gd name="connsiteX15" fmla="*/ 17983 w 97639"/>
                <a:gd name="connsiteY15" fmla="*/ 18084 h 145658"/>
                <a:gd name="connsiteX16" fmla="*/ 47911 w 97639"/>
                <a:gd name="connsiteY16" fmla="*/ 6372 h 145658"/>
                <a:gd name="connsiteX17" fmla="*/ 70835 w 97639"/>
                <a:gd name="connsiteY17" fmla="*/ 29583 h 145658"/>
                <a:gd name="connsiteX18" fmla="*/ 62345 w 97639"/>
                <a:gd name="connsiteY18" fmla="*/ 54924 h 145658"/>
                <a:gd name="connsiteX19" fmla="*/ 38784 w 97639"/>
                <a:gd name="connsiteY19" fmla="*/ 64081 h 145658"/>
                <a:gd name="connsiteX20" fmla="*/ 31992 w 97639"/>
                <a:gd name="connsiteY20" fmla="*/ 64720 h 145658"/>
                <a:gd name="connsiteX21" fmla="*/ 29869 w 97639"/>
                <a:gd name="connsiteY21" fmla="*/ 67488 h 145658"/>
                <a:gd name="connsiteX22" fmla="*/ 35388 w 97639"/>
                <a:gd name="connsiteY22" fmla="*/ 70470 h 145658"/>
                <a:gd name="connsiteX23" fmla="*/ 46850 w 97639"/>
                <a:gd name="connsiteY23" fmla="*/ 70470 h 14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639" h="145658">
                  <a:moveTo>
                    <a:pt x="46850" y="70470"/>
                  </a:moveTo>
                  <a:cubicBezTo>
                    <a:pt x="63406" y="70470"/>
                    <a:pt x="75293" y="81969"/>
                    <a:pt x="75293" y="104755"/>
                  </a:cubicBezTo>
                  <a:cubicBezTo>
                    <a:pt x="75293" y="131161"/>
                    <a:pt x="60010" y="139040"/>
                    <a:pt x="47699" y="139040"/>
                  </a:cubicBezTo>
                  <a:cubicBezTo>
                    <a:pt x="39209" y="139040"/>
                    <a:pt x="20530" y="136698"/>
                    <a:pt x="11615" y="124133"/>
                  </a:cubicBezTo>
                  <a:cubicBezTo>
                    <a:pt x="21591" y="123708"/>
                    <a:pt x="23926" y="116680"/>
                    <a:pt x="23926" y="112208"/>
                  </a:cubicBezTo>
                  <a:cubicBezTo>
                    <a:pt x="23926" y="105394"/>
                    <a:pt x="18832" y="100496"/>
                    <a:pt x="12252" y="100496"/>
                  </a:cubicBezTo>
                  <a:cubicBezTo>
                    <a:pt x="6309" y="100496"/>
                    <a:pt x="365" y="104116"/>
                    <a:pt x="365" y="112847"/>
                  </a:cubicBezTo>
                  <a:cubicBezTo>
                    <a:pt x="365" y="132864"/>
                    <a:pt x="22440" y="145854"/>
                    <a:pt x="48124" y="145854"/>
                  </a:cubicBezTo>
                  <a:cubicBezTo>
                    <a:pt x="77628" y="145854"/>
                    <a:pt x="98005" y="126050"/>
                    <a:pt x="98005" y="104755"/>
                  </a:cubicBezTo>
                  <a:cubicBezTo>
                    <a:pt x="98005" y="88145"/>
                    <a:pt x="84420" y="71535"/>
                    <a:pt x="61071" y="66637"/>
                  </a:cubicBezTo>
                  <a:cubicBezTo>
                    <a:pt x="83359" y="58545"/>
                    <a:pt x="91425" y="42573"/>
                    <a:pt x="91425" y="29583"/>
                  </a:cubicBezTo>
                  <a:cubicBezTo>
                    <a:pt x="91425" y="12760"/>
                    <a:pt x="72109" y="196"/>
                    <a:pt x="48548" y="196"/>
                  </a:cubicBezTo>
                  <a:cubicBezTo>
                    <a:pt x="24987" y="196"/>
                    <a:pt x="6945" y="11695"/>
                    <a:pt x="6945" y="28731"/>
                  </a:cubicBezTo>
                  <a:cubicBezTo>
                    <a:pt x="6945" y="35972"/>
                    <a:pt x="11615" y="40018"/>
                    <a:pt x="17983" y="40018"/>
                  </a:cubicBezTo>
                  <a:cubicBezTo>
                    <a:pt x="24563" y="40018"/>
                    <a:pt x="28808" y="35120"/>
                    <a:pt x="28808" y="29157"/>
                  </a:cubicBezTo>
                  <a:cubicBezTo>
                    <a:pt x="28808" y="22982"/>
                    <a:pt x="24563" y="18510"/>
                    <a:pt x="17983" y="18084"/>
                  </a:cubicBezTo>
                  <a:cubicBezTo>
                    <a:pt x="25412" y="8714"/>
                    <a:pt x="40058" y="6372"/>
                    <a:pt x="47911" y="6372"/>
                  </a:cubicBezTo>
                  <a:cubicBezTo>
                    <a:pt x="57463" y="6372"/>
                    <a:pt x="70835" y="11056"/>
                    <a:pt x="70835" y="29583"/>
                  </a:cubicBezTo>
                  <a:cubicBezTo>
                    <a:pt x="70835" y="38527"/>
                    <a:pt x="67864" y="48323"/>
                    <a:pt x="62345" y="54924"/>
                  </a:cubicBezTo>
                  <a:cubicBezTo>
                    <a:pt x="55340" y="63017"/>
                    <a:pt x="49397" y="63442"/>
                    <a:pt x="38784" y="64081"/>
                  </a:cubicBezTo>
                  <a:cubicBezTo>
                    <a:pt x="33478" y="64507"/>
                    <a:pt x="33053" y="64507"/>
                    <a:pt x="31992" y="64720"/>
                  </a:cubicBezTo>
                  <a:cubicBezTo>
                    <a:pt x="31567" y="64720"/>
                    <a:pt x="29869" y="65146"/>
                    <a:pt x="29869" y="67488"/>
                  </a:cubicBezTo>
                  <a:cubicBezTo>
                    <a:pt x="29869" y="70470"/>
                    <a:pt x="31780" y="70470"/>
                    <a:pt x="35388" y="70470"/>
                  </a:cubicBezTo>
                  <a:lnTo>
                    <a:pt x="46850" y="7047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2" name="Freeform: Shape 11671">
              <a:extLst>
                <a:ext uri="{FF2B5EF4-FFF2-40B4-BE49-F238E27FC236}">
                  <a16:creationId xmlns:a16="http://schemas.microsoft.com/office/drawing/2014/main" id="{076C3AA4-1638-AEE8-4869-C80BC252303A}"/>
                </a:ext>
              </a:extLst>
            </p:cNvPr>
            <p:cNvSpPr/>
            <p:nvPr>
              <p:custDataLst>
                <p:tags r:id="rId228"/>
              </p:custDataLst>
            </p:nvPr>
          </p:nvSpPr>
          <p:spPr>
            <a:xfrm>
              <a:off x="12033675" y="7559682"/>
              <a:ext cx="182239" cy="196523"/>
            </a:xfrm>
            <a:custGeom>
              <a:avLst/>
              <a:gdLst>
                <a:gd name="connsiteX0" fmla="*/ 20686 w 182239"/>
                <a:gd name="connsiteY0" fmla="*/ 176949 h 196523"/>
                <a:gd name="connsiteX1" fmla="*/ 18867 w 182239"/>
                <a:gd name="connsiteY1" fmla="*/ 181817 h 196523"/>
                <a:gd name="connsiteX2" fmla="*/ 10983 w 182239"/>
                <a:gd name="connsiteY2" fmla="*/ 182425 h 196523"/>
                <a:gd name="connsiteX3" fmla="*/ 370 w 182239"/>
                <a:gd name="connsiteY3" fmla="*/ 190943 h 196523"/>
                <a:gd name="connsiteX4" fmla="*/ 6131 w 182239"/>
                <a:gd name="connsiteY4" fmla="*/ 196723 h 196523"/>
                <a:gd name="connsiteX5" fmla="*/ 34028 w 182239"/>
                <a:gd name="connsiteY5" fmla="*/ 195811 h 196523"/>
                <a:gd name="connsiteX6" fmla="*/ 66473 w 182239"/>
                <a:gd name="connsiteY6" fmla="*/ 196723 h 196523"/>
                <a:gd name="connsiteX7" fmla="*/ 74357 w 182239"/>
                <a:gd name="connsiteY7" fmla="*/ 187901 h 196523"/>
                <a:gd name="connsiteX8" fmla="*/ 66473 w 182239"/>
                <a:gd name="connsiteY8" fmla="*/ 182425 h 196523"/>
                <a:gd name="connsiteX9" fmla="*/ 53435 w 182239"/>
                <a:gd name="connsiteY9" fmla="*/ 182121 h 196523"/>
                <a:gd name="connsiteX10" fmla="*/ 66473 w 182239"/>
                <a:gd name="connsiteY10" fmla="*/ 129188 h 196523"/>
                <a:gd name="connsiteX11" fmla="*/ 97099 w 182239"/>
                <a:gd name="connsiteY11" fmla="*/ 140139 h 196523"/>
                <a:gd name="connsiteX12" fmla="*/ 182610 w 182239"/>
                <a:gd name="connsiteY12" fmla="*/ 50396 h 196523"/>
                <a:gd name="connsiteX13" fmla="*/ 129545 w 182239"/>
                <a:gd name="connsiteY13" fmla="*/ 200 h 196523"/>
                <a:gd name="connsiteX14" fmla="*/ 87396 w 182239"/>
                <a:gd name="connsiteY14" fmla="*/ 16628 h 196523"/>
                <a:gd name="connsiteX15" fmla="*/ 52525 w 182239"/>
                <a:gd name="connsiteY15" fmla="*/ 200 h 196523"/>
                <a:gd name="connsiteX16" fmla="*/ 26144 w 182239"/>
                <a:gd name="connsiteY16" fmla="*/ 17540 h 196523"/>
                <a:gd name="connsiteX17" fmla="*/ 14621 w 182239"/>
                <a:gd name="connsiteY17" fmla="*/ 47658 h 196523"/>
                <a:gd name="connsiteX18" fmla="*/ 21899 w 182239"/>
                <a:gd name="connsiteY18" fmla="*/ 51917 h 196523"/>
                <a:gd name="connsiteX19" fmla="*/ 27963 w 182239"/>
                <a:gd name="connsiteY19" fmla="*/ 50396 h 196523"/>
                <a:gd name="connsiteX20" fmla="*/ 30389 w 182239"/>
                <a:gd name="connsiteY20" fmla="*/ 41573 h 196523"/>
                <a:gd name="connsiteX21" fmla="*/ 51009 w 182239"/>
                <a:gd name="connsiteY21" fmla="*/ 11152 h 196523"/>
                <a:gd name="connsiteX22" fmla="*/ 57983 w 182239"/>
                <a:gd name="connsiteY22" fmla="*/ 22408 h 196523"/>
                <a:gd name="connsiteX23" fmla="*/ 56164 w 182239"/>
                <a:gd name="connsiteY23" fmla="*/ 35489 h 196523"/>
                <a:gd name="connsiteX24" fmla="*/ 20686 w 182239"/>
                <a:gd name="connsiteY24" fmla="*/ 176949 h 196523"/>
                <a:gd name="connsiteX25" fmla="*/ 90428 w 182239"/>
                <a:gd name="connsiteY25" fmla="*/ 30926 h 196523"/>
                <a:gd name="connsiteX26" fmla="*/ 128029 w 182239"/>
                <a:gd name="connsiteY26" fmla="*/ 11152 h 196523"/>
                <a:gd name="connsiteX27" fmla="*/ 148345 w 182239"/>
                <a:gd name="connsiteY27" fmla="*/ 34272 h 196523"/>
                <a:gd name="connsiteX28" fmla="*/ 133184 w 182239"/>
                <a:gd name="connsiteY28" fmla="*/ 99374 h 196523"/>
                <a:gd name="connsiteX29" fmla="*/ 96493 w 182239"/>
                <a:gd name="connsiteY29" fmla="*/ 129188 h 196523"/>
                <a:gd name="connsiteX30" fmla="*/ 71325 w 182239"/>
                <a:gd name="connsiteY30" fmla="*/ 111543 h 196523"/>
                <a:gd name="connsiteX31" fmla="*/ 71931 w 182239"/>
                <a:gd name="connsiteY31" fmla="*/ 107284 h 196523"/>
                <a:gd name="connsiteX32" fmla="*/ 90428 w 182239"/>
                <a:gd name="connsiteY32" fmla="*/ 30926 h 19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239" h="196523">
                  <a:moveTo>
                    <a:pt x="20686" y="176949"/>
                  </a:moveTo>
                  <a:cubicBezTo>
                    <a:pt x="19473" y="181208"/>
                    <a:pt x="19170" y="181513"/>
                    <a:pt x="18867" y="181817"/>
                  </a:cubicBezTo>
                  <a:cubicBezTo>
                    <a:pt x="17047" y="182425"/>
                    <a:pt x="13712" y="182425"/>
                    <a:pt x="10983" y="182425"/>
                  </a:cubicBezTo>
                  <a:cubicBezTo>
                    <a:pt x="5828" y="182425"/>
                    <a:pt x="370" y="182425"/>
                    <a:pt x="370" y="190943"/>
                  </a:cubicBezTo>
                  <a:cubicBezTo>
                    <a:pt x="370" y="194290"/>
                    <a:pt x="2796" y="196723"/>
                    <a:pt x="6131" y="196723"/>
                  </a:cubicBezTo>
                  <a:cubicBezTo>
                    <a:pt x="14925" y="196723"/>
                    <a:pt x="24931" y="195811"/>
                    <a:pt x="34028" y="195811"/>
                  </a:cubicBezTo>
                  <a:cubicBezTo>
                    <a:pt x="44641" y="195811"/>
                    <a:pt x="56164" y="196723"/>
                    <a:pt x="66473" y="196723"/>
                  </a:cubicBezTo>
                  <a:cubicBezTo>
                    <a:pt x="68596" y="196723"/>
                    <a:pt x="74357" y="196723"/>
                    <a:pt x="74357" y="187901"/>
                  </a:cubicBezTo>
                  <a:cubicBezTo>
                    <a:pt x="74357" y="182729"/>
                    <a:pt x="69506" y="182425"/>
                    <a:pt x="66473" y="182425"/>
                  </a:cubicBezTo>
                  <a:cubicBezTo>
                    <a:pt x="62228" y="182425"/>
                    <a:pt x="57377" y="182425"/>
                    <a:pt x="53435" y="182121"/>
                  </a:cubicBezTo>
                  <a:lnTo>
                    <a:pt x="66473" y="129188"/>
                  </a:lnTo>
                  <a:cubicBezTo>
                    <a:pt x="71022" y="133447"/>
                    <a:pt x="81028" y="140139"/>
                    <a:pt x="97099" y="140139"/>
                  </a:cubicBezTo>
                  <a:cubicBezTo>
                    <a:pt x="149861" y="140139"/>
                    <a:pt x="182610" y="92073"/>
                    <a:pt x="182610" y="50396"/>
                  </a:cubicBezTo>
                  <a:cubicBezTo>
                    <a:pt x="182610" y="12977"/>
                    <a:pt x="154713" y="200"/>
                    <a:pt x="129545" y="200"/>
                  </a:cubicBezTo>
                  <a:cubicBezTo>
                    <a:pt x="108016" y="200"/>
                    <a:pt x="92248" y="12064"/>
                    <a:pt x="87396" y="16628"/>
                  </a:cubicBezTo>
                  <a:cubicBezTo>
                    <a:pt x="75873" y="200"/>
                    <a:pt x="55860" y="200"/>
                    <a:pt x="52525" y="200"/>
                  </a:cubicBezTo>
                  <a:cubicBezTo>
                    <a:pt x="41306" y="200"/>
                    <a:pt x="32512" y="6589"/>
                    <a:pt x="26144" y="17540"/>
                  </a:cubicBezTo>
                  <a:cubicBezTo>
                    <a:pt x="18563" y="29709"/>
                    <a:pt x="14621" y="46137"/>
                    <a:pt x="14621" y="47658"/>
                  </a:cubicBezTo>
                  <a:cubicBezTo>
                    <a:pt x="14621" y="51917"/>
                    <a:pt x="19170" y="51917"/>
                    <a:pt x="21899" y="51917"/>
                  </a:cubicBezTo>
                  <a:cubicBezTo>
                    <a:pt x="25234" y="51917"/>
                    <a:pt x="26447" y="51917"/>
                    <a:pt x="27963" y="50396"/>
                  </a:cubicBezTo>
                  <a:cubicBezTo>
                    <a:pt x="28570" y="49787"/>
                    <a:pt x="28570" y="49179"/>
                    <a:pt x="30389" y="41573"/>
                  </a:cubicBezTo>
                  <a:cubicBezTo>
                    <a:pt x="36454" y="17236"/>
                    <a:pt x="43428" y="11152"/>
                    <a:pt x="51009" y="11152"/>
                  </a:cubicBezTo>
                  <a:cubicBezTo>
                    <a:pt x="54344" y="11152"/>
                    <a:pt x="57983" y="12369"/>
                    <a:pt x="57983" y="22408"/>
                  </a:cubicBezTo>
                  <a:cubicBezTo>
                    <a:pt x="57983" y="26971"/>
                    <a:pt x="57377" y="31230"/>
                    <a:pt x="56164" y="35489"/>
                  </a:cubicBezTo>
                  <a:lnTo>
                    <a:pt x="20686" y="176949"/>
                  </a:lnTo>
                  <a:close/>
                  <a:moveTo>
                    <a:pt x="90428" y="30926"/>
                  </a:moveTo>
                  <a:cubicBezTo>
                    <a:pt x="99222" y="20583"/>
                    <a:pt x="113474" y="11152"/>
                    <a:pt x="128029" y="11152"/>
                  </a:cubicBezTo>
                  <a:cubicBezTo>
                    <a:pt x="146829" y="11152"/>
                    <a:pt x="148345" y="27579"/>
                    <a:pt x="148345" y="34272"/>
                  </a:cubicBezTo>
                  <a:cubicBezTo>
                    <a:pt x="148345" y="50091"/>
                    <a:pt x="138035" y="87510"/>
                    <a:pt x="133184" y="99374"/>
                  </a:cubicBezTo>
                  <a:cubicBezTo>
                    <a:pt x="123783" y="121582"/>
                    <a:pt x="108925" y="129188"/>
                    <a:pt x="96493" y="129188"/>
                  </a:cubicBezTo>
                  <a:cubicBezTo>
                    <a:pt x="78603" y="129188"/>
                    <a:pt x="71325" y="114889"/>
                    <a:pt x="71325" y="111543"/>
                  </a:cubicBezTo>
                  <a:lnTo>
                    <a:pt x="71931" y="107284"/>
                  </a:lnTo>
                  <a:lnTo>
                    <a:pt x="90428" y="30926"/>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3" name="Freeform: Shape 11672">
              <a:extLst>
                <a:ext uri="{FF2B5EF4-FFF2-40B4-BE49-F238E27FC236}">
                  <a16:creationId xmlns:a16="http://schemas.microsoft.com/office/drawing/2014/main" id="{23922472-98FE-9146-1553-01284403AA0A}"/>
                </a:ext>
              </a:extLst>
            </p:cNvPr>
            <p:cNvSpPr/>
            <p:nvPr>
              <p:custDataLst>
                <p:tags r:id="rId229"/>
              </p:custDataLst>
            </p:nvPr>
          </p:nvSpPr>
          <p:spPr>
            <a:xfrm>
              <a:off x="12334048" y="7256071"/>
              <a:ext cx="149188" cy="729813"/>
            </a:xfrm>
            <a:custGeom>
              <a:avLst/>
              <a:gdLst>
                <a:gd name="connsiteX0" fmla="*/ 149565 w 149188"/>
                <a:gd name="connsiteY0" fmla="*/ 726957 h 729813"/>
                <a:gd name="connsiteX1" fmla="*/ 148353 w 149188"/>
                <a:gd name="connsiteY1" fmla="*/ 724219 h 729813"/>
                <a:gd name="connsiteX2" fmla="*/ 96501 w 149188"/>
                <a:gd name="connsiteY2" fmla="*/ 659726 h 729813"/>
                <a:gd name="connsiteX3" fmla="*/ 25545 w 149188"/>
                <a:gd name="connsiteY3" fmla="*/ 365245 h 729813"/>
                <a:gd name="connsiteX4" fmla="*/ 86494 w 149188"/>
                <a:gd name="connsiteY4" fmla="*/ 87192 h 729813"/>
                <a:gd name="connsiteX5" fmla="*/ 148656 w 149188"/>
                <a:gd name="connsiteY5" fmla="*/ 5662 h 729813"/>
                <a:gd name="connsiteX6" fmla="*/ 149565 w 149188"/>
                <a:gd name="connsiteY6" fmla="*/ 3228 h 729813"/>
                <a:gd name="connsiteX7" fmla="*/ 143198 w 149188"/>
                <a:gd name="connsiteY7" fmla="*/ 186 h 729813"/>
                <a:gd name="connsiteX8" fmla="*/ 133798 w 149188"/>
                <a:gd name="connsiteY8" fmla="*/ 4749 h 729813"/>
                <a:gd name="connsiteX9" fmla="*/ 377 w 149188"/>
                <a:gd name="connsiteY9" fmla="*/ 364941 h 729813"/>
                <a:gd name="connsiteX10" fmla="*/ 104688 w 149188"/>
                <a:gd name="connsiteY10" fmla="*/ 695927 h 729813"/>
                <a:gd name="connsiteX11" fmla="*/ 134707 w 149188"/>
                <a:gd name="connsiteY11" fmla="*/ 726349 h 729813"/>
                <a:gd name="connsiteX12" fmla="*/ 143198 w 149188"/>
                <a:gd name="connsiteY12" fmla="*/ 729999 h 729813"/>
                <a:gd name="connsiteX13" fmla="*/ 149565 w 149188"/>
                <a:gd name="connsiteY13" fmla="*/ 726957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565" y="726957"/>
                  </a:moveTo>
                  <a:cubicBezTo>
                    <a:pt x="149565" y="725740"/>
                    <a:pt x="148959" y="725132"/>
                    <a:pt x="148353" y="724219"/>
                  </a:cubicBezTo>
                  <a:cubicBezTo>
                    <a:pt x="137133" y="712963"/>
                    <a:pt x="116817" y="692581"/>
                    <a:pt x="96501" y="659726"/>
                  </a:cubicBezTo>
                  <a:cubicBezTo>
                    <a:pt x="47681" y="581238"/>
                    <a:pt x="25545" y="482368"/>
                    <a:pt x="25545" y="365245"/>
                  </a:cubicBezTo>
                  <a:cubicBezTo>
                    <a:pt x="25545" y="283411"/>
                    <a:pt x="36461" y="177848"/>
                    <a:pt x="86494" y="87192"/>
                  </a:cubicBezTo>
                  <a:cubicBezTo>
                    <a:pt x="110449" y="43993"/>
                    <a:pt x="135314" y="19047"/>
                    <a:pt x="148656" y="5662"/>
                  </a:cubicBezTo>
                  <a:cubicBezTo>
                    <a:pt x="149565" y="4749"/>
                    <a:pt x="149565" y="4141"/>
                    <a:pt x="149565" y="3228"/>
                  </a:cubicBezTo>
                  <a:cubicBezTo>
                    <a:pt x="149565" y="186"/>
                    <a:pt x="147443" y="186"/>
                    <a:pt x="143198" y="186"/>
                  </a:cubicBezTo>
                  <a:cubicBezTo>
                    <a:pt x="138953" y="186"/>
                    <a:pt x="138346" y="186"/>
                    <a:pt x="133798" y="4749"/>
                  </a:cubicBezTo>
                  <a:cubicBezTo>
                    <a:pt x="32216" y="97535"/>
                    <a:pt x="377" y="236866"/>
                    <a:pt x="377" y="364941"/>
                  </a:cubicBezTo>
                  <a:cubicBezTo>
                    <a:pt x="377" y="484497"/>
                    <a:pt x="27668" y="604967"/>
                    <a:pt x="104688" y="695927"/>
                  </a:cubicBezTo>
                  <a:cubicBezTo>
                    <a:pt x="110752" y="702924"/>
                    <a:pt x="122275" y="715397"/>
                    <a:pt x="134707" y="726349"/>
                  </a:cubicBezTo>
                  <a:cubicBezTo>
                    <a:pt x="138346" y="729999"/>
                    <a:pt x="138953" y="729999"/>
                    <a:pt x="143198" y="729999"/>
                  </a:cubicBezTo>
                  <a:cubicBezTo>
                    <a:pt x="147443" y="729999"/>
                    <a:pt x="149565" y="729999"/>
                    <a:pt x="149565" y="7269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4" name="Freeform: Shape 11673">
              <a:extLst>
                <a:ext uri="{FF2B5EF4-FFF2-40B4-BE49-F238E27FC236}">
                  <a16:creationId xmlns:a16="http://schemas.microsoft.com/office/drawing/2014/main" id="{13EB883D-BD2D-0ED2-03E7-0CF7E872668E}"/>
                </a:ext>
              </a:extLst>
            </p:cNvPr>
            <p:cNvSpPr/>
            <p:nvPr>
              <p:custDataLst>
                <p:tags r:id="rId230"/>
              </p:custDataLst>
            </p:nvPr>
          </p:nvSpPr>
          <p:spPr>
            <a:xfrm>
              <a:off x="12540884" y="7280258"/>
              <a:ext cx="149491" cy="214472"/>
            </a:xfrm>
            <a:custGeom>
              <a:avLst/>
              <a:gdLst>
                <a:gd name="connsiteX0" fmla="*/ 105303 w 149491"/>
                <a:gd name="connsiteY0" fmla="*/ 194587 h 214472"/>
                <a:gd name="connsiteX1" fmla="*/ 105303 w 149491"/>
                <a:gd name="connsiteY1" fmla="*/ 214665 h 214472"/>
                <a:gd name="connsiteX2" fmla="*/ 149877 w 149491"/>
                <a:gd name="connsiteY2" fmla="*/ 211319 h 214472"/>
                <a:gd name="connsiteX3" fmla="*/ 149877 w 149491"/>
                <a:gd name="connsiteY3" fmla="*/ 201888 h 214472"/>
                <a:gd name="connsiteX4" fmla="*/ 126225 w 149491"/>
                <a:gd name="connsiteY4" fmla="*/ 184852 h 214472"/>
                <a:gd name="connsiteX5" fmla="*/ 126225 w 149491"/>
                <a:gd name="connsiteY5" fmla="*/ 193 h 214472"/>
                <a:gd name="connsiteX6" fmla="*/ 82561 w 149491"/>
                <a:gd name="connsiteY6" fmla="*/ 3540 h 214472"/>
                <a:gd name="connsiteX7" fmla="*/ 82561 w 149491"/>
                <a:gd name="connsiteY7" fmla="*/ 12970 h 214472"/>
                <a:gd name="connsiteX8" fmla="*/ 106212 w 149491"/>
                <a:gd name="connsiteY8" fmla="*/ 30006 h 214472"/>
                <a:gd name="connsiteX9" fmla="*/ 106212 w 149491"/>
                <a:gd name="connsiteY9" fmla="*/ 95717 h 214472"/>
                <a:gd name="connsiteX10" fmla="*/ 68006 w 149491"/>
                <a:gd name="connsiteY10" fmla="*/ 76856 h 214472"/>
                <a:gd name="connsiteX11" fmla="*/ 386 w 149491"/>
                <a:gd name="connsiteY11" fmla="*/ 145913 h 214472"/>
                <a:gd name="connsiteX12" fmla="*/ 64670 w 149491"/>
                <a:gd name="connsiteY12" fmla="*/ 214665 h 214472"/>
                <a:gd name="connsiteX13" fmla="*/ 105303 w 149491"/>
                <a:gd name="connsiteY13" fmla="*/ 194587 h 214472"/>
                <a:gd name="connsiteX14" fmla="*/ 105303 w 149491"/>
                <a:gd name="connsiteY14" fmla="*/ 113057 h 214472"/>
                <a:gd name="connsiteX15" fmla="*/ 105303 w 149491"/>
                <a:gd name="connsiteY15" fmla="*/ 175422 h 214472"/>
                <a:gd name="connsiteX16" fmla="*/ 101967 w 149491"/>
                <a:gd name="connsiteY16" fmla="*/ 186678 h 214472"/>
                <a:gd name="connsiteX17" fmla="*/ 66186 w 149491"/>
                <a:gd name="connsiteY17" fmla="*/ 207973 h 214472"/>
                <a:gd name="connsiteX18" fmla="*/ 34347 w 149491"/>
                <a:gd name="connsiteY18" fmla="*/ 188503 h 214472"/>
                <a:gd name="connsiteX19" fmla="*/ 25554 w 149491"/>
                <a:gd name="connsiteY19" fmla="*/ 146217 h 214472"/>
                <a:gd name="connsiteX20" fmla="*/ 34954 w 149491"/>
                <a:gd name="connsiteY20" fmla="*/ 103018 h 214472"/>
                <a:gd name="connsiteX21" fmla="*/ 69219 w 149491"/>
                <a:gd name="connsiteY21" fmla="*/ 83548 h 214472"/>
                <a:gd name="connsiteX22" fmla="*/ 101967 w 149491"/>
                <a:gd name="connsiteY22" fmla="*/ 101801 h 214472"/>
                <a:gd name="connsiteX23" fmla="*/ 105303 w 149491"/>
                <a:gd name="connsiteY23" fmla="*/ 113057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303" y="194587"/>
                  </a:moveTo>
                  <a:lnTo>
                    <a:pt x="105303" y="214665"/>
                  </a:lnTo>
                  <a:lnTo>
                    <a:pt x="149877" y="211319"/>
                  </a:lnTo>
                  <a:lnTo>
                    <a:pt x="149877" y="201888"/>
                  </a:lnTo>
                  <a:cubicBezTo>
                    <a:pt x="128651" y="201888"/>
                    <a:pt x="126225" y="199759"/>
                    <a:pt x="126225" y="184852"/>
                  </a:cubicBezTo>
                  <a:lnTo>
                    <a:pt x="126225" y="193"/>
                  </a:lnTo>
                  <a:lnTo>
                    <a:pt x="82561" y="3540"/>
                  </a:lnTo>
                  <a:lnTo>
                    <a:pt x="82561" y="12970"/>
                  </a:lnTo>
                  <a:cubicBezTo>
                    <a:pt x="103787" y="12970"/>
                    <a:pt x="106212" y="15100"/>
                    <a:pt x="106212" y="30006"/>
                  </a:cubicBezTo>
                  <a:lnTo>
                    <a:pt x="106212" y="95717"/>
                  </a:lnTo>
                  <a:cubicBezTo>
                    <a:pt x="97419" y="84765"/>
                    <a:pt x="84380" y="76856"/>
                    <a:pt x="68006" y="76856"/>
                  </a:cubicBezTo>
                  <a:cubicBezTo>
                    <a:pt x="32225" y="76856"/>
                    <a:pt x="386" y="106669"/>
                    <a:pt x="386" y="145913"/>
                  </a:cubicBezTo>
                  <a:cubicBezTo>
                    <a:pt x="386" y="184548"/>
                    <a:pt x="30102" y="214665"/>
                    <a:pt x="64670" y="214665"/>
                  </a:cubicBezTo>
                  <a:cubicBezTo>
                    <a:pt x="84077" y="214665"/>
                    <a:pt x="97722" y="204322"/>
                    <a:pt x="105303" y="194587"/>
                  </a:cubicBezTo>
                  <a:close/>
                  <a:moveTo>
                    <a:pt x="105303" y="113057"/>
                  </a:moveTo>
                  <a:lnTo>
                    <a:pt x="105303" y="175422"/>
                  </a:lnTo>
                  <a:cubicBezTo>
                    <a:pt x="105303" y="180897"/>
                    <a:pt x="105303" y="181506"/>
                    <a:pt x="101967" y="186678"/>
                  </a:cubicBezTo>
                  <a:cubicBezTo>
                    <a:pt x="92870" y="201280"/>
                    <a:pt x="79225" y="207973"/>
                    <a:pt x="66186" y="207973"/>
                  </a:cubicBezTo>
                  <a:cubicBezTo>
                    <a:pt x="52541" y="207973"/>
                    <a:pt x="41625" y="200063"/>
                    <a:pt x="34347" y="188503"/>
                  </a:cubicBezTo>
                  <a:cubicBezTo>
                    <a:pt x="26464" y="176030"/>
                    <a:pt x="25554" y="158690"/>
                    <a:pt x="25554" y="146217"/>
                  </a:cubicBezTo>
                  <a:cubicBezTo>
                    <a:pt x="25554" y="134961"/>
                    <a:pt x="26160" y="116708"/>
                    <a:pt x="34954" y="103018"/>
                  </a:cubicBezTo>
                  <a:cubicBezTo>
                    <a:pt x="41322" y="93588"/>
                    <a:pt x="52844" y="83548"/>
                    <a:pt x="69219" y="83548"/>
                  </a:cubicBezTo>
                  <a:cubicBezTo>
                    <a:pt x="79832" y="83548"/>
                    <a:pt x="92567" y="88112"/>
                    <a:pt x="101967" y="101801"/>
                  </a:cubicBezTo>
                  <a:cubicBezTo>
                    <a:pt x="105303" y="106973"/>
                    <a:pt x="105303" y="107581"/>
                    <a:pt x="105303" y="113057"/>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5" name="Freeform: Shape 11674">
              <a:extLst>
                <a:ext uri="{FF2B5EF4-FFF2-40B4-BE49-F238E27FC236}">
                  <a16:creationId xmlns:a16="http://schemas.microsoft.com/office/drawing/2014/main" id="{2EDF4B9D-0E3F-B798-94BB-F9BDA04F9559}"/>
                </a:ext>
              </a:extLst>
            </p:cNvPr>
            <p:cNvSpPr/>
            <p:nvPr>
              <p:custDataLst>
                <p:tags r:id="rId231"/>
              </p:custDataLst>
            </p:nvPr>
          </p:nvSpPr>
          <p:spPr>
            <a:xfrm>
              <a:off x="12715105" y="7276911"/>
              <a:ext cx="151310" cy="276836"/>
            </a:xfrm>
            <a:custGeom>
              <a:avLst/>
              <a:gdLst>
                <a:gd name="connsiteX0" fmla="*/ 95605 w 151310"/>
                <a:gd name="connsiteY0" fmla="*/ 92979 h 276836"/>
                <a:gd name="connsiteX1" fmla="*/ 121683 w 151310"/>
                <a:gd name="connsiteY1" fmla="*/ 92979 h 276836"/>
                <a:gd name="connsiteX2" fmla="*/ 130779 w 151310"/>
                <a:gd name="connsiteY2" fmla="*/ 86895 h 276836"/>
                <a:gd name="connsiteX3" fmla="*/ 122592 w 151310"/>
                <a:gd name="connsiteY3" fmla="*/ 83548 h 276836"/>
                <a:gd name="connsiteX4" fmla="*/ 97424 w 151310"/>
                <a:gd name="connsiteY4" fmla="*/ 83548 h 276836"/>
                <a:gd name="connsiteX5" fmla="*/ 103792 w 151310"/>
                <a:gd name="connsiteY5" fmla="*/ 48868 h 276836"/>
                <a:gd name="connsiteX6" fmla="*/ 111070 w 151310"/>
                <a:gd name="connsiteY6" fmla="*/ 17229 h 276836"/>
                <a:gd name="connsiteX7" fmla="*/ 125321 w 151310"/>
                <a:gd name="connsiteY7" fmla="*/ 6886 h 276836"/>
                <a:gd name="connsiteX8" fmla="*/ 140179 w 151310"/>
                <a:gd name="connsiteY8" fmla="*/ 12362 h 276836"/>
                <a:gd name="connsiteX9" fmla="*/ 123805 w 151310"/>
                <a:gd name="connsiteY9" fmla="*/ 28790 h 276836"/>
                <a:gd name="connsiteX10" fmla="*/ 135025 w 151310"/>
                <a:gd name="connsiteY10" fmla="*/ 39437 h 276836"/>
                <a:gd name="connsiteX11" fmla="*/ 151702 w 151310"/>
                <a:gd name="connsiteY11" fmla="*/ 21184 h 276836"/>
                <a:gd name="connsiteX12" fmla="*/ 125321 w 151310"/>
                <a:gd name="connsiteY12" fmla="*/ 193 h 276836"/>
                <a:gd name="connsiteX13" fmla="*/ 86811 w 151310"/>
                <a:gd name="connsiteY13" fmla="*/ 35787 h 276836"/>
                <a:gd name="connsiteX14" fmla="*/ 76805 w 151310"/>
                <a:gd name="connsiteY14" fmla="*/ 83548 h 276836"/>
                <a:gd name="connsiteX15" fmla="*/ 55882 w 151310"/>
                <a:gd name="connsiteY15" fmla="*/ 83548 h 276836"/>
                <a:gd name="connsiteX16" fmla="*/ 46785 w 151310"/>
                <a:gd name="connsiteY16" fmla="*/ 89329 h 276836"/>
                <a:gd name="connsiteX17" fmla="*/ 55276 w 151310"/>
                <a:gd name="connsiteY17" fmla="*/ 92979 h 276836"/>
                <a:gd name="connsiteX18" fmla="*/ 75289 w 151310"/>
                <a:gd name="connsiteY18" fmla="*/ 92979 h 276836"/>
                <a:gd name="connsiteX19" fmla="*/ 52547 w 151310"/>
                <a:gd name="connsiteY19" fmla="*/ 213144 h 276836"/>
                <a:gd name="connsiteX20" fmla="*/ 26166 w 151310"/>
                <a:gd name="connsiteY20" fmla="*/ 270337 h 276836"/>
                <a:gd name="connsiteX21" fmla="*/ 11611 w 151310"/>
                <a:gd name="connsiteY21" fmla="*/ 264861 h 276836"/>
                <a:gd name="connsiteX22" fmla="*/ 28288 w 151310"/>
                <a:gd name="connsiteY22" fmla="*/ 248433 h 276836"/>
                <a:gd name="connsiteX23" fmla="*/ 17069 w 151310"/>
                <a:gd name="connsiteY23" fmla="*/ 237786 h 276836"/>
                <a:gd name="connsiteX24" fmla="*/ 391 w 151310"/>
                <a:gd name="connsiteY24" fmla="*/ 256039 h 276836"/>
                <a:gd name="connsiteX25" fmla="*/ 26166 w 151310"/>
                <a:gd name="connsiteY25" fmla="*/ 277030 h 276836"/>
                <a:gd name="connsiteX26" fmla="*/ 60431 w 151310"/>
                <a:gd name="connsiteY26" fmla="*/ 247521 h 276836"/>
                <a:gd name="connsiteX27" fmla="*/ 77411 w 151310"/>
                <a:gd name="connsiteY27" fmla="*/ 189416 h 276836"/>
                <a:gd name="connsiteX28" fmla="*/ 95605 w 151310"/>
                <a:gd name="connsiteY28" fmla="*/ 92979 h 2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310" h="276836">
                  <a:moveTo>
                    <a:pt x="95605" y="92979"/>
                  </a:moveTo>
                  <a:lnTo>
                    <a:pt x="121683" y="92979"/>
                  </a:lnTo>
                  <a:cubicBezTo>
                    <a:pt x="127747" y="92979"/>
                    <a:pt x="130779" y="92979"/>
                    <a:pt x="130779" y="86895"/>
                  </a:cubicBezTo>
                  <a:cubicBezTo>
                    <a:pt x="130779" y="83548"/>
                    <a:pt x="127747" y="83548"/>
                    <a:pt x="122592" y="83548"/>
                  </a:cubicBezTo>
                  <a:lnTo>
                    <a:pt x="97424" y="83548"/>
                  </a:lnTo>
                  <a:lnTo>
                    <a:pt x="103792" y="48868"/>
                  </a:lnTo>
                  <a:cubicBezTo>
                    <a:pt x="105005" y="42479"/>
                    <a:pt x="109250" y="20880"/>
                    <a:pt x="111070" y="17229"/>
                  </a:cubicBezTo>
                  <a:cubicBezTo>
                    <a:pt x="113799" y="11449"/>
                    <a:pt x="118954" y="6886"/>
                    <a:pt x="125321" y="6886"/>
                  </a:cubicBezTo>
                  <a:cubicBezTo>
                    <a:pt x="126534" y="6886"/>
                    <a:pt x="134418" y="6886"/>
                    <a:pt x="140179" y="12362"/>
                  </a:cubicBezTo>
                  <a:cubicBezTo>
                    <a:pt x="126837" y="13579"/>
                    <a:pt x="123805" y="24226"/>
                    <a:pt x="123805" y="28790"/>
                  </a:cubicBezTo>
                  <a:cubicBezTo>
                    <a:pt x="123805" y="35787"/>
                    <a:pt x="129263" y="39437"/>
                    <a:pt x="135025" y="39437"/>
                  </a:cubicBezTo>
                  <a:cubicBezTo>
                    <a:pt x="142909" y="39437"/>
                    <a:pt x="151702" y="32744"/>
                    <a:pt x="151702" y="21184"/>
                  </a:cubicBezTo>
                  <a:cubicBezTo>
                    <a:pt x="151702" y="7190"/>
                    <a:pt x="137754" y="193"/>
                    <a:pt x="125321" y="193"/>
                  </a:cubicBezTo>
                  <a:cubicBezTo>
                    <a:pt x="115012" y="193"/>
                    <a:pt x="95908" y="5669"/>
                    <a:pt x="86811" y="35787"/>
                  </a:cubicBezTo>
                  <a:cubicBezTo>
                    <a:pt x="84992" y="42175"/>
                    <a:pt x="84082" y="45217"/>
                    <a:pt x="76805" y="83548"/>
                  </a:cubicBezTo>
                  <a:lnTo>
                    <a:pt x="55882" y="83548"/>
                  </a:lnTo>
                  <a:cubicBezTo>
                    <a:pt x="50121" y="83548"/>
                    <a:pt x="46785" y="83548"/>
                    <a:pt x="46785" y="89329"/>
                  </a:cubicBezTo>
                  <a:cubicBezTo>
                    <a:pt x="46785" y="92979"/>
                    <a:pt x="49514" y="92979"/>
                    <a:pt x="55276" y="92979"/>
                  </a:cubicBezTo>
                  <a:lnTo>
                    <a:pt x="75289" y="92979"/>
                  </a:lnTo>
                  <a:lnTo>
                    <a:pt x="52547" y="213144"/>
                  </a:lnTo>
                  <a:cubicBezTo>
                    <a:pt x="47089" y="242653"/>
                    <a:pt x="41934" y="270337"/>
                    <a:pt x="26166" y="270337"/>
                  </a:cubicBezTo>
                  <a:cubicBezTo>
                    <a:pt x="24953" y="270337"/>
                    <a:pt x="17372" y="270337"/>
                    <a:pt x="11611" y="264861"/>
                  </a:cubicBezTo>
                  <a:cubicBezTo>
                    <a:pt x="25559" y="263948"/>
                    <a:pt x="28288" y="252997"/>
                    <a:pt x="28288" y="248433"/>
                  </a:cubicBezTo>
                  <a:cubicBezTo>
                    <a:pt x="28288" y="241436"/>
                    <a:pt x="22830" y="237786"/>
                    <a:pt x="17069" y="237786"/>
                  </a:cubicBezTo>
                  <a:cubicBezTo>
                    <a:pt x="9185" y="237786"/>
                    <a:pt x="391" y="244479"/>
                    <a:pt x="391" y="256039"/>
                  </a:cubicBezTo>
                  <a:cubicBezTo>
                    <a:pt x="391" y="269728"/>
                    <a:pt x="13733" y="277030"/>
                    <a:pt x="26166" y="277030"/>
                  </a:cubicBezTo>
                  <a:cubicBezTo>
                    <a:pt x="42843" y="277030"/>
                    <a:pt x="54972" y="259081"/>
                    <a:pt x="60431" y="247521"/>
                  </a:cubicBezTo>
                  <a:cubicBezTo>
                    <a:pt x="70134" y="228355"/>
                    <a:pt x="77108" y="191545"/>
                    <a:pt x="77411" y="189416"/>
                  </a:cubicBezTo>
                  <a:lnTo>
                    <a:pt x="95605" y="92979"/>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6" name="Freeform: Shape 11675">
              <a:extLst>
                <a:ext uri="{FF2B5EF4-FFF2-40B4-BE49-F238E27FC236}">
                  <a16:creationId xmlns:a16="http://schemas.microsoft.com/office/drawing/2014/main" id="{CD2D8266-9ACE-F2C2-46B0-CC0FCE009DF7}"/>
                </a:ext>
              </a:extLst>
            </p:cNvPr>
            <p:cNvSpPr/>
            <p:nvPr>
              <p:custDataLst>
                <p:tags r:id="rId232"/>
              </p:custDataLst>
            </p:nvPr>
          </p:nvSpPr>
          <p:spPr>
            <a:xfrm>
              <a:off x="12530574" y="7615049"/>
              <a:ext cx="349555" cy="12167"/>
            </a:xfrm>
            <a:custGeom>
              <a:avLst/>
              <a:gdLst>
                <a:gd name="connsiteX0" fmla="*/ 0 w 349555"/>
                <a:gd name="connsiteY0" fmla="*/ 0 h 12167"/>
                <a:gd name="connsiteX1" fmla="*/ 349556 w 349555"/>
                <a:gd name="connsiteY1" fmla="*/ 0 h 12167"/>
                <a:gd name="connsiteX2" fmla="*/ 349556 w 349555"/>
                <a:gd name="connsiteY2" fmla="*/ 12168 h 12167"/>
                <a:gd name="connsiteX3" fmla="*/ 0 w 349555"/>
                <a:gd name="connsiteY3" fmla="*/ 12168 h 12167"/>
              </a:gdLst>
              <a:ahLst/>
              <a:cxnLst>
                <a:cxn ang="0">
                  <a:pos x="connsiteX0" y="connsiteY0"/>
                </a:cxn>
                <a:cxn ang="0">
                  <a:pos x="connsiteX1" y="connsiteY1"/>
                </a:cxn>
                <a:cxn ang="0">
                  <a:pos x="connsiteX2" y="connsiteY2"/>
                </a:cxn>
                <a:cxn ang="0">
                  <a:pos x="connsiteX3" y="connsiteY3"/>
                </a:cxn>
              </a:cxnLst>
              <a:rect l="l" t="t" r="r" b="b"/>
              <a:pathLst>
                <a:path w="349555" h="12167">
                  <a:moveTo>
                    <a:pt x="0" y="0"/>
                  </a:moveTo>
                  <a:lnTo>
                    <a:pt x="349556" y="0"/>
                  </a:lnTo>
                  <a:lnTo>
                    <a:pt x="349556" y="12168"/>
                  </a:lnTo>
                  <a:lnTo>
                    <a:pt x="0" y="12168"/>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7" name="Freeform: Shape 11676">
              <a:extLst>
                <a:ext uri="{FF2B5EF4-FFF2-40B4-BE49-F238E27FC236}">
                  <a16:creationId xmlns:a16="http://schemas.microsoft.com/office/drawing/2014/main" id="{BFAA98C4-BDD9-8DBB-BDAD-CE8377B124C2}"/>
                </a:ext>
              </a:extLst>
            </p:cNvPr>
            <p:cNvSpPr/>
            <p:nvPr>
              <p:custDataLst>
                <p:tags r:id="rId233"/>
              </p:custDataLst>
            </p:nvPr>
          </p:nvSpPr>
          <p:spPr>
            <a:xfrm>
              <a:off x="12576682" y="7694739"/>
              <a:ext cx="149491" cy="214472"/>
            </a:xfrm>
            <a:custGeom>
              <a:avLst/>
              <a:gdLst>
                <a:gd name="connsiteX0" fmla="*/ 105304 w 149491"/>
                <a:gd name="connsiteY0" fmla="*/ 194601 h 214472"/>
                <a:gd name="connsiteX1" fmla="*/ 105304 w 149491"/>
                <a:gd name="connsiteY1" fmla="*/ 214679 h 214472"/>
                <a:gd name="connsiteX2" fmla="*/ 149878 w 149491"/>
                <a:gd name="connsiteY2" fmla="*/ 211333 h 214472"/>
                <a:gd name="connsiteX3" fmla="*/ 149878 w 149491"/>
                <a:gd name="connsiteY3" fmla="*/ 201902 h 214472"/>
                <a:gd name="connsiteX4" fmla="*/ 126227 w 149491"/>
                <a:gd name="connsiteY4" fmla="*/ 184866 h 214472"/>
                <a:gd name="connsiteX5" fmla="*/ 126227 w 149491"/>
                <a:gd name="connsiteY5" fmla="*/ 207 h 214472"/>
                <a:gd name="connsiteX6" fmla="*/ 82562 w 149491"/>
                <a:gd name="connsiteY6" fmla="*/ 3553 h 214472"/>
                <a:gd name="connsiteX7" fmla="*/ 82562 w 149491"/>
                <a:gd name="connsiteY7" fmla="*/ 12984 h 214472"/>
                <a:gd name="connsiteX8" fmla="*/ 106214 w 149491"/>
                <a:gd name="connsiteY8" fmla="*/ 30020 h 214472"/>
                <a:gd name="connsiteX9" fmla="*/ 106214 w 149491"/>
                <a:gd name="connsiteY9" fmla="*/ 95731 h 214472"/>
                <a:gd name="connsiteX10" fmla="*/ 68007 w 149491"/>
                <a:gd name="connsiteY10" fmla="*/ 76869 h 214472"/>
                <a:gd name="connsiteX11" fmla="*/ 387 w 149491"/>
                <a:gd name="connsiteY11" fmla="*/ 145926 h 214472"/>
                <a:gd name="connsiteX12" fmla="*/ 64671 w 149491"/>
                <a:gd name="connsiteY12" fmla="*/ 214679 h 214472"/>
                <a:gd name="connsiteX13" fmla="*/ 105304 w 149491"/>
                <a:gd name="connsiteY13" fmla="*/ 194601 h 214472"/>
                <a:gd name="connsiteX14" fmla="*/ 105304 w 149491"/>
                <a:gd name="connsiteY14" fmla="*/ 113071 h 214472"/>
                <a:gd name="connsiteX15" fmla="*/ 105304 w 149491"/>
                <a:gd name="connsiteY15" fmla="*/ 175435 h 214472"/>
                <a:gd name="connsiteX16" fmla="*/ 101968 w 149491"/>
                <a:gd name="connsiteY16" fmla="*/ 186691 h 214472"/>
                <a:gd name="connsiteX17" fmla="*/ 66188 w 149491"/>
                <a:gd name="connsiteY17" fmla="*/ 207986 h 214472"/>
                <a:gd name="connsiteX18" fmla="*/ 34349 w 149491"/>
                <a:gd name="connsiteY18" fmla="*/ 188516 h 214472"/>
                <a:gd name="connsiteX19" fmla="*/ 25555 w 149491"/>
                <a:gd name="connsiteY19" fmla="*/ 146230 h 214472"/>
                <a:gd name="connsiteX20" fmla="*/ 34955 w 149491"/>
                <a:gd name="connsiteY20" fmla="*/ 103032 h 214472"/>
                <a:gd name="connsiteX21" fmla="*/ 69220 w 149491"/>
                <a:gd name="connsiteY21" fmla="*/ 83562 h 214472"/>
                <a:gd name="connsiteX22" fmla="*/ 101968 w 149491"/>
                <a:gd name="connsiteY22" fmla="*/ 101815 h 214472"/>
                <a:gd name="connsiteX23" fmla="*/ 105304 w 149491"/>
                <a:gd name="connsiteY23" fmla="*/ 113071 h 2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91" h="214472">
                  <a:moveTo>
                    <a:pt x="105304" y="194601"/>
                  </a:moveTo>
                  <a:lnTo>
                    <a:pt x="105304" y="214679"/>
                  </a:lnTo>
                  <a:lnTo>
                    <a:pt x="149878" y="211333"/>
                  </a:lnTo>
                  <a:lnTo>
                    <a:pt x="149878" y="201902"/>
                  </a:lnTo>
                  <a:cubicBezTo>
                    <a:pt x="128652" y="201902"/>
                    <a:pt x="126227" y="199772"/>
                    <a:pt x="126227" y="184866"/>
                  </a:cubicBezTo>
                  <a:lnTo>
                    <a:pt x="126227" y="207"/>
                  </a:lnTo>
                  <a:lnTo>
                    <a:pt x="82562" y="3553"/>
                  </a:lnTo>
                  <a:lnTo>
                    <a:pt x="82562" y="12984"/>
                  </a:lnTo>
                  <a:cubicBezTo>
                    <a:pt x="103788" y="12984"/>
                    <a:pt x="106214" y="15113"/>
                    <a:pt x="106214" y="30020"/>
                  </a:cubicBezTo>
                  <a:lnTo>
                    <a:pt x="106214" y="95731"/>
                  </a:lnTo>
                  <a:cubicBezTo>
                    <a:pt x="97420" y="84779"/>
                    <a:pt x="84381" y="76869"/>
                    <a:pt x="68007" y="76869"/>
                  </a:cubicBezTo>
                  <a:cubicBezTo>
                    <a:pt x="32226" y="76869"/>
                    <a:pt x="387" y="106682"/>
                    <a:pt x="387" y="145926"/>
                  </a:cubicBezTo>
                  <a:cubicBezTo>
                    <a:pt x="387" y="184562"/>
                    <a:pt x="30103" y="214679"/>
                    <a:pt x="64671" y="214679"/>
                  </a:cubicBezTo>
                  <a:cubicBezTo>
                    <a:pt x="84078" y="214679"/>
                    <a:pt x="97723" y="204336"/>
                    <a:pt x="105304" y="194601"/>
                  </a:cubicBezTo>
                  <a:close/>
                  <a:moveTo>
                    <a:pt x="105304" y="113071"/>
                  </a:moveTo>
                  <a:lnTo>
                    <a:pt x="105304" y="175435"/>
                  </a:lnTo>
                  <a:cubicBezTo>
                    <a:pt x="105304" y="180911"/>
                    <a:pt x="105304" y="181519"/>
                    <a:pt x="101968" y="186691"/>
                  </a:cubicBezTo>
                  <a:cubicBezTo>
                    <a:pt x="92872" y="201293"/>
                    <a:pt x="79226" y="207986"/>
                    <a:pt x="66188" y="207986"/>
                  </a:cubicBezTo>
                  <a:cubicBezTo>
                    <a:pt x="52542" y="207986"/>
                    <a:pt x="41626" y="200077"/>
                    <a:pt x="34349" y="188516"/>
                  </a:cubicBezTo>
                  <a:cubicBezTo>
                    <a:pt x="26465" y="176044"/>
                    <a:pt x="25555" y="158703"/>
                    <a:pt x="25555" y="146230"/>
                  </a:cubicBezTo>
                  <a:cubicBezTo>
                    <a:pt x="25555" y="134974"/>
                    <a:pt x="26161" y="116722"/>
                    <a:pt x="34955" y="103032"/>
                  </a:cubicBezTo>
                  <a:cubicBezTo>
                    <a:pt x="41323" y="93601"/>
                    <a:pt x="52846" y="83562"/>
                    <a:pt x="69220" y="83562"/>
                  </a:cubicBezTo>
                  <a:cubicBezTo>
                    <a:pt x="79833" y="83562"/>
                    <a:pt x="92568" y="88125"/>
                    <a:pt x="101968" y="101815"/>
                  </a:cubicBezTo>
                  <a:cubicBezTo>
                    <a:pt x="105304" y="106987"/>
                    <a:pt x="105304" y="107595"/>
                    <a:pt x="105304" y="113071"/>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8" name="Freeform: Shape 11677">
              <a:extLst>
                <a:ext uri="{FF2B5EF4-FFF2-40B4-BE49-F238E27FC236}">
                  <a16:creationId xmlns:a16="http://schemas.microsoft.com/office/drawing/2014/main" id="{4C1AB82A-CA42-BAB9-2B6E-A4EDB2F1D285}"/>
                </a:ext>
              </a:extLst>
            </p:cNvPr>
            <p:cNvSpPr/>
            <p:nvPr>
              <p:custDataLst>
                <p:tags r:id="rId234"/>
              </p:custDataLst>
            </p:nvPr>
          </p:nvSpPr>
          <p:spPr>
            <a:xfrm>
              <a:off x="12741807" y="7715425"/>
              <a:ext cx="93090" cy="193785"/>
            </a:xfrm>
            <a:custGeom>
              <a:avLst/>
              <a:gdLst>
                <a:gd name="connsiteX0" fmla="*/ 55883 w 93090"/>
                <a:gd name="connsiteY0" fmla="*/ 68960 h 193785"/>
                <a:gd name="connsiteX1" fmla="*/ 84387 w 93090"/>
                <a:gd name="connsiteY1" fmla="*/ 68960 h 193785"/>
                <a:gd name="connsiteX2" fmla="*/ 93484 w 93090"/>
                <a:gd name="connsiteY2" fmla="*/ 62875 h 193785"/>
                <a:gd name="connsiteX3" fmla="*/ 84993 w 93090"/>
                <a:gd name="connsiteY3" fmla="*/ 59529 h 193785"/>
                <a:gd name="connsiteX4" fmla="*/ 58309 w 93090"/>
                <a:gd name="connsiteY4" fmla="*/ 59529 h 193785"/>
                <a:gd name="connsiteX5" fmla="*/ 70741 w 93090"/>
                <a:gd name="connsiteY5" fmla="*/ 8421 h 193785"/>
                <a:gd name="connsiteX6" fmla="*/ 61948 w 93090"/>
                <a:gd name="connsiteY6" fmla="*/ 207 h 193785"/>
                <a:gd name="connsiteX7" fmla="*/ 49819 w 93090"/>
                <a:gd name="connsiteY7" fmla="*/ 11159 h 193785"/>
                <a:gd name="connsiteX8" fmla="*/ 37993 w 93090"/>
                <a:gd name="connsiteY8" fmla="*/ 59529 h 193785"/>
                <a:gd name="connsiteX9" fmla="*/ 9489 w 93090"/>
                <a:gd name="connsiteY9" fmla="*/ 59529 h 193785"/>
                <a:gd name="connsiteX10" fmla="*/ 393 w 93090"/>
                <a:gd name="connsiteY10" fmla="*/ 65309 h 193785"/>
                <a:gd name="connsiteX11" fmla="*/ 8883 w 93090"/>
                <a:gd name="connsiteY11" fmla="*/ 68960 h 193785"/>
                <a:gd name="connsiteX12" fmla="*/ 35567 w 93090"/>
                <a:gd name="connsiteY12" fmla="*/ 68960 h 193785"/>
                <a:gd name="connsiteX13" fmla="*/ 12522 w 93090"/>
                <a:gd name="connsiteY13" fmla="*/ 166004 h 193785"/>
                <a:gd name="connsiteX14" fmla="*/ 40419 w 93090"/>
                <a:gd name="connsiteY14" fmla="*/ 193992 h 193785"/>
                <a:gd name="connsiteX15" fmla="*/ 88632 w 93090"/>
                <a:gd name="connsiteY15" fmla="*/ 147143 h 193785"/>
                <a:gd name="connsiteX16" fmla="*/ 84993 w 93090"/>
                <a:gd name="connsiteY16" fmla="*/ 144101 h 193785"/>
                <a:gd name="connsiteX17" fmla="*/ 80445 w 93090"/>
                <a:gd name="connsiteY17" fmla="*/ 148360 h 193785"/>
                <a:gd name="connsiteX18" fmla="*/ 41025 w 93090"/>
                <a:gd name="connsiteY18" fmla="*/ 187300 h 193785"/>
                <a:gd name="connsiteX19" fmla="*/ 31625 w 93090"/>
                <a:gd name="connsiteY19" fmla="*/ 173306 h 193785"/>
                <a:gd name="connsiteX20" fmla="*/ 33444 w 93090"/>
                <a:gd name="connsiteY20" fmla="*/ 158703 h 193785"/>
                <a:gd name="connsiteX21" fmla="*/ 55883 w 93090"/>
                <a:gd name="connsiteY21" fmla="*/ 68960 h 1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090" h="193785">
                  <a:moveTo>
                    <a:pt x="55883" y="68960"/>
                  </a:moveTo>
                  <a:lnTo>
                    <a:pt x="84387" y="68960"/>
                  </a:lnTo>
                  <a:cubicBezTo>
                    <a:pt x="90451" y="68960"/>
                    <a:pt x="93484" y="68960"/>
                    <a:pt x="93484" y="62875"/>
                  </a:cubicBezTo>
                  <a:cubicBezTo>
                    <a:pt x="93484" y="59529"/>
                    <a:pt x="90451" y="59529"/>
                    <a:pt x="84993" y="59529"/>
                  </a:cubicBezTo>
                  <a:lnTo>
                    <a:pt x="58309" y="59529"/>
                  </a:lnTo>
                  <a:cubicBezTo>
                    <a:pt x="69225" y="16330"/>
                    <a:pt x="70741" y="10246"/>
                    <a:pt x="70741" y="8421"/>
                  </a:cubicBezTo>
                  <a:cubicBezTo>
                    <a:pt x="70741" y="3249"/>
                    <a:pt x="67103" y="207"/>
                    <a:pt x="61948" y="207"/>
                  </a:cubicBezTo>
                  <a:cubicBezTo>
                    <a:pt x="61038" y="207"/>
                    <a:pt x="52548" y="511"/>
                    <a:pt x="49819" y="11159"/>
                  </a:cubicBezTo>
                  <a:lnTo>
                    <a:pt x="37993" y="59529"/>
                  </a:lnTo>
                  <a:lnTo>
                    <a:pt x="9489" y="59529"/>
                  </a:lnTo>
                  <a:cubicBezTo>
                    <a:pt x="3425" y="59529"/>
                    <a:pt x="393" y="59529"/>
                    <a:pt x="393" y="65309"/>
                  </a:cubicBezTo>
                  <a:cubicBezTo>
                    <a:pt x="393" y="68960"/>
                    <a:pt x="2818" y="68960"/>
                    <a:pt x="8883" y="68960"/>
                  </a:cubicBezTo>
                  <a:lnTo>
                    <a:pt x="35567" y="68960"/>
                  </a:lnTo>
                  <a:cubicBezTo>
                    <a:pt x="13735" y="155357"/>
                    <a:pt x="12522" y="160529"/>
                    <a:pt x="12522" y="166004"/>
                  </a:cubicBezTo>
                  <a:cubicBezTo>
                    <a:pt x="12522" y="182432"/>
                    <a:pt x="24044" y="193992"/>
                    <a:pt x="40419" y="193992"/>
                  </a:cubicBezTo>
                  <a:cubicBezTo>
                    <a:pt x="71348" y="193992"/>
                    <a:pt x="88632" y="149577"/>
                    <a:pt x="88632" y="147143"/>
                  </a:cubicBezTo>
                  <a:cubicBezTo>
                    <a:pt x="88632" y="144101"/>
                    <a:pt x="86206" y="144101"/>
                    <a:pt x="84993" y="144101"/>
                  </a:cubicBezTo>
                  <a:cubicBezTo>
                    <a:pt x="82264" y="144101"/>
                    <a:pt x="81961" y="145014"/>
                    <a:pt x="80445" y="148360"/>
                  </a:cubicBezTo>
                  <a:cubicBezTo>
                    <a:pt x="67406" y="179998"/>
                    <a:pt x="51335" y="187300"/>
                    <a:pt x="41025" y="187300"/>
                  </a:cubicBezTo>
                  <a:cubicBezTo>
                    <a:pt x="34657" y="187300"/>
                    <a:pt x="31625" y="183345"/>
                    <a:pt x="31625" y="173306"/>
                  </a:cubicBezTo>
                  <a:cubicBezTo>
                    <a:pt x="31625" y="166004"/>
                    <a:pt x="32232" y="163875"/>
                    <a:pt x="33444" y="158703"/>
                  </a:cubicBezTo>
                  <a:lnTo>
                    <a:pt x="55883" y="68960"/>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79" name="Freeform: Shape 11678">
              <a:extLst>
                <a:ext uri="{FF2B5EF4-FFF2-40B4-BE49-F238E27FC236}">
                  <a16:creationId xmlns:a16="http://schemas.microsoft.com/office/drawing/2014/main" id="{BDD4203B-3D05-7095-12F2-C17D8C99E2A4}"/>
                </a:ext>
              </a:extLst>
            </p:cNvPr>
            <p:cNvSpPr/>
            <p:nvPr>
              <p:custDataLst>
                <p:tags r:id="rId235"/>
              </p:custDataLst>
            </p:nvPr>
          </p:nvSpPr>
          <p:spPr>
            <a:xfrm>
              <a:off x="12927130" y="7256071"/>
              <a:ext cx="149188" cy="729813"/>
            </a:xfrm>
            <a:custGeom>
              <a:avLst/>
              <a:gdLst>
                <a:gd name="connsiteX0" fmla="*/ 149587 w 149188"/>
                <a:gd name="connsiteY0" fmla="*/ 365245 h 729813"/>
                <a:gd name="connsiteX1" fmla="*/ 45276 w 149188"/>
                <a:gd name="connsiteY1" fmla="*/ 34258 h 729813"/>
                <a:gd name="connsiteX2" fmla="*/ 15257 w 149188"/>
                <a:gd name="connsiteY2" fmla="*/ 3837 h 729813"/>
                <a:gd name="connsiteX3" fmla="*/ 6766 w 149188"/>
                <a:gd name="connsiteY3" fmla="*/ 186 h 729813"/>
                <a:gd name="connsiteX4" fmla="*/ 399 w 149188"/>
                <a:gd name="connsiteY4" fmla="*/ 3228 h 729813"/>
                <a:gd name="connsiteX5" fmla="*/ 2218 w 149188"/>
                <a:gd name="connsiteY5" fmla="*/ 6270 h 729813"/>
                <a:gd name="connsiteX6" fmla="*/ 53463 w 149188"/>
                <a:gd name="connsiteY6" fmla="*/ 70460 h 729813"/>
                <a:gd name="connsiteX7" fmla="*/ 124419 w 149188"/>
                <a:gd name="connsiteY7" fmla="*/ 364941 h 729813"/>
                <a:gd name="connsiteX8" fmla="*/ 63470 w 149188"/>
                <a:gd name="connsiteY8" fmla="*/ 642994 h 729813"/>
                <a:gd name="connsiteX9" fmla="*/ 1612 w 149188"/>
                <a:gd name="connsiteY9" fmla="*/ 724219 h 729813"/>
                <a:gd name="connsiteX10" fmla="*/ 399 w 149188"/>
                <a:gd name="connsiteY10" fmla="*/ 726957 h 729813"/>
                <a:gd name="connsiteX11" fmla="*/ 6766 w 149188"/>
                <a:gd name="connsiteY11" fmla="*/ 729999 h 729813"/>
                <a:gd name="connsiteX12" fmla="*/ 16166 w 149188"/>
                <a:gd name="connsiteY12" fmla="*/ 725436 h 729813"/>
                <a:gd name="connsiteX13" fmla="*/ 149587 w 149188"/>
                <a:gd name="connsiteY13" fmla="*/ 365245 h 72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88" h="729813">
                  <a:moveTo>
                    <a:pt x="149587" y="365245"/>
                  </a:moveTo>
                  <a:cubicBezTo>
                    <a:pt x="149587" y="245688"/>
                    <a:pt x="122296" y="125219"/>
                    <a:pt x="45276" y="34258"/>
                  </a:cubicBezTo>
                  <a:cubicBezTo>
                    <a:pt x="39212" y="27261"/>
                    <a:pt x="27689" y="14788"/>
                    <a:pt x="15257" y="3837"/>
                  </a:cubicBezTo>
                  <a:cubicBezTo>
                    <a:pt x="11618" y="186"/>
                    <a:pt x="11012" y="186"/>
                    <a:pt x="6766" y="186"/>
                  </a:cubicBezTo>
                  <a:cubicBezTo>
                    <a:pt x="3128" y="186"/>
                    <a:pt x="399" y="186"/>
                    <a:pt x="399" y="3228"/>
                  </a:cubicBezTo>
                  <a:cubicBezTo>
                    <a:pt x="399" y="4445"/>
                    <a:pt x="1612" y="5662"/>
                    <a:pt x="2218" y="6270"/>
                  </a:cubicBezTo>
                  <a:cubicBezTo>
                    <a:pt x="12831" y="17222"/>
                    <a:pt x="33147" y="37605"/>
                    <a:pt x="53463" y="70460"/>
                  </a:cubicBezTo>
                  <a:cubicBezTo>
                    <a:pt x="102283" y="148948"/>
                    <a:pt x="124419" y="247818"/>
                    <a:pt x="124419" y="364941"/>
                  </a:cubicBezTo>
                  <a:cubicBezTo>
                    <a:pt x="124419" y="446775"/>
                    <a:pt x="113503" y="552338"/>
                    <a:pt x="63470" y="642994"/>
                  </a:cubicBezTo>
                  <a:cubicBezTo>
                    <a:pt x="39515" y="686192"/>
                    <a:pt x="14347" y="711442"/>
                    <a:pt x="1612" y="724219"/>
                  </a:cubicBezTo>
                  <a:cubicBezTo>
                    <a:pt x="1005" y="725132"/>
                    <a:pt x="399" y="726045"/>
                    <a:pt x="399" y="726957"/>
                  </a:cubicBezTo>
                  <a:cubicBezTo>
                    <a:pt x="399" y="729999"/>
                    <a:pt x="3128" y="729999"/>
                    <a:pt x="6766" y="729999"/>
                  </a:cubicBezTo>
                  <a:cubicBezTo>
                    <a:pt x="11012" y="729999"/>
                    <a:pt x="11618" y="729999"/>
                    <a:pt x="16166" y="725436"/>
                  </a:cubicBezTo>
                  <a:cubicBezTo>
                    <a:pt x="117748" y="632651"/>
                    <a:pt x="149587" y="493320"/>
                    <a:pt x="149587" y="365245"/>
                  </a:cubicBez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80" name="Freeform: Shape 11679">
              <a:extLst>
                <a:ext uri="{FF2B5EF4-FFF2-40B4-BE49-F238E27FC236}">
                  <a16:creationId xmlns:a16="http://schemas.microsoft.com/office/drawing/2014/main" id="{1B77B939-B7C3-A016-291A-DDE84E7EE02B}"/>
                </a:ext>
              </a:extLst>
            </p:cNvPr>
            <p:cNvSpPr/>
            <p:nvPr>
              <p:custDataLst>
                <p:tags r:id="rId236"/>
              </p:custDataLst>
            </p:nvPr>
          </p:nvSpPr>
          <p:spPr>
            <a:xfrm>
              <a:off x="13154585" y="7851702"/>
              <a:ext cx="143062" cy="153963"/>
            </a:xfrm>
            <a:custGeom>
              <a:avLst/>
              <a:gdLst>
                <a:gd name="connsiteX0" fmla="*/ 143469 w 143062"/>
                <a:gd name="connsiteY0" fmla="*/ 5747 h 153963"/>
                <a:gd name="connsiteX1" fmla="*/ 140497 w 143062"/>
                <a:gd name="connsiteY1" fmla="*/ 210 h 153963"/>
                <a:gd name="connsiteX2" fmla="*/ 136889 w 143062"/>
                <a:gd name="connsiteY2" fmla="*/ 2765 h 153963"/>
                <a:gd name="connsiteX3" fmla="*/ 125639 w 143062"/>
                <a:gd name="connsiteY3" fmla="*/ 18950 h 153963"/>
                <a:gd name="connsiteX4" fmla="*/ 81701 w 143062"/>
                <a:gd name="connsiteY4" fmla="*/ 210 h 153963"/>
                <a:gd name="connsiteX5" fmla="*/ 406 w 143062"/>
                <a:gd name="connsiteY5" fmla="*/ 77085 h 153963"/>
                <a:gd name="connsiteX6" fmla="*/ 81701 w 143062"/>
                <a:gd name="connsiteY6" fmla="*/ 154174 h 153963"/>
                <a:gd name="connsiteX7" fmla="*/ 143469 w 143062"/>
                <a:gd name="connsiteY7" fmla="*/ 100084 h 153963"/>
                <a:gd name="connsiteX8" fmla="*/ 139860 w 143062"/>
                <a:gd name="connsiteY8" fmla="*/ 96038 h 153963"/>
                <a:gd name="connsiteX9" fmla="*/ 136252 w 143062"/>
                <a:gd name="connsiteY9" fmla="*/ 98806 h 153963"/>
                <a:gd name="connsiteX10" fmla="*/ 84673 w 143062"/>
                <a:gd name="connsiteY10" fmla="*/ 146507 h 153963"/>
                <a:gd name="connsiteX11" fmla="*/ 23118 w 143062"/>
                <a:gd name="connsiteY11" fmla="*/ 77298 h 153963"/>
                <a:gd name="connsiteX12" fmla="*/ 84248 w 143062"/>
                <a:gd name="connsiteY12" fmla="*/ 7876 h 153963"/>
                <a:gd name="connsiteX13" fmla="*/ 135827 w 143062"/>
                <a:gd name="connsiteY13" fmla="*/ 58559 h 153963"/>
                <a:gd name="connsiteX14" fmla="*/ 139648 w 143062"/>
                <a:gd name="connsiteY14" fmla="*/ 61114 h 153963"/>
                <a:gd name="connsiteX15" fmla="*/ 143469 w 143062"/>
                <a:gd name="connsiteY15" fmla="*/ 55577 h 153963"/>
                <a:gd name="connsiteX16" fmla="*/ 143469 w 143062"/>
                <a:gd name="connsiteY16" fmla="*/ 5747 h 1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62" h="153963">
                  <a:moveTo>
                    <a:pt x="143469" y="5747"/>
                  </a:moveTo>
                  <a:cubicBezTo>
                    <a:pt x="143469" y="2127"/>
                    <a:pt x="143469" y="210"/>
                    <a:pt x="140497" y="210"/>
                  </a:cubicBezTo>
                  <a:cubicBezTo>
                    <a:pt x="139648" y="210"/>
                    <a:pt x="138587" y="210"/>
                    <a:pt x="136889" y="2765"/>
                  </a:cubicBezTo>
                  <a:lnTo>
                    <a:pt x="125639" y="18950"/>
                  </a:lnTo>
                  <a:cubicBezTo>
                    <a:pt x="116724" y="10006"/>
                    <a:pt x="102078" y="210"/>
                    <a:pt x="81701" y="210"/>
                  </a:cubicBezTo>
                  <a:cubicBezTo>
                    <a:pt x="37127" y="210"/>
                    <a:pt x="406" y="34708"/>
                    <a:pt x="406" y="77085"/>
                  </a:cubicBezTo>
                  <a:cubicBezTo>
                    <a:pt x="406" y="120314"/>
                    <a:pt x="37764" y="154174"/>
                    <a:pt x="81701" y="154174"/>
                  </a:cubicBezTo>
                  <a:cubicBezTo>
                    <a:pt x="119271" y="154174"/>
                    <a:pt x="143469" y="126064"/>
                    <a:pt x="143469" y="100084"/>
                  </a:cubicBezTo>
                  <a:cubicBezTo>
                    <a:pt x="143469" y="97742"/>
                    <a:pt x="143257" y="96038"/>
                    <a:pt x="139860" y="96038"/>
                  </a:cubicBezTo>
                  <a:cubicBezTo>
                    <a:pt x="138587" y="96038"/>
                    <a:pt x="136464" y="96038"/>
                    <a:pt x="136252" y="98806"/>
                  </a:cubicBezTo>
                  <a:cubicBezTo>
                    <a:pt x="134554" y="133091"/>
                    <a:pt x="105687" y="146507"/>
                    <a:pt x="84673" y="146507"/>
                  </a:cubicBezTo>
                  <a:cubicBezTo>
                    <a:pt x="61961" y="146507"/>
                    <a:pt x="23118" y="132666"/>
                    <a:pt x="23118" y="77298"/>
                  </a:cubicBezTo>
                  <a:cubicBezTo>
                    <a:pt x="23118" y="19589"/>
                    <a:pt x="64296" y="7876"/>
                    <a:pt x="84248" y="7876"/>
                  </a:cubicBezTo>
                  <a:cubicBezTo>
                    <a:pt x="105262" y="7876"/>
                    <a:pt x="130309" y="21931"/>
                    <a:pt x="135827" y="58559"/>
                  </a:cubicBezTo>
                  <a:cubicBezTo>
                    <a:pt x="136252" y="61114"/>
                    <a:pt x="138162" y="61114"/>
                    <a:pt x="139648" y="61114"/>
                  </a:cubicBezTo>
                  <a:cubicBezTo>
                    <a:pt x="143469" y="61114"/>
                    <a:pt x="143469" y="59836"/>
                    <a:pt x="143469" y="55577"/>
                  </a:cubicBezTo>
                  <a:lnTo>
                    <a:pt x="143469" y="5747"/>
                  </a:lnTo>
                  <a:close/>
                </a:path>
              </a:pathLst>
            </a:custGeom>
            <a:solidFill>
              <a:schemeClr val="bg1"/>
            </a:solidFill>
            <a:ln w="3045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36716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433953"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Activated</a:t>
            </a:r>
            <a:r>
              <a:rPr lang="sv-SE" sz="3200" b="1" dirty="0">
                <a:solidFill>
                  <a:schemeClr val="bg1"/>
                </a:solidFill>
                <a:latin typeface="Times New Roman" panose="02020603050405020304" pitchFamily="18" charset="0"/>
                <a:cs typeface="Times New Roman" panose="02020603050405020304" pitchFamily="18" charset="0"/>
              </a:rPr>
              <a:t> scenario</a:t>
            </a:r>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5860191" cy="33499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RE </a:t>
            </a:r>
            <a:r>
              <a:rPr lang="sv-SE" sz="2400" dirty="0" err="1">
                <a:solidFill>
                  <a:schemeClr val="bg1"/>
                </a:solidFill>
                <a:latin typeface="Times New Roman" panose="02020603050405020304" pitchFamily="18" charset="0"/>
                <a:cs typeface="Times New Roman" panose="02020603050405020304" pitchFamily="18" charset="0"/>
              </a:rPr>
              <a:t>primary</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sources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seeds</a:t>
            </a:r>
            <a:r>
              <a:rPr lang="sv-SE" sz="2400" dirty="0">
                <a:solidFill>
                  <a:schemeClr val="bg1"/>
                </a:solidFill>
                <a:latin typeface="Times New Roman" panose="02020603050405020304" pitchFamily="18" charset="0"/>
                <a:cs typeface="Times New Roman" panose="02020603050405020304" pitchFamily="18" charset="0"/>
              </a:rPr>
              <a:t>)</a:t>
            </a: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Hot-</a:t>
            </a:r>
            <a:r>
              <a:rPr lang="sv-SE" sz="2400" dirty="0" err="1">
                <a:solidFill>
                  <a:schemeClr val="bg1"/>
                </a:solidFill>
                <a:latin typeface="Times New Roman" panose="02020603050405020304" pitchFamily="18" charset="0"/>
                <a:cs typeface="Times New Roman" panose="02020603050405020304" pitchFamily="18" charset="0"/>
              </a:rPr>
              <a:t>tail</a:t>
            </a:r>
            <a:endParaRPr lang="sv-SE" sz="2400"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Dreicer</a:t>
            </a:r>
          </a:p>
          <a:p>
            <a:pPr marL="800100" lvl="1" indent="-342900">
              <a:lnSpc>
                <a:spcPct val="150000"/>
              </a:lnSpc>
              <a:buFont typeface="Wingdings" panose="05000000000000000000" pitchFamily="2" charset="2"/>
              <a:buChar char="Ø"/>
            </a:pPr>
            <a:r>
              <a:rPr lang="sv-SE" sz="2400" dirty="0" err="1">
                <a:solidFill>
                  <a:schemeClr val="bg1"/>
                </a:solidFill>
                <a:latin typeface="Times New Roman" panose="02020603050405020304" pitchFamily="18" charset="0"/>
                <a:cs typeface="Times New Roman" panose="02020603050405020304" pitchFamily="18" charset="0"/>
              </a:rPr>
              <a:t>Compton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scattering</a:t>
            </a:r>
            <a:endParaRPr lang="sv-SE" sz="2400"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Tritium </a:t>
            </a:r>
            <a:r>
              <a:rPr lang="el-GR" sz="2400" dirty="0">
                <a:solidFill>
                  <a:schemeClr val="bg1"/>
                </a:solidFill>
                <a:latin typeface="Times New Roman" panose="02020603050405020304" pitchFamily="18" charset="0"/>
                <a:cs typeface="Times New Roman" panose="02020603050405020304" pitchFamily="18" charset="0"/>
              </a:rPr>
              <a:t>β</a:t>
            </a:r>
            <a:r>
              <a:rPr lang="sv-SE" sz="2400" dirty="0">
                <a:solidFill>
                  <a:schemeClr val="bg1"/>
                </a:solidFill>
                <a:latin typeface="Times New Roman" panose="02020603050405020304" pitchFamily="18" charset="0"/>
                <a:cs typeface="Times New Roman" panose="02020603050405020304" pitchFamily="18" charset="0"/>
              </a:rPr>
              <a:t>-</a:t>
            </a:r>
            <a:r>
              <a:rPr lang="sv-SE" sz="2400" dirty="0" err="1">
                <a:solidFill>
                  <a:schemeClr val="bg1"/>
                </a:solidFill>
                <a:latin typeface="Times New Roman" panose="02020603050405020304" pitchFamily="18" charset="0"/>
                <a:cs typeface="Times New Roman" panose="02020603050405020304" pitchFamily="18" charset="0"/>
              </a:rPr>
              <a:t>decay</a:t>
            </a:r>
            <a:endParaRPr lang="sv-SE" sz="2400"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15</a:t>
            </a:fld>
            <a:endParaRPr lang="sv-SE"/>
          </a:p>
        </p:txBody>
      </p: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4" name="Graphic 3">
            <a:extLst>
              <a:ext uri="{FF2B5EF4-FFF2-40B4-BE49-F238E27FC236}">
                <a16:creationId xmlns:a16="http://schemas.microsoft.com/office/drawing/2014/main" id="{487565AD-8856-BE7A-4FCC-FA447AFA25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4800" y="1600200"/>
            <a:ext cx="4114800" cy="3657600"/>
          </a:xfrm>
          <a:prstGeom prst="rect">
            <a:avLst/>
          </a:prstGeom>
        </p:spPr>
      </p:pic>
    </p:spTree>
    <p:extLst>
      <p:ext uri="{BB962C8B-B14F-4D97-AF65-F5344CB8AC3E}">
        <p14:creationId xmlns:p14="http://schemas.microsoft.com/office/powerpoint/2010/main" val="171484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3433953"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Activated</a:t>
            </a:r>
            <a:r>
              <a:rPr lang="sv-SE" sz="3200" b="1" dirty="0">
                <a:solidFill>
                  <a:schemeClr val="bg1"/>
                </a:solidFill>
                <a:latin typeface="Times New Roman" panose="02020603050405020304" pitchFamily="18" charset="0"/>
                <a:cs typeface="Times New Roman" panose="02020603050405020304" pitchFamily="18" charset="0"/>
              </a:rPr>
              <a:t> scenario</a:t>
            </a: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16</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5860191" cy="4457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solidFill>
                  <a:schemeClr val="bg1"/>
                </a:solidFill>
                <a:latin typeface="Times New Roman" panose="02020603050405020304" pitchFamily="18" charset="0"/>
                <a:cs typeface="Times New Roman" panose="02020603050405020304" pitchFamily="18" charset="0"/>
              </a:rPr>
              <a:t>Direct impact</a:t>
            </a:r>
          </a:p>
          <a:p>
            <a:pPr marL="800100" lvl="1" indent="-342900">
              <a:lnSpc>
                <a:spcPct val="150000"/>
              </a:lnSpc>
              <a:buFont typeface="Wingdings" panose="05000000000000000000" pitchFamily="2" charset="2"/>
              <a:buChar char="Ø"/>
            </a:pPr>
            <a:r>
              <a:rPr lang="en-GB" sz="2400" dirty="0">
                <a:solidFill>
                  <a:schemeClr val="bg1"/>
                </a:solidFill>
                <a:latin typeface="Times New Roman" panose="02020603050405020304" pitchFamily="18" charset="0"/>
                <a:cs typeface="Times New Roman" panose="02020603050405020304" pitchFamily="18" charset="0"/>
              </a:rPr>
              <a:t>Electrons with</a:t>
            </a:r>
            <a:endParaRPr lang="en-GB" sz="2400" i="1"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Ø"/>
            </a:pPr>
            <a:r>
              <a:rPr lang="en-GB" sz="2400" dirty="0">
                <a:solidFill>
                  <a:schemeClr val="bg1"/>
                </a:solidFill>
                <a:latin typeface="Times New Roman" panose="02020603050405020304" pitchFamily="18" charset="0"/>
                <a:cs typeface="Times New Roman" panose="02020603050405020304" pitchFamily="18" charset="0"/>
              </a:rPr>
              <a:t>Corresponds to fluid rate</a:t>
            </a:r>
          </a:p>
          <a:p>
            <a:pPr marL="457200" indent="-457200">
              <a:lnSpc>
                <a:spcPct val="150000"/>
              </a:lnSpc>
              <a:buFont typeface="Arial" panose="020B0604020202020204" pitchFamily="34" charset="0"/>
              <a:buChar char="•"/>
            </a:pPr>
            <a:r>
              <a:rPr lang="en-GB" sz="2400" dirty="0">
                <a:solidFill>
                  <a:schemeClr val="bg1"/>
                </a:solidFill>
                <a:latin typeface="Times New Roman" panose="02020603050405020304" pitchFamily="18" charset="0"/>
                <a:cs typeface="Times New Roman" panose="02020603050405020304" pitchFamily="18" charset="0"/>
              </a:rPr>
              <a:t>Indirect impact</a:t>
            </a:r>
          </a:p>
          <a:p>
            <a:pPr marL="800100" lvl="1" indent="-342900">
              <a:lnSpc>
                <a:spcPct val="150000"/>
              </a:lnSpc>
              <a:buFont typeface="Wingdings" panose="05000000000000000000" pitchFamily="2" charset="2"/>
              <a:buChar char="Ø"/>
            </a:pPr>
            <a:r>
              <a:rPr lang="en-GB" sz="2400" dirty="0">
                <a:solidFill>
                  <a:schemeClr val="bg1"/>
                </a:solidFill>
                <a:latin typeface="Times New Roman" panose="02020603050405020304" pitchFamily="18" charset="0"/>
                <a:cs typeface="Times New Roman" panose="02020603050405020304" pitchFamily="18" charset="0"/>
              </a:rPr>
              <a:t>Electrons with</a:t>
            </a:r>
            <a:endParaRPr lang="en-GB" sz="2400" i="1"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Ø"/>
            </a:pPr>
            <a:r>
              <a:rPr lang="sv-SE" sz="2400" dirty="0" err="1">
                <a:solidFill>
                  <a:schemeClr val="bg1"/>
                </a:solidFill>
                <a:latin typeface="Times New Roman" panose="02020603050405020304" pitchFamily="18" charset="0"/>
                <a:cs typeface="Times New Roman" panose="02020603050405020304" pitchFamily="18" charset="0"/>
              </a:rPr>
              <a:t>Collisions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of</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these</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electrons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resolved</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kinetically</a:t>
            </a:r>
            <a:endParaRPr lang="sv-SE" sz="2400"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Dynamics not </a:t>
            </a:r>
            <a:r>
              <a:rPr lang="sv-SE" sz="2400" dirty="0" err="1">
                <a:solidFill>
                  <a:schemeClr val="bg1"/>
                </a:solidFill>
                <a:latin typeface="Times New Roman" panose="02020603050405020304" pitchFamily="18" charset="0"/>
                <a:cs typeface="Times New Roman" panose="02020603050405020304" pitchFamily="18" charset="0"/>
              </a:rPr>
              <a:t>captured</a:t>
            </a:r>
            <a:r>
              <a:rPr lang="sv-SE" sz="2400" dirty="0">
                <a:solidFill>
                  <a:schemeClr val="bg1"/>
                </a:solidFill>
                <a:latin typeface="Times New Roman" panose="02020603050405020304" pitchFamily="18" charset="0"/>
                <a:cs typeface="Times New Roman" panose="02020603050405020304" pitchFamily="18" charset="0"/>
              </a:rPr>
              <a:t> in fluid mode</a:t>
            </a:r>
          </a:p>
        </p:txBody>
      </p:sp>
      <p:grpSp>
        <p:nvGrpSpPr>
          <p:cNvPr id="23" name="Group 22"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gt;p_{\rm c}&#10;\end{equation*}&#10;&#10;\end{document}" title="IguanaTex Shape Display">
            <a:extLst>
              <a:ext uri="{FF2B5EF4-FFF2-40B4-BE49-F238E27FC236}">
                <a16:creationId xmlns:a16="http://schemas.microsoft.com/office/drawing/2014/main" id="{6C874802-E688-7141-F88C-C5C89CBB3BA8}"/>
              </a:ext>
            </a:extLst>
          </p:cNvPr>
          <p:cNvGrpSpPr>
            <a:grpSpLocks noChangeAspect="1"/>
          </p:cNvGrpSpPr>
          <p:nvPr>
            <p:custDataLst>
              <p:tags r:id="rId1"/>
            </p:custDataLst>
          </p:nvPr>
        </p:nvGrpSpPr>
        <p:grpSpPr>
          <a:xfrm>
            <a:off x="3738537" y="2509245"/>
            <a:ext cx="819635" cy="238807"/>
            <a:chOff x="10688721" y="4855245"/>
            <a:chExt cx="819635" cy="238807"/>
          </a:xfrm>
        </p:grpSpPr>
        <p:sp>
          <p:nvSpPr>
            <p:cNvPr id="19" name="Freeform: Shape 18">
              <a:extLst>
                <a:ext uri="{FF2B5EF4-FFF2-40B4-BE49-F238E27FC236}">
                  <a16:creationId xmlns:a16="http://schemas.microsoft.com/office/drawing/2014/main" id="{AD48956B-1D7C-9FA6-3EDE-741763C5560A}"/>
                </a:ext>
              </a:extLst>
            </p:cNvPr>
            <p:cNvSpPr/>
            <p:nvPr>
              <p:custDataLst>
                <p:tags r:id="rId7"/>
              </p:custDataLst>
            </p:nvPr>
          </p:nvSpPr>
          <p:spPr>
            <a:xfrm>
              <a:off x="10688721" y="4887129"/>
              <a:ext cx="158511" cy="206923"/>
            </a:xfrm>
            <a:custGeom>
              <a:avLst/>
              <a:gdLst>
                <a:gd name="connsiteX0" fmla="*/ 23602 w 158511"/>
                <a:gd name="connsiteY0" fmla="*/ 183573 h 206923"/>
                <a:gd name="connsiteX1" fmla="*/ 7204 w 158511"/>
                <a:gd name="connsiteY1" fmla="*/ 196912 h 206923"/>
                <a:gd name="connsiteX2" fmla="*/ 220 w 158511"/>
                <a:gd name="connsiteY2" fmla="*/ 203094 h 206923"/>
                <a:gd name="connsiteX3" fmla="*/ 4168 w 158511"/>
                <a:gd name="connsiteY3" fmla="*/ 206998 h 206923"/>
                <a:gd name="connsiteX4" fmla="*/ 29675 w 158511"/>
                <a:gd name="connsiteY4" fmla="*/ 206022 h 206923"/>
                <a:gd name="connsiteX5" fmla="*/ 59738 w 158511"/>
                <a:gd name="connsiteY5" fmla="*/ 206998 h 206923"/>
                <a:gd name="connsiteX6" fmla="*/ 65203 w 158511"/>
                <a:gd name="connsiteY6" fmla="*/ 200491 h 206923"/>
                <a:gd name="connsiteX7" fmla="*/ 57916 w 158511"/>
                <a:gd name="connsiteY7" fmla="*/ 196912 h 206923"/>
                <a:gd name="connsiteX8" fmla="*/ 42733 w 158511"/>
                <a:gd name="connsiteY8" fmla="*/ 191707 h 206923"/>
                <a:gd name="connsiteX9" fmla="*/ 57612 w 158511"/>
                <a:gd name="connsiteY9" fmla="*/ 126636 h 206923"/>
                <a:gd name="connsiteX10" fmla="*/ 85549 w 158511"/>
                <a:gd name="connsiteY10" fmla="*/ 147459 h 206923"/>
                <a:gd name="connsiteX11" fmla="*/ 158731 w 158511"/>
                <a:gd name="connsiteY11" fmla="*/ 52131 h 206923"/>
                <a:gd name="connsiteX12" fmla="*/ 118344 w 158511"/>
                <a:gd name="connsiteY12" fmla="*/ 75 h 206923"/>
                <a:gd name="connsiteX13" fmla="*/ 78565 w 158511"/>
                <a:gd name="connsiteY13" fmla="*/ 24476 h 206923"/>
                <a:gd name="connsiteX14" fmla="*/ 51235 w 158511"/>
                <a:gd name="connsiteY14" fmla="*/ 75 h 206923"/>
                <a:gd name="connsiteX15" fmla="*/ 28764 w 158511"/>
                <a:gd name="connsiteY15" fmla="*/ 18620 h 206923"/>
                <a:gd name="connsiteX16" fmla="*/ 19351 w 158511"/>
                <a:gd name="connsiteY16" fmla="*/ 50179 h 206923"/>
                <a:gd name="connsiteX17" fmla="*/ 22995 w 158511"/>
                <a:gd name="connsiteY17" fmla="*/ 53432 h 206923"/>
                <a:gd name="connsiteX18" fmla="*/ 28157 w 158511"/>
                <a:gd name="connsiteY18" fmla="*/ 45949 h 206923"/>
                <a:gd name="connsiteX19" fmla="*/ 50324 w 158511"/>
                <a:gd name="connsiteY19" fmla="*/ 7232 h 206923"/>
                <a:gd name="connsiteX20" fmla="*/ 59738 w 158511"/>
                <a:gd name="connsiteY20" fmla="*/ 22199 h 206923"/>
                <a:gd name="connsiteX21" fmla="*/ 57612 w 158511"/>
                <a:gd name="connsiteY21" fmla="*/ 38792 h 206923"/>
                <a:gd name="connsiteX22" fmla="*/ 23602 w 158511"/>
                <a:gd name="connsiteY22" fmla="*/ 183573 h 206923"/>
                <a:gd name="connsiteX23" fmla="*/ 77046 w 158511"/>
                <a:gd name="connsiteY23" fmla="*/ 42370 h 206923"/>
                <a:gd name="connsiteX24" fmla="*/ 92837 w 158511"/>
                <a:gd name="connsiteY24" fmla="*/ 19596 h 206923"/>
                <a:gd name="connsiteX25" fmla="*/ 117433 w 158511"/>
                <a:gd name="connsiteY25" fmla="*/ 7232 h 206923"/>
                <a:gd name="connsiteX26" fmla="*/ 136868 w 158511"/>
                <a:gd name="connsiteY26" fmla="*/ 37815 h 206923"/>
                <a:gd name="connsiteX27" fmla="*/ 121381 w 158511"/>
                <a:gd name="connsiteY27" fmla="*/ 106790 h 206923"/>
                <a:gd name="connsiteX28" fmla="*/ 85245 w 158511"/>
                <a:gd name="connsiteY28" fmla="*/ 140301 h 206923"/>
                <a:gd name="connsiteX29" fmla="*/ 61256 w 158511"/>
                <a:gd name="connsiteY29" fmla="*/ 111345 h 206923"/>
                <a:gd name="connsiteX30" fmla="*/ 62167 w 158511"/>
                <a:gd name="connsiteY30" fmla="*/ 106139 h 206923"/>
                <a:gd name="connsiteX31" fmla="*/ 77046 w 158511"/>
                <a:gd name="connsiteY31" fmla="*/ 42370 h 2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206923">
                  <a:moveTo>
                    <a:pt x="23602" y="183573"/>
                  </a:moveTo>
                  <a:cubicBezTo>
                    <a:pt x="21173" y="194635"/>
                    <a:pt x="20565" y="196912"/>
                    <a:pt x="7204" y="196912"/>
                  </a:cubicBezTo>
                  <a:cubicBezTo>
                    <a:pt x="3560" y="196912"/>
                    <a:pt x="220" y="196912"/>
                    <a:pt x="220" y="203094"/>
                  </a:cubicBezTo>
                  <a:cubicBezTo>
                    <a:pt x="220" y="205697"/>
                    <a:pt x="1738" y="206998"/>
                    <a:pt x="4168" y="206998"/>
                  </a:cubicBezTo>
                  <a:cubicBezTo>
                    <a:pt x="12366" y="206998"/>
                    <a:pt x="21173" y="206022"/>
                    <a:pt x="29675" y="206022"/>
                  </a:cubicBezTo>
                  <a:cubicBezTo>
                    <a:pt x="39696" y="206022"/>
                    <a:pt x="50020" y="206998"/>
                    <a:pt x="59738" y="206998"/>
                  </a:cubicBezTo>
                  <a:cubicBezTo>
                    <a:pt x="61256" y="206998"/>
                    <a:pt x="65203" y="206998"/>
                    <a:pt x="65203" y="200491"/>
                  </a:cubicBezTo>
                  <a:cubicBezTo>
                    <a:pt x="65203" y="196912"/>
                    <a:pt x="62167" y="196912"/>
                    <a:pt x="57916" y="196912"/>
                  </a:cubicBezTo>
                  <a:cubicBezTo>
                    <a:pt x="42733" y="196912"/>
                    <a:pt x="42733" y="194635"/>
                    <a:pt x="42733" y="191707"/>
                  </a:cubicBezTo>
                  <a:cubicBezTo>
                    <a:pt x="42733" y="187802"/>
                    <a:pt x="55486" y="134770"/>
                    <a:pt x="57612" y="126636"/>
                  </a:cubicBezTo>
                  <a:cubicBezTo>
                    <a:pt x="61560" y="136072"/>
                    <a:pt x="70062" y="147459"/>
                    <a:pt x="85549" y="147459"/>
                  </a:cubicBezTo>
                  <a:cubicBezTo>
                    <a:pt x="120773" y="147459"/>
                    <a:pt x="158731" y="99958"/>
                    <a:pt x="158731" y="52131"/>
                  </a:cubicBezTo>
                  <a:cubicBezTo>
                    <a:pt x="158731" y="21548"/>
                    <a:pt x="141422" y="75"/>
                    <a:pt x="118344" y="75"/>
                  </a:cubicBezTo>
                  <a:cubicBezTo>
                    <a:pt x="103161" y="75"/>
                    <a:pt x="88585" y="11787"/>
                    <a:pt x="78565" y="24476"/>
                  </a:cubicBezTo>
                  <a:cubicBezTo>
                    <a:pt x="75528" y="6907"/>
                    <a:pt x="62471" y="75"/>
                    <a:pt x="51235" y="75"/>
                  </a:cubicBezTo>
                  <a:cubicBezTo>
                    <a:pt x="37267" y="75"/>
                    <a:pt x="31497" y="12763"/>
                    <a:pt x="28764" y="18620"/>
                  </a:cubicBezTo>
                  <a:cubicBezTo>
                    <a:pt x="23298" y="29682"/>
                    <a:pt x="19351" y="49203"/>
                    <a:pt x="19351" y="50179"/>
                  </a:cubicBezTo>
                  <a:cubicBezTo>
                    <a:pt x="19351" y="53432"/>
                    <a:pt x="22387" y="53432"/>
                    <a:pt x="22995" y="53432"/>
                  </a:cubicBezTo>
                  <a:cubicBezTo>
                    <a:pt x="26031" y="53432"/>
                    <a:pt x="26335" y="53107"/>
                    <a:pt x="28157" y="45949"/>
                  </a:cubicBezTo>
                  <a:cubicBezTo>
                    <a:pt x="33319" y="22849"/>
                    <a:pt x="39392" y="7232"/>
                    <a:pt x="50324" y="7232"/>
                  </a:cubicBezTo>
                  <a:cubicBezTo>
                    <a:pt x="55486" y="7232"/>
                    <a:pt x="59738" y="9835"/>
                    <a:pt x="59738" y="22199"/>
                  </a:cubicBezTo>
                  <a:cubicBezTo>
                    <a:pt x="59738" y="29682"/>
                    <a:pt x="58827" y="33261"/>
                    <a:pt x="57612" y="38792"/>
                  </a:cubicBezTo>
                  <a:lnTo>
                    <a:pt x="23602" y="183573"/>
                  </a:lnTo>
                  <a:close/>
                  <a:moveTo>
                    <a:pt x="77046" y="42370"/>
                  </a:moveTo>
                  <a:cubicBezTo>
                    <a:pt x="79172" y="33586"/>
                    <a:pt x="87371" y="24476"/>
                    <a:pt x="92837" y="19596"/>
                  </a:cubicBezTo>
                  <a:cubicBezTo>
                    <a:pt x="103465" y="9510"/>
                    <a:pt x="112271" y="7232"/>
                    <a:pt x="117433" y="7232"/>
                  </a:cubicBezTo>
                  <a:cubicBezTo>
                    <a:pt x="129580" y="7232"/>
                    <a:pt x="136868" y="18620"/>
                    <a:pt x="136868" y="37815"/>
                  </a:cubicBezTo>
                  <a:cubicBezTo>
                    <a:pt x="136868" y="57011"/>
                    <a:pt x="126847" y="94427"/>
                    <a:pt x="121381" y="106790"/>
                  </a:cubicBezTo>
                  <a:cubicBezTo>
                    <a:pt x="111056" y="129565"/>
                    <a:pt x="96481" y="140301"/>
                    <a:pt x="85245" y="140301"/>
                  </a:cubicBezTo>
                  <a:cubicBezTo>
                    <a:pt x="65203" y="140301"/>
                    <a:pt x="61256" y="113297"/>
                    <a:pt x="61256" y="111345"/>
                  </a:cubicBezTo>
                  <a:cubicBezTo>
                    <a:pt x="61256" y="110694"/>
                    <a:pt x="61256" y="110043"/>
                    <a:pt x="62167" y="106139"/>
                  </a:cubicBezTo>
                  <a:lnTo>
                    <a:pt x="77046" y="42370"/>
                  </a:ln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eform: Shape 19">
              <a:extLst>
                <a:ext uri="{FF2B5EF4-FFF2-40B4-BE49-F238E27FC236}">
                  <a16:creationId xmlns:a16="http://schemas.microsoft.com/office/drawing/2014/main" id="{3AB8DC03-8D0B-1ED1-2B22-5A39D0D39AC3}"/>
                </a:ext>
              </a:extLst>
            </p:cNvPr>
            <p:cNvSpPr/>
            <p:nvPr>
              <p:custDataLst>
                <p:tags r:id="rId8"/>
              </p:custDataLst>
            </p:nvPr>
          </p:nvSpPr>
          <p:spPr>
            <a:xfrm>
              <a:off x="10960771" y="4855245"/>
              <a:ext cx="185537" cy="188703"/>
            </a:xfrm>
            <a:custGeom>
              <a:avLst/>
              <a:gdLst>
                <a:gd name="connsiteX0" fmla="*/ 179995 w 185537"/>
                <a:gd name="connsiteY0" fmla="*/ 101584 h 188703"/>
                <a:gd name="connsiteX1" fmla="*/ 185765 w 185537"/>
                <a:gd name="connsiteY1" fmla="*/ 94427 h 188703"/>
                <a:gd name="connsiteX2" fmla="*/ 179995 w 185537"/>
                <a:gd name="connsiteY2" fmla="*/ 87269 h 188703"/>
                <a:gd name="connsiteX3" fmla="*/ 11767 w 185537"/>
                <a:gd name="connsiteY3" fmla="*/ 2352 h 188703"/>
                <a:gd name="connsiteX4" fmla="*/ 6301 w 185537"/>
                <a:gd name="connsiteY4" fmla="*/ 75 h 188703"/>
                <a:gd name="connsiteX5" fmla="*/ 228 w 185537"/>
                <a:gd name="connsiteY5" fmla="*/ 6582 h 188703"/>
                <a:gd name="connsiteX6" fmla="*/ 5997 w 185537"/>
                <a:gd name="connsiteY6" fmla="*/ 13739 h 188703"/>
                <a:gd name="connsiteX7" fmla="*/ 165419 w 185537"/>
                <a:gd name="connsiteY7" fmla="*/ 94427 h 188703"/>
                <a:gd name="connsiteX8" fmla="*/ 5997 w 185537"/>
                <a:gd name="connsiteY8" fmla="*/ 175114 h 188703"/>
                <a:gd name="connsiteX9" fmla="*/ 228 w 185537"/>
                <a:gd name="connsiteY9" fmla="*/ 182272 h 188703"/>
                <a:gd name="connsiteX10" fmla="*/ 6301 w 185537"/>
                <a:gd name="connsiteY10" fmla="*/ 188779 h 188703"/>
                <a:gd name="connsiteX11" fmla="*/ 11767 w 185537"/>
                <a:gd name="connsiteY11" fmla="*/ 186501 h 188703"/>
                <a:gd name="connsiteX12" fmla="*/ 179995 w 185537"/>
                <a:gd name="connsiteY12" fmla="*/ 101584 h 1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537" h="188703">
                  <a:moveTo>
                    <a:pt x="179995" y="101584"/>
                  </a:moveTo>
                  <a:cubicBezTo>
                    <a:pt x="183335" y="99958"/>
                    <a:pt x="185765" y="98331"/>
                    <a:pt x="185765" y="94427"/>
                  </a:cubicBezTo>
                  <a:cubicBezTo>
                    <a:pt x="185765" y="90522"/>
                    <a:pt x="183335" y="88896"/>
                    <a:pt x="179995" y="87269"/>
                  </a:cubicBezTo>
                  <a:lnTo>
                    <a:pt x="11767" y="2352"/>
                  </a:lnTo>
                  <a:cubicBezTo>
                    <a:pt x="7819" y="75"/>
                    <a:pt x="7212" y="75"/>
                    <a:pt x="6301" y="75"/>
                  </a:cubicBezTo>
                  <a:cubicBezTo>
                    <a:pt x="2961" y="75"/>
                    <a:pt x="228" y="3003"/>
                    <a:pt x="228" y="6582"/>
                  </a:cubicBezTo>
                  <a:cubicBezTo>
                    <a:pt x="228" y="9510"/>
                    <a:pt x="1746" y="11462"/>
                    <a:pt x="5997" y="13739"/>
                  </a:cubicBezTo>
                  <a:lnTo>
                    <a:pt x="165419" y="94427"/>
                  </a:lnTo>
                  <a:lnTo>
                    <a:pt x="5997" y="175114"/>
                  </a:lnTo>
                  <a:cubicBezTo>
                    <a:pt x="1746" y="177391"/>
                    <a:pt x="228" y="179343"/>
                    <a:pt x="228" y="182272"/>
                  </a:cubicBezTo>
                  <a:cubicBezTo>
                    <a:pt x="228" y="185850"/>
                    <a:pt x="2961" y="188779"/>
                    <a:pt x="6301" y="188779"/>
                  </a:cubicBezTo>
                  <a:cubicBezTo>
                    <a:pt x="7212" y="188779"/>
                    <a:pt x="7819" y="188779"/>
                    <a:pt x="11767" y="186501"/>
                  </a:cubicBezTo>
                  <a:lnTo>
                    <a:pt x="179995" y="101584"/>
                  </a:ln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DD72812D-CCF0-76F9-A699-B729F212BAA6}"/>
                </a:ext>
              </a:extLst>
            </p:cNvPr>
            <p:cNvSpPr/>
            <p:nvPr>
              <p:custDataLst>
                <p:tags r:id="rId9"/>
              </p:custDataLst>
            </p:nvPr>
          </p:nvSpPr>
          <p:spPr>
            <a:xfrm>
              <a:off x="11246380" y="4887129"/>
              <a:ext cx="158511" cy="206923"/>
            </a:xfrm>
            <a:custGeom>
              <a:avLst/>
              <a:gdLst>
                <a:gd name="connsiteX0" fmla="*/ 23620 w 158511"/>
                <a:gd name="connsiteY0" fmla="*/ 183573 h 206923"/>
                <a:gd name="connsiteX1" fmla="*/ 7222 w 158511"/>
                <a:gd name="connsiteY1" fmla="*/ 196912 h 206923"/>
                <a:gd name="connsiteX2" fmla="*/ 238 w 158511"/>
                <a:gd name="connsiteY2" fmla="*/ 203094 h 206923"/>
                <a:gd name="connsiteX3" fmla="*/ 4186 w 158511"/>
                <a:gd name="connsiteY3" fmla="*/ 206998 h 206923"/>
                <a:gd name="connsiteX4" fmla="*/ 29693 w 158511"/>
                <a:gd name="connsiteY4" fmla="*/ 206022 h 206923"/>
                <a:gd name="connsiteX5" fmla="*/ 59756 w 158511"/>
                <a:gd name="connsiteY5" fmla="*/ 206998 h 206923"/>
                <a:gd name="connsiteX6" fmla="*/ 65222 w 158511"/>
                <a:gd name="connsiteY6" fmla="*/ 200491 h 206923"/>
                <a:gd name="connsiteX7" fmla="*/ 57934 w 158511"/>
                <a:gd name="connsiteY7" fmla="*/ 196912 h 206923"/>
                <a:gd name="connsiteX8" fmla="*/ 42751 w 158511"/>
                <a:gd name="connsiteY8" fmla="*/ 191707 h 206923"/>
                <a:gd name="connsiteX9" fmla="*/ 57630 w 158511"/>
                <a:gd name="connsiteY9" fmla="*/ 126636 h 206923"/>
                <a:gd name="connsiteX10" fmla="*/ 85567 w 158511"/>
                <a:gd name="connsiteY10" fmla="*/ 147459 h 206923"/>
                <a:gd name="connsiteX11" fmla="*/ 158749 w 158511"/>
                <a:gd name="connsiteY11" fmla="*/ 52131 h 206923"/>
                <a:gd name="connsiteX12" fmla="*/ 118362 w 158511"/>
                <a:gd name="connsiteY12" fmla="*/ 75 h 206923"/>
                <a:gd name="connsiteX13" fmla="*/ 78583 w 158511"/>
                <a:gd name="connsiteY13" fmla="*/ 24476 h 206923"/>
                <a:gd name="connsiteX14" fmla="*/ 51253 w 158511"/>
                <a:gd name="connsiteY14" fmla="*/ 75 h 206923"/>
                <a:gd name="connsiteX15" fmla="*/ 28782 w 158511"/>
                <a:gd name="connsiteY15" fmla="*/ 18620 h 206923"/>
                <a:gd name="connsiteX16" fmla="*/ 19369 w 158511"/>
                <a:gd name="connsiteY16" fmla="*/ 50179 h 206923"/>
                <a:gd name="connsiteX17" fmla="*/ 23013 w 158511"/>
                <a:gd name="connsiteY17" fmla="*/ 53432 h 206923"/>
                <a:gd name="connsiteX18" fmla="*/ 28175 w 158511"/>
                <a:gd name="connsiteY18" fmla="*/ 45949 h 206923"/>
                <a:gd name="connsiteX19" fmla="*/ 50342 w 158511"/>
                <a:gd name="connsiteY19" fmla="*/ 7232 h 206923"/>
                <a:gd name="connsiteX20" fmla="*/ 59756 w 158511"/>
                <a:gd name="connsiteY20" fmla="*/ 22199 h 206923"/>
                <a:gd name="connsiteX21" fmla="*/ 57630 w 158511"/>
                <a:gd name="connsiteY21" fmla="*/ 38792 h 206923"/>
                <a:gd name="connsiteX22" fmla="*/ 23620 w 158511"/>
                <a:gd name="connsiteY22" fmla="*/ 183573 h 206923"/>
                <a:gd name="connsiteX23" fmla="*/ 77065 w 158511"/>
                <a:gd name="connsiteY23" fmla="*/ 42370 h 206923"/>
                <a:gd name="connsiteX24" fmla="*/ 92855 w 158511"/>
                <a:gd name="connsiteY24" fmla="*/ 19596 h 206923"/>
                <a:gd name="connsiteX25" fmla="*/ 117451 w 158511"/>
                <a:gd name="connsiteY25" fmla="*/ 7232 h 206923"/>
                <a:gd name="connsiteX26" fmla="*/ 136886 w 158511"/>
                <a:gd name="connsiteY26" fmla="*/ 37815 h 206923"/>
                <a:gd name="connsiteX27" fmla="*/ 121399 w 158511"/>
                <a:gd name="connsiteY27" fmla="*/ 106790 h 206923"/>
                <a:gd name="connsiteX28" fmla="*/ 85263 w 158511"/>
                <a:gd name="connsiteY28" fmla="*/ 140301 h 206923"/>
                <a:gd name="connsiteX29" fmla="*/ 61274 w 158511"/>
                <a:gd name="connsiteY29" fmla="*/ 111345 h 206923"/>
                <a:gd name="connsiteX30" fmla="*/ 62185 w 158511"/>
                <a:gd name="connsiteY30" fmla="*/ 106139 h 206923"/>
                <a:gd name="connsiteX31" fmla="*/ 77065 w 158511"/>
                <a:gd name="connsiteY31" fmla="*/ 42370 h 2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206923">
                  <a:moveTo>
                    <a:pt x="23620" y="183573"/>
                  </a:moveTo>
                  <a:cubicBezTo>
                    <a:pt x="21191" y="194635"/>
                    <a:pt x="20584" y="196912"/>
                    <a:pt x="7222" y="196912"/>
                  </a:cubicBezTo>
                  <a:cubicBezTo>
                    <a:pt x="3579" y="196912"/>
                    <a:pt x="238" y="196912"/>
                    <a:pt x="238" y="203094"/>
                  </a:cubicBezTo>
                  <a:cubicBezTo>
                    <a:pt x="238" y="205697"/>
                    <a:pt x="1757" y="206998"/>
                    <a:pt x="4186" y="206998"/>
                  </a:cubicBezTo>
                  <a:cubicBezTo>
                    <a:pt x="12385" y="206998"/>
                    <a:pt x="21191" y="206022"/>
                    <a:pt x="29693" y="206022"/>
                  </a:cubicBezTo>
                  <a:cubicBezTo>
                    <a:pt x="39714" y="206022"/>
                    <a:pt x="50039" y="206998"/>
                    <a:pt x="59756" y="206998"/>
                  </a:cubicBezTo>
                  <a:cubicBezTo>
                    <a:pt x="61274" y="206998"/>
                    <a:pt x="65222" y="206998"/>
                    <a:pt x="65222" y="200491"/>
                  </a:cubicBezTo>
                  <a:cubicBezTo>
                    <a:pt x="65222" y="196912"/>
                    <a:pt x="62185" y="196912"/>
                    <a:pt x="57934" y="196912"/>
                  </a:cubicBezTo>
                  <a:cubicBezTo>
                    <a:pt x="42751" y="196912"/>
                    <a:pt x="42751" y="194635"/>
                    <a:pt x="42751" y="191707"/>
                  </a:cubicBezTo>
                  <a:cubicBezTo>
                    <a:pt x="42751" y="187802"/>
                    <a:pt x="55505" y="134770"/>
                    <a:pt x="57630" y="126636"/>
                  </a:cubicBezTo>
                  <a:cubicBezTo>
                    <a:pt x="61578" y="136072"/>
                    <a:pt x="70080" y="147459"/>
                    <a:pt x="85567" y="147459"/>
                  </a:cubicBezTo>
                  <a:cubicBezTo>
                    <a:pt x="120792" y="147459"/>
                    <a:pt x="158749" y="99958"/>
                    <a:pt x="158749" y="52131"/>
                  </a:cubicBezTo>
                  <a:cubicBezTo>
                    <a:pt x="158749" y="21548"/>
                    <a:pt x="141441" y="75"/>
                    <a:pt x="118362" y="75"/>
                  </a:cubicBezTo>
                  <a:cubicBezTo>
                    <a:pt x="103179" y="75"/>
                    <a:pt x="88604" y="11787"/>
                    <a:pt x="78583" y="24476"/>
                  </a:cubicBezTo>
                  <a:cubicBezTo>
                    <a:pt x="75546" y="6907"/>
                    <a:pt x="62489" y="75"/>
                    <a:pt x="51253" y="75"/>
                  </a:cubicBezTo>
                  <a:cubicBezTo>
                    <a:pt x="37285" y="75"/>
                    <a:pt x="31515" y="12763"/>
                    <a:pt x="28782" y="18620"/>
                  </a:cubicBezTo>
                  <a:cubicBezTo>
                    <a:pt x="23316" y="29682"/>
                    <a:pt x="19369" y="49203"/>
                    <a:pt x="19369" y="50179"/>
                  </a:cubicBezTo>
                  <a:cubicBezTo>
                    <a:pt x="19369" y="53432"/>
                    <a:pt x="22405" y="53432"/>
                    <a:pt x="23013" y="53432"/>
                  </a:cubicBezTo>
                  <a:cubicBezTo>
                    <a:pt x="26049" y="53432"/>
                    <a:pt x="26353" y="53107"/>
                    <a:pt x="28175" y="45949"/>
                  </a:cubicBezTo>
                  <a:cubicBezTo>
                    <a:pt x="33337" y="22849"/>
                    <a:pt x="39411" y="7232"/>
                    <a:pt x="50342" y="7232"/>
                  </a:cubicBezTo>
                  <a:cubicBezTo>
                    <a:pt x="55505" y="7232"/>
                    <a:pt x="59756" y="9835"/>
                    <a:pt x="59756" y="22199"/>
                  </a:cubicBezTo>
                  <a:cubicBezTo>
                    <a:pt x="59756" y="29682"/>
                    <a:pt x="58845" y="33261"/>
                    <a:pt x="57630" y="38792"/>
                  </a:cubicBezTo>
                  <a:lnTo>
                    <a:pt x="23620" y="183573"/>
                  </a:lnTo>
                  <a:close/>
                  <a:moveTo>
                    <a:pt x="77065" y="42370"/>
                  </a:moveTo>
                  <a:cubicBezTo>
                    <a:pt x="79190" y="33586"/>
                    <a:pt x="87389" y="24476"/>
                    <a:pt x="92855" y="19596"/>
                  </a:cubicBezTo>
                  <a:cubicBezTo>
                    <a:pt x="103483" y="9510"/>
                    <a:pt x="112289" y="7232"/>
                    <a:pt x="117451" y="7232"/>
                  </a:cubicBezTo>
                  <a:cubicBezTo>
                    <a:pt x="129598" y="7232"/>
                    <a:pt x="136886" y="18620"/>
                    <a:pt x="136886" y="37815"/>
                  </a:cubicBezTo>
                  <a:cubicBezTo>
                    <a:pt x="136886" y="57011"/>
                    <a:pt x="126865" y="94427"/>
                    <a:pt x="121399" y="106790"/>
                  </a:cubicBezTo>
                  <a:cubicBezTo>
                    <a:pt x="111075" y="129565"/>
                    <a:pt x="96499" y="140301"/>
                    <a:pt x="85263" y="140301"/>
                  </a:cubicBezTo>
                  <a:cubicBezTo>
                    <a:pt x="65222" y="140301"/>
                    <a:pt x="61274" y="113297"/>
                    <a:pt x="61274" y="111345"/>
                  </a:cubicBezTo>
                  <a:cubicBezTo>
                    <a:pt x="61274" y="110694"/>
                    <a:pt x="61274" y="110043"/>
                    <a:pt x="62185" y="106139"/>
                  </a:cubicBezTo>
                  <a:lnTo>
                    <a:pt x="77065" y="42370"/>
                  </a:ln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A6C7C386-BD7E-B31E-5221-5749308E17C3}"/>
                </a:ext>
              </a:extLst>
            </p:cNvPr>
            <p:cNvSpPr/>
            <p:nvPr>
              <p:custDataLst>
                <p:tags r:id="rId10"/>
              </p:custDataLst>
            </p:nvPr>
          </p:nvSpPr>
          <p:spPr>
            <a:xfrm>
              <a:off x="11418655" y="4978162"/>
              <a:ext cx="89701" cy="103852"/>
            </a:xfrm>
            <a:custGeom>
              <a:avLst/>
              <a:gdLst>
                <a:gd name="connsiteX0" fmla="*/ 73152 w 89701"/>
                <a:gd name="connsiteY0" fmla="*/ 10780 h 103852"/>
                <a:gd name="connsiteX1" fmla="*/ 67201 w 89701"/>
                <a:gd name="connsiteY1" fmla="*/ 20801 h 103852"/>
                <a:gd name="connsiteX2" fmla="*/ 77191 w 89701"/>
                <a:gd name="connsiteY2" fmla="*/ 31505 h 103852"/>
                <a:gd name="connsiteX3" fmla="*/ 87394 w 89701"/>
                <a:gd name="connsiteY3" fmla="*/ 20346 h 103852"/>
                <a:gd name="connsiteX4" fmla="*/ 51896 w 89701"/>
                <a:gd name="connsiteY4" fmla="*/ 76 h 103852"/>
                <a:gd name="connsiteX5" fmla="*/ 243 w 89701"/>
                <a:gd name="connsiteY5" fmla="*/ 52458 h 103852"/>
                <a:gd name="connsiteX6" fmla="*/ 50833 w 89701"/>
                <a:gd name="connsiteY6" fmla="*/ 103928 h 103852"/>
                <a:gd name="connsiteX7" fmla="*/ 89945 w 89701"/>
                <a:gd name="connsiteY7" fmla="*/ 74321 h 103852"/>
                <a:gd name="connsiteX8" fmla="*/ 86331 w 89701"/>
                <a:gd name="connsiteY8" fmla="*/ 71588 h 103852"/>
                <a:gd name="connsiteX9" fmla="*/ 82293 w 89701"/>
                <a:gd name="connsiteY9" fmla="*/ 75460 h 103852"/>
                <a:gd name="connsiteX10" fmla="*/ 53384 w 89701"/>
                <a:gd name="connsiteY10" fmla="*/ 96640 h 103852"/>
                <a:gd name="connsiteX11" fmla="*/ 19586 w 89701"/>
                <a:gd name="connsiteY11" fmla="*/ 52230 h 103852"/>
                <a:gd name="connsiteX12" fmla="*/ 52534 w 89701"/>
                <a:gd name="connsiteY12" fmla="*/ 7364 h 103852"/>
                <a:gd name="connsiteX13" fmla="*/ 73152 w 89701"/>
                <a:gd name="connsiteY13" fmla="*/ 10780 h 1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01" h="103852">
                  <a:moveTo>
                    <a:pt x="73152" y="10780"/>
                  </a:moveTo>
                  <a:cubicBezTo>
                    <a:pt x="69326" y="12602"/>
                    <a:pt x="67201" y="16246"/>
                    <a:pt x="67201" y="20801"/>
                  </a:cubicBezTo>
                  <a:cubicBezTo>
                    <a:pt x="67201" y="26950"/>
                    <a:pt x="71239" y="31505"/>
                    <a:pt x="77191" y="31505"/>
                  </a:cubicBezTo>
                  <a:cubicBezTo>
                    <a:pt x="82930" y="31505"/>
                    <a:pt x="87394" y="27633"/>
                    <a:pt x="87394" y="20346"/>
                  </a:cubicBezTo>
                  <a:cubicBezTo>
                    <a:pt x="87394" y="76"/>
                    <a:pt x="57848" y="76"/>
                    <a:pt x="51896" y="76"/>
                  </a:cubicBezTo>
                  <a:cubicBezTo>
                    <a:pt x="20012" y="76"/>
                    <a:pt x="243" y="26267"/>
                    <a:pt x="243" y="52458"/>
                  </a:cubicBezTo>
                  <a:cubicBezTo>
                    <a:pt x="243" y="81154"/>
                    <a:pt x="22987" y="103928"/>
                    <a:pt x="50833" y="103928"/>
                  </a:cubicBezTo>
                  <a:cubicBezTo>
                    <a:pt x="82505" y="103928"/>
                    <a:pt x="89945" y="77054"/>
                    <a:pt x="89945" y="74321"/>
                  </a:cubicBezTo>
                  <a:cubicBezTo>
                    <a:pt x="89945" y="71588"/>
                    <a:pt x="87181" y="71588"/>
                    <a:pt x="86331" y="71588"/>
                  </a:cubicBezTo>
                  <a:cubicBezTo>
                    <a:pt x="83568" y="71588"/>
                    <a:pt x="83355" y="72272"/>
                    <a:pt x="82293" y="75460"/>
                  </a:cubicBezTo>
                  <a:cubicBezTo>
                    <a:pt x="77616" y="89580"/>
                    <a:pt x="66350" y="96640"/>
                    <a:pt x="53384" y="96640"/>
                  </a:cubicBezTo>
                  <a:cubicBezTo>
                    <a:pt x="38717" y="96640"/>
                    <a:pt x="19586" y="85025"/>
                    <a:pt x="19586" y="52230"/>
                  </a:cubicBezTo>
                  <a:cubicBezTo>
                    <a:pt x="19586" y="23306"/>
                    <a:pt x="32765" y="7364"/>
                    <a:pt x="52534" y="7364"/>
                  </a:cubicBezTo>
                  <a:cubicBezTo>
                    <a:pt x="55297" y="7364"/>
                    <a:pt x="65500" y="7364"/>
                    <a:pt x="73152" y="10780"/>
                  </a:cubicBez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1" name="Group 60" descr="\documentclass{article}&#10;\usepackage{amsmath, amssymb}&#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lt; p_{\rm c}&#10;\end{equation*}&#10;&#10;\end{document}" title="IguanaTex Shape Display">
            <a:extLst>
              <a:ext uri="{FF2B5EF4-FFF2-40B4-BE49-F238E27FC236}">
                <a16:creationId xmlns:a16="http://schemas.microsoft.com/office/drawing/2014/main" id="{754CB1B4-6697-7694-D31B-7187CB511167}"/>
              </a:ext>
            </a:extLst>
          </p:cNvPr>
          <p:cNvGrpSpPr>
            <a:grpSpLocks noChangeAspect="1"/>
          </p:cNvGrpSpPr>
          <p:nvPr>
            <p:custDataLst>
              <p:tags r:id="rId2"/>
            </p:custDataLst>
          </p:nvPr>
        </p:nvGrpSpPr>
        <p:grpSpPr>
          <a:xfrm>
            <a:off x="3746500" y="4159136"/>
            <a:ext cx="819635" cy="238807"/>
            <a:chOff x="10440844" y="6383565"/>
            <a:chExt cx="819635" cy="238807"/>
          </a:xfrm>
        </p:grpSpPr>
        <p:sp>
          <p:nvSpPr>
            <p:cNvPr id="57" name="Freeform: Shape 56">
              <a:extLst>
                <a:ext uri="{FF2B5EF4-FFF2-40B4-BE49-F238E27FC236}">
                  <a16:creationId xmlns:a16="http://schemas.microsoft.com/office/drawing/2014/main" id="{4D7BF1EA-0C6F-0C49-CDA2-5BA3A54E9C93}"/>
                </a:ext>
              </a:extLst>
            </p:cNvPr>
            <p:cNvSpPr/>
            <p:nvPr>
              <p:custDataLst>
                <p:tags r:id="rId3"/>
              </p:custDataLst>
            </p:nvPr>
          </p:nvSpPr>
          <p:spPr>
            <a:xfrm>
              <a:off x="10440844" y="6415449"/>
              <a:ext cx="158511" cy="206923"/>
            </a:xfrm>
            <a:custGeom>
              <a:avLst/>
              <a:gdLst>
                <a:gd name="connsiteX0" fmla="*/ 23602 w 158511"/>
                <a:gd name="connsiteY0" fmla="*/ 183573 h 206923"/>
                <a:gd name="connsiteX1" fmla="*/ 7204 w 158511"/>
                <a:gd name="connsiteY1" fmla="*/ 196912 h 206923"/>
                <a:gd name="connsiteX2" fmla="*/ 220 w 158511"/>
                <a:gd name="connsiteY2" fmla="*/ 203094 h 206923"/>
                <a:gd name="connsiteX3" fmla="*/ 4168 w 158511"/>
                <a:gd name="connsiteY3" fmla="*/ 206998 h 206923"/>
                <a:gd name="connsiteX4" fmla="*/ 29675 w 158511"/>
                <a:gd name="connsiteY4" fmla="*/ 206022 h 206923"/>
                <a:gd name="connsiteX5" fmla="*/ 59738 w 158511"/>
                <a:gd name="connsiteY5" fmla="*/ 206998 h 206923"/>
                <a:gd name="connsiteX6" fmla="*/ 65203 w 158511"/>
                <a:gd name="connsiteY6" fmla="*/ 200491 h 206923"/>
                <a:gd name="connsiteX7" fmla="*/ 57916 w 158511"/>
                <a:gd name="connsiteY7" fmla="*/ 196912 h 206923"/>
                <a:gd name="connsiteX8" fmla="*/ 42733 w 158511"/>
                <a:gd name="connsiteY8" fmla="*/ 191707 h 206923"/>
                <a:gd name="connsiteX9" fmla="*/ 57612 w 158511"/>
                <a:gd name="connsiteY9" fmla="*/ 126636 h 206923"/>
                <a:gd name="connsiteX10" fmla="*/ 85549 w 158511"/>
                <a:gd name="connsiteY10" fmla="*/ 147459 h 206923"/>
                <a:gd name="connsiteX11" fmla="*/ 158731 w 158511"/>
                <a:gd name="connsiteY11" fmla="*/ 52131 h 206923"/>
                <a:gd name="connsiteX12" fmla="*/ 118344 w 158511"/>
                <a:gd name="connsiteY12" fmla="*/ 75 h 206923"/>
                <a:gd name="connsiteX13" fmla="*/ 78565 w 158511"/>
                <a:gd name="connsiteY13" fmla="*/ 24476 h 206923"/>
                <a:gd name="connsiteX14" fmla="*/ 51235 w 158511"/>
                <a:gd name="connsiteY14" fmla="*/ 75 h 206923"/>
                <a:gd name="connsiteX15" fmla="*/ 28764 w 158511"/>
                <a:gd name="connsiteY15" fmla="*/ 18620 h 206923"/>
                <a:gd name="connsiteX16" fmla="*/ 19351 w 158511"/>
                <a:gd name="connsiteY16" fmla="*/ 50179 h 206923"/>
                <a:gd name="connsiteX17" fmla="*/ 22995 w 158511"/>
                <a:gd name="connsiteY17" fmla="*/ 53432 h 206923"/>
                <a:gd name="connsiteX18" fmla="*/ 28157 w 158511"/>
                <a:gd name="connsiteY18" fmla="*/ 45949 h 206923"/>
                <a:gd name="connsiteX19" fmla="*/ 50324 w 158511"/>
                <a:gd name="connsiteY19" fmla="*/ 7232 h 206923"/>
                <a:gd name="connsiteX20" fmla="*/ 59738 w 158511"/>
                <a:gd name="connsiteY20" fmla="*/ 22199 h 206923"/>
                <a:gd name="connsiteX21" fmla="*/ 57612 w 158511"/>
                <a:gd name="connsiteY21" fmla="*/ 38792 h 206923"/>
                <a:gd name="connsiteX22" fmla="*/ 23602 w 158511"/>
                <a:gd name="connsiteY22" fmla="*/ 183573 h 206923"/>
                <a:gd name="connsiteX23" fmla="*/ 77046 w 158511"/>
                <a:gd name="connsiteY23" fmla="*/ 42370 h 206923"/>
                <a:gd name="connsiteX24" fmla="*/ 92837 w 158511"/>
                <a:gd name="connsiteY24" fmla="*/ 19596 h 206923"/>
                <a:gd name="connsiteX25" fmla="*/ 117433 w 158511"/>
                <a:gd name="connsiteY25" fmla="*/ 7232 h 206923"/>
                <a:gd name="connsiteX26" fmla="*/ 136868 w 158511"/>
                <a:gd name="connsiteY26" fmla="*/ 37815 h 206923"/>
                <a:gd name="connsiteX27" fmla="*/ 121381 w 158511"/>
                <a:gd name="connsiteY27" fmla="*/ 106790 h 206923"/>
                <a:gd name="connsiteX28" fmla="*/ 85245 w 158511"/>
                <a:gd name="connsiteY28" fmla="*/ 140301 h 206923"/>
                <a:gd name="connsiteX29" fmla="*/ 61256 w 158511"/>
                <a:gd name="connsiteY29" fmla="*/ 111345 h 206923"/>
                <a:gd name="connsiteX30" fmla="*/ 62167 w 158511"/>
                <a:gd name="connsiteY30" fmla="*/ 106139 h 206923"/>
                <a:gd name="connsiteX31" fmla="*/ 77046 w 158511"/>
                <a:gd name="connsiteY31" fmla="*/ 42370 h 2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206923">
                  <a:moveTo>
                    <a:pt x="23602" y="183573"/>
                  </a:moveTo>
                  <a:cubicBezTo>
                    <a:pt x="21173" y="194635"/>
                    <a:pt x="20565" y="196912"/>
                    <a:pt x="7204" y="196912"/>
                  </a:cubicBezTo>
                  <a:cubicBezTo>
                    <a:pt x="3560" y="196912"/>
                    <a:pt x="220" y="196912"/>
                    <a:pt x="220" y="203094"/>
                  </a:cubicBezTo>
                  <a:cubicBezTo>
                    <a:pt x="220" y="205697"/>
                    <a:pt x="1738" y="206998"/>
                    <a:pt x="4168" y="206998"/>
                  </a:cubicBezTo>
                  <a:cubicBezTo>
                    <a:pt x="12366" y="206998"/>
                    <a:pt x="21173" y="206022"/>
                    <a:pt x="29675" y="206022"/>
                  </a:cubicBezTo>
                  <a:cubicBezTo>
                    <a:pt x="39696" y="206022"/>
                    <a:pt x="50020" y="206998"/>
                    <a:pt x="59738" y="206998"/>
                  </a:cubicBezTo>
                  <a:cubicBezTo>
                    <a:pt x="61256" y="206998"/>
                    <a:pt x="65203" y="206998"/>
                    <a:pt x="65203" y="200491"/>
                  </a:cubicBezTo>
                  <a:cubicBezTo>
                    <a:pt x="65203" y="196912"/>
                    <a:pt x="62167" y="196912"/>
                    <a:pt x="57916" y="196912"/>
                  </a:cubicBezTo>
                  <a:cubicBezTo>
                    <a:pt x="42733" y="196912"/>
                    <a:pt x="42733" y="194635"/>
                    <a:pt x="42733" y="191707"/>
                  </a:cubicBezTo>
                  <a:cubicBezTo>
                    <a:pt x="42733" y="187802"/>
                    <a:pt x="55486" y="134770"/>
                    <a:pt x="57612" y="126636"/>
                  </a:cubicBezTo>
                  <a:cubicBezTo>
                    <a:pt x="61560" y="136072"/>
                    <a:pt x="70062" y="147459"/>
                    <a:pt x="85549" y="147459"/>
                  </a:cubicBezTo>
                  <a:cubicBezTo>
                    <a:pt x="120773" y="147459"/>
                    <a:pt x="158731" y="99958"/>
                    <a:pt x="158731" y="52131"/>
                  </a:cubicBezTo>
                  <a:cubicBezTo>
                    <a:pt x="158731" y="21548"/>
                    <a:pt x="141422" y="75"/>
                    <a:pt x="118344" y="75"/>
                  </a:cubicBezTo>
                  <a:cubicBezTo>
                    <a:pt x="103161" y="75"/>
                    <a:pt x="88585" y="11787"/>
                    <a:pt x="78565" y="24476"/>
                  </a:cubicBezTo>
                  <a:cubicBezTo>
                    <a:pt x="75528" y="6907"/>
                    <a:pt x="62471" y="75"/>
                    <a:pt x="51235" y="75"/>
                  </a:cubicBezTo>
                  <a:cubicBezTo>
                    <a:pt x="37267" y="75"/>
                    <a:pt x="31497" y="12763"/>
                    <a:pt x="28764" y="18620"/>
                  </a:cubicBezTo>
                  <a:cubicBezTo>
                    <a:pt x="23298" y="29682"/>
                    <a:pt x="19351" y="49203"/>
                    <a:pt x="19351" y="50179"/>
                  </a:cubicBezTo>
                  <a:cubicBezTo>
                    <a:pt x="19351" y="53432"/>
                    <a:pt x="22387" y="53432"/>
                    <a:pt x="22995" y="53432"/>
                  </a:cubicBezTo>
                  <a:cubicBezTo>
                    <a:pt x="26031" y="53432"/>
                    <a:pt x="26335" y="53107"/>
                    <a:pt x="28157" y="45949"/>
                  </a:cubicBezTo>
                  <a:cubicBezTo>
                    <a:pt x="33319" y="22849"/>
                    <a:pt x="39392" y="7232"/>
                    <a:pt x="50324" y="7232"/>
                  </a:cubicBezTo>
                  <a:cubicBezTo>
                    <a:pt x="55486" y="7232"/>
                    <a:pt x="59738" y="9835"/>
                    <a:pt x="59738" y="22199"/>
                  </a:cubicBezTo>
                  <a:cubicBezTo>
                    <a:pt x="59738" y="29682"/>
                    <a:pt x="58827" y="33261"/>
                    <a:pt x="57612" y="38792"/>
                  </a:cubicBezTo>
                  <a:lnTo>
                    <a:pt x="23602" y="183573"/>
                  </a:lnTo>
                  <a:close/>
                  <a:moveTo>
                    <a:pt x="77046" y="42370"/>
                  </a:moveTo>
                  <a:cubicBezTo>
                    <a:pt x="79172" y="33586"/>
                    <a:pt x="87371" y="24476"/>
                    <a:pt x="92837" y="19596"/>
                  </a:cubicBezTo>
                  <a:cubicBezTo>
                    <a:pt x="103465" y="9510"/>
                    <a:pt x="112271" y="7232"/>
                    <a:pt x="117433" y="7232"/>
                  </a:cubicBezTo>
                  <a:cubicBezTo>
                    <a:pt x="129580" y="7232"/>
                    <a:pt x="136868" y="18620"/>
                    <a:pt x="136868" y="37815"/>
                  </a:cubicBezTo>
                  <a:cubicBezTo>
                    <a:pt x="136868" y="57011"/>
                    <a:pt x="126847" y="94427"/>
                    <a:pt x="121381" y="106790"/>
                  </a:cubicBezTo>
                  <a:cubicBezTo>
                    <a:pt x="111056" y="129565"/>
                    <a:pt x="96481" y="140301"/>
                    <a:pt x="85245" y="140301"/>
                  </a:cubicBezTo>
                  <a:cubicBezTo>
                    <a:pt x="65203" y="140301"/>
                    <a:pt x="61256" y="113297"/>
                    <a:pt x="61256" y="111345"/>
                  </a:cubicBezTo>
                  <a:cubicBezTo>
                    <a:pt x="61256" y="110694"/>
                    <a:pt x="61256" y="110043"/>
                    <a:pt x="62167" y="106139"/>
                  </a:cubicBezTo>
                  <a:lnTo>
                    <a:pt x="77046" y="42370"/>
                  </a:ln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reeform: Shape 57">
              <a:extLst>
                <a:ext uri="{FF2B5EF4-FFF2-40B4-BE49-F238E27FC236}">
                  <a16:creationId xmlns:a16="http://schemas.microsoft.com/office/drawing/2014/main" id="{5B766976-1112-A2C7-6E51-2653059B8B37}"/>
                </a:ext>
              </a:extLst>
            </p:cNvPr>
            <p:cNvSpPr/>
            <p:nvPr>
              <p:custDataLst>
                <p:tags r:id="rId4"/>
              </p:custDataLst>
            </p:nvPr>
          </p:nvSpPr>
          <p:spPr>
            <a:xfrm>
              <a:off x="10712894" y="6383565"/>
              <a:ext cx="185537" cy="188703"/>
            </a:xfrm>
            <a:custGeom>
              <a:avLst/>
              <a:gdLst>
                <a:gd name="connsiteX0" fmla="*/ 179995 w 185537"/>
                <a:gd name="connsiteY0" fmla="*/ 13739 h 188703"/>
                <a:gd name="connsiteX1" fmla="*/ 185765 w 185537"/>
                <a:gd name="connsiteY1" fmla="*/ 6582 h 188703"/>
                <a:gd name="connsiteX2" fmla="*/ 179692 w 185537"/>
                <a:gd name="connsiteY2" fmla="*/ 75 h 188703"/>
                <a:gd name="connsiteX3" fmla="*/ 174226 w 185537"/>
                <a:gd name="connsiteY3" fmla="*/ 2352 h 188703"/>
                <a:gd name="connsiteX4" fmla="*/ 5997 w 185537"/>
                <a:gd name="connsiteY4" fmla="*/ 87269 h 188703"/>
                <a:gd name="connsiteX5" fmla="*/ 228 w 185537"/>
                <a:gd name="connsiteY5" fmla="*/ 94427 h 188703"/>
                <a:gd name="connsiteX6" fmla="*/ 5997 w 185537"/>
                <a:gd name="connsiteY6" fmla="*/ 101584 h 188703"/>
                <a:gd name="connsiteX7" fmla="*/ 174226 w 185537"/>
                <a:gd name="connsiteY7" fmla="*/ 186501 h 188703"/>
                <a:gd name="connsiteX8" fmla="*/ 179692 w 185537"/>
                <a:gd name="connsiteY8" fmla="*/ 188779 h 188703"/>
                <a:gd name="connsiteX9" fmla="*/ 185765 w 185537"/>
                <a:gd name="connsiteY9" fmla="*/ 182272 h 188703"/>
                <a:gd name="connsiteX10" fmla="*/ 179995 w 185537"/>
                <a:gd name="connsiteY10" fmla="*/ 175114 h 188703"/>
                <a:gd name="connsiteX11" fmla="*/ 20573 w 185537"/>
                <a:gd name="connsiteY11" fmla="*/ 94427 h 188703"/>
                <a:gd name="connsiteX12" fmla="*/ 179995 w 185537"/>
                <a:gd name="connsiteY12" fmla="*/ 13739 h 1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537" h="188703">
                  <a:moveTo>
                    <a:pt x="179995" y="13739"/>
                  </a:moveTo>
                  <a:cubicBezTo>
                    <a:pt x="183639" y="11787"/>
                    <a:pt x="185765" y="10161"/>
                    <a:pt x="185765" y="6582"/>
                  </a:cubicBezTo>
                  <a:cubicBezTo>
                    <a:pt x="185765" y="3003"/>
                    <a:pt x="183032" y="75"/>
                    <a:pt x="179692" y="75"/>
                  </a:cubicBezTo>
                  <a:cubicBezTo>
                    <a:pt x="178781" y="75"/>
                    <a:pt x="178173" y="75"/>
                    <a:pt x="174226" y="2352"/>
                  </a:cubicBezTo>
                  <a:lnTo>
                    <a:pt x="5997" y="87269"/>
                  </a:lnTo>
                  <a:cubicBezTo>
                    <a:pt x="2657" y="88896"/>
                    <a:pt x="228" y="90522"/>
                    <a:pt x="228" y="94427"/>
                  </a:cubicBezTo>
                  <a:cubicBezTo>
                    <a:pt x="228" y="98331"/>
                    <a:pt x="2657" y="99958"/>
                    <a:pt x="5997" y="101584"/>
                  </a:cubicBezTo>
                  <a:lnTo>
                    <a:pt x="174226" y="186501"/>
                  </a:lnTo>
                  <a:cubicBezTo>
                    <a:pt x="178173" y="188779"/>
                    <a:pt x="178781" y="188779"/>
                    <a:pt x="179692" y="188779"/>
                  </a:cubicBezTo>
                  <a:cubicBezTo>
                    <a:pt x="183032" y="188779"/>
                    <a:pt x="185765" y="185850"/>
                    <a:pt x="185765" y="182272"/>
                  </a:cubicBezTo>
                  <a:cubicBezTo>
                    <a:pt x="185765" y="178693"/>
                    <a:pt x="183639" y="177066"/>
                    <a:pt x="179995" y="175114"/>
                  </a:cubicBezTo>
                  <a:lnTo>
                    <a:pt x="20573" y="94427"/>
                  </a:lnTo>
                  <a:lnTo>
                    <a:pt x="179995" y="13739"/>
                  </a:ln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reeform: Shape 58">
              <a:extLst>
                <a:ext uri="{FF2B5EF4-FFF2-40B4-BE49-F238E27FC236}">
                  <a16:creationId xmlns:a16="http://schemas.microsoft.com/office/drawing/2014/main" id="{9D7BCD17-10A3-62CD-E60D-7FD3F675C16C}"/>
                </a:ext>
              </a:extLst>
            </p:cNvPr>
            <p:cNvSpPr/>
            <p:nvPr>
              <p:custDataLst>
                <p:tags r:id="rId5"/>
              </p:custDataLst>
            </p:nvPr>
          </p:nvSpPr>
          <p:spPr>
            <a:xfrm>
              <a:off x="10998503" y="6415449"/>
              <a:ext cx="158511" cy="206923"/>
            </a:xfrm>
            <a:custGeom>
              <a:avLst/>
              <a:gdLst>
                <a:gd name="connsiteX0" fmla="*/ 23620 w 158511"/>
                <a:gd name="connsiteY0" fmla="*/ 183573 h 206923"/>
                <a:gd name="connsiteX1" fmla="*/ 7222 w 158511"/>
                <a:gd name="connsiteY1" fmla="*/ 196912 h 206923"/>
                <a:gd name="connsiteX2" fmla="*/ 238 w 158511"/>
                <a:gd name="connsiteY2" fmla="*/ 203094 h 206923"/>
                <a:gd name="connsiteX3" fmla="*/ 4186 w 158511"/>
                <a:gd name="connsiteY3" fmla="*/ 206998 h 206923"/>
                <a:gd name="connsiteX4" fmla="*/ 29693 w 158511"/>
                <a:gd name="connsiteY4" fmla="*/ 206022 h 206923"/>
                <a:gd name="connsiteX5" fmla="*/ 59756 w 158511"/>
                <a:gd name="connsiteY5" fmla="*/ 206998 h 206923"/>
                <a:gd name="connsiteX6" fmla="*/ 65222 w 158511"/>
                <a:gd name="connsiteY6" fmla="*/ 200491 h 206923"/>
                <a:gd name="connsiteX7" fmla="*/ 57934 w 158511"/>
                <a:gd name="connsiteY7" fmla="*/ 196912 h 206923"/>
                <a:gd name="connsiteX8" fmla="*/ 42751 w 158511"/>
                <a:gd name="connsiteY8" fmla="*/ 191707 h 206923"/>
                <a:gd name="connsiteX9" fmla="*/ 57630 w 158511"/>
                <a:gd name="connsiteY9" fmla="*/ 126636 h 206923"/>
                <a:gd name="connsiteX10" fmla="*/ 85567 w 158511"/>
                <a:gd name="connsiteY10" fmla="*/ 147459 h 206923"/>
                <a:gd name="connsiteX11" fmla="*/ 158749 w 158511"/>
                <a:gd name="connsiteY11" fmla="*/ 52131 h 206923"/>
                <a:gd name="connsiteX12" fmla="*/ 118362 w 158511"/>
                <a:gd name="connsiteY12" fmla="*/ 75 h 206923"/>
                <a:gd name="connsiteX13" fmla="*/ 78583 w 158511"/>
                <a:gd name="connsiteY13" fmla="*/ 24476 h 206923"/>
                <a:gd name="connsiteX14" fmla="*/ 51253 w 158511"/>
                <a:gd name="connsiteY14" fmla="*/ 75 h 206923"/>
                <a:gd name="connsiteX15" fmla="*/ 28782 w 158511"/>
                <a:gd name="connsiteY15" fmla="*/ 18620 h 206923"/>
                <a:gd name="connsiteX16" fmla="*/ 19369 w 158511"/>
                <a:gd name="connsiteY16" fmla="*/ 50179 h 206923"/>
                <a:gd name="connsiteX17" fmla="*/ 23013 w 158511"/>
                <a:gd name="connsiteY17" fmla="*/ 53432 h 206923"/>
                <a:gd name="connsiteX18" fmla="*/ 28175 w 158511"/>
                <a:gd name="connsiteY18" fmla="*/ 45949 h 206923"/>
                <a:gd name="connsiteX19" fmla="*/ 50342 w 158511"/>
                <a:gd name="connsiteY19" fmla="*/ 7232 h 206923"/>
                <a:gd name="connsiteX20" fmla="*/ 59756 w 158511"/>
                <a:gd name="connsiteY20" fmla="*/ 22199 h 206923"/>
                <a:gd name="connsiteX21" fmla="*/ 57630 w 158511"/>
                <a:gd name="connsiteY21" fmla="*/ 38792 h 206923"/>
                <a:gd name="connsiteX22" fmla="*/ 23620 w 158511"/>
                <a:gd name="connsiteY22" fmla="*/ 183573 h 206923"/>
                <a:gd name="connsiteX23" fmla="*/ 77065 w 158511"/>
                <a:gd name="connsiteY23" fmla="*/ 42370 h 206923"/>
                <a:gd name="connsiteX24" fmla="*/ 92855 w 158511"/>
                <a:gd name="connsiteY24" fmla="*/ 19596 h 206923"/>
                <a:gd name="connsiteX25" fmla="*/ 117451 w 158511"/>
                <a:gd name="connsiteY25" fmla="*/ 7232 h 206923"/>
                <a:gd name="connsiteX26" fmla="*/ 136886 w 158511"/>
                <a:gd name="connsiteY26" fmla="*/ 37815 h 206923"/>
                <a:gd name="connsiteX27" fmla="*/ 121399 w 158511"/>
                <a:gd name="connsiteY27" fmla="*/ 106790 h 206923"/>
                <a:gd name="connsiteX28" fmla="*/ 85263 w 158511"/>
                <a:gd name="connsiteY28" fmla="*/ 140301 h 206923"/>
                <a:gd name="connsiteX29" fmla="*/ 61274 w 158511"/>
                <a:gd name="connsiteY29" fmla="*/ 111345 h 206923"/>
                <a:gd name="connsiteX30" fmla="*/ 62185 w 158511"/>
                <a:gd name="connsiteY30" fmla="*/ 106139 h 206923"/>
                <a:gd name="connsiteX31" fmla="*/ 77065 w 158511"/>
                <a:gd name="connsiteY31" fmla="*/ 42370 h 20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511" h="206923">
                  <a:moveTo>
                    <a:pt x="23620" y="183573"/>
                  </a:moveTo>
                  <a:cubicBezTo>
                    <a:pt x="21191" y="194635"/>
                    <a:pt x="20584" y="196912"/>
                    <a:pt x="7222" y="196912"/>
                  </a:cubicBezTo>
                  <a:cubicBezTo>
                    <a:pt x="3579" y="196912"/>
                    <a:pt x="238" y="196912"/>
                    <a:pt x="238" y="203094"/>
                  </a:cubicBezTo>
                  <a:cubicBezTo>
                    <a:pt x="238" y="205697"/>
                    <a:pt x="1757" y="206998"/>
                    <a:pt x="4186" y="206998"/>
                  </a:cubicBezTo>
                  <a:cubicBezTo>
                    <a:pt x="12385" y="206998"/>
                    <a:pt x="21191" y="206022"/>
                    <a:pt x="29693" y="206022"/>
                  </a:cubicBezTo>
                  <a:cubicBezTo>
                    <a:pt x="39714" y="206022"/>
                    <a:pt x="50039" y="206998"/>
                    <a:pt x="59756" y="206998"/>
                  </a:cubicBezTo>
                  <a:cubicBezTo>
                    <a:pt x="61274" y="206998"/>
                    <a:pt x="65222" y="206998"/>
                    <a:pt x="65222" y="200491"/>
                  </a:cubicBezTo>
                  <a:cubicBezTo>
                    <a:pt x="65222" y="196912"/>
                    <a:pt x="62185" y="196912"/>
                    <a:pt x="57934" y="196912"/>
                  </a:cubicBezTo>
                  <a:cubicBezTo>
                    <a:pt x="42751" y="196912"/>
                    <a:pt x="42751" y="194635"/>
                    <a:pt x="42751" y="191707"/>
                  </a:cubicBezTo>
                  <a:cubicBezTo>
                    <a:pt x="42751" y="187802"/>
                    <a:pt x="55505" y="134770"/>
                    <a:pt x="57630" y="126636"/>
                  </a:cubicBezTo>
                  <a:cubicBezTo>
                    <a:pt x="61578" y="136072"/>
                    <a:pt x="70080" y="147459"/>
                    <a:pt x="85567" y="147459"/>
                  </a:cubicBezTo>
                  <a:cubicBezTo>
                    <a:pt x="120792" y="147459"/>
                    <a:pt x="158749" y="99958"/>
                    <a:pt x="158749" y="52131"/>
                  </a:cubicBezTo>
                  <a:cubicBezTo>
                    <a:pt x="158749" y="21548"/>
                    <a:pt x="141441" y="75"/>
                    <a:pt x="118362" y="75"/>
                  </a:cubicBezTo>
                  <a:cubicBezTo>
                    <a:pt x="103179" y="75"/>
                    <a:pt x="88604" y="11787"/>
                    <a:pt x="78583" y="24476"/>
                  </a:cubicBezTo>
                  <a:cubicBezTo>
                    <a:pt x="75546" y="6907"/>
                    <a:pt x="62489" y="75"/>
                    <a:pt x="51253" y="75"/>
                  </a:cubicBezTo>
                  <a:cubicBezTo>
                    <a:pt x="37285" y="75"/>
                    <a:pt x="31515" y="12763"/>
                    <a:pt x="28782" y="18620"/>
                  </a:cubicBezTo>
                  <a:cubicBezTo>
                    <a:pt x="23316" y="29682"/>
                    <a:pt x="19369" y="49203"/>
                    <a:pt x="19369" y="50179"/>
                  </a:cubicBezTo>
                  <a:cubicBezTo>
                    <a:pt x="19369" y="53432"/>
                    <a:pt x="22405" y="53432"/>
                    <a:pt x="23013" y="53432"/>
                  </a:cubicBezTo>
                  <a:cubicBezTo>
                    <a:pt x="26049" y="53432"/>
                    <a:pt x="26353" y="53107"/>
                    <a:pt x="28175" y="45949"/>
                  </a:cubicBezTo>
                  <a:cubicBezTo>
                    <a:pt x="33337" y="22849"/>
                    <a:pt x="39411" y="7232"/>
                    <a:pt x="50342" y="7232"/>
                  </a:cubicBezTo>
                  <a:cubicBezTo>
                    <a:pt x="55505" y="7232"/>
                    <a:pt x="59756" y="9835"/>
                    <a:pt x="59756" y="22199"/>
                  </a:cubicBezTo>
                  <a:cubicBezTo>
                    <a:pt x="59756" y="29682"/>
                    <a:pt x="58845" y="33261"/>
                    <a:pt x="57630" y="38792"/>
                  </a:cubicBezTo>
                  <a:lnTo>
                    <a:pt x="23620" y="183573"/>
                  </a:lnTo>
                  <a:close/>
                  <a:moveTo>
                    <a:pt x="77065" y="42370"/>
                  </a:moveTo>
                  <a:cubicBezTo>
                    <a:pt x="79190" y="33586"/>
                    <a:pt x="87389" y="24476"/>
                    <a:pt x="92855" y="19596"/>
                  </a:cubicBezTo>
                  <a:cubicBezTo>
                    <a:pt x="103483" y="9510"/>
                    <a:pt x="112289" y="7232"/>
                    <a:pt x="117451" y="7232"/>
                  </a:cubicBezTo>
                  <a:cubicBezTo>
                    <a:pt x="129598" y="7232"/>
                    <a:pt x="136886" y="18620"/>
                    <a:pt x="136886" y="37815"/>
                  </a:cubicBezTo>
                  <a:cubicBezTo>
                    <a:pt x="136886" y="57011"/>
                    <a:pt x="126865" y="94427"/>
                    <a:pt x="121399" y="106790"/>
                  </a:cubicBezTo>
                  <a:cubicBezTo>
                    <a:pt x="111075" y="129565"/>
                    <a:pt x="96499" y="140301"/>
                    <a:pt x="85263" y="140301"/>
                  </a:cubicBezTo>
                  <a:cubicBezTo>
                    <a:pt x="65222" y="140301"/>
                    <a:pt x="61274" y="113297"/>
                    <a:pt x="61274" y="111345"/>
                  </a:cubicBezTo>
                  <a:cubicBezTo>
                    <a:pt x="61274" y="110694"/>
                    <a:pt x="61274" y="110043"/>
                    <a:pt x="62185" y="106139"/>
                  </a:cubicBezTo>
                  <a:lnTo>
                    <a:pt x="77065" y="42370"/>
                  </a:ln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59">
              <a:extLst>
                <a:ext uri="{FF2B5EF4-FFF2-40B4-BE49-F238E27FC236}">
                  <a16:creationId xmlns:a16="http://schemas.microsoft.com/office/drawing/2014/main" id="{4AFDB938-806F-1930-6267-DF8DA8B4CB03}"/>
                </a:ext>
              </a:extLst>
            </p:cNvPr>
            <p:cNvSpPr/>
            <p:nvPr>
              <p:custDataLst>
                <p:tags r:id="rId6"/>
              </p:custDataLst>
            </p:nvPr>
          </p:nvSpPr>
          <p:spPr>
            <a:xfrm>
              <a:off x="11170778" y="6506482"/>
              <a:ext cx="89701" cy="103852"/>
            </a:xfrm>
            <a:custGeom>
              <a:avLst/>
              <a:gdLst>
                <a:gd name="connsiteX0" fmla="*/ 73152 w 89701"/>
                <a:gd name="connsiteY0" fmla="*/ 10780 h 103852"/>
                <a:gd name="connsiteX1" fmla="*/ 67201 w 89701"/>
                <a:gd name="connsiteY1" fmla="*/ 20801 h 103852"/>
                <a:gd name="connsiteX2" fmla="*/ 77191 w 89701"/>
                <a:gd name="connsiteY2" fmla="*/ 31505 h 103852"/>
                <a:gd name="connsiteX3" fmla="*/ 87394 w 89701"/>
                <a:gd name="connsiteY3" fmla="*/ 20346 h 103852"/>
                <a:gd name="connsiteX4" fmla="*/ 51896 w 89701"/>
                <a:gd name="connsiteY4" fmla="*/ 76 h 103852"/>
                <a:gd name="connsiteX5" fmla="*/ 243 w 89701"/>
                <a:gd name="connsiteY5" fmla="*/ 52458 h 103852"/>
                <a:gd name="connsiteX6" fmla="*/ 50833 w 89701"/>
                <a:gd name="connsiteY6" fmla="*/ 103928 h 103852"/>
                <a:gd name="connsiteX7" fmla="*/ 89945 w 89701"/>
                <a:gd name="connsiteY7" fmla="*/ 74321 h 103852"/>
                <a:gd name="connsiteX8" fmla="*/ 86331 w 89701"/>
                <a:gd name="connsiteY8" fmla="*/ 71588 h 103852"/>
                <a:gd name="connsiteX9" fmla="*/ 82293 w 89701"/>
                <a:gd name="connsiteY9" fmla="*/ 75460 h 103852"/>
                <a:gd name="connsiteX10" fmla="*/ 53384 w 89701"/>
                <a:gd name="connsiteY10" fmla="*/ 96640 h 103852"/>
                <a:gd name="connsiteX11" fmla="*/ 19586 w 89701"/>
                <a:gd name="connsiteY11" fmla="*/ 52230 h 103852"/>
                <a:gd name="connsiteX12" fmla="*/ 52534 w 89701"/>
                <a:gd name="connsiteY12" fmla="*/ 7364 h 103852"/>
                <a:gd name="connsiteX13" fmla="*/ 73152 w 89701"/>
                <a:gd name="connsiteY13" fmla="*/ 10780 h 1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01" h="103852">
                  <a:moveTo>
                    <a:pt x="73152" y="10780"/>
                  </a:moveTo>
                  <a:cubicBezTo>
                    <a:pt x="69326" y="12602"/>
                    <a:pt x="67201" y="16246"/>
                    <a:pt x="67201" y="20801"/>
                  </a:cubicBezTo>
                  <a:cubicBezTo>
                    <a:pt x="67201" y="26950"/>
                    <a:pt x="71239" y="31505"/>
                    <a:pt x="77191" y="31505"/>
                  </a:cubicBezTo>
                  <a:cubicBezTo>
                    <a:pt x="82930" y="31505"/>
                    <a:pt x="87394" y="27633"/>
                    <a:pt x="87394" y="20346"/>
                  </a:cubicBezTo>
                  <a:cubicBezTo>
                    <a:pt x="87394" y="76"/>
                    <a:pt x="57848" y="76"/>
                    <a:pt x="51896" y="76"/>
                  </a:cubicBezTo>
                  <a:cubicBezTo>
                    <a:pt x="20012" y="76"/>
                    <a:pt x="243" y="26267"/>
                    <a:pt x="243" y="52458"/>
                  </a:cubicBezTo>
                  <a:cubicBezTo>
                    <a:pt x="243" y="81154"/>
                    <a:pt x="22987" y="103928"/>
                    <a:pt x="50833" y="103928"/>
                  </a:cubicBezTo>
                  <a:cubicBezTo>
                    <a:pt x="82505" y="103928"/>
                    <a:pt x="89945" y="77054"/>
                    <a:pt x="89945" y="74321"/>
                  </a:cubicBezTo>
                  <a:cubicBezTo>
                    <a:pt x="89945" y="71588"/>
                    <a:pt x="87181" y="71588"/>
                    <a:pt x="86331" y="71588"/>
                  </a:cubicBezTo>
                  <a:cubicBezTo>
                    <a:pt x="83568" y="71588"/>
                    <a:pt x="83355" y="72272"/>
                    <a:pt x="82293" y="75460"/>
                  </a:cubicBezTo>
                  <a:cubicBezTo>
                    <a:pt x="77616" y="89580"/>
                    <a:pt x="66350" y="96640"/>
                    <a:pt x="53384" y="96640"/>
                  </a:cubicBezTo>
                  <a:cubicBezTo>
                    <a:pt x="38717" y="96640"/>
                    <a:pt x="19586" y="85025"/>
                    <a:pt x="19586" y="52230"/>
                  </a:cubicBezTo>
                  <a:cubicBezTo>
                    <a:pt x="19586" y="23306"/>
                    <a:pt x="32765" y="7364"/>
                    <a:pt x="52534" y="7364"/>
                  </a:cubicBezTo>
                  <a:cubicBezTo>
                    <a:pt x="55297" y="7364"/>
                    <a:pt x="65500" y="7364"/>
                    <a:pt x="73152" y="10780"/>
                  </a:cubicBezTo>
                  <a:close/>
                </a:path>
              </a:pathLst>
            </a:custGeom>
            <a:solidFill>
              <a:schemeClr val="bg1"/>
            </a:solidFill>
            <a:ln w="3054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1" name="Oval 130">
            <a:extLst>
              <a:ext uri="{FF2B5EF4-FFF2-40B4-BE49-F238E27FC236}">
                <a16:creationId xmlns:a16="http://schemas.microsoft.com/office/drawing/2014/main" id="{B774F36A-E805-4F89-2086-E8E10F4EB455}"/>
              </a:ext>
            </a:extLst>
          </p:cNvPr>
          <p:cNvSpPr>
            <a:spLocks noChangeAspect="1"/>
          </p:cNvSpPr>
          <p:nvPr/>
        </p:nvSpPr>
        <p:spPr>
          <a:xfrm>
            <a:off x="561431" y="3490670"/>
            <a:ext cx="360000" cy="360000"/>
          </a:xfrm>
          <a:prstGeom prst="ellipse">
            <a:avLst/>
          </a:prstGeom>
          <a:noFill/>
          <a:ln w="19050">
            <a:solidFill>
              <a:srgbClr val="FF53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FF5353"/>
                </a:solidFill>
                <a:latin typeface="Times New Roman" panose="02020603050405020304" pitchFamily="18" charset="0"/>
                <a:cs typeface="Times New Roman" panose="02020603050405020304" pitchFamily="18" charset="0"/>
              </a:rPr>
              <a:t>3</a:t>
            </a:r>
          </a:p>
        </p:txBody>
      </p:sp>
      <p:pic>
        <p:nvPicPr>
          <p:cNvPr id="4" name="Graphic 3">
            <a:extLst>
              <a:ext uri="{FF2B5EF4-FFF2-40B4-BE49-F238E27FC236}">
                <a16:creationId xmlns:a16="http://schemas.microsoft.com/office/drawing/2014/main" id="{07E3FD4D-A84B-09AA-7503-C2C324059F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084800" y="1600200"/>
            <a:ext cx="4114800" cy="3657600"/>
          </a:xfrm>
          <a:prstGeom prst="rect">
            <a:avLst/>
          </a:prstGeom>
        </p:spPr>
      </p:pic>
    </p:spTree>
    <p:extLst>
      <p:ext uri="{BB962C8B-B14F-4D97-AF65-F5344CB8AC3E}">
        <p14:creationId xmlns:p14="http://schemas.microsoft.com/office/powerpoint/2010/main" val="39350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animEffect transition="in" filter="fade">
                                      <p:cBhvr>
                                        <p:cTn id="13" dur="500"/>
                                        <p:tgtEl>
                                          <p:spTgt spid="1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6" end="6"/>
                                            </p:txEl>
                                          </p:spTgt>
                                        </p:tgtEl>
                                        <p:attrNameLst>
                                          <p:attrName>style.visibility</p:attrName>
                                        </p:attrNameLst>
                                      </p:cBhvr>
                                      <p:to>
                                        <p:strVal val="visible"/>
                                      </p:to>
                                    </p:set>
                                    <p:animEffect transition="in" filter="fade">
                                      <p:cBhvr>
                                        <p:cTn id="16" dur="500"/>
                                        <p:tgtEl>
                                          <p:spTgt spid="1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797629A-9EAB-E950-B8F7-D840E4A2D2A3}"/>
              </a:ext>
            </a:extLst>
          </p:cNvPr>
          <p:cNvSpPr txBox="1"/>
          <p:nvPr/>
        </p:nvSpPr>
        <p:spPr>
          <a:xfrm>
            <a:off x="1032820" y="726229"/>
            <a:ext cx="3540328"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Differences</a:t>
            </a:r>
            <a:r>
              <a:rPr lang="sv-SE" sz="3200" b="1" dirty="0">
                <a:solidFill>
                  <a:schemeClr val="bg1"/>
                </a:solidFill>
                <a:latin typeface="Times New Roman" panose="02020603050405020304" pitchFamily="18" charset="0"/>
                <a:cs typeface="Times New Roman" panose="02020603050405020304" pitchFamily="18" charset="0"/>
              </a:rPr>
              <a:t> </a:t>
            </a:r>
            <a:r>
              <a:rPr lang="sv-SE" sz="3200" b="1" dirty="0" err="1">
                <a:solidFill>
                  <a:schemeClr val="bg1"/>
                </a:solidFill>
                <a:latin typeface="Times New Roman" panose="02020603050405020304" pitchFamily="18" charset="0"/>
                <a:cs typeface="Times New Roman" panose="02020603050405020304" pitchFamily="18" charset="0"/>
              </a:rPr>
              <a:t>spotted</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67" name="textruta 66">
            <a:extLst>
              <a:ext uri="{FF2B5EF4-FFF2-40B4-BE49-F238E27FC236}">
                <a16:creationId xmlns:a16="http://schemas.microsoft.com/office/drawing/2014/main" id="{3C1D0040-A0EC-88C1-0C8C-D99D109F41AE}"/>
              </a:ext>
            </a:extLst>
          </p:cNvPr>
          <p:cNvSpPr txBox="1"/>
          <p:nvPr/>
        </p:nvSpPr>
        <p:spPr>
          <a:xfrm>
            <a:off x="1030016" y="1396450"/>
            <a:ext cx="6546441" cy="4411785"/>
          </a:xfrm>
          <a:prstGeom prst="rect">
            <a:avLst/>
          </a:prstGeom>
          <a:noFill/>
        </p:spPr>
        <p:txBody>
          <a:bodyPr wrap="square" rtlCol="0">
            <a:spAutoFit/>
          </a:bodyPr>
          <a:lstStyle/>
          <a:p>
            <a:pPr marL="457200" indent="-457200">
              <a:lnSpc>
                <a:spcPct val="200000"/>
              </a:lnSpc>
              <a:buFont typeface="+mj-lt"/>
              <a:buAutoNum type="arabicPeriod"/>
            </a:pPr>
            <a:r>
              <a:rPr lang="sv-SE" sz="2400" dirty="0" err="1">
                <a:solidFill>
                  <a:schemeClr val="bg1"/>
                </a:solidFill>
                <a:latin typeface="Times New Roman" panose="02020603050405020304" pitchFamily="18" charset="0"/>
                <a:cs typeface="Times New Roman" panose="02020603050405020304" pitchFamily="18" charset="0"/>
              </a:rPr>
              <a:t>Estimated</a:t>
            </a:r>
            <a:r>
              <a:rPr lang="sv-SE" sz="2400" dirty="0">
                <a:solidFill>
                  <a:schemeClr val="bg1"/>
                </a:solidFill>
                <a:latin typeface="Times New Roman" panose="02020603050405020304" pitchFamily="18" charset="0"/>
                <a:cs typeface="Times New Roman" panose="02020603050405020304" pitchFamily="18" charset="0"/>
              </a:rPr>
              <a:t> distribution </a:t>
            </a:r>
            <a:r>
              <a:rPr lang="sv-SE" sz="2400" dirty="0" err="1">
                <a:solidFill>
                  <a:schemeClr val="bg1"/>
                </a:solidFill>
                <a:latin typeface="Times New Roman" panose="02020603050405020304" pitchFamily="18" charset="0"/>
                <a:cs typeface="Times New Roman" panose="02020603050405020304" pitchFamily="18" charset="0"/>
              </a:rPr>
              <a:t>function</a:t>
            </a:r>
            <a:r>
              <a:rPr lang="sv-SE" sz="2400" dirty="0">
                <a:solidFill>
                  <a:schemeClr val="bg1"/>
                </a:solidFill>
                <a:latin typeface="Times New Roman" panose="02020603050405020304" pitchFamily="18" charset="0"/>
                <a:cs typeface="Times New Roman" panose="02020603050405020304" pitchFamily="18" charset="0"/>
              </a:rPr>
              <a:t> in hot-</a:t>
            </a:r>
            <a:r>
              <a:rPr lang="sv-SE" sz="2400" dirty="0" err="1">
                <a:solidFill>
                  <a:schemeClr val="bg1"/>
                </a:solidFill>
                <a:latin typeface="Times New Roman" panose="02020603050405020304" pitchFamily="18" charset="0"/>
                <a:cs typeface="Times New Roman" panose="02020603050405020304" pitchFamily="18" charset="0"/>
              </a:rPr>
              <a:t>tail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model</a:t>
            </a:r>
            <a:endParaRPr lang="sv-SE" sz="2400" dirty="0">
              <a:solidFill>
                <a:schemeClr val="bg1"/>
              </a:solidFill>
              <a:latin typeface="Times New Roman" panose="02020603050405020304" pitchFamily="18" charset="0"/>
              <a:cs typeface="Times New Roman" panose="02020603050405020304" pitchFamily="18" charset="0"/>
            </a:endParaRPr>
          </a:p>
          <a:p>
            <a:pPr marL="457200" indent="-457200">
              <a:lnSpc>
                <a:spcPct val="200000"/>
              </a:lnSpc>
              <a:buFont typeface="+mj-lt"/>
              <a:buAutoNum type="arabicPeriod"/>
            </a:pPr>
            <a:r>
              <a:rPr lang="sv-SE" sz="2400" dirty="0">
                <a:solidFill>
                  <a:schemeClr val="bg1"/>
                </a:solidFill>
                <a:latin typeface="Times New Roman" panose="02020603050405020304" pitchFamily="18" charset="0"/>
                <a:cs typeface="Times New Roman" panose="02020603050405020304" pitchFamily="18" charset="0"/>
              </a:rPr>
              <a:t>Neural </a:t>
            </a:r>
            <a:r>
              <a:rPr lang="sv-SE" sz="2400" dirty="0" err="1">
                <a:solidFill>
                  <a:schemeClr val="bg1"/>
                </a:solidFill>
                <a:latin typeface="Times New Roman" panose="02020603050405020304" pitchFamily="18" charset="0"/>
                <a:cs typeface="Times New Roman" panose="02020603050405020304" pitchFamily="18" charset="0"/>
              </a:rPr>
              <a:t>network</a:t>
            </a:r>
            <a:r>
              <a:rPr lang="sv-SE" sz="2400" dirty="0">
                <a:solidFill>
                  <a:schemeClr val="bg1"/>
                </a:solidFill>
                <a:latin typeface="Times New Roman" panose="02020603050405020304" pitchFamily="18" charset="0"/>
                <a:cs typeface="Times New Roman" panose="02020603050405020304" pitchFamily="18" charset="0"/>
              </a:rPr>
              <a:t> output for small </a:t>
            </a:r>
            <a:endParaRPr lang="sv-SE" sz="2400" i="1" dirty="0">
              <a:solidFill>
                <a:schemeClr val="bg1"/>
              </a:solidFill>
              <a:latin typeface="Times New Roman" panose="02020603050405020304" pitchFamily="18" charset="0"/>
              <a:cs typeface="Times New Roman" panose="02020603050405020304" pitchFamily="18" charset="0"/>
            </a:endParaRPr>
          </a:p>
          <a:p>
            <a:pPr marL="914400" lvl="1" indent="-457200">
              <a:lnSpc>
                <a:spcPct val="20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Fixed</a:t>
            </a:r>
            <a:endParaRPr lang="sv-SE" sz="2400" dirty="0">
              <a:solidFill>
                <a:schemeClr val="bg1"/>
              </a:solidFill>
              <a:latin typeface="Times New Roman" panose="02020603050405020304" pitchFamily="18" charset="0"/>
              <a:cs typeface="Times New Roman" panose="02020603050405020304" pitchFamily="18" charset="0"/>
            </a:endParaRPr>
          </a:p>
          <a:p>
            <a:pPr marL="457200" indent="-457200">
              <a:lnSpc>
                <a:spcPct val="200000"/>
              </a:lnSpc>
              <a:buFont typeface="+mj-lt"/>
              <a:buAutoNum type="arabicPeriod"/>
            </a:pPr>
            <a:r>
              <a:rPr lang="sv-SE" sz="2400" dirty="0" err="1">
                <a:solidFill>
                  <a:schemeClr val="bg1"/>
                </a:solidFill>
                <a:latin typeface="Times New Roman" panose="02020603050405020304" pitchFamily="18" charset="0"/>
                <a:cs typeface="Times New Roman" panose="02020603050405020304" pitchFamily="18" charset="0"/>
              </a:rPr>
              <a:t>Indirect</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increase</a:t>
            </a:r>
            <a:r>
              <a:rPr lang="sv-SE" sz="2400" dirty="0">
                <a:solidFill>
                  <a:schemeClr val="bg1"/>
                </a:solidFill>
                <a:latin typeface="Times New Roman" panose="02020603050405020304" pitchFamily="18" charset="0"/>
                <a:cs typeface="Times New Roman" panose="02020603050405020304" pitchFamily="18" charset="0"/>
              </a:rPr>
              <a:t> in </a:t>
            </a:r>
            <a:r>
              <a:rPr lang="sv-SE" sz="2400" dirty="0" err="1">
                <a:solidFill>
                  <a:schemeClr val="bg1"/>
                </a:solidFill>
                <a:latin typeface="Times New Roman" panose="02020603050405020304" pitchFamily="18" charset="0"/>
                <a:cs typeface="Times New Roman" panose="02020603050405020304" pitchFamily="18" charset="0"/>
              </a:rPr>
              <a:t>seed</a:t>
            </a:r>
            <a:r>
              <a:rPr lang="sv-SE" sz="2400" dirty="0">
                <a:solidFill>
                  <a:schemeClr val="bg1"/>
                </a:solidFill>
                <a:latin typeface="Times New Roman" panose="02020603050405020304" pitchFamily="18" charset="0"/>
                <a:cs typeface="Times New Roman" panose="02020603050405020304" pitchFamily="18" charset="0"/>
              </a:rPr>
              <a:t> generation from </a:t>
            </a: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activated</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sources</a:t>
            </a:r>
            <a:endParaRPr lang="sv-SE" sz="2400" dirty="0">
              <a:solidFill>
                <a:schemeClr val="bg1"/>
              </a:solidFill>
              <a:latin typeface="Times New Roman" panose="02020603050405020304" pitchFamily="18" charset="0"/>
              <a:cs typeface="Times New Roman" panose="02020603050405020304" pitchFamily="18" charset="0"/>
            </a:endParaRPr>
          </a:p>
          <a:p>
            <a:pPr marL="914400" lvl="1" indent="-457200">
              <a:lnSpc>
                <a:spcPct val="20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sources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derived</a:t>
            </a:r>
            <a:endParaRPr lang="sv-SE" sz="2400" dirty="0">
              <a:solidFill>
                <a:schemeClr val="bg1"/>
              </a:solidFill>
              <a:latin typeface="Times New Roman" panose="02020603050405020304" pitchFamily="18" charset="0"/>
              <a:cs typeface="Times New Roman" panose="02020603050405020304" pitchFamily="18" charset="0"/>
            </a:endParaRPr>
          </a:p>
        </p:txBody>
      </p:sp>
      <p:cxnSp>
        <p:nvCxnSpPr>
          <p:cNvPr id="11" name="Rak koppling 76">
            <a:extLst>
              <a:ext uri="{FF2B5EF4-FFF2-40B4-BE49-F238E27FC236}">
                <a16:creationId xmlns:a16="http://schemas.microsoft.com/office/drawing/2014/main" id="{FAAE0BE0-06F6-FA1F-1445-00398E063481}"/>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E/E_{\rm D}&#10;\end{equation*}&#10;&#10;\end{document}" title="IguanaTex Shape Display">
            <a:extLst>
              <a:ext uri="{FF2B5EF4-FFF2-40B4-BE49-F238E27FC236}">
                <a16:creationId xmlns:a16="http://schemas.microsoft.com/office/drawing/2014/main" id="{E1CA99D7-F0F4-C82B-03CA-CEB1279337A2}"/>
              </a:ext>
            </a:extLst>
          </p:cNvPr>
          <p:cNvGrpSpPr>
            <a:grpSpLocks noChangeAspect="1"/>
          </p:cNvGrpSpPr>
          <p:nvPr>
            <p:custDataLst>
              <p:tags r:id="rId1"/>
            </p:custDataLst>
          </p:nvPr>
        </p:nvGrpSpPr>
        <p:grpSpPr>
          <a:xfrm>
            <a:off x="5578220" y="2502000"/>
            <a:ext cx="781269" cy="296069"/>
            <a:chOff x="9329220" y="4538469"/>
            <a:chExt cx="781269" cy="296069"/>
          </a:xfrm>
          <a:solidFill>
            <a:schemeClr val="bg1"/>
          </a:solidFill>
        </p:grpSpPr>
        <p:sp>
          <p:nvSpPr>
            <p:cNvPr id="8" name="Freeform: Shape 7">
              <a:extLst>
                <a:ext uri="{FF2B5EF4-FFF2-40B4-BE49-F238E27FC236}">
                  <a16:creationId xmlns:a16="http://schemas.microsoft.com/office/drawing/2014/main" id="{34CF4E25-04F1-0A92-42C4-C37DCD003E71}"/>
                </a:ext>
              </a:extLst>
            </p:cNvPr>
            <p:cNvSpPr/>
            <p:nvPr>
              <p:custDataLst>
                <p:tags r:id="rId2"/>
              </p:custDataLst>
            </p:nvPr>
          </p:nvSpPr>
          <p:spPr>
            <a:xfrm>
              <a:off x="9329220" y="4559194"/>
              <a:ext cx="222509" cy="201327"/>
            </a:xfrm>
            <a:custGeom>
              <a:avLst/>
              <a:gdLst>
                <a:gd name="connsiteX0" fmla="*/ 205630 w 222509"/>
                <a:gd name="connsiteY0" fmla="*/ 132418 h 201327"/>
                <a:gd name="connsiteX1" fmla="*/ 207162 w 222509"/>
                <a:gd name="connsiteY1" fmla="*/ 128273 h 201327"/>
                <a:gd name="connsiteX2" fmla="*/ 203484 w 222509"/>
                <a:gd name="connsiteY2" fmla="*/ 125016 h 201327"/>
                <a:gd name="connsiteX3" fmla="*/ 199498 w 222509"/>
                <a:gd name="connsiteY3" fmla="*/ 128569 h 201327"/>
                <a:gd name="connsiteX4" fmla="*/ 115801 w 222509"/>
                <a:gd name="connsiteY4" fmla="*/ 192224 h 201327"/>
                <a:gd name="connsiteX5" fmla="*/ 71040 w 222509"/>
                <a:gd name="connsiteY5" fmla="*/ 192224 h 201327"/>
                <a:gd name="connsiteX6" fmla="*/ 64296 w 222509"/>
                <a:gd name="connsiteY6" fmla="*/ 191928 h 201327"/>
                <a:gd name="connsiteX7" fmla="*/ 60310 w 222509"/>
                <a:gd name="connsiteY7" fmla="*/ 188967 h 201327"/>
                <a:gd name="connsiteX8" fmla="*/ 61843 w 222509"/>
                <a:gd name="connsiteY8" fmla="*/ 182158 h 201327"/>
                <a:gd name="connsiteX9" fmla="*/ 82691 w 222509"/>
                <a:gd name="connsiteY9" fmla="*/ 101331 h 201327"/>
                <a:gd name="connsiteX10" fmla="*/ 113042 w 222509"/>
                <a:gd name="connsiteY10" fmla="*/ 101331 h 201327"/>
                <a:gd name="connsiteX11" fmla="*/ 139101 w 222509"/>
                <a:gd name="connsiteY11" fmla="*/ 114950 h 201327"/>
                <a:gd name="connsiteX12" fmla="*/ 136955 w 222509"/>
                <a:gd name="connsiteY12" fmla="*/ 129457 h 201327"/>
                <a:gd name="connsiteX13" fmla="*/ 136036 w 222509"/>
                <a:gd name="connsiteY13" fmla="*/ 132714 h 201327"/>
                <a:gd name="connsiteX14" fmla="*/ 140021 w 222509"/>
                <a:gd name="connsiteY14" fmla="*/ 135971 h 201327"/>
                <a:gd name="connsiteX15" fmla="*/ 144620 w 222509"/>
                <a:gd name="connsiteY15" fmla="*/ 130049 h 201327"/>
                <a:gd name="connsiteX16" fmla="*/ 162095 w 222509"/>
                <a:gd name="connsiteY16" fmla="*/ 60769 h 201327"/>
                <a:gd name="connsiteX17" fmla="*/ 158416 w 222509"/>
                <a:gd name="connsiteY17" fmla="*/ 57512 h 201327"/>
                <a:gd name="connsiteX18" fmla="*/ 154124 w 222509"/>
                <a:gd name="connsiteY18" fmla="*/ 62841 h 201327"/>
                <a:gd name="connsiteX19" fmla="*/ 113962 w 222509"/>
                <a:gd name="connsiteY19" fmla="*/ 92152 h 201327"/>
                <a:gd name="connsiteX20" fmla="*/ 85143 w 222509"/>
                <a:gd name="connsiteY20" fmla="*/ 92152 h 201327"/>
                <a:gd name="connsiteX21" fmla="*/ 103538 w 222509"/>
                <a:gd name="connsiteY21" fmla="*/ 20800 h 201327"/>
                <a:gd name="connsiteX22" fmla="*/ 120093 w 222509"/>
                <a:gd name="connsiteY22" fmla="*/ 9253 h 201327"/>
                <a:gd name="connsiteX23" fmla="*/ 163321 w 222509"/>
                <a:gd name="connsiteY23" fmla="*/ 9253 h 201327"/>
                <a:gd name="connsiteX24" fmla="*/ 209922 w 222509"/>
                <a:gd name="connsiteY24" fmla="*/ 42117 h 201327"/>
                <a:gd name="connsiteX25" fmla="*/ 208695 w 222509"/>
                <a:gd name="connsiteY25" fmla="*/ 57808 h 201327"/>
                <a:gd name="connsiteX26" fmla="*/ 208389 w 222509"/>
                <a:gd name="connsiteY26" fmla="*/ 63138 h 201327"/>
                <a:gd name="connsiteX27" fmla="*/ 212068 w 222509"/>
                <a:gd name="connsiteY27" fmla="*/ 66690 h 201327"/>
                <a:gd name="connsiteX28" fmla="*/ 216360 w 222509"/>
                <a:gd name="connsiteY28" fmla="*/ 59289 h 201327"/>
                <a:gd name="connsiteX29" fmla="*/ 222492 w 222509"/>
                <a:gd name="connsiteY29" fmla="*/ 8069 h 201327"/>
                <a:gd name="connsiteX30" fmla="*/ 214214 w 222509"/>
                <a:gd name="connsiteY30" fmla="*/ 75 h 201327"/>
                <a:gd name="connsiteX31" fmla="*/ 59390 w 222509"/>
                <a:gd name="connsiteY31" fmla="*/ 75 h 201327"/>
                <a:gd name="connsiteX32" fmla="*/ 50193 w 222509"/>
                <a:gd name="connsiteY32" fmla="*/ 5996 h 201327"/>
                <a:gd name="connsiteX33" fmla="*/ 58777 w 222509"/>
                <a:gd name="connsiteY33" fmla="*/ 9253 h 201327"/>
                <a:gd name="connsiteX34" fmla="*/ 78705 w 222509"/>
                <a:gd name="connsiteY34" fmla="*/ 14582 h 201327"/>
                <a:gd name="connsiteX35" fmla="*/ 77172 w 222509"/>
                <a:gd name="connsiteY35" fmla="*/ 21688 h 201327"/>
                <a:gd name="connsiteX36" fmla="*/ 36703 w 222509"/>
                <a:gd name="connsiteY36" fmla="*/ 178309 h 201327"/>
                <a:gd name="connsiteX37" fmla="*/ 8805 w 222509"/>
                <a:gd name="connsiteY37" fmla="*/ 192224 h 201327"/>
                <a:gd name="connsiteX38" fmla="*/ 220 w 222509"/>
                <a:gd name="connsiteY38" fmla="*/ 197849 h 201327"/>
                <a:gd name="connsiteX39" fmla="*/ 8805 w 222509"/>
                <a:gd name="connsiteY39" fmla="*/ 201402 h 201327"/>
                <a:gd name="connsiteX40" fmla="*/ 167920 w 222509"/>
                <a:gd name="connsiteY40" fmla="*/ 201402 h 201327"/>
                <a:gd name="connsiteX41" fmla="*/ 177424 w 222509"/>
                <a:gd name="connsiteY41" fmla="*/ 196369 h 201327"/>
                <a:gd name="connsiteX42" fmla="*/ 205630 w 222509"/>
                <a:gd name="connsiteY42" fmla="*/ 132418 h 2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9" h="201327">
                  <a:moveTo>
                    <a:pt x="205630" y="132418"/>
                  </a:moveTo>
                  <a:cubicBezTo>
                    <a:pt x="206243" y="130938"/>
                    <a:pt x="207162" y="128865"/>
                    <a:pt x="207162" y="128273"/>
                  </a:cubicBezTo>
                  <a:cubicBezTo>
                    <a:pt x="207162" y="127977"/>
                    <a:pt x="207162" y="125016"/>
                    <a:pt x="203484" y="125016"/>
                  </a:cubicBezTo>
                  <a:cubicBezTo>
                    <a:pt x="200724" y="125016"/>
                    <a:pt x="200111" y="126793"/>
                    <a:pt x="199498" y="128569"/>
                  </a:cubicBezTo>
                  <a:cubicBezTo>
                    <a:pt x="179570" y="172387"/>
                    <a:pt x="168227" y="192224"/>
                    <a:pt x="115801" y="192224"/>
                  </a:cubicBezTo>
                  <a:lnTo>
                    <a:pt x="71040" y="192224"/>
                  </a:lnTo>
                  <a:cubicBezTo>
                    <a:pt x="66748" y="192224"/>
                    <a:pt x="66135" y="192224"/>
                    <a:pt x="64296" y="191928"/>
                  </a:cubicBezTo>
                  <a:cubicBezTo>
                    <a:pt x="61230" y="191632"/>
                    <a:pt x="60310" y="191336"/>
                    <a:pt x="60310" y="188967"/>
                  </a:cubicBezTo>
                  <a:cubicBezTo>
                    <a:pt x="60310" y="188079"/>
                    <a:pt x="60310" y="187487"/>
                    <a:pt x="61843" y="182158"/>
                  </a:cubicBezTo>
                  <a:lnTo>
                    <a:pt x="82691" y="101331"/>
                  </a:lnTo>
                  <a:lnTo>
                    <a:pt x="113042" y="101331"/>
                  </a:lnTo>
                  <a:cubicBezTo>
                    <a:pt x="139101" y="101331"/>
                    <a:pt x="139101" y="107548"/>
                    <a:pt x="139101" y="114950"/>
                  </a:cubicBezTo>
                  <a:cubicBezTo>
                    <a:pt x="139101" y="117022"/>
                    <a:pt x="139101" y="120575"/>
                    <a:pt x="136955" y="129457"/>
                  </a:cubicBezTo>
                  <a:cubicBezTo>
                    <a:pt x="136342" y="130938"/>
                    <a:pt x="136036" y="131826"/>
                    <a:pt x="136036" y="132714"/>
                  </a:cubicBezTo>
                  <a:cubicBezTo>
                    <a:pt x="136036" y="134194"/>
                    <a:pt x="137262" y="135971"/>
                    <a:pt x="140021" y="135971"/>
                  </a:cubicBezTo>
                  <a:cubicBezTo>
                    <a:pt x="142474" y="135971"/>
                    <a:pt x="143394" y="134490"/>
                    <a:pt x="144620" y="130049"/>
                  </a:cubicBezTo>
                  <a:lnTo>
                    <a:pt x="162095" y="60769"/>
                  </a:lnTo>
                  <a:cubicBezTo>
                    <a:pt x="162095" y="58993"/>
                    <a:pt x="160562" y="57512"/>
                    <a:pt x="158416" y="57512"/>
                  </a:cubicBezTo>
                  <a:cubicBezTo>
                    <a:pt x="155657" y="57512"/>
                    <a:pt x="155044" y="59289"/>
                    <a:pt x="154124" y="62841"/>
                  </a:cubicBezTo>
                  <a:cubicBezTo>
                    <a:pt x="147686" y="85343"/>
                    <a:pt x="142167" y="92152"/>
                    <a:pt x="113962" y="92152"/>
                  </a:cubicBezTo>
                  <a:lnTo>
                    <a:pt x="85143" y="92152"/>
                  </a:lnTo>
                  <a:lnTo>
                    <a:pt x="103538" y="20800"/>
                  </a:lnTo>
                  <a:cubicBezTo>
                    <a:pt x="106297" y="10437"/>
                    <a:pt x="106604" y="9253"/>
                    <a:pt x="120093" y="9253"/>
                  </a:cubicBezTo>
                  <a:lnTo>
                    <a:pt x="163321" y="9253"/>
                  </a:lnTo>
                  <a:cubicBezTo>
                    <a:pt x="200724" y="9253"/>
                    <a:pt x="209922" y="17839"/>
                    <a:pt x="209922" y="42117"/>
                  </a:cubicBezTo>
                  <a:cubicBezTo>
                    <a:pt x="209922" y="49222"/>
                    <a:pt x="209922" y="49814"/>
                    <a:pt x="208695" y="57808"/>
                  </a:cubicBezTo>
                  <a:cubicBezTo>
                    <a:pt x="208695" y="59585"/>
                    <a:pt x="208389" y="61657"/>
                    <a:pt x="208389" y="63138"/>
                  </a:cubicBezTo>
                  <a:cubicBezTo>
                    <a:pt x="208389" y="64618"/>
                    <a:pt x="209309" y="66690"/>
                    <a:pt x="212068" y="66690"/>
                  </a:cubicBezTo>
                  <a:cubicBezTo>
                    <a:pt x="215440" y="66690"/>
                    <a:pt x="215747" y="64914"/>
                    <a:pt x="216360" y="59289"/>
                  </a:cubicBezTo>
                  <a:lnTo>
                    <a:pt x="222492" y="8069"/>
                  </a:lnTo>
                  <a:cubicBezTo>
                    <a:pt x="223411" y="75"/>
                    <a:pt x="221878" y="75"/>
                    <a:pt x="214214" y="75"/>
                  </a:cubicBezTo>
                  <a:lnTo>
                    <a:pt x="59390" y="75"/>
                  </a:lnTo>
                  <a:cubicBezTo>
                    <a:pt x="53259" y="75"/>
                    <a:pt x="50193" y="75"/>
                    <a:pt x="50193" y="5996"/>
                  </a:cubicBezTo>
                  <a:cubicBezTo>
                    <a:pt x="50193" y="9253"/>
                    <a:pt x="52952" y="9253"/>
                    <a:pt x="58777" y="9253"/>
                  </a:cubicBezTo>
                  <a:cubicBezTo>
                    <a:pt x="70121" y="9253"/>
                    <a:pt x="78705" y="9253"/>
                    <a:pt x="78705" y="14582"/>
                  </a:cubicBezTo>
                  <a:cubicBezTo>
                    <a:pt x="78705" y="15766"/>
                    <a:pt x="78705" y="16359"/>
                    <a:pt x="77172" y="21688"/>
                  </a:cubicBezTo>
                  <a:lnTo>
                    <a:pt x="36703" y="178309"/>
                  </a:lnTo>
                  <a:cubicBezTo>
                    <a:pt x="33638" y="189855"/>
                    <a:pt x="33024" y="192224"/>
                    <a:pt x="8805" y="192224"/>
                  </a:cubicBezTo>
                  <a:cubicBezTo>
                    <a:pt x="3593" y="192224"/>
                    <a:pt x="220" y="192224"/>
                    <a:pt x="220" y="197849"/>
                  </a:cubicBezTo>
                  <a:cubicBezTo>
                    <a:pt x="220" y="201402"/>
                    <a:pt x="2979" y="201402"/>
                    <a:pt x="8805" y="201402"/>
                  </a:cubicBezTo>
                  <a:lnTo>
                    <a:pt x="167920" y="201402"/>
                  </a:lnTo>
                  <a:cubicBezTo>
                    <a:pt x="174971" y="201402"/>
                    <a:pt x="175278" y="201106"/>
                    <a:pt x="177424" y="196369"/>
                  </a:cubicBezTo>
                  <a:lnTo>
                    <a:pt x="205630" y="132418"/>
                  </a:lnTo>
                  <a:close/>
                </a:path>
              </a:pathLst>
            </a:custGeom>
            <a:grpFill/>
            <a:ln w="30773"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E769A2F-D315-2B51-32BB-96CC9E63E73C}"/>
                </a:ext>
              </a:extLst>
            </p:cNvPr>
            <p:cNvSpPr/>
            <p:nvPr>
              <p:custDataLst>
                <p:tags r:id="rId3"/>
              </p:custDataLst>
            </p:nvPr>
          </p:nvSpPr>
          <p:spPr>
            <a:xfrm>
              <a:off x="9578419" y="4538469"/>
              <a:ext cx="119260" cy="296069"/>
            </a:xfrm>
            <a:custGeom>
              <a:avLst/>
              <a:gdLst>
                <a:gd name="connsiteX0" fmla="*/ 117955 w 119260"/>
                <a:gd name="connsiteY0" fmla="*/ 11325 h 296069"/>
                <a:gd name="connsiteX1" fmla="*/ 119488 w 119260"/>
                <a:gd name="connsiteY1" fmla="*/ 5996 h 296069"/>
                <a:gd name="connsiteX2" fmla="*/ 113357 w 119260"/>
                <a:gd name="connsiteY2" fmla="*/ 75 h 296069"/>
                <a:gd name="connsiteX3" fmla="*/ 108145 w 119260"/>
                <a:gd name="connsiteY3" fmla="*/ 2739 h 296069"/>
                <a:gd name="connsiteX4" fmla="*/ 1761 w 119260"/>
                <a:gd name="connsiteY4" fmla="*/ 284894 h 296069"/>
                <a:gd name="connsiteX5" fmla="*/ 228 w 119260"/>
                <a:gd name="connsiteY5" fmla="*/ 290223 h 296069"/>
                <a:gd name="connsiteX6" fmla="*/ 6360 w 119260"/>
                <a:gd name="connsiteY6" fmla="*/ 296144 h 296069"/>
                <a:gd name="connsiteX7" fmla="*/ 13105 w 119260"/>
                <a:gd name="connsiteY7" fmla="*/ 289039 h 296069"/>
                <a:gd name="connsiteX8" fmla="*/ 117955 w 119260"/>
                <a:gd name="connsiteY8" fmla="*/ 11325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60" h="296069">
                  <a:moveTo>
                    <a:pt x="117955" y="11325"/>
                  </a:moveTo>
                  <a:cubicBezTo>
                    <a:pt x="119488" y="7476"/>
                    <a:pt x="119488" y="6292"/>
                    <a:pt x="119488" y="5996"/>
                  </a:cubicBezTo>
                  <a:cubicBezTo>
                    <a:pt x="119488" y="2739"/>
                    <a:pt x="116729" y="75"/>
                    <a:pt x="113357" y="75"/>
                  </a:cubicBezTo>
                  <a:cubicBezTo>
                    <a:pt x="111211" y="75"/>
                    <a:pt x="109064" y="963"/>
                    <a:pt x="108145" y="2739"/>
                  </a:cubicBezTo>
                  <a:lnTo>
                    <a:pt x="1761" y="284894"/>
                  </a:lnTo>
                  <a:cubicBezTo>
                    <a:pt x="228" y="288743"/>
                    <a:pt x="228" y="289927"/>
                    <a:pt x="228" y="290223"/>
                  </a:cubicBezTo>
                  <a:cubicBezTo>
                    <a:pt x="228" y="293480"/>
                    <a:pt x="2987" y="296144"/>
                    <a:pt x="6360" y="296144"/>
                  </a:cubicBezTo>
                  <a:cubicBezTo>
                    <a:pt x="10345" y="296144"/>
                    <a:pt x="11265" y="294072"/>
                    <a:pt x="13105" y="289039"/>
                  </a:cubicBezTo>
                  <a:lnTo>
                    <a:pt x="117955" y="11325"/>
                  </a:lnTo>
                  <a:close/>
                </a:path>
              </a:pathLst>
            </a:custGeom>
            <a:grpFill/>
            <a:ln w="30773"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E8052D2-AE39-BFDD-4A3C-944838CFAB8D}"/>
                </a:ext>
              </a:extLst>
            </p:cNvPr>
            <p:cNvSpPr/>
            <p:nvPr>
              <p:custDataLst>
                <p:tags r:id="rId4"/>
              </p:custDataLst>
            </p:nvPr>
          </p:nvSpPr>
          <p:spPr>
            <a:xfrm>
              <a:off x="9726498" y="4559194"/>
              <a:ext cx="222509" cy="201327"/>
            </a:xfrm>
            <a:custGeom>
              <a:avLst/>
              <a:gdLst>
                <a:gd name="connsiteX0" fmla="*/ 205642 w 222509"/>
                <a:gd name="connsiteY0" fmla="*/ 132418 h 201327"/>
                <a:gd name="connsiteX1" fmla="*/ 207175 w 222509"/>
                <a:gd name="connsiteY1" fmla="*/ 128273 h 201327"/>
                <a:gd name="connsiteX2" fmla="*/ 203496 w 222509"/>
                <a:gd name="connsiteY2" fmla="*/ 125016 h 201327"/>
                <a:gd name="connsiteX3" fmla="*/ 199511 w 222509"/>
                <a:gd name="connsiteY3" fmla="*/ 128569 h 201327"/>
                <a:gd name="connsiteX4" fmla="*/ 115814 w 222509"/>
                <a:gd name="connsiteY4" fmla="*/ 192224 h 201327"/>
                <a:gd name="connsiteX5" fmla="*/ 71053 w 222509"/>
                <a:gd name="connsiteY5" fmla="*/ 192224 h 201327"/>
                <a:gd name="connsiteX6" fmla="*/ 64309 w 222509"/>
                <a:gd name="connsiteY6" fmla="*/ 191928 h 201327"/>
                <a:gd name="connsiteX7" fmla="*/ 60323 w 222509"/>
                <a:gd name="connsiteY7" fmla="*/ 188967 h 201327"/>
                <a:gd name="connsiteX8" fmla="*/ 61856 w 222509"/>
                <a:gd name="connsiteY8" fmla="*/ 182158 h 201327"/>
                <a:gd name="connsiteX9" fmla="*/ 82703 w 222509"/>
                <a:gd name="connsiteY9" fmla="*/ 101331 h 201327"/>
                <a:gd name="connsiteX10" fmla="*/ 113055 w 222509"/>
                <a:gd name="connsiteY10" fmla="*/ 101331 h 201327"/>
                <a:gd name="connsiteX11" fmla="*/ 139114 w 222509"/>
                <a:gd name="connsiteY11" fmla="*/ 114950 h 201327"/>
                <a:gd name="connsiteX12" fmla="*/ 136968 w 222509"/>
                <a:gd name="connsiteY12" fmla="*/ 129457 h 201327"/>
                <a:gd name="connsiteX13" fmla="*/ 136049 w 222509"/>
                <a:gd name="connsiteY13" fmla="*/ 132714 h 201327"/>
                <a:gd name="connsiteX14" fmla="*/ 140034 w 222509"/>
                <a:gd name="connsiteY14" fmla="*/ 135971 h 201327"/>
                <a:gd name="connsiteX15" fmla="*/ 144633 w 222509"/>
                <a:gd name="connsiteY15" fmla="*/ 130049 h 201327"/>
                <a:gd name="connsiteX16" fmla="*/ 162108 w 222509"/>
                <a:gd name="connsiteY16" fmla="*/ 60769 h 201327"/>
                <a:gd name="connsiteX17" fmla="*/ 158429 w 222509"/>
                <a:gd name="connsiteY17" fmla="*/ 57512 h 201327"/>
                <a:gd name="connsiteX18" fmla="*/ 154137 w 222509"/>
                <a:gd name="connsiteY18" fmla="*/ 62841 h 201327"/>
                <a:gd name="connsiteX19" fmla="*/ 113975 w 222509"/>
                <a:gd name="connsiteY19" fmla="*/ 92152 h 201327"/>
                <a:gd name="connsiteX20" fmla="*/ 85156 w 222509"/>
                <a:gd name="connsiteY20" fmla="*/ 92152 h 201327"/>
                <a:gd name="connsiteX21" fmla="*/ 103551 w 222509"/>
                <a:gd name="connsiteY21" fmla="*/ 20800 h 201327"/>
                <a:gd name="connsiteX22" fmla="*/ 120106 w 222509"/>
                <a:gd name="connsiteY22" fmla="*/ 9253 h 201327"/>
                <a:gd name="connsiteX23" fmla="*/ 163334 w 222509"/>
                <a:gd name="connsiteY23" fmla="*/ 9253 h 201327"/>
                <a:gd name="connsiteX24" fmla="*/ 209935 w 222509"/>
                <a:gd name="connsiteY24" fmla="*/ 42117 h 201327"/>
                <a:gd name="connsiteX25" fmla="*/ 208708 w 222509"/>
                <a:gd name="connsiteY25" fmla="*/ 57808 h 201327"/>
                <a:gd name="connsiteX26" fmla="*/ 208402 w 222509"/>
                <a:gd name="connsiteY26" fmla="*/ 63138 h 201327"/>
                <a:gd name="connsiteX27" fmla="*/ 212081 w 222509"/>
                <a:gd name="connsiteY27" fmla="*/ 66690 h 201327"/>
                <a:gd name="connsiteX28" fmla="*/ 216373 w 222509"/>
                <a:gd name="connsiteY28" fmla="*/ 59289 h 201327"/>
                <a:gd name="connsiteX29" fmla="*/ 222504 w 222509"/>
                <a:gd name="connsiteY29" fmla="*/ 8069 h 201327"/>
                <a:gd name="connsiteX30" fmla="*/ 214227 w 222509"/>
                <a:gd name="connsiteY30" fmla="*/ 75 h 201327"/>
                <a:gd name="connsiteX31" fmla="*/ 59403 w 222509"/>
                <a:gd name="connsiteY31" fmla="*/ 75 h 201327"/>
                <a:gd name="connsiteX32" fmla="*/ 50206 w 222509"/>
                <a:gd name="connsiteY32" fmla="*/ 5996 h 201327"/>
                <a:gd name="connsiteX33" fmla="*/ 58790 w 222509"/>
                <a:gd name="connsiteY33" fmla="*/ 9253 h 201327"/>
                <a:gd name="connsiteX34" fmla="*/ 78718 w 222509"/>
                <a:gd name="connsiteY34" fmla="*/ 14582 h 201327"/>
                <a:gd name="connsiteX35" fmla="*/ 77185 w 222509"/>
                <a:gd name="connsiteY35" fmla="*/ 21688 h 201327"/>
                <a:gd name="connsiteX36" fmla="*/ 36716 w 222509"/>
                <a:gd name="connsiteY36" fmla="*/ 178309 h 201327"/>
                <a:gd name="connsiteX37" fmla="*/ 8817 w 222509"/>
                <a:gd name="connsiteY37" fmla="*/ 192224 h 201327"/>
                <a:gd name="connsiteX38" fmla="*/ 233 w 222509"/>
                <a:gd name="connsiteY38" fmla="*/ 197849 h 201327"/>
                <a:gd name="connsiteX39" fmla="*/ 8817 w 222509"/>
                <a:gd name="connsiteY39" fmla="*/ 201402 h 201327"/>
                <a:gd name="connsiteX40" fmla="*/ 167933 w 222509"/>
                <a:gd name="connsiteY40" fmla="*/ 201402 h 201327"/>
                <a:gd name="connsiteX41" fmla="*/ 177437 w 222509"/>
                <a:gd name="connsiteY41" fmla="*/ 196369 h 201327"/>
                <a:gd name="connsiteX42" fmla="*/ 205642 w 222509"/>
                <a:gd name="connsiteY42" fmla="*/ 132418 h 2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9" h="201327">
                  <a:moveTo>
                    <a:pt x="205642" y="132418"/>
                  </a:moveTo>
                  <a:cubicBezTo>
                    <a:pt x="206256" y="130938"/>
                    <a:pt x="207175" y="128865"/>
                    <a:pt x="207175" y="128273"/>
                  </a:cubicBezTo>
                  <a:cubicBezTo>
                    <a:pt x="207175" y="127977"/>
                    <a:pt x="207175" y="125016"/>
                    <a:pt x="203496" y="125016"/>
                  </a:cubicBezTo>
                  <a:cubicBezTo>
                    <a:pt x="200737" y="125016"/>
                    <a:pt x="200124" y="126793"/>
                    <a:pt x="199511" y="128569"/>
                  </a:cubicBezTo>
                  <a:cubicBezTo>
                    <a:pt x="179583" y="172387"/>
                    <a:pt x="168240" y="192224"/>
                    <a:pt x="115814" y="192224"/>
                  </a:cubicBezTo>
                  <a:lnTo>
                    <a:pt x="71053" y="192224"/>
                  </a:lnTo>
                  <a:cubicBezTo>
                    <a:pt x="66761" y="192224"/>
                    <a:pt x="66148" y="192224"/>
                    <a:pt x="64309" y="191928"/>
                  </a:cubicBezTo>
                  <a:cubicBezTo>
                    <a:pt x="61243" y="191632"/>
                    <a:pt x="60323" y="191336"/>
                    <a:pt x="60323" y="188967"/>
                  </a:cubicBezTo>
                  <a:cubicBezTo>
                    <a:pt x="60323" y="188079"/>
                    <a:pt x="60323" y="187487"/>
                    <a:pt x="61856" y="182158"/>
                  </a:cubicBezTo>
                  <a:lnTo>
                    <a:pt x="82703" y="101331"/>
                  </a:lnTo>
                  <a:lnTo>
                    <a:pt x="113055" y="101331"/>
                  </a:lnTo>
                  <a:cubicBezTo>
                    <a:pt x="139114" y="101331"/>
                    <a:pt x="139114" y="107548"/>
                    <a:pt x="139114" y="114950"/>
                  </a:cubicBezTo>
                  <a:cubicBezTo>
                    <a:pt x="139114" y="117022"/>
                    <a:pt x="139114" y="120575"/>
                    <a:pt x="136968" y="129457"/>
                  </a:cubicBezTo>
                  <a:cubicBezTo>
                    <a:pt x="136355" y="130938"/>
                    <a:pt x="136049" y="131826"/>
                    <a:pt x="136049" y="132714"/>
                  </a:cubicBezTo>
                  <a:cubicBezTo>
                    <a:pt x="136049" y="134194"/>
                    <a:pt x="137275" y="135971"/>
                    <a:pt x="140034" y="135971"/>
                  </a:cubicBezTo>
                  <a:cubicBezTo>
                    <a:pt x="142487" y="135971"/>
                    <a:pt x="143407" y="134490"/>
                    <a:pt x="144633" y="130049"/>
                  </a:cubicBezTo>
                  <a:lnTo>
                    <a:pt x="162108" y="60769"/>
                  </a:lnTo>
                  <a:cubicBezTo>
                    <a:pt x="162108" y="58993"/>
                    <a:pt x="160575" y="57512"/>
                    <a:pt x="158429" y="57512"/>
                  </a:cubicBezTo>
                  <a:cubicBezTo>
                    <a:pt x="155670" y="57512"/>
                    <a:pt x="155057" y="59289"/>
                    <a:pt x="154137" y="62841"/>
                  </a:cubicBezTo>
                  <a:cubicBezTo>
                    <a:pt x="147699" y="85343"/>
                    <a:pt x="142180" y="92152"/>
                    <a:pt x="113975" y="92152"/>
                  </a:cubicBezTo>
                  <a:lnTo>
                    <a:pt x="85156" y="92152"/>
                  </a:lnTo>
                  <a:lnTo>
                    <a:pt x="103551" y="20800"/>
                  </a:lnTo>
                  <a:cubicBezTo>
                    <a:pt x="106310" y="10437"/>
                    <a:pt x="106617" y="9253"/>
                    <a:pt x="120106" y="9253"/>
                  </a:cubicBezTo>
                  <a:lnTo>
                    <a:pt x="163334" y="9253"/>
                  </a:lnTo>
                  <a:cubicBezTo>
                    <a:pt x="200737" y="9253"/>
                    <a:pt x="209935" y="17839"/>
                    <a:pt x="209935" y="42117"/>
                  </a:cubicBezTo>
                  <a:cubicBezTo>
                    <a:pt x="209935" y="49222"/>
                    <a:pt x="209935" y="49814"/>
                    <a:pt x="208708" y="57808"/>
                  </a:cubicBezTo>
                  <a:cubicBezTo>
                    <a:pt x="208708" y="59585"/>
                    <a:pt x="208402" y="61657"/>
                    <a:pt x="208402" y="63138"/>
                  </a:cubicBezTo>
                  <a:cubicBezTo>
                    <a:pt x="208402" y="64618"/>
                    <a:pt x="209321" y="66690"/>
                    <a:pt x="212081" y="66690"/>
                  </a:cubicBezTo>
                  <a:cubicBezTo>
                    <a:pt x="215453" y="66690"/>
                    <a:pt x="215760" y="64914"/>
                    <a:pt x="216373" y="59289"/>
                  </a:cubicBezTo>
                  <a:lnTo>
                    <a:pt x="222504" y="8069"/>
                  </a:lnTo>
                  <a:cubicBezTo>
                    <a:pt x="223424" y="75"/>
                    <a:pt x="221891" y="75"/>
                    <a:pt x="214227" y="75"/>
                  </a:cubicBezTo>
                  <a:lnTo>
                    <a:pt x="59403" y="75"/>
                  </a:lnTo>
                  <a:cubicBezTo>
                    <a:pt x="53272" y="75"/>
                    <a:pt x="50206" y="75"/>
                    <a:pt x="50206" y="5996"/>
                  </a:cubicBezTo>
                  <a:cubicBezTo>
                    <a:pt x="50206" y="9253"/>
                    <a:pt x="52965" y="9253"/>
                    <a:pt x="58790" y="9253"/>
                  </a:cubicBezTo>
                  <a:cubicBezTo>
                    <a:pt x="70134" y="9253"/>
                    <a:pt x="78718" y="9253"/>
                    <a:pt x="78718" y="14582"/>
                  </a:cubicBezTo>
                  <a:cubicBezTo>
                    <a:pt x="78718" y="15766"/>
                    <a:pt x="78718" y="16359"/>
                    <a:pt x="77185" y="21688"/>
                  </a:cubicBezTo>
                  <a:lnTo>
                    <a:pt x="36716" y="178309"/>
                  </a:lnTo>
                  <a:cubicBezTo>
                    <a:pt x="33651" y="189855"/>
                    <a:pt x="33037" y="192224"/>
                    <a:pt x="8817" y="192224"/>
                  </a:cubicBezTo>
                  <a:cubicBezTo>
                    <a:pt x="3606" y="192224"/>
                    <a:pt x="233" y="192224"/>
                    <a:pt x="233" y="197849"/>
                  </a:cubicBezTo>
                  <a:cubicBezTo>
                    <a:pt x="233" y="201402"/>
                    <a:pt x="2992" y="201402"/>
                    <a:pt x="8817" y="201402"/>
                  </a:cubicBezTo>
                  <a:lnTo>
                    <a:pt x="167933" y="201402"/>
                  </a:lnTo>
                  <a:cubicBezTo>
                    <a:pt x="174984" y="201402"/>
                    <a:pt x="175291" y="201106"/>
                    <a:pt x="177437" y="196369"/>
                  </a:cubicBezTo>
                  <a:lnTo>
                    <a:pt x="205642" y="132418"/>
                  </a:lnTo>
                  <a:close/>
                </a:path>
              </a:pathLst>
            </a:custGeom>
            <a:grpFill/>
            <a:ln w="30773"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723164C-023D-3882-1981-950FEEFB37C2}"/>
                </a:ext>
              </a:extLst>
            </p:cNvPr>
            <p:cNvSpPr/>
            <p:nvPr>
              <p:custDataLst>
                <p:tags r:id="rId5"/>
              </p:custDataLst>
            </p:nvPr>
          </p:nvSpPr>
          <p:spPr>
            <a:xfrm>
              <a:off x="9953612" y="4663381"/>
              <a:ext cx="156877" cy="141550"/>
            </a:xfrm>
            <a:custGeom>
              <a:avLst/>
              <a:gdLst>
                <a:gd name="connsiteX0" fmla="*/ 241 w 156877"/>
                <a:gd name="connsiteY0" fmla="*/ 76 h 141550"/>
                <a:gd name="connsiteX1" fmla="*/ 241 w 156877"/>
                <a:gd name="connsiteY1" fmla="*/ 7537 h 141550"/>
                <a:gd name="connsiteX2" fmla="*/ 5391 w 156877"/>
                <a:gd name="connsiteY2" fmla="*/ 7537 h 141550"/>
                <a:gd name="connsiteX3" fmla="*/ 22345 w 156877"/>
                <a:gd name="connsiteY3" fmla="*/ 16863 h 141550"/>
                <a:gd name="connsiteX4" fmla="*/ 22345 w 156877"/>
                <a:gd name="connsiteY4" fmla="*/ 124840 h 141550"/>
                <a:gd name="connsiteX5" fmla="*/ 5391 w 156877"/>
                <a:gd name="connsiteY5" fmla="*/ 134166 h 141550"/>
                <a:gd name="connsiteX6" fmla="*/ 241 w 156877"/>
                <a:gd name="connsiteY6" fmla="*/ 134166 h 141550"/>
                <a:gd name="connsiteX7" fmla="*/ 241 w 156877"/>
                <a:gd name="connsiteY7" fmla="*/ 141627 h 141550"/>
                <a:gd name="connsiteX8" fmla="*/ 84796 w 156877"/>
                <a:gd name="connsiteY8" fmla="*/ 141627 h 141550"/>
                <a:gd name="connsiteX9" fmla="*/ 157118 w 156877"/>
                <a:gd name="connsiteY9" fmla="*/ 71992 h 141550"/>
                <a:gd name="connsiteX10" fmla="*/ 84796 w 156877"/>
                <a:gd name="connsiteY10" fmla="*/ 76 h 141550"/>
                <a:gd name="connsiteX11" fmla="*/ 241 w 156877"/>
                <a:gd name="connsiteY11" fmla="*/ 76 h 141550"/>
                <a:gd name="connsiteX12" fmla="*/ 52175 w 156877"/>
                <a:gd name="connsiteY12" fmla="*/ 134166 h 141550"/>
                <a:gd name="connsiteX13" fmla="*/ 41874 w 156877"/>
                <a:gd name="connsiteY13" fmla="*/ 126083 h 141550"/>
                <a:gd name="connsiteX14" fmla="*/ 41874 w 156877"/>
                <a:gd name="connsiteY14" fmla="*/ 15620 h 141550"/>
                <a:gd name="connsiteX15" fmla="*/ 52175 w 156877"/>
                <a:gd name="connsiteY15" fmla="*/ 7537 h 141550"/>
                <a:gd name="connsiteX16" fmla="*/ 78787 w 156877"/>
                <a:gd name="connsiteY16" fmla="*/ 7537 h 141550"/>
                <a:gd name="connsiteX17" fmla="*/ 122781 w 156877"/>
                <a:gd name="connsiteY17" fmla="*/ 27019 h 141550"/>
                <a:gd name="connsiteX18" fmla="*/ 135014 w 156877"/>
                <a:gd name="connsiteY18" fmla="*/ 71992 h 141550"/>
                <a:gd name="connsiteX19" fmla="*/ 121279 w 156877"/>
                <a:gd name="connsiteY19" fmla="*/ 117172 h 141550"/>
                <a:gd name="connsiteX20" fmla="*/ 79001 w 156877"/>
                <a:gd name="connsiteY20" fmla="*/ 134166 h 141550"/>
                <a:gd name="connsiteX21" fmla="*/ 52175 w 156877"/>
                <a:gd name="connsiteY21" fmla="*/ 134166 h 1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77" h="141550">
                  <a:moveTo>
                    <a:pt x="241" y="76"/>
                  </a:moveTo>
                  <a:lnTo>
                    <a:pt x="241" y="7537"/>
                  </a:lnTo>
                  <a:lnTo>
                    <a:pt x="5391" y="7537"/>
                  </a:lnTo>
                  <a:cubicBezTo>
                    <a:pt x="21916" y="7537"/>
                    <a:pt x="22345" y="9610"/>
                    <a:pt x="22345" y="16863"/>
                  </a:cubicBezTo>
                  <a:lnTo>
                    <a:pt x="22345" y="124840"/>
                  </a:lnTo>
                  <a:cubicBezTo>
                    <a:pt x="22345" y="131886"/>
                    <a:pt x="21916" y="134166"/>
                    <a:pt x="5391" y="134166"/>
                  </a:cubicBezTo>
                  <a:lnTo>
                    <a:pt x="241" y="134166"/>
                  </a:lnTo>
                  <a:lnTo>
                    <a:pt x="241" y="141627"/>
                  </a:lnTo>
                  <a:lnTo>
                    <a:pt x="84796" y="141627"/>
                  </a:lnTo>
                  <a:cubicBezTo>
                    <a:pt x="124283" y="141627"/>
                    <a:pt x="157118" y="110954"/>
                    <a:pt x="157118" y="71992"/>
                  </a:cubicBezTo>
                  <a:cubicBezTo>
                    <a:pt x="157118" y="32614"/>
                    <a:pt x="124712" y="76"/>
                    <a:pt x="84796" y="76"/>
                  </a:cubicBezTo>
                  <a:lnTo>
                    <a:pt x="241" y="76"/>
                  </a:lnTo>
                  <a:close/>
                  <a:moveTo>
                    <a:pt x="52175" y="134166"/>
                  </a:moveTo>
                  <a:cubicBezTo>
                    <a:pt x="42089" y="134166"/>
                    <a:pt x="41874" y="132508"/>
                    <a:pt x="41874" y="126083"/>
                  </a:cubicBezTo>
                  <a:lnTo>
                    <a:pt x="41874" y="15620"/>
                  </a:lnTo>
                  <a:cubicBezTo>
                    <a:pt x="41874" y="9195"/>
                    <a:pt x="42089" y="7537"/>
                    <a:pt x="52175" y="7537"/>
                  </a:cubicBezTo>
                  <a:lnTo>
                    <a:pt x="78787" y="7537"/>
                  </a:lnTo>
                  <a:cubicBezTo>
                    <a:pt x="97028" y="7537"/>
                    <a:pt x="112909" y="14791"/>
                    <a:pt x="122781" y="27019"/>
                  </a:cubicBezTo>
                  <a:cubicBezTo>
                    <a:pt x="131580" y="38210"/>
                    <a:pt x="135014" y="53961"/>
                    <a:pt x="135014" y="71992"/>
                  </a:cubicBezTo>
                  <a:cubicBezTo>
                    <a:pt x="135014" y="96032"/>
                    <a:pt x="128790" y="108467"/>
                    <a:pt x="121279" y="117172"/>
                  </a:cubicBezTo>
                  <a:cubicBezTo>
                    <a:pt x="111621" y="127741"/>
                    <a:pt x="96170" y="134166"/>
                    <a:pt x="79001" y="134166"/>
                  </a:cubicBezTo>
                  <a:lnTo>
                    <a:pt x="52175" y="134166"/>
                  </a:lnTo>
                  <a:close/>
                </a:path>
              </a:pathLst>
            </a:custGeom>
            <a:grpFill/>
            <a:ln w="30773" cap="flat">
              <a:noFill/>
              <a:prstDash val="solid"/>
              <a:miter/>
            </a:ln>
          </p:spPr>
          <p:txBody>
            <a:bodyPr rtlCol="0" anchor="ctr"/>
            <a:lstStyle/>
            <a:p>
              <a:endParaRPr lang="en-GB"/>
            </a:p>
          </p:txBody>
        </p:sp>
      </p:grpSp>
      <p:grpSp>
        <p:nvGrpSpPr>
          <p:cNvPr id="10" name="Group 9">
            <a:extLst>
              <a:ext uri="{FF2B5EF4-FFF2-40B4-BE49-F238E27FC236}">
                <a16:creationId xmlns:a16="http://schemas.microsoft.com/office/drawing/2014/main" id="{A708E1F0-D6ED-A11C-49B4-12C2305E31D9}"/>
              </a:ext>
            </a:extLst>
          </p:cNvPr>
          <p:cNvGrpSpPr/>
          <p:nvPr/>
        </p:nvGrpSpPr>
        <p:grpSpPr>
          <a:xfrm>
            <a:off x="7740000" y="0"/>
            <a:ext cx="3835350" cy="6858000"/>
            <a:chOff x="8356650" y="0"/>
            <a:chExt cx="3835350" cy="6858000"/>
          </a:xfrm>
        </p:grpSpPr>
        <p:pic>
          <p:nvPicPr>
            <p:cNvPr id="5" name="Graphic 4">
              <a:extLst>
                <a:ext uri="{FF2B5EF4-FFF2-40B4-BE49-F238E27FC236}">
                  <a16:creationId xmlns:a16="http://schemas.microsoft.com/office/drawing/2014/main" id="{8E8B41A9-3CAA-20A8-AFF1-EA46507D4B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56650" y="0"/>
              <a:ext cx="3835350" cy="3409200"/>
            </a:xfrm>
            <a:prstGeom prst="rect">
              <a:avLst/>
            </a:prstGeom>
          </p:spPr>
        </p:pic>
        <p:pic>
          <p:nvPicPr>
            <p:cNvPr id="9" name="Graphic 8">
              <a:extLst>
                <a:ext uri="{FF2B5EF4-FFF2-40B4-BE49-F238E27FC236}">
                  <a16:creationId xmlns:a16="http://schemas.microsoft.com/office/drawing/2014/main" id="{9A02D0CB-A2FA-584E-CC81-36B5683E94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56650" y="3448800"/>
              <a:ext cx="3835350" cy="3409200"/>
            </a:xfrm>
            <a:prstGeom prst="rect">
              <a:avLst/>
            </a:prstGeom>
          </p:spPr>
        </p:pic>
      </p:grpSp>
      <p:sp>
        <p:nvSpPr>
          <p:cNvPr id="12" name="TextBox 11">
            <a:extLst>
              <a:ext uri="{FF2B5EF4-FFF2-40B4-BE49-F238E27FC236}">
                <a16:creationId xmlns:a16="http://schemas.microsoft.com/office/drawing/2014/main" id="{145BF593-1435-4C20-8978-D24257AED24E}"/>
              </a:ext>
            </a:extLst>
          </p:cNvPr>
          <p:cNvSpPr txBox="1"/>
          <p:nvPr/>
        </p:nvSpPr>
        <p:spPr>
          <a:xfrm>
            <a:off x="8802019" y="5645870"/>
            <a:ext cx="1082348"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Activated</a:t>
            </a:r>
          </a:p>
        </p:txBody>
      </p:sp>
      <p:sp>
        <p:nvSpPr>
          <p:cNvPr id="13" name="TextBox 12">
            <a:extLst>
              <a:ext uri="{FF2B5EF4-FFF2-40B4-BE49-F238E27FC236}">
                <a16:creationId xmlns:a16="http://schemas.microsoft.com/office/drawing/2014/main" id="{BFBC7A83-83F4-8CCD-1D8B-AA84E2B1DFB9}"/>
              </a:ext>
            </a:extLst>
          </p:cNvPr>
          <p:cNvSpPr txBox="1"/>
          <p:nvPr/>
        </p:nvSpPr>
        <p:spPr>
          <a:xfrm>
            <a:off x="8878277" y="2176750"/>
            <a:ext cx="1492716" cy="369332"/>
          </a:xfrm>
          <a:prstGeom prst="rect">
            <a:avLst/>
          </a:prstGeom>
          <a:noFill/>
        </p:spPr>
        <p:txBody>
          <a:bodyPr wrap="none" rtlCol="0">
            <a:spAutoFit/>
          </a:bodyPr>
          <a:lstStyle/>
          <a:p>
            <a:r>
              <a:rPr lang="en-GB" dirty="0">
                <a:latin typeface="Times New Roman" panose="02020603050405020304" pitchFamily="18" charset="0"/>
                <a:cs typeface="Times New Roman" panose="02020603050405020304" pitchFamily="18" charset="0"/>
              </a:rPr>
              <a:t>Non-activated</a:t>
            </a:r>
          </a:p>
        </p:txBody>
      </p:sp>
    </p:spTree>
    <p:extLst>
      <p:ext uri="{BB962C8B-B14F-4D97-AF65-F5344CB8AC3E}">
        <p14:creationId xmlns:p14="http://schemas.microsoft.com/office/powerpoint/2010/main" val="324658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DADA07-7996-4BBE-AC11-AD785EB1CCFA}"/>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7560000" y="228600"/>
            <a:ext cx="4114800" cy="6400800"/>
          </a:xfrm>
          <a:prstGeom prst="rect">
            <a:avLst/>
          </a:prstGeom>
        </p:spPr>
      </p:pic>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2575898"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Dreicer – Fix </a:t>
            </a:r>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extruta 8">
            <a:extLst>
              <a:ext uri="{FF2B5EF4-FFF2-40B4-BE49-F238E27FC236}">
                <a16:creationId xmlns:a16="http://schemas.microsoft.com/office/drawing/2014/main" id="{5B3BEE45-DF3F-A758-FDF9-0CFC623E7EFD}"/>
              </a:ext>
            </a:extLst>
          </p:cNvPr>
          <p:cNvSpPr txBox="1"/>
          <p:nvPr/>
        </p:nvSpPr>
        <p:spPr>
          <a:xfrm>
            <a:off x="1030016" y="1462326"/>
            <a:ext cx="6229200" cy="441178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Ideally</a:t>
            </a:r>
            <a:endParaRPr lang="sv-SE" sz="2400" dirty="0">
              <a:solidFill>
                <a:schemeClr val="bg1"/>
              </a:solidFill>
              <a:latin typeface="Times New Roman" panose="02020603050405020304" pitchFamily="18" charset="0"/>
              <a:cs typeface="Times New Roman" panose="02020603050405020304" pitchFamily="18" charset="0"/>
            </a:endParaRPr>
          </a:p>
          <a:p>
            <a:pPr>
              <a:lnSpc>
                <a:spcPct val="200000"/>
              </a:lnSpc>
            </a:pPr>
            <a:endParaRPr lang="sv-SE" sz="2400" dirty="0">
              <a:solidFill>
                <a:schemeClr val="bg1"/>
              </a:solidFill>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Fits                 to NN E-</a:t>
            </a:r>
            <a:r>
              <a:rPr lang="sv-SE" sz="2400" dirty="0" err="1">
                <a:solidFill>
                  <a:schemeClr val="bg1"/>
                </a:solidFill>
                <a:latin typeface="Times New Roman" panose="02020603050405020304" pitchFamily="18" charset="0"/>
                <a:cs typeface="Times New Roman" panose="02020603050405020304" pitchFamily="18" charset="0"/>
              </a:rPr>
              <a:t>field</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dependence</a:t>
            </a:r>
            <a:endParaRPr lang="sv-SE" sz="2400" dirty="0">
              <a:solidFill>
                <a:schemeClr val="bg1"/>
              </a:solidFill>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Electron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density</a:t>
            </a:r>
            <a:r>
              <a:rPr lang="sv-SE" sz="2400" dirty="0">
                <a:solidFill>
                  <a:schemeClr val="bg1"/>
                </a:solidFill>
                <a:latin typeface="Times New Roman" panose="02020603050405020304" pitchFamily="18" charset="0"/>
                <a:cs typeface="Times New Roman" panose="02020603050405020304" pitchFamily="18" charset="0"/>
              </a:rPr>
              <a:t> and </a:t>
            </a:r>
            <a:r>
              <a:rPr lang="sv-SE" sz="2400" dirty="0" err="1">
                <a:solidFill>
                  <a:schemeClr val="bg1"/>
                </a:solidFill>
                <a:latin typeface="Times New Roman" panose="02020603050405020304" pitchFamily="18" charset="0"/>
                <a:cs typeface="Times New Roman" panose="02020603050405020304" pitchFamily="18" charset="0"/>
              </a:rPr>
              <a:t>temperature</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fixed</a:t>
            </a:r>
            <a:r>
              <a:rPr lang="sv-SE" sz="2400" dirty="0">
                <a:solidFill>
                  <a:schemeClr val="bg1"/>
                </a:solidFill>
                <a:latin typeface="Times New Roman" panose="02020603050405020304" pitchFamily="18" charset="0"/>
                <a:cs typeface="Times New Roman" panose="02020603050405020304" pitchFamily="18" charset="0"/>
              </a:rPr>
              <a:t> at </a:t>
            </a:r>
            <a:r>
              <a:rPr lang="sv-SE" sz="2400" dirty="0" err="1">
                <a:solidFill>
                  <a:schemeClr val="bg1"/>
                </a:solidFill>
                <a:latin typeface="Times New Roman" panose="02020603050405020304" pitchFamily="18" charset="0"/>
                <a:cs typeface="Times New Roman" panose="02020603050405020304" pitchFamily="18" charset="0"/>
              </a:rPr>
              <a:t>values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of</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current</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time</a:t>
            </a:r>
            <a:r>
              <a:rPr lang="sv-SE" sz="2400" dirty="0">
                <a:solidFill>
                  <a:schemeClr val="bg1"/>
                </a:solidFill>
                <a:latin typeface="Times New Roman" panose="02020603050405020304" pitchFamily="18" charset="0"/>
                <a:cs typeface="Times New Roman" panose="02020603050405020304" pitchFamily="18" charset="0"/>
              </a:rPr>
              <a:t> step</a:t>
            </a:r>
          </a:p>
          <a:p>
            <a:pPr marL="342900" indent="-342900">
              <a:lnSpc>
                <a:spcPct val="20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Constraint</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once</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differentiable</a:t>
            </a:r>
            <a:endParaRPr lang="sv-SE" sz="2400" dirty="0">
              <a:solidFill>
                <a:schemeClr val="bg1"/>
              </a:solidFill>
              <a:latin typeface="Times New Roman" panose="02020603050405020304" pitchFamily="18" charset="0"/>
              <a:cs typeface="Times New Roman" panose="02020603050405020304" pitchFamily="18" charset="0"/>
            </a:endParaRPr>
          </a:p>
        </p:txBody>
      </p:sp>
      <p:grpSp>
        <p:nvGrpSpPr>
          <p:cNvPr id="1764" name="Group 1763"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A,\ b&gt;0$&#10;&#10;\end{document}" title="IguanaTex Shape Display">
            <a:extLst>
              <a:ext uri="{FF2B5EF4-FFF2-40B4-BE49-F238E27FC236}">
                <a16:creationId xmlns:a16="http://schemas.microsoft.com/office/drawing/2014/main" id="{389445BE-0068-E562-D371-602EAB369B4D}"/>
              </a:ext>
            </a:extLst>
          </p:cNvPr>
          <p:cNvGrpSpPr>
            <a:grpSpLocks noChangeAspect="1"/>
          </p:cNvGrpSpPr>
          <p:nvPr>
            <p:custDataLst>
              <p:tags r:id="rId1"/>
            </p:custDataLst>
          </p:nvPr>
        </p:nvGrpSpPr>
        <p:grpSpPr>
          <a:xfrm>
            <a:off x="1984168" y="3302379"/>
            <a:ext cx="1113337" cy="276027"/>
            <a:chOff x="4857914" y="4235644"/>
            <a:chExt cx="1113337" cy="276027"/>
          </a:xfrm>
          <a:solidFill>
            <a:schemeClr val="bg1"/>
          </a:solidFill>
        </p:grpSpPr>
        <p:sp>
          <p:nvSpPr>
            <p:cNvPr id="1759" name="Freeform: Shape 1758">
              <a:extLst>
                <a:ext uri="{FF2B5EF4-FFF2-40B4-BE49-F238E27FC236}">
                  <a16:creationId xmlns:a16="http://schemas.microsoft.com/office/drawing/2014/main" id="{543DF43D-9664-F5E3-026B-F410F659E02C}"/>
                </a:ext>
              </a:extLst>
            </p:cNvPr>
            <p:cNvSpPr/>
            <p:nvPr>
              <p:custDataLst>
                <p:tags r:id="rId51"/>
              </p:custDataLst>
            </p:nvPr>
          </p:nvSpPr>
          <p:spPr>
            <a:xfrm>
              <a:off x="4857914" y="4235644"/>
              <a:ext cx="205570" cy="217421"/>
            </a:xfrm>
            <a:custGeom>
              <a:avLst/>
              <a:gdLst>
                <a:gd name="connsiteX0" fmla="*/ 43229 w 205570"/>
                <a:gd name="connsiteY0" fmla="*/ 182563 h 217421"/>
                <a:gd name="connsiteX1" fmla="*/ 6370 w 205570"/>
                <a:gd name="connsiteY1" fmla="*/ 208071 h 217421"/>
                <a:gd name="connsiteX2" fmla="*/ 77 w 205570"/>
                <a:gd name="connsiteY2" fmla="*/ 214144 h 217421"/>
                <a:gd name="connsiteX3" fmla="*/ 3972 w 205570"/>
                <a:gd name="connsiteY3" fmla="*/ 217484 h 217421"/>
                <a:gd name="connsiteX4" fmla="*/ 29744 w 205570"/>
                <a:gd name="connsiteY4" fmla="*/ 216573 h 217421"/>
                <a:gd name="connsiteX5" fmla="*/ 59710 w 205570"/>
                <a:gd name="connsiteY5" fmla="*/ 217484 h 217421"/>
                <a:gd name="connsiteX6" fmla="*/ 65404 w 205570"/>
                <a:gd name="connsiteY6" fmla="*/ 211715 h 217421"/>
                <a:gd name="connsiteX7" fmla="*/ 60609 w 205570"/>
                <a:gd name="connsiteY7" fmla="*/ 208071 h 217421"/>
                <a:gd name="connsiteX8" fmla="*/ 46525 w 205570"/>
                <a:gd name="connsiteY8" fmla="*/ 197443 h 217421"/>
                <a:gd name="connsiteX9" fmla="*/ 50720 w 205570"/>
                <a:gd name="connsiteY9" fmla="*/ 186207 h 217421"/>
                <a:gd name="connsiteX10" fmla="*/ 73495 w 205570"/>
                <a:gd name="connsiteY10" fmla="*/ 147338 h 217421"/>
                <a:gd name="connsiteX11" fmla="*/ 148711 w 205570"/>
                <a:gd name="connsiteY11" fmla="*/ 147338 h 217421"/>
                <a:gd name="connsiteX12" fmla="*/ 153506 w 205570"/>
                <a:gd name="connsiteY12" fmla="*/ 198050 h 217421"/>
                <a:gd name="connsiteX13" fmla="*/ 131930 w 205570"/>
                <a:gd name="connsiteY13" fmla="*/ 208071 h 217421"/>
                <a:gd name="connsiteX14" fmla="*/ 124738 w 205570"/>
                <a:gd name="connsiteY14" fmla="*/ 214144 h 217421"/>
                <a:gd name="connsiteX15" fmla="*/ 128933 w 205570"/>
                <a:gd name="connsiteY15" fmla="*/ 217484 h 217421"/>
                <a:gd name="connsiteX16" fmla="*/ 166391 w 205570"/>
                <a:gd name="connsiteY16" fmla="*/ 216573 h 217421"/>
                <a:gd name="connsiteX17" fmla="*/ 200253 w 205570"/>
                <a:gd name="connsiteY17" fmla="*/ 217484 h 217421"/>
                <a:gd name="connsiteX18" fmla="*/ 205647 w 205570"/>
                <a:gd name="connsiteY18" fmla="*/ 211411 h 217421"/>
                <a:gd name="connsiteX19" fmla="*/ 198755 w 205570"/>
                <a:gd name="connsiteY19" fmla="*/ 208071 h 217421"/>
                <a:gd name="connsiteX20" fmla="*/ 179277 w 205570"/>
                <a:gd name="connsiteY20" fmla="*/ 197139 h 217421"/>
                <a:gd name="connsiteX21" fmla="*/ 160997 w 205570"/>
                <a:gd name="connsiteY21" fmla="*/ 7351 h 217421"/>
                <a:gd name="connsiteX22" fmla="*/ 155304 w 205570"/>
                <a:gd name="connsiteY22" fmla="*/ 63 h 217421"/>
                <a:gd name="connsiteX23" fmla="*/ 147512 w 205570"/>
                <a:gd name="connsiteY23" fmla="*/ 5225 h 217421"/>
                <a:gd name="connsiteX24" fmla="*/ 43229 w 205570"/>
                <a:gd name="connsiteY24" fmla="*/ 182563 h 217421"/>
                <a:gd name="connsiteX25" fmla="*/ 79188 w 205570"/>
                <a:gd name="connsiteY25" fmla="*/ 137925 h 217421"/>
                <a:gd name="connsiteX26" fmla="*/ 138223 w 205570"/>
                <a:gd name="connsiteY26" fmla="*/ 37717 h 217421"/>
                <a:gd name="connsiteX27" fmla="*/ 147812 w 205570"/>
                <a:gd name="connsiteY27" fmla="*/ 137925 h 217421"/>
                <a:gd name="connsiteX28" fmla="*/ 79188 w 205570"/>
                <a:gd name="connsiteY28" fmla="*/ 137925 h 21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570" h="217421">
                  <a:moveTo>
                    <a:pt x="43229" y="182563"/>
                  </a:moveTo>
                  <a:cubicBezTo>
                    <a:pt x="31242" y="202908"/>
                    <a:pt x="19555" y="207160"/>
                    <a:pt x="6370" y="208071"/>
                  </a:cubicBezTo>
                  <a:cubicBezTo>
                    <a:pt x="2774" y="208374"/>
                    <a:pt x="77" y="208374"/>
                    <a:pt x="77" y="214144"/>
                  </a:cubicBezTo>
                  <a:cubicBezTo>
                    <a:pt x="77" y="215966"/>
                    <a:pt x="1575" y="217484"/>
                    <a:pt x="3972" y="217484"/>
                  </a:cubicBezTo>
                  <a:cubicBezTo>
                    <a:pt x="12063" y="217484"/>
                    <a:pt x="21353" y="216573"/>
                    <a:pt x="29744" y="216573"/>
                  </a:cubicBezTo>
                  <a:cubicBezTo>
                    <a:pt x="39633" y="216573"/>
                    <a:pt x="50121" y="217484"/>
                    <a:pt x="59710" y="217484"/>
                  </a:cubicBezTo>
                  <a:cubicBezTo>
                    <a:pt x="61508" y="217484"/>
                    <a:pt x="65404" y="217484"/>
                    <a:pt x="65404" y="211715"/>
                  </a:cubicBezTo>
                  <a:cubicBezTo>
                    <a:pt x="65404" y="208374"/>
                    <a:pt x="62707" y="208071"/>
                    <a:pt x="60609" y="208071"/>
                  </a:cubicBezTo>
                  <a:cubicBezTo>
                    <a:pt x="53717" y="207463"/>
                    <a:pt x="46525" y="205034"/>
                    <a:pt x="46525" y="197443"/>
                  </a:cubicBezTo>
                  <a:cubicBezTo>
                    <a:pt x="46525" y="193799"/>
                    <a:pt x="48323" y="190458"/>
                    <a:pt x="50720" y="186207"/>
                  </a:cubicBezTo>
                  <a:lnTo>
                    <a:pt x="73495" y="147338"/>
                  </a:lnTo>
                  <a:lnTo>
                    <a:pt x="148711" y="147338"/>
                  </a:lnTo>
                  <a:cubicBezTo>
                    <a:pt x="149310" y="153715"/>
                    <a:pt x="153506" y="195013"/>
                    <a:pt x="153506" y="198050"/>
                  </a:cubicBezTo>
                  <a:cubicBezTo>
                    <a:pt x="153506" y="207160"/>
                    <a:pt x="137923" y="208071"/>
                    <a:pt x="131930" y="208071"/>
                  </a:cubicBezTo>
                  <a:cubicBezTo>
                    <a:pt x="127734" y="208071"/>
                    <a:pt x="124738" y="208071"/>
                    <a:pt x="124738" y="214144"/>
                  </a:cubicBezTo>
                  <a:cubicBezTo>
                    <a:pt x="124738" y="217484"/>
                    <a:pt x="128334" y="217484"/>
                    <a:pt x="128933" y="217484"/>
                  </a:cubicBezTo>
                  <a:cubicBezTo>
                    <a:pt x="141219" y="217484"/>
                    <a:pt x="154105" y="216573"/>
                    <a:pt x="166391" y="216573"/>
                  </a:cubicBezTo>
                  <a:cubicBezTo>
                    <a:pt x="173883" y="216573"/>
                    <a:pt x="192762" y="217484"/>
                    <a:pt x="200253" y="217484"/>
                  </a:cubicBezTo>
                  <a:cubicBezTo>
                    <a:pt x="202051" y="217484"/>
                    <a:pt x="205647" y="217484"/>
                    <a:pt x="205647" y="211411"/>
                  </a:cubicBezTo>
                  <a:cubicBezTo>
                    <a:pt x="205647" y="208071"/>
                    <a:pt x="202651" y="208071"/>
                    <a:pt x="198755" y="208071"/>
                  </a:cubicBezTo>
                  <a:cubicBezTo>
                    <a:pt x="180176" y="208071"/>
                    <a:pt x="180176" y="205945"/>
                    <a:pt x="179277" y="197139"/>
                  </a:cubicBezTo>
                  <a:lnTo>
                    <a:pt x="160997" y="7351"/>
                  </a:lnTo>
                  <a:cubicBezTo>
                    <a:pt x="160398" y="1277"/>
                    <a:pt x="160398" y="63"/>
                    <a:pt x="155304" y="63"/>
                  </a:cubicBezTo>
                  <a:cubicBezTo>
                    <a:pt x="150509" y="63"/>
                    <a:pt x="149310" y="2188"/>
                    <a:pt x="147512" y="5225"/>
                  </a:cubicBezTo>
                  <a:lnTo>
                    <a:pt x="43229" y="182563"/>
                  </a:lnTo>
                  <a:close/>
                  <a:moveTo>
                    <a:pt x="79188" y="137925"/>
                  </a:moveTo>
                  <a:lnTo>
                    <a:pt x="138223" y="37717"/>
                  </a:lnTo>
                  <a:lnTo>
                    <a:pt x="147812" y="137925"/>
                  </a:lnTo>
                  <a:lnTo>
                    <a:pt x="79188" y="137925"/>
                  </a:lnTo>
                  <a:close/>
                </a:path>
              </a:pathLst>
            </a:custGeom>
            <a:grpFill/>
            <a:ln w="30079" cap="flat">
              <a:noFill/>
              <a:prstDash val="solid"/>
              <a:miter/>
            </a:ln>
          </p:spPr>
          <p:txBody>
            <a:bodyPr rtlCol="0" anchor="ctr"/>
            <a:lstStyle/>
            <a:p>
              <a:endParaRPr lang="en-GB"/>
            </a:p>
          </p:txBody>
        </p:sp>
        <p:sp>
          <p:nvSpPr>
            <p:cNvPr id="1760" name="Freeform: Shape 1759">
              <a:extLst>
                <a:ext uri="{FF2B5EF4-FFF2-40B4-BE49-F238E27FC236}">
                  <a16:creationId xmlns:a16="http://schemas.microsoft.com/office/drawing/2014/main" id="{352D8551-7270-16B8-87E8-5C933611F5E0}"/>
                </a:ext>
              </a:extLst>
            </p:cNvPr>
            <p:cNvSpPr/>
            <p:nvPr>
              <p:custDataLst>
                <p:tags r:id="rId52"/>
              </p:custDataLst>
            </p:nvPr>
          </p:nvSpPr>
          <p:spPr>
            <a:xfrm>
              <a:off x="5097947" y="4420877"/>
              <a:ext cx="35060" cy="90794"/>
            </a:xfrm>
            <a:custGeom>
              <a:avLst/>
              <a:gdLst>
                <a:gd name="connsiteX0" fmla="*/ 35145 w 35060"/>
                <a:gd name="connsiteY0" fmla="*/ 31947 h 90794"/>
                <a:gd name="connsiteX1" fmla="*/ 15966 w 35060"/>
                <a:gd name="connsiteY1" fmla="*/ 63 h 90794"/>
                <a:gd name="connsiteX2" fmla="*/ 84 w 35060"/>
                <a:gd name="connsiteY2" fmla="*/ 16157 h 90794"/>
                <a:gd name="connsiteX3" fmla="*/ 15966 w 35060"/>
                <a:gd name="connsiteY3" fmla="*/ 32251 h 90794"/>
                <a:gd name="connsiteX4" fmla="*/ 26455 w 35060"/>
                <a:gd name="connsiteY4" fmla="*/ 28303 h 90794"/>
                <a:gd name="connsiteX5" fmla="*/ 27953 w 35060"/>
                <a:gd name="connsiteY5" fmla="*/ 27392 h 90794"/>
                <a:gd name="connsiteX6" fmla="*/ 28552 w 35060"/>
                <a:gd name="connsiteY6" fmla="*/ 31947 h 90794"/>
                <a:gd name="connsiteX7" fmla="*/ 8175 w 35060"/>
                <a:gd name="connsiteY7" fmla="*/ 82659 h 90794"/>
                <a:gd name="connsiteX8" fmla="*/ 4879 w 35060"/>
                <a:gd name="connsiteY8" fmla="*/ 87517 h 90794"/>
                <a:gd name="connsiteX9" fmla="*/ 7876 w 35060"/>
                <a:gd name="connsiteY9" fmla="*/ 90858 h 90794"/>
                <a:gd name="connsiteX10" fmla="*/ 35145 w 35060"/>
                <a:gd name="connsiteY10" fmla="*/ 31947 h 9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60" h="90794">
                  <a:moveTo>
                    <a:pt x="35145" y="31947"/>
                  </a:moveTo>
                  <a:cubicBezTo>
                    <a:pt x="35145" y="11906"/>
                    <a:pt x="27653" y="63"/>
                    <a:pt x="15966" y="63"/>
                  </a:cubicBezTo>
                  <a:cubicBezTo>
                    <a:pt x="6078" y="63"/>
                    <a:pt x="84" y="7654"/>
                    <a:pt x="84" y="16157"/>
                  </a:cubicBezTo>
                  <a:cubicBezTo>
                    <a:pt x="84" y="24356"/>
                    <a:pt x="6078" y="32251"/>
                    <a:pt x="15966" y="32251"/>
                  </a:cubicBezTo>
                  <a:cubicBezTo>
                    <a:pt x="19562" y="32251"/>
                    <a:pt x="23458" y="31036"/>
                    <a:pt x="26455" y="28303"/>
                  </a:cubicBezTo>
                  <a:cubicBezTo>
                    <a:pt x="27354" y="27696"/>
                    <a:pt x="27653" y="27392"/>
                    <a:pt x="27953" y="27392"/>
                  </a:cubicBezTo>
                  <a:cubicBezTo>
                    <a:pt x="28253" y="27392"/>
                    <a:pt x="28552" y="27696"/>
                    <a:pt x="28552" y="31947"/>
                  </a:cubicBezTo>
                  <a:cubicBezTo>
                    <a:pt x="28552" y="54418"/>
                    <a:pt x="18064" y="72638"/>
                    <a:pt x="8175" y="82659"/>
                  </a:cubicBezTo>
                  <a:cubicBezTo>
                    <a:pt x="4879" y="85999"/>
                    <a:pt x="4879" y="86606"/>
                    <a:pt x="4879" y="87517"/>
                  </a:cubicBezTo>
                  <a:cubicBezTo>
                    <a:pt x="4879" y="89643"/>
                    <a:pt x="6377" y="90858"/>
                    <a:pt x="7876" y="90858"/>
                  </a:cubicBezTo>
                  <a:cubicBezTo>
                    <a:pt x="11172" y="90858"/>
                    <a:pt x="35145" y="67476"/>
                    <a:pt x="35145" y="31947"/>
                  </a:cubicBezTo>
                  <a:close/>
                </a:path>
              </a:pathLst>
            </a:custGeom>
            <a:grpFill/>
            <a:ln w="30079" cap="flat">
              <a:noFill/>
              <a:prstDash val="solid"/>
              <a:miter/>
            </a:ln>
          </p:spPr>
          <p:txBody>
            <a:bodyPr rtlCol="0" anchor="ctr"/>
            <a:lstStyle/>
            <a:p>
              <a:endParaRPr lang="en-GB"/>
            </a:p>
          </p:txBody>
        </p:sp>
        <p:sp>
          <p:nvSpPr>
            <p:cNvPr id="1761" name="Freeform: Shape 1760">
              <a:extLst>
                <a:ext uri="{FF2B5EF4-FFF2-40B4-BE49-F238E27FC236}">
                  <a16:creationId xmlns:a16="http://schemas.microsoft.com/office/drawing/2014/main" id="{8A380DCE-B572-1DC3-BD84-8E074645D559}"/>
                </a:ext>
              </a:extLst>
            </p:cNvPr>
            <p:cNvSpPr/>
            <p:nvPr>
              <p:custDataLst>
                <p:tags r:id="rId53"/>
              </p:custDataLst>
            </p:nvPr>
          </p:nvSpPr>
          <p:spPr>
            <a:xfrm>
              <a:off x="5319332" y="4242325"/>
              <a:ext cx="110277" cy="214081"/>
            </a:xfrm>
            <a:custGeom>
              <a:avLst/>
              <a:gdLst>
                <a:gd name="connsiteX0" fmla="*/ 57628 w 110277"/>
                <a:gd name="connsiteY0" fmla="*/ 3403 h 214081"/>
                <a:gd name="connsiteX1" fmla="*/ 53732 w 110277"/>
                <a:gd name="connsiteY1" fmla="*/ 63 h 214081"/>
                <a:gd name="connsiteX2" fmla="*/ 17173 w 110277"/>
                <a:gd name="connsiteY2" fmla="*/ 3099 h 214081"/>
                <a:gd name="connsiteX3" fmla="*/ 11479 w 110277"/>
                <a:gd name="connsiteY3" fmla="*/ 9173 h 214081"/>
                <a:gd name="connsiteX4" fmla="*/ 18671 w 110277"/>
                <a:gd name="connsiteY4" fmla="*/ 12817 h 214081"/>
                <a:gd name="connsiteX5" fmla="*/ 33655 w 110277"/>
                <a:gd name="connsiteY5" fmla="*/ 17979 h 214081"/>
                <a:gd name="connsiteX6" fmla="*/ 29459 w 110277"/>
                <a:gd name="connsiteY6" fmla="*/ 36806 h 214081"/>
                <a:gd name="connsiteX7" fmla="*/ 4887 w 110277"/>
                <a:gd name="connsiteY7" fmla="*/ 135799 h 214081"/>
                <a:gd name="connsiteX8" fmla="*/ 92 w 110277"/>
                <a:gd name="connsiteY8" fmla="*/ 166469 h 214081"/>
                <a:gd name="connsiteX9" fmla="*/ 38149 w 110277"/>
                <a:gd name="connsiteY9" fmla="*/ 214144 h 214081"/>
                <a:gd name="connsiteX10" fmla="*/ 110369 w 110277"/>
                <a:gd name="connsiteY10" fmla="*/ 125171 h 214081"/>
                <a:gd name="connsiteX11" fmla="*/ 70513 w 110277"/>
                <a:gd name="connsiteY11" fmla="*/ 76585 h 214081"/>
                <a:gd name="connsiteX12" fmla="*/ 35453 w 110277"/>
                <a:gd name="connsiteY12" fmla="*/ 94805 h 214081"/>
                <a:gd name="connsiteX13" fmla="*/ 57628 w 110277"/>
                <a:gd name="connsiteY13" fmla="*/ 3403 h 214081"/>
                <a:gd name="connsiteX14" fmla="*/ 29459 w 110277"/>
                <a:gd name="connsiteY14" fmla="*/ 118187 h 214081"/>
                <a:gd name="connsiteX15" fmla="*/ 33954 w 110277"/>
                <a:gd name="connsiteY15" fmla="*/ 107559 h 214081"/>
                <a:gd name="connsiteX16" fmla="*/ 69914 w 110277"/>
                <a:gd name="connsiteY16" fmla="*/ 83266 h 214081"/>
                <a:gd name="connsiteX17" fmla="*/ 88793 w 110277"/>
                <a:gd name="connsiteY17" fmla="*/ 111810 h 214081"/>
                <a:gd name="connsiteX18" fmla="*/ 73510 w 110277"/>
                <a:gd name="connsiteY18" fmla="*/ 176186 h 214081"/>
                <a:gd name="connsiteX19" fmla="*/ 38149 w 110277"/>
                <a:gd name="connsiteY19" fmla="*/ 207463 h 214081"/>
                <a:gd name="connsiteX20" fmla="*/ 18072 w 110277"/>
                <a:gd name="connsiteY20" fmla="*/ 176794 h 214081"/>
                <a:gd name="connsiteX21" fmla="*/ 22867 w 110277"/>
                <a:gd name="connsiteY21" fmla="*/ 146124 h 214081"/>
                <a:gd name="connsiteX22" fmla="*/ 29459 w 110277"/>
                <a:gd name="connsiteY22" fmla="*/ 118187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277" h="214081">
                  <a:moveTo>
                    <a:pt x="57628" y="3403"/>
                  </a:moveTo>
                  <a:cubicBezTo>
                    <a:pt x="57628" y="3099"/>
                    <a:pt x="57628" y="63"/>
                    <a:pt x="53732" y="63"/>
                  </a:cubicBezTo>
                  <a:cubicBezTo>
                    <a:pt x="46840" y="63"/>
                    <a:pt x="24964" y="2492"/>
                    <a:pt x="17173" y="3099"/>
                  </a:cubicBezTo>
                  <a:cubicBezTo>
                    <a:pt x="14776" y="3403"/>
                    <a:pt x="11479" y="3707"/>
                    <a:pt x="11479" y="9173"/>
                  </a:cubicBezTo>
                  <a:cubicBezTo>
                    <a:pt x="11479" y="12817"/>
                    <a:pt x="14176" y="12817"/>
                    <a:pt x="18671" y="12817"/>
                  </a:cubicBezTo>
                  <a:cubicBezTo>
                    <a:pt x="33055" y="12817"/>
                    <a:pt x="33655" y="14942"/>
                    <a:pt x="33655" y="17979"/>
                  </a:cubicBezTo>
                  <a:cubicBezTo>
                    <a:pt x="33655" y="20104"/>
                    <a:pt x="30958" y="30429"/>
                    <a:pt x="29459" y="36806"/>
                  </a:cubicBezTo>
                  <a:lnTo>
                    <a:pt x="4887" y="135799"/>
                  </a:lnTo>
                  <a:cubicBezTo>
                    <a:pt x="1291" y="150982"/>
                    <a:pt x="92" y="155841"/>
                    <a:pt x="92" y="166469"/>
                  </a:cubicBezTo>
                  <a:cubicBezTo>
                    <a:pt x="92" y="195317"/>
                    <a:pt x="15974" y="214144"/>
                    <a:pt x="38149" y="214144"/>
                  </a:cubicBezTo>
                  <a:cubicBezTo>
                    <a:pt x="73510" y="214144"/>
                    <a:pt x="110369" y="168898"/>
                    <a:pt x="110369" y="125171"/>
                  </a:cubicBezTo>
                  <a:cubicBezTo>
                    <a:pt x="110369" y="97538"/>
                    <a:pt x="94487" y="76585"/>
                    <a:pt x="70513" y="76585"/>
                  </a:cubicBezTo>
                  <a:cubicBezTo>
                    <a:pt x="56729" y="76585"/>
                    <a:pt x="44442" y="85392"/>
                    <a:pt x="35453" y="94805"/>
                  </a:cubicBezTo>
                  <a:lnTo>
                    <a:pt x="57628" y="3403"/>
                  </a:lnTo>
                  <a:close/>
                  <a:moveTo>
                    <a:pt x="29459" y="118187"/>
                  </a:moveTo>
                  <a:cubicBezTo>
                    <a:pt x="31257" y="111506"/>
                    <a:pt x="31257" y="110899"/>
                    <a:pt x="33954" y="107559"/>
                  </a:cubicBezTo>
                  <a:cubicBezTo>
                    <a:pt x="48638" y="87821"/>
                    <a:pt x="62123" y="83266"/>
                    <a:pt x="69914" y="83266"/>
                  </a:cubicBezTo>
                  <a:cubicBezTo>
                    <a:pt x="80702" y="83266"/>
                    <a:pt x="88793" y="92376"/>
                    <a:pt x="88793" y="111810"/>
                  </a:cubicBezTo>
                  <a:cubicBezTo>
                    <a:pt x="88793" y="129726"/>
                    <a:pt x="78904" y="164647"/>
                    <a:pt x="73510" y="176186"/>
                  </a:cubicBezTo>
                  <a:cubicBezTo>
                    <a:pt x="63621" y="196532"/>
                    <a:pt x="49836" y="207463"/>
                    <a:pt x="38149" y="207463"/>
                  </a:cubicBezTo>
                  <a:cubicBezTo>
                    <a:pt x="27961" y="207463"/>
                    <a:pt x="18072" y="199265"/>
                    <a:pt x="18072" y="176794"/>
                  </a:cubicBezTo>
                  <a:cubicBezTo>
                    <a:pt x="18072" y="171024"/>
                    <a:pt x="18072" y="165254"/>
                    <a:pt x="22867" y="146124"/>
                  </a:cubicBezTo>
                  <a:lnTo>
                    <a:pt x="29459" y="118187"/>
                  </a:lnTo>
                  <a:close/>
                </a:path>
              </a:pathLst>
            </a:custGeom>
            <a:grpFill/>
            <a:ln w="30079" cap="flat">
              <a:noFill/>
              <a:prstDash val="solid"/>
              <a:miter/>
            </a:ln>
          </p:spPr>
          <p:txBody>
            <a:bodyPr rtlCol="0" anchor="ctr"/>
            <a:lstStyle/>
            <a:p>
              <a:endParaRPr lang="en-GB"/>
            </a:p>
          </p:txBody>
        </p:sp>
        <p:sp>
          <p:nvSpPr>
            <p:cNvPr id="1762" name="Freeform: Shape 1761">
              <a:extLst>
                <a:ext uri="{FF2B5EF4-FFF2-40B4-BE49-F238E27FC236}">
                  <a16:creationId xmlns:a16="http://schemas.microsoft.com/office/drawing/2014/main" id="{FB49F7FF-D2C3-97E9-5323-A41DFA34C9FF}"/>
                </a:ext>
              </a:extLst>
            </p:cNvPr>
            <p:cNvSpPr/>
            <p:nvPr>
              <p:custDataLst>
                <p:tags r:id="rId54"/>
              </p:custDataLst>
            </p:nvPr>
          </p:nvSpPr>
          <p:spPr>
            <a:xfrm>
              <a:off x="5541965" y="4289088"/>
              <a:ext cx="183095" cy="176123"/>
            </a:xfrm>
            <a:custGeom>
              <a:avLst/>
              <a:gdLst>
                <a:gd name="connsiteX0" fmla="*/ 177501 w 183095"/>
                <a:gd name="connsiteY0" fmla="*/ 94805 h 176123"/>
                <a:gd name="connsiteX1" fmla="*/ 183195 w 183095"/>
                <a:gd name="connsiteY1" fmla="*/ 88125 h 176123"/>
                <a:gd name="connsiteX2" fmla="*/ 177501 w 183095"/>
                <a:gd name="connsiteY2" fmla="*/ 81444 h 176123"/>
                <a:gd name="connsiteX3" fmla="*/ 11486 w 183095"/>
                <a:gd name="connsiteY3" fmla="*/ 2188 h 176123"/>
                <a:gd name="connsiteX4" fmla="*/ 6092 w 183095"/>
                <a:gd name="connsiteY4" fmla="*/ 63 h 176123"/>
                <a:gd name="connsiteX5" fmla="*/ 99 w 183095"/>
                <a:gd name="connsiteY5" fmla="*/ 6136 h 176123"/>
                <a:gd name="connsiteX6" fmla="*/ 5793 w 183095"/>
                <a:gd name="connsiteY6" fmla="*/ 12817 h 176123"/>
                <a:gd name="connsiteX7" fmla="*/ 163117 w 183095"/>
                <a:gd name="connsiteY7" fmla="*/ 88125 h 176123"/>
                <a:gd name="connsiteX8" fmla="*/ 5793 w 183095"/>
                <a:gd name="connsiteY8" fmla="*/ 163433 h 176123"/>
                <a:gd name="connsiteX9" fmla="*/ 99 w 183095"/>
                <a:gd name="connsiteY9" fmla="*/ 170113 h 176123"/>
                <a:gd name="connsiteX10" fmla="*/ 6092 w 183095"/>
                <a:gd name="connsiteY10" fmla="*/ 176186 h 176123"/>
                <a:gd name="connsiteX11" fmla="*/ 11486 w 183095"/>
                <a:gd name="connsiteY11" fmla="*/ 174061 h 176123"/>
                <a:gd name="connsiteX12" fmla="*/ 177501 w 183095"/>
                <a:gd name="connsiteY12" fmla="*/ 94805 h 17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095" h="176123">
                  <a:moveTo>
                    <a:pt x="177501" y="94805"/>
                  </a:moveTo>
                  <a:cubicBezTo>
                    <a:pt x="180797" y="93287"/>
                    <a:pt x="183195" y="91768"/>
                    <a:pt x="183195" y="88125"/>
                  </a:cubicBezTo>
                  <a:cubicBezTo>
                    <a:pt x="183195" y="84481"/>
                    <a:pt x="180797" y="82962"/>
                    <a:pt x="177501" y="81444"/>
                  </a:cubicBezTo>
                  <a:lnTo>
                    <a:pt x="11486" y="2188"/>
                  </a:lnTo>
                  <a:cubicBezTo>
                    <a:pt x="7591" y="63"/>
                    <a:pt x="6991" y="63"/>
                    <a:pt x="6092" y="63"/>
                  </a:cubicBezTo>
                  <a:cubicBezTo>
                    <a:pt x="2796" y="63"/>
                    <a:pt x="99" y="2796"/>
                    <a:pt x="99" y="6136"/>
                  </a:cubicBezTo>
                  <a:cubicBezTo>
                    <a:pt x="99" y="8869"/>
                    <a:pt x="1597" y="10691"/>
                    <a:pt x="5793" y="12817"/>
                  </a:cubicBezTo>
                  <a:lnTo>
                    <a:pt x="163117" y="88125"/>
                  </a:lnTo>
                  <a:lnTo>
                    <a:pt x="5793" y="163433"/>
                  </a:lnTo>
                  <a:cubicBezTo>
                    <a:pt x="1597" y="165558"/>
                    <a:pt x="99" y="167380"/>
                    <a:pt x="99" y="170113"/>
                  </a:cubicBezTo>
                  <a:cubicBezTo>
                    <a:pt x="99" y="173453"/>
                    <a:pt x="2796" y="176186"/>
                    <a:pt x="6092" y="176186"/>
                  </a:cubicBezTo>
                  <a:cubicBezTo>
                    <a:pt x="6991" y="176186"/>
                    <a:pt x="7591" y="176186"/>
                    <a:pt x="11486" y="174061"/>
                  </a:cubicBezTo>
                  <a:lnTo>
                    <a:pt x="177501" y="94805"/>
                  </a:lnTo>
                  <a:close/>
                </a:path>
              </a:pathLst>
            </a:custGeom>
            <a:grpFill/>
            <a:ln w="30079" cap="flat">
              <a:noFill/>
              <a:prstDash val="solid"/>
              <a:miter/>
            </a:ln>
          </p:spPr>
          <p:txBody>
            <a:bodyPr rtlCol="0" anchor="ctr"/>
            <a:lstStyle/>
            <a:p>
              <a:endParaRPr lang="en-GB"/>
            </a:p>
          </p:txBody>
        </p:sp>
        <p:sp>
          <p:nvSpPr>
            <p:cNvPr id="1763" name="Freeform: Shape 1762">
              <a:extLst>
                <a:ext uri="{FF2B5EF4-FFF2-40B4-BE49-F238E27FC236}">
                  <a16:creationId xmlns:a16="http://schemas.microsoft.com/office/drawing/2014/main" id="{98364348-340D-B97B-1C3A-D19CE4F81494}"/>
                </a:ext>
              </a:extLst>
            </p:cNvPr>
            <p:cNvSpPr/>
            <p:nvPr>
              <p:custDataLst>
                <p:tags r:id="rId55"/>
              </p:custDataLst>
            </p:nvPr>
          </p:nvSpPr>
          <p:spPr>
            <a:xfrm>
              <a:off x="5845092" y="4250827"/>
              <a:ext cx="126159" cy="208918"/>
            </a:xfrm>
            <a:custGeom>
              <a:avLst/>
              <a:gdLst>
                <a:gd name="connsiteX0" fmla="*/ 126269 w 126159"/>
                <a:gd name="connsiteY0" fmla="*/ 105130 h 208918"/>
                <a:gd name="connsiteX1" fmla="*/ 114282 w 126159"/>
                <a:gd name="connsiteY1" fmla="*/ 34073 h 208918"/>
                <a:gd name="connsiteX2" fmla="*/ 63339 w 126159"/>
                <a:gd name="connsiteY2" fmla="*/ 63 h 208918"/>
                <a:gd name="connsiteX3" fmla="*/ 11197 w 126159"/>
                <a:gd name="connsiteY3" fmla="*/ 36198 h 208918"/>
                <a:gd name="connsiteX4" fmla="*/ 109 w 126159"/>
                <a:gd name="connsiteY4" fmla="*/ 105130 h 208918"/>
                <a:gd name="connsiteX5" fmla="*/ 13594 w 126159"/>
                <a:gd name="connsiteY5" fmla="*/ 178312 h 208918"/>
                <a:gd name="connsiteX6" fmla="*/ 63039 w 126159"/>
                <a:gd name="connsiteY6" fmla="*/ 208982 h 208918"/>
                <a:gd name="connsiteX7" fmla="*/ 115181 w 126159"/>
                <a:gd name="connsiteY7" fmla="*/ 173757 h 208918"/>
                <a:gd name="connsiteX8" fmla="*/ 126269 w 126159"/>
                <a:gd name="connsiteY8" fmla="*/ 105130 h 208918"/>
                <a:gd name="connsiteX9" fmla="*/ 63039 w 126159"/>
                <a:gd name="connsiteY9" fmla="*/ 202301 h 208918"/>
                <a:gd name="connsiteX10" fmla="*/ 28278 w 126159"/>
                <a:gd name="connsiteY10" fmla="*/ 165558 h 208918"/>
                <a:gd name="connsiteX11" fmla="*/ 24982 w 126159"/>
                <a:gd name="connsiteY11" fmla="*/ 101486 h 208918"/>
                <a:gd name="connsiteX12" fmla="*/ 27379 w 126159"/>
                <a:gd name="connsiteY12" fmla="*/ 45612 h 208918"/>
                <a:gd name="connsiteX13" fmla="*/ 63039 w 126159"/>
                <a:gd name="connsiteY13" fmla="*/ 6743 h 208918"/>
                <a:gd name="connsiteX14" fmla="*/ 98400 w 126159"/>
                <a:gd name="connsiteY14" fmla="*/ 42272 h 208918"/>
                <a:gd name="connsiteX15" fmla="*/ 101396 w 126159"/>
                <a:gd name="connsiteY15" fmla="*/ 101486 h 208918"/>
                <a:gd name="connsiteX16" fmla="*/ 98100 w 126159"/>
                <a:gd name="connsiteY16" fmla="*/ 164344 h 208918"/>
                <a:gd name="connsiteX17" fmla="*/ 63039 w 126159"/>
                <a:gd name="connsiteY17" fmla="*/ 202301 h 2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159" h="208918">
                  <a:moveTo>
                    <a:pt x="126269" y="105130"/>
                  </a:moveTo>
                  <a:cubicBezTo>
                    <a:pt x="126269" y="80837"/>
                    <a:pt x="124770" y="56544"/>
                    <a:pt x="114282" y="34073"/>
                  </a:cubicBezTo>
                  <a:cubicBezTo>
                    <a:pt x="100498" y="4921"/>
                    <a:pt x="75925" y="63"/>
                    <a:pt x="63339" y="63"/>
                  </a:cubicBezTo>
                  <a:cubicBezTo>
                    <a:pt x="45359" y="63"/>
                    <a:pt x="23483" y="7958"/>
                    <a:pt x="11197" y="36198"/>
                  </a:cubicBezTo>
                  <a:cubicBezTo>
                    <a:pt x="1608" y="57151"/>
                    <a:pt x="109" y="80837"/>
                    <a:pt x="109" y="105130"/>
                  </a:cubicBezTo>
                  <a:cubicBezTo>
                    <a:pt x="109" y="127904"/>
                    <a:pt x="1308" y="155234"/>
                    <a:pt x="13594" y="178312"/>
                  </a:cubicBezTo>
                  <a:cubicBezTo>
                    <a:pt x="26480" y="202908"/>
                    <a:pt x="48356" y="208982"/>
                    <a:pt x="63039" y="208982"/>
                  </a:cubicBezTo>
                  <a:cubicBezTo>
                    <a:pt x="79221" y="208982"/>
                    <a:pt x="101996" y="202605"/>
                    <a:pt x="115181" y="173757"/>
                  </a:cubicBezTo>
                  <a:cubicBezTo>
                    <a:pt x="124770" y="152804"/>
                    <a:pt x="126269" y="129119"/>
                    <a:pt x="126269" y="105130"/>
                  </a:cubicBezTo>
                  <a:close/>
                  <a:moveTo>
                    <a:pt x="63039" y="202301"/>
                  </a:moveTo>
                  <a:cubicBezTo>
                    <a:pt x="51352" y="202301"/>
                    <a:pt x="33672" y="194710"/>
                    <a:pt x="28278" y="165558"/>
                  </a:cubicBezTo>
                  <a:cubicBezTo>
                    <a:pt x="24982" y="147338"/>
                    <a:pt x="24982" y="119402"/>
                    <a:pt x="24982" y="101486"/>
                  </a:cubicBezTo>
                  <a:cubicBezTo>
                    <a:pt x="24982" y="82051"/>
                    <a:pt x="24982" y="62010"/>
                    <a:pt x="27379" y="45612"/>
                  </a:cubicBezTo>
                  <a:cubicBezTo>
                    <a:pt x="33073" y="9476"/>
                    <a:pt x="55548" y="6743"/>
                    <a:pt x="63039" y="6743"/>
                  </a:cubicBezTo>
                  <a:cubicBezTo>
                    <a:pt x="72928" y="6743"/>
                    <a:pt x="92706" y="12209"/>
                    <a:pt x="98400" y="42272"/>
                  </a:cubicBezTo>
                  <a:cubicBezTo>
                    <a:pt x="101396" y="59277"/>
                    <a:pt x="101396" y="82355"/>
                    <a:pt x="101396" y="101486"/>
                  </a:cubicBezTo>
                  <a:cubicBezTo>
                    <a:pt x="101396" y="124260"/>
                    <a:pt x="101396" y="144909"/>
                    <a:pt x="98100" y="164344"/>
                  </a:cubicBezTo>
                  <a:cubicBezTo>
                    <a:pt x="93605" y="193191"/>
                    <a:pt x="76524" y="202301"/>
                    <a:pt x="63039" y="202301"/>
                  </a:cubicBezTo>
                  <a:close/>
                </a:path>
              </a:pathLst>
            </a:custGeom>
            <a:grpFill/>
            <a:ln w="30079" cap="flat">
              <a:noFill/>
              <a:prstDash val="solid"/>
              <a:miter/>
            </a:ln>
          </p:spPr>
          <p:txBody>
            <a:bodyPr rtlCol="0" anchor="ctr"/>
            <a:lstStyle/>
            <a:p>
              <a:endParaRPr lang="en-GB"/>
            </a:p>
          </p:txBody>
        </p:sp>
      </p:grpSp>
      <p:grpSp>
        <p:nvGrpSpPr>
          <p:cNvPr id="2010" name="Group 2009"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d \nre / \dd t)_{\rm D}&#10;\end{equation*}&#10;&#10;\end{document}" title="IguanaTex Shape Display">
            <a:extLst>
              <a:ext uri="{FF2B5EF4-FFF2-40B4-BE49-F238E27FC236}">
                <a16:creationId xmlns:a16="http://schemas.microsoft.com/office/drawing/2014/main" id="{3B5BA839-D872-5565-6A2B-C48DB876425C}"/>
              </a:ext>
            </a:extLst>
          </p:cNvPr>
          <p:cNvGrpSpPr>
            <a:grpSpLocks noChangeAspect="1"/>
          </p:cNvGrpSpPr>
          <p:nvPr>
            <p:custDataLst>
              <p:tags r:id="rId2"/>
            </p:custDataLst>
          </p:nvPr>
        </p:nvGrpSpPr>
        <p:grpSpPr>
          <a:xfrm>
            <a:off x="2908300" y="5487687"/>
            <a:ext cx="1358429" cy="296069"/>
            <a:chOff x="9278133" y="7705954"/>
            <a:chExt cx="1358429" cy="296069"/>
          </a:xfrm>
        </p:grpSpPr>
        <p:sp>
          <p:nvSpPr>
            <p:cNvPr id="2000" name="Freeform: Shape 1999">
              <a:extLst>
                <a:ext uri="{FF2B5EF4-FFF2-40B4-BE49-F238E27FC236}">
                  <a16:creationId xmlns:a16="http://schemas.microsoft.com/office/drawing/2014/main" id="{FF989F05-110B-EA37-8F39-D57302FD462B}"/>
                </a:ext>
              </a:extLst>
            </p:cNvPr>
            <p:cNvSpPr/>
            <p:nvPr>
              <p:custDataLst>
                <p:tags r:id="rId41"/>
              </p:custDataLst>
            </p:nvPr>
          </p:nvSpPr>
          <p:spPr>
            <a:xfrm>
              <a:off x="9278133" y="7705954"/>
              <a:ext cx="69699" cy="296069"/>
            </a:xfrm>
            <a:custGeom>
              <a:avLst/>
              <a:gdLst>
                <a:gd name="connsiteX0" fmla="*/ 69910 w 69699"/>
                <a:gd name="connsiteY0" fmla="*/ 293184 h 296069"/>
                <a:gd name="connsiteX1" fmla="*/ 64803 w 69699"/>
                <a:gd name="connsiteY1" fmla="*/ 286670 h 296069"/>
                <a:gd name="connsiteX2" fmla="*/ 17635 w 69699"/>
                <a:gd name="connsiteY2" fmla="*/ 148110 h 296069"/>
                <a:gd name="connsiteX3" fmla="*/ 66004 w 69699"/>
                <a:gd name="connsiteY3" fmla="*/ 8069 h 296069"/>
                <a:gd name="connsiteX4" fmla="*/ 69910 w 69699"/>
                <a:gd name="connsiteY4" fmla="*/ 3035 h 296069"/>
                <a:gd name="connsiteX5" fmla="*/ 66906 w 69699"/>
                <a:gd name="connsiteY5" fmla="*/ 75 h 296069"/>
                <a:gd name="connsiteX6" fmla="*/ 19137 w 69699"/>
                <a:gd name="connsiteY6" fmla="*/ 57808 h 296069"/>
                <a:gd name="connsiteX7" fmla="*/ 210 w 69699"/>
                <a:gd name="connsiteY7" fmla="*/ 148110 h 296069"/>
                <a:gd name="connsiteX8" fmla="*/ 20039 w 69699"/>
                <a:gd name="connsiteY8" fmla="*/ 240483 h 296069"/>
                <a:gd name="connsiteX9" fmla="*/ 66906 w 69699"/>
                <a:gd name="connsiteY9" fmla="*/ 296144 h 296069"/>
                <a:gd name="connsiteX10" fmla="*/ 69910 w 69699"/>
                <a:gd name="connsiteY10" fmla="*/ 293184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99" h="296069">
                  <a:moveTo>
                    <a:pt x="69910" y="293184"/>
                  </a:moveTo>
                  <a:cubicBezTo>
                    <a:pt x="69910" y="292296"/>
                    <a:pt x="69910" y="291703"/>
                    <a:pt x="64803" y="286670"/>
                  </a:cubicBezTo>
                  <a:cubicBezTo>
                    <a:pt x="27249" y="249365"/>
                    <a:pt x="17635" y="193408"/>
                    <a:pt x="17635" y="148110"/>
                  </a:cubicBezTo>
                  <a:cubicBezTo>
                    <a:pt x="17635" y="96593"/>
                    <a:pt x="29051" y="45077"/>
                    <a:pt x="66004" y="8069"/>
                  </a:cubicBezTo>
                  <a:cubicBezTo>
                    <a:pt x="69910" y="4516"/>
                    <a:pt x="69910" y="3924"/>
                    <a:pt x="69910" y="3035"/>
                  </a:cubicBezTo>
                  <a:cubicBezTo>
                    <a:pt x="69910" y="963"/>
                    <a:pt x="68708" y="75"/>
                    <a:pt x="66906" y="75"/>
                  </a:cubicBezTo>
                  <a:cubicBezTo>
                    <a:pt x="63901" y="75"/>
                    <a:pt x="36863" y="20207"/>
                    <a:pt x="19137" y="57808"/>
                  </a:cubicBezTo>
                  <a:cubicBezTo>
                    <a:pt x="3815" y="90376"/>
                    <a:pt x="210" y="123240"/>
                    <a:pt x="210" y="148110"/>
                  </a:cubicBezTo>
                  <a:cubicBezTo>
                    <a:pt x="210" y="171203"/>
                    <a:pt x="3515" y="207027"/>
                    <a:pt x="20039" y="240483"/>
                  </a:cubicBezTo>
                  <a:cubicBezTo>
                    <a:pt x="38064" y="276900"/>
                    <a:pt x="63901" y="296144"/>
                    <a:pt x="66906" y="296144"/>
                  </a:cubicBezTo>
                  <a:cubicBezTo>
                    <a:pt x="68708" y="296144"/>
                    <a:pt x="69910" y="295256"/>
                    <a:pt x="69910" y="293184"/>
                  </a:cubicBez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1" name="Freeform: Shape 2000">
              <a:extLst>
                <a:ext uri="{FF2B5EF4-FFF2-40B4-BE49-F238E27FC236}">
                  <a16:creationId xmlns:a16="http://schemas.microsoft.com/office/drawing/2014/main" id="{612BF2E1-4824-320D-659C-235C0A95C17C}"/>
                </a:ext>
              </a:extLst>
            </p:cNvPr>
            <p:cNvSpPr/>
            <p:nvPr>
              <p:custDataLst>
                <p:tags r:id="rId42"/>
              </p:custDataLst>
            </p:nvPr>
          </p:nvSpPr>
          <p:spPr>
            <a:xfrm>
              <a:off x="9375440" y="7722534"/>
              <a:ext cx="148112" cy="208729"/>
            </a:xfrm>
            <a:custGeom>
              <a:avLst/>
              <a:gdLst>
                <a:gd name="connsiteX0" fmla="*/ 104163 w 148112"/>
                <a:gd name="connsiteY0" fmla="*/ 189263 h 208729"/>
                <a:gd name="connsiteX1" fmla="*/ 104163 w 148112"/>
                <a:gd name="connsiteY1" fmla="*/ 208804 h 208729"/>
                <a:gd name="connsiteX2" fmla="*/ 148326 w 148112"/>
                <a:gd name="connsiteY2" fmla="*/ 205547 h 208729"/>
                <a:gd name="connsiteX3" fmla="*/ 148326 w 148112"/>
                <a:gd name="connsiteY3" fmla="*/ 196369 h 208729"/>
                <a:gd name="connsiteX4" fmla="*/ 124893 w 148112"/>
                <a:gd name="connsiteY4" fmla="*/ 179789 h 208729"/>
                <a:gd name="connsiteX5" fmla="*/ 124893 w 148112"/>
                <a:gd name="connsiteY5" fmla="*/ 75 h 208729"/>
                <a:gd name="connsiteX6" fmla="*/ 81631 w 148112"/>
                <a:gd name="connsiteY6" fmla="*/ 3331 h 208729"/>
                <a:gd name="connsiteX7" fmla="*/ 81631 w 148112"/>
                <a:gd name="connsiteY7" fmla="*/ 12510 h 208729"/>
                <a:gd name="connsiteX8" fmla="*/ 105064 w 148112"/>
                <a:gd name="connsiteY8" fmla="*/ 29090 h 208729"/>
                <a:gd name="connsiteX9" fmla="*/ 105064 w 148112"/>
                <a:gd name="connsiteY9" fmla="*/ 93041 h 208729"/>
                <a:gd name="connsiteX10" fmla="*/ 67210 w 148112"/>
                <a:gd name="connsiteY10" fmla="*/ 74684 h 208729"/>
                <a:gd name="connsiteX11" fmla="*/ 214 w 148112"/>
                <a:gd name="connsiteY11" fmla="*/ 141892 h 208729"/>
                <a:gd name="connsiteX12" fmla="*/ 63905 w 148112"/>
                <a:gd name="connsiteY12" fmla="*/ 208804 h 208729"/>
                <a:gd name="connsiteX13" fmla="*/ 104163 w 148112"/>
                <a:gd name="connsiteY13" fmla="*/ 189263 h 208729"/>
                <a:gd name="connsiteX14" fmla="*/ 104163 w 148112"/>
                <a:gd name="connsiteY14" fmla="*/ 109917 h 208729"/>
                <a:gd name="connsiteX15" fmla="*/ 104163 w 148112"/>
                <a:gd name="connsiteY15" fmla="*/ 170611 h 208729"/>
                <a:gd name="connsiteX16" fmla="*/ 100858 w 148112"/>
                <a:gd name="connsiteY16" fmla="*/ 181565 h 208729"/>
                <a:gd name="connsiteX17" fmla="*/ 65407 w 148112"/>
                <a:gd name="connsiteY17" fmla="*/ 202290 h 208729"/>
                <a:gd name="connsiteX18" fmla="*/ 33862 w 148112"/>
                <a:gd name="connsiteY18" fmla="*/ 183342 h 208729"/>
                <a:gd name="connsiteX19" fmla="*/ 25150 w 148112"/>
                <a:gd name="connsiteY19" fmla="*/ 142188 h 208729"/>
                <a:gd name="connsiteX20" fmla="*/ 34463 w 148112"/>
                <a:gd name="connsiteY20" fmla="*/ 100146 h 208729"/>
                <a:gd name="connsiteX21" fmla="*/ 68412 w 148112"/>
                <a:gd name="connsiteY21" fmla="*/ 81198 h 208729"/>
                <a:gd name="connsiteX22" fmla="*/ 100858 w 148112"/>
                <a:gd name="connsiteY22" fmla="*/ 98962 h 208729"/>
                <a:gd name="connsiteX23" fmla="*/ 104163 w 148112"/>
                <a:gd name="connsiteY23" fmla="*/ 109917 h 20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12" h="208729">
                  <a:moveTo>
                    <a:pt x="104163" y="189263"/>
                  </a:moveTo>
                  <a:lnTo>
                    <a:pt x="104163" y="208804"/>
                  </a:lnTo>
                  <a:lnTo>
                    <a:pt x="148326" y="205547"/>
                  </a:lnTo>
                  <a:lnTo>
                    <a:pt x="148326" y="196369"/>
                  </a:lnTo>
                  <a:cubicBezTo>
                    <a:pt x="127296" y="196369"/>
                    <a:pt x="124893" y="194296"/>
                    <a:pt x="124893" y="179789"/>
                  </a:cubicBezTo>
                  <a:lnTo>
                    <a:pt x="124893" y="75"/>
                  </a:lnTo>
                  <a:lnTo>
                    <a:pt x="81631" y="3331"/>
                  </a:lnTo>
                  <a:lnTo>
                    <a:pt x="81631" y="12510"/>
                  </a:lnTo>
                  <a:cubicBezTo>
                    <a:pt x="102661" y="12510"/>
                    <a:pt x="105064" y="14582"/>
                    <a:pt x="105064" y="29090"/>
                  </a:cubicBezTo>
                  <a:lnTo>
                    <a:pt x="105064" y="93041"/>
                  </a:lnTo>
                  <a:cubicBezTo>
                    <a:pt x="96352" y="82382"/>
                    <a:pt x="83433" y="74684"/>
                    <a:pt x="67210" y="74684"/>
                  </a:cubicBezTo>
                  <a:cubicBezTo>
                    <a:pt x="31759" y="74684"/>
                    <a:pt x="214" y="103699"/>
                    <a:pt x="214" y="141892"/>
                  </a:cubicBezTo>
                  <a:cubicBezTo>
                    <a:pt x="214" y="179493"/>
                    <a:pt x="29656" y="208804"/>
                    <a:pt x="63905" y="208804"/>
                  </a:cubicBezTo>
                  <a:cubicBezTo>
                    <a:pt x="83133" y="208804"/>
                    <a:pt x="96652" y="198738"/>
                    <a:pt x="104163" y="189263"/>
                  </a:cubicBezTo>
                  <a:close/>
                  <a:moveTo>
                    <a:pt x="104163" y="109917"/>
                  </a:moveTo>
                  <a:lnTo>
                    <a:pt x="104163" y="170611"/>
                  </a:lnTo>
                  <a:cubicBezTo>
                    <a:pt x="104163" y="175940"/>
                    <a:pt x="104163" y="176532"/>
                    <a:pt x="100858" y="181565"/>
                  </a:cubicBezTo>
                  <a:cubicBezTo>
                    <a:pt x="91845" y="195777"/>
                    <a:pt x="78326" y="202290"/>
                    <a:pt x="65407" y="202290"/>
                  </a:cubicBezTo>
                  <a:cubicBezTo>
                    <a:pt x="51888" y="202290"/>
                    <a:pt x="41073" y="194593"/>
                    <a:pt x="33862" y="183342"/>
                  </a:cubicBezTo>
                  <a:cubicBezTo>
                    <a:pt x="26051" y="171203"/>
                    <a:pt x="25150" y="154327"/>
                    <a:pt x="25150" y="142188"/>
                  </a:cubicBezTo>
                  <a:cubicBezTo>
                    <a:pt x="25150" y="131234"/>
                    <a:pt x="25751" y="113469"/>
                    <a:pt x="34463" y="100146"/>
                  </a:cubicBezTo>
                  <a:cubicBezTo>
                    <a:pt x="40772" y="90968"/>
                    <a:pt x="52189" y="81198"/>
                    <a:pt x="68412" y="81198"/>
                  </a:cubicBezTo>
                  <a:cubicBezTo>
                    <a:pt x="78927" y="81198"/>
                    <a:pt x="91545" y="85639"/>
                    <a:pt x="100858" y="98962"/>
                  </a:cubicBezTo>
                  <a:cubicBezTo>
                    <a:pt x="104163" y="103995"/>
                    <a:pt x="104163" y="104587"/>
                    <a:pt x="104163" y="109917"/>
                  </a:cubicBez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2" name="Freeform: Shape 2001">
              <a:extLst>
                <a:ext uri="{FF2B5EF4-FFF2-40B4-BE49-F238E27FC236}">
                  <a16:creationId xmlns:a16="http://schemas.microsoft.com/office/drawing/2014/main" id="{EE3A4A38-2D8F-394D-3E46-1653B7C869BB}"/>
                </a:ext>
              </a:extLst>
            </p:cNvPr>
            <p:cNvSpPr/>
            <p:nvPr>
              <p:custDataLst>
                <p:tags r:id="rId43"/>
              </p:custDataLst>
            </p:nvPr>
          </p:nvSpPr>
          <p:spPr>
            <a:xfrm>
              <a:off x="9540844" y="7797144"/>
              <a:ext cx="162833" cy="134119"/>
            </a:xfrm>
            <a:custGeom>
              <a:avLst/>
              <a:gdLst>
                <a:gd name="connsiteX0" fmla="*/ 17945 w 162833"/>
                <a:gd name="connsiteY0" fmla="*/ 113469 h 134119"/>
                <a:gd name="connsiteX1" fmla="*/ 15241 w 162833"/>
                <a:gd name="connsiteY1" fmla="*/ 126200 h 134119"/>
                <a:gd name="connsiteX2" fmla="*/ 23954 w 162833"/>
                <a:gd name="connsiteY2" fmla="*/ 134194 h 134119"/>
                <a:gd name="connsiteX3" fmla="*/ 35069 w 162833"/>
                <a:gd name="connsiteY3" fmla="*/ 125904 h 134119"/>
                <a:gd name="connsiteX4" fmla="*/ 40778 w 162833"/>
                <a:gd name="connsiteY4" fmla="*/ 103995 h 134119"/>
                <a:gd name="connsiteX5" fmla="*/ 47387 w 162833"/>
                <a:gd name="connsiteY5" fmla="*/ 77349 h 134119"/>
                <a:gd name="connsiteX6" fmla="*/ 52494 w 162833"/>
                <a:gd name="connsiteY6" fmla="*/ 57512 h 134119"/>
                <a:gd name="connsiteX7" fmla="*/ 56400 w 162833"/>
                <a:gd name="connsiteY7" fmla="*/ 42709 h 134119"/>
                <a:gd name="connsiteX8" fmla="*/ 105370 w 162833"/>
                <a:gd name="connsiteY8" fmla="*/ 6588 h 134119"/>
                <a:gd name="connsiteX9" fmla="*/ 121594 w 162833"/>
                <a:gd name="connsiteY9" fmla="*/ 27313 h 134119"/>
                <a:gd name="connsiteX10" fmla="*/ 102066 w 162833"/>
                <a:gd name="connsiteY10" fmla="*/ 96297 h 134119"/>
                <a:gd name="connsiteX11" fmla="*/ 99061 w 162833"/>
                <a:gd name="connsiteY11" fmla="*/ 109917 h 134119"/>
                <a:gd name="connsiteX12" fmla="*/ 123697 w 162833"/>
                <a:gd name="connsiteY12" fmla="*/ 134194 h 134119"/>
                <a:gd name="connsiteX13" fmla="*/ 163053 w 162833"/>
                <a:gd name="connsiteY13" fmla="*/ 88600 h 134119"/>
                <a:gd name="connsiteX14" fmla="*/ 159448 w 162833"/>
                <a:gd name="connsiteY14" fmla="*/ 85639 h 134119"/>
                <a:gd name="connsiteX15" fmla="*/ 154941 w 162833"/>
                <a:gd name="connsiteY15" fmla="*/ 90968 h 134119"/>
                <a:gd name="connsiteX16" fmla="*/ 124297 w 162833"/>
                <a:gd name="connsiteY16" fmla="*/ 127681 h 134119"/>
                <a:gd name="connsiteX17" fmla="*/ 117087 w 162833"/>
                <a:gd name="connsiteY17" fmla="*/ 117910 h 134119"/>
                <a:gd name="connsiteX18" fmla="*/ 122495 w 162833"/>
                <a:gd name="connsiteY18" fmla="*/ 96890 h 134119"/>
                <a:gd name="connsiteX19" fmla="*/ 140821 w 162833"/>
                <a:gd name="connsiteY19" fmla="*/ 31754 h 134119"/>
                <a:gd name="connsiteX20" fmla="*/ 106272 w 162833"/>
                <a:gd name="connsiteY20" fmla="*/ 75 h 134119"/>
                <a:gd name="connsiteX21" fmla="*/ 59404 w 162833"/>
                <a:gd name="connsiteY21" fmla="*/ 25833 h 134119"/>
                <a:gd name="connsiteX22" fmla="*/ 31765 w 162833"/>
                <a:gd name="connsiteY22" fmla="*/ 75 h 134119"/>
                <a:gd name="connsiteX23" fmla="*/ 9232 w 162833"/>
                <a:gd name="connsiteY23" fmla="*/ 16951 h 134119"/>
                <a:gd name="connsiteX24" fmla="*/ 220 w 162833"/>
                <a:gd name="connsiteY24" fmla="*/ 45669 h 134119"/>
                <a:gd name="connsiteX25" fmla="*/ 3825 w 162833"/>
                <a:gd name="connsiteY25" fmla="*/ 48630 h 134119"/>
                <a:gd name="connsiteX26" fmla="*/ 8932 w 162833"/>
                <a:gd name="connsiteY26" fmla="*/ 41821 h 134119"/>
                <a:gd name="connsiteX27" fmla="*/ 30863 w 162833"/>
                <a:gd name="connsiteY27" fmla="*/ 6588 h 134119"/>
                <a:gd name="connsiteX28" fmla="*/ 40177 w 162833"/>
                <a:gd name="connsiteY28" fmla="*/ 20207 h 134119"/>
                <a:gd name="connsiteX29" fmla="*/ 35370 w 162833"/>
                <a:gd name="connsiteY29" fmla="*/ 45077 h 134119"/>
                <a:gd name="connsiteX30" fmla="*/ 17945 w 162833"/>
                <a:gd name="connsiteY30" fmla="*/ 113469 h 13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2833" h="134119">
                  <a:moveTo>
                    <a:pt x="17945" y="113469"/>
                  </a:moveTo>
                  <a:cubicBezTo>
                    <a:pt x="17044" y="117910"/>
                    <a:pt x="15241" y="124720"/>
                    <a:pt x="15241" y="126200"/>
                  </a:cubicBezTo>
                  <a:cubicBezTo>
                    <a:pt x="15241" y="131530"/>
                    <a:pt x="19447" y="134194"/>
                    <a:pt x="23954" y="134194"/>
                  </a:cubicBezTo>
                  <a:cubicBezTo>
                    <a:pt x="27559" y="134194"/>
                    <a:pt x="32966" y="131826"/>
                    <a:pt x="35069" y="125904"/>
                  </a:cubicBezTo>
                  <a:cubicBezTo>
                    <a:pt x="35370" y="125312"/>
                    <a:pt x="38975" y="111397"/>
                    <a:pt x="40778" y="103995"/>
                  </a:cubicBezTo>
                  <a:lnTo>
                    <a:pt x="47387" y="77349"/>
                  </a:lnTo>
                  <a:cubicBezTo>
                    <a:pt x="49190" y="70835"/>
                    <a:pt x="50992" y="64322"/>
                    <a:pt x="52494" y="57512"/>
                  </a:cubicBezTo>
                  <a:cubicBezTo>
                    <a:pt x="53696" y="52479"/>
                    <a:pt x="56100" y="43893"/>
                    <a:pt x="56400" y="42709"/>
                  </a:cubicBezTo>
                  <a:cubicBezTo>
                    <a:pt x="60907" y="33531"/>
                    <a:pt x="76829" y="6588"/>
                    <a:pt x="105370" y="6588"/>
                  </a:cubicBezTo>
                  <a:cubicBezTo>
                    <a:pt x="118890" y="6588"/>
                    <a:pt x="121594" y="17543"/>
                    <a:pt x="121594" y="27313"/>
                  </a:cubicBezTo>
                  <a:cubicBezTo>
                    <a:pt x="121594" y="45669"/>
                    <a:pt x="106872" y="83566"/>
                    <a:pt x="102066" y="96297"/>
                  </a:cubicBezTo>
                  <a:cubicBezTo>
                    <a:pt x="99362" y="103107"/>
                    <a:pt x="99061" y="106660"/>
                    <a:pt x="99061" y="109917"/>
                  </a:cubicBezTo>
                  <a:cubicBezTo>
                    <a:pt x="99061" y="123832"/>
                    <a:pt x="109576" y="134194"/>
                    <a:pt x="123697" y="134194"/>
                  </a:cubicBezTo>
                  <a:cubicBezTo>
                    <a:pt x="151937" y="134194"/>
                    <a:pt x="163053" y="90968"/>
                    <a:pt x="163053" y="88600"/>
                  </a:cubicBezTo>
                  <a:cubicBezTo>
                    <a:pt x="163053" y="85639"/>
                    <a:pt x="160349" y="85639"/>
                    <a:pt x="159448" y="85639"/>
                  </a:cubicBezTo>
                  <a:cubicBezTo>
                    <a:pt x="156444" y="85639"/>
                    <a:pt x="156444" y="86527"/>
                    <a:pt x="154941" y="90968"/>
                  </a:cubicBezTo>
                  <a:cubicBezTo>
                    <a:pt x="148933" y="111101"/>
                    <a:pt x="139019" y="127681"/>
                    <a:pt x="124297" y="127681"/>
                  </a:cubicBezTo>
                  <a:cubicBezTo>
                    <a:pt x="119190" y="127681"/>
                    <a:pt x="117087" y="124720"/>
                    <a:pt x="117087" y="117910"/>
                  </a:cubicBezTo>
                  <a:cubicBezTo>
                    <a:pt x="117087" y="110509"/>
                    <a:pt x="119791" y="103403"/>
                    <a:pt x="122495" y="96890"/>
                  </a:cubicBezTo>
                  <a:cubicBezTo>
                    <a:pt x="128203" y="81198"/>
                    <a:pt x="140821" y="48630"/>
                    <a:pt x="140821" y="31754"/>
                  </a:cubicBezTo>
                  <a:cubicBezTo>
                    <a:pt x="140821" y="11918"/>
                    <a:pt x="127903" y="75"/>
                    <a:pt x="106272" y="75"/>
                  </a:cubicBezTo>
                  <a:cubicBezTo>
                    <a:pt x="79233" y="75"/>
                    <a:pt x="64512" y="19023"/>
                    <a:pt x="59404" y="25833"/>
                  </a:cubicBezTo>
                  <a:cubicBezTo>
                    <a:pt x="57902" y="9253"/>
                    <a:pt x="45585" y="75"/>
                    <a:pt x="31765" y="75"/>
                  </a:cubicBezTo>
                  <a:cubicBezTo>
                    <a:pt x="17945" y="75"/>
                    <a:pt x="12237" y="11621"/>
                    <a:pt x="9232" y="16951"/>
                  </a:cubicBezTo>
                  <a:cubicBezTo>
                    <a:pt x="4426" y="27017"/>
                    <a:pt x="220" y="44485"/>
                    <a:pt x="220" y="45669"/>
                  </a:cubicBezTo>
                  <a:cubicBezTo>
                    <a:pt x="220" y="48630"/>
                    <a:pt x="3224" y="48630"/>
                    <a:pt x="3825" y="48630"/>
                  </a:cubicBezTo>
                  <a:cubicBezTo>
                    <a:pt x="6829" y="48630"/>
                    <a:pt x="7129" y="48334"/>
                    <a:pt x="8932" y="41821"/>
                  </a:cubicBezTo>
                  <a:cubicBezTo>
                    <a:pt x="14039" y="20800"/>
                    <a:pt x="20048" y="6588"/>
                    <a:pt x="30863" y="6588"/>
                  </a:cubicBezTo>
                  <a:cubicBezTo>
                    <a:pt x="36872" y="6588"/>
                    <a:pt x="40177" y="10437"/>
                    <a:pt x="40177" y="20207"/>
                  </a:cubicBezTo>
                  <a:cubicBezTo>
                    <a:pt x="40177" y="26425"/>
                    <a:pt x="39276" y="29682"/>
                    <a:pt x="35370" y="45077"/>
                  </a:cubicBezTo>
                  <a:lnTo>
                    <a:pt x="17945" y="113469"/>
                  </a:ln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3" name="Freeform: Shape 2002">
              <a:extLst>
                <a:ext uri="{FF2B5EF4-FFF2-40B4-BE49-F238E27FC236}">
                  <a16:creationId xmlns:a16="http://schemas.microsoft.com/office/drawing/2014/main" id="{F4618E09-EC1B-E0F0-F292-BA21633E7E47}"/>
                </a:ext>
              </a:extLst>
            </p:cNvPr>
            <p:cNvSpPr/>
            <p:nvPr>
              <p:custDataLst>
                <p:tags r:id="rId44"/>
              </p:custDataLst>
            </p:nvPr>
          </p:nvSpPr>
          <p:spPr>
            <a:xfrm>
              <a:off x="9722766" y="7881020"/>
              <a:ext cx="75287" cy="91396"/>
            </a:xfrm>
            <a:custGeom>
              <a:avLst/>
              <a:gdLst>
                <a:gd name="connsiteX0" fmla="*/ 31771 w 75287"/>
                <a:gd name="connsiteY0" fmla="*/ 44220 h 91396"/>
                <a:gd name="connsiteX1" fmla="*/ 59951 w 75287"/>
                <a:gd name="connsiteY1" fmla="*/ 5879 h 91396"/>
                <a:gd name="connsiteX2" fmla="*/ 56376 w 75287"/>
                <a:gd name="connsiteY2" fmla="*/ 13340 h 91396"/>
                <a:gd name="connsiteX3" fmla="*/ 65840 w 75287"/>
                <a:gd name="connsiteY3" fmla="*/ 22874 h 91396"/>
                <a:gd name="connsiteX4" fmla="*/ 75513 w 75287"/>
                <a:gd name="connsiteY4" fmla="*/ 13340 h 91396"/>
                <a:gd name="connsiteX5" fmla="*/ 58900 w 75287"/>
                <a:gd name="connsiteY5" fmla="*/ 76 h 91396"/>
                <a:gd name="connsiteX6" fmla="*/ 30509 w 75287"/>
                <a:gd name="connsiteY6" fmla="*/ 22252 h 91396"/>
                <a:gd name="connsiteX7" fmla="*/ 30299 w 75287"/>
                <a:gd name="connsiteY7" fmla="*/ 22252 h 91396"/>
                <a:gd name="connsiteX8" fmla="*/ 30299 w 75287"/>
                <a:gd name="connsiteY8" fmla="*/ 76 h 91396"/>
                <a:gd name="connsiteX9" fmla="*/ 225 w 75287"/>
                <a:gd name="connsiteY9" fmla="*/ 2356 h 91396"/>
                <a:gd name="connsiteX10" fmla="*/ 225 w 75287"/>
                <a:gd name="connsiteY10" fmla="*/ 9817 h 91396"/>
                <a:gd name="connsiteX11" fmla="*/ 15998 w 75287"/>
                <a:gd name="connsiteY11" fmla="*/ 21423 h 91396"/>
                <a:gd name="connsiteX12" fmla="*/ 15998 w 75287"/>
                <a:gd name="connsiteY12" fmla="*/ 75100 h 91396"/>
                <a:gd name="connsiteX13" fmla="*/ 225 w 75287"/>
                <a:gd name="connsiteY13" fmla="*/ 84012 h 91396"/>
                <a:gd name="connsiteX14" fmla="*/ 225 w 75287"/>
                <a:gd name="connsiteY14" fmla="*/ 91473 h 91396"/>
                <a:gd name="connsiteX15" fmla="*/ 24200 w 75287"/>
                <a:gd name="connsiteY15" fmla="*/ 90644 h 91396"/>
                <a:gd name="connsiteX16" fmla="*/ 51539 w 75287"/>
                <a:gd name="connsiteY16" fmla="*/ 91473 h 91396"/>
                <a:gd name="connsiteX17" fmla="*/ 51539 w 75287"/>
                <a:gd name="connsiteY17" fmla="*/ 84012 h 91396"/>
                <a:gd name="connsiteX18" fmla="*/ 47333 w 75287"/>
                <a:gd name="connsiteY18" fmla="*/ 84012 h 91396"/>
                <a:gd name="connsiteX19" fmla="*/ 31771 w 75287"/>
                <a:gd name="connsiteY19" fmla="*/ 74686 h 91396"/>
                <a:gd name="connsiteX20" fmla="*/ 31771 w 75287"/>
                <a:gd name="connsiteY20" fmla="*/ 44220 h 9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7" h="91396">
                  <a:moveTo>
                    <a:pt x="31771" y="44220"/>
                  </a:moveTo>
                  <a:cubicBezTo>
                    <a:pt x="31771" y="26811"/>
                    <a:pt x="39972" y="5879"/>
                    <a:pt x="59951" y="5879"/>
                  </a:cubicBezTo>
                  <a:cubicBezTo>
                    <a:pt x="58058" y="7330"/>
                    <a:pt x="56376" y="10024"/>
                    <a:pt x="56376" y="13340"/>
                  </a:cubicBezTo>
                  <a:cubicBezTo>
                    <a:pt x="56376" y="20179"/>
                    <a:pt x="61844" y="22874"/>
                    <a:pt x="65840" y="22874"/>
                  </a:cubicBezTo>
                  <a:cubicBezTo>
                    <a:pt x="70887" y="22874"/>
                    <a:pt x="75513" y="19558"/>
                    <a:pt x="75513" y="13340"/>
                  </a:cubicBezTo>
                  <a:cubicBezTo>
                    <a:pt x="75513" y="6294"/>
                    <a:pt x="68784" y="76"/>
                    <a:pt x="58900" y="76"/>
                  </a:cubicBezTo>
                  <a:cubicBezTo>
                    <a:pt x="48385" y="76"/>
                    <a:pt x="36818" y="6501"/>
                    <a:pt x="30509" y="22252"/>
                  </a:cubicBezTo>
                  <a:lnTo>
                    <a:pt x="30299" y="22252"/>
                  </a:lnTo>
                  <a:lnTo>
                    <a:pt x="30299" y="76"/>
                  </a:lnTo>
                  <a:lnTo>
                    <a:pt x="225" y="2356"/>
                  </a:lnTo>
                  <a:lnTo>
                    <a:pt x="225" y="9817"/>
                  </a:lnTo>
                  <a:cubicBezTo>
                    <a:pt x="14316" y="9817"/>
                    <a:pt x="15998" y="11268"/>
                    <a:pt x="15998" y="21423"/>
                  </a:cubicBezTo>
                  <a:lnTo>
                    <a:pt x="15998" y="75100"/>
                  </a:lnTo>
                  <a:cubicBezTo>
                    <a:pt x="15998" y="84012"/>
                    <a:pt x="13895" y="84012"/>
                    <a:pt x="225" y="84012"/>
                  </a:cubicBezTo>
                  <a:lnTo>
                    <a:pt x="225" y="91473"/>
                  </a:lnTo>
                  <a:cubicBezTo>
                    <a:pt x="1277" y="91473"/>
                    <a:pt x="15577" y="90644"/>
                    <a:pt x="24200" y="90644"/>
                  </a:cubicBezTo>
                  <a:cubicBezTo>
                    <a:pt x="33243" y="90644"/>
                    <a:pt x="42496" y="91058"/>
                    <a:pt x="51539" y="91473"/>
                  </a:cubicBezTo>
                  <a:lnTo>
                    <a:pt x="51539" y="84012"/>
                  </a:lnTo>
                  <a:lnTo>
                    <a:pt x="47333" y="84012"/>
                  </a:lnTo>
                  <a:cubicBezTo>
                    <a:pt x="31771" y="84012"/>
                    <a:pt x="31771" y="81732"/>
                    <a:pt x="31771" y="74686"/>
                  </a:cubicBezTo>
                  <a:lnTo>
                    <a:pt x="31771" y="44220"/>
                  </a:ln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4" name="Freeform: Shape 2003">
              <a:extLst>
                <a:ext uri="{FF2B5EF4-FFF2-40B4-BE49-F238E27FC236}">
                  <a16:creationId xmlns:a16="http://schemas.microsoft.com/office/drawing/2014/main" id="{88BBFE21-EE89-EF89-343B-F90C9A3584DF}"/>
                </a:ext>
              </a:extLst>
            </p:cNvPr>
            <p:cNvSpPr/>
            <p:nvPr>
              <p:custDataLst>
                <p:tags r:id="rId45"/>
              </p:custDataLst>
            </p:nvPr>
          </p:nvSpPr>
          <p:spPr>
            <a:xfrm>
              <a:off x="9814548" y="7879984"/>
              <a:ext cx="90219" cy="94505"/>
            </a:xfrm>
            <a:custGeom>
              <a:avLst/>
              <a:gdLst>
                <a:gd name="connsiteX0" fmla="*/ 84560 w 90219"/>
                <a:gd name="connsiteY0" fmla="*/ 45256 h 94505"/>
                <a:gd name="connsiteX1" fmla="*/ 90448 w 90219"/>
                <a:gd name="connsiteY1" fmla="*/ 40697 h 94505"/>
                <a:gd name="connsiteX2" fmla="*/ 48808 w 90219"/>
                <a:gd name="connsiteY2" fmla="*/ 76 h 94505"/>
                <a:gd name="connsiteX3" fmla="*/ 229 w 90219"/>
                <a:gd name="connsiteY3" fmla="*/ 47122 h 94505"/>
                <a:gd name="connsiteX4" fmla="*/ 51542 w 90219"/>
                <a:gd name="connsiteY4" fmla="*/ 94582 h 94505"/>
                <a:gd name="connsiteX5" fmla="*/ 90448 w 90219"/>
                <a:gd name="connsiteY5" fmla="*/ 67639 h 94505"/>
                <a:gd name="connsiteX6" fmla="*/ 86873 w 90219"/>
                <a:gd name="connsiteY6" fmla="*/ 64738 h 94505"/>
                <a:gd name="connsiteX7" fmla="*/ 83087 w 90219"/>
                <a:gd name="connsiteY7" fmla="*/ 68054 h 94505"/>
                <a:gd name="connsiteX8" fmla="*/ 53014 w 90219"/>
                <a:gd name="connsiteY8" fmla="*/ 87950 h 94505"/>
                <a:gd name="connsiteX9" fmla="*/ 27358 w 90219"/>
                <a:gd name="connsiteY9" fmla="*/ 75722 h 94505"/>
                <a:gd name="connsiteX10" fmla="*/ 19366 w 90219"/>
                <a:gd name="connsiteY10" fmla="*/ 45256 h 94505"/>
                <a:gd name="connsiteX11" fmla="*/ 84560 w 90219"/>
                <a:gd name="connsiteY11" fmla="*/ 45256 h 94505"/>
                <a:gd name="connsiteX12" fmla="*/ 19576 w 90219"/>
                <a:gd name="connsiteY12" fmla="*/ 39868 h 94505"/>
                <a:gd name="connsiteX13" fmla="*/ 48808 w 90219"/>
                <a:gd name="connsiteY13" fmla="*/ 5879 h 94505"/>
                <a:gd name="connsiteX14" fmla="*/ 75727 w 90219"/>
                <a:gd name="connsiteY14" fmla="*/ 39868 h 94505"/>
                <a:gd name="connsiteX15" fmla="*/ 19576 w 90219"/>
                <a:gd name="connsiteY15" fmla="*/ 39868 h 9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219" h="94505">
                  <a:moveTo>
                    <a:pt x="84560" y="45256"/>
                  </a:moveTo>
                  <a:cubicBezTo>
                    <a:pt x="88976" y="45256"/>
                    <a:pt x="90448" y="45256"/>
                    <a:pt x="90448" y="40697"/>
                  </a:cubicBezTo>
                  <a:cubicBezTo>
                    <a:pt x="90448" y="22459"/>
                    <a:pt x="80143" y="76"/>
                    <a:pt x="48808" y="76"/>
                  </a:cubicBezTo>
                  <a:cubicBezTo>
                    <a:pt x="21259" y="76"/>
                    <a:pt x="229" y="21630"/>
                    <a:pt x="229" y="47122"/>
                  </a:cubicBezTo>
                  <a:cubicBezTo>
                    <a:pt x="229" y="73442"/>
                    <a:pt x="23572" y="94582"/>
                    <a:pt x="51542" y="94582"/>
                  </a:cubicBezTo>
                  <a:cubicBezTo>
                    <a:pt x="79933" y="94582"/>
                    <a:pt x="90448" y="72199"/>
                    <a:pt x="90448" y="67639"/>
                  </a:cubicBezTo>
                  <a:cubicBezTo>
                    <a:pt x="90448" y="66810"/>
                    <a:pt x="90027" y="64738"/>
                    <a:pt x="86873" y="64738"/>
                  </a:cubicBezTo>
                  <a:cubicBezTo>
                    <a:pt x="84139" y="64738"/>
                    <a:pt x="83718" y="65981"/>
                    <a:pt x="83087" y="68054"/>
                  </a:cubicBezTo>
                  <a:cubicBezTo>
                    <a:pt x="76568" y="84841"/>
                    <a:pt x="60585" y="87950"/>
                    <a:pt x="53014" y="87950"/>
                  </a:cubicBezTo>
                  <a:cubicBezTo>
                    <a:pt x="43130" y="87950"/>
                    <a:pt x="33667" y="83598"/>
                    <a:pt x="27358" y="75722"/>
                  </a:cubicBezTo>
                  <a:cubicBezTo>
                    <a:pt x="19576" y="65981"/>
                    <a:pt x="19366" y="53339"/>
                    <a:pt x="19366" y="45256"/>
                  </a:cubicBezTo>
                  <a:lnTo>
                    <a:pt x="84560" y="45256"/>
                  </a:lnTo>
                  <a:close/>
                  <a:moveTo>
                    <a:pt x="19576" y="39868"/>
                  </a:moveTo>
                  <a:cubicBezTo>
                    <a:pt x="21890" y="10646"/>
                    <a:pt x="40817" y="5879"/>
                    <a:pt x="48808" y="5879"/>
                  </a:cubicBezTo>
                  <a:cubicBezTo>
                    <a:pt x="74675" y="5879"/>
                    <a:pt x="75517" y="34687"/>
                    <a:pt x="75727" y="39868"/>
                  </a:cubicBezTo>
                  <a:lnTo>
                    <a:pt x="19576" y="39868"/>
                  </a:ln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5" name="Freeform: Shape 2004">
              <a:extLst>
                <a:ext uri="{FF2B5EF4-FFF2-40B4-BE49-F238E27FC236}">
                  <a16:creationId xmlns:a16="http://schemas.microsoft.com/office/drawing/2014/main" id="{58C798E7-038E-D25D-343C-F5125133FEBC}"/>
                </a:ext>
              </a:extLst>
            </p:cNvPr>
            <p:cNvSpPr/>
            <p:nvPr>
              <p:custDataLst>
                <p:tags r:id="rId46"/>
              </p:custDataLst>
            </p:nvPr>
          </p:nvSpPr>
          <p:spPr>
            <a:xfrm>
              <a:off x="9944712" y="7705954"/>
              <a:ext cx="116867" cy="296069"/>
            </a:xfrm>
            <a:custGeom>
              <a:avLst/>
              <a:gdLst>
                <a:gd name="connsiteX0" fmla="*/ 115598 w 116867"/>
                <a:gd name="connsiteY0" fmla="*/ 11325 h 296069"/>
                <a:gd name="connsiteX1" fmla="*/ 117100 w 116867"/>
                <a:gd name="connsiteY1" fmla="*/ 5996 h 296069"/>
                <a:gd name="connsiteX2" fmla="*/ 111092 w 116867"/>
                <a:gd name="connsiteY2" fmla="*/ 75 h 296069"/>
                <a:gd name="connsiteX3" fmla="*/ 105984 w 116867"/>
                <a:gd name="connsiteY3" fmla="*/ 2739 h 296069"/>
                <a:gd name="connsiteX4" fmla="*/ 1735 w 116867"/>
                <a:gd name="connsiteY4" fmla="*/ 284894 h 296069"/>
                <a:gd name="connsiteX5" fmla="*/ 233 w 116867"/>
                <a:gd name="connsiteY5" fmla="*/ 290223 h 296069"/>
                <a:gd name="connsiteX6" fmla="*/ 6241 w 116867"/>
                <a:gd name="connsiteY6" fmla="*/ 296144 h 296069"/>
                <a:gd name="connsiteX7" fmla="*/ 12851 w 116867"/>
                <a:gd name="connsiteY7" fmla="*/ 289039 h 296069"/>
                <a:gd name="connsiteX8" fmla="*/ 115598 w 116867"/>
                <a:gd name="connsiteY8" fmla="*/ 11325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7" h="296069">
                  <a:moveTo>
                    <a:pt x="115598" y="11325"/>
                  </a:moveTo>
                  <a:cubicBezTo>
                    <a:pt x="117100" y="7476"/>
                    <a:pt x="117100" y="6292"/>
                    <a:pt x="117100" y="5996"/>
                  </a:cubicBezTo>
                  <a:cubicBezTo>
                    <a:pt x="117100" y="2739"/>
                    <a:pt x="114396" y="75"/>
                    <a:pt x="111092" y="75"/>
                  </a:cubicBezTo>
                  <a:cubicBezTo>
                    <a:pt x="108989" y="75"/>
                    <a:pt x="106886" y="963"/>
                    <a:pt x="105984" y="2739"/>
                  </a:cubicBezTo>
                  <a:lnTo>
                    <a:pt x="1735" y="284894"/>
                  </a:lnTo>
                  <a:cubicBezTo>
                    <a:pt x="233" y="288743"/>
                    <a:pt x="233" y="289927"/>
                    <a:pt x="233" y="290223"/>
                  </a:cubicBezTo>
                  <a:cubicBezTo>
                    <a:pt x="233" y="293480"/>
                    <a:pt x="2937" y="296144"/>
                    <a:pt x="6241" y="296144"/>
                  </a:cubicBezTo>
                  <a:cubicBezTo>
                    <a:pt x="10147" y="296144"/>
                    <a:pt x="11048" y="294072"/>
                    <a:pt x="12851" y="289039"/>
                  </a:cubicBezTo>
                  <a:lnTo>
                    <a:pt x="115598" y="11325"/>
                  </a:ln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6" name="Freeform: Shape 2005">
              <a:extLst>
                <a:ext uri="{FF2B5EF4-FFF2-40B4-BE49-F238E27FC236}">
                  <a16:creationId xmlns:a16="http://schemas.microsoft.com/office/drawing/2014/main" id="{C70DA934-813F-DD24-5E42-B020CAD12D2F}"/>
                </a:ext>
              </a:extLst>
            </p:cNvPr>
            <p:cNvSpPr/>
            <p:nvPr>
              <p:custDataLst>
                <p:tags r:id="rId47"/>
              </p:custDataLst>
            </p:nvPr>
          </p:nvSpPr>
          <p:spPr>
            <a:xfrm>
              <a:off x="10088619" y="7722534"/>
              <a:ext cx="148112" cy="208729"/>
            </a:xfrm>
            <a:custGeom>
              <a:avLst/>
              <a:gdLst>
                <a:gd name="connsiteX0" fmla="*/ 104187 w 148112"/>
                <a:gd name="connsiteY0" fmla="*/ 189263 h 208729"/>
                <a:gd name="connsiteX1" fmla="*/ 104187 w 148112"/>
                <a:gd name="connsiteY1" fmla="*/ 208804 h 208729"/>
                <a:gd name="connsiteX2" fmla="*/ 148350 w 148112"/>
                <a:gd name="connsiteY2" fmla="*/ 205547 h 208729"/>
                <a:gd name="connsiteX3" fmla="*/ 148350 w 148112"/>
                <a:gd name="connsiteY3" fmla="*/ 196369 h 208729"/>
                <a:gd name="connsiteX4" fmla="*/ 124916 w 148112"/>
                <a:gd name="connsiteY4" fmla="*/ 179789 h 208729"/>
                <a:gd name="connsiteX5" fmla="*/ 124916 w 148112"/>
                <a:gd name="connsiteY5" fmla="*/ 75 h 208729"/>
                <a:gd name="connsiteX6" fmla="*/ 81654 w 148112"/>
                <a:gd name="connsiteY6" fmla="*/ 3331 h 208729"/>
                <a:gd name="connsiteX7" fmla="*/ 81654 w 148112"/>
                <a:gd name="connsiteY7" fmla="*/ 12510 h 208729"/>
                <a:gd name="connsiteX8" fmla="*/ 105088 w 148112"/>
                <a:gd name="connsiteY8" fmla="*/ 29090 h 208729"/>
                <a:gd name="connsiteX9" fmla="*/ 105088 w 148112"/>
                <a:gd name="connsiteY9" fmla="*/ 93041 h 208729"/>
                <a:gd name="connsiteX10" fmla="*/ 67234 w 148112"/>
                <a:gd name="connsiteY10" fmla="*/ 74684 h 208729"/>
                <a:gd name="connsiteX11" fmla="*/ 238 w 148112"/>
                <a:gd name="connsiteY11" fmla="*/ 141892 h 208729"/>
                <a:gd name="connsiteX12" fmla="*/ 63929 w 148112"/>
                <a:gd name="connsiteY12" fmla="*/ 208804 h 208729"/>
                <a:gd name="connsiteX13" fmla="*/ 104187 w 148112"/>
                <a:gd name="connsiteY13" fmla="*/ 189263 h 208729"/>
                <a:gd name="connsiteX14" fmla="*/ 104187 w 148112"/>
                <a:gd name="connsiteY14" fmla="*/ 109917 h 208729"/>
                <a:gd name="connsiteX15" fmla="*/ 104187 w 148112"/>
                <a:gd name="connsiteY15" fmla="*/ 170611 h 208729"/>
                <a:gd name="connsiteX16" fmla="*/ 100882 w 148112"/>
                <a:gd name="connsiteY16" fmla="*/ 181565 h 208729"/>
                <a:gd name="connsiteX17" fmla="*/ 65431 w 148112"/>
                <a:gd name="connsiteY17" fmla="*/ 202290 h 208729"/>
                <a:gd name="connsiteX18" fmla="*/ 33886 w 148112"/>
                <a:gd name="connsiteY18" fmla="*/ 183342 h 208729"/>
                <a:gd name="connsiteX19" fmla="*/ 25173 w 148112"/>
                <a:gd name="connsiteY19" fmla="*/ 142188 h 208729"/>
                <a:gd name="connsiteX20" fmla="*/ 34487 w 148112"/>
                <a:gd name="connsiteY20" fmla="*/ 100146 h 208729"/>
                <a:gd name="connsiteX21" fmla="*/ 68435 w 148112"/>
                <a:gd name="connsiteY21" fmla="*/ 81198 h 208729"/>
                <a:gd name="connsiteX22" fmla="*/ 100882 w 148112"/>
                <a:gd name="connsiteY22" fmla="*/ 98962 h 208729"/>
                <a:gd name="connsiteX23" fmla="*/ 104187 w 148112"/>
                <a:gd name="connsiteY23" fmla="*/ 109917 h 20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12" h="208729">
                  <a:moveTo>
                    <a:pt x="104187" y="189263"/>
                  </a:moveTo>
                  <a:lnTo>
                    <a:pt x="104187" y="208804"/>
                  </a:lnTo>
                  <a:lnTo>
                    <a:pt x="148350" y="205547"/>
                  </a:lnTo>
                  <a:lnTo>
                    <a:pt x="148350" y="196369"/>
                  </a:lnTo>
                  <a:cubicBezTo>
                    <a:pt x="127320" y="196369"/>
                    <a:pt x="124916" y="194296"/>
                    <a:pt x="124916" y="179789"/>
                  </a:cubicBezTo>
                  <a:lnTo>
                    <a:pt x="124916" y="75"/>
                  </a:lnTo>
                  <a:lnTo>
                    <a:pt x="81654" y="3331"/>
                  </a:lnTo>
                  <a:lnTo>
                    <a:pt x="81654" y="12510"/>
                  </a:lnTo>
                  <a:cubicBezTo>
                    <a:pt x="102685" y="12510"/>
                    <a:pt x="105088" y="14582"/>
                    <a:pt x="105088" y="29090"/>
                  </a:cubicBezTo>
                  <a:lnTo>
                    <a:pt x="105088" y="93041"/>
                  </a:lnTo>
                  <a:cubicBezTo>
                    <a:pt x="96376" y="82382"/>
                    <a:pt x="83457" y="74684"/>
                    <a:pt x="67234" y="74684"/>
                  </a:cubicBezTo>
                  <a:cubicBezTo>
                    <a:pt x="31783" y="74684"/>
                    <a:pt x="238" y="103699"/>
                    <a:pt x="238" y="141892"/>
                  </a:cubicBezTo>
                  <a:cubicBezTo>
                    <a:pt x="238" y="179493"/>
                    <a:pt x="29680" y="208804"/>
                    <a:pt x="63929" y="208804"/>
                  </a:cubicBezTo>
                  <a:cubicBezTo>
                    <a:pt x="83157" y="208804"/>
                    <a:pt x="96676" y="198738"/>
                    <a:pt x="104187" y="189263"/>
                  </a:cubicBezTo>
                  <a:close/>
                  <a:moveTo>
                    <a:pt x="104187" y="109917"/>
                  </a:moveTo>
                  <a:lnTo>
                    <a:pt x="104187" y="170611"/>
                  </a:lnTo>
                  <a:cubicBezTo>
                    <a:pt x="104187" y="175940"/>
                    <a:pt x="104187" y="176532"/>
                    <a:pt x="100882" y="181565"/>
                  </a:cubicBezTo>
                  <a:cubicBezTo>
                    <a:pt x="91869" y="195777"/>
                    <a:pt x="78350" y="202290"/>
                    <a:pt x="65431" y="202290"/>
                  </a:cubicBezTo>
                  <a:cubicBezTo>
                    <a:pt x="51912" y="202290"/>
                    <a:pt x="41096" y="194593"/>
                    <a:pt x="33886" y="183342"/>
                  </a:cubicBezTo>
                  <a:cubicBezTo>
                    <a:pt x="26075" y="171203"/>
                    <a:pt x="25173" y="154327"/>
                    <a:pt x="25173" y="142188"/>
                  </a:cubicBezTo>
                  <a:cubicBezTo>
                    <a:pt x="25173" y="131234"/>
                    <a:pt x="25774" y="113469"/>
                    <a:pt x="34487" y="100146"/>
                  </a:cubicBezTo>
                  <a:cubicBezTo>
                    <a:pt x="40796" y="90968"/>
                    <a:pt x="52212" y="81198"/>
                    <a:pt x="68435" y="81198"/>
                  </a:cubicBezTo>
                  <a:cubicBezTo>
                    <a:pt x="78950" y="81198"/>
                    <a:pt x="91569" y="85639"/>
                    <a:pt x="100882" y="98962"/>
                  </a:cubicBezTo>
                  <a:cubicBezTo>
                    <a:pt x="104187" y="103995"/>
                    <a:pt x="104187" y="104587"/>
                    <a:pt x="104187" y="109917"/>
                  </a:cubicBez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7" name="Freeform: Shape 2006">
              <a:extLst>
                <a:ext uri="{FF2B5EF4-FFF2-40B4-BE49-F238E27FC236}">
                  <a16:creationId xmlns:a16="http://schemas.microsoft.com/office/drawing/2014/main" id="{CF53549F-BDA8-2E59-1EEB-DC521635CCD4}"/>
                </a:ext>
              </a:extLst>
            </p:cNvPr>
            <p:cNvSpPr/>
            <p:nvPr>
              <p:custDataLst>
                <p:tags r:id="rId48"/>
              </p:custDataLst>
            </p:nvPr>
          </p:nvSpPr>
          <p:spPr>
            <a:xfrm>
              <a:off x="10252220" y="7742667"/>
              <a:ext cx="92232" cy="188596"/>
            </a:xfrm>
            <a:custGeom>
              <a:avLst/>
              <a:gdLst>
                <a:gd name="connsiteX0" fmla="*/ 55222 w 92232"/>
                <a:gd name="connsiteY0" fmla="*/ 66986 h 188596"/>
                <a:gd name="connsiteX1" fmla="*/ 83463 w 92232"/>
                <a:gd name="connsiteY1" fmla="*/ 66986 h 188596"/>
                <a:gd name="connsiteX2" fmla="*/ 92475 w 92232"/>
                <a:gd name="connsiteY2" fmla="*/ 61065 h 188596"/>
                <a:gd name="connsiteX3" fmla="*/ 84063 w 92232"/>
                <a:gd name="connsiteY3" fmla="*/ 57808 h 188596"/>
                <a:gd name="connsiteX4" fmla="*/ 57625 w 92232"/>
                <a:gd name="connsiteY4" fmla="*/ 57808 h 188596"/>
                <a:gd name="connsiteX5" fmla="*/ 69943 w 92232"/>
                <a:gd name="connsiteY5" fmla="*/ 8069 h 188596"/>
                <a:gd name="connsiteX6" fmla="*/ 61231 w 92232"/>
                <a:gd name="connsiteY6" fmla="*/ 75 h 188596"/>
                <a:gd name="connsiteX7" fmla="*/ 49213 w 92232"/>
                <a:gd name="connsiteY7" fmla="*/ 10733 h 188596"/>
                <a:gd name="connsiteX8" fmla="*/ 37497 w 92232"/>
                <a:gd name="connsiteY8" fmla="*/ 57808 h 188596"/>
                <a:gd name="connsiteX9" fmla="*/ 9256 w 92232"/>
                <a:gd name="connsiteY9" fmla="*/ 57808 h 188596"/>
                <a:gd name="connsiteX10" fmla="*/ 243 w 92232"/>
                <a:gd name="connsiteY10" fmla="*/ 63434 h 188596"/>
                <a:gd name="connsiteX11" fmla="*/ 8655 w 92232"/>
                <a:gd name="connsiteY11" fmla="*/ 66986 h 188596"/>
                <a:gd name="connsiteX12" fmla="*/ 35093 w 92232"/>
                <a:gd name="connsiteY12" fmla="*/ 66986 h 188596"/>
                <a:gd name="connsiteX13" fmla="*/ 12260 w 92232"/>
                <a:gd name="connsiteY13" fmla="*/ 161433 h 188596"/>
                <a:gd name="connsiteX14" fmla="*/ 39900 w 92232"/>
                <a:gd name="connsiteY14" fmla="*/ 188671 h 188596"/>
                <a:gd name="connsiteX15" fmla="*/ 87669 w 92232"/>
                <a:gd name="connsiteY15" fmla="*/ 143076 h 188596"/>
                <a:gd name="connsiteX16" fmla="*/ 84063 w 92232"/>
                <a:gd name="connsiteY16" fmla="*/ 140116 h 188596"/>
                <a:gd name="connsiteX17" fmla="*/ 79557 w 92232"/>
                <a:gd name="connsiteY17" fmla="*/ 144261 h 188596"/>
                <a:gd name="connsiteX18" fmla="*/ 40501 w 92232"/>
                <a:gd name="connsiteY18" fmla="*/ 182158 h 188596"/>
                <a:gd name="connsiteX19" fmla="*/ 31188 w 92232"/>
                <a:gd name="connsiteY19" fmla="*/ 168538 h 188596"/>
                <a:gd name="connsiteX20" fmla="*/ 32990 w 92232"/>
                <a:gd name="connsiteY20" fmla="*/ 154327 h 188596"/>
                <a:gd name="connsiteX21" fmla="*/ 55222 w 92232"/>
                <a:gd name="connsiteY21" fmla="*/ 66986 h 18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232" h="188596">
                  <a:moveTo>
                    <a:pt x="55222" y="66986"/>
                  </a:moveTo>
                  <a:lnTo>
                    <a:pt x="83463" y="66986"/>
                  </a:lnTo>
                  <a:cubicBezTo>
                    <a:pt x="89471" y="66986"/>
                    <a:pt x="92475" y="66986"/>
                    <a:pt x="92475" y="61065"/>
                  </a:cubicBezTo>
                  <a:cubicBezTo>
                    <a:pt x="92475" y="57808"/>
                    <a:pt x="89471" y="57808"/>
                    <a:pt x="84063" y="57808"/>
                  </a:cubicBezTo>
                  <a:lnTo>
                    <a:pt x="57625" y="57808"/>
                  </a:lnTo>
                  <a:cubicBezTo>
                    <a:pt x="68441" y="15766"/>
                    <a:pt x="69943" y="9845"/>
                    <a:pt x="69943" y="8069"/>
                  </a:cubicBezTo>
                  <a:cubicBezTo>
                    <a:pt x="69943" y="3035"/>
                    <a:pt x="66338" y="75"/>
                    <a:pt x="61231" y="75"/>
                  </a:cubicBezTo>
                  <a:cubicBezTo>
                    <a:pt x="60329" y="75"/>
                    <a:pt x="51917" y="371"/>
                    <a:pt x="49213" y="10733"/>
                  </a:cubicBezTo>
                  <a:lnTo>
                    <a:pt x="37497" y="57808"/>
                  </a:lnTo>
                  <a:lnTo>
                    <a:pt x="9256" y="57808"/>
                  </a:lnTo>
                  <a:cubicBezTo>
                    <a:pt x="3247" y="57808"/>
                    <a:pt x="243" y="57808"/>
                    <a:pt x="243" y="63434"/>
                  </a:cubicBezTo>
                  <a:cubicBezTo>
                    <a:pt x="243" y="66986"/>
                    <a:pt x="2647" y="66986"/>
                    <a:pt x="8655" y="66986"/>
                  </a:cubicBezTo>
                  <a:lnTo>
                    <a:pt x="35093" y="66986"/>
                  </a:lnTo>
                  <a:cubicBezTo>
                    <a:pt x="13462" y="151070"/>
                    <a:pt x="12260" y="156103"/>
                    <a:pt x="12260" y="161433"/>
                  </a:cubicBezTo>
                  <a:cubicBezTo>
                    <a:pt x="12260" y="177421"/>
                    <a:pt x="23677" y="188671"/>
                    <a:pt x="39900" y="188671"/>
                  </a:cubicBezTo>
                  <a:cubicBezTo>
                    <a:pt x="70544" y="188671"/>
                    <a:pt x="87669" y="145445"/>
                    <a:pt x="87669" y="143076"/>
                  </a:cubicBezTo>
                  <a:cubicBezTo>
                    <a:pt x="87669" y="140116"/>
                    <a:pt x="85265" y="140116"/>
                    <a:pt x="84063" y="140116"/>
                  </a:cubicBezTo>
                  <a:cubicBezTo>
                    <a:pt x="81360" y="140116"/>
                    <a:pt x="81059" y="141004"/>
                    <a:pt x="79557" y="144261"/>
                  </a:cubicBezTo>
                  <a:cubicBezTo>
                    <a:pt x="66638" y="175052"/>
                    <a:pt x="50716" y="182158"/>
                    <a:pt x="40501" y="182158"/>
                  </a:cubicBezTo>
                  <a:cubicBezTo>
                    <a:pt x="34192" y="182158"/>
                    <a:pt x="31188" y="178309"/>
                    <a:pt x="31188" y="168538"/>
                  </a:cubicBezTo>
                  <a:cubicBezTo>
                    <a:pt x="31188" y="161433"/>
                    <a:pt x="31788" y="159360"/>
                    <a:pt x="32990" y="154327"/>
                  </a:cubicBezTo>
                  <a:lnTo>
                    <a:pt x="55222" y="66986"/>
                  </a:ln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8" name="Freeform: Shape 2007">
              <a:extLst>
                <a:ext uri="{FF2B5EF4-FFF2-40B4-BE49-F238E27FC236}">
                  <a16:creationId xmlns:a16="http://schemas.microsoft.com/office/drawing/2014/main" id="{570F8FF3-AF5D-7C0A-53E1-AD60375F9743}"/>
                </a:ext>
              </a:extLst>
            </p:cNvPr>
            <p:cNvSpPr/>
            <p:nvPr>
              <p:custDataLst>
                <p:tags r:id="rId49"/>
              </p:custDataLst>
            </p:nvPr>
          </p:nvSpPr>
          <p:spPr>
            <a:xfrm>
              <a:off x="10370924" y="7705954"/>
              <a:ext cx="69699" cy="296069"/>
            </a:xfrm>
            <a:custGeom>
              <a:avLst/>
              <a:gdLst>
                <a:gd name="connsiteX0" fmla="*/ 69947 w 69699"/>
                <a:gd name="connsiteY0" fmla="*/ 148110 h 296069"/>
                <a:gd name="connsiteX1" fmla="*/ 50118 w 69699"/>
                <a:gd name="connsiteY1" fmla="*/ 55736 h 296069"/>
                <a:gd name="connsiteX2" fmla="*/ 3251 w 69699"/>
                <a:gd name="connsiteY2" fmla="*/ 75 h 296069"/>
                <a:gd name="connsiteX3" fmla="*/ 247 w 69699"/>
                <a:gd name="connsiteY3" fmla="*/ 3035 h 296069"/>
                <a:gd name="connsiteX4" fmla="*/ 5955 w 69699"/>
                <a:gd name="connsiteY4" fmla="*/ 9845 h 296069"/>
                <a:gd name="connsiteX5" fmla="*/ 52522 w 69699"/>
                <a:gd name="connsiteY5" fmla="*/ 148110 h 296069"/>
                <a:gd name="connsiteX6" fmla="*/ 4152 w 69699"/>
                <a:gd name="connsiteY6" fmla="*/ 288151 h 296069"/>
                <a:gd name="connsiteX7" fmla="*/ 247 w 69699"/>
                <a:gd name="connsiteY7" fmla="*/ 293184 h 296069"/>
                <a:gd name="connsiteX8" fmla="*/ 3251 w 69699"/>
                <a:gd name="connsiteY8" fmla="*/ 296144 h 296069"/>
                <a:gd name="connsiteX9" fmla="*/ 51020 w 69699"/>
                <a:gd name="connsiteY9" fmla="*/ 238411 h 296069"/>
                <a:gd name="connsiteX10" fmla="*/ 69947 w 69699"/>
                <a:gd name="connsiteY10" fmla="*/ 148110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99" h="296069">
                  <a:moveTo>
                    <a:pt x="69947" y="148110"/>
                  </a:moveTo>
                  <a:cubicBezTo>
                    <a:pt x="69947" y="125016"/>
                    <a:pt x="66642" y="89192"/>
                    <a:pt x="50118" y="55736"/>
                  </a:cubicBezTo>
                  <a:cubicBezTo>
                    <a:pt x="32092" y="19319"/>
                    <a:pt x="6255" y="75"/>
                    <a:pt x="3251" y="75"/>
                  </a:cubicBezTo>
                  <a:cubicBezTo>
                    <a:pt x="1449" y="75"/>
                    <a:pt x="247" y="1259"/>
                    <a:pt x="247" y="3035"/>
                  </a:cubicBezTo>
                  <a:cubicBezTo>
                    <a:pt x="247" y="3924"/>
                    <a:pt x="247" y="4516"/>
                    <a:pt x="5955" y="9845"/>
                  </a:cubicBezTo>
                  <a:cubicBezTo>
                    <a:pt x="35397" y="39156"/>
                    <a:pt x="52522" y="86231"/>
                    <a:pt x="52522" y="148110"/>
                  </a:cubicBezTo>
                  <a:cubicBezTo>
                    <a:pt x="52522" y="198738"/>
                    <a:pt x="41406" y="250846"/>
                    <a:pt x="4152" y="288151"/>
                  </a:cubicBezTo>
                  <a:cubicBezTo>
                    <a:pt x="247" y="291703"/>
                    <a:pt x="247" y="292296"/>
                    <a:pt x="247" y="293184"/>
                  </a:cubicBezTo>
                  <a:cubicBezTo>
                    <a:pt x="247" y="294960"/>
                    <a:pt x="1449" y="296144"/>
                    <a:pt x="3251" y="296144"/>
                  </a:cubicBezTo>
                  <a:cubicBezTo>
                    <a:pt x="6255" y="296144"/>
                    <a:pt x="33294" y="276012"/>
                    <a:pt x="51020" y="238411"/>
                  </a:cubicBezTo>
                  <a:cubicBezTo>
                    <a:pt x="66342" y="205843"/>
                    <a:pt x="69947" y="172979"/>
                    <a:pt x="69947" y="148110"/>
                  </a:cubicBez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9" name="Freeform: Shape 2008">
              <a:extLst>
                <a:ext uri="{FF2B5EF4-FFF2-40B4-BE49-F238E27FC236}">
                  <a16:creationId xmlns:a16="http://schemas.microsoft.com/office/drawing/2014/main" id="{495168F3-B2A4-F170-6D31-98C951703043}"/>
                </a:ext>
              </a:extLst>
            </p:cNvPr>
            <p:cNvSpPr/>
            <p:nvPr>
              <p:custDataLst>
                <p:tags r:id="rId50"/>
              </p:custDataLst>
            </p:nvPr>
          </p:nvSpPr>
          <p:spPr>
            <a:xfrm>
              <a:off x="10482832" y="7830866"/>
              <a:ext cx="153730" cy="141550"/>
            </a:xfrm>
            <a:custGeom>
              <a:avLst/>
              <a:gdLst>
                <a:gd name="connsiteX0" fmla="*/ 251 w 153730"/>
                <a:gd name="connsiteY0" fmla="*/ 76 h 141550"/>
                <a:gd name="connsiteX1" fmla="*/ 251 w 153730"/>
                <a:gd name="connsiteY1" fmla="*/ 7537 h 141550"/>
                <a:gd name="connsiteX2" fmla="*/ 5298 w 153730"/>
                <a:gd name="connsiteY2" fmla="*/ 7537 h 141550"/>
                <a:gd name="connsiteX3" fmla="*/ 21912 w 153730"/>
                <a:gd name="connsiteY3" fmla="*/ 16863 h 141550"/>
                <a:gd name="connsiteX4" fmla="*/ 21912 w 153730"/>
                <a:gd name="connsiteY4" fmla="*/ 124840 h 141550"/>
                <a:gd name="connsiteX5" fmla="*/ 5298 w 153730"/>
                <a:gd name="connsiteY5" fmla="*/ 134166 h 141550"/>
                <a:gd name="connsiteX6" fmla="*/ 251 w 153730"/>
                <a:gd name="connsiteY6" fmla="*/ 134166 h 141550"/>
                <a:gd name="connsiteX7" fmla="*/ 251 w 153730"/>
                <a:gd name="connsiteY7" fmla="*/ 141627 h 141550"/>
                <a:gd name="connsiteX8" fmla="*/ 83109 w 153730"/>
                <a:gd name="connsiteY8" fmla="*/ 141627 h 141550"/>
                <a:gd name="connsiteX9" fmla="*/ 153981 w 153730"/>
                <a:gd name="connsiteY9" fmla="*/ 71992 h 141550"/>
                <a:gd name="connsiteX10" fmla="*/ 83109 w 153730"/>
                <a:gd name="connsiteY10" fmla="*/ 76 h 141550"/>
                <a:gd name="connsiteX11" fmla="*/ 251 w 153730"/>
                <a:gd name="connsiteY11" fmla="*/ 76 h 141550"/>
                <a:gd name="connsiteX12" fmla="*/ 51144 w 153730"/>
                <a:gd name="connsiteY12" fmla="*/ 134166 h 141550"/>
                <a:gd name="connsiteX13" fmla="*/ 41049 w 153730"/>
                <a:gd name="connsiteY13" fmla="*/ 126083 h 141550"/>
                <a:gd name="connsiteX14" fmla="*/ 41049 w 153730"/>
                <a:gd name="connsiteY14" fmla="*/ 15620 h 141550"/>
                <a:gd name="connsiteX15" fmla="*/ 51144 w 153730"/>
                <a:gd name="connsiteY15" fmla="*/ 7537 h 141550"/>
                <a:gd name="connsiteX16" fmla="*/ 77221 w 153730"/>
                <a:gd name="connsiteY16" fmla="*/ 7537 h 141550"/>
                <a:gd name="connsiteX17" fmla="*/ 120333 w 153730"/>
                <a:gd name="connsiteY17" fmla="*/ 27019 h 141550"/>
                <a:gd name="connsiteX18" fmla="*/ 132320 w 153730"/>
                <a:gd name="connsiteY18" fmla="*/ 71992 h 141550"/>
                <a:gd name="connsiteX19" fmla="*/ 118861 w 153730"/>
                <a:gd name="connsiteY19" fmla="*/ 117172 h 141550"/>
                <a:gd name="connsiteX20" fmla="*/ 77431 w 153730"/>
                <a:gd name="connsiteY20" fmla="*/ 134166 h 141550"/>
                <a:gd name="connsiteX21" fmla="*/ 51144 w 153730"/>
                <a:gd name="connsiteY21" fmla="*/ 134166 h 1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730" h="141550">
                  <a:moveTo>
                    <a:pt x="251" y="76"/>
                  </a:moveTo>
                  <a:lnTo>
                    <a:pt x="251" y="7537"/>
                  </a:lnTo>
                  <a:lnTo>
                    <a:pt x="5298" y="7537"/>
                  </a:lnTo>
                  <a:cubicBezTo>
                    <a:pt x="21491" y="7537"/>
                    <a:pt x="21912" y="9610"/>
                    <a:pt x="21912" y="16863"/>
                  </a:cubicBezTo>
                  <a:lnTo>
                    <a:pt x="21912" y="124840"/>
                  </a:lnTo>
                  <a:cubicBezTo>
                    <a:pt x="21912" y="131886"/>
                    <a:pt x="21491" y="134166"/>
                    <a:pt x="5298" y="134166"/>
                  </a:cubicBezTo>
                  <a:lnTo>
                    <a:pt x="251" y="134166"/>
                  </a:lnTo>
                  <a:lnTo>
                    <a:pt x="251" y="141627"/>
                  </a:lnTo>
                  <a:lnTo>
                    <a:pt x="83109" y="141627"/>
                  </a:lnTo>
                  <a:cubicBezTo>
                    <a:pt x="121805" y="141627"/>
                    <a:pt x="153981" y="110954"/>
                    <a:pt x="153981" y="71992"/>
                  </a:cubicBezTo>
                  <a:cubicBezTo>
                    <a:pt x="153981" y="32614"/>
                    <a:pt x="122226" y="76"/>
                    <a:pt x="83109" y="76"/>
                  </a:cubicBezTo>
                  <a:lnTo>
                    <a:pt x="251" y="76"/>
                  </a:lnTo>
                  <a:close/>
                  <a:moveTo>
                    <a:pt x="51144" y="134166"/>
                  </a:moveTo>
                  <a:cubicBezTo>
                    <a:pt x="41259" y="134166"/>
                    <a:pt x="41049" y="132508"/>
                    <a:pt x="41049" y="126083"/>
                  </a:cubicBezTo>
                  <a:lnTo>
                    <a:pt x="41049" y="15620"/>
                  </a:lnTo>
                  <a:cubicBezTo>
                    <a:pt x="41049" y="9195"/>
                    <a:pt x="41259" y="7537"/>
                    <a:pt x="51144" y="7537"/>
                  </a:cubicBezTo>
                  <a:lnTo>
                    <a:pt x="77221" y="7537"/>
                  </a:lnTo>
                  <a:cubicBezTo>
                    <a:pt x="95097" y="7537"/>
                    <a:pt x="110659" y="14791"/>
                    <a:pt x="120333" y="27019"/>
                  </a:cubicBezTo>
                  <a:cubicBezTo>
                    <a:pt x="128955" y="38210"/>
                    <a:pt x="132320" y="53961"/>
                    <a:pt x="132320" y="71992"/>
                  </a:cubicBezTo>
                  <a:cubicBezTo>
                    <a:pt x="132320" y="96032"/>
                    <a:pt x="126221" y="108467"/>
                    <a:pt x="118861" y="117172"/>
                  </a:cubicBezTo>
                  <a:cubicBezTo>
                    <a:pt x="109397" y="127741"/>
                    <a:pt x="94255" y="134166"/>
                    <a:pt x="77431" y="134166"/>
                  </a:cubicBezTo>
                  <a:lnTo>
                    <a:pt x="51144" y="134166"/>
                  </a:lnTo>
                  <a:close/>
                </a:path>
              </a:pathLst>
            </a:custGeom>
            <a:solidFill>
              <a:schemeClr val="bg1"/>
            </a:solidFill>
            <a:ln w="303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18</a:t>
            </a:fld>
            <a:endParaRPr lang="sv-SE"/>
          </a:p>
        </p:txBody>
      </p: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grpSp>
        <p:nvGrpSpPr>
          <p:cNvPr id="1946" name="Group 1945"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left(\pdv{\nre}{t}\right)_{\rm D} \propto \exp(-A \left(\frac{1}{E/E_{\rm D}}\right)^b)\rightarrow0\hspace{0.2cm}\textrm{as}\hspace{0.2cm}\frac{E}{E_{\rm D}}\rightarrow0&#10;\end{equation*}&#10;\end{document}" title="IguanaTex Shape Display">
            <a:extLst>
              <a:ext uri="{FF2B5EF4-FFF2-40B4-BE49-F238E27FC236}">
                <a16:creationId xmlns:a16="http://schemas.microsoft.com/office/drawing/2014/main" id="{EABFBA46-2E97-6D5D-CD46-5BDF82870576}"/>
              </a:ext>
            </a:extLst>
          </p:cNvPr>
          <p:cNvGrpSpPr>
            <a:grpSpLocks noChangeAspect="1"/>
          </p:cNvGrpSpPr>
          <p:nvPr>
            <p:custDataLst>
              <p:tags r:id="rId3"/>
            </p:custDataLst>
          </p:nvPr>
        </p:nvGrpSpPr>
        <p:grpSpPr>
          <a:xfrm>
            <a:off x="1524000" y="2298700"/>
            <a:ext cx="5746546" cy="758900"/>
            <a:chOff x="4599526" y="3918226"/>
            <a:chExt cx="5746546" cy="758900"/>
          </a:xfrm>
        </p:grpSpPr>
        <p:sp>
          <p:nvSpPr>
            <p:cNvPr id="154" name="Freeform: Shape 153">
              <a:extLst>
                <a:ext uri="{FF2B5EF4-FFF2-40B4-BE49-F238E27FC236}">
                  <a16:creationId xmlns:a16="http://schemas.microsoft.com/office/drawing/2014/main" id="{DB56028F-D82B-7B98-F4A2-429E3BF928ED}"/>
                </a:ext>
              </a:extLst>
            </p:cNvPr>
            <p:cNvSpPr/>
            <p:nvPr>
              <p:custDataLst>
                <p:tags r:id="rId4"/>
              </p:custDataLst>
            </p:nvPr>
          </p:nvSpPr>
          <p:spPr>
            <a:xfrm>
              <a:off x="4599526" y="3994142"/>
              <a:ext cx="124365" cy="607069"/>
            </a:xfrm>
            <a:custGeom>
              <a:avLst/>
              <a:gdLst>
                <a:gd name="connsiteX0" fmla="*/ 124484 w 124365"/>
                <a:gd name="connsiteY0" fmla="*/ 604606 h 607069"/>
                <a:gd name="connsiteX1" fmla="*/ 123473 w 124365"/>
                <a:gd name="connsiteY1" fmla="*/ 602329 h 607069"/>
                <a:gd name="connsiteX2" fmla="*/ 80249 w 124365"/>
                <a:gd name="connsiteY2" fmla="*/ 548682 h 607069"/>
                <a:gd name="connsiteX3" fmla="*/ 21099 w 124365"/>
                <a:gd name="connsiteY3" fmla="*/ 303728 h 607069"/>
                <a:gd name="connsiteX4" fmla="*/ 71907 w 124365"/>
                <a:gd name="connsiteY4" fmla="*/ 72440 h 607069"/>
                <a:gd name="connsiteX5" fmla="*/ 123726 w 124365"/>
                <a:gd name="connsiteY5" fmla="*/ 4622 h 607069"/>
                <a:gd name="connsiteX6" fmla="*/ 124484 w 124365"/>
                <a:gd name="connsiteY6" fmla="*/ 2598 h 607069"/>
                <a:gd name="connsiteX7" fmla="*/ 119176 w 124365"/>
                <a:gd name="connsiteY7" fmla="*/ 67 h 607069"/>
                <a:gd name="connsiteX8" fmla="*/ 111340 w 124365"/>
                <a:gd name="connsiteY8" fmla="*/ 3863 h 607069"/>
                <a:gd name="connsiteX9" fmla="*/ 119 w 124365"/>
                <a:gd name="connsiteY9" fmla="*/ 303475 h 607069"/>
                <a:gd name="connsiteX10" fmla="*/ 87074 w 124365"/>
                <a:gd name="connsiteY10" fmla="*/ 578795 h 607069"/>
                <a:gd name="connsiteX11" fmla="*/ 112098 w 124365"/>
                <a:gd name="connsiteY11" fmla="*/ 604100 h 607069"/>
                <a:gd name="connsiteX12" fmla="*/ 119176 w 124365"/>
                <a:gd name="connsiteY12" fmla="*/ 607137 h 607069"/>
                <a:gd name="connsiteX13" fmla="*/ 124484 w 124365"/>
                <a:gd name="connsiteY13" fmla="*/ 604606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65" h="607069">
                  <a:moveTo>
                    <a:pt x="124484" y="604606"/>
                  </a:moveTo>
                  <a:cubicBezTo>
                    <a:pt x="124484" y="603594"/>
                    <a:pt x="123979" y="603088"/>
                    <a:pt x="123473" y="602329"/>
                  </a:cubicBezTo>
                  <a:cubicBezTo>
                    <a:pt x="114121" y="592966"/>
                    <a:pt x="97185" y="576011"/>
                    <a:pt x="80249" y="548682"/>
                  </a:cubicBezTo>
                  <a:cubicBezTo>
                    <a:pt x="39552" y="483395"/>
                    <a:pt x="21099" y="401153"/>
                    <a:pt x="21099" y="303728"/>
                  </a:cubicBezTo>
                  <a:cubicBezTo>
                    <a:pt x="21099" y="235658"/>
                    <a:pt x="30199" y="147849"/>
                    <a:pt x="71907" y="72440"/>
                  </a:cubicBezTo>
                  <a:cubicBezTo>
                    <a:pt x="91876" y="36507"/>
                    <a:pt x="112604" y="15756"/>
                    <a:pt x="123726" y="4622"/>
                  </a:cubicBezTo>
                  <a:cubicBezTo>
                    <a:pt x="124484" y="3863"/>
                    <a:pt x="124484" y="3357"/>
                    <a:pt x="124484" y="2598"/>
                  </a:cubicBezTo>
                  <a:cubicBezTo>
                    <a:pt x="124484" y="67"/>
                    <a:pt x="122715" y="67"/>
                    <a:pt x="119176" y="67"/>
                  </a:cubicBezTo>
                  <a:cubicBezTo>
                    <a:pt x="115637" y="67"/>
                    <a:pt x="115132" y="67"/>
                    <a:pt x="111340" y="3863"/>
                  </a:cubicBezTo>
                  <a:cubicBezTo>
                    <a:pt x="26660" y="81043"/>
                    <a:pt x="119" y="196941"/>
                    <a:pt x="119" y="303475"/>
                  </a:cubicBezTo>
                  <a:cubicBezTo>
                    <a:pt x="119" y="402924"/>
                    <a:pt x="22869" y="503133"/>
                    <a:pt x="87074" y="578795"/>
                  </a:cubicBezTo>
                  <a:cubicBezTo>
                    <a:pt x="92129" y="584615"/>
                    <a:pt x="101735" y="594990"/>
                    <a:pt x="112098" y="604100"/>
                  </a:cubicBezTo>
                  <a:cubicBezTo>
                    <a:pt x="115132" y="607137"/>
                    <a:pt x="115637" y="607137"/>
                    <a:pt x="119176" y="607137"/>
                  </a:cubicBezTo>
                  <a:cubicBezTo>
                    <a:pt x="122715" y="607137"/>
                    <a:pt x="124484" y="607137"/>
                    <a:pt x="124484" y="604606"/>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54">
              <a:extLst>
                <a:ext uri="{FF2B5EF4-FFF2-40B4-BE49-F238E27FC236}">
                  <a16:creationId xmlns:a16="http://schemas.microsoft.com/office/drawing/2014/main" id="{0334AFF5-3E9F-FC33-8E38-AD19DA543FF7}"/>
                </a:ext>
              </a:extLst>
            </p:cNvPr>
            <p:cNvSpPr/>
            <p:nvPr>
              <p:custDataLst>
                <p:tags r:id="rId5"/>
              </p:custDataLst>
            </p:nvPr>
          </p:nvSpPr>
          <p:spPr>
            <a:xfrm>
              <a:off x="4773464" y="4008694"/>
              <a:ext cx="132959" cy="186751"/>
            </a:xfrm>
            <a:custGeom>
              <a:avLst/>
              <a:gdLst>
                <a:gd name="connsiteX0" fmla="*/ 107051 w 132959"/>
                <a:gd name="connsiteY0" fmla="*/ 95475 h 186751"/>
                <a:gd name="connsiteX1" fmla="*/ 74443 w 132959"/>
                <a:gd name="connsiteY1" fmla="*/ 65615 h 186751"/>
                <a:gd name="connsiteX2" fmla="*/ 22877 w 132959"/>
                <a:gd name="connsiteY2" fmla="*/ 89401 h 186751"/>
                <a:gd name="connsiteX3" fmla="*/ 128 w 132959"/>
                <a:gd name="connsiteY3" fmla="*/ 141783 h 186751"/>
                <a:gd name="connsiteX4" fmla="*/ 46638 w 132959"/>
                <a:gd name="connsiteY4" fmla="*/ 186826 h 186751"/>
                <a:gd name="connsiteX5" fmla="*/ 133087 w 132959"/>
                <a:gd name="connsiteY5" fmla="*/ 65615 h 186751"/>
                <a:gd name="connsiteX6" fmla="*/ 78488 w 132959"/>
                <a:gd name="connsiteY6" fmla="*/ 74 h 186751"/>
                <a:gd name="connsiteX7" fmla="*/ 30208 w 132959"/>
                <a:gd name="connsiteY7" fmla="*/ 40057 h 186751"/>
                <a:gd name="connsiteX8" fmla="*/ 39813 w 132959"/>
                <a:gd name="connsiteY8" fmla="*/ 48913 h 186751"/>
                <a:gd name="connsiteX9" fmla="*/ 53463 w 132959"/>
                <a:gd name="connsiteY9" fmla="*/ 35502 h 186751"/>
                <a:gd name="connsiteX10" fmla="*/ 41583 w 132959"/>
                <a:gd name="connsiteY10" fmla="*/ 26645 h 186751"/>
                <a:gd name="connsiteX11" fmla="*/ 77982 w 132959"/>
                <a:gd name="connsiteY11" fmla="*/ 6401 h 186751"/>
                <a:gd name="connsiteX12" fmla="*/ 114129 w 132959"/>
                <a:gd name="connsiteY12" fmla="*/ 52203 h 186751"/>
                <a:gd name="connsiteX13" fmla="*/ 107304 w 132959"/>
                <a:gd name="connsiteY13" fmla="*/ 95475 h 186751"/>
                <a:gd name="connsiteX14" fmla="*/ 107051 w 132959"/>
                <a:gd name="connsiteY14" fmla="*/ 95475 h 186751"/>
                <a:gd name="connsiteX15" fmla="*/ 47397 w 132959"/>
                <a:gd name="connsiteY15" fmla="*/ 179741 h 186751"/>
                <a:gd name="connsiteX16" fmla="*/ 19591 w 132959"/>
                <a:gd name="connsiteY16" fmla="*/ 151146 h 186751"/>
                <a:gd name="connsiteX17" fmla="*/ 36274 w 132959"/>
                <a:gd name="connsiteY17" fmla="*/ 93703 h 186751"/>
                <a:gd name="connsiteX18" fmla="*/ 74443 w 132959"/>
                <a:gd name="connsiteY18" fmla="*/ 71182 h 186751"/>
                <a:gd name="connsiteX19" fmla="*/ 102501 w 132959"/>
                <a:gd name="connsiteY19" fmla="*/ 104585 h 186751"/>
                <a:gd name="connsiteX20" fmla="*/ 47397 w 132959"/>
                <a:gd name="connsiteY20" fmla="*/ 179741 h 18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959" h="186751">
                  <a:moveTo>
                    <a:pt x="107051" y="95475"/>
                  </a:moveTo>
                  <a:cubicBezTo>
                    <a:pt x="104524" y="79786"/>
                    <a:pt x="94160" y="65615"/>
                    <a:pt x="74443" y="65615"/>
                  </a:cubicBezTo>
                  <a:cubicBezTo>
                    <a:pt x="59024" y="65615"/>
                    <a:pt x="42594" y="69664"/>
                    <a:pt x="22877" y="89401"/>
                  </a:cubicBezTo>
                  <a:cubicBezTo>
                    <a:pt x="1897" y="110405"/>
                    <a:pt x="128" y="133938"/>
                    <a:pt x="128" y="141783"/>
                  </a:cubicBezTo>
                  <a:cubicBezTo>
                    <a:pt x="128" y="157472"/>
                    <a:pt x="11250" y="186826"/>
                    <a:pt x="46638" y="186826"/>
                  </a:cubicBezTo>
                  <a:cubicBezTo>
                    <a:pt x="106799" y="186826"/>
                    <a:pt x="133087" y="101801"/>
                    <a:pt x="133087" y="65615"/>
                  </a:cubicBezTo>
                  <a:cubicBezTo>
                    <a:pt x="133087" y="25380"/>
                    <a:pt x="109579" y="74"/>
                    <a:pt x="78488" y="74"/>
                  </a:cubicBezTo>
                  <a:cubicBezTo>
                    <a:pt x="41835" y="74"/>
                    <a:pt x="30208" y="32971"/>
                    <a:pt x="30208" y="40057"/>
                  </a:cubicBezTo>
                  <a:cubicBezTo>
                    <a:pt x="30208" y="43599"/>
                    <a:pt x="32230" y="48913"/>
                    <a:pt x="39813" y="48913"/>
                  </a:cubicBezTo>
                  <a:cubicBezTo>
                    <a:pt x="48155" y="48913"/>
                    <a:pt x="53463" y="41322"/>
                    <a:pt x="53463" y="35502"/>
                  </a:cubicBezTo>
                  <a:cubicBezTo>
                    <a:pt x="53463" y="26645"/>
                    <a:pt x="45627" y="26645"/>
                    <a:pt x="41583" y="26645"/>
                  </a:cubicBezTo>
                  <a:cubicBezTo>
                    <a:pt x="52705" y="7919"/>
                    <a:pt x="70652" y="6401"/>
                    <a:pt x="77982" y="6401"/>
                  </a:cubicBezTo>
                  <a:cubicBezTo>
                    <a:pt x="96435" y="6401"/>
                    <a:pt x="114129" y="19559"/>
                    <a:pt x="114129" y="52203"/>
                  </a:cubicBezTo>
                  <a:cubicBezTo>
                    <a:pt x="114129" y="62072"/>
                    <a:pt x="112612" y="74978"/>
                    <a:pt x="107304" y="95475"/>
                  </a:cubicBezTo>
                  <a:lnTo>
                    <a:pt x="107051" y="95475"/>
                  </a:lnTo>
                  <a:close/>
                  <a:moveTo>
                    <a:pt x="47397" y="179741"/>
                  </a:moveTo>
                  <a:cubicBezTo>
                    <a:pt x="19591" y="179741"/>
                    <a:pt x="19591" y="153676"/>
                    <a:pt x="19591" y="151146"/>
                  </a:cubicBezTo>
                  <a:cubicBezTo>
                    <a:pt x="19591" y="144314"/>
                    <a:pt x="25911" y="108886"/>
                    <a:pt x="36274" y="93703"/>
                  </a:cubicBezTo>
                  <a:cubicBezTo>
                    <a:pt x="46385" y="79279"/>
                    <a:pt x="58771" y="71182"/>
                    <a:pt x="74443" y="71182"/>
                  </a:cubicBezTo>
                  <a:cubicBezTo>
                    <a:pt x="101996" y="71182"/>
                    <a:pt x="102501" y="99524"/>
                    <a:pt x="102501" y="104585"/>
                  </a:cubicBezTo>
                  <a:cubicBezTo>
                    <a:pt x="102501" y="122804"/>
                    <a:pt x="86324" y="179741"/>
                    <a:pt x="47397" y="179741"/>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55">
              <a:extLst>
                <a:ext uri="{FF2B5EF4-FFF2-40B4-BE49-F238E27FC236}">
                  <a16:creationId xmlns:a16="http://schemas.microsoft.com/office/drawing/2014/main" id="{4D089467-23B1-2BB7-156D-69550CE50C1C}"/>
                </a:ext>
              </a:extLst>
            </p:cNvPr>
            <p:cNvSpPr/>
            <p:nvPr>
              <p:custDataLst>
                <p:tags r:id="rId6"/>
              </p:custDataLst>
            </p:nvPr>
          </p:nvSpPr>
          <p:spPr>
            <a:xfrm>
              <a:off x="4918925" y="4078030"/>
              <a:ext cx="137003" cy="114632"/>
            </a:xfrm>
            <a:custGeom>
              <a:avLst/>
              <a:gdLst>
                <a:gd name="connsiteX0" fmla="*/ 15047 w 137003"/>
                <a:gd name="connsiteY0" fmla="*/ 96993 h 114632"/>
                <a:gd name="connsiteX1" fmla="*/ 12772 w 137003"/>
                <a:gd name="connsiteY1" fmla="*/ 107874 h 114632"/>
                <a:gd name="connsiteX2" fmla="*/ 20103 w 137003"/>
                <a:gd name="connsiteY2" fmla="*/ 114707 h 114632"/>
                <a:gd name="connsiteX3" fmla="*/ 29455 w 137003"/>
                <a:gd name="connsiteY3" fmla="*/ 107621 h 114632"/>
                <a:gd name="connsiteX4" fmla="*/ 34258 w 137003"/>
                <a:gd name="connsiteY4" fmla="*/ 88895 h 114632"/>
                <a:gd name="connsiteX5" fmla="*/ 39819 w 137003"/>
                <a:gd name="connsiteY5" fmla="*/ 66121 h 114632"/>
                <a:gd name="connsiteX6" fmla="*/ 44116 w 137003"/>
                <a:gd name="connsiteY6" fmla="*/ 49166 h 114632"/>
                <a:gd name="connsiteX7" fmla="*/ 47402 w 137003"/>
                <a:gd name="connsiteY7" fmla="*/ 36514 h 114632"/>
                <a:gd name="connsiteX8" fmla="*/ 88605 w 137003"/>
                <a:gd name="connsiteY8" fmla="*/ 5642 h 114632"/>
                <a:gd name="connsiteX9" fmla="*/ 102254 w 137003"/>
                <a:gd name="connsiteY9" fmla="*/ 23355 h 114632"/>
                <a:gd name="connsiteX10" fmla="*/ 85824 w 137003"/>
                <a:gd name="connsiteY10" fmla="*/ 82316 h 114632"/>
                <a:gd name="connsiteX11" fmla="*/ 83296 w 137003"/>
                <a:gd name="connsiteY11" fmla="*/ 93956 h 114632"/>
                <a:gd name="connsiteX12" fmla="*/ 104024 w 137003"/>
                <a:gd name="connsiteY12" fmla="*/ 114707 h 114632"/>
                <a:gd name="connsiteX13" fmla="*/ 137137 w 137003"/>
                <a:gd name="connsiteY13" fmla="*/ 75737 h 114632"/>
                <a:gd name="connsiteX14" fmla="*/ 134104 w 137003"/>
                <a:gd name="connsiteY14" fmla="*/ 73206 h 114632"/>
                <a:gd name="connsiteX15" fmla="*/ 130312 w 137003"/>
                <a:gd name="connsiteY15" fmla="*/ 77761 h 114632"/>
                <a:gd name="connsiteX16" fmla="*/ 104529 w 137003"/>
                <a:gd name="connsiteY16" fmla="*/ 109139 h 114632"/>
                <a:gd name="connsiteX17" fmla="*/ 98463 w 137003"/>
                <a:gd name="connsiteY17" fmla="*/ 100789 h 114632"/>
                <a:gd name="connsiteX18" fmla="*/ 103013 w 137003"/>
                <a:gd name="connsiteY18" fmla="*/ 82822 h 114632"/>
                <a:gd name="connsiteX19" fmla="*/ 118432 w 137003"/>
                <a:gd name="connsiteY19" fmla="*/ 27151 h 114632"/>
                <a:gd name="connsiteX20" fmla="*/ 89363 w 137003"/>
                <a:gd name="connsiteY20" fmla="*/ 74 h 114632"/>
                <a:gd name="connsiteX21" fmla="*/ 49930 w 137003"/>
                <a:gd name="connsiteY21" fmla="*/ 22090 h 114632"/>
                <a:gd name="connsiteX22" fmla="*/ 26675 w 137003"/>
                <a:gd name="connsiteY22" fmla="*/ 74 h 114632"/>
                <a:gd name="connsiteX23" fmla="*/ 7717 w 137003"/>
                <a:gd name="connsiteY23" fmla="*/ 14498 h 114632"/>
                <a:gd name="connsiteX24" fmla="*/ 134 w 137003"/>
                <a:gd name="connsiteY24" fmla="*/ 39044 h 114632"/>
                <a:gd name="connsiteX25" fmla="*/ 3167 w 137003"/>
                <a:gd name="connsiteY25" fmla="*/ 41575 h 114632"/>
                <a:gd name="connsiteX26" fmla="*/ 7464 w 137003"/>
                <a:gd name="connsiteY26" fmla="*/ 35755 h 114632"/>
                <a:gd name="connsiteX27" fmla="*/ 25917 w 137003"/>
                <a:gd name="connsiteY27" fmla="*/ 5642 h 114632"/>
                <a:gd name="connsiteX28" fmla="*/ 33753 w 137003"/>
                <a:gd name="connsiteY28" fmla="*/ 17282 h 114632"/>
                <a:gd name="connsiteX29" fmla="*/ 29708 w 137003"/>
                <a:gd name="connsiteY29" fmla="*/ 38538 h 114632"/>
                <a:gd name="connsiteX30" fmla="*/ 15047 w 137003"/>
                <a:gd name="connsiteY30"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003" h="114632">
                  <a:moveTo>
                    <a:pt x="15047" y="96993"/>
                  </a:moveTo>
                  <a:cubicBezTo>
                    <a:pt x="14289" y="100789"/>
                    <a:pt x="12772" y="106609"/>
                    <a:pt x="12772" y="107874"/>
                  </a:cubicBezTo>
                  <a:cubicBezTo>
                    <a:pt x="12772" y="112429"/>
                    <a:pt x="16311" y="114707"/>
                    <a:pt x="20103" y="114707"/>
                  </a:cubicBezTo>
                  <a:cubicBezTo>
                    <a:pt x="23136" y="114707"/>
                    <a:pt x="27686" y="112682"/>
                    <a:pt x="29455" y="107621"/>
                  </a:cubicBezTo>
                  <a:cubicBezTo>
                    <a:pt x="29708" y="107115"/>
                    <a:pt x="32741" y="95222"/>
                    <a:pt x="34258" y="88895"/>
                  </a:cubicBezTo>
                  <a:lnTo>
                    <a:pt x="39819" y="66121"/>
                  </a:lnTo>
                  <a:cubicBezTo>
                    <a:pt x="41336" y="60554"/>
                    <a:pt x="42852" y="54987"/>
                    <a:pt x="44116" y="49166"/>
                  </a:cubicBezTo>
                  <a:cubicBezTo>
                    <a:pt x="45127" y="44864"/>
                    <a:pt x="47150" y="37526"/>
                    <a:pt x="47402" y="36514"/>
                  </a:cubicBezTo>
                  <a:cubicBezTo>
                    <a:pt x="51194" y="28669"/>
                    <a:pt x="64591" y="5642"/>
                    <a:pt x="88605" y="5642"/>
                  </a:cubicBezTo>
                  <a:cubicBezTo>
                    <a:pt x="99979" y="5642"/>
                    <a:pt x="102254" y="15004"/>
                    <a:pt x="102254" y="23355"/>
                  </a:cubicBezTo>
                  <a:cubicBezTo>
                    <a:pt x="102254" y="39044"/>
                    <a:pt x="89869" y="71435"/>
                    <a:pt x="85824" y="82316"/>
                  </a:cubicBezTo>
                  <a:cubicBezTo>
                    <a:pt x="83549" y="88136"/>
                    <a:pt x="83296" y="91173"/>
                    <a:pt x="83296" y="93956"/>
                  </a:cubicBezTo>
                  <a:cubicBezTo>
                    <a:pt x="83296" y="105850"/>
                    <a:pt x="92144" y="114707"/>
                    <a:pt x="104024" y="114707"/>
                  </a:cubicBezTo>
                  <a:cubicBezTo>
                    <a:pt x="127785" y="114707"/>
                    <a:pt x="137137" y="77761"/>
                    <a:pt x="137137" y="75737"/>
                  </a:cubicBezTo>
                  <a:cubicBezTo>
                    <a:pt x="137137" y="73206"/>
                    <a:pt x="134862" y="73206"/>
                    <a:pt x="134104" y="73206"/>
                  </a:cubicBezTo>
                  <a:cubicBezTo>
                    <a:pt x="131576" y="73206"/>
                    <a:pt x="131576" y="73965"/>
                    <a:pt x="130312" y="77761"/>
                  </a:cubicBezTo>
                  <a:cubicBezTo>
                    <a:pt x="125257" y="94969"/>
                    <a:pt x="116915" y="109139"/>
                    <a:pt x="104529" y="109139"/>
                  </a:cubicBezTo>
                  <a:cubicBezTo>
                    <a:pt x="100232" y="109139"/>
                    <a:pt x="98463" y="106609"/>
                    <a:pt x="98463" y="100789"/>
                  </a:cubicBezTo>
                  <a:cubicBezTo>
                    <a:pt x="98463" y="94463"/>
                    <a:pt x="100738" y="88389"/>
                    <a:pt x="103013" y="82822"/>
                  </a:cubicBezTo>
                  <a:cubicBezTo>
                    <a:pt x="107816" y="69410"/>
                    <a:pt x="118432" y="41575"/>
                    <a:pt x="118432" y="27151"/>
                  </a:cubicBezTo>
                  <a:cubicBezTo>
                    <a:pt x="118432" y="10197"/>
                    <a:pt x="107563" y="74"/>
                    <a:pt x="89363" y="74"/>
                  </a:cubicBezTo>
                  <a:cubicBezTo>
                    <a:pt x="66613" y="74"/>
                    <a:pt x="54227" y="16270"/>
                    <a:pt x="49930" y="22090"/>
                  </a:cubicBezTo>
                  <a:cubicBezTo>
                    <a:pt x="48666" y="7919"/>
                    <a:pt x="38302" y="74"/>
                    <a:pt x="26675" y="74"/>
                  </a:cubicBezTo>
                  <a:cubicBezTo>
                    <a:pt x="15047" y="74"/>
                    <a:pt x="10244" y="9943"/>
                    <a:pt x="7717" y="14498"/>
                  </a:cubicBezTo>
                  <a:cubicBezTo>
                    <a:pt x="3672" y="23102"/>
                    <a:pt x="134" y="38032"/>
                    <a:pt x="134" y="39044"/>
                  </a:cubicBezTo>
                  <a:cubicBezTo>
                    <a:pt x="134" y="41575"/>
                    <a:pt x="2661" y="41575"/>
                    <a:pt x="3167" y="41575"/>
                  </a:cubicBezTo>
                  <a:cubicBezTo>
                    <a:pt x="5695" y="41575"/>
                    <a:pt x="5947" y="41322"/>
                    <a:pt x="7464" y="35755"/>
                  </a:cubicBezTo>
                  <a:cubicBezTo>
                    <a:pt x="11761" y="17788"/>
                    <a:pt x="16817" y="5642"/>
                    <a:pt x="25917" y="5642"/>
                  </a:cubicBezTo>
                  <a:cubicBezTo>
                    <a:pt x="30972" y="5642"/>
                    <a:pt x="33753" y="8931"/>
                    <a:pt x="33753" y="17282"/>
                  </a:cubicBezTo>
                  <a:cubicBezTo>
                    <a:pt x="33753" y="22596"/>
                    <a:pt x="32994" y="25380"/>
                    <a:pt x="29708" y="38538"/>
                  </a:cubicBezTo>
                  <a:lnTo>
                    <a:pt x="15047" y="96993"/>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56">
              <a:extLst>
                <a:ext uri="{FF2B5EF4-FFF2-40B4-BE49-F238E27FC236}">
                  <a16:creationId xmlns:a16="http://schemas.microsoft.com/office/drawing/2014/main" id="{C6E3A781-7042-922D-A9D0-2ABF2E206AE1}"/>
                </a:ext>
              </a:extLst>
            </p:cNvPr>
            <p:cNvSpPr/>
            <p:nvPr>
              <p:custDataLst>
                <p:tags r:id="rId7"/>
              </p:custDataLst>
            </p:nvPr>
          </p:nvSpPr>
          <p:spPr>
            <a:xfrm>
              <a:off x="5071989" y="4149719"/>
              <a:ext cx="63345" cy="78116"/>
            </a:xfrm>
            <a:custGeom>
              <a:avLst/>
              <a:gdLst>
                <a:gd name="connsiteX0" fmla="*/ 26681 w 63345"/>
                <a:gd name="connsiteY0" fmla="*/ 37806 h 78116"/>
                <a:gd name="connsiteX1" fmla="*/ 50391 w 63345"/>
                <a:gd name="connsiteY1" fmla="*/ 5036 h 78116"/>
                <a:gd name="connsiteX2" fmla="*/ 47383 w 63345"/>
                <a:gd name="connsiteY2" fmla="*/ 11413 h 78116"/>
                <a:gd name="connsiteX3" fmla="*/ 55345 w 63345"/>
                <a:gd name="connsiteY3" fmla="*/ 19561 h 78116"/>
                <a:gd name="connsiteX4" fmla="*/ 63485 w 63345"/>
                <a:gd name="connsiteY4" fmla="*/ 11413 h 78116"/>
                <a:gd name="connsiteX5" fmla="*/ 49506 w 63345"/>
                <a:gd name="connsiteY5" fmla="*/ 76 h 78116"/>
                <a:gd name="connsiteX6" fmla="*/ 25619 w 63345"/>
                <a:gd name="connsiteY6" fmla="*/ 19029 h 78116"/>
                <a:gd name="connsiteX7" fmla="*/ 25442 w 63345"/>
                <a:gd name="connsiteY7" fmla="*/ 19029 h 78116"/>
                <a:gd name="connsiteX8" fmla="*/ 25442 w 63345"/>
                <a:gd name="connsiteY8" fmla="*/ 76 h 78116"/>
                <a:gd name="connsiteX9" fmla="*/ 139 w 63345"/>
                <a:gd name="connsiteY9" fmla="*/ 2024 h 78116"/>
                <a:gd name="connsiteX10" fmla="*/ 139 w 63345"/>
                <a:gd name="connsiteY10" fmla="*/ 8401 h 78116"/>
                <a:gd name="connsiteX11" fmla="*/ 13410 w 63345"/>
                <a:gd name="connsiteY11" fmla="*/ 18321 h 78116"/>
                <a:gd name="connsiteX12" fmla="*/ 13410 w 63345"/>
                <a:gd name="connsiteY12" fmla="*/ 64199 h 78116"/>
                <a:gd name="connsiteX13" fmla="*/ 139 w 63345"/>
                <a:gd name="connsiteY13" fmla="*/ 71816 h 78116"/>
                <a:gd name="connsiteX14" fmla="*/ 139 w 63345"/>
                <a:gd name="connsiteY14" fmla="*/ 78193 h 78116"/>
                <a:gd name="connsiteX15" fmla="*/ 20311 w 63345"/>
                <a:gd name="connsiteY15" fmla="*/ 77484 h 78116"/>
                <a:gd name="connsiteX16" fmla="*/ 43313 w 63345"/>
                <a:gd name="connsiteY16" fmla="*/ 78193 h 78116"/>
                <a:gd name="connsiteX17" fmla="*/ 43313 w 63345"/>
                <a:gd name="connsiteY17" fmla="*/ 71816 h 78116"/>
                <a:gd name="connsiteX18" fmla="*/ 39775 w 63345"/>
                <a:gd name="connsiteY18" fmla="*/ 71816 h 78116"/>
                <a:gd name="connsiteX19" fmla="*/ 26681 w 63345"/>
                <a:gd name="connsiteY19" fmla="*/ 63845 h 78116"/>
                <a:gd name="connsiteX20" fmla="*/ 26681 w 63345"/>
                <a:gd name="connsiteY20" fmla="*/ 37806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345" h="78116">
                  <a:moveTo>
                    <a:pt x="26681" y="37806"/>
                  </a:moveTo>
                  <a:cubicBezTo>
                    <a:pt x="26681" y="22926"/>
                    <a:pt x="33582" y="5036"/>
                    <a:pt x="50391" y="5036"/>
                  </a:cubicBezTo>
                  <a:cubicBezTo>
                    <a:pt x="48799" y="6276"/>
                    <a:pt x="47383" y="8578"/>
                    <a:pt x="47383" y="11413"/>
                  </a:cubicBezTo>
                  <a:cubicBezTo>
                    <a:pt x="47383" y="17258"/>
                    <a:pt x="51984" y="19561"/>
                    <a:pt x="55345" y="19561"/>
                  </a:cubicBezTo>
                  <a:cubicBezTo>
                    <a:pt x="59592" y="19561"/>
                    <a:pt x="63485" y="16727"/>
                    <a:pt x="63485" y="11413"/>
                  </a:cubicBezTo>
                  <a:cubicBezTo>
                    <a:pt x="63485" y="5390"/>
                    <a:pt x="57823" y="76"/>
                    <a:pt x="49506" y="76"/>
                  </a:cubicBezTo>
                  <a:cubicBezTo>
                    <a:pt x="40659" y="76"/>
                    <a:pt x="30927" y="5567"/>
                    <a:pt x="25619" y="19029"/>
                  </a:cubicBezTo>
                  <a:lnTo>
                    <a:pt x="25442" y="19029"/>
                  </a:lnTo>
                  <a:lnTo>
                    <a:pt x="25442" y="76"/>
                  </a:lnTo>
                  <a:lnTo>
                    <a:pt x="139" y="2024"/>
                  </a:lnTo>
                  <a:lnTo>
                    <a:pt x="139" y="8401"/>
                  </a:lnTo>
                  <a:cubicBezTo>
                    <a:pt x="11995" y="8401"/>
                    <a:pt x="13410" y="9641"/>
                    <a:pt x="13410" y="18321"/>
                  </a:cubicBezTo>
                  <a:lnTo>
                    <a:pt x="13410" y="64199"/>
                  </a:lnTo>
                  <a:cubicBezTo>
                    <a:pt x="13410" y="71816"/>
                    <a:pt x="11641" y="71816"/>
                    <a:pt x="139" y="71816"/>
                  </a:cubicBezTo>
                  <a:lnTo>
                    <a:pt x="139" y="78193"/>
                  </a:lnTo>
                  <a:cubicBezTo>
                    <a:pt x="1024" y="78193"/>
                    <a:pt x="13056" y="77484"/>
                    <a:pt x="20311" y="77484"/>
                  </a:cubicBezTo>
                  <a:cubicBezTo>
                    <a:pt x="27919" y="77484"/>
                    <a:pt x="35705" y="77839"/>
                    <a:pt x="43313" y="78193"/>
                  </a:cubicBezTo>
                  <a:lnTo>
                    <a:pt x="43313" y="71816"/>
                  </a:lnTo>
                  <a:lnTo>
                    <a:pt x="39775" y="71816"/>
                  </a:lnTo>
                  <a:cubicBezTo>
                    <a:pt x="26681" y="71816"/>
                    <a:pt x="26681" y="69867"/>
                    <a:pt x="26681" y="63845"/>
                  </a:cubicBezTo>
                  <a:lnTo>
                    <a:pt x="26681" y="37806"/>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57">
              <a:extLst>
                <a:ext uri="{FF2B5EF4-FFF2-40B4-BE49-F238E27FC236}">
                  <a16:creationId xmlns:a16="http://schemas.microsoft.com/office/drawing/2014/main" id="{9C97DEDF-56FC-D1F2-64B6-292981BDC994}"/>
                </a:ext>
              </a:extLst>
            </p:cNvPr>
            <p:cNvSpPr/>
            <p:nvPr>
              <p:custDataLst>
                <p:tags r:id="rId8"/>
              </p:custDataLst>
            </p:nvPr>
          </p:nvSpPr>
          <p:spPr>
            <a:xfrm>
              <a:off x="5149212" y="4148833"/>
              <a:ext cx="75908" cy="80773"/>
            </a:xfrm>
            <a:custGeom>
              <a:avLst/>
              <a:gdLst>
                <a:gd name="connsiteX0" fmla="*/ 71096 w 75908"/>
                <a:gd name="connsiteY0" fmla="*/ 38692 h 80773"/>
                <a:gd name="connsiteX1" fmla="*/ 76051 w 75908"/>
                <a:gd name="connsiteY1" fmla="*/ 34795 h 80773"/>
                <a:gd name="connsiteX2" fmla="*/ 41016 w 75908"/>
                <a:gd name="connsiteY2" fmla="*/ 76 h 80773"/>
                <a:gd name="connsiteX3" fmla="*/ 143 w 75908"/>
                <a:gd name="connsiteY3" fmla="*/ 40286 h 80773"/>
                <a:gd name="connsiteX4" fmla="*/ 43317 w 75908"/>
                <a:gd name="connsiteY4" fmla="*/ 80850 h 80773"/>
                <a:gd name="connsiteX5" fmla="*/ 76051 w 75908"/>
                <a:gd name="connsiteY5" fmla="*/ 57822 h 80773"/>
                <a:gd name="connsiteX6" fmla="*/ 73043 w 75908"/>
                <a:gd name="connsiteY6" fmla="*/ 55342 h 80773"/>
                <a:gd name="connsiteX7" fmla="*/ 69858 w 75908"/>
                <a:gd name="connsiteY7" fmla="*/ 58176 h 80773"/>
                <a:gd name="connsiteX8" fmla="*/ 44555 w 75908"/>
                <a:gd name="connsiteY8" fmla="*/ 75181 h 80773"/>
                <a:gd name="connsiteX9" fmla="*/ 22968 w 75908"/>
                <a:gd name="connsiteY9" fmla="*/ 64730 h 80773"/>
                <a:gd name="connsiteX10" fmla="*/ 16244 w 75908"/>
                <a:gd name="connsiteY10" fmla="*/ 38692 h 80773"/>
                <a:gd name="connsiteX11" fmla="*/ 71096 w 75908"/>
                <a:gd name="connsiteY11" fmla="*/ 38692 h 80773"/>
                <a:gd name="connsiteX12" fmla="*/ 16421 w 75908"/>
                <a:gd name="connsiteY12" fmla="*/ 34086 h 80773"/>
                <a:gd name="connsiteX13" fmla="*/ 41016 w 75908"/>
                <a:gd name="connsiteY13" fmla="*/ 5036 h 80773"/>
                <a:gd name="connsiteX14" fmla="*/ 63665 w 75908"/>
                <a:gd name="connsiteY14" fmla="*/ 34086 h 80773"/>
                <a:gd name="connsiteX15" fmla="*/ 16421 w 75908"/>
                <a:gd name="connsiteY15" fmla="*/ 3408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08" h="80773">
                  <a:moveTo>
                    <a:pt x="71096" y="38692"/>
                  </a:moveTo>
                  <a:cubicBezTo>
                    <a:pt x="74812" y="38692"/>
                    <a:pt x="76051" y="38692"/>
                    <a:pt x="76051" y="34795"/>
                  </a:cubicBezTo>
                  <a:cubicBezTo>
                    <a:pt x="76051" y="19207"/>
                    <a:pt x="67381" y="76"/>
                    <a:pt x="41016" y="76"/>
                  </a:cubicBezTo>
                  <a:cubicBezTo>
                    <a:pt x="17837" y="76"/>
                    <a:pt x="143" y="18498"/>
                    <a:pt x="143" y="40286"/>
                  </a:cubicBezTo>
                  <a:cubicBezTo>
                    <a:pt x="143" y="62782"/>
                    <a:pt x="19783" y="80850"/>
                    <a:pt x="43317" y="80850"/>
                  </a:cubicBezTo>
                  <a:cubicBezTo>
                    <a:pt x="67204" y="80850"/>
                    <a:pt x="76051" y="61719"/>
                    <a:pt x="76051" y="57822"/>
                  </a:cubicBezTo>
                  <a:cubicBezTo>
                    <a:pt x="76051" y="57114"/>
                    <a:pt x="75697" y="55342"/>
                    <a:pt x="73043" y="55342"/>
                  </a:cubicBezTo>
                  <a:cubicBezTo>
                    <a:pt x="70743" y="55342"/>
                    <a:pt x="70389" y="56405"/>
                    <a:pt x="69858" y="58176"/>
                  </a:cubicBezTo>
                  <a:cubicBezTo>
                    <a:pt x="64373" y="72524"/>
                    <a:pt x="50925" y="75181"/>
                    <a:pt x="44555" y="75181"/>
                  </a:cubicBezTo>
                  <a:cubicBezTo>
                    <a:pt x="36239" y="75181"/>
                    <a:pt x="28276" y="71462"/>
                    <a:pt x="22968" y="64730"/>
                  </a:cubicBezTo>
                  <a:cubicBezTo>
                    <a:pt x="16421" y="56405"/>
                    <a:pt x="16244" y="45600"/>
                    <a:pt x="16244" y="38692"/>
                  </a:cubicBezTo>
                  <a:lnTo>
                    <a:pt x="71096" y="38692"/>
                  </a:lnTo>
                  <a:close/>
                  <a:moveTo>
                    <a:pt x="16421" y="34086"/>
                  </a:moveTo>
                  <a:cubicBezTo>
                    <a:pt x="18368" y="9110"/>
                    <a:pt x="34292" y="5036"/>
                    <a:pt x="41016" y="5036"/>
                  </a:cubicBezTo>
                  <a:cubicBezTo>
                    <a:pt x="62780" y="5036"/>
                    <a:pt x="63488" y="29658"/>
                    <a:pt x="63665" y="34086"/>
                  </a:cubicBezTo>
                  <a:lnTo>
                    <a:pt x="16421" y="34086"/>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58">
              <a:extLst>
                <a:ext uri="{FF2B5EF4-FFF2-40B4-BE49-F238E27FC236}">
                  <a16:creationId xmlns:a16="http://schemas.microsoft.com/office/drawing/2014/main" id="{4855A7C9-3632-6C80-3995-C77CFA04495C}"/>
                </a:ext>
              </a:extLst>
            </p:cNvPr>
            <p:cNvSpPr/>
            <p:nvPr>
              <p:custDataLst>
                <p:tags r:id="rId9"/>
              </p:custDataLst>
            </p:nvPr>
          </p:nvSpPr>
          <p:spPr>
            <a:xfrm>
              <a:off x="4763353" y="4292745"/>
              <a:ext cx="481472" cy="10121"/>
            </a:xfrm>
            <a:custGeom>
              <a:avLst/>
              <a:gdLst>
                <a:gd name="connsiteX0" fmla="*/ 0 w 481472"/>
                <a:gd name="connsiteY0" fmla="*/ 0 h 10121"/>
                <a:gd name="connsiteX1" fmla="*/ 481473 w 481472"/>
                <a:gd name="connsiteY1" fmla="*/ 0 h 10121"/>
                <a:gd name="connsiteX2" fmla="*/ 481473 w 481472"/>
                <a:gd name="connsiteY2" fmla="*/ 10121 h 10121"/>
                <a:gd name="connsiteX3" fmla="*/ 0 w 481472"/>
                <a:gd name="connsiteY3" fmla="*/ 10121 h 10121"/>
              </a:gdLst>
              <a:ahLst/>
              <a:cxnLst>
                <a:cxn ang="0">
                  <a:pos x="connsiteX0" y="connsiteY0"/>
                </a:cxn>
                <a:cxn ang="0">
                  <a:pos x="connsiteX1" y="connsiteY1"/>
                </a:cxn>
                <a:cxn ang="0">
                  <a:pos x="connsiteX2" y="connsiteY2"/>
                </a:cxn>
                <a:cxn ang="0">
                  <a:pos x="connsiteX3" y="connsiteY3"/>
                </a:cxn>
              </a:cxnLst>
              <a:rect l="l" t="t" r="r" b="b"/>
              <a:pathLst>
                <a:path w="481472" h="10121">
                  <a:moveTo>
                    <a:pt x="0" y="0"/>
                  </a:moveTo>
                  <a:lnTo>
                    <a:pt x="481473" y="0"/>
                  </a:lnTo>
                  <a:lnTo>
                    <a:pt x="481473" y="10121"/>
                  </a:lnTo>
                  <a:lnTo>
                    <a:pt x="0" y="10121"/>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60">
              <a:extLst>
                <a:ext uri="{FF2B5EF4-FFF2-40B4-BE49-F238E27FC236}">
                  <a16:creationId xmlns:a16="http://schemas.microsoft.com/office/drawing/2014/main" id="{958C0742-7DC1-58B2-60F6-D8EE12C35734}"/>
                </a:ext>
              </a:extLst>
            </p:cNvPr>
            <p:cNvSpPr/>
            <p:nvPr>
              <p:custDataLst>
                <p:tags r:id="rId10"/>
              </p:custDataLst>
            </p:nvPr>
          </p:nvSpPr>
          <p:spPr>
            <a:xfrm>
              <a:off x="4894440" y="4353465"/>
              <a:ext cx="132959" cy="186751"/>
            </a:xfrm>
            <a:custGeom>
              <a:avLst/>
              <a:gdLst>
                <a:gd name="connsiteX0" fmla="*/ 107056 w 132959"/>
                <a:gd name="connsiteY0" fmla="*/ 95488 h 186751"/>
                <a:gd name="connsiteX1" fmla="*/ 74448 w 132959"/>
                <a:gd name="connsiteY1" fmla="*/ 65628 h 186751"/>
                <a:gd name="connsiteX2" fmla="*/ 22882 w 132959"/>
                <a:gd name="connsiteY2" fmla="*/ 89415 h 186751"/>
                <a:gd name="connsiteX3" fmla="*/ 132 w 132959"/>
                <a:gd name="connsiteY3" fmla="*/ 141797 h 186751"/>
                <a:gd name="connsiteX4" fmla="*/ 46643 w 132959"/>
                <a:gd name="connsiteY4" fmla="*/ 186840 h 186751"/>
                <a:gd name="connsiteX5" fmla="*/ 133092 w 132959"/>
                <a:gd name="connsiteY5" fmla="*/ 65628 h 186751"/>
                <a:gd name="connsiteX6" fmla="*/ 78493 w 132959"/>
                <a:gd name="connsiteY6" fmla="*/ 88 h 186751"/>
                <a:gd name="connsiteX7" fmla="*/ 30213 w 132959"/>
                <a:gd name="connsiteY7" fmla="*/ 40070 h 186751"/>
                <a:gd name="connsiteX8" fmla="*/ 39818 w 132959"/>
                <a:gd name="connsiteY8" fmla="*/ 48927 h 186751"/>
                <a:gd name="connsiteX9" fmla="*/ 53468 w 132959"/>
                <a:gd name="connsiteY9" fmla="*/ 35515 h 186751"/>
                <a:gd name="connsiteX10" fmla="*/ 41587 w 132959"/>
                <a:gd name="connsiteY10" fmla="*/ 26658 h 186751"/>
                <a:gd name="connsiteX11" fmla="*/ 77987 w 132959"/>
                <a:gd name="connsiteY11" fmla="*/ 6414 h 186751"/>
                <a:gd name="connsiteX12" fmla="*/ 114134 w 132959"/>
                <a:gd name="connsiteY12" fmla="*/ 52217 h 186751"/>
                <a:gd name="connsiteX13" fmla="*/ 107309 w 132959"/>
                <a:gd name="connsiteY13" fmla="*/ 95488 h 186751"/>
                <a:gd name="connsiteX14" fmla="*/ 107056 w 132959"/>
                <a:gd name="connsiteY14" fmla="*/ 95488 h 186751"/>
                <a:gd name="connsiteX15" fmla="*/ 47401 w 132959"/>
                <a:gd name="connsiteY15" fmla="*/ 179754 h 186751"/>
                <a:gd name="connsiteX16" fmla="*/ 19596 w 132959"/>
                <a:gd name="connsiteY16" fmla="*/ 151160 h 186751"/>
                <a:gd name="connsiteX17" fmla="*/ 36279 w 132959"/>
                <a:gd name="connsiteY17" fmla="*/ 93717 h 186751"/>
                <a:gd name="connsiteX18" fmla="*/ 74448 w 132959"/>
                <a:gd name="connsiteY18" fmla="*/ 71195 h 186751"/>
                <a:gd name="connsiteX19" fmla="*/ 102506 w 132959"/>
                <a:gd name="connsiteY19" fmla="*/ 104598 h 186751"/>
                <a:gd name="connsiteX20" fmla="*/ 47401 w 132959"/>
                <a:gd name="connsiteY20" fmla="*/ 179754 h 18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959" h="186751">
                  <a:moveTo>
                    <a:pt x="107056" y="95488"/>
                  </a:moveTo>
                  <a:cubicBezTo>
                    <a:pt x="104528" y="79799"/>
                    <a:pt x="94165" y="65628"/>
                    <a:pt x="74448" y="65628"/>
                  </a:cubicBezTo>
                  <a:cubicBezTo>
                    <a:pt x="59029" y="65628"/>
                    <a:pt x="42599" y="69677"/>
                    <a:pt x="22882" y="89415"/>
                  </a:cubicBezTo>
                  <a:cubicBezTo>
                    <a:pt x="1902" y="110418"/>
                    <a:pt x="132" y="133952"/>
                    <a:pt x="132" y="141797"/>
                  </a:cubicBezTo>
                  <a:cubicBezTo>
                    <a:pt x="132" y="157486"/>
                    <a:pt x="11255" y="186840"/>
                    <a:pt x="46643" y="186840"/>
                  </a:cubicBezTo>
                  <a:cubicBezTo>
                    <a:pt x="106803" y="186840"/>
                    <a:pt x="133092" y="101815"/>
                    <a:pt x="133092" y="65628"/>
                  </a:cubicBezTo>
                  <a:cubicBezTo>
                    <a:pt x="133092" y="25393"/>
                    <a:pt x="109584" y="88"/>
                    <a:pt x="78493" y="88"/>
                  </a:cubicBezTo>
                  <a:cubicBezTo>
                    <a:pt x="41840" y="88"/>
                    <a:pt x="30213" y="32985"/>
                    <a:pt x="30213" y="40070"/>
                  </a:cubicBezTo>
                  <a:cubicBezTo>
                    <a:pt x="30213" y="43613"/>
                    <a:pt x="32235" y="48927"/>
                    <a:pt x="39818" y="48927"/>
                  </a:cubicBezTo>
                  <a:cubicBezTo>
                    <a:pt x="48160" y="48927"/>
                    <a:pt x="53468" y="41335"/>
                    <a:pt x="53468" y="35515"/>
                  </a:cubicBezTo>
                  <a:cubicBezTo>
                    <a:pt x="53468" y="26658"/>
                    <a:pt x="45632" y="26658"/>
                    <a:pt x="41587" y="26658"/>
                  </a:cubicBezTo>
                  <a:cubicBezTo>
                    <a:pt x="52710" y="7933"/>
                    <a:pt x="70657" y="6414"/>
                    <a:pt x="77987" y="6414"/>
                  </a:cubicBezTo>
                  <a:cubicBezTo>
                    <a:pt x="96440" y="6414"/>
                    <a:pt x="114134" y="19573"/>
                    <a:pt x="114134" y="52217"/>
                  </a:cubicBezTo>
                  <a:cubicBezTo>
                    <a:pt x="114134" y="62086"/>
                    <a:pt x="112617" y="74991"/>
                    <a:pt x="107309" y="95488"/>
                  </a:cubicBezTo>
                  <a:lnTo>
                    <a:pt x="107056" y="95488"/>
                  </a:lnTo>
                  <a:close/>
                  <a:moveTo>
                    <a:pt x="47401" y="179754"/>
                  </a:moveTo>
                  <a:cubicBezTo>
                    <a:pt x="19596" y="179754"/>
                    <a:pt x="19596" y="153690"/>
                    <a:pt x="19596" y="151160"/>
                  </a:cubicBezTo>
                  <a:cubicBezTo>
                    <a:pt x="19596" y="144327"/>
                    <a:pt x="25915" y="108900"/>
                    <a:pt x="36279" y="93717"/>
                  </a:cubicBezTo>
                  <a:cubicBezTo>
                    <a:pt x="46390" y="79293"/>
                    <a:pt x="58776" y="71195"/>
                    <a:pt x="74448" y="71195"/>
                  </a:cubicBezTo>
                  <a:cubicBezTo>
                    <a:pt x="102001" y="71195"/>
                    <a:pt x="102506" y="99537"/>
                    <a:pt x="102506" y="104598"/>
                  </a:cubicBezTo>
                  <a:cubicBezTo>
                    <a:pt x="102506" y="122818"/>
                    <a:pt x="86329" y="179754"/>
                    <a:pt x="47401" y="179754"/>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63">
              <a:extLst>
                <a:ext uri="{FF2B5EF4-FFF2-40B4-BE49-F238E27FC236}">
                  <a16:creationId xmlns:a16="http://schemas.microsoft.com/office/drawing/2014/main" id="{94283C05-C6CC-732E-2E1E-194FF5B1D617}"/>
                </a:ext>
              </a:extLst>
            </p:cNvPr>
            <p:cNvSpPr/>
            <p:nvPr>
              <p:custDataLst>
                <p:tags r:id="rId11"/>
              </p:custDataLst>
            </p:nvPr>
          </p:nvSpPr>
          <p:spPr>
            <a:xfrm>
              <a:off x="5038384" y="4376239"/>
              <a:ext cx="77601" cy="161193"/>
            </a:xfrm>
            <a:custGeom>
              <a:avLst/>
              <a:gdLst>
                <a:gd name="connsiteX0" fmla="*/ 46396 w 77601"/>
                <a:gd name="connsiteY0" fmla="*/ 57278 h 161193"/>
                <a:gd name="connsiteX1" fmla="*/ 70157 w 77601"/>
                <a:gd name="connsiteY1" fmla="*/ 57278 h 161193"/>
                <a:gd name="connsiteX2" fmla="*/ 77740 w 77601"/>
                <a:gd name="connsiteY2" fmla="*/ 52217 h 161193"/>
                <a:gd name="connsiteX3" fmla="*/ 70662 w 77601"/>
                <a:gd name="connsiteY3" fmla="*/ 49433 h 161193"/>
                <a:gd name="connsiteX4" fmla="*/ 48418 w 77601"/>
                <a:gd name="connsiteY4" fmla="*/ 49433 h 161193"/>
                <a:gd name="connsiteX5" fmla="*/ 58782 w 77601"/>
                <a:gd name="connsiteY5" fmla="*/ 6920 h 161193"/>
                <a:gd name="connsiteX6" fmla="*/ 51452 w 77601"/>
                <a:gd name="connsiteY6" fmla="*/ 88 h 161193"/>
                <a:gd name="connsiteX7" fmla="*/ 41341 w 77601"/>
                <a:gd name="connsiteY7" fmla="*/ 9198 h 161193"/>
                <a:gd name="connsiteX8" fmla="*/ 31482 w 77601"/>
                <a:gd name="connsiteY8" fmla="*/ 49433 h 161193"/>
                <a:gd name="connsiteX9" fmla="*/ 7722 w 77601"/>
                <a:gd name="connsiteY9" fmla="*/ 49433 h 161193"/>
                <a:gd name="connsiteX10" fmla="*/ 138 w 77601"/>
                <a:gd name="connsiteY10" fmla="*/ 54241 h 161193"/>
                <a:gd name="connsiteX11" fmla="*/ 7216 w 77601"/>
                <a:gd name="connsiteY11" fmla="*/ 57278 h 161193"/>
                <a:gd name="connsiteX12" fmla="*/ 29460 w 77601"/>
                <a:gd name="connsiteY12" fmla="*/ 57278 h 161193"/>
                <a:gd name="connsiteX13" fmla="*/ 10249 w 77601"/>
                <a:gd name="connsiteY13" fmla="*/ 138001 h 161193"/>
                <a:gd name="connsiteX14" fmla="*/ 33505 w 77601"/>
                <a:gd name="connsiteY14" fmla="*/ 161282 h 161193"/>
                <a:gd name="connsiteX15" fmla="*/ 73696 w 77601"/>
                <a:gd name="connsiteY15" fmla="*/ 122312 h 161193"/>
                <a:gd name="connsiteX16" fmla="*/ 70662 w 77601"/>
                <a:gd name="connsiteY16" fmla="*/ 119781 h 161193"/>
                <a:gd name="connsiteX17" fmla="*/ 66871 w 77601"/>
                <a:gd name="connsiteY17" fmla="*/ 123324 h 161193"/>
                <a:gd name="connsiteX18" fmla="*/ 34010 w 77601"/>
                <a:gd name="connsiteY18" fmla="*/ 155714 h 161193"/>
                <a:gd name="connsiteX19" fmla="*/ 26174 w 77601"/>
                <a:gd name="connsiteY19" fmla="*/ 144074 h 161193"/>
                <a:gd name="connsiteX20" fmla="*/ 27691 w 77601"/>
                <a:gd name="connsiteY20" fmla="*/ 131928 h 161193"/>
                <a:gd name="connsiteX21" fmla="*/ 46396 w 77601"/>
                <a:gd name="connsiteY21" fmla="*/ 57278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01" h="161193">
                  <a:moveTo>
                    <a:pt x="46396" y="57278"/>
                  </a:moveTo>
                  <a:lnTo>
                    <a:pt x="70157" y="57278"/>
                  </a:lnTo>
                  <a:cubicBezTo>
                    <a:pt x="75212" y="57278"/>
                    <a:pt x="77740" y="57278"/>
                    <a:pt x="77740" y="52217"/>
                  </a:cubicBezTo>
                  <a:cubicBezTo>
                    <a:pt x="77740" y="49433"/>
                    <a:pt x="75212" y="49433"/>
                    <a:pt x="70662" y="49433"/>
                  </a:cubicBezTo>
                  <a:lnTo>
                    <a:pt x="48418" y="49433"/>
                  </a:lnTo>
                  <a:cubicBezTo>
                    <a:pt x="57518" y="13500"/>
                    <a:pt x="58782" y="8439"/>
                    <a:pt x="58782" y="6920"/>
                  </a:cubicBezTo>
                  <a:cubicBezTo>
                    <a:pt x="58782" y="2619"/>
                    <a:pt x="55749" y="88"/>
                    <a:pt x="51452" y="88"/>
                  </a:cubicBezTo>
                  <a:cubicBezTo>
                    <a:pt x="50693" y="88"/>
                    <a:pt x="43616" y="341"/>
                    <a:pt x="41341" y="9198"/>
                  </a:cubicBezTo>
                  <a:lnTo>
                    <a:pt x="31482" y="49433"/>
                  </a:lnTo>
                  <a:lnTo>
                    <a:pt x="7722" y="49433"/>
                  </a:lnTo>
                  <a:cubicBezTo>
                    <a:pt x="2666" y="49433"/>
                    <a:pt x="138" y="49433"/>
                    <a:pt x="138" y="54241"/>
                  </a:cubicBezTo>
                  <a:cubicBezTo>
                    <a:pt x="138" y="57278"/>
                    <a:pt x="2160" y="57278"/>
                    <a:pt x="7216" y="57278"/>
                  </a:cubicBezTo>
                  <a:lnTo>
                    <a:pt x="29460" y="57278"/>
                  </a:lnTo>
                  <a:cubicBezTo>
                    <a:pt x="11260" y="129144"/>
                    <a:pt x="10249" y="133446"/>
                    <a:pt x="10249" y="138001"/>
                  </a:cubicBezTo>
                  <a:cubicBezTo>
                    <a:pt x="10249" y="151666"/>
                    <a:pt x="19855" y="161282"/>
                    <a:pt x="33505" y="161282"/>
                  </a:cubicBezTo>
                  <a:cubicBezTo>
                    <a:pt x="59288" y="161282"/>
                    <a:pt x="73696" y="124336"/>
                    <a:pt x="73696" y="122312"/>
                  </a:cubicBezTo>
                  <a:cubicBezTo>
                    <a:pt x="73696" y="119781"/>
                    <a:pt x="71674" y="119781"/>
                    <a:pt x="70662" y="119781"/>
                  </a:cubicBezTo>
                  <a:cubicBezTo>
                    <a:pt x="68387" y="119781"/>
                    <a:pt x="68135" y="120540"/>
                    <a:pt x="66871" y="123324"/>
                  </a:cubicBezTo>
                  <a:cubicBezTo>
                    <a:pt x="56001" y="149641"/>
                    <a:pt x="42604" y="155714"/>
                    <a:pt x="34010" y="155714"/>
                  </a:cubicBezTo>
                  <a:cubicBezTo>
                    <a:pt x="28702" y="155714"/>
                    <a:pt x="26174" y="152425"/>
                    <a:pt x="26174" y="144074"/>
                  </a:cubicBezTo>
                  <a:cubicBezTo>
                    <a:pt x="26174" y="138001"/>
                    <a:pt x="26680" y="136230"/>
                    <a:pt x="27691" y="131928"/>
                  </a:cubicBezTo>
                  <a:lnTo>
                    <a:pt x="46396" y="57278"/>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64">
              <a:extLst>
                <a:ext uri="{FF2B5EF4-FFF2-40B4-BE49-F238E27FC236}">
                  <a16:creationId xmlns:a16="http://schemas.microsoft.com/office/drawing/2014/main" id="{DE80F456-FAF3-702B-A418-DEC4BE1EDE83}"/>
                </a:ext>
              </a:extLst>
            </p:cNvPr>
            <p:cNvSpPr/>
            <p:nvPr>
              <p:custDataLst>
                <p:tags r:id="rId12"/>
              </p:custDataLst>
            </p:nvPr>
          </p:nvSpPr>
          <p:spPr>
            <a:xfrm>
              <a:off x="5284006" y="3994142"/>
              <a:ext cx="124365" cy="607069"/>
            </a:xfrm>
            <a:custGeom>
              <a:avLst/>
              <a:gdLst>
                <a:gd name="connsiteX0" fmla="*/ 124513 w 124365"/>
                <a:gd name="connsiteY0" fmla="*/ 303728 h 607069"/>
                <a:gd name="connsiteX1" fmla="*/ 37559 w 124365"/>
                <a:gd name="connsiteY1" fmla="*/ 28409 h 607069"/>
                <a:gd name="connsiteX2" fmla="*/ 12534 w 124365"/>
                <a:gd name="connsiteY2" fmla="*/ 3104 h 607069"/>
                <a:gd name="connsiteX3" fmla="*/ 5456 w 124365"/>
                <a:gd name="connsiteY3" fmla="*/ 67 h 607069"/>
                <a:gd name="connsiteX4" fmla="*/ 148 w 124365"/>
                <a:gd name="connsiteY4" fmla="*/ 2598 h 607069"/>
                <a:gd name="connsiteX5" fmla="*/ 1664 w 124365"/>
                <a:gd name="connsiteY5" fmla="*/ 5128 h 607069"/>
                <a:gd name="connsiteX6" fmla="*/ 44383 w 124365"/>
                <a:gd name="connsiteY6" fmla="*/ 58522 h 607069"/>
                <a:gd name="connsiteX7" fmla="*/ 103533 w 124365"/>
                <a:gd name="connsiteY7" fmla="*/ 303475 h 607069"/>
                <a:gd name="connsiteX8" fmla="*/ 52725 w 124365"/>
                <a:gd name="connsiteY8" fmla="*/ 534764 h 607069"/>
                <a:gd name="connsiteX9" fmla="*/ 1159 w 124365"/>
                <a:gd name="connsiteY9" fmla="*/ 602329 h 607069"/>
                <a:gd name="connsiteX10" fmla="*/ 148 w 124365"/>
                <a:gd name="connsiteY10" fmla="*/ 604606 h 607069"/>
                <a:gd name="connsiteX11" fmla="*/ 5456 w 124365"/>
                <a:gd name="connsiteY11" fmla="*/ 607137 h 607069"/>
                <a:gd name="connsiteX12" fmla="*/ 13292 w 124365"/>
                <a:gd name="connsiteY12" fmla="*/ 603341 h 607069"/>
                <a:gd name="connsiteX13" fmla="*/ 124513 w 124365"/>
                <a:gd name="connsiteY13" fmla="*/ 303728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65" h="607069">
                  <a:moveTo>
                    <a:pt x="124513" y="303728"/>
                  </a:moveTo>
                  <a:cubicBezTo>
                    <a:pt x="124513" y="204279"/>
                    <a:pt x="101763" y="104071"/>
                    <a:pt x="37559" y="28409"/>
                  </a:cubicBezTo>
                  <a:cubicBezTo>
                    <a:pt x="32503" y="22589"/>
                    <a:pt x="22898" y="12214"/>
                    <a:pt x="12534" y="3104"/>
                  </a:cubicBezTo>
                  <a:cubicBezTo>
                    <a:pt x="9501" y="67"/>
                    <a:pt x="8995" y="67"/>
                    <a:pt x="5456" y="67"/>
                  </a:cubicBezTo>
                  <a:cubicBezTo>
                    <a:pt x="2423" y="67"/>
                    <a:pt x="148" y="67"/>
                    <a:pt x="148" y="2598"/>
                  </a:cubicBezTo>
                  <a:cubicBezTo>
                    <a:pt x="148" y="3610"/>
                    <a:pt x="1159" y="4622"/>
                    <a:pt x="1664" y="5128"/>
                  </a:cubicBezTo>
                  <a:cubicBezTo>
                    <a:pt x="10512" y="14238"/>
                    <a:pt x="27448" y="31192"/>
                    <a:pt x="44383" y="58522"/>
                  </a:cubicBezTo>
                  <a:cubicBezTo>
                    <a:pt x="85080" y="123809"/>
                    <a:pt x="103533" y="206051"/>
                    <a:pt x="103533" y="303475"/>
                  </a:cubicBezTo>
                  <a:cubicBezTo>
                    <a:pt x="103533" y="371546"/>
                    <a:pt x="94433" y="459355"/>
                    <a:pt x="52725" y="534764"/>
                  </a:cubicBezTo>
                  <a:cubicBezTo>
                    <a:pt x="32756" y="570697"/>
                    <a:pt x="11775" y="591701"/>
                    <a:pt x="1159" y="602329"/>
                  </a:cubicBezTo>
                  <a:cubicBezTo>
                    <a:pt x="653" y="603088"/>
                    <a:pt x="148" y="603847"/>
                    <a:pt x="148" y="604606"/>
                  </a:cubicBezTo>
                  <a:cubicBezTo>
                    <a:pt x="148" y="607137"/>
                    <a:pt x="2423" y="607137"/>
                    <a:pt x="5456" y="607137"/>
                  </a:cubicBezTo>
                  <a:cubicBezTo>
                    <a:pt x="8995" y="607137"/>
                    <a:pt x="9501" y="607137"/>
                    <a:pt x="13292" y="603341"/>
                  </a:cubicBezTo>
                  <a:cubicBezTo>
                    <a:pt x="97972" y="526160"/>
                    <a:pt x="124513" y="410263"/>
                    <a:pt x="124513" y="303728"/>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65">
              <a:extLst>
                <a:ext uri="{FF2B5EF4-FFF2-40B4-BE49-F238E27FC236}">
                  <a16:creationId xmlns:a16="http://schemas.microsoft.com/office/drawing/2014/main" id="{89CAFC92-8E3E-7D46-D592-7B4B802F8427}"/>
                </a:ext>
              </a:extLst>
            </p:cNvPr>
            <p:cNvSpPr/>
            <p:nvPr>
              <p:custDataLst>
                <p:tags r:id="rId13"/>
              </p:custDataLst>
            </p:nvPr>
          </p:nvSpPr>
          <p:spPr>
            <a:xfrm>
              <a:off x="5471492" y="4493139"/>
              <a:ext cx="129344" cy="120983"/>
            </a:xfrm>
            <a:custGeom>
              <a:avLst/>
              <a:gdLst>
                <a:gd name="connsiteX0" fmla="*/ 155 w 129344"/>
                <a:gd name="connsiteY0" fmla="*/ 91 h 120983"/>
                <a:gd name="connsiteX1" fmla="*/ 155 w 129344"/>
                <a:gd name="connsiteY1" fmla="*/ 6468 h 120983"/>
                <a:gd name="connsiteX2" fmla="*/ 4402 w 129344"/>
                <a:gd name="connsiteY2" fmla="*/ 6468 h 120983"/>
                <a:gd name="connsiteX3" fmla="*/ 18380 w 129344"/>
                <a:gd name="connsiteY3" fmla="*/ 14439 h 120983"/>
                <a:gd name="connsiteX4" fmla="*/ 18380 w 129344"/>
                <a:gd name="connsiteY4" fmla="*/ 106727 h 120983"/>
                <a:gd name="connsiteX5" fmla="*/ 4402 w 129344"/>
                <a:gd name="connsiteY5" fmla="*/ 114698 h 120983"/>
                <a:gd name="connsiteX6" fmla="*/ 155 w 129344"/>
                <a:gd name="connsiteY6" fmla="*/ 114698 h 120983"/>
                <a:gd name="connsiteX7" fmla="*/ 155 w 129344"/>
                <a:gd name="connsiteY7" fmla="*/ 121075 h 120983"/>
                <a:gd name="connsiteX8" fmla="*/ 69870 w 129344"/>
                <a:gd name="connsiteY8" fmla="*/ 121075 h 120983"/>
                <a:gd name="connsiteX9" fmla="*/ 129500 w 129344"/>
                <a:gd name="connsiteY9" fmla="*/ 61557 h 120983"/>
                <a:gd name="connsiteX10" fmla="*/ 69870 w 129344"/>
                <a:gd name="connsiteY10" fmla="*/ 91 h 120983"/>
                <a:gd name="connsiteX11" fmla="*/ 155 w 129344"/>
                <a:gd name="connsiteY11" fmla="*/ 91 h 120983"/>
                <a:gd name="connsiteX12" fmla="*/ 42975 w 129344"/>
                <a:gd name="connsiteY12" fmla="*/ 114698 h 120983"/>
                <a:gd name="connsiteX13" fmla="*/ 34482 w 129344"/>
                <a:gd name="connsiteY13" fmla="*/ 107790 h 120983"/>
                <a:gd name="connsiteX14" fmla="*/ 34482 w 129344"/>
                <a:gd name="connsiteY14" fmla="*/ 13376 h 120983"/>
                <a:gd name="connsiteX15" fmla="*/ 42975 w 129344"/>
                <a:gd name="connsiteY15" fmla="*/ 6468 h 120983"/>
                <a:gd name="connsiteX16" fmla="*/ 64916 w 129344"/>
                <a:gd name="connsiteY16" fmla="*/ 6468 h 120983"/>
                <a:gd name="connsiteX17" fmla="*/ 101189 w 129344"/>
                <a:gd name="connsiteY17" fmla="*/ 23119 h 120983"/>
                <a:gd name="connsiteX18" fmla="*/ 111275 w 129344"/>
                <a:gd name="connsiteY18" fmla="*/ 61557 h 120983"/>
                <a:gd name="connsiteX19" fmla="*/ 99951 w 129344"/>
                <a:gd name="connsiteY19" fmla="*/ 100173 h 120983"/>
                <a:gd name="connsiteX20" fmla="*/ 65093 w 129344"/>
                <a:gd name="connsiteY20" fmla="*/ 114698 h 120983"/>
                <a:gd name="connsiteX21" fmla="*/ 42975 w 129344"/>
                <a:gd name="connsiteY21" fmla="*/ 114698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344" h="120983">
                  <a:moveTo>
                    <a:pt x="155" y="91"/>
                  </a:moveTo>
                  <a:lnTo>
                    <a:pt x="155" y="6468"/>
                  </a:lnTo>
                  <a:lnTo>
                    <a:pt x="4402" y="6468"/>
                  </a:lnTo>
                  <a:cubicBezTo>
                    <a:pt x="18026" y="6468"/>
                    <a:pt x="18380" y="8239"/>
                    <a:pt x="18380" y="14439"/>
                  </a:cubicBezTo>
                  <a:lnTo>
                    <a:pt x="18380" y="106727"/>
                  </a:lnTo>
                  <a:cubicBezTo>
                    <a:pt x="18380" y="112749"/>
                    <a:pt x="18026" y="114698"/>
                    <a:pt x="4402" y="114698"/>
                  </a:cubicBezTo>
                  <a:lnTo>
                    <a:pt x="155" y="114698"/>
                  </a:lnTo>
                  <a:lnTo>
                    <a:pt x="155" y="121075"/>
                  </a:lnTo>
                  <a:lnTo>
                    <a:pt x="69870" y="121075"/>
                  </a:lnTo>
                  <a:cubicBezTo>
                    <a:pt x="102428" y="121075"/>
                    <a:pt x="129500" y="94859"/>
                    <a:pt x="129500" y="61557"/>
                  </a:cubicBezTo>
                  <a:cubicBezTo>
                    <a:pt x="129500" y="27901"/>
                    <a:pt x="102782" y="91"/>
                    <a:pt x="69870" y="91"/>
                  </a:cubicBezTo>
                  <a:lnTo>
                    <a:pt x="155" y="91"/>
                  </a:lnTo>
                  <a:close/>
                  <a:moveTo>
                    <a:pt x="42975" y="114698"/>
                  </a:moveTo>
                  <a:cubicBezTo>
                    <a:pt x="34659" y="114698"/>
                    <a:pt x="34482" y="113281"/>
                    <a:pt x="34482" y="107790"/>
                  </a:cubicBezTo>
                  <a:lnTo>
                    <a:pt x="34482" y="13376"/>
                  </a:lnTo>
                  <a:cubicBezTo>
                    <a:pt x="34482" y="7885"/>
                    <a:pt x="34659" y="6468"/>
                    <a:pt x="42975" y="6468"/>
                  </a:cubicBezTo>
                  <a:lnTo>
                    <a:pt x="64916" y="6468"/>
                  </a:lnTo>
                  <a:cubicBezTo>
                    <a:pt x="79956" y="6468"/>
                    <a:pt x="93050" y="12668"/>
                    <a:pt x="101189" y="23119"/>
                  </a:cubicBezTo>
                  <a:cubicBezTo>
                    <a:pt x="108444" y="32684"/>
                    <a:pt x="111275" y="46146"/>
                    <a:pt x="111275" y="61557"/>
                  </a:cubicBezTo>
                  <a:cubicBezTo>
                    <a:pt x="111275" y="82105"/>
                    <a:pt x="106144" y="92733"/>
                    <a:pt x="99951" y="100173"/>
                  </a:cubicBezTo>
                  <a:cubicBezTo>
                    <a:pt x="91988" y="109207"/>
                    <a:pt x="79248" y="114698"/>
                    <a:pt x="65093" y="114698"/>
                  </a:cubicBezTo>
                  <a:lnTo>
                    <a:pt x="42975" y="114698"/>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66">
              <a:extLst>
                <a:ext uri="{FF2B5EF4-FFF2-40B4-BE49-F238E27FC236}">
                  <a16:creationId xmlns:a16="http://schemas.microsoft.com/office/drawing/2014/main" id="{0A293C2E-463B-C537-C892-5D3FD64C39CD}"/>
                </a:ext>
              </a:extLst>
            </p:cNvPr>
            <p:cNvSpPr/>
            <p:nvPr>
              <p:custDataLst>
                <p:tags r:id="rId14"/>
              </p:custDataLst>
            </p:nvPr>
          </p:nvSpPr>
          <p:spPr>
            <a:xfrm>
              <a:off x="5710429" y="4249221"/>
              <a:ext cx="168347" cy="114632"/>
            </a:xfrm>
            <a:custGeom>
              <a:avLst/>
              <a:gdLst>
                <a:gd name="connsiteX0" fmla="*/ 168512 w 168347"/>
                <a:gd name="connsiteY0" fmla="*/ 103832 h 114632"/>
                <a:gd name="connsiteX1" fmla="*/ 162699 w 168347"/>
                <a:gd name="connsiteY1" fmla="*/ 104338 h 114632"/>
                <a:gd name="connsiteX2" fmla="*/ 120738 w 168347"/>
                <a:gd name="connsiteY2" fmla="*/ 71442 h 114632"/>
                <a:gd name="connsiteX3" fmla="*/ 108605 w 168347"/>
                <a:gd name="connsiteY3" fmla="*/ 52463 h 114632"/>
                <a:gd name="connsiteX4" fmla="*/ 161687 w 168347"/>
                <a:gd name="connsiteY4" fmla="*/ 7420 h 114632"/>
                <a:gd name="connsiteX5" fmla="*/ 168512 w 168347"/>
                <a:gd name="connsiteY5" fmla="*/ 8179 h 114632"/>
                <a:gd name="connsiteX6" fmla="*/ 167754 w 168347"/>
                <a:gd name="connsiteY6" fmla="*/ 840 h 114632"/>
                <a:gd name="connsiteX7" fmla="*/ 159918 w 168347"/>
                <a:gd name="connsiteY7" fmla="*/ 81 h 114632"/>
                <a:gd name="connsiteX8" fmla="*/ 103044 w 168347"/>
                <a:gd name="connsiteY8" fmla="*/ 43606 h 114632"/>
                <a:gd name="connsiteX9" fmla="*/ 80041 w 168347"/>
                <a:gd name="connsiteY9" fmla="*/ 14758 h 114632"/>
                <a:gd name="connsiteX10" fmla="*/ 44400 w 168347"/>
                <a:gd name="connsiteY10" fmla="*/ 81 h 114632"/>
                <a:gd name="connsiteX11" fmla="*/ 164 w 168347"/>
                <a:gd name="connsiteY11" fmla="*/ 57524 h 114632"/>
                <a:gd name="connsiteX12" fmla="*/ 43642 w 168347"/>
                <a:gd name="connsiteY12" fmla="*/ 114713 h 114632"/>
                <a:gd name="connsiteX13" fmla="*/ 100516 w 168347"/>
                <a:gd name="connsiteY13" fmla="*/ 71189 h 114632"/>
                <a:gd name="connsiteX14" fmla="*/ 123518 w 168347"/>
                <a:gd name="connsiteY14" fmla="*/ 100036 h 114632"/>
                <a:gd name="connsiteX15" fmla="*/ 159160 w 168347"/>
                <a:gd name="connsiteY15" fmla="*/ 114713 h 114632"/>
                <a:gd name="connsiteX16" fmla="*/ 168512 w 168347"/>
                <a:gd name="connsiteY16" fmla="*/ 113701 h 114632"/>
                <a:gd name="connsiteX17" fmla="*/ 168512 w 168347"/>
                <a:gd name="connsiteY17" fmla="*/ 103832 h 114632"/>
                <a:gd name="connsiteX18" fmla="*/ 94955 w 168347"/>
                <a:gd name="connsiteY18" fmla="*/ 62332 h 114632"/>
                <a:gd name="connsiteX19" fmla="*/ 41872 w 168347"/>
                <a:gd name="connsiteY19" fmla="*/ 107375 h 114632"/>
                <a:gd name="connsiteX20" fmla="*/ 5725 w 168347"/>
                <a:gd name="connsiteY20" fmla="*/ 57524 h 114632"/>
                <a:gd name="connsiteX21" fmla="*/ 40861 w 168347"/>
                <a:gd name="connsiteY21" fmla="*/ 10456 h 114632"/>
                <a:gd name="connsiteX22" fmla="*/ 82822 w 168347"/>
                <a:gd name="connsiteY22" fmla="*/ 43353 h 114632"/>
                <a:gd name="connsiteX23" fmla="*/ 94955 w 168347"/>
                <a:gd name="connsiteY23" fmla="*/ 6233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8347" h="114632">
                  <a:moveTo>
                    <a:pt x="168512" y="103832"/>
                  </a:moveTo>
                  <a:cubicBezTo>
                    <a:pt x="167501" y="103832"/>
                    <a:pt x="163457" y="104338"/>
                    <a:pt x="162699" y="104338"/>
                  </a:cubicBezTo>
                  <a:cubicBezTo>
                    <a:pt x="142729" y="104338"/>
                    <a:pt x="129332" y="84600"/>
                    <a:pt x="120738" y="71442"/>
                  </a:cubicBezTo>
                  <a:cubicBezTo>
                    <a:pt x="118210" y="67140"/>
                    <a:pt x="111385" y="56765"/>
                    <a:pt x="108605" y="52463"/>
                  </a:cubicBezTo>
                  <a:cubicBezTo>
                    <a:pt x="114671" y="38798"/>
                    <a:pt x="131607" y="7420"/>
                    <a:pt x="161687" y="7420"/>
                  </a:cubicBezTo>
                  <a:cubicBezTo>
                    <a:pt x="163457" y="7420"/>
                    <a:pt x="165732" y="7420"/>
                    <a:pt x="168512" y="8179"/>
                  </a:cubicBezTo>
                  <a:cubicBezTo>
                    <a:pt x="168512" y="1600"/>
                    <a:pt x="168260" y="1346"/>
                    <a:pt x="167754" y="840"/>
                  </a:cubicBezTo>
                  <a:cubicBezTo>
                    <a:pt x="165985" y="334"/>
                    <a:pt x="162193" y="81"/>
                    <a:pt x="159918" y="81"/>
                  </a:cubicBezTo>
                  <a:cubicBezTo>
                    <a:pt x="127816" y="81"/>
                    <a:pt x="109110" y="30953"/>
                    <a:pt x="103044" y="43606"/>
                  </a:cubicBezTo>
                  <a:cubicBezTo>
                    <a:pt x="92933" y="28170"/>
                    <a:pt x="89394" y="22603"/>
                    <a:pt x="80041" y="14758"/>
                  </a:cubicBezTo>
                  <a:cubicBezTo>
                    <a:pt x="64622" y="1346"/>
                    <a:pt x="50719" y="81"/>
                    <a:pt x="44400" y="81"/>
                  </a:cubicBezTo>
                  <a:cubicBezTo>
                    <a:pt x="16342" y="81"/>
                    <a:pt x="164" y="28423"/>
                    <a:pt x="164" y="57524"/>
                  </a:cubicBezTo>
                  <a:cubicBezTo>
                    <a:pt x="164" y="85866"/>
                    <a:pt x="15836" y="114713"/>
                    <a:pt x="43642" y="114713"/>
                  </a:cubicBezTo>
                  <a:cubicBezTo>
                    <a:pt x="75744" y="114713"/>
                    <a:pt x="94449" y="83841"/>
                    <a:pt x="100516" y="71189"/>
                  </a:cubicBezTo>
                  <a:cubicBezTo>
                    <a:pt x="110627" y="86625"/>
                    <a:pt x="114166" y="92192"/>
                    <a:pt x="123518" y="100036"/>
                  </a:cubicBezTo>
                  <a:cubicBezTo>
                    <a:pt x="138938" y="113448"/>
                    <a:pt x="152840" y="114713"/>
                    <a:pt x="159160" y="114713"/>
                  </a:cubicBezTo>
                  <a:cubicBezTo>
                    <a:pt x="162193" y="114713"/>
                    <a:pt x="166237" y="114207"/>
                    <a:pt x="168512" y="113701"/>
                  </a:cubicBezTo>
                  <a:lnTo>
                    <a:pt x="168512" y="103832"/>
                  </a:lnTo>
                  <a:close/>
                  <a:moveTo>
                    <a:pt x="94955" y="62332"/>
                  </a:moveTo>
                  <a:cubicBezTo>
                    <a:pt x="88888" y="75997"/>
                    <a:pt x="71952" y="107375"/>
                    <a:pt x="41872" y="107375"/>
                  </a:cubicBezTo>
                  <a:cubicBezTo>
                    <a:pt x="17353" y="107375"/>
                    <a:pt x="5725" y="80551"/>
                    <a:pt x="5725" y="57524"/>
                  </a:cubicBezTo>
                  <a:cubicBezTo>
                    <a:pt x="5725" y="32472"/>
                    <a:pt x="19881" y="10456"/>
                    <a:pt x="40861" y="10456"/>
                  </a:cubicBezTo>
                  <a:cubicBezTo>
                    <a:pt x="60830" y="10456"/>
                    <a:pt x="74227" y="30194"/>
                    <a:pt x="82822" y="43353"/>
                  </a:cubicBezTo>
                  <a:cubicBezTo>
                    <a:pt x="85350" y="47655"/>
                    <a:pt x="92174" y="58030"/>
                    <a:pt x="94955" y="62332"/>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67">
              <a:extLst>
                <a:ext uri="{FF2B5EF4-FFF2-40B4-BE49-F238E27FC236}">
                  <a16:creationId xmlns:a16="http://schemas.microsoft.com/office/drawing/2014/main" id="{68C065F3-ACC1-CF88-10BA-93057408EC38}"/>
                </a:ext>
              </a:extLst>
            </p:cNvPr>
            <p:cNvSpPr/>
            <p:nvPr>
              <p:custDataLst>
                <p:tags r:id="rId15"/>
              </p:custDataLst>
            </p:nvPr>
          </p:nvSpPr>
          <p:spPr>
            <a:xfrm>
              <a:off x="5970168" y="4247702"/>
              <a:ext cx="97823" cy="116150"/>
            </a:xfrm>
            <a:custGeom>
              <a:avLst/>
              <a:gdLst>
                <a:gd name="connsiteX0" fmla="*/ 21408 w 97823"/>
                <a:gd name="connsiteY0" fmla="*/ 49679 h 116150"/>
                <a:gd name="connsiteX1" fmla="*/ 52752 w 97823"/>
                <a:gd name="connsiteY1" fmla="*/ 5648 h 116150"/>
                <a:gd name="connsiteX2" fmla="*/ 81316 w 97823"/>
                <a:gd name="connsiteY2" fmla="*/ 49679 h 116150"/>
                <a:gd name="connsiteX3" fmla="*/ 21408 w 97823"/>
                <a:gd name="connsiteY3" fmla="*/ 49679 h 116150"/>
                <a:gd name="connsiteX4" fmla="*/ 21155 w 97823"/>
                <a:gd name="connsiteY4" fmla="*/ 54993 h 116150"/>
                <a:gd name="connsiteX5" fmla="*/ 91679 w 97823"/>
                <a:gd name="connsiteY5" fmla="*/ 54993 h 116150"/>
                <a:gd name="connsiteX6" fmla="*/ 97999 w 97823"/>
                <a:gd name="connsiteY6" fmla="*/ 49679 h 116150"/>
                <a:gd name="connsiteX7" fmla="*/ 52752 w 97823"/>
                <a:gd name="connsiteY7" fmla="*/ 81 h 116150"/>
                <a:gd name="connsiteX8" fmla="*/ 175 w 97823"/>
                <a:gd name="connsiteY8" fmla="*/ 57777 h 116150"/>
                <a:gd name="connsiteX9" fmla="*/ 55785 w 97823"/>
                <a:gd name="connsiteY9" fmla="*/ 116232 h 116150"/>
                <a:gd name="connsiteX10" fmla="*/ 97999 w 97823"/>
                <a:gd name="connsiteY10" fmla="*/ 83335 h 116150"/>
                <a:gd name="connsiteX11" fmla="*/ 94713 w 97823"/>
                <a:gd name="connsiteY11" fmla="*/ 80298 h 116150"/>
                <a:gd name="connsiteX12" fmla="*/ 91427 w 97823"/>
                <a:gd name="connsiteY12" fmla="*/ 83841 h 116150"/>
                <a:gd name="connsiteX13" fmla="*/ 57302 w 97823"/>
                <a:gd name="connsiteY13" fmla="*/ 109905 h 116150"/>
                <a:gd name="connsiteX14" fmla="*/ 28738 w 97823"/>
                <a:gd name="connsiteY14" fmla="*/ 92951 h 116150"/>
                <a:gd name="connsiteX15" fmla="*/ 21155 w 97823"/>
                <a:gd name="connsiteY15" fmla="*/ 5499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823" h="116150">
                  <a:moveTo>
                    <a:pt x="21408" y="49679"/>
                  </a:moveTo>
                  <a:cubicBezTo>
                    <a:pt x="22925" y="11975"/>
                    <a:pt x="44158" y="5648"/>
                    <a:pt x="52752" y="5648"/>
                  </a:cubicBezTo>
                  <a:cubicBezTo>
                    <a:pt x="78788" y="5648"/>
                    <a:pt x="81316" y="39810"/>
                    <a:pt x="81316" y="49679"/>
                  </a:cubicBezTo>
                  <a:lnTo>
                    <a:pt x="21408" y="49679"/>
                  </a:lnTo>
                  <a:close/>
                  <a:moveTo>
                    <a:pt x="21155" y="54993"/>
                  </a:moveTo>
                  <a:lnTo>
                    <a:pt x="91679" y="54993"/>
                  </a:lnTo>
                  <a:cubicBezTo>
                    <a:pt x="97240" y="54993"/>
                    <a:pt x="97999" y="54993"/>
                    <a:pt x="97999" y="49679"/>
                  </a:cubicBezTo>
                  <a:cubicBezTo>
                    <a:pt x="97999" y="24627"/>
                    <a:pt x="84349" y="81"/>
                    <a:pt x="52752" y="81"/>
                  </a:cubicBezTo>
                  <a:cubicBezTo>
                    <a:pt x="23430" y="81"/>
                    <a:pt x="175" y="26145"/>
                    <a:pt x="175" y="57777"/>
                  </a:cubicBezTo>
                  <a:cubicBezTo>
                    <a:pt x="175" y="91686"/>
                    <a:pt x="26716" y="116232"/>
                    <a:pt x="55785" y="116232"/>
                  </a:cubicBezTo>
                  <a:cubicBezTo>
                    <a:pt x="86624" y="116232"/>
                    <a:pt x="97999" y="88143"/>
                    <a:pt x="97999" y="83335"/>
                  </a:cubicBezTo>
                  <a:cubicBezTo>
                    <a:pt x="97999" y="80804"/>
                    <a:pt x="95977" y="80298"/>
                    <a:pt x="94713" y="80298"/>
                  </a:cubicBezTo>
                  <a:cubicBezTo>
                    <a:pt x="92438" y="80298"/>
                    <a:pt x="91932" y="81817"/>
                    <a:pt x="91427" y="83841"/>
                  </a:cubicBezTo>
                  <a:cubicBezTo>
                    <a:pt x="82580" y="109905"/>
                    <a:pt x="59830" y="109905"/>
                    <a:pt x="57302" y="109905"/>
                  </a:cubicBezTo>
                  <a:cubicBezTo>
                    <a:pt x="44663" y="109905"/>
                    <a:pt x="34552" y="102314"/>
                    <a:pt x="28738" y="92951"/>
                  </a:cubicBezTo>
                  <a:cubicBezTo>
                    <a:pt x="21155" y="80804"/>
                    <a:pt x="21155" y="64103"/>
                    <a:pt x="21155" y="54993"/>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68">
              <a:extLst>
                <a:ext uri="{FF2B5EF4-FFF2-40B4-BE49-F238E27FC236}">
                  <a16:creationId xmlns:a16="http://schemas.microsoft.com/office/drawing/2014/main" id="{C798C0F2-F981-B471-088B-9C3464ABA745}"/>
                </a:ext>
              </a:extLst>
            </p:cNvPr>
            <p:cNvSpPr/>
            <p:nvPr>
              <p:custDataLst>
                <p:tags r:id="rId16"/>
              </p:custDataLst>
            </p:nvPr>
          </p:nvSpPr>
          <p:spPr>
            <a:xfrm>
              <a:off x="6078468" y="4252004"/>
              <a:ext cx="127398" cy="109065"/>
            </a:xfrm>
            <a:custGeom>
              <a:avLst/>
              <a:gdLst>
                <a:gd name="connsiteX0" fmla="*/ 69692 w 127398"/>
                <a:gd name="connsiteY0" fmla="*/ 49679 h 109065"/>
                <a:gd name="connsiteX1" fmla="*/ 92948 w 127398"/>
                <a:gd name="connsiteY1" fmla="*/ 21084 h 109065"/>
                <a:gd name="connsiteX2" fmla="*/ 123028 w 127398"/>
                <a:gd name="connsiteY2" fmla="*/ 7926 h 109065"/>
                <a:gd name="connsiteX3" fmla="*/ 123028 w 127398"/>
                <a:gd name="connsiteY3" fmla="*/ 81 h 109065"/>
                <a:gd name="connsiteX4" fmla="*/ 102300 w 127398"/>
                <a:gd name="connsiteY4" fmla="*/ 840 h 109065"/>
                <a:gd name="connsiteX5" fmla="*/ 78034 w 127398"/>
                <a:gd name="connsiteY5" fmla="*/ 81 h 109065"/>
                <a:gd name="connsiteX6" fmla="*/ 78034 w 127398"/>
                <a:gd name="connsiteY6" fmla="*/ 7926 h 109065"/>
                <a:gd name="connsiteX7" fmla="*/ 85364 w 127398"/>
                <a:gd name="connsiteY7" fmla="*/ 15770 h 109065"/>
                <a:gd name="connsiteX8" fmla="*/ 81573 w 127398"/>
                <a:gd name="connsiteY8" fmla="*/ 24627 h 109065"/>
                <a:gd name="connsiteX9" fmla="*/ 65901 w 127398"/>
                <a:gd name="connsiteY9" fmla="*/ 44365 h 109065"/>
                <a:gd name="connsiteX10" fmla="*/ 46184 w 127398"/>
                <a:gd name="connsiteY10" fmla="*/ 18807 h 109065"/>
                <a:gd name="connsiteX11" fmla="*/ 43909 w 127398"/>
                <a:gd name="connsiteY11" fmla="*/ 14252 h 109065"/>
                <a:gd name="connsiteX12" fmla="*/ 52757 w 127398"/>
                <a:gd name="connsiteY12" fmla="*/ 7926 h 109065"/>
                <a:gd name="connsiteX13" fmla="*/ 52757 w 127398"/>
                <a:gd name="connsiteY13" fmla="*/ 81 h 109065"/>
                <a:gd name="connsiteX14" fmla="*/ 25457 w 127398"/>
                <a:gd name="connsiteY14" fmla="*/ 840 h 109065"/>
                <a:gd name="connsiteX15" fmla="*/ 1443 w 127398"/>
                <a:gd name="connsiteY15" fmla="*/ 81 h 109065"/>
                <a:gd name="connsiteX16" fmla="*/ 1443 w 127398"/>
                <a:gd name="connsiteY16" fmla="*/ 7926 h 109065"/>
                <a:gd name="connsiteX17" fmla="*/ 31271 w 127398"/>
                <a:gd name="connsiteY17" fmla="*/ 23362 h 109065"/>
                <a:gd name="connsiteX18" fmla="*/ 56295 w 127398"/>
                <a:gd name="connsiteY18" fmla="*/ 56005 h 109065"/>
                <a:gd name="connsiteX19" fmla="*/ 32535 w 127398"/>
                <a:gd name="connsiteY19" fmla="*/ 86119 h 109065"/>
                <a:gd name="connsiteX20" fmla="*/ 179 w 127398"/>
                <a:gd name="connsiteY20" fmla="*/ 101302 h 109065"/>
                <a:gd name="connsiteX21" fmla="*/ 179 w 127398"/>
                <a:gd name="connsiteY21" fmla="*/ 109146 h 109065"/>
                <a:gd name="connsiteX22" fmla="*/ 21160 w 127398"/>
                <a:gd name="connsiteY22" fmla="*/ 108387 h 109065"/>
                <a:gd name="connsiteX23" fmla="*/ 45173 w 127398"/>
                <a:gd name="connsiteY23" fmla="*/ 109146 h 109065"/>
                <a:gd name="connsiteX24" fmla="*/ 45173 w 127398"/>
                <a:gd name="connsiteY24" fmla="*/ 101302 h 109065"/>
                <a:gd name="connsiteX25" fmla="*/ 37843 w 127398"/>
                <a:gd name="connsiteY25" fmla="*/ 93457 h 109065"/>
                <a:gd name="connsiteX26" fmla="*/ 60593 w 127398"/>
                <a:gd name="connsiteY26" fmla="*/ 61320 h 109065"/>
                <a:gd name="connsiteX27" fmla="*/ 79803 w 127398"/>
                <a:gd name="connsiteY27" fmla="*/ 86625 h 109065"/>
                <a:gd name="connsiteX28" fmla="*/ 85112 w 127398"/>
                <a:gd name="connsiteY28" fmla="*/ 94975 h 109065"/>
                <a:gd name="connsiteX29" fmla="*/ 76012 w 127398"/>
                <a:gd name="connsiteY29" fmla="*/ 101302 h 109065"/>
                <a:gd name="connsiteX30" fmla="*/ 76012 w 127398"/>
                <a:gd name="connsiteY30" fmla="*/ 109146 h 109065"/>
                <a:gd name="connsiteX31" fmla="*/ 103311 w 127398"/>
                <a:gd name="connsiteY31" fmla="*/ 108387 h 109065"/>
                <a:gd name="connsiteX32" fmla="*/ 127578 w 127398"/>
                <a:gd name="connsiteY32" fmla="*/ 109146 h 109065"/>
                <a:gd name="connsiteX33" fmla="*/ 127578 w 127398"/>
                <a:gd name="connsiteY33" fmla="*/ 101302 h 109065"/>
                <a:gd name="connsiteX34" fmla="*/ 103564 w 127398"/>
                <a:gd name="connsiteY34" fmla="*/ 93457 h 109065"/>
                <a:gd name="connsiteX35" fmla="*/ 69692 w 127398"/>
                <a:gd name="connsiteY35" fmla="*/ 4967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398" h="109065">
                  <a:moveTo>
                    <a:pt x="69692" y="49679"/>
                  </a:moveTo>
                  <a:cubicBezTo>
                    <a:pt x="77276" y="40063"/>
                    <a:pt x="86881" y="27664"/>
                    <a:pt x="92948" y="21084"/>
                  </a:cubicBezTo>
                  <a:cubicBezTo>
                    <a:pt x="100784" y="11975"/>
                    <a:pt x="111147" y="8179"/>
                    <a:pt x="123028" y="7926"/>
                  </a:cubicBezTo>
                  <a:lnTo>
                    <a:pt x="123028" y="81"/>
                  </a:lnTo>
                  <a:cubicBezTo>
                    <a:pt x="116456" y="587"/>
                    <a:pt x="108872" y="840"/>
                    <a:pt x="102300" y="840"/>
                  </a:cubicBezTo>
                  <a:cubicBezTo>
                    <a:pt x="94717" y="840"/>
                    <a:pt x="81320" y="334"/>
                    <a:pt x="78034" y="81"/>
                  </a:cubicBezTo>
                  <a:lnTo>
                    <a:pt x="78034" y="7926"/>
                  </a:lnTo>
                  <a:cubicBezTo>
                    <a:pt x="83342" y="8432"/>
                    <a:pt x="85364" y="11722"/>
                    <a:pt x="85364" y="15770"/>
                  </a:cubicBezTo>
                  <a:cubicBezTo>
                    <a:pt x="85364" y="19819"/>
                    <a:pt x="82837" y="23109"/>
                    <a:pt x="81573" y="24627"/>
                  </a:cubicBezTo>
                  <a:lnTo>
                    <a:pt x="65901" y="44365"/>
                  </a:lnTo>
                  <a:lnTo>
                    <a:pt x="46184" y="18807"/>
                  </a:lnTo>
                  <a:cubicBezTo>
                    <a:pt x="43909" y="16276"/>
                    <a:pt x="43909" y="15770"/>
                    <a:pt x="43909" y="14252"/>
                  </a:cubicBezTo>
                  <a:cubicBezTo>
                    <a:pt x="43909" y="10456"/>
                    <a:pt x="47701" y="8179"/>
                    <a:pt x="52757" y="7926"/>
                  </a:cubicBezTo>
                  <a:lnTo>
                    <a:pt x="52757" y="81"/>
                  </a:lnTo>
                  <a:cubicBezTo>
                    <a:pt x="46184" y="334"/>
                    <a:pt x="29501" y="840"/>
                    <a:pt x="25457" y="840"/>
                  </a:cubicBezTo>
                  <a:cubicBezTo>
                    <a:pt x="20149" y="840"/>
                    <a:pt x="8268" y="587"/>
                    <a:pt x="1443" y="81"/>
                  </a:cubicBezTo>
                  <a:lnTo>
                    <a:pt x="1443" y="7926"/>
                  </a:lnTo>
                  <a:cubicBezTo>
                    <a:pt x="19137" y="7926"/>
                    <a:pt x="19390" y="8179"/>
                    <a:pt x="31271" y="23362"/>
                  </a:cubicBezTo>
                  <a:lnTo>
                    <a:pt x="56295" y="56005"/>
                  </a:lnTo>
                  <a:lnTo>
                    <a:pt x="32535" y="86119"/>
                  </a:lnTo>
                  <a:cubicBezTo>
                    <a:pt x="20401" y="100796"/>
                    <a:pt x="5488" y="101302"/>
                    <a:pt x="179" y="101302"/>
                  </a:cubicBezTo>
                  <a:lnTo>
                    <a:pt x="179" y="109146"/>
                  </a:lnTo>
                  <a:cubicBezTo>
                    <a:pt x="6752" y="108640"/>
                    <a:pt x="14588" y="108387"/>
                    <a:pt x="21160" y="108387"/>
                  </a:cubicBezTo>
                  <a:cubicBezTo>
                    <a:pt x="28490" y="108387"/>
                    <a:pt x="39107" y="108893"/>
                    <a:pt x="45173" y="109146"/>
                  </a:cubicBezTo>
                  <a:lnTo>
                    <a:pt x="45173" y="101302"/>
                  </a:lnTo>
                  <a:cubicBezTo>
                    <a:pt x="39612" y="100542"/>
                    <a:pt x="37843" y="97253"/>
                    <a:pt x="37843" y="93457"/>
                  </a:cubicBezTo>
                  <a:cubicBezTo>
                    <a:pt x="37843" y="87890"/>
                    <a:pt x="45173" y="79539"/>
                    <a:pt x="60593" y="61320"/>
                  </a:cubicBezTo>
                  <a:lnTo>
                    <a:pt x="79803" y="86625"/>
                  </a:lnTo>
                  <a:cubicBezTo>
                    <a:pt x="81826" y="89408"/>
                    <a:pt x="85112" y="93457"/>
                    <a:pt x="85112" y="94975"/>
                  </a:cubicBezTo>
                  <a:cubicBezTo>
                    <a:pt x="85112" y="97253"/>
                    <a:pt x="82837" y="101049"/>
                    <a:pt x="76012" y="101302"/>
                  </a:cubicBezTo>
                  <a:lnTo>
                    <a:pt x="76012" y="109146"/>
                  </a:lnTo>
                  <a:cubicBezTo>
                    <a:pt x="83595" y="108893"/>
                    <a:pt x="97750" y="108387"/>
                    <a:pt x="103311" y="108387"/>
                  </a:cubicBezTo>
                  <a:cubicBezTo>
                    <a:pt x="110136" y="108387"/>
                    <a:pt x="119995" y="108640"/>
                    <a:pt x="127578" y="109146"/>
                  </a:cubicBezTo>
                  <a:lnTo>
                    <a:pt x="127578" y="101302"/>
                  </a:lnTo>
                  <a:cubicBezTo>
                    <a:pt x="113928" y="101302"/>
                    <a:pt x="109378" y="100796"/>
                    <a:pt x="103564" y="93457"/>
                  </a:cubicBezTo>
                  <a:lnTo>
                    <a:pt x="69692" y="49679"/>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69">
              <a:extLst>
                <a:ext uri="{FF2B5EF4-FFF2-40B4-BE49-F238E27FC236}">
                  <a16:creationId xmlns:a16="http://schemas.microsoft.com/office/drawing/2014/main" id="{381A2802-3FB4-A283-C228-E04FFC3F98AF}"/>
                </a:ext>
              </a:extLst>
            </p:cNvPr>
            <p:cNvSpPr/>
            <p:nvPr>
              <p:custDataLst>
                <p:tags r:id="rId17"/>
              </p:custDataLst>
            </p:nvPr>
          </p:nvSpPr>
          <p:spPr>
            <a:xfrm>
              <a:off x="6215922" y="4249221"/>
              <a:ext cx="124617" cy="160940"/>
            </a:xfrm>
            <a:custGeom>
              <a:avLst/>
              <a:gdLst>
                <a:gd name="connsiteX0" fmla="*/ 36584 w 124617"/>
                <a:gd name="connsiteY0" fmla="*/ 16783 h 160940"/>
                <a:gd name="connsiteX1" fmla="*/ 36584 w 124617"/>
                <a:gd name="connsiteY1" fmla="*/ 81 h 160940"/>
                <a:gd name="connsiteX2" fmla="*/ 185 w 124617"/>
                <a:gd name="connsiteY2" fmla="*/ 2865 h 160940"/>
                <a:gd name="connsiteX3" fmla="*/ 185 w 124617"/>
                <a:gd name="connsiteY3" fmla="*/ 10709 h 160940"/>
                <a:gd name="connsiteX4" fmla="*/ 19901 w 124617"/>
                <a:gd name="connsiteY4" fmla="*/ 23362 h 160940"/>
                <a:gd name="connsiteX5" fmla="*/ 19901 w 124617"/>
                <a:gd name="connsiteY5" fmla="*/ 141790 h 160940"/>
                <a:gd name="connsiteX6" fmla="*/ 185 w 124617"/>
                <a:gd name="connsiteY6" fmla="*/ 153177 h 160940"/>
                <a:gd name="connsiteX7" fmla="*/ 185 w 124617"/>
                <a:gd name="connsiteY7" fmla="*/ 161022 h 160940"/>
                <a:gd name="connsiteX8" fmla="*/ 28495 w 124617"/>
                <a:gd name="connsiteY8" fmla="*/ 160263 h 160940"/>
                <a:gd name="connsiteX9" fmla="*/ 57059 w 124617"/>
                <a:gd name="connsiteY9" fmla="*/ 161022 h 160940"/>
                <a:gd name="connsiteX10" fmla="*/ 57059 w 124617"/>
                <a:gd name="connsiteY10" fmla="*/ 153177 h 160940"/>
                <a:gd name="connsiteX11" fmla="*/ 37343 w 124617"/>
                <a:gd name="connsiteY11" fmla="*/ 141790 h 160940"/>
                <a:gd name="connsiteX12" fmla="*/ 37343 w 124617"/>
                <a:gd name="connsiteY12" fmla="*/ 99277 h 160940"/>
                <a:gd name="connsiteX13" fmla="*/ 37343 w 124617"/>
                <a:gd name="connsiteY13" fmla="*/ 97000 h 160940"/>
                <a:gd name="connsiteX14" fmla="*/ 68434 w 124617"/>
                <a:gd name="connsiteY14" fmla="*/ 114713 h 160940"/>
                <a:gd name="connsiteX15" fmla="*/ 124803 w 124617"/>
                <a:gd name="connsiteY15" fmla="*/ 57271 h 160940"/>
                <a:gd name="connsiteX16" fmla="*/ 71973 w 124617"/>
                <a:gd name="connsiteY16" fmla="*/ 81 h 160940"/>
                <a:gd name="connsiteX17" fmla="*/ 36584 w 124617"/>
                <a:gd name="connsiteY17" fmla="*/ 16783 h 160940"/>
                <a:gd name="connsiteX18" fmla="*/ 37343 w 124617"/>
                <a:gd name="connsiteY18" fmla="*/ 83082 h 160940"/>
                <a:gd name="connsiteX19" fmla="*/ 37343 w 124617"/>
                <a:gd name="connsiteY19" fmla="*/ 26652 h 160940"/>
                <a:gd name="connsiteX20" fmla="*/ 69950 w 124617"/>
                <a:gd name="connsiteY20" fmla="*/ 6407 h 160940"/>
                <a:gd name="connsiteX21" fmla="*/ 103822 w 124617"/>
                <a:gd name="connsiteY21" fmla="*/ 57271 h 160940"/>
                <a:gd name="connsiteX22" fmla="*/ 67423 w 124617"/>
                <a:gd name="connsiteY22" fmla="*/ 109146 h 160940"/>
                <a:gd name="connsiteX23" fmla="*/ 40881 w 124617"/>
                <a:gd name="connsiteY23" fmla="*/ 93710 h 160940"/>
                <a:gd name="connsiteX24" fmla="*/ 37343 w 124617"/>
                <a:gd name="connsiteY24" fmla="*/ 83082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617" h="160940">
                  <a:moveTo>
                    <a:pt x="36584" y="16783"/>
                  </a:moveTo>
                  <a:lnTo>
                    <a:pt x="36584" y="81"/>
                  </a:lnTo>
                  <a:lnTo>
                    <a:pt x="185" y="2865"/>
                  </a:lnTo>
                  <a:lnTo>
                    <a:pt x="185" y="10709"/>
                  </a:lnTo>
                  <a:cubicBezTo>
                    <a:pt x="18132" y="10709"/>
                    <a:pt x="19901" y="12228"/>
                    <a:pt x="19901" y="23362"/>
                  </a:cubicBezTo>
                  <a:lnTo>
                    <a:pt x="19901" y="141790"/>
                  </a:lnTo>
                  <a:cubicBezTo>
                    <a:pt x="19901" y="153177"/>
                    <a:pt x="17121" y="153177"/>
                    <a:pt x="185" y="153177"/>
                  </a:cubicBezTo>
                  <a:lnTo>
                    <a:pt x="185" y="161022"/>
                  </a:lnTo>
                  <a:cubicBezTo>
                    <a:pt x="8779" y="160769"/>
                    <a:pt x="21923" y="160263"/>
                    <a:pt x="28495" y="160263"/>
                  </a:cubicBezTo>
                  <a:cubicBezTo>
                    <a:pt x="35320" y="160263"/>
                    <a:pt x="48212" y="160769"/>
                    <a:pt x="57059" y="161022"/>
                  </a:cubicBezTo>
                  <a:lnTo>
                    <a:pt x="57059" y="153177"/>
                  </a:lnTo>
                  <a:cubicBezTo>
                    <a:pt x="40123" y="153177"/>
                    <a:pt x="37343" y="153177"/>
                    <a:pt x="37343" y="141790"/>
                  </a:cubicBezTo>
                  <a:lnTo>
                    <a:pt x="37343" y="99277"/>
                  </a:lnTo>
                  <a:lnTo>
                    <a:pt x="37343" y="97000"/>
                  </a:lnTo>
                  <a:cubicBezTo>
                    <a:pt x="38606" y="101049"/>
                    <a:pt x="49223" y="114713"/>
                    <a:pt x="68434" y="114713"/>
                  </a:cubicBezTo>
                  <a:cubicBezTo>
                    <a:pt x="98514" y="114713"/>
                    <a:pt x="124803" y="89914"/>
                    <a:pt x="124803" y="57271"/>
                  </a:cubicBezTo>
                  <a:cubicBezTo>
                    <a:pt x="124803" y="25133"/>
                    <a:pt x="100283" y="81"/>
                    <a:pt x="71973" y="81"/>
                  </a:cubicBezTo>
                  <a:cubicBezTo>
                    <a:pt x="52256" y="81"/>
                    <a:pt x="41640" y="11215"/>
                    <a:pt x="36584" y="16783"/>
                  </a:cubicBezTo>
                  <a:close/>
                  <a:moveTo>
                    <a:pt x="37343" y="83082"/>
                  </a:moveTo>
                  <a:lnTo>
                    <a:pt x="37343" y="26652"/>
                  </a:lnTo>
                  <a:cubicBezTo>
                    <a:pt x="44673" y="13746"/>
                    <a:pt x="57059" y="6407"/>
                    <a:pt x="69950" y="6407"/>
                  </a:cubicBezTo>
                  <a:cubicBezTo>
                    <a:pt x="88403" y="6407"/>
                    <a:pt x="103822" y="28676"/>
                    <a:pt x="103822" y="57271"/>
                  </a:cubicBezTo>
                  <a:cubicBezTo>
                    <a:pt x="103822" y="87890"/>
                    <a:pt x="86128" y="109146"/>
                    <a:pt x="67423" y="109146"/>
                  </a:cubicBezTo>
                  <a:cubicBezTo>
                    <a:pt x="57312" y="109146"/>
                    <a:pt x="47706" y="104085"/>
                    <a:pt x="40881" y="93710"/>
                  </a:cubicBezTo>
                  <a:cubicBezTo>
                    <a:pt x="37343" y="88396"/>
                    <a:pt x="37343" y="88143"/>
                    <a:pt x="37343" y="83082"/>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70">
              <a:extLst>
                <a:ext uri="{FF2B5EF4-FFF2-40B4-BE49-F238E27FC236}">
                  <a16:creationId xmlns:a16="http://schemas.microsoft.com/office/drawing/2014/main" id="{88FA15DA-EAAB-A282-9700-ED06289478ED}"/>
                </a:ext>
              </a:extLst>
            </p:cNvPr>
            <p:cNvSpPr/>
            <p:nvPr>
              <p:custDataLst>
                <p:tags r:id="rId18"/>
              </p:custDataLst>
            </p:nvPr>
          </p:nvSpPr>
          <p:spPr>
            <a:xfrm>
              <a:off x="6408930" y="3918226"/>
              <a:ext cx="131695" cy="758900"/>
            </a:xfrm>
            <a:custGeom>
              <a:avLst/>
              <a:gdLst>
                <a:gd name="connsiteX0" fmla="*/ 131886 w 131695"/>
                <a:gd name="connsiteY0" fmla="*/ 756434 h 758900"/>
                <a:gd name="connsiteX1" fmla="*/ 130369 w 131695"/>
                <a:gd name="connsiteY1" fmla="*/ 753397 h 758900"/>
                <a:gd name="connsiteX2" fmla="*/ 70967 w 131695"/>
                <a:gd name="connsiteY2" fmla="*/ 656479 h 758900"/>
                <a:gd name="connsiteX3" fmla="*/ 24709 w 131695"/>
                <a:gd name="connsiteY3" fmla="*/ 379641 h 758900"/>
                <a:gd name="connsiteX4" fmla="*/ 74506 w 131695"/>
                <a:gd name="connsiteY4" fmla="*/ 94199 h 758900"/>
                <a:gd name="connsiteX5" fmla="*/ 130875 w 131695"/>
                <a:gd name="connsiteY5" fmla="*/ 4872 h 758900"/>
                <a:gd name="connsiteX6" fmla="*/ 131886 w 131695"/>
                <a:gd name="connsiteY6" fmla="*/ 2595 h 758900"/>
                <a:gd name="connsiteX7" fmla="*/ 126325 w 131695"/>
                <a:gd name="connsiteY7" fmla="*/ 64 h 758900"/>
                <a:gd name="connsiteX8" fmla="*/ 121522 w 131695"/>
                <a:gd name="connsiteY8" fmla="*/ 570 h 758900"/>
                <a:gd name="connsiteX9" fmla="*/ 85881 w 131695"/>
                <a:gd name="connsiteY9" fmla="*/ 43842 h 758900"/>
                <a:gd name="connsiteX10" fmla="*/ 8279 w 131695"/>
                <a:gd name="connsiteY10" fmla="*/ 255899 h 758900"/>
                <a:gd name="connsiteX11" fmla="*/ 190 w 131695"/>
                <a:gd name="connsiteY11" fmla="*/ 379388 h 758900"/>
                <a:gd name="connsiteX12" fmla="*/ 52515 w 131695"/>
                <a:gd name="connsiteY12" fmla="*/ 657238 h 758900"/>
                <a:gd name="connsiteX13" fmla="*/ 119500 w 131695"/>
                <a:gd name="connsiteY13" fmla="*/ 756687 h 758900"/>
                <a:gd name="connsiteX14" fmla="*/ 126325 w 131695"/>
                <a:gd name="connsiteY14" fmla="*/ 758964 h 758900"/>
                <a:gd name="connsiteX15" fmla="*/ 131886 w 131695"/>
                <a:gd name="connsiteY15" fmla="*/ 756434 h 7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695" h="758900">
                  <a:moveTo>
                    <a:pt x="131886" y="756434"/>
                  </a:moveTo>
                  <a:cubicBezTo>
                    <a:pt x="131886" y="755675"/>
                    <a:pt x="131886" y="755169"/>
                    <a:pt x="130369" y="753397"/>
                  </a:cubicBezTo>
                  <a:cubicBezTo>
                    <a:pt x="106103" y="724043"/>
                    <a:pt x="85881" y="691653"/>
                    <a:pt x="70967" y="656479"/>
                  </a:cubicBezTo>
                  <a:cubicBezTo>
                    <a:pt x="37854" y="579045"/>
                    <a:pt x="24709" y="488453"/>
                    <a:pt x="24709" y="379641"/>
                  </a:cubicBezTo>
                  <a:cubicBezTo>
                    <a:pt x="24709" y="271841"/>
                    <a:pt x="37095" y="177200"/>
                    <a:pt x="74506" y="94199"/>
                  </a:cubicBezTo>
                  <a:cubicBezTo>
                    <a:pt x="89167" y="62062"/>
                    <a:pt x="108378" y="32202"/>
                    <a:pt x="130875" y="4872"/>
                  </a:cubicBezTo>
                  <a:cubicBezTo>
                    <a:pt x="131380" y="4113"/>
                    <a:pt x="131886" y="3607"/>
                    <a:pt x="131886" y="2595"/>
                  </a:cubicBezTo>
                  <a:cubicBezTo>
                    <a:pt x="131886" y="64"/>
                    <a:pt x="130116" y="64"/>
                    <a:pt x="126325" y="64"/>
                  </a:cubicBezTo>
                  <a:cubicBezTo>
                    <a:pt x="122533" y="64"/>
                    <a:pt x="122028" y="64"/>
                    <a:pt x="121522" y="570"/>
                  </a:cubicBezTo>
                  <a:cubicBezTo>
                    <a:pt x="121269" y="823"/>
                    <a:pt x="105597" y="16006"/>
                    <a:pt x="85881" y="43842"/>
                  </a:cubicBezTo>
                  <a:cubicBezTo>
                    <a:pt x="41898" y="106093"/>
                    <a:pt x="19654" y="180490"/>
                    <a:pt x="8279" y="255899"/>
                  </a:cubicBezTo>
                  <a:cubicBezTo>
                    <a:pt x="2212" y="296640"/>
                    <a:pt x="190" y="338140"/>
                    <a:pt x="190" y="379388"/>
                  </a:cubicBezTo>
                  <a:cubicBezTo>
                    <a:pt x="190" y="474029"/>
                    <a:pt x="12071" y="570694"/>
                    <a:pt x="52515" y="657238"/>
                  </a:cubicBezTo>
                  <a:cubicBezTo>
                    <a:pt x="70462" y="695702"/>
                    <a:pt x="94475" y="730370"/>
                    <a:pt x="119500" y="756687"/>
                  </a:cubicBezTo>
                  <a:cubicBezTo>
                    <a:pt x="121775" y="758711"/>
                    <a:pt x="122028" y="758964"/>
                    <a:pt x="126325" y="758964"/>
                  </a:cubicBezTo>
                  <a:cubicBezTo>
                    <a:pt x="130116" y="758964"/>
                    <a:pt x="131886" y="758964"/>
                    <a:pt x="131886" y="756434"/>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71">
              <a:extLst>
                <a:ext uri="{FF2B5EF4-FFF2-40B4-BE49-F238E27FC236}">
                  <a16:creationId xmlns:a16="http://schemas.microsoft.com/office/drawing/2014/main" id="{2864806E-0C32-6926-9B58-FCAB7D7EB1D6}"/>
                </a:ext>
              </a:extLst>
            </p:cNvPr>
            <p:cNvSpPr/>
            <p:nvPr>
              <p:custDataLst>
                <p:tags r:id="rId19"/>
              </p:custDataLst>
            </p:nvPr>
          </p:nvSpPr>
          <p:spPr>
            <a:xfrm>
              <a:off x="6570369" y="4292745"/>
              <a:ext cx="154445" cy="10122"/>
            </a:xfrm>
            <a:custGeom>
              <a:avLst/>
              <a:gdLst>
                <a:gd name="connsiteX0" fmla="*/ 145796 w 154445"/>
                <a:gd name="connsiteY0" fmla="*/ 10203 h 10122"/>
                <a:gd name="connsiteX1" fmla="*/ 154643 w 154445"/>
                <a:gd name="connsiteY1" fmla="*/ 5142 h 10122"/>
                <a:gd name="connsiteX2" fmla="*/ 145796 w 154445"/>
                <a:gd name="connsiteY2" fmla="*/ 81 h 10122"/>
                <a:gd name="connsiteX3" fmla="*/ 9045 w 154445"/>
                <a:gd name="connsiteY3" fmla="*/ 81 h 10122"/>
                <a:gd name="connsiteX4" fmla="*/ 198 w 154445"/>
                <a:gd name="connsiteY4" fmla="*/ 5142 h 10122"/>
                <a:gd name="connsiteX5" fmla="*/ 9045 w 154445"/>
                <a:gd name="connsiteY5" fmla="*/ 10203 h 10122"/>
                <a:gd name="connsiteX6" fmla="*/ 145796 w 154445"/>
                <a:gd name="connsiteY6" fmla="*/ 10203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445" h="10122">
                  <a:moveTo>
                    <a:pt x="145796" y="10203"/>
                  </a:moveTo>
                  <a:cubicBezTo>
                    <a:pt x="150093" y="10203"/>
                    <a:pt x="154643" y="10203"/>
                    <a:pt x="154643" y="5142"/>
                  </a:cubicBezTo>
                  <a:cubicBezTo>
                    <a:pt x="154643" y="81"/>
                    <a:pt x="150093" y="81"/>
                    <a:pt x="145796" y="81"/>
                  </a:cubicBezTo>
                  <a:lnTo>
                    <a:pt x="9045" y="81"/>
                  </a:lnTo>
                  <a:cubicBezTo>
                    <a:pt x="4748" y="81"/>
                    <a:pt x="198" y="81"/>
                    <a:pt x="198" y="5142"/>
                  </a:cubicBezTo>
                  <a:cubicBezTo>
                    <a:pt x="198" y="10203"/>
                    <a:pt x="4748" y="10203"/>
                    <a:pt x="9045" y="10203"/>
                  </a:cubicBezTo>
                  <a:lnTo>
                    <a:pt x="145796" y="10203"/>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72">
              <a:extLst>
                <a:ext uri="{FF2B5EF4-FFF2-40B4-BE49-F238E27FC236}">
                  <a16:creationId xmlns:a16="http://schemas.microsoft.com/office/drawing/2014/main" id="{B4D9181E-4B41-6024-0A80-79158D1FB1A0}"/>
                </a:ext>
              </a:extLst>
            </p:cNvPr>
            <p:cNvSpPr/>
            <p:nvPr>
              <p:custDataLst>
                <p:tags r:id="rId20"/>
              </p:custDataLst>
            </p:nvPr>
          </p:nvSpPr>
          <p:spPr>
            <a:xfrm>
              <a:off x="6754839" y="4179885"/>
              <a:ext cx="173403" cy="181184"/>
            </a:xfrm>
            <a:custGeom>
              <a:avLst/>
              <a:gdLst>
                <a:gd name="connsiteX0" fmla="*/ 36605 w 173403"/>
                <a:gd name="connsiteY0" fmla="*/ 152165 h 181184"/>
                <a:gd name="connsiteX1" fmla="*/ 5514 w 173403"/>
                <a:gd name="connsiteY1" fmla="*/ 173421 h 181184"/>
                <a:gd name="connsiteX2" fmla="*/ 206 w 173403"/>
                <a:gd name="connsiteY2" fmla="*/ 178482 h 181184"/>
                <a:gd name="connsiteX3" fmla="*/ 3492 w 173403"/>
                <a:gd name="connsiteY3" fmla="*/ 181266 h 181184"/>
                <a:gd name="connsiteX4" fmla="*/ 25231 w 173403"/>
                <a:gd name="connsiteY4" fmla="*/ 180507 h 181184"/>
                <a:gd name="connsiteX5" fmla="*/ 50508 w 173403"/>
                <a:gd name="connsiteY5" fmla="*/ 181266 h 181184"/>
                <a:gd name="connsiteX6" fmla="*/ 55311 w 173403"/>
                <a:gd name="connsiteY6" fmla="*/ 176458 h 181184"/>
                <a:gd name="connsiteX7" fmla="*/ 51266 w 173403"/>
                <a:gd name="connsiteY7" fmla="*/ 173421 h 181184"/>
                <a:gd name="connsiteX8" fmla="*/ 39386 w 173403"/>
                <a:gd name="connsiteY8" fmla="*/ 164564 h 181184"/>
                <a:gd name="connsiteX9" fmla="*/ 42925 w 173403"/>
                <a:gd name="connsiteY9" fmla="*/ 155201 h 181184"/>
                <a:gd name="connsiteX10" fmla="*/ 62136 w 173403"/>
                <a:gd name="connsiteY10" fmla="*/ 122811 h 181184"/>
                <a:gd name="connsiteX11" fmla="*/ 125582 w 173403"/>
                <a:gd name="connsiteY11" fmla="*/ 122811 h 181184"/>
                <a:gd name="connsiteX12" fmla="*/ 129626 w 173403"/>
                <a:gd name="connsiteY12" fmla="*/ 165070 h 181184"/>
                <a:gd name="connsiteX13" fmla="*/ 111427 w 173403"/>
                <a:gd name="connsiteY13" fmla="*/ 173421 h 181184"/>
                <a:gd name="connsiteX14" fmla="*/ 105360 w 173403"/>
                <a:gd name="connsiteY14" fmla="*/ 178482 h 181184"/>
                <a:gd name="connsiteX15" fmla="*/ 108899 w 173403"/>
                <a:gd name="connsiteY15" fmla="*/ 181266 h 181184"/>
                <a:gd name="connsiteX16" fmla="*/ 140496 w 173403"/>
                <a:gd name="connsiteY16" fmla="*/ 180507 h 181184"/>
                <a:gd name="connsiteX17" fmla="*/ 169059 w 173403"/>
                <a:gd name="connsiteY17" fmla="*/ 181266 h 181184"/>
                <a:gd name="connsiteX18" fmla="*/ 173609 w 173403"/>
                <a:gd name="connsiteY18" fmla="*/ 176205 h 181184"/>
                <a:gd name="connsiteX19" fmla="*/ 167795 w 173403"/>
                <a:gd name="connsiteY19" fmla="*/ 173421 h 181184"/>
                <a:gd name="connsiteX20" fmla="*/ 151365 w 173403"/>
                <a:gd name="connsiteY20" fmla="*/ 164311 h 181184"/>
                <a:gd name="connsiteX21" fmla="*/ 135946 w 173403"/>
                <a:gd name="connsiteY21" fmla="*/ 6154 h 181184"/>
                <a:gd name="connsiteX22" fmla="*/ 131143 w 173403"/>
                <a:gd name="connsiteY22" fmla="*/ 81 h 181184"/>
                <a:gd name="connsiteX23" fmla="*/ 124571 w 173403"/>
                <a:gd name="connsiteY23" fmla="*/ 4383 h 181184"/>
                <a:gd name="connsiteX24" fmla="*/ 36605 w 173403"/>
                <a:gd name="connsiteY24" fmla="*/ 152165 h 181184"/>
                <a:gd name="connsiteX25" fmla="*/ 66938 w 173403"/>
                <a:gd name="connsiteY25" fmla="*/ 114966 h 181184"/>
                <a:gd name="connsiteX26" fmla="*/ 116735 w 173403"/>
                <a:gd name="connsiteY26" fmla="*/ 31460 h 181184"/>
                <a:gd name="connsiteX27" fmla="*/ 124824 w 173403"/>
                <a:gd name="connsiteY27" fmla="*/ 114966 h 181184"/>
                <a:gd name="connsiteX28" fmla="*/ 66938 w 173403"/>
                <a:gd name="connsiteY28" fmla="*/ 114966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403" h="181184">
                  <a:moveTo>
                    <a:pt x="36605" y="152165"/>
                  </a:moveTo>
                  <a:cubicBezTo>
                    <a:pt x="26494" y="169119"/>
                    <a:pt x="16636" y="172662"/>
                    <a:pt x="5514" y="173421"/>
                  </a:cubicBezTo>
                  <a:cubicBezTo>
                    <a:pt x="2481" y="173674"/>
                    <a:pt x="206" y="173674"/>
                    <a:pt x="206" y="178482"/>
                  </a:cubicBezTo>
                  <a:cubicBezTo>
                    <a:pt x="206" y="180001"/>
                    <a:pt x="1470" y="181266"/>
                    <a:pt x="3492" y="181266"/>
                  </a:cubicBezTo>
                  <a:cubicBezTo>
                    <a:pt x="10317" y="181266"/>
                    <a:pt x="18153" y="180507"/>
                    <a:pt x="25231" y="180507"/>
                  </a:cubicBezTo>
                  <a:cubicBezTo>
                    <a:pt x="33572" y="180507"/>
                    <a:pt x="42419" y="181266"/>
                    <a:pt x="50508" y="181266"/>
                  </a:cubicBezTo>
                  <a:cubicBezTo>
                    <a:pt x="52025" y="181266"/>
                    <a:pt x="55311" y="181266"/>
                    <a:pt x="55311" y="176458"/>
                  </a:cubicBezTo>
                  <a:cubicBezTo>
                    <a:pt x="55311" y="173674"/>
                    <a:pt x="53036" y="173421"/>
                    <a:pt x="51266" y="173421"/>
                  </a:cubicBezTo>
                  <a:cubicBezTo>
                    <a:pt x="45452" y="172915"/>
                    <a:pt x="39386" y="170891"/>
                    <a:pt x="39386" y="164564"/>
                  </a:cubicBezTo>
                  <a:cubicBezTo>
                    <a:pt x="39386" y="161528"/>
                    <a:pt x="40903" y="158744"/>
                    <a:pt x="42925" y="155201"/>
                  </a:cubicBezTo>
                  <a:lnTo>
                    <a:pt x="62136" y="122811"/>
                  </a:lnTo>
                  <a:lnTo>
                    <a:pt x="125582" y="122811"/>
                  </a:lnTo>
                  <a:cubicBezTo>
                    <a:pt x="126088" y="128125"/>
                    <a:pt x="129626" y="162540"/>
                    <a:pt x="129626" y="165070"/>
                  </a:cubicBezTo>
                  <a:cubicBezTo>
                    <a:pt x="129626" y="172662"/>
                    <a:pt x="116482" y="173421"/>
                    <a:pt x="111427" y="173421"/>
                  </a:cubicBezTo>
                  <a:cubicBezTo>
                    <a:pt x="107888" y="173421"/>
                    <a:pt x="105360" y="173421"/>
                    <a:pt x="105360" y="178482"/>
                  </a:cubicBezTo>
                  <a:cubicBezTo>
                    <a:pt x="105360" y="181266"/>
                    <a:pt x="108393" y="181266"/>
                    <a:pt x="108899" y="181266"/>
                  </a:cubicBezTo>
                  <a:cubicBezTo>
                    <a:pt x="119263" y="181266"/>
                    <a:pt x="130132" y="180507"/>
                    <a:pt x="140496" y="180507"/>
                  </a:cubicBezTo>
                  <a:cubicBezTo>
                    <a:pt x="146815" y="180507"/>
                    <a:pt x="162740" y="181266"/>
                    <a:pt x="169059" y="181266"/>
                  </a:cubicBezTo>
                  <a:cubicBezTo>
                    <a:pt x="170576" y="181266"/>
                    <a:pt x="173609" y="181266"/>
                    <a:pt x="173609" y="176205"/>
                  </a:cubicBezTo>
                  <a:cubicBezTo>
                    <a:pt x="173609" y="173421"/>
                    <a:pt x="171082" y="173421"/>
                    <a:pt x="167795" y="173421"/>
                  </a:cubicBezTo>
                  <a:cubicBezTo>
                    <a:pt x="152123" y="173421"/>
                    <a:pt x="152123" y="171650"/>
                    <a:pt x="151365" y="164311"/>
                  </a:cubicBezTo>
                  <a:lnTo>
                    <a:pt x="135946" y="6154"/>
                  </a:lnTo>
                  <a:cubicBezTo>
                    <a:pt x="135440" y="1093"/>
                    <a:pt x="135440" y="81"/>
                    <a:pt x="131143" y="81"/>
                  </a:cubicBezTo>
                  <a:cubicBezTo>
                    <a:pt x="127099" y="81"/>
                    <a:pt x="126088" y="1853"/>
                    <a:pt x="124571" y="4383"/>
                  </a:cubicBezTo>
                  <a:lnTo>
                    <a:pt x="36605" y="152165"/>
                  </a:lnTo>
                  <a:close/>
                  <a:moveTo>
                    <a:pt x="66938" y="114966"/>
                  </a:moveTo>
                  <a:lnTo>
                    <a:pt x="116735" y="31460"/>
                  </a:lnTo>
                  <a:lnTo>
                    <a:pt x="124824" y="114966"/>
                  </a:lnTo>
                  <a:lnTo>
                    <a:pt x="66938" y="114966"/>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73">
              <a:extLst>
                <a:ext uri="{FF2B5EF4-FFF2-40B4-BE49-F238E27FC236}">
                  <a16:creationId xmlns:a16="http://schemas.microsoft.com/office/drawing/2014/main" id="{8DF319F6-EEB1-3BA5-08DF-FB660156BA0A}"/>
                </a:ext>
              </a:extLst>
            </p:cNvPr>
            <p:cNvSpPr/>
            <p:nvPr>
              <p:custDataLst>
                <p:tags r:id="rId21"/>
              </p:custDataLst>
            </p:nvPr>
          </p:nvSpPr>
          <p:spPr>
            <a:xfrm>
              <a:off x="7030279" y="3994142"/>
              <a:ext cx="124365" cy="607069"/>
            </a:xfrm>
            <a:custGeom>
              <a:avLst/>
              <a:gdLst>
                <a:gd name="connsiteX0" fmla="*/ 124580 w 124365"/>
                <a:gd name="connsiteY0" fmla="*/ 604606 h 607069"/>
                <a:gd name="connsiteX1" fmla="*/ 123569 w 124365"/>
                <a:gd name="connsiteY1" fmla="*/ 602329 h 607069"/>
                <a:gd name="connsiteX2" fmla="*/ 80345 w 124365"/>
                <a:gd name="connsiteY2" fmla="*/ 548682 h 607069"/>
                <a:gd name="connsiteX3" fmla="*/ 21195 w 124365"/>
                <a:gd name="connsiteY3" fmla="*/ 303728 h 607069"/>
                <a:gd name="connsiteX4" fmla="*/ 72003 w 124365"/>
                <a:gd name="connsiteY4" fmla="*/ 72440 h 607069"/>
                <a:gd name="connsiteX5" fmla="*/ 123822 w 124365"/>
                <a:gd name="connsiteY5" fmla="*/ 4622 h 607069"/>
                <a:gd name="connsiteX6" fmla="*/ 124580 w 124365"/>
                <a:gd name="connsiteY6" fmla="*/ 2598 h 607069"/>
                <a:gd name="connsiteX7" fmla="*/ 119272 w 124365"/>
                <a:gd name="connsiteY7" fmla="*/ 67 h 607069"/>
                <a:gd name="connsiteX8" fmla="*/ 111436 w 124365"/>
                <a:gd name="connsiteY8" fmla="*/ 3863 h 607069"/>
                <a:gd name="connsiteX9" fmla="*/ 215 w 124365"/>
                <a:gd name="connsiteY9" fmla="*/ 303475 h 607069"/>
                <a:gd name="connsiteX10" fmla="*/ 87169 w 124365"/>
                <a:gd name="connsiteY10" fmla="*/ 578795 h 607069"/>
                <a:gd name="connsiteX11" fmla="*/ 112194 w 124365"/>
                <a:gd name="connsiteY11" fmla="*/ 604100 h 607069"/>
                <a:gd name="connsiteX12" fmla="*/ 119272 w 124365"/>
                <a:gd name="connsiteY12" fmla="*/ 607137 h 607069"/>
                <a:gd name="connsiteX13" fmla="*/ 124580 w 124365"/>
                <a:gd name="connsiteY13" fmla="*/ 604606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65" h="607069">
                  <a:moveTo>
                    <a:pt x="124580" y="604606"/>
                  </a:moveTo>
                  <a:cubicBezTo>
                    <a:pt x="124580" y="603594"/>
                    <a:pt x="124075" y="603088"/>
                    <a:pt x="123569" y="602329"/>
                  </a:cubicBezTo>
                  <a:cubicBezTo>
                    <a:pt x="114216" y="592966"/>
                    <a:pt x="97280" y="576011"/>
                    <a:pt x="80345" y="548682"/>
                  </a:cubicBezTo>
                  <a:cubicBezTo>
                    <a:pt x="39648" y="483395"/>
                    <a:pt x="21195" y="401153"/>
                    <a:pt x="21195" y="303728"/>
                  </a:cubicBezTo>
                  <a:cubicBezTo>
                    <a:pt x="21195" y="235658"/>
                    <a:pt x="30295" y="147849"/>
                    <a:pt x="72003" y="72440"/>
                  </a:cubicBezTo>
                  <a:cubicBezTo>
                    <a:pt x="91972" y="36507"/>
                    <a:pt x="112700" y="15756"/>
                    <a:pt x="123822" y="4622"/>
                  </a:cubicBezTo>
                  <a:cubicBezTo>
                    <a:pt x="124580" y="3863"/>
                    <a:pt x="124580" y="3357"/>
                    <a:pt x="124580" y="2598"/>
                  </a:cubicBezTo>
                  <a:cubicBezTo>
                    <a:pt x="124580" y="67"/>
                    <a:pt x="122811" y="67"/>
                    <a:pt x="119272" y="67"/>
                  </a:cubicBezTo>
                  <a:cubicBezTo>
                    <a:pt x="115733" y="67"/>
                    <a:pt x="115227" y="67"/>
                    <a:pt x="111436" y="3863"/>
                  </a:cubicBezTo>
                  <a:cubicBezTo>
                    <a:pt x="26756" y="81043"/>
                    <a:pt x="215" y="196941"/>
                    <a:pt x="215" y="303475"/>
                  </a:cubicBezTo>
                  <a:cubicBezTo>
                    <a:pt x="215" y="402924"/>
                    <a:pt x="22965" y="503133"/>
                    <a:pt x="87169" y="578795"/>
                  </a:cubicBezTo>
                  <a:cubicBezTo>
                    <a:pt x="92225" y="584615"/>
                    <a:pt x="101830" y="594990"/>
                    <a:pt x="112194" y="604100"/>
                  </a:cubicBezTo>
                  <a:cubicBezTo>
                    <a:pt x="115227" y="607137"/>
                    <a:pt x="115733" y="607137"/>
                    <a:pt x="119272" y="607137"/>
                  </a:cubicBezTo>
                  <a:cubicBezTo>
                    <a:pt x="122811" y="607137"/>
                    <a:pt x="124580" y="607137"/>
                    <a:pt x="124580" y="604606"/>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74">
              <a:extLst>
                <a:ext uri="{FF2B5EF4-FFF2-40B4-BE49-F238E27FC236}">
                  <a16:creationId xmlns:a16="http://schemas.microsoft.com/office/drawing/2014/main" id="{57A36F81-8E56-1E66-D83A-1AE106132A57}"/>
                </a:ext>
              </a:extLst>
            </p:cNvPr>
            <p:cNvSpPr/>
            <p:nvPr>
              <p:custDataLst>
                <p:tags r:id="rId22"/>
              </p:custDataLst>
            </p:nvPr>
          </p:nvSpPr>
          <p:spPr>
            <a:xfrm>
              <a:off x="7492899" y="4021346"/>
              <a:ext cx="83415" cy="168531"/>
            </a:xfrm>
            <a:custGeom>
              <a:avLst/>
              <a:gdLst>
                <a:gd name="connsiteX0" fmla="*/ 52053 w 83415"/>
                <a:gd name="connsiteY0" fmla="*/ 6654 h 168531"/>
                <a:gd name="connsiteX1" fmla="*/ 46239 w 83415"/>
                <a:gd name="connsiteY1" fmla="*/ 74 h 168531"/>
                <a:gd name="connsiteX2" fmla="*/ 234 w 83415"/>
                <a:gd name="connsiteY2" fmla="*/ 16270 h 168531"/>
                <a:gd name="connsiteX3" fmla="*/ 234 w 83415"/>
                <a:gd name="connsiteY3" fmla="*/ 24114 h 168531"/>
                <a:gd name="connsiteX4" fmla="*/ 33348 w 83415"/>
                <a:gd name="connsiteY4" fmla="*/ 17535 h 168531"/>
                <a:gd name="connsiteX5" fmla="*/ 33348 w 83415"/>
                <a:gd name="connsiteY5" fmla="*/ 148615 h 168531"/>
                <a:gd name="connsiteX6" fmla="*/ 9840 w 83415"/>
                <a:gd name="connsiteY6" fmla="*/ 160762 h 168531"/>
                <a:gd name="connsiteX7" fmla="*/ 1751 w 83415"/>
                <a:gd name="connsiteY7" fmla="*/ 160762 h 168531"/>
                <a:gd name="connsiteX8" fmla="*/ 1751 w 83415"/>
                <a:gd name="connsiteY8" fmla="*/ 168606 h 168531"/>
                <a:gd name="connsiteX9" fmla="*/ 42701 w 83415"/>
                <a:gd name="connsiteY9" fmla="*/ 167847 h 168531"/>
                <a:gd name="connsiteX10" fmla="*/ 83650 w 83415"/>
                <a:gd name="connsiteY10" fmla="*/ 168606 h 168531"/>
                <a:gd name="connsiteX11" fmla="*/ 83650 w 83415"/>
                <a:gd name="connsiteY11" fmla="*/ 160762 h 168531"/>
                <a:gd name="connsiteX12" fmla="*/ 75561 w 83415"/>
                <a:gd name="connsiteY12" fmla="*/ 160762 h 168531"/>
                <a:gd name="connsiteX13" fmla="*/ 52053 w 83415"/>
                <a:gd name="connsiteY13" fmla="*/ 148615 h 168531"/>
                <a:gd name="connsiteX14" fmla="*/ 52053 w 83415"/>
                <a:gd name="connsiteY14" fmla="*/ 665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415" h="168531">
                  <a:moveTo>
                    <a:pt x="52053" y="6654"/>
                  </a:moveTo>
                  <a:cubicBezTo>
                    <a:pt x="52053" y="581"/>
                    <a:pt x="52053" y="74"/>
                    <a:pt x="46239" y="74"/>
                  </a:cubicBezTo>
                  <a:cubicBezTo>
                    <a:pt x="30567" y="16270"/>
                    <a:pt x="8323" y="16270"/>
                    <a:pt x="234" y="16270"/>
                  </a:cubicBezTo>
                  <a:lnTo>
                    <a:pt x="234" y="24114"/>
                  </a:lnTo>
                  <a:cubicBezTo>
                    <a:pt x="5290" y="24114"/>
                    <a:pt x="20204" y="24114"/>
                    <a:pt x="33348" y="17535"/>
                  </a:cubicBezTo>
                  <a:lnTo>
                    <a:pt x="33348" y="148615"/>
                  </a:lnTo>
                  <a:cubicBezTo>
                    <a:pt x="33348" y="157725"/>
                    <a:pt x="32590" y="160762"/>
                    <a:pt x="9840" y="160762"/>
                  </a:cubicBezTo>
                  <a:lnTo>
                    <a:pt x="1751" y="160762"/>
                  </a:lnTo>
                  <a:lnTo>
                    <a:pt x="1751" y="168606"/>
                  </a:lnTo>
                  <a:cubicBezTo>
                    <a:pt x="10598" y="167847"/>
                    <a:pt x="32590" y="167847"/>
                    <a:pt x="42701" y="167847"/>
                  </a:cubicBezTo>
                  <a:cubicBezTo>
                    <a:pt x="52812" y="167847"/>
                    <a:pt x="74803" y="167847"/>
                    <a:pt x="83650" y="168606"/>
                  </a:cubicBezTo>
                  <a:lnTo>
                    <a:pt x="83650" y="160762"/>
                  </a:lnTo>
                  <a:lnTo>
                    <a:pt x="75561" y="160762"/>
                  </a:lnTo>
                  <a:cubicBezTo>
                    <a:pt x="52811" y="160762"/>
                    <a:pt x="52053" y="157978"/>
                    <a:pt x="52053" y="148615"/>
                  </a:cubicBezTo>
                  <a:lnTo>
                    <a:pt x="52053" y="6654"/>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75">
              <a:extLst>
                <a:ext uri="{FF2B5EF4-FFF2-40B4-BE49-F238E27FC236}">
                  <a16:creationId xmlns:a16="http://schemas.microsoft.com/office/drawing/2014/main" id="{DE067558-9E0A-E1E8-3995-6DE319A5AB26}"/>
                </a:ext>
              </a:extLst>
            </p:cNvPr>
            <p:cNvSpPr/>
            <p:nvPr>
              <p:custDataLst>
                <p:tags r:id="rId23"/>
              </p:custDataLst>
            </p:nvPr>
          </p:nvSpPr>
          <p:spPr>
            <a:xfrm>
              <a:off x="7194106" y="4292745"/>
              <a:ext cx="678981" cy="10121"/>
            </a:xfrm>
            <a:custGeom>
              <a:avLst/>
              <a:gdLst>
                <a:gd name="connsiteX0" fmla="*/ 0 w 678981"/>
                <a:gd name="connsiteY0" fmla="*/ 0 h 10121"/>
                <a:gd name="connsiteX1" fmla="*/ 678981 w 678981"/>
                <a:gd name="connsiteY1" fmla="*/ 0 h 10121"/>
                <a:gd name="connsiteX2" fmla="*/ 678981 w 678981"/>
                <a:gd name="connsiteY2" fmla="*/ 10121 h 10121"/>
                <a:gd name="connsiteX3" fmla="*/ 0 w 678981"/>
                <a:gd name="connsiteY3" fmla="*/ 10121 h 10121"/>
              </a:gdLst>
              <a:ahLst/>
              <a:cxnLst>
                <a:cxn ang="0">
                  <a:pos x="connsiteX0" y="connsiteY0"/>
                </a:cxn>
                <a:cxn ang="0">
                  <a:pos x="connsiteX1" y="connsiteY1"/>
                </a:cxn>
                <a:cxn ang="0">
                  <a:pos x="connsiteX2" y="connsiteY2"/>
                </a:cxn>
                <a:cxn ang="0">
                  <a:pos x="connsiteX3" y="connsiteY3"/>
                </a:cxn>
              </a:cxnLst>
              <a:rect l="l" t="t" r="r" b="b"/>
              <a:pathLst>
                <a:path w="678981" h="10121">
                  <a:moveTo>
                    <a:pt x="0" y="0"/>
                  </a:moveTo>
                  <a:lnTo>
                    <a:pt x="678981" y="0"/>
                  </a:lnTo>
                  <a:lnTo>
                    <a:pt x="678981" y="10121"/>
                  </a:lnTo>
                  <a:lnTo>
                    <a:pt x="0" y="10121"/>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76">
              <a:extLst>
                <a:ext uri="{FF2B5EF4-FFF2-40B4-BE49-F238E27FC236}">
                  <a16:creationId xmlns:a16="http://schemas.microsoft.com/office/drawing/2014/main" id="{A5CDDA9E-0AB9-0359-04CD-9D5F9B40AF4A}"/>
                </a:ext>
              </a:extLst>
            </p:cNvPr>
            <p:cNvSpPr/>
            <p:nvPr>
              <p:custDataLst>
                <p:tags r:id="rId24"/>
              </p:custDataLst>
            </p:nvPr>
          </p:nvSpPr>
          <p:spPr>
            <a:xfrm>
              <a:off x="7203711" y="4362575"/>
              <a:ext cx="183458" cy="172074"/>
            </a:xfrm>
            <a:custGeom>
              <a:avLst/>
              <a:gdLst>
                <a:gd name="connsiteX0" fmla="*/ 169583 w 183458"/>
                <a:gd name="connsiteY0" fmla="*/ 113202 h 172074"/>
                <a:gd name="connsiteX1" fmla="*/ 170846 w 183458"/>
                <a:gd name="connsiteY1" fmla="*/ 109659 h 172074"/>
                <a:gd name="connsiteX2" fmla="*/ 167813 w 183458"/>
                <a:gd name="connsiteY2" fmla="*/ 106876 h 172074"/>
                <a:gd name="connsiteX3" fmla="*/ 164527 w 183458"/>
                <a:gd name="connsiteY3" fmla="*/ 109912 h 172074"/>
                <a:gd name="connsiteX4" fmla="*/ 95520 w 183458"/>
                <a:gd name="connsiteY4" fmla="*/ 164318 h 172074"/>
                <a:gd name="connsiteX5" fmla="*/ 58614 w 183458"/>
                <a:gd name="connsiteY5" fmla="*/ 164318 h 172074"/>
                <a:gd name="connsiteX6" fmla="*/ 53053 w 183458"/>
                <a:gd name="connsiteY6" fmla="*/ 164065 h 172074"/>
                <a:gd name="connsiteX7" fmla="*/ 49767 w 183458"/>
                <a:gd name="connsiteY7" fmla="*/ 161535 h 172074"/>
                <a:gd name="connsiteX8" fmla="*/ 51031 w 183458"/>
                <a:gd name="connsiteY8" fmla="*/ 155714 h 172074"/>
                <a:gd name="connsiteX9" fmla="*/ 68220 w 183458"/>
                <a:gd name="connsiteY9" fmla="*/ 86631 h 172074"/>
                <a:gd name="connsiteX10" fmla="*/ 93245 w 183458"/>
                <a:gd name="connsiteY10" fmla="*/ 86631 h 172074"/>
                <a:gd name="connsiteX11" fmla="*/ 114730 w 183458"/>
                <a:gd name="connsiteY11" fmla="*/ 98272 h 172074"/>
                <a:gd name="connsiteX12" fmla="*/ 112961 w 183458"/>
                <a:gd name="connsiteY12" fmla="*/ 110671 h 172074"/>
                <a:gd name="connsiteX13" fmla="*/ 112203 w 183458"/>
                <a:gd name="connsiteY13" fmla="*/ 113455 h 172074"/>
                <a:gd name="connsiteX14" fmla="*/ 115489 w 183458"/>
                <a:gd name="connsiteY14" fmla="*/ 116238 h 172074"/>
                <a:gd name="connsiteX15" fmla="*/ 119280 w 183458"/>
                <a:gd name="connsiteY15" fmla="*/ 111177 h 172074"/>
                <a:gd name="connsiteX16" fmla="*/ 133689 w 183458"/>
                <a:gd name="connsiteY16" fmla="*/ 51963 h 172074"/>
                <a:gd name="connsiteX17" fmla="*/ 130655 w 183458"/>
                <a:gd name="connsiteY17" fmla="*/ 49180 h 172074"/>
                <a:gd name="connsiteX18" fmla="*/ 127116 w 183458"/>
                <a:gd name="connsiteY18" fmla="*/ 53735 h 172074"/>
                <a:gd name="connsiteX19" fmla="*/ 94003 w 183458"/>
                <a:gd name="connsiteY19" fmla="*/ 78787 h 172074"/>
                <a:gd name="connsiteX20" fmla="*/ 70242 w 183458"/>
                <a:gd name="connsiteY20" fmla="*/ 78787 h 172074"/>
                <a:gd name="connsiteX21" fmla="*/ 85409 w 183458"/>
                <a:gd name="connsiteY21" fmla="*/ 17802 h 172074"/>
                <a:gd name="connsiteX22" fmla="*/ 99058 w 183458"/>
                <a:gd name="connsiteY22" fmla="*/ 7933 h 172074"/>
                <a:gd name="connsiteX23" fmla="*/ 134700 w 183458"/>
                <a:gd name="connsiteY23" fmla="*/ 7933 h 172074"/>
                <a:gd name="connsiteX24" fmla="*/ 173121 w 183458"/>
                <a:gd name="connsiteY24" fmla="*/ 36021 h 172074"/>
                <a:gd name="connsiteX25" fmla="*/ 172110 w 183458"/>
                <a:gd name="connsiteY25" fmla="*/ 49433 h 172074"/>
                <a:gd name="connsiteX26" fmla="*/ 171857 w 183458"/>
                <a:gd name="connsiteY26" fmla="*/ 53988 h 172074"/>
                <a:gd name="connsiteX27" fmla="*/ 174891 w 183458"/>
                <a:gd name="connsiteY27" fmla="*/ 57025 h 172074"/>
                <a:gd name="connsiteX28" fmla="*/ 178430 w 183458"/>
                <a:gd name="connsiteY28" fmla="*/ 50698 h 172074"/>
                <a:gd name="connsiteX29" fmla="*/ 183485 w 183458"/>
                <a:gd name="connsiteY29" fmla="*/ 6920 h 172074"/>
                <a:gd name="connsiteX30" fmla="*/ 176660 w 183458"/>
                <a:gd name="connsiteY30" fmla="*/ 88 h 172074"/>
                <a:gd name="connsiteX31" fmla="*/ 49009 w 183458"/>
                <a:gd name="connsiteY31" fmla="*/ 88 h 172074"/>
                <a:gd name="connsiteX32" fmla="*/ 41426 w 183458"/>
                <a:gd name="connsiteY32" fmla="*/ 5149 h 172074"/>
                <a:gd name="connsiteX33" fmla="*/ 48503 w 183458"/>
                <a:gd name="connsiteY33" fmla="*/ 7933 h 172074"/>
                <a:gd name="connsiteX34" fmla="*/ 64934 w 183458"/>
                <a:gd name="connsiteY34" fmla="*/ 12488 h 172074"/>
                <a:gd name="connsiteX35" fmla="*/ 63670 w 183458"/>
                <a:gd name="connsiteY35" fmla="*/ 18561 h 172074"/>
                <a:gd name="connsiteX36" fmla="*/ 30304 w 183458"/>
                <a:gd name="connsiteY36" fmla="*/ 152425 h 172074"/>
                <a:gd name="connsiteX37" fmla="*/ 7301 w 183458"/>
                <a:gd name="connsiteY37" fmla="*/ 164318 h 172074"/>
                <a:gd name="connsiteX38" fmla="*/ 223 w 183458"/>
                <a:gd name="connsiteY38" fmla="*/ 169126 h 172074"/>
                <a:gd name="connsiteX39" fmla="*/ 7301 w 183458"/>
                <a:gd name="connsiteY39" fmla="*/ 172163 h 172074"/>
                <a:gd name="connsiteX40" fmla="*/ 138491 w 183458"/>
                <a:gd name="connsiteY40" fmla="*/ 172163 h 172074"/>
                <a:gd name="connsiteX41" fmla="*/ 146327 w 183458"/>
                <a:gd name="connsiteY41" fmla="*/ 167861 h 172074"/>
                <a:gd name="connsiteX42" fmla="*/ 169583 w 183458"/>
                <a:gd name="connsiteY42" fmla="*/ 113202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458" h="172074">
                  <a:moveTo>
                    <a:pt x="169583" y="113202"/>
                  </a:moveTo>
                  <a:cubicBezTo>
                    <a:pt x="170088" y="111937"/>
                    <a:pt x="170846" y="110165"/>
                    <a:pt x="170846" y="109659"/>
                  </a:cubicBezTo>
                  <a:cubicBezTo>
                    <a:pt x="170846" y="109406"/>
                    <a:pt x="170846" y="106876"/>
                    <a:pt x="167813" y="106876"/>
                  </a:cubicBezTo>
                  <a:cubicBezTo>
                    <a:pt x="165538" y="106876"/>
                    <a:pt x="165033" y="108394"/>
                    <a:pt x="164527" y="109912"/>
                  </a:cubicBezTo>
                  <a:cubicBezTo>
                    <a:pt x="148097" y="147364"/>
                    <a:pt x="138744" y="164318"/>
                    <a:pt x="95520" y="164318"/>
                  </a:cubicBezTo>
                  <a:lnTo>
                    <a:pt x="58614" y="164318"/>
                  </a:lnTo>
                  <a:cubicBezTo>
                    <a:pt x="55076" y="164318"/>
                    <a:pt x="54570" y="164318"/>
                    <a:pt x="53053" y="164065"/>
                  </a:cubicBezTo>
                  <a:cubicBezTo>
                    <a:pt x="50526" y="163812"/>
                    <a:pt x="49767" y="163559"/>
                    <a:pt x="49767" y="161535"/>
                  </a:cubicBezTo>
                  <a:cubicBezTo>
                    <a:pt x="49767" y="160775"/>
                    <a:pt x="49767" y="160269"/>
                    <a:pt x="51031" y="155714"/>
                  </a:cubicBezTo>
                  <a:lnTo>
                    <a:pt x="68220" y="86631"/>
                  </a:lnTo>
                  <a:lnTo>
                    <a:pt x="93245" y="86631"/>
                  </a:lnTo>
                  <a:cubicBezTo>
                    <a:pt x="114730" y="86631"/>
                    <a:pt x="114730" y="91946"/>
                    <a:pt x="114730" y="98272"/>
                  </a:cubicBezTo>
                  <a:cubicBezTo>
                    <a:pt x="114730" y="100043"/>
                    <a:pt x="114730" y="103080"/>
                    <a:pt x="112961" y="110671"/>
                  </a:cubicBezTo>
                  <a:cubicBezTo>
                    <a:pt x="112455" y="111937"/>
                    <a:pt x="112203" y="112696"/>
                    <a:pt x="112203" y="113455"/>
                  </a:cubicBezTo>
                  <a:cubicBezTo>
                    <a:pt x="112203" y="114720"/>
                    <a:pt x="113214" y="116238"/>
                    <a:pt x="115489" y="116238"/>
                  </a:cubicBezTo>
                  <a:cubicBezTo>
                    <a:pt x="117511" y="116238"/>
                    <a:pt x="118269" y="114973"/>
                    <a:pt x="119280" y="111177"/>
                  </a:cubicBezTo>
                  <a:lnTo>
                    <a:pt x="133689" y="51963"/>
                  </a:lnTo>
                  <a:cubicBezTo>
                    <a:pt x="133689" y="50445"/>
                    <a:pt x="132425" y="49180"/>
                    <a:pt x="130655" y="49180"/>
                  </a:cubicBezTo>
                  <a:cubicBezTo>
                    <a:pt x="128380" y="49180"/>
                    <a:pt x="127875" y="50698"/>
                    <a:pt x="127116" y="53735"/>
                  </a:cubicBezTo>
                  <a:cubicBezTo>
                    <a:pt x="121808" y="72967"/>
                    <a:pt x="117258" y="78787"/>
                    <a:pt x="94003" y="78787"/>
                  </a:cubicBezTo>
                  <a:lnTo>
                    <a:pt x="70242" y="78787"/>
                  </a:lnTo>
                  <a:lnTo>
                    <a:pt x="85409" y="17802"/>
                  </a:lnTo>
                  <a:cubicBezTo>
                    <a:pt x="87684" y="8945"/>
                    <a:pt x="87936" y="7933"/>
                    <a:pt x="99058" y="7933"/>
                  </a:cubicBezTo>
                  <a:lnTo>
                    <a:pt x="134700" y="7933"/>
                  </a:lnTo>
                  <a:cubicBezTo>
                    <a:pt x="165538" y="7933"/>
                    <a:pt x="173121" y="15271"/>
                    <a:pt x="173121" y="36021"/>
                  </a:cubicBezTo>
                  <a:cubicBezTo>
                    <a:pt x="173121" y="42094"/>
                    <a:pt x="173121" y="42601"/>
                    <a:pt x="172110" y="49433"/>
                  </a:cubicBezTo>
                  <a:cubicBezTo>
                    <a:pt x="172110" y="50951"/>
                    <a:pt x="171857" y="52723"/>
                    <a:pt x="171857" y="53988"/>
                  </a:cubicBezTo>
                  <a:cubicBezTo>
                    <a:pt x="171857" y="55253"/>
                    <a:pt x="172616" y="57025"/>
                    <a:pt x="174891" y="57025"/>
                  </a:cubicBezTo>
                  <a:cubicBezTo>
                    <a:pt x="177671" y="57025"/>
                    <a:pt x="177924" y="55506"/>
                    <a:pt x="178430" y="50698"/>
                  </a:cubicBezTo>
                  <a:lnTo>
                    <a:pt x="183485" y="6920"/>
                  </a:lnTo>
                  <a:cubicBezTo>
                    <a:pt x="184243" y="88"/>
                    <a:pt x="182980" y="88"/>
                    <a:pt x="176660" y="88"/>
                  </a:cubicBezTo>
                  <a:lnTo>
                    <a:pt x="49009" y="88"/>
                  </a:lnTo>
                  <a:cubicBezTo>
                    <a:pt x="43954" y="88"/>
                    <a:pt x="41426" y="88"/>
                    <a:pt x="41426" y="5149"/>
                  </a:cubicBezTo>
                  <a:cubicBezTo>
                    <a:pt x="41426" y="7933"/>
                    <a:pt x="43701" y="7933"/>
                    <a:pt x="48503" y="7933"/>
                  </a:cubicBezTo>
                  <a:cubicBezTo>
                    <a:pt x="57856" y="7933"/>
                    <a:pt x="64934" y="7933"/>
                    <a:pt x="64934" y="12488"/>
                  </a:cubicBezTo>
                  <a:cubicBezTo>
                    <a:pt x="64934" y="13500"/>
                    <a:pt x="64934" y="14006"/>
                    <a:pt x="63670" y="18561"/>
                  </a:cubicBezTo>
                  <a:lnTo>
                    <a:pt x="30304" y="152425"/>
                  </a:lnTo>
                  <a:cubicBezTo>
                    <a:pt x="27776" y="162294"/>
                    <a:pt x="27270" y="164318"/>
                    <a:pt x="7301" y="164318"/>
                  </a:cubicBezTo>
                  <a:cubicBezTo>
                    <a:pt x="3004" y="164318"/>
                    <a:pt x="223" y="164318"/>
                    <a:pt x="223" y="169126"/>
                  </a:cubicBezTo>
                  <a:cubicBezTo>
                    <a:pt x="223" y="172163"/>
                    <a:pt x="2498" y="172163"/>
                    <a:pt x="7301" y="172163"/>
                  </a:cubicBezTo>
                  <a:lnTo>
                    <a:pt x="138491" y="172163"/>
                  </a:lnTo>
                  <a:cubicBezTo>
                    <a:pt x="144305" y="172163"/>
                    <a:pt x="144558" y="171910"/>
                    <a:pt x="146327" y="167861"/>
                  </a:cubicBezTo>
                  <a:lnTo>
                    <a:pt x="169583" y="113202"/>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77">
              <a:extLst>
                <a:ext uri="{FF2B5EF4-FFF2-40B4-BE49-F238E27FC236}">
                  <a16:creationId xmlns:a16="http://schemas.microsoft.com/office/drawing/2014/main" id="{174AED98-60BA-BE12-C6B5-26630694989B}"/>
                </a:ext>
              </a:extLst>
            </p:cNvPr>
            <p:cNvSpPr/>
            <p:nvPr>
              <p:custDataLst>
                <p:tags r:id="rId25"/>
              </p:custDataLst>
            </p:nvPr>
          </p:nvSpPr>
          <p:spPr>
            <a:xfrm>
              <a:off x="7409175" y="4344861"/>
              <a:ext cx="98329" cy="253051"/>
            </a:xfrm>
            <a:custGeom>
              <a:avLst/>
              <a:gdLst>
                <a:gd name="connsiteX0" fmla="*/ 97297 w 98329"/>
                <a:gd name="connsiteY0" fmla="*/ 9704 h 253051"/>
                <a:gd name="connsiteX1" fmla="*/ 98561 w 98329"/>
                <a:gd name="connsiteY1" fmla="*/ 5149 h 253051"/>
                <a:gd name="connsiteX2" fmla="*/ 93505 w 98329"/>
                <a:gd name="connsiteY2" fmla="*/ 88 h 253051"/>
                <a:gd name="connsiteX3" fmla="*/ 89208 w 98329"/>
                <a:gd name="connsiteY3" fmla="*/ 2365 h 253051"/>
                <a:gd name="connsiteX4" fmla="*/ 1495 w 98329"/>
                <a:gd name="connsiteY4" fmla="*/ 243523 h 253051"/>
                <a:gd name="connsiteX5" fmla="*/ 231 w 98329"/>
                <a:gd name="connsiteY5" fmla="*/ 248078 h 253051"/>
                <a:gd name="connsiteX6" fmla="*/ 5287 w 98329"/>
                <a:gd name="connsiteY6" fmla="*/ 253139 h 253051"/>
                <a:gd name="connsiteX7" fmla="*/ 10848 w 98329"/>
                <a:gd name="connsiteY7" fmla="*/ 247066 h 253051"/>
                <a:gd name="connsiteX8" fmla="*/ 97297 w 98329"/>
                <a:gd name="connsiteY8" fmla="*/ 97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29" h="253051">
                  <a:moveTo>
                    <a:pt x="97297" y="9704"/>
                  </a:moveTo>
                  <a:cubicBezTo>
                    <a:pt x="98561" y="6414"/>
                    <a:pt x="98561" y="5402"/>
                    <a:pt x="98561" y="5149"/>
                  </a:cubicBezTo>
                  <a:cubicBezTo>
                    <a:pt x="98561" y="2365"/>
                    <a:pt x="96286" y="88"/>
                    <a:pt x="93505" y="88"/>
                  </a:cubicBezTo>
                  <a:cubicBezTo>
                    <a:pt x="91736" y="88"/>
                    <a:pt x="89966" y="847"/>
                    <a:pt x="89208" y="2365"/>
                  </a:cubicBezTo>
                  <a:lnTo>
                    <a:pt x="1495" y="243523"/>
                  </a:lnTo>
                  <a:cubicBezTo>
                    <a:pt x="231" y="246813"/>
                    <a:pt x="231" y="247825"/>
                    <a:pt x="231" y="248078"/>
                  </a:cubicBezTo>
                  <a:cubicBezTo>
                    <a:pt x="231" y="250862"/>
                    <a:pt x="2506" y="253139"/>
                    <a:pt x="5287" y="253139"/>
                  </a:cubicBezTo>
                  <a:cubicBezTo>
                    <a:pt x="8573" y="253139"/>
                    <a:pt x="9331" y="251368"/>
                    <a:pt x="10848" y="247066"/>
                  </a:cubicBezTo>
                  <a:lnTo>
                    <a:pt x="97297" y="9704"/>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78">
              <a:extLst>
                <a:ext uri="{FF2B5EF4-FFF2-40B4-BE49-F238E27FC236}">
                  <a16:creationId xmlns:a16="http://schemas.microsoft.com/office/drawing/2014/main" id="{94AAA0F9-F639-568B-3EB9-25918C88C7E3}"/>
                </a:ext>
              </a:extLst>
            </p:cNvPr>
            <p:cNvSpPr/>
            <p:nvPr>
              <p:custDataLst>
                <p:tags r:id="rId26"/>
              </p:custDataLst>
            </p:nvPr>
          </p:nvSpPr>
          <p:spPr>
            <a:xfrm>
              <a:off x="7531265" y="4362575"/>
              <a:ext cx="183458" cy="172074"/>
            </a:xfrm>
            <a:custGeom>
              <a:avLst/>
              <a:gdLst>
                <a:gd name="connsiteX0" fmla="*/ 169595 w 183458"/>
                <a:gd name="connsiteY0" fmla="*/ 113202 h 172074"/>
                <a:gd name="connsiteX1" fmla="*/ 170859 w 183458"/>
                <a:gd name="connsiteY1" fmla="*/ 109659 h 172074"/>
                <a:gd name="connsiteX2" fmla="*/ 167826 w 183458"/>
                <a:gd name="connsiteY2" fmla="*/ 106876 h 172074"/>
                <a:gd name="connsiteX3" fmla="*/ 164540 w 183458"/>
                <a:gd name="connsiteY3" fmla="*/ 109912 h 172074"/>
                <a:gd name="connsiteX4" fmla="*/ 95532 w 183458"/>
                <a:gd name="connsiteY4" fmla="*/ 164318 h 172074"/>
                <a:gd name="connsiteX5" fmla="*/ 58627 w 183458"/>
                <a:gd name="connsiteY5" fmla="*/ 164318 h 172074"/>
                <a:gd name="connsiteX6" fmla="*/ 53066 w 183458"/>
                <a:gd name="connsiteY6" fmla="*/ 164065 h 172074"/>
                <a:gd name="connsiteX7" fmla="*/ 49780 w 183458"/>
                <a:gd name="connsiteY7" fmla="*/ 161535 h 172074"/>
                <a:gd name="connsiteX8" fmla="*/ 51044 w 183458"/>
                <a:gd name="connsiteY8" fmla="*/ 155714 h 172074"/>
                <a:gd name="connsiteX9" fmla="*/ 68233 w 183458"/>
                <a:gd name="connsiteY9" fmla="*/ 86631 h 172074"/>
                <a:gd name="connsiteX10" fmla="*/ 93257 w 183458"/>
                <a:gd name="connsiteY10" fmla="*/ 86631 h 172074"/>
                <a:gd name="connsiteX11" fmla="*/ 114743 w 183458"/>
                <a:gd name="connsiteY11" fmla="*/ 98272 h 172074"/>
                <a:gd name="connsiteX12" fmla="*/ 112974 w 183458"/>
                <a:gd name="connsiteY12" fmla="*/ 110671 h 172074"/>
                <a:gd name="connsiteX13" fmla="*/ 112216 w 183458"/>
                <a:gd name="connsiteY13" fmla="*/ 113455 h 172074"/>
                <a:gd name="connsiteX14" fmla="*/ 115502 w 183458"/>
                <a:gd name="connsiteY14" fmla="*/ 116238 h 172074"/>
                <a:gd name="connsiteX15" fmla="*/ 119293 w 183458"/>
                <a:gd name="connsiteY15" fmla="*/ 111177 h 172074"/>
                <a:gd name="connsiteX16" fmla="*/ 133701 w 183458"/>
                <a:gd name="connsiteY16" fmla="*/ 51963 h 172074"/>
                <a:gd name="connsiteX17" fmla="*/ 130668 w 183458"/>
                <a:gd name="connsiteY17" fmla="*/ 49180 h 172074"/>
                <a:gd name="connsiteX18" fmla="*/ 127129 w 183458"/>
                <a:gd name="connsiteY18" fmla="*/ 53735 h 172074"/>
                <a:gd name="connsiteX19" fmla="*/ 94016 w 183458"/>
                <a:gd name="connsiteY19" fmla="*/ 78787 h 172074"/>
                <a:gd name="connsiteX20" fmla="*/ 70255 w 183458"/>
                <a:gd name="connsiteY20" fmla="*/ 78787 h 172074"/>
                <a:gd name="connsiteX21" fmla="*/ 85421 w 183458"/>
                <a:gd name="connsiteY21" fmla="*/ 17802 h 172074"/>
                <a:gd name="connsiteX22" fmla="*/ 99071 w 183458"/>
                <a:gd name="connsiteY22" fmla="*/ 7933 h 172074"/>
                <a:gd name="connsiteX23" fmla="*/ 134713 w 183458"/>
                <a:gd name="connsiteY23" fmla="*/ 7933 h 172074"/>
                <a:gd name="connsiteX24" fmla="*/ 173134 w 183458"/>
                <a:gd name="connsiteY24" fmla="*/ 36021 h 172074"/>
                <a:gd name="connsiteX25" fmla="*/ 172123 w 183458"/>
                <a:gd name="connsiteY25" fmla="*/ 49433 h 172074"/>
                <a:gd name="connsiteX26" fmla="*/ 171870 w 183458"/>
                <a:gd name="connsiteY26" fmla="*/ 53988 h 172074"/>
                <a:gd name="connsiteX27" fmla="*/ 174904 w 183458"/>
                <a:gd name="connsiteY27" fmla="*/ 57025 h 172074"/>
                <a:gd name="connsiteX28" fmla="*/ 178443 w 183458"/>
                <a:gd name="connsiteY28" fmla="*/ 50698 h 172074"/>
                <a:gd name="connsiteX29" fmla="*/ 183498 w 183458"/>
                <a:gd name="connsiteY29" fmla="*/ 6920 h 172074"/>
                <a:gd name="connsiteX30" fmla="*/ 176673 w 183458"/>
                <a:gd name="connsiteY30" fmla="*/ 88 h 172074"/>
                <a:gd name="connsiteX31" fmla="*/ 49022 w 183458"/>
                <a:gd name="connsiteY31" fmla="*/ 88 h 172074"/>
                <a:gd name="connsiteX32" fmla="*/ 41439 w 183458"/>
                <a:gd name="connsiteY32" fmla="*/ 5149 h 172074"/>
                <a:gd name="connsiteX33" fmla="*/ 48516 w 183458"/>
                <a:gd name="connsiteY33" fmla="*/ 7933 h 172074"/>
                <a:gd name="connsiteX34" fmla="*/ 64947 w 183458"/>
                <a:gd name="connsiteY34" fmla="*/ 12488 h 172074"/>
                <a:gd name="connsiteX35" fmla="*/ 63683 w 183458"/>
                <a:gd name="connsiteY35" fmla="*/ 18561 h 172074"/>
                <a:gd name="connsiteX36" fmla="*/ 30317 w 183458"/>
                <a:gd name="connsiteY36" fmla="*/ 152425 h 172074"/>
                <a:gd name="connsiteX37" fmla="*/ 7314 w 183458"/>
                <a:gd name="connsiteY37" fmla="*/ 164318 h 172074"/>
                <a:gd name="connsiteX38" fmla="*/ 236 w 183458"/>
                <a:gd name="connsiteY38" fmla="*/ 169126 h 172074"/>
                <a:gd name="connsiteX39" fmla="*/ 7314 w 183458"/>
                <a:gd name="connsiteY39" fmla="*/ 172163 h 172074"/>
                <a:gd name="connsiteX40" fmla="*/ 138504 w 183458"/>
                <a:gd name="connsiteY40" fmla="*/ 172163 h 172074"/>
                <a:gd name="connsiteX41" fmla="*/ 146340 w 183458"/>
                <a:gd name="connsiteY41" fmla="*/ 167861 h 172074"/>
                <a:gd name="connsiteX42" fmla="*/ 169595 w 183458"/>
                <a:gd name="connsiteY42" fmla="*/ 113202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458" h="172074">
                  <a:moveTo>
                    <a:pt x="169595" y="113202"/>
                  </a:moveTo>
                  <a:cubicBezTo>
                    <a:pt x="170101" y="111937"/>
                    <a:pt x="170859" y="110165"/>
                    <a:pt x="170859" y="109659"/>
                  </a:cubicBezTo>
                  <a:cubicBezTo>
                    <a:pt x="170859" y="109406"/>
                    <a:pt x="170859" y="106876"/>
                    <a:pt x="167826" y="106876"/>
                  </a:cubicBezTo>
                  <a:cubicBezTo>
                    <a:pt x="165551" y="106876"/>
                    <a:pt x="165045" y="108394"/>
                    <a:pt x="164540" y="109912"/>
                  </a:cubicBezTo>
                  <a:cubicBezTo>
                    <a:pt x="148110" y="147364"/>
                    <a:pt x="138757" y="164318"/>
                    <a:pt x="95532" y="164318"/>
                  </a:cubicBezTo>
                  <a:lnTo>
                    <a:pt x="58627" y="164318"/>
                  </a:lnTo>
                  <a:cubicBezTo>
                    <a:pt x="55088" y="164318"/>
                    <a:pt x="54583" y="164318"/>
                    <a:pt x="53066" y="164065"/>
                  </a:cubicBezTo>
                  <a:cubicBezTo>
                    <a:pt x="50539" y="163812"/>
                    <a:pt x="49780" y="163559"/>
                    <a:pt x="49780" y="161535"/>
                  </a:cubicBezTo>
                  <a:cubicBezTo>
                    <a:pt x="49780" y="160775"/>
                    <a:pt x="49780" y="160269"/>
                    <a:pt x="51044" y="155714"/>
                  </a:cubicBezTo>
                  <a:lnTo>
                    <a:pt x="68233" y="86631"/>
                  </a:lnTo>
                  <a:lnTo>
                    <a:pt x="93257" y="86631"/>
                  </a:lnTo>
                  <a:cubicBezTo>
                    <a:pt x="114743" y="86631"/>
                    <a:pt x="114743" y="91946"/>
                    <a:pt x="114743" y="98272"/>
                  </a:cubicBezTo>
                  <a:cubicBezTo>
                    <a:pt x="114743" y="100043"/>
                    <a:pt x="114743" y="103080"/>
                    <a:pt x="112974" y="110671"/>
                  </a:cubicBezTo>
                  <a:cubicBezTo>
                    <a:pt x="112468" y="111937"/>
                    <a:pt x="112216" y="112696"/>
                    <a:pt x="112216" y="113455"/>
                  </a:cubicBezTo>
                  <a:cubicBezTo>
                    <a:pt x="112216" y="114720"/>
                    <a:pt x="113227" y="116238"/>
                    <a:pt x="115502" y="116238"/>
                  </a:cubicBezTo>
                  <a:cubicBezTo>
                    <a:pt x="117524" y="116238"/>
                    <a:pt x="118282" y="114973"/>
                    <a:pt x="119293" y="111177"/>
                  </a:cubicBezTo>
                  <a:lnTo>
                    <a:pt x="133701" y="51963"/>
                  </a:lnTo>
                  <a:cubicBezTo>
                    <a:pt x="133701" y="50445"/>
                    <a:pt x="132438" y="49180"/>
                    <a:pt x="130668" y="49180"/>
                  </a:cubicBezTo>
                  <a:cubicBezTo>
                    <a:pt x="128393" y="49180"/>
                    <a:pt x="127888" y="50698"/>
                    <a:pt x="127129" y="53735"/>
                  </a:cubicBezTo>
                  <a:cubicBezTo>
                    <a:pt x="121821" y="72967"/>
                    <a:pt x="117271" y="78787"/>
                    <a:pt x="94016" y="78787"/>
                  </a:cubicBezTo>
                  <a:lnTo>
                    <a:pt x="70255" y="78787"/>
                  </a:lnTo>
                  <a:lnTo>
                    <a:pt x="85421" y="17802"/>
                  </a:lnTo>
                  <a:cubicBezTo>
                    <a:pt x="87696" y="8945"/>
                    <a:pt x="87949" y="7933"/>
                    <a:pt x="99071" y="7933"/>
                  </a:cubicBezTo>
                  <a:lnTo>
                    <a:pt x="134713" y="7933"/>
                  </a:lnTo>
                  <a:cubicBezTo>
                    <a:pt x="165551" y="7933"/>
                    <a:pt x="173134" y="15271"/>
                    <a:pt x="173134" y="36021"/>
                  </a:cubicBezTo>
                  <a:cubicBezTo>
                    <a:pt x="173134" y="42094"/>
                    <a:pt x="173134" y="42601"/>
                    <a:pt x="172123" y="49433"/>
                  </a:cubicBezTo>
                  <a:cubicBezTo>
                    <a:pt x="172123" y="50951"/>
                    <a:pt x="171870" y="52723"/>
                    <a:pt x="171870" y="53988"/>
                  </a:cubicBezTo>
                  <a:cubicBezTo>
                    <a:pt x="171870" y="55253"/>
                    <a:pt x="172629" y="57025"/>
                    <a:pt x="174904" y="57025"/>
                  </a:cubicBezTo>
                  <a:cubicBezTo>
                    <a:pt x="177684" y="57025"/>
                    <a:pt x="177937" y="55506"/>
                    <a:pt x="178443" y="50698"/>
                  </a:cubicBezTo>
                  <a:lnTo>
                    <a:pt x="183498" y="6920"/>
                  </a:lnTo>
                  <a:cubicBezTo>
                    <a:pt x="184256" y="88"/>
                    <a:pt x="182992" y="88"/>
                    <a:pt x="176673" y="88"/>
                  </a:cubicBezTo>
                  <a:lnTo>
                    <a:pt x="49022" y="88"/>
                  </a:lnTo>
                  <a:cubicBezTo>
                    <a:pt x="43966" y="88"/>
                    <a:pt x="41439" y="88"/>
                    <a:pt x="41439" y="5149"/>
                  </a:cubicBezTo>
                  <a:cubicBezTo>
                    <a:pt x="41439" y="7933"/>
                    <a:pt x="43714" y="7933"/>
                    <a:pt x="48516" y="7933"/>
                  </a:cubicBezTo>
                  <a:cubicBezTo>
                    <a:pt x="57869" y="7933"/>
                    <a:pt x="64947" y="7933"/>
                    <a:pt x="64947" y="12488"/>
                  </a:cubicBezTo>
                  <a:cubicBezTo>
                    <a:pt x="64947" y="13500"/>
                    <a:pt x="64947" y="14006"/>
                    <a:pt x="63683" y="18561"/>
                  </a:cubicBezTo>
                  <a:lnTo>
                    <a:pt x="30317" y="152425"/>
                  </a:lnTo>
                  <a:cubicBezTo>
                    <a:pt x="27789" y="162294"/>
                    <a:pt x="27283" y="164318"/>
                    <a:pt x="7314" y="164318"/>
                  </a:cubicBezTo>
                  <a:cubicBezTo>
                    <a:pt x="3017" y="164318"/>
                    <a:pt x="236" y="164318"/>
                    <a:pt x="236" y="169126"/>
                  </a:cubicBezTo>
                  <a:cubicBezTo>
                    <a:pt x="236" y="172163"/>
                    <a:pt x="2511" y="172163"/>
                    <a:pt x="7314" y="172163"/>
                  </a:cubicBezTo>
                  <a:lnTo>
                    <a:pt x="138504" y="172163"/>
                  </a:lnTo>
                  <a:cubicBezTo>
                    <a:pt x="144318" y="172163"/>
                    <a:pt x="144571" y="171910"/>
                    <a:pt x="146340" y="167861"/>
                  </a:cubicBezTo>
                  <a:lnTo>
                    <a:pt x="169595" y="113202"/>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79">
              <a:extLst>
                <a:ext uri="{FF2B5EF4-FFF2-40B4-BE49-F238E27FC236}">
                  <a16:creationId xmlns:a16="http://schemas.microsoft.com/office/drawing/2014/main" id="{43EBE130-6D54-0960-F38D-420F00152C37}"/>
                </a:ext>
              </a:extLst>
            </p:cNvPr>
            <p:cNvSpPr/>
            <p:nvPr>
              <p:custDataLst>
                <p:tags r:id="rId27"/>
              </p:custDataLst>
            </p:nvPr>
          </p:nvSpPr>
          <p:spPr>
            <a:xfrm>
              <a:off x="7718519" y="4451623"/>
              <a:ext cx="129344" cy="120983"/>
            </a:xfrm>
            <a:custGeom>
              <a:avLst/>
              <a:gdLst>
                <a:gd name="connsiteX0" fmla="*/ 244 w 129344"/>
                <a:gd name="connsiteY0" fmla="*/ 90 h 120983"/>
                <a:gd name="connsiteX1" fmla="*/ 244 w 129344"/>
                <a:gd name="connsiteY1" fmla="*/ 6466 h 120983"/>
                <a:gd name="connsiteX2" fmla="*/ 4490 w 129344"/>
                <a:gd name="connsiteY2" fmla="*/ 6466 h 120983"/>
                <a:gd name="connsiteX3" fmla="*/ 18469 w 129344"/>
                <a:gd name="connsiteY3" fmla="*/ 14437 h 120983"/>
                <a:gd name="connsiteX4" fmla="*/ 18469 w 129344"/>
                <a:gd name="connsiteY4" fmla="*/ 106725 h 120983"/>
                <a:gd name="connsiteX5" fmla="*/ 4490 w 129344"/>
                <a:gd name="connsiteY5" fmla="*/ 114696 h 120983"/>
                <a:gd name="connsiteX6" fmla="*/ 244 w 129344"/>
                <a:gd name="connsiteY6" fmla="*/ 114696 h 120983"/>
                <a:gd name="connsiteX7" fmla="*/ 244 w 129344"/>
                <a:gd name="connsiteY7" fmla="*/ 121073 h 120983"/>
                <a:gd name="connsiteX8" fmla="*/ 69959 w 129344"/>
                <a:gd name="connsiteY8" fmla="*/ 121073 h 120983"/>
                <a:gd name="connsiteX9" fmla="*/ 129589 w 129344"/>
                <a:gd name="connsiteY9" fmla="*/ 61556 h 120983"/>
                <a:gd name="connsiteX10" fmla="*/ 69959 w 129344"/>
                <a:gd name="connsiteY10" fmla="*/ 90 h 120983"/>
                <a:gd name="connsiteX11" fmla="*/ 244 w 129344"/>
                <a:gd name="connsiteY11" fmla="*/ 90 h 120983"/>
                <a:gd name="connsiteX12" fmla="*/ 43064 w 129344"/>
                <a:gd name="connsiteY12" fmla="*/ 114696 h 120983"/>
                <a:gd name="connsiteX13" fmla="*/ 34571 w 129344"/>
                <a:gd name="connsiteY13" fmla="*/ 107788 h 120983"/>
                <a:gd name="connsiteX14" fmla="*/ 34571 w 129344"/>
                <a:gd name="connsiteY14" fmla="*/ 13375 h 120983"/>
                <a:gd name="connsiteX15" fmla="*/ 43064 w 129344"/>
                <a:gd name="connsiteY15" fmla="*/ 6466 h 120983"/>
                <a:gd name="connsiteX16" fmla="*/ 65005 w 129344"/>
                <a:gd name="connsiteY16" fmla="*/ 6466 h 120983"/>
                <a:gd name="connsiteX17" fmla="*/ 101278 w 129344"/>
                <a:gd name="connsiteY17" fmla="*/ 23117 h 120983"/>
                <a:gd name="connsiteX18" fmla="*/ 111364 w 129344"/>
                <a:gd name="connsiteY18" fmla="*/ 61556 h 120983"/>
                <a:gd name="connsiteX19" fmla="*/ 100039 w 129344"/>
                <a:gd name="connsiteY19" fmla="*/ 100171 h 120983"/>
                <a:gd name="connsiteX20" fmla="*/ 65182 w 129344"/>
                <a:gd name="connsiteY20" fmla="*/ 114696 h 120983"/>
                <a:gd name="connsiteX21" fmla="*/ 43064 w 129344"/>
                <a:gd name="connsiteY21" fmla="*/ 114696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344" h="120983">
                  <a:moveTo>
                    <a:pt x="244" y="90"/>
                  </a:moveTo>
                  <a:lnTo>
                    <a:pt x="244" y="6466"/>
                  </a:lnTo>
                  <a:lnTo>
                    <a:pt x="4490" y="6466"/>
                  </a:lnTo>
                  <a:cubicBezTo>
                    <a:pt x="18115" y="6466"/>
                    <a:pt x="18469" y="8238"/>
                    <a:pt x="18469" y="14437"/>
                  </a:cubicBezTo>
                  <a:lnTo>
                    <a:pt x="18469" y="106725"/>
                  </a:lnTo>
                  <a:cubicBezTo>
                    <a:pt x="18469" y="112748"/>
                    <a:pt x="18115" y="114696"/>
                    <a:pt x="4490" y="114696"/>
                  </a:cubicBezTo>
                  <a:lnTo>
                    <a:pt x="244" y="114696"/>
                  </a:lnTo>
                  <a:lnTo>
                    <a:pt x="244" y="121073"/>
                  </a:lnTo>
                  <a:lnTo>
                    <a:pt x="69959" y="121073"/>
                  </a:lnTo>
                  <a:cubicBezTo>
                    <a:pt x="102516" y="121073"/>
                    <a:pt x="129589" y="94857"/>
                    <a:pt x="129589" y="61556"/>
                  </a:cubicBezTo>
                  <a:cubicBezTo>
                    <a:pt x="129589" y="27900"/>
                    <a:pt x="102870" y="90"/>
                    <a:pt x="69959" y="90"/>
                  </a:cubicBezTo>
                  <a:lnTo>
                    <a:pt x="244" y="90"/>
                  </a:lnTo>
                  <a:close/>
                  <a:moveTo>
                    <a:pt x="43064" y="114696"/>
                  </a:moveTo>
                  <a:cubicBezTo>
                    <a:pt x="34748" y="114696"/>
                    <a:pt x="34571" y="113279"/>
                    <a:pt x="34571" y="107788"/>
                  </a:cubicBezTo>
                  <a:lnTo>
                    <a:pt x="34571" y="13375"/>
                  </a:lnTo>
                  <a:cubicBezTo>
                    <a:pt x="34571" y="7883"/>
                    <a:pt x="34748" y="6466"/>
                    <a:pt x="43064" y="6466"/>
                  </a:cubicBezTo>
                  <a:lnTo>
                    <a:pt x="65005" y="6466"/>
                  </a:lnTo>
                  <a:cubicBezTo>
                    <a:pt x="80045" y="6466"/>
                    <a:pt x="93138" y="12666"/>
                    <a:pt x="101278" y="23117"/>
                  </a:cubicBezTo>
                  <a:cubicBezTo>
                    <a:pt x="108532" y="32682"/>
                    <a:pt x="111364" y="46145"/>
                    <a:pt x="111364" y="61556"/>
                  </a:cubicBezTo>
                  <a:cubicBezTo>
                    <a:pt x="111364" y="82103"/>
                    <a:pt x="106232" y="92732"/>
                    <a:pt x="100039" y="100171"/>
                  </a:cubicBezTo>
                  <a:cubicBezTo>
                    <a:pt x="92077" y="109205"/>
                    <a:pt x="79337" y="114696"/>
                    <a:pt x="65182" y="114696"/>
                  </a:cubicBezTo>
                  <a:lnTo>
                    <a:pt x="43064" y="114696"/>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0">
              <a:extLst>
                <a:ext uri="{FF2B5EF4-FFF2-40B4-BE49-F238E27FC236}">
                  <a16:creationId xmlns:a16="http://schemas.microsoft.com/office/drawing/2014/main" id="{13BDA5DF-EDD5-4BD1-A984-8D23E8256EA9}"/>
                </a:ext>
              </a:extLst>
            </p:cNvPr>
            <p:cNvSpPr/>
            <p:nvPr>
              <p:custDataLst>
                <p:tags r:id="rId28"/>
              </p:custDataLst>
            </p:nvPr>
          </p:nvSpPr>
          <p:spPr>
            <a:xfrm>
              <a:off x="7912267" y="3994142"/>
              <a:ext cx="124365" cy="607069"/>
            </a:xfrm>
            <a:custGeom>
              <a:avLst/>
              <a:gdLst>
                <a:gd name="connsiteX0" fmla="*/ 124617 w 124365"/>
                <a:gd name="connsiteY0" fmla="*/ 303728 h 607069"/>
                <a:gd name="connsiteX1" fmla="*/ 37662 w 124365"/>
                <a:gd name="connsiteY1" fmla="*/ 28409 h 607069"/>
                <a:gd name="connsiteX2" fmla="*/ 12637 w 124365"/>
                <a:gd name="connsiteY2" fmla="*/ 3104 h 607069"/>
                <a:gd name="connsiteX3" fmla="*/ 5560 w 124365"/>
                <a:gd name="connsiteY3" fmla="*/ 67 h 607069"/>
                <a:gd name="connsiteX4" fmla="*/ 251 w 124365"/>
                <a:gd name="connsiteY4" fmla="*/ 2598 h 607069"/>
                <a:gd name="connsiteX5" fmla="*/ 1768 w 124365"/>
                <a:gd name="connsiteY5" fmla="*/ 5128 h 607069"/>
                <a:gd name="connsiteX6" fmla="*/ 44487 w 124365"/>
                <a:gd name="connsiteY6" fmla="*/ 58522 h 607069"/>
                <a:gd name="connsiteX7" fmla="*/ 103636 w 124365"/>
                <a:gd name="connsiteY7" fmla="*/ 303475 h 607069"/>
                <a:gd name="connsiteX8" fmla="*/ 52829 w 124365"/>
                <a:gd name="connsiteY8" fmla="*/ 534764 h 607069"/>
                <a:gd name="connsiteX9" fmla="*/ 1263 w 124365"/>
                <a:gd name="connsiteY9" fmla="*/ 602329 h 607069"/>
                <a:gd name="connsiteX10" fmla="*/ 251 w 124365"/>
                <a:gd name="connsiteY10" fmla="*/ 604606 h 607069"/>
                <a:gd name="connsiteX11" fmla="*/ 5560 w 124365"/>
                <a:gd name="connsiteY11" fmla="*/ 607137 h 607069"/>
                <a:gd name="connsiteX12" fmla="*/ 13396 w 124365"/>
                <a:gd name="connsiteY12" fmla="*/ 603341 h 607069"/>
                <a:gd name="connsiteX13" fmla="*/ 124617 w 124365"/>
                <a:gd name="connsiteY13" fmla="*/ 303728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65" h="607069">
                  <a:moveTo>
                    <a:pt x="124617" y="303728"/>
                  </a:moveTo>
                  <a:cubicBezTo>
                    <a:pt x="124617" y="204279"/>
                    <a:pt x="101867" y="104071"/>
                    <a:pt x="37662" y="28409"/>
                  </a:cubicBezTo>
                  <a:cubicBezTo>
                    <a:pt x="32607" y="22589"/>
                    <a:pt x="23001" y="12214"/>
                    <a:pt x="12637" y="3104"/>
                  </a:cubicBezTo>
                  <a:cubicBezTo>
                    <a:pt x="9604" y="67"/>
                    <a:pt x="9099" y="67"/>
                    <a:pt x="5560" y="67"/>
                  </a:cubicBezTo>
                  <a:cubicBezTo>
                    <a:pt x="2526" y="67"/>
                    <a:pt x="251" y="67"/>
                    <a:pt x="251" y="2598"/>
                  </a:cubicBezTo>
                  <a:cubicBezTo>
                    <a:pt x="251" y="3610"/>
                    <a:pt x="1263" y="4622"/>
                    <a:pt x="1768" y="5128"/>
                  </a:cubicBezTo>
                  <a:cubicBezTo>
                    <a:pt x="10615" y="14238"/>
                    <a:pt x="27551" y="31192"/>
                    <a:pt x="44487" y="58522"/>
                  </a:cubicBezTo>
                  <a:cubicBezTo>
                    <a:pt x="85184" y="123809"/>
                    <a:pt x="103636" y="206051"/>
                    <a:pt x="103636" y="303475"/>
                  </a:cubicBezTo>
                  <a:cubicBezTo>
                    <a:pt x="103636" y="371546"/>
                    <a:pt x="94536" y="459355"/>
                    <a:pt x="52829" y="534764"/>
                  </a:cubicBezTo>
                  <a:cubicBezTo>
                    <a:pt x="32859" y="570697"/>
                    <a:pt x="11879" y="591701"/>
                    <a:pt x="1263" y="602329"/>
                  </a:cubicBezTo>
                  <a:cubicBezTo>
                    <a:pt x="757" y="603088"/>
                    <a:pt x="251" y="603847"/>
                    <a:pt x="251" y="604606"/>
                  </a:cubicBezTo>
                  <a:cubicBezTo>
                    <a:pt x="251" y="607137"/>
                    <a:pt x="2526" y="607137"/>
                    <a:pt x="5560" y="607137"/>
                  </a:cubicBezTo>
                  <a:cubicBezTo>
                    <a:pt x="9099" y="607137"/>
                    <a:pt x="9604" y="607137"/>
                    <a:pt x="13396" y="603341"/>
                  </a:cubicBezTo>
                  <a:cubicBezTo>
                    <a:pt x="98075" y="526160"/>
                    <a:pt x="124617" y="410263"/>
                    <a:pt x="124617" y="303728"/>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81">
              <a:extLst>
                <a:ext uri="{FF2B5EF4-FFF2-40B4-BE49-F238E27FC236}">
                  <a16:creationId xmlns:a16="http://schemas.microsoft.com/office/drawing/2014/main" id="{6EA1052A-07D5-BD3D-3E4E-7CB1E46E16A7}"/>
                </a:ext>
              </a:extLst>
            </p:cNvPr>
            <p:cNvSpPr/>
            <p:nvPr>
              <p:custDataLst>
                <p:tags r:id="rId29"/>
              </p:custDataLst>
            </p:nvPr>
          </p:nvSpPr>
          <p:spPr>
            <a:xfrm>
              <a:off x="8101169" y="3933769"/>
              <a:ext cx="71661" cy="124703"/>
            </a:xfrm>
            <a:custGeom>
              <a:avLst/>
              <a:gdLst>
                <a:gd name="connsiteX0" fmla="*/ 35293 w 71661"/>
                <a:gd name="connsiteY0" fmla="*/ 5383 h 124703"/>
                <a:gd name="connsiteX1" fmla="*/ 36001 w 71661"/>
                <a:gd name="connsiteY1" fmla="*/ 2549 h 124703"/>
                <a:gd name="connsiteX2" fmla="*/ 33170 w 71661"/>
                <a:gd name="connsiteY2" fmla="*/ 69 h 124703"/>
                <a:gd name="connsiteX3" fmla="*/ 10521 w 71661"/>
                <a:gd name="connsiteY3" fmla="*/ 1841 h 124703"/>
                <a:gd name="connsiteX4" fmla="*/ 6629 w 71661"/>
                <a:gd name="connsiteY4" fmla="*/ 5915 h 124703"/>
                <a:gd name="connsiteX5" fmla="*/ 11229 w 71661"/>
                <a:gd name="connsiteY5" fmla="*/ 8395 h 124703"/>
                <a:gd name="connsiteX6" fmla="*/ 19722 w 71661"/>
                <a:gd name="connsiteY6" fmla="*/ 11052 h 124703"/>
                <a:gd name="connsiteX7" fmla="*/ 16891 w 71661"/>
                <a:gd name="connsiteY7" fmla="*/ 23451 h 124703"/>
                <a:gd name="connsiteX8" fmla="*/ 12822 w 71661"/>
                <a:gd name="connsiteY8" fmla="*/ 39748 h 124703"/>
                <a:gd name="connsiteX9" fmla="*/ 1143 w 71661"/>
                <a:gd name="connsiteY9" fmla="*/ 86866 h 124703"/>
                <a:gd name="connsiteX10" fmla="*/ 259 w 71661"/>
                <a:gd name="connsiteY10" fmla="*/ 95545 h 124703"/>
                <a:gd name="connsiteX11" fmla="*/ 26269 w 71661"/>
                <a:gd name="connsiteY11" fmla="*/ 124773 h 124703"/>
                <a:gd name="connsiteX12" fmla="*/ 71920 w 71661"/>
                <a:gd name="connsiteY12" fmla="*/ 74466 h 124703"/>
                <a:gd name="connsiteX13" fmla="*/ 45379 w 71661"/>
                <a:gd name="connsiteY13" fmla="*/ 44885 h 124703"/>
                <a:gd name="connsiteX14" fmla="*/ 23084 w 71661"/>
                <a:gd name="connsiteY14" fmla="*/ 54627 h 124703"/>
                <a:gd name="connsiteX15" fmla="*/ 35293 w 71661"/>
                <a:gd name="connsiteY15" fmla="*/ 5383 h 124703"/>
                <a:gd name="connsiteX16" fmla="*/ 26446 w 71661"/>
                <a:gd name="connsiteY16" fmla="*/ 119813 h 124703"/>
                <a:gd name="connsiteX17" fmla="*/ 12822 w 71661"/>
                <a:gd name="connsiteY17" fmla="*/ 101745 h 124703"/>
                <a:gd name="connsiteX18" fmla="*/ 19369 w 71661"/>
                <a:gd name="connsiteY18" fmla="*/ 69152 h 124703"/>
                <a:gd name="connsiteX19" fmla="*/ 23792 w 71661"/>
                <a:gd name="connsiteY19" fmla="*/ 61535 h 124703"/>
                <a:gd name="connsiteX20" fmla="*/ 44848 w 71661"/>
                <a:gd name="connsiteY20" fmla="*/ 49844 h 124703"/>
                <a:gd name="connsiteX21" fmla="*/ 57765 w 71661"/>
                <a:gd name="connsiteY21" fmla="*/ 67027 h 124703"/>
                <a:gd name="connsiteX22" fmla="*/ 48564 w 71661"/>
                <a:gd name="connsiteY22" fmla="*/ 102631 h 124703"/>
                <a:gd name="connsiteX23" fmla="*/ 26446 w 71661"/>
                <a:gd name="connsiteY23" fmla="*/ 11981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661" h="124703">
                  <a:moveTo>
                    <a:pt x="35293" y="5383"/>
                  </a:moveTo>
                  <a:cubicBezTo>
                    <a:pt x="35470" y="5029"/>
                    <a:pt x="36001" y="2726"/>
                    <a:pt x="36001" y="2549"/>
                  </a:cubicBezTo>
                  <a:cubicBezTo>
                    <a:pt x="36001" y="1663"/>
                    <a:pt x="35293" y="69"/>
                    <a:pt x="33170" y="69"/>
                  </a:cubicBezTo>
                  <a:cubicBezTo>
                    <a:pt x="29631" y="69"/>
                    <a:pt x="14945" y="1486"/>
                    <a:pt x="10521" y="1841"/>
                  </a:cubicBezTo>
                  <a:cubicBezTo>
                    <a:pt x="9106" y="2018"/>
                    <a:pt x="6629" y="2195"/>
                    <a:pt x="6629" y="5915"/>
                  </a:cubicBezTo>
                  <a:cubicBezTo>
                    <a:pt x="6629" y="8395"/>
                    <a:pt x="9106" y="8395"/>
                    <a:pt x="11229" y="8395"/>
                  </a:cubicBezTo>
                  <a:cubicBezTo>
                    <a:pt x="19722" y="8395"/>
                    <a:pt x="19722" y="9635"/>
                    <a:pt x="19722" y="11052"/>
                  </a:cubicBezTo>
                  <a:cubicBezTo>
                    <a:pt x="19722" y="12292"/>
                    <a:pt x="17953" y="19377"/>
                    <a:pt x="16891" y="23451"/>
                  </a:cubicBezTo>
                  <a:lnTo>
                    <a:pt x="12822" y="39748"/>
                  </a:lnTo>
                  <a:cubicBezTo>
                    <a:pt x="11229" y="45770"/>
                    <a:pt x="1497" y="84563"/>
                    <a:pt x="1143" y="86866"/>
                  </a:cubicBezTo>
                  <a:cubicBezTo>
                    <a:pt x="259" y="91117"/>
                    <a:pt x="259" y="93420"/>
                    <a:pt x="259" y="95545"/>
                  </a:cubicBezTo>
                  <a:cubicBezTo>
                    <a:pt x="259" y="113436"/>
                    <a:pt x="11583" y="124773"/>
                    <a:pt x="26269" y="124773"/>
                  </a:cubicBezTo>
                  <a:cubicBezTo>
                    <a:pt x="48387" y="124773"/>
                    <a:pt x="71920" y="100682"/>
                    <a:pt x="71920" y="74466"/>
                  </a:cubicBezTo>
                  <a:cubicBezTo>
                    <a:pt x="71920" y="53741"/>
                    <a:pt x="57588" y="44885"/>
                    <a:pt x="45379" y="44885"/>
                  </a:cubicBezTo>
                  <a:cubicBezTo>
                    <a:pt x="36178" y="44885"/>
                    <a:pt x="28393" y="50022"/>
                    <a:pt x="23084" y="54627"/>
                  </a:cubicBezTo>
                  <a:lnTo>
                    <a:pt x="35293" y="5383"/>
                  </a:lnTo>
                  <a:close/>
                  <a:moveTo>
                    <a:pt x="26446" y="119813"/>
                  </a:moveTo>
                  <a:cubicBezTo>
                    <a:pt x="17776" y="119813"/>
                    <a:pt x="12822" y="112196"/>
                    <a:pt x="12822" y="101745"/>
                  </a:cubicBezTo>
                  <a:cubicBezTo>
                    <a:pt x="12822" y="95191"/>
                    <a:pt x="14414" y="89169"/>
                    <a:pt x="19369" y="69152"/>
                  </a:cubicBezTo>
                  <a:cubicBezTo>
                    <a:pt x="20430" y="65787"/>
                    <a:pt x="20430" y="65432"/>
                    <a:pt x="23792" y="61535"/>
                  </a:cubicBezTo>
                  <a:cubicBezTo>
                    <a:pt x="30516" y="53741"/>
                    <a:pt x="38478" y="49844"/>
                    <a:pt x="44848" y="49844"/>
                  </a:cubicBezTo>
                  <a:cubicBezTo>
                    <a:pt x="51749" y="49844"/>
                    <a:pt x="57765" y="54981"/>
                    <a:pt x="57765" y="67027"/>
                  </a:cubicBezTo>
                  <a:cubicBezTo>
                    <a:pt x="57765" y="74289"/>
                    <a:pt x="53872" y="92357"/>
                    <a:pt x="48564" y="102631"/>
                  </a:cubicBezTo>
                  <a:cubicBezTo>
                    <a:pt x="44317" y="111310"/>
                    <a:pt x="35470" y="119813"/>
                    <a:pt x="26446" y="119813"/>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82">
              <a:extLst>
                <a:ext uri="{FF2B5EF4-FFF2-40B4-BE49-F238E27FC236}">
                  <a16:creationId xmlns:a16="http://schemas.microsoft.com/office/drawing/2014/main" id="{06ACBBE1-201B-B6F2-DB37-A29323D997D8}"/>
                </a:ext>
              </a:extLst>
            </p:cNvPr>
            <p:cNvSpPr/>
            <p:nvPr>
              <p:custDataLst>
                <p:tags r:id="rId30"/>
              </p:custDataLst>
            </p:nvPr>
          </p:nvSpPr>
          <p:spPr>
            <a:xfrm>
              <a:off x="8199616" y="3918226"/>
              <a:ext cx="131695" cy="758900"/>
            </a:xfrm>
            <a:custGeom>
              <a:avLst/>
              <a:gdLst>
                <a:gd name="connsiteX0" fmla="*/ 131958 w 131695"/>
                <a:gd name="connsiteY0" fmla="*/ 379641 h 758900"/>
                <a:gd name="connsiteX1" fmla="*/ 79634 w 131695"/>
                <a:gd name="connsiteY1" fmla="*/ 101791 h 758900"/>
                <a:gd name="connsiteX2" fmla="*/ 12649 w 131695"/>
                <a:gd name="connsiteY2" fmla="*/ 2342 h 758900"/>
                <a:gd name="connsiteX3" fmla="*/ 5824 w 131695"/>
                <a:gd name="connsiteY3" fmla="*/ 64 h 758900"/>
                <a:gd name="connsiteX4" fmla="*/ 263 w 131695"/>
                <a:gd name="connsiteY4" fmla="*/ 2595 h 758900"/>
                <a:gd name="connsiteX5" fmla="*/ 1779 w 131695"/>
                <a:gd name="connsiteY5" fmla="*/ 5631 h 758900"/>
                <a:gd name="connsiteX6" fmla="*/ 61181 w 131695"/>
                <a:gd name="connsiteY6" fmla="*/ 102550 h 758900"/>
                <a:gd name="connsiteX7" fmla="*/ 107439 w 131695"/>
                <a:gd name="connsiteY7" fmla="*/ 379388 h 758900"/>
                <a:gd name="connsiteX8" fmla="*/ 57643 w 131695"/>
                <a:gd name="connsiteY8" fmla="*/ 664829 h 758900"/>
                <a:gd name="connsiteX9" fmla="*/ 1274 w 131695"/>
                <a:gd name="connsiteY9" fmla="*/ 754156 h 758900"/>
                <a:gd name="connsiteX10" fmla="*/ 263 w 131695"/>
                <a:gd name="connsiteY10" fmla="*/ 756434 h 758900"/>
                <a:gd name="connsiteX11" fmla="*/ 5824 w 131695"/>
                <a:gd name="connsiteY11" fmla="*/ 758964 h 758900"/>
                <a:gd name="connsiteX12" fmla="*/ 10627 w 131695"/>
                <a:gd name="connsiteY12" fmla="*/ 758458 h 758900"/>
                <a:gd name="connsiteX13" fmla="*/ 46268 w 131695"/>
                <a:gd name="connsiteY13" fmla="*/ 715186 h 758900"/>
                <a:gd name="connsiteX14" fmla="*/ 123870 w 131695"/>
                <a:gd name="connsiteY14" fmla="*/ 503130 h 758900"/>
                <a:gd name="connsiteX15" fmla="*/ 131958 w 131695"/>
                <a:gd name="connsiteY15" fmla="*/ 379641 h 7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695" h="758900">
                  <a:moveTo>
                    <a:pt x="131958" y="379641"/>
                  </a:moveTo>
                  <a:cubicBezTo>
                    <a:pt x="131958" y="285000"/>
                    <a:pt x="120078" y="188334"/>
                    <a:pt x="79634" y="101791"/>
                  </a:cubicBezTo>
                  <a:cubicBezTo>
                    <a:pt x="61687" y="63327"/>
                    <a:pt x="37673" y="28659"/>
                    <a:pt x="12649" y="2342"/>
                  </a:cubicBezTo>
                  <a:cubicBezTo>
                    <a:pt x="10374" y="317"/>
                    <a:pt x="10121" y="64"/>
                    <a:pt x="5824" y="64"/>
                  </a:cubicBezTo>
                  <a:cubicBezTo>
                    <a:pt x="2285" y="64"/>
                    <a:pt x="263" y="64"/>
                    <a:pt x="263" y="2595"/>
                  </a:cubicBezTo>
                  <a:cubicBezTo>
                    <a:pt x="263" y="3607"/>
                    <a:pt x="1274" y="4872"/>
                    <a:pt x="1779" y="5631"/>
                  </a:cubicBezTo>
                  <a:cubicBezTo>
                    <a:pt x="26046" y="34985"/>
                    <a:pt x="46268" y="67376"/>
                    <a:pt x="61181" y="102550"/>
                  </a:cubicBezTo>
                  <a:cubicBezTo>
                    <a:pt x="94295" y="179983"/>
                    <a:pt x="107439" y="270576"/>
                    <a:pt x="107439" y="379388"/>
                  </a:cubicBezTo>
                  <a:cubicBezTo>
                    <a:pt x="107439" y="487187"/>
                    <a:pt x="95053" y="581829"/>
                    <a:pt x="57643" y="664829"/>
                  </a:cubicBezTo>
                  <a:cubicBezTo>
                    <a:pt x="42982" y="696967"/>
                    <a:pt x="23771" y="726827"/>
                    <a:pt x="1274" y="754156"/>
                  </a:cubicBezTo>
                  <a:cubicBezTo>
                    <a:pt x="1021" y="754662"/>
                    <a:pt x="263" y="755675"/>
                    <a:pt x="263" y="756434"/>
                  </a:cubicBezTo>
                  <a:cubicBezTo>
                    <a:pt x="263" y="758964"/>
                    <a:pt x="2285" y="758964"/>
                    <a:pt x="5824" y="758964"/>
                  </a:cubicBezTo>
                  <a:cubicBezTo>
                    <a:pt x="9615" y="758964"/>
                    <a:pt x="10121" y="758964"/>
                    <a:pt x="10627" y="758458"/>
                  </a:cubicBezTo>
                  <a:cubicBezTo>
                    <a:pt x="10879" y="758205"/>
                    <a:pt x="26551" y="743022"/>
                    <a:pt x="46268" y="715186"/>
                  </a:cubicBezTo>
                  <a:cubicBezTo>
                    <a:pt x="90251" y="652936"/>
                    <a:pt x="112495" y="578539"/>
                    <a:pt x="123870" y="503130"/>
                  </a:cubicBezTo>
                  <a:cubicBezTo>
                    <a:pt x="129936" y="462388"/>
                    <a:pt x="131958" y="420888"/>
                    <a:pt x="131958" y="379641"/>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83">
              <a:extLst>
                <a:ext uri="{FF2B5EF4-FFF2-40B4-BE49-F238E27FC236}">
                  <a16:creationId xmlns:a16="http://schemas.microsoft.com/office/drawing/2014/main" id="{CFF93058-676A-755A-81C1-EACD6A48544C}"/>
                </a:ext>
              </a:extLst>
            </p:cNvPr>
            <p:cNvSpPr/>
            <p:nvPr>
              <p:custDataLst>
                <p:tags r:id="rId31"/>
              </p:custDataLst>
            </p:nvPr>
          </p:nvSpPr>
          <p:spPr>
            <a:xfrm>
              <a:off x="8475252" y="4231760"/>
              <a:ext cx="224463" cy="132092"/>
            </a:xfrm>
            <a:custGeom>
              <a:avLst/>
              <a:gdLst>
                <a:gd name="connsiteX0" fmla="*/ 197185 w 224463"/>
                <a:gd name="connsiteY0" fmla="*/ 71189 h 132092"/>
                <a:gd name="connsiteX1" fmla="*/ 174435 w 224463"/>
                <a:gd name="connsiteY1" fmla="*/ 95481 h 132092"/>
                <a:gd name="connsiteX2" fmla="*/ 161038 w 224463"/>
                <a:gd name="connsiteY2" fmla="*/ 129137 h 132092"/>
                <a:gd name="connsiteX3" fmla="*/ 166094 w 224463"/>
                <a:gd name="connsiteY3" fmla="*/ 132174 h 132092"/>
                <a:gd name="connsiteX4" fmla="*/ 171655 w 224463"/>
                <a:gd name="connsiteY4" fmla="*/ 127113 h 132092"/>
                <a:gd name="connsiteX5" fmla="*/ 220946 w 224463"/>
                <a:gd name="connsiteY5" fmla="*/ 69417 h 132092"/>
                <a:gd name="connsiteX6" fmla="*/ 224737 w 224463"/>
                <a:gd name="connsiteY6" fmla="*/ 66128 h 132092"/>
                <a:gd name="connsiteX7" fmla="*/ 222715 w 224463"/>
                <a:gd name="connsiteY7" fmla="*/ 63344 h 132092"/>
                <a:gd name="connsiteX8" fmla="*/ 171402 w 224463"/>
                <a:gd name="connsiteY8" fmla="*/ 3877 h 132092"/>
                <a:gd name="connsiteX9" fmla="*/ 166094 w 224463"/>
                <a:gd name="connsiteY9" fmla="*/ 81 h 132092"/>
                <a:gd name="connsiteX10" fmla="*/ 161038 w 224463"/>
                <a:gd name="connsiteY10" fmla="*/ 3118 h 132092"/>
                <a:gd name="connsiteX11" fmla="*/ 173930 w 224463"/>
                <a:gd name="connsiteY11" fmla="*/ 36521 h 132092"/>
                <a:gd name="connsiteX12" fmla="*/ 197185 w 224463"/>
                <a:gd name="connsiteY12" fmla="*/ 61066 h 132092"/>
                <a:gd name="connsiteX13" fmla="*/ 9373 w 224463"/>
                <a:gd name="connsiteY13" fmla="*/ 61066 h 132092"/>
                <a:gd name="connsiteX14" fmla="*/ 273 w 224463"/>
                <a:gd name="connsiteY14" fmla="*/ 66128 h 132092"/>
                <a:gd name="connsiteX15" fmla="*/ 9373 w 224463"/>
                <a:gd name="connsiteY15" fmla="*/ 71189 h 132092"/>
                <a:gd name="connsiteX16" fmla="*/ 197185 w 224463"/>
                <a:gd name="connsiteY16" fmla="*/ 71189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463" h="132092">
                  <a:moveTo>
                    <a:pt x="197185" y="71189"/>
                  </a:moveTo>
                  <a:cubicBezTo>
                    <a:pt x="183282" y="81817"/>
                    <a:pt x="176457" y="92192"/>
                    <a:pt x="174435" y="95481"/>
                  </a:cubicBezTo>
                  <a:cubicBezTo>
                    <a:pt x="163060" y="112942"/>
                    <a:pt x="161038" y="128884"/>
                    <a:pt x="161038" y="129137"/>
                  </a:cubicBezTo>
                  <a:cubicBezTo>
                    <a:pt x="161038" y="132174"/>
                    <a:pt x="164071" y="132174"/>
                    <a:pt x="166094" y="132174"/>
                  </a:cubicBezTo>
                  <a:cubicBezTo>
                    <a:pt x="170391" y="132174"/>
                    <a:pt x="170644" y="131668"/>
                    <a:pt x="171655" y="127113"/>
                  </a:cubicBezTo>
                  <a:cubicBezTo>
                    <a:pt x="177468" y="102314"/>
                    <a:pt x="192382" y="81058"/>
                    <a:pt x="220946" y="69417"/>
                  </a:cubicBezTo>
                  <a:cubicBezTo>
                    <a:pt x="223979" y="68405"/>
                    <a:pt x="224737" y="67899"/>
                    <a:pt x="224737" y="66128"/>
                  </a:cubicBezTo>
                  <a:cubicBezTo>
                    <a:pt x="224737" y="64356"/>
                    <a:pt x="223221" y="63597"/>
                    <a:pt x="222715" y="63344"/>
                  </a:cubicBezTo>
                  <a:cubicBezTo>
                    <a:pt x="211593" y="59042"/>
                    <a:pt x="181007" y="46390"/>
                    <a:pt x="171402" y="3877"/>
                  </a:cubicBezTo>
                  <a:cubicBezTo>
                    <a:pt x="170644" y="840"/>
                    <a:pt x="170391" y="81"/>
                    <a:pt x="166094" y="81"/>
                  </a:cubicBezTo>
                  <a:cubicBezTo>
                    <a:pt x="164071" y="81"/>
                    <a:pt x="161038" y="81"/>
                    <a:pt x="161038" y="3118"/>
                  </a:cubicBezTo>
                  <a:cubicBezTo>
                    <a:pt x="161038" y="3624"/>
                    <a:pt x="163313" y="19566"/>
                    <a:pt x="173930" y="36521"/>
                  </a:cubicBezTo>
                  <a:cubicBezTo>
                    <a:pt x="178985" y="44112"/>
                    <a:pt x="186316" y="52969"/>
                    <a:pt x="197185" y="61066"/>
                  </a:cubicBezTo>
                  <a:lnTo>
                    <a:pt x="9373" y="61066"/>
                  </a:lnTo>
                  <a:cubicBezTo>
                    <a:pt x="4823" y="61066"/>
                    <a:pt x="273" y="61066"/>
                    <a:pt x="273" y="66128"/>
                  </a:cubicBezTo>
                  <a:cubicBezTo>
                    <a:pt x="273" y="71189"/>
                    <a:pt x="4823" y="71189"/>
                    <a:pt x="9373" y="71189"/>
                  </a:cubicBezTo>
                  <a:lnTo>
                    <a:pt x="197185" y="71189"/>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184">
              <a:extLst>
                <a:ext uri="{FF2B5EF4-FFF2-40B4-BE49-F238E27FC236}">
                  <a16:creationId xmlns:a16="http://schemas.microsoft.com/office/drawing/2014/main" id="{6CA15C4E-537F-883A-93AC-8A3A00B521D7}"/>
                </a:ext>
              </a:extLst>
            </p:cNvPr>
            <p:cNvSpPr/>
            <p:nvPr>
              <p:custDataLst>
                <p:tags r:id="rId32"/>
              </p:custDataLst>
            </p:nvPr>
          </p:nvSpPr>
          <p:spPr>
            <a:xfrm>
              <a:off x="8794196" y="4192537"/>
              <a:ext cx="106418" cy="174099"/>
            </a:xfrm>
            <a:custGeom>
              <a:avLst/>
              <a:gdLst>
                <a:gd name="connsiteX0" fmla="*/ 106704 w 106418"/>
                <a:gd name="connsiteY0" fmla="*/ 87637 h 174099"/>
                <a:gd name="connsiteX1" fmla="*/ 96593 w 106418"/>
                <a:gd name="connsiteY1" fmla="*/ 28423 h 174099"/>
                <a:gd name="connsiteX2" fmla="*/ 53622 w 106418"/>
                <a:gd name="connsiteY2" fmla="*/ 81 h 174099"/>
                <a:gd name="connsiteX3" fmla="*/ 9639 w 106418"/>
                <a:gd name="connsiteY3" fmla="*/ 30194 h 174099"/>
                <a:gd name="connsiteX4" fmla="*/ 286 w 106418"/>
                <a:gd name="connsiteY4" fmla="*/ 87637 h 174099"/>
                <a:gd name="connsiteX5" fmla="*/ 11661 w 106418"/>
                <a:gd name="connsiteY5" fmla="*/ 148622 h 174099"/>
                <a:gd name="connsiteX6" fmla="*/ 53369 w 106418"/>
                <a:gd name="connsiteY6" fmla="*/ 174180 h 174099"/>
                <a:gd name="connsiteX7" fmla="*/ 97352 w 106418"/>
                <a:gd name="connsiteY7" fmla="*/ 144826 h 174099"/>
                <a:gd name="connsiteX8" fmla="*/ 106704 w 106418"/>
                <a:gd name="connsiteY8" fmla="*/ 87637 h 174099"/>
                <a:gd name="connsiteX9" fmla="*/ 53369 w 106418"/>
                <a:gd name="connsiteY9" fmla="*/ 168613 h 174099"/>
                <a:gd name="connsiteX10" fmla="*/ 24047 w 106418"/>
                <a:gd name="connsiteY10" fmla="*/ 137994 h 174099"/>
                <a:gd name="connsiteX11" fmla="*/ 21266 w 106418"/>
                <a:gd name="connsiteY11" fmla="*/ 84600 h 174099"/>
                <a:gd name="connsiteX12" fmla="*/ 23289 w 106418"/>
                <a:gd name="connsiteY12" fmla="*/ 38039 h 174099"/>
                <a:gd name="connsiteX13" fmla="*/ 53369 w 106418"/>
                <a:gd name="connsiteY13" fmla="*/ 5648 h 174099"/>
                <a:gd name="connsiteX14" fmla="*/ 83196 w 106418"/>
                <a:gd name="connsiteY14" fmla="*/ 35255 h 174099"/>
                <a:gd name="connsiteX15" fmla="*/ 85724 w 106418"/>
                <a:gd name="connsiteY15" fmla="*/ 84600 h 174099"/>
                <a:gd name="connsiteX16" fmla="*/ 82943 w 106418"/>
                <a:gd name="connsiteY16" fmla="*/ 136982 h 174099"/>
                <a:gd name="connsiteX17" fmla="*/ 53369 w 106418"/>
                <a:gd name="connsiteY17" fmla="*/ 168613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8" h="174099">
                  <a:moveTo>
                    <a:pt x="106704" y="87637"/>
                  </a:moveTo>
                  <a:cubicBezTo>
                    <a:pt x="106704" y="67393"/>
                    <a:pt x="105440" y="47149"/>
                    <a:pt x="96593" y="28423"/>
                  </a:cubicBezTo>
                  <a:cubicBezTo>
                    <a:pt x="84966" y="4130"/>
                    <a:pt x="64238" y="81"/>
                    <a:pt x="53622" y="81"/>
                  </a:cubicBezTo>
                  <a:cubicBezTo>
                    <a:pt x="38455" y="81"/>
                    <a:pt x="20003" y="6661"/>
                    <a:pt x="9639" y="30194"/>
                  </a:cubicBezTo>
                  <a:cubicBezTo>
                    <a:pt x="1550" y="47655"/>
                    <a:pt x="286" y="67393"/>
                    <a:pt x="286" y="87637"/>
                  </a:cubicBezTo>
                  <a:cubicBezTo>
                    <a:pt x="286" y="106616"/>
                    <a:pt x="1297" y="129390"/>
                    <a:pt x="11661" y="148622"/>
                  </a:cubicBezTo>
                  <a:cubicBezTo>
                    <a:pt x="22530" y="169119"/>
                    <a:pt x="40983" y="174180"/>
                    <a:pt x="53369" y="174180"/>
                  </a:cubicBezTo>
                  <a:cubicBezTo>
                    <a:pt x="67019" y="174180"/>
                    <a:pt x="86230" y="168866"/>
                    <a:pt x="97352" y="144826"/>
                  </a:cubicBezTo>
                  <a:cubicBezTo>
                    <a:pt x="105440" y="127366"/>
                    <a:pt x="106704" y="107628"/>
                    <a:pt x="106704" y="87637"/>
                  </a:cubicBezTo>
                  <a:close/>
                  <a:moveTo>
                    <a:pt x="53369" y="168613"/>
                  </a:moveTo>
                  <a:cubicBezTo>
                    <a:pt x="43511" y="168613"/>
                    <a:pt x="28597" y="162287"/>
                    <a:pt x="24047" y="137994"/>
                  </a:cubicBezTo>
                  <a:cubicBezTo>
                    <a:pt x="21266" y="122811"/>
                    <a:pt x="21266" y="99530"/>
                    <a:pt x="21266" y="84600"/>
                  </a:cubicBezTo>
                  <a:cubicBezTo>
                    <a:pt x="21266" y="68405"/>
                    <a:pt x="21266" y="51704"/>
                    <a:pt x="23289" y="38039"/>
                  </a:cubicBezTo>
                  <a:cubicBezTo>
                    <a:pt x="28091" y="7926"/>
                    <a:pt x="47049" y="5648"/>
                    <a:pt x="53369" y="5648"/>
                  </a:cubicBezTo>
                  <a:cubicBezTo>
                    <a:pt x="61710" y="5648"/>
                    <a:pt x="78394" y="10203"/>
                    <a:pt x="83196" y="35255"/>
                  </a:cubicBezTo>
                  <a:cubicBezTo>
                    <a:pt x="85724" y="49426"/>
                    <a:pt x="85724" y="68658"/>
                    <a:pt x="85724" y="84600"/>
                  </a:cubicBezTo>
                  <a:cubicBezTo>
                    <a:pt x="85724" y="103579"/>
                    <a:pt x="85724" y="120787"/>
                    <a:pt x="82943" y="136982"/>
                  </a:cubicBezTo>
                  <a:cubicBezTo>
                    <a:pt x="79152" y="161022"/>
                    <a:pt x="64744" y="168613"/>
                    <a:pt x="53369" y="168613"/>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185">
              <a:extLst>
                <a:ext uri="{FF2B5EF4-FFF2-40B4-BE49-F238E27FC236}">
                  <a16:creationId xmlns:a16="http://schemas.microsoft.com/office/drawing/2014/main" id="{A21D2ECB-A660-2ACB-66A2-FA999D3DB134}"/>
                </a:ext>
              </a:extLst>
            </p:cNvPr>
            <p:cNvSpPr/>
            <p:nvPr>
              <p:custDataLst>
                <p:tags r:id="rId33"/>
              </p:custDataLst>
            </p:nvPr>
          </p:nvSpPr>
          <p:spPr>
            <a:xfrm>
              <a:off x="9065183" y="4247702"/>
              <a:ext cx="114001" cy="116150"/>
            </a:xfrm>
            <a:custGeom>
              <a:avLst/>
              <a:gdLst>
                <a:gd name="connsiteX0" fmla="*/ 73854 w 114001"/>
                <a:gd name="connsiteY0" fmla="*/ 94216 h 116150"/>
                <a:gd name="connsiteX1" fmla="*/ 93571 w 114001"/>
                <a:gd name="connsiteY1" fmla="*/ 114966 h 116150"/>
                <a:gd name="connsiteX2" fmla="*/ 114298 w 114001"/>
                <a:gd name="connsiteY2" fmla="*/ 90927 h 116150"/>
                <a:gd name="connsiteX3" fmla="*/ 114298 w 114001"/>
                <a:gd name="connsiteY3" fmla="*/ 76756 h 116150"/>
                <a:gd name="connsiteX4" fmla="*/ 107979 w 114001"/>
                <a:gd name="connsiteY4" fmla="*/ 76756 h 116150"/>
                <a:gd name="connsiteX5" fmla="*/ 107979 w 114001"/>
                <a:gd name="connsiteY5" fmla="*/ 90927 h 116150"/>
                <a:gd name="connsiteX6" fmla="*/ 98879 w 114001"/>
                <a:gd name="connsiteY6" fmla="*/ 107122 h 116150"/>
                <a:gd name="connsiteX7" fmla="*/ 89526 w 114001"/>
                <a:gd name="connsiteY7" fmla="*/ 94469 h 116150"/>
                <a:gd name="connsiteX8" fmla="*/ 89526 w 114001"/>
                <a:gd name="connsiteY8" fmla="*/ 43859 h 116150"/>
                <a:gd name="connsiteX9" fmla="*/ 80426 w 114001"/>
                <a:gd name="connsiteY9" fmla="*/ 13999 h 116150"/>
                <a:gd name="connsiteX10" fmla="*/ 45796 w 114001"/>
                <a:gd name="connsiteY10" fmla="*/ 81 h 116150"/>
                <a:gd name="connsiteX11" fmla="*/ 7627 w 114001"/>
                <a:gd name="connsiteY11" fmla="*/ 28676 h 116150"/>
                <a:gd name="connsiteX12" fmla="*/ 19255 w 114001"/>
                <a:gd name="connsiteY12" fmla="*/ 40569 h 116150"/>
                <a:gd name="connsiteX13" fmla="*/ 30883 w 114001"/>
                <a:gd name="connsiteY13" fmla="*/ 28929 h 116150"/>
                <a:gd name="connsiteX14" fmla="*/ 17991 w 114001"/>
                <a:gd name="connsiteY14" fmla="*/ 17289 h 116150"/>
                <a:gd name="connsiteX15" fmla="*/ 45291 w 114001"/>
                <a:gd name="connsiteY15" fmla="*/ 5648 h 116150"/>
                <a:gd name="connsiteX16" fmla="*/ 72085 w 114001"/>
                <a:gd name="connsiteY16" fmla="*/ 38039 h 116150"/>
                <a:gd name="connsiteX17" fmla="*/ 72085 w 114001"/>
                <a:gd name="connsiteY17" fmla="*/ 47402 h 116150"/>
                <a:gd name="connsiteX18" fmla="*/ 25574 w 114001"/>
                <a:gd name="connsiteY18" fmla="*/ 56512 h 116150"/>
                <a:gd name="connsiteX19" fmla="*/ 297 w 114001"/>
                <a:gd name="connsiteY19" fmla="*/ 89408 h 116150"/>
                <a:gd name="connsiteX20" fmla="*/ 40741 w 114001"/>
                <a:gd name="connsiteY20" fmla="*/ 116232 h 116150"/>
                <a:gd name="connsiteX21" fmla="*/ 73854 w 114001"/>
                <a:gd name="connsiteY21" fmla="*/ 94216 h 116150"/>
                <a:gd name="connsiteX22" fmla="*/ 72085 w 114001"/>
                <a:gd name="connsiteY22" fmla="*/ 52716 h 116150"/>
                <a:gd name="connsiteX23" fmla="*/ 72085 w 114001"/>
                <a:gd name="connsiteY23" fmla="*/ 78021 h 116150"/>
                <a:gd name="connsiteX24" fmla="*/ 42510 w 114001"/>
                <a:gd name="connsiteY24" fmla="*/ 110665 h 116150"/>
                <a:gd name="connsiteX25" fmla="*/ 19760 w 114001"/>
                <a:gd name="connsiteY25" fmla="*/ 89155 h 116150"/>
                <a:gd name="connsiteX26" fmla="*/ 72085 w 114001"/>
                <a:gd name="connsiteY26" fmla="*/ 5271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001" h="116150">
                  <a:moveTo>
                    <a:pt x="73854" y="94216"/>
                  </a:moveTo>
                  <a:cubicBezTo>
                    <a:pt x="74865" y="104338"/>
                    <a:pt x="81690" y="114966"/>
                    <a:pt x="93571" y="114966"/>
                  </a:cubicBezTo>
                  <a:cubicBezTo>
                    <a:pt x="98879" y="114966"/>
                    <a:pt x="114298" y="111424"/>
                    <a:pt x="114298" y="90927"/>
                  </a:cubicBezTo>
                  <a:lnTo>
                    <a:pt x="114298" y="76756"/>
                  </a:lnTo>
                  <a:lnTo>
                    <a:pt x="107979" y="76756"/>
                  </a:lnTo>
                  <a:lnTo>
                    <a:pt x="107979" y="90927"/>
                  </a:lnTo>
                  <a:cubicBezTo>
                    <a:pt x="107979" y="105603"/>
                    <a:pt x="101659" y="107122"/>
                    <a:pt x="98879" y="107122"/>
                  </a:cubicBezTo>
                  <a:cubicBezTo>
                    <a:pt x="90537" y="107122"/>
                    <a:pt x="89526" y="95735"/>
                    <a:pt x="89526" y="94469"/>
                  </a:cubicBezTo>
                  <a:lnTo>
                    <a:pt x="89526" y="43859"/>
                  </a:lnTo>
                  <a:cubicBezTo>
                    <a:pt x="89526" y="33231"/>
                    <a:pt x="89526" y="23362"/>
                    <a:pt x="80426" y="13999"/>
                  </a:cubicBezTo>
                  <a:cubicBezTo>
                    <a:pt x="70568" y="4130"/>
                    <a:pt x="57929" y="81"/>
                    <a:pt x="45796" y="81"/>
                  </a:cubicBezTo>
                  <a:cubicBezTo>
                    <a:pt x="25069" y="81"/>
                    <a:pt x="7627" y="11975"/>
                    <a:pt x="7627" y="28676"/>
                  </a:cubicBezTo>
                  <a:cubicBezTo>
                    <a:pt x="7627" y="36268"/>
                    <a:pt x="12683" y="40569"/>
                    <a:pt x="19255" y="40569"/>
                  </a:cubicBezTo>
                  <a:cubicBezTo>
                    <a:pt x="26333" y="40569"/>
                    <a:pt x="30883" y="35508"/>
                    <a:pt x="30883" y="28929"/>
                  </a:cubicBezTo>
                  <a:cubicBezTo>
                    <a:pt x="30883" y="25892"/>
                    <a:pt x="29619" y="17542"/>
                    <a:pt x="17991" y="17289"/>
                  </a:cubicBezTo>
                  <a:cubicBezTo>
                    <a:pt x="24816" y="8432"/>
                    <a:pt x="37202" y="5648"/>
                    <a:pt x="45291" y="5648"/>
                  </a:cubicBezTo>
                  <a:cubicBezTo>
                    <a:pt x="57677" y="5648"/>
                    <a:pt x="72085" y="15517"/>
                    <a:pt x="72085" y="38039"/>
                  </a:cubicBezTo>
                  <a:lnTo>
                    <a:pt x="72085" y="47402"/>
                  </a:lnTo>
                  <a:cubicBezTo>
                    <a:pt x="59193" y="48161"/>
                    <a:pt x="41499" y="48920"/>
                    <a:pt x="25574" y="56512"/>
                  </a:cubicBezTo>
                  <a:cubicBezTo>
                    <a:pt x="6616" y="65115"/>
                    <a:pt x="297" y="78274"/>
                    <a:pt x="297" y="89408"/>
                  </a:cubicBezTo>
                  <a:cubicBezTo>
                    <a:pt x="297" y="109905"/>
                    <a:pt x="24816" y="116232"/>
                    <a:pt x="40741" y="116232"/>
                  </a:cubicBezTo>
                  <a:cubicBezTo>
                    <a:pt x="57424" y="116232"/>
                    <a:pt x="69052" y="106110"/>
                    <a:pt x="73854" y="94216"/>
                  </a:cubicBezTo>
                  <a:close/>
                  <a:moveTo>
                    <a:pt x="72085" y="52716"/>
                  </a:moveTo>
                  <a:lnTo>
                    <a:pt x="72085" y="78021"/>
                  </a:lnTo>
                  <a:cubicBezTo>
                    <a:pt x="72085" y="102061"/>
                    <a:pt x="53885" y="110665"/>
                    <a:pt x="42510" y="110665"/>
                  </a:cubicBezTo>
                  <a:cubicBezTo>
                    <a:pt x="30124" y="110665"/>
                    <a:pt x="19760" y="101808"/>
                    <a:pt x="19760" y="89155"/>
                  </a:cubicBezTo>
                  <a:cubicBezTo>
                    <a:pt x="19760" y="75237"/>
                    <a:pt x="30377" y="54234"/>
                    <a:pt x="72085" y="52716"/>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186">
              <a:extLst>
                <a:ext uri="{FF2B5EF4-FFF2-40B4-BE49-F238E27FC236}">
                  <a16:creationId xmlns:a16="http://schemas.microsoft.com/office/drawing/2014/main" id="{CAD0CBA8-15BA-861B-D3E5-FBC4705FE2B7}"/>
                </a:ext>
              </a:extLst>
            </p:cNvPr>
            <p:cNvSpPr/>
            <p:nvPr>
              <p:custDataLst>
                <p:tags r:id="rId34"/>
              </p:custDataLst>
            </p:nvPr>
          </p:nvSpPr>
          <p:spPr>
            <a:xfrm>
              <a:off x="9189296" y="4247702"/>
              <a:ext cx="82657" cy="116150"/>
            </a:xfrm>
            <a:custGeom>
              <a:avLst/>
              <a:gdLst>
                <a:gd name="connsiteX0" fmla="*/ 44537 w 82657"/>
                <a:gd name="connsiteY0" fmla="*/ 64356 h 116150"/>
                <a:gd name="connsiteX1" fmla="*/ 70826 w 82657"/>
                <a:gd name="connsiteY1" fmla="*/ 87637 h 116150"/>
                <a:gd name="connsiteX2" fmla="*/ 42262 w 82657"/>
                <a:gd name="connsiteY2" fmla="*/ 110665 h 116150"/>
                <a:gd name="connsiteX3" fmla="*/ 7127 w 82657"/>
                <a:gd name="connsiteY3" fmla="*/ 74731 h 116150"/>
                <a:gd name="connsiteX4" fmla="*/ 3588 w 82657"/>
                <a:gd name="connsiteY4" fmla="*/ 70429 h 116150"/>
                <a:gd name="connsiteX5" fmla="*/ 302 w 82657"/>
                <a:gd name="connsiteY5" fmla="*/ 76756 h 116150"/>
                <a:gd name="connsiteX6" fmla="*/ 302 w 82657"/>
                <a:gd name="connsiteY6" fmla="*/ 110158 h 116150"/>
                <a:gd name="connsiteX7" fmla="*/ 3082 w 82657"/>
                <a:gd name="connsiteY7" fmla="*/ 116232 h 116150"/>
                <a:gd name="connsiteX8" fmla="*/ 9402 w 82657"/>
                <a:gd name="connsiteY8" fmla="*/ 111171 h 116150"/>
                <a:gd name="connsiteX9" fmla="*/ 14457 w 82657"/>
                <a:gd name="connsiteY9" fmla="*/ 105350 h 116150"/>
                <a:gd name="connsiteX10" fmla="*/ 42262 w 82657"/>
                <a:gd name="connsiteY10" fmla="*/ 116232 h 116150"/>
                <a:gd name="connsiteX11" fmla="*/ 82959 w 82657"/>
                <a:gd name="connsiteY11" fmla="*/ 81058 h 116150"/>
                <a:gd name="connsiteX12" fmla="*/ 72343 w 82657"/>
                <a:gd name="connsiteY12" fmla="*/ 57018 h 116150"/>
                <a:gd name="connsiteX13" fmla="*/ 43526 w 82657"/>
                <a:gd name="connsiteY13" fmla="*/ 44871 h 116150"/>
                <a:gd name="connsiteX14" fmla="*/ 12435 w 82657"/>
                <a:gd name="connsiteY14" fmla="*/ 24121 h 116150"/>
                <a:gd name="connsiteX15" fmla="*/ 40746 w 82657"/>
                <a:gd name="connsiteY15" fmla="*/ 4889 h 116150"/>
                <a:gd name="connsiteX16" fmla="*/ 70320 w 82657"/>
                <a:gd name="connsiteY16" fmla="*/ 35508 h 116150"/>
                <a:gd name="connsiteX17" fmla="*/ 73354 w 82657"/>
                <a:gd name="connsiteY17" fmla="*/ 37786 h 116150"/>
                <a:gd name="connsiteX18" fmla="*/ 76640 w 82657"/>
                <a:gd name="connsiteY18" fmla="*/ 31713 h 116150"/>
                <a:gd name="connsiteX19" fmla="*/ 76640 w 82657"/>
                <a:gd name="connsiteY19" fmla="*/ 6154 h 116150"/>
                <a:gd name="connsiteX20" fmla="*/ 73859 w 82657"/>
                <a:gd name="connsiteY20" fmla="*/ 81 h 116150"/>
                <a:gd name="connsiteX21" fmla="*/ 68804 w 82657"/>
                <a:gd name="connsiteY21" fmla="*/ 3118 h 116150"/>
                <a:gd name="connsiteX22" fmla="*/ 64507 w 82657"/>
                <a:gd name="connsiteY22" fmla="*/ 7167 h 116150"/>
                <a:gd name="connsiteX23" fmla="*/ 40746 w 82657"/>
                <a:gd name="connsiteY23" fmla="*/ 81 h 116150"/>
                <a:gd name="connsiteX24" fmla="*/ 302 w 82657"/>
                <a:gd name="connsiteY24" fmla="*/ 31206 h 116150"/>
                <a:gd name="connsiteX25" fmla="*/ 11171 w 82657"/>
                <a:gd name="connsiteY25" fmla="*/ 52716 h 116150"/>
                <a:gd name="connsiteX26" fmla="*/ 44537 w 82657"/>
                <a:gd name="connsiteY26" fmla="*/ 6435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657" h="116150">
                  <a:moveTo>
                    <a:pt x="44537" y="64356"/>
                  </a:moveTo>
                  <a:cubicBezTo>
                    <a:pt x="50098" y="65368"/>
                    <a:pt x="70826" y="69417"/>
                    <a:pt x="70826" y="87637"/>
                  </a:cubicBezTo>
                  <a:cubicBezTo>
                    <a:pt x="70826" y="100542"/>
                    <a:pt x="61979" y="110665"/>
                    <a:pt x="42262" y="110665"/>
                  </a:cubicBezTo>
                  <a:cubicBezTo>
                    <a:pt x="21029" y="110665"/>
                    <a:pt x="11929" y="96241"/>
                    <a:pt x="7127" y="74731"/>
                  </a:cubicBezTo>
                  <a:cubicBezTo>
                    <a:pt x="6368" y="71442"/>
                    <a:pt x="6116" y="70429"/>
                    <a:pt x="3588" y="70429"/>
                  </a:cubicBezTo>
                  <a:cubicBezTo>
                    <a:pt x="302" y="70429"/>
                    <a:pt x="302" y="72201"/>
                    <a:pt x="302" y="76756"/>
                  </a:cubicBezTo>
                  <a:lnTo>
                    <a:pt x="302" y="110158"/>
                  </a:lnTo>
                  <a:cubicBezTo>
                    <a:pt x="302" y="114460"/>
                    <a:pt x="302" y="116232"/>
                    <a:pt x="3082" y="116232"/>
                  </a:cubicBezTo>
                  <a:cubicBezTo>
                    <a:pt x="4346" y="116232"/>
                    <a:pt x="4599" y="115979"/>
                    <a:pt x="9402" y="111171"/>
                  </a:cubicBezTo>
                  <a:cubicBezTo>
                    <a:pt x="9907" y="110665"/>
                    <a:pt x="9907" y="110158"/>
                    <a:pt x="14457" y="105350"/>
                  </a:cubicBezTo>
                  <a:cubicBezTo>
                    <a:pt x="25579" y="115979"/>
                    <a:pt x="36954" y="116232"/>
                    <a:pt x="42262" y="116232"/>
                  </a:cubicBezTo>
                  <a:cubicBezTo>
                    <a:pt x="71331" y="116232"/>
                    <a:pt x="82959" y="99277"/>
                    <a:pt x="82959" y="81058"/>
                  </a:cubicBezTo>
                  <a:cubicBezTo>
                    <a:pt x="82959" y="67646"/>
                    <a:pt x="75376" y="60054"/>
                    <a:pt x="72343" y="57018"/>
                  </a:cubicBezTo>
                  <a:cubicBezTo>
                    <a:pt x="64001" y="48920"/>
                    <a:pt x="54143" y="46896"/>
                    <a:pt x="43526" y="44871"/>
                  </a:cubicBezTo>
                  <a:cubicBezTo>
                    <a:pt x="29371" y="42088"/>
                    <a:pt x="12435" y="38798"/>
                    <a:pt x="12435" y="24121"/>
                  </a:cubicBezTo>
                  <a:cubicBezTo>
                    <a:pt x="12435" y="15264"/>
                    <a:pt x="19007" y="4889"/>
                    <a:pt x="40746" y="4889"/>
                  </a:cubicBezTo>
                  <a:cubicBezTo>
                    <a:pt x="68551" y="4889"/>
                    <a:pt x="69815" y="27664"/>
                    <a:pt x="70320" y="35508"/>
                  </a:cubicBezTo>
                  <a:cubicBezTo>
                    <a:pt x="70573" y="37786"/>
                    <a:pt x="72848" y="37786"/>
                    <a:pt x="73354" y="37786"/>
                  </a:cubicBezTo>
                  <a:cubicBezTo>
                    <a:pt x="76640" y="37786"/>
                    <a:pt x="76640" y="36521"/>
                    <a:pt x="76640" y="31713"/>
                  </a:cubicBezTo>
                  <a:lnTo>
                    <a:pt x="76640" y="6154"/>
                  </a:lnTo>
                  <a:cubicBezTo>
                    <a:pt x="76640" y="1853"/>
                    <a:pt x="76640" y="81"/>
                    <a:pt x="73859" y="81"/>
                  </a:cubicBezTo>
                  <a:cubicBezTo>
                    <a:pt x="72595" y="81"/>
                    <a:pt x="72090" y="81"/>
                    <a:pt x="68804" y="3118"/>
                  </a:cubicBezTo>
                  <a:cubicBezTo>
                    <a:pt x="68045" y="4130"/>
                    <a:pt x="65518" y="6407"/>
                    <a:pt x="64507" y="7167"/>
                  </a:cubicBezTo>
                  <a:cubicBezTo>
                    <a:pt x="54901" y="81"/>
                    <a:pt x="44537" y="81"/>
                    <a:pt x="40746" y="81"/>
                  </a:cubicBezTo>
                  <a:cubicBezTo>
                    <a:pt x="9907" y="81"/>
                    <a:pt x="302" y="17036"/>
                    <a:pt x="302" y="31206"/>
                  </a:cubicBezTo>
                  <a:cubicBezTo>
                    <a:pt x="302" y="40063"/>
                    <a:pt x="4346" y="47149"/>
                    <a:pt x="11171" y="52716"/>
                  </a:cubicBezTo>
                  <a:cubicBezTo>
                    <a:pt x="19260" y="59295"/>
                    <a:pt x="26338" y="60813"/>
                    <a:pt x="44537" y="64356"/>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187">
              <a:extLst>
                <a:ext uri="{FF2B5EF4-FFF2-40B4-BE49-F238E27FC236}">
                  <a16:creationId xmlns:a16="http://schemas.microsoft.com/office/drawing/2014/main" id="{98F7FBD0-0B1E-8763-6E1D-9A9E3583E7A7}"/>
                </a:ext>
              </a:extLst>
            </p:cNvPr>
            <p:cNvSpPr/>
            <p:nvPr>
              <p:custDataLst>
                <p:tags r:id="rId35"/>
              </p:custDataLst>
            </p:nvPr>
          </p:nvSpPr>
          <p:spPr>
            <a:xfrm>
              <a:off x="9539569" y="4017803"/>
              <a:ext cx="183458" cy="172074"/>
            </a:xfrm>
            <a:custGeom>
              <a:avLst/>
              <a:gdLst>
                <a:gd name="connsiteX0" fmla="*/ 169675 w 183458"/>
                <a:gd name="connsiteY0" fmla="*/ 113188 h 172074"/>
                <a:gd name="connsiteX1" fmla="*/ 170938 w 183458"/>
                <a:gd name="connsiteY1" fmla="*/ 109646 h 172074"/>
                <a:gd name="connsiteX2" fmla="*/ 167905 w 183458"/>
                <a:gd name="connsiteY2" fmla="*/ 106862 h 172074"/>
                <a:gd name="connsiteX3" fmla="*/ 164619 w 183458"/>
                <a:gd name="connsiteY3" fmla="*/ 109899 h 172074"/>
                <a:gd name="connsiteX4" fmla="*/ 95612 w 183458"/>
                <a:gd name="connsiteY4" fmla="*/ 164305 h 172074"/>
                <a:gd name="connsiteX5" fmla="*/ 58706 w 183458"/>
                <a:gd name="connsiteY5" fmla="*/ 164305 h 172074"/>
                <a:gd name="connsiteX6" fmla="*/ 53145 w 183458"/>
                <a:gd name="connsiteY6" fmla="*/ 164052 h 172074"/>
                <a:gd name="connsiteX7" fmla="*/ 49859 w 183458"/>
                <a:gd name="connsiteY7" fmla="*/ 161521 h 172074"/>
                <a:gd name="connsiteX8" fmla="*/ 51123 w 183458"/>
                <a:gd name="connsiteY8" fmla="*/ 155701 h 172074"/>
                <a:gd name="connsiteX9" fmla="*/ 68312 w 183458"/>
                <a:gd name="connsiteY9" fmla="*/ 86618 h 172074"/>
                <a:gd name="connsiteX10" fmla="*/ 93337 w 183458"/>
                <a:gd name="connsiteY10" fmla="*/ 86618 h 172074"/>
                <a:gd name="connsiteX11" fmla="*/ 114822 w 183458"/>
                <a:gd name="connsiteY11" fmla="*/ 98258 h 172074"/>
                <a:gd name="connsiteX12" fmla="*/ 113053 w 183458"/>
                <a:gd name="connsiteY12" fmla="*/ 110658 h 172074"/>
                <a:gd name="connsiteX13" fmla="*/ 112295 w 183458"/>
                <a:gd name="connsiteY13" fmla="*/ 113441 h 172074"/>
                <a:gd name="connsiteX14" fmla="*/ 115581 w 183458"/>
                <a:gd name="connsiteY14" fmla="*/ 116225 h 172074"/>
                <a:gd name="connsiteX15" fmla="*/ 119372 w 183458"/>
                <a:gd name="connsiteY15" fmla="*/ 111164 h 172074"/>
                <a:gd name="connsiteX16" fmla="*/ 133781 w 183458"/>
                <a:gd name="connsiteY16" fmla="*/ 51950 h 172074"/>
                <a:gd name="connsiteX17" fmla="*/ 130747 w 183458"/>
                <a:gd name="connsiteY17" fmla="*/ 49166 h 172074"/>
                <a:gd name="connsiteX18" fmla="*/ 127208 w 183458"/>
                <a:gd name="connsiteY18" fmla="*/ 53721 h 172074"/>
                <a:gd name="connsiteX19" fmla="*/ 94095 w 183458"/>
                <a:gd name="connsiteY19" fmla="*/ 78773 h 172074"/>
                <a:gd name="connsiteX20" fmla="*/ 70334 w 183458"/>
                <a:gd name="connsiteY20" fmla="*/ 78773 h 172074"/>
                <a:gd name="connsiteX21" fmla="*/ 85501 w 183458"/>
                <a:gd name="connsiteY21" fmla="*/ 17788 h 172074"/>
                <a:gd name="connsiteX22" fmla="*/ 99150 w 183458"/>
                <a:gd name="connsiteY22" fmla="*/ 7919 h 172074"/>
                <a:gd name="connsiteX23" fmla="*/ 134792 w 183458"/>
                <a:gd name="connsiteY23" fmla="*/ 7919 h 172074"/>
                <a:gd name="connsiteX24" fmla="*/ 173213 w 183458"/>
                <a:gd name="connsiteY24" fmla="*/ 36008 h 172074"/>
                <a:gd name="connsiteX25" fmla="*/ 172202 w 183458"/>
                <a:gd name="connsiteY25" fmla="*/ 49419 h 172074"/>
                <a:gd name="connsiteX26" fmla="*/ 171950 w 183458"/>
                <a:gd name="connsiteY26" fmla="*/ 53974 h 172074"/>
                <a:gd name="connsiteX27" fmla="*/ 174983 w 183458"/>
                <a:gd name="connsiteY27" fmla="*/ 57011 h 172074"/>
                <a:gd name="connsiteX28" fmla="*/ 178522 w 183458"/>
                <a:gd name="connsiteY28" fmla="*/ 50685 h 172074"/>
                <a:gd name="connsiteX29" fmla="*/ 183577 w 183458"/>
                <a:gd name="connsiteY29" fmla="*/ 6907 h 172074"/>
                <a:gd name="connsiteX30" fmla="*/ 176752 w 183458"/>
                <a:gd name="connsiteY30" fmla="*/ 74 h 172074"/>
                <a:gd name="connsiteX31" fmla="*/ 49101 w 183458"/>
                <a:gd name="connsiteY31" fmla="*/ 74 h 172074"/>
                <a:gd name="connsiteX32" fmla="*/ 41518 w 183458"/>
                <a:gd name="connsiteY32" fmla="*/ 5135 h 172074"/>
                <a:gd name="connsiteX33" fmla="*/ 48596 w 183458"/>
                <a:gd name="connsiteY33" fmla="*/ 7919 h 172074"/>
                <a:gd name="connsiteX34" fmla="*/ 65026 w 183458"/>
                <a:gd name="connsiteY34" fmla="*/ 12474 h 172074"/>
                <a:gd name="connsiteX35" fmla="*/ 63762 w 183458"/>
                <a:gd name="connsiteY35" fmla="*/ 18547 h 172074"/>
                <a:gd name="connsiteX36" fmla="*/ 30396 w 183458"/>
                <a:gd name="connsiteY36" fmla="*/ 152411 h 172074"/>
                <a:gd name="connsiteX37" fmla="*/ 7393 w 183458"/>
                <a:gd name="connsiteY37" fmla="*/ 164305 h 172074"/>
                <a:gd name="connsiteX38" fmla="*/ 316 w 183458"/>
                <a:gd name="connsiteY38" fmla="*/ 169113 h 172074"/>
                <a:gd name="connsiteX39" fmla="*/ 7393 w 183458"/>
                <a:gd name="connsiteY39" fmla="*/ 172149 h 172074"/>
                <a:gd name="connsiteX40" fmla="*/ 138583 w 183458"/>
                <a:gd name="connsiteY40" fmla="*/ 172149 h 172074"/>
                <a:gd name="connsiteX41" fmla="*/ 146419 w 183458"/>
                <a:gd name="connsiteY41" fmla="*/ 167847 h 172074"/>
                <a:gd name="connsiteX42" fmla="*/ 169675 w 183458"/>
                <a:gd name="connsiteY42" fmla="*/ 113188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458" h="172074">
                  <a:moveTo>
                    <a:pt x="169675" y="113188"/>
                  </a:moveTo>
                  <a:cubicBezTo>
                    <a:pt x="170180" y="111923"/>
                    <a:pt x="170938" y="110152"/>
                    <a:pt x="170938" y="109646"/>
                  </a:cubicBezTo>
                  <a:cubicBezTo>
                    <a:pt x="170938" y="109392"/>
                    <a:pt x="170938" y="106862"/>
                    <a:pt x="167905" y="106862"/>
                  </a:cubicBezTo>
                  <a:cubicBezTo>
                    <a:pt x="165630" y="106862"/>
                    <a:pt x="165125" y="108380"/>
                    <a:pt x="164619" y="109899"/>
                  </a:cubicBezTo>
                  <a:cubicBezTo>
                    <a:pt x="148189" y="147350"/>
                    <a:pt x="138836" y="164305"/>
                    <a:pt x="95612" y="164305"/>
                  </a:cubicBezTo>
                  <a:lnTo>
                    <a:pt x="58706" y="164305"/>
                  </a:lnTo>
                  <a:cubicBezTo>
                    <a:pt x="55168" y="164305"/>
                    <a:pt x="54662" y="164305"/>
                    <a:pt x="53145" y="164052"/>
                  </a:cubicBezTo>
                  <a:cubicBezTo>
                    <a:pt x="50618" y="163798"/>
                    <a:pt x="49859" y="163545"/>
                    <a:pt x="49859" y="161521"/>
                  </a:cubicBezTo>
                  <a:cubicBezTo>
                    <a:pt x="49859" y="160762"/>
                    <a:pt x="49859" y="160256"/>
                    <a:pt x="51123" y="155701"/>
                  </a:cubicBezTo>
                  <a:lnTo>
                    <a:pt x="68312" y="86618"/>
                  </a:lnTo>
                  <a:lnTo>
                    <a:pt x="93337" y="86618"/>
                  </a:lnTo>
                  <a:cubicBezTo>
                    <a:pt x="114822" y="86618"/>
                    <a:pt x="114822" y="91932"/>
                    <a:pt x="114822" y="98258"/>
                  </a:cubicBezTo>
                  <a:cubicBezTo>
                    <a:pt x="114822" y="100030"/>
                    <a:pt x="114822" y="103066"/>
                    <a:pt x="113053" y="110658"/>
                  </a:cubicBezTo>
                  <a:cubicBezTo>
                    <a:pt x="112548" y="111923"/>
                    <a:pt x="112295" y="112682"/>
                    <a:pt x="112295" y="113441"/>
                  </a:cubicBezTo>
                  <a:cubicBezTo>
                    <a:pt x="112295" y="114707"/>
                    <a:pt x="113306" y="116225"/>
                    <a:pt x="115581" y="116225"/>
                  </a:cubicBezTo>
                  <a:cubicBezTo>
                    <a:pt x="117603" y="116225"/>
                    <a:pt x="118361" y="114960"/>
                    <a:pt x="119372" y="111164"/>
                  </a:cubicBezTo>
                  <a:lnTo>
                    <a:pt x="133781" y="51950"/>
                  </a:lnTo>
                  <a:cubicBezTo>
                    <a:pt x="133781" y="50432"/>
                    <a:pt x="132517" y="49166"/>
                    <a:pt x="130747" y="49166"/>
                  </a:cubicBezTo>
                  <a:cubicBezTo>
                    <a:pt x="128472" y="49166"/>
                    <a:pt x="127967" y="50685"/>
                    <a:pt x="127208" y="53721"/>
                  </a:cubicBezTo>
                  <a:cubicBezTo>
                    <a:pt x="121900" y="72953"/>
                    <a:pt x="117350" y="78773"/>
                    <a:pt x="94095" y="78773"/>
                  </a:cubicBezTo>
                  <a:lnTo>
                    <a:pt x="70334" y="78773"/>
                  </a:lnTo>
                  <a:lnTo>
                    <a:pt x="85501" y="17788"/>
                  </a:lnTo>
                  <a:cubicBezTo>
                    <a:pt x="87776" y="8931"/>
                    <a:pt x="88028" y="7919"/>
                    <a:pt x="99150" y="7919"/>
                  </a:cubicBezTo>
                  <a:lnTo>
                    <a:pt x="134792" y="7919"/>
                  </a:lnTo>
                  <a:cubicBezTo>
                    <a:pt x="165630" y="7919"/>
                    <a:pt x="173213" y="15258"/>
                    <a:pt x="173213" y="36008"/>
                  </a:cubicBezTo>
                  <a:cubicBezTo>
                    <a:pt x="173213" y="42081"/>
                    <a:pt x="173213" y="42587"/>
                    <a:pt x="172202" y="49419"/>
                  </a:cubicBezTo>
                  <a:cubicBezTo>
                    <a:pt x="172202" y="50938"/>
                    <a:pt x="171950" y="52709"/>
                    <a:pt x="171950" y="53974"/>
                  </a:cubicBezTo>
                  <a:cubicBezTo>
                    <a:pt x="171950" y="55240"/>
                    <a:pt x="172708" y="57011"/>
                    <a:pt x="174983" y="57011"/>
                  </a:cubicBezTo>
                  <a:cubicBezTo>
                    <a:pt x="177763" y="57011"/>
                    <a:pt x="178016" y="55493"/>
                    <a:pt x="178522" y="50685"/>
                  </a:cubicBezTo>
                  <a:lnTo>
                    <a:pt x="183577" y="6907"/>
                  </a:lnTo>
                  <a:cubicBezTo>
                    <a:pt x="184336" y="74"/>
                    <a:pt x="183072" y="74"/>
                    <a:pt x="176752" y="74"/>
                  </a:cubicBezTo>
                  <a:lnTo>
                    <a:pt x="49101" y="74"/>
                  </a:lnTo>
                  <a:cubicBezTo>
                    <a:pt x="44046" y="74"/>
                    <a:pt x="41518" y="74"/>
                    <a:pt x="41518" y="5135"/>
                  </a:cubicBezTo>
                  <a:cubicBezTo>
                    <a:pt x="41518" y="7919"/>
                    <a:pt x="43793" y="7919"/>
                    <a:pt x="48596" y="7919"/>
                  </a:cubicBezTo>
                  <a:cubicBezTo>
                    <a:pt x="57948" y="7919"/>
                    <a:pt x="65026" y="7919"/>
                    <a:pt x="65026" y="12474"/>
                  </a:cubicBezTo>
                  <a:cubicBezTo>
                    <a:pt x="65026" y="13486"/>
                    <a:pt x="65026" y="13992"/>
                    <a:pt x="63762" y="18547"/>
                  </a:cubicBezTo>
                  <a:lnTo>
                    <a:pt x="30396" y="152411"/>
                  </a:lnTo>
                  <a:cubicBezTo>
                    <a:pt x="27868" y="162280"/>
                    <a:pt x="27362" y="164305"/>
                    <a:pt x="7393" y="164305"/>
                  </a:cubicBezTo>
                  <a:cubicBezTo>
                    <a:pt x="3096" y="164305"/>
                    <a:pt x="316" y="164305"/>
                    <a:pt x="316" y="169113"/>
                  </a:cubicBezTo>
                  <a:cubicBezTo>
                    <a:pt x="316" y="172149"/>
                    <a:pt x="2591" y="172149"/>
                    <a:pt x="7393" y="172149"/>
                  </a:cubicBezTo>
                  <a:lnTo>
                    <a:pt x="138583" y="172149"/>
                  </a:lnTo>
                  <a:cubicBezTo>
                    <a:pt x="144397" y="172149"/>
                    <a:pt x="144650" y="171896"/>
                    <a:pt x="146419" y="167847"/>
                  </a:cubicBezTo>
                  <a:lnTo>
                    <a:pt x="169675" y="113188"/>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88">
              <a:extLst>
                <a:ext uri="{FF2B5EF4-FFF2-40B4-BE49-F238E27FC236}">
                  <a16:creationId xmlns:a16="http://schemas.microsoft.com/office/drawing/2014/main" id="{615AC5B8-CE79-1AD6-B1F0-D26C610F2917}"/>
                </a:ext>
              </a:extLst>
            </p:cNvPr>
            <p:cNvSpPr/>
            <p:nvPr>
              <p:custDataLst>
                <p:tags r:id="rId36"/>
              </p:custDataLst>
            </p:nvPr>
          </p:nvSpPr>
          <p:spPr>
            <a:xfrm>
              <a:off x="9454833" y="4292745"/>
              <a:ext cx="351427" cy="10121"/>
            </a:xfrm>
            <a:custGeom>
              <a:avLst/>
              <a:gdLst>
                <a:gd name="connsiteX0" fmla="*/ 0 w 351427"/>
                <a:gd name="connsiteY0" fmla="*/ 0 h 10121"/>
                <a:gd name="connsiteX1" fmla="*/ 351427 w 351427"/>
                <a:gd name="connsiteY1" fmla="*/ 0 h 10121"/>
                <a:gd name="connsiteX2" fmla="*/ 351427 w 351427"/>
                <a:gd name="connsiteY2" fmla="*/ 10121 h 10121"/>
                <a:gd name="connsiteX3" fmla="*/ 0 w 351427"/>
                <a:gd name="connsiteY3" fmla="*/ 10121 h 10121"/>
              </a:gdLst>
              <a:ahLst/>
              <a:cxnLst>
                <a:cxn ang="0">
                  <a:pos x="connsiteX0" y="connsiteY0"/>
                </a:cxn>
                <a:cxn ang="0">
                  <a:pos x="connsiteX1" y="connsiteY1"/>
                </a:cxn>
                <a:cxn ang="0">
                  <a:pos x="connsiteX2" y="connsiteY2"/>
                </a:cxn>
                <a:cxn ang="0">
                  <a:pos x="connsiteX3" y="connsiteY3"/>
                </a:cxn>
              </a:cxnLst>
              <a:rect l="l" t="t" r="r" b="b"/>
              <a:pathLst>
                <a:path w="351427" h="10121">
                  <a:moveTo>
                    <a:pt x="0" y="0"/>
                  </a:moveTo>
                  <a:lnTo>
                    <a:pt x="351427" y="0"/>
                  </a:lnTo>
                  <a:lnTo>
                    <a:pt x="351427" y="10121"/>
                  </a:lnTo>
                  <a:lnTo>
                    <a:pt x="0" y="10121"/>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89">
              <a:extLst>
                <a:ext uri="{FF2B5EF4-FFF2-40B4-BE49-F238E27FC236}">
                  <a16:creationId xmlns:a16="http://schemas.microsoft.com/office/drawing/2014/main" id="{0B93645C-1EEF-166D-EBB1-D3CDE6B6A04C}"/>
                </a:ext>
              </a:extLst>
            </p:cNvPr>
            <p:cNvSpPr/>
            <p:nvPr>
              <p:custDataLst>
                <p:tags r:id="rId37"/>
              </p:custDataLst>
            </p:nvPr>
          </p:nvSpPr>
          <p:spPr>
            <a:xfrm>
              <a:off x="9464438" y="4362575"/>
              <a:ext cx="183458" cy="172074"/>
            </a:xfrm>
            <a:custGeom>
              <a:avLst/>
              <a:gdLst>
                <a:gd name="connsiteX0" fmla="*/ 169672 w 183458"/>
                <a:gd name="connsiteY0" fmla="*/ 113202 h 172074"/>
                <a:gd name="connsiteX1" fmla="*/ 170935 w 183458"/>
                <a:gd name="connsiteY1" fmla="*/ 109659 h 172074"/>
                <a:gd name="connsiteX2" fmla="*/ 167902 w 183458"/>
                <a:gd name="connsiteY2" fmla="*/ 106876 h 172074"/>
                <a:gd name="connsiteX3" fmla="*/ 164616 w 183458"/>
                <a:gd name="connsiteY3" fmla="*/ 109912 h 172074"/>
                <a:gd name="connsiteX4" fmla="*/ 95609 w 183458"/>
                <a:gd name="connsiteY4" fmla="*/ 164318 h 172074"/>
                <a:gd name="connsiteX5" fmla="*/ 58704 w 183458"/>
                <a:gd name="connsiteY5" fmla="*/ 164318 h 172074"/>
                <a:gd name="connsiteX6" fmla="*/ 53142 w 183458"/>
                <a:gd name="connsiteY6" fmla="*/ 164065 h 172074"/>
                <a:gd name="connsiteX7" fmla="*/ 49856 w 183458"/>
                <a:gd name="connsiteY7" fmla="*/ 161535 h 172074"/>
                <a:gd name="connsiteX8" fmla="*/ 51120 w 183458"/>
                <a:gd name="connsiteY8" fmla="*/ 155714 h 172074"/>
                <a:gd name="connsiteX9" fmla="*/ 68309 w 183458"/>
                <a:gd name="connsiteY9" fmla="*/ 86631 h 172074"/>
                <a:gd name="connsiteX10" fmla="*/ 93334 w 183458"/>
                <a:gd name="connsiteY10" fmla="*/ 86631 h 172074"/>
                <a:gd name="connsiteX11" fmla="*/ 114820 w 183458"/>
                <a:gd name="connsiteY11" fmla="*/ 98272 h 172074"/>
                <a:gd name="connsiteX12" fmla="*/ 113050 w 183458"/>
                <a:gd name="connsiteY12" fmla="*/ 110671 h 172074"/>
                <a:gd name="connsiteX13" fmla="*/ 112292 w 183458"/>
                <a:gd name="connsiteY13" fmla="*/ 113455 h 172074"/>
                <a:gd name="connsiteX14" fmla="*/ 115578 w 183458"/>
                <a:gd name="connsiteY14" fmla="*/ 116238 h 172074"/>
                <a:gd name="connsiteX15" fmla="*/ 119369 w 183458"/>
                <a:gd name="connsiteY15" fmla="*/ 111177 h 172074"/>
                <a:gd name="connsiteX16" fmla="*/ 133778 w 183458"/>
                <a:gd name="connsiteY16" fmla="*/ 51963 h 172074"/>
                <a:gd name="connsiteX17" fmla="*/ 130744 w 183458"/>
                <a:gd name="connsiteY17" fmla="*/ 49180 h 172074"/>
                <a:gd name="connsiteX18" fmla="*/ 127205 w 183458"/>
                <a:gd name="connsiteY18" fmla="*/ 53735 h 172074"/>
                <a:gd name="connsiteX19" fmla="*/ 94092 w 183458"/>
                <a:gd name="connsiteY19" fmla="*/ 78787 h 172074"/>
                <a:gd name="connsiteX20" fmla="*/ 70331 w 183458"/>
                <a:gd name="connsiteY20" fmla="*/ 78787 h 172074"/>
                <a:gd name="connsiteX21" fmla="*/ 85498 w 183458"/>
                <a:gd name="connsiteY21" fmla="*/ 17802 h 172074"/>
                <a:gd name="connsiteX22" fmla="*/ 99147 w 183458"/>
                <a:gd name="connsiteY22" fmla="*/ 7933 h 172074"/>
                <a:gd name="connsiteX23" fmla="*/ 134789 w 183458"/>
                <a:gd name="connsiteY23" fmla="*/ 7933 h 172074"/>
                <a:gd name="connsiteX24" fmla="*/ 173210 w 183458"/>
                <a:gd name="connsiteY24" fmla="*/ 36021 h 172074"/>
                <a:gd name="connsiteX25" fmla="*/ 172199 w 183458"/>
                <a:gd name="connsiteY25" fmla="*/ 49433 h 172074"/>
                <a:gd name="connsiteX26" fmla="*/ 171947 w 183458"/>
                <a:gd name="connsiteY26" fmla="*/ 53988 h 172074"/>
                <a:gd name="connsiteX27" fmla="*/ 174980 w 183458"/>
                <a:gd name="connsiteY27" fmla="*/ 57025 h 172074"/>
                <a:gd name="connsiteX28" fmla="*/ 178519 w 183458"/>
                <a:gd name="connsiteY28" fmla="*/ 50698 h 172074"/>
                <a:gd name="connsiteX29" fmla="*/ 183574 w 183458"/>
                <a:gd name="connsiteY29" fmla="*/ 6920 h 172074"/>
                <a:gd name="connsiteX30" fmla="*/ 176749 w 183458"/>
                <a:gd name="connsiteY30" fmla="*/ 88 h 172074"/>
                <a:gd name="connsiteX31" fmla="*/ 49098 w 183458"/>
                <a:gd name="connsiteY31" fmla="*/ 88 h 172074"/>
                <a:gd name="connsiteX32" fmla="*/ 41515 w 183458"/>
                <a:gd name="connsiteY32" fmla="*/ 5149 h 172074"/>
                <a:gd name="connsiteX33" fmla="*/ 48593 w 183458"/>
                <a:gd name="connsiteY33" fmla="*/ 7933 h 172074"/>
                <a:gd name="connsiteX34" fmla="*/ 65023 w 183458"/>
                <a:gd name="connsiteY34" fmla="*/ 12488 h 172074"/>
                <a:gd name="connsiteX35" fmla="*/ 63759 w 183458"/>
                <a:gd name="connsiteY35" fmla="*/ 18561 h 172074"/>
                <a:gd name="connsiteX36" fmla="*/ 30393 w 183458"/>
                <a:gd name="connsiteY36" fmla="*/ 152425 h 172074"/>
                <a:gd name="connsiteX37" fmla="*/ 7390 w 183458"/>
                <a:gd name="connsiteY37" fmla="*/ 164318 h 172074"/>
                <a:gd name="connsiteX38" fmla="*/ 313 w 183458"/>
                <a:gd name="connsiteY38" fmla="*/ 169126 h 172074"/>
                <a:gd name="connsiteX39" fmla="*/ 7390 w 183458"/>
                <a:gd name="connsiteY39" fmla="*/ 172163 h 172074"/>
                <a:gd name="connsiteX40" fmla="*/ 138580 w 183458"/>
                <a:gd name="connsiteY40" fmla="*/ 172163 h 172074"/>
                <a:gd name="connsiteX41" fmla="*/ 146416 w 183458"/>
                <a:gd name="connsiteY41" fmla="*/ 167861 h 172074"/>
                <a:gd name="connsiteX42" fmla="*/ 169672 w 183458"/>
                <a:gd name="connsiteY42" fmla="*/ 113202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458" h="172074">
                  <a:moveTo>
                    <a:pt x="169672" y="113202"/>
                  </a:moveTo>
                  <a:cubicBezTo>
                    <a:pt x="170177" y="111937"/>
                    <a:pt x="170935" y="110165"/>
                    <a:pt x="170935" y="109659"/>
                  </a:cubicBezTo>
                  <a:cubicBezTo>
                    <a:pt x="170935" y="109406"/>
                    <a:pt x="170935" y="106876"/>
                    <a:pt x="167902" y="106876"/>
                  </a:cubicBezTo>
                  <a:cubicBezTo>
                    <a:pt x="165627" y="106876"/>
                    <a:pt x="165122" y="108394"/>
                    <a:pt x="164616" y="109912"/>
                  </a:cubicBezTo>
                  <a:cubicBezTo>
                    <a:pt x="148186" y="147364"/>
                    <a:pt x="138833" y="164318"/>
                    <a:pt x="95609" y="164318"/>
                  </a:cubicBezTo>
                  <a:lnTo>
                    <a:pt x="58704" y="164318"/>
                  </a:lnTo>
                  <a:cubicBezTo>
                    <a:pt x="55165" y="164318"/>
                    <a:pt x="54659" y="164318"/>
                    <a:pt x="53142" y="164065"/>
                  </a:cubicBezTo>
                  <a:cubicBezTo>
                    <a:pt x="50615" y="163812"/>
                    <a:pt x="49856" y="163559"/>
                    <a:pt x="49856" y="161535"/>
                  </a:cubicBezTo>
                  <a:cubicBezTo>
                    <a:pt x="49856" y="160775"/>
                    <a:pt x="49856" y="160269"/>
                    <a:pt x="51120" y="155714"/>
                  </a:cubicBezTo>
                  <a:lnTo>
                    <a:pt x="68309" y="86631"/>
                  </a:lnTo>
                  <a:lnTo>
                    <a:pt x="93334" y="86631"/>
                  </a:lnTo>
                  <a:cubicBezTo>
                    <a:pt x="114820" y="86631"/>
                    <a:pt x="114820" y="91946"/>
                    <a:pt x="114820" y="98272"/>
                  </a:cubicBezTo>
                  <a:cubicBezTo>
                    <a:pt x="114820" y="100043"/>
                    <a:pt x="114820" y="103080"/>
                    <a:pt x="113050" y="110671"/>
                  </a:cubicBezTo>
                  <a:cubicBezTo>
                    <a:pt x="112545" y="111937"/>
                    <a:pt x="112292" y="112696"/>
                    <a:pt x="112292" y="113455"/>
                  </a:cubicBezTo>
                  <a:cubicBezTo>
                    <a:pt x="112292" y="114720"/>
                    <a:pt x="113303" y="116238"/>
                    <a:pt x="115578" y="116238"/>
                  </a:cubicBezTo>
                  <a:cubicBezTo>
                    <a:pt x="117600" y="116238"/>
                    <a:pt x="118358" y="114973"/>
                    <a:pt x="119369" y="111177"/>
                  </a:cubicBezTo>
                  <a:lnTo>
                    <a:pt x="133778" y="51963"/>
                  </a:lnTo>
                  <a:cubicBezTo>
                    <a:pt x="133778" y="50445"/>
                    <a:pt x="132514" y="49180"/>
                    <a:pt x="130744" y="49180"/>
                  </a:cubicBezTo>
                  <a:cubicBezTo>
                    <a:pt x="128469" y="49180"/>
                    <a:pt x="127964" y="50698"/>
                    <a:pt x="127205" y="53735"/>
                  </a:cubicBezTo>
                  <a:cubicBezTo>
                    <a:pt x="121897" y="72967"/>
                    <a:pt x="117347" y="78787"/>
                    <a:pt x="94092" y="78787"/>
                  </a:cubicBezTo>
                  <a:lnTo>
                    <a:pt x="70331" y="78787"/>
                  </a:lnTo>
                  <a:lnTo>
                    <a:pt x="85498" y="17802"/>
                  </a:lnTo>
                  <a:cubicBezTo>
                    <a:pt x="87773" y="8945"/>
                    <a:pt x="88025" y="7933"/>
                    <a:pt x="99147" y="7933"/>
                  </a:cubicBezTo>
                  <a:lnTo>
                    <a:pt x="134789" y="7933"/>
                  </a:lnTo>
                  <a:cubicBezTo>
                    <a:pt x="165627" y="7933"/>
                    <a:pt x="173210" y="15271"/>
                    <a:pt x="173210" y="36021"/>
                  </a:cubicBezTo>
                  <a:cubicBezTo>
                    <a:pt x="173210" y="42094"/>
                    <a:pt x="173210" y="42601"/>
                    <a:pt x="172199" y="49433"/>
                  </a:cubicBezTo>
                  <a:cubicBezTo>
                    <a:pt x="172199" y="50951"/>
                    <a:pt x="171947" y="52723"/>
                    <a:pt x="171947" y="53988"/>
                  </a:cubicBezTo>
                  <a:cubicBezTo>
                    <a:pt x="171947" y="55253"/>
                    <a:pt x="172705" y="57025"/>
                    <a:pt x="174980" y="57025"/>
                  </a:cubicBezTo>
                  <a:cubicBezTo>
                    <a:pt x="177760" y="57025"/>
                    <a:pt x="178013" y="55506"/>
                    <a:pt x="178519" y="50698"/>
                  </a:cubicBezTo>
                  <a:lnTo>
                    <a:pt x="183574" y="6920"/>
                  </a:lnTo>
                  <a:cubicBezTo>
                    <a:pt x="184333" y="88"/>
                    <a:pt x="183069" y="88"/>
                    <a:pt x="176749" y="88"/>
                  </a:cubicBezTo>
                  <a:lnTo>
                    <a:pt x="49098" y="88"/>
                  </a:lnTo>
                  <a:cubicBezTo>
                    <a:pt x="44043" y="88"/>
                    <a:pt x="41515" y="88"/>
                    <a:pt x="41515" y="5149"/>
                  </a:cubicBezTo>
                  <a:cubicBezTo>
                    <a:pt x="41515" y="7933"/>
                    <a:pt x="43790" y="7933"/>
                    <a:pt x="48593" y="7933"/>
                  </a:cubicBezTo>
                  <a:cubicBezTo>
                    <a:pt x="57945" y="7933"/>
                    <a:pt x="65023" y="7933"/>
                    <a:pt x="65023" y="12488"/>
                  </a:cubicBezTo>
                  <a:cubicBezTo>
                    <a:pt x="65023" y="13500"/>
                    <a:pt x="65023" y="14006"/>
                    <a:pt x="63759" y="18561"/>
                  </a:cubicBezTo>
                  <a:lnTo>
                    <a:pt x="30393" y="152425"/>
                  </a:lnTo>
                  <a:cubicBezTo>
                    <a:pt x="27865" y="162294"/>
                    <a:pt x="27359" y="164318"/>
                    <a:pt x="7390" y="164318"/>
                  </a:cubicBezTo>
                  <a:cubicBezTo>
                    <a:pt x="3093" y="164318"/>
                    <a:pt x="313" y="164318"/>
                    <a:pt x="313" y="169126"/>
                  </a:cubicBezTo>
                  <a:cubicBezTo>
                    <a:pt x="313" y="172163"/>
                    <a:pt x="2588" y="172163"/>
                    <a:pt x="7390" y="172163"/>
                  </a:cubicBezTo>
                  <a:lnTo>
                    <a:pt x="138580" y="172163"/>
                  </a:lnTo>
                  <a:cubicBezTo>
                    <a:pt x="144394" y="172163"/>
                    <a:pt x="144647" y="171910"/>
                    <a:pt x="146416" y="167861"/>
                  </a:cubicBezTo>
                  <a:lnTo>
                    <a:pt x="169672" y="113202"/>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90">
              <a:extLst>
                <a:ext uri="{FF2B5EF4-FFF2-40B4-BE49-F238E27FC236}">
                  <a16:creationId xmlns:a16="http://schemas.microsoft.com/office/drawing/2014/main" id="{21477578-AB44-44AF-E4D6-92E1531FF08A}"/>
                </a:ext>
              </a:extLst>
            </p:cNvPr>
            <p:cNvSpPr/>
            <p:nvPr>
              <p:custDataLst>
                <p:tags r:id="rId38"/>
              </p:custDataLst>
            </p:nvPr>
          </p:nvSpPr>
          <p:spPr>
            <a:xfrm>
              <a:off x="9651692" y="4451623"/>
              <a:ext cx="129344" cy="120983"/>
            </a:xfrm>
            <a:custGeom>
              <a:avLst/>
              <a:gdLst>
                <a:gd name="connsiteX0" fmla="*/ 320 w 129344"/>
                <a:gd name="connsiteY0" fmla="*/ 90 h 120983"/>
                <a:gd name="connsiteX1" fmla="*/ 320 w 129344"/>
                <a:gd name="connsiteY1" fmla="*/ 6466 h 120983"/>
                <a:gd name="connsiteX2" fmla="*/ 4567 w 129344"/>
                <a:gd name="connsiteY2" fmla="*/ 6466 h 120983"/>
                <a:gd name="connsiteX3" fmla="*/ 18545 w 129344"/>
                <a:gd name="connsiteY3" fmla="*/ 14437 h 120983"/>
                <a:gd name="connsiteX4" fmla="*/ 18545 w 129344"/>
                <a:gd name="connsiteY4" fmla="*/ 106725 h 120983"/>
                <a:gd name="connsiteX5" fmla="*/ 4567 w 129344"/>
                <a:gd name="connsiteY5" fmla="*/ 114696 h 120983"/>
                <a:gd name="connsiteX6" fmla="*/ 320 w 129344"/>
                <a:gd name="connsiteY6" fmla="*/ 114696 h 120983"/>
                <a:gd name="connsiteX7" fmla="*/ 320 w 129344"/>
                <a:gd name="connsiteY7" fmla="*/ 121073 h 120983"/>
                <a:gd name="connsiteX8" fmla="*/ 70035 w 129344"/>
                <a:gd name="connsiteY8" fmla="*/ 121073 h 120983"/>
                <a:gd name="connsiteX9" fmla="*/ 129665 w 129344"/>
                <a:gd name="connsiteY9" fmla="*/ 61556 h 120983"/>
                <a:gd name="connsiteX10" fmla="*/ 70035 w 129344"/>
                <a:gd name="connsiteY10" fmla="*/ 90 h 120983"/>
                <a:gd name="connsiteX11" fmla="*/ 320 w 129344"/>
                <a:gd name="connsiteY11" fmla="*/ 90 h 120983"/>
                <a:gd name="connsiteX12" fmla="*/ 43140 w 129344"/>
                <a:gd name="connsiteY12" fmla="*/ 114696 h 120983"/>
                <a:gd name="connsiteX13" fmla="*/ 34647 w 129344"/>
                <a:gd name="connsiteY13" fmla="*/ 107788 h 120983"/>
                <a:gd name="connsiteX14" fmla="*/ 34647 w 129344"/>
                <a:gd name="connsiteY14" fmla="*/ 13375 h 120983"/>
                <a:gd name="connsiteX15" fmla="*/ 43140 w 129344"/>
                <a:gd name="connsiteY15" fmla="*/ 6466 h 120983"/>
                <a:gd name="connsiteX16" fmla="*/ 65081 w 129344"/>
                <a:gd name="connsiteY16" fmla="*/ 6466 h 120983"/>
                <a:gd name="connsiteX17" fmla="*/ 101354 w 129344"/>
                <a:gd name="connsiteY17" fmla="*/ 23117 h 120983"/>
                <a:gd name="connsiteX18" fmla="*/ 111440 w 129344"/>
                <a:gd name="connsiteY18" fmla="*/ 61556 h 120983"/>
                <a:gd name="connsiteX19" fmla="*/ 100115 w 129344"/>
                <a:gd name="connsiteY19" fmla="*/ 100171 h 120983"/>
                <a:gd name="connsiteX20" fmla="*/ 65258 w 129344"/>
                <a:gd name="connsiteY20" fmla="*/ 114696 h 120983"/>
                <a:gd name="connsiteX21" fmla="*/ 43140 w 129344"/>
                <a:gd name="connsiteY21" fmla="*/ 114696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344" h="120983">
                  <a:moveTo>
                    <a:pt x="320" y="90"/>
                  </a:moveTo>
                  <a:lnTo>
                    <a:pt x="320" y="6466"/>
                  </a:lnTo>
                  <a:lnTo>
                    <a:pt x="4567" y="6466"/>
                  </a:lnTo>
                  <a:cubicBezTo>
                    <a:pt x="18191" y="6466"/>
                    <a:pt x="18545" y="8238"/>
                    <a:pt x="18545" y="14437"/>
                  </a:cubicBezTo>
                  <a:lnTo>
                    <a:pt x="18545" y="106725"/>
                  </a:lnTo>
                  <a:cubicBezTo>
                    <a:pt x="18545" y="112748"/>
                    <a:pt x="18191" y="114696"/>
                    <a:pt x="4567" y="114696"/>
                  </a:cubicBezTo>
                  <a:lnTo>
                    <a:pt x="320" y="114696"/>
                  </a:lnTo>
                  <a:lnTo>
                    <a:pt x="320" y="121073"/>
                  </a:lnTo>
                  <a:lnTo>
                    <a:pt x="70035" y="121073"/>
                  </a:lnTo>
                  <a:cubicBezTo>
                    <a:pt x="102593" y="121073"/>
                    <a:pt x="129665" y="94857"/>
                    <a:pt x="129665" y="61556"/>
                  </a:cubicBezTo>
                  <a:cubicBezTo>
                    <a:pt x="129665" y="27900"/>
                    <a:pt x="102946" y="90"/>
                    <a:pt x="70035" y="90"/>
                  </a:cubicBezTo>
                  <a:lnTo>
                    <a:pt x="320" y="90"/>
                  </a:lnTo>
                  <a:close/>
                  <a:moveTo>
                    <a:pt x="43140" y="114696"/>
                  </a:moveTo>
                  <a:cubicBezTo>
                    <a:pt x="34824" y="114696"/>
                    <a:pt x="34647" y="113279"/>
                    <a:pt x="34647" y="107788"/>
                  </a:cubicBezTo>
                  <a:lnTo>
                    <a:pt x="34647" y="13375"/>
                  </a:lnTo>
                  <a:cubicBezTo>
                    <a:pt x="34647" y="7883"/>
                    <a:pt x="34824" y="6466"/>
                    <a:pt x="43140" y="6466"/>
                  </a:cubicBezTo>
                  <a:lnTo>
                    <a:pt x="65081" y="6466"/>
                  </a:lnTo>
                  <a:cubicBezTo>
                    <a:pt x="80121" y="6466"/>
                    <a:pt x="93215" y="12666"/>
                    <a:pt x="101354" y="23117"/>
                  </a:cubicBezTo>
                  <a:cubicBezTo>
                    <a:pt x="108609" y="32682"/>
                    <a:pt x="111440" y="46145"/>
                    <a:pt x="111440" y="61556"/>
                  </a:cubicBezTo>
                  <a:cubicBezTo>
                    <a:pt x="111440" y="82103"/>
                    <a:pt x="106308" y="92732"/>
                    <a:pt x="100115" y="100171"/>
                  </a:cubicBezTo>
                  <a:cubicBezTo>
                    <a:pt x="92153" y="109205"/>
                    <a:pt x="79413" y="114696"/>
                    <a:pt x="65258" y="114696"/>
                  </a:cubicBezTo>
                  <a:lnTo>
                    <a:pt x="43140" y="114696"/>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4" name="Freeform: Shape 1943">
              <a:extLst>
                <a:ext uri="{FF2B5EF4-FFF2-40B4-BE49-F238E27FC236}">
                  <a16:creationId xmlns:a16="http://schemas.microsoft.com/office/drawing/2014/main" id="{75947F2A-284A-E4A6-92E1-37BD86E0DE32}"/>
                </a:ext>
              </a:extLst>
            </p:cNvPr>
            <p:cNvSpPr/>
            <p:nvPr>
              <p:custDataLst>
                <p:tags r:id="rId39"/>
              </p:custDataLst>
            </p:nvPr>
          </p:nvSpPr>
          <p:spPr>
            <a:xfrm>
              <a:off x="9920709" y="4231760"/>
              <a:ext cx="224463" cy="132092"/>
            </a:xfrm>
            <a:custGeom>
              <a:avLst/>
              <a:gdLst>
                <a:gd name="connsiteX0" fmla="*/ 197242 w 224463"/>
                <a:gd name="connsiteY0" fmla="*/ 71189 h 132092"/>
                <a:gd name="connsiteX1" fmla="*/ 174492 w 224463"/>
                <a:gd name="connsiteY1" fmla="*/ 95481 h 132092"/>
                <a:gd name="connsiteX2" fmla="*/ 161095 w 224463"/>
                <a:gd name="connsiteY2" fmla="*/ 129137 h 132092"/>
                <a:gd name="connsiteX3" fmla="*/ 166151 w 224463"/>
                <a:gd name="connsiteY3" fmla="*/ 132174 h 132092"/>
                <a:gd name="connsiteX4" fmla="*/ 171712 w 224463"/>
                <a:gd name="connsiteY4" fmla="*/ 127113 h 132092"/>
                <a:gd name="connsiteX5" fmla="*/ 221003 w 224463"/>
                <a:gd name="connsiteY5" fmla="*/ 69417 h 132092"/>
                <a:gd name="connsiteX6" fmla="*/ 224794 w 224463"/>
                <a:gd name="connsiteY6" fmla="*/ 66128 h 132092"/>
                <a:gd name="connsiteX7" fmla="*/ 222772 w 224463"/>
                <a:gd name="connsiteY7" fmla="*/ 63344 h 132092"/>
                <a:gd name="connsiteX8" fmla="*/ 171459 w 224463"/>
                <a:gd name="connsiteY8" fmla="*/ 3877 h 132092"/>
                <a:gd name="connsiteX9" fmla="*/ 166151 w 224463"/>
                <a:gd name="connsiteY9" fmla="*/ 81 h 132092"/>
                <a:gd name="connsiteX10" fmla="*/ 161095 w 224463"/>
                <a:gd name="connsiteY10" fmla="*/ 3118 h 132092"/>
                <a:gd name="connsiteX11" fmla="*/ 173987 w 224463"/>
                <a:gd name="connsiteY11" fmla="*/ 36521 h 132092"/>
                <a:gd name="connsiteX12" fmla="*/ 197242 w 224463"/>
                <a:gd name="connsiteY12" fmla="*/ 61066 h 132092"/>
                <a:gd name="connsiteX13" fmla="*/ 9430 w 224463"/>
                <a:gd name="connsiteY13" fmla="*/ 61066 h 132092"/>
                <a:gd name="connsiteX14" fmla="*/ 330 w 224463"/>
                <a:gd name="connsiteY14" fmla="*/ 66128 h 132092"/>
                <a:gd name="connsiteX15" fmla="*/ 9430 w 224463"/>
                <a:gd name="connsiteY15" fmla="*/ 71189 h 132092"/>
                <a:gd name="connsiteX16" fmla="*/ 197242 w 224463"/>
                <a:gd name="connsiteY16" fmla="*/ 71189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463" h="132092">
                  <a:moveTo>
                    <a:pt x="197242" y="71189"/>
                  </a:moveTo>
                  <a:cubicBezTo>
                    <a:pt x="183339" y="81817"/>
                    <a:pt x="176514" y="92192"/>
                    <a:pt x="174492" y="95481"/>
                  </a:cubicBezTo>
                  <a:cubicBezTo>
                    <a:pt x="163117" y="112942"/>
                    <a:pt x="161095" y="128884"/>
                    <a:pt x="161095" y="129137"/>
                  </a:cubicBezTo>
                  <a:cubicBezTo>
                    <a:pt x="161095" y="132174"/>
                    <a:pt x="164128" y="132174"/>
                    <a:pt x="166151" y="132174"/>
                  </a:cubicBezTo>
                  <a:cubicBezTo>
                    <a:pt x="170448" y="132174"/>
                    <a:pt x="170701" y="131668"/>
                    <a:pt x="171712" y="127113"/>
                  </a:cubicBezTo>
                  <a:cubicBezTo>
                    <a:pt x="177525" y="102314"/>
                    <a:pt x="192439" y="81058"/>
                    <a:pt x="221003" y="69417"/>
                  </a:cubicBezTo>
                  <a:cubicBezTo>
                    <a:pt x="224036" y="68405"/>
                    <a:pt x="224794" y="67899"/>
                    <a:pt x="224794" y="66128"/>
                  </a:cubicBezTo>
                  <a:cubicBezTo>
                    <a:pt x="224794" y="64356"/>
                    <a:pt x="223278" y="63597"/>
                    <a:pt x="222772" y="63344"/>
                  </a:cubicBezTo>
                  <a:cubicBezTo>
                    <a:pt x="211650" y="59042"/>
                    <a:pt x="181064" y="46390"/>
                    <a:pt x="171459" y="3877"/>
                  </a:cubicBezTo>
                  <a:cubicBezTo>
                    <a:pt x="170701" y="840"/>
                    <a:pt x="170448" y="81"/>
                    <a:pt x="166151" y="81"/>
                  </a:cubicBezTo>
                  <a:cubicBezTo>
                    <a:pt x="164128" y="81"/>
                    <a:pt x="161095" y="81"/>
                    <a:pt x="161095" y="3118"/>
                  </a:cubicBezTo>
                  <a:cubicBezTo>
                    <a:pt x="161095" y="3624"/>
                    <a:pt x="163370" y="19566"/>
                    <a:pt x="173987" y="36521"/>
                  </a:cubicBezTo>
                  <a:cubicBezTo>
                    <a:pt x="179042" y="44112"/>
                    <a:pt x="186373" y="52969"/>
                    <a:pt x="197242" y="61066"/>
                  </a:cubicBezTo>
                  <a:lnTo>
                    <a:pt x="9430" y="61066"/>
                  </a:lnTo>
                  <a:cubicBezTo>
                    <a:pt x="4880" y="61066"/>
                    <a:pt x="330" y="61066"/>
                    <a:pt x="330" y="66128"/>
                  </a:cubicBezTo>
                  <a:cubicBezTo>
                    <a:pt x="330" y="71189"/>
                    <a:pt x="4880" y="71189"/>
                    <a:pt x="9430" y="71189"/>
                  </a:cubicBezTo>
                  <a:lnTo>
                    <a:pt x="197242" y="71189"/>
                  </a:ln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5" name="Freeform: Shape 1944">
              <a:extLst>
                <a:ext uri="{FF2B5EF4-FFF2-40B4-BE49-F238E27FC236}">
                  <a16:creationId xmlns:a16="http://schemas.microsoft.com/office/drawing/2014/main" id="{D66394DA-757D-B097-3B61-CE0349F67C82}"/>
                </a:ext>
              </a:extLst>
            </p:cNvPr>
            <p:cNvSpPr/>
            <p:nvPr>
              <p:custDataLst>
                <p:tags r:id="rId40"/>
              </p:custDataLst>
            </p:nvPr>
          </p:nvSpPr>
          <p:spPr>
            <a:xfrm>
              <a:off x="10239654" y="4192537"/>
              <a:ext cx="106418" cy="174099"/>
            </a:xfrm>
            <a:custGeom>
              <a:avLst/>
              <a:gdLst>
                <a:gd name="connsiteX0" fmla="*/ 106761 w 106418"/>
                <a:gd name="connsiteY0" fmla="*/ 87637 h 174099"/>
                <a:gd name="connsiteX1" fmla="*/ 96650 w 106418"/>
                <a:gd name="connsiteY1" fmla="*/ 28423 h 174099"/>
                <a:gd name="connsiteX2" fmla="*/ 53679 w 106418"/>
                <a:gd name="connsiteY2" fmla="*/ 81 h 174099"/>
                <a:gd name="connsiteX3" fmla="*/ 9696 w 106418"/>
                <a:gd name="connsiteY3" fmla="*/ 30194 h 174099"/>
                <a:gd name="connsiteX4" fmla="*/ 343 w 106418"/>
                <a:gd name="connsiteY4" fmla="*/ 87637 h 174099"/>
                <a:gd name="connsiteX5" fmla="*/ 11718 w 106418"/>
                <a:gd name="connsiteY5" fmla="*/ 148622 h 174099"/>
                <a:gd name="connsiteX6" fmla="*/ 53426 w 106418"/>
                <a:gd name="connsiteY6" fmla="*/ 174180 h 174099"/>
                <a:gd name="connsiteX7" fmla="*/ 97409 w 106418"/>
                <a:gd name="connsiteY7" fmla="*/ 144826 h 174099"/>
                <a:gd name="connsiteX8" fmla="*/ 106761 w 106418"/>
                <a:gd name="connsiteY8" fmla="*/ 87637 h 174099"/>
                <a:gd name="connsiteX9" fmla="*/ 53426 w 106418"/>
                <a:gd name="connsiteY9" fmla="*/ 168613 h 174099"/>
                <a:gd name="connsiteX10" fmla="*/ 24104 w 106418"/>
                <a:gd name="connsiteY10" fmla="*/ 137994 h 174099"/>
                <a:gd name="connsiteX11" fmla="*/ 21323 w 106418"/>
                <a:gd name="connsiteY11" fmla="*/ 84600 h 174099"/>
                <a:gd name="connsiteX12" fmla="*/ 23346 w 106418"/>
                <a:gd name="connsiteY12" fmla="*/ 38039 h 174099"/>
                <a:gd name="connsiteX13" fmla="*/ 53426 w 106418"/>
                <a:gd name="connsiteY13" fmla="*/ 5648 h 174099"/>
                <a:gd name="connsiteX14" fmla="*/ 83253 w 106418"/>
                <a:gd name="connsiteY14" fmla="*/ 35255 h 174099"/>
                <a:gd name="connsiteX15" fmla="*/ 85781 w 106418"/>
                <a:gd name="connsiteY15" fmla="*/ 84600 h 174099"/>
                <a:gd name="connsiteX16" fmla="*/ 83000 w 106418"/>
                <a:gd name="connsiteY16" fmla="*/ 136982 h 174099"/>
                <a:gd name="connsiteX17" fmla="*/ 53426 w 106418"/>
                <a:gd name="connsiteY17" fmla="*/ 168613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8" h="174099">
                  <a:moveTo>
                    <a:pt x="106761" y="87637"/>
                  </a:moveTo>
                  <a:cubicBezTo>
                    <a:pt x="106761" y="67393"/>
                    <a:pt x="105497" y="47149"/>
                    <a:pt x="96650" y="28423"/>
                  </a:cubicBezTo>
                  <a:cubicBezTo>
                    <a:pt x="85023" y="4130"/>
                    <a:pt x="64295" y="81"/>
                    <a:pt x="53679" y="81"/>
                  </a:cubicBezTo>
                  <a:cubicBezTo>
                    <a:pt x="38512" y="81"/>
                    <a:pt x="20060" y="6661"/>
                    <a:pt x="9696" y="30194"/>
                  </a:cubicBezTo>
                  <a:cubicBezTo>
                    <a:pt x="1607" y="47655"/>
                    <a:pt x="343" y="67393"/>
                    <a:pt x="343" y="87637"/>
                  </a:cubicBezTo>
                  <a:cubicBezTo>
                    <a:pt x="343" y="106616"/>
                    <a:pt x="1354" y="129390"/>
                    <a:pt x="11718" y="148622"/>
                  </a:cubicBezTo>
                  <a:cubicBezTo>
                    <a:pt x="22587" y="169119"/>
                    <a:pt x="41040" y="174180"/>
                    <a:pt x="53426" y="174180"/>
                  </a:cubicBezTo>
                  <a:cubicBezTo>
                    <a:pt x="67076" y="174180"/>
                    <a:pt x="86287" y="168866"/>
                    <a:pt x="97409" y="144826"/>
                  </a:cubicBezTo>
                  <a:cubicBezTo>
                    <a:pt x="105497" y="127366"/>
                    <a:pt x="106761" y="107628"/>
                    <a:pt x="106761" y="87637"/>
                  </a:cubicBezTo>
                  <a:close/>
                  <a:moveTo>
                    <a:pt x="53426" y="168613"/>
                  </a:moveTo>
                  <a:cubicBezTo>
                    <a:pt x="43568" y="168613"/>
                    <a:pt x="28654" y="162287"/>
                    <a:pt x="24104" y="137994"/>
                  </a:cubicBezTo>
                  <a:cubicBezTo>
                    <a:pt x="21323" y="122811"/>
                    <a:pt x="21323" y="99530"/>
                    <a:pt x="21323" y="84600"/>
                  </a:cubicBezTo>
                  <a:cubicBezTo>
                    <a:pt x="21323" y="68405"/>
                    <a:pt x="21323" y="51704"/>
                    <a:pt x="23346" y="38039"/>
                  </a:cubicBezTo>
                  <a:cubicBezTo>
                    <a:pt x="28148" y="7926"/>
                    <a:pt x="47106" y="5648"/>
                    <a:pt x="53426" y="5648"/>
                  </a:cubicBezTo>
                  <a:cubicBezTo>
                    <a:pt x="61767" y="5648"/>
                    <a:pt x="78451" y="10203"/>
                    <a:pt x="83253" y="35255"/>
                  </a:cubicBezTo>
                  <a:cubicBezTo>
                    <a:pt x="85781" y="49426"/>
                    <a:pt x="85781" y="68658"/>
                    <a:pt x="85781" y="84600"/>
                  </a:cubicBezTo>
                  <a:cubicBezTo>
                    <a:pt x="85781" y="103579"/>
                    <a:pt x="85781" y="120787"/>
                    <a:pt x="83000" y="136982"/>
                  </a:cubicBezTo>
                  <a:cubicBezTo>
                    <a:pt x="79209" y="161022"/>
                    <a:pt x="64801" y="168613"/>
                    <a:pt x="53426" y="168613"/>
                  </a:cubicBezTo>
                  <a:close/>
                </a:path>
              </a:pathLst>
            </a:custGeom>
            <a:solidFill>
              <a:schemeClr val="bg1"/>
            </a:solidFill>
            <a:ln w="2543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2" name="Graphic 11">
            <a:extLst>
              <a:ext uri="{FF2B5EF4-FFF2-40B4-BE49-F238E27FC236}">
                <a16:creationId xmlns:a16="http://schemas.microsoft.com/office/drawing/2014/main" id="{4D768850-4830-EBA8-364D-01DF12FBF5B5}"/>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7560000" y="228600"/>
            <a:ext cx="4114800" cy="6400800"/>
          </a:xfrm>
          <a:prstGeom prst="rect">
            <a:avLst/>
          </a:prstGeom>
        </p:spPr>
      </p:pic>
    </p:spTree>
    <p:extLst>
      <p:ext uri="{BB962C8B-B14F-4D97-AF65-F5344CB8AC3E}">
        <p14:creationId xmlns:p14="http://schemas.microsoft.com/office/powerpoint/2010/main" val="3960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2</a:t>
            </a:fld>
            <a:endParaRPr lang="sv-SE"/>
          </a:p>
        </p:txBody>
      </p: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grpSp>
        <p:nvGrpSpPr>
          <p:cNvPr id="19" name="Group 18">
            <a:extLst>
              <a:ext uri="{FF2B5EF4-FFF2-40B4-BE49-F238E27FC236}">
                <a16:creationId xmlns:a16="http://schemas.microsoft.com/office/drawing/2014/main" id="{90EF184B-782C-4D44-BA60-52370E3E412B}"/>
              </a:ext>
            </a:extLst>
          </p:cNvPr>
          <p:cNvGrpSpPr/>
          <p:nvPr/>
        </p:nvGrpSpPr>
        <p:grpSpPr>
          <a:xfrm>
            <a:off x="703007" y="872220"/>
            <a:ext cx="10785987" cy="1954763"/>
            <a:chOff x="703007" y="872220"/>
            <a:chExt cx="10785987" cy="1954763"/>
          </a:xfrm>
        </p:grpSpPr>
        <p:sp>
          <p:nvSpPr>
            <p:cNvPr id="2" name="Title 1">
              <a:extLst>
                <a:ext uri="{FF2B5EF4-FFF2-40B4-BE49-F238E27FC236}">
                  <a16:creationId xmlns:a16="http://schemas.microsoft.com/office/drawing/2014/main" id="{7ABF6159-2FDF-519D-83E2-39ED4648D660}"/>
                </a:ext>
              </a:extLst>
            </p:cNvPr>
            <p:cNvSpPr txBox="1">
              <a:spLocks/>
            </p:cNvSpPr>
            <p:nvPr/>
          </p:nvSpPr>
          <p:spPr>
            <a:xfrm>
              <a:off x="703007" y="872220"/>
              <a:ext cx="10785987" cy="19547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chemeClr val="bg1"/>
                  </a:solidFill>
                  <a:latin typeface="Arial Black" panose="020B0A04020102020204" pitchFamily="34" charset="0"/>
                  <a:cs typeface="Times New Roman" panose="02020603050405020304" pitchFamily="18" charset="0"/>
                </a:rPr>
                <a:t>Spot the difference</a:t>
              </a:r>
            </a:p>
            <a:p>
              <a:pPr algn="ctr"/>
              <a:endParaRPr lang="en-GB" sz="7200" dirty="0">
                <a:solidFill>
                  <a:schemeClr val="bg1"/>
                </a:solidFill>
                <a:latin typeface="Aptos ExtraBold" panose="020B0004020202020204" pitchFamily="34" charset="0"/>
              </a:endParaRPr>
            </a:p>
          </p:txBody>
        </p:sp>
        <p:sp>
          <p:nvSpPr>
            <p:cNvPr id="5" name="Title 1">
              <a:extLst>
                <a:ext uri="{FF2B5EF4-FFF2-40B4-BE49-F238E27FC236}">
                  <a16:creationId xmlns:a16="http://schemas.microsoft.com/office/drawing/2014/main" id="{81ED701C-0EF0-6FAE-3416-85EF7BF92BE0}"/>
                </a:ext>
              </a:extLst>
            </p:cNvPr>
            <p:cNvSpPr txBox="1">
              <a:spLocks/>
            </p:cNvSpPr>
            <p:nvPr/>
          </p:nvSpPr>
          <p:spPr>
            <a:xfrm>
              <a:off x="703007" y="2021545"/>
              <a:ext cx="10785987" cy="7812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i="1" dirty="0">
                  <a:solidFill>
                    <a:schemeClr val="bg1"/>
                  </a:solidFill>
                  <a:latin typeface="Times New Roman" panose="02020603050405020304" pitchFamily="18" charset="0"/>
                  <a:cs typeface="Times New Roman" panose="02020603050405020304" pitchFamily="18" charset="0"/>
                </a:rPr>
                <a:t>RE seed generation edition</a:t>
              </a:r>
            </a:p>
            <a:p>
              <a:pPr algn="ctr"/>
              <a:endParaRPr lang="en-GB" sz="7200" i="1" dirty="0">
                <a:solidFill>
                  <a:schemeClr val="bg1"/>
                </a:solidFill>
                <a:latin typeface="Aptos ExtraBold" panose="020B0004020202020204" pitchFamily="34" charset="0"/>
              </a:endParaRPr>
            </a:p>
          </p:txBody>
        </p:sp>
      </p:grpSp>
      <p:grpSp>
        <p:nvGrpSpPr>
          <p:cNvPr id="18" name="Group 17">
            <a:extLst>
              <a:ext uri="{FF2B5EF4-FFF2-40B4-BE49-F238E27FC236}">
                <a16:creationId xmlns:a16="http://schemas.microsoft.com/office/drawing/2014/main" id="{0D8D885E-A89D-A83E-E948-EDF291C0F4FF}"/>
              </a:ext>
            </a:extLst>
          </p:cNvPr>
          <p:cNvGrpSpPr/>
          <p:nvPr/>
        </p:nvGrpSpPr>
        <p:grpSpPr>
          <a:xfrm>
            <a:off x="3041050" y="3109912"/>
            <a:ext cx="6109900" cy="3429000"/>
            <a:chOff x="3041050" y="3109912"/>
            <a:chExt cx="6109900" cy="3429000"/>
          </a:xfrm>
        </p:grpSpPr>
        <p:pic>
          <p:nvPicPr>
            <p:cNvPr id="14" name="Picture 13" descr="A person sitting at a desk&#10;&#10;Description automatically generated">
              <a:extLst>
                <a:ext uri="{FF2B5EF4-FFF2-40B4-BE49-F238E27FC236}">
                  <a16:creationId xmlns:a16="http://schemas.microsoft.com/office/drawing/2014/main" id="{09E8BBF5-D91E-927D-3D3C-BA4EC8F379D4}"/>
                </a:ext>
              </a:extLst>
            </p:cNvPr>
            <p:cNvPicPr>
              <a:picLocks noChangeAspect="1"/>
            </p:cNvPicPr>
            <p:nvPr/>
          </p:nvPicPr>
          <p:blipFill rotWithShape="1">
            <a:blip r:embed="rId3">
              <a:extLst>
                <a:ext uri="{28A0092B-C50C-407E-A947-70E740481C1C}">
                  <a14:useLocalDpi xmlns:a14="http://schemas.microsoft.com/office/drawing/2010/main" val="0"/>
                </a:ext>
              </a:extLst>
            </a:blip>
            <a:srcRect l="385" t="-1" b="50001"/>
            <a:stretch/>
          </p:blipFill>
          <p:spPr>
            <a:xfrm>
              <a:off x="3041050" y="3109912"/>
              <a:ext cx="6109900" cy="3429000"/>
            </a:xfrm>
            <a:prstGeom prst="rect">
              <a:avLst/>
            </a:prstGeom>
          </p:spPr>
        </p:pic>
        <p:sp>
          <p:nvSpPr>
            <p:cNvPr id="16" name="TextBox 15">
              <a:extLst>
                <a:ext uri="{FF2B5EF4-FFF2-40B4-BE49-F238E27FC236}">
                  <a16:creationId xmlns:a16="http://schemas.microsoft.com/office/drawing/2014/main" id="{B63760B4-6A17-6C9E-3EF1-DFA17D5785D2}"/>
                </a:ext>
              </a:extLst>
            </p:cNvPr>
            <p:cNvSpPr txBox="1"/>
            <p:nvPr/>
          </p:nvSpPr>
          <p:spPr>
            <a:xfrm rot="444585">
              <a:off x="3675143" y="4100345"/>
              <a:ext cx="2148345"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Fluid simulation</a:t>
              </a:r>
            </a:p>
          </p:txBody>
        </p:sp>
        <p:sp>
          <p:nvSpPr>
            <p:cNvPr id="17" name="TextBox 16">
              <a:extLst>
                <a:ext uri="{FF2B5EF4-FFF2-40B4-BE49-F238E27FC236}">
                  <a16:creationId xmlns:a16="http://schemas.microsoft.com/office/drawing/2014/main" id="{BD565441-267F-604B-E5B4-332DE4AA669F}"/>
                </a:ext>
              </a:extLst>
            </p:cNvPr>
            <p:cNvSpPr txBox="1"/>
            <p:nvPr/>
          </p:nvSpPr>
          <p:spPr>
            <a:xfrm rot="675728">
              <a:off x="6736902" y="4574066"/>
              <a:ext cx="2390398"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Kinetic simulation</a:t>
              </a:r>
            </a:p>
          </p:txBody>
        </p:sp>
      </p:grpSp>
      <p:sp>
        <p:nvSpPr>
          <p:cNvPr id="3" name="TextBox 2">
            <a:extLst>
              <a:ext uri="{FF2B5EF4-FFF2-40B4-BE49-F238E27FC236}">
                <a16:creationId xmlns:a16="http://schemas.microsoft.com/office/drawing/2014/main" id="{09A898B9-B96E-9411-44C3-92016ABE659E}"/>
              </a:ext>
            </a:extLst>
          </p:cNvPr>
          <p:cNvSpPr txBox="1"/>
          <p:nvPr/>
        </p:nvSpPr>
        <p:spPr>
          <a:xfrm>
            <a:off x="5429250" y="6274800"/>
            <a:ext cx="1011555" cy="282573"/>
          </a:xfrm>
          <a:prstGeom prst="rect">
            <a:avLst/>
          </a:prstGeom>
          <a:gradFill flip="none" rotWithShape="1">
            <a:gsLst>
              <a:gs pos="77000">
                <a:srgbClr val="1D1718"/>
              </a:gs>
              <a:gs pos="0">
                <a:srgbClr val="1D1718"/>
              </a:gs>
              <a:gs pos="100000">
                <a:schemeClr val="tx1">
                  <a:alpha val="0"/>
                </a:schemeClr>
              </a:gs>
            </a:gsLst>
            <a:path path="rect">
              <a:fillToRect l="50000" t="50000" r="50000" b="50000"/>
            </a:path>
            <a:tileRect/>
          </a:gradFill>
        </p:spPr>
        <p:txBody>
          <a:bodyPr wrap="square" tIns="0" bIns="36000" rtlCol="0">
            <a:spAutoFit/>
          </a:bodyPr>
          <a:lstStyle/>
          <a:p>
            <a:r>
              <a:rPr lang="en-GB" sz="1600" b="1" spc="-150" dirty="0">
                <a:solidFill>
                  <a:srgbClr val="FFFE1E"/>
                </a:solidFill>
                <a:latin typeface="Arial" panose="020B0604020202020204" pitchFamily="34" charset="0"/>
                <a:cs typeface="Arial" panose="020B0604020202020204" pitchFamily="34" charset="0"/>
              </a:rPr>
              <a:t>simulation</a:t>
            </a:r>
          </a:p>
        </p:txBody>
      </p:sp>
      <p:sp>
        <p:nvSpPr>
          <p:cNvPr id="4" name="TextBox 3">
            <a:extLst>
              <a:ext uri="{FF2B5EF4-FFF2-40B4-BE49-F238E27FC236}">
                <a16:creationId xmlns:a16="http://schemas.microsoft.com/office/drawing/2014/main" id="{0E0CA704-1ADE-FCE4-8279-020139AEC7A3}"/>
              </a:ext>
            </a:extLst>
          </p:cNvPr>
          <p:cNvSpPr txBox="1"/>
          <p:nvPr/>
        </p:nvSpPr>
        <p:spPr>
          <a:xfrm>
            <a:off x="7214106" y="6276299"/>
            <a:ext cx="1011555" cy="282573"/>
          </a:xfrm>
          <a:prstGeom prst="rect">
            <a:avLst/>
          </a:prstGeom>
          <a:gradFill flip="none" rotWithShape="1">
            <a:gsLst>
              <a:gs pos="77000">
                <a:srgbClr val="1D1718"/>
              </a:gs>
              <a:gs pos="0">
                <a:srgbClr val="1D1718"/>
              </a:gs>
              <a:gs pos="100000">
                <a:schemeClr val="tx1">
                  <a:alpha val="0"/>
                </a:schemeClr>
              </a:gs>
            </a:gsLst>
            <a:path path="rect">
              <a:fillToRect l="50000" t="50000" r="50000" b="50000"/>
            </a:path>
            <a:tileRect/>
          </a:gradFill>
        </p:spPr>
        <p:txBody>
          <a:bodyPr wrap="square" lIns="90000" tIns="0" bIns="36000" rtlCol="0">
            <a:spAutoFit/>
          </a:bodyPr>
          <a:lstStyle/>
          <a:p>
            <a:r>
              <a:rPr lang="en-GB" sz="1600" b="1" spc="-150" dirty="0">
                <a:solidFill>
                  <a:srgbClr val="FFFE1E"/>
                </a:solidFill>
                <a:latin typeface="Arial" panose="020B0604020202020204" pitchFamily="34" charset="0"/>
                <a:cs typeface="Arial" panose="020B0604020202020204" pitchFamily="34" charset="0"/>
              </a:rPr>
              <a:t>simulation</a:t>
            </a:r>
          </a:p>
        </p:txBody>
      </p:sp>
    </p:spTree>
    <p:extLst>
      <p:ext uri="{BB962C8B-B14F-4D97-AF65-F5344CB8AC3E}">
        <p14:creationId xmlns:p14="http://schemas.microsoft.com/office/powerpoint/2010/main" val="166852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E4FC388-4628-3655-C0F4-F6EDA4F21F19}"/>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114400" y="212400"/>
            <a:ext cx="3442500" cy="3060000"/>
          </a:xfrm>
          <a:prstGeom prst="rect">
            <a:avLst/>
          </a:prstGeom>
        </p:spPr>
      </p:pic>
      <p:sp>
        <p:nvSpPr>
          <p:cNvPr id="6" name="textruta 5">
            <a:extLst>
              <a:ext uri="{FF2B5EF4-FFF2-40B4-BE49-F238E27FC236}">
                <a16:creationId xmlns:a16="http://schemas.microsoft.com/office/drawing/2014/main" id="{2797629A-9EAB-E950-B8F7-D840E4A2D2A3}"/>
              </a:ext>
            </a:extLst>
          </p:cNvPr>
          <p:cNvSpPr txBox="1"/>
          <p:nvPr/>
        </p:nvSpPr>
        <p:spPr>
          <a:xfrm>
            <a:off x="1032820" y="726229"/>
            <a:ext cx="3820277" cy="584775"/>
          </a:xfrm>
          <a:prstGeom prst="rect">
            <a:avLst/>
          </a:prstGeom>
          <a:noFill/>
        </p:spPr>
        <p:txBody>
          <a:bodyPr wrap="none" rtlCol="0">
            <a:spAutoFit/>
          </a:bodyPr>
          <a:lstStyle/>
          <a:p>
            <a:r>
              <a:rPr lang="sv-SE" sz="3200" b="1" dirty="0" err="1">
                <a:solidFill>
                  <a:schemeClr val="bg1"/>
                </a:solidFill>
                <a:latin typeface="Times New Roman" panose="02020603050405020304" pitchFamily="18" charset="0"/>
                <a:cs typeface="Times New Roman" panose="02020603050405020304" pitchFamily="18" charset="0"/>
              </a:rPr>
              <a:t>Runaway</a:t>
            </a:r>
            <a:r>
              <a:rPr lang="sv-SE" sz="3200" b="1" dirty="0">
                <a:solidFill>
                  <a:schemeClr val="bg1"/>
                </a:solidFill>
                <a:latin typeface="Times New Roman" panose="02020603050405020304" pitchFamily="18" charset="0"/>
                <a:cs typeface="Times New Roman" panose="02020603050405020304" pitchFamily="18" charset="0"/>
              </a:rPr>
              <a:t> generation</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67" name="textruta 66">
            <a:extLst>
              <a:ext uri="{FF2B5EF4-FFF2-40B4-BE49-F238E27FC236}">
                <a16:creationId xmlns:a16="http://schemas.microsoft.com/office/drawing/2014/main" id="{3C1D0040-A0EC-88C1-0C8C-D99D109F41AE}"/>
              </a:ext>
            </a:extLst>
          </p:cNvPr>
          <p:cNvSpPr txBox="1"/>
          <p:nvPr/>
        </p:nvSpPr>
        <p:spPr>
          <a:xfrm>
            <a:off x="1030015" y="1676939"/>
            <a:ext cx="5980385" cy="4457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Dreicer</a:t>
            </a:r>
            <a:r>
              <a:rPr lang="sv-SE" sz="2400" dirty="0">
                <a:solidFill>
                  <a:schemeClr val="bg1"/>
                </a:solidFill>
                <a:latin typeface="Times New Roman" panose="02020603050405020304" pitchFamily="18" charset="0"/>
                <a:cs typeface="Times New Roman" panose="02020603050405020304" pitchFamily="18" charset="0"/>
              </a:rPr>
              <a:t> generation</a:t>
            </a:r>
          </a:p>
          <a:p>
            <a:pPr marL="742950" lvl="1"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Diffusive</a:t>
            </a:r>
            <a:r>
              <a:rPr lang="sv-SE" sz="2400" dirty="0">
                <a:solidFill>
                  <a:schemeClr val="bg1"/>
                </a:solidFill>
                <a:latin typeface="Times New Roman" panose="02020603050405020304" pitchFamily="18" charset="0"/>
                <a:cs typeface="Times New Roman" panose="02020603050405020304" pitchFamily="18" charset="0"/>
              </a:rPr>
              <a:t> process</a:t>
            </a:r>
          </a:p>
          <a:p>
            <a:pPr marL="285750"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Hot-</a:t>
            </a:r>
            <a:r>
              <a:rPr lang="sv-SE" sz="2400" dirty="0" err="1">
                <a:solidFill>
                  <a:schemeClr val="bg1"/>
                </a:solidFill>
                <a:latin typeface="Times New Roman" panose="02020603050405020304" pitchFamily="18" charset="0"/>
                <a:cs typeface="Times New Roman" panose="02020603050405020304" pitchFamily="18" charset="0"/>
              </a:rPr>
              <a:t>tail</a:t>
            </a:r>
            <a:r>
              <a:rPr lang="sv-SE" sz="2400" dirty="0">
                <a:solidFill>
                  <a:schemeClr val="bg1"/>
                </a:solidFill>
                <a:latin typeface="Times New Roman" panose="02020603050405020304" pitchFamily="18" charset="0"/>
                <a:cs typeface="Times New Roman" panose="02020603050405020304" pitchFamily="18" charset="0"/>
              </a:rPr>
              <a:t> generation</a:t>
            </a:r>
          </a:p>
          <a:p>
            <a:pPr marL="742950" lvl="1"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Rapid cool down + </a:t>
            </a:r>
            <a:r>
              <a:rPr lang="sv-SE" sz="2400" dirty="0" err="1">
                <a:solidFill>
                  <a:schemeClr val="bg1"/>
                </a:solidFill>
                <a:latin typeface="Times New Roman" panose="02020603050405020304" pitchFamily="18" charset="0"/>
                <a:cs typeface="Times New Roman" panose="02020603050405020304" pitchFamily="18" charset="0"/>
              </a:rPr>
              <a:t>electric</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field</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increase</a:t>
            </a:r>
            <a:endParaRPr lang="sv-SE" sz="24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Compton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scattering</a:t>
            </a:r>
            <a:r>
              <a:rPr lang="sv-SE" sz="2400" dirty="0">
                <a:solidFill>
                  <a:schemeClr val="bg1"/>
                </a:solidFill>
                <a:latin typeface="Times New Roman" panose="02020603050405020304" pitchFamily="18" charset="0"/>
                <a:cs typeface="Times New Roman" panose="02020603050405020304" pitchFamily="18" charset="0"/>
              </a:rPr>
              <a:t> and tritium beta </a:t>
            </a:r>
            <a:r>
              <a:rPr lang="sv-SE" sz="2400" dirty="0" err="1">
                <a:solidFill>
                  <a:schemeClr val="bg1"/>
                </a:solidFill>
                <a:latin typeface="Times New Roman" panose="02020603050405020304" pitchFamily="18" charset="0"/>
                <a:cs typeface="Times New Roman" panose="02020603050405020304" pitchFamily="18" charset="0"/>
              </a:rPr>
              <a:t>decay</a:t>
            </a:r>
            <a:endParaRPr lang="sv-SE" sz="2400" dirty="0">
              <a:solidFill>
                <a:schemeClr val="bg1"/>
              </a:solidFill>
              <a:latin typeface="Times New Roman" panose="02020603050405020304" pitchFamily="18" charset="0"/>
              <a:cs typeface="Times New Roman" panose="02020603050405020304" pitchFamily="18" charset="0"/>
            </a:endParaRPr>
          </a:p>
          <a:p>
            <a:pPr lvl="1">
              <a:lnSpc>
                <a:spcPct val="150000"/>
              </a:lnSpc>
            </a:pPr>
            <a:endParaRPr lang="sv-SE" sz="24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Avalanche generation </a:t>
            </a:r>
          </a:p>
          <a:p>
            <a:pPr marL="742950" lvl="1"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Collisions</a:t>
            </a:r>
            <a:r>
              <a:rPr lang="sv-SE" sz="2400" dirty="0">
                <a:solidFill>
                  <a:schemeClr val="bg1"/>
                </a:solidFill>
                <a:latin typeface="Times New Roman" panose="02020603050405020304" pitchFamily="18" charset="0"/>
                <a:cs typeface="Times New Roman" panose="02020603050405020304" pitchFamily="18" charset="0"/>
              </a:rPr>
              <a:t> → </a:t>
            </a:r>
            <a:r>
              <a:rPr lang="sv-SE" sz="2400" dirty="0" err="1">
                <a:solidFill>
                  <a:schemeClr val="bg1"/>
                </a:solidFill>
                <a:latin typeface="Times New Roman" panose="02020603050405020304" pitchFamily="18" charset="0"/>
                <a:cs typeface="Times New Roman" panose="02020603050405020304" pitchFamily="18" charset="0"/>
              </a:rPr>
              <a:t>Exponential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increase</a:t>
            </a:r>
            <a:endParaRPr lang="sv-SE" sz="2400" dirty="0">
              <a:solidFill>
                <a:schemeClr val="bg1"/>
              </a:solidFill>
              <a:latin typeface="Times New Roman" panose="02020603050405020304" pitchFamily="18" charset="0"/>
              <a:cs typeface="Times New Roman" panose="02020603050405020304" pitchFamily="18" charset="0"/>
            </a:endParaRPr>
          </a:p>
        </p:txBody>
      </p:sp>
      <p:grpSp>
        <p:nvGrpSpPr>
          <p:cNvPr id="27" name="Group 26"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v&lt;v_{\rm c}\rightarrow v&gt;v_{\rm c}&#10;\end{equation*}&#10;&#10;\end{document}" title="IguanaTex Vector Display">
            <a:extLst>
              <a:ext uri="{FF2B5EF4-FFF2-40B4-BE49-F238E27FC236}">
                <a16:creationId xmlns:a16="http://schemas.microsoft.com/office/drawing/2014/main" id="{957107A2-010B-C873-15A7-A04D85FE38D1}"/>
              </a:ext>
            </a:extLst>
          </p:cNvPr>
          <p:cNvGrpSpPr>
            <a:grpSpLocks noChangeAspect="1"/>
          </p:cNvGrpSpPr>
          <p:nvPr>
            <p:custDataLst>
              <p:tags r:id="rId1"/>
            </p:custDataLst>
          </p:nvPr>
        </p:nvGrpSpPr>
        <p:grpSpPr>
          <a:xfrm>
            <a:off x="4191000" y="2540000"/>
            <a:ext cx="2098974" cy="204092"/>
            <a:chOff x="10226579" y="4572154"/>
            <a:chExt cx="2098974" cy="204092"/>
          </a:xfrm>
        </p:grpSpPr>
        <p:sp>
          <p:nvSpPr>
            <p:cNvPr id="7" name="Freeform: Shape 6">
              <a:extLst>
                <a:ext uri="{FF2B5EF4-FFF2-40B4-BE49-F238E27FC236}">
                  <a16:creationId xmlns:a16="http://schemas.microsoft.com/office/drawing/2014/main" id="{962CF210-CCAE-7995-0EF0-91BE71578A2F}"/>
                </a:ext>
              </a:extLst>
            </p:cNvPr>
            <p:cNvSpPr/>
            <p:nvPr>
              <p:custDataLst>
                <p:tags r:id="rId29"/>
              </p:custDataLst>
            </p:nvPr>
          </p:nvSpPr>
          <p:spPr>
            <a:xfrm>
              <a:off x="10226579" y="4600850"/>
              <a:ext cx="132831" cy="132645"/>
            </a:xfrm>
            <a:custGeom>
              <a:avLst/>
              <a:gdLst>
                <a:gd name="connsiteX0" fmla="*/ 133030 w 132831"/>
                <a:gd name="connsiteY0" fmla="*/ 20572 h 132645"/>
                <a:gd name="connsiteX1" fmla="*/ 119716 w 132831"/>
                <a:gd name="connsiteY1" fmla="*/ 75 h 132645"/>
                <a:gd name="connsiteX2" fmla="*/ 104890 w 132831"/>
                <a:gd name="connsiteY2" fmla="*/ 14130 h 132645"/>
                <a:gd name="connsiteX3" fmla="*/ 109731 w 132831"/>
                <a:gd name="connsiteY3" fmla="*/ 22914 h 132645"/>
                <a:gd name="connsiteX4" fmla="*/ 120019 w 132831"/>
                <a:gd name="connsiteY4" fmla="*/ 46925 h 132645"/>
                <a:gd name="connsiteX5" fmla="*/ 66160 w 132831"/>
                <a:gd name="connsiteY5" fmla="*/ 126279 h 132645"/>
                <a:gd name="connsiteX6" fmla="*/ 43770 w 132831"/>
                <a:gd name="connsiteY6" fmla="*/ 100804 h 132645"/>
                <a:gd name="connsiteX7" fmla="*/ 61319 w 132831"/>
                <a:gd name="connsiteY7" fmla="*/ 38726 h 132645"/>
                <a:gd name="connsiteX8" fmla="*/ 64950 w 132831"/>
                <a:gd name="connsiteY8" fmla="*/ 24086 h 132645"/>
                <a:gd name="connsiteX9" fmla="*/ 40139 w 132831"/>
                <a:gd name="connsiteY9" fmla="*/ 75 h 132645"/>
                <a:gd name="connsiteX10" fmla="*/ 199 w 132831"/>
                <a:gd name="connsiteY10" fmla="*/ 45168 h 132645"/>
                <a:gd name="connsiteX11" fmla="*/ 3829 w 132831"/>
                <a:gd name="connsiteY11" fmla="*/ 48097 h 132645"/>
                <a:gd name="connsiteX12" fmla="*/ 8671 w 132831"/>
                <a:gd name="connsiteY12" fmla="*/ 42826 h 132645"/>
                <a:gd name="connsiteX13" fmla="*/ 39231 w 132831"/>
                <a:gd name="connsiteY13" fmla="*/ 6517 h 132645"/>
                <a:gd name="connsiteX14" fmla="*/ 46795 w 132831"/>
                <a:gd name="connsiteY14" fmla="*/ 15887 h 132645"/>
                <a:gd name="connsiteX15" fmla="*/ 41652 w 132831"/>
                <a:gd name="connsiteY15" fmla="*/ 36384 h 132645"/>
                <a:gd name="connsiteX16" fmla="*/ 24405 w 132831"/>
                <a:gd name="connsiteY16" fmla="*/ 96411 h 132645"/>
                <a:gd name="connsiteX17" fmla="*/ 64950 w 132831"/>
                <a:gd name="connsiteY17" fmla="*/ 132720 h 132645"/>
                <a:gd name="connsiteX18" fmla="*/ 133030 w 132831"/>
                <a:gd name="connsiteY18" fmla="*/ 20572 h 1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831" h="132645">
                  <a:moveTo>
                    <a:pt x="133030" y="20572"/>
                  </a:moveTo>
                  <a:cubicBezTo>
                    <a:pt x="133030" y="4760"/>
                    <a:pt x="125163" y="75"/>
                    <a:pt x="119716" y="75"/>
                  </a:cubicBezTo>
                  <a:cubicBezTo>
                    <a:pt x="112152" y="75"/>
                    <a:pt x="104890" y="7688"/>
                    <a:pt x="104890" y="14130"/>
                  </a:cubicBezTo>
                  <a:cubicBezTo>
                    <a:pt x="104890" y="17937"/>
                    <a:pt x="106403" y="19693"/>
                    <a:pt x="109731" y="22914"/>
                  </a:cubicBezTo>
                  <a:cubicBezTo>
                    <a:pt x="116085" y="28771"/>
                    <a:pt x="120019" y="36384"/>
                    <a:pt x="120019" y="46925"/>
                  </a:cubicBezTo>
                  <a:cubicBezTo>
                    <a:pt x="120019" y="59224"/>
                    <a:pt x="101562" y="126279"/>
                    <a:pt x="66160" y="126279"/>
                  </a:cubicBezTo>
                  <a:cubicBezTo>
                    <a:pt x="50729" y="126279"/>
                    <a:pt x="43770" y="116030"/>
                    <a:pt x="43770" y="100804"/>
                  </a:cubicBezTo>
                  <a:cubicBezTo>
                    <a:pt x="43770" y="84406"/>
                    <a:pt x="51939" y="63030"/>
                    <a:pt x="61319" y="38726"/>
                  </a:cubicBezTo>
                  <a:cubicBezTo>
                    <a:pt x="63437" y="33749"/>
                    <a:pt x="64950" y="29649"/>
                    <a:pt x="64950" y="24086"/>
                  </a:cubicBezTo>
                  <a:cubicBezTo>
                    <a:pt x="64950" y="10909"/>
                    <a:pt x="55267" y="75"/>
                    <a:pt x="40139" y="75"/>
                  </a:cubicBezTo>
                  <a:cubicBezTo>
                    <a:pt x="11696" y="75"/>
                    <a:pt x="199" y="42533"/>
                    <a:pt x="199" y="45168"/>
                  </a:cubicBezTo>
                  <a:cubicBezTo>
                    <a:pt x="199" y="48097"/>
                    <a:pt x="3224" y="48097"/>
                    <a:pt x="3829" y="48097"/>
                  </a:cubicBezTo>
                  <a:cubicBezTo>
                    <a:pt x="6855" y="48097"/>
                    <a:pt x="7158" y="47511"/>
                    <a:pt x="8671" y="42826"/>
                  </a:cubicBezTo>
                  <a:cubicBezTo>
                    <a:pt x="17445" y="13251"/>
                    <a:pt x="30456" y="6517"/>
                    <a:pt x="39231" y="6517"/>
                  </a:cubicBezTo>
                  <a:cubicBezTo>
                    <a:pt x="41652" y="6517"/>
                    <a:pt x="46795" y="6517"/>
                    <a:pt x="46795" y="15887"/>
                  </a:cubicBezTo>
                  <a:cubicBezTo>
                    <a:pt x="46795" y="23207"/>
                    <a:pt x="43770" y="31113"/>
                    <a:pt x="41652" y="36384"/>
                  </a:cubicBezTo>
                  <a:cubicBezTo>
                    <a:pt x="28338" y="70351"/>
                    <a:pt x="24405" y="83820"/>
                    <a:pt x="24405" y="96411"/>
                  </a:cubicBezTo>
                  <a:cubicBezTo>
                    <a:pt x="24405" y="128035"/>
                    <a:pt x="51031" y="132720"/>
                    <a:pt x="64950" y="132720"/>
                  </a:cubicBezTo>
                  <a:cubicBezTo>
                    <a:pt x="115783" y="132720"/>
                    <a:pt x="133030" y="35798"/>
                    <a:pt x="133030" y="20572"/>
                  </a:cubicBezTo>
                  <a:close/>
                </a:path>
              </a:pathLst>
            </a:custGeom>
            <a:solidFill>
              <a:schemeClr val="bg1"/>
            </a:solidFill>
            <a:ln w="30192"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3558D9E-8653-1F9A-2995-63373C31DF1E}"/>
                </a:ext>
              </a:extLst>
            </p:cNvPr>
            <p:cNvSpPr/>
            <p:nvPr>
              <p:custDataLst>
                <p:tags r:id="rId30"/>
              </p:custDataLst>
            </p:nvPr>
          </p:nvSpPr>
          <p:spPr>
            <a:xfrm>
              <a:off x="10484487" y="4572154"/>
              <a:ext cx="184874" cy="169833"/>
            </a:xfrm>
            <a:custGeom>
              <a:avLst/>
              <a:gdLst>
                <a:gd name="connsiteX0" fmla="*/ 179332 w 184874"/>
                <a:gd name="connsiteY0" fmla="*/ 12373 h 169833"/>
                <a:gd name="connsiteX1" fmla="*/ 185081 w 184874"/>
                <a:gd name="connsiteY1" fmla="*/ 5931 h 169833"/>
                <a:gd name="connsiteX2" fmla="*/ 179029 w 184874"/>
                <a:gd name="connsiteY2" fmla="*/ 75 h 169833"/>
                <a:gd name="connsiteX3" fmla="*/ 173583 w 184874"/>
                <a:gd name="connsiteY3" fmla="*/ 2124 h 169833"/>
                <a:gd name="connsiteX4" fmla="*/ 5955 w 184874"/>
                <a:gd name="connsiteY4" fmla="*/ 78549 h 169833"/>
                <a:gd name="connsiteX5" fmla="*/ 206 w 184874"/>
                <a:gd name="connsiteY5" fmla="*/ 84991 h 169833"/>
                <a:gd name="connsiteX6" fmla="*/ 5955 w 184874"/>
                <a:gd name="connsiteY6" fmla="*/ 91433 h 169833"/>
                <a:gd name="connsiteX7" fmla="*/ 173583 w 184874"/>
                <a:gd name="connsiteY7" fmla="*/ 167858 h 169833"/>
                <a:gd name="connsiteX8" fmla="*/ 179029 w 184874"/>
                <a:gd name="connsiteY8" fmla="*/ 169908 h 169833"/>
                <a:gd name="connsiteX9" fmla="*/ 185081 w 184874"/>
                <a:gd name="connsiteY9" fmla="*/ 164052 h 169833"/>
                <a:gd name="connsiteX10" fmla="*/ 179332 w 184874"/>
                <a:gd name="connsiteY10" fmla="*/ 157610 h 169833"/>
                <a:gd name="connsiteX11" fmla="*/ 20479 w 184874"/>
                <a:gd name="connsiteY11" fmla="*/ 84991 h 169833"/>
                <a:gd name="connsiteX12" fmla="*/ 179332 w 184874"/>
                <a:gd name="connsiteY12" fmla="*/ 12373 h 1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874" h="169833">
                  <a:moveTo>
                    <a:pt x="179332" y="12373"/>
                  </a:moveTo>
                  <a:cubicBezTo>
                    <a:pt x="182963" y="10616"/>
                    <a:pt x="185081" y="9152"/>
                    <a:pt x="185081" y="5931"/>
                  </a:cubicBezTo>
                  <a:cubicBezTo>
                    <a:pt x="185081" y="2710"/>
                    <a:pt x="182358" y="75"/>
                    <a:pt x="179029" y="75"/>
                  </a:cubicBezTo>
                  <a:cubicBezTo>
                    <a:pt x="178122" y="75"/>
                    <a:pt x="177516" y="75"/>
                    <a:pt x="173583" y="2124"/>
                  </a:cubicBezTo>
                  <a:lnTo>
                    <a:pt x="5955" y="78549"/>
                  </a:lnTo>
                  <a:cubicBezTo>
                    <a:pt x="2627" y="80014"/>
                    <a:pt x="206" y="81478"/>
                    <a:pt x="206" y="84991"/>
                  </a:cubicBezTo>
                  <a:cubicBezTo>
                    <a:pt x="206" y="88505"/>
                    <a:pt x="2627" y="89969"/>
                    <a:pt x="5955" y="91433"/>
                  </a:cubicBezTo>
                  <a:lnTo>
                    <a:pt x="173583" y="167858"/>
                  </a:lnTo>
                  <a:cubicBezTo>
                    <a:pt x="177516" y="169908"/>
                    <a:pt x="178122" y="169908"/>
                    <a:pt x="179029" y="169908"/>
                  </a:cubicBezTo>
                  <a:cubicBezTo>
                    <a:pt x="182358" y="169908"/>
                    <a:pt x="185081" y="167273"/>
                    <a:pt x="185081" y="164052"/>
                  </a:cubicBezTo>
                  <a:cubicBezTo>
                    <a:pt x="185081" y="160831"/>
                    <a:pt x="182963" y="159367"/>
                    <a:pt x="179332" y="157610"/>
                  </a:cubicBezTo>
                  <a:lnTo>
                    <a:pt x="20479" y="84991"/>
                  </a:lnTo>
                  <a:lnTo>
                    <a:pt x="179332" y="12373"/>
                  </a:lnTo>
                  <a:close/>
                </a:path>
              </a:pathLst>
            </a:custGeom>
            <a:solidFill>
              <a:schemeClr val="bg1"/>
            </a:solidFill>
            <a:ln w="30192"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7B1DF38-333F-3AB2-C988-6CBF282FFC2E}"/>
                </a:ext>
              </a:extLst>
            </p:cNvPr>
            <p:cNvSpPr/>
            <p:nvPr>
              <p:custDataLst>
                <p:tags r:id="rId31"/>
              </p:custDataLst>
            </p:nvPr>
          </p:nvSpPr>
          <p:spPr>
            <a:xfrm>
              <a:off x="10787533" y="4600850"/>
              <a:ext cx="132831" cy="132645"/>
            </a:xfrm>
            <a:custGeom>
              <a:avLst/>
              <a:gdLst>
                <a:gd name="connsiteX0" fmla="*/ 133048 w 132831"/>
                <a:gd name="connsiteY0" fmla="*/ 20572 h 132645"/>
                <a:gd name="connsiteX1" fmla="*/ 119735 w 132831"/>
                <a:gd name="connsiteY1" fmla="*/ 75 h 132645"/>
                <a:gd name="connsiteX2" fmla="*/ 104909 w 132831"/>
                <a:gd name="connsiteY2" fmla="*/ 14130 h 132645"/>
                <a:gd name="connsiteX3" fmla="*/ 109750 w 132831"/>
                <a:gd name="connsiteY3" fmla="*/ 22914 h 132645"/>
                <a:gd name="connsiteX4" fmla="*/ 120037 w 132831"/>
                <a:gd name="connsiteY4" fmla="*/ 46925 h 132645"/>
                <a:gd name="connsiteX5" fmla="*/ 66179 w 132831"/>
                <a:gd name="connsiteY5" fmla="*/ 126279 h 132645"/>
                <a:gd name="connsiteX6" fmla="*/ 43788 w 132831"/>
                <a:gd name="connsiteY6" fmla="*/ 100804 h 132645"/>
                <a:gd name="connsiteX7" fmla="*/ 61338 w 132831"/>
                <a:gd name="connsiteY7" fmla="*/ 38726 h 132645"/>
                <a:gd name="connsiteX8" fmla="*/ 64968 w 132831"/>
                <a:gd name="connsiteY8" fmla="*/ 24086 h 132645"/>
                <a:gd name="connsiteX9" fmla="*/ 40157 w 132831"/>
                <a:gd name="connsiteY9" fmla="*/ 75 h 132645"/>
                <a:gd name="connsiteX10" fmla="*/ 217 w 132831"/>
                <a:gd name="connsiteY10" fmla="*/ 45168 h 132645"/>
                <a:gd name="connsiteX11" fmla="*/ 3848 w 132831"/>
                <a:gd name="connsiteY11" fmla="*/ 48097 h 132645"/>
                <a:gd name="connsiteX12" fmla="*/ 8689 w 132831"/>
                <a:gd name="connsiteY12" fmla="*/ 42826 h 132645"/>
                <a:gd name="connsiteX13" fmla="*/ 39249 w 132831"/>
                <a:gd name="connsiteY13" fmla="*/ 6517 h 132645"/>
                <a:gd name="connsiteX14" fmla="*/ 46814 w 132831"/>
                <a:gd name="connsiteY14" fmla="*/ 15887 h 132645"/>
                <a:gd name="connsiteX15" fmla="*/ 41670 w 132831"/>
                <a:gd name="connsiteY15" fmla="*/ 36384 h 132645"/>
                <a:gd name="connsiteX16" fmla="*/ 24423 w 132831"/>
                <a:gd name="connsiteY16" fmla="*/ 96411 h 132645"/>
                <a:gd name="connsiteX17" fmla="*/ 64968 w 132831"/>
                <a:gd name="connsiteY17" fmla="*/ 132720 h 132645"/>
                <a:gd name="connsiteX18" fmla="*/ 133048 w 132831"/>
                <a:gd name="connsiteY18" fmla="*/ 20572 h 1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831" h="132645">
                  <a:moveTo>
                    <a:pt x="133048" y="20572"/>
                  </a:moveTo>
                  <a:cubicBezTo>
                    <a:pt x="133048" y="4760"/>
                    <a:pt x="125181" y="75"/>
                    <a:pt x="119735" y="75"/>
                  </a:cubicBezTo>
                  <a:cubicBezTo>
                    <a:pt x="112170" y="75"/>
                    <a:pt x="104909" y="7688"/>
                    <a:pt x="104909" y="14130"/>
                  </a:cubicBezTo>
                  <a:cubicBezTo>
                    <a:pt x="104909" y="17937"/>
                    <a:pt x="106421" y="19693"/>
                    <a:pt x="109750" y="22914"/>
                  </a:cubicBezTo>
                  <a:cubicBezTo>
                    <a:pt x="116104" y="28771"/>
                    <a:pt x="120037" y="36384"/>
                    <a:pt x="120037" y="46925"/>
                  </a:cubicBezTo>
                  <a:cubicBezTo>
                    <a:pt x="120037" y="59224"/>
                    <a:pt x="101580" y="126279"/>
                    <a:pt x="66179" y="126279"/>
                  </a:cubicBezTo>
                  <a:cubicBezTo>
                    <a:pt x="50747" y="126279"/>
                    <a:pt x="43788" y="116030"/>
                    <a:pt x="43788" y="100804"/>
                  </a:cubicBezTo>
                  <a:cubicBezTo>
                    <a:pt x="43788" y="84406"/>
                    <a:pt x="51958" y="63030"/>
                    <a:pt x="61338" y="38726"/>
                  </a:cubicBezTo>
                  <a:cubicBezTo>
                    <a:pt x="63456" y="33749"/>
                    <a:pt x="64968" y="29649"/>
                    <a:pt x="64968" y="24086"/>
                  </a:cubicBezTo>
                  <a:cubicBezTo>
                    <a:pt x="64968" y="10909"/>
                    <a:pt x="55286" y="75"/>
                    <a:pt x="40157" y="75"/>
                  </a:cubicBezTo>
                  <a:cubicBezTo>
                    <a:pt x="11715" y="75"/>
                    <a:pt x="217" y="42533"/>
                    <a:pt x="217" y="45168"/>
                  </a:cubicBezTo>
                  <a:cubicBezTo>
                    <a:pt x="217" y="48097"/>
                    <a:pt x="3243" y="48097"/>
                    <a:pt x="3848" y="48097"/>
                  </a:cubicBezTo>
                  <a:cubicBezTo>
                    <a:pt x="6874" y="48097"/>
                    <a:pt x="7176" y="47511"/>
                    <a:pt x="8689" y="42826"/>
                  </a:cubicBezTo>
                  <a:cubicBezTo>
                    <a:pt x="17464" y="13251"/>
                    <a:pt x="30475" y="6517"/>
                    <a:pt x="39249" y="6517"/>
                  </a:cubicBezTo>
                  <a:cubicBezTo>
                    <a:pt x="41670" y="6517"/>
                    <a:pt x="46814" y="6517"/>
                    <a:pt x="46814" y="15887"/>
                  </a:cubicBezTo>
                  <a:cubicBezTo>
                    <a:pt x="46814" y="23207"/>
                    <a:pt x="43788" y="31113"/>
                    <a:pt x="41670" y="36384"/>
                  </a:cubicBezTo>
                  <a:cubicBezTo>
                    <a:pt x="28357" y="70351"/>
                    <a:pt x="24423" y="83820"/>
                    <a:pt x="24423" y="96411"/>
                  </a:cubicBezTo>
                  <a:cubicBezTo>
                    <a:pt x="24423" y="128035"/>
                    <a:pt x="51050" y="132720"/>
                    <a:pt x="64968" y="132720"/>
                  </a:cubicBezTo>
                  <a:cubicBezTo>
                    <a:pt x="115801" y="132720"/>
                    <a:pt x="133048" y="35798"/>
                    <a:pt x="133048" y="20572"/>
                  </a:cubicBezTo>
                  <a:close/>
                </a:path>
              </a:pathLst>
            </a:custGeom>
            <a:solidFill>
              <a:schemeClr val="bg1"/>
            </a:solidFill>
            <a:ln w="30192"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AEB0829-4326-5BB3-D201-471307E508FC}"/>
                </a:ext>
              </a:extLst>
            </p:cNvPr>
            <p:cNvSpPr/>
            <p:nvPr>
              <p:custDataLst>
                <p:tags r:id="rId32"/>
              </p:custDataLst>
            </p:nvPr>
          </p:nvSpPr>
          <p:spPr>
            <a:xfrm>
              <a:off x="10935168" y="4682780"/>
              <a:ext cx="89381" cy="93466"/>
            </a:xfrm>
            <a:custGeom>
              <a:avLst/>
              <a:gdLst>
                <a:gd name="connsiteX0" fmla="*/ 72871 w 89381"/>
                <a:gd name="connsiteY0" fmla="*/ 9710 h 93466"/>
                <a:gd name="connsiteX1" fmla="*/ 66940 w 89381"/>
                <a:gd name="connsiteY1" fmla="*/ 18729 h 93466"/>
                <a:gd name="connsiteX2" fmla="*/ 76895 w 89381"/>
                <a:gd name="connsiteY2" fmla="*/ 28362 h 93466"/>
                <a:gd name="connsiteX3" fmla="*/ 87061 w 89381"/>
                <a:gd name="connsiteY3" fmla="*/ 18319 h 93466"/>
                <a:gd name="connsiteX4" fmla="*/ 51690 w 89381"/>
                <a:gd name="connsiteY4" fmla="*/ 76 h 93466"/>
                <a:gd name="connsiteX5" fmla="*/ 222 w 89381"/>
                <a:gd name="connsiteY5" fmla="*/ 47220 h 93466"/>
                <a:gd name="connsiteX6" fmla="*/ 50631 w 89381"/>
                <a:gd name="connsiteY6" fmla="*/ 93543 h 93466"/>
                <a:gd name="connsiteX7" fmla="*/ 89603 w 89381"/>
                <a:gd name="connsiteY7" fmla="*/ 66897 h 93466"/>
                <a:gd name="connsiteX8" fmla="*/ 86002 w 89381"/>
                <a:gd name="connsiteY8" fmla="*/ 64437 h 93466"/>
                <a:gd name="connsiteX9" fmla="*/ 81978 w 89381"/>
                <a:gd name="connsiteY9" fmla="*/ 67922 h 93466"/>
                <a:gd name="connsiteX10" fmla="*/ 53173 w 89381"/>
                <a:gd name="connsiteY10" fmla="*/ 86984 h 93466"/>
                <a:gd name="connsiteX11" fmla="*/ 19496 w 89381"/>
                <a:gd name="connsiteY11" fmla="*/ 47015 h 93466"/>
                <a:gd name="connsiteX12" fmla="*/ 52326 w 89381"/>
                <a:gd name="connsiteY12" fmla="*/ 6635 h 93466"/>
                <a:gd name="connsiteX13" fmla="*/ 72871 w 89381"/>
                <a:gd name="connsiteY13" fmla="*/ 9710 h 9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81" h="93466">
                  <a:moveTo>
                    <a:pt x="72871" y="9710"/>
                  </a:moveTo>
                  <a:cubicBezTo>
                    <a:pt x="69058" y="11350"/>
                    <a:pt x="66940" y="14629"/>
                    <a:pt x="66940" y="18729"/>
                  </a:cubicBezTo>
                  <a:cubicBezTo>
                    <a:pt x="66940" y="24263"/>
                    <a:pt x="70964" y="28362"/>
                    <a:pt x="76895" y="28362"/>
                  </a:cubicBezTo>
                  <a:cubicBezTo>
                    <a:pt x="82613" y="28362"/>
                    <a:pt x="87061" y="24878"/>
                    <a:pt x="87061" y="18319"/>
                  </a:cubicBezTo>
                  <a:cubicBezTo>
                    <a:pt x="87061" y="76"/>
                    <a:pt x="57621" y="76"/>
                    <a:pt x="51690" y="76"/>
                  </a:cubicBezTo>
                  <a:cubicBezTo>
                    <a:pt x="19920" y="76"/>
                    <a:pt x="222" y="23648"/>
                    <a:pt x="222" y="47220"/>
                  </a:cubicBezTo>
                  <a:cubicBezTo>
                    <a:pt x="222" y="73046"/>
                    <a:pt x="22885" y="93543"/>
                    <a:pt x="50631" y="93543"/>
                  </a:cubicBezTo>
                  <a:cubicBezTo>
                    <a:pt x="82190" y="93543"/>
                    <a:pt x="89603" y="69357"/>
                    <a:pt x="89603" y="66897"/>
                  </a:cubicBezTo>
                  <a:cubicBezTo>
                    <a:pt x="89603" y="64437"/>
                    <a:pt x="86850" y="64437"/>
                    <a:pt x="86002" y="64437"/>
                  </a:cubicBezTo>
                  <a:cubicBezTo>
                    <a:pt x="83249" y="64437"/>
                    <a:pt x="83037" y="65052"/>
                    <a:pt x="81978" y="67922"/>
                  </a:cubicBezTo>
                  <a:cubicBezTo>
                    <a:pt x="77318" y="80630"/>
                    <a:pt x="66093" y="86984"/>
                    <a:pt x="53173" y="86984"/>
                  </a:cubicBezTo>
                  <a:cubicBezTo>
                    <a:pt x="38558" y="86984"/>
                    <a:pt x="19496" y="76531"/>
                    <a:pt x="19496" y="47015"/>
                  </a:cubicBezTo>
                  <a:cubicBezTo>
                    <a:pt x="19496" y="20983"/>
                    <a:pt x="32628" y="6635"/>
                    <a:pt x="52326" y="6635"/>
                  </a:cubicBezTo>
                  <a:cubicBezTo>
                    <a:pt x="55079" y="6635"/>
                    <a:pt x="65246" y="6635"/>
                    <a:pt x="72871" y="9710"/>
                  </a:cubicBezTo>
                  <a:close/>
                </a:path>
              </a:pathLst>
            </a:custGeom>
            <a:solidFill>
              <a:schemeClr val="bg1"/>
            </a:solidFill>
            <a:ln w="30192"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CB4115BD-8965-EF6D-FECD-38706C8B80C4}"/>
                </a:ext>
              </a:extLst>
            </p:cNvPr>
            <p:cNvSpPr/>
            <p:nvPr>
              <p:custDataLst>
                <p:tags r:id="rId33"/>
              </p:custDataLst>
            </p:nvPr>
          </p:nvSpPr>
          <p:spPr>
            <a:xfrm>
              <a:off x="11148826" y="4580646"/>
              <a:ext cx="268688" cy="152850"/>
            </a:xfrm>
            <a:custGeom>
              <a:avLst/>
              <a:gdLst>
                <a:gd name="connsiteX0" fmla="*/ 235936 w 268688"/>
                <a:gd name="connsiteY0" fmla="*/ 82356 h 152850"/>
                <a:gd name="connsiteX1" fmla="*/ 208704 w 268688"/>
                <a:gd name="connsiteY1" fmla="*/ 110466 h 152850"/>
                <a:gd name="connsiteX2" fmla="*/ 192667 w 268688"/>
                <a:gd name="connsiteY2" fmla="*/ 149411 h 152850"/>
                <a:gd name="connsiteX3" fmla="*/ 198719 w 268688"/>
                <a:gd name="connsiteY3" fmla="*/ 152925 h 152850"/>
                <a:gd name="connsiteX4" fmla="*/ 205376 w 268688"/>
                <a:gd name="connsiteY4" fmla="*/ 147068 h 152850"/>
                <a:gd name="connsiteX5" fmla="*/ 264378 w 268688"/>
                <a:gd name="connsiteY5" fmla="*/ 80306 h 152850"/>
                <a:gd name="connsiteX6" fmla="*/ 268917 w 268688"/>
                <a:gd name="connsiteY6" fmla="*/ 76500 h 152850"/>
                <a:gd name="connsiteX7" fmla="*/ 266496 w 268688"/>
                <a:gd name="connsiteY7" fmla="*/ 73279 h 152850"/>
                <a:gd name="connsiteX8" fmla="*/ 205073 w 268688"/>
                <a:gd name="connsiteY8" fmla="*/ 4467 h 152850"/>
                <a:gd name="connsiteX9" fmla="*/ 198719 w 268688"/>
                <a:gd name="connsiteY9" fmla="*/ 75 h 152850"/>
                <a:gd name="connsiteX10" fmla="*/ 192667 w 268688"/>
                <a:gd name="connsiteY10" fmla="*/ 3589 h 152850"/>
                <a:gd name="connsiteX11" fmla="*/ 208099 w 268688"/>
                <a:gd name="connsiteY11" fmla="*/ 42240 h 152850"/>
                <a:gd name="connsiteX12" fmla="*/ 235936 w 268688"/>
                <a:gd name="connsiteY12" fmla="*/ 70643 h 152850"/>
                <a:gd name="connsiteX13" fmla="*/ 11121 w 268688"/>
                <a:gd name="connsiteY13" fmla="*/ 70643 h 152850"/>
                <a:gd name="connsiteX14" fmla="*/ 229 w 268688"/>
                <a:gd name="connsiteY14" fmla="*/ 76500 h 152850"/>
                <a:gd name="connsiteX15" fmla="*/ 11121 w 268688"/>
                <a:gd name="connsiteY15" fmla="*/ 82356 h 152850"/>
                <a:gd name="connsiteX16" fmla="*/ 235936 w 268688"/>
                <a:gd name="connsiteY16" fmla="*/ 82356 h 15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88" h="152850">
                  <a:moveTo>
                    <a:pt x="235936" y="82356"/>
                  </a:moveTo>
                  <a:cubicBezTo>
                    <a:pt x="219294" y="94654"/>
                    <a:pt x="211125" y="106660"/>
                    <a:pt x="208704" y="110466"/>
                  </a:cubicBezTo>
                  <a:cubicBezTo>
                    <a:pt x="195088" y="130671"/>
                    <a:pt x="192667" y="149118"/>
                    <a:pt x="192667" y="149411"/>
                  </a:cubicBezTo>
                  <a:cubicBezTo>
                    <a:pt x="192667" y="152925"/>
                    <a:pt x="196298" y="152925"/>
                    <a:pt x="198719" y="152925"/>
                  </a:cubicBezTo>
                  <a:cubicBezTo>
                    <a:pt x="203863" y="152925"/>
                    <a:pt x="204165" y="152339"/>
                    <a:pt x="205376" y="147068"/>
                  </a:cubicBezTo>
                  <a:cubicBezTo>
                    <a:pt x="212335" y="118372"/>
                    <a:pt x="230187" y="93776"/>
                    <a:pt x="264378" y="80306"/>
                  </a:cubicBezTo>
                  <a:cubicBezTo>
                    <a:pt x="268009" y="79135"/>
                    <a:pt x="268917" y="78549"/>
                    <a:pt x="268917" y="76500"/>
                  </a:cubicBezTo>
                  <a:cubicBezTo>
                    <a:pt x="268917" y="74450"/>
                    <a:pt x="267101" y="73572"/>
                    <a:pt x="266496" y="73279"/>
                  </a:cubicBezTo>
                  <a:cubicBezTo>
                    <a:pt x="253183" y="68301"/>
                    <a:pt x="216571" y="53660"/>
                    <a:pt x="205073" y="4467"/>
                  </a:cubicBezTo>
                  <a:cubicBezTo>
                    <a:pt x="204165" y="953"/>
                    <a:pt x="203863" y="75"/>
                    <a:pt x="198719" y="75"/>
                  </a:cubicBezTo>
                  <a:cubicBezTo>
                    <a:pt x="196298" y="75"/>
                    <a:pt x="192667" y="75"/>
                    <a:pt x="192667" y="3589"/>
                  </a:cubicBezTo>
                  <a:cubicBezTo>
                    <a:pt x="192667" y="4174"/>
                    <a:pt x="195391" y="22622"/>
                    <a:pt x="208099" y="42240"/>
                  </a:cubicBezTo>
                  <a:cubicBezTo>
                    <a:pt x="214150" y="51025"/>
                    <a:pt x="222925" y="61273"/>
                    <a:pt x="235936" y="70643"/>
                  </a:cubicBezTo>
                  <a:lnTo>
                    <a:pt x="11121" y="70643"/>
                  </a:lnTo>
                  <a:cubicBezTo>
                    <a:pt x="5675" y="70643"/>
                    <a:pt x="229" y="70643"/>
                    <a:pt x="229" y="76500"/>
                  </a:cubicBezTo>
                  <a:cubicBezTo>
                    <a:pt x="229" y="82356"/>
                    <a:pt x="5675" y="82356"/>
                    <a:pt x="11121" y="82356"/>
                  </a:cubicBezTo>
                  <a:lnTo>
                    <a:pt x="235936" y="82356"/>
                  </a:lnTo>
                  <a:close/>
                </a:path>
              </a:pathLst>
            </a:custGeom>
            <a:solidFill>
              <a:schemeClr val="bg1"/>
            </a:solidFill>
            <a:ln w="30192"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1C8DF3E-E933-A74B-C1D8-C16C91764951}"/>
                </a:ext>
              </a:extLst>
            </p:cNvPr>
            <p:cNvSpPr/>
            <p:nvPr>
              <p:custDataLst>
                <p:tags r:id="rId34"/>
              </p:custDataLst>
            </p:nvPr>
          </p:nvSpPr>
          <p:spPr>
            <a:xfrm>
              <a:off x="11527584" y="4600850"/>
              <a:ext cx="132831" cy="132645"/>
            </a:xfrm>
            <a:custGeom>
              <a:avLst/>
              <a:gdLst>
                <a:gd name="connsiteX0" fmla="*/ 133073 w 132831"/>
                <a:gd name="connsiteY0" fmla="*/ 20572 h 132645"/>
                <a:gd name="connsiteX1" fmla="*/ 119759 w 132831"/>
                <a:gd name="connsiteY1" fmla="*/ 75 h 132645"/>
                <a:gd name="connsiteX2" fmla="*/ 104933 w 132831"/>
                <a:gd name="connsiteY2" fmla="*/ 14130 h 132645"/>
                <a:gd name="connsiteX3" fmla="*/ 109774 w 132831"/>
                <a:gd name="connsiteY3" fmla="*/ 22914 h 132645"/>
                <a:gd name="connsiteX4" fmla="*/ 120062 w 132831"/>
                <a:gd name="connsiteY4" fmla="*/ 46925 h 132645"/>
                <a:gd name="connsiteX5" fmla="*/ 66203 w 132831"/>
                <a:gd name="connsiteY5" fmla="*/ 126279 h 132645"/>
                <a:gd name="connsiteX6" fmla="*/ 43812 w 132831"/>
                <a:gd name="connsiteY6" fmla="*/ 100804 h 132645"/>
                <a:gd name="connsiteX7" fmla="*/ 61362 w 132831"/>
                <a:gd name="connsiteY7" fmla="*/ 38726 h 132645"/>
                <a:gd name="connsiteX8" fmla="*/ 64993 w 132831"/>
                <a:gd name="connsiteY8" fmla="*/ 24086 h 132645"/>
                <a:gd name="connsiteX9" fmla="*/ 40181 w 132831"/>
                <a:gd name="connsiteY9" fmla="*/ 75 h 132645"/>
                <a:gd name="connsiteX10" fmla="*/ 241 w 132831"/>
                <a:gd name="connsiteY10" fmla="*/ 45168 h 132645"/>
                <a:gd name="connsiteX11" fmla="*/ 3872 w 132831"/>
                <a:gd name="connsiteY11" fmla="*/ 48097 h 132645"/>
                <a:gd name="connsiteX12" fmla="*/ 8713 w 132831"/>
                <a:gd name="connsiteY12" fmla="*/ 42826 h 132645"/>
                <a:gd name="connsiteX13" fmla="*/ 39274 w 132831"/>
                <a:gd name="connsiteY13" fmla="*/ 6517 h 132645"/>
                <a:gd name="connsiteX14" fmla="*/ 46838 w 132831"/>
                <a:gd name="connsiteY14" fmla="*/ 15887 h 132645"/>
                <a:gd name="connsiteX15" fmla="*/ 41694 w 132831"/>
                <a:gd name="connsiteY15" fmla="*/ 36384 h 132645"/>
                <a:gd name="connsiteX16" fmla="*/ 24448 w 132831"/>
                <a:gd name="connsiteY16" fmla="*/ 96411 h 132645"/>
                <a:gd name="connsiteX17" fmla="*/ 64993 w 132831"/>
                <a:gd name="connsiteY17" fmla="*/ 132720 h 132645"/>
                <a:gd name="connsiteX18" fmla="*/ 133073 w 132831"/>
                <a:gd name="connsiteY18" fmla="*/ 20572 h 1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831" h="132645">
                  <a:moveTo>
                    <a:pt x="133073" y="20572"/>
                  </a:moveTo>
                  <a:cubicBezTo>
                    <a:pt x="133073" y="4760"/>
                    <a:pt x="125206" y="75"/>
                    <a:pt x="119759" y="75"/>
                  </a:cubicBezTo>
                  <a:cubicBezTo>
                    <a:pt x="112195" y="75"/>
                    <a:pt x="104933" y="7688"/>
                    <a:pt x="104933" y="14130"/>
                  </a:cubicBezTo>
                  <a:cubicBezTo>
                    <a:pt x="104933" y="17937"/>
                    <a:pt x="106446" y="19693"/>
                    <a:pt x="109774" y="22914"/>
                  </a:cubicBezTo>
                  <a:cubicBezTo>
                    <a:pt x="116128" y="28771"/>
                    <a:pt x="120062" y="36384"/>
                    <a:pt x="120062" y="46925"/>
                  </a:cubicBezTo>
                  <a:cubicBezTo>
                    <a:pt x="120062" y="59224"/>
                    <a:pt x="101605" y="126279"/>
                    <a:pt x="66203" y="126279"/>
                  </a:cubicBezTo>
                  <a:cubicBezTo>
                    <a:pt x="50772" y="126279"/>
                    <a:pt x="43812" y="116030"/>
                    <a:pt x="43812" y="100804"/>
                  </a:cubicBezTo>
                  <a:cubicBezTo>
                    <a:pt x="43812" y="84406"/>
                    <a:pt x="51982" y="63030"/>
                    <a:pt x="61362" y="38726"/>
                  </a:cubicBezTo>
                  <a:cubicBezTo>
                    <a:pt x="63480" y="33749"/>
                    <a:pt x="64993" y="29649"/>
                    <a:pt x="64993" y="24086"/>
                  </a:cubicBezTo>
                  <a:cubicBezTo>
                    <a:pt x="64993" y="10909"/>
                    <a:pt x="55310" y="75"/>
                    <a:pt x="40181" y="75"/>
                  </a:cubicBezTo>
                  <a:cubicBezTo>
                    <a:pt x="11739" y="75"/>
                    <a:pt x="241" y="42533"/>
                    <a:pt x="241" y="45168"/>
                  </a:cubicBezTo>
                  <a:cubicBezTo>
                    <a:pt x="241" y="48097"/>
                    <a:pt x="3267" y="48097"/>
                    <a:pt x="3872" y="48097"/>
                  </a:cubicBezTo>
                  <a:cubicBezTo>
                    <a:pt x="6898" y="48097"/>
                    <a:pt x="7201" y="47511"/>
                    <a:pt x="8713" y="42826"/>
                  </a:cubicBezTo>
                  <a:cubicBezTo>
                    <a:pt x="17488" y="13251"/>
                    <a:pt x="30499" y="6517"/>
                    <a:pt x="39274" y="6517"/>
                  </a:cubicBezTo>
                  <a:cubicBezTo>
                    <a:pt x="41694" y="6517"/>
                    <a:pt x="46838" y="6517"/>
                    <a:pt x="46838" y="15887"/>
                  </a:cubicBezTo>
                  <a:cubicBezTo>
                    <a:pt x="46838" y="23207"/>
                    <a:pt x="43812" y="31113"/>
                    <a:pt x="41694" y="36384"/>
                  </a:cubicBezTo>
                  <a:cubicBezTo>
                    <a:pt x="28381" y="70351"/>
                    <a:pt x="24448" y="83820"/>
                    <a:pt x="24448" y="96411"/>
                  </a:cubicBezTo>
                  <a:cubicBezTo>
                    <a:pt x="24448" y="128035"/>
                    <a:pt x="51074" y="132720"/>
                    <a:pt x="64993" y="132720"/>
                  </a:cubicBezTo>
                  <a:cubicBezTo>
                    <a:pt x="115826" y="132720"/>
                    <a:pt x="133073" y="35798"/>
                    <a:pt x="133073" y="20572"/>
                  </a:cubicBezTo>
                  <a:close/>
                </a:path>
              </a:pathLst>
            </a:custGeom>
            <a:solidFill>
              <a:schemeClr val="bg1"/>
            </a:solidFill>
            <a:ln w="30192"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97EE015-AB3F-0209-A8B7-985FA0A03C76}"/>
                </a:ext>
              </a:extLst>
            </p:cNvPr>
            <p:cNvSpPr/>
            <p:nvPr>
              <p:custDataLst>
                <p:tags r:id="rId35"/>
              </p:custDataLst>
            </p:nvPr>
          </p:nvSpPr>
          <p:spPr>
            <a:xfrm>
              <a:off x="11785492" y="4572154"/>
              <a:ext cx="184874" cy="169833"/>
            </a:xfrm>
            <a:custGeom>
              <a:avLst/>
              <a:gdLst>
                <a:gd name="connsiteX0" fmla="*/ 179375 w 184874"/>
                <a:gd name="connsiteY0" fmla="*/ 91433 h 169833"/>
                <a:gd name="connsiteX1" fmla="*/ 185124 w 184874"/>
                <a:gd name="connsiteY1" fmla="*/ 84991 h 169833"/>
                <a:gd name="connsiteX2" fmla="*/ 179375 w 184874"/>
                <a:gd name="connsiteY2" fmla="*/ 78549 h 169833"/>
                <a:gd name="connsiteX3" fmla="*/ 11747 w 184874"/>
                <a:gd name="connsiteY3" fmla="*/ 2124 h 169833"/>
                <a:gd name="connsiteX4" fmla="*/ 6301 w 184874"/>
                <a:gd name="connsiteY4" fmla="*/ 75 h 169833"/>
                <a:gd name="connsiteX5" fmla="*/ 249 w 184874"/>
                <a:gd name="connsiteY5" fmla="*/ 5931 h 169833"/>
                <a:gd name="connsiteX6" fmla="*/ 5998 w 184874"/>
                <a:gd name="connsiteY6" fmla="*/ 12373 h 169833"/>
                <a:gd name="connsiteX7" fmla="*/ 164851 w 184874"/>
                <a:gd name="connsiteY7" fmla="*/ 84991 h 169833"/>
                <a:gd name="connsiteX8" fmla="*/ 5998 w 184874"/>
                <a:gd name="connsiteY8" fmla="*/ 157610 h 169833"/>
                <a:gd name="connsiteX9" fmla="*/ 249 w 184874"/>
                <a:gd name="connsiteY9" fmla="*/ 164052 h 169833"/>
                <a:gd name="connsiteX10" fmla="*/ 6301 w 184874"/>
                <a:gd name="connsiteY10" fmla="*/ 169908 h 169833"/>
                <a:gd name="connsiteX11" fmla="*/ 11747 w 184874"/>
                <a:gd name="connsiteY11" fmla="*/ 167858 h 169833"/>
                <a:gd name="connsiteX12" fmla="*/ 179375 w 184874"/>
                <a:gd name="connsiteY12" fmla="*/ 91433 h 16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874" h="169833">
                  <a:moveTo>
                    <a:pt x="179375" y="91433"/>
                  </a:moveTo>
                  <a:cubicBezTo>
                    <a:pt x="182703" y="89969"/>
                    <a:pt x="185124" y="88505"/>
                    <a:pt x="185124" y="84991"/>
                  </a:cubicBezTo>
                  <a:cubicBezTo>
                    <a:pt x="185124" y="81478"/>
                    <a:pt x="182703" y="80014"/>
                    <a:pt x="179375" y="78549"/>
                  </a:cubicBezTo>
                  <a:lnTo>
                    <a:pt x="11747" y="2124"/>
                  </a:lnTo>
                  <a:cubicBezTo>
                    <a:pt x="7814" y="75"/>
                    <a:pt x="7209" y="75"/>
                    <a:pt x="6301" y="75"/>
                  </a:cubicBezTo>
                  <a:cubicBezTo>
                    <a:pt x="2973" y="75"/>
                    <a:pt x="249" y="2710"/>
                    <a:pt x="249" y="5931"/>
                  </a:cubicBezTo>
                  <a:cubicBezTo>
                    <a:pt x="249" y="8566"/>
                    <a:pt x="1762" y="10323"/>
                    <a:pt x="5998" y="12373"/>
                  </a:cubicBezTo>
                  <a:lnTo>
                    <a:pt x="164851" y="84991"/>
                  </a:lnTo>
                  <a:lnTo>
                    <a:pt x="5998" y="157610"/>
                  </a:lnTo>
                  <a:cubicBezTo>
                    <a:pt x="1762" y="159660"/>
                    <a:pt x="249" y="161416"/>
                    <a:pt x="249" y="164052"/>
                  </a:cubicBezTo>
                  <a:cubicBezTo>
                    <a:pt x="249" y="167273"/>
                    <a:pt x="2973" y="169908"/>
                    <a:pt x="6301" y="169908"/>
                  </a:cubicBezTo>
                  <a:cubicBezTo>
                    <a:pt x="7209" y="169908"/>
                    <a:pt x="7814" y="169908"/>
                    <a:pt x="11747" y="167858"/>
                  </a:cubicBezTo>
                  <a:lnTo>
                    <a:pt x="179375" y="91433"/>
                  </a:lnTo>
                  <a:close/>
                </a:path>
              </a:pathLst>
            </a:custGeom>
            <a:solidFill>
              <a:schemeClr val="bg1"/>
            </a:solidFill>
            <a:ln w="30192"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1FF7613-C3FA-664B-DE0E-5EDD19534D10}"/>
                </a:ext>
              </a:extLst>
            </p:cNvPr>
            <p:cNvSpPr/>
            <p:nvPr>
              <p:custDataLst>
                <p:tags r:id="rId36"/>
              </p:custDataLst>
            </p:nvPr>
          </p:nvSpPr>
          <p:spPr>
            <a:xfrm>
              <a:off x="12088538" y="4600850"/>
              <a:ext cx="132831" cy="132645"/>
            </a:xfrm>
            <a:custGeom>
              <a:avLst/>
              <a:gdLst>
                <a:gd name="connsiteX0" fmla="*/ 133091 w 132831"/>
                <a:gd name="connsiteY0" fmla="*/ 20572 h 132645"/>
                <a:gd name="connsiteX1" fmla="*/ 119778 w 132831"/>
                <a:gd name="connsiteY1" fmla="*/ 75 h 132645"/>
                <a:gd name="connsiteX2" fmla="*/ 104951 w 132831"/>
                <a:gd name="connsiteY2" fmla="*/ 14130 h 132645"/>
                <a:gd name="connsiteX3" fmla="*/ 109793 w 132831"/>
                <a:gd name="connsiteY3" fmla="*/ 22914 h 132645"/>
                <a:gd name="connsiteX4" fmla="*/ 120080 w 132831"/>
                <a:gd name="connsiteY4" fmla="*/ 46925 h 132645"/>
                <a:gd name="connsiteX5" fmla="*/ 66222 w 132831"/>
                <a:gd name="connsiteY5" fmla="*/ 126279 h 132645"/>
                <a:gd name="connsiteX6" fmla="*/ 43831 w 132831"/>
                <a:gd name="connsiteY6" fmla="*/ 100804 h 132645"/>
                <a:gd name="connsiteX7" fmla="*/ 61380 w 132831"/>
                <a:gd name="connsiteY7" fmla="*/ 38726 h 132645"/>
                <a:gd name="connsiteX8" fmla="*/ 65011 w 132831"/>
                <a:gd name="connsiteY8" fmla="*/ 24086 h 132645"/>
                <a:gd name="connsiteX9" fmla="*/ 40200 w 132831"/>
                <a:gd name="connsiteY9" fmla="*/ 75 h 132645"/>
                <a:gd name="connsiteX10" fmla="*/ 260 w 132831"/>
                <a:gd name="connsiteY10" fmla="*/ 45168 h 132645"/>
                <a:gd name="connsiteX11" fmla="*/ 3891 w 132831"/>
                <a:gd name="connsiteY11" fmla="*/ 48097 h 132645"/>
                <a:gd name="connsiteX12" fmla="*/ 8732 w 132831"/>
                <a:gd name="connsiteY12" fmla="*/ 42826 h 132645"/>
                <a:gd name="connsiteX13" fmla="*/ 39292 w 132831"/>
                <a:gd name="connsiteY13" fmla="*/ 6517 h 132645"/>
                <a:gd name="connsiteX14" fmla="*/ 46857 w 132831"/>
                <a:gd name="connsiteY14" fmla="*/ 15887 h 132645"/>
                <a:gd name="connsiteX15" fmla="*/ 41713 w 132831"/>
                <a:gd name="connsiteY15" fmla="*/ 36384 h 132645"/>
                <a:gd name="connsiteX16" fmla="*/ 24466 w 132831"/>
                <a:gd name="connsiteY16" fmla="*/ 96411 h 132645"/>
                <a:gd name="connsiteX17" fmla="*/ 65011 w 132831"/>
                <a:gd name="connsiteY17" fmla="*/ 132720 h 132645"/>
                <a:gd name="connsiteX18" fmla="*/ 133091 w 132831"/>
                <a:gd name="connsiteY18" fmla="*/ 20572 h 13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831" h="132645">
                  <a:moveTo>
                    <a:pt x="133091" y="20572"/>
                  </a:moveTo>
                  <a:cubicBezTo>
                    <a:pt x="133091" y="4760"/>
                    <a:pt x="125224" y="75"/>
                    <a:pt x="119778" y="75"/>
                  </a:cubicBezTo>
                  <a:cubicBezTo>
                    <a:pt x="112213" y="75"/>
                    <a:pt x="104951" y="7688"/>
                    <a:pt x="104951" y="14130"/>
                  </a:cubicBezTo>
                  <a:cubicBezTo>
                    <a:pt x="104951" y="17937"/>
                    <a:pt x="106464" y="19693"/>
                    <a:pt x="109793" y="22914"/>
                  </a:cubicBezTo>
                  <a:cubicBezTo>
                    <a:pt x="116147" y="28771"/>
                    <a:pt x="120080" y="36384"/>
                    <a:pt x="120080" y="46925"/>
                  </a:cubicBezTo>
                  <a:cubicBezTo>
                    <a:pt x="120080" y="59224"/>
                    <a:pt x="101623" y="126279"/>
                    <a:pt x="66222" y="126279"/>
                  </a:cubicBezTo>
                  <a:cubicBezTo>
                    <a:pt x="50790" y="126279"/>
                    <a:pt x="43831" y="116030"/>
                    <a:pt x="43831" y="100804"/>
                  </a:cubicBezTo>
                  <a:cubicBezTo>
                    <a:pt x="43831" y="84406"/>
                    <a:pt x="52000" y="63030"/>
                    <a:pt x="61380" y="38726"/>
                  </a:cubicBezTo>
                  <a:cubicBezTo>
                    <a:pt x="63498" y="33749"/>
                    <a:pt x="65011" y="29649"/>
                    <a:pt x="65011" y="24086"/>
                  </a:cubicBezTo>
                  <a:cubicBezTo>
                    <a:pt x="65011" y="10909"/>
                    <a:pt x="55329" y="75"/>
                    <a:pt x="40200" y="75"/>
                  </a:cubicBezTo>
                  <a:cubicBezTo>
                    <a:pt x="11758" y="75"/>
                    <a:pt x="260" y="42533"/>
                    <a:pt x="260" y="45168"/>
                  </a:cubicBezTo>
                  <a:cubicBezTo>
                    <a:pt x="260" y="48097"/>
                    <a:pt x="3286" y="48097"/>
                    <a:pt x="3891" y="48097"/>
                  </a:cubicBezTo>
                  <a:cubicBezTo>
                    <a:pt x="6917" y="48097"/>
                    <a:pt x="7219" y="47511"/>
                    <a:pt x="8732" y="42826"/>
                  </a:cubicBezTo>
                  <a:cubicBezTo>
                    <a:pt x="17507" y="13251"/>
                    <a:pt x="30518" y="6517"/>
                    <a:pt x="39292" y="6517"/>
                  </a:cubicBezTo>
                  <a:cubicBezTo>
                    <a:pt x="41713" y="6517"/>
                    <a:pt x="46857" y="6517"/>
                    <a:pt x="46857" y="15887"/>
                  </a:cubicBezTo>
                  <a:cubicBezTo>
                    <a:pt x="46857" y="23207"/>
                    <a:pt x="43831" y="31113"/>
                    <a:pt x="41713" y="36384"/>
                  </a:cubicBezTo>
                  <a:cubicBezTo>
                    <a:pt x="28399" y="70351"/>
                    <a:pt x="24466" y="83820"/>
                    <a:pt x="24466" y="96411"/>
                  </a:cubicBezTo>
                  <a:cubicBezTo>
                    <a:pt x="24466" y="128035"/>
                    <a:pt x="51093" y="132720"/>
                    <a:pt x="65011" y="132720"/>
                  </a:cubicBezTo>
                  <a:cubicBezTo>
                    <a:pt x="115844" y="132720"/>
                    <a:pt x="133091" y="35798"/>
                    <a:pt x="133091" y="20572"/>
                  </a:cubicBezTo>
                  <a:close/>
                </a:path>
              </a:pathLst>
            </a:custGeom>
            <a:solidFill>
              <a:schemeClr val="bg1"/>
            </a:solidFill>
            <a:ln w="30192"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FA6DC6C-F7C6-47AD-9ACF-19BEF68044B2}"/>
                </a:ext>
              </a:extLst>
            </p:cNvPr>
            <p:cNvSpPr/>
            <p:nvPr>
              <p:custDataLst>
                <p:tags r:id="rId37"/>
              </p:custDataLst>
            </p:nvPr>
          </p:nvSpPr>
          <p:spPr>
            <a:xfrm>
              <a:off x="12236172" y="4682780"/>
              <a:ext cx="89381" cy="93466"/>
            </a:xfrm>
            <a:custGeom>
              <a:avLst/>
              <a:gdLst>
                <a:gd name="connsiteX0" fmla="*/ 72913 w 89381"/>
                <a:gd name="connsiteY0" fmla="*/ 9710 h 93466"/>
                <a:gd name="connsiteX1" fmla="*/ 66983 w 89381"/>
                <a:gd name="connsiteY1" fmla="*/ 18729 h 93466"/>
                <a:gd name="connsiteX2" fmla="*/ 76938 w 89381"/>
                <a:gd name="connsiteY2" fmla="*/ 28362 h 93466"/>
                <a:gd name="connsiteX3" fmla="*/ 87104 w 89381"/>
                <a:gd name="connsiteY3" fmla="*/ 18319 h 93466"/>
                <a:gd name="connsiteX4" fmla="*/ 51733 w 89381"/>
                <a:gd name="connsiteY4" fmla="*/ 76 h 93466"/>
                <a:gd name="connsiteX5" fmla="*/ 265 w 89381"/>
                <a:gd name="connsiteY5" fmla="*/ 47220 h 93466"/>
                <a:gd name="connsiteX6" fmla="*/ 50674 w 89381"/>
                <a:gd name="connsiteY6" fmla="*/ 93543 h 93466"/>
                <a:gd name="connsiteX7" fmla="*/ 89646 w 89381"/>
                <a:gd name="connsiteY7" fmla="*/ 66897 h 93466"/>
                <a:gd name="connsiteX8" fmla="*/ 86045 w 89381"/>
                <a:gd name="connsiteY8" fmla="*/ 64437 h 93466"/>
                <a:gd name="connsiteX9" fmla="*/ 82021 w 89381"/>
                <a:gd name="connsiteY9" fmla="*/ 67922 h 93466"/>
                <a:gd name="connsiteX10" fmla="*/ 53216 w 89381"/>
                <a:gd name="connsiteY10" fmla="*/ 86984 h 93466"/>
                <a:gd name="connsiteX11" fmla="*/ 19539 w 89381"/>
                <a:gd name="connsiteY11" fmla="*/ 47015 h 93466"/>
                <a:gd name="connsiteX12" fmla="*/ 52368 w 89381"/>
                <a:gd name="connsiteY12" fmla="*/ 6635 h 93466"/>
                <a:gd name="connsiteX13" fmla="*/ 72913 w 89381"/>
                <a:gd name="connsiteY13" fmla="*/ 9710 h 9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381" h="93466">
                  <a:moveTo>
                    <a:pt x="72913" y="9710"/>
                  </a:moveTo>
                  <a:cubicBezTo>
                    <a:pt x="69101" y="11350"/>
                    <a:pt x="66983" y="14629"/>
                    <a:pt x="66983" y="18729"/>
                  </a:cubicBezTo>
                  <a:cubicBezTo>
                    <a:pt x="66983" y="24263"/>
                    <a:pt x="71007" y="28362"/>
                    <a:pt x="76938" y="28362"/>
                  </a:cubicBezTo>
                  <a:cubicBezTo>
                    <a:pt x="82656" y="28362"/>
                    <a:pt x="87104" y="24878"/>
                    <a:pt x="87104" y="18319"/>
                  </a:cubicBezTo>
                  <a:cubicBezTo>
                    <a:pt x="87104" y="76"/>
                    <a:pt x="57663" y="76"/>
                    <a:pt x="51733" y="76"/>
                  </a:cubicBezTo>
                  <a:cubicBezTo>
                    <a:pt x="19962" y="76"/>
                    <a:pt x="265" y="23648"/>
                    <a:pt x="265" y="47220"/>
                  </a:cubicBezTo>
                  <a:cubicBezTo>
                    <a:pt x="265" y="73046"/>
                    <a:pt x="22928" y="93543"/>
                    <a:pt x="50674" y="93543"/>
                  </a:cubicBezTo>
                  <a:cubicBezTo>
                    <a:pt x="82233" y="93543"/>
                    <a:pt x="89646" y="69357"/>
                    <a:pt x="89646" y="66897"/>
                  </a:cubicBezTo>
                  <a:cubicBezTo>
                    <a:pt x="89646" y="64437"/>
                    <a:pt x="86892" y="64437"/>
                    <a:pt x="86045" y="64437"/>
                  </a:cubicBezTo>
                  <a:cubicBezTo>
                    <a:pt x="83292" y="64437"/>
                    <a:pt x="83080" y="65052"/>
                    <a:pt x="82021" y="67922"/>
                  </a:cubicBezTo>
                  <a:cubicBezTo>
                    <a:pt x="77361" y="80630"/>
                    <a:pt x="66136" y="86984"/>
                    <a:pt x="53216" y="86984"/>
                  </a:cubicBezTo>
                  <a:cubicBezTo>
                    <a:pt x="38601" y="86984"/>
                    <a:pt x="19539" y="76531"/>
                    <a:pt x="19539" y="47015"/>
                  </a:cubicBezTo>
                  <a:cubicBezTo>
                    <a:pt x="19539" y="20983"/>
                    <a:pt x="32671" y="6635"/>
                    <a:pt x="52368" y="6635"/>
                  </a:cubicBezTo>
                  <a:cubicBezTo>
                    <a:pt x="55122" y="6635"/>
                    <a:pt x="65288" y="6635"/>
                    <a:pt x="72913" y="9710"/>
                  </a:cubicBezTo>
                  <a:close/>
                </a:path>
              </a:pathLst>
            </a:custGeom>
            <a:solidFill>
              <a:schemeClr val="bg1"/>
            </a:solidFill>
            <a:ln w="30192" cap="flat">
              <a:noFill/>
              <a:prstDash val="solid"/>
              <a:miter/>
            </a:ln>
          </p:spPr>
          <p:txBody>
            <a:bodyPr rtlCol="0" anchor="ctr"/>
            <a:lstStyle/>
            <a:p>
              <a:endParaRPr lang="en-GB"/>
            </a:p>
          </p:txBody>
        </p:sp>
      </p:grpSp>
      <p:grpSp>
        <p:nvGrpSpPr>
          <p:cNvPr id="13" name="Group 12">
            <a:extLst>
              <a:ext uri="{FF2B5EF4-FFF2-40B4-BE49-F238E27FC236}">
                <a16:creationId xmlns:a16="http://schemas.microsoft.com/office/drawing/2014/main" id="{460AF64F-8261-62C8-3B1A-109BFE8A92AC}"/>
              </a:ext>
            </a:extLst>
          </p:cNvPr>
          <p:cNvGrpSpPr/>
          <p:nvPr/>
        </p:nvGrpSpPr>
        <p:grpSpPr>
          <a:xfrm>
            <a:off x="7899600" y="3746508"/>
            <a:ext cx="3723759" cy="2626311"/>
            <a:chOff x="7901176" y="3746508"/>
            <a:chExt cx="3723759" cy="2626311"/>
          </a:xfrm>
        </p:grpSpPr>
        <p:sp>
          <p:nvSpPr>
            <p:cNvPr id="35" name="Rektangel 2">
              <a:extLst>
                <a:ext uri="{FF2B5EF4-FFF2-40B4-BE49-F238E27FC236}">
                  <a16:creationId xmlns:a16="http://schemas.microsoft.com/office/drawing/2014/main" id="{9C7F1DD3-6430-1C88-3440-1C146DE3D0D6}"/>
                </a:ext>
              </a:extLst>
            </p:cNvPr>
            <p:cNvSpPr/>
            <p:nvPr/>
          </p:nvSpPr>
          <p:spPr>
            <a:xfrm>
              <a:off x="7990559" y="3746508"/>
              <a:ext cx="3634376" cy="212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Freeform: Shape 36">
              <a:extLst>
                <a:ext uri="{FF2B5EF4-FFF2-40B4-BE49-F238E27FC236}">
                  <a16:creationId xmlns:a16="http://schemas.microsoft.com/office/drawing/2014/main" id="{E60016F1-9A7E-70CA-1229-411D40678B8D}"/>
                </a:ext>
              </a:extLst>
            </p:cNvPr>
            <p:cNvSpPr/>
            <p:nvPr/>
          </p:nvSpPr>
          <p:spPr>
            <a:xfrm>
              <a:off x="9029064" y="4284620"/>
              <a:ext cx="2276671" cy="1194097"/>
            </a:xfrm>
            <a:custGeom>
              <a:avLst/>
              <a:gdLst>
                <a:gd name="connsiteX0" fmla="*/ 4086225 w 4086225"/>
                <a:gd name="connsiteY0" fmla="*/ 2242746 h 2242746"/>
                <a:gd name="connsiteX1" fmla="*/ 1647825 w 4086225"/>
                <a:gd name="connsiteY1" fmla="*/ 71046 h 2242746"/>
                <a:gd name="connsiteX2" fmla="*/ 0 w 4086225"/>
                <a:gd name="connsiteY2" fmla="*/ 737796 h 2242746"/>
              </a:gdLst>
              <a:ahLst/>
              <a:cxnLst>
                <a:cxn ang="0">
                  <a:pos x="connsiteX0" y="connsiteY0"/>
                </a:cxn>
                <a:cxn ang="0">
                  <a:pos x="connsiteX1" y="connsiteY1"/>
                </a:cxn>
                <a:cxn ang="0">
                  <a:pos x="connsiteX2" y="connsiteY2"/>
                </a:cxn>
              </a:cxnLst>
              <a:rect l="l" t="t" r="r" b="b"/>
              <a:pathLst>
                <a:path w="4086225" h="2242746">
                  <a:moveTo>
                    <a:pt x="4086225" y="2242746"/>
                  </a:moveTo>
                  <a:cubicBezTo>
                    <a:pt x="3207543" y="1282308"/>
                    <a:pt x="2328862" y="321871"/>
                    <a:pt x="1647825" y="71046"/>
                  </a:cubicBezTo>
                  <a:cubicBezTo>
                    <a:pt x="966788" y="-179779"/>
                    <a:pt x="483394" y="279008"/>
                    <a:pt x="0" y="737796"/>
                  </a:cubicBezTo>
                </a:path>
              </a:pathLst>
            </a:custGeom>
            <a:noFill/>
            <a:ln w="28575" cmpd="sng">
              <a:solidFill>
                <a:srgbClr val="FF0000"/>
              </a:solidFill>
              <a:prstDash val="sysDot"/>
              <a:tailEnd type="stealth" w="lg" len="lg"/>
              <a:extLst>
                <a:ext uri="{C807C97D-BFC1-408E-A445-0C87EB9F89A2}">
                  <ask:lineSketchStyleProps xmlns:ask="http://schemas.microsoft.com/office/drawing/2018/sketchyshapes" sd="1219033472">
                    <a:custGeom>
                      <a:avLst/>
                      <a:gdLst>
                        <a:gd name="connsiteX0" fmla="*/ 4086225 w 4086225"/>
                        <a:gd name="connsiteY0" fmla="*/ 2242746 h 2242746"/>
                        <a:gd name="connsiteX1" fmla="*/ 1647825 w 4086225"/>
                        <a:gd name="connsiteY1" fmla="*/ 71046 h 2242746"/>
                        <a:gd name="connsiteX2" fmla="*/ 0 w 4086225"/>
                        <a:gd name="connsiteY2" fmla="*/ 737796 h 2242746"/>
                      </a:gdLst>
                      <a:ahLst/>
                      <a:cxnLst>
                        <a:cxn ang="0">
                          <a:pos x="connsiteX0" y="connsiteY0"/>
                        </a:cxn>
                        <a:cxn ang="0">
                          <a:pos x="connsiteX1" y="connsiteY1"/>
                        </a:cxn>
                        <a:cxn ang="0">
                          <a:pos x="connsiteX2" y="connsiteY2"/>
                        </a:cxn>
                      </a:cxnLst>
                      <a:rect l="l" t="t" r="r" b="b"/>
                      <a:pathLst>
                        <a:path w="4086225" h="2242746" extrusionOk="0">
                          <a:moveTo>
                            <a:pt x="4086225" y="2242746"/>
                          </a:moveTo>
                          <a:cubicBezTo>
                            <a:pt x="3075486" y="1200852"/>
                            <a:pt x="2217454" y="363684"/>
                            <a:pt x="1647825" y="71046"/>
                          </a:cubicBezTo>
                          <a:cubicBezTo>
                            <a:pt x="1094131" y="-152970"/>
                            <a:pt x="384132" y="282164"/>
                            <a:pt x="0" y="73779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38" name="Oval 37">
              <a:extLst>
                <a:ext uri="{FF2B5EF4-FFF2-40B4-BE49-F238E27FC236}">
                  <a16:creationId xmlns:a16="http://schemas.microsoft.com/office/drawing/2014/main" id="{2E99B45C-1898-A3DC-6E3A-FF4D5C8A26CE}"/>
                </a:ext>
              </a:extLst>
            </p:cNvPr>
            <p:cNvSpPr>
              <a:spLocks noChangeAspect="1"/>
            </p:cNvSpPr>
            <p:nvPr/>
          </p:nvSpPr>
          <p:spPr>
            <a:xfrm>
              <a:off x="11252313" y="5431955"/>
              <a:ext cx="141337" cy="141337"/>
            </a:xfrm>
            <a:prstGeom prst="ellipse">
              <a:avLst/>
            </a:prstGeom>
            <a:gradFill flip="none" rotWithShape="1">
              <a:gsLst>
                <a:gs pos="0">
                  <a:srgbClr val="FF8F8F"/>
                </a:gs>
                <a:gs pos="53000">
                  <a:srgbClr val="FF4343"/>
                </a:gs>
                <a:gs pos="73000">
                  <a:srgbClr val="FF0000"/>
                </a:gs>
                <a:gs pos="88000">
                  <a:srgbClr val="C4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48" name="Explosion: 8 Points 47">
              <a:extLst>
                <a:ext uri="{FF2B5EF4-FFF2-40B4-BE49-F238E27FC236}">
                  <a16:creationId xmlns:a16="http://schemas.microsoft.com/office/drawing/2014/main" id="{6F83FAE4-9404-5FE6-260A-EB546B999944}"/>
                </a:ext>
              </a:extLst>
            </p:cNvPr>
            <p:cNvSpPr/>
            <p:nvPr/>
          </p:nvSpPr>
          <p:spPr>
            <a:xfrm rot="2470876">
              <a:off x="8786362" y="4585555"/>
              <a:ext cx="294238" cy="359145"/>
            </a:xfrm>
            <a:prstGeom prst="irregularSeal1">
              <a:avLst/>
            </a:prstGeom>
            <a:gradFill>
              <a:gsLst>
                <a:gs pos="24000">
                  <a:schemeClr val="accent4">
                    <a:lumMod val="60000"/>
                    <a:lumOff val="40000"/>
                  </a:schemeClr>
                </a:gs>
                <a:gs pos="94558">
                  <a:srgbClr val="C00000"/>
                </a:gs>
                <a:gs pos="64000">
                  <a:schemeClr val="accent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cxnSp>
          <p:nvCxnSpPr>
            <p:cNvPr id="49" name="Straight Arrow Connector 48">
              <a:extLst>
                <a:ext uri="{FF2B5EF4-FFF2-40B4-BE49-F238E27FC236}">
                  <a16:creationId xmlns:a16="http://schemas.microsoft.com/office/drawing/2014/main" id="{B8A0624C-528D-2AA0-2978-E557261065E3}"/>
                </a:ext>
              </a:extLst>
            </p:cNvPr>
            <p:cNvCxnSpPr/>
            <p:nvPr/>
          </p:nvCxnSpPr>
          <p:spPr>
            <a:xfrm flipV="1">
              <a:off x="8210975" y="3747083"/>
              <a:ext cx="0" cy="2019097"/>
            </a:xfrm>
            <a:prstGeom prst="straightConnector1">
              <a:avLst/>
            </a:prstGeom>
            <a:ln w="127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BCB240D-4AFA-EECF-F59F-46E89C6CDC79}"/>
                </a:ext>
              </a:extLst>
            </p:cNvPr>
            <p:cNvCxnSpPr/>
            <p:nvPr/>
          </p:nvCxnSpPr>
          <p:spPr>
            <a:xfrm flipV="1">
              <a:off x="8087251" y="5665999"/>
              <a:ext cx="3533421" cy="0"/>
            </a:xfrm>
            <a:prstGeom prst="straightConnector1">
              <a:avLst/>
            </a:prstGeom>
            <a:ln w="127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4205CD71-A56D-AB79-32D6-895AE258C9B3}"/>
                </a:ext>
              </a:extLst>
            </p:cNvPr>
            <p:cNvSpPr/>
            <p:nvPr/>
          </p:nvSpPr>
          <p:spPr>
            <a:xfrm>
              <a:off x="8210972" y="3806306"/>
              <a:ext cx="3320687" cy="1859693"/>
            </a:xfrm>
            <a:custGeom>
              <a:avLst/>
              <a:gdLst>
                <a:gd name="connsiteX0" fmla="*/ 0 w 5081048"/>
                <a:gd name="connsiteY0" fmla="*/ 1944036 h 2839582"/>
                <a:gd name="connsiteX1" fmla="*/ 650450 w 5081048"/>
                <a:gd name="connsiteY1" fmla="*/ 2114 h 2839582"/>
                <a:gd name="connsiteX2" fmla="*/ 1677972 w 5081048"/>
                <a:gd name="connsiteY2" fmla="*/ 1585817 h 2839582"/>
                <a:gd name="connsiteX3" fmla="*/ 3101419 w 5081048"/>
                <a:gd name="connsiteY3" fmla="*/ 2537925 h 2839582"/>
                <a:gd name="connsiteX4" fmla="*/ 5081048 w 5081048"/>
                <a:gd name="connsiteY4" fmla="*/ 2839582 h 2839582"/>
                <a:gd name="connsiteX0" fmla="*/ 0 w 5081048"/>
                <a:gd name="connsiteY0" fmla="*/ 1945491 h 2841037"/>
                <a:gd name="connsiteX1" fmla="*/ 650450 w 5081048"/>
                <a:gd name="connsiteY1" fmla="*/ 3569 h 2841037"/>
                <a:gd name="connsiteX2" fmla="*/ 1677972 w 5081048"/>
                <a:gd name="connsiteY2" fmla="*/ 1587272 h 2841037"/>
                <a:gd name="connsiteX3" fmla="*/ 3101419 w 5081048"/>
                <a:gd name="connsiteY3" fmla="*/ 2539380 h 2841037"/>
                <a:gd name="connsiteX4" fmla="*/ 5081048 w 5081048"/>
                <a:gd name="connsiteY4" fmla="*/ 2841037 h 2841037"/>
                <a:gd name="connsiteX0" fmla="*/ 0 w 5561815"/>
                <a:gd name="connsiteY0" fmla="*/ 3453863 h 3453863"/>
                <a:gd name="connsiteX1" fmla="*/ 1131217 w 5561815"/>
                <a:gd name="connsiteY1" fmla="*/ 41359 h 3453863"/>
                <a:gd name="connsiteX2" fmla="*/ 2158739 w 5561815"/>
                <a:gd name="connsiteY2" fmla="*/ 1625062 h 3453863"/>
                <a:gd name="connsiteX3" fmla="*/ 3582186 w 5561815"/>
                <a:gd name="connsiteY3" fmla="*/ 2577170 h 3453863"/>
                <a:gd name="connsiteX4" fmla="*/ 5561815 w 5561815"/>
                <a:gd name="connsiteY4" fmla="*/ 2878827 h 3453863"/>
                <a:gd name="connsiteX0" fmla="*/ 0 w 5561815"/>
                <a:gd name="connsiteY0" fmla="*/ 3453863 h 3453863"/>
                <a:gd name="connsiteX1" fmla="*/ 1131217 w 5561815"/>
                <a:gd name="connsiteY1" fmla="*/ 41359 h 3453863"/>
                <a:gd name="connsiteX2" fmla="*/ 2158739 w 5561815"/>
                <a:gd name="connsiteY2" fmla="*/ 1625062 h 3453863"/>
                <a:gd name="connsiteX3" fmla="*/ 3582186 w 5561815"/>
                <a:gd name="connsiteY3" fmla="*/ 2577170 h 3453863"/>
                <a:gd name="connsiteX4" fmla="*/ 5561815 w 5561815"/>
                <a:gd name="connsiteY4" fmla="*/ 2878827 h 3453863"/>
                <a:gd name="connsiteX0" fmla="*/ 0 w 5561815"/>
                <a:gd name="connsiteY0" fmla="*/ 3422328 h 3422328"/>
                <a:gd name="connsiteX1" fmla="*/ 1131217 w 5561815"/>
                <a:gd name="connsiteY1" fmla="*/ 9824 h 3422328"/>
                <a:gd name="connsiteX2" fmla="*/ 2158739 w 5561815"/>
                <a:gd name="connsiteY2" fmla="*/ 1593527 h 3422328"/>
                <a:gd name="connsiteX3" fmla="*/ 3582186 w 5561815"/>
                <a:gd name="connsiteY3" fmla="*/ 2545635 h 3422328"/>
                <a:gd name="connsiteX4" fmla="*/ 5561815 w 5561815"/>
                <a:gd name="connsiteY4" fmla="*/ 2847292 h 3422328"/>
                <a:gd name="connsiteX0" fmla="*/ 0 w 5561815"/>
                <a:gd name="connsiteY0" fmla="*/ 3422328 h 3422328"/>
                <a:gd name="connsiteX1" fmla="*/ 1008668 w 5561815"/>
                <a:gd name="connsiteY1" fmla="*/ 9824 h 3422328"/>
                <a:gd name="connsiteX2" fmla="*/ 2158739 w 5561815"/>
                <a:gd name="connsiteY2" fmla="*/ 1593527 h 3422328"/>
                <a:gd name="connsiteX3" fmla="*/ 3582186 w 5561815"/>
                <a:gd name="connsiteY3" fmla="*/ 2545635 h 3422328"/>
                <a:gd name="connsiteX4" fmla="*/ 5561815 w 5561815"/>
                <a:gd name="connsiteY4" fmla="*/ 2847292 h 3422328"/>
                <a:gd name="connsiteX0" fmla="*/ 0 w 5514681"/>
                <a:gd name="connsiteY0" fmla="*/ 2810461 h 2857594"/>
                <a:gd name="connsiteX1" fmla="*/ 961534 w 5514681"/>
                <a:gd name="connsiteY1" fmla="*/ 20126 h 2857594"/>
                <a:gd name="connsiteX2" fmla="*/ 2111605 w 5514681"/>
                <a:gd name="connsiteY2" fmla="*/ 1603829 h 2857594"/>
                <a:gd name="connsiteX3" fmla="*/ 3535052 w 5514681"/>
                <a:gd name="connsiteY3" fmla="*/ 2555937 h 2857594"/>
                <a:gd name="connsiteX4" fmla="*/ 5514681 w 5514681"/>
                <a:gd name="connsiteY4" fmla="*/ 2857594 h 2857594"/>
                <a:gd name="connsiteX0" fmla="*/ 0 w 5373279"/>
                <a:gd name="connsiteY0" fmla="*/ 2694107 h 2854361"/>
                <a:gd name="connsiteX1" fmla="*/ 820132 w 5373279"/>
                <a:gd name="connsiteY1" fmla="*/ 16893 h 2854361"/>
                <a:gd name="connsiteX2" fmla="*/ 1970203 w 5373279"/>
                <a:gd name="connsiteY2" fmla="*/ 1600596 h 2854361"/>
                <a:gd name="connsiteX3" fmla="*/ 3393650 w 5373279"/>
                <a:gd name="connsiteY3" fmla="*/ 2552704 h 2854361"/>
                <a:gd name="connsiteX4" fmla="*/ 5373279 w 5373279"/>
                <a:gd name="connsiteY4" fmla="*/ 2854361 h 2854361"/>
                <a:gd name="connsiteX0" fmla="*/ 0 w 5307291"/>
                <a:gd name="connsiteY0" fmla="*/ 3160743 h 3160743"/>
                <a:gd name="connsiteX1" fmla="*/ 754144 w 5307291"/>
                <a:gd name="connsiteY1" fmla="*/ 31043 h 3160743"/>
                <a:gd name="connsiteX2" fmla="*/ 1904215 w 5307291"/>
                <a:gd name="connsiteY2" fmla="*/ 1614746 h 3160743"/>
                <a:gd name="connsiteX3" fmla="*/ 3327662 w 5307291"/>
                <a:gd name="connsiteY3" fmla="*/ 2566854 h 3160743"/>
                <a:gd name="connsiteX4" fmla="*/ 5307291 w 5307291"/>
                <a:gd name="connsiteY4" fmla="*/ 2868511 h 3160743"/>
                <a:gd name="connsiteX0" fmla="*/ 0 w 5542962"/>
                <a:gd name="connsiteY0" fmla="*/ 3043793 h 3043793"/>
                <a:gd name="connsiteX1" fmla="*/ 989815 w 5542962"/>
                <a:gd name="connsiteY1" fmla="*/ 27215 h 3043793"/>
                <a:gd name="connsiteX2" fmla="*/ 2139886 w 5542962"/>
                <a:gd name="connsiteY2" fmla="*/ 1610918 h 3043793"/>
                <a:gd name="connsiteX3" fmla="*/ 3563333 w 5542962"/>
                <a:gd name="connsiteY3" fmla="*/ 2563026 h 3043793"/>
                <a:gd name="connsiteX4" fmla="*/ 5542962 w 5542962"/>
                <a:gd name="connsiteY4" fmla="*/ 2864683 h 3043793"/>
                <a:gd name="connsiteX0" fmla="*/ 0 w 5542962"/>
                <a:gd name="connsiteY0" fmla="*/ 3043793 h 3043793"/>
                <a:gd name="connsiteX1" fmla="*/ 989815 w 5542962"/>
                <a:gd name="connsiteY1" fmla="*/ 27215 h 3043793"/>
                <a:gd name="connsiteX2" fmla="*/ 2139886 w 5542962"/>
                <a:gd name="connsiteY2" fmla="*/ 1610918 h 3043793"/>
                <a:gd name="connsiteX3" fmla="*/ 3563333 w 5542962"/>
                <a:gd name="connsiteY3" fmla="*/ 2563026 h 3043793"/>
                <a:gd name="connsiteX4" fmla="*/ 5542962 w 5542962"/>
                <a:gd name="connsiteY4" fmla="*/ 2864683 h 3043793"/>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5458 h 3045458"/>
                <a:gd name="connsiteX1" fmla="*/ 989815 w 5542962"/>
                <a:gd name="connsiteY1" fmla="*/ 28880 h 3045458"/>
                <a:gd name="connsiteX2" fmla="*/ 2139886 w 5542962"/>
                <a:gd name="connsiteY2" fmla="*/ 1612583 h 3045458"/>
                <a:gd name="connsiteX3" fmla="*/ 3563333 w 5542962"/>
                <a:gd name="connsiteY3" fmla="*/ 2564691 h 3045458"/>
                <a:gd name="connsiteX4" fmla="*/ 5542962 w 5542962"/>
                <a:gd name="connsiteY4" fmla="*/ 2866348 h 3045458"/>
                <a:gd name="connsiteX0" fmla="*/ 0 w 5542962"/>
                <a:gd name="connsiteY0" fmla="*/ 3043978 h 3043978"/>
                <a:gd name="connsiteX1" fmla="*/ 989815 w 5542962"/>
                <a:gd name="connsiteY1" fmla="*/ 27400 h 3043978"/>
                <a:gd name="connsiteX2" fmla="*/ 2139886 w 5542962"/>
                <a:gd name="connsiteY2" fmla="*/ 1611103 h 3043978"/>
                <a:gd name="connsiteX3" fmla="*/ 3780149 w 5542962"/>
                <a:gd name="connsiteY3" fmla="*/ 2629199 h 3043978"/>
                <a:gd name="connsiteX4" fmla="*/ 5542962 w 5542962"/>
                <a:gd name="connsiteY4" fmla="*/ 2864868 h 3043978"/>
                <a:gd name="connsiteX0" fmla="*/ 0 w 5542962"/>
                <a:gd name="connsiteY0" fmla="*/ 3043978 h 3043978"/>
                <a:gd name="connsiteX1" fmla="*/ 989815 w 5542962"/>
                <a:gd name="connsiteY1" fmla="*/ 27400 h 3043978"/>
                <a:gd name="connsiteX2" fmla="*/ 2139886 w 5542962"/>
                <a:gd name="connsiteY2" fmla="*/ 1611103 h 3043978"/>
                <a:gd name="connsiteX3" fmla="*/ 3780149 w 5542962"/>
                <a:gd name="connsiteY3" fmla="*/ 2629199 h 3043978"/>
                <a:gd name="connsiteX4" fmla="*/ 5542962 w 5542962"/>
                <a:gd name="connsiteY4" fmla="*/ 2864868 h 3043978"/>
                <a:gd name="connsiteX0" fmla="*/ 0 w 5542962"/>
                <a:gd name="connsiteY0" fmla="*/ 3043978 h 3043978"/>
                <a:gd name="connsiteX1" fmla="*/ 989815 w 5542962"/>
                <a:gd name="connsiteY1" fmla="*/ 27400 h 3043978"/>
                <a:gd name="connsiteX2" fmla="*/ 2139886 w 5542962"/>
                <a:gd name="connsiteY2" fmla="*/ 1611103 h 3043978"/>
                <a:gd name="connsiteX3" fmla="*/ 3780149 w 5542962"/>
                <a:gd name="connsiteY3" fmla="*/ 2629199 h 3043978"/>
                <a:gd name="connsiteX4" fmla="*/ 5542962 w 5542962"/>
                <a:gd name="connsiteY4" fmla="*/ 2864868 h 3043978"/>
                <a:gd name="connsiteX0" fmla="*/ 0 w 5542962"/>
                <a:gd name="connsiteY0" fmla="*/ 3047364 h 3047364"/>
                <a:gd name="connsiteX1" fmla="*/ 989815 w 5542962"/>
                <a:gd name="connsiteY1" fmla="*/ 30786 h 3047364"/>
                <a:gd name="connsiteX2" fmla="*/ 2139886 w 5542962"/>
                <a:gd name="connsiteY2" fmla="*/ 1614489 h 3047364"/>
                <a:gd name="connsiteX3" fmla="*/ 3780149 w 5542962"/>
                <a:gd name="connsiteY3" fmla="*/ 2632585 h 3047364"/>
                <a:gd name="connsiteX4" fmla="*/ 5542962 w 5542962"/>
                <a:gd name="connsiteY4" fmla="*/ 2868254 h 3047364"/>
                <a:gd name="connsiteX0" fmla="*/ 0 w 5542962"/>
                <a:gd name="connsiteY0" fmla="*/ 3047364 h 3047364"/>
                <a:gd name="connsiteX1" fmla="*/ 989815 w 5542962"/>
                <a:gd name="connsiteY1" fmla="*/ 30786 h 3047364"/>
                <a:gd name="connsiteX2" fmla="*/ 2139886 w 5542962"/>
                <a:gd name="connsiteY2" fmla="*/ 1614489 h 3047364"/>
                <a:gd name="connsiteX3" fmla="*/ 3780149 w 5542962"/>
                <a:gd name="connsiteY3" fmla="*/ 2632585 h 3047364"/>
                <a:gd name="connsiteX4" fmla="*/ 5542962 w 5542962"/>
                <a:gd name="connsiteY4" fmla="*/ 2868254 h 3047364"/>
                <a:gd name="connsiteX0" fmla="*/ 0 w 5542962"/>
                <a:gd name="connsiteY0" fmla="*/ 3044111 h 3044111"/>
                <a:gd name="connsiteX1" fmla="*/ 989815 w 5542962"/>
                <a:gd name="connsiteY1" fmla="*/ 27533 h 3044111"/>
                <a:gd name="connsiteX2" fmla="*/ 2139886 w 5542962"/>
                <a:gd name="connsiteY2" fmla="*/ 1611236 h 3044111"/>
                <a:gd name="connsiteX3" fmla="*/ 3808429 w 5542962"/>
                <a:gd name="connsiteY3" fmla="*/ 2676466 h 3044111"/>
                <a:gd name="connsiteX4" fmla="*/ 5542962 w 5542962"/>
                <a:gd name="connsiteY4" fmla="*/ 2865001 h 3044111"/>
                <a:gd name="connsiteX0" fmla="*/ 0 w 5542962"/>
                <a:gd name="connsiteY0" fmla="*/ 3044111 h 3044111"/>
                <a:gd name="connsiteX1" fmla="*/ 989815 w 5542962"/>
                <a:gd name="connsiteY1" fmla="*/ 27533 h 3044111"/>
                <a:gd name="connsiteX2" fmla="*/ 2139886 w 5542962"/>
                <a:gd name="connsiteY2" fmla="*/ 1611236 h 3044111"/>
                <a:gd name="connsiteX3" fmla="*/ 3808429 w 5542962"/>
                <a:gd name="connsiteY3" fmla="*/ 2676466 h 3044111"/>
                <a:gd name="connsiteX4" fmla="*/ 5542962 w 5542962"/>
                <a:gd name="connsiteY4" fmla="*/ 2865001 h 3044111"/>
                <a:gd name="connsiteX0" fmla="*/ 0 w 5542962"/>
                <a:gd name="connsiteY0" fmla="*/ 3044111 h 3044111"/>
                <a:gd name="connsiteX1" fmla="*/ 989815 w 5542962"/>
                <a:gd name="connsiteY1" fmla="*/ 27533 h 3044111"/>
                <a:gd name="connsiteX2" fmla="*/ 2139886 w 5542962"/>
                <a:gd name="connsiteY2" fmla="*/ 1611236 h 3044111"/>
                <a:gd name="connsiteX3" fmla="*/ 3808429 w 5542962"/>
                <a:gd name="connsiteY3" fmla="*/ 2676466 h 3044111"/>
                <a:gd name="connsiteX4" fmla="*/ 5542962 w 5542962"/>
                <a:gd name="connsiteY4" fmla="*/ 2865001 h 3044111"/>
                <a:gd name="connsiteX0" fmla="*/ 0 w 5542962"/>
                <a:gd name="connsiteY0" fmla="*/ 3044594 h 3044594"/>
                <a:gd name="connsiteX1" fmla="*/ 989815 w 5542962"/>
                <a:gd name="connsiteY1" fmla="*/ 28016 h 3044594"/>
                <a:gd name="connsiteX2" fmla="*/ 2064471 w 5542962"/>
                <a:gd name="connsiteY2" fmla="*/ 1602292 h 3044594"/>
                <a:gd name="connsiteX3" fmla="*/ 3808429 w 5542962"/>
                <a:gd name="connsiteY3" fmla="*/ 2676949 h 3044594"/>
                <a:gd name="connsiteX4" fmla="*/ 5542962 w 5542962"/>
                <a:gd name="connsiteY4" fmla="*/ 2865484 h 3044594"/>
                <a:gd name="connsiteX0" fmla="*/ 0 w 5542962"/>
                <a:gd name="connsiteY0" fmla="*/ 3045580 h 3045580"/>
                <a:gd name="connsiteX1" fmla="*/ 989815 w 5542962"/>
                <a:gd name="connsiteY1" fmla="*/ 29002 h 3045580"/>
                <a:gd name="connsiteX2" fmla="*/ 2149312 w 5542962"/>
                <a:gd name="connsiteY2" fmla="*/ 1584424 h 3045580"/>
                <a:gd name="connsiteX3" fmla="*/ 3808429 w 5542962"/>
                <a:gd name="connsiteY3" fmla="*/ 2677935 h 3045580"/>
                <a:gd name="connsiteX4" fmla="*/ 5542962 w 5542962"/>
                <a:gd name="connsiteY4" fmla="*/ 2866470 h 3045580"/>
                <a:gd name="connsiteX0" fmla="*/ 0 w 5542962"/>
                <a:gd name="connsiteY0" fmla="*/ 3027398 h 3027398"/>
                <a:gd name="connsiteX1" fmla="*/ 989815 w 5542962"/>
                <a:gd name="connsiteY1" fmla="*/ 10820 h 3027398"/>
                <a:gd name="connsiteX2" fmla="*/ 2149312 w 5542962"/>
                <a:gd name="connsiteY2" fmla="*/ 1566242 h 3027398"/>
                <a:gd name="connsiteX3" fmla="*/ 3808429 w 5542962"/>
                <a:gd name="connsiteY3" fmla="*/ 2659753 h 3027398"/>
                <a:gd name="connsiteX4" fmla="*/ 5542962 w 5542962"/>
                <a:gd name="connsiteY4" fmla="*/ 2848288 h 3027398"/>
                <a:gd name="connsiteX0" fmla="*/ 0 w 5542962"/>
                <a:gd name="connsiteY0" fmla="*/ 3044594 h 3044594"/>
                <a:gd name="connsiteX1" fmla="*/ 989815 w 5542962"/>
                <a:gd name="connsiteY1" fmla="*/ 28016 h 3044594"/>
                <a:gd name="connsiteX2" fmla="*/ 2196446 w 5542962"/>
                <a:gd name="connsiteY2" fmla="*/ 1602292 h 3044594"/>
                <a:gd name="connsiteX3" fmla="*/ 3808429 w 5542962"/>
                <a:gd name="connsiteY3" fmla="*/ 2676949 h 3044594"/>
                <a:gd name="connsiteX4" fmla="*/ 5542962 w 5542962"/>
                <a:gd name="connsiteY4" fmla="*/ 2865484 h 3044594"/>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29529 h 3029529"/>
                <a:gd name="connsiteX1" fmla="*/ 989815 w 5542962"/>
                <a:gd name="connsiteY1" fmla="*/ 12951 h 3029529"/>
                <a:gd name="connsiteX2" fmla="*/ 2196446 w 5542962"/>
                <a:gd name="connsiteY2" fmla="*/ 1587227 h 3029529"/>
                <a:gd name="connsiteX3" fmla="*/ 3808429 w 5542962"/>
                <a:gd name="connsiteY3" fmla="*/ 2661884 h 3029529"/>
                <a:gd name="connsiteX4" fmla="*/ 5542962 w 5542962"/>
                <a:gd name="connsiteY4" fmla="*/ 2850419 h 3029529"/>
                <a:gd name="connsiteX0" fmla="*/ 0 w 5542962"/>
                <a:gd name="connsiteY0" fmla="*/ 3032168 h 3032168"/>
                <a:gd name="connsiteX1" fmla="*/ 989815 w 5542962"/>
                <a:gd name="connsiteY1" fmla="*/ 15590 h 3032168"/>
                <a:gd name="connsiteX2" fmla="*/ 2196446 w 5542962"/>
                <a:gd name="connsiteY2" fmla="*/ 1589866 h 3032168"/>
                <a:gd name="connsiteX3" fmla="*/ 3808429 w 5542962"/>
                <a:gd name="connsiteY3" fmla="*/ 2664523 h 3032168"/>
                <a:gd name="connsiteX4" fmla="*/ 5542962 w 5542962"/>
                <a:gd name="connsiteY4" fmla="*/ 2853058 h 3032168"/>
                <a:gd name="connsiteX0" fmla="*/ 0 w 5542962"/>
                <a:gd name="connsiteY0" fmla="*/ 3032168 h 3032168"/>
                <a:gd name="connsiteX1" fmla="*/ 989815 w 5542962"/>
                <a:gd name="connsiteY1" fmla="*/ 15590 h 3032168"/>
                <a:gd name="connsiteX2" fmla="*/ 2196446 w 5542962"/>
                <a:gd name="connsiteY2" fmla="*/ 1589866 h 3032168"/>
                <a:gd name="connsiteX3" fmla="*/ 3808429 w 5542962"/>
                <a:gd name="connsiteY3" fmla="*/ 2664523 h 3032168"/>
                <a:gd name="connsiteX4" fmla="*/ 5542962 w 5542962"/>
                <a:gd name="connsiteY4" fmla="*/ 2853058 h 3032168"/>
                <a:gd name="connsiteX0" fmla="*/ 0 w 5571242"/>
                <a:gd name="connsiteY0" fmla="*/ 3032168 h 3032168"/>
                <a:gd name="connsiteX1" fmla="*/ 989815 w 5571242"/>
                <a:gd name="connsiteY1" fmla="*/ 15590 h 3032168"/>
                <a:gd name="connsiteX2" fmla="*/ 2196446 w 5571242"/>
                <a:gd name="connsiteY2" fmla="*/ 1589866 h 3032168"/>
                <a:gd name="connsiteX3" fmla="*/ 3808429 w 5571242"/>
                <a:gd name="connsiteY3" fmla="*/ 2664523 h 3032168"/>
                <a:gd name="connsiteX4" fmla="*/ 5571242 w 5571242"/>
                <a:gd name="connsiteY4" fmla="*/ 2787071 h 3032168"/>
                <a:gd name="connsiteX0" fmla="*/ 0 w 5571242"/>
                <a:gd name="connsiteY0" fmla="*/ 3032168 h 3032168"/>
                <a:gd name="connsiteX1" fmla="*/ 989815 w 5571242"/>
                <a:gd name="connsiteY1" fmla="*/ 15590 h 3032168"/>
                <a:gd name="connsiteX2" fmla="*/ 2196446 w 5571242"/>
                <a:gd name="connsiteY2" fmla="*/ 1589866 h 3032168"/>
                <a:gd name="connsiteX3" fmla="*/ 3808429 w 5571242"/>
                <a:gd name="connsiteY3" fmla="*/ 2664523 h 3032168"/>
                <a:gd name="connsiteX4" fmla="*/ 5571242 w 5571242"/>
                <a:gd name="connsiteY4" fmla="*/ 2787071 h 3032168"/>
                <a:gd name="connsiteX0" fmla="*/ 0 w 5552388"/>
                <a:gd name="connsiteY0" fmla="*/ 3032168 h 3032168"/>
                <a:gd name="connsiteX1" fmla="*/ 989815 w 5552388"/>
                <a:gd name="connsiteY1" fmla="*/ 15590 h 3032168"/>
                <a:gd name="connsiteX2" fmla="*/ 2196446 w 5552388"/>
                <a:gd name="connsiteY2" fmla="*/ 1589866 h 3032168"/>
                <a:gd name="connsiteX3" fmla="*/ 3808429 w 5552388"/>
                <a:gd name="connsiteY3" fmla="*/ 2664523 h 3032168"/>
                <a:gd name="connsiteX4" fmla="*/ 5552388 w 5552388"/>
                <a:gd name="connsiteY4" fmla="*/ 2871912 h 3032168"/>
                <a:gd name="connsiteX0" fmla="*/ 0 w 5552388"/>
                <a:gd name="connsiteY0" fmla="*/ 3032168 h 3032168"/>
                <a:gd name="connsiteX1" fmla="*/ 989815 w 5552388"/>
                <a:gd name="connsiteY1" fmla="*/ 15590 h 3032168"/>
                <a:gd name="connsiteX2" fmla="*/ 2196446 w 5552388"/>
                <a:gd name="connsiteY2" fmla="*/ 1589866 h 3032168"/>
                <a:gd name="connsiteX3" fmla="*/ 3808429 w 5552388"/>
                <a:gd name="connsiteY3" fmla="*/ 2664523 h 3032168"/>
                <a:gd name="connsiteX4" fmla="*/ 5552388 w 5552388"/>
                <a:gd name="connsiteY4" fmla="*/ 2871912 h 3032168"/>
                <a:gd name="connsiteX0" fmla="*/ 0 w 5552388"/>
                <a:gd name="connsiteY0" fmla="*/ 3029073 h 3029073"/>
                <a:gd name="connsiteX1" fmla="*/ 989815 w 5552388"/>
                <a:gd name="connsiteY1" fmla="*/ 12495 h 3029073"/>
                <a:gd name="connsiteX2" fmla="*/ 2196446 w 5552388"/>
                <a:gd name="connsiteY2" fmla="*/ 1586771 h 3029073"/>
                <a:gd name="connsiteX3" fmla="*/ 3861621 w 5552388"/>
                <a:gd name="connsiteY3" fmla="*/ 2347103 h 3029073"/>
                <a:gd name="connsiteX4" fmla="*/ 5552388 w 5552388"/>
                <a:gd name="connsiteY4" fmla="*/ 2868817 h 3029073"/>
                <a:gd name="connsiteX0" fmla="*/ 0 w 5623310"/>
                <a:gd name="connsiteY0" fmla="*/ 3029073 h 3029073"/>
                <a:gd name="connsiteX1" fmla="*/ 989815 w 5623310"/>
                <a:gd name="connsiteY1" fmla="*/ 12495 h 3029073"/>
                <a:gd name="connsiteX2" fmla="*/ 2196446 w 5623310"/>
                <a:gd name="connsiteY2" fmla="*/ 1586771 h 3029073"/>
                <a:gd name="connsiteX3" fmla="*/ 3861621 w 5623310"/>
                <a:gd name="connsiteY3" fmla="*/ 2347103 h 3029073"/>
                <a:gd name="connsiteX4" fmla="*/ 5623310 w 5623310"/>
                <a:gd name="connsiteY4" fmla="*/ 2573542 h 3029073"/>
                <a:gd name="connsiteX0" fmla="*/ 0 w 5623310"/>
                <a:gd name="connsiteY0" fmla="*/ 3029073 h 3029073"/>
                <a:gd name="connsiteX1" fmla="*/ 989815 w 5623310"/>
                <a:gd name="connsiteY1" fmla="*/ 12495 h 3029073"/>
                <a:gd name="connsiteX2" fmla="*/ 2196446 w 5623310"/>
                <a:gd name="connsiteY2" fmla="*/ 1586771 h 3029073"/>
                <a:gd name="connsiteX3" fmla="*/ 3861621 w 5623310"/>
                <a:gd name="connsiteY3" fmla="*/ 2347103 h 3029073"/>
                <a:gd name="connsiteX4" fmla="*/ 5623310 w 5623310"/>
                <a:gd name="connsiteY4" fmla="*/ 2573542 h 3029073"/>
                <a:gd name="connsiteX0" fmla="*/ 0 w 5623310"/>
                <a:gd name="connsiteY0" fmla="*/ 3029073 h 3029073"/>
                <a:gd name="connsiteX1" fmla="*/ 989815 w 5623310"/>
                <a:gd name="connsiteY1" fmla="*/ 12495 h 3029073"/>
                <a:gd name="connsiteX2" fmla="*/ 2196446 w 5623310"/>
                <a:gd name="connsiteY2" fmla="*/ 1586771 h 3029073"/>
                <a:gd name="connsiteX3" fmla="*/ 3861621 w 5623310"/>
                <a:gd name="connsiteY3" fmla="*/ 2347103 h 3029073"/>
                <a:gd name="connsiteX4" fmla="*/ 5623310 w 5623310"/>
                <a:gd name="connsiteY4" fmla="*/ 2573542 h 3029073"/>
                <a:gd name="connsiteX0" fmla="*/ 0 w 5623310"/>
                <a:gd name="connsiteY0" fmla="*/ 3029073 h 3029073"/>
                <a:gd name="connsiteX1" fmla="*/ 989815 w 5623310"/>
                <a:gd name="connsiteY1" fmla="*/ 12495 h 3029073"/>
                <a:gd name="connsiteX2" fmla="*/ 2196446 w 5623310"/>
                <a:gd name="connsiteY2" fmla="*/ 1586771 h 3029073"/>
                <a:gd name="connsiteX3" fmla="*/ 3861621 w 5623310"/>
                <a:gd name="connsiteY3" fmla="*/ 2347103 h 3029073"/>
                <a:gd name="connsiteX4" fmla="*/ 5623310 w 5623310"/>
                <a:gd name="connsiteY4" fmla="*/ 2573542 h 3029073"/>
                <a:gd name="connsiteX0" fmla="*/ 0 w 5623310"/>
                <a:gd name="connsiteY0" fmla="*/ 3029073 h 3029073"/>
                <a:gd name="connsiteX1" fmla="*/ 989815 w 5623310"/>
                <a:gd name="connsiteY1" fmla="*/ 12495 h 3029073"/>
                <a:gd name="connsiteX2" fmla="*/ 2196446 w 5623310"/>
                <a:gd name="connsiteY2" fmla="*/ 1586771 h 3029073"/>
                <a:gd name="connsiteX3" fmla="*/ 3861621 w 5623310"/>
                <a:gd name="connsiteY3" fmla="*/ 2347103 h 3029073"/>
                <a:gd name="connsiteX4" fmla="*/ 5623310 w 5623310"/>
                <a:gd name="connsiteY4" fmla="*/ 2573542 h 3029073"/>
                <a:gd name="connsiteX0" fmla="*/ 0 w 5623310"/>
                <a:gd name="connsiteY0" fmla="*/ 3029073 h 3029073"/>
                <a:gd name="connsiteX1" fmla="*/ 989815 w 5623310"/>
                <a:gd name="connsiteY1" fmla="*/ 12495 h 3029073"/>
                <a:gd name="connsiteX2" fmla="*/ 2196446 w 5623310"/>
                <a:gd name="connsiteY2" fmla="*/ 1586771 h 3029073"/>
                <a:gd name="connsiteX3" fmla="*/ 3861621 w 5623310"/>
                <a:gd name="connsiteY3" fmla="*/ 2347103 h 3029073"/>
                <a:gd name="connsiteX4" fmla="*/ 5623310 w 5623310"/>
                <a:gd name="connsiteY4" fmla="*/ 2573542 h 3029073"/>
                <a:gd name="connsiteX0" fmla="*/ 0 w 5623310"/>
                <a:gd name="connsiteY0" fmla="*/ 3029724 h 3029724"/>
                <a:gd name="connsiteX1" fmla="*/ 989815 w 5623310"/>
                <a:gd name="connsiteY1" fmla="*/ 13146 h 3029724"/>
                <a:gd name="connsiteX2" fmla="*/ 2196446 w 5623310"/>
                <a:gd name="connsiteY2" fmla="*/ 1587422 h 3029724"/>
                <a:gd name="connsiteX3" fmla="*/ 3861621 w 5623310"/>
                <a:gd name="connsiteY3" fmla="*/ 2347754 h 3029724"/>
                <a:gd name="connsiteX4" fmla="*/ 5623310 w 5623310"/>
                <a:gd name="connsiteY4" fmla="*/ 2574193 h 3029724"/>
                <a:gd name="connsiteX0" fmla="*/ 0 w 5623310"/>
                <a:gd name="connsiteY0" fmla="*/ 3029724 h 3029724"/>
                <a:gd name="connsiteX1" fmla="*/ 989815 w 5623310"/>
                <a:gd name="connsiteY1" fmla="*/ 13146 h 3029724"/>
                <a:gd name="connsiteX2" fmla="*/ 2196446 w 5623310"/>
                <a:gd name="connsiteY2" fmla="*/ 1587422 h 3029724"/>
                <a:gd name="connsiteX3" fmla="*/ 3861621 w 5623310"/>
                <a:gd name="connsiteY3" fmla="*/ 2347754 h 3029724"/>
                <a:gd name="connsiteX4" fmla="*/ 5623310 w 5623310"/>
                <a:gd name="connsiteY4" fmla="*/ 2574193 h 3029724"/>
                <a:gd name="connsiteX0" fmla="*/ 0 w 5623310"/>
                <a:gd name="connsiteY0" fmla="*/ 3029724 h 3029724"/>
                <a:gd name="connsiteX1" fmla="*/ 989815 w 5623310"/>
                <a:gd name="connsiteY1" fmla="*/ 13146 h 3029724"/>
                <a:gd name="connsiteX2" fmla="*/ 2196446 w 5623310"/>
                <a:gd name="connsiteY2" fmla="*/ 1587422 h 3029724"/>
                <a:gd name="connsiteX3" fmla="*/ 3861621 w 5623310"/>
                <a:gd name="connsiteY3" fmla="*/ 2347754 h 3029724"/>
                <a:gd name="connsiteX4" fmla="*/ 5623310 w 5623310"/>
                <a:gd name="connsiteY4" fmla="*/ 2574193 h 3029724"/>
                <a:gd name="connsiteX0" fmla="*/ 0 w 5658771"/>
                <a:gd name="connsiteY0" fmla="*/ 3029724 h 3029724"/>
                <a:gd name="connsiteX1" fmla="*/ 989815 w 5658771"/>
                <a:gd name="connsiteY1" fmla="*/ 13146 h 3029724"/>
                <a:gd name="connsiteX2" fmla="*/ 2196446 w 5658771"/>
                <a:gd name="connsiteY2" fmla="*/ 1587422 h 3029724"/>
                <a:gd name="connsiteX3" fmla="*/ 3861621 w 5658771"/>
                <a:gd name="connsiteY3" fmla="*/ 2347754 h 3029724"/>
                <a:gd name="connsiteX4" fmla="*/ 5658771 w 5658771"/>
                <a:gd name="connsiteY4" fmla="*/ 2517043 h 3029724"/>
                <a:gd name="connsiteX0" fmla="*/ 0 w 5658771"/>
                <a:gd name="connsiteY0" fmla="*/ 3029724 h 3029724"/>
                <a:gd name="connsiteX1" fmla="*/ 989815 w 5658771"/>
                <a:gd name="connsiteY1" fmla="*/ 13146 h 3029724"/>
                <a:gd name="connsiteX2" fmla="*/ 2196446 w 5658771"/>
                <a:gd name="connsiteY2" fmla="*/ 1587422 h 3029724"/>
                <a:gd name="connsiteX3" fmla="*/ 3861621 w 5658771"/>
                <a:gd name="connsiteY3" fmla="*/ 2347754 h 3029724"/>
                <a:gd name="connsiteX4" fmla="*/ 5658771 w 5658771"/>
                <a:gd name="connsiteY4" fmla="*/ 2517043 h 3029724"/>
                <a:gd name="connsiteX0" fmla="*/ 0 w 5658771"/>
                <a:gd name="connsiteY0" fmla="*/ 3029724 h 3029724"/>
                <a:gd name="connsiteX1" fmla="*/ 989815 w 5658771"/>
                <a:gd name="connsiteY1" fmla="*/ 13146 h 3029724"/>
                <a:gd name="connsiteX2" fmla="*/ 2196446 w 5658771"/>
                <a:gd name="connsiteY2" fmla="*/ 1587422 h 3029724"/>
                <a:gd name="connsiteX3" fmla="*/ 3861621 w 5658771"/>
                <a:gd name="connsiteY3" fmla="*/ 2347754 h 3029724"/>
                <a:gd name="connsiteX4" fmla="*/ 5658771 w 5658771"/>
                <a:gd name="connsiteY4" fmla="*/ 2517043 h 3029724"/>
                <a:gd name="connsiteX0" fmla="*/ 0 w 5658771"/>
                <a:gd name="connsiteY0" fmla="*/ 3029724 h 3029724"/>
                <a:gd name="connsiteX1" fmla="*/ 989815 w 5658771"/>
                <a:gd name="connsiteY1" fmla="*/ 13146 h 3029724"/>
                <a:gd name="connsiteX2" fmla="*/ 2196446 w 5658771"/>
                <a:gd name="connsiteY2" fmla="*/ 1587422 h 3029724"/>
                <a:gd name="connsiteX3" fmla="*/ 3861621 w 5658771"/>
                <a:gd name="connsiteY3" fmla="*/ 2347754 h 3029724"/>
                <a:gd name="connsiteX4" fmla="*/ 5658771 w 5658771"/>
                <a:gd name="connsiteY4" fmla="*/ 2517043 h 3029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8771" h="3029724">
                  <a:moveTo>
                    <a:pt x="0" y="3029724"/>
                  </a:moveTo>
                  <a:cubicBezTo>
                    <a:pt x="147687" y="2060334"/>
                    <a:pt x="520046" y="168689"/>
                    <a:pt x="989815" y="13146"/>
                  </a:cubicBezTo>
                  <a:cubicBezTo>
                    <a:pt x="1459584" y="-142397"/>
                    <a:pt x="1788852" y="1124435"/>
                    <a:pt x="2196446" y="1587422"/>
                  </a:cubicBezTo>
                  <a:cubicBezTo>
                    <a:pt x="2639619" y="2090823"/>
                    <a:pt x="3272158" y="2250133"/>
                    <a:pt x="3861621" y="2347754"/>
                  </a:cubicBezTo>
                  <a:cubicBezTo>
                    <a:pt x="4509598" y="2455066"/>
                    <a:pt x="4971400" y="2480515"/>
                    <a:pt x="5658771" y="2517043"/>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dirty="0"/>
            </a:p>
          </p:txBody>
        </p:sp>
        <p:cxnSp>
          <p:nvCxnSpPr>
            <p:cNvPr id="53" name="Straight Arrow Connector 52">
              <a:extLst>
                <a:ext uri="{FF2B5EF4-FFF2-40B4-BE49-F238E27FC236}">
                  <a16:creationId xmlns:a16="http://schemas.microsoft.com/office/drawing/2014/main" id="{56021F46-F1CC-2784-A389-08D559C307AC}"/>
                </a:ext>
              </a:extLst>
            </p:cNvPr>
            <p:cNvCxnSpPr/>
            <p:nvPr/>
          </p:nvCxnSpPr>
          <p:spPr>
            <a:xfrm flipV="1">
              <a:off x="10039634" y="3787465"/>
              <a:ext cx="0" cy="1938333"/>
            </a:xfrm>
            <a:prstGeom prst="straightConnector1">
              <a:avLst/>
            </a:prstGeom>
            <a:ln w="12700">
              <a:solidFill>
                <a:schemeClr val="bg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61C1BADE-733D-B7F3-C4FE-1B3D39241004}"/>
                </a:ext>
              </a:extLst>
            </p:cNvPr>
            <p:cNvSpPr>
              <a:spLocks noChangeAspect="1"/>
            </p:cNvSpPr>
            <p:nvPr/>
          </p:nvSpPr>
          <p:spPr>
            <a:xfrm>
              <a:off x="8799812" y="4737609"/>
              <a:ext cx="141337" cy="141337"/>
            </a:xfrm>
            <a:prstGeom prst="ellipse">
              <a:avLst/>
            </a:prstGeom>
            <a:gradFill flip="none" rotWithShape="1">
              <a:gsLst>
                <a:gs pos="0">
                  <a:srgbClr val="90ABDC"/>
                </a:gs>
                <a:gs pos="54000">
                  <a:srgbClr val="648ACE"/>
                </a:gs>
                <a:gs pos="73000">
                  <a:schemeClr val="accent1"/>
                </a:gs>
                <a:gs pos="88000">
                  <a:srgbClr val="30559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55" name="Oval 54">
              <a:extLst>
                <a:ext uri="{FF2B5EF4-FFF2-40B4-BE49-F238E27FC236}">
                  <a16:creationId xmlns:a16="http://schemas.microsoft.com/office/drawing/2014/main" id="{16317680-57A6-178D-CC0D-CD9733F35E2C}"/>
                </a:ext>
              </a:extLst>
            </p:cNvPr>
            <p:cNvSpPr>
              <a:spLocks noChangeAspect="1"/>
            </p:cNvSpPr>
            <p:nvPr/>
          </p:nvSpPr>
          <p:spPr>
            <a:xfrm>
              <a:off x="10205525" y="5437849"/>
              <a:ext cx="141337" cy="141337"/>
            </a:xfrm>
            <a:prstGeom prst="ellipse">
              <a:avLst/>
            </a:prstGeom>
            <a:gradFill flip="none" rotWithShape="1">
              <a:gsLst>
                <a:gs pos="0">
                  <a:srgbClr val="E7BFEB"/>
                </a:gs>
                <a:gs pos="54000">
                  <a:srgbClr val="D389DB"/>
                </a:gs>
                <a:gs pos="73000">
                  <a:srgbClr val="C563CF"/>
                </a:gs>
                <a:gs pos="88000">
                  <a:srgbClr val="8F2F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57" name="Oval 56">
              <a:extLst>
                <a:ext uri="{FF2B5EF4-FFF2-40B4-BE49-F238E27FC236}">
                  <a16:creationId xmlns:a16="http://schemas.microsoft.com/office/drawing/2014/main" id="{81774FB9-4948-0011-77C9-C83D472D3C38}"/>
                </a:ext>
              </a:extLst>
            </p:cNvPr>
            <p:cNvSpPr>
              <a:spLocks noChangeAspect="1"/>
            </p:cNvSpPr>
            <p:nvPr/>
          </p:nvSpPr>
          <p:spPr>
            <a:xfrm>
              <a:off x="10570288" y="5365566"/>
              <a:ext cx="141337" cy="141337"/>
            </a:xfrm>
            <a:prstGeom prst="ellipse">
              <a:avLst/>
            </a:prstGeom>
            <a:gradFill flip="none" rotWithShape="1">
              <a:gsLst>
                <a:gs pos="0">
                  <a:srgbClr val="F7BFDF"/>
                </a:gs>
                <a:gs pos="54000">
                  <a:srgbClr val="F197CA"/>
                </a:gs>
                <a:gs pos="73000">
                  <a:srgbClr val="ED77BA"/>
                </a:gs>
                <a:gs pos="88000">
                  <a:srgbClr val="D61C8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58" name="Oval 57">
              <a:extLst>
                <a:ext uri="{FF2B5EF4-FFF2-40B4-BE49-F238E27FC236}">
                  <a16:creationId xmlns:a16="http://schemas.microsoft.com/office/drawing/2014/main" id="{7E73D937-0761-672B-1A0A-2CDBA9E085F5}"/>
                </a:ext>
              </a:extLst>
            </p:cNvPr>
            <p:cNvSpPr>
              <a:spLocks noChangeAspect="1"/>
            </p:cNvSpPr>
            <p:nvPr/>
          </p:nvSpPr>
          <p:spPr>
            <a:xfrm>
              <a:off x="8904793" y="4648099"/>
              <a:ext cx="141337" cy="141337"/>
            </a:xfrm>
            <a:prstGeom prst="ellipse">
              <a:avLst/>
            </a:prstGeom>
            <a:gradFill flip="none" rotWithShape="1">
              <a:gsLst>
                <a:gs pos="0">
                  <a:srgbClr val="FF8F8F"/>
                </a:gs>
                <a:gs pos="53000">
                  <a:srgbClr val="FF4343"/>
                </a:gs>
                <a:gs pos="73000">
                  <a:srgbClr val="FF0000"/>
                </a:gs>
                <a:gs pos="88000">
                  <a:srgbClr val="C4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59" name="Freeform: Shape 58">
              <a:extLst>
                <a:ext uri="{FF2B5EF4-FFF2-40B4-BE49-F238E27FC236}">
                  <a16:creationId xmlns:a16="http://schemas.microsoft.com/office/drawing/2014/main" id="{6E3D9842-8A50-250A-86F1-238880A7FE80}"/>
                </a:ext>
              </a:extLst>
            </p:cNvPr>
            <p:cNvSpPr/>
            <p:nvPr/>
          </p:nvSpPr>
          <p:spPr>
            <a:xfrm>
              <a:off x="9026428" y="4760057"/>
              <a:ext cx="1538552" cy="669314"/>
            </a:xfrm>
            <a:custGeom>
              <a:avLst/>
              <a:gdLst>
                <a:gd name="connsiteX0" fmla="*/ 0 w 2758698"/>
                <a:gd name="connsiteY0" fmla="*/ 0 h 1146875"/>
                <a:gd name="connsiteX1" fmla="*/ 1270861 w 2758698"/>
                <a:gd name="connsiteY1" fmla="*/ 720672 h 1146875"/>
                <a:gd name="connsiteX2" fmla="*/ 2758698 w 2758698"/>
                <a:gd name="connsiteY2" fmla="*/ 1146875 h 1146875"/>
                <a:gd name="connsiteX0" fmla="*/ 0 w 2758698"/>
                <a:gd name="connsiteY0" fmla="*/ 0 h 1146875"/>
                <a:gd name="connsiteX1" fmla="*/ 1123627 w 2758698"/>
                <a:gd name="connsiteY1" fmla="*/ 728421 h 1146875"/>
                <a:gd name="connsiteX2" fmla="*/ 2758698 w 2758698"/>
                <a:gd name="connsiteY2" fmla="*/ 1146875 h 1146875"/>
                <a:gd name="connsiteX0" fmla="*/ 0 w 2743200"/>
                <a:gd name="connsiteY0" fmla="*/ 0 h 1193370"/>
                <a:gd name="connsiteX1" fmla="*/ 1123627 w 2743200"/>
                <a:gd name="connsiteY1" fmla="*/ 728421 h 1193370"/>
                <a:gd name="connsiteX2" fmla="*/ 2743200 w 2743200"/>
                <a:gd name="connsiteY2" fmla="*/ 1193370 h 1193370"/>
                <a:gd name="connsiteX0" fmla="*/ 0 w 2743200"/>
                <a:gd name="connsiteY0" fmla="*/ 0 h 1193370"/>
                <a:gd name="connsiteX1" fmla="*/ 1123627 w 2743200"/>
                <a:gd name="connsiteY1" fmla="*/ 728421 h 1193370"/>
                <a:gd name="connsiteX2" fmla="*/ 2743200 w 2743200"/>
                <a:gd name="connsiteY2" fmla="*/ 1193370 h 1193370"/>
                <a:gd name="connsiteX0" fmla="*/ 0 w 2743200"/>
                <a:gd name="connsiteY0" fmla="*/ 0 h 1193370"/>
                <a:gd name="connsiteX1" fmla="*/ 1123627 w 2743200"/>
                <a:gd name="connsiteY1" fmla="*/ 728421 h 1193370"/>
                <a:gd name="connsiteX2" fmla="*/ 2743200 w 2743200"/>
                <a:gd name="connsiteY2" fmla="*/ 1193370 h 1193370"/>
              </a:gdLst>
              <a:ahLst/>
              <a:cxnLst>
                <a:cxn ang="0">
                  <a:pos x="connsiteX0" y="connsiteY0"/>
                </a:cxn>
                <a:cxn ang="0">
                  <a:pos x="connsiteX1" y="connsiteY1"/>
                </a:cxn>
                <a:cxn ang="0">
                  <a:pos x="connsiteX2" y="connsiteY2"/>
                </a:cxn>
              </a:cxnLst>
              <a:rect l="l" t="t" r="r" b="b"/>
              <a:pathLst>
                <a:path w="2743200" h="1193370">
                  <a:moveTo>
                    <a:pt x="0" y="0"/>
                  </a:moveTo>
                  <a:cubicBezTo>
                    <a:pt x="405539" y="264763"/>
                    <a:pt x="671847" y="519060"/>
                    <a:pt x="1123627" y="728421"/>
                  </a:cubicBezTo>
                  <a:cubicBezTo>
                    <a:pt x="1653153" y="973811"/>
                    <a:pt x="2425485" y="1170123"/>
                    <a:pt x="2743200" y="1193370"/>
                  </a:cubicBezTo>
                </a:path>
              </a:pathLst>
            </a:custGeom>
            <a:noFill/>
            <a:ln w="28575">
              <a:solidFill>
                <a:srgbClr val="ED77BA"/>
              </a:solidFill>
              <a:prstDash val="sysDot"/>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60" name="Freeform: Shape 59">
              <a:extLst>
                <a:ext uri="{FF2B5EF4-FFF2-40B4-BE49-F238E27FC236}">
                  <a16:creationId xmlns:a16="http://schemas.microsoft.com/office/drawing/2014/main" id="{E7868D0E-FD3C-C2C9-A864-369A6693CEDC}"/>
                </a:ext>
              </a:extLst>
            </p:cNvPr>
            <p:cNvSpPr/>
            <p:nvPr/>
          </p:nvSpPr>
          <p:spPr>
            <a:xfrm>
              <a:off x="8909081" y="4868712"/>
              <a:ext cx="1287561" cy="643237"/>
            </a:xfrm>
            <a:custGeom>
              <a:avLst/>
              <a:gdLst>
                <a:gd name="connsiteX0" fmla="*/ 0 w 2200759"/>
                <a:gd name="connsiteY0" fmla="*/ 0 h 1146875"/>
                <a:gd name="connsiteX1" fmla="*/ 1038386 w 2200759"/>
                <a:gd name="connsiteY1" fmla="*/ 960895 h 1146875"/>
                <a:gd name="connsiteX2" fmla="*/ 2200759 w 2200759"/>
                <a:gd name="connsiteY2" fmla="*/ 1146875 h 1146875"/>
              </a:gdLst>
              <a:ahLst/>
              <a:cxnLst>
                <a:cxn ang="0">
                  <a:pos x="connsiteX0" y="connsiteY0"/>
                </a:cxn>
                <a:cxn ang="0">
                  <a:pos x="connsiteX1" y="connsiteY1"/>
                </a:cxn>
                <a:cxn ang="0">
                  <a:pos x="connsiteX2" y="connsiteY2"/>
                </a:cxn>
              </a:cxnLst>
              <a:rect l="l" t="t" r="r" b="b"/>
              <a:pathLst>
                <a:path w="2200759" h="1146875">
                  <a:moveTo>
                    <a:pt x="0" y="0"/>
                  </a:moveTo>
                  <a:cubicBezTo>
                    <a:pt x="335796" y="384874"/>
                    <a:pt x="671593" y="769749"/>
                    <a:pt x="1038386" y="960895"/>
                  </a:cubicBezTo>
                  <a:cubicBezTo>
                    <a:pt x="1405179" y="1152041"/>
                    <a:pt x="1957952" y="1121045"/>
                    <a:pt x="2200759" y="1146875"/>
                  </a:cubicBezTo>
                </a:path>
              </a:pathLst>
            </a:custGeom>
            <a:noFill/>
            <a:ln w="28575">
              <a:solidFill>
                <a:srgbClr val="D389DB"/>
              </a:solidFill>
              <a:prstDash val="sys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grpSp>
          <p:nvGrpSpPr>
            <p:cNvPr id="18" name="Group 17"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v_{\rm c}&#10;\end{equation*}&#10;&#10;\end{document}" title="IguanaTex Vector Display">
              <a:extLst>
                <a:ext uri="{FF2B5EF4-FFF2-40B4-BE49-F238E27FC236}">
                  <a16:creationId xmlns:a16="http://schemas.microsoft.com/office/drawing/2014/main" id="{8350B455-C7B3-C69E-E24B-0B4F331A8118}"/>
                </a:ext>
              </a:extLst>
            </p:cNvPr>
            <p:cNvGrpSpPr>
              <a:grpSpLocks noChangeAspect="1"/>
            </p:cNvGrpSpPr>
            <p:nvPr>
              <p:custDataLst>
                <p:tags r:id="rId2"/>
              </p:custDataLst>
            </p:nvPr>
          </p:nvGrpSpPr>
          <p:grpSpPr>
            <a:xfrm>
              <a:off x="9951345" y="5850441"/>
              <a:ext cx="194196" cy="144000"/>
              <a:chOff x="17181917" y="5488678"/>
              <a:chExt cx="245297" cy="181892"/>
            </a:xfrm>
            <a:solidFill>
              <a:schemeClr val="bg1"/>
            </a:solidFill>
          </p:grpSpPr>
          <p:sp>
            <p:nvSpPr>
              <p:cNvPr id="8" name="Freeform: Shape 7">
                <a:extLst>
                  <a:ext uri="{FF2B5EF4-FFF2-40B4-BE49-F238E27FC236}">
                    <a16:creationId xmlns:a16="http://schemas.microsoft.com/office/drawing/2014/main" id="{BB9FFA5C-AA89-156E-339C-22492107FF58}"/>
                  </a:ext>
                </a:extLst>
              </p:cNvPr>
              <p:cNvSpPr/>
              <p:nvPr>
                <p:custDataLst>
                  <p:tags r:id="rId27"/>
                </p:custDataLst>
              </p:nvPr>
            </p:nvSpPr>
            <p:spPr>
              <a:xfrm>
                <a:off x="17181917" y="5488678"/>
                <a:ext cx="137473" cy="137558"/>
              </a:xfrm>
              <a:custGeom>
                <a:avLst/>
                <a:gdLst>
                  <a:gd name="connsiteX0" fmla="*/ 137702 w 137473"/>
                  <a:gd name="connsiteY0" fmla="*/ 21331 h 137558"/>
                  <a:gd name="connsiteX1" fmla="*/ 123924 w 137473"/>
                  <a:gd name="connsiteY1" fmla="*/ 75 h 137558"/>
                  <a:gd name="connsiteX2" fmla="*/ 108579 w 137473"/>
                  <a:gd name="connsiteY2" fmla="*/ 14650 h 137558"/>
                  <a:gd name="connsiteX3" fmla="*/ 113590 w 137473"/>
                  <a:gd name="connsiteY3" fmla="*/ 23760 h 137558"/>
                  <a:gd name="connsiteX4" fmla="*/ 124237 w 137473"/>
                  <a:gd name="connsiteY4" fmla="*/ 48661 h 137558"/>
                  <a:gd name="connsiteX5" fmla="*/ 68496 w 137473"/>
                  <a:gd name="connsiteY5" fmla="*/ 130953 h 137558"/>
                  <a:gd name="connsiteX6" fmla="*/ 45323 w 137473"/>
                  <a:gd name="connsiteY6" fmla="*/ 104534 h 137558"/>
                  <a:gd name="connsiteX7" fmla="*/ 63486 w 137473"/>
                  <a:gd name="connsiteY7" fmla="*/ 40158 h 137558"/>
                  <a:gd name="connsiteX8" fmla="*/ 67243 w 137473"/>
                  <a:gd name="connsiteY8" fmla="*/ 24975 h 137558"/>
                  <a:gd name="connsiteX9" fmla="*/ 41565 w 137473"/>
                  <a:gd name="connsiteY9" fmla="*/ 75 h 137558"/>
                  <a:gd name="connsiteX10" fmla="*/ 229 w 137473"/>
                  <a:gd name="connsiteY10" fmla="*/ 46839 h 137558"/>
                  <a:gd name="connsiteX11" fmla="*/ 3987 w 137473"/>
                  <a:gd name="connsiteY11" fmla="*/ 49875 h 137558"/>
                  <a:gd name="connsiteX12" fmla="*/ 8997 w 137473"/>
                  <a:gd name="connsiteY12" fmla="*/ 44409 h 137558"/>
                  <a:gd name="connsiteX13" fmla="*/ 40626 w 137473"/>
                  <a:gd name="connsiteY13" fmla="*/ 6755 h 137558"/>
                  <a:gd name="connsiteX14" fmla="*/ 48454 w 137473"/>
                  <a:gd name="connsiteY14" fmla="*/ 16472 h 137558"/>
                  <a:gd name="connsiteX15" fmla="*/ 43131 w 137473"/>
                  <a:gd name="connsiteY15" fmla="*/ 37729 h 137558"/>
                  <a:gd name="connsiteX16" fmla="*/ 25281 w 137473"/>
                  <a:gd name="connsiteY16" fmla="*/ 99979 h 137558"/>
                  <a:gd name="connsiteX17" fmla="*/ 67243 w 137473"/>
                  <a:gd name="connsiteY17" fmla="*/ 137633 h 137558"/>
                  <a:gd name="connsiteX18" fmla="*/ 137702 w 137473"/>
                  <a:gd name="connsiteY18" fmla="*/ 21331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473" h="137558">
                    <a:moveTo>
                      <a:pt x="137702" y="21331"/>
                    </a:moveTo>
                    <a:cubicBezTo>
                      <a:pt x="137702" y="4933"/>
                      <a:pt x="129560" y="75"/>
                      <a:pt x="123924" y="75"/>
                    </a:cubicBezTo>
                    <a:cubicBezTo>
                      <a:pt x="116095" y="75"/>
                      <a:pt x="108579" y="7970"/>
                      <a:pt x="108579" y="14650"/>
                    </a:cubicBezTo>
                    <a:cubicBezTo>
                      <a:pt x="108579" y="18598"/>
                      <a:pt x="110145" y="20420"/>
                      <a:pt x="113590" y="23760"/>
                    </a:cubicBezTo>
                    <a:cubicBezTo>
                      <a:pt x="120166" y="29834"/>
                      <a:pt x="124237" y="37729"/>
                      <a:pt x="124237" y="48661"/>
                    </a:cubicBezTo>
                    <a:cubicBezTo>
                      <a:pt x="124237" y="61414"/>
                      <a:pt x="105135" y="130953"/>
                      <a:pt x="68496" y="130953"/>
                    </a:cubicBezTo>
                    <a:cubicBezTo>
                      <a:pt x="52525" y="130953"/>
                      <a:pt x="45323" y="120325"/>
                      <a:pt x="45323" y="104534"/>
                    </a:cubicBezTo>
                    <a:cubicBezTo>
                      <a:pt x="45323" y="87529"/>
                      <a:pt x="53778" y="65362"/>
                      <a:pt x="63486" y="40158"/>
                    </a:cubicBezTo>
                    <a:cubicBezTo>
                      <a:pt x="65678" y="34996"/>
                      <a:pt x="67243" y="30745"/>
                      <a:pt x="67243" y="24975"/>
                    </a:cubicBezTo>
                    <a:cubicBezTo>
                      <a:pt x="67243" y="11310"/>
                      <a:pt x="57223" y="75"/>
                      <a:pt x="41565" y="75"/>
                    </a:cubicBezTo>
                    <a:cubicBezTo>
                      <a:pt x="12129" y="75"/>
                      <a:pt x="229" y="44106"/>
                      <a:pt x="229" y="46839"/>
                    </a:cubicBezTo>
                    <a:cubicBezTo>
                      <a:pt x="229" y="49875"/>
                      <a:pt x="3361" y="49875"/>
                      <a:pt x="3987" y="49875"/>
                    </a:cubicBezTo>
                    <a:cubicBezTo>
                      <a:pt x="7119" y="49875"/>
                      <a:pt x="7432" y="49268"/>
                      <a:pt x="8997" y="44409"/>
                    </a:cubicBezTo>
                    <a:cubicBezTo>
                      <a:pt x="18079" y="13739"/>
                      <a:pt x="31544" y="6755"/>
                      <a:pt x="40626" y="6755"/>
                    </a:cubicBezTo>
                    <a:cubicBezTo>
                      <a:pt x="43131" y="6755"/>
                      <a:pt x="48454" y="6755"/>
                      <a:pt x="48454" y="16472"/>
                    </a:cubicBezTo>
                    <a:cubicBezTo>
                      <a:pt x="48454" y="24064"/>
                      <a:pt x="45323" y="32263"/>
                      <a:pt x="43131" y="37729"/>
                    </a:cubicBezTo>
                    <a:cubicBezTo>
                      <a:pt x="29352" y="72953"/>
                      <a:pt x="25281" y="86922"/>
                      <a:pt x="25281" y="99979"/>
                    </a:cubicBezTo>
                    <a:cubicBezTo>
                      <a:pt x="25281" y="132775"/>
                      <a:pt x="52838" y="137633"/>
                      <a:pt x="67243" y="137633"/>
                    </a:cubicBezTo>
                    <a:cubicBezTo>
                      <a:pt x="119853" y="137633"/>
                      <a:pt x="137702" y="37121"/>
                      <a:pt x="137702" y="21331"/>
                    </a:cubicBezTo>
                    <a:close/>
                  </a:path>
                </a:pathLst>
              </a:custGeom>
              <a:grpFill/>
              <a:ln w="3048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81D5026-8AC4-6508-3014-AF1C34ABF682}"/>
                  </a:ext>
                </a:extLst>
              </p:cNvPr>
              <p:cNvSpPr/>
              <p:nvPr>
                <p:custDataLst>
                  <p:tags r:id="rId28"/>
                </p:custDataLst>
              </p:nvPr>
            </p:nvSpPr>
            <p:spPr>
              <a:xfrm>
                <a:off x="17334710" y="5573642"/>
                <a:ext cx="92504" cy="96928"/>
              </a:xfrm>
              <a:custGeom>
                <a:avLst/>
                <a:gdLst>
                  <a:gd name="connsiteX0" fmla="*/ 75422 w 92504"/>
                  <a:gd name="connsiteY0" fmla="*/ 10067 h 96928"/>
                  <a:gd name="connsiteX1" fmla="*/ 69284 w 92504"/>
                  <a:gd name="connsiteY1" fmla="*/ 19419 h 96928"/>
                  <a:gd name="connsiteX2" fmla="*/ 79586 w 92504"/>
                  <a:gd name="connsiteY2" fmla="*/ 29410 h 96928"/>
                  <a:gd name="connsiteX3" fmla="*/ 90108 w 92504"/>
                  <a:gd name="connsiteY3" fmla="*/ 18994 h 96928"/>
                  <a:gd name="connsiteX4" fmla="*/ 53501 w 92504"/>
                  <a:gd name="connsiteY4" fmla="*/ 76 h 96928"/>
                  <a:gd name="connsiteX5" fmla="*/ 234 w 92504"/>
                  <a:gd name="connsiteY5" fmla="*/ 48966 h 96928"/>
                  <a:gd name="connsiteX6" fmla="*/ 52405 w 92504"/>
                  <a:gd name="connsiteY6" fmla="*/ 97005 h 96928"/>
                  <a:gd name="connsiteX7" fmla="*/ 92739 w 92504"/>
                  <a:gd name="connsiteY7" fmla="*/ 69372 h 96928"/>
                  <a:gd name="connsiteX8" fmla="*/ 89012 w 92504"/>
                  <a:gd name="connsiteY8" fmla="*/ 66821 h 96928"/>
                  <a:gd name="connsiteX9" fmla="*/ 84847 w 92504"/>
                  <a:gd name="connsiteY9" fmla="*/ 70435 h 96928"/>
                  <a:gd name="connsiteX10" fmla="*/ 55035 w 92504"/>
                  <a:gd name="connsiteY10" fmla="*/ 90203 h 96928"/>
                  <a:gd name="connsiteX11" fmla="*/ 20182 w 92504"/>
                  <a:gd name="connsiteY11" fmla="*/ 48753 h 96928"/>
                  <a:gd name="connsiteX12" fmla="*/ 54159 w 92504"/>
                  <a:gd name="connsiteY12" fmla="*/ 6878 h 96928"/>
                  <a:gd name="connsiteX13" fmla="*/ 75422 w 92504"/>
                  <a:gd name="connsiteY13" fmla="*/ 10067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504" h="96928">
                    <a:moveTo>
                      <a:pt x="75422" y="10067"/>
                    </a:moveTo>
                    <a:cubicBezTo>
                      <a:pt x="71476" y="11767"/>
                      <a:pt x="69284" y="15168"/>
                      <a:pt x="69284" y="19419"/>
                    </a:cubicBezTo>
                    <a:cubicBezTo>
                      <a:pt x="69284" y="25159"/>
                      <a:pt x="73449" y="29410"/>
                      <a:pt x="79586" y="29410"/>
                    </a:cubicBezTo>
                    <a:cubicBezTo>
                      <a:pt x="85505" y="29410"/>
                      <a:pt x="90108" y="25796"/>
                      <a:pt x="90108" y="18994"/>
                    </a:cubicBezTo>
                    <a:cubicBezTo>
                      <a:pt x="90108" y="76"/>
                      <a:pt x="59639" y="76"/>
                      <a:pt x="53501" y="76"/>
                    </a:cubicBezTo>
                    <a:cubicBezTo>
                      <a:pt x="20620" y="76"/>
                      <a:pt x="234" y="24521"/>
                      <a:pt x="234" y="48966"/>
                    </a:cubicBezTo>
                    <a:cubicBezTo>
                      <a:pt x="234" y="75749"/>
                      <a:pt x="23689" y="97005"/>
                      <a:pt x="52405" y="97005"/>
                    </a:cubicBezTo>
                    <a:cubicBezTo>
                      <a:pt x="85067" y="97005"/>
                      <a:pt x="92739" y="71922"/>
                      <a:pt x="92739" y="69372"/>
                    </a:cubicBezTo>
                    <a:cubicBezTo>
                      <a:pt x="92739" y="66821"/>
                      <a:pt x="89889" y="66821"/>
                      <a:pt x="89012" y="66821"/>
                    </a:cubicBezTo>
                    <a:cubicBezTo>
                      <a:pt x="86163" y="66821"/>
                      <a:pt x="85943" y="67459"/>
                      <a:pt x="84847" y="70435"/>
                    </a:cubicBezTo>
                    <a:cubicBezTo>
                      <a:pt x="80025" y="83613"/>
                      <a:pt x="68407" y="90203"/>
                      <a:pt x="55035" y="90203"/>
                    </a:cubicBezTo>
                    <a:cubicBezTo>
                      <a:pt x="39910" y="90203"/>
                      <a:pt x="20182" y="79362"/>
                      <a:pt x="20182" y="48753"/>
                    </a:cubicBezTo>
                    <a:cubicBezTo>
                      <a:pt x="20182" y="21758"/>
                      <a:pt x="33772" y="6878"/>
                      <a:pt x="54159" y="6878"/>
                    </a:cubicBezTo>
                    <a:cubicBezTo>
                      <a:pt x="57008" y="6878"/>
                      <a:pt x="67530" y="6878"/>
                      <a:pt x="75422" y="10067"/>
                    </a:cubicBezTo>
                    <a:close/>
                  </a:path>
                </a:pathLst>
              </a:custGeom>
              <a:grpFill/>
              <a:ln w="30480" cap="flat">
                <a:noFill/>
                <a:prstDash val="solid"/>
                <a:miter/>
              </a:ln>
            </p:spPr>
            <p:txBody>
              <a:bodyPr rtlCol="0" anchor="ctr"/>
              <a:lstStyle/>
              <a:p>
                <a:endParaRPr lang="en-GB"/>
              </a:p>
            </p:txBody>
          </p:sp>
        </p:grpSp>
        <p:grpSp>
          <p:nvGrpSpPr>
            <p:cNvPr id="62" name="Group 61"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Velocity $v$&#10;&#10;\end{document}" title="IguanaTex Vector Display">
              <a:extLst>
                <a:ext uri="{FF2B5EF4-FFF2-40B4-BE49-F238E27FC236}">
                  <a16:creationId xmlns:a16="http://schemas.microsoft.com/office/drawing/2014/main" id="{308417AC-E596-77B1-037D-E7F7419B687B}"/>
                </a:ext>
              </a:extLst>
            </p:cNvPr>
            <p:cNvGrpSpPr>
              <a:grpSpLocks noChangeAspect="1"/>
            </p:cNvGrpSpPr>
            <p:nvPr>
              <p:custDataLst>
                <p:tags r:id="rId3"/>
              </p:custDataLst>
            </p:nvPr>
          </p:nvGrpSpPr>
          <p:grpSpPr>
            <a:xfrm>
              <a:off x="9316457" y="6146019"/>
              <a:ext cx="1075008" cy="226800"/>
              <a:chOff x="12711005" y="4823830"/>
              <a:chExt cx="1293944" cy="272990"/>
            </a:xfrm>
            <a:solidFill>
              <a:schemeClr val="bg1"/>
            </a:solidFill>
          </p:grpSpPr>
          <p:sp>
            <p:nvSpPr>
              <p:cNvPr id="41" name="Freeform: Shape 40">
                <a:extLst>
                  <a:ext uri="{FF2B5EF4-FFF2-40B4-BE49-F238E27FC236}">
                    <a16:creationId xmlns:a16="http://schemas.microsoft.com/office/drawing/2014/main" id="{C9D821C8-E061-FFD1-2DBF-E6ED5F7F0A33}"/>
                  </a:ext>
                </a:extLst>
              </p:cNvPr>
              <p:cNvSpPr/>
              <p:nvPr>
                <p:custDataLst>
                  <p:tags r:id="rId18"/>
                </p:custDataLst>
              </p:nvPr>
            </p:nvSpPr>
            <p:spPr>
              <a:xfrm>
                <a:off x="12711005" y="4827170"/>
                <a:ext cx="213449" cy="214081"/>
              </a:xfrm>
              <a:custGeom>
                <a:avLst/>
                <a:gdLst>
                  <a:gd name="connsiteX0" fmla="*/ 180804 w 213449"/>
                  <a:gd name="connsiteY0" fmla="*/ 29822 h 214081"/>
                  <a:gd name="connsiteX1" fmla="*/ 213526 w 213449"/>
                  <a:gd name="connsiteY1" fmla="*/ 9476 h 214081"/>
                  <a:gd name="connsiteX2" fmla="*/ 213526 w 213449"/>
                  <a:gd name="connsiteY2" fmla="*/ 63 h 214081"/>
                  <a:gd name="connsiteX3" fmla="*/ 184406 w 213449"/>
                  <a:gd name="connsiteY3" fmla="*/ 974 h 214081"/>
                  <a:gd name="connsiteX4" fmla="*/ 150182 w 213449"/>
                  <a:gd name="connsiteY4" fmla="*/ 63 h 214081"/>
                  <a:gd name="connsiteX5" fmla="*/ 150182 w 213449"/>
                  <a:gd name="connsiteY5" fmla="*/ 9476 h 214081"/>
                  <a:gd name="connsiteX6" fmla="*/ 172097 w 213449"/>
                  <a:gd name="connsiteY6" fmla="*/ 24659 h 214081"/>
                  <a:gd name="connsiteX7" fmla="*/ 170596 w 213449"/>
                  <a:gd name="connsiteY7" fmla="*/ 30733 h 214081"/>
                  <a:gd name="connsiteX8" fmla="*/ 115658 w 213449"/>
                  <a:gd name="connsiteY8" fmla="*/ 177097 h 214081"/>
                  <a:gd name="connsiteX9" fmla="*/ 58318 w 213449"/>
                  <a:gd name="connsiteY9" fmla="*/ 23748 h 214081"/>
                  <a:gd name="connsiteX10" fmla="*/ 56516 w 213449"/>
                  <a:gd name="connsiteY10" fmla="*/ 18282 h 214081"/>
                  <a:gd name="connsiteX11" fmla="*/ 81134 w 213449"/>
                  <a:gd name="connsiteY11" fmla="*/ 9476 h 214081"/>
                  <a:gd name="connsiteX12" fmla="*/ 81134 w 213449"/>
                  <a:gd name="connsiteY12" fmla="*/ 63 h 214081"/>
                  <a:gd name="connsiteX13" fmla="*/ 38203 w 213449"/>
                  <a:gd name="connsiteY13" fmla="*/ 974 h 214081"/>
                  <a:gd name="connsiteX14" fmla="*/ 77 w 213449"/>
                  <a:gd name="connsiteY14" fmla="*/ 63 h 214081"/>
                  <a:gd name="connsiteX15" fmla="*/ 77 w 213449"/>
                  <a:gd name="connsiteY15" fmla="*/ 9476 h 214081"/>
                  <a:gd name="connsiteX16" fmla="*/ 29497 w 213449"/>
                  <a:gd name="connsiteY16" fmla="*/ 21015 h 214081"/>
                  <a:gd name="connsiteX17" fmla="*/ 99146 w 213449"/>
                  <a:gd name="connsiteY17" fmla="*/ 207463 h 214081"/>
                  <a:gd name="connsiteX18" fmla="*/ 106651 w 213449"/>
                  <a:gd name="connsiteY18" fmla="*/ 214144 h 214081"/>
                  <a:gd name="connsiteX19" fmla="*/ 113857 w 213449"/>
                  <a:gd name="connsiteY19" fmla="*/ 208374 h 214081"/>
                  <a:gd name="connsiteX20" fmla="*/ 180804 w 213449"/>
                  <a:gd name="connsiteY20" fmla="*/ 29822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449" h="214081">
                    <a:moveTo>
                      <a:pt x="180804" y="29822"/>
                    </a:moveTo>
                    <a:cubicBezTo>
                      <a:pt x="185006" y="18586"/>
                      <a:pt x="193112" y="9780"/>
                      <a:pt x="213526" y="9476"/>
                    </a:cubicBezTo>
                    <a:lnTo>
                      <a:pt x="213526" y="63"/>
                    </a:lnTo>
                    <a:cubicBezTo>
                      <a:pt x="204220" y="670"/>
                      <a:pt x="192212" y="974"/>
                      <a:pt x="184406" y="974"/>
                    </a:cubicBezTo>
                    <a:cubicBezTo>
                      <a:pt x="175400" y="974"/>
                      <a:pt x="157987" y="366"/>
                      <a:pt x="150182" y="63"/>
                    </a:cubicBezTo>
                    <a:lnTo>
                      <a:pt x="150182" y="9476"/>
                    </a:lnTo>
                    <a:cubicBezTo>
                      <a:pt x="165793" y="9780"/>
                      <a:pt x="172097" y="17675"/>
                      <a:pt x="172097" y="24659"/>
                    </a:cubicBezTo>
                    <a:cubicBezTo>
                      <a:pt x="172097" y="27089"/>
                      <a:pt x="171197" y="28911"/>
                      <a:pt x="170596" y="30733"/>
                    </a:cubicBezTo>
                    <a:lnTo>
                      <a:pt x="115658" y="177097"/>
                    </a:lnTo>
                    <a:lnTo>
                      <a:pt x="58318" y="23748"/>
                    </a:lnTo>
                    <a:cubicBezTo>
                      <a:pt x="56516" y="19497"/>
                      <a:pt x="56516" y="18890"/>
                      <a:pt x="56516" y="18282"/>
                    </a:cubicBezTo>
                    <a:cubicBezTo>
                      <a:pt x="56516" y="9476"/>
                      <a:pt x="73628" y="9476"/>
                      <a:pt x="81134" y="9476"/>
                    </a:cubicBezTo>
                    <a:lnTo>
                      <a:pt x="81134" y="63"/>
                    </a:lnTo>
                    <a:cubicBezTo>
                      <a:pt x="70326" y="974"/>
                      <a:pt x="49611" y="974"/>
                      <a:pt x="38203" y="974"/>
                    </a:cubicBezTo>
                    <a:cubicBezTo>
                      <a:pt x="23793" y="974"/>
                      <a:pt x="10884" y="366"/>
                      <a:pt x="77" y="63"/>
                    </a:cubicBezTo>
                    <a:lnTo>
                      <a:pt x="77" y="9476"/>
                    </a:lnTo>
                    <a:cubicBezTo>
                      <a:pt x="19590" y="9476"/>
                      <a:pt x="25294" y="9476"/>
                      <a:pt x="29497" y="21015"/>
                    </a:cubicBezTo>
                    <a:lnTo>
                      <a:pt x="99146" y="207463"/>
                    </a:lnTo>
                    <a:cubicBezTo>
                      <a:pt x="101248" y="213233"/>
                      <a:pt x="102749" y="214144"/>
                      <a:pt x="106651" y="214144"/>
                    </a:cubicBezTo>
                    <a:cubicBezTo>
                      <a:pt x="111755" y="214144"/>
                      <a:pt x="112355" y="212626"/>
                      <a:pt x="113857" y="208374"/>
                    </a:cubicBezTo>
                    <a:lnTo>
                      <a:pt x="180804" y="29822"/>
                    </a:lnTo>
                    <a:close/>
                  </a:path>
                </a:pathLst>
              </a:custGeom>
              <a:grpFill/>
              <a:ln w="3048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F29D7B5-A3AA-B076-241C-7DC146C14E55}"/>
                  </a:ext>
                </a:extLst>
              </p:cNvPr>
              <p:cNvSpPr/>
              <p:nvPr>
                <p:custDataLst>
                  <p:tags r:id="rId19"/>
                </p:custDataLst>
              </p:nvPr>
            </p:nvSpPr>
            <p:spPr>
              <a:xfrm>
                <a:off x="12913847" y="4898530"/>
                <a:ext cx="116181" cy="139380"/>
              </a:xfrm>
              <a:custGeom>
                <a:avLst/>
                <a:gdLst>
                  <a:gd name="connsiteX0" fmla="*/ 25301 w 116181"/>
                  <a:gd name="connsiteY0" fmla="*/ 59580 h 139380"/>
                  <a:gd name="connsiteX1" fmla="*/ 62527 w 116181"/>
                  <a:gd name="connsiteY1" fmla="*/ 6743 h 139380"/>
                  <a:gd name="connsiteX2" fmla="*/ 96451 w 116181"/>
                  <a:gd name="connsiteY2" fmla="*/ 59580 h 139380"/>
                  <a:gd name="connsiteX3" fmla="*/ 25301 w 116181"/>
                  <a:gd name="connsiteY3" fmla="*/ 59580 h 139380"/>
                  <a:gd name="connsiteX4" fmla="*/ 25001 w 116181"/>
                  <a:gd name="connsiteY4" fmla="*/ 65957 h 139380"/>
                  <a:gd name="connsiteX5" fmla="*/ 108760 w 116181"/>
                  <a:gd name="connsiteY5" fmla="*/ 65957 h 139380"/>
                  <a:gd name="connsiteX6" fmla="*/ 116265 w 116181"/>
                  <a:gd name="connsiteY6" fmla="*/ 59580 h 139380"/>
                  <a:gd name="connsiteX7" fmla="*/ 62527 w 116181"/>
                  <a:gd name="connsiteY7" fmla="*/ 63 h 139380"/>
                  <a:gd name="connsiteX8" fmla="*/ 83 w 116181"/>
                  <a:gd name="connsiteY8" fmla="*/ 69298 h 139380"/>
                  <a:gd name="connsiteX9" fmla="*/ 66130 w 116181"/>
                  <a:gd name="connsiteY9" fmla="*/ 139443 h 139380"/>
                  <a:gd name="connsiteX10" fmla="*/ 116265 w 116181"/>
                  <a:gd name="connsiteY10" fmla="*/ 99967 h 139380"/>
                  <a:gd name="connsiteX11" fmla="*/ 112362 w 116181"/>
                  <a:gd name="connsiteY11" fmla="*/ 96323 h 139380"/>
                  <a:gd name="connsiteX12" fmla="*/ 108459 w 116181"/>
                  <a:gd name="connsiteY12" fmla="*/ 100575 h 139380"/>
                  <a:gd name="connsiteX13" fmla="*/ 67931 w 116181"/>
                  <a:gd name="connsiteY13" fmla="*/ 131852 h 139380"/>
                  <a:gd name="connsiteX14" fmla="*/ 34007 w 116181"/>
                  <a:gd name="connsiteY14" fmla="*/ 111506 h 139380"/>
                  <a:gd name="connsiteX15" fmla="*/ 25001 w 116181"/>
                  <a:gd name="connsiteY15" fmla="*/ 65957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181" h="139380">
                    <a:moveTo>
                      <a:pt x="25301" y="59580"/>
                    </a:moveTo>
                    <a:cubicBezTo>
                      <a:pt x="27102" y="14335"/>
                      <a:pt x="52320" y="6743"/>
                      <a:pt x="62527" y="6743"/>
                    </a:cubicBezTo>
                    <a:cubicBezTo>
                      <a:pt x="93449" y="6743"/>
                      <a:pt x="96451" y="47738"/>
                      <a:pt x="96451" y="59580"/>
                    </a:cubicBezTo>
                    <a:lnTo>
                      <a:pt x="25301" y="59580"/>
                    </a:lnTo>
                    <a:close/>
                    <a:moveTo>
                      <a:pt x="25001" y="65957"/>
                    </a:moveTo>
                    <a:lnTo>
                      <a:pt x="108760" y="65957"/>
                    </a:lnTo>
                    <a:cubicBezTo>
                      <a:pt x="115364" y="65957"/>
                      <a:pt x="116265" y="65957"/>
                      <a:pt x="116265" y="59580"/>
                    </a:cubicBezTo>
                    <a:cubicBezTo>
                      <a:pt x="116265" y="29518"/>
                      <a:pt x="100053" y="63"/>
                      <a:pt x="62527" y="63"/>
                    </a:cubicBezTo>
                    <a:cubicBezTo>
                      <a:pt x="27703" y="63"/>
                      <a:pt x="83" y="31340"/>
                      <a:pt x="83" y="69298"/>
                    </a:cubicBezTo>
                    <a:cubicBezTo>
                      <a:pt x="83" y="109988"/>
                      <a:pt x="31605" y="139443"/>
                      <a:pt x="66130" y="139443"/>
                    </a:cubicBezTo>
                    <a:cubicBezTo>
                      <a:pt x="102755" y="139443"/>
                      <a:pt x="116265" y="105737"/>
                      <a:pt x="116265" y="99967"/>
                    </a:cubicBezTo>
                    <a:cubicBezTo>
                      <a:pt x="116265" y="96931"/>
                      <a:pt x="113863" y="96323"/>
                      <a:pt x="112362" y="96323"/>
                    </a:cubicBezTo>
                    <a:cubicBezTo>
                      <a:pt x="109660" y="96323"/>
                      <a:pt x="109060" y="98145"/>
                      <a:pt x="108459" y="100575"/>
                    </a:cubicBezTo>
                    <a:cubicBezTo>
                      <a:pt x="97952" y="131852"/>
                      <a:pt x="70933" y="131852"/>
                      <a:pt x="67931" y="131852"/>
                    </a:cubicBezTo>
                    <a:cubicBezTo>
                      <a:pt x="52920" y="131852"/>
                      <a:pt x="40912" y="122742"/>
                      <a:pt x="34007" y="111506"/>
                    </a:cubicBezTo>
                    <a:cubicBezTo>
                      <a:pt x="25001" y="96931"/>
                      <a:pt x="25001" y="76889"/>
                      <a:pt x="25001" y="65957"/>
                    </a:cubicBezTo>
                    <a:close/>
                  </a:path>
                </a:pathLst>
              </a:custGeom>
              <a:grpFill/>
              <a:ln w="3048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D39FC9D-4A24-3535-BBC4-4D84E24713FF}"/>
                  </a:ext>
                </a:extLst>
              </p:cNvPr>
              <p:cNvSpPr/>
              <p:nvPr>
                <p:custDataLst>
                  <p:tags r:id="rId20"/>
                </p:custDataLst>
              </p:nvPr>
            </p:nvSpPr>
            <p:spPr>
              <a:xfrm>
                <a:off x="13048776" y="4823830"/>
                <a:ext cx="66646" cy="210740"/>
              </a:xfrm>
              <a:custGeom>
                <a:avLst/>
                <a:gdLst>
                  <a:gd name="connsiteX0" fmla="*/ 43318 w 66646"/>
                  <a:gd name="connsiteY0" fmla="*/ 63 h 210740"/>
                  <a:gd name="connsiteX1" fmla="*/ 88 w 66646"/>
                  <a:gd name="connsiteY1" fmla="*/ 3403 h 210740"/>
                  <a:gd name="connsiteX2" fmla="*/ 88 w 66646"/>
                  <a:gd name="connsiteY2" fmla="*/ 12817 h 210740"/>
                  <a:gd name="connsiteX3" fmla="*/ 23504 w 66646"/>
                  <a:gd name="connsiteY3" fmla="*/ 29822 h 210740"/>
                  <a:gd name="connsiteX4" fmla="*/ 23504 w 66646"/>
                  <a:gd name="connsiteY4" fmla="*/ 187725 h 210740"/>
                  <a:gd name="connsiteX5" fmla="*/ 88 w 66646"/>
                  <a:gd name="connsiteY5" fmla="*/ 201390 h 210740"/>
                  <a:gd name="connsiteX6" fmla="*/ 88 w 66646"/>
                  <a:gd name="connsiteY6" fmla="*/ 210804 h 210740"/>
                  <a:gd name="connsiteX7" fmla="*/ 33411 w 66646"/>
                  <a:gd name="connsiteY7" fmla="*/ 209893 h 210740"/>
                  <a:gd name="connsiteX8" fmla="*/ 66735 w 66646"/>
                  <a:gd name="connsiteY8" fmla="*/ 210804 h 210740"/>
                  <a:gd name="connsiteX9" fmla="*/ 66735 w 66646"/>
                  <a:gd name="connsiteY9" fmla="*/ 201390 h 210740"/>
                  <a:gd name="connsiteX10" fmla="*/ 43318 w 66646"/>
                  <a:gd name="connsiteY10" fmla="*/ 187725 h 210740"/>
                  <a:gd name="connsiteX11" fmla="*/ 43318 w 66646"/>
                  <a:gd name="connsiteY11" fmla="*/ 63 h 2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46" h="210740">
                    <a:moveTo>
                      <a:pt x="43318" y="63"/>
                    </a:moveTo>
                    <a:lnTo>
                      <a:pt x="88" y="3403"/>
                    </a:lnTo>
                    <a:lnTo>
                      <a:pt x="88" y="12817"/>
                    </a:lnTo>
                    <a:cubicBezTo>
                      <a:pt x="21103" y="12817"/>
                      <a:pt x="23504" y="14942"/>
                      <a:pt x="23504" y="29822"/>
                    </a:cubicBezTo>
                    <a:lnTo>
                      <a:pt x="23504" y="187725"/>
                    </a:lnTo>
                    <a:cubicBezTo>
                      <a:pt x="23504" y="201390"/>
                      <a:pt x="20202" y="201390"/>
                      <a:pt x="88" y="201390"/>
                    </a:cubicBezTo>
                    <a:lnTo>
                      <a:pt x="88" y="210804"/>
                    </a:lnTo>
                    <a:cubicBezTo>
                      <a:pt x="9995" y="210500"/>
                      <a:pt x="25906" y="209893"/>
                      <a:pt x="33411" y="209893"/>
                    </a:cubicBezTo>
                    <a:cubicBezTo>
                      <a:pt x="40916" y="209893"/>
                      <a:pt x="55627" y="210500"/>
                      <a:pt x="66735" y="210804"/>
                    </a:cubicBezTo>
                    <a:lnTo>
                      <a:pt x="66735" y="201390"/>
                    </a:lnTo>
                    <a:cubicBezTo>
                      <a:pt x="46620" y="201390"/>
                      <a:pt x="43318" y="201390"/>
                      <a:pt x="43318" y="187725"/>
                    </a:cubicBezTo>
                    <a:lnTo>
                      <a:pt x="43318" y="63"/>
                    </a:lnTo>
                    <a:close/>
                  </a:path>
                </a:pathLst>
              </a:custGeom>
              <a:grpFill/>
              <a:ln w="3048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4D58E77-63C6-8C2E-3156-E52CB2E0056F}"/>
                  </a:ext>
                </a:extLst>
              </p:cNvPr>
              <p:cNvSpPr/>
              <p:nvPr>
                <p:custDataLst>
                  <p:tags r:id="rId21"/>
                </p:custDataLst>
              </p:nvPr>
            </p:nvSpPr>
            <p:spPr>
              <a:xfrm>
                <a:off x="13130667" y="4898530"/>
                <a:ext cx="132993" cy="139380"/>
              </a:xfrm>
              <a:custGeom>
                <a:avLst/>
                <a:gdLst>
                  <a:gd name="connsiteX0" fmla="*/ 133084 w 132993"/>
                  <a:gd name="connsiteY0" fmla="*/ 71120 h 139380"/>
                  <a:gd name="connsiteX1" fmla="*/ 66737 w 132993"/>
                  <a:gd name="connsiteY1" fmla="*/ 63 h 139380"/>
                  <a:gd name="connsiteX2" fmla="*/ 91 w 132993"/>
                  <a:gd name="connsiteY2" fmla="*/ 71120 h 139380"/>
                  <a:gd name="connsiteX3" fmla="*/ 66437 w 132993"/>
                  <a:gd name="connsiteY3" fmla="*/ 139443 h 139380"/>
                  <a:gd name="connsiteX4" fmla="*/ 133084 w 132993"/>
                  <a:gd name="connsiteY4" fmla="*/ 71120 h 139380"/>
                  <a:gd name="connsiteX5" fmla="*/ 66737 w 132993"/>
                  <a:gd name="connsiteY5" fmla="*/ 131852 h 139380"/>
                  <a:gd name="connsiteX6" fmla="*/ 32513 w 132993"/>
                  <a:gd name="connsiteY6" fmla="*/ 111506 h 139380"/>
                  <a:gd name="connsiteX7" fmla="*/ 25008 w 132993"/>
                  <a:gd name="connsiteY7" fmla="*/ 68690 h 139380"/>
                  <a:gd name="connsiteX8" fmla="*/ 32213 w 132993"/>
                  <a:gd name="connsiteY8" fmla="*/ 27089 h 139380"/>
                  <a:gd name="connsiteX9" fmla="*/ 66437 w 132993"/>
                  <a:gd name="connsiteY9" fmla="*/ 6743 h 139380"/>
                  <a:gd name="connsiteX10" fmla="*/ 100361 w 132993"/>
                  <a:gd name="connsiteY10" fmla="*/ 26481 h 139380"/>
                  <a:gd name="connsiteX11" fmla="*/ 108166 w 132993"/>
                  <a:gd name="connsiteY11" fmla="*/ 68690 h 139380"/>
                  <a:gd name="connsiteX12" fmla="*/ 101562 w 132993"/>
                  <a:gd name="connsiteY12" fmla="*/ 109381 h 139380"/>
                  <a:gd name="connsiteX13" fmla="*/ 66737 w 132993"/>
                  <a:gd name="connsiteY13" fmla="*/ 131852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993" h="139380">
                    <a:moveTo>
                      <a:pt x="133084" y="71120"/>
                    </a:moveTo>
                    <a:cubicBezTo>
                      <a:pt x="133084" y="32251"/>
                      <a:pt x="103063" y="63"/>
                      <a:pt x="66737" y="63"/>
                    </a:cubicBezTo>
                    <a:cubicBezTo>
                      <a:pt x="29211" y="63"/>
                      <a:pt x="91" y="33162"/>
                      <a:pt x="91" y="71120"/>
                    </a:cubicBezTo>
                    <a:cubicBezTo>
                      <a:pt x="91" y="110292"/>
                      <a:pt x="31312" y="139443"/>
                      <a:pt x="66437" y="139443"/>
                    </a:cubicBezTo>
                    <a:cubicBezTo>
                      <a:pt x="102763" y="139443"/>
                      <a:pt x="133084" y="109684"/>
                      <a:pt x="133084" y="71120"/>
                    </a:cubicBezTo>
                    <a:close/>
                    <a:moveTo>
                      <a:pt x="66737" y="131852"/>
                    </a:moveTo>
                    <a:cubicBezTo>
                      <a:pt x="53828" y="131852"/>
                      <a:pt x="40619" y="125475"/>
                      <a:pt x="32513" y="111506"/>
                    </a:cubicBezTo>
                    <a:cubicBezTo>
                      <a:pt x="25008" y="98145"/>
                      <a:pt x="25008" y="79622"/>
                      <a:pt x="25008" y="68690"/>
                    </a:cubicBezTo>
                    <a:cubicBezTo>
                      <a:pt x="25008" y="56847"/>
                      <a:pt x="25008" y="40450"/>
                      <a:pt x="32213" y="27089"/>
                    </a:cubicBezTo>
                    <a:cubicBezTo>
                      <a:pt x="40319" y="13120"/>
                      <a:pt x="54429" y="6743"/>
                      <a:pt x="66437" y="6743"/>
                    </a:cubicBezTo>
                    <a:cubicBezTo>
                      <a:pt x="79646" y="6743"/>
                      <a:pt x="92555" y="13424"/>
                      <a:pt x="100361" y="26481"/>
                    </a:cubicBezTo>
                    <a:cubicBezTo>
                      <a:pt x="108166" y="39539"/>
                      <a:pt x="108166" y="57151"/>
                      <a:pt x="108166" y="68690"/>
                    </a:cubicBezTo>
                    <a:cubicBezTo>
                      <a:pt x="108166" y="79622"/>
                      <a:pt x="108166" y="96020"/>
                      <a:pt x="101562" y="109381"/>
                    </a:cubicBezTo>
                    <a:cubicBezTo>
                      <a:pt x="94957" y="123046"/>
                      <a:pt x="81748" y="131852"/>
                      <a:pt x="66737" y="131852"/>
                    </a:cubicBezTo>
                    <a:close/>
                  </a:path>
                </a:pathLst>
              </a:custGeom>
              <a:grpFill/>
              <a:ln w="3048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48C0483-0BE6-5321-914E-495B46A8A3AD}"/>
                  </a:ext>
                </a:extLst>
              </p:cNvPr>
              <p:cNvSpPr/>
              <p:nvPr>
                <p:custDataLst>
                  <p:tags r:id="rId22"/>
                </p:custDataLst>
              </p:nvPr>
            </p:nvSpPr>
            <p:spPr>
              <a:xfrm>
                <a:off x="13290913" y="4898530"/>
                <a:ext cx="114380" cy="139380"/>
              </a:xfrm>
              <a:custGeom>
                <a:avLst/>
                <a:gdLst>
                  <a:gd name="connsiteX0" fmla="*/ 25013 w 114380"/>
                  <a:gd name="connsiteY0" fmla="*/ 69905 h 139380"/>
                  <a:gd name="connsiteX1" fmla="*/ 65542 w 114380"/>
                  <a:gd name="connsiteY1" fmla="*/ 7654 h 139380"/>
                  <a:gd name="connsiteX2" fmla="*/ 97664 w 114380"/>
                  <a:gd name="connsiteY2" fmla="*/ 18890 h 139380"/>
                  <a:gd name="connsiteX3" fmla="*/ 83554 w 114380"/>
                  <a:gd name="connsiteY3" fmla="*/ 32858 h 139380"/>
                  <a:gd name="connsiteX4" fmla="*/ 97364 w 114380"/>
                  <a:gd name="connsiteY4" fmla="*/ 46827 h 139380"/>
                  <a:gd name="connsiteX5" fmla="*/ 111174 w 114380"/>
                  <a:gd name="connsiteY5" fmla="*/ 32555 h 139380"/>
                  <a:gd name="connsiteX6" fmla="*/ 65242 w 114380"/>
                  <a:gd name="connsiteY6" fmla="*/ 63 h 139380"/>
                  <a:gd name="connsiteX7" fmla="*/ 96 w 114380"/>
                  <a:gd name="connsiteY7" fmla="*/ 70512 h 139380"/>
                  <a:gd name="connsiteX8" fmla="*/ 64641 w 114380"/>
                  <a:gd name="connsiteY8" fmla="*/ 139443 h 139380"/>
                  <a:gd name="connsiteX9" fmla="*/ 114476 w 114380"/>
                  <a:gd name="connsiteY9" fmla="*/ 99967 h 139380"/>
                  <a:gd name="connsiteX10" fmla="*/ 110573 w 114380"/>
                  <a:gd name="connsiteY10" fmla="*/ 96931 h 139380"/>
                  <a:gd name="connsiteX11" fmla="*/ 106671 w 114380"/>
                  <a:gd name="connsiteY11" fmla="*/ 99967 h 139380"/>
                  <a:gd name="connsiteX12" fmla="*/ 67343 w 114380"/>
                  <a:gd name="connsiteY12" fmla="*/ 131852 h 139380"/>
                  <a:gd name="connsiteX13" fmla="*/ 25013 w 114380"/>
                  <a:gd name="connsiteY13" fmla="*/ 69905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80" h="139380">
                    <a:moveTo>
                      <a:pt x="25013" y="69905"/>
                    </a:moveTo>
                    <a:cubicBezTo>
                      <a:pt x="25013" y="20408"/>
                      <a:pt x="49631" y="7654"/>
                      <a:pt x="65542" y="7654"/>
                    </a:cubicBezTo>
                    <a:cubicBezTo>
                      <a:pt x="68244" y="7654"/>
                      <a:pt x="87157" y="7958"/>
                      <a:pt x="97664" y="18890"/>
                    </a:cubicBezTo>
                    <a:cubicBezTo>
                      <a:pt x="85356" y="19801"/>
                      <a:pt x="83554" y="28911"/>
                      <a:pt x="83554" y="32858"/>
                    </a:cubicBezTo>
                    <a:cubicBezTo>
                      <a:pt x="83554" y="40753"/>
                      <a:pt x="88958" y="46827"/>
                      <a:pt x="97364" y="46827"/>
                    </a:cubicBezTo>
                    <a:cubicBezTo>
                      <a:pt x="105170" y="46827"/>
                      <a:pt x="111174" y="41664"/>
                      <a:pt x="111174" y="32555"/>
                    </a:cubicBezTo>
                    <a:cubicBezTo>
                      <a:pt x="111174" y="11906"/>
                      <a:pt x="88358" y="63"/>
                      <a:pt x="65242" y="63"/>
                    </a:cubicBezTo>
                    <a:cubicBezTo>
                      <a:pt x="27715" y="63"/>
                      <a:pt x="96" y="32858"/>
                      <a:pt x="96" y="70512"/>
                    </a:cubicBezTo>
                    <a:cubicBezTo>
                      <a:pt x="96" y="109381"/>
                      <a:pt x="29817" y="139443"/>
                      <a:pt x="64641" y="139443"/>
                    </a:cubicBezTo>
                    <a:cubicBezTo>
                      <a:pt x="104869" y="139443"/>
                      <a:pt x="114476" y="103004"/>
                      <a:pt x="114476" y="99967"/>
                    </a:cubicBezTo>
                    <a:cubicBezTo>
                      <a:pt x="114476" y="96931"/>
                      <a:pt x="111474" y="96931"/>
                      <a:pt x="110573" y="96931"/>
                    </a:cubicBezTo>
                    <a:cubicBezTo>
                      <a:pt x="107871" y="96931"/>
                      <a:pt x="107271" y="98145"/>
                      <a:pt x="106671" y="99967"/>
                    </a:cubicBezTo>
                    <a:cubicBezTo>
                      <a:pt x="97964" y="128208"/>
                      <a:pt x="78451" y="131852"/>
                      <a:pt x="67343" y="131852"/>
                    </a:cubicBezTo>
                    <a:cubicBezTo>
                      <a:pt x="51432" y="131852"/>
                      <a:pt x="25013" y="118794"/>
                      <a:pt x="25013" y="69905"/>
                    </a:cubicBezTo>
                    <a:close/>
                  </a:path>
                </a:pathLst>
              </a:custGeom>
              <a:grpFill/>
              <a:ln w="3048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E2E41A96-8514-430E-9918-9FC026E9948E}"/>
                  </a:ext>
                </a:extLst>
              </p:cNvPr>
              <p:cNvSpPr/>
              <p:nvPr>
                <p:custDataLst>
                  <p:tags r:id="rId23"/>
                </p:custDataLst>
              </p:nvPr>
            </p:nvSpPr>
            <p:spPr>
              <a:xfrm>
                <a:off x="13424040" y="4831421"/>
                <a:ext cx="64245" cy="203149"/>
              </a:xfrm>
              <a:custGeom>
                <a:avLst/>
                <a:gdLst>
                  <a:gd name="connsiteX0" fmla="*/ 43331 w 64245"/>
                  <a:gd name="connsiteY0" fmla="*/ 68994 h 203149"/>
                  <a:gd name="connsiteX1" fmla="*/ 1301 w 64245"/>
                  <a:gd name="connsiteY1" fmla="*/ 72334 h 203149"/>
                  <a:gd name="connsiteX2" fmla="*/ 1301 w 64245"/>
                  <a:gd name="connsiteY2" fmla="*/ 81748 h 203149"/>
                  <a:gd name="connsiteX3" fmla="*/ 23517 w 64245"/>
                  <a:gd name="connsiteY3" fmla="*/ 98449 h 203149"/>
                  <a:gd name="connsiteX4" fmla="*/ 23517 w 64245"/>
                  <a:gd name="connsiteY4" fmla="*/ 180134 h 203149"/>
                  <a:gd name="connsiteX5" fmla="*/ 100 w 64245"/>
                  <a:gd name="connsiteY5" fmla="*/ 193799 h 203149"/>
                  <a:gd name="connsiteX6" fmla="*/ 100 w 64245"/>
                  <a:gd name="connsiteY6" fmla="*/ 203212 h 203149"/>
                  <a:gd name="connsiteX7" fmla="*/ 33123 w 64245"/>
                  <a:gd name="connsiteY7" fmla="*/ 202301 h 203149"/>
                  <a:gd name="connsiteX8" fmla="*/ 64345 w 64245"/>
                  <a:gd name="connsiteY8" fmla="*/ 203212 h 203149"/>
                  <a:gd name="connsiteX9" fmla="*/ 64345 w 64245"/>
                  <a:gd name="connsiteY9" fmla="*/ 193799 h 203149"/>
                  <a:gd name="connsiteX10" fmla="*/ 43331 w 64245"/>
                  <a:gd name="connsiteY10" fmla="*/ 180438 h 203149"/>
                  <a:gd name="connsiteX11" fmla="*/ 43331 w 64245"/>
                  <a:gd name="connsiteY11" fmla="*/ 68994 h 203149"/>
                  <a:gd name="connsiteX12" fmla="*/ 44531 w 64245"/>
                  <a:gd name="connsiteY12" fmla="*/ 16157 h 203149"/>
                  <a:gd name="connsiteX13" fmla="*/ 28620 w 64245"/>
                  <a:gd name="connsiteY13" fmla="*/ 63 h 203149"/>
                  <a:gd name="connsiteX14" fmla="*/ 12709 w 64245"/>
                  <a:gd name="connsiteY14" fmla="*/ 16157 h 203149"/>
                  <a:gd name="connsiteX15" fmla="*/ 28620 w 64245"/>
                  <a:gd name="connsiteY15" fmla="*/ 32251 h 203149"/>
                  <a:gd name="connsiteX16" fmla="*/ 44531 w 64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245" h="203149">
                    <a:moveTo>
                      <a:pt x="43331" y="68994"/>
                    </a:moveTo>
                    <a:lnTo>
                      <a:pt x="1301" y="72334"/>
                    </a:lnTo>
                    <a:lnTo>
                      <a:pt x="1301" y="81748"/>
                    </a:lnTo>
                    <a:cubicBezTo>
                      <a:pt x="20815" y="81748"/>
                      <a:pt x="23517" y="83570"/>
                      <a:pt x="23517" y="98449"/>
                    </a:cubicBezTo>
                    <a:lnTo>
                      <a:pt x="23517" y="180134"/>
                    </a:lnTo>
                    <a:cubicBezTo>
                      <a:pt x="23517" y="193799"/>
                      <a:pt x="20214" y="193799"/>
                      <a:pt x="100" y="193799"/>
                    </a:cubicBezTo>
                    <a:lnTo>
                      <a:pt x="100" y="203212"/>
                    </a:lnTo>
                    <a:cubicBezTo>
                      <a:pt x="9707" y="202908"/>
                      <a:pt x="25918" y="202301"/>
                      <a:pt x="33123" y="202301"/>
                    </a:cubicBezTo>
                    <a:cubicBezTo>
                      <a:pt x="43631" y="202301"/>
                      <a:pt x="54138" y="202908"/>
                      <a:pt x="64345" y="203212"/>
                    </a:cubicBezTo>
                    <a:lnTo>
                      <a:pt x="64345" y="193799"/>
                    </a:lnTo>
                    <a:cubicBezTo>
                      <a:pt x="44531" y="193799"/>
                      <a:pt x="43331" y="192280"/>
                      <a:pt x="43331" y="180438"/>
                    </a:cubicBezTo>
                    <a:lnTo>
                      <a:pt x="43331" y="68994"/>
                    </a:lnTo>
                    <a:close/>
                    <a:moveTo>
                      <a:pt x="44531" y="16157"/>
                    </a:moveTo>
                    <a:cubicBezTo>
                      <a:pt x="44531" y="6440"/>
                      <a:pt x="37026" y="63"/>
                      <a:pt x="28620" y="63"/>
                    </a:cubicBezTo>
                    <a:cubicBezTo>
                      <a:pt x="19314" y="63"/>
                      <a:pt x="12709" y="8262"/>
                      <a:pt x="12709" y="16157"/>
                    </a:cubicBezTo>
                    <a:cubicBezTo>
                      <a:pt x="12709" y="24356"/>
                      <a:pt x="19314" y="32251"/>
                      <a:pt x="28620" y="32251"/>
                    </a:cubicBezTo>
                    <a:cubicBezTo>
                      <a:pt x="37026" y="32251"/>
                      <a:pt x="44531" y="25874"/>
                      <a:pt x="44531" y="16157"/>
                    </a:cubicBezTo>
                    <a:close/>
                  </a:path>
                </a:pathLst>
              </a:custGeom>
              <a:grpFill/>
              <a:ln w="3048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74217A4B-B0AA-81DA-4DA3-EF0D598A3C9E}"/>
                  </a:ext>
                </a:extLst>
              </p:cNvPr>
              <p:cNvSpPr/>
              <p:nvPr>
                <p:custDataLst>
                  <p:tags r:id="rId24"/>
                </p:custDataLst>
              </p:nvPr>
            </p:nvSpPr>
            <p:spPr>
              <a:xfrm>
                <a:off x="13503230" y="4847819"/>
                <a:ext cx="93965" cy="190091"/>
              </a:xfrm>
              <a:custGeom>
                <a:avLst/>
                <a:gdLst>
                  <a:gd name="connsiteX0" fmla="*/ 46335 w 93965"/>
                  <a:gd name="connsiteY0" fmla="*/ 65350 h 190091"/>
                  <a:gd name="connsiteX1" fmla="*/ 89266 w 93965"/>
                  <a:gd name="connsiteY1" fmla="*/ 65350 h 190091"/>
                  <a:gd name="connsiteX2" fmla="*/ 89266 w 93965"/>
                  <a:gd name="connsiteY2" fmla="*/ 55936 h 190091"/>
                  <a:gd name="connsiteX3" fmla="*/ 46335 w 93965"/>
                  <a:gd name="connsiteY3" fmla="*/ 55936 h 190091"/>
                  <a:gd name="connsiteX4" fmla="*/ 46335 w 93965"/>
                  <a:gd name="connsiteY4" fmla="*/ 63 h 190091"/>
                  <a:gd name="connsiteX5" fmla="*/ 38830 w 93965"/>
                  <a:gd name="connsiteY5" fmla="*/ 63 h 190091"/>
                  <a:gd name="connsiteX6" fmla="*/ 103 w 93965"/>
                  <a:gd name="connsiteY6" fmla="*/ 58669 h 190091"/>
                  <a:gd name="connsiteX7" fmla="*/ 103 w 93965"/>
                  <a:gd name="connsiteY7" fmla="*/ 65350 h 190091"/>
                  <a:gd name="connsiteX8" fmla="*/ 25621 w 93965"/>
                  <a:gd name="connsiteY8" fmla="*/ 65350 h 190091"/>
                  <a:gd name="connsiteX9" fmla="*/ 25621 w 93965"/>
                  <a:gd name="connsiteY9" fmla="*/ 149160 h 190091"/>
                  <a:gd name="connsiteX10" fmla="*/ 64348 w 93965"/>
                  <a:gd name="connsiteY10" fmla="*/ 190155 h 190091"/>
                  <a:gd name="connsiteX11" fmla="*/ 94069 w 93965"/>
                  <a:gd name="connsiteY11" fmla="*/ 149160 h 190091"/>
                  <a:gd name="connsiteX12" fmla="*/ 94069 w 93965"/>
                  <a:gd name="connsiteY12" fmla="*/ 131852 h 190091"/>
                  <a:gd name="connsiteX13" fmla="*/ 86564 w 93965"/>
                  <a:gd name="connsiteY13" fmla="*/ 131852 h 190091"/>
                  <a:gd name="connsiteX14" fmla="*/ 86564 w 93965"/>
                  <a:gd name="connsiteY14" fmla="*/ 148553 h 190091"/>
                  <a:gd name="connsiteX15" fmla="*/ 66450 w 93965"/>
                  <a:gd name="connsiteY15" fmla="*/ 182563 h 190091"/>
                  <a:gd name="connsiteX16" fmla="*/ 46335 w 93965"/>
                  <a:gd name="connsiteY16" fmla="*/ 149768 h 190091"/>
                  <a:gd name="connsiteX17" fmla="*/ 46335 w 93965"/>
                  <a:gd name="connsiteY17" fmla="*/ 65350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965" h="190091">
                    <a:moveTo>
                      <a:pt x="46335" y="65350"/>
                    </a:moveTo>
                    <a:lnTo>
                      <a:pt x="89266" y="65350"/>
                    </a:lnTo>
                    <a:lnTo>
                      <a:pt x="89266" y="55936"/>
                    </a:lnTo>
                    <a:lnTo>
                      <a:pt x="46335" y="55936"/>
                    </a:lnTo>
                    <a:lnTo>
                      <a:pt x="46335" y="63"/>
                    </a:lnTo>
                    <a:lnTo>
                      <a:pt x="38830" y="63"/>
                    </a:lnTo>
                    <a:cubicBezTo>
                      <a:pt x="38530" y="24963"/>
                      <a:pt x="29524" y="57455"/>
                      <a:pt x="103" y="58669"/>
                    </a:cubicBezTo>
                    <a:lnTo>
                      <a:pt x="103" y="65350"/>
                    </a:lnTo>
                    <a:lnTo>
                      <a:pt x="25621" y="65350"/>
                    </a:lnTo>
                    <a:lnTo>
                      <a:pt x="25621" y="149160"/>
                    </a:lnTo>
                    <a:cubicBezTo>
                      <a:pt x="25621" y="186511"/>
                      <a:pt x="53540" y="190155"/>
                      <a:pt x="64348" y="190155"/>
                    </a:cubicBezTo>
                    <a:cubicBezTo>
                      <a:pt x="85663" y="190155"/>
                      <a:pt x="94069" y="168595"/>
                      <a:pt x="94069" y="149160"/>
                    </a:cubicBezTo>
                    <a:lnTo>
                      <a:pt x="94069" y="131852"/>
                    </a:lnTo>
                    <a:lnTo>
                      <a:pt x="86564" y="131852"/>
                    </a:lnTo>
                    <a:lnTo>
                      <a:pt x="86564" y="148553"/>
                    </a:lnTo>
                    <a:cubicBezTo>
                      <a:pt x="86564" y="171024"/>
                      <a:pt x="77557" y="182563"/>
                      <a:pt x="66450" y="182563"/>
                    </a:cubicBezTo>
                    <a:cubicBezTo>
                      <a:pt x="46335" y="182563"/>
                      <a:pt x="46335" y="154930"/>
                      <a:pt x="46335" y="149768"/>
                    </a:cubicBezTo>
                    <a:lnTo>
                      <a:pt x="46335" y="65350"/>
                    </a:lnTo>
                    <a:close/>
                  </a:path>
                </a:pathLst>
              </a:custGeom>
              <a:grpFill/>
              <a:ln w="3048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8D362FC-C24C-5A59-AE19-B684822B8B31}"/>
                  </a:ext>
                </a:extLst>
              </p:cNvPr>
              <p:cNvSpPr/>
              <p:nvPr>
                <p:custDataLst>
                  <p:tags r:id="rId25"/>
                </p:custDataLst>
              </p:nvPr>
            </p:nvSpPr>
            <p:spPr>
              <a:xfrm>
                <a:off x="13611639" y="4903692"/>
                <a:ext cx="146802" cy="193128"/>
              </a:xfrm>
              <a:custGeom>
                <a:avLst/>
                <a:gdLst>
                  <a:gd name="connsiteX0" fmla="*/ 118990 w 146802"/>
                  <a:gd name="connsiteY0" fmla="*/ 28911 h 193128"/>
                  <a:gd name="connsiteX1" fmla="*/ 146910 w 146802"/>
                  <a:gd name="connsiteY1" fmla="*/ 9476 h 193128"/>
                  <a:gd name="connsiteX2" fmla="*/ 146910 w 146802"/>
                  <a:gd name="connsiteY2" fmla="*/ 63 h 193128"/>
                  <a:gd name="connsiteX3" fmla="*/ 124394 w 146802"/>
                  <a:gd name="connsiteY3" fmla="*/ 974 h 193128"/>
                  <a:gd name="connsiteX4" fmla="*/ 98275 w 146802"/>
                  <a:gd name="connsiteY4" fmla="*/ 63 h 193128"/>
                  <a:gd name="connsiteX5" fmla="*/ 98275 w 146802"/>
                  <a:gd name="connsiteY5" fmla="*/ 9476 h 193128"/>
                  <a:gd name="connsiteX6" fmla="*/ 112385 w 146802"/>
                  <a:gd name="connsiteY6" fmla="*/ 22534 h 193128"/>
                  <a:gd name="connsiteX7" fmla="*/ 110584 w 146802"/>
                  <a:gd name="connsiteY7" fmla="*/ 29822 h 193128"/>
                  <a:gd name="connsiteX8" fmla="*/ 80263 w 146802"/>
                  <a:gd name="connsiteY8" fmla="*/ 104522 h 193128"/>
                  <a:gd name="connsiteX9" fmla="*/ 46939 w 146802"/>
                  <a:gd name="connsiteY9" fmla="*/ 22837 h 193128"/>
                  <a:gd name="connsiteX10" fmla="*/ 45138 w 146802"/>
                  <a:gd name="connsiteY10" fmla="*/ 17371 h 193128"/>
                  <a:gd name="connsiteX11" fmla="*/ 61950 w 146802"/>
                  <a:gd name="connsiteY11" fmla="*/ 9476 h 193128"/>
                  <a:gd name="connsiteX12" fmla="*/ 61950 w 146802"/>
                  <a:gd name="connsiteY12" fmla="*/ 63 h 193128"/>
                  <a:gd name="connsiteX13" fmla="*/ 29227 w 146802"/>
                  <a:gd name="connsiteY13" fmla="*/ 974 h 193128"/>
                  <a:gd name="connsiteX14" fmla="*/ 107 w 146802"/>
                  <a:gd name="connsiteY14" fmla="*/ 63 h 193128"/>
                  <a:gd name="connsiteX15" fmla="*/ 107 w 146802"/>
                  <a:gd name="connsiteY15" fmla="*/ 9476 h 193128"/>
                  <a:gd name="connsiteX16" fmla="*/ 24424 w 146802"/>
                  <a:gd name="connsiteY16" fmla="*/ 20104 h 193128"/>
                  <a:gd name="connsiteX17" fmla="*/ 69455 w 146802"/>
                  <a:gd name="connsiteY17" fmla="*/ 130941 h 193128"/>
                  <a:gd name="connsiteX18" fmla="*/ 61950 w 146802"/>
                  <a:gd name="connsiteY18" fmla="*/ 148857 h 193128"/>
                  <a:gd name="connsiteX19" fmla="*/ 27726 w 146802"/>
                  <a:gd name="connsiteY19" fmla="*/ 186511 h 193128"/>
                  <a:gd name="connsiteX20" fmla="*/ 13616 w 146802"/>
                  <a:gd name="connsiteY20" fmla="*/ 181045 h 193128"/>
                  <a:gd name="connsiteX21" fmla="*/ 25324 w 146802"/>
                  <a:gd name="connsiteY21" fmla="*/ 168291 h 193128"/>
                  <a:gd name="connsiteX22" fmla="*/ 12715 w 146802"/>
                  <a:gd name="connsiteY22" fmla="*/ 155537 h 193128"/>
                  <a:gd name="connsiteX23" fmla="*/ 107 w 146802"/>
                  <a:gd name="connsiteY23" fmla="*/ 168595 h 193128"/>
                  <a:gd name="connsiteX24" fmla="*/ 27726 w 146802"/>
                  <a:gd name="connsiteY24" fmla="*/ 193191 h 193128"/>
                  <a:gd name="connsiteX25" fmla="*/ 66153 w 146802"/>
                  <a:gd name="connsiteY25" fmla="*/ 158574 h 193128"/>
                  <a:gd name="connsiteX26" fmla="*/ 118990 w 146802"/>
                  <a:gd name="connsiteY26" fmla="*/ 28911 h 19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802" h="193128">
                    <a:moveTo>
                      <a:pt x="118990" y="28911"/>
                    </a:moveTo>
                    <a:cubicBezTo>
                      <a:pt x="126795" y="9780"/>
                      <a:pt x="142106" y="9476"/>
                      <a:pt x="146910" y="9476"/>
                    </a:cubicBezTo>
                    <a:lnTo>
                      <a:pt x="146910" y="63"/>
                    </a:lnTo>
                    <a:cubicBezTo>
                      <a:pt x="140005" y="670"/>
                      <a:pt x="131299" y="974"/>
                      <a:pt x="124394" y="974"/>
                    </a:cubicBezTo>
                    <a:cubicBezTo>
                      <a:pt x="118990" y="974"/>
                      <a:pt x="104880" y="366"/>
                      <a:pt x="98275" y="63"/>
                    </a:cubicBezTo>
                    <a:lnTo>
                      <a:pt x="98275" y="9476"/>
                    </a:lnTo>
                    <a:cubicBezTo>
                      <a:pt x="107582" y="9780"/>
                      <a:pt x="112385" y="14942"/>
                      <a:pt x="112385" y="22534"/>
                    </a:cubicBezTo>
                    <a:cubicBezTo>
                      <a:pt x="112385" y="25570"/>
                      <a:pt x="112085" y="26178"/>
                      <a:pt x="110584" y="29822"/>
                    </a:cubicBezTo>
                    <a:lnTo>
                      <a:pt x="80263" y="104522"/>
                    </a:lnTo>
                    <a:lnTo>
                      <a:pt x="46939" y="22837"/>
                    </a:lnTo>
                    <a:cubicBezTo>
                      <a:pt x="45739" y="19801"/>
                      <a:pt x="45138" y="18586"/>
                      <a:pt x="45138" y="17371"/>
                    </a:cubicBezTo>
                    <a:cubicBezTo>
                      <a:pt x="45138" y="9476"/>
                      <a:pt x="56246" y="9476"/>
                      <a:pt x="61950" y="9476"/>
                    </a:cubicBezTo>
                    <a:lnTo>
                      <a:pt x="61950" y="63"/>
                    </a:lnTo>
                    <a:cubicBezTo>
                      <a:pt x="54145" y="366"/>
                      <a:pt x="34331" y="974"/>
                      <a:pt x="29227" y="974"/>
                    </a:cubicBezTo>
                    <a:cubicBezTo>
                      <a:pt x="21121" y="974"/>
                      <a:pt x="9113" y="670"/>
                      <a:pt x="107" y="63"/>
                    </a:cubicBezTo>
                    <a:lnTo>
                      <a:pt x="107" y="9476"/>
                    </a:lnTo>
                    <a:cubicBezTo>
                      <a:pt x="14517" y="9476"/>
                      <a:pt x="20221" y="9476"/>
                      <a:pt x="24424" y="20104"/>
                    </a:cubicBezTo>
                    <a:lnTo>
                      <a:pt x="69455" y="130941"/>
                    </a:lnTo>
                    <a:cubicBezTo>
                      <a:pt x="67954" y="134888"/>
                      <a:pt x="63751" y="144909"/>
                      <a:pt x="61950" y="148857"/>
                    </a:cubicBezTo>
                    <a:cubicBezTo>
                      <a:pt x="55345" y="165558"/>
                      <a:pt x="46939" y="186511"/>
                      <a:pt x="27726" y="186511"/>
                    </a:cubicBezTo>
                    <a:cubicBezTo>
                      <a:pt x="26225" y="186511"/>
                      <a:pt x="19320" y="186511"/>
                      <a:pt x="13616" y="181045"/>
                    </a:cubicBezTo>
                    <a:cubicBezTo>
                      <a:pt x="22923" y="179830"/>
                      <a:pt x="25324" y="173150"/>
                      <a:pt x="25324" y="168291"/>
                    </a:cubicBezTo>
                    <a:cubicBezTo>
                      <a:pt x="25324" y="160396"/>
                      <a:pt x="19620" y="155537"/>
                      <a:pt x="12715" y="155537"/>
                    </a:cubicBezTo>
                    <a:cubicBezTo>
                      <a:pt x="6711" y="155537"/>
                      <a:pt x="107" y="159485"/>
                      <a:pt x="107" y="168595"/>
                    </a:cubicBezTo>
                    <a:cubicBezTo>
                      <a:pt x="107" y="182260"/>
                      <a:pt x="12715" y="193191"/>
                      <a:pt x="27726" y="193191"/>
                    </a:cubicBezTo>
                    <a:cubicBezTo>
                      <a:pt x="46639" y="193191"/>
                      <a:pt x="58948" y="175883"/>
                      <a:pt x="66153" y="158574"/>
                    </a:cubicBezTo>
                    <a:lnTo>
                      <a:pt x="118990" y="28911"/>
                    </a:lnTo>
                    <a:close/>
                  </a:path>
                </a:pathLst>
              </a:custGeom>
              <a:grpFill/>
              <a:ln w="3048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8D3BD20-D94B-6267-676D-2B2E04125DB1}"/>
                  </a:ext>
                </a:extLst>
              </p:cNvPr>
              <p:cNvSpPr/>
              <p:nvPr>
                <p:custDataLst>
                  <p:tags r:id="rId26"/>
                </p:custDataLst>
              </p:nvPr>
            </p:nvSpPr>
            <p:spPr>
              <a:xfrm>
                <a:off x="13873157" y="4900352"/>
                <a:ext cx="131792" cy="137558"/>
              </a:xfrm>
              <a:custGeom>
                <a:avLst/>
                <a:gdLst>
                  <a:gd name="connsiteX0" fmla="*/ 131908 w 131792"/>
                  <a:gd name="connsiteY0" fmla="*/ 21319 h 137558"/>
                  <a:gd name="connsiteX1" fmla="*/ 118698 w 131792"/>
                  <a:gd name="connsiteY1" fmla="*/ 63 h 137558"/>
                  <a:gd name="connsiteX2" fmla="*/ 103988 w 131792"/>
                  <a:gd name="connsiteY2" fmla="*/ 14639 h 137558"/>
                  <a:gd name="connsiteX3" fmla="*/ 108791 w 131792"/>
                  <a:gd name="connsiteY3" fmla="*/ 23748 h 137558"/>
                  <a:gd name="connsiteX4" fmla="*/ 118999 w 131792"/>
                  <a:gd name="connsiteY4" fmla="*/ 48649 h 137558"/>
                  <a:gd name="connsiteX5" fmla="*/ 65561 w 131792"/>
                  <a:gd name="connsiteY5" fmla="*/ 130941 h 137558"/>
                  <a:gd name="connsiteX6" fmla="*/ 43345 w 131792"/>
                  <a:gd name="connsiteY6" fmla="*/ 104522 h 137558"/>
                  <a:gd name="connsiteX7" fmla="*/ 60758 w 131792"/>
                  <a:gd name="connsiteY7" fmla="*/ 40146 h 137558"/>
                  <a:gd name="connsiteX8" fmla="*/ 64360 w 131792"/>
                  <a:gd name="connsiteY8" fmla="*/ 24963 h 137558"/>
                  <a:gd name="connsiteX9" fmla="*/ 39743 w 131792"/>
                  <a:gd name="connsiteY9" fmla="*/ 63 h 137558"/>
                  <a:gd name="connsiteX10" fmla="*/ 115 w 131792"/>
                  <a:gd name="connsiteY10" fmla="*/ 46827 h 137558"/>
                  <a:gd name="connsiteX11" fmla="*/ 3718 w 131792"/>
                  <a:gd name="connsiteY11" fmla="*/ 49863 h 137558"/>
                  <a:gd name="connsiteX12" fmla="*/ 8521 w 131792"/>
                  <a:gd name="connsiteY12" fmla="*/ 44397 h 137558"/>
                  <a:gd name="connsiteX13" fmla="*/ 38842 w 131792"/>
                  <a:gd name="connsiteY13" fmla="*/ 6743 h 137558"/>
                  <a:gd name="connsiteX14" fmla="*/ 46348 w 131792"/>
                  <a:gd name="connsiteY14" fmla="*/ 16460 h 137558"/>
                  <a:gd name="connsiteX15" fmla="*/ 41244 w 131792"/>
                  <a:gd name="connsiteY15" fmla="*/ 37717 h 137558"/>
                  <a:gd name="connsiteX16" fmla="*/ 24132 w 131792"/>
                  <a:gd name="connsiteY16" fmla="*/ 99967 h 137558"/>
                  <a:gd name="connsiteX17" fmla="*/ 64360 w 131792"/>
                  <a:gd name="connsiteY17" fmla="*/ 137621 h 137558"/>
                  <a:gd name="connsiteX18" fmla="*/ 131908 w 131792"/>
                  <a:gd name="connsiteY18" fmla="*/ 21319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792" h="137558">
                    <a:moveTo>
                      <a:pt x="131908" y="21319"/>
                    </a:moveTo>
                    <a:cubicBezTo>
                      <a:pt x="131908" y="4921"/>
                      <a:pt x="124102" y="63"/>
                      <a:pt x="118698" y="63"/>
                    </a:cubicBezTo>
                    <a:cubicBezTo>
                      <a:pt x="111193" y="63"/>
                      <a:pt x="103988" y="7958"/>
                      <a:pt x="103988" y="14639"/>
                    </a:cubicBezTo>
                    <a:cubicBezTo>
                      <a:pt x="103988" y="18586"/>
                      <a:pt x="105489" y="20408"/>
                      <a:pt x="108791" y="23748"/>
                    </a:cubicBezTo>
                    <a:cubicBezTo>
                      <a:pt x="115096" y="29822"/>
                      <a:pt x="118999" y="37717"/>
                      <a:pt x="118999" y="48649"/>
                    </a:cubicBezTo>
                    <a:cubicBezTo>
                      <a:pt x="118999" y="61402"/>
                      <a:pt x="100686" y="130941"/>
                      <a:pt x="65561" y="130941"/>
                    </a:cubicBezTo>
                    <a:cubicBezTo>
                      <a:pt x="50250" y="130941"/>
                      <a:pt x="43345" y="120313"/>
                      <a:pt x="43345" y="104522"/>
                    </a:cubicBezTo>
                    <a:cubicBezTo>
                      <a:pt x="43345" y="87517"/>
                      <a:pt x="51451" y="65350"/>
                      <a:pt x="60758" y="40146"/>
                    </a:cubicBezTo>
                    <a:cubicBezTo>
                      <a:pt x="62859" y="34984"/>
                      <a:pt x="64360" y="30733"/>
                      <a:pt x="64360" y="24963"/>
                    </a:cubicBezTo>
                    <a:cubicBezTo>
                      <a:pt x="64360" y="11298"/>
                      <a:pt x="54753" y="63"/>
                      <a:pt x="39743" y="63"/>
                    </a:cubicBezTo>
                    <a:cubicBezTo>
                      <a:pt x="11523" y="63"/>
                      <a:pt x="115" y="44094"/>
                      <a:pt x="115" y="46827"/>
                    </a:cubicBezTo>
                    <a:cubicBezTo>
                      <a:pt x="115" y="49863"/>
                      <a:pt x="3117" y="49863"/>
                      <a:pt x="3718" y="49863"/>
                    </a:cubicBezTo>
                    <a:cubicBezTo>
                      <a:pt x="6720" y="49863"/>
                      <a:pt x="7020" y="49256"/>
                      <a:pt x="8521" y="44397"/>
                    </a:cubicBezTo>
                    <a:cubicBezTo>
                      <a:pt x="17227" y="13728"/>
                      <a:pt x="30136" y="6743"/>
                      <a:pt x="38842" y="6743"/>
                    </a:cubicBezTo>
                    <a:cubicBezTo>
                      <a:pt x="41244" y="6743"/>
                      <a:pt x="46348" y="6743"/>
                      <a:pt x="46348" y="16460"/>
                    </a:cubicBezTo>
                    <a:cubicBezTo>
                      <a:pt x="46348" y="24052"/>
                      <a:pt x="43345" y="32251"/>
                      <a:pt x="41244" y="37717"/>
                    </a:cubicBezTo>
                    <a:cubicBezTo>
                      <a:pt x="28035" y="72941"/>
                      <a:pt x="24132" y="86910"/>
                      <a:pt x="24132" y="99967"/>
                    </a:cubicBezTo>
                    <a:cubicBezTo>
                      <a:pt x="24132" y="132763"/>
                      <a:pt x="50551" y="137621"/>
                      <a:pt x="64360" y="137621"/>
                    </a:cubicBezTo>
                    <a:cubicBezTo>
                      <a:pt x="114796" y="137621"/>
                      <a:pt x="131908" y="37109"/>
                      <a:pt x="131908" y="21319"/>
                    </a:cubicBezTo>
                    <a:close/>
                  </a:path>
                </a:pathLst>
              </a:custGeom>
              <a:grpFill/>
              <a:ln w="30480" cap="flat">
                <a:noFill/>
                <a:prstDash val="solid"/>
                <a:miter/>
              </a:ln>
            </p:spPr>
            <p:txBody>
              <a:bodyPr rtlCol="0" anchor="ctr"/>
              <a:lstStyle/>
              <a:p>
                <a:endParaRPr lang="en-GB"/>
              </a:p>
            </p:txBody>
          </p:sp>
        </p:grpSp>
        <p:grpSp>
          <p:nvGrpSpPr>
            <p:cNvPr id="92" name="Group 91"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Distribution $f$&#10;&#10;\end{document}" title="IguanaTex Vector Display">
              <a:extLst>
                <a:ext uri="{FF2B5EF4-FFF2-40B4-BE49-F238E27FC236}">
                  <a16:creationId xmlns:a16="http://schemas.microsoft.com/office/drawing/2014/main" id="{C0388EB0-00BA-2EF7-21E7-2B823B5D626C}"/>
                </a:ext>
              </a:extLst>
            </p:cNvPr>
            <p:cNvGrpSpPr>
              <a:grpSpLocks noChangeAspect="1"/>
            </p:cNvGrpSpPr>
            <p:nvPr>
              <p:custDataLst>
                <p:tags r:id="rId4"/>
              </p:custDataLst>
            </p:nvPr>
          </p:nvGrpSpPr>
          <p:grpSpPr>
            <a:xfrm rot="16200000">
              <a:off x="7240723" y="4604430"/>
              <a:ext cx="1548000" cy="227094"/>
              <a:chOff x="11796618" y="5958648"/>
              <a:chExt cx="1883622" cy="276331"/>
            </a:xfrm>
            <a:solidFill>
              <a:schemeClr val="bg1"/>
            </a:solidFill>
          </p:grpSpPr>
          <p:sp>
            <p:nvSpPr>
              <p:cNvPr id="79" name="Freeform: Shape 78">
                <a:extLst>
                  <a:ext uri="{FF2B5EF4-FFF2-40B4-BE49-F238E27FC236}">
                    <a16:creationId xmlns:a16="http://schemas.microsoft.com/office/drawing/2014/main" id="{5EABEE85-0502-E8E7-4078-8CEE05B23720}"/>
                  </a:ext>
                </a:extLst>
              </p:cNvPr>
              <p:cNvSpPr/>
              <p:nvPr>
                <p:custDataLst>
                  <p:tags r:id="rId5"/>
                </p:custDataLst>
              </p:nvPr>
            </p:nvSpPr>
            <p:spPr>
              <a:xfrm>
                <a:off x="11796618" y="5965329"/>
                <a:ext cx="204883" cy="207400"/>
              </a:xfrm>
              <a:custGeom>
                <a:avLst/>
                <a:gdLst>
                  <a:gd name="connsiteX0" fmla="*/ 77 w 204883"/>
                  <a:gd name="connsiteY0" fmla="*/ 63 h 207400"/>
                  <a:gd name="connsiteX1" fmla="*/ 77 w 204883"/>
                  <a:gd name="connsiteY1" fmla="*/ 9476 h 207400"/>
                  <a:gd name="connsiteX2" fmla="*/ 7394 w 204883"/>
                  <a:gd name="connsiteY2" fmla="*/ 9476 h 207400"/>
                  <a:gd name="connsiteX3" fmla="*/ 31480 w 204883"/>
                  <a:gd name="connsiteY3" fmla="*/ 23748 h 207400"/>
                  <a:gd name="connsiteX4" fmla="*/ 31480 w 204883"/>
                  <a:gd name="connsiteY4" fmla="*/ 183778 h 207400"/>
                  <a:gd name="connsiteX5" fmla="*/ 7394 w 204883"/>
                  <a:gd name="connsiteY5" fmla="*/ 198050 h 207400"/>
                  <a:gd name="connsiteX6" fmla="*/ 77 w 204883"/>
                  <a:gd name="connsiteY6" fmla="*/ 198050 h 207400"/>
                  <a:gd name="connsiteX7" fmla="*/ 77 w 204883"/>
                  <a:gd name="connsiteY7" fmla="*/ 207463 h 207400"/>
                  <a:gd name="connsiteX8" fmla="*/ 111665 w 204883"/>
                  <a:gd name="connsiteY8" fmla="*/ 207463 h 207400"/>
                  <a:gd name="connsiteX9" fmla="*/ 204960 w 204883"/>
                  <a:gd name="connsiteY9" fmla="*/ 105433 h 207400"/>
                  <a:gd name="connsiteX10" fmla="*/ 111665 w 204883"/>
                  <a:gd name="connsiteY10" fmla="*/ 63 h 207400"/>
                  <a:gd name="connsiteX11" fmla="*/ 77 w 204883"/>
                  <a:gd name="connsiteY11" fmla="*/ 63 h 207400"/>
                  <a:gd name="connsiteX12" fmla="*/ 72640 w 204883"/>
                  <a:gd name="connsiteY12" fmla="*/ 198050 h 207400"/>
                  <a:gd name="connsiteX13" fmla="*/ 57700 w 204883"/>
                  <a:gd name="connsiteY13" fmla="*/ 185903 h 207400"/>
                  <a:gd name="connsiteX14" fmla="*/ 57700 w 204883"/>
                  <a:gd name="connsiteY14" fmla="*/ 21623 h 207400"/>
                  <a:gd name="connsiteX15" fmla="*/ 72640 w 204883"/>
                  <a:gd name="connsiteY15" fmla="*/ 9476 h 207400"/>
                  <a:gd name="connsiteX16" fmla="*/ 103128 w 204883"/>
                  <a:gd name="connsiteY16" fmla="*/ 9476 h 207400"/>
                  <a:gd name="connsiteX17" fmla="*/ 158617 w 204883"/>
                  <a:gd name="connsiteY17" fmla="*/ 37717 h 207400"/>
                  <a:gd name="connsiteX18" fmla="*/ 174471 w 204883"/>
                  <a:gd name="connsiteY18" fmla="*/ 105433 h 207400"/>
                  <a:gd name="connsiteX19" fmla="*/ 157703 w 204883"/>
                  <a:gd name="connsiteY19" fmla="*/ 172239 h 207400"/>
                  <a:gd name="connsiteX20" fmla="*/ 103433 w 204883"/>
                  <a:gd name="connsiteY20" fmla="*/ 198050 h 207400"/>
                  <a:gd name="connsiteX21" fmla="*/ 72640 w 204883"/>
                  <a:gd name="connsiteY21" fmla="*/ 198050 h 20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883" h="207400">
                    <a:moveTo>
                      <a:pt x="77" y="63"/>
                    </a:moveTo>
                    <a:lnTo>
                      <a:pt x="77" y="9476"/>
                    </a:lnTo>
                    <a:lnTo>
                      <a:pt x="7394" y="9476"/>
                    </a:lnTo>
                    <a:cubicBezTo>
                      <a:pt x="30870" y="9476"/>
                      <a:pt x="31480" y="12817"/>
                      <a:pt x="31480" y="23748"/>
                    </a:cubicBezTo>
                    <a:lnTo>
                      <a:pt x="31480" y="183778"/>
                    </a:lnTo>
                    <a:cubicBezTo>
                      <a:pt x="31480" y="194710"/>
                      <a:pt x="30870" y="198050"/>
                      <a:pt x="7394" y="198050"/>
                    </a:cubicBezTo>
                    <a:lnTo>
                      <a:pt x="77" y="198050"/>
                    </a:lnTo>
                    <a:lnTo>
                      <a:pt x="77" y="207463"/>
                    </a:lnTo>
                    <a:lnTo>
                      <a:pt x="111665" y="207463"/>
                    </a:lnTo>
                    <a:cubicBezTo>
                      <a:pt x="162886" y="207463"/>
                      <a:pt x="204960" y="162522"/>
                      <a:pt x="204960" y="105433"/>
                    </a:cubicBezTo>
                    <a:cubicBezTo>
                      <a:pt x="204960" y="47738"/>
                      <a:pt x="163800" y="63"/>
                      <a:pt x="111665" y="63"/>
                    </a:cubicBezTo>
                    <a:lnTo>
                      <a:pt x="77" y="63"/>
                    </a:lnTo>
                    <a:close/>
                    <a:moveTo>
                      <a:pt x="72640" y="198050"/>
                    </a:moveTo>
                    <a:cubicBezTo>
                      <a:pt x="58310" y="198050"/>
                      <a:pt x="57700" y="195924"/>
                      <a:pt x="57700" y="185903"/>
                    </a:cubicBezTo>
                    <a:lnTo>
                      <a:pt x="57700" y="21623"/>
                    </a:lnTo>
                    <a:cubicBezTo>
                      <a:pt x="57700" y="11602"/>
                      <a:pt x="58310" y="9476"/>
                      <a:pt x="72640" y="9476"/>
                    </a:cubicBezTo>
                    <a:lnTo>
                      <a:pt x="103128" y="9476"/>
                    </a:lnTo>
                    <a:cubicBezTo>
                      <a:pt x="122031" y="9476"/>
                      <a:pt x="143068" y="16157"/>
                      <a:pt x="158617" y="37717"/>
                    </a:cubicBezTo>
                    <a:cubicBezTo>
                      <a:pt x="171727" y="55633"/>
                      <a:pt x="174471" y="81748"/>
                      <a:pt x="174471" y="105433"/>
                    </a:cubicBezTo>
                    <a:cubicBezTo>
                      <a:pt x="174471" y="139140"/>
                      <a:pt x="168679" y="157359"/>
                      <a:pt x="157703" y="172239"/>
                    </a:cubicBezTo>
                    <a:cubicBezTo>
                      <a:pt x="151605" y="180438"/>
                      <a:pt x="134226" y="198050"/>
                      <a:pt x="103433" y="198050"/>
                    </a:cubicBezTo>
                    <a:lnTo>
                      <a:pt x="72640" y="198050"/>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Freeform: Shape 79">
                <a:extLst>
                  <a:ext uri="{FF2B5EF4-FFF2-40B4-BE49-F238E27FC236}">
                    <a16:creationId xmlns:a16="http://schemas.microsoft.com/office/drawing/2014/main" id="{9F4FDCDE-82C0-A21C-7D92-EA5F049BDBA8}"/>
                  </a:ext>
                </a:extLst>
              </p:cNvPr>
              <p:cNvSpPr/>
              <p:nvPr>
                <p:custDataLst>
                  <p:tags r:id="rId6"/>
                </p:custDataLst>
              </p:nvPr>
            </p:nvSpPr>
            <p:spPr>
              <a:xfrm>
                <a:off x="12028908" y="5969580"/>
                <a:ext cx="65245" cy="203149"/>
              </a:xfrm>
              <a:custGeom>
                <a:avLst/>
                <a:gdLst>
                  <a:gd name="connsiteX0" fmla="*/ 43988 w 65245"/>
                  <a:gd name="connsiteY0" fmla="*/ 68994 h 203149"/>
                  <a:gd name="connsiteX1" fmla="*/ 1304 w 65245"/>
                  <a:gd name="connsiteY1" fmla="*/ 72334 h 203149"/>
                  <a:gd name="connsiteX2" fmla="*/ 1304 w 65245"/>
                  <a:gd name="connsiteY2" fmla="*/ 81748 h 203149"/>
                  <a:gd name="connsiteX3" fmla="*/ 23865 w 65245"/>
                  <a:gd name="connsiteY3" fmla="*/ 98449 h 203149"/>
                  <a:gd name="connsiteX4" fmla="*/ 23865 w 65245"/>
                  <a:gd name="connsiteY4" fmla="*/ 180134 h 203149"/>
                  <a:gd name="connsiteX5" fmla="*/ 84 w 65245"/>
                  <a:gd name="connsiteY5" fmla="*/ 193799 h 203149"/>
                  <a:gd name="connsiteX6" fmla="*/ 84 w 65245"/>
                  <a:gd name="connsiteY6" fmla="*/ 203212 h 203149"/>
                  <a:gd name="connsiteX7" fmla="*/ 33622 w 65245"/>
                  <a:gd name="connsiteY7" fmla="*/ 202301 h 203149"/>
                  <a:gd name="connsiteX8" fmla="*/ 65330 w 65245"/>
                  <a:gd name="connsiteY8" fmla="*/ 203212 h 203149"/>
                  <a:gd name="connsiteX9" fmla="*/ 65330 w 65245"/>
                  <a:gd name="connsiteY9" fmla="*/ 193799 h 203149"/>
                  <a:gd name="connsiteX10" fmla="*/ 43988 w 65245"/>
                  <a:gd name="connsiteY10" fmla="*/ 180438 h 203149"/>
                  <a:gd name="connsiteX11" fmla="*/ 43988 w 65245"/>
                  <a:gd name="connsiteY11" fmla="*/ 68994 h 203149"/>
                  <a:gd name="connsiteX12" fmla="*/ 45207 w 65245"/>
                  <a:gd name="connsiteY12" fmla="*/ 16157 h 203149"/>
                  <a:gd name="connsiteX13" fmla="*/ 29048 w 65245"/>
                  <a:gd name="connsiteY13" fmla="*/ 63 h 203149"/>
                  <a:gd name="connsiteX14" fmla="*/ 12890 w 65245"/>
                  <a:gd name="connsiteY14" fmla="*/ 16157 h 203149"/>
                  <a:gd name="connsiteX15" fmla="*/ 29048 w 65245"/>
                  <a:gd name="connsiteY15" fmla="*/ 32251 h 203149"/>
                  <a:gd name="connsiteX16" fmla="*/ 45207 w 65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45" h="203149">
                    <a:moveTo>
                      <a:pt x="43988" y="68994"/>
                    </a:moveTo>
                    <a:lnTo>
                      <a:pt x="1304" y="72334"/>
                    </a:lnTo>
                    <a:lnTo>
                      <a:pt x="1304" y="81748"/>
                    </a:lnTo>
                    <a:cubicBezTo>
                      <a:pt x="21121" y="81748"/>
                      <a:pt x="23865" y="83570"/>
                      <a:pt x="23865" y="98449"/>
                    </a:cubicBezTo>
                    <a:lnTo>
                      <a:pt x="23865" y="180134"/>
                    </a:lnTo>
                    <a:cubicBezTo>
                      <a:pt x="23865" y="193799"/>
                      <a:pt x="20512" y="193799"/>
                      <a:pt x="84" y="193799"/>
                    </a:cubicBezTo>
                    <a:lnTo>
                      <a:pt x="84" y="203212"/>
                    </a:lnTo>
                    <a:cubicBezTo>
                      <a:pt x="9841" y="202908"/>
                      <a:pt x="26304" y="202301"/>
                      <a:pt x="33622" y="202301"/>
                    </a:cubicBezTo>
                    <a:cubicBezTo>
                      <a:pt x="44293" y="202301"/>
                      <a:pt x="54964" y="202908"/>
                      <a:pt x="65330" y="203212"/>
                    </a:cubicBezTo>
                    <a:lnTo>
                      <a:pt x="65330" y="193799"/>
                    </a:lnTo>
                    <a:cubicBezTo>
                      <a:pt x="45207" y="193799"/>
                      <a:pt x="43988" y="192280"/>
                      <a:pt x="43988" y="180438"/>
                    </a:cubicBezTo>
                    <a:lnTo>
                      <a:pt x="43988" y="68994"/>
                    </a:lnTo>
                    <a:close/>
                    <a:moveTo>
                      <a:pt x="45207" y="16157"/>
                    </a:moveTo>
                    <a:cubicBezTo>
                      <a:pt x="45207" y="6440"/>
                      <a:pt x="37585" y="63"/>
                      <a:pt x="29048" y="63"/>
                    </a:cubicBezTo>
                    <a:cubicBezTo>
                      <a:pt x="19597" y="63"/>
                      <a:pt x="12890" y="8262"/>
                      <a:pt x="12890" y="16157"/>
                    </a:cubicBezTo>
                    <a:cubicBezTo>
                      <a:pt x="12890" y="24356"/>
                      <a:pt x="19597" y="32251"/>
                      <a:pt x="29048" y="32251"/>
                    </a:cubicBezTo>
                    <a:cubicBezTo>
                      <a:pt x="37585" y="32251"/>
                      <a:pt x="45207" y="25874"/>
                      <a:pt x="45207" y="16157"/>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1" name="Freeform: Shape 80">
                <a:extLst>
                  <a:ext uri="{FF2B5EF4-FFF2-40B4-BE49-F238E27FC236}">
                    <a16:creationId xmlns:a16="http://schemas.microsoft.com/office/drawing/2014/main" id="{E1D1EFE4-642A-B095-7138-D0FD29F8BA29}"/>
                  </a:ext>
                </a:extLst>
              </p:cNvPr>
              <p:cNvSpPr/>
              <p:nvPr>
                <p:custDataLst>
                  <p:tags r:id="rId7"/>
                </p:custDataLst>
              </p:nvPr>
            </p:nvSpPr>
            <p:spPr>
              <a:xfrm>
                <a:off x="12113599" y="6036689"/>
                <a:ext cx="99697" cy="139380"/>
              </a:xfrm>
              <a:custGeom>
                <a:avLst/>
                <a:gdLst>
                  <a:gd name="connsiteX0" fmla="*/ 53442 w 99697"/>
                  <a:gd name="connsiteY0" fmla="*/ 77193 h 139380"/>
                  <a:gd name="connsiteX1" fmla="*/ 85150 w 99697"/>
                  <a:gd name="connsiteY1" fmla="*/ 105130 h 139380"/>
                  <a:gd name="connsiteX2" fmla="*/ 50698 w 99697"/>
                  <a:gd name="connsiteY2" fmla="*/ 132763 h 139380"/>
                  <a:gd name="connsiteX3" fmla="*/ 8319 w 99697"/>
                  <a:gd name="connsiteY3" fmla="*/ 89643 h 139380"/>
                  <a:gd name="connsiteX4" fmla="*/ 4051 w 99697"/>
                  <a:gd name="connsiteY4" fmla="*/ 84481 h 139380"/>
                  <a:gd name="connsiteX5" fmla="*/ 87 w 99697"/>
                  <a:gd name="connsiteY5" fmla="*/ 92072 h 139380"/>
                  <a:gd name="connsiteX6" fmla="*/ 87 w 99697"/>
                  <a:gd name="connsiteY6" fmla="*/ 132155 h 139380"/>
                  <a:gd name="connsiteX7" fmla="*/ 3441 w 99697"/>
                  <a:gd name="connsiteY7" fmla="*/ 139443 h 139380"/>
                  <a:gd name="connsiteX8" fmla="*/ 11063 w 99697"/>
                  <a:gd name="connsiteY8" fmla="*/ 133370 h 139380"/>
                  <a:gd name="connsiteX9" fmla="*/ 17161 w 99697"/>
                  <a:gd name="connsiteY9" fmla="*/ 126386 h 139380"/>
                  <a:gd name="connsiteX10" fmla="*/ 50698 w 99697"/>
                  <a:gd name="connsiteY10" fmla="*/ 139443 h 139380"/>
                  <a:gd name="connsiteX11" fmla="*/ 99785 w 99697"/>
                  <a:gd name="connsiteY11" fmla="*/ 97234 h 139380"/>
                  <a:gd name="connsiteX12" fmla="*/ 86980 w 99697"/>
                  <a:gd name="connsiteY12" fmla="*/ 68387 h 139380"/>
                  <a:gd name="connsiteX13" fmla="*/ 52223 w 99697"/>
                  <a:gd name="connsiteY13" fmla="*/ 53811 h 139380"/>
                  <a:gd name="connsiteX14" fmla="*/ 14722 w 99697"/>
                  <a:gd name="connsiteY14" fmla="*/ 28911 h 139380"/>
                  <a:gd name="connsiteX15" fmla="*/ 48869 w 99697"/>
                  <a:gd name="connsiteY15" fmla="*/ 5832 h 139380"/>
                  <a:gd name="connsiteX16" fmla="*/ 84540 w 99697"/>
                  <a:gd name="connsiteY16" fmla="*/ 42575 h 139380"/>
                  <a:gd name="connsiteX17" fmla="*/ 88199 w 99697"/>
                  <a:gd name="connsiteY17" fmla="*/ 45308 h 139380"/>
                  <a:gd name="connsiteX18" fmla="*/ 92163 w 99697"/>
                  <a:gd name="connsiteY18" fmla="*/ 38020 h 139380"/>
                  <a:gd name="connsiteX19" fmla="*/ 92163 w 99697"/>
                  <a:gd name="connsiteY19" fmla="*/ 7351 h 139380"/>
                  <a:gd name="connsiteX20" fmla="*/ 88809 w 99697"/>
                  <a:gd name="connsiteY20" fmla="*/ 63 h 139380"/>
                  <a:gd name="connsiteX21" fmla="*/ 82711 w 99697"/>
                  <a:gd name="connsiteY21" fmla="*/ 3707 h 139380"/>
                  <a:gd name="connsiteX22" fmla="*/ 77528 w 99697"/>
                  <a:gd name="connsiteY22" fmla="*/ 8565 h 139380"/>
                  <a:gd name="connsiteX23" fmla="*/ 48869 w 99697"/>
                  <a:gd name="connsiteY23" fmla="*/ 63 h 139380"/>
                  <a:gd name="connsiteX24" fmla="*/ 87 w 99697"/>
                  <a:gd name="connsiteY24" fmla="*/ 37413 h 139380"/>
                  <a:gd name="connsiteX25" fmla="*/ 13197 w 99697"/>
                  <a:gd name="connsiteY25" fmla="*/ 63224 h 139380"/>
                  <a:gd name="connsiteX26" fmla="*/ 53442 w 99697"/>
                  <a:gd name="connsiteY26" fmla="*/ 77193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697" h="139380">
                    <a:moveTo>
                      <a:pt x="53442" y="77193"/>
                    </a:moveTo>
                    <a:cubicBezTo>
                      <a:pt x="60150" y="78407"/>
                      <a:pt x="85150" y="83266"/>
                      <a:pt x="85150" y="105130"/>
                    </a:cubicBezTo>
                    <a:cubicBezTo>
                      <a:pt x="85150" y="120616"/>
                      <a:pt x="74479" y="132763"/>
                      <a:pt x="50698" y="132763"/>
                    </a:cubicBezTo>
                    <a:cubicBezTo>
                      <a:pt x="25088" y="132763"/>
                      <a:pt x="14112" y="115454"/>
                      <a:pt x="8319" y="89643"/>
                    </a:cubicBezTo>
                    <a:cubicBezTo>
                      <a:pt x="7404" y="85695"/>
                      <a:pt x="7099" y="84481"/>
                      <a:pt x="4051" y="84481"/>
                    </a:cubicBezTo>
                    <a:cubicBezTo>
                      <a:pt x="87" y="84481"/>
                      <a:pt x="87" y="86606"/>
                      <a:pt x="87" y="92072"/>
                    </a:cubicBezTo>
                    <a:lnTo>
                      <a:pt x="87" y="132155"/>
                    </a:lnTo>
                    <a:cubicBezTo>
                      <a:pt x="87" y="137318"/>
                      <a:pt x="87" y="139443"/>
                      <a:pt x="3441" y="139443"/>
                    </a:cubicBezTo>
                    <a:cubicBezTo>
                      <a:pt x="4965" y="139443"/>
                      <a:pt x="5270" y="139140"/>
                      <a:pt x="11063" y="133370"/>
                    </a:cubicBezTo>
                    <a:cubicBezTo>
                      <a:pt x="11673" y="132763"/>
                      <a:pt x="11673" y="132155"/>
                      <a:pt x="17161" y="126386"/>
                    </a:cubicBezTo>
                    <a:cubicBezTo>
                      <a:pt x="30576" y="139140"/>
                      <a:pt x="44296" y="139443"/>
                      <a:pt x="50698" y="139443"/>
                    </a:cubicBezTo>
                    <a:cubicBezTo>
                      <a:pt x="85760" y="139443"/>
                      <a:pt x="99785" y="119098"/>
                      <a:pt x="99785" y="97234"/>
                    </a:cubicBezTo>
                    <a:cubicBezTo>
                      <a:pt x="99785" y="81140"/>
                      <a:pt x="90638" y="72030"/>
                      <a:pt x="86980" y="68387"/>
                    </a:cubicBezTo>
                    <a:cubicBezTo>
                      <a:pt x="76918" y="58669"/>
                      <a:pt x="65028" y="56240"/>
                      <a:pt x="52223" y="53811"/>
                    </a:cubicBezTo>
                    <a:cubicBezTo>
                      <a:pt x="35149" y="50471"/>
                      <a:pt x="14722" y="46523"/>
                      <a:pt x="14722" y="28911"/>
                    </a:cubicBezTo>
                    <a:cubicBezTo>
                      <a:pt x="14722" y="18282"/>
                      <a:pt x="22649" y="5832"/>
                      <a:pt x="48869" y="5832"/>
                    </a:cubicBezTo>
                    <a:cubicBezTo>
                      <a:pt x="82406" y="5832"/>
                      <a:pt x="83931" y="33162"/>
                      <a:pt x="84540" y="42575"/>
                    </a:cubicBezTo>
                    <a:cubicBezTo>
                      <a:pt x="84845" y="45308"/>
                      <a:pt x="87589" y="45308"/>
                      <a:pt x="88199" y="45308"/>
                    </a:cubicBezTo>
                    <a:cubicBezTo>
                      <a:pt x="92163" y="45308"/>
                      <a:pt x="92163" y="43790"/>
                      <a:pt x="92163" y="38020"/>
                    </a:cubicBezTo>
                    <a:lnTo>
                      <a:pt x="92163" y="7351"/>
                    </a:lnTo>
                    <a:cubicBezTo>
                      <a:pt x="92163" y="2188"/>
                      <a:pt x="92163" y="63"/>
                      <a:pt x="88809" y="63"/>
                    </a:cubicBezTo>
                    <a:cubicBezTo>
                      <a:pt x="87284" y="63"/>
                      <a:pt x="86675" y="63"/>
                      <a:pt x="82711" y="3707"/>
                    </a:cubicBezTo>
                    <a:cubicBezTo>
                      <a:pt x="81796" y="4921"/>
                      <a:pt x="78748" y="7654"/>
                      <a:pt x="77528" y="8565"/>
                    </a:cubicBezTo>
                    <a:cubicBezTo>
                      <a:pt x="65942" y="63"/>
                      <a:pt x="53442" y="63"/>
                      <a:pt x="48869" y="63"/>
                    </a:cubicBezTo>
                    <a:cubicBezTo>
                      <a:pt x="11673" y="63"/>
                      <a:pt x="87" y="20408"/>
                      <a:pt x="87" y="37413"/>
                    </a:cubicBezTo>
                    <a:cubicBezTo>
                      <a:pt x="87" y="48041"/>
                      <a:pt x="4965" y="56544"/>
                      <a:pt x="13197" y="63224"/>
                    </a:cubicBezTo>
                    <a:cubicBezTo>
                      <a:pt x="22954" y="71120"/>
                      <a:pt x="31490" y="72941"/>
                      <a:pt x="53442" y="77193"/>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Freeform: Shape 81">
                <a:extLst>
                  <a:ext uri="{FF2B5EF4-FFF2-40B4-BE49-F238E27FC236}">
                    <a16:creationId xmlns:a16="http://schemas.microsoft.com/office/drawing/2014/main" id="{04BC4610-ED6A-86B6-EA6E-A28B968D500E}"/>
                  </a:ext>
                </a:extLst>
              </p:cNvPr>
              <p:cNvSpPr/>
              <p:nvPr>
                <p:custDataLst>
                  <p:tags r:id="rId8"/>
                </p:custDataLst>
              </p:nvPr>
            </p:nvSpPr>
            <p:spPr>
              <a:xfrm>
                <a:off x="12229591" y="5985978"/>
                <a:ext cx="95429" cy="190091"/>
              </a:xfrm>
              <a:custGeom>
                <a:avLst/>
                <a:gdLst>
                  <a:gd name="connsiteX0" fmla="*/ 47043 w 95429"/>
                  <a:gd name="connsiteY0" fmla="*/ 65350 h 190091"/>
                  <a:gd name="connsiteX1" fmla="*/ 90642 w 95429"/>
                  <a:gd name="connsiteY1" fmla="*/ 65350 h 190091"/>
                  <a:gd name="connsiteX2" fmla="*/ 90642 w 95429"/>
                  <a:gd name="connsiteY2" fmla="*/ 55936 h 190091"/>
                  <a:gd name="connsiteX3" fmla="*/ 47043 w 95429"/>
                  <a:gd name="connsiteY3" fmla="*/ 55936 h 190091"/>
                  <a:gd name="connsiteX4" fmla="*/ 47043 w 95429"/>
                  <a:gd name="connsiteY4" fmla="*/ 63 h 190091"/>
                  <a:gd name="connsiteX5" fmla="*/ 39421 w 95429"/>
                  <a:gd name="connsiteY5" fmla="*/ 63 h 190091"/>
                  <a:gd name="connsiteX6" fmla="*/ 91 w 95429"/>
                  <a:gd name="connsiteY6" fmla="*/ 58669 h 190091"/>
                  <a:gd name="connsiteX7" fmla="*/ 91 w 95429"/>
                  <a:gd name="connsiteY7" fmla="*/ 65350 h 190091"/>
                  <a:gd name="connsiteX8" fmla="*/ 26006 w 95429"/>
                  <a:gd name="connsiteY8" fmla="*/ 65350 h 190091"/>
                  <a:gd name="connsiteX9" fmla="*/ 26006 w 95429"/>
                  <a:gd name="connsiteY9" fmla="*/ 149160 h 190091"/>
                  <a:gd name="connsiteX10" fmla="*/ 65337 w 95429"/>
                  <a:gd name="connsiteY10" fmla="*/ 190155 h 190091"/>
                  <a:gd name="connsiteX11" fmla="*/ 95520 w 95429"/>
                  <a:gd name="connsiteY11" fmla="*/ 149160 h 190091"/>
                  <a:gd name="connsiteX12" fmla="*/ 95520 w 95429"/>
                  <a:gd name="connsiteY12" fmla="*/ 131852 h 190091"/>
                  <a:gd name="connsiteX13" fmla="*/ 87898 w 95429"/>
                  <a:gd name="connsiteY13" fmla="*/ 131852 h 190091"/>
                  <a:gd name="connsiteX14" fmla="*/ 87898 w 95429"/>
                  <a:gd name="connsiteY14" fmla="*/ 148553 h 190091"/>
                  <a:gd name="connsiteX15" fmla="*/ 67471 w 95429"/>
                  <a:gd name="connsiteY15" fmla="*/ 182563 h 190091"/>
                  <a:gd name="connsiteX16" fmla="*/ 47043 w 95429"/>
                  <a:gd name="connsiteY16" fmla="*/ 149768 h 190091"/>
                  <a:gd name="connsiteX17" fmla="*/ 47043 w 95429"/>
                  <a:gd name="connsiteY17" fmla="*/ 65350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29" h="190091">
                    <a:moveTo>
                      <a:pt x="47043" y="65350"/>
                    </a:moveTo>
                    <a:lnTo>
                      <a:pt x="90642" y="65350"/>
                    </a:lnTo>
                    <a:lnTo>
                      <a:pt x="90642" y="55936"/>
                    </a:lnTo>
                    <a:lnTo>
                      <a:pt x="47043" y="55936"/>
                    </a:lnTo>
                    <a:lnTo>
                      <a:pt x="47043" y="63"/>
                    </a:lnTo>
                    <a:lnTo>
                      <a:pt x="39421" y="63"/>
                    </a:lnTo>
                    <a:cubicBezTo>
                      <a:pt x="39116" y="24963"/>
                      <a:pt x="29970" y="57455"/>
                      <a:pt x="91" y="58669"/>
                    </a:cubicBezTo>
                    <a:lnTo>
                      <a:pt x="91" y="65350"/>
                    </a:lnTo>
                    <a:lnTo>
                      <a:pt x="26006" y="65350"/>
                    </a:lnTo>
                    <a:lnTo>
                      <a:pt x="26006" y="149160"/>
                    </a:lnTo>
                    <a:cubicBezTo>
                      <a:pt x="26006" y="186511"/>
                      <a:pt x="54361" y="190155"/>
                      <a:pt x="65337" y="190155"/>
                    </a:cubicBezTo>
                    <a:cubicBezTo>
                      <a:pt x="86983" y="190155"/>
                      <a:pt x="95520" y="168595"/>
                      <a:pt x="95520" y="149160"/>
                    </a:cubicBezTo>
                    <a:lnTo>
                      <a:pt x="95520" y="131852"/>
                    </a:lnTo>
                    <a:lnTo>
                      <a:pt x="87898" y="131852"/>
                    </a:lnTo>
                    <a:lnTo>
                      <a:pt x="87898" y="148553"/>
                    </a:lnTo>
                    <a:cubicBezTo>
                      <a:pt x="87898" y="171024"/>
                      <a:pt x="78752" y="182563"/>
                      <a:pt x="67471" y="182563"/>
                    </a:cubicBezTo>
                    <a:cubicBezTo>
                      <a:pt x="47043" y="182563"/>
                      <a:pt x="47043" y="154930"/>
                      <a:pt x="47043" y="149768"/>
                    </a:cubicBezTo>
                    <a:lnTo>
                      <a:pt x="47043" y="65350"/>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Freeform: Shape 82">
                <a:extLst>
                  <a:ext uri="{FF2B5EF4-FFF2-40B4-BE49-F238E27FC236}">
                    <a16:creationId xmlns:a16="http://schemas.microsoft.com/office/drawing/2014/main" id="{67757A7A-C3E2-1F02-DC94-55937F444DE7}"/>
                  </a:ext>
                </a:extLst>
              </p:cNvPr>
              <p:cNvSpPr/>
              <p:nvPr>
                <p:custDataLst>
                  <p:tags r:id="rId9"/>
                </p:custDataLst>
              </p:nvPr>
            </p:nvSpPr>
            <p:spPr>
              <a:xfrm>
                <a:off x="12350902" y="6038511"/>
                <a:ext cx="102441" cy="134218"/>
              </a:xfrm>
              <a:custGeom>
                <a:avLst/>
                <a:gdLst>
                  <a:gd name="connsiteX0" fmla="*/ 42474 w 102441"/>
                  <a:gd name="connsiteY0" fmla="*/ 33466 h 134218"/>
                  <a:gd name="connsiteX1" fmla="*/ 42474 w 102441"/>
                  <a:gd name="connsiteY1" fmla="*/ 63 h 134218"/>
                  <a:gd name="connsiteX2" fmla="*/ 95 w 102441"/>
                  <a:gd name="connsiteY2" fmla="*/ 3403 h 134218"/>
                  <a:gd name="connsiteX3" fmla="*/ 95 w 102441"/>
                  <a:gd name="connsiteY3" fmla="*/ 12817 h 134218"/>
                  <a:gd name="connsiteX4" fmla="*/ 23876 w 102441"/>
                  <a:gd name="connsiteY4" fmla="*/ 29822 h 134218"/>
                  <a:gd name="connsiteX5" fmla="*/ 23876 w 102441"/>
                  <a:gd name="connsiteY5" fmla="*/ 111203 h 134218"/>
                  <a:gd name="connsiteX6" fmla="*/ 95 w 102441"/>
                  <a:gd name="connsiteY6" fmla="*/ 124868 h 134218"/>
                  <a:gd name="connsiteX7" fmla="*/ 95 w 102441"/>
                  <a:gd name="connsiteY7" fmla="*/ 134281 h 134218"/>
                  <a:gd name="connsiteX8" fmla="*/ 34852 w 102441"/>
                  <a:gd name="connsiteY8" fmla="*/ 133370 h 134218"/>
                  <a:gd name="connsiteX9" fmla="*/ 73572 w 102441"/>
                  <a:gd name="connsiteY9" fmla="*/ 134281 h 134218"/>
                  <a:gd name="connsiteX10" fmla="*/ 73572 w 102441"/>
                  <a:gd name="connsiteY10" fmla="*/ 124868 h 134218"/>
                  <a:gd name="connsiteX11" fmla="*/ 67170 w 102441"/>
                  <a:gd name="connsiteY11" fmla="*/ 124868 h 134218"/>
                  <a:gd name="connsiteX12" fmla="*/ 43998 w 102441"/>
                  <a:gd name="connsiteY12" fmla="*/ 110595 h 134218"/>
                  <a:gd name="connsiteX13" fmla="*/ 43998 w 102441"/>
                  <a:gd name="connsiteY13" fmla="*/ 63832 h 134218"/>
                  <a:gd name="connsiteX14" fmla="*/ 79975 w 102441"/>
                  <a:gd name="connsiteY14" fmla="*/ 6743 h 134218"/>
                  <a:gd name="connsiteX15" fmla="*/ 83329 w 102441"/>
                  <a:gd name="connsiteY15" fmla="*/ 7047 h 134218"/>
                  <a:gd name="connsiteX16" fmla="*/ 76316 w 102441"/>
                  <a:gd name="connsiteY16" fmla="*/ 18890 h 134218"/>
                  <a:gd name="connsiteX17" fmla="*/ 89426 w 102441"/>
                  <a:gd name="connsiteY17" fmla="*/ 31947 h 134218"/>
                  <a:gd name="connsiteX18" fmla="*/ 102536 w 102441"/>
                  <a:gd name="connsiteY18" fmla="*/ 18586 h 134218"/>
                  <a:gd name="connsiteX19" fmla="*/ 79975 w 102441"/>
                  <a:gd name="connsiteY19" fmla="*/ 63 h 134218"/>
                  <a:gd name="connsiteX20" fmla="*/ 42474 w 102441"/>
                  <a:gd name="connsiteY20" fmla="*/ 33466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41" h="134218">
                    <a:moveTo>
                      <a:pt x="42474" y="33466"/>
                    </a:moveTo>
                    <a:lnTo>
                      <a:pt x="42474" y="63"/>
                    </a:lnTo>
                    <a:lnTo>
                      <a:pt x="95" y="3403"/>
                    </a:lnTo>
                    <a:lnTo>
                      <a:pt x="95" y="12817"/>
                    </a:lnTo>
                    <a:cubicBezTo>
                      <a:pt x="21437" y="12817"/>
                      <a:pt x="23876" y="14942"/>
                      <a:pt x="23876" y="29822"/>
                    </a:cubicBezTo>
                    <a:lnTo>
                      <a:pt x="23876" y="111203"/>
                    </a:lnTo>
                    <a:cubicBezTo>
                      <a:pt x="23876" y="124868"/>
                      <a:pt x="20522" y="124868"/>
                      <a:pt x="95" y="124868"/>
                    </a:cubicBezTo>
                    <a:lnTo>
                      <a:pt x="95" y="134281"/>
                    </a:lnTo>
                    <a:cubicBezTo>
                      <a:pt x="11985" y="133977"/>
                      <a:pt x="26315" y="133370"/>
                      <a:pt x="34852" y="133370"/>
                    </a:cubicBezTo>
                    <a:cubicBezTo>
                      <a:pt x="47047" y="133370"/>
                      <a:pt x="61377" y="133370"/>
                      <a:pt x="73572" y="134281"/>
                    </a:cubicBezTo>
                    <a:lnTo>
                      <a:pt x="73572" y="124868"/>
                    </a:lnTo>
                    <a:lnTo>
                      <a:pt x="67170" y="124868"/>
                    </a:lnTo>
                    <a:cubicBezTo>
                      <a:pt x="44608" y="124868"/>
                      <a:pt x="43998" y="121527"/>
                      <a:pt x="43998" y="110595"/>
                    </a:cubicBezTo>
                    <a:lnTo>
                      <a:pt x="43998" y="63832"/>
                    </a:lnTo>
                    <a:cubicBezTo>
                      <a:pt x="43998" y="33769"/>
                      <a:pt x="56804" y="6743"/>
                      <a:pt x="79975" y="6743"/>
                    </a:cubicBezTo>
                    <a:cubicBezTo>
                      <a:pt x="82109" y="6743"/>
                      <a:pt x="82719" y="6743"/>
                      <a:pt x="83329" y="7047"/>
                    </a:cubicBezTo>
                    <a:cubicBezTo>
                      <a:pt x="82414" y="7351"/>
                      <a:pt x="76316" y="10995"/>
                      <a:pt x="76316" y="18890"/>
                    </a:cubicBezTo>
                    <a:cubicBezTo>
                      <a:pt x="76316" y="27392"/>
                      <a:pt x="82719" y="31947"/>
                      <a:pt x="89426" y="31947"/>
                    </a:cubicBezTo>
                    <a:cubicBezTo>
                      <a:pt x="94914" y="31947"/>
                      <a:pt x="102536" y="28303"/>
                      <a:pt x="102536" y="18586"/>
                    </a:cubicBezTo>
                    <a:cubicBezTo>
                      <a:pt x="102536" y="8869"/>
                      <a:pt x="93085" y="63"/>
                      <a:pt x="79975" y="63"/>
                    </a:cubicBezTo>
                    <a:cubicBezTo>
                      <a:pt x="57718" y="63"/>
                      <a:pt x="46742" y="20408"/>
                      <a:pt x="42474" y="33466"/>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83">
                <a:extLst>
                  <a:ext uri="{FF2B5EF4-FFF2-40B4-BE49-F238E27FC236}">
                    <a16:creationId xmlns:a16="http://schemas.microsoft.com/office/drawing/2014/main" id="{F6899697-4449-8BA1-663E-F2B400A59FA5}"/>
                  </a:ext>
                </a:extLst>
              </p:cNvPr>
              <p:cNvSpPr/>
              <p:nvPr>
                <p:custDataLst>
                  <p:tags r:id="rId10"/>
                </p:custDataLst>
              </p:nvPr>
            </p:nvSpPr>
            <p:spPr>
              <a:xfrm>
                <a:off x="12471841" y="5969580"/>
                <a:ext cx="65245" cy="203149"/>
              </a:xfrm>
              <a:custGeom>
                <a:avLst/>
                <a:gdLst>
                  <a:gd name="connsiteX0" fmla="*/ 44002 w 65245"/>
                  <a:gd name="connsiteY0" fmla="*/ 68994 h 203149"/>
                  <a:gd name="connsiteX1" fmla="*/ 1318 w 65245"/>
                  <a:gd name="connsiteY1" fmla="*/ 72334 h 203149"/>
                  <a:gd name="connsiteX2" fmla="*/ 1318 w 65245"/>
                  <a:gd name="connsiteY2" fmla="*/ 81748 h 203149"/>
                  <a:gd name="connsiteX3" fmla="*/ 23880 w 65245"/>
                  <a:gd name="connsiteY3" fmla="*/ 98449 h 203149"/>
                  <a:gd name="connsiteX4" fmla="*/ 23880 w 65245"/>
                  <a:gd name="connsiteY4" fmla="*/ 180134 h 203149"/>
                  <a:gd name="connsiteX5" fmla="*/ 99 w 65245"/>
                  <a:gd name="connsiteY5" fmla="*/ 193799 h 203149"/>
                  <a:gd name="connsiteX6" fmla="*/ 99 w 65245"/>
                  <a:gd name="connsiteY6" fmla="*/ 203212 h 203149"/>
                  <a:gd name="connsiteX7" fmla="*/ 33636 w 65245"/>
                  <a:gd name="connsiteY7" fmla="*/ 202301 h 203149"/>
                  <a:gd name="connsiteX8" fmla="*/ 65344 w 65245"/>
                  <a:gd name="connsiteY8" fmla="*/ 203212 h 203149"/>
                  <a:gd name="connsiteX9" fmla="*/ 65344 w 65245"/>
                  <a:gd name="connsiteY9" fmla="*/ 193799 h 203149"/>
                  <a:gd name="connsiteX10" fmla="*/ 44002 w 65245"/>
                  <a:gd name="connsiteY10" fmla="*/ 180438 h 203149"/>
                  <a:gd name="connsiteX11" fmla="*/ 44002 w 65245"/>
                  <a:gd name="connsiteY11" fmla="*/ 68994 h 203149"/>
                  <a:gd name="connsiteX12" fmla="*/ 45222 w 65245"/>
                  <a:gd name="connsiteY12" fmla="*/ 16157 h 203149"/>
                  <a:gd name="connsiteX13" fmla="*/ 29063 w 65245"/>
                  <a:gd name="connsiteY13" fmla="*/ 63 h 203149"/>
                  <a:gd name="connsiteX14" fmla="*/ 12904 w 65245"/>
                  <a:gd name="connsiteY14" fmla="*/ 16157 h 203149"/>
                  <a:gd name="connsiteX15" fmla="*/ 29063 w 65245"/>
                  <a:gd name="connsiteY15" fmla="*/ 32251 h 203149"/>
                  <a:gd name="connsiteX16" fmla="*/ 45222 w 65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45" h="203149">
                    <a:moveTo>
                      <a:pt x="44002" y="68994"/>
                    </a:moveTo>
                    <a:lnTo>
                      <a:pt x="1318" y="72334"/>
                    </a:lnTo>
                    <a:lnTo>
                      <a:pt x="1318" y="81748"/>
                    </a:lnTo>
                    <a:cubicBezTo>
                      <a:pt x="21136" y="81748"/>
                      <a:pt x="23880" y="83570"/>
                      <a:pt x="23880" y="98449"/>
                    </a:cubicBezTo>
                    <a:lnTo>
                      <a:pt x="23880" y="180134"/>
                    </a:lnTo>
                    <a:cubicBezTo>
                      <a:pt x="23880" y="193799"/>
                      <a:pt x="20526" y="193799"/>
                      <a:pt x="99" y="193799"/>
                    </a:cubicBezTo>
                    <a:lnTo>
                      <a:pt x="99" y="203212"/>
                    </a:lnTo>
                    <a:cubicBezTo>
                      <a:pt x="9855" y="202908"/>
                      <a:pt x="26319" y="202301"/>
                      <a:pt x="33636" y="202301"/>
                    </a:cubicBezTo>
                    <a:cubicBezTo>
                      <a:pt x="44307" y="202301"/>
                      <a:pt x="54978" y="202908"/>
                      <a:pt x="65344" y="203212"/>
                    </a:cubicBezTo>
                    <a:lnTo>
                      <a:pt x="65344" y="193799"/>
                    </a:lnTo>
                    <a:cubicBezTo>
                      <a:pt x="45222" y="193799"/>
                      <a:pt x="44002" y="192280"/>
                      <a:pt x="44002" y="180438"/>
                    </a:cubicBezTo>
                    <a:lnTo>
                      <a:pt x="44002" y="68994"/>
                    </a:lnTo>
                    <a:close/>
                    <a:moveTo>
                      <a:pt x="45222" y="16157"/>
                    </a:moveTo>
                    <a:cubicBezTo>
                      <a:pt x="45222" y="6440"/>
                      <a:pt x="37600" y="63"/>
                      <a:pt x="29063" y="63"/>
                    </a:cubicBezTo>
                    <a:cubicBezTo>
                      <a:pt x="19611" y="63"/>
                      <a:pt x="12904" y="8262"/>
                      <a:pt x="12904" y="16157"/>
                    </a:cubicBezTo>
                    <a:cubicBezTo>
                      <a:pt x="12904" y="24356"/>
                      <a:pt x="19611" y="32251"/>
                      <a:pt x="29063" y="32251"/>
                    </a:cubicBezTo>
                    <a:cubicBezTo>
                      <a:pt x="37600" y="32251"/>
                      <a:pt x="45222" y="25874"/>
                      <a:pt x="45222" y="16157"/>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84">
                <a:extLst>
                  <a:ext uri="{FF2B5EF4-FFF2-40B4-BE49-F238E27FC236}">
                    <a16:creationId xmlns:a16="http://schemas.microsoft.com/office/drawing/2014/main" id="{31839A72-4A9F-E7CE-37F1-4FFBC11B609F}"/>
                  </a:ext>
                </a:extLst>
              </p:cNvPr>
              <p:cNvSpPr/>
              <p:nvPr>
                <p:custDataLst>
                  <p:tags r:id="rId11"/>
                </p:custDataLst>
              </p:nvPr>
            </p:nvSpPr>
            <p:spPr>
              <a:xfrm>
                <a:off x="12555007" y="5961989"/>
                <a:ext cx="150308" cy="214081"/>
              </a:xfrm>
              <a:custGeom>
                <a:avLst/>
                <a:gdLst>
                  <a:gd name="connsiteX0" fmla="*/ 44005 w 150308"/>
                  <a:gd name="connsiteY0" fmla="*/ 96323 h 214081"/>
                  <a:gd name="connsiteX1" fmla="*/ 44005 w 150308"/>
                  <a:gd name="connsiteY1" fmla="*/ 63 h 214081"/>
                  <a:gd name="connsiteX2" fmla="*/ 102 w 150308"/>
                  <a:gd name="connsiteY2" fmla="*/ 3403 h 214081"/>
                  <a:gd name="connsiteX3" fmla="*/ 102 w 150308"/>
                  <a:gd name="connsiteY3" fmla="*/ 12817 h 214081"/>
                  <a:gd name="connsiteX4" fmla="*/ 23883 w 150308"/>
                  <a:gd name="connsiteY4" fmla="*/ 29822 h 214081"/>
                  <a:gd name="connsiteX5" fmla="*/ 23883 w 150308"/>
                  <a:gd name="connsiteY5" fmla="*/ 210804 h 214081"/>
                  <a:gd name="connsiteX6" fmla="*/ 31505 w 150308"/>
                  <a:gd name="connsiteY6" fmla="*/ 210804 h 214081"/>
                  <a:gd name="connsiteX7" fmla="*/ 42481 w 150308"/>
                  <a:gd name="connsiteY7" fmla="*/ 191977 h 214081"/>
                  <a:gd name="connsiteX8" fmla="*/ 82421 w 150308"/>
                  <a:gd name="connsiteY8" fmla="*/ 214144 h 214081"/>
                  <a:gd name="connsiteX9" fmla="*/ 150410 w 150308"/>
                  <a:gd name="connsiteY9" fmla="*/ 145213 h 214081"/>
                  <a:gd name="connsiteX10" fmla="*/ 85774 w 150308"/>
                  <a:gd name="connsiteY10" fmla="*/ 76585 h 214081"/>
                  <a:gd name="connsiteX11" fmla="*/ 44005 w 150308"/>
                  <a:gd name="connsiteY11" fmla="*/ 96323 h 214081"/>
                  <a:gd name="connsiteX12" fmla="*/ 44920 w 150308"/>
                  <a:gd name="connsiteY12" fmla="*/ 176186 h 214081"/>
                  <a:gd name="connsiteX13" fmla="*/ 44920 w 150308"/>
                  <a:gd name="connsiteY13" fmla="*/ 113632 h 214081"/>
                  <a:gd name="connsiteX14" fmla="*/ 48274 w 150308"/>
                  <a:gd name="connsiteY14" fmla="*/ 102700 h 214081"/>
                  <a:gd name="connsiteX15" fmla="*/ 84250 w 150308"/>
                  <a:gd name="connsiteY15" fmla="*/ 83266 h 214081"/>
                  <a:gd name="connsiteX16" fmla="*/ 116263 w 150308"/>
                  <a:gd name="connsiteY16" fmla="*/ 102700 h 214081"/>
                  <a:gd name="connsiteX17" fmla="*/ 125105 w 150308"/>
                  <a:gd name="connsiteY17" fmla="*/ 144909 h 214081"/>
                  <a:gd name="connsiteX18" fmla="*/ 115653 w 150308"/>
                  <a:gd name="connsiteY18" fmla="*/ 188029 h 214081"/>
                  <a:gd name="connsiteX19" fmla="*/ 81201 w 150308"/>
                  <a:gd name="connsiteY19" fmla="*/ 207463 h 214081"/>
                  <a:gd name="connsiteX20" fmla="*/ 49188 w 150308"/>
                  <a:gd name="connsiteY20" fmla="*/ 188940 h 214081"/>
                  <a:gd name="connsiteX21" fmla="*/ 44920 w 150308"/>
                  <a:gd name="connsiteY21" fmla="*/ 176186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308" h="214081">
                    <a:moveTo>
                      <a:pt x="44005" y="96323"/>
                    </a:moveTo>
                    <a:lnTo>
                      <a:pt x="44005" y="63"/>
                    </a:lnTo>
                    <a:lnTo>
                      <a:pt x="102" y="3403"/>
                    </a:lnTo>
                    <a:lnTo>
                      <a:pt x="102" y="12817"/>
                    </a:lnTo>
                    <a:cubicBezTo>
                      <a:pt x="21444" y="12817"/>
                      <a:pt x="23883" y="14942"/>
                      <a:pt x="23883" y="29822"/>
                    </a:cubicBezTo>
                    <a:lnTo>
                      <a:pt x="23883" y="210804"/>
                    </a:lnTo>
                    <a:lnTo>
                      <a:pt x="31505" y="210804"/>
                    </a:lnTo>
                    <a:cubicBezTo>
                      <a:pt x="31810" y="210500"/>
                      <a:pt x="34249" y="206249"/>
                      <a:pt x="42481" y="191977"/>
                    </a:cubicBezTo>
                    <a:cubicBezTo>
                      <a:pt x="47054" y="198961"/>
                      <a:pt x="59859" y="214144"/>
                      <a:pt x="82421" y="214144"/>
                    </a:cubicBezTo>
                    <a:cubicBezTo>
                      <a:pt x="118702" y="214144"/>
                      <a:pt x="150410" y="184385"/>
                      <a:pt x="150410" y="145213"/>
                    </a:cubicBezTo>
                    <a:cubicBezTo>
                      <a:pt x="150410" y="106648"/>
                      <a:pt x="120531" y="76585"/>
                      <a:pt x="85774" y="76585"/>
                    </a:cubicBezTo>
                    <a:cubicBezTo>
                      <a:pt x="61993" y="76585"/>
                      <a:pt x="48883" y="90857"/>
                      <a:pt x="44005" y="96323"/>
                    </a:cubicBezTo>
                    <a:close/>
                    <a:moveTo>
                      <a:pt x="44920" y="176186"/>
                    </a:moveTo>
                    <a:lnTo>
                      <a:pt x="44920" y="113632"/>
                    </a:lnTo>
                    <a:cubicBezTo>
                      <a:pt x="44920" y="107863"/>
                      <a:pt x="44920" y="107559"/>
                      <a:pt x="48274" y="102700"/>
                    </a:cubicBezTo>
                    <a:cubicBezTo>
                      <a:pt x="60164" y="85695"/>
                      <a:pt x="76933" y="83266"/>
                      <a:pt x="84250" y="83266"/>
                    </a:cubicBezTo>
                    <a:cubicBezTo>
                      <a:pt x="97970" y="83266"/>
                      <a:pt x="108946" y="91161"/>
                      <a:pt x="116263" y="102700"/>
                    </a:cubicBezTo>
                    <a:cubicBezTo>
                      <a:pt x="124190" y="115150"/>
                      <a:pt x="125105" y="132459"/>
                      <a:pt x="125105" y="144909"/>
                    </a:cubicBezTo>
                    <a:cubicBezTo>
                      <a:pt x="125105" y="156145"/>
                      <a:pt x="124495" y="174364"/>
                      <a:pt x="115653" y="188029"/>
                    </a:cubicBezTo>
                    <a:cubicBezTo>
                      <a:pt x="109251" y="197443"/>
                      <a:pt x="97665" y="207463"/>
                      <a:pt x="81201" y="207463"/>
                    </a:cubicBezTo>
                    <a:cubicBezTo>
                      <a:pt x="67481" y="207463"/>
                      <a:pt x="56505" y="200176"/>
                      <a:pt x="49188" y="188940"/>
                    </a:cubicBezTo>
                    <a:cubicBezTo>
                      <a:pt x="44920" y="182563"/>
                      <a:pt x="44920" y="181652"/>
                      <a:pt x="44920" y="176186"/>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85">
                <a:extLst>
                  <a:ext uri="{FF2B5EF4-FFF2-40B4-BE49-F238E27FC236}">
                    <a16:creationId xmlns:a16="http://schemas.microsoft.com/office/drawing/2014/main" id="{E1219179-875D-D1E9-96BD-0D37AC2B11B5}"/>
                  </a:ext>
                </a:extLst>
              </p:cNvPr>
              <p:cNvSpPr/>
              <p:nvPr>
                <p:custDataLst>
                  <p:tags r:id="rId12"/>
                </p:custDataLst>
              </p:nvPr>
            </p:nvSpPr>
            <p:spPr>
              <a:xfrm>
                <a:off x="12725608" y="6038511"/>
                <a:ext cx="153357" cy="137558"/>
              </a:xfrm>
              <a:custGeom>
                <a:avLst/>
                <a:gdLst>
                  <a:gd name="connsiteX0" fmla="*/ 109561 w 153357"/>
                  <a:gd name="connsiteY0" fmla="*/ 110292 h 137558"/>
                  <a:gd name="connsiteX1" fmla="*/ 109561 w 153357"/>
                  <a:gd name="connsiteY1" fmla="*/ 137621 h 137558"/>
                  <a:gd name="connsiteX2" fmla="*/ 153465 w 153357"/>
                  <a:gd name="connsiteY2" fmla="*/ 134281 h 137558"/>
                  <a:gd name="connsiteX3" fmla="*/ 153465 w 153357"/>
                  <a:gd name="connsiteY3" fmla="*/ 124868 h 137558"/>
                  <a:gd name="connsiteX4" fmla="*/ 129684 w 153357"/>
                  <a:gd name="connsiteY4" fmla="*/ 107863 h 137558"/>
                  <a:gd name="connsiteX5" fmla="*/ 129684 w 153357"/>
                  <a:gd name="connsiteY5" fmla="*/ 63 h 137558"/>
                  <a:gd name="connsiteX6" fmla="*/ 84865 w 153357"/>
                  <a:gd name="connsiteY6" fmla="*/ 3403 h 137558"/>
                  <a:gd name="connsiteX7" fmla="*/ 84865 w 153357"/>
                  <a:gd name="connsiteY7" fmla="*/ 12817 h 137558"/>
                  <a:gd name="connsiteX8" fmla="*/ 108646 w 153357"/>
                  <a:gd name="connsiteY8" fmla="*/ 29822 h 137558"/>
                  <a:gd name="connsiteX9" fmla="*/ 108646 w 153357"/>
                  <a:gd name="connsiteY9" fmla="*/ 83873 h 137558"/>
                  <a:gd name="connsiteX10" fmla="*/ 71755 w 153357"/>
                  <a:gd name="connsiteY10" fmla="*/ 130941 h 137558"/>
                  <a:gd name="connsiteX11" fmla="*/ 44925 w 153357"/>
                  <a:gd name="connsiteY11" fmla="*/ 100878 h 137558"/>
                  <a:gd name="connsiteX12" fmla="*/ 44925 w 153357"/>
                  <a:gd name="connsiteY12" fmla="*/ 63 h 137558"/>
                  <a:gd name="connsiteX13" fmla="*/ 107 w 153357"/>
                  <a:gd name="connsiteY13" fmla="*/ 3403 h 137558"/>
                  <a:gd name="connsiteX14" fmla="*/ 107 w 153357"/>
                  <a:gd name="connsiteY14" fmla="*/ 12817 h 137558"/>
                  <a:gd name="connsiteX15" fmla="*/ 23888 w 153357"/>
                  <a:gd name="connsiteY15" fmla="*/ 40753 h 137558"/>
                  <a:gd name="connsiteX16" fmla="*/ 23888 w 153357"/>
                  <a:gd name="connsiteY16" fmla="*/ 86303 h 137558"/>
                  <a:gd name="connsiteX17" fmla="*/ 70231 w 153357"/>
                  <a:gd name="connsiteY17" fmla="*/ 137621 h 137558"/>
                  <a:gd name="connsiteX18" fmla="*/ 109561 w 153357"/>
                  <a:gd name="connsiteY18" fmla="*/ 110292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357" h="137558">
                    <a:moveTo>
                      <a:pt x="109561" y="110292"/>
                    </a:moveTo>
                    <a:lnTo>
                      <a:pt x="109561" y="137621"/>
                    </a:lnTo>
                    <a:lnTo>
                      <a:pt x="153465" y="134281"/>
                    </a:lnTo>
                    <a:lnTo>
                      <a:pt x="153465" y="124868"/>
                    </a:lnTo>
                    <a:cubicBezTo>
                      <a:pt x="132123" y="124868"/>
                      <a:pt x="129684" y="122742"/>
                      <a:pt x="129684" y="107863"/>
                    </a:cubicBezTo>
                    <a:lnTo>
                      <a:pt x="129684" y="63"/>
                    </a:lnTo>
                    <a:lnTo>
                      <a:pt x="84865" y="3403"/>
                    </a:lnTo>
                    <a:lnTo>
                      <a:pt x="84865" y="12817"/>
                    </a:lnTo>
                    <a:cubicBezTo>
                      <a:pt x="106207" y="12817"/>
                      <a:pt x="108646" y="14942"/>
                      <a:pt x="108646" y="29822"/>
                    </a:cubicBezTo>
                    <a:lnTo>
                      <a:pt x="108646" y="83873"/>
                    </a:lnTo>
                    <a:cubicBezTo>
                      <a:pt x="108646" y="110292"/>
                      <a:pt x="94012" y="130941"/>
                      <a:pt x="71755" y="130941"/>
                    </a:cubicBezTo>
                    <a:cubicBezTo>
                      <a:pt x="46145" y="130941"/>
                      <a:pt x="44925" y="116669"/>
                      <a:pt x="44925" y="100878"/>
                    </a:cubicBezTo>
                    <a:lnTo>
                      <a:pt x="44925" y="63"/>
                    </a:lnTo>
                    <a:lnTo>
                      <a:pt x="107" y="3403"/>
                    </a:lnTo>
                    <a:lnTo>
                      <a:pt x="107" y="12817"/>
                    </a:lnTo>
                    <a:cubicBezTo>
                      <a:pt x="23888" y="12817"/>
                      <a:pt x="23888" y="13728"/>
                      <a:pt x="23888" y="40753"/>
                    </a:cubicBezTo>
                    <a:lnTo>
                      <a:pt x="23888" y="86303"/>
                    </a:lnTo>
                    <a:cubicBezTo>
                      <a:pt x="23888" y="109988"/>
                      <a:pt x="23888" y="137621"/>
                      <a:pt x="70231" y="137621"/>
                    </a:cubicBezTo>
                    <a:cubicBezTo>
                      <a:pt x="87304" y="137621"/>
                      <a:pt x="100719" y="129119"/>
                      <a:pt x="109561" y="110292"/>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86">
                <a:extLst>
                  <a:ext uri="{FF2B5EF4-FFF2-40B4-BE49-F238E27FC236}">
                    <a16:creationId xmlns:a16="http://schemas.microsoft.com/office/drawing/2014/main" id="{F9A8DE59-2EBE-8C54-1F71-27F6D4108BA7}"/>
                  </a:ext>
                </a:extLst>
              </p:cNvPr>
              <p:cNvSpPr/>
              <p:nvPr>
                <p:custDataLst>
                  <p:tags r:id="rId13"/>
                </p:custDataLst>
              </p:nvPr>
            </p:nvSpPr>
            <p:spPr>
              <a:xfrm>
                <a:off x="12891026" y="5985978"/>
                <a:ext cx="95429" cy="190091"/>
              </a:xfrm>
              <a:custGeom>
                <a:avLst/>
                <a:gdLst>
                  <a:gd name="connsiteX0" fmla="*/ 47065 w 95429"/>
                  <a:gd name="connsiteY0" fmla="*/ 65350 h 190091"/>
                  <a:gd name="connsiteX1" fmla="*/ 90664 w 95429"/>
                  <a:gd name="connsiteY1" fmla="*/ 65350 h 190091"/>
                  <a:gd name="connsiteX2" fmla="*/ 90664 w 95429"/>
                  <a:gd name="connsiteY2" fmla="*/ 55936 h 190091"/>
                  <a:gd name="connsiteX3" fmla="*/ 47065 w 95429"/>
                  <a:gd name="connsiteY3" fmla="*/ 55936 h 190091"/>
                  <a:gd name="connsiteX4" fmla="*/ 47065 w 95429"/>
                  <a:gd name="connsiteY4" fmla="*/ 63 h 190091"/>
                  <a:gd name="connsiteX5" fmla="*/ 39443 w 95429"/>
                  <a:gd name="connsiteY5" fmla="*/ 63 h 190091"/>
                  <a:gd name="connsiteX6" fmla="*/ 113 w 95429"/>
                  <a:gd name="connsiteY6" fmla="*/ 58669 h 190091"/>
                  <a:gd name="connsiteX7" fmla="*/ 113 w 95429"/>
                  <a:gd name="connsiteY7" fmla="*/ 65350 h 190091"/>
                  <a:gd name="connsiteX8" fmla="*/ 26028 w 95429"/>
                  <a:gd name="connsiteY8" fmla="*/ 65350 h 190091"/>
                  <a:gd name="connsiteX9" fmla="*/ 26028 w 95429"/>
                  <a:gd name="connsiteY9" fmla="*/ 149160 h 190091"/>
                  <a:gd name="connsiteX10" fmla="*/ 65358 w 95429"/>
                  <a:gd name="connsiteY10" fmla="*/ 190155 h 190091"/>
                  <a:gd name="connsiteX11" fmla="*/ 95542 w 95429"/>
                  <a:gd name="connsiteY11" fmla="*/ 149160 h 190091"/>
                  <a:gd name="connsiteX12" fmla="*/ 95542 w 95429"/>
                  <a:gd name="connsiteY12" fmla="*/ 131852 h 190091"/>
                  <a:gd name="connsiteX13" fmla="*/ 87920 w 95429"/>
                  <a:gd name="connsiteY13" fmla="*/ 131852 h 190091"/>
                  <a:gd name="connsiteX14" fmla="*/ 87920 w 95429"/>
                  <a:gd name="connsiteY14" fmla="*/ 148553 h 190091"/>
                  <a:gd name="connsiteX15" fmla="*/ 67492 w 95429"/>
                  <a:gd name="connsiteY15" fmla="*/ 182563 h 190091"/>
                  <a:gd name="connsiteX16" fmla="*/ 47065 w 95429"/>
                  <a:gd name="connsiteY16" fmla="*/ 149768 h 190091"/>
                  <a:gd name="connsiteX17" fmla="*/ 47065 w 95429"/>
                  <a:gd name="connsiteY17" fmla="*/ 65350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29" h="190091">
                    <a:moveTo>
                      <a:pt x="47065" y="65350"/>
                    </a:moveTo>
                    <a:lnTo>
                      <a:pt x="90664" y="65350"/>
                    </a:lnTo>
                    <a:lnTo>
                      <a:pt x="90664" y="55936"/>
                    </a:lnTo>
                    <a:lnTo>
                      <a:pt x="47065" y="55936"/>
                    </a:lnTo>
                    <a:lnTo>
                      <a:pt x="47065" y="63"/>
                    </a:lnTo>
                    <a:lnTo>
                      <a:pt x="39443" y="63"/>
                    </a:lnTo>
                    <a:cubicBezTo>
                      <a:pt x="39138" y="24963"/>
                      <a:pt x="29991" y="57455"/>
                      <a:pt x="113" y="58669"/>
                    </a:cubicBezTo>
                    <a:lnTo>
                      <a:pt x="113" y="65350"/>
                    </a:lnTo>
                    <a:lnTo>
                      <a:pt x="26028" y="65350"/>
                    </a:lnTo>
                    <a:lnTo>
                      <a:pt x="26028" y="149160"/>
                    </a:lnTo>
                    <a:cubicBezTo>
                      <a:pt x="26028" y="186511"/>
                      <a:pt x="54382" y="190155"/>
                      <a:pt x="65358" y="190155"/>
                    </a:cubicBezTo>
                    <a:cubicBezTo>
                      <a:pt x="87005" y="190155"/>
                      <a:pt x="95542" y="168595"/>
                      <a:pt x="95542" y="149160"/>
                    </a:cubicBezTo>
                    <a:lnTo>
                      <a:pt x="95542" y="131852"/>
                    </a:lnTo>
                    <a:lnTo>
                      <a:pt x="87920" y="131852"/>
                    </a:lnTo>
                    <a:lnTo>
                      <a:pt x="87920" y="148553"/>
                    </a:lnTo>
                    <a:cubicBezTo>
                      <a:pt x="87920" y="171024"/>
                      <a:pt x="78773" y="182563"/>
                      <a:pt x="67492" y="182563"/>
                    </a:cubicBezTo>
                    <a:cubicBezTo>
                      <a:pt x="47065" y="182563"/>
                      <a:pt x="47065" y="154930"/>
                      <a:pt x="47065" y="149768"/>
                    </a:cubicBezTo>
                    <a:lnTo>
                      <a:pt x="47065" y="65350"/>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87">
                <a:extLst>
                  <a:ext uri="{FF2B5EF4-FFF2-40B4-BE49-F238E27FC236}">
                    <a16:creationId xmlns:a16="http://schemas.microsoft.com/office/drawing/2014/main" id="{39478F0C-9014-86EE-B00C-81D57E5901B7}"/>
                  </a:ext>
                </a:extLst>
              </p:cNvPr>
              <p:cNvSpPr/>
              <p:nvPr>
                <p:custDataLst>
                  <p:tags r:id="rId14"/>
                </p:custDataLst>
              </p:nvPr>
            </p:nvSpPr>
            <p:spPr>
              <a:xfrm>
                <a:off x="13013862" y="5969580"/>
                <a:ext cx="65245" cy="203149"/>
              </a:xfrm>
              <a:custGeom>
                <a:avLst/>
                <a:gdLst>
                  <a:gd name="connsiteX0" fmla="*/ 44020 w 65245"/>
                  <a:gd name="connsiteY0" fmla="*/ 68994 h 203149"/>
                  <a:gd name="connsiteX1" fmla="*/ 1336 w 65245"/>
                  <a:gd name="connsiteY1" fmla="*/ 72334 h 203149"/>
                  <a:gd name="connsiteX2" fmla="*/ 1336 w 65245"/>
                  <a:gd name="connsiteY2" fmla="*/ 81748 h 203149"/>
                  <a:gd name="connsiteX3" fmla="*/ 23898 w 65245"/>
                  <a:gd name="connsiteY3" fmla="*/ 98449 h 203149"/>
                  <a:gd name="connsiteX4" fmla="*/ 23898 w 65245"/>
                  <a:gd name="connsiteY4" fmla="*/ 180134 h 203149"/>
                  <a:gd name="connsiteX5" fmla="*/ 117 w 65245"/>
                  <a:gd name="connsiteY5" fmla="*/ 193799 h 203149"/>
                  <a:gd name="connsiteX6" fmla="*/ 117 w 65245"/>
                  <a:gd name="connsiteY6" fmla="*/ 203212 h 203149"/>
                  <a:gd name="connsiteX7" fmla="*/ 33654 w 65245"/>
                  <a:gd name="connsiteY7" fmla="*/ 202301 h 203149"/>
                  <a:gd name="connsiteX8" fmla="*/ 65362 w 65245"/>
                  <a:gd name="connsiteY8" fmla="*/ 203212 h 203149"/>
                  <a:gd name="connsiteX9" fmla="*/ 65362 w 65245"/>
                  <a:gd name="connsiteY9" fmla="*/ 193799 h 203149"/>
                  <a:gd name="connsiteX10" fmla="*/ 44020 w 65245"/>
                  <a:gd name="connsiteY10" fmla="*/ 180438 h 203149"/>
                  <a:gd name="connsiteX11" fmla="*/ 44020 w 65245"/>
                  <a:gd name="connsiteY11" fmla="*/ 68994 h 203149"/>
                  <a:gd name="connsiteX12" fmla="*/ 45240 w 65245"/>
                  <a:gd name="connsiteY12" fmla="*/ 16157 h 203149"/>
                  <a:gd name="connsiteX13" fmla="*/ 29081 w 65245"/>
                  <a:gd name="connsiteY13" fmla="*/ 63 h 203149"/>
                  <a:gd name="connsiteX14" fmla="*/ 12922 w 65245"/>
                  <a:gd name="connsiteY14" fmla="*/ 16157 h 203149"/>
                  <a:gd name="connsiteX15" fmla="*/ 29081 w 65245"/>
                  <a:gd name="connsiteY15" fmla="*/ 32251 h 203149"/>
                  <a:gd name="connsiteX16" fmla="*/ 45240 w 65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45" h="203149">
                    <a:moveTo>
                      <a:pt x="44020" y="68994"/>
                    </a:moveTo>
                    <a:lnTo>
                      <a:pt x="1336" y="72334"/>
                    </a:lnTo>
                    <a:lnTo>
                      <a:pt x="1336" y="81748"/>
                    </a:lnTo>
                    <a:cubicBezTo>
                      <a:pt x="21154" y="81748"/>
                      <a:pt x="23898" y="83570"/>
                      <a:pt x="23898" y="98449"/>
                    </a:cubicBezTo>
                    <a:lnTo>
                      <a:pt x="23898" y="180134"/>
                    </a:lnTo>
                    <a:cubicBezTo>
                      <a:pt x="23898" y="193799"/>
                      <a:pt x="20544" y="193799"/>
                      <a:pt x="117" y="193799"/>
                    </a:cubicBezTo>
                    <a:lnTo>
                      <a:pt x="117" y="203212"/>
                    </a:lnTo>
                    <a:cubicBezTo>
                      <a:pt x="9873" y="202908"/>
                      <a:pt x="26337" y="202301"/>
                      <a:pt x="33654" y="202301"/>
                    </a:cubicBezTo>
                    <a:cubicBezTo>
                      <a:pt x="44325" y="202301"/>
                      <a:pt x="54996" y="202908"/>
                      <a:pt x="65362" y="203212"/>
                    </a:cubicBezTo>
                    <a:lnTo>
                      <a:pt x="65362" y="193799"/>
                    </a:lnTo>
                    <a:cubicBezTo>
                      <a:pt x="45240" y="193799"/>
                      <a:pt x="44020" y="192280"/>
                      <a:pt x="44020" y="180438"/>
                    </a:cubicBezTo>
                    <a:lnTo>
                      <a:pt x="44020" y="68994"/>
                    </a:lnTo>
                    <a:close/>
                    <a:moveTo>
                      <a:pt x="45240" y="16157"/>
                    </a:moveTo>
                    <a:cubicBezTo>
                      <a:pt x="45240" y="6440"/>
                      <a:pt x="37617" y="63"/>
                      <a:pt x="29081" y="63"/>
                    </a:cubicBezTo>
                    <a:cubicBezTo>
                      <a:pt x="19629" y="63"/>
                      <a:pt x="12922" y="8262"/>
                      <a:pt x="12922" y="16157"/>
                    </a:cubicBezTo>
                    <a:cubicBezTo>
                      <a:pt x="12922" y="24356"/>
                      <a:pt x="19629" y="32251"/>
                      <a:pt x="29081" y="32251"/>
                    </a:cubicBezTo>
                    <a:cubicBezTo>
                      <a:pt x="37617" y="32251"/>
                      <a:pt x="45240" y="25874"/>
                      <a:pt x="45240" y="16157"/>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88">
                <a:extLst>
                  <a:ext uri="{FF2B5EF4-FFF2-40B4-BE49-F238E27FC236}">
                    <a16:creationId xmlns:a16="http://schemas.microsoft.com/office/drawing/2014/main" id="{FD0DC42A-385A-0733-B22C-7ECC2D34AD47}"/>
                  </a:ext>
                </a:extLst>
              </p:cNvPr>
              <p:cNvSpPr/>
              <p:nvPr>
                <p:custDataLst>
                  <p:tags r:id="rId15"/>
                </p:custDataLst>
              </p:nvPr>
            </p:nvSpPr>
            <p:spPr>
              <a:xfrm>
                <a:off x="13097028" y="6036689"/>
                <a:ext cx="135064" cy="139380"/>
              </a:xfrm>
              <a:custGeom>
                <a:avLst/>
                <a:gdLst>
                  <a:gd name="connsiteX0" fmla="*/ 135184 w 135064"/>
                  <a:gd name="connsiteY0" fmla="*/ 71120 h 139380"/>
                  <a:gd name="connsiteX1" fmla="*/ 67804 w 135064"/>
                  <a:gd name="connsiteY1" fmla="*/ 63 h 139380"/>
                  <a:gd name="connsiteX2" fmla="*/ 119 w 135064"/>
                  <a:gd name="connsiteY2" fmla="*/ 71120 h 139380"/>
                  <a:gd name="connsiteX3" fmla="*/ 67499 w 135064"/>
                  <a:gd name="connsiteY3" fmla="*/ 139443 h 139380"/>
                  <a:gd name="connsiteX4" fmla="*/ 135184 w 135064"/>
                  <a:gd name="connsiteY4" fmla="*/ 71120 h 139380"/>
                  <a:gd name="connsiteX5" fmla="*/ 67804 w 135064"/>
                  <a:gd name="connsiteY5" fmla="*/ 131852 h 139380"/>
                  <a:gd name="connsiteX6" fmla="*/ 33047 w 135064"/>
                  <a:gd name="connsiteY6" fmla="*/ 111506 h 139380"/>
                  <a:gd name="connsiteX7" fmla="*/ 25425 w 135064"/>
                  <a:gd name="connsiteY7" fmla="*/ 68690 h 139380"/>
                  <a:gd name="connsiteX8" fmla="*/ 32742 w 135064"/>
                  <a:gd name="connsiteY8" fmla="*/ 27089 h 139380"/>
                  <a:gd name="connsiteX9" fmla="*/ 67499 w 135064"/>
                  <a:gd name="connsiteY9" fmla="*/ 6743 h 139380"/>
                  <a:gd name="connsiteX10" fmla="*/ 101951 w 135064"/>
                  <a:gd name="connsiteY10" fmla="*/ 26481 h 139380"/>
                  <a:gd name="connsiteX11" fmla="*/ 109878 w 135064"/>
                  <a:gd name="connsiteY11" fmla="*/ 68690 h 139380"/>
                  <a:gd name="connsiteX12" fmla="*/ 103171 w 135064"/>
                  <a:gd name="connsiteY12" fmla="*/ 109381 h 139380"/>
                  <a:gd name="connsiteX13" fmla="*/ 67804 w 135064"/>
                  <a:gd name="connsiteY13" fmla="*/ 131852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064" h="139380">
                    <a:moveTo>
                      <a:pt x="135184" y="71120"/>
                    </a:moveTo>
                    <a:cubicBezTo>
                      <a:pt x="135184" y="32251"/>
                      <a:pt x="104695" y="63"/>
                      <a:pt x="67804" y="63"/>
                    </a:cubicBezTo>
                    <a:cubicBezTo>
                      <a:pt x="29693" y="63"/>
                      <a:pt x="119" y="33162"/>
                      <a:pt x="119" y="71120"/>
                    </a:cubicBezTo>
                    <a:cubicBezTo>
                      <a:pt x="119" y="110292"/>
                      <a:pt x="31827" y="139443"/>
                      <a:pt x="67499" y="139443"/>
                    </a:cubicBezTo>
                    <a:cubicBezTo>
                      <a:pt x="104390" y="139443"/>
                      <a:pt x="135184" y="109684"/>
                      <a:pt x="135184" y="71120"/>
                    </a:cubicBezTo>
                    <a:close/>
                    <a:moveTo>
                      <a:pt x="67804" y="131852"/>
                    </a:moveTo>
                    <a:cubicBezTo>
                      <a:pt x="54694" y="131852"/>
                      <a:pt x="41279" y="125475"/>
                      <a:pt x="33047" y="111506"/>
                    </a:cubicBezTo>
                    <a:cubicBezTo>
                      <a:pt x="25425" y="98145"/>
                      <a:pt x="25425" y="79622"/>
                      <a:pt x="25425" y="68690"/>
                    </a:cubicBezTo>
                    <a:cubicBezTo>
                      <a:pt x="25425" y="56847"/>
                      <a:pt x="25425" y="40450"/>
                      <a:pt x="32742" y="27089"/>
                    </a:cubicBezTo>
                    <a:cubicBezTo>
                      <a:pt x="40974" y="13120"/>
                      <a:pt x="55304" y="6743"/>
                      <a:pt x="67499" y="6743"/>
                    </a:cubicBezTo>
                    <a:cubicBezTo>
                      <a:pt x="80914" y="6743"/>
                      <a:pt x="94024" y="13424"/>
                      <a:pt x="101951" y="26481"/>
                    </a:cubicBezTo>
                    <a:cubicBezTo>
                      <a:pt x="109878" y="39539"/>
                      <a:pt x="109878" y="57151"/>
                      <a:pt x="109878" y="68690"/>
                    </a:cubicBezTo>
                    <a:cubicBezTo>
                      <a:pt x="109878" y="79622"/>
                      <a:pt x="109878" y="96020"/>
                      <a:pt x="103171" y="109381"/>
                    </a:cubicBezTo>
                    <a:cubicBezTo>
                      <a:pt x="96463" y="123046"/>
                      <a:pt x="83048" y="131852"/>
                      <a:pt x="67804" y="131852"/>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89">
                <a:extLst>
                  <a:ext uri="{FF2B5EF4-FFF2-40B4-BE49-F238E27FC236}">
                    <a16:creationId xmlns:a16="http://schemas.microsoft.com/office/drawing/2014/main" id="{72B007CE-7046-2B78-D1ED-5D35A03CADBD}"/>
                  </a:ext>
                </a:extLst>
              </p:cNvPr>
              <p:cNvSpPr/>
              <p:nvPr>
                <p:custDataLst>
                  <p:tags r:id="rId16"/>
                </p:custDataLst>
              </p:nvPr>
            </p:nvSpPr>
            <p:spPr>
              <a:xfrm>
                <a:off x="13250691" y="6038511"/>
                <a:ext cx="153357" cy="134218"/>
              </a:xfrm>
              <a:custGeom>
                <a:avLst/>
                <a:gdLst>
                  <a:gd name="connsiteX0" fmla="*/ 23905 w 153357"/>
                  <a:gd name="connsiteY0" fmla="*/ 29822 h 134218"/>
                  <a:gd name="connsiteX1" fmla="*/ 23905 w 153357"/>
                  <a:gd name="connsiteY1" fmla="*/ 111203 h 134218"/>
                  <a:gd name="connsiteX2" fmla="*/ 124 w 153357"/>
                  <a:gd name="connsiteY2" fmla="*/ 124868 h 134218"/>
                  <a:gd name="connsiteX3" fmla="*/ 124 w 153357"/>
                  <a:gd name="connsiteY3" fmla="*/ 134281 h 134218"/>
                  <a:gd name="connsiteX4" fmla="*/ 34576 w 153357"/>
                  <a:gd name="connsiteY4" fmla="*/ 133370 h 134218"/>
                  <a:gd name="connsiteX5" fmla="*/ 68724 w 153357"/>
                  <a:gd name="connsiteY5" fmla="*/ 134281 h 134218"/>
                  <a:gd name="connsiteX6" fmla="*/ 68724 w 153357"/>
                  <a:gd name="connsiteY6" fmla="*/ 124868 h 134218"/>
                  <a:gd name="connsiteX7" fmla="*/ 44942 w 153357"/>
                  <a:gd name="connsiteY7" fmla="*/ 111203 h 134218"/>
                  <a:gd name="connsiteX8" fmla="*/ 44942 w 153357"/>
                  <a:gd name="connsiteY8" fmla="*/ 55329 h 134218"/>
                  <a:gd name="connsiteX9" fmla="*/ 86102 w 153357"/>
                  <a:gd name="connsiteY9" fmla="*/ 6743 h 134218"/>
                  <a:gd name="connsiteX10" fmla="*/ 108664 w 153357"/>
                  <a:gd name="connsiteY10" fmla="*/ 40450 h 134218"/>
                  <a:gd name="connsiteX11" fmla="*/ 108664 w 153357"/>
                  <a:gd name="connsiteY11" fmla="*/ 111203 h 134218"/>
                  <a:gd name="connsiteX12" fmla="*/ 84882 w 153357"/>
                  <a:gd name="connsiteY12" fmla="*/ 124868 h 134218"/>
                  <a:gd name="connsiteX13" fmla="*/ 84882 w 153357"/>
                  <a:gd name="connsiteY13" fmla="*/ 134281 h 134218"/>
                  <a:gd name="connsiteX14" fmla="*/ 119335 w 153357"/>
                  <a:gd name="connsiteY14" fmla="*/ 133370 h 134218"/>
                  <a:gd name="connsiteX15" fmla="*/ 153482 w 153357"/>
                  <a:gd name="connsiteY15" fmla="*/ 134281 h 134218"/>
                  <a:gd name="connsiteX16" fmla="*/ 153482 w 153357"/>
                  <a:gd name="connsiteY16" fmla="*/ 124868 h 134218"/>
                  <a:gd name="connsiteX17" fmla="*/ 129701 w 153357"/>
                  <a:gd name="connsiteY17" fmla="*/ 115758 h 134218"/>
                  <a:gd name="connsiteX18" fmla="*/ 129701 w 153357"/>
                  <a:gd name="connsiteY18" fmla="*/ 57758 h 134218"/>
                  <a:gd name="connsiteX19" fmla="*/ 120249 w 153357"/>
                  <a:gd name="connsiteY19" fmla="*/ 11298 h 134218"/>
                  <a:gd name="connsiteX20" fmla="*/ 88236 w 153357"/>
                  <a:gd name="connsiteY20" fmla="*/ 63 h 134218"/>
                  <a:gd name="connsiteX21" fmla="*/ 43113 w 153357"/>
                  <a:gd name="connsiteY21" fmla="*/ 31947 h 134218"/>
                  <a:gd name="connsiteX22" fmla="*/ 43113 w 153357"/>
                  <a:gd name="connsiteY22" fmla="*/ 63 h 134218"/>
                  <a:gd name="connsiteX23" fmla="*/ 124 w 153357"/>
                  <a:gd name="connsiteY23" fmla="*/ 3403 h 134218"/>
                  <a:gd name="connsiteX24" fmla="*/ 124 w 153357"/>
                  <a:gd name="connsiteY24" fmla="*/ 12817 h 134218"/>
                  <a:gd name="connsiteX25" fmla="*/ 23905 w 153357"/>
                  <a:gd name="connsiteY25" fmla="*/ 29822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357" h="134218">
                    <a:moveTo>
                      <a:pt x="23905" y="29822"/>
                    </a:moveTo>
                    <a:lnTo>
                      <a:pt x="23905" y="111203"/>
                    </a:lnTo>
                    <a:cubicBezTo>
                      <a:pt x="23905" y="124868"/>
                      <a:pt x="20552" y="124868"/>
                      <a:pt x="124" y="124868"/>
                    </a:cubicBezTo>
                    <a:lnTo>
                      <a:pt x="124" y="134281"/>
                    </a:lnTo>
                    <a:cubicBezTo>
                      <a:pt x="10795" y="133977"/>
                      <a:pt x="26344" y="133370"/>
                      <a:pt x="34576" y="133370"/>
                    </a:cubicBezTo>
                    <a:cubicBezTo>
                      <a:pt x="42503" y="133370"/>
                      <a:pt x="58357" y="133977"/>
                      <a:pt x="68724" y="134281"/>
                    </a:cubicBezTo>
                    <a:lnTo>
                      <a:pt x="68724" y="124868"/>
                    </a:lnTo>
                    <a:cubicBezTo>
                      <a:pt x="48296" y="124868"/>
                      <a:pt x="44942" y="124868"/>
                      <a:pt x="44942" y="111203"/>
                    </a:cubicBezTo>
                    <a:lnTo>
                      <a:pt x="44942" y="55329"/>
                    </a:lnTo>
                    <a:cubicBezTo>
                      <a:pt x="44942" y="23748"/>
                      <a:pt x="66589" y="6743"/>
                      <a:pt x="86102" y="6743"/>
                    </a:cubicBezTo>
                    <a:cubicBezTo>
                      <a:pt x="105310" y="6743"/>
                      <a:pt x="108664" y="23141"/>
                      <a:pt x="108664" y="40450"/>
                    </a:cubicBezTo>
                    <a:lnTo>
                      <a:pt x="108664" y="111203"/>
                    </a:lnTo>
                    <a:cubicBezTo>
                      <a:pt x="108664" y="124868"/>
                      <a:pt x="105310" y="124868"/>
                      <a:pt x="84882" y="124868"/>
                    </a:cubicBezTo>
                    <a:lnTo>
                      <a:pt x="84882" y="134281"/>
                    </a:lnTo>
                    <a:cubicBezTo>
                      <a:pt x="95554" y="133977"/>
                      <a:pt x="111103" y="133370"/>
                      <a:pt x="119335" y="133370"/>
                    </a:cubicBezTo>
                    <a:cubicBezTo>
                      <a:pt x="127262" y="133370"/>
                      <a:pt x="143116" y="133977"/>
                      <a:pt x="153482" y="134281"/>
                    </a:cubicBezTo>
                    <a:lnTo>
                      <a:pt x="153482" y="124868"/>
                    </a:lnTo>
                    <a:cubicBezTo>
                      <a:pt x="137628" y="124868"/>
                      <a:pt x="130006" y="124868"/>
                      <a:pt x="129701" y="115758"/>
                    </a:cubicBezTo>
                    <a:lnTo>
                      <a:pt x="129701" y="57758"/>
                    </a:lnTo>
                    <a:cubicBezTo>
                      <a:pt x="129701" y="31644"/>
                      <a:pt x="129701" y="22230"/>
                      <a:pt x="120249" y="11298"/>
                    </a:cubicBezTo>
                    <a:cubicBezTo>
                      <a:pt x="115981" y="6136"/>
                      <a:pt x="105920" y="63"/>
                      <a:pt x="88236" y="63"/>
                    </a:cubicBezTo>
                    <a:cubicBezTo>
                      <a:pt x="65980" y="63"/>
                      <a:pt x="51650" y="13120"/>
                      <a:pt x="43113" y="31947"/>
                    </a:cubicBezTo>
                    <a:lnTo>
                      <a:pt x="43113" y="63"/>
                    </a:lnTo>
                    <a:lnTo>
                      <a:pt x="124" y="3403"/>
                    </a:lnTo>
                    <a:lnTo>
                      <a:pt x="124" y="12817"/>
                    </a:lnTo>
                    <a:cubicBezTo>
                      <a:pt x="21466" y="12817"/>
                      <a:pt x="23905" y="14942"/>
                      <a:pt x="23905" y="29822"/>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90">
                <a:extLst>
                  <a:ext uri="{FF2B5EF4-FFF2-40B4-BE49-F238E27FC236}">
                    <a16:creationId xmlns:a16="http://schemas.microsoft.com/office/drawing/2014/main" id="{3C3912CE-A501-79E2-BDE8-ED1D54C4C41F}"/>
                  </a:ext>
                </a:extLst>
              </p:cNvPr>
              <p:cNvSpPr/>
              <p:nvPr>
                <p:custDataLst>
                  <p:tags r:id="rId17"/>
                </p:custDataLst>
              </p:nvPr>
            </p:nvSpPr>
            <p:spPr>
              <a:xfrm>
                <a:off x="13528103" y="5958648"/>
                <a:ext cx="152137" cy="276331"/>
              </a:xfrm>
              <a:custGeom>
                <a:avLst/>
                <a:gdLst>
                  <a:gd name="connsiteX0" fmla="*/ 95867 w 152137"/>
                  <a:gd name="connsiteY0" fmla="*/ 92679 h 276331"/>
                  <a:gd name="connsiteX1" fmla="*/ 122087 w 152137"/>
                  <a:gd name="connsiteY1" fmla="*/ 92679 h 276331"/>
                  <a:gd name="connsiteX2" fmla="*/ 131234 w 152137"/>
                  <a:gd name="connsiteY2" fmla="*/ 86606 h 276331"/>
                  <a:gd name="connsiteX3" fmla="*/ 123002 w 152137"/>
                  <a:gd name="connsiteY3" fmla="*/ 83266 h 276331"/>
                  <a:gd name="connsiteX4" fmla="*/ 97697 w 152137"/>
                  <a:gd name="connsiteY4" fmla="*/ 83266 h 276331"/>
                  <a:gd name="connsiteX5" fmla="*/ 104099 w 152137"/>
                  <a:gd name="connsiteY5" fmla="*/ 48649 h 276331"/>
                  <a:gd name="connsiteX6" fmla="*/ 111416 w 152137"/>
                  <a:gd name="connsiteY6" fmla="*/ 17068 h 276331"/>
                  <a:gd name="connsiteX7" fmla="*/ 125746 w 152137"/>
                  <a:gd name="connsiteY7" fmla="*/ 6743 h 276331"/>
                  <a:gd name="connsiteX8" fmla="*/ 140685 w 152137"/>
                  <a:gd name="connsiteY8" fmla="*/ 12209 h 276331"/>
                  <a:gd name="connsiteX9" fmla="*/ 124222 w 152137"/>
                  <a:gd name="connsiteY9" fmla="*/ 28607 h 276331"/>
                  <a:gd name="connsiteX10" fmla="*/ 135502 w 152137"/>
                  <a:gd name="connsiteY10" fmla="*/ 39235 h 276331"/>
                  <a:gd name="connsiteX11" fmla="*/ 152271 w 152137"/>
                  <a:gd name="connsiteY11" fmla="*/ 21015 h 276331"/>
                  <a:gd name="connsiteX12" fmla="*/ 125746 w 152137"/>
                  <a:gd name="connsiteY12" fmla="*/ 63 h 276331"/>
                  <a:gd name="connsiteX13" fmla="*/ 87026 w 152137"/>
                  <a:gd name="connsiteY13" fmla="*/ 35591 h 276331"/>
                  <a:gd name="connsiteX14" fmla="*/ 76964 w 152137"/>
                  <a:gd name="connsiteY14" fmla="*/ 83266 h 276331"/>
                  <a:gd name="connsiteX15" fmla="*/ 55927 w 152137"/>
                  <a:gd name="connsiteY15" fmla="*/ 83266 h 276331"/>
                  <a:gd name="connsiteX16" fmla="*/ 46781 w 152137"/>
                  <a:gd name="connsiteY16" fmla="*/ 89036 h 276331"/>
                  <a:gd name="connsiteX17" fmla="*/ 55317 w 152137"/>
                  <a:gd name="connsiteY17" fmla="*/ 92679 h 276331"/>
                  <a:gd name="connsiteX18" fmla="*/ 75440 w 152137"/>
                  <a:gd name="connsiteY18" fmla="*/ 92679 h 276331"/>
                  <a:gd name="connsiteX19" fmla="*/ 52573 w 152137"/>
                  <a:gd name="connsiteY19" fmla="*/ 212626 h 276331"/>
                  <a:gd name="connsiteX20" fmla="*/ 26048 w 152137"/>
                  <a:gd name="connsiteY20" fmla="*/ 269714 h 276331"/>
                  <a:gd name="connsiteX21" fmla="*/ 11414 w 152137"/>
                  <a:gd name="connsiteY21" fmla="*/ 264248 h 276331"/>
                  <a:gd name="connsiteX22" fmla="*/ 28183 w 152137"/>
                  <a:gd name="connsiteY22" fmla="*/ 247850 h 276331"/>
                  <a:gd name="connsiteX23" fmla="*/ 16902 w 152137"/>
                  <a:gd name="connsiteY23" fmla="*/ 237222 h 276331"/>
                  <a:gd name="connsiteX24" fmla="*/ 133 w 152137"/>
                  <a:gd name="connsiteY24" fmla="*/ 255442 h 276331"/>
                  <a:gd name="connsiteX25" fmla="*/ 26048 w 152137"/>
                  <a:gd name="connsiteY25" fmla="*/ 276395 h 276331"/>
                  <a:gd name="connsiteX26" fmla="*/ 60500 w 152137"/>
                  <a:gd name="connsiteY26" fmla="*/ 246939 h 276331"/>
                  <a:gd name="connsiteX27" fmla="*/ 77574 w 152137"/>
                  <a:gd name="connsiteY27" fmla="*/ 188940 h 276331"/>
                  <a:gd name="connsiteX28" fmla="*/ 95867 w 152137"/>
                  <a:gd name="connsiteY28" fmla="*/ 92679 h 27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137" h="276331">
                    <a:moveTo>
                      <a:pt x="95867" y="92679"/>
                    </a:moveTo>
                    <a:lnTo>
                      <a:pt x="122087" y="92679"/>
                    </a:lnTo>
                    <a:cubicBezTo>
                      <a:pt x="128185" y="92679"/>
                      <a:pt x="131234" y="92679"/>
                      <a:pt x="131234" y="86606"/>
                    </a:cubicBezTo>
                    <a:cubicBezTo>
                      <a:pt x="131234" y="83266"/>
                      <a:pt x="128185" y="83266"/>
                      <a:pt x="123002" y="83266"/>
                    </a:cubicBezTo>
                    <a:lnTo>
                      <a:pt x="97697" y="83266"/>
                    </a:lnTo>
                    <a:lnTo>
                      <a:pt x="104099" y="48649"/>
                    </a:lnTo>
                    <a:cubicBezTo>
                      <a:pt x="105319" y="42272"/>
                      <a:pt x="109587" y="20712"/>
                      <a:pt x="111416" y="17068"/>
                    </a:cubicBezTo>
                    <a:cubicBezTo>
                      <a:pt x="114160" y="11298"/>
                      <a:pt x="119343" y="6743"/>
                      <a:pt x="125746" y="6743"/>
                    </a:cubicBezTo>
                    <a:cubicBezTo>
                      <a:pt x="126966" y="6743"/>
                      <a:pt x="134893" y="6743"/>
                      <a:pt x="140685" y="12209"/>
                    </a:cubicBezTo>
                    <a:cubicBezTo>
                      <a:pt x="127270" y="13424"/>
                      <a:pt x="124222" y="24052"/>
                      <a:pt x="124222" y="28607"/>
                    </a:cubicBezTo>
                    <a:cubicBezTo>
                      <a:pt x="124222" y="35591"/>
                      <a:pt x="129710" y="39235"/>
                      <a:pt x="135502" y="39235"/>
                    </a:cubicBezTo>
                    <a:cubicBezTo>
                      <a:pt x="143429" y="39235"/>
                      <a:pt x="152271" y="32555"/>
                      <a:pt x="152271" y="21015"/>
                    </a:cubicBezTo>
                    <a:cubicBezTo>
                      <a:pt x="152271" y="7047"/>
                      <a:pt x="138246" y="63"/>
                      <a:pt x="125746" y="63"/>
                    </a:cubicBezTo>
                    <a:cubicBezTo>
                      <a:pt x="115380" y="63"/>
                      <a:pt x="96172" y="5529"/>
                      <a:pt x="87026" y="35591"/>
                    </a:cubicBezTo>
                    <a:cubicBezTo>
                      <a:pt x="85196" y="41968"/>
                      <a:pt x="84282" y="45005"/>
                      <a:pt x="76964" y="83266"/>
                    </a:cubicBezTo>
                    <a:lnTo>
                      <a:pt x="55927" y="83266"/>
                    </a:lnTo>
                    <a:cubicBezTo>
                      <a:pt x="50134" y="83266"/>
                      <a:pt x="46781" y="83266"/>
                      <a:pt x="46781" y="89036"/>
                    </a:cubicBezTo>
                    <a:cubicBezTo>
                      <a:pt x="46781" y="92679"/>
                      <a:pt x="49525" y="92679"/>
                      <a:pt x="55317" y="92679"/>
                    </a:cubicBezTo>
                    <a:lnTo>
                      <a:pt x="75440" y="92679"/>
                    </a:lnTo>
                    <a:lnTo>
                      <a:pt x="52573" y="212626"/>
                    </a:lnTo>
                    <a:cubicBezTo>
                      <a:pt x="47086" y="242081"/>
                      <a:pt x="41902" y="269714"/>
                      <a:pt x="26048" y="269714"/>
                    </a:cubicBezTo>
                    <a:cubicBezTo>
                      <a:pt x="24829" y="269714"/>
                      <a:pt x="17207" y="269714"/>
                      <a:pt x="11414" y="264248"/>
                    </a:cubicBezTo>
                    <a:cubicBezTo>
                      <a:pt x="25439" y="263337"/>
                      <a:pt x="28183" y="252405"/>
                      <a:pt x="28183" y="247850"/>
                    </a:cubicBezTo>
                    <a:cubicBezTo>
                      <a:pt x="28183" y="240866"/>
                      <a:pt x="22695" y="237222"/>
                      <a:pt x="16902" y="237222"/>
                    </a:cubicBezTo>
                    <a:cubicBezTo>
                      <a:pt x="8975" y="237222"/>
                      <a:pt x="133" y="243903"/>
                      <a:pt x="133" y="255442"/>
                    </a:cubicBezTo>
                    <a:cubicBezTo>
                      <a:pt x="133" y="269107"/>
                      <a:pt x="13548" y="276395"/>
                      <a:pt x="26048" y="276395"/>
                    </a:cubicBezTo>
                    <a:cubicBezTo>
                      <a:pt x="42817" y="276395"/>
                      <a:pt x="55013" y="258478"/>
                      <a:pt x="60500" y="246939"/>
                    </a:cubicBezTo>
                    <a:cubicBezTo>
                      <a:pt x="70257" y="227809"/>
                      <a:pt x="77269" y="191066"/>
                      <a:pt x="77574" y="188940"/>
                    </a:cubicBezTo>
                    <a:lnTo>
                      <a:pt x="95867" y="92679"/>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17" name="Platshållare för bildnummer 23">
            <a:extLst>
              <a:ext uri="{FF2B5EF4-FFF2-40B4-BE49-F238E27FC236}">
                <a16:creationId xmlns:a16="http://schemas.microsoft.com/office/drawing/2014/main" id="{67C8DF6A-E256-2C6E-5272-E2385E05D136}"/>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3</a:t>
            </a:fld>
            <a:endParaRPr lang="sv-SE" dirty="0"/>
          </a:p>
        </p:txBody>
      </p:sp>
      <p:cxnSp>
        <p:nvCxnSpPr>
          <p:cNvPr id="72" name="Rak koppling 76">
            <a:extLst>
              <a:ext uri="{FF2B5EF4-FFF2-40B4-BE49-F238E27FC236}">
                <a16:creationId xmlns:a16="http://schemas.microsoft.com/office/drawing/2014/main" id="{38C390A9-12D1-078E-55EE-FA1BD5116F38}"/>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 name="Left Brace 3">
            <a:extLst>
              <a:ext uri="{FF2B5EF4-FFF2-40B4-BE49-F238E27FC236}">
                <a16:creationId xmlns:a16="http://schemas.microsoft.com/office/drawing/2014/main" id="{C2C512DF-30E8-9D42-2D1D-C6ADDF7076EE}"/>
              </a:ext>
            </a:extLst>
          </p:cNvPr>
          <p:cNvSpPr/>
          <p:nvPr/>
        </p:nvSpPr>
        <p:spPr>
          <a:xfrm>
            <a:off x="703969" y="1894261"/>
            <a:ext cx="406925" cy="2475847"/>
          </a:xfrm>
          <a:prstGeom prst="leftBrace">
            <a:avLst>
              <a:gd name="adj1" fmla="val 91946"/>
              <a:gd name="adj2"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78CCA0BB-C63C-9ED1-9218-00661BDEA972}"/>
              </a:ext>
            </a:extLst>
          </p:cNvPr>
          <p:cNvSpPr txBox="1"/>
          <p:nvPr/>
        </p:nvSpPr>
        <p:spPr>
          <a:xfrm rot="16200000">
            <a:off x="-1015336" y="2843390"/>
            <a:ext cx="3114063" cy="369332"/>
          </a:xfrm>
          <a:prstGeom prst="rect">
            <a:avLst/>
          </a:prstGeom>
          <a:noFill/>
        </p:spPr>
        <p:txBody>
          <a:bodyPr wrap="square">
            <a:spAutoFit/>
          </a:bodyPr>
          <a:lstStyle/>
          <a:p>
            <a:r>
              <a:rPr lang="sv-SE" sz="1800" dirty="0" err="1">
                <a:solidFill>
                  <a:schemeClr val="bg1"/>
                </a:solidFill>
                <a:latin typeface="Times New Roman" panose="02020603050405020304" pitchFamily="18" charset="0"/>
                <a:cs typeface="Times New Roman" panose="02020603050405020304" pitchFamily="18" charset="0"/>
              </a:rPr>
              <a:t>Seed</a:t>
            </a:r>
            <a:r>
              <a:rPr lang="sv-SE" sz="1800" dirty="0">
                <a:solidFill>
                  <a:schemeClr val="bg1"/>
                </a:solidFill>
                <a:latin typeface="Times New Roman" panose="02020603050405020304" pitchFamily="18" charset="0"/>
                <a:cs typeface="Times New Roman" panose="02020603050405020304" pitchFamily="18" charset="0"/>
              </a:rPr>
              <a:t> generation </a:t>
            </a:r>
            <a:r>
              <a:rPr lang="sv-SE" sz="1800" dirty="0" err="1">
                <a:solidFill>
                  <a:schemeClr val="bg1"/>
                </a:solidFill>
                <a:latin typeface="Times New Roman" panose="02020603050405020304" pitchFamily="18" charset="0"/>
                <a:cs typeface="Times New Roman" panose="02020603050405020304" pitchFamily="18" charset="0"/>
              </a:rPr>
              <a:t>mechanisms</a:t>
            </a:r>
            <a:endParaRPr lang="en-GB" dirty="0"/>
          </a:p>
        </p:txBody>
      </p:sp>
      <p:cxnSp>
        <p:nvCxnSpPr>
          <p:cNvPr id="14" name="Straight Arrow Connector 13">
            <a:extLst>
              <a:ext uri="{FF2B5EF4-FFF2-40B4-BE49-F238E27FC236}">
                <a16:creationId xmlns:a16="http://schemas.microsoft.com/office/drawing/2014/main" id="{06CE4511-A093-E7BD-7ABB-8659AFA60519}"/>
              </a:ext>
            </a:extLst>
          </p:cNvPr>
          <p:cNvCxnSpPr>
            <a:cxnSpLocks/>
          </p:cNvCxnSpPr>
          <p:nvPr/>
        </p:nvCxnSpPr>
        <p:spPr>
          <a:xfrm>
            <a:off x="9439645" y="1376897"/>
            <a:ext cx="1335405" cy="0"/>
          </a:xfrm>
          <a:prstGeom prst="straightConnector1">
            <a:avLst/>
          </a:prstGeom>
          <a:ln w="25400" cap="rnd">
            <a:gradFill flip="none" rotWithShape="1">
              <a:gsLst>
                <a:gs pos="0">
                  <a:srgbClr val="0000FF"/>
                </a:gs>
                <a:gs pos="100000">
                  <a:srgbClr val="FF0000"/>
                </a:gs>
              </a:gsLst>
              <a:lin ang="0" scaled="1"/>
              <a:tileRect/>
            </a:gra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16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23">
            <a:extLst>
              <a:ext uri="{FF2B5EF4-FFF2-40B4-BE49-F238E27FC236}">
                <a16:creationId xmlns:a16="http://schemas.microsoft.com/office/drawing/2014/main" id="{2B959B43-4F6D-1F3E-81EB-E5431C4E4839}"/>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4</a:t>
            </a:fld>
            <a:endParaRPr lang="sv-SE" dirty="0"/>
          </a:p>
        </p:txBody>
      </p:sp>
      <p:sp>
        <p:nvSpPr>
          <p:cNvPr id="7" name="textruta 5">
            <a:extLst>
              <a:ext uri="{FF2B5EF4-FFF2-40B4-BE49-F238E27FC236}">
                <a16:creationId xmlns:a16="http://schemas.microsoft.com/office/drawing/2014/main" id="{65CCEB39-03CB-EE43-788E-C35DD81D76D8}"/>
              </a:ext>
            </a:extLst>
          </p:cNvPr>
          <p:cNvSpPr txBox="1"/>
          <p:nvPr/>
        </p:nvSpPr>
        <p:spPr>
          <a:xfrm>
            <a:off x="1032820" y="726229"/>
            <a:ext cx="1422184"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D</a:t>
            </a:r>
            <a:r>
              <a:rPr lang="sv-SE" sz="2400" b="1" dirty="0">
                <a:solidFill>
                  <a:schemeClr val="bg1"/>
                </a:solidFill>
                <a:latin typeface="Times New Roman" panose="02020603050405020304" pitchFamily="18" charset="0"/>
                <a:cs typeface="Times New Roman" panose="02020603050405020304" pitchFamily="18" charset="0"/>
              </a:rPr>
              <a:t>REAM</a:t>
            </a:r>
            <a:endParaRPr lang="sv-SE" sz="2800" b="1" dirty="0">
              <a:solidFill>
                <a:schemeClr val="bg1"/>
              </a:solidFill>
              <a:latin typeface="Times New Roman" panose="02020603050405020304" pitchFamily="18" charset="0"/>
              <a:cs typeface="Times New Roman" panose="02020603050405020304" pitchFamily="18" charset="0"/>
            </a:endParaRPr>
          </a:p>
        </p:txBody>
      </p:sp>
      <p:sp>
        <p:nvSpPr>
          <p:cNvPr id="8" name="textruta 66">
            <a:extLst>
              <a:ext uri="{FF2B5EF4-FFF2-40B4-BE49-F238E27FC236}">
                <a16:creationId xmlns:a16="http://schemas.microsoft.com/office/drawing/2014/main" id="{7DE807AF-5308-2659-A8B5-321885ECAEBA}"/>
              </a:ext>
            </a:extLst>
          </p:cNvPr>
          <p:cNvSpPr txBox="1"/>
          <p:nvPr/>
        </p:nvSpPr>
        <p:spPr>
          <a:xfrm>
            <a:off x="1030015" y="1676939"/>
            <a:ext cx="6552814" cy="33499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solidFill>
                  <a:schemeClr val="bg1"/>
                </a:solidFill>
                <a:latin typeface="Times New Roman" panose="02020603050405020304" pitchFamily="18" charset="0"/>
                <a:cs typeface="Times New Roman" panose="02020603050405020304" pitchFamily="18" charset="0"/>
              </a:rPr>
              <a:t>Disruption Runaway Electron Analysis Model</a:t>
            </a:r>
            <a:r>
              <a:rPr lang="en-GB" sz="2400" baseline="30000" dirty="0">
                <a:solidFill>
                  <a:schemeClr val="bg1"/>
                </a:solidFill>
                <a:latin typeface="Times New Roman" panose="02020603050405020304" pitchFamily="18" charset="0"/>
                <a:cs typeface="Times New Roman" panose="02020603050405020304" pitchFamily="18" charset="0"/>
              </a:rPr>
              <a:t>1</a:t>
            </a:r>
          </a:p>
          <a:p>
            <a:pPr marL="285750"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Self-</a:t>
            </a:r>
            <a:r>
              <a:rPr lang="sv-SE" sz="2400" dirty="0" err="1">
                <a:solidFill>
                  <a:schemeClr val="bg1"/>
                </a:solidFill>
                <a:latin typeface="Times New Roman" panose="02020603050405020304" pitchFamily="18" charset="0"/>
                <a:cs typeface="Times New Roman" panose="02020603050405020304" pitchFamily="18" charset="0"/>
              </a:rPr>
              <a:t>consistent</a:t>
            </a:r>
            <a:r>
              <a:rPr lang="sv-SE" sz="2400" dirty="0">
                <a:solidFill>
                  <a:schemeClr val="bg1"/>
                </a:solidFill>
                <a:latin typeface="Times New Roman" panose="02020603050405020304" pitchFamily="18" charset="0"/>
                <a:cs typeface="Times New Roman" panose="02020603050405020304" pitchFamily="18" charset="0"/>
              </a:rPr>
              <a:t> evolution</a:t>
            </a:r>
          </a:p>
          <a:p>
            <a:pPr marL="285750"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Background</a:t>
            </a:r>
            <a:r>
              <a:rPr lang="sv-SE" sz="2400" dirty="0">
                <a:solidFill>
                  <a:schemeClr val="bg1"/>
                </a:solidFill>
                <a:latin typeface="Times New Roman" panose="02020603050405020304" pitchFamily="18" charset="0"/>
                <a:cs typeface="Times New Roman" panose="02020603050405020304" pitchFamily="18" charset="0"/>
              </a:rPr>
              <a:t> plasma parameters as fluids</a:t>
            </a:r>
          </a:p>
          <a:p>
            <a:pPr marL="285750"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Electrons</a:t>
            </a:r>
            <a:endParaRPr lang="sv-SE" sz="2400" dirty="0">
              <a:solidFill>
                <a:schemeClr val="bg1"/>
              </a:solidFill>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Fluid</a:t>
            </a:r>
          </a:p>
          <a:p>
            <a:pPr marL="742950" lvl="1"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Kinetic</a:t>
            </a:r>
            <a:endParaRPr lang="sv-SE" sz="2400" dirty="0">
              <a:solidFill>
                <a:schemeClr val="bg1"/>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9F58893F-F974-3336-A468-DC265A58F216}"/>
              </a:ext>
            </a:extLst>
          </p:cNvPr>
          <p:cNvGrpSpPr/>
          <p:nvPr/>
        </p:nvGrpSpPr>
        <p:grpSpPr>
          <a:xfrm>
            <a:off x="7505217" y="2303939"/>
            <a:ext cx="3842795" cy="2250123"/>
            <a:chOff x="7505217" y="2465407"/>
            <a:chExt cx="3842795" cy="2250123"/>
          </a:xfrm>
        </p:grpSpPr>
        <p:sp>
          <p:nvSpPr>
            <p:cNvPr id="2" name="Oval 1">
              <a:extLst>
                <a:ext uri="{FF2B5EF4-FFF2-40B4-BE49-F238E27FC236}">
                  <a16:creationId xmlns:a16="http://schemas.microsoft.com/office/drawing/2014/main" id="{DA25C497-2C20-2D5B-E0A6-64CCB07E94F0}"/>
                </a:ext>
              </a:extLst>
            </p:cNvPr>
            <p:cNvSpPr/>
            <p:nvPr/>
          </p:nvSpPr>
          <p:spPr>
            <a:xfrm>
              <a:off x="7505217" y="2465407"/>
              <a:ext cx="3842795" cy="22501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A0F0CE38-9547-F4E9-E7B3-F0FD7673C8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1714" y="2768065"/>
              <a:ext cx="3229800" cy="1644806"/>
            </a:xfrm>
            <a:prstGeom prst="rect">
              <a:avLst/>
            </a:prstGeom>
          </p:spPr>
        </p:pic>
      </p:grpSp>
      <p:cxnSp>
        <p:nvCxnSpPr>
          <p:cNvPr id="10" name="Rak koppling 76">
            <a:extLst>
              <a:ext uri="{FF2B5EF4-FFF2-40B4-BE49-F238E27FC236}">
                <a16:creationId xmlns:a16="http://schemas.microsoft.com/office/drawing/2014/main" id="{5C4AF1AC-AFD7-0B93-ABEB-74D7DC49E761}"/>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Platshållare för bildnummer 23">
            <a:extLst>
              <a:ext uri="{FF2B5EF4-FFF2-40B4-BE49-F238E27FC236}">
                <a16:creationId xmlns:a16="http://schemas.microsoft.com/office/drawing/2014/main" id="{B91726BF-8E1D-F7C9-9C32-01C510306B15}"/>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12" name="TextBox 11">
            <a:extLst>
              <a:ext uri="{FF2B5EF4-FFF2-40B4-BE49-F238E27FC236}">
                <a16:creationId xmlns:a16="http://schemas.microsoft.com/office/drawing/2014/main" id="{F533671C-5868-DEAC-983A-637DACE9E7B4}"/>
              </a:ext>
            </a:extLst>
          </p:cNvPr>
          <p:cNvSpPr txBox="1"/>
          <p:nvPr/>
        </p:nvSpPr>
        <p:spPr>
          <a:xfrm>
            <a:off x="1030015" y="6552198"/>
            <a:ext cx="5136342" cy="338554"/>
          </a:xfrm>
          <a:prstGeom prst="rect">
            <a:avLst/>
          </a:prstGeom>
          <a:noFill/>
        </p:spPr>
        <p:txBody>
          <a:bodyPr wrap="none" rtlCol="0">
            <a:spAutoFit/>
          </a:bodyPr>
          <a:lstStyle/>
          <a:p>
            <a:r>
              <a:rPr lang="sv-SE" sz="1600" baseline="30000" dirty="0">
                <a:solidFill>
                  <a:schemeClr val="bg1"/>
                </a:solidFill>
                <a:latin typeface="Times New Roman" panose="02020603050405020304" pitchFamily="18" charset="0"/>
                <a:cs typeface="Times New Roman" panose="02020603050405020304" pitchFamily="18" charset="0"/>
              </a:rPr>
              <a:t>1</a:t>
            </a:r>
            <a:r>
              <a:rPr lang="sv-SE" sz="16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M. </a:t>
            </a:r>
            <a:r>
              <a:rPr lang="fr-FR" sz="1600" dirty="0" err="1">
                <a:solidFill>
                  <a:schemeClr val="bg1"/>
                </a:solidFill>
                <a:latin typeface="Times New Roman" panose="02020603050405020304" pitchFamily="18" charset="0"/>
                <a:cs typeface="Times New Roman" panose="02020603050405020304" pitchFamily="18" charset="0"/>
              </a:rPr>
              <a:t>Hoppe</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a:solidFill>
                  <a:schemeClr val="bg1"/>
                </a:solidFill>
                <a:latin typeface="Times New Roman" panose="02020603050405020304" pitchFamily="18" charset="0"/>
                <a:cs typeface="Times New Roman" panose="02020603050405020304" pitchFamily="18" charset="0"/>
              </a:rPr>
              <a:t>et al.</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err="1">
                <a:solidFill>
                  <a:schemeClr val="bg1"/>
                </a:solidFill>
                <a:latin typeface="Times New Roman" panose="02020603050405020304" pitchFamily="18" charset="0"/>
                <a:cs typeface="Times New Roman" panose="02020603050405020304" pitchFamily="18" charset="0"/>
              </a:rPr>
              <a:t>Comp</a:t>
            </a:r>
            <a:r>
              <a:rPr lang="fr-FR" sz="1600" i="1" dirty="0">
                <a:solidFill>
                  <a:schemeClr val="bg1"/>
                </a:solidFill>
                <a:latin typeface="Times New Roman" panose="02020603050405020304" pitchFamily="18" charset="0"/>
                <a:cs typeface="Times New Roman" panose="02020603050405020304" pitchFamily="18" charset="0"/>
              </a:rPr>
              <a:t>. Phys. </a:t>
            </a:r>
            <a:r>
              <a:rPr lang="fr-FR" sz="1600" i="1" dirty="0" err="1">
                <a:solidFill>
                  <a:schemeClr val="bg1"/>
                </a:solidFill>
                <a:latin typeface="Times New Roman" panose="02020603050405020304" pitchFamily="18" charset="0"/>
                <a:cs typeface="Times New Roman" panose="02020603050405020304" pitchFamily="18" charset="0"/>
              </a:rPr>
              <a:t>Comm</a:t>
            </a:r>
            <a:r>
              <a:rPr lang="fr-FR" sz="1600" i="1" dirty="0">
                <a:solidFill>
                  <a:schemeClr val="bg1"/>
                </a:solidFill>
                <a:latin typeface="Times New Roman" panose="02020603050405020304" pitchFamily="18" charset="0"/>
                <a:cs typeface="Times New Roman" panose="02020603050405020304" pitchFamily="18" charset="0"/>
              </a:rPr>
              <a:t>.</a:t>
            </a:r>
            <a:r>
              <a:rPr lang="fr-FR" sz="1600" dirty="0">
                <a:solidFill>
                  <a:schemeClr val="bg1"/>
                </a:solidFill>
                <a:latin typeface="Times New Roman" panose="02020603050405020304" pitchFamily="18" charset="0"/>
                <a:cs typeface="Times New Roman" panose="02020603050405020304" pitchFamily="18" charset="0"/>
              </a:rPr>
              <a:t>, </a:t>
            </a:r>
            <a:r>
              <a:rPr lang="fr-FR" sz="1600" b="1" dirty="0">
                <a:solidFill>
                  <a:schemeClr val="bg1"/>
                </a:solidFill>
                <a:latin typeface="Times New Roman" panose="02020603050405020304" pitchFamily="18" charset="0"/>
                <a:cs typeface="Times New Roman" panose="02020603050405020304" pitchFamily="18" charset="0"/>
              </a:rPr>
              <a:t>268</a:t>
            </a:r>
            <a:r>
              <a:rPr lang="fr-FR" sz="1600" dirty="0">
                <a:solidFill>
                  <a:schemeClr val="bg1"/>
                </a:solidFill>
                <a:latin typeface="Times New Roman" panose="02020603050405020304" pitchFamily="18" charset="0"/>
                <a:cs typeface="Times New Roman" panose="02020603050405020304" pitchFamily="18" charset="0"/>
              </a:rPr>
              <a:t>, 108098 (2021)</a:t>
            </a:r>
            <a:endParaRPr lang="en-GB"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61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66">
            <a:extLst>
              <a:ext uri="{FF2B5EF4-FFF2-40B4-BE49-F238E27FC236}">
                <a16:creationId xmlns:a16="http://schemas.microsoft.com/office/drawing/2014/main" id="{16BA2B05-652B-65F5-BF62-4B6223341476}"/>
              </a:ext>
            </a:extLst>
          </p:cNvPr>
          <p:cNvSpPr txBox="1"/>
          <p:nvPr/>
        </p:nvSpPr>
        <p:spPr>
          <a:xfrm>
            <a:off x="1032820" y="1676939"/>
            <a:ext cx="6876839" cy="4457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model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reduced</a:t>
            </a:r>
            <a:r>
              <a:rPr lang="sv-SE" sz="2400" dirty="0">
                <a:solidFill>
                  <a:schemeClr val="bg1"/>
                </a:solidFill>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Distribution </a:t>
            </a:r>
            <a:r>
              <a:rPr lang="sv-SE" sz="2400" dirty="0" err="1">
                <a:solidFill>
                  <a:schemeClr val="bg1"/>
                </a:solidFill>
                <a:latin typeface="Times New Roman" panose="02020603050405020304" pitchFamily="18" charset="0"/>
                <a:cs typeface="Times New Roman" panose="02020603050405020304" pitchFamily="18" charset="0"/>
              </a:rPr>
              <a:t>function</a:t>
            </a:r>
            <a:r>
              <a:rPr lang="sv-SE" sz="2400" dirty="0">
                <a:solidFill>
                  <a:schemeClr val="bg1"/>
                </a:solidFill>
                <a:latin typeface="Times New Roman" panose="02020603050405020304" pitchFamily="18" charset="0"/>
                <a:cs typeface="Times New Roman" panose="02020603050405020304" pitchFamily="18" charset="0"/>
              </a:rPr>
              <a:t> for </a:t>
            </a:r>
            <a:r>
              <a:rPr lang="sv-SE" sz="2400" u="sng" dirty="0">
                <a:solidFill>
                  <a:schemeClr val="bg1"/>
                </a:solidFill>
                <a:latin typeface="Times New Roman" panose="02020603050405020304" pitchFamily="18" charset="0"/>
                <a:cs typeface="Times New Roman" panose="02020603050405020304" pitchFamily="18" charset="0"/>
              </a:rPr>
              <a:t>hot </a:t>
            </a:r>
            <a:r>
              <a:rPr lang="sv-SE" sz="2400" u="sng" dirty="0" err="1">
                <a:solidFill>
                  <a:schemeClr val="bg1"/>
                </a:solidFill>
                <a:latin typeface="Times New Roman" panose="02020603050405020304" pitchFamily="18" charset="0"/>
                <a:cs typeface="Times New Roman" panose="02020603050405020304" pitchFamily="18" charset="0"/>
              </a:rPr>
              <a:t>electrons</a:t>
            </a:r>
            <a:endParaRPr lang="sv-SE" sz="2400" u="sng" dirty="0">
              <a:solidFill>
                <a:schemeClr val="bg1"/>
              </a:solidFill>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Plasma </a:t>
            </a:r>
            <a:r>
              <a:rPr lang="sv-SE" sz="2400" dirty="0" err="1">
                <a:solidFill>
                  <a:schemeClr val="bg1"/>
                </a:solidFill>
                <a:latin typeface="Times New Roman" panose="02020603050405020304" pitchFamily="18" charset="0"/>
                <a:cs typeface="Times New Roman" panose="02020603050405020304" pitchFamily="18" charset="0"/>
              </a:rPr>
              <a:t>with</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two</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electron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temperatures</a:t>
            </a:r>
            <a:endParaRPr lang="sv-SE" sz="2400" dirty="0">
              <a:solidFill>
                <a:schemeClr val="bg1"/>
              </a:solidFill>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Analytically</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averaged</a:t>
            </a:r>
            <a:r>
              <a:rPr lang="sv-SE" sz="2400" dirty="0">
                <a:solidFill>
                  <a:schemeClr val="bg1"/>
                </a:solidFill>
                <a:latin typeface="Times New Roman" panose="02020603050405020304" pitchFamily="18" charset="0"/>
                <a:cs typeface="Times New Roman" panose="02020603050405020304" pitchFamily="18" charset="0"/>
              </a:rPr>
              <a:t> over pitch </a:t>
            </a:r>
            <a:r>
              <a:rPr lang="sv-SE" sz="2400" dirty="0" err="1">
                <a:solidFill>
                  <a:schemeClr val="bg1"/>
                </a:solidFill>
                <a:latin typeface="Times New Roman" panose="02020603050405020304" pitchFamily="18" charset="0"/>
                <a:cs typeface="Times New Roman" panose="02020603050405020304" pitchFamily="18" charset="0"/>
              </a:rPr>
              <a:t>angle</a:t>
            </a:r>
            <a:r>
              <a:rPr lang="en-GB" sz="2400" baseline="30000" dirty="0">
                <a:solidFill>
                  <a:schemeClr val="bg1"/>
                </a:solidFill>
                <a:latin typeface="Times New Roman" panose="02020603050405020304" pitchFamily="18" charset="0"/>
                <a:cs typeface="Times New Roman" panose="02020603050405020304" pitchFamily="18" charset="0"/>
              </a:rPr>
              <a:t>1</a:t>
            </a:r>
            <a:endParaRPr lang="sv-SE" sz="2400" dirty="0">
              <a:solidFill>
                <a:schemeClr val="bg1"/>
              </a:solidFill>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Seed</a:t>
            </a:r>
            <a:r>
              <a:rPr lang="sv-SE" sz="2400" dirty="0">
                <a:solidFill>
                  <a:schemeClr val="bg1"/>
                </a:solidFill>
                <a:latin typeface="Times New Roman" panose="02020603050405020304" pitchFamily="18" charset="0"/>
                <a:cs typeface="Times New Roman" panose="02020603050405020304" pitchFamily="18" charset="0"/>
              </a:rPr>
              <a:t> generation as </a:t>
            </a:r>
            <a:r>
              <a:rPr lang="sv-SE" sz="2400" dirty="0" err="1">
                <a:solidFill>
                  <a:schemeClr val="bg1"/>
                </a:solidFill>
                <a:latin typeface="Times New Roman" panose="02020603050405020304" pitchFamily="18" charset="0"/>
                <a:cs typeface="Times New Roman" panose="02020603050405020304" pitchFamily="18" charset="0"/>
              </a:rPr>
              <a:t>momentum</a:t>
            </a:r>
            <a:r>
              <a:rPr lang="sv-SE" sz="2400" dirty="0">
                <a:solidFill>
                  <a:schemeClr val="bg1"/>
                </a:solidFill>
                <a:latin typeface="Times New Roman" panose="02020603050405020304" pitchFamily="18" charset="0"/>
                <a:cs typeface="Times New Roman" panose="02020603050405020304" pitchFamily="18" charset="0"/>
              </a:rPr>
              <a:t> space flux</a:t>
            </a:r>
          </a:p>
          <a:p>
            <a:pPr marL="285750"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Fluid </a:t>
            </a:r>
            <a:r>
              <a:rPr lang="sv-SE" sz="2400" dirty="0" err="1">
                <a:solidFill>
                  <a:schemeClr val="bg1"/>
                </a:solidFill>
                <a:latin typeface="Times New Roman" panose="02020603050405020304" pitchFamily="18" charset="0"/>
                <a:cs typeface="Times New Roman" panose="02020603050405020304" pitchFamily="18" charset="0"/>
              </a:rPr>
              <a:t>model</a:t>
            </a:r>
            <a:endParaRPr lang="sv-SE" sz="2400" dirty="0">
              <a:solidFill>
                <a:schemeClr val="bg1"/>
              </a:solidFill>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No distribution </a:t>
            </a:r>
            <a:r>
              <a:rPr lang="sv-SE" sz="2400" dirty="0" err="1">
                <a:solidFill>
                  <a:schemeClr val="bg1"/>
                </a:solidFill>
                <a:latin typeface="Times New Roman" panose="02020603050405020304" pitchFamily="18" charset="0"/>
                <a:cs typeface="Times New Roman" panose="02020603050405020304" pitchFamily="18" charset="0"/>
              </a:rPr>
              <a:t>function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evolved</a:t>
            </a:r>
            <a:endParaRPr lang="sv-SE" sz="2400" dirty="0">
              <a:solidFill>
                <a:schemeClr val="bg1"/>
              </a:solidFill>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Seed</a:t>
            </a:r>
            <a:r>
              <a:rPr lang="sv-SE" sz="2400" dirty="0">
                <a:solidFill>
                  <a:schemeClr val="bg1"/>
                </a:solidFill>
                <a:latin typeface="Times New Roman" panose="02020603050405020304" pitchFamily="18" charset="0"/>
                <a:cs typeface="Times New Roman" panose="02020603050405020304" pitchFamily="18" charset="0"/>
              </a:rPr>
              <a:t> generation from (semi-)</a:t>
            </a:r>
            <a:r>
              <a:rPr lang="sv-SE" sz="2400" dirty="0" err="1">
                <a:solidFill>
                  <a:schemeClr val="bg1"/>
                </a:solidFill>
                <a:latin typeface="Times New Roman" panose="02020603050405020304" pitchFamily="18" charset="0"/>
                <a:cs typeface="Times New Roman" panose="02020603050405020304" pitchFamily="18" charset="0"/>
              </a:rPr>
              <a:t>analytical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formulas</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6" name="textruta 5">
            <a:extLst>
              <a:ext uri="{FF2B5EF4-FFF2-40B4-BE49-F238E27FC236}">
                <a16:creationId xmlns:a16="http://schemas.microsoft.com/office/drawing/2014/main" id="{2797629A-9EAB-E950-B8F7-D840E4A2D2A3}"/>
              </a:ext>
            </a:extLst>
          </p:cNvPr>
          <p:cNvSpPr txBox="1"/>
          <p:nvPr/>
        </p:nvSpPr>
        <p:spPr>
          <a:xfrm>
            <a:off x="1032820" y="726229"/>
            <a:ext cx="3490636"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D</a:t>
            </a:r>
            <a:r>
              <a:rPr lang="sv-SE" sz="2400" b="1" dirty="0">
                <a:solidFill>
                  <a:schemeClr val="bg1"/>
                </a:solidFill>
                <a:latin typeface="Times New Roman" panose="02020603050405020304" pitchFamily="18" charset="0"/>
                <a:cs typeface="Times New Roman" panose="02020603050405020304" pitchFamily="18" charset="0"/>
              </a:rPr>
              <a:t>REAM</a:t>
            </a:r>
            <a:r>
              <a:rPr lang="sv-SE" sz="3200" b="1" dirty="0">
                <a:solidFill>
                  <a:schemeClr val="bg1"/>
                </a:solidFill>
                <a:latin typeface="Times New Roman" panose="02020603050405020304" pitchFamily="18" charset="0"/>
                <a:cs typeface="Times New Roman" panose="02020603050405020304" pitchFamily="18" charset="0"/>
              </a:rPr>
              <a:t> – </a:t>
            </a:r>
            <a:r>
              <a:rPr lang="sv-SE" sz="3200" b="1" dirty="0" err="1">
                <a:solidFill>
                  <a:schemeClr val="bg1"/>
                </a:solidFill>
                <a:latin typeface="Times New Roman" panose="02020603050405020304" pitchFamily="18" charset="0"/>
                <a:cs typeface="Times New Roman" panose="02020603050405020304" pitchFamily="18" charset="0"/>
              </a:rPr>
              <a:t>Electrons</a:t>
            </a:r>
            <a:endParaRPr lang="sv-SE" sz="3200" b="1" dirty="0">
              <a:solidFill>
                <a:schemeClr val="bg1"/>
              </a:solidFill>
              <a:latin typeface="Times New Roman" panose="02020603050405020304" pitchFamily="18" charset="0"/>
              <a:cs typeface="Times New Roman" panose="02020603050405020304" pitchFamily="18" charset="0"/>
            </a:endParaRPr>
          </a:p>
        </p:txBody>
      </p:sp>
      <p:sp>
        <p:nvSpPr>
          <p:cNvPr id="211" name="Platshållare för bildnummer 23 1">
            <a:extLst>
              <a:ext uri="{FF2B5EF4-FFF2-40B4-BE49-F238E27FC236}">
                <a16:creationId xmlns:a16="http://schemas.microsoft.com/office/drawing/2014/main" id="{53B99216-18D1-8A08-98D7-90F20D620844}"/>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5</a:t>
            </a:fld>
            <a:endParaRPr lang="sv-SE" dirty="0"/>
          </a:p>
        </p:txBody>
      </p:sp>
      <p:grpSp>
        <p:nvGrpSpPr>
          <p:cNvPr id="98" name="Group 97"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Distribution $f$&#10;&#10;\end{document}" title="IguanaTex Vector Display">
            <a:extLst>
              <a:ext uri="{FF2B5EF4-FFF2-40B4-BE49-F238E27FC236}">
                <a16:creationId xmlns:a16="http://schemas.microsoft.com/office/drawing/2014/main" id="{AD0AB689-0937-A94E-7430-985A6FE56D11}"/>
              </a:ext>
            </a:extLst>
          </p:cNvPr>
          <p:cNvGrpSpPr>
            <a:grpSpLocks noChangeAspect="1"/>
          </p:cNvGrpSpPr>
          <p:nvPr>
            <p:custDataLst>
              <p:tags r:id="rId1"/>
            </p:custDataLst>
          </p:nvPr>
        </p:nvGrpSpPr>
        <p:grpSpPr>
          <a:xfrm rot="16200000">
            <a:off x="7294873" y="3045274"/>
            <a:ext cx="1493980" cy="219169"/>
            <a:chOff x="11796618" y="5958648"/>
            <a:chExt cx="1883622" cy="276331"/>
          </a:xfrm>
          <a:solidFill>
            <a:schemeClr val="bg1"/>
          </a:solidFill>
        </p:grpSpPr>
        <p:sp>
          <p:nvSpPr>
            <p:cNvPr id="99" name="Freeform: Shape 98">
              <a:extLst>
                <a:ext uri="{FF2B5EF4-FFF2-40B4-BE49-F238E27FC236}">
                  <a16:creationId xmlns:a16="http://schemas.microsoft.com/office/drawing/2014/main" id="{F477ACE8-86D7-21A7-B48D-B36C56FD4811}"/>
                </a:ext>
              </a:extLst>
            </p:cNvPr>
            <p:cNvSpPr/>
            <p:nvPr>
              <p:custDataLst>
                <p:tags r:id="rId49"/>
              </p:custDataLst>
            </p:nvPr>
          </p:nvSpPr>
          <p:spPr>
            <a:xfrm>
              <a:off x="11796618" y="5965329"/>
              <a:ext cx="204883" cy="207400"/>
            </a:xfrm>
            <a:custGeom>
              <a:avLst/>
              <a:gdLst>
                <a:gd name="connsiteX0" fmla="*/ 77 w 204883"/>
                <a:gd name="connsiteY0" fmla="*/ 63 h 207400"/>
                <a:gd name="connsiteX1" fmla="*/ 77 w 204883"/>
                <a:gd name="connsiteY1" fmla="*/ 9476 h 207400"/>
                <a:gd name="connsiteX2" fmla="*/ 7394 w 204883"/>
                <a:gd name="connsiteY2" fmla="*/ 9476 h 207400"/>
                <a:gd name="connsiteX3" fmla="*/ 31480 w 204883"/>
                <a:gd name="connsiteY3" fmla="*/ 23748 h 207400"/>
                <a:gd name="connsiteX4" fmla="*/ 31480 w 204883"/>
                <a:gd name="connsiteY4" fmla="*/ 183778 h 207400"/>
                <a:gd name="connsiteX5" fmla="*/ 7394 w 204883"/>
                <a:gd name="connsiteY5" fmla="*/ 198050 h 207400"/>
                <a:gd name="connsiteX6" fmla="*/ 77 w 204883"/>
                <a:gd name="connsiteY6" fmla="*/ 198050 h 207400"/>
                <a:gd name="connsiteX7" fmla="*/ 77 w 204883"/>
                <a:gd name="connsiteY7" fmla="*/ 207463 h 207400"/>
                <a:gd name="connsiteX8" fmla="*/ 111665 w 204883"/>
                <a:gd name="connsiteY8" fmla="*/ 207463 h 207400"/>
                <a:gd name="connsiteX9" fmla="*/ 204960 w 204883"/>
                <a:gd name="connsiteY9" fmla="*/ 105433 h 207400"/>
                <a:gd name="connsiteX10" fmla="*/ 111665 w 204883"/>
                <a:gd name="connsiteY10" fmla="*/ 63 h 207400"/>
                <a:gd name="connsiteX11" fmla="*/ 77 w 204883"/>
                <a:gd name="connsiteY11" fmla="*/ 63 h 207400"/>
                <a:gd name="connsiteX12" fmla="*/ 72640 w 204883"/>
                <a:gd name="connsiteY12" fmla="*/ 198050 h 207400"/>
                <a:gd name="connsiteX13" fmla="*/ 57700 w 204883"/>
                <a:gd name="connsiteY13" fmla="*/ 185903 h 207400"/>
                <a:gd name="connsiteX14" fmla="*/ 57700 w 204883"/>
                <a:gd name="connsiteY14" fmla="*/ 21623 h 207400"/>
                <a:gd name="connsiteX15" fmla="*/ 72640 w 204883"/>
                <a:gd name="connsiteY15" fmla="*/ 9476 h 207400"/>
                <a:gd name="connsiteX16" fmla="*/ 103128 w 204883"/>
                <a:gd name="connsiteY16" fmla="*/ 9476 h 207400"/>
                <a:gd name="connsiteX17" fmla="*/ 158617 w 204883"/>
                <a:gd name="connsiteY17" fmla="*/ 37717 h 207400"/>
                <a:gd name="connsiteX18" fmla="*/ 174471 w 204883"/>
                <a:gd name="connsiteY18" fmla="*/ 105433 h 207400"/>
                <a:gd name="connsiteX19" fmla="*/ 157703 w 204883"/>
                <a:gd name="connsiteY19" fmla="*/ 172239 h 207400"/>
                <a:gd name="connsiteX20" fmla="*/ 103433 w 204883"/>
                <a:gd name="connsiteY20" fmla="*/ 198050 h 207400"/>
                <a:gd name="connsiteX21" fmla="*/ 72640 w 204883"/>
                <a:gd name="connsiteY21" fmla="*/ 198050 h 20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883" h="207400">
                  <a:moveTo>
                    <a:pt x="77" y="63"/>
                  </a:moveTo>
                  <a:lnTo>
                    <a:pt x="77" y="9476"/>
                  </a:lnTo>
                  <a:lnTo>
                    <a:pt x="7394" y="9476"/>
                  </a:lnTo>
                  <a:cubicBezTo>
                    <a:pt x="30870" y="9476"/>
                    <a:pt x="31480" y="12817"/>
                    <a:pt x="31480" y="23748"/>
                  </a:cubicBezTo>
                  <a:lnTo>
                    <a:pt x="31480" y="183778"/>
                  </a:lnTo>
                  <a:cubicBezTo>
                    <a:pt x="31480" y="194710"/>
                    <a:pt x="30870" y="198050"/>
                    <a:pt x="7394" y="198050"/>
                  </a:cubicBezTo>
                  <a:lnTo>
                    <a:pt x="77" y="198050"/>
                  </a:lnTo>
                  <a:lnTo>
                    <a:pt x="77" y="207463"/>
                  </a:lnTo>
                  <a:lnTo>
                    <a:pt x="111665" y="207463"/>
                  </a:lnTo>
                  <a:cubicBezTo>
                    <a:pt x="162886" y="207463"/>
                    <a:pt x="204960" y="162522"/>
                    <a:pt x="204960" y="105433"/>
                  </a:cubicBezTo>
                  <a:cubicBezTo>
                    <a:pt x="204960" y="47738"/>
                    <a:pt x="163800" y="63"/>
                    <a:pt x="111665" y="63"/>
                  </a:cubicBezTo>
                  <a:lnTo>
                    <a:pt x="77" y="63"/>
                  </a:lnTo>
                  <a:close/>
                  <a:moveTo>
                    <a:pt x="72640" y="198050"/>
                  </a:moveTo>
                  <a:cubicBezTo>
                    <a:pt x="58310" y="198050"/>
                    <a:pt x="57700" y="195924"/>
                    <a:pt x="57700" y="185903"/>
                  </a:cubicBezTo>
                  <a:lnTo>
                    <a:pt x="57700" y="21623"/>
                  </a:lnTo>
                  <a:cubicBezTo>
                    <a:pt x="57700" y="11602"/>
                    <a:pt x="58310" y="9476"/>
                    <a:pt x="72640" y="9476"/>
                  </a:cubicBezTo>
                  <a:lnTo>
                    <a:pt x="103128" y="9476"/>
                  </a:lnTo>
                  <a:cubicBezTo>
                    <a:pt x="122031" y="9476"/>
                    <a:pt x="143068" y="16157"/>
                    <a:pt x="158617" y="37717"/>
                  </a:cubicBezTo>
                  <a:cubicBezTo>
                    <a:pt x="171727" y="55633"/>
                    <a:pt x="174471" y="81748"/>
                    <a:pt x="174471" y="105433"/>
                  </a:cubicBezTo>
                  <a:cubicBezTo>
                    <a:pt x="174471" y="139140"/>
                    <a:pt x="168679" y="157359"/>
                    <a:pt x="157703" y="172239"/>
                  </a:cubicBezTo>
                  <a:cubicBezTo>
                    <a:pt x="151605" y="180438"/>
                    <a:pt x="134226" y="198050"/>
                    <a:pt x="103433" y="198050"/>
                  </a:cubicBezTo>
                  <a:lnTo>
                    <a:pt x="72640" y="198050"/>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99">
              <a:extLst>
                <a:ext uri="{FF2B5EF4-FFF2-40B4-BE49-F238E27FC236}">
                  <a16:creationId xmlns:a16="http://schemas.microsoft.com/office/drawing/2014/main" id="{2414AE0A-22C7-C335-26FB-FB08355CB93B}"/>
                </a:ext>
              </a:extLst>
            </p:cNvPr>
            <p:cNvSpPr/>
            <p:nvPr>
              <p:custDataLst>
                <p:tags r:id="rId50"/>
              </p:custDataLst>
            </p:nvPr>
          </p:nvSpPr>
          <p:spPr>
            <a:xfrm>
              <a:off x="12028908" y="5969580"/>
              <a:ext cx="65245" cy="203149"/>
            </a:xfrm>
            <a:custGeom>
              <a:avLst/>
              <a:gdLst>
                <a:gd name="connsiteX0" fmla="*/ 43988 w 65245"/>
                <a:gd name="connsiteY0" fmla="*/ 68994 h 203149"/>
                <a:gd name="connsiteX1" fmla="*/ 1304 w 65245"/>
                <a:gd name="connsiteY1" fmla="*/ 72334 h 203149"/>
                <a:gd name="connsiteX2" fmla="*/ 1304 w 65245"/>
                <a:gd name="connsiteY2" fmla="*/ 81748 h 203149"/>
                <a:gd name="connsiteX3" fmla="*/ 23865 w 65245"/>
                <a:gd name="connsiteY3" fmla="*/ 98449 h 203149"/>
                <a:gd name="connsiteX4" fmla="*/ 23865 w 65245"/>
                <a:gd name="connsiteY4" fmla="*/ 180134 h 203149"/>
                <a:gd name="connsiteX5" fmla="*/ 84 w 65245"/>
                <a:gd name="connsiteY5" fmla="*/ 193799 h 203149"/>
                <a:gd name="connsiteX6" fmla="*/ 84 w 65245"/>
                <a:gd name="connsiteY6" fmla="*/ 203212 h 203149"/>
                <a:gd name="connsiteX7" fmla="*/ 33622 w 65245"/>
                <a:gd name="connsiteY7" fmla="*/ 202301 h 203149"/>
                <a:gd name="connsiteX8" fmla="*/ 65330 w 65245"/>
                <a:gd name="connsiteY8" fmla="*/ 203212 h 203149"/>
                <a:gd name="connsiteX9" fmla="*/ 65330 w 65245"/>
                <a:gd name="connsiteY9" fmla="*/ 193799 h 203149"/>
                <a:gd name="connsiteX10" fmla="*/ 43988 w 65245"/>
                <a:gd name="connsiteY10" fmla="*/ 180438 h 203149"/>
                <a:gd name="connsiteX11" fmla="*/ 43988 w 65245"/>
                <a:gd name="connsiteY11" fmla="*/ 68994 h 203149"/>
                <a:gd name="connsiteX12" fmla="*/ 45207 w 65245"/>
                <a:gd name="connsiteY12" fmla="*/ 16157 h 203149"/>
                <a:gd name="connsiteX13" fmla="*/ 29048 w 65245"/>
                <a:gd name="connsiteY13" fmla="*/ 63 h 203149"/>
                <a:gd name="connsiteX14" fmla="*/ 12890 w 65245"/>
                <a:gd name="connsiteY14" fmla="*/ 16157 h 203149"/>
                <a:gd name="connsiteX15" fmla="*/ 29048 w 65245"/>
                <a:gd name="connsiteY15" fmla="*/ 32251 h 203149"/>
                <a:gd name="connsiteX16" fmla="*/ 45207 w 65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45" h="203149">
                  <a:moveTo>
                    <a:pt x="43988" y="68994"/>
                  </a:moveTo>
                  <a:lnTo>
                    <a:pt x="1304" y="72334"/>
                  </a:lnTo>
                  <a:lnTo>
                    <a:pt x="1304" y="81748"/>
                  </a:lnTo>
                  <a:cubicBezTo>
                    <a:pt x="21121" y="81748"/>
                    <a:pt x="23865" y="83570"/>
                    <a:pt x="23865" y="98449"/>
                  </a:cubicBezTo>
                  <a:lnTo>
                    <a:pt x="23865" y="180134"/>
                  </a:lnTo>
                  <a:cubicBezTo>
                    <a:pt x="23865" y="193799"/>
                    <a:pt x="20512" y="193799"/>
                    <a:pt x="84" y="193799"/>
                  </a:cubicBezTo>
                  <a:lnTo>
                    <a:pt x="84" y="203212"/>
                  </a:lnTo>
                  <a:cubicBezTo>
                    <a:pt x="9841" y="202908"/>
                    <a:pt x="26304" y="202301"/>
                    <a:pt x="33622" y="202301"/>
                  </a:cubicBezTo>
                  <a:cubicBezTo>
                    <a:pt x="44293" y="202301"/>
                    <a:pt x="54964" y="202908"/>
                    <a:pt x="65330" y="203212"/>
                  </a:cubicBezTo>
                  <a:lnTo>
                    <a:pt x="65330" y="193799"/>
                  </a:lnTo>
                  <a:cubicBezTo>
                    <a:pt x="45207" y="193799"/>
                    <a:pt x="43988" y="192280"/>
                    <a:pt x="43988" y="180438"/>
                  </a:cubicBezTo>
                  <a:lnTo>
                    <a:pt x="43988" y="68994"/>
                  </a:lnTo>
                  <a:close/>
                  <a:moveTo>
                    <a:pt x="45207" y="16157"/>
                  </a:moveTo>
                  <a:cubicBezTo>
                    <a:pt x="45207" y="6440"/>
                    <a:pt x="37585" y="63"/>
                    <a:pt x="29048" y="63"/>
                  </a:cubicBezTo>
                  <a:cubicBezTo>
                    <a:pt x="19597" y="63"/>
                    <a:pt x="12890" y="8262"/>
                    <a:pt x="12890" y="16157"/>
                  </a:cubicBezTo>
                  <a:cubicBezTo>
                    <a:pt x="12890" y="24356"/>
                    <a:pt x="19597" y="32251"/>
                    <a:pt x="29048" y="32251"/>
                  </a:cubicBezTo>
                  <a:cubicBezTo>
                    <a:pt x="37585" y="32251"/>
                    <a:pt x="45207" y="25874"/>
                    <a:pt x="45207" y="16157"/>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0">
              <a:extLst>
                <a:ext uri="{FF2B5EF4-FFF2-40B4-BE49-F238E27FC236}">
                  <a16:creationId xmlns:a16="http://schemas.microsoft.com/office/drawing/2014/main" id="{5C8EDD9A-C1B7-9422-2F7B-E92FD3D83FFB}"/>
                </a:ext>
              </a:extLst>
            </p:cNvPr>
            <p:cNvSpPr/>
            <p:nvPr>
              <p:custDataLst>
                <p:tags r:id="rId51"/>
              </p:custDataLst>
            </p:nvPr>
          </p:nvSpPr>
          <p:spPr>
            <a:xfrm>
              <a:off x="12113599" y="6036689"/>
              <a:ext cx="99697" cy="139380"/>
            </a:xfrm>
            <a:custGeom>
              <a:avLst/>
              <a:gdLst>
                <a:gd name="connsiteX0" fmla="*/ 53442 w 99697"/>
                <a:gd name="connsiteY0" fmla="*/ 77193 h 139380"/>
                <a:gd name="connsiteX1" fmla="*/ 85150 w 99697"/>
                <a:gd name="connsiteY1" fmla="*/ 105130 h 139380"/>
                <a:gd name="connsiteX2" fmla="*/ 50698 w 99697"/>
                <a:gd name="connsiteY2" fmla="*/ 132763 h 139380"/>
                <a:gd name="connsiteX3" fmla="*/ 8319 w 99697"/>
                <a:gd name="connsiteY3" fmla="*/ 89643 h 139380"/>
                <a:gd name="connsiteX4" fmla="*/ 4051 w 99697"/>
                <a:gd name="connsiteY4" fmla="*/ 84481 h 139380"/>
                <a:gd name="connsiteX5" fmla="*/ 87 w 99697"/>
                <a:gd name="connsiteY5" fmla="*/ 92072 h 139380"/>
                <a:gd name="connsiteX6" fmla="*/ 87 w 99697"/>
                <a:gd name="connsiteY6" fmla="*/ 132155 h 139380"/>
                <a:gd name="connsiteX7" fmla="*/ 3441 w 99697"/>
                <a:gd name="connsiteY7" fmla="*/ 139443 h 139380"/>
                <a:gd name="connsiteX8" fmla="*/ 11063 w 99697"/>
                <a:gd name="connsiteY8" fmla="*/ 133370 h 139380"/>
                <a:gd name="connsiteX9" fmla="*/ 17161 w 99697"/>
                <a:gd name="connsiteY9" fmla="*/ 126386 h 139380"/>
                <a:gd name="connsiteX10" fmla="*/ 50698 w 99697"/>
                <a:gd name="connsiteY10" fmla="*/ 139443 h 139380"/>
                <a:gd name="connsiteX11" fmla="*/ 99785 w 99697"/>
                <a:gd name="connsiteY11" fmla="*/ 97234 h 139380"/>
                <a:gd name="connsiteX12" fmla="*/ 86980 w 99697"/>
                <a:gd name="connsiteY12" fmla="*/ 68387 h 139380"/>
                <a:gd name="connsiteX13" fmla="*/ 52223 w 99697"/>
                <a:gd name="connsiteY13" fmla="*/ 53811 h 139380"/>
                <a:gd name="connsiteX14" fmla="*/ 14722 w 99697"/>
                <a:gd name="connsiteY14" fmla="*/ 28911 h 139380"/>
                <a:gd name="connsiteX15" fmla="*/ 48869 w 99697"/>
                <a:gd name="connsiteY15" fmla="*/ 5832 h 139380"/>
                <a:gd name="connsiteX16" fmla="*/ 84540 w 99697"/>
                <a:gd name="connsiteY16" fmla="*/ 42575 h 139380"/>
                <a:gd name="connsiteX17" fmla="*/ 88199 w 99697"/>
                <a:gd name="connsiteY17" fmla="*/ 45308 h 139380"/>
                <a:gd name="connsiteX18" fmla="*/ 92163 w 99697"/>
                <a:gd name="connsiteY18" fmla="*/ 38020 h 139380"/>
                <a:gd name="connsiteX19" fmla="*/ 92163 w 99697"/>
                <a:gd name="connsiteY19" fmla="*/ 7351 h 139380"/>
                <a:gd name="connsiteX20" fmla="*/ 88809 w 99697"/>
                <a:gd name="connsiteY20" fmla="*/ 63 h 139380"/>
                <a:gd name="connsiteX21" fmla="*/ 82711 w 99697"/>
                <a:gd name="connsiteY21" fmla="*/ 3707 h 139380"/>
                <a:gd name="connsiteX22" fmla="*/ 77528 w 99697"/>
                <a:gd name="connsiteY22" fmla="*/ 8565 h 139380"/>
                <a:gd name="connsiteX23" fmla="*/ 48869 w 99697"/>
                <a:gd name="connsiteY23" fmla="*/ 63 h 139380"/>
                <a:gd name="connsiteX24" fmla="*/ 87 w 99697"/>
                <a:gd name="connsiteY24" fmla="*/ 37413 h 139380"/>
                <a:gd name="connsiteX25" fmla="*/ 13197 w 99697"/>
                <a:gd name="connsiteY25" fmla="*/ 63224 h 139380"/>
                <a:gd name="connsiteX26" fmla="*/ 53442 w 99697"/>
                <a:gd name="connsiteY26" fmla="*/ 77193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697" h="139380">
                  <a:moveTo>
                    <a:pt x="53442" y="77193"/>
                  </a:moveTo>
                  <a:cubicBezTo>
                    <a:pt x="60150" y="78407"/>
                    <a:pt x="85150" y="83266"/>
                    <a:pt x="85150" y="105130"/>
                  </a:cubicBezTo>
                  <a:cubicBezTo>
                    <a:pt x="85150" y="120616"/>
                    <a:pt x="74479" y="132763"/>
                    <a:pt x="50698" y="132763"/>
                  </a:cubicBezTo>
                  <a:cubicBezTo>
                    <a:pt x="25088" y="132763"/>
                    <a:pt x="14112" y="115454"/>
                    <a:pt x="8319" y="89643"/>
                  </a:cubicBezTo>
                  <a:cubicBezTo>
                    <a:pt x="7404" y="85695"/>
                    <a:pt x="7099" y="84481"/>
                    <a:pt x="4051" y="84481"/>
                  </a:cubicBezTo>
                  <a:cubicBezTo>
                    <a:pt x="87" y="84481"/>
                    <a:pt x="87" y="86606"/>
                    <a:pt x="87" y="92072"/>
                  </a:cubicBezTo>
                  <a:lnTo>
                    <a:pt x="87" y="132155"/>
                  </a:lnTo>
                  <a:cubicBezTo>
                    <a:pt x="87" y="137318"/>
                    <a:pt x="87" y="139443"/>
                    <a:pt x="3441" y="139443"/>
                  </a:cubicBezTo>
                  <a:cubicBezTo>
                    <a:pt x="4965" y="139443"/>
                    <a:pt x="5270" y="139140"/>
                    <a:pt x="11063" y="133370"/>
                  </a:cubicBezTo>
                  <a:cubicBezTo>
                    <a:pt x="11673" y="132763"/>
                    <a:pt x="11673" y="132155"/>
                    <a:pt x="17161" y="126386"/>
                  </a:cubicBezTo>
                  <a:cubicBezTo>
                    <a:pt x="30576" y="139140"/>
                    <a:pt x="44296" y="139443"/>
                    <a:pt x="50698" y="139443"/>
                  </a:cubicBezTo>
                  <a:cubicBezTo>
                    <a:pt x="85760" y="139443"/>
                    <a:pt x="99785" y="119098"/>
                    <a:pt x="99785" y="97234"/>
                  </a:cubicBezTo>
                  <a:cubicBezTo>
                    <a:pt x="99785" y="81140"/>
                    <a:pt x="90638" y="72030"/>
                    <a:pt x="86980" y="68387"/>
                  </a:cubicBezTo>
                  <a:cubicBezTo>
                    <a:pt x="76918" y="58669"/>
                    <a:pt x="65028" y="56240"/>
                    <a:pt x="52223" y="53811"/>
                  </a:cubicBezTo>
                  <a:cubicBezTo>
                    <a:pt x="35149" y="50471"/>
                    <a:pt x="14722" y="46523"/>
                    <a:pt x="14722" y="28911"/>
                  </a:cubicBezTo>
                  <a:cubicBezTo>
                    <a:pt x="14722" y="18282"/>
                    <a:pt x="22649" y="5832"/>
                    <a:pt x="48869" y="5832"/>
                  </a:cubicBezTo>
                  <a:cubicBezTo>
                    <a:pt x="82406" y="5832"/>
                    <a:pt x="83931" y="33162"/>
                    <a:pt x="84540" y="42575"/>
                  </a:cubicBezTo>
                  <a:cubicBezTo>
                    <a:pt x="84845" y="45308"/>
                    <a:pt x="87589" y="45308"/>
                    <a:pt x="88199" y="45308"/>
                  </a:cubicBezTo>
                  <a:cubicBezTo>
                    <a:pt x="92163" y="45308"/>
                    <a:pt x="92163" y="43790"/>
                    <a:pt x="92163" y="38020"/>
                  </a:cubicBezTo>
                  <a:lnTo>
                    <a:pt x="92163" y="7351"/>
                  </a:lnTo>
                  <a:cubicBezTo>
                    <a:pt x="92163" y="2188"/>
                    <a:pt x="92163" y="63"/>
                    <a:pt x="88809" y="63"/>
                  </a:cubicBezTo>
                  <a:cubicBezTo>
                    <a:pt x="87284" y="63"/>
                    <a:pt x="86675" y="63"/>
                    <a:pt x="82711" y="3707"/>
                  </a:cubicBezTo>
                  <a:cubicBezTo>
                    <a:pt x="81796" y="4921"/>
                    <a:pt x="78748" y="7654"/>
                    <a:pt x="77528" y="8565"/>
                  </a:cubicBezTo>
                  <a:cubicBezTo>
                    <a:pt x="65942" y="63"/>
                    <a:pt x="53442" y="63"/>
                    <a:pt x="48869" y="63"/>
                  </a:cubicBezTo>
                  <a:cubicBezTo>
                    <a:pt x="11673" y="63"/>
                    <a:pt x="87" y="20408"/>
                    <a:pt x="87" y="37413"/>
                  </a:cubicBezTo>
                  <a:cubicBezTo>
                    <a:pt x="87" y="48041"/>
                    <a:pt x="4965" y="56544"/>
                    <a:pt x="13197" y="63224"/>
                  </a:cubicBezTo>
                  <a:cubicBezTo>
                    <a:pt x="22954" y="71120"/>
                    <a:pt x="31490" y="72941"/>
                    <a:pt x="53442" y="77193"/>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01">
              <a:extLst>
                <a:ext uri="{FF2B5EF4-FFF2-40B4-BE49-F238E27FC236}">
                  <a16:creationId xmlns:a16="http://schemas.microsoft.com/office/drawing/2014/main" id="{CE552917-2AA6-7FE1-2CCB-EB2B49A2F241}"/>
                </a:ext>
              </a:extLst>
            </p:cNvPr>
            <p:cNvSpPr/>
            <p:nvPr>
              <p:custDataLst>
                <p:tags r:id="rId52"/>
              </p:custDataLst>
            </p:nvPr>
          </p:nvSpPr>
          <p:spPr>
            <a:xfrm>
              <a:off x="12229591" y="5985978"/>
              <a:ext cx="95429" cy="190091"/>
            </a:xfrm>
            <a:custGeom>
              <a:avLst/>
              <a:gdLst>
                <a:gd name="connsiteX0" fmla="*/ 47043 w 95429"/>
                <a:gd name="connsiteY0" fmla="*/ 65350 h 190091"/>
                <a:gd name="connsiteX1" fmla="*/ 90642 w 95429"/>
                <a:gd name="connsiteY1" fmla="*/ 65350 h 190091"/>
                <a:gd name="connsiteX2" fmla="*/ 90642 w 95429"/>
                <a:gd name="connsiteY2" fmla="*/ 55936 h 190091"/>
                <a:gd name="connsiteX3" fmla="*/ 47043 w 95429"/>
                <a:gd name="connsiteY3" fmla="*/ 55936 h 190091"/>
                <a:gd name="connsiteX4" fmla="*/ 47043 w 95429"/>
                <a:gd name="connsiteY4" fmla="*/ 63 h 190091"/>
                <a:gd name="connsiteX5" fmla="*/ 39421 w 95429"/>
                <a:gd name="connsiteY5" fmla="*/ 63 h 190091"/>
                <a:gd name="connsiteX6" fmla="*/ 91 w 95429"/>
                <a:gd name="connsiteY6" fmla="*/ 58669 h 190091"/>
                <a:gd name="connsiteX7" fmla="*/ 91 w 95429"/>
                <a:gd name="connsiteY7" fmla="*/ 65350 h 190091"/>
                <a:gd name="connsiteX8" fmla="*/ 26006 w 95429"/>
                <a:gd name="connsiteY8" fmla="*/ 65350 h 190091"/>
                <a:gd name="connsiteX9" fmla="*/ 26006 w 95429"/>
                <a:gd name="connsiteY9" fmla="*/ 149160 h 190091"/>
                <a:gd name="connsiteX10" fmla="*/ 65337 w 95429"/>
                <a:gd name="connsiteY10" fmla="*/ 190155 h 190091"/>
                <a:gd name="connsiteX11" fmla="*/ 95520 w 95429"/>
                <a:gd name="connsiteY11" fmla="*/ 149160 h 190091"/>
                <a:gd name="connsiteX12" fmla="*/ 95520 w 95429"/>
                <a:gd name="connsiteY12" fmla="*/ 131852 h 190091"/>
                <a:gd name="connsiteX13" fmla="*/ 87898 w 95429"/>
                <a:gd name="connsiteY13" fmla="*/ 131852 h 190091"/>
                <a:gd name="connsiteX14" fmla="*/ 87898 w 95429"/>
                <a:gd name="connsiteY14" fmla="*/ 148553 h 190091"/>
                <a:gd name="connsiteX15" fmla="*/ 67471 w 95429"/>
                <a:gd name="connsiteY15" fmla="*/ 182563 h 190091"/>
                <a:gd name="connsiteX16" fmla="*/ 47043 w 95429"/>
                <a:gd name="connsiteY16" fmla="*/ 149768 h 190091"/>
                <a:gd name="connsiteX17" fmla="*/ 47043 w 95429"/>
                <a:gd name="connsiteY17" fmla="*/ 65350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29" h="190091">
                  <a:moveTo>
                    <a:pt x="47043" y="65350"/>
                  </a:moveTo>
                  <a:lnTo>
                    <a:pt x="90642" y="65350"/>
                  </a:lnTo>
                  <a:lnTo>
                    <a:pt x="90642" y="55936"/>
                  </a:lnTo>
                  <a:lnTo>
                    <a:pt x="47043" y="55936"/>
                  </a:lnTo>
                  <a:lnTo>
                    <a:pt x="47043" y="63"/>
                  </a:lnTo>
                  <a:lnTo>
                    <a:pt x="39421" y="63"/>
                  </a:lnTo>
                  <a:cubicBezTo>
                    <a:pt x="39116" y="24963"/>
                    <a:pt x="29970" y="57455"/>
                    <a:pt x="91" y="58669"/>
                  </a:cubicBezTo>
                  <a:lnTo>
                    <a:pt x="91" y="65350"/>
                  </a:lnTo>
                  <a:lnTo>
                    <a:pt x="26006" y="65350"/>
                  </a:lnTo>
                  <a:lnTo>
                    <a:pt x="26006" y="149160"/>
                  </a:lnTo>
                  <a:cubicBezTo>
                    <a:pt x="26006" y="186511"/>
                    <a:pt x="54361" y="190155"/>
                    <a:pt x="65337" y="190155"/>
                  </a:cubicBezTo>
                  <a:cubicBezTo>
                    <a:pt x="86983" y="190155"/>
                    <a:pt x="95520" y="168595"/>
                    <a:pt x="95520" y="149160"/>
                  </a:cubicBezTo>
                  <a:lnTo>
                    <a:pt x="95520" y="131852"/>
                  </a:lnTo>
                  <a:lnTo>
                    <a:pt x="87898" y="131852"/>
                  </a:lnTo>
                  <a:lnTo>
                    <a:pt x="87898" y="148553"/>
                  </a:lnTo>
                  <a:cubicBezTo>
                    <a:pt x="87898" y="171024"/>
                    <a:pt x="78752" y="182563"/>
                    <a:pt x="67471" y="182563"/>
                  </a:cubicBezTo>
                  <a:cubicBezTo>
                    <a:pt x="47043" y="182563"/>
                    <a:pt x="47043" y="154930"/>
                    <a:pt x="47043" y="149768"/>
                  </a:cubicBezTo>
                  <a:lnTo>
                    <a:pt x="47043" y="65350"/>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02">
              <a:extLst>
                <a:ext uri="{FF2B5EF4-FFF2-40B4-BE49-F238E27FC236}">
                  <a16:creationId xmlns:a16="http://schemas.microsoft.com/office/drawing/2014/main" id="{D621508A-DAA5-CDD4-DE0E-1BAEEBB397C5}"/>
                </a:ext>
              </a:extLst>
            </p:cNvPr>
            <p:cNvSpPr/>
            <p:nvPr>
              <p:custDataLst>
                <p:tags r:id="rId53"/>
              </p:custDataLst>
            </p:nvPr>
          </p:nvSpPr>
          <p:spPr>
            <a:xfrm>
              <a:off x="12350902" y="6038511"/>
              <a:ext cx="102441" cy="134218"/>
            </a:xfrm>
            <a:custGeom>
              <a:avLst/>
              <a:gdLst>
                <a:gd name="connsiteX0" fmla="*/ 42474 w 102441"/>
                <a:gd name="connsiteY0" fmla="*/ 33466 h 134218"/>
                <a:gd name="connsiteX1" fmla="*/ 42474 w 102441"/>
                <a:gd name="connsiteY1" fmla="*/ 63 h 134218"/>
                <a:gd name="connsiteX2" fmla="*/ 95 w 102441"/>
                <a:gd name="connsiteY2" fmla="*/ 3403 h 134218"/>
                <a:gd name="connsiteX3" fmla="*/ 95 w 102441"/>
                <a:gd name="connsiteY3" fmla="*/ 12817 h 134218"/>
                <a:gd name="connsiteX4" fmla="*/ 23876 w 102441"/>
                <a:gd name="connsiteY4" fmla="*/ 29822 h 134218"/>
                <a:gd name="connsiteX5" fmla="*/ 23876 w 102441"/>
                <a:gd name="connsiteY5" fmla="*/ 111203 h 134218"/>
                <a:gd name="connsiteX6" fmla="*/ 95 w 102441"/>
                <a:gd name="connsiteY6" fmla="*/ 124868 h 134218"/>
                <a:gd name="connsiteX7" fmla="*/ 95 w 102441"/>
                <a:gd name="connsiteY7" fmla="*/ 134281 h 134218"/>
                <a:gd name="connsiteX8" fmla="*/ 34852 w 102441"/>
                <a:gd name="connsiteY8" fmla="*/ 133370 h 134218"/>
                <a:gd name="connsiteX9" fmla="*/ 73572 w 102441"/>
                <a:gd name="connsiteY9" fmla="*/ 134281 h 134218"/>
                <a:gd name="connsiteX10" fmla="*/ 73572 w 102441"/>
                <a:gd name="connsiteY10" fmla="*/ 124868 h 134218"/>
                <a:gd name="connsiteX11" fmla="*/ 67170 w 102441"/>
                <a:gd name="connsiteY11" fmla="*/ 124868 h 134218"/>
                <a:gd name="connsiteX12" fmla="*/ 43998 w 102441"/>
                <a:gd name="connsiteY12" fmla="*/ 110595 h 134218"/>
                <a:gd name="connsiteX13" fmla="*/ 43998 w 102441"/>
                <a:gd name="connsiteY13" fmla="*/ 63832 h 134218"/>
                <a:gd name="connsiteX14" fmla="*/ 79975 w 102441"/>
                <a:gd name="connsiteY14" fmla="*/ 6743 h 134218"/>
                <a:gd name="connsiteX15" fmla="*/ 83329 w 102441"/>
                <a:gd name="connsiteY15" fmla="*/ 7047 h 134218"/>
                <a:gd name="connsiteX16" fmla="*/ 76316 w 102441"/>
                <a:gd name="connsiteY16" fmla="*/ 18890 h 134218"/>
                <a:gd name="connsiteX17" fmla="*/ 89426 w 102441"/>
                <a:gd name="connsiteY17" fmla="*/ 31947 h 134218"/>
                <a:gd name="connsiteX18" fmla="*/ 102536 w 102441"/>
                <a:gd name="connsiteY18" fmla="*/ 18586 h 134218"/>
                <a:gd name="connsiteX19" fmla="*/ 79975 w 102441"/>
                <a:gd name="connsiteY19" fmla="*/ 63 h 134218"/>
                <a:gd name="connsiteX20" fmla="*/ 42474 w 102441"/>
                <a:gd name="connsiteY20" fmla="*/ 33466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41" h="134218">
                  <a:moveTo>
                    <a:pt x="42474" y="33466"/>
                  </a:moveTo>
                  <a:lnTo>
                    <a:pt x="42474" y="63"/>
                  </a:lnTo>
                  <a:lnTo>
                    <a:pt x="95" y="3403"/>
                  </a:lnTo>
                  <a:lnTo>
                    <a:pt x="95" y="12817"/>
                  </a:lnTo>
                  <a:cubicBezTo>
                    <a:pt x="21437" y="12817"/>
                    <a:pt x="23876" y="14942"/>
                    <a:pt x="23876" y="29822"/>
                  </a:cubicBezTo>
                  <a:lnTo>
                    <a:pt x="23876" y="111203"/>
                  </a:lnTo>
                  <a:cubicBezTo>
                    <a:pt x="23876" y="124868"/>
                    <a:pt x="20522" y="124868"/>
                    <a:pt x="95" y="124868"/>
                  </a:cubicBezTo>
                  <a:lnTo>
                    <a:pt x="95" y="134281"/>
                  </a:lnTo>
                  <a:cubicBezTo>
                    <a:pt x="11985" y="133977"/>
                    <a:pt x="26315" y="133370"/>
                    <a:pt x="34852" y="133370"/>
                  </a:cubicBezTo>
                  <a:cubicBezTo>
                    <a:pt x="47047" y="133370"/>
                    <a:pt x="61377" y="133370"/>
                    <a:pt x="73572" y="134281"/>
                  </a:cubicBezTo>
                  <a:lnTo>
                    <a:pt x="73572" y="124868"/>
                  </a:lnTo>
                  <a:lnTo>
                    <a:pt x="67170" y="124868"/>
                  </a:lnTo>
                  <a:cubicBezTo>
                    <a:pt x="44608" y="124868"/>
                    <a:pt x="43998" y="121527"/>
                    <a:pt x="43998" y="110595"/>
                  </a:cubicBezTo>
                  <a:lnTo>
                    <a:pt x="43998" y="63832"/>
                  </a:lnTo>
                  <a:cubicBezTo>
                    <a:pt x="43998" y="33769"/>
                    <a:pt x="56804" y="6743"/>
                    <a:pt x="79975" y="6743"/>
                  </a:cubicBezTo>
                  <a:cubicBezTo>
                    <a:pt x="82109" y="6743"/>
                    <a:pt x="82719" y="6743"/>
                    <a:pt x="83329" y="7047"/>
                  </a:cubicBezTo>
                  <a:cubicBezTo>
                    <a:pt x="82414" y="7351"/>
                    <a:pt x="76316" y="10995"/>
                    <a:pt x="76316" y="18890"/>
                  </a:cubicBezTo>
                  <a:cubicBezTo>
                    <a:pt x="76316" y="27392"/>
                    <a:pt x="82719" y="31947"/>
                    <a:pt x="89426" y="31947"/>
                  </a:cubicBezTo>
                  <a:cubicBezTo>
                    <a:pt x="94914" y="31947"/>
                    <a:pt x="102536" y="28303"/>
                    <a:pt x="102536" y="18586"/>
                  </a:cubicBezTo>
                  <a:cubicBezTo>
                    <a:pt x="102536" y="8869"/>
                    <a:pt x="93085" y="63"/>
                    <a:pt x="79975" y="63"/>
                  </a:cubicBezTo>
                  <a:cubicBezTo>
                    <a:pt x="57718" y="63"/>
                    <a:pt x="46742" y="20408"/>
                    <a:pt x="42474" y="33466"/>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03">
              <a:extLst>
                <a:ext uri="{FF2B5EF4-FFF2-40B4-BE49-F238E27FC236}">
                  <a16:creationId xmlns:a16="http://schemas.microsoft.com/office/drawing/2014/main" id="{9615CA8B-2021-EFA9-31A6-2FE8BF0DE4C8}"/>
                </a:ext>
              </a:extLst>
            </p:cNvPr>
            <p:cNvSpPr/>
            <p:nvPr>
              <p:custDataLst>
                <p:tags r:id="rId54"/>
              </p:custDataLst>
            </p:nvPr>
          </p:nvSpPr>
          <p:spPr>
            <a:xfrm>
              <a:off x="12471841" y="5969580"/>
              <a:ext cx="65245" cy="203149"/>
            </a:xfrm>
            <a:custGeom>
              <a:avLst/>
              <a:gdLst>
                <a:gd name="connsiteX0" fmla="*/ 44002 w 65245"/>
                <a:gd name="connsiteY0" fmla="*/ 68994 h 203149"/>
                <a:gd name="connsiteX1" fmla="*/ 1318 w 65245"/>
                <a:gd name="connsiteY1" fmla="*/ 72334 h 203149"/>
                <a:gd name="connsiteX2" fmla="*/ 1318 w 65245"/>
                <a:gd name="connsiteY2" fmla="*/ 81748 h 203149"/>
                <a:gd name="connsiteX3" fmla="*/ 23880 w 65245"/>
                <a:gd name="connsiteY3" fmla="*/ 98449 h 203149"/>
                <a:gd name="connsiteX4" fmla="*/ 23880 w 65245"/>
                <a:gd name="connsiteY4" fmla="*/ 180134 h 203149"/>
                <a:gd name="connsiteX5" fmla="*/ 99 w 65245"/>
                <a:gd name="connsiteY5" fmla="*/ 193799 h 203149"/>
                <a:gd name="connsiteX6" fmla="*/ 99 w 65245"/>
                <a:gd name="connsiteY6" fmla="*/ 203212 h 203149"/>
                <a:gd name="connsiteX7" fmla="*/ 33636 w 65245"/>
                <a:gd name="connsiteY7" fmla="*/ 202301 h 203149"/>
                <a:gd name="connsiteX8" fmla="*/ 65344 w 65245"/>
                <a:gd name="connsiteY8" fmla="*/ 203212 h 203149"/>
                <a:gd name="connsiteX9" fmla="*/ 65344 w 65245"/>
                <a:gd name="connsiteY9" fmla="*/ 193799 h 203149"/>
                <a:gd name="connsiteX10" fmla="*/ 44002 w 65245"/>
                <a:gd name="connsiteY10" fmla="*/ 180438 h 203149"/>
                <a:gd name="connsiteX11" fmla="*/ 44002 w 65245"/>
                <a:gd name="connsiteY11" fmla="*/ 68994 h 203149"/>
                <a:gd name="connsiteX12" fmla="*/ 45222 w 65245"/>
                <a:gd name="connsiteY12" fmla="*/ 16157 h 203149"/>
                <a:gd name="connsiteX13" fmla="*/ 29063 w 65245"/>
                <a:gd name="connsiteY13" fmla="*/ 63 h 203149"/>
                <a:gd name="connsiteX14" fmla="*/ 12904 w 65245"/>
                <a:gd name="connsiteY14" fmla="*/ 16157 h 203149"/>
                <a:gd name="connsiteX15" fmla="*/ 29063 w 65245"/>
                <a:gd name="connsiteY15" fmla="*/ 32251 h 203149"/>
                <a:gd name="connsiteX16" fmla="*/ 45222 w 65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45" h="203149">
                  <a:moveTo>
                    <a:pt x="44002" y="68994"/>
                  </a:moveTo>
                  <a:lnTo>
                    <a:pt x="1318" y="72334"/>
                  </a:lnTo>
                  <a:lnTo>
                    <a:pt x="1318" y="81748"/>
                  </a:lnTo>
                  <a:cubicBezTo>
                    <a:pt x="21136" y="81748"/>
                    <a:pt x="23880" y="83570"/>
                    <a:pt x="23880" y="98449"/>
                  </a:cubicBezTo>
                  <a:lnTo>
                    <a:pt x="23880" y="180134"/>
                  </a:lnTo>
                  <a:cubicBezTo>
                    <a:pt x="23880" y="193799"/>
                    <a:pt x="20526" y="193799"/>
                    <a:pt x="99" y="193799"/>
                  </a:cubicBezTo>
                  <a:lnTo>
                    <a:pt x="99" y="203212"/>
                  </a:lnTo>
                  <a:cubicBezTo>
                    <a:pt x="9855" y="202908"/>
                    <a:pt x="26319" y="202301"/>
                    <a:pt x="33636" y="202301"/>
                  </a:cubicBezTo>
                  <a:cubicBezTo>
                    <a:pt x="44307" y="202301"/>
                    <a:pt x="54978" y="202908"/>
                    <a:pt x="65344" y="203212"/>
                  </a:cubicBezTo>
                  <a:lnTo>
                    <a:pt x="65344" y="193799"/>
                  </a:lnTo>
                  <a:cubicBezTo>
                    <a:pt x="45222" y="193799"/>
                    <a:pt x="44002" y="192280"/>
                    <a:pt x="44002" y="180438"/>
                  </a:cubicBezTo>
                  <a:lnTo>
                    <a:pt x="44002" y="68994"/>
                  </a:lnTo>
                  <a:close/>
                  <a:moveTo>
                    <a:pt x="45222" y="16157"/>
                  </a:moveTo>
                  <a:cubicBezTo>
                    <a:pt x="45222" y="6440"/>
                    <a:pt x="37600" y="63"/>
                    <a:pt x="29063" y="63"/>
                  </a:cubicBezTo>
                  <a:cubicBezTo>
                    <a:pt x="19611" y="63"/>
                    <a:pt x="12904" y="8262"/>
                    <a:pt x="12904" y="16157"/>
                  </a:cubicBezTo>
                  <a:cubicBezTo>
                    <a:pt x="12904" y="24356"/>
                    <a:pt x="19611" y="32251"/>
                    <a:pt x="29063" y="32251"/>
                  </a:cubicBezTo>
                  <a:cubicBezTo>
                    <a:pt x="37600" y="32251"/>
                    <a:pt x="45222" y="25874"/>
                    <a:pt x="45222" y="16157"/>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04">
              <a:extLst>
                <a:ext uri="{FF2B5EF4-FFF2-40B4-BE49-F238E27FC236}">
                  <a16:creationId xmlns:a16="http://schemas.microsoft.com/office/drawing/2014/main" id="{4819DDCA-F99B-F6E3-6588-819B00367165}"/>
                </a:ext>
              </a:extLst>
            </p:cNvPr>
            <p:cNvSpPr/>
            <p:nvPr>
              <p:custDataLst>
                <p:tags r:id="rId55"/>
              </p:custDataLst>
            </p:nvPr>
          </p:nvSpPr>
          <p:spPr>
            <a:xfrm>
              <a:off x="12555007" y="5961989"/>
              <a:ext cx="150308" cy="214081"/>
            </a:xfrm>
            <a:custGeom>
              <a:avLst/>
              <a:gdLst>
                <a:gd name="connsiteX0" fmla="*/ 44005 w 150308"/>
                <a:gd name="connsiteY0" fmla="*/ 96323 h 214081"/>
                <a:gd name="connsiteX1" fmla="*/ 44005 w 150308"/>
                <a:gd name="connsiteY1" fmla="*/ 63 h 214081"/>
                <a:gd name="connsiteX2" fmla="*/ 102 w 150308"/>
                <a:gd name="connsiteY2" fmla="*/ 3403 h 214081"/>
                <a:gd name="connsiteX3" fmla="*/ 102 w 150308"/>
                <a:gd name="connsiteY3" fmla="*/ 12817 h 214081"/>
                <a:gd name="connsiteX4" fmla="*/ 23883 w 150308"/>
                <a:gd name="connsiteY4" fmla="*/ 29822 h 214081"/>
                <a:gd name="connsiteX5" fmla="*/ 23883 w 150308"/>
                <a:gd name="connsiteY5" fmla="*/ 210804 h 214081"/>
                <a:gd name="connsiteX6" fmla="*/ 31505 w 150308"/>
                <a:gd name="connsiteY6" fmla="*/ 210804 h 214081"/>
                <a:gd name="connsiteX7" fmla="*/ 42481 w 150308"/>
                <a:gd name="connsiteY7" fmla="*/ 191977 h 214081"/>
                <a:gd name="connsiteX8" fmla="*/ 82421 w 150308"/>
                <a:gd name="connsiteY8" fmla="*/ 214144 h 214081"/>
                <a:gd name="connsiteX9" fmla="*/ 150410 w 150308"/>
                <a:gd name="connsiteY9" fmla="*/ 145213 h 214081"/>
                <a:gd name="connsiteX10" fmla="*/ 85774 w 150308"/>
                <a:gd name="connsiteY10" fmla="*/ 76585 h 214081"/>
                <a:gd name="connsiteX11" fmla="*/ 44005 w 150308"/>
                <a:gd name="connsiteY11" fmla="*/ 96323 h 214081"/>
                <a:gd name="connsiteX12" fmla="*/ 44920 w 150308"/>
                <a:gd name="connsiteY12" fmla="*/ 176186 h 214081"/>
                <a:gd name="connsiteX13" fmla="*/ 44920 w 150308"/>
                <a:gd name="connsiteY13" fmla="*/ 113632 h 214081"/>
                <a:gd name="connsiteX14" fmla="*/ 48274 w 150308"/>
                <a:gd name="connsiteY14" fmla="*/ 102700 h 214081"/>
                <a:gd name="connsiteX15" fmla="*/ 84250 w 150308"/>
                <a:gd name="connsiteY15" fmla="*/ 83266 h 214081"/>
                <a:gd name="connsiteX16" fmla="*/ 116263 w 150308"/>
                <a:gd name="connsiteY16" fmla="*/ 102700 h 214081"/>
                <a:gd name="connsiteX17" fmla="*/ 125105 w 150308"/>
                <a:gd name="connsiteY17" fmla="*/ 144909 h 214081"/>
                <a:gd name="connsiteX18" fmla="*/ 115653 w 150308"/>
                <a:gd name="connsiteY18" fmla="*/ 188029 h 214081"/>
                <a:gd name="connsiteX19" fmla="*/ 81201 w 150308"/>
                <a:gd name="connsiteY19" fmla="*/ 207463 h 214081"/>
                <a:gd name="connsiteX20" fmla="*/ 49188 w 150308"/>
                <a:gd name="connsiteY20" fmla="*/ 188940 h 214081"/>
                <a:gd name="connsiteX21" fmla="*/ 44920 w 150308"/>
                <a:gd name="connsiteY21" fmla="*/ 176186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308" h="214081">
                  <a:moveTo>
                    <a:pt x="44005" y="96323"/>
                  </a:moveTo>
                  <a:lnTo>
                    <a:pt x="44005" y="63"/>
                  </a:lnTo>
                  <a:lnTo>
                    <a:pt x="102" y="3403"/>
                  </a:lnTo>
                  <a:lnTo>
                    <a:pt x="102" y="12817"/>
                  </a:lnTo>
                  <a:cubicBezTo>
                    <a:pt x="21444" y="12817"/>
                    <a:pt x="23883" y="14942"/>
                    <a:pt x="23883" y="29822"/>
                  </a:cubicBezTo>
                  <a:lnTo>
                    <a:pt x="23883" y="210804"/>
                  </a:lnTo>
                  <a:lnTo>
                    <a:pt x="31505" y="210804"/>
                  </a:lnTo>
                  <a:cubicBezTo>
                    <a:pt x="31810" y="210500"/>
                    <a:pt x="34249" y="206249"/>
                    <a:pt x="42481" y="191977"/>
                  </a:cubicBezTo>
                  <a:cubicBezTo>
                    <a:pt x="47054" y="198961"/>
                    <a:pt x="59859" y="214144"/>
                    <a:pt x="82421" y="214144"/>
                  </a:cubicBezTo>
                  <a:cubicBezTo>
                    <a:pt x="118702" y="214144"/>
                    <a:pt x="150410" y="184385"/>
                    <a:pt x="150410" y="145213"/>
                  </a:cubicBezTo>
                  <a:cubicBezTo>
                    <a:pt x="150410" y="106648"/>
                    <a:pt x="120531" y="76585"/>
                    <a:pt x="85774" y="76585"/>
                  </a:cubicBezTo>
                  <a:cubicBezTo>
                    <a:pt x="61993" y="76585"/>
                    <a:pt x="48883" y="90857"/>
                    <a:pt x="44005" y="96323"/>
                  </a:cubicBezTo>
                  <a:close/>
                  <a:moveTo>
                    <a:pt x="44920" y="176186"/>
                  </a:moveTo>
                  <a:lnTo>
                    <a:pt x="44920" y="113632"/>
                  </a:lnTo>
                  <a:cubicBezTo>
                    <a:pt x="44920" y="107863"/>
                    <a:pt x="44920" y="107559"/>
                    <a:pt x="48274" y="102700"/>
                  </a:cubicBezTo>
                  <a:cubicBezTo>
                    <a:pt x="60164" y="85695"/>
                    <a:pt x="76933" y="83266"/>
                    <a:pt x="84250" y="83266"/>
                  </a:cubicBezTo>
                  <a:cubicBezTo>
                    <a:pt x="97970" y="83266"/>
                    <a:pt x="108946" y="91161"/>
                    <a:pt x="116263" y="102700"/>
                  </a:cubicBezTo>
                  <a:cubicBezTo>
                    <a:pt x="124190" y="115150"/>
                    <a:pt x="125105" y="132459"/>
                    <a:pt x="125105" y="144909"/>
                  </a:cubicBezTo>
                  <a:cubicBezTo>
                    <a:pt x="125105" y="156145"/>
                    <a:pt x="124495" y="174364"/>
                    <a:pt x="115653" y="188029"/>
                  </a:cubicBezTo>
                  <a:cubicBezTo>
                    <a:pt x="109251" y="197443"/>
                    <a:pt x="97665" y="207463"/>
                    <a:pt x="81201" y="207463"/>
                  </a:cubicBezTo>
                  <a:cubicBezTo>
                    <a:pt x="67481" y="207463"/>
                    <a:pt x="56505" y="200176"/>
                    <a:pt x="49188" y="188940"/>
                  </a:cubicBezTo>
                  <a:cubicBezTo>
                    <a:pt x="44920" y="182563"/>
                    <a:pt x="44920" y="181652"/>
                    <a:pt x="44920" y="176186"/>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05">
              <a:extLst>
                <a:ext uri="{FF2B5EF4-FFF2-40B4-BE49-F238E27FC236}">
                  <a16:creationId xmlns:a16="http://schemas.microsoft.com/office/drawing/2014/main" id="{279D2433-60EA-F2F3-CA36-AF379F8B1888}"/>
                </a:ext>
              </a:extLst>
            </p:cNvPr>
            <p:cNvSpPr/>
            <p:nvPr>
              <p:custDataLst>
                <p:tags r:id="rId56"/>
              </p:custDataLst>
            </p:nvPr>
          </p:nvSpPr>
          <p:spPr>
            <a:xfrm>
              <a:off x="12725608" y="6038511"/>
              <a:ext cx="153357" cy="137558"/>
            </a:xfrm>
            <a:custGeom>
              <a:avLst/>
              <a:gdLst>
                <a:gd name="connsiteX0" fmla="*/ 109561 w 153357"/>
                <a:gd name="connsiteY0" fmla="*/ 110292 h 137558"/>
                <a:gd name="connsiteX1" fmla="*/ 109561 w 153357"/>
                <a:gd name="connsiteY1" fmla="*/ 137621 h 137558"/>
                <a:gd name="connsiteX2" fmla="*/ 153465 w 153357"/>
                <a:gd name="connsiteY2" fmla="*/ 134281 h 137558"/>
                <a:gd name="connsiteX3" fmla="*/ 153465 w 153357"/>
                <a:gd name="connsiteY3" fmla="*/ 124868 h 137558"/>
                <a:gd name="connsiteX4" fmla="*/ 129684 w 153357"/>
                <a:gd name="connsiteY4" fmla="*/ 107863 h 137558"/>
                <a:gd name="connsiteX5" fmla="*/ 129684 w 153357"/>
                <a:gd name="connsiteY5" fmla="*/ 63 h 137558"/>
                <a:gd name="connsiteX6" fmla="*/ 84865 w 153357"/>
                <a:gd name="connsiteY6" fmla="*/ 3403 h 137558"/>
                <a:gd name="connsiteX7" fmla="*/ 84865 w 153357"/>
                <a:gd name="connsiteY7" fmla="*/ 12817 h 137558"/>
                <a:gd name="connsiteX8" fmla="*/ 108646 w 153357"/>
                <a:gd name="connsiteY8" fmla="*/ 29822 h 137558"/>
                <a:gd name="connsiteX9" fmla="*/ 108646 w 153357"/>
                <a:gd name="connsiteY9" fmla="*/ 83873 h 137558"/>
                <a:gd name="connsiteX10" fmla="*/ 71755 w 153357"/>
                <a:gd name="connsiteY10" fmla="*/ 130941 h 137558"/>
                <a:gd name="connsiteX11" fmla="*/ 44925 w 153357"/>
                <a:gd name="connsiteY11" fmla="*/ 100878 h 137558"/>
                <a:gd name="connsiteX12" fmla="*/ 44925 w 153357"/>
                <a:gd name="connsiteY12" fmla="*/ 63 h 137558"/>
                <a:gd name="connsiteX13" fmla="*/ 107 w 153357"/>
                <a:gd name="connsiteY13" fmla="*/ 3403 h 137558"/>
                <a:gd name="connsiteX14" fmla="*/ 107 w 153357"/>
                <a:gd name="connsiteY14" fmla="*/ 12817 h 137558"/>
                <a:gd name="connsiteX15" fmla="*/ 23888 w 153357"/>
                <a:gd name="connsiteY15" fmla="*/ 40753 h 137558"/>
                <a:gd name="connsiteX16" fmla="*/ 23888 w 153357"/>
                <a:gd name="connsiteY16" fmla="*/ 86303 h 137558"/>
                <a:gd name="connsiteX17" fmla="*/ 70231 w 153357"/>
                <a:gd name="connsiteY17" fmla="*/ 137621 h 137558"/>
                <a:gd name="connsiteX18" fmla="*/ 109561 w 153357"/>
                <a:gd name="connsiteY18" fmla="*/ 110292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357" h="137558">
                  <a:moveTo>
                    <a:pt x="109561" y="110292"/>
                  </a:moveTo>
                  <a:lnTo>
                    <a:pt x="109561" y="137621"/>
                  </a:lnTo>
                  <a:lnTo>
                    <a:pt x="153465" y="134281"/>
                  </a:lnTo>
                  <a:lnTo>
                    <a:pt x="153465" y="124868"/>
                  </a:lnTo>
                  <a:cubicBezTo>
                    <a:pt x="132123" y="124868"/>
                    <a:pt x="129684" y="122742"/>
                    <a:pt x="129684" y="107863"/>
                  </a:cubicBezTo>
                  <a:lnTo>
                    <a:pt x="129684" y="63"/>
                  </a:lnTo>
                  <a:lnTo>
                    <a:pt x="84865" y="3403"/>
                  </a:lnTo>
                  <a:lnTo>
                    <a:pt x="84865" y="12817"/>
                  </a:lnTo>
                  <a:cubicBezTo>
                    <a:pt x="106207" y="12817"/>
                    <a:pt x="108646" y="14942"/>
                    <a:pt x="108646" y="29822"/>
                  </a:cubicBezTo>
                  <a:lnTo>
                    <a:pt x="108646" y="83873"/>
                  </a:lnTo>
                  <a:cubicBezTo>
                    <a:pt x="108646" y="110292"/>
                    <a:pt x="94012" y="130941"/>
                    <a:pt x="71755" y="130941"/>
                  </a:cubicBezTo>
                  <a:cubicBezTo>
                    <a:pt x="46145" y="130941"/>
                    <a:pt x="44925" y="116669"/>
                    <a:pt x="44925" y="100878"/>
                  </a:cubicBezTo>
                  <a:lnTo>
                    <a:pt x="44925" y="63"/>
                  </a:lnTo>
                  <a:lnTo>
                    <a:pt x="107" y="3403"/>
                  </a:lnTo>
                  <a:lnTo>
                    <a:pt x="107" y="12817"/>
                  </a:lnTo>
                  <a:cubicBezTo>
                    <a:pt x="23888" y="12817"/>
                    <a:pt x="23888" y="13728"/>
                    <a:pt x="23888" y="40753"/>
                  </a:cubicBezTo>
                  <a:lnTo>
                    <a:pt x="23888" y="86303"/>
                  </a:lnTo>
                  <a:cubicBezTo>
                    <a:pt x="23888" y="109988"/>
                    <a:pt x="23888" y="137621"/>
                    <a:pt x="70231" y="137621"/>
                  </a:cubicBezTo>
                  <a:cubicBezTo>
                    <a:pt x="87304" y="137621"/>
                    <a:pt x="100719" y="129119"/>
                    <a:pt x="109561" y="110292"/>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06">
              <a:extLst>
                <a:ext uri="{FF2B5EF4-FFF2-40B4-BE49-F238E27FC236}">
                  <a16:creationId xmlns:a16="http://schemas.microsoft.com/office/drawing/2014/main" id="{4CB52CFF-4505-2F34-8AF6-6466200D7DCB}"/>
                </a:ext>
              </a:extLst>
            </p:cNvPr>
            <p:cNvSpPr/>
            <p:nvPr>
              <p:custDataLst>
                <p:tags r:id="rId57"/>
              </p:custDataLst>
            </p:nvPr>
          </p:nvSpPr>
          <p:spPr>
            <a:xfrm>
              <a:off x="12891026" y="5985978"/>
              <a:ext cx="95429" cy="190091"/>
            </a:xfrm>
            <a:custGeom>
              <a:avLst/>
              <a:gdLst>
                <a:gd name="connsiteX0" fmla="*/ 47065 w 95429"/>
                <a:gd name="connsiteY0" fmla="*/ 65350 h 190091"/>
                <a:gd name="connsiteX1" fmla="*/ 90664 w 95429"/>
                <a:gd name="connsiteY1" fmla="*/ 65350 h 190091"/>
                <a:gd name="connsiteX2" fmla="*/ 90664 w 95429"/>
                <a:gd name="connsiteY2" fmla="*/ 55936 h 190091"/>
                <a:gd name="connsiteX3" fmla="*/ 47065 w 95429"/>
                <a:gd name="connsiteY3" fmla="*/ 55936 h 190091"/>
                <a:gd name="connsiteX4" fmla="*/ 47065 w 95429"/>
                <a:gd name="connsiteY4" fmla="*/ 63 h 190091"/>
                <a:gd name="connsiteX5" fmla="*/ 39443 w 95429"/>
                <a:gd name="connsiteY5" fmla="*/ 63 h 190091"/>
                <a:gd name="connsiteX6" fmla="*/ 113 w 95429"/>
                <a:gd name="connsiteY6" fmla="*/ 58669 h 190091"/>
                <a:gd name="connsiteX7" fmla="*/ 113 w 95429"/>
                <a:gd name="connsiteY7" fmla="*/ 65350 h 190091"/>
                <a:gd name="connsiteX8" fmla="*/ 26028 w 95429"/>
                <a:gd name="connsiteY8" fmla="*/ 65350 h 190091"/>
                <a:gd name="connsiteX9" fmla="*/ 26028 w 95429"/>
                <a:gd name="connsiteY9" fmla="*/ 149160 h 190091"/>
                <a:gd name="connsiteX10" fmla="*/ 65358 w 95429"/>
                <a:gd name="connsiteY10" fmla="*/ 190155 h 190091"/>
                <a:gd name="connsiteX11" fmla="*/ 95542 w 95429"/>
                <a:gd name="connsiteY11" fmla="*/ 149160 h 190091"/>
                <a:gd name="connsiteX12" fmla="*/ 95542 w 95429"/>
                <a:gd name="connsiteY12" fmla="*/ 131852 h 190091"/>
                <a:gd name="connsiteX13" fmla="*/ 87920 w 95429"/>
                <a:gd name="connsiteY13" fmla="*/ 131852 h 190091"/>
                <a:gd name="connsiteX14" fmla="*/ 87920 w 95429"/>
                <a:gd name="connsiteY14" fmla="*/ 148553 h 190091"/>
                <a:gd name="connsiteX15" fmla="*/ 67492 w 95429"/>
                <a:gd name="connsiteY15" fmla="*/ 182563 h 190091"/>
                <a:gd name="connsiteX16" fmla="*/ 47065 w 95429"/>
                <a:gd name="connsiteY16" fmla="*/ 149768 h 190091"/>
                <a:gd name="connsiteX17" fmla="*/ 47065 w 95429"/>
                <a:gd name="connsiteY17" fmla="*/ 65350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29" h="190091">
                  <a:moveTo>
                    <a:pt x="47065" y="65350"/>
                  </a:moveTo>
                  <a:lnTo>
                    <a:pt x="90664" y="65350"/>
                  </a:lnTo>
                  <a:lnTo>
                    <a:pt x="90664" y="55936"/>
                  </a:lnTo>
                  <a:lnTo>
                    <a:pt x="47065" y="55936"/>
                  </a:lnTo>
                  <a:lnTo>
                    <a:pt x="47065" y="63"/>
                  </a:lnTo>
                  <a:lnTo>
                    <a:pt x="39443" y="63"/>
                  </a:lnTo>
                  <a:cubicBezTo>
                    <a:pt x="39138" y="24963"/>
                    <a:pt x="29991" y="57455"/>
                    <a:pt x="113" y="58669"/>
                  </a:cubicBezTo>
                  <a:lnTo>
                    <a:pt x="113" y="65350"/>
                  </a:lnTo>
                  <a:lnTo>
                    <a:pt x="26028" y="65350"/>
                  </a:lnTo>
                  <a:lnTo>
                    <a:pt x="26028" y="149160"/>
                  </a:lnTo>
                  <a:cubicBezTo>
                    <a:pt x="26028" y="186511"/>
                    <a:pt x="54382" y="190155"/>
                    <a:pt x="65358" y="190155"/>
                  </a:cubicBezTo>
                  <a:cubicBezTo>
                    <a:pt x="87005" y="190155"/>
                    <a:pt x="95542" y="168595"/>
                    <a:pt x="95542" y="149160"/>
                  </a:cubicBezTo>
                  <a:lnTo>
                    <a:pt x="95542" y="131852"/>
                  </a:lnTo>
                  <a:lnTo>
                    <a:pt x="87920" y="131852"/>
                  </a:lnTo>
                  <a:lnTo>
                    <a:pt x="87920" y="148553"/>
                  </a:lnTo>
                  <a:cubicBezTo>
                    <a:pt x="87920" y="171024"/>
                    <a:pt x="78773" y="182563"/>
                    <a:pt x="67492" y="182563"/>
                  </a:cubicBezTo>
                  <a:cubicBezTo>
                    <a:pt x="47065" y="182563"/>
                    <a:pt x="47065" y="154930"/>
                    <a:pt x="47065" y="149768"/>
                  </a:cubicBezTo>
                  <a:lnTo>
                    <a:pt x="47065" y="65350"/>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07">
              <a:extLst>
                <a:ext uri="{FF2B5EF4-FFF2-40B4-BE49-F238E27FC236}">
                  <a16:creationId xmlns:a16="http://schemas.microsoft.com/office/drawing/2014/main" id="{1C131DF6-7D3C-84E9-FA7C-912D56ED9444}"/>
                </a:ext>
              </a:extLst>
            </p:cNvPr>
            <p:cNvSpPr/>
            <p:nvPr>
              <p:custDataLst>
                <p:tags r:id="rId58"/>
              </p:custDataLst>
            </p:nvPr>
          </p:nvSpPr>
          <p:spPr>
            <a:xfrm>
              <a:off x="13013862" y="5969580"/>
              <a:ext cx="65245" cy="203149"/>
            </a:xfrm>
            <a:custGeom>
              <a:avLst/>
              <a:gdLst>
                <a:gd name="connsiteX0" fmla="*/ 44020 w 65245"/>
                <a:gd name="connsiteY0" fmla="*/ 68994 h 203149"/>
                <a:gd name="connsiteX1" fmla="*/ 1336 w 65245"/>
                <a:gd name="connsiteY1" fmla="*/ 72334 h 203149"/>
                <a:gd name="connsiteX2" fmla="*/ 1336 w 65245"/>
                <a:gd name="connsiteY2" fmla="*/ 81748 h 203149"/>
                <a:gd name="connsiteX3" fmla="*/ 23898 w 65245"/>
                <a:gd name="connsiteY3" fmla="*/ 98449 h 203149"/>
                <a:gd name="connsiteX4" fmla="*/ 23898 w 65245"/>
                <a:gd name="connsiteY4" fmla="*/ 180134 h 203149"/>
                <a:gd name="connsiteX5" fmla="*/ 117 w 65245"/>
                <a:gd name="connsiteY5" fmla="*/ 193799 h 203149"/>
                <a:gd name="connsiteX6" fmla="*/ 117 w 65245"/>
                <a:gd name="connsiteY6" fmla="*/ 203212 h 203149"/>
                <a:gd name="connsiteX7" fmla="*/ 33654 w 65245"/>
                <a:gd name="connsiteY7" fmla="*/ 202301 h 203149"/>
                <a:gd name="connsiteX8" fmla="*/ 65362 w 65245"/>
                <a:gd name="connsiteY8" fmla="*/ 203212 h 203149"/>
                <a:gd name="connsiteX9" fmla="*/ 65362 w 65245"/>
                <a:gd name="connsiteY9" fmla="*/ 193799 h 203149"/>
                <a:gd name="connsiteX10" fmla="*/ 44020 w 65245"/>
                <a:gd name="connsiteY10" fmla="*/ 180438 h 203149"/>
                <a:gd name="connsiteX11" fmla="*/ 44020 w 65245"/>
                <a:gd name="connsiteY11" fmla="*/ 68994 h 203149"/>
                <a:gd name="connsiteX12" fmla="*/ 45240 w 65245"/>
                <a:gd name="connsiteY12" fmla="*/ 16157 h 203149"/>
                <a:gd name="connsiteX13" fmla="*/ 29081 w 65245"/>
                <a:gd name="connsiteY13" fmla="*/ 63 h 203149"/>
                <a:gd name="connsiteX14" fmla="*/ 12922 w 65245"/>
                <a:gd name="connsiteY14" fmla="*/ 16157 h 203149"/>
                <a:gd name="connsiteX15" fmla="*/ 29081 w 65245"/>
                <a:gd name="connsiteY15" fmla="*/ 32251 h 203149"/>
                <a:gd name="connsiteX16" fmla="*/ 45240 w 65245"/>
                <a:gd name="connsiteY16" fmla="*/ 16157 h 20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45" h="203149">
                  <a:moveTo>
                    <a:pt x="44020" y="68994"/>
                  </a:moveTo>
                  <a:lnTo>
                    <a:pt x="1336" y="72334"/>
                  </a:lnTo>
                  <a:lnTo>
                    <a:pt x="1336" y="81748"/>
                  </a:lnTo>
                  <a:cubicBezTo>
                    <a:pt x="21154" y="81748"/>
                    <a:pt x="23898" y="83570"/>
                    <a:pt x="23898" y="98449"/>
                  </a:cubicBezTo>
                  <a:lnTo>
                    <a:pt x="23898" y="180134"/>
                  </a:lnTo>
                  <a:cubicBezTo>
                    <a:pt x="23898" y="193799"/>
                    <a:pt x="20544" y="193799"/>
                    <a:pt x="117" y="193799"/>
                  </a:cubicBezTo>
                  <a:lnTo>
                    <a:pt x="117" y="203212"/>
                  </a:lnTo>
                  <a:cubicBezTo>
                    <a:pt x="9873" y="202908"/>
                    <a:pt x="26337" y="202301"/>
                    <a:pt x="33654" y="202301"/>
                  </a:cubicBezTo>
                  <a:cubicBezTo>
                    <a:pt x="44325" y="202301"/>
                    <a:pt x="54996" y="202908"/>
                    <a:pt x="65362" y="203212"/>
                  </a:cubicBezTo>
                  <a:lnTo>
                    <a:pt x="65362" y="193799"/>
                  </a:lnTo>
                  <a:cubicBezTo>
                    <a:pt x="45240" y="193799"/>
                    <a:pt x="44020" y="192280"/>
                    <a:pt x="44020" y="180438"/>
                  </a:cubicBezTo>
                  <a:lnTo>
                    <a:pt x="44020" y="68994"/>
                  </a:lnTo>
                  <a:close/>
                  <a:moveTo>
                    <a:pt x="45240" y="16157"/>
                  </a:moveTo>
                  <a:cubicBezTo>
                    <a:pt x="45240" y="6440"/>
                    <a:pt x="37617" y="63"/>
                    <a:pt x="29081" y="63"/>
                  </a:cubicBezTo>
                  <a:cubicBezTo>
                    <a:pt x="19629" y="63"/>
                    <a:pt x="12922" y="8262"/>
                    <a:pt x="12922" y="16157"/>
                  </a:cubicBezTo>
                  <a:cubicBezTo>
                    <a:pt x="12922" y="24356"/>
                    <a:pt x="19629" y="32251"/>
                    <a:pt x="29081" y="32251"/>
                  </a:cubicBezTo>
                  <a:cubicBezTo>
                    <a:pt x="37617" y="32251"/>
                    <a:pt x="45240" y="25874"/>
                    <a:pt x="45240" y="16157"/>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08">
              <a:extLst>
                <a:ext uri="{FF2B5EF4-FFF2-40B4-BE49-F238E27FC236}">
                  <a16:creationId xmlns:a16="http://schemas.microsoft.com/office/drawing/2014/main" id="{971BBB76-4F50-C2ED-D709-DA7904A3BB40}"/>
                </a:ext>
              </a:extLst>
            </p:cNvPr>
            <p:cNvSpPr/>
            <p:nvPr>
              <p:custDataLst>
                <p:tags r:id="rId59"/>
              </p:custDataLst>
            </p:nvPr>
          </p:nvSpPr>
          <p:spPr>
            <a:xfrm>
              <a:off x="13097028" y="6036689"/>
              <a:ext cx="135064" cy="139380"/>
            </a:xfrm>
            <a:custGeom>
              <a:avLst/>
              <a:gdLst>
                <a:gd name="connsiteX0" fmla="*/ 135184 w 135064"/>
                <a:gd name="connsiteY0" fmla="*/ 71120 h 139380"/>
                <a:gd name="connsiteX1" fmla="*/ 67804 w 135064"/>
                <a:gd name="connsiteY1" fmla="*/ 63 h 139380"/>
                <a:gd name="connsiteX2" fmla="*/ 119 w 135064"/>
                <a:gd name="connsiteY2" fmla="*/ 71120 h 139380"/>
                <a:gd name="connsiteX3" fmla="*/ 67499 w 135064"/>
                <a:gd name="connsiteY3" fmla="*/ 139443 h 139380"/>
                <a:gd name="connsiteX4" fmla="*/ 135184 w 135064"/>
                <a:gd name="connsiteY4" fmla="*/ 71120 h 139380"/>
                <a:gd name="connsiteX5" fmla="*/ 67804 w 135064"/>
                <a:gd name="connsiteY5" fmla="*/ 131852 h 139380"/>
                <a:gd name="connsiteX6" fmla="*/ 33047 w 135064"/>
                <a:gd name="connsiteY6" fmla="*/ 111506 h 139380"/>
                <a:gd name="connsiteX7" fmla="*/ 25425 w 135064"/>
                <a:gd name="connsiteY7" fmla="*/ 68690 h 139380"/>
                <a:gd name="connsiteX8" fmla="*/ 32742 w 135064"/>
                <a:gd name="connsiteY8" fmla="*/ 27089 h 139380"/>
                <a:gd name="connsiteX9" fmla="*/ 67499 w 135064"/>
                <a:gd name="connsiteY9" fmla="*/ 6743 h 139380"/>
                <a:gd name="connsiteX10" fmla="*/ 101951 w 135064"/>
                <a:gd name="connsiteY10" fmla="*/ 26481 h 139380"/>
                <a:gd name="connsiteX11" fmla="*/ 109878 w 135064"/>
                <a:gd name="connsiteY11" fmla="*/ 68690 h 139380"/>
                <a:gd name="connsiteX12" fmla="*/ 103171 w 135064"/>
                <a:gd name="connsiteY12" fmla="*/ 109381 h 139380"/>
                <a:gd name="connsiteX13" fmla="*/ 67804 w 135064"/>
                <a:gd name="connsiteY13" fmla="*/ 131852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064" h="139380">
                  <a:moveTo>
                    <a:pt x="135184" y="71120"/>
                  </a:moveTo>
                  <a:cubicBezTo>
                    <a:pt x="135184" y="32251"/>
                    <a:pt x="104695" y="63"/>
                    <a:pt x="67804" y="63"/>
                  </a:cubicBezTo>
                  <a:cubicBezTo>
                    <a:pt x="29693" y="63"/>
                    <a:pt x="119" y="33162"/>
                    <a:pt x="119" y="71120"/>
                  </a:cubicBezTo>
                  <a:cubicBezTo>
                    <a:pt x="119" y="110292"/>
                    <a:pt x="31827" y="139443"/>
                    <a:pt x="67499" y="139443"/>
                  </a:cubicBezTo>
                  <a:cubicBezTo>
                    <a:pt x="104390" y="139443"/>
                    <a:pt x="135184" y="109684"/>
                    <a:pt x="135184" y="71120"/>
                  </a:cubicBezTo>
                  <a:close/>
                  <a:moveTo>
                    <a:pt x="67804" y="131852"/>
                  </a:moveTo>
                  <a:cubicBezTo>
                    <a:pt x="54694" y="131852"/>
                    <a:pt x="41279" y="125475"/>
                    <a:pt x="33047" y="111506"/>
                  </a:cubicBezTo>
                  <a:cubicBezTo>
                    <a:pt x="25425" y="98145"/>
                    <a:pt x="25425" y="79622"/>
                    <a:pt x="25425" y="68690"/>
                  </a:cubicBezTo>
                  <a:cubicBezTo>
                    <a:pt x="25425" y="56847"/>
                    <a:pt x="25425" y="40450"/>
                    <a:pt x="32742" y="27089"/>
                  </a:cubicBezTo>
                  <a:cubicBezTo>
                    <a:pt x="40974" y="13120"/>
                    <a:pt x="55304" y="6743"/>
                    <a:pt x="67499" y="6743"/>
                  </a:cubicBezTo>
                  <a:cubicBezTo>
                    <a:pt x="80914" y="6743"/>
                    <a:pt x="94024" y="13424"/>
                    <a:pt x="101951" y="26481"/>
                  </a:cubicBezTo>
                  <a:cubicBezTo>
                    <a:pt x="109878" y="39539"/>
                    <a:pt x="109878" y="57151"/>
                    <a:pt x="109878" y="68690"/>
                  </a:cubicBezTo>
                  <a:cubicBezTo>
                    <a:pt x="109878" y="79622"/>
                    <a:pt x="109878" y="96020"/>
                    <a:pt x="103171" y="109381"/>
                  </a:cubicBezTo>
                  <a:cubicBezTo>
                    <a:pt x="96463" y="123046"/>
                    <a:pt x="83048" y="131852"/>
                    <a:pt x="67804" y="131852"/>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09">
              <a:extLst>
                <a:ext uri="{FF2B5EF4-FFF2-40B4-BE49-F238E27FC236}">
                  <a16:creationId xmlns:a16="http://schemas.microsoft.com/office/drawing/2014/main" id="{34442C11-C3FF-D5FE-D79A-BB2E7AF2C33E}"/>
                </a:ext>
              </a:extLst>
            </p:cNvPr>
            <p:cNvSpPr/>
            <p:nvPr>
              <p:custDataLst>
                <p:tags r:id="rId60"/>
              </p:custDataLst>
            </p:nvPr>
          </p:nvSpPr>
          <p:spPr>
            <a:xfrm>
              <a:off x="13250691" y="6038511"/>
              <a:ext cx="153357" cy="134218"/>
            </a:xfrm>
            <a:custGeom>
              <a:avLst/>
              <a:gdLst>
                <a:gd name="connsiteX0" fmla="*/ 23905 w 153357"/>
                <a:gd name="connsiteY0" fmla="*/ 29822 h 134218"/>
                <a:gd name="connsiteX1" fmla="*/ 23905 w 153357"/>
                <a:gd name="connsiteY1" fmla="*/ 111203 h 134218"/>
                <a:gd name="connsiteX2" fmla="*/ 124 w 153357"/>
                <a:gd name="connsiteY2" fmla="*/ 124868 h 134218"/>
                <a:gd name="connsiteX3" fmla="*/ 124 w 153357"/>
                <a:gd name="connsiteY3" fmla="*/ 134281 h 134218"/>
                <a:gd name="connsiteX4" fmla="*/ 34576 w 153357"/>
                <a:gd name="connsiteY4" fmla="*/ 133370 h 134218"/>
                <a:gd name="connsiteX5" fmla="*/ 68724 w 153357"/>
                <a:gd name="connsiteY5" fmla="*/ 134281 h 134218"/>
                <a:gd name="connsiteX6" fmla="*/ 68724 w 153357"/>
                <a:gd name="connsiteY6" fmla="*/ 124868 h 134218"/>
                <a:gd name="connsiteX7" fmla="*/ 44942 w 153357"/>
                <a:gd name="connsiteY7" fmla="*/ 111203 h 134218"/>
                <a:gd name="connsiteX8" fmla="*/ 44942 w 153357"/>
                <a:gd name="connsiteY8" fmla="*/ 55329 h 134218"/>
                <a:gd name="connsiteX9" fmla="*/ 86102 w 153357"/>
                <a:gd name="connsiteY9" fmla="*/ 6743 h 134218"/>
                <a:gd name="connsiteX10" fmla="*/ 108664 w 153357"/>
                <a:gd name="connsiteY10" fmla="*/ 40450 h 134218"/>
                <a:gd name="connsiteX11" fmla="*/ 108664 w 153357"/>
                <a:gd name="connsiteY11" fmla="*/ 111203 h 134218"/>
                <a:gd name="connsiteX12" fmla="*/ 84882 w 153357"/>
                <a:gd name="connsiteY12" fmla="*/ 124868 h 134218"/>
                <a:gd name="connsiteX13" fmla="*/ 84882 w 153357"/>
                <a:gd name="connsiteY13" fmla="*/ 134281 h 134218"/>
                <a:gd name="connsiteX14" fmla="*/ 119335 w 153357"/>
                <a:gd name="connsiteY14" fmla="*/ 133370 h 134218"/>
                <a:gd name="connsiteX15" fmla="*/ 153482 w 153357"/>
                <a:gd name="connsiteY15" fmla="*/ 134281 h 134218"/>
                <a:gd name="connsiteX16" fmla="*/ 153482 w 153357"/>
                <a:gd name="connsiteY16" fmla="*/ 124868 h 134218"/>
                <a:gd name="connsiteX17" fmla="*/ 129701 w 153357"/>
                <a:gd name="connsiteY17" fmla="*/ 115758 h 134218"/>
                <a:gd name="connsiteX18" fmla="*/ 129701 w 153357"/>
                <a:gd name="connsiteY18" fmla="*/ 57758 h 134218"/>
                <a:gd name="connsiteX19" fmla="*/ 120249 w 153357"/>
                <a:gd name="connsiteY19" fmla="*/ 11298 h 134218"/>
                <a:gd name="connsiteX20" fmla="*/ 88236 w 153357"/>
                <a:gd name="connsiteY20" fmla="*/ 63 h 134218"/>
                <a:gd name="connsiteX21" fmla="*/ 43113 w 153357"/>
                <a:gd name="connsiteY21" fmla="*/ 31947 h 134218"/>
                <a:gd name="connsiteX22" fmla="*/ 43113 w 153357"/>
                <a:gd name="connsiteY22" fmla="*/ 63 h 134218"/>
                <a:gd name="connsiteX23" fmla="*/ 124 w 153357"/>
                <a:gd name="connsiteY23" fmla="*/ 3403 h 134218"/>
                <a:gd name="connsiteX24" fmla="*/ 124 w 153357"/>
                <a:gd name="connsiteY24" fmla="*/ 12817 h 134218"/>
                <a:gd name="connsiteX25" fmla="*/ 23905 w 153357"/>
                <a:gd name="connsiteY25" fmla="*/ 29822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357" h="134218">
                  <a:moveTo>
                    <a:pt x="23905" y="29822"/>
                  </a:moveTo>
                  <a:lnTo>
                    <a:pt x="23905" y="111203"/>
                  </a:lnTo>
                  <a:cubicBezTo>
                    <a:pt x="23905" y="124868"/>
                    <a:pt x="20552" y="124868"/>
                    <a:pt x="124" y="124868"/>
                  </a:cubicBezTo>
                  <a:lnTo>
                    <a:pt x="124" y="134281"/>
                  </a:lnTo>
                  <a:cubicBezTo>
                    <a:pt x="10795" y="133977"/>
                    <a:pt x="26344" y="133370"/>
                    <a:pt x="34576" y="133370"/>
                  </a:cubicBezTo>
                  <a:cubicBezTo>
                    <a:pt x="42503" y="133370"/>
                    <a:pt x="58357" y="133977"/>
                    <a:pt x="68724" y="134281"/>
                  </a:cubicBezTo>
                  <a:lnTo>
                    <a:pt x="68724" y="124868"/>
                  </a:lnTo>
                  <a:cubicBezTo>
                    <a:pt x="48296" y="124868"/>
                    <a:pt x="44942" y="124868"/>
                    <a:pt x="44942" y="111203"/>
                  </a:cubicBezTo>
                  <a:lnTo>
                    <a:pt x="44942" y="55329"/>
                  </a:lnTo>
                  <a:cubicBezTo>
                    <a:pt x="44942" y="23748"/>
                    <a:pt x="66589" y="6743"/>
                    <a:pt x="86102" y="6743"/>
                  </a:cubicBezTo>
                  <a:cubicBezTo>
                    <a:pt x="105310" y="6743"/>
                    <a:pt x="108664" y="23141"/>
                    <a:pt x="108664" y="40450"/>
                  </a:cubicBezTo>
                  <a:lnTo>
                    <a:pt x="108664" y="111203"/>
                  </a:lnTo>
                  <a:cubicBezTo>
                    <a:pt x="108664" y="124868"/>
                    <a:pt x="105310" y="124868"/>
                    <a:pt x="84882" y="124868"/>
                  </a:cubicBezTo>
                  <a:lnTo>
                    <a:pt x="84882" y="134281"/>
                  </a:lnTo>
                  <a:cubicBezTo>
                    <a:pt x="95554" y="133977"/>
                    <a:pt x="111103" y="133370"/>
                    <a:pt x="119335" y="133370"/>
                  </a:cubicBezTo>
                  <a:cubicBezTo>
                    <a:pt x="127262" y="133370"/>
                    <a:pt x="143116" y="133977"/>
                    <a:pt x="153482" y="134281"/>
                  </a:cubicBezTo>
                  <a:lnTo>
                    <a:pt x="153482" y="124868"/>
                  </a:lnTo>
                  <a:cubicBezTo>
                    <a:pt x="137628" y="124868"/>
                    <a:pt x="130006" y="124868"/>
                    <a:pt x="129701" y="115758"/>
                  </a:cubicBezTo>
                  <a:lnTo>
                    <a:pt x="129701" y="57758"/>
                  </a:lnTo>
                  <a:cubicBezTo>
                    <a:pt x="129701" y="31644"/>
                    <a:pt x="129701" y="22230"/>
                    <a:pt x="120249" y="11298"/>
                  </a:cubicBezTo>
                  <a:cubicBezTo>
                    <a:pt x="115981" y="6136"/>
                    <a:pt x="105920" y="63"/>
                    <a:pt x="88236" y="63"/>
                  </a:cubicBezTo>
                  <a:cubicBezTo>
                    <a:pt x="65980" y="63"/>
                    <a:pt x="51650" y="13120"/>
                    <a:pt x="43113" y="31947"/>
                  </a:cubicBezTo>
                  <a:lnTo>
                    <a:pt x="43113" y="63"/>
                  </a:lnTo>
                  <a:lnTo>
                    <a:pt x="124" y="3403"/>
                  </a:lnTo>
                  <a:lnTo>
                    <a:pt x="124" y="12817"/>
                  </a:lnTo>
                  <a:cubicBezTo>
                    <a:pt x="21466" y="12817"/>
                    <a:pt x="23905" y="14942"/>
                    <a:pt x="23905" y="29822"/>
                  </a:cubicBez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10">
              <a:extLst>
                <a:ext uri="{FF2B5EF4-FFF2-40B4-BE49-F238E27FC236}">
                  <a16:creationId xmlns:a16="http://schemas.microsoft.com/office/drawing/2014/main" id="{433B57E1-0A19-4AF2-E7E7-1533D6104FF4}"/>
                </a:ext>
              </a:extLst>
            </p:cNvPr>
            <p:cNvSpPr/>
            <p:nvPr>
              <p:custDataLst>
                <p:tags r:id="rId61"/>
              </p:custDataLst>
            </p:nvPr>
          </p:nvSpPr>
          <p:spPr>
            <a:xfrm>
              <a:off x="13528103" y="5958648"/>
              <a:ext cx="152137" cy="276331"/>
            </a:xfrm>
            <a:custGeom>
              <a:avLst/>
              <a:gdLst>
                <a:gd name="connsiteX0" fmla="*/ 95867 w 152137"/>
                <a:gd name="connsiteY0" fmla="*/ 92679 h 276331"/>
                <a:gd name="connsiteX1" fmla="*/ 122087 w 152137"/>
                <a:gd name="connsiteY1" fmla="*/ 92679 h 276331"/>
                <a:gd name="connsiteX2" fmla="*/ 131234 w 152137"/>
                <a:gd name="connsiteY2" fmla="*/ 86606 h 276331"/>
                <a:gd name="connsiteX3" fmla="*/ 123002 w 152137"/>
                <a:gd name="connsiteY3" fmla="*/ 83266 h 276331"/>
                <a:gd name="connsiteX4" fmla="*/ 97697 w 152137"/>
                <a:gd name="connsiteY4" fmla="*/ 83266 h 276331"/>
                <a:gd name="connsiteX5" fmla="*/ 104099 w 152137"/>
                <a:gd name="connsiteY5" fmla="*/ 48649 h 276331"/>
                <a:gd name="connsiteX6" fmla="*/ 111416 w 152137"/>
                <a:gd name="connsiteY6" fmla="*/ 17068 h 276331"/>
                <a:gd name="connsiteX7" fmla="*/ 125746 w 152137"/>
                <a:gd name="connsiteY7" fmla="*/ 6743 h 276331"/>
                <a:gd name="connsiteX8" fmla="*/ 140685 w 152137"/>
                <a:gd name="connsiteY8" fmla="*/ 12209 h 276331"/>
                <a:gd name="connsiteX9" fmla="*/ 124222 w 152137"/>
                <a:gd name="connsiteY9" fmla="*/ 28607 h 276331"/>
                <a:gd name="connsiteX10" fmla="*/ 135502 w 152137"/>
                <a:gd name="connsiteY10" fmla="*/ 39235 h 276331"/>
                <a:gd name="connsiteX11" fmla="*/ 152271 w 152137"/>
                <a:gd name="connsiteY11" fmla="*/ 21015 h 276331"/>
                <a:gd name="connsiteX12" fmla="*/ 125746 w 152137"/>
                <a:gd name="connsiteY12" fmla="*/ 63 h 276331"/>
                <a:gd name="connsiteX13" fmla="*/ 87026 w 152137"/>
                <a:gd name="connsiteY13" fmla="*/ 35591 h 276331"/>
                <a:gd name="connsiteX14" fmla="*/ 76964 w 152137"/>
                <a:gd name="connsiteY14" fmla="*/ 83266 h 276331"/>
                <a:gd name="connsiteX15" fmla="*/ 55927 w 152137"/>
                <a:gd name="connsiteY15" fmla="*/ 83266 h 276331"/>
                <a:gd name="connsiteX16" fmla="*/ 46781 w 152137"/>
                <a:gd name="connsiteY16" fmla="*/ 89036 h 276331"/>
                <a:gd name="connsiteX17" fmla="*/ 55317 w 152137"/>
                <a:gd name="connsiteY17" fmla="*/ 92679 h 276331"/>
                <a:gd name="connsiteX18" fmla="*/ 75440 w 152137"/>
                <a:gd name="connsiteY18" fmla="*/ 92679 h 276331"/>
                <a:gd name="connsiteX19" fmla="*/ 52573 w 152137"/>
                <a:gd name="connsiteY19" fmla="*/ 212626 h 276331"/>
                <a:gd name="connsiteX20" fmla="*/ 26048 w 152137"/>
                <a:gd name="connsiteY20" fmla="*/ 269714 h 276331"/>
                <a:gd name="connsiteX21" fmla="*/ 11414 w 152137"/>
                <a:gd name="connsiteY21" fmla="*/ 264248 h 276331"/>
                <a:gd name="connsiteX22" fmla="*/ 28183 w 152137"/>
                <a:gd name="connsiteY22" fmla="*/ 247850 h 276331"/>
                <a:gd name="connsiteX23" fmla="*/ 16902 w 152137"/>
                <a:gd name="connsiteY23" fmla="*/ 237222 h 276331"/>
                <a:gd name="connsiteX24" fmla="*/ 133 w 152137"/>
                <a:gd name="connsiteY24" fmla="*/ 255442 h 276331"/>
                <a:gd name="connsiteX25" fmla="*/ 26048 w 152137"/>
                <a:gd name="connsiteY25" fmla="*/ 276395 h 276331"/>
                <a:gd name="connsiteX26" fmla="*/ 60500 w 152137"/>
                <a:gd name="connsiteY26" fmla="*/ 246939 h 276331"/>
                <a:gd name="connsiteX27" fmla="*/ 77574 w 152137"/>
                <a:gd name="connsiteY27" fmla="*/ 188940 h 276331"/>
                <a:gd name="connsiteX28" fmla="*/ 95867 w 152137"/>
                <a:gd name="connsiteY28" fmla="*/ 92679 h 27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137" h="276331">
                  <a:moveTo>
                    <a:pt x="95867" y="92679"/>
                  </a:moveTo>
                  <a:lnTo>
                    <a:pt x="122087" y="92679"/>
                  </a:lnTo>
                  <a:cubicBezTo>
                    <a:pt x="128185" y="92679"/>
                    <a:pt x="131234" y="92679"/>
                    <a:pt x="131234" y="86606"/>
                  </a:cubicBezTo>
                  <a:cubicBezTo>
                    <a:pt x="131234" y="83266"/>
                    <a:pt x="128185" y="83266"/>
                    <a:pt x="123002" y="83266"/>
                  </a:cubicBezTo>
                  <a:lnTo>
                    <a:pt x="97697" y="83266"/>
                  </a:lnTo>
                  <a:lnTo>
                    <a:pt x="104099" y="48649"/>
                  </a:lnTo>
                  <a:cubicBezTo>
                    <a:pt x="105319" y="42272"/>
                    <a:pt x="109587" y="20712"/>
                    <a:pt x="111416" y="17068"/>
                  </a:cubicBezTo>
                  <a:cubicBezTo>
                    <a:pt x="114160" y="11298"/>
                    <a:pt x="119343" y="6743"/>
                    <a:pt x="125746" y="6743"/>
                  </a:cubicBezTo>
                  <a:cubicBezTo>
                    <a:pt x="126966" y="6743"/>
                    <a:pt x="134893" y="6743"/>
                    <a:pt x="140685" y="12209"/>
                  </a:cubicBezTo>
                  <a:cubicBezTo>
                    <a:pt x="127270" y="13424"/>
                    <a:pt x="124222" y="24052"/>
                    <a:pt x="124222" y="28607"/>
                  </a:cubicBezTo>
                  <a:cubicBezTo>
                    <a:pt x="124222" y="35591"/>
                    <a:pt x="129710" y="39235"/>
                    <a:pt x="135502" y="39235"/>
                  </a:cubicBezTo>
                  <a:cubicBezTo>
                    <a:pt x="143429" y="39235"/>
                    <a:pt x="152271" y="32555"/>
                    <a:pt x="152271" y="21015"/>
                  </a:cubicBezTo>
                  <a:cubicBezTo>
                    <a:pt x="152271" y="7047"/>
                    <a:pt x="138246" y="63"/>
                    <a:pt x="125746" y="63"/>
                  </a:cubicBezTo>
                  <a:cubicBezTo>
                    <a:pt x="115380" y="63"/>
                    <a:pt x="96172" y="5529"/>
                    <a:pt x="87026" y="35591"/>
                  </a:cubicBezTo>
                  <a:cubicBezTo>
                    <a:pt x="85196" y="41968"/>
                    <a:pt x="84282" y="45005"/>
                    <a:pt x="76964" y="83266"/>
                  </a:cubicBezTo>
                  <a:lnTo>
                    <a:pt x="55927" y="83266"/>
                  </a:lnTo>
                  <a:cubicBezTo>
                    <a:pt x="50134" y="83266"/>
                    <a:pt x="46781" y="83266"/>
                    <a:pt x="46781" y="89036"/>
                  </a:cubicBezTo>
                  <a:cubicBezTo>
                    <a:pt x="46781" y="92679"/>
                    <a:pt x="49525" y="92679"/>
                    <a:pt x="55317" y="92679"/>
                  </a:cubicBezTo>
                  <a:lnTo>
                    <a:pt x="75440" y="92679"/>
                  </a:lnTo>
                  <a:lnTo>
                    <a:pt x="52573" y="212626"/>
                  </a:lnTo>
                  <a:cubicBezTo>
                    <a:pt x="47086" y="242081"/>
                    <a:pt x="41902" y="269714"/>
                    <a:pt x="26048" y="269714"/>
                  </a:cubicBezTo>
                  <a:cubicBezTo>
                    <a:pt x="24829" y="269714"/>
                    <a:pt x="17207" y="269714"/>
                    <a:pt x="11414" y="264248"/>
                  </a:cubicBezTo>
                  <a:cubicBezTo>
                    <a:pt x="25439" y="263337"/>
                    <a:pt x="28183" y="252405"/>
                    <a:pt x="28183" y="247850"/>
                  </a:cubicBezTo>
                  <a:cubicBezTo>
                    <a:pt x="28183" y="240866"/>
                    <a:pt x="22695" y="237222"/>
                    <a:pt x="16902" y="237222"/>
                  </a:cubicBezTo>
                  <a:cubicBezTo>
                    <a:pt x="8975" y="237222"/>
                    <a:pt x="133" y="243903"/>
                    <a:pt x="133" y="255442"/>
                  </a:cubicBezTo>
                  <a:cubicBezTo>
                    <a:pt x="133" y="269107"/>
                    <a:pt x="13548" y="276395"/>
                    <a:pt x="26048" y="276395"/>
                  </a:cubicBezTo>
                  <a:cubicBezTo>
                    <a:pt x="42817" y="276395"/>
                    <a:pt x="55013" y="258478"/>
                    <a:pt x="60500" y="246939"/>
                  </a:cubicBezTo>
                  <a:cubicBezTo>
                    <a:pt x="70257" y="227809"/>
                    <a:pt x="77269" y="191066"/>
                    <a:pt x="77574" y="188940"/>
                  </a:cubicBezTo>
                  <a:lnTo>
                    <a:pt x="95867" y="92679"/>
                  </a:lnTo>
                  <a:close/>
                </a:path>
              </a:pathLst>
            </a:custGeom>
            <a:grp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54" name="Group 153"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Momentum $p$&#10;&#10;\end{document}" title="IguanaTex Vector Display">
            <a:extLst>
              <a:ext uri="{FF2B5EF4-FFF2-40B4-BE49-F238E27FC236}">
                <a16:creationId xmlns:a16="http://schemas.microsoft.com/office/drawing/2014/main" id="{4C3CD194-67A3-6A15-35CB-E7619FF91E04}"/>
              </a:ext>
            </a:extLst>
          </p:cNvPr>
          <p:cNvGrpSpPr>
            <a:grpSpLocks noChangeAspect="1"/>
          </p:cNvGrpSpPr>
          <p:nvPr>
            <p:custDataLst>
              <p:tags r:id="rId2"/>
            </p:custDataLst>
          </p:nvPr>
        </p:nvGrpSpPr>
        <p:grpSpPr>
          <a:xfrm>
            <a:off x="9061788" y="4524566"/>
            <a:ext cx="1420993" cy="213530"/>
            <a:chOff x="11462266" y="7881225"/>
            <a:chExt cx="1472374" cy="221251"/>
          </a:xfrm>
          <a:solidFill>
            <a:schemeClr val="bg1"/>
          </a:solidFill>
        </p:grpSpPr>
        <p:sp>
          <p:nvSpPr>
            <p:cNvPr id="145" name="Freeform: Shape 144">
              <a:extLst>
                <a:ext uri="{FF2B5EF4-FFF2-40B4-BE49-F238E27FC236}">
                  <a16:creationId xmlns:a16="http://schemas.microsoft.com/office/drawing/2014/main" id="{284E0989-51D8-A846-FD44-68C097A5AE82}"/>
                </a:ext>
              </a:extLst>
            </p:cNvPr>
            <p:cNvSpPr/>
            <p:nvPr>
              <p:custDataLst>
                <p:tags r:id="rId40"/>
              </p:custDataLst>
            </p:nvPr>
          </p:nvSpPr>
          <p:spPr>
            <a:xfrm>
              <a:off x="11462266" y="7881225"/>
              <a:ext cx="214252" cy="172308"/>
            </a:xfrm>
            <a:custGeom>
              <a:avLst/>
              <a:gdLst>
                <a:gd name="connsiteX0" fmla="*/ 51986 w 214252"/>
                <a:gd name="connsiteY0" fmla="*/ 5613 h 172308"/>
                <a:gd name="connsiteX1" fmla="*/ 43080 w 214252"/>
                <a:gd name="connsiteY1" fmla="*/ 63 h 172308"/>
                <a:gd name="connsiteX2" fmla="*/ 77 w 214252"/>
                <a:gd name="connsiteY2" fmla="*/ 63 h 172308"/>
                <a:gd name="connsiteX3" fmla="*/ 77 w 214252"/>
                <a:gd name="connsiteY3" fmla="*/ 7883 h 172308"/>
                <a:gd name="connsiteX4" fmla="*/ 6184 w 214252"/>
                <a:gd name="connsiteY4" fmla="*/ 7883 h 172308"/>
                <a:gd name="connsiteX5" fmla="*/ 26286 w 214252"/>
                <a:gd name="connsiteY5" fmla="*/ 19741 h 172308"/>
                <a:gd name="connsiteX6" fmla="*/ 26286 w 214252"/>
                <a:gd name="connsiteY6" fmla="*/ 145882 h 172308"/>
                <a:gd name="connsiteX7" fmla="*/ 77 w 214252"/>
                <a:gd name="connsiteY7" fmla="*/ 164550 h 172308"/>
                <a:gd name="connsiteX8" fmla="*/ 77 w 214252"/>
                <a:gd name="connsiteY8" fmla="*/ 172371 h 172308"/>
                <a:gd name="connsiteX9" fmla="*/ 29848 w 214252"/>
                <a:gd name="connsiteY9" fmla="*/ 171614 h 172308"/>
                <a:gd name="connsiteX10" fmla="*/ 59620 w 214252"/>
                <a:gd name="connsiteY10" fmla="*/ 172371 h 172308"/>
                <a:gd name="connsiteX11" fmla="*/ 59620 w 214252"/>
                <a:gd name="connsiteY11" fmla="*/ 164550 h 172308"/>
                <a:gd name="connsiteX12" fmla="*/ 33411 w 214252"/>
                <a:gd name="connsiteY12" fmla="*/ 145882 h 172308"/>
                <a:gd name="connsiteX13" fmla="*/ 33411 w 214252"/>
                <a:gd name="connsiteY13" fmla="*/ 9902 h 172308"/>
                <a:gd name="connsiteX14" fmla="*/ 33665 w 214252"/>
                <a:gd name="connsiteY14" fmla="*/ 9902 h 172308"/>
                <a:gd name="connsiteX15" fmla="*/ 94989 w 214252"/>
                <a:gd name="connsiteY15" fmla="*/ 166821 h 172308"/>
                <a:gd name="connsiteX16" fmla="*/ 100078 w 214252"/>
                <a:gd name="connsiteY16" fmla="*/ 172371 h 172308"/>
                <a:gd name="connsiteX17" fmla="*/ 104658 w 214252"/>
                <a:gd name="connsiteY17" fmla="*/ 167578 h 172308"/>
                <a:gd name="connsiteX18" fmla="*/ 167255 w 214252"/>
                <a:gd name="connsiteY18" fmla="*/ 7883 h 172308"/>
                <a:gd name="connsiteX19" fmla="*/ 167509 w 214252"/>
                <a:gd name="connsiteY19" fmla="*/ 7883 h 172308"/>
                <a:gd name="connsiteX20" fmla="*/ 167509 w 214252"/>
                <a:gd name="connsiteY20" fmla="*/ 152693 h 172308"/>
                <a:gd name="connsiteX21" fmla="*/ 147407 w 214252"/>
                <a:gd name="connsiteY21" fmla="*/ 164550 h 172308"/>
                <a:gd name="connsiteX22" fmla="*/ 141300 w 214252"/>
                <a:gd name="connsiteY22" fmla="*/ 164550 h 172308"/>
                <a:gd name="connsiteX23" fmla="*/ 141300 w 214252"/>
                <a:gd name="connsiteY23" fmla="*/ 172371 h 172308"/>
                <a:gd name="connsiteX24" fmla="*/ 177942 w 214252"/>
                <a:gd name="connsiteY24" fmla="*/ 171614 h 172308"/>
                <a:gd name="connsiteX25" fmla="*/ 214329 w 214252"/>
                <a:gd name="connsiteY25" fmla="*/ 172371 h 172308"/>
                <a:gd name="connsiteX26" fmla="*/ 214329 w 214252"/>
                <a:gd name="connsiteY26" fmla="*/ 164550 h 172308"/>
                <a:gd name="connsiteX27" fmla="*/ 208222 w 214252"/>
                <a:gd name="connsiteY27" fmla="*/ 164550 h 172308"/>
                <a:gd name="connsiteX28" fmla="*/ 188120 w 214252"/>
                <a:gd name="connsiteY28" fmla="*/ 152693 h 172308"/>
                <a:gd name="connsiteX29" fmla="*/ 188120 w 214252"/>
                <a:gd name="connsiteY29" fmla="*/ 19741 h 172308"/>
                <a:gd name="connsiteX30" fmla="*/ 208222 w 214252"/>
                <a:gd name="connsiteY30" fmla="*/ 7883 h 172308"/>
                <a:gd name="connsiteX31" fmla="*/ 214329 w 214252"/>
                <a:gd name="connsiteY31" fmla="*/ 7883 h 172308"/>
                <a:gd name="connsiteX32" fmla="*/ 214329 w 214252"/>
                <a:gd name="connsiteY32" fmla="*/ 63 h 172308"/>
                <a:gd name="connsiteX33" fmla="*/ 171326 w 214252"/>
                <a:gd name="connsiteY33" fmla="*/ 63 h 172308"/>
                <a:gd name="connsiteX34" fmla="*/ 162929 w 214252"/>
                <a:gd name="connsiteY34" fmla="*/ 4856 h 172308"/>
                <a:gd name="connsiteX35" fmla="*/ 107203 w 214252"/>
                <a:gd name="connsiteY35" fmla="*/ 146891 h 172308"/>
                <a:gd name="connsiteX36" fmla="*/ 51986 w 214252"/>
                <a:gd name="connsiteY36" fmla="*/ 5613 h 1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4252" h="172308">
                  <a:moveTo>
                    <a:pt x="51986" y="5613"/>
                  </a:moveTo>
                  <a:cubicBezTo>
                    <a:pt x="49696" y="63"/>
                    <a:pt x="48932" y="63"/>
                    <a:pt x="43080" y="63"/>
                  </a:cubicBezTo>
                  <a:lnTo>
                    <a:pt x="77" y="63"/>
                  </a:lnTo>
                  <a:lnTo>
                    <a:pt x="77" y="7883"/>
                  </a:lnTo>
                  <a:lnTo>
                    <a:pt x="6184" y="7883"/>
                  </a:lnTo>
                  <a:cubicBezTo>
                    <a:pt x="25777" y="7883"/>
                    <a:pt x="26286" y="10659"/>
                    <a:pt x="26286" y="19741"/>
                  </a:cubicBezTo>
                  <a:lnTo>
                    <a:pt x="26286" y="145882"/>
                  </a:lnTo>
                  <a:cubicBezTo>
                    <a:pt x="26286" y="152693"/>
                    <a:pt x="26286" y="164550"/>
                    <a:pt x="77" y="164550"/>
                  </a:cubicBezTo>
                  <a:lnTo>
                    <a:pt x="77" y="172371"/>
                  </a:lnTo>
                  <a:cubicBezTo>
                    <a:pt x="8983" y="172119"/>
                    <a:pt x="21451" y="171614"/>
                    <a:pt x="29848" y="171614"/>
                  </a:cubicBezTo>
                  <a:cubicBezTo>
                    <a:pt x="38245" y="171614"/>
                    <a:pt x="50714" y="172119"/>
                    <a:pt x="59620" y="172371"/>
                  </a:cubicBezTo>
                  <a:lnTo>
                    <a:pt x="59620" y="164550"/>
                  </a:lnTo>
                  <a:cubicBezTo>
                    <a:pt x="33411" y="164550"/>
                    <a:pt x="33411" y="152693"/>
                    <a:pt x="33411" y="145882"/>
                  </a:cubicBezTo>
                  <a:lnTo>
                    <a:pt x="33411" y="9902"/>
                  </a:lnTo>
                  <a:lnTo>
                    <a:pt x="33665" y="9902"/>
                  </a:lnTo>
                  <a:lnTo>
                    <a:pt x="94989" y="166821"/>
                  </a:lnTo>
                  <a:cubicBezTo>
                    <a:pt x="96261" y="170101"/>
                    <a:pt x="97534" y="172371"/>
                    <a:pt x="100078" y="172371"/>
                  </a:cubicBezTo>
                  <a:cubicBezTo>
                    <a:pt x="102877" y="172371"/>
                    <a:pt x="103640" y="170353"/>
                    <a:pt x="104658" y="167578"/>
                  </a:cubicBezTo>
                  <a:lnTo>
                    <a:pt x="167255" y="7883"/>
                  </a:lnTo>
                  <a:lnTo>
                    <a:pt x="167509" y="7883"/>
                  </a:lnTo>
                  <a:lnTo>
                    <a:pt x="167509" y="152693"/>
                  </a:lnTo>
                  <a:cubicBezTo>
                    <a:pt x="167509" y="161775"/>
                    <a:pt x="167000" y="164550"/>
                    <a:pt x="147407" y="164550"/>
                  </a:cubicBezTo>
                  <a:lnTo>
                    <a:pt x="141300" y="164550"/>
                  </a:lnTo>
                  <a:lnTo>
                    <a:pt x="141300" y="172371"/>
                  </a:lnTo>
                  <a:cubicBezTo>
                    <a:pt x="150715" y="171614"/>
                    <a:pt x="168018" y="171614"/>
                    <a:pt x="177942" y="171614"/>
                  </a:cubicBezTo>
                  <a:cubicBezTo>
                    <a:pt x="187866" y="171614"/>
                    <a:pt x="204914" y="171614"/>
                    <a:pt x="214329" y="172371"/>
                  </a:cubicBezTo>
                  <a:lnTo>
                    <a:pt x="214329" y="164550"/>
                  </a:lnTo>
                  <a:lnTo>
                    <a:pt x="208222" y="164550"/>
                  </a:lnTo>
                  <a:cubicBezTo>
                    <a:pt x="188629" y="164550"/>
                    <a:pt x="188120" y="161775"/>
                    <a:pt x="188120" y="152693"/>
                  </a:cubicBezTo>
                  <a:lnTo>
                    <a:pt x="188120" y="19741"/>
                  </a:lnTo>
                  <a:cubicBezTo>
                    <a:pt x="188120" y="10659"/>
                    <a:pt x="188629" y="7883"/>
                    <a:pt x="208222" y="7883"/>
                  </a:cubicBezTo>
                  <a:lnTo>
                    <a:pt x="214329" y="7883"/>
                  </a:lnTo>
                  <a:lnTo>
                    <a:pt x="214329" y="63"/>
                  </a:lnTo>
                  <a:lnTo>
                    <a:pt x="171326" y="63"/>
                  </a:lnTo>
                  <a:cubicBezTo>
                    <a:pt x="164710" y="63"/>
                    <a:pt x="164710" y="315"/>
                    <a:pt x="162929" y="4856"/>
                  </a:cubicBezTo>
                  <a:lnTo>
                    <a:pt x="107203" y="146891"/>
                  </a:lnTo>
                  <a:lnTo>
                    <a:pt x="51986" y="5613"/>
                  </a:lnTo>
                  <a:close/>
                </a:path>
              </a:pathLst>
            </a:custGeom>
            <a:grpFill/>
            <a:ln w="30480"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2A9B813A-70B2-8D8A-C995-FD7D42E6DAC8}"/>
                </a:ext>
              </a:extLst>
            </p:cNvPr>
            <p:cNvSpPr/>
            <p:nvPr>
              <p:custDataLst>
                <p:tags r:id="rId41"/>
              </p:custDataLst>
            </p:nvPr>
          </p:nvSpPr>
          <p:spPr>
            <a:xfrm>
              <a:off x="11693228" y="7940511"/>
              <a:ext cx="112724" cy="115797"/>
            </a:xfrm>
            <a:custGeom>
              <a:avLst/>
              <a:gdLst>
                <a:gd name="connsiteX0" fmla="*/ 112810 w 112724"/>
                <a:gd name="connsiteY0" fmla="*/ 59097 h 115797"/>
                <a:gd name="connsiteX1" fmla="*/ 56575 w 112724"/>
                <a:gd name="connsiteY1" fmla="*/ 63 h 115797"/>
                <a:gd name="connsiteX2" fmla="*/ 86 w 112724"/>
                <a:gd name="connsiteY2" fmla="*/ 59097 h 115797"/>
                <a:gd name="connsiteX3" fmla="*/ 56321 w 112724"/>
                <a:gd name="connsiteY3" fmla="*/ 115860 h 115797"/>
                <a:gd name="connsiteX4" fmla="*/ 112810 w 112724"/>
                <a:gd name="connsiteY4" fmla="*/ 59097 h 115797"/>
                <a:gd name="connsiteX5" fmla="*/ 56575 w 112724"/>
                <a:gd name="connsiteY5" fmla="*/ 109553 h 115797"/>
                <a:gd name="connsiteX6" fmla="*/ 27567 w 112724"/>
                <a:gd name="connsiteY6" fmla="*/ 92650 h 115797"/>
                <a:gd name="connsiteX7" fmla="*/ 21206 w 112724"/>
                <a:gd name="connsiteY7" fmla="*/ 57078 h 115797"/>
                <a:gd name="connsiteX8" fmla="*/ 27313 w 112724"/>
                <a:gd name="connsiteY8" fmla="*/ 22516 h 115797"/>
                <a:gd name="connsiteX9" fmla="*/ 56321 w 112724"/>
                <a:gd name="connsiteY9" fmla="*/ 5613 h 115797"/>
                <a:gd name="connsiteX10" fmla="*/ 85074 w 112724"/>
                <a:gd name="connsiteY10" fmla="*/ 22011 h 115797"/>
                <a:gd name="connsiteX11" fmla="*/ 91690 w 112724"/>
                <a:gd name="connsiteY11" fmla="*/ 57078 h 115797"/>
                <a:gd name="connsiteX12" fmla="*/ 86092 w 112724"/>
                <a:gd name="connsiteY12" fmla="*/ 90884 h 115797"/>
                <a:gd name="connsiteX13" fmla="*/ 56575 w 112724"/>
                <a:gd name="connsiteY13" fmla="*/ 109553 h 11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24" h="115797">
                  <a:moveTo>
                    <a:pt x="112810" y="59097"/>
                  </a:moveTo>
                  <a:cubicBezTo>
                    <a:pt x="112810" y="26805"/>
                    <a:pt x="87364" y="63"/>
                    <a:pt x="56575" y="63"/>
                  </a:cubicBezTo>
                  <a:cubicBezTo>
                    <a:pt x="24768" y="63"/>
                    <a:pt x="86" y="27561"/>
                    <a:pt x="86" y="59097"/>
                  </a:cubicBezTo>
                  <a:cubicBezTo>
                    <a:pt x="86" y="91641"/>
                    <a:pt x="26549" y="115860"/>
                    <a:pt x="56321" y="115860"/>
                  </a:cubicBezTo>
                  <a:cubicBezTo>
                    <a:pt x="87110" y="115860"/>
                    <a:pt x="112810" y="91136"/>
                    <a:pt x="112810" y="59097"/>
                  </a:cubicBezTo>
                  <a:close/>
                  <a:moveTo>
                    <a:pt x="56575" y="109553"/>
                  </a:moveTo>
                  <a:cubicBezTo>
                    <a:pt x="45634" y="109553"/>
                    <a:pt x="34437" y="104255"/>
                    <a:pt x="27567" y="92650"/>
                  </a:cubicBezTo>
                  <a:cubicBezTo>
                    <a:pt x="21206" y="81550"/>
                    <a:pt x="21206" y="66161"/>
                    <a:pt x="21206" y="57078"/>
                  </a:cubicBezTo>
                  <a:cubicBezTo>
                    <a:pt x="21206" y="47239"/>
                    <a:pt x="21206" y="33616"/>
                    <a:pt x="27313" y="22516"/>
                  </a:cubicBezTo>
                  <a:cubicBezTo>
                    <a:pt x="34183" y="10911"/>
                    <a:pt x="46142" y="5613"/>
                    <a:pt x="56321" y="5613"/>
                  </a:cubicBezTo>
                  <a:cubicBezTo>
                    <a:pt x="67517" y="5613"/>
                    <a:pt x="78458" y="11163"/>
                    <a:pt x="85074" y="22011"/>
                  </a:cubicBezTo>
                  <a:cubicBezTo>
                    <a:pt x="91690" y="32859"/>
                    <a:pt x="91690" y="47492"/>
                    <a:pt x="91690" y="57078"/>
                  </a:cubicBezTo>
                  <a:cubicBezTo>
                    <a:pt x="91690" y="66161"/>
                    <a:pt x="91690" y="79784"/>
                    <a:pt x="86092" y="90884"/>
                  </a:cubicBezTo>
                  <a:cubicBezTo>
                    <a:pt x="80494" y="102237"/>
                    <a:pt x="69298" y="109553"/>
                    <a:pt x="56575" y="109553"/>
                  </a:cubicBezTo>
                  <a:close/>
                </a:path>
              </a:pathLst>
            </a:custGeom>
            <a:grpFill/>
            <a:ln w="30480"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A052F98D-B66D-4BB8-6139-E4B1424CF659}"/>
                </a:ext>
              </a:extLst>
            </p:cNvPr>
            <p:cNvSpPr/>
            <p:nvPr>
              <p:custDataLst>
                <p:tags r:id="rId42"/>
              </p:custDataLst>
            </p:nvPr>
          </p:nvSpPr>
          <p:spPr>
            <a:xfrm>
              <a:off x="11821475" y="7942025"/>
              <a:ext cx="198730" cy="111508"/>
            </a:xfrm>
            <a:custGeom>
              <a:avLst/>
              <a:gdLst>
                <a:gd name="connsiteX0" fmla="*/ 19938 w 198730"/>
                <a:gd name="connsiteY0" fmla="*/ 24786 h 111508"/>
                <a:gd name="connsiteX1" fmla="*/ 19938 w 198730"/>
                <a:gd name="connsiteY1" fmla="*/ 92398 h 111508"/>
                <a:gd name="connsiteX2" fmla="*/ 91 w 198730"/>
                <a:gd name="connsiteY2" fmla="*/ 103751 h 111508"/>
                <a:gd name="connsiteX3" fmla="*/ 91 w 198730"/>
                <a:gd name="connsiteY3" fmla="*/ 111571 h 111508"/>
                <a:gd name="connsiteX4" fmla="*/ 28844 w 198730"/>
                <a:gd name="connsiteY4" fmla="*/ 110814 h 111508"/>
                <a:gd name="connsiteX5" fmla="*/ 57344 w 198730"/>
                <a:gd name="connsiteY5" fmla="*/ 111571 h 111508"/>
                <a:gd name="connsiteX6" fmla="*/ 57344 w 198730"/>
                <a:gd name="connsiteY6" fmla="*/ 103751 h 111508"/>
                <a:gd name="connsiteX7" fmla="*/ 37496 w 198730"/>
                <a:gd name="connsiteY7" fmla="*/ 92398 h 111508"/>
                <a:gd name="connsiteX8" fmla="*/ 37496 w 198730"/>
                <a:gd name="connsiteY8" fmla="*/ 45978 h 111508"/>
                <a:gd name="connsiteX9" fmla="*/ 71848 w 198730"/>
                <a:gd name="connsiteY9" fmla="*/ 5613 h 111508"/>
                <a:gd name="connsiteX10" fmla="*/ 90677 w 198730"/>
                <a:gd name="connsiteY10" fmla="*/ 33616 h 111508"/>
                <a:gd name="connsiteX11" fmla="*/ 90677 w 198730"/>
                <a:gd name="connsiteY11" fmla="*/ 92398 h 111508"/>
                <a:gd name="connsiteX12" fmla="*/ 70830 w 198730"/>
                <a:gd name="connsiteY12" fmla="*/ 103751 h 111508"/>
                <a:gd name="connsiteX13" fmla="*/ 70830 w 198730"/>
                <a:gd name="connsiteY13" fmla="*/ 111571 h 111508"/>
                <a:gd name="connsiteX14" fmla="*/ 99583 w 198730"/>
                <a:gd name="connsiteY14" fmla="*/ 110814 h 111508"/>
                <a:gd name="connsiteX15" fmla="*/ 128082 w 198730"/>
                <a:gd name="connsiteY15" fmla="*/ 111571 h 111508"/>
                <a:gd name="connsiteX16" fmla="*/ 128082 w 198730"/>
                <a:gd name="connsiteY16" fmla="*/ 103751 h 111508"/>
                <a:gd name="connsiteX17" fmla="*/ 108235 w 198730"/>
                <a:gd name="connsiteY17" fmla="*/ 92398 h 111508"/>
                <a:gd name="connsiteX18" fmla="*/ 108235 w 198730"/>
                <a:gd name="connsiteY18" fmla="*/ 45978 h 111508"/>
                <a:gd name="connsiteX19" fmla="*/ 142586 w 198730"/>
                <a:gd name="connsiteY19" fmla="*/ 5613 h 111508"/>
                <a:gd name="connsiteX20" fmla="*/ 161416 w 198730"/>
                <a:gd name="connsiteY20" fmla="*/ 33616 h 111508"/>
                <a:gd name="connsiteX21" fmla="*/ 161416 w 198730"/>
                <a:gd name="connsiteY21" fmla="*/ 92398 h 111508"/>
                <a:gd name="connsiteX22" fmla="*/ 141569 w 198730"/>
                <a:gd name="connsiteY22" fmla="*/ 103751 h 111508"/>
                <a:gd name="connsiteX23" fmla="*/ 141569 w 198730"/>
                <a:gd name="connsiteY23" fmla="*/ 111571 h 111508"/>
                <a:gd name="connsiteX24" fmla="*/ 170322 w 198730"/>
                <a:gd name="connsiteY24" fmla="*/ 110814 h 111508"/>
                <a:gd name="connsiteX25" fmla="*/ 198821 w 198730"/>
                <a:gd name="connsiteY25" fmla="*/ 111571 h 111508"/>
                <a:gd name="connsiteX26" fmla="*/ 198821 w 198730"/>
                <a:gd name="connsiteY26" fmla="*/ 103751 h 111508"/>
                <a:gd name="connsiteX27" fmla="*/ 178974 w 198730"/>
                <a:gd name="connsiteY27" fmla="*/ 96182 h 111508"/>
                <a:gd name="connsiteX28" fmla="*/ 178974 w 198730"/>
                <a:gd name="connsiteY28" fmla="*/ 47996 h 111508"/>
                <a:gd name="connsiteX29" fmla="*/ 171086 w 198730"/>
                <a:gd name="connsiteY29" fmla="*/ 9397 h 111508"/>
                <a:gd name="connsiteX30" fmla="*/ 144368 w 198730"/>
                <a:gd name="connsiteY30" fmla="*/ 63 h 111508"/>
                <a:gd name="connsiteX31" fmla="*/ 107471 w 198730"/>
                <a:gd name="connsiteY31" fmla="*/ 24786 h 111508"/>
                <a:gd name="connsiteX32" fmla="*/ 73629 w 198730"/>
                <a:gd name="connsiteY32" fmla="*/ 63 h 111508"/>
                <a:gd name="connsiteX33" fmla="*/ 35969 w 198730"/>
                <a:gd name="connsiteY33" fmla="*/ 26552 h 111508"/>
                <a:gd name="connsiteX34" fmla="*/ 35969 w 198730"/>
                <a:gd name="connsiteY34" fmla="*/ 63 h 111508"/>
                <a:gd name="connsiteX35" fmla="*/ 91 w 198730"/>
                <a:gd name="connsiteY35" fmla="*/ 2838 h 111508"/>
                <a:gd name="connsiteX36" fmla="*/ 91 w 198730"/>
                <a:gd name="connsiteY36" fmla="*/ 10659 h 111508"/>
                <a:gd name="connsiteX37" fmla="*/ 19938 w 198730"/>
                <a:gd name="connsiteY37" fmla="*/ 24786 h 11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730" h="111508">
                  <a:moveTo>
                    <a:pt x="19938" y="24786"/>
                  </a:moveTo>
                  <a:lnTo>
                    <a:pt x="19938" y="92398"/>
                  </a:lnTo>
                  <a:cubicBezTo>
                    <a:pt x="19938" y="103751"/>
                    <a:pt x="17139" y="103751"/>
                    <a:pt x="91" y="103751"/>
                  </a:cubicBezTo>
                  <a:lnTo>
                    <a:pt x="91" y="111571"/>
                  </a:lnTo>
                  <a:cubicBezTo>
                    <a:pt x="8997" y="111319"/>
                    <a:pt x="21974" y="110814"/>
                    <a:pt x="28844" y="110814"/>
                  </a:cubicBezTo>
                  <a:cubicBezTo>
                    <a:pt x="35460" y="110814"/>
                    <a:pt x="48692" y="111319"/>
                    <a:pt x="57344" y="111571"/>
                  </a:cubicBezTo>
                  <a:lnTo>
                    <a:pt x="57344" y="103751"/>
                  </a:lnTo>
                  <a:cubicBezTo>
                    <a:pt x="40295" y="103751"/>
                    <a:pt x="37496" y="103751"/>
                    <a:pt x="37496" y="92398"/>
                  </a:cubicBezTo>
                  <a:lnTo>
                    <a:pt x="37496" y="45978"/>
                  </a:lnTo>
                  <a:cubicBezTo>
                    <a:pt x="37496" y="19741"/>
                    <a:pt x="55562" y="5613"/>
                    <a:pt x="71848" y="5613"/>
                  </a:cubicBezTo>
                  <a:cubicBezTo>
                    <a:pt x="87878" y="5613"/>
                    <a:pt x="90677" y="19236"/>
                    <a:pt x="90677" y="33616"/>
                  </a:cubicBezTo>
                  <a:lnTo>
                    <a:pt x="90677" y="92398"/>
                  </a:lnTo>
                  <a:cubicBezTo>
                    <a:pt x="90677" y="103751"/>
                    <a:pt x="87878" y="103751"/>
                    <a:pt x="70830" y="103751"/>
                  </a:cubicBezTo>
                  <a:lnTo>
                    <a:pt x="70830" y="111571"/>
                  </a:lnTo>
                  <a:cubicBezTo>
                    <a:pt x="79736" y="111319"/>
                    <a:pt x="92713" y="110814"/>
                    <a:pt x="99583" y="110814"/>
                  </a:cubicBezTo>
                  <a:cubicBezTo>
                    <a:pt x="106199" y="110814"/>
                    <a:pt x="119431" y="111319"/>
                    <a:pt x="128082" y="111571"/>
                  </a:cubicBezTo>
                  <a:lnTo>
                    <a:pt x="128082" y="103751"/>
                  </a:lnTo>
                  <a:cubicBezTo>
                    <a:pt x="111034" y="103751"/>
                    <a:pt x="108235" y="103751"/>
                    <a:pt x="108235" y="92398"/>
                  </a:cubicBezTo>
                  <a:lnTo>
                    <a:pt x="108235" y="45978"/>
                  </a:lnTo>
                  <a:cubicBezTo>
                    <a:pt x="108235" y="19741"/>
                    <a:pt x="126301" y="5613"/>
                    <a:pt x="142586" y="5613"/>
                  </a:cubicBezTo>
                  <a:cubicBezTo>
                    <a:pt x="158617" y="5613"/>
                    <a:pt x="161416" y="19236"/>
                    <a:pt x="161416" y="33616"/>
                  </a:cubicBezTo>
                  <a:lnTo>
                    <a:pt x="161416" y="92398"/>
                  </a:lnTo>
                  <a:cubicBezTo>
                    <a:pt x="161416" y="103751"/>
                    <a:pt x="158617" y="103751"/>
                    <a:pt x="141569" y="103751"/>
                  </a:cubicBezTo>
                  <a:lnTo>
                    <a:pt x="141569" y="111571"/>
                  </a:lnTo>
                  <a:cubicBezTo>
                    <a:pt x="150475" y="111319"/>
                    <a:pt x="163452" y="110814"/>
                    <a:pt x="170322" y="110814"/>
                  </a:cubicBezTo>
                  <a:cubicBezTo>
                    <a:pt x="176938" y="110814"/>
                    <a:pt x="190170" y="111319"/>
                    <a:pt x="198821" y="111571"/>
                  </a:cubicBezTo>
                  <a:lnTo>
                    <a:pt x="198821" y="103751"/>
                  </a:lnTo>
                  <a:cubicBezTo>
                    <a:pt x="185590" y="103751"/>
                    <a:pt x="179228" y="103751"/>
                    <a:pt x="178974" y="96182"/>
                  </a:cubicBezTo>
                  <a:lnTo>
                    <a:pt x="178974" y="47996"/>
                  </a:lnTo>
                  <a:cubicBezTo>
                    <a:pt x="178974" y="26300"/>
                    <a:pt x="178974" y="18479"/>
                    <a:pt x="171086" y="9397"/>
                  </a:cubicBezTo>
                  <a:cubicBezTo>
                    <a:pt x="167523" y="5108"/>
                    <a:pt x="159126" y="63"/>
                    <a:pt x="144368" y="63"/>
                  </a:cubicBezTo>
                  <a:cubicBezTo>
                    <a:pt x="122993" y="63"/>
                    <a:pt x="111797" y="15200"/>
                    <a:pt x="107471" y="24786"/>
                  </a:cubicBezTo>
                  <a:cubicBezTo>
                    <a:pt x="103909" y="2838"/>
                    <a:pt x="85079" y="63"/>
                    <a:pt x="73629" y="63"/>
                  </a:cubicBezTo>
                  <a:cubicBezTo>
                    <a:pt x="55053" y="63"/>
                    <a:pt x="43094" y="10911"/>
                    <a:pt x="35969" y="26552"/>
                  </a:cubicBezTo>
                  <a:lnTo>
                    <a:pt x="35969" y="63"/>
                  </a:lnTo>
                  <a:lnTo>
                    <a:pt x="91" y="2838"/>
                  </a:lnTo>
                  <a:lnTo>
                    <a:pt x="91" y="10659"/>
                  </a:lnTo>
                  <a:cubicBezTo>
                    <a:pt x="17903" y="10659"/>
                    <a:pt x="19938" y="12425"/>
                    <a:pt x="19938" y="24786"/>
                  </a:cubicBezTo>
                  <a:close/>
                </a:path>
              </a:pathLst>
            </a:custGeom>
            <a:grpFill/>
            <a:ln w="30480"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5534FF1E-0835-C7B6-5D36-2371DDF3862E}"/>
                </a:ext>
              </a:extLst>
            </p:cNvPr>
            <p:cNvSpPr/>
            <p:nvPr>
              <p:custDataLst>
                <p:tags r:id="rId43"/>
              </p:custDataLst>
            </p:nvPr>
          </p:nvSpPr>
          <p:spPr>
            <a:xfrm>
              <a:off x="12032505" y="7940511"/>
              <a:ext cx="98474" cy="115797"/>
            </a:xfrm>
            <a:custGeom>
              <a:avLst/>
              <a:gdLst>
                <a:gd name="connsiteX0" fmla="*/ 21473 w 98474"/>
                <a:gd name="connsiteY0" fmla="*/ 49510 h 115797"/>
                <a:gd name="connsiteX1" fmla="*/ 53026 w 98474"/>
                <a:gd name="connsiteY1" fmla="*/ 5613 h 115797"/>
                <a:gd name="connsiteX2" fmla="*/ 81780 w 98474"/>
                <a:gd name="connsiteY2" fmla="*/ 49510 h 115797"/>
                <a:gd name="connsiteX3" fmla="*/ 21473 w 98474"/>
                <a:gd name="connsiteY3" fmla="*/ 49510 h 115797"/>
                <a:gd name="connsiteX4" fmla="*/ 21219 w 98474"/>
                <a:gd name="connsiteY4" fmla="*/ 54808 h 115797"/>
                <a:gd name="connsiteX5" fmla="*/ 92212 w 98474"/>
                <a:gd name="connsiteY5" fmla="*/ 54808 h 115797"/>
                <a:gd name="connsiteX6" fmla="*/ 98574 w 98474"/>
                <a:gd name="connsiteY6" fmla="*/ 49510 h 115797"/>
                <a:gd name="connsiteX7" fmla="*/ 53026 w 98474"/>
                <a:gd name="connsiteY7" fmla="*/ 63 h 115797"/>
                <a:gd name="connsiteX8" fmla="*/ 99 w 98474"/>
                <a:gd name="connsiteY8" fmla="*/ 57583 h 115797"/>
                <a:gd name="connsiteX9" fmla="*/ 56080 w 98474"/>
                <a:gd name="connsiteY9" fmla="*/ 115860 h 115797"/>
                <a:gd name="connsiteX10" fmla="*/ 98574 w 98474"/>
                <a:gd name="connsiteY10" fmla="*/ 83063 h 115797"/>
                <a:gd name="connsiteX11" fmla="*/ 95266 w 98474"/>
                <a:gd name="connsiteY11" fmla="*/ 80036 h 115797"/>
                <a:gd name="connsiteX12" fmla="*/ 91958 w 98474"/>
                <a:gd name="connsiteY12" fmla="*/ 83568 h 115797"/>
                <a:gd name="connsiteX13" fmla="*/ 57606 w 98474"/>
                <a:gd name="connsiteY13" fmla="*/ 109553 h 115797"/>
                <a:gd name="connsiteX14" fmla="*/ 28853 w 98474"/>
                <a:gd name="connsiteY14" fmla="*/ 92650 h 115797"/>
                <a:gd name="connsiteX15" fmla="*/ 21219 w 98474"/>
                <a:gd name="connsiteY15" fmla="*/ 54808 h 11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474" h="115797">
                  <a:moveTo>
                    <a:pt x="21473" y="49510"/>
                  </a:moveTo>
                  <a:cubicBezTo>
                    <a:pt x="23000" y="11920"/>
                    <a:pt x="44375" y="5613"/>
                    <a:pt x="53026" y="5613"/>
                  </a:cubicBezTo>
                  <a:cubicBezTo>
                    <a:pt x="79235" y="5613"/>
                    <a:pt x="81780" y="39671"/>
                    <a:pt x="81780" y="49510"/>
                  </a:cubicBezTo>
                  <a:lnTo>
                    <a:pt x="21473" y="49510"/>
                  </a:lnTo>
                  <a:close/>
                  <a:moveTo>
                    <a:pt x="21219" y="54808"/>
                  </a:moveTo>
                  <a:lnTo>
                    <a:pt x="92212" y="54808"/>
                  </a:lnTo>
                  <a:cubicBezTo>
                    <a:pt x="97810" y="54808"/>
                    <a:pt x="98574" y="54808"/>
                    <a:pt x="98574" y="49510"/>
                  </a:cubicBezTo>
                  <a:cubicBezTo>
                    <a:pt x="98574" y="24534"/>
                    <a:pt x="84833" y="63"/>
                    <a:pt x="53026" y="63"/>
                  </a:cubicBezTo>
                  <a:cubicBezTo>
                    <a:pt x="23509" y="63"/>
                    <a:pt x="99" y="26048"/>
                    <a:pt x="99" y="57583"/>
                  </a:cubicBezTo>
                  <a:cubicBezTo>
                    <a:pt x="99" y="91389"/>
                    <a:pt x="26817" y="115860"/>
                    <a:pt x="56080" y="115860"/>
                  </a:cubicBezTo>
                  <a:cubicBezTo>
                    <a:pt x="87123" y="115860"/>
                    <a:pt x="98574" y="87857"/>
                    <a:pt x="98574" y="83063"/>
                  </a:cubicBezTo>
                  <a:cubicBezTo>
                    <a:pt x="98574" y="80541"/>
                    <a:pt x="96538" y="80036"/>
                    <a:pt x="95266" y="80036"/>
                  </a:cubicBezTo>
                  <a:cubicBezTo>
                    <a:pt x="92976" y="80036"/>
                    <a:pt x="92467" y="81550"/>
                    <a:pt x="91958" y="83568"/>
                  </a:cubicBezTo>
                  <a:cubicBezTo>
                    <a:pt x="83052" y="109553"/>
                    <a:pt x="60151" y="109553"/>
                    <a:pt x="57606" y="109553"/>
                  </a:cubicBezTo>
                  <a:cubicBezTo>
                    <a:pt x="44883" y="109553"/>
                    <a:pt x="34705" y="101985"/>
                    <a:pt x="28853" y="92650"/>
                  </a:cubicBezTo>
                  <a:cubicBezTo>
                    <a:pt x="21219" y="80541"/>
                    <a:pt x="21219" y="63890"/>
                    <a:pt x="21219" y="54808"/>
                  </a:cubicBezTo>
                  <a:close/>
                </a:path>
              </a:pathLst>
            </a:custGeom>
            <a:grpFill/>
            <a:ln w="30480"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0B615F3C-6646-B571-1099-98489AE000AC}"/>
                </a:ext>
              </a:extLst>
            </p:cNvPr>
            <p:cNvSpPr/>
            <p:nvPr>
              <p:custDataLst>
                <p:tags r:id="rId44"/>
              </p:custDataLst>
            </p:nvPr>
          </p:nvSpPr>
          <p:spPr>
            <a:xfrm>
              <a:off x="12146615" y="7942025"/>
              <a:ext cx="127991" cy="111508"/>
            </a:xfrm>
            <a:custGeom>
              <a:avLst/>
              <a:gdLst>
                <a:gd name="connsiteX0" fmla="*/ 19951 w 127991"/>
                <a:gd name="connsiteY0" fmla="*/ 24786 h 111508"/>
                <a:gd name="connsiteX1" fmla="*/ 19951 w 127991"/>
                <a:gd name="connsiteY1" fmla="*/ 92398 h 111508"/>
                <a:gd name="connsiteX2" fmla="*/ 104 w 127991"/>
                <a:gd name="connsiteY2" fmla="*/ 103751 h 111508"/>
                <a:gd name="connsiteX3" fmla="*/ 104 w 127991"/>
                <a:gd name="connsiteY3" fmla="*/ 111571 h 111508"/>
                <a:gd name="connsiteX4" fmla="*/ 28857 w 127991"/>
                <a:gd name="connsiteY4" fmla="*/ 110814 h 111508"/>
                <a:gd name="connsiteX5" fmla="*/ 57356 w 127991"/>
                <a:gd name="connsiteY5" fmla="*/ 111571 h 111508"/>
                <a:gd name="connsiteX6" fmla="*/ 57356 w 127991"/>
                <a:gd name="connsiteY6" fmla="*/ 103751 h 111508"/>
                <a:gd name="connsiteX7" fmla="*/ 37509 w 127991"/>
                <a:gd name="connsiteY7" fmla="*/ 92398 h 111508"/>
                <a:gd name="connsiteX8" fmla="*/ 37509 w 127991"/>
                <a:gd name="connsiteY8" fmla="*/ 45978 h 111508"/>
                <a:gd name="connsiteX9" fmla="*/ 71860 w 127991"/>
                <a:gd name="connsiteY9" fmla="*/ 5613 h 111508"/>
                <a:gd name="connsiteX10" fmla="*/ 90690 w 127991"/>
                <a:gd name="connsiteY10" fmla="*/ 33616 h 111508"/>
                <a:gd name="connsiteX11" fmla="*/ 90690 w 127991"/>
                <a:gd name="connsiteY11" fmla="*/ 92398 h 111508"/>
                <a:gd name="connsiteX12" fmla="*/ 70842 w 127991"/>
                <a:gd name="connsiteY12" fmla="*/ 103751 h 111508"/>
                <a:gd name="connsiteX13" fmla="*/ 70842 w 127991"/>
                <a:gd name="connsiteY13" fmla="*/ 111571 h 111508"/>
                <a:gd name="connsiteX14" fmla="*/ 99596 w 127991"/>
                <a:gd name="connsiteY14" fmla="*/ 110814 h 111508"/>
                <a:gd name="connsiteX15" fmla="*/ 128095 w 127991"/>
                <a:gd name="connsiteY15" fmla="*/ 111571 h 111508"/>
                <a:gd name="connsiteX16" fmla="*/ 128095 w 127991"/>
                <a:gd name="connsiteY16" fmla="*/ 103751 h 111508"/>
                <a:gd name="connsiteX17" fmla="*/ 108248 w 127991"/>
                <a:gd name="connsiteY17" fmla="*/ 96182 h 111508"/>
                <a:gd name="connsiteX18" fmla="*/ 108248 w 127991"/>
                <a:gd name="connsiteY18" fmla="*/ 47996 h 111508"/>
                <a:gd name="connsiteX19" fmla="*/ 100359 w 127991"/>
                <a:gd name="connsiteY19" fmla="*/ 9397 h 111508"/>
                <a:gd name="connsiteX20" fmla="*/ 73641 w 127991"/>
                <a:gd name="connsiteY20" fmla="*/ 63 h 111508"/>
                <a:gd name="connsiteX21" fmla="*/ 35982 w 127991"/>
                <a:gd name="connsiteY21" fmla="*/ 26552 h 111508"/>
                <a:gd name="connsiteX22" fmla="*/ 35982 w 127991"/>
                <a:gd name="connsiteY22" fmla="*/ 63 h 111508"/>
                <a:gd name="connsiteX23" fmla="*/ 104 w 127991"/>
                <a:gd name="connsiteY23" fmla="*/ 2838 h 111508"/>
                <a:gd name="connsiteX24" fmla="*/ 104 w 127991"/>
                <a:gd name="connsiteY24" fmla="*/ 10659 h 111508"/>
                <a:gd name="connsiteX25" fmla="*/ 19951 w 127991"/>
                <a:gd name="connsiteY25" fmla="*/ 24786 h 11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991" h="111508">
                  <a:moveTo>
                    <a:pt x="19951" y="24786"/>
                  </a:moveTo>
                  <a:lnTo>
                    <a:pt x="19951" y="92398"/>
                  </a:lnTo>
                  <a:cubicBezTo>
                    <a:pt x="19951" y="103751"/>
                    <a:pt x="17152" y="103751"/>
                    <a:pt x="104" y="103751"/>
                  </a:cubicBezTo>
                  <a:lnTo>
                    <a:pt x="104" y="111571"/>
                  </a:lnTo>
                  <a:cubicBezTo>
                    <a:pt x="9010" y="111319"/>
                    <a:pt x="21987" y="110814"/>
                    <a:pt x="28857" y="110814"/>
                  </a:cubicBezTo>
                  <a:cubicBezTo>
                    <a:pt x="35473" y="110814"/>
                    <a:pt x="48705" y="111319"/>
                    <a:pt x="57356" y="111571"/>
                  </a:cubicBezTo>
                  <a:lnTo>
                    <a:pt x="57356" y="103751"/>
                  </a:lnTo>
                  <a:cubicBezTo>
                    <a:pt x="40308" y="103751"/>
                    <a:pt x="37509" y="103751"/>
                    <a:pt x="37509" y="92398"/>
                  </a:cubicBezTo>
                  <a:lnTo>
                    <a:pt x="37509" y="45978"/>
                  </a:lnTo>
                  <a:cubicBezTo>
                    <a:pt x="37509" y="19741"/>
                    <a:pt x="55575" y="5613"/>
                    <a:pt x="71860" y="5613"/>
                  </a:cubicBezTo>
                  <a:cubicBezTo>
                    <a:pt x="87891" y="5613"/>
                    <a:pt x="90690" y="19236"/>
                    <a:pt x="90690" y="33616"/>
                  </a:cubicBezTo>
                  <a:lnTo>
                    <a:pt x="90690" y="92398"/>
                  </a:lnTo>
                  <a:cubicBezTo>
                    <a:pt x="90690" y="103751"/>
                    <a:pt x="87891" y="103751"/>
                    <a:pt x="70842" y="103751"/>
                  </a:cubicBezTo>
                  <a:lnTo>
                    <a:pt x="70842" y="111571"/>
                  </a:lnTo>
                  <a:cubicBezTo>
                    <a:pt x="79748" y="111319"/>
                    <a:pt x="92726" y="110814"/>
                    <a:pt x="99596" y="110814"/>
                  </a:cubicBezTo>
                  <a:cubicBezTo>
                    <a:pt x="106212" y="110814"/>
                    <a:pt x="119444" y="111319"/>
                    <a:pt x="128095" y="111571"/>
                  </a:cubicBezTo>
                  <a:lnTo>
                    <a:pt x="128095" y="103751"/>
                  </a:lnTo>
                  <a:cubicBezTo>
                    <a:pt x="114863" y="103751"/>
                    <a:pt x="108502" y="103751"/>
                    <a:pt x="108248" y="96182"/>
                  </a:cubicBezTo>
                  <a:lnTo>
                    <a:pt x="108248" y="47996"/>
                  </a:lnTo>
                  <a:cubicBezTo>
                    <a:pt x="108248" y="26300"/>
                    <a:pt x="108248" y="18479"/>
                    <a:pt x="100359" y="9397"/>
                  </a:cubicBezTo>
                  <a:cubicBezTo>
                    <a:pt x="96797" y="5108"/>
                    <a:pt x="88400" y="63"/>
                    <a:pt x="73641" y="63"/>
                  </a:cubicBezTo>
                  <a:cubicBezTo>
                    <a:pt x="55066" y="63"/>
                    <a:pt x="43107" y="10911"/>
                    <a:pt x="35982" y="26552"/>
                  </a:cubicBezTo>
                  <a:lnTo>
                    <a:pt x="35982" y="63"/>
                  </a:lnTo>
                  <a:lnTo>
                    <a:pt x="104" y="2838"/>
                  </a:lnTo>
                  <a:lnTo>
                    <a:pt x="104" y="10659"/>
                  </a:lnTo>
                  <a:cubicBezTo>
                    <a:pt x="17916" y="10659"/>
                    <a:pt x="19951" y="12425"/>
                    <a:pt x="19951" y="24786"/>
                  </a:cubicBezTo>
                  <a:close/>
                </a:path>
              </a:pathLst>
            </a:custGeom>
            <a:grpFill/>
            <a:ln w="30480"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753B3AD4-9F2E-170C-71C5-AEC6570733B6}"/>
                </a:ext>
              </a:extLst>
            </p:cNvPr>
            <p:cNvSpPr/>
            <p:nvPr>
              <p:custDataLst>
                <p:tags r:id="rId45"/>
              </p:custDataLst>
            </p:nvPr>
          </p:nvSpPr>
          <p:spPr>
            <a:xfrm>
              <a:off x="12277604" y="7898380"/>
              <a:ext cx="79644" cy="157928"/>
            </a:xfrm>
            <a:custGeom>
              <a:avLst/>
              <a:gdLst>
                <a:gd name="connsiteX0" fmla="*/ 39295 w 79644"/>
                <a:gd name="connsiteY0" fmla="*/ 54303 h 157928"/>
                <a:gd name="connsiteX1" fmla="*/ 75682 w 79644"/>
                <a:gd name="connsiteY1" fmla="*/ 54303 h 157928"/>
                <a:gd name="connsiteX2" fmla="*/ 75682 w 79644"/>
                <a:gd name="connsiteY2" fmla="*/ 46483 h 157928"/>
                <a:gd name="connsiteX3" fmla="*/ 39295 w 79644"/>
                <a:gd name="connsiteY3" fmla="*/ 46483 h 157928"/>
                <a:gd name="connsiteX4" fmla="*/ 39295 w 79644"/>
                <a:gd name="connsiteY4" fmla="*/ 63 h 157928"/>
                <a:gd name="connsiteX5" fmla="*/ 32934 w 79644"/>
                <a:gd name="connsiteY5" fmla="*/ 63 h 157928"/>
                <a:gd name="connsiteX6" fmla="*/ 109 w 79644"/>
                <a:gd name="connsiteY6" fmla="*/ 48753 h 157928"/>
                <a:gd name="connsiteX7" fmla="*/ 109 w 79644"/>
                <a:gd name="connsiteY7" fmla="*/ 54303 h 157928"/>
                <a:gd name="connsiteX8" fmla="*/ 21738 w 79644"/>
                <a:gd name="connsiteY8" fmla="*/ 54303 h 157928"/>
                <a:gd name="connsiteX9" fmla="*/ 21738 w 79644"/>
                <a:gd name="connsiteY9" fmla="*/ 123933 h 157928"/>
                <a:gd name="connsiteX10" fmla="*/ 54563 w 79644"/>
                <a:gd name="connsiteY10" fmla="*/ 157991 h 157928"/>
                <a:gd name="connsiteX11" fmla="*/ 79754 w 79644"/>
                <a:gd name="connsiteY11" fmla="*/ 123933 h 157928"/>
                <a:gd name="connsiteX12" fmla="*/ 79754 w 79644"/>
                <a:gd name="connsiteY12" fmla="*/ 109553 h 157928"/>
                <a:gd name="connsiteX13" fmla="*/ 73392 w 79644"/>
                <a:gd name="connsiteY13" fmla="*/ 109553 h 157928"/>
                <a:gd name="connsiteX14" fmla="*/ 73392 w 79644"/>
                <a:gd name="connsiteY14" fmla="*/ 123429 h 157928"/>
                <a:gd name="connsiteX15" fmla="*/ 56344 w 79644"/>
                <a:gd name="connsiteY15" fmla="*/ 151684 h 157928"/>
                <a:gd name="connsiteX16" fmla="*/ 39295 w 79644"/>
                <a:gd name="connsiteY16" fmla="*/ 124438 h 157928"/>
                <a:gd name="connsiteX17" fmla="*/ 39295 w 79644"/>
                <a:gd name="connsiteY17" fmla="*/ 54303 h 15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44" h="157928">
                  <a:moveTo>
                    <a:pt x="39295" y="54303"/>
                  </a:moveTo>
                  <a:lnTo>
                    <a:pt x="75682" y="54303"/>
                  </a:lnTo>
                  <a:lnTo>
                    <a:pt x="75682" y="46483"/>
                  </a:lnTo>
                  <a:lnTo>
                    <a:pt x="39295" y="46483"/>
                  </a:lnTo>
                  <a:lnTo>
                    <a:pt x="39295" y="63"/>
                  </a:lnTo>
                  <a:lnTo>
                    <a:pt x="32934" y="63"/>
                  </a:lnTo>
                  <a:cubicBezTo>
                    <a:pt x="32679" y="20750"/>
                    <a:pt x="25046" y="47744"/>
                    <a:pt x="109" y="48753"/>
                  </a:cubicBezTo>
                  <a:lnTo>
                    <a:pt x="109" y="54303"/>
                  </a:lnTo>
                  <a:lnTo>
                    <a:pt x="21738" y="54303"/>
                  </a:lnTo>
                  <a:lnTo>
                    <a:pt x="21738" y="123933"/>
                  </a:lnTo>
                  <a:cubicBezTo>
                    <a:pt x="21738" y="154964"/>
                    <a:pt x="45402" y="157991"/>
                    <a:pt x="54563" y="157991"/>
                  </a:cubicBezTo>
                  <a:cubicBezTo>
                    <a:pt x="72629" y="157991"/>
                    <a:pt x="79754" y="140079"/>
                    <a:pt x="79754" y="123933"/>
                  </a:cubicBezTo>
                  <a:lnTo>
                    <a:pt x="79754" y="109553"/>
                  </a:lnTo>
                  <a:lnTo>
                    <a:pt x="73392" y="109553"/>
                  </a:lnTo>
                  <a:lnTo>
                    <a:pt x="73392" y="123429"/>
                  </a:lnTo>
                  <a:cubicBezTo>
                    <a:pt x="73392" y="142097"/>
                    <a:pt x="65759" y="151684"/>
                    <a:pt x="56344" y="151684"/>
                  </a:cubicBezTo>
                  <a:cubicBezTo>
                    <a:pt x="39295" y="151684"/>
                    <a:pt x="39295" y="128726"/>
                    <a:pt x="39295" y="124438"/>
                  </a:cubicBezTo>
                  <a:lnTo>
                    <a:pt x="39295" y="54303"/>
                  </a:lnTo>
                  <a:close/>
                </a:path>
              </a:pathLst>
            </a:custGeom>
            <a:grpFill/>
            <a:ln w="30480"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ECF90C46-1029-1E60-4328-2645062652CD}"/>
                </a:ext>
              </a:extLst>
            </p:cNvPr>
            <p:cNvSpPr/>
            <p:nvPr>
              <p:custDataLst>
                <p:tags r:id="rId46"/>
              </p:custDataLst>
            </p:nvPr>
          </p:nvSpPr>
          <p:spPr>
            <a:xfrm>
              <a:off x="12379867" y="7942025"/>
              <a:ext cx="127991" cy="114283"/>
            </a:xfrm>
            <a:custGeom>
              <a:avLst/>
              <a:gdLst>
                <a:gd name="connsiteX0" fmla="*/ 91463 w 127991"/>
                <a:gd name="connsiteY0" fmla="*/ 91641 h 114283"/>
                <a:gd name="connsiteX1" fmla="*/ 91463 w 127991"/>
                <a:gd name="connsiteY1" fmla="*/ 114346 h 114283"/>
                <a:gd name="connsiteX2" fmla="*/ 128104 w 127991"/>
                <a:gd name="connsiteY2" fmla="*/ 111571 h 114283"/>
                <a:gd name="connsiteX3" fmla="*/ 128104 w 127991"/>
                <a:gd name="connsiteY3" fmla="*/ 103751 h 114283"/>
                <a:gd name="connsiteX4" fmla="*/ 108257 w 127991"/>
                <a:gd name="connsiteY4" fmla="*/ 89623 h 114283"/>
                <a:gd name="connsiteX5" fmla="*/ 108257 w 127991"/>
                <a:gd name="connsiteY5" fmla="*/ 63 h 114283"/>
                <a:gd name="connsiteX6" fmla="*/ 70852 w 127991"/>
                <a:gd name="connsiteY6" fmla="*/ 2838 h 114283"/>
                <a:gd name="connsiteX7" fmla="*/ 70852 w 127991"/>
                <a:gd name="connsiteY7" fmla="*/ 10659 h 114283"/>
                <a:gd name="connsiteX8" fmla="*/ 90699 w 127991"/>
                <a:gd name="connsiteY8" fmla="*/ 24786 h 114283"/>
                <a:gd name="connsiteX9" fmla="*/ 90699 w 127991"/>
                <a:gd name="connsiteY9" fmla="*/ 69693 h 114283"/>
                <a:gd name="connsiteX10" fmla="*/ 59910 w 127991"/>
                <a:gd name="connsiteY10" fmla="*/ 108796 h 114283"/>
                <a:gd name="connsiteX11" fmla="*/ 37518 w 127991"/>
                <a:gd name="connsiteY11" fmla="*/ 83820 h 114283"/>
                <a:gd name="connsiteX12" fmla="*/ 37518 w 127991"/>
                <a:gd name="connsiteY12" fmla="*/ 63 h 114283"/>
                <a:gd name="connsiteX13" fmla="*/ 113 w 127991"/>
                <a:gd name="connsiteY13" fmla="*/ 2838 h 114283"/>
                <a:gd name="connsiteX14" fmla="*/ 113 w 127991"/>
                <a:gd name="connsiteY14" fmla="*/ 10659 h 114283"/>
                <a:gd name="connsiteX15" fmla="*/ 19960 w 127991"/>
                <a:gd name="connsiteY15" fmla="*/ 33869 h 114283"/>
                <a:gd name="connsiteX16" fmla="*/ 19960 w 127991"/>
                <a:gd name="connsiteY16" fmla="*/ 71711 h 114283"/>
                <a:gd name="connsiteX17" fmla="*/ 58638 w 127991"/>
                <a:gd name="connsiteY17" fmla="*/ 114346 h 114283"/>
                <a:gd name="connsiteX18" fmla="*/ 91463 w 127991"/>
                <a:gd name="connsiteY18" fmla="*/ 91641 h 11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91" h="114283">
                  <a:moveTo>
                    <a:pt x="91463" y="91641"/>
                  </a:moveTo>
                  <a:lnTo>
                    <a:pt x="91463" y="114346"/>
                  </a:lnTo>
                  <a:lnTo>
                    <a:pt x="128104" y="111571"/>
                  </a:lnTo>
                  <a:lnTo>
                    <a:pt x="128104" y="103751"/>
                  </a:lnTo>
                  <a:cubicBezTo>
                    <a:pt x="110292" y="103751"/>
                    <a:pt x="108257" y="101985"/>
                    <a:pt x="108257" y="89623"/>
                  </a:cubicBezTo>
                  <a:lnTo>
                    <a:pt x="108257" y="63"/>
                  </a:lnTo>
                  <a:lnTo>
                    <a:pt x="70852" y="2838"/>
                  </a:lnTo>
                  <a:lnTo>
                    <a:pt x="70852" y="10659"/>
                  </a:lnTo>
                  <a:cubicBezTo>
                    <a:pt x="88664" y="10659"/>
                    <a:pt x="90699" y="12425"/>
                    <a:pt x="90699" y="24786"/>
                  </a:cubicBezTo>
                  <a:lnTo>
                    <a:pt x="90699" y="69693"/>
                  </a:lnTo>
                  <a:cubicBezTo>
                    <a:pt x="90699" y="91641"/>
                    <a:pt x="78485" y="108796"/>
                    <a:pt x="59910" y="108796"/>
                  </a:cubicBezTo>
                  <a:cubicBezTo>
                    <a:pt x="38536" y="108796"/>
                    <a:pt x="37518" y="96939"/>
                    <a:pt x="37518" y="83820"/>
                  </a:cubicBezTo>
                  <a:lnTo>
                    <a:pt x="37518" y="63"/>
                  </a:lnTo>
                  <a:lnTo>
                    <a:pt x="113" y="2838"/>
                  </a:lnTo>
                  <a:lnTo>
                    <a:pt x="113" y="10659"/>
                  </a:lnTo>
                  <a:cubicBezTo>
                    <a:pt x="19960" y="10659"/>
                    <a:pt x="19960" y="11415"/>
                    <a:pt x="19960" y="33869"/>
                  </a:cubicBezTo>
                  <a:lnTo>
                    <a:pt x="19960" y="71711"/>
                  </a:lnTo>
                  <a:cubicBezTo>
                    <a:pt x="19960" y="91389"/>
                    <a:pt x="19960" y="114346"/>
                    <a:pt x="58638" y="114346"/>
                  </a:cubicBezTo>
                  <a:cubicBezTo>
                    <a:pt x="72887" y="114346"/>
                    <a:pt x="84083" y="107283"/>
                    <a:pt x="91463" y="91641"/>
                  </a:cubicBezTo>
                  <a:close/>
                </a:path>
              </a:pathLst>
            </a:custGeom>
            <a:grpFill/>
            <a:ln w="30480"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9B8DA739-0A77-A191-3229-5651AACDEDF5}"/>
                </a:ext>
              </a:extLst>
            </p:cNvPr>
            <p:cNvSpPr/>
            <p:nvPr>
              <p:custDataLst>
                <p:tags r:id="rId47"/>
              </p:custDataLst>
            </p:nvPr>
          </p:nvSpPr>
          <p:spPr>
            <a:xfrm>
              <a:off x="12521232" y="7942025"/>
              <a:ext cx="198730" cy="111508"/>
            </a:xfrm>
            <a:custGeom>
              <a:avLst/>
              <a:gdLst>
                <a:gd name="connsiteX0" fmla="*/ 19966 w 198730"/>
                <a:gd name="connsiteY0" fmla="*/ 24786 h 111508"/>
                <a:gd name="connsiteX1" fmla="*/ 19966 w 198730"/>
                <a:gd name="connsiteY1" fmla="*/ 92398 h 111508"/>
                <a:gd name="connsiteX2" fmla="*/ 118 w 198730"/>
                <a:gd name="connsiteY2" fmla="*/ 103751 h 111508"/>
                <a:gd name="connsiteX3" fmla="*/ 118 w 198730"/>
                <a:gd name="connsiteY3" fmla="*/ 111571 h 111508"/>
                <a:gd name="connsiteX4" fmla="*/ 28872 w 198730"/>
                <a:gd name="connsiteY4" fmla="*/ 110814 h 111508"/>
                <a:gd name="connsiteX5" fmla="*/ 57371 w 198730"/>
                <a:gd name="connsiteY5" fmla="*/ 111571 h 111508"/>
                <a:gd name="connsiteX6" fmla="*/ 57371 w 198730"/>
                <a:gd name="connsiteY6" fmla="*/ 103751 h 111508"/>
                <a:gd name="connsiteX7" fmla="*/ 37523 w 198730"/>
                <a:gd name="connsiteY7" fmla="*/ 92398 h 111508"/>
                <a:gd name="connsiteX8" fmla="*/ 37523 w 198730"/>
                <a:gd name="connsiteY8" fmla="*/ 45978 h 111508"/>
                <a:gd name="connsiteX9" fmla="*/ 71875 w 198730"/>
                <a:gd name="connsiteY9" fmla="*/ 5613 h 111508"/>
                <a:gd name="connsiteX10" fmla="*/ 90705 w 198730"/>
                <a:gd name="connsiteY10" fmla="*/ 33616 h 111508"/>
                <a:gd name="connsiteX11" fmla="*/ 90705 w 198730"/>
                <a:gd name="connsiteY11" fmla="*/ 92398 h 111508"/>
                <a:gd name="connsiteX12" fmla="*/ 70857 w 198730"/>
                <a:gd name="connsiteY12" fmla="*/ 103751 h 111508"/>
                <a:gd name="connsiteX13" fmla="*/ 70857 w 198730"/>
                <a:gd name="connsiteY13" fmla="*/ 111571 h 111508"/>
                <a:gd name="connsiteX14" fmla="*/ 99611 w 198730"/>
                <a:gd name="connsiteY14" fmla="*/ 110814 h 111508"/>
                <a:gd name="connsiteX15" fmla="*/ 128110 w 198730"/>
                <a:gd name="connsiteY15" fmla="*/ 111571 h 111508"/>
                <a:gd name="connsiteX16" fmla="*/ 128110 w 198730"/>
                <a:gd name="connsiteY16" fmla="*/ 103751 h 111508"/>
                <a:gd name="connsiteX17" fmla="*/ 108262 w 198730"/>
                <a:gd name="connsiteY17" fmla="*/ 92398 h 111508"/>
                <a:gd name="connsiteX18" fmla="*/ 108262 w 198730"/>
                <a:gd name="connsiteY18" fmla="*/ 45978 h 111508"/>
                <a:gd name="connsiteX19" fmla="*/ 142614 w 198730"/>
                <a:gd name="connsiteY19" fmla="*/ 5613 h 111508"/>
                <a:gd name="connsiteX20" fmla="*/ 161444 w 198730"/>
                <a:gd name="connsiteY20" fmla="*/ 33616 h 111508"/>
                <a:gd name="connsiteX21" fmla="*/ 161444 w 198730"/>
                <a:gd name="connsiteY21" fmla="*/ 92398 h 111508"/>
                <a:gd name="connsiteX22" fmla="*/ 141596 w 198730"/>
                <a:gd name="connsiteY22" fmla="*/ 103751 h 111508"/>
                <a:gd name="connsiteX23" fmla="*/ 141596 w 198730"/>
                <a:gd name="connsiteY23" fmla="*/ 111571 h 111508"/>
                <a:gd name="connsiteX24" fmla="*/ 170350 w 198730"/>
                <a:gd name="connsiteY24" fmla="*/ 110814 h 111508"/>
                <a:gd name="connsiteX25" fmla="*/ 198849 w 198730"/>
                <a:gd name="connsiteY25" fmla="*/ 111571 h 111508"/>
                <a:gd name="connsiteX26" fmla="*/ 198849 w 198730"/>
                <a:gd name="connsiteY26" fmla="*/ 103751 h 111508"/>
                <a:gd name="connsiteX27" fmla="*/ 179001 w 198730"/>
                <a:gd name="connsiteY27" fmla="*/ 96182 h 111508"/>
                <a:gd name="connsiteX28" fmla="*/ 179001 w 198730"/>
                <a:gd name="connsiteY28" fmla="*/ 47996 h 111508"/>
                <a:gd name="connsiteX29" fmla="*/ 171113 w 198730"/>
                <a:gd name="connsiteY29" fmla="*/ 9397 h 111508"/>
                <a:gd name="connsiteX30" fmla="*/ 144395 w 198730"/>
                <a:gd name="connsiteY30" fmla="*/ 63 h 111508"/>
                <a:gd name="connsiteX31" fmla="*/ 107499 w 198730"/>
                <a:gd name="connsiteY31" fmla="*/ 24786 h 111508"/>
                <a:gd name="connsiteX32" fmla="*/ 73656 w 198730"/>
                <a:gd name="connsiteY32" fmla="*/ 63 h 111508"/>
                <a:gd name="connsiteX33" fmla="*/ 35997 w 198730"/>
                <a:gd name="connsiteY33" fmla="*/ 26552 h 111508"/>
                <a:gd name="connsiteX34" fmla="*/ 35997 w 198730"/>
                <a:gd name="connsiteY34" fmla="*/ 63 h 111508"/>
                <a:gd name="connsiteX35" fmla="*/ 118 w 198730"/>
                <a:gd name="connsiteY35" fmla="*/ 2838 h 111508"/>
                <a:gd name="connsiteX36" fmla="*/ 118 w 198730"/>
                <a:gd name="connsiteY36" fmla="*/ 10659 h 111508"/>
                <a:gd name="connsiteX37" fmla="*/ 19966 w 198730"/>
                <a:gd name="connsiteY37" fmla="*/ 24786 h 11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8730" h="111508">
                  <a:moveTo>
                    <a:pt x="19966" y="24786"/>
                  </a:moveTo>
                  <a:lnTo>
                    <a:pt x="19966" y="92398"/>
                  </a:lnTo>
                  <a:cubicBezTo>
                    <a:pt x="19966" y="103751"/>
                    <a:pt x="17167" y="103751"/>
                    <a:pt x="118" y="103751"/>
                  </a:cubicBezTo>
                  <a:lnTo>
                    <a:pt x="118" y="111571"/>
                  </a:lnTo>
                  <a:cubicBezTo>
                    <a:pt x="9024" y="111319"/>
                    <a:pt x="22002" y="110814"/>
                    <a:pt x="28872" y="110814"/>
                  </a:cubicBezTo>
                  <a:cubicBezTo>
                    <a:pt x="35488" y="110814"/>
                    <a:pt x="48719" y="111319"/>
                    <a:pt x="57371" y="111571"/>
                  </a:cubicBezTo>
                  <a:lnTo>
                    <a:pt x="57371" y="103751"/>
                  </a:lnTo>
                  <a:cubicBezTo>
                    <a:pt x="40322" y="103751"/>
                    <a:pt x="37523" y="103751"/>
                    <a:pt x="37523" y="92398"/>
                  </a:cubicBezTo>
                  <a:lnTo>
                    <a:pt x="37523" y="45978"/>
                  </a:lnTo>
                  <a:cubicBezTo>
                    <a:pt x="37523" y="19741"/>
                    <a:pt x="55590" y="5613"/>
                    <a:pt x="71875" y="5613"/>
                  </a:cubicBezTo>
                  <a:cubicBezTo>
                    <a:pt x="87906" y="5613"/>
                    <a:pt x="90705" y="19236"/>
                    <a:pt x="90705" y="33616"/>
                  </a:cubicBezTo>
                  <a:lnTo>
                    <a:pt x="90705" y="92398"/>
                  </a:lnTo>
                  <a:cubicBezTo>
                    <a:pt x="90705" y="103751"/>
                    <a:pt x="87906" y="103751"/>
                    <a:pt x="70857" y="103751"/>
                  </a:cubicBezTo>
                  <a:lnTo>
                    <a:pt x="70857" y="111571"/>
                  </a:lnTo>
                  <a:cubicBezTo>
                    <a:pt x="79763" y="111319"/>
                    <a:pt x="92740" y="110814"/>
                    <a:pt x="99611" y="110814"/>
                  </a:cubicBezTo>
                  <a:cubicBezTo>
                    <a:pt x="106227" y="110814"/>
                    <a:pt x="119458" y="111319"/>
                    <a:pt x="128110" y="111571"/>
                  </a:cubicBezTo>
                  <a:lnTo>
                    <a:pt x="128110" y="103751"/>
                  </a:lnTo>
                  <a:cubicBezTo>
                    <a:pt x="111061" y="103751"/>
                    <a:pt x="108262" y="103751"/>
                    <a:pt x="108262" y="92398"/>
                  </a:cubicBezTo>
                  <a:lnTo>
                    <a:pt x="108262" y="45978"/>
                  </a:lnTo>
                  <a:cubicBezTo>
                    <a:pt x="108262" y="19741"/>
                    <a:pt x="126329" y="5613"/>
                    <a:pt x="142614" y="5613"/>
                  </a:cubicBezTo>
                  <a:cubicBezTo>
                    <a:pt x="158645" y="5613"/>
                    <a:pt x="161444" y="19236"/>
                    <a:pt x="161444" y="33616"/>
                  </a:cubicBezTo>
                  <a:lnTo>
                    <a:pt x="161444" y="92398"/>
                  </a:lnTo>
                  <a:cubicBezTo>
                    <a:pt x="161444" y="103751"/>
                    <a:pt x="158645" y="103751"/>
                    <a:pt x="141596" y="103751"/>
                  </a:cubicBezTo>
                  <a:lnTo>
                    <a:pt x="141596" y="111571"/>
                  </a:lnTo>
                  <a:cubicBezTo>
                    <a:pt x="150502" y="111319"/>
                    <a:pt x="163479" y="110814"/>
                    <a:pt x="170350" y="110814"/>
                  </a:cubicBezTo>
                  <a:cubicBezTo>
                    <a:pt x="176965" y="110814"/>
                    <a:pt x="190197" y="111319"/>
                    <a:pt x="198849" y="111571"/>
                  </a:cubicBezTo>
                  <a:lnTo>
                    <a:pt x="198849" y="103751"/>
                  </a:lnTo>
                  <a:cubicBezTo>
                    <a:pt x="185617" y="103751"/>
                    <a:pt x="179256" y="103751"/>
                    <a:pt x="179001" y="96182"/>
                  </a:cubicBezTo>
                  <a:lnTo>
                    <a:pt x="179001" y="47996"/>
                  </a:lnTo>
                  <a:cubicBezTo>
                    <a:pt x="179001" y="26300"/>
                    <a:pt x="179001" y="18479"/>
                    <a:pt x="171113" y="9397"/>
                  </a:cubicBezTo>
                  <a:cubicBezTo>
                    <a:pt x="167551" y="5108"/>
                    <a:pt x="159154" y="63"/>
                    <a:pt x="144395" y="63"/>
                  </a:cubicBezTo>
                  <a:cubicBezTo>
                    <a:pt x="123021" y="63"/>
                    <a:pt x="111825" y="15200"/>
                    <a:pt x="107499" y="24786"/>
                  </a:cubicBezTo>
                  <a:cubicBezTo>
                    <a:pt x="103936" y="2838"/>
                    <a:pt x="85107" y="63"/>
                    <a:pt x="73656" y="63"/>
                  </a:cubicBezTo>
                  <a:cubicBezTo>
                    <a:pt x="55081" y="63"/>
                    <a:pt x="43121" y="10911"/>
                    <a:pt x="35997" y="26552"/>
                  </a:cubicBezTo>
                  <a:lnTo>
                    <a:pt x="35997" y="63"/>
                  </a:lnTo>
                  <a:lnTo>
                    <a:pt x="118" y="2838"/>
                  </a:lnTo>
                  <a:lnTo>
                    <a:pt x="118" y="10659"/>
                  </a:lnTo>
                  <a:cubicBezTo>
                    <a:pt x="17930" y="10659"/>
                    <a:pt x="19966" y="12425"/>
                    <a:pt x="19966" y="24786"/>
                  </a:cubicBezTo>
                  <a:close/>
                </a:path>
              </a:pathLst>
            </a:custGeom>
            <a:grpFill/>
            <a:ln w="30480"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90CCA50D-01D8-5E65-D1C5-198A29F4CA2F}"/>
                </a:ext>
              </a:extLst>
            </p:cNvPr>
            <p:cNvSpPr/>
            <p:nvPr>
              <p:custDataLst>
                <p:tags r:id="rId48"/>
              </p:custDataLst>
            </p:nvPr>
          </p:nvSpPr>
          <p:spPr>
            <a:xfrm>
              <a:off x="12801814" y="7942025"/>
              <a:ext cx="132826" cy="160451"/>
            </a:xfrm>
            <a:custGeom>
              <a:avLst/>
              <a:gdLst>
                <a:gd name="connsiteX0" fmla="*/ 19723 w 132826"/>
                <a:gd name="connsiteY0" fmla="*/ 142350 h 160451"/>
                <a:gd name="connsiteX1" fmla="*/ 5982 w 132826"/>
                <a:gd name="connsiteY1" fmla="*/ 152693 h 160451"/>
                <a:gd name="connsiteX2" fmla="*/ 130 w 132826"/>
                <a:gd name="connsiteY2" fmla="*/ 157487 h 160451"/>
                <a:gd name="connsiteX3" fmla="*/ 3438 w 132826"/>
                <a:gd name="connsiteY3" fmla="*/ 160514 h 160451"/>
                <a:gd name="connsiteX4" fmla="*/ 24812 w 132826"/>
                <a:gd name="connsiteY4" fmla="*/ 159757 h 160451"/>
                <a:gd name="connsiteX5" fmla="*/ 50003 w 132826"/>
                <a:gd name="connsiteY5" fmla="*/ 160514 h 160451"/>
                <a:gd name="connsiteX6" fmla="*/ 54584 w 132826"/>
                <a:gd name="connsiteY6" fmla="*/ 155468 h 160451"/>
                <a:gd name="connsiteX7" fmla="*/ 48477 w 132826"/>
                <a:gd name="connsiteY7" fmla="*/ 152693 h 160451"/>
                <a:gd name="connsiteX8" fmla="*/ 35754 w 132826"/>
                <a:gd name="connsiteY8" fmla="*/ 148657 h 160451"/>
                <a:gd name="connsiteX9" fmla="*/ 48222 w 132826"/>
                <a:gd name="connsiteY9" fmla="*/ 98200 h 160451"/>
                <a:gd name="connsiteX10" fmla="*/ 71632 w 132826"/>
                <a:gd name="connsiteY10" fmla="*/ 114346 h 160451"/>
                <a:gd name="connsiteX11" fmla="*/ 132956 w 132826"/>
                <a:gd name="connsiteY11" fmla="*/ 40428 h 160451"/>
                <a:gd name="connsiteX12" fmla="*/ 99113 w 132826"/>
                <a:gd name="connsiteY12" fmla="*/ 63 h 160451"/>
                <a:gd name="connsiteX13" fmla="*/ 65780 w 132826"/>
                <a:gd name="connsiteY13" fmla="*/ 18984 h 160451"/>
                <a:gd name="connsiteX14" fmla="*/ 42879 w 132826"/>
                <a:gd name="connsiteY14" fmla="*/ 63 h 160451"/>
                <a:gd name="connsiteX15" fmla="*/ 24049 w 132826"/>
                <a:gd name="connsiteY15" fmla="*/ 14443 h 160451"/>
                <a:gd name="connsiteX16" fmla="*/ 16161 w 132826"/>
                <a:gd name="connsiteY16" fmla="*/ 38914 h 160451"/>
                <a:gd name="connsiteX17" fmla="*/ 19214 w 132826"/>
                <a:gd name="connsiteY17" fmla="*/ 41437 h 160451"/>
                <a:gd name="connsiteX18" fmla="*/ 23540 w 132826"/>
                <a:gd name="connsiteY18" fmla="*/ 35634 h 160451"/>
                <a:gd name="connsiteX19" fmla="*/ 42115 w 132826"/>
                <a:gd name="connsiteY19" fmla="*/ 5613 h 160451"/>
                <a:gd name="connsiteX20" fmla="*/ 50003 w 132826"/>
                <a:gd name="connsiteY20" fmla="*/ 17218 h 160451"/>
                <a:gd name="connsiteX21" fmla="*/ 48222 w 132826"/>
                <a:gd name="connsiteY21" fmla="*/ 30084 h 160451"/>
                <a:gd name="connsiteX22" fmla="*/ 19723 w 132826"/>
                <a:gd name="connsiteY22" fmla="*/ 142350 h 160451"/>
                <a:gd name="connsiteX23" fmla="*/ 64507 w 132826"/>
                <a:gd name="connsiteY23" fmla="*/ 32859 h 160451"/>
                <a:gd name="connsiteX24" fmla="*/ 77739 w 132826"/>
                <a:gd name="connsiteY24" fmla="*/ 15200 h 160451"/>
                <a:gd name="connsiteX25" fmla="*/ 98350 w 132826"/>
                <a:gd name="connsiteY25" fmla="*/ 5613 h 160451"/>
                <a:gd name="connsiteX26" fmla="*/ 114635 w 132826"/>
                <a:gd name="connsiteY26" fmla="*/ 29327 h 160451"/>
                <a:gd name="connsiteX27" fmla="*/ 101658 w 132826"/>
                <a:gd name="connsiteY27" fmla="*/ 82811 h 160451"/>
                <a:gd name="connsiteX28" fmla="*/ 71378 w 132826"/>
                <a:gd name="connsiteY28" fmla="*/ 108796 h 160451"/>
                <a:gd name="connsiteX29" fmla="*/ 51276 w 132826"/>
                <a:gd name="connsiteY29" fmla="*/ 86343 h 160451"/>
                <a:gd name="connsiteX30" fmla="*/ 52039 w 132826"/>
                <a:gd name="connsiteY30" fmla="*/ 82307 h 160451"/>
                <a:gd name="connsiteX31" fmla="*/ 64507 w 132826"/>
                <a:gd name="connsiteY31" fmla="*/ 32859 h 16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826" h="160451">
                  <a:moveTo>
                    <a:pt x="19723" y="142350"/>
                  </a:moveTo>
                  <a:cubicBezTo>
                    <a:pt x="17687" y="150927"/>
                    <a:pt x="17178" y="152693"/>
                    <a:pt x="5982" y="152693"/>
                  </a:cubicBezTo>
                  <a:cubicBezTo>
                    <a:pt x="2929" y="152693"/>
                    <a:pt x="130" y="152693"/>
                    <a:pt x="130" y="157487"/>
                  </a:cubicBezTo>
                  <a:cubicBezTo>
                    <a:pt x="130" y="159505"/>
                    <a:pt x="1402" y="160514"/>
                    <a:pt x="3438" y="160514"/>
                  </a:cubicBezTo>
                  <a:cubicBezTo>
                    <a:pt x="10308" y="160514"/>
                    <a:pt x="17687" y="159757"/>
                    <a:pt x="24812" y="159757"/>
                  </a:cubicBezTo>
                  <a:cubicBezTo>
                    <a:pt x="33209" y="159757"/>
                    <a:pt x="41861" y="160514"/>
                    <a:pt x="50003" y="160514"/>
                  </a:cubicBezTo>
                  <a:cubicBezTo>
                    <a:pt x="51276" y="160514"/>
                    <a:pt x="54584" y="160514"/>
                    <a:pt x="54584" y="155468"/>
                  </a:cubicBezTo>
                  <a:cubicBezTo>
                    <a:pt x="54584" y="152693"/>
                    <a:pt x="52039" y="152693"/>
                    <a:pt x="48477" y="152693"/>
                  </a:cubicBezTo>
                  <a:cubicBezTo>
                    <a:pt x="35754" y="152693"/>
                    <a:pt x="35754" y="150927"/>
                    <a:pt x="35754" y="148657"/>
                  </a:cubicBezTo>
                  <a:cubicBezTo>
                    <a:pt x="35754" y="145629"/>
                    <a:pt x="46441" y="104507"/>
                    <a:pt x="48222" y="98200"/>
                  </a:cubicBezTo>
                  <a:cubicBezTo>
                    <a:pt x="51530" y="105517"/>
                    <a:pt x="58655" y="114346"/>
                    <a:pt x="71632" y="114346"/>
                  </a:cubicBezTo>
                  <a:cubicBezTo>
                    <a:pt x="101149" y="114346"/>
                    <a:pt x="132956" y="77513"/>
                    <a:pt x="132956" y="40428"/>
                  </a:cubicBezTo>
                  <a:cubicBezTo>
                    <a:pt x="132956" y="16713"/>
                    <a:pt x="118452" y="63"/>
                    <a:pt x="99113" y="63"/>
                  </a:cubicBezTo>
                  <a:cubicBezTo>
                    <a:pt x="86391" y="63"/>
                    <a:pt x="74177" y="9145"/>
                    <a:pt x="65780" y="18984"/>
                  </a:cubicBezTo>
                  <a:cubicBezTo>
                    <a:pt x="63235" y="5361"/>
                    <a:pt x="52293" y="63"/>
                    <a:pt x="42879" y="63"/>
                  </a:cubicBezTo>
                  <a:cubicBezTo>
                    <a:pt x="31174" y="63"/>
                    <a:pt x="26339" y="9902"/>
                    <a:pt x="24049" y="14443"/>
                  </a:cubicBezTo>
                  <a:cubicBezTo>
                    <a:pt x="19469" y="23020"/>
                    <a:pt x="16161" y="38157"/>
                    <a:pt x="16161" y="38914"/>
                  </a:cubicBezTo>
                  <a:cubicBezTo>
                    <a:pt x="16161" y="41437"/>
                    <a:pt x="18705" y="41437"/>
                    <a:pt x="19214" y="41437"/>
                  </a:cubicBezTo>
                  <a:cubicBezTo>
                    <a:pt x="21759" y="41437"/>
                    <a:pt x="22013" y="41185"/>
                    <a:pt x="23540" y="35634"/>
                  </a:cubicBezTo>
                  <a:cubicBezTo>
                    <a:pt x="27866" y="17722"/>
                    <a:pt x="32955" y="5613"/>
                    <a:pt x="42115" y="5613"/>
                  </a:cubicBezTo>
                  <a:cubicBezTo>
                    <a:pt x="46441" y="5613"/>
                    <a:pt x="50003" y="7631"/>
                    <a:pt x="50003" y="17218"/>
                  </a:cubicBezTo>
                  <a:cubicBezTo>
                    <a:pt x="50003" y="23020"/>
                    <a:pt x="49240" y="25795"/>
                    <a:pt x="48222" y="30084"/>
                  </a:cubicBezTo>
                  <a:lnTo>
                    <a:pt x="19723" y="142350"/>
                  </a:lnTo>
                  <a:close/>
                  <a:moveTo>
                    <a:pt x="64507" y="32859"/>
                  </a:moveTo>
                  <a:cubicBezTo>
                    <a:pt x="66289" y="26048"/>
                    <a:pt x="73159" y="18984"/>
                    <a:pt x="77739" y="15200"/>
                  </a:cubicBezTo>
                  <a:cubicBezTo>
                    <a:pt x="86645" y="7379"/>
                    <a:pt x="94024" y="5613"/>
                    <a:pt x="98350" y="5613"/>
                  </a:cubicBezTo>
                  <a:cubicBezTo>
                    <a:pt x="108528" y="5613"/>
                    <a:pt x="114635" y="14443"/>
                    <a:pt x="114635" y="29327"/>
                  </a:cubicBezTo>
                  <a:cubicBezTo>
                    <a:pt x="114635" y="44212"/>
                    <a:pt x="106238" y="73224"/>
                    <a:pt x="101658" y="82811"/>
                  </a:cubicBezTo>
                  <a:cubicBezTo>
                    <a:pt x="93006" y="100471"/>
                    <a:pt x="80793" y="108796"/>
                    <a:pt x="71378" y="108796"/>
                  </a:cubicBezTo>
                  <a:cubicBezTo>
                    <a:pt x="54584" y="108796"/>
                    <a:pt x="51276" y="87857"/>
                    <a:pt x="51276" y="86343"/>
                  </a:cubicBezTo>
                  <a:cubicBezTo>
                    <a:pt x="51276" y="85839"/>
                    <a:pt x="51276" y="85334"/>
                    <a:pt x="52039" y="82307"/>
                  </a:cubicBezTo>
                  <a:lnTo>
                    <a:pt x="64507" y="32859"/>
                  </a:lnTo>
                  <a:close/>
                </a:path>
              </a:pathLst>
            </a:custGeom>
            <a:grpFill/>
            <a:ln w="30480" cap="flat">
              <a:noFill/>
              <a:prstDash val="solid"/>
              <a:miter/>
            </a:ln>
          </p:spPr>
          <p:txBody>
            <a:bodyPr rtlCol="0" anchor="ctr"/>
            <a:lstStyle/>
            <a:p>
              <a:endParaRPr lang="en-GB"/>
            </a:p>
          </p:txBody>
        </p:sp>
      </p:grpSp>
      <p:cxnSp>
        <p:nvCxnSpPr>
          <p:cNvPr id="1341" name="Rak koppling 76">
            <a:extLst>
              <a:ext uri="{FF2B5EF4-FFF2-40B4-BE49-F238E27FC236}">
                <a16:creationId xmlns:a16="http://schemas.microsoft.com/office/drawing/2014/main" id="{4CA4F694-2A45-3B7A-5A3A-B1FCEBB6B198}"/>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bildnummer 23 2">
            <a:extLst>
              <a:ext uri="{FF2B5EF4-FFF2-40B4-BE49-F238E27FC236}">
                <a16:creationId xmlns:a16="http://schemas.microsoft.com/office/drawing/2014/main" id="{B0BEB2CD-3135-9769-6FB5-C52642CF9ABF}"/>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41" name="Freeform: Shape 50 1">
            <a:extLst>
              <a:ext uri="{FF2B5EF4-FFF2-40B4-BE49-F238E27FC236}">
                <a16:creationId xmlns:a16="http://schemas.microsoft.com/office/drawing/2014/main" id="{0B2F3F2A-7073-2818-B283-213A79C28B57}"/>
              </a:ext>
            </a:extLst>
          </p:cNvPr>
          <p:cNvSpPr/>
          <p:nvPr/>
        </p:nvSpPr>
        <p:spPr>
          <a:xfrm>
            <a:off x="8263921" y="2169045"/>
            <a:ext cx="3538554" cy="2097600"/>
          </a:xfrm>
          <a:custGeom>
            <a:avLst/>
            <a:gdLst>
              <a:gd name="connsiteX0" fmla="*/ 0 w 5015831"/>
              <a:gd name="connsiteY0" fmla="*/ 1919662 h 1978483"/>
              <a:gd name="connsiteX1" fmla="*/ 636336 w 5015831"/>
              <a:gd name="connsiteY1" fmla="*/ 5304 h 1978483"/>
              <a:gd name="connsiteX2" fmla="*/ 1673726 w 5015831"/>
              <a:gd name="connsiteY2" fmla="*/ 1363535 h 1978483"/>
              <a:gd name="connsiteX3" fmla="*/ 3106821 w 5015831"/>
              <a:gd name="connsiteY3" fmla="*/ 1818062 h 1978483"/>
              <a:gd name="connsiteX4" fmla="*/ 5015831 w 5015831"/>
              <a:gd name="connsiteY4" fmla="*/ 1978483 h 1978483"/>
              <a:gd name="connsiteX0" fmla="*/ 0 w 5015831"/>
              <a:gd name="connsiteY0" fmla="*/ 1919662 h 1978483"/>
              <a:gd name="connsiteX1" fmla="*/ 636336 w 5015831"/>
              <a:gd name="connsiteY1" fmla="*/ 5304 h 1978483"/>
              <a:gd name="connsiteX2" fmla="*/ 1673726 w 5015831"/>
              <a:gd name="connsiteY2" fmla="*/ 1363535 h 1978483"/>
              <a:gd name="connsiteX3" fmla="*/ 3106821 w 5015831"/>
              <a:gd name="connsiteY3" fmla="*/ 1818062 h 1978483"/>
              <a:gd name="connsiteX4" fmla="*/ 5015831 w 5015831"/>
              <a:gd name="connsiteY4" fmla="*/ 1978483 h 1978483"/>
              <a:gd name="connsiteX0" fmla="*/ 0 w 5015831"/>
              <a:gd name="connsiteY0" fmla="*/ 1919662 h 1978483"/>
              <a:gd name="connsiteX1" fmla="*/ 636336 w 5015831"/>
              <a:gd name="connsiteY1" fmla="*/ 5304 h 1978483"/>
              <a:gd name="connsiteX2" fmla="*/ 1673726 w 5015831"/>
              <a:gd name="connsiteY2" fmla="*/ 1363535 h 1978483"/>
              <a:gd name="connsiteX3" fmla="*/ 3106821 w 5015831"/>
              <a:gd name="connsiteY3" fmla="*/ 1818062 h 1978483"/>
              <a:gd name="connsiteX4" fmla="*/ 5015831 w 5015831"/>
              <a:gd name="connsiteY4" fmla="*/ 1978483 h 1978483"/>
              <a:gd name="connsiteX0" fmla="*/ 0 w 3106821"/>
              <a:gd name="connsiteY0" fmla="*/ 1919662 h 1919662"/>
              <a:gd name="connsiteX1" fmla="*/ 636336 w 3106821"/>
              <a:gd name="connsiteY1" fmla="*/ 5304 h 1919662"/>
              <a:gd name="connsiteX2" fmla="*/ 1673726 w 3106821"/>
              <a:gd name="connsiteY2" fmla="*/ 1363535 h 1919662"/>
              <a:gd name="connsiteX3" fmla="*/ 3106821 w 3106821"/>
              <a:gd name="connsiteY3" fmla="*/ 1818062 h 1919662"/>
              <a:gd name="connsiteX0" fmla="*/ 0 w 1673726"/>
              <a:gd name="connsiteY0" fmla="*/ 1919662 h 1919662"/>
              <a:gd name="connsiteX1" fmla="*/ 636336 w 1673726"/>
              <a:gd name="connsiteY1" fmla="*/ 5304 h 1919662"/>
              <a:gd name="connsiteX2" fmla="*/ 1673726 w 1673726"/>
              <a:gd name="connsiteY2" fmla="*/ 1363535 h 1919662"/>
              <a:gd name="connsiteX0" fmla="*/ 0 w 1673726"/>
              <a:gd name="connsiteY0" fmla="*/ 1919662 h 1919662"/>
              <a:gd name="connsiteX1" fmla="*/ 636336 w 1673726"/>
              <a:gd name="connsiteY1" fmla="*/ 5304 h 1919662"/>
              <a:gd name="connsiteX2" fmla="*/ 1673726 w 1673726"/>
              <a:gd name="connsiteY2" fmla="*/ 1363535 h 1919662"/>
              <a:gd name="connsiteX0" fmla="*/ 0 w 1714694"/>
              <a:gd name="connsiteY0" fmla="*/ 1919801 h 1919801"/>
              <a:gd name="connsiteX1" fmla="*/ 636336 w 1714694"/>
              <a:gd name="connsiteY1" fmla="*/ 5443 h 1919801"/>
              <a:gd name="connsiteX2" fmla="*/ 1625273 w 1714694"/>
              <a:gd name="connsiteY2" fmla="*/ 1342757 h 1919801"/>
              <a:gd name="connsiteX3" fmla="*/ 1673726 w 1714694"/>
              <a:gd name="connsiteY3" fmla="*/ 1363674 h 1919801"/>
              <a:gd name="connsiteX0" fmla="*/ 0 w 1691969"/>
              <a:gd name="connsiteY0" fmla="*/ 1919801 h 1919801"/>
              <a:gd name="connsiteX1" fmla="*/ 636336 w 1691969"/>
              <a:gd name="connsiteY1" fmla="*/ 5443 h 1919801"/>
              <a:gd name="connsiteX2" fmla="*/ 1625273 w 1691969"/>
              <a:gd name="connsiteY2" fmla="*/ 1342757 h 1919801"/>
              <a:gd name="connsiteX3" fmla="*/ 1673726 w 1691969"/>
              <a:gd name="connsiteY3" fmla="*/ 1363674 h 1919801"/>
              <a:gd name="connsiteX0" fmla="*/ 0 w 1957137"/>
              <a:gd name="connsiteY0" fmla="*/ 1919801 h 1919801"/>
              <a:gd name="connsiteX1" fmla="*/ 636336 w 1957137"/>
              <a:gd name="connsiteY1" fmla="*/ 5443 h 1919801"/>
              <a:gd name="connsiteX2" fmla="*/ 1625273 w 1957137"/>
              <a:gd name="connsiteY2" fmla="*/ 1342757 h 1919801"/>
              <a:gd name="connsiteX3" fmla="*/ 1957137 w 1957137"/>
              <a:gd name="connsiteY3" fmla="*/ 1572221 h 1919801"/>
              <a:gd name="connsiteX0" fmla="*/ 0 w 1694241"/>
              <a:gd name="connsiteY0" fmla="*/ 1919801 h 2026915"/>
              <a:gd name="connsiteX1" fmla="*/ 636336 w 1694241"/>
              <a:gd name="connsiteY1" fmla="*/ 5443 h 2026915"/>
              <a:gd name="connsiteX2" fmla="*/ 1625273 w 1694241"/>
              <a:gd name="connsiteY2" fmla="*/ 1342757 h 2026915"/>
              <a:gd name="connsiteX3" fmla="*/ 1679074 w 1694241"/>
              <a:gd name="connsiteY3" fmla="*/ 2026747 h 2026915"/>
              <a:gd name="connsiteX0" fmla="*/ 0 w 1694241"/>
              <a:gd name="connsiteY0" fmla="*/ 1919735 h 2026849"/>
              <a:gd name="connsiteX1" fmla="*/ 636336 w 1694241"/>
              <a:gd name="connsiteY1" fmla="*/ 5377 h 2026849"/>
              <a:gd name="connsiteX2" fmla="*/ 1625273 w 1694241"/>
              <a:gd name="connsiteY2" fmla="*/ 1342691 h 2026849"/>
              <a:gd name="connsiteX3" fmla="*/ 1679074 w 1694241"/>
              <a:gd name="connsiteY3" fmla="*/ 2026681 h 2026849"/>
              <a:gd name="connsiteX0" fmla="*/ 0 w 1694241"/>
              <a:gd name="connsiteY0" fmla="*/ 1919464 h 2026578"/>
              <a:gd name="connsiteX1" fmla="*/ 636336 w 1694241"/>
              <a:gd name="connsiteY1" fmla="*/ 5106 h 2026578"/>
              <a:gd name="connsiteX2" fmla="*/ 1625273 w 1694241"/>
              <a:gd name="connsiteY2" fmla="*/ 1342420 h 2026578"/>
              <a:gd name="connsiteX3" fmla="*/ 1679074 w 1694241"/>
              <a:gd name="connsiteY3" fmla="*/ 2026410 h 2026578"/>
              <a:gd name="connsiteX0" fmla="*/ 0 w 1714605"/>
              <a:gd name="connsiteY0" fmla="*/ 1919040 h 2027441"/>
              <a:gd name="connsiteX1" fmla="*/ 636336 w 1714605"/>
              <a:gd name="connsiteY1" fmla="*/ 4682 h 2027441"/>
              <a:gd name="connsiteX2" fmla="*/ 1657357 w 1714605"/>
              <a:gd name="connsiteY2" fmla="*/ 1363386 h 2027441"/>
              <a:gd name="connsiteX3" fmla="*/ 1679074 w 1714605"/>
              <a:gd name="connsiteY3" fmla="*/ 2025986 h 2027441"/>
              <a:gd name="connsiteX0" fmla="*/ 0 w 1714605"/>
              <a:gd name="connsiteY0" fmla="*/ 1918883 h 2027284"/>
              <a:gd name="connsiteX1" fmla="*/ 636336 w 1714605"/>
              <a:gd name="connsiteY1" fmla="*/ 4525 h 2027284"/>
              <a:gd name="connsiteX2" fmla="*/ 1657357 w 1714605"/>
              <a:gd name="connsiteY2" fmla="*/ 1363229 h 2027284"/>
              <a:gd name="connsiteX3" fmla="*/ 1679074 w 1714605"/>
              <a:gd name="connsiteY3" fmla="*/ 2025829 h 2027284"/>
              <a:gd name="connsiteX0" fmla="*/ 0 w 1679074"/>
              <a:gd name="connsiteY0" fmla="*/ 1916234 h 2067210"/>
              <a:gd name="connsiteX1" fmla="*/ 636336 w 1679074"/>
              <a:gd name="connsiteY1" fmla="*/ 1876 h 2067210"/>
              <a:gd name="connsiteX2" fmla="*/ 1571799 w 1679074"/>
              <a:gd name="connsiteY2" fmla="*/ 1542390 h 2067210"/>
              <a:gd name="connsiteX3" fmla="*/ 1679074 w 1679074"/>
              <a:gd name="connsiteY3" fmla="*/ 2023180 h 2067210"/>
              <a:gd name="connsiteX0" fmla="*/ 0 w 1722224"/>
              <a:gd name="connsiteY0" fmla="*/ 1919291 h 2026405"/>
              <a:gd name="connsiteX1" fmla="*/ 636336 w 1722224"/>
              <a:gd name="connsiteY1" fmla="*/ 4933 h 2026405"/>
              <a:gd name="connsiteX2" fmla="*/ 1668052 w 1722224"/>
              <a:gd name="connsiteY2" fmla="*/ 1342247 h 2026405"/>
              <a:gd name="connsiteX3" fmla="*/ 1679074 w 1722224"/>
              <a:gd name="connsiteY3" fmla="*/ 2026237 h 2026405"/>
              <a:gd name="connsiteX0" fmla="*/ 0 w 1722224"/>
              <a:gd name="connsiteY0" fmla="*/ 1919148 h 2026262"/>
              <a:gd name="connsiteX1" fmla="*/ 636336 w 1722224"/>
              <a:gd name="connsiteY1" fmla="*/ 4790 h 2026262"/>
              <a:gd name="connsiteX2" fmla="*/ 1668052 w 1722224"/>
              <a:gd name="connsiteY2" fmla="*/ 1342104 h 2026262"/>
              <a:gd name="connsiteX3" fmla="*/ 1679074 w 1722224"/>
              <a:gd name="connsiteY3" fmla="*/ 2026094 h 2026262"/>
              <a:gd name="connsiteX0" fmla="*/ 0 w 1722224"/>
              <a:gd name="connsiteY0" fmla="*/ 1919113 h 2026227"/>
              <a:gd name="connsiteX1" fmla="*/ 636336 w 1722224"/>
              <a:gd name="connsiteY1" fmla="*/ 4755 h 2026227"/>
              <a:gd name="connsiteX2" fmla="*/ 1668052 w 1722224"/>
              <a:gd name="connsiteY2" fmla="*/ 1342069 h 2026227"/>
              <a:gd name="connsiteX3" fmla="*/ 1679074 w 1722224"/>
              <a:gd name="connsiteY3" fmla="*/ 2026059 h 2026227"/>
              <a:gd name="connsiteX0" fmla="*/ 0 w 1722224"/>
              <a:gd name="connsiteY0" fmla="*/ 1919503 h 2026617"/>
              <a:gd name="connsiteX1" fmla="*/ 636336 w 1722224"/>
              <a:gd name="connsiteY1" fmla="*/ 5145 h 2026617"/>
              <a:gd name="connsiteX2" fmla="*/ 1668052 w 1722224"/>
              <a:gd name="connsiteY2" fmla="*/ 1342459 h 2026617"/>
              <a:gd name="connsiteX3" fmla="*/ 1679074 w 1722224"/>
              <a:gd name="connsiteY3" fmla="*/ 2026449 h 2026617"/>
              <a:gd name="connsiteX0" fmla="*/ 0 w 1679074"/>
              <a:gd name="connsiteY0" fmla="*/ 1919503 h 2026449"/>
              <a:gd name="connsiteX1" fmla="*/ 636336 w 1679074"/>
              <a:gd name="connsiteY1" fmla="*/ 5145 h 2026449"/>
              <a:gd name="connsiteX2" fmla="*/ 1668052 w 1679074"/>
              <a:gd name="connsiteY2" fmla="*/ 1342459 h 2026449"/>
              <a:gd name="connsiteX3" fmla="*/ 1679074 w 1679074"/>
              <a:gd name="connsiteY3" fmla="*/ 2026449 h 2026449"/>
              <a:gd name="connsiteX0" fmla="*/ 0 w 1689769"/>
              <a:gd name="connsiteY0" fmla="*/ 1919503 h 2935501"/>
              <a:gd name="connsiteX1" fmla="*/ 636336 w 1689769"/>
              <a:gd name="connsiteY1" fmla="*/ 5145 h 2935501"/>
              <a:gd name="connsiteX2" fmla="*/ 1668052 w 1689769"/>
              <a:gd name="connsiteY2" fmla="*/ 1342459 h 2935501"/>
              <a:gd name="connsiteX3" fmla="*/ 1689769 w 1689769"/>
              <a:gd name="connsiteY3" fmla="*/ 2935501 h 2935501"/>
              <a:gd name="connsiteX0" fmla="*/ 0 w 1695116"/>
              <a:gd name="connsiteY0" fmla="*/ 1919503 h 2956891"/>
              <a:gd name="connsiteX1" fmla="*/ 636336 w 1695116"/>
              <a:gd name="connsiteY1" fmla="*/ 5145 h 2956891"/>
              <a:gd name="connsiteX2" fmla="*/ 1668052 w 1695116"/>
              <a:gd name="connsiteY2" fmla="*/ 1342459 h 2956891"/>
              <a:gd name="connsiteX3" fmla="*/ 1695116 w 1695116"/>
              <a:gd name="connsiteY3" fmla="*/ 2956891 h 2956891"/>
              <a:gd name="connsiteX0" fmla="*/ 0 w 1695116"/>
              <a:gd name="connsiteY0" fmla="*/ 1919503 h 2956891"/>
              <a:gd name="connsiteX1" fmla="*/ 636336 w 1695116"/>
              <a:gd name="connsiteY1" fmla="*/ 5145 h 2956891"/>
              <a:gd name="connsiteX2" fmla="*/ 1668052 w 1695116"/>
              <a:gd name="connsiteY2" fmla="*/ 1342459 h 2956891"/>
              <a:gd name="connsiteX3" fmla="*/ 1695116 w 1695116"/>
              <a:gd name="connsiteY3" fmla="*/ 2956891 h 2956891"/>
              <a:gd name="connsiteX0" fmla="*/ 0 w 1695116"/>
              <a:gd name="connsiteY0" fmla="*/ 1919503 h 3082946"/>
              <a:gd name="connsiteX1" fmla="*/ 636336 w 1695116"/>
              <a:gd name="connsiteY1" fmla="*/ 5145 h 3082946"/>
              <a:gd name="connsiteX2" fmla="*/ 1668052 w 1695116"/>
              <a:gd name="connsiteY2" fmla="*/ 1342459 h 3082946"/>
              <a:gd name="connsiteX3" fmla="*/ 1695116 w 1695116"/>
              <a:gd name="connsiteY3" fmla="*/ 2956891 h 3082946"/>
              <a:gd name="connsiteX4" fmla="*/ 1668052 w 1695116"/>
              <a:gd name="connsiteY4" fmla="*/ 2978752 h 3082946"/>
              <a:gd name="connsiteX0" fmla="*/ 0 w 1695116"/>
              <a:gd name="connsiteY0" fmla="*/ 1919503 h 3043537"/>
              <a:gd name="connsiteX1" fmla="*/ 636336 w 1695116"/>
              <a:gd name="connsiteY1" fmla="*/ 5145 h 3043537"/>
              <a:gd name="connsiteX2" fmla="*/ 1668052 w 1695116"/>
              <a:gd name="connsiteY2" fmla="*/ 1342459 h 3043537"/>
              <a:gd name="connsiteX3" fmla="*/ 1695116 w 1695116"/>
              <a:gd name="connsiteY3" fmla="*/ 2956891 h 3043537"/>
              <a:gd name="connsiteX4" fmla="*/ 1202831 w 1695116"/>
              <a:gd name="connsiteY4" fmla="*/ 2775552 h 3043537"/>
              <a:gd name="connsiteX0" fmla="*/ 0 w 1695116"/>
              <a:gd name="connsiteY0" fmla="*/ 1919503 h 3043537"/>
              <a:gd name="connsiteX1" fmla="*/ 636336 w 1695116"/>
              <a:gd name="connsiteY1" fmla="*/ 5145 h 3043537"/>
              <a:gd name="connsiteX2" fmla="*/ 1668052 w 1695116"/>
              <a:gd name="connsiteY2" fmla="*/ 1342459 h 3043537"/>
              <a:gd name="connsiteX3" fmla="*/ 1695116 w 1695116"/>
              <a:gd name="connsiteY3" fmla="*/ 2956891 h 3043537"/>
              <a:gd name="connsiteX4" fmla="*/ 1202831 w 1695116"/>
              <a:gd name="connsiteY4" fmla="*/ 2775552 h 3043537"/>
              <a:gd name="connsiteX0" fmla="*/ 0 w 1695116"/>
              <a:gd name="connsiteY0" fmla="*/ 1919503 h 3043537"/>
              <a:gd name="connsiteX1" fmla="*/ 636336 w 1695116"/>
              <a:gd name="connsiteY1" fmla="*/ 5145 h 3043537"/>
              <a:gd name="connsiteX2" fmla="*/ 1668052 w 1695116"/>
              <a:gd name="connsiteY2" fmla="*/ 1342459 h 3043537"/>
              <a:gd name="connsiteX3" fmla="*/ 1695116 w 1695116"/>
              <a:gd name="connsiteY3" fmla="*/ 2956891 h 3043537"/>
              <a:gd name="connsiteX4" fmla="*/ 1202831 w 1695116"/>
              <a:gd name="connsiteY4" fmla="*/ 2775552 h 3043537"/>
              <a:gd name="connsiteX0" fmla="*/ 0 w 1695116"/>
              <a:gd name="connsiteY0" fmla="*/ 1919503 h 3043537"/>
              <a:gd name="connsiteX1" fmla="*/ 636336 w 1695116"/>
              <a:gd name="connsiteY1" fmla="*/ 5145 h 3043537"/>
              <a:gd name="connsiteX2" fmla="*/ 1668052 w 1695116"/>
              <a:gd name="connsiteY2" fmla="*/ 1342459 h 3043537"/>
              <a:gd name="connsiteX3" fmla="*/ 1695116 w 1695116"/>
              <a:gd name="connsiteY3" fmla="*/ 2956891 h 3043537"/>
              <a:gd name="connsiteX4" fmla="*/ 1202831 w 1695116"/>
              <a:gd name="connsiteY4" fmla="*/ 2775552 h 3043537"/>
              <a:gd name="connsiteX0" fmla="*/ 0 w 1815343"/>
              <a:gd name="connsiteY0" fmla="*/ 1919503 h 3079222"/>
              <a:gd name="connsiteX1" fmla="*/ 636336 w 1815343"/>
              <a:gd name="connsiteY1" fmla="*/ 5145 h 3079222"/>
              <a:gd name="connsiteX2" fmla="*/ 1668052 w 1815343"/>
              <a:gd name="connsiteY2" fmla="*/ 1342459 h 3079222"/>
              <a:gd name="connsiteX3" fmla="*/ 1695116 w 1815343"/>
              <a:gd name="connsiteY3" fmla="*/ 2956891 h 3079222"/>
              <a:gd name="connsiteX4" fmla="*/ 5021 w 1815343"/>
              <a:gd name="connsiteY4" fmla="*/ 2968057 h 3079222"/>
              <a:gd name="connsiteX0" fmla="*/ 0 w 1815343"/>
              <a:gd name="connsiteY0" fmla="*/ 1919503 h 3079222"/>
              <a:gd name="connsiteX1" fmla="*/ 636336 w 1815343"/>
              <a:gd name="connsiteY1" fmla="*/ 5145 h 3079222"/>
              <a:gd name="connsiteX2" fmla="*/ 1668052 w 1815343"/>
              <a:gd name="connsiteY2" fmla="*/ 1342459 h 3079222"/>
              <a:gd name="connsiteX3" fmla="*/ 1695116 w 1815343"/>
              <a:gd name="connsiteY3" fmla="*/ 2956891 h 3079222"/>
              <a:gd name="connsiteX4" fmla="*/ 5021 w 1815343"/>
              <a:gd name="connsiteY4" fmla="*/ 2968057 h 3079222"/>
              <a:gd name="connsiteX0" fmla="*/ 0 w 1815343"/>
              <a:gd name="connsiteY0" fmla="*/ 1919503 h 3079222"/>
              <a:gd name="connsiteX1" fmla="*/ 636336 w 1815343"/>
              <a:gd name="connsiteY1" fmla="*/ 5145 h 3079222"/>
              <a:gd name="connsiteX2" fmla="*/ 1668052 w 1815343"/>
              <a:gd name="connsiteY2" fmla="*/ 1342459 h 3079222"/>
              <a:gd name="connsiteX3" fmla="*/ 1695116 w 1815343"/>
              <a:gd name="connsiteY3" fmla="*/ 2956891 h 3079222"/>
              <a:gd name="connsiteX4" fmla="*/ 5021 w 1815343"/>
              <a:gd name="connsiteY4" fmla="*/ 2968057 h 3079222"/>
              <a:gd name="connsiteX0" fmla="*/ 0 w 1695964"/>
              <a:gd name="connsiteY0" fmla="*/ 1919503 h 3079222"/>
              <a:gd name="connsiteX1" fmla="*/ 636336 w 1695964"/>
              <a:gd name="connsiteY1" fmla="*/ 5145 h 3079222"/>
              <a:gd name="connsiteX2" fmla="*/ 1668052 w 1695964"/>
              <a:gd name="connsiteY2" fmla="*/ 1342459 h 3079222"/>
              <a:gd name="connsiteX3" fmla="*/ 1695116 w 1695964"/>
              <a:gd name="connsiteY3" fmla="*/ 2956891 h 3079222"/>
              <a:gd name="connsiteX4" fmla="*/ 5021 w 1695964"/>
              <a:gd name="connsiteY4" fmla="*/ 2968057 h 3079222"/>
              <a:gd name="connsiteX0" fmla="*/ 0 w 1695964"/>
              <a:gd name="connsiteY0" fmla="*/ 1919503 h 2968057"/>
              <a:gd name="connsiteX1" fmla="*/ 636336 w 1695964"/>
              <a:gd name="connsiteY1" fmla="*/ 5145 h 2968057"/>
              <a:gd name="connsiteX2" fmla="*/ 1668052 w 1695964"/>
              <a:gd name="connsiteY2" fmla="*/ 1342459 h 2968057"/>
              <a:gd name="connsiteX3" fmla="*/ 1695116 w 1695964"/>
              <a:gd name="connsiteY3" fmla="*/ 2956891 h 2968057"/>
              <a:gd name="connsiteX4" fmla="*/ 5021 w 1695964"/>
              <a:gd name="connsiteY4" fmla="*/ 2968057 h 2968057"/>
              <a:gd name="connsiteX0" fmla="*/ 129782 w 1825746"/>
              <a:gd name="connsiteY0" fmla="*/ 1919503 h 2973405"/>
              <a:gd name="connsiteX1" fmla="*/ 766118 w 1825746"/>
              <a:gd name="connsiteY1" fmla="*/ 5145 h 2973405"/>
              <a:gd name="connsiteX2" fmla="*/ 1797834 w 1825746"/>
              <a:gd name="connsiteY2" fmla="*/ 1342459 h 2973405"/>
              <a:gd name="connsiteX3" fmla="*/ 1824898 w 1825746"/>
              <a:gd name="connsiteY3" fmla="*/ 2956891 h 2973405"/>
              <a:gd name="connsiteX4" fmla="*/ 134803 w 1825746"/>
              <a:gd name="connsiteY4" fmla="*/ 2968057 h 2973405"/>
              <a:gd name="connsiteX5" fmla="*/ 102718 w 1825746"/>
              <a:gd name="connsiteY5" fmla="*/ 2973405 h 2973405"/>
              <a:gd name="connsiteX0" fmla="*/ 73458 w 1769422"/>
              <a:gd name="connsiteY0" fmla="*/ 1919503 h 2968063"/>
              <a:gd name="connsiteX1" fmla="*/ 709794 w 1769422"/>
              <a:gd name="connsiteY1" fmla="*/ 5145 h 2968063"/>
              <a:gd name="connsiteX2" fmla="*/ 1741510 w 1769422"/>
              <a:gd name="connsiteY2" fmla="*/ 1342459 h 2968063"/>
              <a:gd name="connsiteX3" fmla="*/ 1768574 w 1769422"/>
              <a:gd name="connsiteY3" fmla="*/ 2956891 h 2968063"/>
              <a:gd name="connsiteX4" fmla="*/ 78479 w 1769422"/>
              <a:gd name="connsiteY4" fmla="*/ 2968057 h 2968063"/>
              <a:gd name="connsiteX5" fmla="*/ 377931 w 1769422"/>
              <a:gd name="connsiteY5" fmla="*/ 2037615 h 2968063"/>
              <a:gd name="connsiteX0" fmla="*/ 73458 w 1769422"/>
              <a:gd name="connsiteY0" fmla="*/ 1919503 h 2968063"/>
              <a:gd name="connsiteX1" fmla="*/ 709794 w 1769422"/>
              <a:gd name="connsiteY1" fmla="*/ 5145 h 2968063"/>
              <a:gd name="connsiteX2" fmla="*/ 1741510 w 1769422"/>
              <a:gd name="connsiteY2" fmla="*/ 1342459 h 2968063"/>
              <a:gd name="connsiteX3" fmla="*/ 1768574 w 1769422"/>
              <a:gd name="connsiteY3" fmla="*/ 2956891 h 2968063"/>
              <a:gd name="connsiteX4" fmla="*/ 78479 w 1769422"/>
              <a:gd name="connsiteY4" fmla="*/ 2968057 h 2968063"/>
              <a:gd name="connsiteX5" fmla="*/ 377931 w 1769422"/>
              <a:gd name="connsiteY5" fmla="*/ 2037615 h 2968063"/>
              <a:gd name="connsiteX0" fmla="*/ 123852 w 1819816"/>
              <a:gd name="connsiteY0" fmla="*/ 1919503 h 2968062"/>
              <a:gd name="connsiteX1" fmla="*/ 760188 w 1819816"/>
              <a:gd name="connsiteY1" fmla="*/ 5145 h 2968062"/>
              <a:gd name="connsiteX2" fmla="*/ 1791904 w 1819816"/>
              <a:gd name="connsiteY2" fmla="*/ 1342459 h 2968062"/>
              <a:gd name="connsiteX3" fmla="*/ 1818968 w 1819816"/>
              <a:gd name="connsiteY3" fmla="*/ 2956891 h 2968062"/>
              <a:gd name="connsiteX4" fmla="*/ 128873 w 1819816"/>
              <a:gd name="connsiteY4" fmla="*/ 2968057 h 2968062"/>
              <a:gd name="connsiteX5" fmla="*/ 118177 w 1819816"/>
              <a:gd name="connsiteY5" fmla="*/ 1936015 h 2968062"/>
              <a:gd name="connsiteX0" fmla="*/ 5675 w 1701639"/>
              <a:gd name="connsiteY0" fmla="*/ 1919503 h 2968057"/>
              <a:gd name="connsiteX1" fmla="*/ 642011 w 1701639"/>
              <a:gd name="connsiteY1" fmla="*/ 5145 h 2968057"/>
              <a:gd name="connsiteX2" fmla="*/ 1673727 w 1701639"/>
              <a:gd name="connsiteY2" fmla="*/ 1342459 h 2968057"/>
              <a:gd name="connsiteX3" fmla="*/ 1700791 w 1701639"/>
              <a:gd name="connsiteY3" fmla="*/ 2956891 h 2968057"/>
              <a:gd name="connsiteX4" fmla="*/ 10696 w 1701639"/>
              <a:gd name="connsiteY4" fmla="*/ 2968057 h 2968057"/>
              <a:gd name="connsiteX5" fmla="*/ 0 w 1701639"/>
              <a:gd name="connsiteY5" fmla="*/ 1936015 h 2968057"/>
              <a:gd name="connsiteX0" fmla="*/ 5675 w 1701639"/>
              <a:gd name="connsiteY0" fmla="*/ 1919503 h 2968057"/>
              <a:gd name="connsiteX1" fmla="*/ 642011 w 1701639"/>
              <a:gd name="connsiteY1" fmla="*/ 5145 h 2968057"/>
              <a:gd name="connsiteX2" fmla="*/ 1673727 w 1701639"/>
              <a:gd name="connsiteY2" fmla="*/ 1342459 h 2968057"/>
              <a:gd name="connsiteX3" fmla="*/ 1700791 w 1701639"/>
              <a:gd name="connsiteY3" fmla="*/ 2956891 h 2968057"/>
              <a:gd name="connsiteX4" fmla="*/ 10696 w 1701639"/>
              <a:gd name="connsiteY4" fmla="*/ 2968057 h 2968057"/>
              <a:gd name="connsiteX5" fmla="*/ 0 w 1701639"/>
              <a:gd name="connsiteY5" fmla="*/ 1936015 h 2968057"/>
              <a:gd name="connsiteX0" fmla="*/ 5675 w 1700791"/>
              <a:gd name="connsiteY0" fmla="*/ 1919503 h 2968057"/>
              <a:gd name="connsiteX1" fmla="*/ 642011 w 1700791"/>
              <a:gd name="connsiteY1" fmla="*/ 5145 h 2968057"/>
              <a:gd name="connsiteX2" fmla="*/ 1673727 w 1700791"/>
              <a:gd name="connsiteY2" fmla="*/ 1342459 h 2968057"/>
              <a:gd name="connsiteX3" fmla="*/ 1700791 w 1700791"/>
              <a:gd name="connsiteY3" fmla="*/ 2956891 h 2968057"/>
              <a:gd name="connsiteX4" fmla="*/ 10696 w 1700791"/>
              <a:gd name="connsiteY4" fmla="*/ 2968057 h 2968057"/>
              <a:gd name="connsiteX5" fmla="*/ 0 w 1700791"/>
              <a:gd name="connsiteY5" fmla="*/ 1936015 h 2968057"/>
              <a:gd name="connsiteX0" fmla="*/ 5675 w 1700791"/>
              <a:gd name="connsiteY0" fmla="*/ 1919503 h 2968057"/>
              <a:gd name="connsiteX1" fmla="*/ 642011 w 1700791"/>
              <a:gd name="connsiteY1" fmla="*/ 5145 h 2968057"/>
              <a:gd name="connsiteX2" fmla="*/ 1673727 w 1700791"/>
              <a:gd name="connsiteY2" fmla="*/ 1342459 h 2968057"/>
              <a:gd name="connsiteX3" fmla="*/ 1700791 w 1700791"/>
              <a:gd name="connsiteY3" fmla="*/ 2956891 h 2968057"/>
              <a:gd name="connsiteX4" fmla="*/ 10696 w 1700791"/>
              <a:gd name="connsiteY4" fmla="*/ 2968057 h 2968057"/>
              <a:gd name="connsiteX5" fmla="*/ 0 w 1700791"/>
              <a:gd name="connsiteY5" fmla="*/ 1936015 h 2968057"/>
              <a:gd name="connsiteX0" fmla="*/ 5675 w 1681268"/>
              <a:gd name="connsiteY0" fmla="*/ 1919503 h 2968057"/>
              <a:gd name="connsiteX1" fmla="*/ 642011 w 1681268"/>
              <a:gd name="connsiteY1" fmla="*/ 5145 h 2968057"/>
              <a:gd name="connsiteX2" fmla="*/ 1673727 w 1681268"/>
              <a:gd name="connsiteY2" fmla="*/ 1342459 h 2968057"/>
              <a:gd name="connsiteX3" fmla="*/ 1672961 w 1681268"/>
              <a:gd name="connsiteY3" fmla="*/ 2964842 h 2968057"/>
              <a:gd name="connsiteX4" fmla="*/ 10696 w 1681268"/>
              <a:gd name="connsiteY4" fmla="*/ 2968057 h 2968057"/>
              <a:gd name="connsiteX5" fmla="*/ 0 w 1681268"/>
              <a:gd name="connsiteY5" fmla="*/ 1936015 h 2968057"/>
              <a:gd name="connsiteX0" fmla="*/ 5675 w 1679506"/>
              <a:gd name="connsiteY0" fmla="*/ 1919503 h 2968057"/>
              <a:gd name="connsiteX1" fmla="*/ 642011 w 1679506"/>
              <a:gd name="connsiteY1" fmla="*/ 5145 h 2968057"/>
              <a:gd name="connsiteX2" fmla="*/ 1673727 w 1679506"/>
              <a:gd name="connsiteY2" fmla="*/ 1342459 h 2968057"/>
              <a:gd name="connsiteX3" fmla="*/ 1672961 w 1679506"/>
              <a:gd name="connsiteY3" fmla="*/ 2964842 h 2968057"/>
              <a:gd name="connsiteX4" fmla="*/ 10696 w 1679506"/>
              <a:gd name="connsiteY4" fmla="*/ 2968057 h 2968057"/>
              <a:gd name="connsiteX5" fmla="*/ 0 w 1679506"/>
              <a:gd name="connsiteY5" fmla="*/ 1936015 h 2968057"/>
              <a:gd name="connsiteX0" fmla="*/ 90306 w 1764137"/>
              <a:gd name="connsiteY0" fmla="*/ 1992810 h 3041364"/>
              <a:gd name="connsiteX1" fmla="*/ 92518 w 1764137"/>
              <a:gd name="connsiteY1" fmla="*/ 4879 h 3041364"/>
              <a:gd name="connsiteX2" fmla="*/ 1758358 w 1764137"/>
              <a:gd name="connsiteY2" fmla="*/ 1415766 h 3041364"/>
              <a:gd name="connsiteX3" fmla="*/ 1757592 w 1764137"/>
              <a:gd name="connsiteY3" fmla="*/ 3038149 h 3041364"/>
              <a:gd name="connsiteX4" fmla="*/ 95327 w 1764137"/>
              <a:gd name="connsiteY4" fmla="*/ 3041364 h 3041364"/>
              <a:gd name="connsiteX5" fmla="*/ 84631 w 1764137"/>
              <a:gd name="connsiteY5" fmla="*/ 2009322 h 3041364"/>
              <a:gd name="connsiteX0" fmla="*/ 90306 w 1764137"/>
              <a:gd name="connsiteY0" fmla="*/ 1992810 h 3041364"/>
              <a:gd name="connsiteX1" fmla="*/ 92518 w 1764137"/>
              <a:gd name="connsiteY1" fmla="*/ 4879 h 3041364"/>
              <a:gd name="connsiteX2" fmla="*/ 1758358 w 1764137"/>
              <a:gd name="connsiteY2" fmla="*/ 1415766 h 3041364"/>
              <a:gd name="connsiteX3" fmla="*/ 1757592 w 1764137"/>
              <a:gd name="connsiteY3" fmla="*/ 3038149 h 3041364"/>
              <a:gd name="connsiteX4" fmla="*/ 95327 w 1764137"/>
              <a:gd name="connsiteY4" fmla="*/ 3041364 h 3041364"/>
              <a:gd name="connsiteX5" fmla="*/ 84631 w 1764137"/>
              <a:gd name="connsiteY5" fmla="*/ 2009322 h 3041364"/>
              <a:gd name="connsiteX0" fmla="*/ 5675 w 1679506"/>
              <a:gd name="connsiteY0" fmla="*/ 1992810 h 3041364"/>
              <a:gd name="connsiteX1" fmla="*/ 7887 w 1679506"/>
              <a:gd name="connsiteY1" fmla="*/ 4879 h 3041364"/>
              <a:gd name="connsiteX2" fmla="*/ 1673727 w 1679506"/>
              <a:gd name="connsiteY2" fmla="*/ 1415766 h 3041364"/>
              <a:gd name="connsiteX3" fmla="*/ 1672961 w 1679506"/>
              <a:gd name="connsiteY3" fmla="*/ 3038149 h 3041364"/>
              <a:gd name="connsiteX4" fmla="*/ 10696 w 1679506"/>
              <a:gd name="connsiteY4" fmla="*/ 3041364 h 3041364"/>
              <a:gd name="connsiteX5" fmla="*/ 0 w 1679506"/>
              <a:gd name="connsiteY5" fmla="*/ 2009322 h 3041364"/>
              <a:gd name="connsiteX0" fmla="*/ 6120 w 1679951"/>
              <a:gd name="connsiteY0" fmla="*/ 1992810 h 3041364"/>
              <a:gd name="connsiteX1" fmla="*/ 8332 w 1679951"/>
              <a:gd name="connsiteY1" fmla="*/ 4879 h 3041364"/>
              <a:gd name="connsiteX2" fmla="*/ 1674172 w 1679951"/>
              <a:gd name="connsiteY2" fmla="*/ 1415766 h 3041364"/>
              <a:gd name="connsiteX3" fmla="*/ 1673406 w 1679951"/>
              <a:gd name="connsiteY3" fmla="*/ 3038149 h 3041364"/>
              <a:gd name="connsiteX4" fmla="*/ 11141 w 1679951"/>
              <a:gd name="connsiteY4" fmla="*/ 3041364 h 3041364"/>
              <a:gd name="connsiteX5" fmla="*/ 445 w 1679951"/>
              <a:gd name="connsiteY5" fmla="*/ 2009322 h 3041364"/>
              <a:gd name="connsiteX0" fmla="*/ 6120 w 1679951"/>
              <a:gd name="connsiteY0" fmla="*/ 1987931 h 3036485"/>
              <a:gd name="connsiteX1" fmla="*/ 8332 w 1679951"/>
              <a:gd name="connsiteY1" fmla="*/ 0 h 3036485"/>
              <a:gd name="connsiteX2" fmla="*/ 1674172 w 1679951"/>
              <a:gd name="connsiteY2" fmla="*/ 1410887 h 3036485"/>
              <a:gd name="connsiteX3" fmla="*/ 1673406 w 1679951"/>
              <a:gd name="connsiteY3" fmla="*/ 3033270 h 3036485"/>
              <a:gd name="connsiteX4" fmla="*/ 11141 w 1679951"/>
              <a:gd name="connsiteY4" fmla="*/ 3036485 h 3036485"/>
              <a:gd name="connsiteX5" fmla="*/ 445 w 1679951"/>
              <a:gd name="connsiteY5" fmla="*/ 2004443 h 3036485"/>
              <a:gd name="connsiteX0" fmla="*/ 5675 w 1679506"/>
              <a:gd name="connsiteY0" fmla="*/ 1987931 h 3036485"/>
              <a:gd name="connsiteX1" fmla="*/ 7887 w 1679506"/>
              <a:gd name="connsiteY1" fmla="*/ 0 h 3036485"/>
              <a:gd name="connsiteX2" fmla="*/ 1673727 w 1679506"/>
              <a:gd name="connsiteY2" fmla="*/ 1410887 h 3036485"/>
              <a:gd name="connsiteX3" fmla="*/ 1672961 w 1679506"/>
              <a:gd name="connsiteY3" fmla="*/ 3033270 h 3036485"/>
              <a:gd name="connsiteX4" fmla="*/ 10696 w 1679506"/>
              <a:gd name="connsiteY4" fmla="*/ 3036485 h 3036485"/>
              <a:gd name="connsiteX5" fmla="*/ 0 w 1679506"/>
              <a:gd name="connsiteY5" fmla="*/ 2004443 h 3036485"/>
              <a:gd name="connsiteX0" fmla="*/ 5675 w 1679506"/>
              <a:gd name="connsiteY0" fmla="*/ 1987931 h 3036485"/>
              <a:gd name="connsiteX1" fmla="*/ 7887 w 1679506"/>
              <a:gd name="connsiteY1" fmla="*/ 0 h 3036485"/>
              <a:gd name="connsiteX2" fmla="*/ 1673727 w 1679506"/>
              <a:gd name="connsiteY2" fmla="*/ 1410887 h 3036485"/>
              <a:gd name="connsiteX3" fmla="*/ 1672961 w 1679506"/>
              <a:gd name="connsiteY3" fmla="*/ 3033270 h 3036485"/>
              <a:gd name="connsiteX4" fmla="*/ 10696 w 1679506"/>
              <a:gd name="connsiteY4" fmla="*/ 3036485 h 3036485"/>
              <a:gd name="connsiteX5" fmla="*/ 0 w 1679506"/>
              <a:gd name="connsiteY5" fmla="*/ 2004443 h 3036485"/>
              <a:gd name="connsiteX0" fmla="*/ 5675 w 1799403"/>
              <a:gd name="connsiteY0" fmla="*/ 1987931 h 3036485"/>
              <a:gd name="connsiteX1" fmla="*/ 7887 w 1799403"/>
              <a:gd name="connsiteY1" fmla="*/ 0 h 3036485"/>
              <a:gd name="connsiteX2" fmla="*/ 1673727 w 1799403"/>
              <a:gd name="connsiteY2" fmla="*/ 1410887 h 3036485"/>
              <a:gd name="connsiteX3" fmla="*/ 1680409 w 1799403"/>
              <a:gd name="connsiteY3" fmla="*/ 1899544 h 3036485"/>
              <a:gd name="connsiteX4" fmla="*/ 1672961 w 1799403"/>
              <a:gd name="connsiteY4" fmla="*/ 3033270 h 3036485"/>
              <a:gd name="connsiteX5" fmla="*/ 10696 w 1799403"/>
              <a:gd name="connsiteY5" fmla="*/ 3036485 h 3036485"/>
              <a:gd name="connsiteX6" fmla="*/ 0 w 1799403"/>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088796"/>
              <a:gd name="connsiteY0" fmla="*/ 1987931 h 3036485"/>
              <a:gd name="connsiteX1" fmla="*/ 7887 w 3088796"/>
              <a:gd name="connsiteY1" fmla="*/ 0 h 3036485"/>
              <a:gd name="connsiteX2" fmla="*/ 1673727 w 3088796"/>
              <a:gd name="connsiteY2" fmla="*/ 1410887 h 3036485"/>
              <a:gd name="connsiteX3" fmla="*/ 3088796 w 3088796"/>
              <a:gd name="connsiteY3" fmla="*/ 1853999 h 3036485"/>
              <a:gd name="connsiteX4" fmla="*/ 1672961 w 3088796"/>
              <a:gd name="connsiteY4" fmla="*/ 3033270 h 3036485"/>
              <a:gd name="connsiteX5" fmla="*/ 10696 w 3088796"/>
              <a:gd name="connsiteY5" fmla="*/ 3036485 h 3036485"/>
              <a:gd name="connsiteX6" fmla="*/ 0 w 3088796"/>
              <a:gd name="connsiteY6" fmla="*/ 2004443 h 3036485"/>
              <a:gd name="connsiteX0" fmla="*/ 5675 w 3117331"/>
              <a:gd name="connsiteY0" fmla="*/ 1987931 h 3036485"/>
              <a:gd name="connsiteX1" fmla="*/ 7887 w 3117331"/>
              <a:gd name="connsiteY1" fmla="*/ 0 h 3036485"/>
              <a:gd name="connsiteX2" fmla="*/ 1673727 w 3117331"/>
              <a:gd name="connsiteY2" fmla="*/ 1410887 h 3036485"/>
              <a:gd name="connsiteX3" fmla="*/ 3088796 w 3117331"/>
              <a:gd name="connsiteY3" fmla="*/ 1853999 h 3036485"/>
              <a:gd name="connsiteX4" fmla="*/ 2549264 w 3117331"/>
              <a:gd name="connsiteY4" fmla="*/ 2418055 h 3036485"/>
              <a:gd name="connsiteX5" fmla="*/ 1672961 w 3117331"/>
              <a:gd name="connsiteY5" fmla="*/ 3033270 h 3036485"/>
              <a:gd name="connsiteX6" fmla="*/ 10696 w 3117331"/>
              <a:gd name="connsiteY6" fmla="*/ 3036485 h 3036485"/>
              <a:gd name="connsiteX7" fmla="*/ 0 w 3117331"/>
              <a:gd name="connsiteY7" fmla="*/ 2004443 h 3036485"/>
              <a:gd name="connsiteX0" fmla="*/ 5675 w 3238084"/>
              <a:gd name="connsiteY0" fmla="*/ 1987931 h 3099994"/>
              <a:gd name="connsiteX1" fmla="*/ 7887 w 3238084"/>
              <a:gd name="connsiteY1" fmla="*/ 0 h 3099994"/>
              <a:gd name="connsiteX2" fmla="*/ 1673727 w 3238084"/>
              <a:gd name="connsiteY2" fmla="*/ 1410887 h 3099994"/>
              <a:gd name="connsiteX3" fmla="*/ 3088796 w 3238084"/>
              <a:gd name="connsiteY3" fmla="*/ 1853999 h 3099994"/>
              <a:gd name="connsiteX4" fmla="*/ 3095801 w 3238084"/>
              <a:gd name="connsiteY4" fmla="*/ 3031159 h 3099994"/>
              <a:gd name="connsiteX5" fmla="*/ 1672961 w 3238084"/>
              <a:gd name="connsiteY5" fmla="*/ 3033270 h 3099994"/>
              <a:gd name="connsiteX6" fmla="*/ 10696 w 3238084"/>
              <a:gd name="connsiteY6" fmla="*/ 3036485 h 3099994"/>
              <a:gd name="connsiteX7" fmla="*/ 0 w 3238084"/>
              <a:gd name="connsiteY7" fmla="*/ 2004443 h 3099994"/>
              <a:gd name="connsiteX0" fmla="*/ 5675 w 3238084"/>
              <a:gd name="connsiteY0" fmla="*/ 1987931 h 3099994"/>
              <a:gd name="connsiteX1" fmla="*/ 7887 w 3238084"/>
              <a:gd name="connsiteY1" fmla="*/ 0 h 3099994"/>
              <a:gd name="connsiteX2" fmla="*/ 1673727 w 3238084"/>
              <a:gd name="connsiteY2" fmla="*/ 1410887 h 3099994"/>
              <a:gd name="connsiteX3" fmla="*/ 3088796 w 3238084"/>
              <a:gd name="connsiteY3" fmla="*/ 1853999 h 3099994"/>
              <a:gd name="connsiteX4" fmla="*/ 3095801 w 3238084"/>
              <a:gd name="connsiteY4" fmla="*/ 3031159 h 3099994"/>
              <a:gd name="connsiteX5" fmla="*/ 1672961 w 3238084"/>
              <a:gd name="connsiteY5" fmla="*/ 3033270 h 3099994"/>
              <a:gd name="connsiteX6" fmla="*/ 10696 w 3238084"/>
              <a:gd name="connsiteY6" fmla="*/ 3036485 h 3099994"/>
              <a:gd name="connsiteX7" fmla="*/ 0 w 3238084"/>
              <a:gd name="connsiteY7" fmla="*/ 2004443 h 3099994"/>
              <a:gd name="connsiteX0" fmla="*/ 5675 w 3238084"/>
              <a:gd name="connsiteY0" fmla="*/ 1987931 h 3099994"/>
              <a:gd name="connsiteX1" fmla="*/ 7887 w 3238084"/>
              <a:gd name="connsiteY1" fmla="*/ 0 h 3099994"/>
              <a:gd name="connsiteX2" fmla="*/ 1673727 w 3238084"/>
              <a:gd name="connsiteY2" fmla="*/ 1410887 h 3099994"/>
              <a:gd name="connsiteX3" fmla="*/ 3088796 w 3238084"/>
              <a:gd name="connsiteY3" fmla="*/ 1853999 h 3099994"/>
              <a:gd name="connsiteX4" fmla="*/ 3095801 w 3238084"/>
              <a:gd name="connsiteY4" fmla="*/ 3031159 h 3099994"/>
              <a:gd name="connsiteX5" fmla="*/ 1672961 w 3238084"/>
              <a:gd name="connsiteY5" fmla="*/ 3033270 h 3099994"/>
              <a:gd name="connsiteX6" fmla="*/ 10696 w 3238084"/>
              <a:gd name="connsiteY6" fmla="*/ 3036485 h 3099994"/>
              <a:gd name="connsiteX7" fmla="*/ 0 w 3238084"/>
              <a:gd name="connsiteY7" fmla="*/ 2004443 h 3099994"/>
              <a:gd name="connsiteX0" fmla="*/ 5675 w 3197880"/>
              <a:gd name="connsiteY0" fmla="*/ 1987931 h 3099994"/>
              <a:gd name="connsiteX1" fmla="*/ 7887 w 3197880"/>
              <a:gd name="connsiteY1" fmla="*/ 0 h 3099994"/>
              <a:gd name="connsiteX2" fmla="*/ 1673727 w 3197880"/>
              <a:gd name="connsiteY2" fmla="*/ 1410887 h 3099994"/>
              <a:gd name="connsiteX3" fmla="*/ 3088796 w 3197880"/>
              <a:gd name="connsiteY3" fmla="*/ 1853999 h 3099994"/>
              <a:gd name="connsiteX4" fmla="*/ 3095801 w 3197880"/>
              <a:gd name="connsiteY4" fmla="*/ 3031159 h 3099994"/>
              <a:gd name="connsiteX5" fmla="*/ 1672961 w 3197880"/>
              <a:gd name="connsiteY5" fmla="*/ 3033270 h 3099994"/>
              <a:gd name="connsiteX6" fmla="*/ 10696 w 3197880"/>
              <a:gd name="connsiteY6" fmla="*/ 3036485 h 3099994"/>
              <a:gd name="connsiteX7" fmla="*/ 0 w 3197880"/>
              <a:gd name="connsiteY7" fmla="*/ 2004443 h 3099994"/>
              <a:gd name="connsiteX0" fmla="*/ 5675 w 3197880"/>
              <a:gd name="connsiteY0" fmla="*/ 1987931 h 3099994"/>
              <a:gd name="connsiteX1" fmla="*/ 7887 w 3197880"/>
              <a:gd name="connsiteY1" fmla="*/ 0 h 3099994"/>
              <a:gd name="connsiteX2" fmla="*/ 1673727 w 3197880"/>
              <a:gd name="connsiteY2" fmla="*/ 1410887 h 3099994"/>
              <a:gd name="connsiteX3" fmla="*/ 3088796 w 3197880"/>
              <a:gd name="connsiteY3" fmla="*/ 1853999 h 3099994"/>
              <a:gd name="connsiteX4" fmla="*/ 3095801 w 3197880"/>
              <a:gd name="connsiteY4" fmla="*/ 3031159 h 3099994"/>
              <a:gd name="connsiteX5" fmla="*/ 1672961 w 3197880"/>
              <a:gd name="connsiteY5" fmla="*/ 3033270 h 3099994"/>
              <a:gd name="connsiteX6" fmla="*/ 10696 w 3197880"/>
              <a:gd name="connsiteY6" fmla="*/ 3036485 h 3099994"/>
              <a:gd name="connsiteX7" fmla="*/ 0 w 3197880"/>
              <a:gd name="connsiteY7" fmla="*/ 2004443 h 3099994"/>
              <a:gd name="connsiteX0" fmla="*/ 5675 w 3095885"/>
              <a:gd name="connsiteY0" fmla="*/ 1987931 h 3099994"/>
              <a:gd name="connsiteX1" fmla="*/ 7887 w 3095885"/>
              <a:gd name="connsiteY1" fmla="*/ 0 h 3099994"/>
              <a:gd name="connsiteX2" fmla="*/ 1673727 w 3095885"/>
              <a:gd name="connsiteY2" fmla="*/ 1410887 h 3099994"/>
              <a:gd name="connsiteX3" fmla="*/ 3088796 w 3095885"/>
              <a:gd name="connsiteY3" fmla="*/ 1853999 h 3099994"/>
              <a:gd name="connsiteX4" fmla="*/ 3095801 w 3095885"/>
              <a:gd name="connsiteY4" fmla="*/ 3031159 h 3099994"/>
              <a:gd name="connsiteX5" fmla="*/ 1672961 w 3095885"/>
              <a:gd name="connsiteY5" fmla="*/ 3033270 h 3099994"/>
              <a:gd name="connsiteX6" fmla="*/ 10696 w 3095885"/>
              <a:gd name="connsiteY6" fmla="*/ 3036485 h 3099994"/>
              <a:gd name="connsiteX7" fmla="*/ 0 w 3095885"/>
              <a:gd name="connsiteY7" fmla="*/ 2004443 h 3099994"/>
              <a:gd name="connsiteX0" fmla="*/ 5675 w 3095975"/>
              <a:gd name="connsiteY0" fmla="*/ 1987931 h 3099994"/>
              <a:gd name="connsiteX1" fmla="*/ 7887 w 3095975"/>
              <a:gd name="connsiteY1" fmla="*/ 0 h 3099994"/>
              <a:gd name="connsiteX2" fmla="*/ 1673727 w 3095975"/>
              <a:gd name="connsiteY2" fmla="*/ 1410887 h 3099994"/>
              <a:gd name="connsiteX3" fmla="*/ 3095803 w 3095975"/>
              <a:gd name="connsiteY3" fmla="*/ 1864509 h 3099994"/>
              <a:gd name="connsiteX4" fmla="*/ 3095801 w 3095975"/>
              <a:gd name="connsiteY4" fmla="*/ 3031159 h 3099994"/>
              <a:gd name="connsiteX5" fmla="*/ 1672961 w 3095975"/>
              <a:gd name="connsiteY5" fmla="*/ 3033270 h 3099994"/>
              <a:gd name="connsiteX6" fmla="*/ 10696 w 3095975"/>
              <a:gd name="connsiteY6" fmla="*/ 3036485 h 3099994"/>
              <a:gd name="connsiteX7" fmla="*/ 0 w 3095975"/>
              <a:gd name="connsiteY7" fmla="*/ 2004443 h 3099994"/>
              <a:gd name="connsiteX0" fmla="*/ 5675 w 3095975"/>
              <a:gd name="connsiteY0" fmla="*/ 1987931 h 3099994"/>
              <a:gd name="connsiteX1" fmla="*/ 7887 w 3095975"/>
              <a:gd name="connsiteY1" fmla="*/ 0 h 3099994"/>
              <a:gd name="connsiteX2" fmla="*/ 1673727 w 3095975"/>
              <a:gd name="connsiteY2" fmla="*/ 1410887 h 3099994"/>
              <a:gd name="connsiteX3" fmla="*/ 3095803 w 3095975"/>
              <a:gd name="connsiteY3" fmla="*/ 1864509 h 3099994"/>
              <a:gd name="connsiteX4" fmla="*/ 3095801 w 3095975"/>
              <a:gd name="connsiteY4" fmla="*/ 3031159 h 3099994"/>
              <a:gd name="connsiteX5" fmla="*/ 1672961 w 3095975"/>
              <a:gd name="connsiteY5" fmla="*/ 3033270 h 3099994"/>
              <a:gd name="connsiteX6" fmla="*/ 10696 w 3095975"/>
              <a:gd name="connsiteY6" fmla="*/ 3036485 h 3099994"/>
              <a:gd name="connsiteX7" fmla="*/ 0 w 3095975"/>
              <a:gd name="connsiteY7" fmla="*/ 2004443 h 3099994"/>
              <a:gd name="connsiteX0" fmla="*/ 5675 w 3095975"/>
              <a:gd name="connsiteY0" fmla="*/ 1987931 h 3099994"/>
              <a:gd name="connsiteX1" fmla="*/ 7887 w 3095975"/>
              <a:gd name="connsiteY1" fmla="*/ 0 h 3099994"/>
              <a:gd name="connsiteX2" fmla="*/ 1673727 w 3095975"/>
              <a:gd name="connsiteY2" fmla="*/ 1410887 h 3099994"/>
              <a:gd name="connsiteX3" fmla="*/ 3095803 w 3095975"/>
              <a:gd name="connsiteY3" fmla="*/ 1864509 h 3099994"/>
              <a:gd name="connsiteX4" fmla="*/ 3095801 w 3095975"/>
              <a:gd name="connsiteY4" fmla="*/ 3031159 h 3099994"/>
              <a:gd name="connsiteX5" fmla="*/ 1672961 w 3095975"/>
              <a:gd name="connsiteY5" fmla="*/ 3033270 h 3099994"/>
              <a:gd name="connsiteX6" fmla="*/ 10696 w 3095975"/>
              <a:gd name="connsiteY6" fmla="*/ 3036485 h 3099994"/>
              <a:gd name="connsiteX7" fmla="*/ 0 w 3095975"/>
              <a:gd name="connsiteY7" fmla="*/ 2004443 h 3099994"/>
              <a:gd name="connsiteX0" fmla="*/ 5675 w 3095975"/>
              <a:gd name="connsiteY0" fmla="*/ 1987931 h 3099994"/>
              <a:gd name="connsiteX1" fmla="*/ 7887 w 3095975"/>
              <a:gd name="connsiteY1" fmla="*/ 0 h 3099994"/>
              <a:gd name="connsiteX2" fmla="*/ 1673727 w 3095975"/>
              <a:gd name="connsiteY2" fmla="*/ 1410887 h 3099994"/>
              <a:gd name="connsiteX3" fmla="*/ 3095803 w 3095975"/>
              <a:gd name="connsiteY3" fmla="*/ 1864509 h 3099994"/>
              <a:gd name="connsiteX4" fmla="*/ 3095801 w 3095975"/>
              <a:gd name="connsiteY4" fmla="*/ 3031159 h 3099994"/>
              <a:gd name="connsiteX5" fmla="*/ 1672961 w 3095975"/>
              <a:gd name="connsiteY5" fmla="*/ 3033270 h 3099994"/>
              <a:gd name="connsiteX6" fmla="*/ 10696 w 3095975"/>
              <a:gd name="connsiteY6" fmla="*/ 3036485 h 3099994"/>
              <a:gd name="connsiteX7" fmla="*/ 0 w 3095975"/>
              <a:gd name="connsiteY7" fmla="*/ 2004443 h 3099994"/>
              <a:gd name="connsiteX0" fmla="*/ 5675 w 3095975"/>
              <a:gd name="connsiteY0" fmla="*/ 1987931 h 3099994"/>
              <a:gd name="connsiteX1" fmla="*/ 7887 w 3095975"/>
              <a:gd name="connsiteY1" fmla="*/ 0 h 3099994"/>
              <a:gd name="connsiteX2" fmla="*/ 1673727 w 3095975"/>
              <a:gd name="connsiteY2" fmla="*/ 1410887 h 3099994"/>
              <a:gd name="connsiteX3" fmla="*/ 3095803 w 3095975"/>
              <a:gd name="connsiteY3" fmla="*/ 1864509 h 3099994"/>
              <a:gd name="connsiteX4" fmla="*/ 3095801 w 3095975"/>
              <a:gd name="connsiteY4" fmla="*/ 3031159 h 3099994"/>
              <a:gd name="connsiteX5" fmla="*/ 1672961 w 3095975"/>
              <a:gd name="connsiteY5" fmla="*/ 3033270 h 3099994"/>
              <a:gd name="connsiteX6" fmla="*/ 10696 w 3095975"/>
              <a:gd name="connsiteY6" fmla="*/ 3036485 h 3099994"/>
              <a:gd name="connsiteX7" fmla="*/ 0 w 3095975"/>
              <a:gd name="connsiteY7" fmla="*/ 2004443 h 3099994"/>
              <a:gd name="connsiteX0" fmla="*/ 5675 w 3095975"/>
              <a:gd name="connsiteY0" fmla="*/ 1987931 h 3036485"/>
              <a:gd name="connsiteX1" fmla="*/ 7887 w 3095975"/>
              <a:gd name="connsiteY1" fmla="*/ 0 h 3036485"/>
              <a:gd name="connsiteX2" fmla="*/ 1673727 w 3095975"/>
              <a:gd name="connsiteY2" fmla="*/ 1410887 h 3036485"/>
              <a:gd name="connsiteX3" fmla="*/ 3095803 w 3095975"/>
              <a:gd name="connsiteY3" fmla="*/ 1864509 h 3036485"/>
              <a:gd name="connsiteX4" fmla="*/ 3095801 w 3095975"/>
              <a:gd name="connsiteY4" fmla="*/ 3031159 h 3036485"/>
              <a:gd name="connsiteX5" fmla="*/ 1672961 w 3095975"/>
              <a:gd name="connsiteY5" fmla="*/ 3033270 h 3036485"/>
              <a:gd name="connsiteX6" fmla="*/ 10696 w 3095975"/>
              <a:gd name="connsiteY6" fmla="*/ 3036485 h 3036485"/>
              <a:gd name="connsiteX7" fmla="*/ 0 w 3095975"/>
              <a:gd name="connsiteY7" fmla="*/ 2004443 h 3036485"/>
              <a:gd name="connsiteX0" fmla="*/ 5675 w 3095975"/>
              <a:gd name="connsiteY0" fmla="*/ 1987931 h 3039704"/>
              <a:gd name="connsiteX1" fmla="*/ 7887 w 3095975"/>
              <a:gd name="connsiteY1" fmla="*/ 0 h 3039704"/>
              <a:gd name="connsiteX2" fmla="*/ 1673727 w 3095975"/>
              <a:gd name="connsiteY2" fmla="*/ 1410887 h 3039704"/>
              <a:gd name="connsiteX3" fmla="*/ 3095803 w 3095975"/>
              <a:gd name="connsiteY3" fmla="*/ 1864509 h 3039704"/>
              <a:gd name="connsiteX4" fmla="*/ 3095801 w 3095975"/>
              <a:gd name="connsiteY4" fmla="*/ 3031159 h 3039704"/>
              <a:gd name="connsiteX5" fmla="*/ 1672961 w 3095975"/>
              <a:gd name="connsiteY5" fmla="*/ 3033270 h 3039704"/>
              <a:gd name="connsiteX6" fmla="*/ 10696 w 3095975"/>
              <a:gd name="connsiteY6" fmla="*/ 3036485 h 3039704"/>
              <a:gd name="connsiteX7" fmla="*/ 0 w 3095975"/>
              <a:gd name="connsiteY7" fmla="*/ 2004443 h 3039704"/>
              <a:gd name="connsiteX0" fmla="*/ 5675 w 4448507"/>
              <a:gd name="connsiteY0" fmla="*/ 1987931 h 3050339"/>
              <a:gd name="connsiteX1" fmla="*/ 7887 w 4448507"/>
              <a:gd name="connsiteY1" fmla="*/ 0 h 3050339"/>
              <a:gd name="connsiteX2" fmla="*/ 1673727 w 4448507"/>
              <a:gd name="connsiteY2" fmla="*/ 1410887 h 3050339"/>
              <a:gd name="connsiteX3" fmla="*/ 3095803 w 4448507"/>
              <a:gd name="connsiteY3" fmla="*/ 1864509 h 3050339"/>
              <a:gd name="connsiteX4" fmla="*/ 4448507 w 4448507"/>
              <a:gd name="connsiteY4" fmla="*/ 3046563 h 3050339"/>
              <a:gd name="connsiteX5" fmla="*/ 1672961 w 4448507"/>
              <a:gd name="connsiteY5" fmla="*/ 3033270 h 3050339"/>
              <a:gd name="connsiteX6" fmla="*/ 10696 w 4448507"/>
              <a:gd name="connsiteY6" fmla="*/ 3036485 h 3050339"/>
              <a:gd name="connsiteX7" fmla="*/ 0 w 4448507"/>
              <a:gd name="connsiteY7" fmla="*/ 2004443 h 3050339"/>
              <a:gd name="connsiteX0" fmla="*/ 5675 w 4448682"/>
              <a:gd name="connsiteY0" fmla="*/ 1987931 h 3050339"/>
              <a:gd name="connsiteX1" fmla="*/ 7887 w 4448682"/>
              <a:gd name="connsiteY1" fmla="*/ 0 h 3050339"/>
              <a:gd name="connsiteX2" fmla="*/ 1673727 w 4448682"/>
              <a:gd name="connsiteY2" fmla="*/ 1410887 h 3050339"/>
              <a:gd name="connsiteX3" fmla="*/ 4448510 w 4448682"/>
              <a:gd name="connsiteY3" fmla="*/ 2141806 h 3050339"/>
              <a:gd name="connsiteX4" fmla="*/ 4448507 w 4448682"/>
              <a:gd name="connsiteY4" fmla="*/ 3046563 h 3050339"/>
              <a:gd name="connsiteX5" fmla="*/ 1672961 w 4448682"/>
              <a:gd name="connsiteY5" fmla="*/ 3033270 h 3050339"/>
              <a:gd name="connsiteX6" fmla="*/ 10696 w 4448682"/>
              <a:gd name="connsiteY6" fmla="*/ 3036485 h 3050339"/>
              <a:gd name="connsiteX7" fmla="*/ 0 w 4448682"/>
              <a:gd name="connsiteY7" fmla="*/ 2004443 h 3050339"/>
              <a:gd name="connsiteX0" fmla="*/ 5675 w 4448534"/>
              <a:gd name="connsiteY0" fmla="*/ 1987931 h 3050339"/>
              <a:gd name="connsiteX1" fmla="*/ 7887 w 4448534"/>
              <a:gd name="connsiteY1" fmla="*/ 0 h 3050339"/>
              <a:gd name="connsiteX2" fmla="*/ 1673727 w 4448534"/>
              <a:gd name="connsiteY2" fmla="*/ 1410887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48534"/>
              <a:gd name="connsiteY0" fmla="*/ 1987931 h 3050339"/>
              <a:gd name="connsiteX1" fmla="*/ 7887 w 4448534"/>
              <a:gd name="connsiteY1" fmla="*/ 0 h 3050339"/>
              <a:gd name="connsiteX2" fmla="*/ 1673727 w 4448534"/>
              <a:gd name="connsiteY2" fmla="*/ 1410887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48534"/>
              <a:gd name="connsiteY0" fmla="*/ 1987931 h 3050339"/>
              <a:gd name="connsiteX1" fmla="*/ 7887 w 4448534"/>
              <a:gd name="connsiteY1" fmla="*/ 0 h 3050339"/>
              <a:gd name="connsiteX2" fmla="*/ 1673727 w 4448534"/>
              <a:gd name="connsiteY2" fmla="*/ 1410887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48534"/>
              <a:gd name="connsiteY0" fmla="*/ 1987931 h 3050339"/>
              <a:gd name="connsiteX1" fmla="*/ 7887 w 4448534"/>
              <a:gd name="connsiteY1" fmla="*/ 0 h 3050339"/>
              <a:gd name="connsiteX2" fmla="*/ 1673727 w 4448534"/>
              <a:gd name="connsiteY2" fmla="*/ 1410887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48534"/>
              <a:gd name="connsiteY0" fmla="*/ 1987931 h 3050339"/>
              <a:gd name="connsiteX1" fmla="*/ 7887 w 4448534"/>
              <a:gd name="connsiteY1" fmla="*/ 0 h 3050339"/>
              <a:gd name="connsiteX2" fmla="*/ 2072602 w 4448534"/>
              <a:gd name="connsiteY2" fmla="*/ 1672778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48534"/>
              <a:gd name="connsiteY0" fmla="*/ 1987931 h 3050339"/>
              <a:gd name="connsiteX1" fmla="*/ 7887 w 4448534"/>
              <a:gd name="connsiteY1" fmla="*/ 0 h 3050339"/>
              <a:gd name="connsiteX2" fmla="*/ 2063281 w 4448534"/>
              <a:gd name="connsiteY2" fmla="*/ 1780423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48534"/>
              <a:gd name="connsiteY0" fmla="*/ 1987931 h 3050339"/>
              <a:gd name="connsiteX1" fmla="*/ 7887 w 4448534"/>
              <a:gd name="connsiteY1" fmla="*/ 0 h 3050339"/>
              <a:gd name="connsiteX2" fmla="*/ 2072602 w 4448534"/>
              <a:gd name="connsiteY2" fmla="*/ 1796984 h 3050339"/>
              <a:gd name="connsiteX3" fmla="*/ 4413826 w 4448534"/>
              <a:gd name="connsiteY3" fmla="*/ 2403696 h 3050339"/>
              <a:gd name="connsiteX4" fmla="*/ 4448507 w 4448534"/>
              <a:gd name="connsiteY4" fmla="*/ 3046563 h 3050339"/>
              <a:gd name="connsiteX5" fmla="*/ 1672961 w 4448534"/>
              <a:gd name="connsiteY5" fmla="*/ 3033270 h 3050339"/>
              <a:gd name="connsiteX6" fmla="*/ 10696 w 4448534"/>
              <a:gd name="connsiteY6" fmla="*/ 3036485 h 3050339"/>
              <a:gd name="connsiteX7" fmla="*/ 0 w 4448534"/>
              <a:gd name="connsiteY7" fmla="*/ 2004443 h 3050339"/>
              <a:gd name="connsiteX0" fmla="*/ 5675 w 4413825"/>
              <a:gd name="connsiteY0" fmla="*/ 1987931 h 3039185"/>
              <a:gd name="connsiteX1" fmla="*/ 7887 w 4413825"/>
              <a:gd name="connsiteY1" fmla="*/ 0 h 3039185"/>
              <a:gd name="connsiteX2" fmla="*/ 2072602 w 4413825"/>
              <a:gd name="connsiteY2" fmla="*/ 1796984 h 3039185"/>
              <a:gd name="connsiteX3" fmla="*/ 4413826 w 4413825"/>
              <a:gd name="connsiteY3" fmla="*/ 2403696 h 3039185"/>
              <a:gd name="connsiteX4" fmla="*/ 4409922 w 4413825"/>
              <a:gd name="connsiteY4" fmla="*/ 3029960 h 3039185"/>
              <a:gd name="connsiteX5" fmla="*/ 1672961 w 4413825"/>
              <a:gd name="connsiteY5" fmla="*/ 3033270 h 3039185"/>
              <a:gd name="connsiteX6" fmla="*/ 10696 w 4413825"/>
              <a:gd name="connsiteY6" fmla="*/ 3036485 h 3039185"/>
              <a:gd name="connsiteX7" fmla="*/ 0 w 4413825"/>
              <a:gd name="connsiteY7" fmla="*/ 2004443 h 3039185"/>
              <a:gd name="connsiteX0" fmla="*/ 5675 w 4413826"/>
              <a:gd name="connsiteY0" fmla="*/ 1987931 h 3039185"/>
              <a:gd name="connsiteX1" fmla="*/ 7887 w 4413826"/>
              <a:gd name="connsiteY1" fmla="*/ 0 h 3039185"/>
              <a:gd name="connsiteX2" fmla="*/ 1990163 w 4413826"/>
              <a:gd name="connsiteY2" fmla="*/ 1656041 h 3039185"/>
              <a:gd name="connsiteX3" fmla="*/ 4413826 w 4413826"/>
              <a:gd name="connsiteY3" fmla="*/ 2403696 h 3039185"/>
              <a:gd name="connsiteX4" fmla="*/ 4409922 w 4413826"/>
              <a:gd name="connsiteY4" fmla="*/ 3029960 h 3039185"/>
              <a:gd name="connsiteX5" fmla="*/ 1672961 w 4413826"/>
              <a:gd name="connsiteY5" fmla="*/ 3033270 h 3039185"/>
              <a:gd name="connsiteX6" fmla="*/ 10696 w 4413826"/>
              <a:gd name="connsiteY6" fmla="*/ 3036485 h 3039185"/>
              <a:gd name="connsiteX7" fmla="*/ 0 w 4413826"/>
              <a:gd name="connsiteY7" fmla="*/ 2004443 h 3039185"/>
              <a:gd name="connsiteX0" fmla="*/ 5675 w 4413826"/>
              <a:gd name="connsiteY0" fmla="*/ 1987931 h 3039185"/>
              <a:gd name="connsiteX1" fmla="*/ 7887 w 4413826"/>
              <a:gd name="connsiteY1" fmla="*/ 0 h 3039185"/>
              <a:gd name="connsiteX2" fmla="*/ 1990163 w 4413826"/>
              <a:gd name="connsiteY2" fmla="*/ 1656041 h 3039185"/>
              <a:gd name="connsiteX3" fmla="*/ 4413826 w 4413826"/>
              <a:gd name="connsiteY3" fmla="*/ 2403696 h 3039185"/>
              <a:gd name="connsiteX4" fmla="*/ 4409922 w 4413826"/>
              <a:gd name="connsiteY4" fmla="*/ 3029960 h 3039185"/>
              <a:gd name="connsiteX5" fmla="*/ 1672961 w 4413826"/>
              <a:gd name="connsiteY5" fmla="*/ 3033270 h 3039185"/>
              <a:gd name="connsiteX6" fmla="*/ 10696 w 4413826"/>
              <a:gd name="connsiteY6" fmla="*/ 3036485 h 3039185"/>
              <a:gd name="connsiteX7" fmla="*/ 0 w 4413826"/>
              <a:gd name="connsiteY7" fmla="*/ 2004443 h 3039185"/>
              <a:gd name="connsiteX0" fmla="*/ 5675 w 4413826"/>
              <a:gd name="connsiteY0" fmla="*/ 1987931 h 3039185"/>
              <a:gd name="connsiteX1" fmla="*/ 7887 w 4413826"/>
              <a:gd name="connsiteY1" fmla="*/ 0 h 3039185"/>
              <a:gd name="connsiteX2" fmla="*/ 1975614 w 4413826"/>
              <a:gd name="connsiteY2" fmla="*/ 1492548 h 3039185"/>
              <a:gd name="connsiteX3" fmla="*/ 4413826 w 4413826"/>
              <a:gd name="connsiteY3" fmla="*/ 2403696 h 3039185"/>
              <a:gd name="connsiteX4" fmla="*/ 4409922 w 4413826"/>
              <a:gd name="connsiteY4" fmla="*/ 3029960 h 3039185"/>
              <a:gd name="connsiteX5" fmla="*/ 1672961 w 4413826"/>
              <a:gd name="connsiteY5" fmla="*/ 3033270 h 3039185"/>
              <a:gd name="connsiteX6" fmla="*/ 10696 w 4413826"/>
              <a:gd name="connsiteY6" fmla="*/ 3036485 h 3039185"/>
              <a:gd name="connsiteX7" fmla="*/ 0 w 4413826"/>
              <a:gd name="connsiteY7" fmla="*/ 2004443 h 3039185"/>
              <a:gd name="connsiteX0" fmla="*/ 5675 w 4413826"/>
              <a:gd name="connsiteY0" fmla="*/ 1987931 h 3039185"/>
              <a:gd name="connsiteX1" fmla="*/ 7887 w 4413826"/>
              <a:gd name="connsiteY1" fmla="*/ 0 h 3039185"/>
              <a:gd name="connsiteX2" fmla="*/ 1975614 w 4413826"/>
              <a:gd name="connsiteY2" fmla="*/ 1492548 h 3039185"/>
              <a:gd name="connsiteX3" fmla="*/ 4413826 w 4413826"/>
              <a:gd name="connsiteY3" fmla="*/ 2403696 h 3039185"/>
              <a:gd name="connsiteX4" fmla="*/ 4409922 w 4413826"/>
              <a:gd name="connsiteY4" fmla="*/ 3029960 h 3039185"/>
              <a:gd name="connsiteX5" fmla="*/ 1672961 w 4413826"/>
              <a:gd name="connsiteY5" fmla="*/ 3033270 h 3039185"/>
              <a:gd name="connsiteX6" fmla="*/ 10696 w 4413826"/>
              <a:gd name="connsiteY6" fmla="*/ 3036485 h 3039185"/>
              <a:gd name="connsiteX7" fmla="*/ 0 w 4413826"/>
              <a:gd name="connsiteY7" fmla="*/ 2004443 h 3039185"/>
              <a:gd name="connsiteX0" fmla="*/ 5675 w 4410073"/>
              <a:gd name="connsiteY0" fmla="*/ 1987931 h 3039185"/>
              <a:gd name="connsiteX1" fmla="*/ 7887 w 4410073"/>
              <a:gd name="connsiteY1" fmla="*/ 0 h 3039185"/>
              <a:gd name="connsiteX2" fmla="*/ 1975614 w 4410073"/>
              <a:gd name="connsiteY2" fmla="*/ 1492548 h 3039185"/>
              <a:gd name="connsiteX3" fmla="*/ 4408977 w 4410073"/>
              <a:gd name="connsiteY3" fmla="*/ 2268390 h 3039185"/>
              <a:gd name="connsiteX4" fmla="*/ 4409922 w 4410073"/>
              <a:gd name="connsiteY4" fmla="*/ 3029960 h 3039185"/>
              <a:gd name="connsiteX5" fmla="*/ 1672961 w 4410073"/>
              <a:gd name="connsiteY5" fmla="*/ 3033270 h 3039185"/>
              <a:gd name="connsiteX6" fmla="*/ 10696 w 4410073"/>
              <a:gd name="connsiteY6" fmla="*/ 3036485 h 3039185"/>
              <a:gd name="connsiteX7" fmla="*/ 0 w 4410073"/>
              <a:gd name="connsiteY7" fmla="*/ 2004443 h 3039185"/>
              <a:gd name="connsiteX0" fmla="*/ 5675 w 4410074"/>
              <a:gd name="connsiteY0" fmla="*/ 1987931 h 3039185"/>
              <a:gd name="connsiteX1" fmla="*/ 7887 w 4410074"/>
              <a:gd name="connsiteY1" fmla="*/ 0 h 3039185"/>
              <a:gd name="connsiteX2" fmla="*/ 1975614 w 4410074"/>
              <a:gd name="connsiteY2" fmla="*/ 1492548 h 3039185"/>
              <a:gd name="connsiteX3" fmla="*/ 4408977 w 4410074"/>
              <a:gd name="connsiteY3" fmla="*/ 2268390 h 3039185"/>
              <a:gd name="connsiteX4" fmla="*/ 4409922 w 4410074"/>
              <a:gd name="connsiteY4" fmla="*/ 3029960 h 3039185"/>
              <a:gd name="connsiteX5" fmla="*/ 1672961 w 4410074"/>
              <a:gd name="connsiteY5" fmla="*/ 3033270 h 3039185"/>
              <a:gd name="connsiteX6" fmla="*/ 10696 w 4410074"/>
              <a:gd name="connsiteY6" fmla="*/ 3036485 h 3039185"/>
              <a:gd name="connsiteX7" fmla="*/ 0 w 4410074"/>
              <a:gd name="connsiteY7" fmla="*/ 2004443 h 3039185"/>
              <a:gd name="connsiteX0" fmla="*/ 5675 w 4410074"/>
              <a:gd name="connsiteY0" fmla="*/ 1987931 h 3039185"/>
              <a:gd name="connsiteX1" fmla="*/ 7887 w 4410074"/>
              <a:gd name="connsiteY1" fmla="*/ 0 h 3039185"/>
              <a:gd name="connsiteX2" fmla="*/ 1810735 w 4410074"/>
              <a:gd name="connsiteY2" fmla="*/ 1334693 h 3039185"/>
              <a:gd name="connsiteX3" fmla="*/ 4408977 w 4410074"/>
              <a:gd name="connsiteY3" fmla="*/ 2268390 h 3039185"/>
              <a:gd name="connsiteX4" fmla="*/ 4409922 w 4410074"/>
              <a:gd name="connsiteY4" fmla="*/ 3029960 h 3039185"/>
              <a:gd name="connsiteX5" fmla="*/ 1672961 w 4410074"/>
              <a:gd name="connsiteY5" fmla="*/ 3033270 h 3039185"/>
              <a:gd name="connsiteX6" fmla="*/ 10696 w 4410074"/>
              <a:gd name="connsiteY6" fmla="*/ 3036485 h 3039185"/>
              <a:gd name="connsiteX7" fmla="*/ 0 w 4410074"/>
              <a:gd name="connsiteY7" fmla="*/ 2004443 h 3039185"/>
              <a:gd name="connsiteX0" fmla="*/ 5675 w 4410074"/>
              <a:gd name="connsiteY0" fmla="*/ 1987931 h 3039185"/>
              <a:gd name="connsiteX1" fmla="*/ 7887 w 4410074"/>
              <a:gd name="connsiteY1" fmla="*/ 0 h 3039185"/>
              <a:gd name="connsiteX2" fmla="*/ 1810735 w 4410074"/>
              <a:gd name="connsiteY2" fmla="*/ 1334693 h 3039185"/>
              <a:gd name="connsiteX3" fmla="*/ 4408977 w 4410074"/>
              <a:gd name="connsiteY3" fmla="*/ 2268390 h 3039185"/>
              <a:gd name="connsiteX4" fmla="*/ 4409922 w 4410074"/>
              <a:gd name="connsiteY4" fmla="*/ 3029960 h 3039185"/>
              <a:gd name="connsiteX5" fmla="*/ 1672961 w 4410074"/>
              <a:gd name="connsiteY5" fmla="*/ 3033270 h 3039185"/>
              <a:gd name="connsiteX6" fmla="*/ 10696 w 4410074"/>
              <a:gd name="connsiteY6" fmla="*/ 3036485 h 3039185"/>
              <a:gd name="connsiteX7" fmla="*/ 0 w 4410074"/>
              <a:gd name="connsiteY7" fmla="*/ 2004443 h 30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0074" h="3039185">
                <a:moveTo>
                  <a:pt x="5675" y="1987931"/>
                </a:moveTo>
                <a:cubicBezTo>
                  <a:pt x="16200" y="1042062"/>
                  <a:pt x="10154" y="383457"/>
                  <a:pt x="7887" y="0"/>
                </a:cubicBezTo>
                <a:cubicBezTo>
                  <a:pt x="838924" y="530"/>
                  <a:pt x="1198454" y="849511"/>
                  <a:pt x="1810735" y="1334693"/>
                </a:cubicBezTo>
                <a:cubicBezTo>
                  <a:pt x="2423016" y="1819875"/>
                  <a:pt x="2937157" y="2095683"/>
                  <a:pt x="4408977" y="2268390"/>
                </a:cubicBezTo>
                <a:cubicBezTo>
                  <a:pt x="4404252" y="2590403"/>
                  <a:pt x="4411164" y="2752836"/>
                  <a:pt x="4409922" y="3029960"/>
                </a:cubicBezTo>
                <a:cubicBezTo>
                  <a:pt x="4002280" y="3040822"/>
                  <a:pt x="2183643" y="3042308"/>
                  <a:pt x="1672961" y="3033270"/>
                </a:cubicBezTo>
                <a:cubicBezTo>
                  <a:pt x="1668505" y="3036835"/>
                  <a:pt x="16334" y="3031931"/>
                  <a:pt x="10696" y="3036485"/>
                </a:cubicBezTo>
                <a:cubicBezTo>
                  <a:pt x="12424" y="3028542"/>
                  <a:pt x="6684" y="2003329"/>
                  <a:pt x="0" y="2004443"/>
                </a:cubicBezTo>
              </a:path>
            </a:pathLst>
          </a:custGeom>
          <a:gradFill flip="none" rotWithShape="1">
            <a:gsLst>
              <a:gs pos="0">
                <a:schemeClr val="accent1"/>
              </a:gs>
              <a:gs pos="67000">
                <a:srgbClr val="FF0000"/>
              </a:gs>
              <a:gs pos="66000">
                <a:srgbClr val="914393"/>
              </a:gs>
              <a:gs pos="34000">
                <a:srgbClr val="914393"/>
              </a:gs>
              <a:gs pos="33000">
                <a:schemeClr val="accent1"/>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4" name="Group 13"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n_{\rm cold}&#10;\end{equation*}&#10;&#10;\end{document}" title="IguanaTex Shape Display">
            <a:extLst>
              <a:ext uri="{FF2B5EF4-FFF2-40B4-BE49-F238E27FC236}">
                <a16:creationId xmlns:a16="http://schemas.microsoft.com/office/drawing/2014/main" id="{89753566-1B52-6DF7-CC00-F6BC97FBE8A8}"/>
              </a:ext>
            </a:extLst>
          </p:cNvPr>
          <p:cNvGrpSpPr>
            <a:grpSpLocks noChangeAspect="1"/>
          </p:cNvGrpSpPr>
          <p:nvPr>
            <p:custDataLst>
              <p:tags r:id="rId3"/>
            </p:custDataLst>
          </p:nvPr>
        </p:nvGrpSpPr>
        <p:grpSpPr>
          <a:xfrm>
            <a:off x="8654972" y="3175000"/>
            <a:ext cx="501795" cy="151577"/>
            <a:chOff x="14485643" y="4956332"/>
            <a:chExt cx="501795" cy="151577"/>
          </a:xfrm>
        </p:grpSpPr>
        <p:sp>
          <p:nvSpPr>
            <p:cNvPr id="9" name="Freeform: Shape 8">
              <a:extLst>
                <a:ext uri="{FF2B5EF4-FFF2-40B4-BE49-F238E27FC236}">
                  <a16:creationId xmlns:a16="http://schemas.microsoft.com/office/drawing/2014/main" id="{F25131D6-627C-9D63-0FDB-5A0AAB7836E7}"/>
                </a:ext>
              </a:extLst>
            </p:cNvPr>
            <p:cNvSpPr/>
            <p:nvPr>
              <p:custDataLst>
                <p:tags r:id="rId35"/>
              </p:custDataLst>
            </p:nvPr>
          </p:nvSpPr>
          <p:spPr>
            <a:xfrm>
              <a:off x="14485643" y="4956332"/>
              <a:ext cx="138868" cy="114632"/>
            </a:xfrm>
            <a:custGeom>
              <a:avLst/>
              <a:gdLst>
                <a:gd name="connsiteX0" fmla="*/ 15340 w 138868"/>
                <a:gd name="connsiteY0" fmla="*/ 96993 h 114632"/>
                <a:gd name="connsiteX1" fmla="*/ 13034 w 138868"/>
                <a:gd name="connsiteY1" fmla="*/ 107874 h 114632"/>
                <a:gd name="connsiteX2" fmla="*/ 20464 w 138868"/>
                <a:gd name="connsiteY2" fmla="*/ 114707 h 114632"/>
                <a:gd name="connsiteX3" fmla="*/ 29944 w 138868"/>
                <a:gd name="connsiteY3" fmla="*/ 107621 h 114632"/>
                <a:gd name="connsiteX4" fmla="*/ 34812 w 138868"/>
                <a:gd name="connsiteY4" fmla="*/ 88896 h 114632"/>
                <a:gd name="connsiteX5" fmla="*/ 40449 w 138868"/>
                <a:gd name="connsiteY5" fmla="*/ 66121 h 114632"/>
                <a:gd name="connsiteX6" fmla="*/ 44805 w 138868"/>
                <a:gd name="connsiteY6" fmla="*/ 49167 h 114632"/>
                <a:gd name="connsiteX7" fmla="*/ 48135 w 138868"/>
                <a:gd name="connsiteY7" fmla="*/ 36514 h 114632"/>
                <a:gd name="connsiteX8" fmla="*/ 89898 w 138868"/>
                <a:gd name="connsiteY8" fmla="*/ 5642 h 114632"/>
                <a:gd name="connsiteX9" fmla="*/ 103734 w 138868"/>
                <a:gd name="connsiteY9" fmla="*/ 23355 h 114632"/>
                <a:gd name="connsiteX10" fmla="*/ 87080 w 138868"/>
                <a:gd name="connsiteY10" fmla="*/ 82316 h 114632"/>
                <a:gd name="connsiteX11" fmla="*/ 84518 w 138868"/>
                <a:gd name="connsiteY11" fmla="*/ 93957 h 114632"/>
                <a:gd name="connsiteX12" fmla="*/ 105527 w 138868"/>
                <a:gd name="connsiteY12" fmla="*/ 114707 h 114632"/>
                <a:gd name="connsiteX13" fmla="*/ 139091 w 138868"/>
                <a:gd name="connsiteY13" fmla="*/ 75737 h 114632"/>
                <a:gd name="connsiteX14" fmla="*/ 136017 w 138868"/>
                <a:gd name="connsiteY14" fmla="*/ 73206 h 114632"/>
                <a:gd name="connsiteX15" fmla="*/ 132174 w 138868"/>
                <a:gd name="connsiteY15" fmla="*/ 77761 h 114632"/>
                <a:gd name="connsiteX16" fmla="*/ 106040 w 138868"/>
                <a:gd name="connsiteY16" fmla="*/ 109140 h 114632"/>
                <a:gd name="connsiteX17" fmla="*/ 99891 w 138868"/>
                <a:gd name="connsiteY17" fmla="*/ 100789 h 114632"/>
                <a:gd name="connsiteX18" fmla="*/ 104502 w 138868"/>
                <a:gd name="connsiteY18" fmla="*/ 82822 h 114632"/>
                <a:gd name="connsiteX19" fmla="*/ 120132 w 138868"/>
                <a:gd name="connsiteY19" fmla="*/ 27151 h 114632"/>
                <a:gd name="connsiteX20" fmla="*/ 90667 w 138868"/>
                <a:gd name="connsiteY20" fmla="*/ 75 h 114632"/>
                <a:gd name="connsiteX21" fmla="*/ 50697 w 138868"/>
                <a:gd name="connsiteY21" fmla="*/ 22090 h 114632"/>
                <a:gd name="connsiteX22" fmla="*/ 27126 w 138868"/>
                <a:gd name="connsiteY22" fmla="*/ 75 h 114632"/>
                <a:gd name="connsiteX23" fmla="*/ 7910 w 138868"/>
                <a:gd name="connsiteY23" fmla="*/ 14499 h 114632"/>
                <a:gd name="connsiteX24" fmla="*/ 223 w 138868"/>
                <a:gd name="connsiteY24" fmla="*/ 39045 h 114632"/>
                <a:gd name="connsiteX25" fmla="*/ 3298 w 138868"/>
                <a:gd name="connsiteY25" fmla="*/ 41575 h 114632"/>
                <a:gd name="connsiteX26" fmla="*/ 7653 w 138868"/>
                <a:gd name="connsiteY26" fmla="*/ 35755 h 114632"/>
                <a:gd name="connsiteX27" fmla="*/ 26357 w 138868"/>
                <a:gd name="connsiteY27" fmla="*/ 5642 h 114632"/>
                <a:gd name="connsiteX28" fmla="*/ 34300 w 138868"/>
                <a:gd name="connsiteY28" fmla="*/ 17282 h 114632"/>
                <a:gd name="connsiteX29" fmla="*/ 30200 w 138868"/>
                <a:gd name="connsiteY29" fmla="*/ 38538 h 114632"/>
                <a:gd name="connsiteX30" fmla="*/ 15340 w 138868"/>
                <a:gd name="connsiteY30"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8868" h="114632">
                  <a:moveTo>
                    <a:pt x="15340" y="96993"/>
                  </a:moveTo>
                  <a:cubicBezTo>
                    <a:pt x="14571" y="100789"/>
                    <a:pt x="13034" y="106609"/>
                    <a:pt x="13034" y="107874"/>
                  </a:cubicBezTo>
                  <a:cubicBezTo>
                    <a:pt x="13034" y="112429"/>
                    <a:pt x="16621" y="114707"/>
                    <a:pt x="20464" y="114707"/>
                  </a:cubicBezTo>
                  <a:cubicBezTo>
                    <a:pt x="23539" y="114707"/>
                    <a:pt x="28151" y="112682"/>
                    <a:pt x="29944" y="107621"/>
                  </a:cubicBezTo>
                  <a:cubicBezTo>
                    <a:pt x="30200" y="107115"/>
                    <a:pt x="33275" y="95222"/>
                    <a:pt x="34812" y="88896"/>
                  </a:cubicBezTo>
                  <a:lnTo>
                    <a:pt x="40449" y="66121"/>
                  </a:lnTo>
                  <a:cubicBezTo>
                    <a:pt x="41986" y="60554"/>
                    <a:pt x="43523" y="54987"/>
                    <a:pt x="44805" y="49167"/>
                  </a:cubicBezTo>
                  <a:cubicBezTo>
                    <a:pt x="45829" y="44865"/>
                    <a:pt x="47879" y="37526"/>
                    <a:pt x="48135" y="36514"/>
                  </a:cubicBezTo>
                  <a:cubicBezTo>
                    <a:pt x="51979" y="28669"/>
                    <a:pt x="65558" y="5642"/>
                    <a:pt x="89898" y="5642"/>
                  </a:cubicBezTo>
                  <a:cubicBezTo>
                    <a:pt x="101428" y="5642"/>
                    <a:pt x="103734" y="15005"/>
                    <a:pt x="103734" y="23355"/>
                  </a:cubicBezTo>
                  <a:cubicBezTo>
                    <a:pt x="103734" y="39045"/>
                    <a:pt x="91179" y="71435"/>
                    <a:pt x="87080" y="82316"/>
                  </a:cubicBezTo>
                  <a:cubicBezTo>
                    <a:pt x="84774" y="88137"/>
                    <a:pt x="84518" y="91173"/>
                    <a:pt x="84518" y="93957"/>
                  </a:cubicBezTo>
                  <a:cubicBezTo>
                    <a:pt x="84518" y="105850"/>
                    <a:pt x="93485" y="114707"/>
                    <a:pt x="105527" y="114707"/>
                  </a:cubicBezTo>
                  <a:cubicBezTo>
                    <a:pt x="129611" y="114707"/>
                    <a:pt x="139091" y="77761"/>
                    <a:pt x="139091" y="75737"/>
                  </a:cubicBezTo>
                  <a:cubicBezTo>
                    <a:pt x="139091" y="73206"/>
                    <a:pt x="136785" y="73206"/>
                    <a:pt x="136017" y="73206"/>
                  </a:cubicBezTo>
                  <a:cubicBezTo>
                    <a:pt x="133455" y="73206"/>
                    <a:pt x="133455" y="73966"/>
                    <a:pt x="132174" y="77761"/>
                  </a:cubicBezTo>
                  <a:cubicBezTo>
                    <a:pt x="127049" y="94969"/>
                    <a:pt x="118594" y="109140"/>
                    <a:pt x="106040" y="109140"/>
                  </a:cubicBezTo>
                  <a:cubicBezTo>
                    <a:pt x="101684" y="109140"/>
                    <a:pt x="99891" y="106609"/>
                    <a:pt x="99891" y="100789"/>
                  </a:cubicBezTo>
                  <a:cubicBezTo>
                    <a:pt x="99891" y="94463"/>
                    <a:pt x="102197" y="88390"/>
                    <a:pt x="104502" y="82822"/>
                  </a:cubicBezTo>
                  <a:cubicBezTo>
                    <a:pt x="109371" y="69411"/>
                    <a:pt x="120132" y="41575"/>
                    <a:pt x="120132" y="27151"/>
                  </a:cubicBezTo>
                  <a:cubicBezTo>
                    <a:pt x="120132" y="10197"/>
                    <a:pt x="109114" y="75"/>
                    <a:pt x="90667" y="75"/>
                  </a:cubicBezTo>
                  <a:cubicBezTo>
                    <a:pt x="67608" y="75"/>
                    <a:pt x="55053" y="16270"/>
                    <a:pt x="50697" y="22090"/>
                  </a:cubicBezTo>
                  <a:cubicBezTo>
                    <a:pt x="49416" y="7919"/>
                    <a:pt x="38912" y="75"/>
                    <a:pt x="27126" y="75"/>
                  </a:cubicBezTo>
                  <a:cubicBezTo>
                    <a:pt x="15340" y="75"/>
                    <a:pt x="10472" y="9944"/>
                    <a:pt x="7910" y="14499"/>
                  </a:cubicBezTo>
                  <a:cubicBezTo>
                    <a:pt x="3810" y="23102"/>
                    <a:pt x="223" y="38032"/>
                    <a:pt x="223" y="39045"/>
                  </a:cubicBezTo>
                  <a:cubicBezTo>
                    <a:pt x="223" y="41575"/>
                    <a:pt x="2785" y="41575"/>
                    <a:pt x="3298" y="41575"/>
                  </a:cubicBezTo>
                  <a:cubicBezTo>
                    <a:pt x="5860" y="41575"/>
                    <a:pt x="6116" y="41322"/>
                    <a:pt x="7653" y="35755"/>
                  </a:cubicBezTo>
                  <a:cubicBezTo>
                    <a:pt x="12009" y="17788"/>
                    <a:pt x="17133" y="5642"/>
                    <a:pt x="26357" y="5642"/>
                  </a:cubicBezTo>
                  <a:cubicBezTo>
                    <a:pt x="31481" y="5642"/>
                    <a:pt x="34300" y="8932"/>
                    <a:pt x="34300" y="17282"/>
                  </a:cubicBezTo>
                  <a:cubicBezTo>
                    <a:pt x="34300" y="22596"/>
                    <a:pt x="33531" y="25380"/>
                    <a:pt x="30200" y="38538"/>
                  </a:cubicBezTo>
                  <a:lnTo>
                    <a:pt x="15340" y="96993"/>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Freeform: Shape 9">
              <a:extLst>
                <a:ext uri="{FF2B5EF4-FFF2-40B4-BE49-F238E27FC236}">
                  <a16:creationId xmlns:a16="http://schemas.microsoft.com/office/drawing/2014/main" id="{06994048-3863-F37A-45FC-6014912F0A0C}"/>
                </a:ext>
              </a:extLst>
            </p:cNvPr>
            <p:cNvSpPr/>
            <p:nvPr>
              <p:custDataLst>
                <p:tags r:id="rId36"/>
              </p:custDataLst>
            </p:nvPr>
          </p:nvSpPr>
          <p:spPr>
            <a:xfrm>
              <a:off x="14640252" y="5027135"/>
              <a:ext cx="75685" cy="80773"/>
            </a:xfrm>
            <a:custGeom>
              <a:avLst/>
              <a:gdLst>
                <a:gd name="connsiteX0" fmla="*/ 61746 w 75685"/>
                <a:gd name="connsiteY0" fmla="*/ 8402 h 80773"/>
                <a:gd name="connsiteX1" fmla="*/ 56725 w 75685"/>
                <a:gd name="connsiteY1" fmla="*/ 16196 h 80773"/>
                <a:gd name="connsiteX2" fmla="*/ 65154 w 75685"/>
                <a:gd name="connsiteY2" fmla="*/ 24521 h 80773"/>
                <a:gd name="connsiteX3" fmla="*/ 73763 w 75685"/>
                <a:gd name="connsiteY3" fmla="*/ 15841 h 80773"/>
                <a:gd name="connsiteX4" fmla="*/ 43811 w 75685"/>
                <a:gd name="connsiteY4" fmla="*/ 76 h 80773"/>
                <a:gd name="connsiteX5" fmla="*/ 229 w 75685"/>
                <a:gd name="connsiteY5" fmla="*/ 40817 h 80773"/>
                <a:gd name="connsiteX6" fmla="*/ 42915 w 75685"/>
                <a:gd name="connsiteY6" fmla="*/ 80850 h 80773"/>
                <a:gd name="connsiteX7" fmla="*/ 75915 w 75685"/>
                <a:gd name="connsiteY7" fmla="*/ 57822 h 80773"/>
                <a:gd name="connsiteX8" fmla="*/ 72866 w 75685"/>
                <a:gd name="connsiteY8" fmla="*/ 55697 h 80773"/>
                <a:gd name="connsiteX9" fmla="*/ 69458 w 75685"/>
                <a:gd name="connsiteY9" fmla="*/ 58708 h 80773"/>
                <a:gd name="connsiteX10" fmla="*/ 45067 w 75685"/>
                <a:gd name="connsiteY10" fmla="*/ 75182 h 80773"/>
                <a:gd name="connsiteX11" fmla="*/ 16550 w 75685"/>
                <a:gd name="connsiteY11" fmla="*/ 40640 h 80773"/>
                <a:gd name="connsiteX12" fmla="*/ 44349 w 75685"/>
                <a:gd name="connsiteY12" fmla="*/ 5745 h 80773"/>
                <a:gd name="connsiteX13" fmla="*/ 61746 w 75685"/>
                <a:gd name="connsiteY13" fmla="*/ 840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685" h="80773">
                  <a:moveTo>
                    <a:pt x="61746" y="8402"/>
                  </a:moveTo>
                  <a:cubicBezTo>
                    <a:pt x="58518" y="9819"/>
                    <a:pt x="56725" y="12653"/>
                    <a:pt x="56725" y="16196"/>
                  </a:cubicBezTo>
                  <a:cubicBezTo>
                    <a:pt x="56725" y="20978"/>
                    <a:pt x="60132" y="24521"/>
                    <a:pt x="65154" y="24521"/>
                  </a:cubicBezTo>
                  <a:cubicBezTo>
                    <a:pt x="69996" y="24521"/>
                    <a:pt x="73763" y="21510"/>
                    <a:pt x="73763" y="15841"/>
                  </a:cubicBezTo>
                  <a:cubicBezTo>
                    <a:pt x="73763" y="76"/>
                    <a:pt x="48833" y="76"/>
                    <a:pt x="43811" y="76"/>
                  </a:cubicBezTo>
                  <a:cubicBezTo>
                    <a:pt x="16909" y="76"/>
                    <a:pt x="229" y="20447"/>
                    <a:pt x="229" y="40817"/>
                  </a:cubicBezTo>
                  <a:cubicBezTo>
                    <a:pt x="229" y="63137"/>
                    <a:pt x="19420" y="80850"/>
                    <a:pt x="42915" y="80850"/>
                  </a:cubicBezTo>
                  <a:cubicBezTo>
                    <a:pt x="69638" y="80850"/>
                    <a:pt x="75915" y="59948"/>
                    <a:pt x="75915" y="57822"/>
                  </a:cubicBezTo>
                  <a:cubicBezTo>
                    <a:pt x="75915" y="55697"/>
                    <a:pt x="73583" y="55697"/>
                    <a:pt x="72866" y="55697"/>
                  </a:cubicBezTo>
                  <a:cubicBezTo>
                    <a:pt x="70534" y="55697"/>
                    <a:pt x="70355" y="56228"/>
                    <a:pt x="69458" y="58708"/>
                  </a:cubicBezTo>
                  <a:cubicBezTo>
                    <a:pt x="65513" y="69691"/>
                    <a:pt x="56007" y="75182"/>
                    <a:pt x="45067" y="75182"/>
                  </a:cubicBezTo>
                  <a:cubicBezTo>
                    <a:pt x="32692" y="75182"/>
                    <a:pt x="16550" y="66148"/>
                    <a:pt x="16550" y="40640"/>
                  </a:cubicBezTo>
                  <a:cubicBezTo>
                    <a:pt x="16550" y="18144"/>
                    <a:pt x="27670" y="5745"/>
                    <a:pt x="44349" y="5745"/>
                  </a:cubicBezTo>
                  <a:cubicBezTo>
                    <a:pt x="46681" y="5745"/>
                    <a:pt x="55290" y="5745"/>
                    <a:pt x="61746" y="8402"/>
                  </a:cubicBez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Freeform: Shape 10">
              <a:extLst>
                <a:ext uri="{FF2B5EF4-FFF2-40B4-BE49-F238E27FC236}">
                  <a16:creationId xmlns:a16="http://schemas.microsoft.com/office/drawing/2014/main" id="{E5E98DC0-C4DD-9B04-B095-3B37089BA3AA}"/>
                </a:ext>
              </a:extLst>
            </p:cNvPr>
            <p:cNvSpPr/>
            <p:nvPr>
              <p:custDataLst>
                <p:tags r:id="rId37"/>
              </p:custDataLst>
            </p:nvPr>
          </p:nvSpPr>
          <p:spPr>
            <a:xfrm>
              <a:off x="14730095" y="5027135"/>
              <a:ext cx="87881" cy="80773"/>
            </a:xfrm>
            <a:custGeom>
              <a:avLst/>
              <a:gdLst>
                <a:gd name="connsiteX0" fmla="*/ 88114 w 87881"/>
                <a:gd name="connsiteY0" fmla="*/ 41349 h 80773"/>
                <a:gd name="connsiteX1" fmla="*/ 44174 w 87881"/>
                <a:gd name="connsiteY1" fmla="*/ 76 h 80773"/>
                <a:gd name="connsiteX2" fmla="*/ 233 w 87881"/>
                <a:gd name="connsiteY2" fmla="*/ 41349 h 80773"/>
                <a:gd name="connsiteX3" fmla="*/ 44174 w 87881"/>
                <a:gd name="connsiteY3" fmla="*/ 80850 h 80773"/>
                <a:gd name="connsiteX4" fmla="*/ 88114 w 87881"/>
                <a:gd name="connsiteY4" fmla="*/ 41349 h 80773"/>
                <a:gd name="connsiteX5" fmla="*/ 44174 w 87881"/>
                <a:gd name="connsiteY5" fmla="*/ 75182 h 80773"/>
                <a:gd name="connsiteX6" fmla="*/ 21934 w 87881"/>
                <a:gd name="connsiteY6" fmla="*/ 64376 h 80773"/>
                <a:gd name="connsiteX7" fmla="*/ 16554 w 87881"/>
                <a:gd name="connsiteY7" fmla="*/ 39755 h 80773"/>
                <a:gd name="connsiteX8" fmla="*/ 23010 w 87881"/>
                <a:gd name="connsiteY8" fmla="*/ 14070 h 80773"/>
                <a:gd name="connsiteX9" fmla="*/ 44174 w 87881"/>
                <a:gd name="connsiteY9" fmla="*/ 5036 h 80773"/>
                <a:gd name="connsiteX10" fmla="*/ 66234 w 87881"/>
                <a:gd name="connsiteY10" fmla="*/ 15487 h 80773"/>
                <a:gd name="connsiteX11" fmla="*/ 71793 w 87881"/>
                <a:gd name="connsiteY11" fmla="*/ 39755 h 80773"/>
                <a:gd name="connsiteX12" fmla="*/ 66054 w 87881"/>
                <a:gd name="connsiteY12" fmla="*/ 64908 h 80773"/>
                <a:gd name="connsiteX13" fmla="*/ 44174 w 87881"/>
                <a:gd name="connsiteY13" fmla="*/ 7518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81" h="80773">
                  <a:moveTo>
                    <a:pt x="88114" y="41349"/>
                  </a:moveTo>
                  <a:cubicBezTo>
                    <a:pt x="88114" y="19207"/>
                    <a:pt x="68924" y="76"/>
                    <a:pt x="44174" y="76"/>
                  </a:cubicBezTo>
                  <a:cubicBezTo>
                    <a:pt x="19423" y="76"/>
                    <a:pt x="233" y="19207"/>
                    <a:pt x="233" y="41349"/>
                  </a:cubicBezTo>
                  <a:cubicBezTo>
                    <a:pt x="233" y="63314"/>
                    <a:pt x="19961" y="80850"/>
                    <a:pt x="44174" y="80850"/>
                  </a:cubicBezTo>
                  <a:cubicBezTo>
                    <a:pt x="68386" y="80850"/>
                    <a:pt x="88114" y="63314"/>
                    <a:pt x="88114" y="41349"/>
                  </a:cubicBezTo>
                  <a:close/>
                  <a:moveTo>
                    <a:pt x="44174" y="75182"/>
                  </a:moveTo>
                  <a:cubicBezTo>
                    <a:pt x="37538" y="75182"/>
                    <a:pt x="27853" y="73056"/>
                    <a:pt x="21934" y="64376"/>
                  </a:cubicBezTo>
                  <a:cubicBezTo>
                    <a:pt x="17092" y="57114"/>
                    <a:pt x="16554" y="47903"/>
                    <a:pt x="16554" y="39755"/>
                  </a:cubicBezTo>
                  <a:cubicBezTo>
                    <a:pt x="16554" y="32138"/>
                    <a:pt x="16733" y="21687"/>
                    <a:pt x="23010" y="14070"/>
                  </a:cubicBezTo>
                  <a:cubicBezTo>
                    <a:pt x="27494" y="8933"/>
                    <a:pt x="35027" y="5036"/>
                    <a:pt x="44174" y="5036"/>
                  </a:cubicBezTo>
                  <a:cubicBezTo>
                    <a:pt x="54755" y="5036"/>
                    <a:pt x="62288" y="9996"/>
                    <a:pt x="66234" y="15487"/>
                  </a:cubicBezTo>
                  <a:cubicBezTo>
                    <a:pt x="71255" y="22395"/>
                    <a:pt x="71793" y="31252"/>
                    <a:pt x="71793" y="39755"/>
                  </a:cubicBezTo>
                  <a:cubicBezTo>
                    <a:pt x="71793" y="48257"/>
                    <a:pt x="71255" y="57645"/>
                    <a:pt x="66054" y="64908"/>
                  </a:cubicBezTo>
                  <a:cubicBezTo>
                    <a:pt x="61212" y="71639"/>
                    <a:pt x="52962" y="75182"/>
                    <a:pt x="44174" y="75182"/>
                  </a:cubicBez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5E8E8546-2FF2-3B2C-77FE-2A314654AC48}"/>
                </a:ext>
              </a:extLst>
            </p:cNvPr>
            <p:cNvSpPr/>
            <p:nvPr>
              <p:custDataLst>
                <p:tags r:id="rId38"/>
              </p:custDataLst>
            </p:nvPr>
          </p:nvSpPr>
          <p:spPr>
            <a:xfrm>
              <a:off x="14835275" y="4983206"/>
              <a:ext cx="40353" cy="122932"/>
            </a:xfrm>
            <a:custGeom>
              <a:avLst/>
              <a:gdLst>
                <a:gd name="connsiteX0" fmla="*/ 27139 w 40353"/>
                <a:gd name="connsiteY0" fmla="*/ 76 h 122932"/>
                <a:gd name="connsiteX1" fmla="*/ 237 w 40353"/>
                <a:gd name="connsiteY1" fmla="*/ 2025 h 122932"/>
                <a:gd name="connsiteX2" fmla="*/ 237 w 40353"/>
                <a:gd name="connsiteY2" fmla="*/ 8402 h 122932"/>
                <a:gd name="connsiteX3" fmla="*/ 13688 w 40353"/>
                <a:gd name="connsiteY3" fmla="*/ 18321 h 122932"/>
                <a:gd name="connsiteX4" fmla="*/ 13688 w 40353"/>
                <a:gd name="connsiteY4" fmla="*/ 109015 h 122932"/>
                <a:gd name="connsiteX5" fmla="*/ 237 w 40353"/>
                <a:gd name="connsiteY5" fmla="*/ 116632 h 122932"/>
                <a:gd name="connsiteX6" fmla="*/ 237 w 40353"/>
                <a:gd name="connsiteY6" fmla="*/ 123008 h 122932"/>
                <a:gd name="connsiteX7" fmla="*/ 20324 w 40353"/>
                <a:gd name="connsiteY7" fmla="*/ 122300 h 122932"/>
                <a:gd name="connsiteX8" fmla="*/ 40591 w 40353"/>
                <a:gd name="connsiteY8" fmla="*/ 123008 h 122932"/>
                <a:gd name="connsiteX9" fmla="*/ 40591 w 40353"/>
                <a:gd name="connsiteY9" fmla="*/ 116632 h 122932"/>
                <a:gd name="connsiteX10" fmla="*/ 27139 w 40353"/>
                <a:gd name="connsiteY10" fmla="*/ 109015 h 122932"/>
                <a:gd name="connsiteX11" fmla="*/ 27139 w 40353"/>
                <a:gd name="connsiteY11" fmla="*/ 76 h 12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3" h="122932">
                  <a:moveTo>
                    <a:pt x="27139" y="76"/>
                  </a:moveTo>
                  <a:lnTo>
                    <a:pt x="237" y="2025"/>
                  </a:lnTo>
                  <a:lnTo>
                    <a:pt x="237" y="8402"/>
                  </a:lnTo>
                  <a:cubicBezTo>
                    <a:pt x="12253" y="8402"/>
                    <a:pt x="13688" y="9642"/>
                    <a:pt x="13688" y="18321"/>
                  </a:cubicBezTo>
                  <a:lnTo>
                    <a:pt x="13688" y="109015"/>
                  </a:lnTo>
                  <a:cubicBezTo>
                    <a:pt x="13688" y="116632"/>
                    <a:pt x="11895" y="116632"/>
                    <a:pt x="237" y="116632"/>
                  </a:cubicBezTo>
                  <a:lnTo>
                    <a:pt x="237" y="123008"/>
                  </a:lnTo>
                  <a:cubicBezTo>
                    <a:pt x="596" y="123008"/>
                    <a:pt x="13150" y="122300"/>
                    <a:pt x="20324" y="122300"/>
                  </a:cubicBezTo>
                  <a:cubicBezTo>
                    <a:pt x="27139" y="122300"/>
                    <a:pt x="33775" y="122477"/>
                    <a:pt x="40591" y="123008"/>
                  </a:cubicBezTo>
                  <a:lnTo>
                    <a:pt x="40591" y="116632"/>
                  </a:lnTo>
                  <a:cubicBezTo>
                    <a:pt x="28933" y="116632"/>
                    <a:pt x="27139" y="116632"/>
                    <a:pt x="27139" y="109015"/>
                  </a:cubicBezTo>
                  <a:lnTo>
                    <a:pt x="27139" y="76"/>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4D3A84DB-880A-E7A5-41B5-BA5A4A7D995A}"/>
                </a:ext>
              </a:extLst>
            </p:cNvPr>
            <p:cNvSpPr/>
            <p:nvPr>
              <p:custDataLst>
                <p:tags r:id="rId39"/>
              </p:custDataLst>
            </p:nvPr>
          </p:nvSpPr>
          <p:spPr>
            <a:xfrm>
              <a:off x="14891486" y="4983206"/>
              <a:ext cx="95952" cy="124703"/>
            </a:xfrm>
            <a:custGeom>
              <a:avLst/>
              <a:gdLst>
                <a:gd name="connsiteX0" fmla="*/ 55838 w 95952"/>
                <a:gd name="connsiteY0" fmla="*/ 2025 h 124703"/>
                <a:gd name="connsiteX1" fmla="*/ 55838 w 95952"/>
                <a:gd name="connsiteY1" fmla="*/ 8402 h 124703"/>
                <a:gd name="connsiteX2" fmla="*/ 69289 w 95952"/>
                <a:gd name="connsiteY2" fmla="*/ 18321 h 124703"/>
                <a:gd name="connsiteX3" fmla="*/ 69289 w 95952"/>
                <a:gd name="connsiteY3" fmla="*/ 54988 h 124703"/>
                <a:gd name="connsiteX4" fmla="*/ 44180 w 95952"/>
                <a:gd name="connsiteY4" fmla="*/ 44892 h 124703"/>
                <a:gd name="connsiteX5" fmla="*/ 239 w 95952"/>
                <a:gd name="connsiteY5" fmla="*/ 84924 h 124703"/>
                <a:gd name="connsiteX6" fmla="*/ 42028 w 95952"/>
                <a:gd name="connsiteY6" fmla="*/ 124780 h 124703"/>
                <a:gd name="connsiteX7" fmla="*/ 68571 w 95952"/>
                <a:gd name="connsiteY7" fmla="*/ 113797 h 124703"/>
                <a:gd name="connsiteX8" fmla="*/ 68571 w 95952"/>
                <a:gd name="connsiteY8" fmla="*/ 124780 h 124703"/>
                <a:gd name="connsiteX9" fmla="*/ 96191 w 95952"/>
                <a:gd name="connsiteY9" fmla="*/ 123008 h 124703"/>
                <a:gd name="connsiteX10" fmla="*/ 96191 w 95952"/>
                <a:gd name="connsiteY10" fmla="*/ 116632 h 124703"/>
                <a:gd name="connsiteX11" fmla="*/ 82740 w 95952"/>
                <a:gd name="connsiteY11" fmla="*/ 106712 h 124703"/>
                <a:gd name="connsiteX12" fmla="*/ 82740 w 95952"/>
                <a:gd name="connsiteY12" fmla="*/ 76 h 124703"/>
                <a:gd name="connsiteX13" fmla="*/ 55838 w 95952"/>
                <a:gd name="connsiteY13" fmla="*/ 2025 h 124703"/>
                <a:gd name="connsiteX14" fmla="*/ 68571 w 95952"/>
                <a:gd name="connsiteY14" fmla="*/ 104409 h 124703"/>
                <a:gd name="connsiteX15" fmla="*/ 43104 w 95952"/>
                <a:gd name="connsiteY15" fmla="*/ 119820 h 124703"/>
                <a:gd name="connsiteX16" fmla="*/ 22299 w 95952"/>
                <a:gd name="connsiteY16" fmla="*/ 108838 h 124703"/>
                <a:gd name="connsiteX17" fmla="*/ 16560 w 95952"/>
                <a:gd name="connsiteY17" fmla="*/ 85101 h 124703"/>
                <a:gd name="connsiteX18" fmla="*/ 23913 w 95952"/>
                <a:gd name="connsiteY18" fmla="*/ 59417 h 124703"/>
                <a:gd name="connsiteX19" fmla="*/ 45077 w 95952"/>
                <a:gd name="connsiteY19" fmla="*/ 49851 h 124703"/>
                <a:gd name="connsiteX20" fmla="*/ 66419 w 95952"/>
                <a:gd name="connsiteY20" fmla="*/ 60125 h 124703"/>
                <a:gd name="connsiteX21" fmla="*/ 68571 w 95952"/>
                <a:gd name="connsiteY21" fmla="*/ 66502 h 124703"/>
                <a:gd name="connsiteX22" fmla="*/ 68571 w 95952"/>
                <a:gd name="connsiteY22" fmla="*/ 10440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952" h="124703">
                  <a:moveTo>
                    <a:pt x="55838" y="2025"/>
                  </a:moveTo>
                  <a:lnTo>
                    <a:pt x="55838" y="8402"/>
                  </a:lnTo>
                  <a:cubicBezTo>
                    <a:pt x="67854" y="8402"/>
                    <a:pt x="69289" y="9642"/>
                    <a:pt x="69289" y="18321"/>
                  </a:cubicBezTo>
                  <a:lnTo>
                    <a:pt x="69289" y="54988"/>
                  </a:lnTo>
                  <a:cubicBezTo>
                    <a:pt x="62653" y="48611"/>
                    <a:pt x="54044" y="44892"/>
                    <a:pt x="44180" y="44892"/>
                  </a:cubicBezTo>
                  <a:cubicBezTo>
                    <a:pt x="20326" y="44892"/>
                    <a:pt x="239" y="62605"/>
                    <a:pt x="239" y="84924"/>
                  </a:cubicBezTo>
                  <a:cubicBezTo>
                    <a:pt x="239" y="107066"/>
                    <a:pt x="19250" y="124780"/>
                    <a:pt x="42028" y="124780"/>
                  </a:cubicBezTo>
                  <a:cubicBezTo>
                    <a:pt x="56734" y="124780"/>
                    <a:pt x="65522" y="116986"/>
                    <a:pt x="68571" y="113797"/>
                  </a:cubicBezTo>
                  <a:lnTo>
                    <a:pt x="68571" y="124780"/>
                  </a:lnTo>
                  <a:lnTo>
                    <a:pt x="96191" y="123008"/>
                  </a:lnTo>
                  <a:lnTo>
                    <a:pt x="96191" y="116632"/>
                  </a:lnTo>
                  <a:cubicBezTo>
                    <a:pt x="84175" y="116632"/>
                    <a:pt x="82740" y="115392"/>
                    <a:pt x="82740" y="106712"/>
                  </a:cubicBezTo>
                  <a:lnTo>
                    <a:pt x="82740" y="76"/>
                  </a:lnTo>
                  <a:lnTo>
                    <a:pt x="55838" y="2025"/>
                  </a:lnTo>
                  <a:close/>
                  <a:moveTo>
                    <a:pt x="68571" y="104409"/>
                  </a:moveTo>
                  <a:cubicBezTo>
                    <a:pt x="63908" y="112735"/>
                    <a:pt x="54761" y="119820"/>
                    <a:pt x="43104" y="119820"/>
                  </a:cubicBezTo>
                  <a:cubicBezTo>
                    <a:pt x="33060" y="119820"/>
                    <a:pt x="25886" y="113975"/>
                    <a:pt x="22299" y="108838"/>
                  </a:cubicBezTo>
                  <a:cubicBezTo>
                    <a:pt x="18712" y="103524"/>
                    <a:pt x="16560" y="96438"/>
                    <a:pt x="16560" y="85101"/>
                  </a:cubicBezTo>
                  <a:cubicBezTo>
                    <a:pt x="16560" y="81027"/>
                    <a:pt x="16560" y="67742"/>
                    <a:pt x="23913" y="59417"/>
                  </a:cubicBezTo>
                  <a:cubicBezTo>
                    <a:pt x="31087" y="51446"/>
                    <a:pt x="39875" y="49851"/>
                    <a:pt x="45077" y="49851"/>
                  </a:cubicBezTo>
                  <a:cubicBezTo>
                    <a:pt x="53685" y="49851"/>
                    <a:pt x="61397" y="53748"/>
                    <a:pt x="66419" y="60125"/>
                  </a:cubicBezTo>
                  <a:cubicBezTo>
                    <a:pt x="68571" y="62959"/>
                    <a:pt x="68571" y="63137"/>
                    <a:pt x="68571" y="66502"/>
                  </a:cubicBezTo>
                  <a:lnTo>
                    <a:pt x="68571" y="104409"/>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39" name="Group 1338"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ll p_{\rm c})&#10;\end{equation*}&#10;&#10;\end{document}" title="IguanaTex Shape Display">
            <a:extLst>
              <a:ext uri="{FF2B5EF4-FFF2-40B4-BE49-F238E27FC236}">
                <a16:creationId xmlns:a16="http://schemas.microsoft.com/office/drawing/2014/main" id="{DFC6B4B3-9BCC-CC52-2E94-1186B151DD60}"/>
              </a:ext>
            </a:extLst>
          </p:cNvPr>
          <p:cNvGrpSpPr>
            <a:grpSpLocks noChangeAspect="1"/>
          </p:cNvGrpSpPr>
          <p:nvPr>
            <p:custDataLst>
              <p:tags r:id="rId4"/>
            </p:custDataLst>
          </p:nvPr>
        </p:nvGrpSpPr>
        <p:grpSpPr>
          <a:xfrm>
            <a:off x="8451115" y="3358259"/>
            <a:ext cx="909508" cy="246724"/>
            <a:chOff x="13854410" y="4929291"/>
            <a:chExt cx="909508" cy="246724"/>
          </a:xfrm>
        </p:grpSpPr>
        <p:sp>
          <p:nvSpPr>
            <p:cNvPr id="1333" name="Freeform: Shape 1332">
              <a:extLst>
                <a:ext uri="{FF2B5EF4-FFF2-40B4-BE49-F238E27FC236}">
                  <a16:creationId xmlns:a16="http://schemas.microsoft.com/office/drawing/2014/main" id="{227DADB8-75F9-CAF2-C327-C775000B9F44}"/>
                </a:ext>
              </a:extLst>
            </p:cNvPr>
            <p:cNvSpPr/>
            <p:nvPr>
              <p:custDataLst>
                <p:tags r:id="rId29"/>
              </p:custDataLst>
            </p:nvPr>
          </p:nvSpPr>
          <p:spPr>
            <a:xfrm>
              <a:off x="13854410" y="4929291"/>
              <a:ext cx="59501" cy="246724"/>
            </a:xfrm>
            <a:custGeom>
              <a:avLst/>
              <a:gdLst>
                <a:gd name="connsiteX0" fmla="*/ 59716 w 59501"/>
                <a:gd name="connsiteY0" fmla="*/ 244332 h 246724"/>
                <a:gd name="connsiteX1" fmla="*/ 55356 w 59501"/>
                <a:gd name="connsiteY1" fmla="*/ 238904 h 246724"/>
                <a:gd name="connsiteX2" fmla="*/ 15090 w 59501"/>
                <a:gd name="connsiteY2" fmla="*/ 123437 h 246724"/>
                <a:gd name="connsiteX3" fmla="*/ 56382 w 59501"/>
                <a:gd name="connsiteY3" fmla="*/ 6736 h 246724"/>
                <a:gd name="connsiteX4" fmla="*/ 59716 w 59501"/>
                <a:gd name="connsiteY4" fmla="*/ 2542 h 246724"/>
                <a:gd name="connsiteX5" fmla="*/ 57151 w 59501"/>
                <a:gd name="connsiteY5" fmla="*/ 75 h 246724"/>
                <a:gd name="connsiteX6" fmla="*/ 16373 w 59501"/>
                <a:gd name="connsiteY6" fmla="*/ 48186 h 246724"/>
                <a:gd name="connsiteX7" fmla="*/ 215 w 59501"/>
                <a:gd name="connsiteY7" fmla="*/ 123437 h 246724"/>
                <a:gd name="connsiteX8" fmla="*/ 17142 w 59501"/>
                <a:gd name="connsiteY8" fmla="*/ 200415 h 246724"/>
                <a:gd name="connsiteX9" fmla="*/ 57151 w 59501"/>
                <a:gd name="connsiteY9" fmla="*/ 246800 h 246724"/>
                <a:gd name="connsiteX10" fmla="*/ 59716 w 59501"/>
                <a:gd name="connsiteY10" fmla="*/ 244332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716" y="244332"/>
                  </a:moveTo>
                  <a:cubicBezTo>
                    <a:pt x="59716" y="243592"/>
                    <a:pt x="59716" y="243099"/>
                    <a:pt x="55356" y="238904"/>
                  </a:cubicBezTo>
                  <a:cubicBezTo>
                    <a:pt x="23297" y="207817"/>
                    <a:pt x="15090" y="161186"/>
                    <a:pt x="15090" y="123437"/>
                  </a:cubicBezTo>
                  <a:cubicBezTo>
                    <a:pt x="15090" y="80507"/>
                    <a:pt x="24836" y="37577"/>
                    <a:pt x="56382" y="6736"/>
                  </a:cubicBezTo>
                  <a:cubicBezTo>
                    <a:pt x="59716" y="3776"/>
                    <a:pt x="59716" y="3282"/>
                    <a:pt x="59716" y="2542"/>
                  </a:cubicBezTo>
                  <a:cubicBezTo>
                    <a:pt x="59716" y="815"/>
                    <a:pt x="58690" y="75"/>
                    <a:pt x="57151" y="75"/>
                  </a:cubicBezTo>
                  <a:cubicBezTo>
                    <a:pt x="54587" y="75"/>
                    <a:pt x="31504" y="16852"/>
                    <a:pt x="16373" y="48186"/>
                  </a:cubicBezTo>
                  <a:cubicBezTo>
                    <a:pt x="3293" y="75326"/>
                    <a:pt x="215" y="102712"/>
                    <a:pt x="215" y="123437"/>
                  </a:cubicBezTo>
                  <a:cubicBezTo>
                    <a:pt x="215" y="142682"/>
                    <a:pt x="3036" y="172535"/>
                    <a:pt x="17142" y="200415"/>
                  </a:cubicBezTo>
                  <a:cubicBezTo>
                    <a:pt x="32530" y="230762"/>
                    <a:pt x="54587" y="246800"/>
                    <a:pt x="57151" y="246800"/>
                  </a:cubicBezTo>
                  <a:cubicBezTo>
                    <a:pt x="58690" y="246800"/>
                    <a:pt x="59716" y="246059"/>
                    <a:pt x="59716" y="24433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4" name="Freeform: Shape 1333">
              <a:extLst>
                <a:ext uri="{FF2B5EF4-FFF2-40B4-BE49-F238E27FC236}">
                  <a16:creationId xmlns:a16="http://schemas.microsoft.com/office/drawing/2014/main" id="{8CB5D4BF-70AC-5749-9537-95AD93238777}"/>
                </a:ext>
              </a:extLst>
            </p:cNvPr>
            <p:cNvSpPr/>
            <p:nvPr>
              <p:custDataLst>
                <p:tags r:id="rId30"/>
              </p:custDataLst>
            </p:nvPr>
          </p:nvSpPr>
          <p:spPr>
            <a:xfrm>
              <a:off x="13920552" y="5005282"/>
              <a:ext cx="133877" cy="156916"/>
            </a:xfrm>
            <a:custGeom>
              <a:avLst/>
              <a:gdLst>
                <a:gd name="connsiteX0" fmla="*/ 19967 w 133877"/>
                <a:gd name="connsiteY0" fmla="*/ 139228 h 156916"/>
                <a:gd name="connsiteX1" fmla="*/ 6118 w 133877"/>
                <a:gd name="connsiteY1" fmla="*/ 149343 h 156916"/>
                <a:gd name="connsiteX2" fmla="*/ 219 w 133877"/>
                <a:gd name="connsiteY2" fmla="*/ 154031 h 156916"/>
                <a:gd name="connsiteX3" fmla="*/ 3553 w 133877"/>
                <a:gd name="connsiteY3" fmla="*/ 156992 h 156916"/>
                <a:gd name="connsiteX4" fmla="*/ 25096 w 133877"/>
                <a:gd name="connsiteY4" fmla="*/ 156252 h 156916"/>
                <a:gd name="connsiteX5" fmla="*/ 50487 w 133877"/>
                <a:gd name="connsiteY5" fmla="*/ 156992 h 156916"/>
                <a:gd name="connsiteX6" fmla="*/ 55104 w 133877"/>
                <a:gd name="connsiteY6" fmla="*/ 152057 h 156916"/>
                <a:gd name="connsiteX7" fmla="*/ 48948 w 133877"/>
                <a:gd name="connsiteY7" fmla="*/ 149343 h 156916"/>
                <a:gd name="connsiteX8" fmla="*/ 36125 w 133877"/>
                <a:gd name="connsiteY8" fmla="*/ 145396 h 156916"/>
                <a:gd name="connsiteX9" fmla="*/ 48692 w 133877"/>
                <a:gd name="connsiteY9" fmla="*/ 96051 h 156916"/>
                <a:gd name="connsiteX10" fmla="*/ 72287 w 133877"/>
                <a:gd name="connsiteY10" fmla="*/ 111841 h 156916"/>
                <a:gd name="connsiteX11" fmla="*/ 134097 w 133877"/>
                <a:gd name="connsiteY11" fmla="*/ 39551 h 156916"/>
                <a:gd name="connsiteX12" fmla="*/ 99986 w 133877"/>
                <a:gd name="connsiteY12" fmla="*/ 75 h 156916"/>
                <a:gd name="connsiteX13" fmla="*/ 66388 w 133877"/>
                <a:gd name="connsiteY13" fmla="*/ 18579 h 156916"/>
                <a:gd name="connsiteX14" fmla="*/ 43306 w 133877"/>
                <a:gd name="connsiteY14" fmla="*/ 75 h 156916"/>
                <a:gd name="connsiteX15" fmla="*/ 24327 w 133877"/>
                <a:gd name="connsiteY15" fmla="*/ 14138 h 156916"/>
                <a:gd name="connsiteX16" fmla="*/ 16376 w 133877"/>
                <a:gd name="connsiteY16" fmla="*/ 38070 h 156916"/>
                <a:gd name="connsiteX17" fmla="*/ 19454 w 133877"/>
                <a:gd name="connsiteY17" fmla="*/ 40538 h 156916"/>
                <a:gd name="connsiteX18" fmla="*/ 23814 w 133877"/>
                <a:gd name="connsiteY18" fmla="*/ 34863 h 156916"/>
                <a:gd name="connsiteX19" fmla="*/ 42536 w 133877"/>
                <a:gd name="connsiteY19" fmla="*/ 5503 h 156916"/>
                <a:gd name="connsiteX20" fmla="*/ 50487 w 133877"/>
                <a:gd name="connsiteY20" fmla="*/ 16852 h 156916"/>
                <a:gd name="connsiteX21" fmla="*/ 48692 w 133877"/>
                <a:gd name="connsiteY21" fmla="*/ 29435 h 156916"/>
                <a:gd name="connsiteX22" fmla="*/ 19967 w 133877"/>
                <a:gd name="connsiteY22" fmla="*/ 139228 h 156916"/>
                <a:gd name="connsiteX23" fmla="*/ 65106 w 133877"/>
                <a:gd name="connsiteY23" fmla="*/ 32149 h 156916"/>
                <a:gd name="connsiteX24" fmla="*/ 78442 w 133877"/>
                <a:gd name="connsiteY24" fmla="*/ 14878 h 156916"/>
                <a:gd name="connsiteX25" fmla="*/ 99217 w 133877"/>
                <a:gd name="connsiteY25" fmla="*/ 5503 h 156916"/>
                <a:gd name="connsiteX26" fmla="*/ 115631 w 133877"/>
                <a:gd name="connsiteY26" fmla="*/ 28695 h 156916"/>
                <a:gd name="connsiteX27" fmla="*/ 102551 w 133877"/>
                <a:gd name="connsiteY27" fmla="*/ 81000 h 156916"/>
                <a:gd name="connsiteX28" fmla="*/ 72031 w 133877"/>
                <a:gd name="connsiteY28" fmla="*/ 106413 h 156916"/>
                <a:gd name="connsiteX29" fmla="*/ 51769 w 133877"/>
                <a:gd name="connsiteY29" fmla="*/ 84455 h 156916"/>
                <a:gd name="connsiteX30" fmla="*/ 52539 w 133877"/>
                <a:gd name="connsiteY30" fmla="*/ 80507 h 156916"/>
                <a:gd name="connsiteX31" fmla="*/ 65106 w 133877"/>
                <a:gd name="connsiteY31" fmla="*/ 3214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877" h="156916">
                  <a:moveTo>
                    <a:pt x="19967" y="139228"/>
                  </a:moveTo>
                  <a:cubicBezTo>
                    <a:pt x="17915" y="147616"/>
                    <a:pt x="17402" y="149343"/>
                    <a:pt x="6118" y="149343"/>
                  </a:cubicBezTo>
                  <a:cubicBezTo>
                    <a:pt x="3040" y="149343"/>
                    <a:pt x="219" y="149343"/>
                    <a:pt x="219" y="154031"/>
                  </a:cubicBezTo>
                  <a:cubicBezTo>
                    <a:pt x="219" y="156005"/>
                    <a:pt x="1501" y="156992"/>
                    <a:pt x="3553" y="156992"/>
                  </a:cubicBezTo>
                  <a:cubicBezTo>
                    <a:pt x="10478" y="156992"/>
                    <a:pt x="17915" y="156252"/>
                    <a:pt x="25096" y="156252"/>
                  </a:cubicBezTo>
                  <a:cubicBezTo>
                    <a:pt x="33560" y="156252"/>
                    <a:pt x="42280" y="156992"/>
                    <a:pt x="50487" y="156992"/>
                  </a:cubicBezTo>
                  <a:cubicBezTo>
                    <a:pt x="51769" y="156992"/>
                    <a:pt x="55104" y="156992"/>
                    <a:pt x="55104" y="152057"/>
                  </a:cubicBezTo>
                  <a:cubicBezTo>
                    <a:pt x="55104" y="149343"/>
                    <a:pt x="52539" y="149343"/>
                    <a:pt x="48948" y="149343"/>
                  </a:cubicBezTo>
                  <a:cubicBezTo>
                    <a:pt x="36125" y="149343"/>
                    <a:pt x="36125" y="147616"/>
                    <a:pt x="36125" y="145396"/>
                  </a:cubicBezTo>
                  <a:cubicBezTo>
                    <a:pt x="36125" y="142435"/>
                    <a:pt x="46896" y="102219"/>
                    <a:pt x="48692" y="96051"/>
                  </a:cubicBezTo>
                  <a:cubicBezTo>
                    <a:pt x="52026" y="103206"/>
                    <a:pt x="59207" y="111841"/>
                    <a:pt x="72287" y="111841"/>
                  </a:cubicBezTo>
                  <a:cubicBezTo>
                    <a:pt x="102038" y="111841"/>
                    <a:pt x="134097" y="75819"/>
                    <a:pt x="134097" y="39551"/>
                  </a:cubicBezTo>
                  <a:cubicBezTo>
                    <a:pt x="134097" y="16359"/>
                    <a:pt x="119478" y="75"/>
                    <a:pt x="99986" y="75"/>
                  </a:cubicBezTo>
                  <a:cubicBezTo>
                    <a:pt x="87162" y="75"/>
                    <a:pt x="74852" y="8957"/>
                    <a:pt x="66388" y="18579"/>
                  </a:cubicBezTo>
                  <a:cubicBezTo>
                    <a:pt x="63824" y="5256"/>
                    <a:pt x="52795" y="75"/>
                    <a:pt x="43306" y="75"/>
                  </a:cubicBezTo>
                  <a:cubicBezTo>
                    <a:pt x="31508" y="75"/>
                    <a:pt x="26635" y="9697"/>
                    <a:pt x="24327" y="14138"/>
                  </a:cubicBezTo>
                  <a:cubicBezTo>
                    <a:pt x="19711" y="22527"/>
                    <a:pt x="16376" y="37330"/>
                    <a:pt x="16376" y="38070"/>
                  </a:cubicBezTo>
                  <a:cubicBezTo>
                    <a:pt x="16376" y="40538"/>
                    <a:pt x="18941" y="40538"/>
                    <a:pt x="19454" y="40538"/>
                  </a:cubicBezTo>
                  <a:cubicBezTo>
                    <a:pt x="22019" y="40538"/>
                    <a:pt x="22275" y="40291"/>
                    <a:pt x="23814" y="34863"/>
                  </a:cubicBezTo>
                  <a:cubicBezTo>
                    <a:pt x="28174" y="17345"/>
                    <a:pt x="33304" y="5503"/>
                    <a:pt x="42536" y="5503"/>
                  </a:cubicBezTo>
                  <a:cubicBezTo>
                    <a:pt x="46896" y="5503"/>
                    <a:pt x="50487" y="7476"/>
                    <a:pt x="50487" y="16852"/>
                  </a:cubicBezTo>
                  <a:cubicBezTo>
                    <a:pt x="50487" y="22527"/>
                    <a:pt x="49718" y="25241"/>
                    <a:pt x="48692" y="29435"/>
                  </a:cubicBezTo>
                  <a:lnTo>
                    <a:pt x="19967" y="139228"/>
                  </a:lnTo>
                  <a:close/>
                  <a:moveTo>
                    <a:pt x="65106" y="32149"/>
                  </a:moveTo>
                  <a:cubicBezTo>
                    <a:pt x="66901" y="25487"/>
                    <a:pt x="73826" y="18579"/>
                    <a:pt x="78442" y="14878"/>
                  </a:cubicBezTo>
                  <a:cubicBezTo>
                    <a:pt x="87419" y="7230"/>
                    <a:pt x="94857" y="5503"/>
                    <a:pt x="99217" y="5503"/>
                  </a:cubicBezTo>
                  <a:cubicBezTo>
                    <a:pt x="109475" y="5503"/>
                    <a:pt x="115631" y="14138"/>
                    <a:pt x="115631" y="28695"/>
                  </a:cubicBezTo>
                  <a:cubicBezTo>
                    <a:pt x="115631" y="43252"/>
                    <a:pt x="107167" y="71625"/>
                    <a:pt x="102551" y="81000"/>
                  </a:cubicBezTo>
                  <a:cubicBezTo>
                    <a:pt x="93831" y="98271"/>
                    <a:pt x="81520" y="106413"/>
                    <a:pt x="72031" y="106413"/>
                  </a:cubicBezTo>
                  <a:cubicBezTo>
                    <a:pt x="55104" y="106413"/>
                    <a:pt x="51769" y="85935"/>
                    <a:pt x="51769" y="84455"/>
                  </a:cubicBezTo>
                  <a:cubicBezTo>
                    <a:pt x="51769" y="83961"/>
                    <a:pt x="51769" y="83468"/>
                    <a:pt x="52539" y="80507"/>
                  </a:cubicBezTo>
                  <a:lnTo>
                    <a:pt x="65106" y="3214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5" name="Freeform: Shape 1334">
              <a:extLst>
                <a:ext uri="{FF2B5EF4-FFF2-40B4-BE49-F238E27FC236}">
                  <a16:creationId xmlns:a16="http://schemas.microsoft.com/office/drawing/2014/main" id="{EBC261D1-153A-18CF-C3F9-819A56B5F45B}"/>
                </a:ext>
              </a:extLst>
            </p:cNvPr>
            <p:cNvSpPr/>
            <p:nvPr>
              <p:custDataLst>
                <p:tags r:id="rId31"/>
              </p:custDataLst>
            </p:nvPr>
          </p:nvSpPr>
          <p:spPr>
            <a:xfrm>
              <a:off x="14143142" y="4974688"/>
              <a:ext cx="228002" cy="155930"/>
            </a:xfrm>
            <a:custGeom>
              <a:avLst/>
              <a:gdLst>
                <a:gd name="connsiteX0" fmla="*/ 144876 w 228002"/>
                <a:gd name="connsiteY0" fmla="*/ 10437 h 155930"/>
                <a:gd name="connsiteX1" fmla="*/ 150006 w 228002"/>
                <a:gd name="connsiteY1" fmla="*/ 5009 h 155930"/>
                <a:gd name="connsiteX2" fmla="*/ 144876 w 228002"/>
                <a:gd name="connsiteY2" fmla="*/ 75 h 155930"/>
                <a:gd name="connsiteX3" fmla="*/ 140260 w 228002"/>
                <a:gd name="connsiteY3" fmla="*/ 1555 h 155930"/>
                <a:gd name="connsiteX4" fmla="*/ 5100 w 228002"/>
                <a:gd name="connsiteY4" fmla="*/ 72612 h 155930"/>
                <a:gd name="connsiteX5" fmla="*/ 227 w 228002"/>
                <a:gd name="connsiteY5" fmla="*/ 78040 h 155930"/>
                <a:gd name="connsiteX6" fmla="*/ 5100 w 228002"/>
                <a:gd name="connsiteY6" fmla="*/ 83468 h 155930"/>
                <a:gd name="connsiteX7" fmla="*/ 140003 w 228002"/>
                <a:gd name="connsiteY7" fmla="*/ 154278 h 155930"/>
                <a:gd name="connsiteX8" fmla="*/ 144876 w 228002"/>
                <a:gd name="connsiteY8" fmla="*/ 156005 h 155930"/>
                <a:gd name="connsiteX9" fmla="*/ 150006 w 228002"/>
                <a:gd name="connsiteY9" fmla="*/ 151070 h 155930"/>
                <a:gd name="connsiteX10" fmla="*/ 144876 w 228002"/>
                <a:gd name="connsiteY10" fmla="*/ 145642 h 155930"/>
                <a:gd name="connsiteX11" fmla="*/ 16128 w 228002"/>
                <a:gd name="connsiteY11" fmla="*/ 78040 h 155930"/>
                <a:gd name="connsiteX12" fmla="*/ 144876 w 228002"/>
                <a:gd name="connsiteY12" fmla="*/ 10437 h 155930"/>
                <a:gd name="connsiteX13" fmla="*/ 223100 w 228002"/>
                <a:gd name="connsiteY13" fmla="*/ 10437 h 155930"/>
                <a:gd name="connsiteX14" fmla="*/ 228229 w 228002"/>
                <a:gd name="connsiteY14" fmla="*/ 5009 h 155930"/>
                <a:gd name="connsiteX15" fmla="*/ 223100 w 228002"/>
                <a:gd name="connsiteY15" fmla="*/ 75 h 155930"/>
                <a:gd name="connsiteX16" fmla="*/ 218483 w 228002"/>
                <a:gd name="connsiteY16" fmla="*/ 1555 h 155930"/>
                <a:gd name="connsiteX17" fmla="*/ 83323 w 228002"/>
                <a:gd name="connsiteY17" fmla="*/ 72612 h 155930"/>
                <a:gd name="connsiteX18" fmla="*/ 78450 w 228002"/>
                <a:gd name="connsiteY18" fmla="*/ 78040 h 155930"/>
                <a:gd name="connsiteX19" fmla="*/ 83323 w 228002"/>
                <a:gd name="connsiteY19" fmla="*/ 83468 h 155930"/>
                <a:gd name="connsiteX20" fmla="*/ 218227 w 228002"/>
                <a:gd name="connsiteY20" fmla="*/ 154278 h 155930"/>
                <a:gd name="connsiteX21" fmla="*/ 223100 w 228002"/>
                <a:gd name="connsiteY21" fmla="*/ 156005 h 155930"/>
                <a:gd name="connsiteX22" fmla="*/ 228229 w 228002"/>
                <a:gd name="connsiteY22" fmla="*/ 151070 h 155930"/>
                <a:gd name="connsiteX23" fmla="*/ 223100 w 228002"/>
                <a:gd name="connsiteY23" fmla="*/ 145642 h 155930"/>
                <a:gd name="connsiteX24" fmla="*/ 94351 w 228002"/>
                <a:gd name="connsiteY24" fmla="*/ 78040 h 155930"/>
                <a:gd name="connsiteX25" fmla="*/ 223100 w 228002"/>
                <a:gd name="connsiteY25" fmla="*/ 10437 h 1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002" h="155930">
                  <a:moveTo>
                    <a:pt x="144876" y="10437"/>
                  </a:moveTo>
                  <a:cubicBezTo>
                    <a:pt x="147954" y="8710"/>
                    <a:pt x="150006" y="7723"/>
                    <a:pt x="150006" y="5009"/>
                  </a:cubicBezTo>
                  <a:cubicBezTo>
                    <a:pt x="150006" y="1555"/>
                    <a:pt x="147184" y="75"/>
                    <a:pt x="144876" y="75"/>
                  </a:cubicBezTo>
                  <a:cubicBezTo>
                    <a:pt x="143081" y="75"/>
                    <a:pt x="141285" y="1062"/>
                    <a:pt x="140260" y="1555"/>
                  </a:cubicBezTo>
                  <a:lnTo>
                    <a:pt x="5100" y="72612"/>
                  </a:lnTo>
                  <a:cubicBezTo>
                    <a:pt x="2022" y="74339"/>
                    <a:pt x="227" y="75079"/>
                    <a:pt x="227" y="78040"/>
                  </a:cubicBezTo>
                  <a:cubicBezTo>
                    <a:pt x="227" y="81000"/>
                    <a:pt x="2022" y="81741"/>
                    <a:pt x="5100" y="83468"/>
                  </a:cubicBezTo>
                  <a:lnTo>
                    <a:pt x="140003" y="154278"/>
                  </a:lnTo>
                  <a:cubicBezTo>
                    <a:pt x="143081" y="156005"/>
                    <a:pt x="143850" y="156005"/>
                    <a:pt x="144876" y="156005"/>
                  </a:cubicBezTo>
                  <a:cubicBezTo>
                    <a:pt x="148210" y="156005"/>
                    <a:pt x="150006" y="153538"/>
                    <a:pt x="150006" y="151070"/>
                  </a:cubicBezTo>
                  <a:cubicBezTo>
                    <a:pt x="150006" y="148356"/>
                    <a:pt x="147954" y="147369"/>
                    <a:pt x="144876" y="145642"/>
                  </a:cubicBezTo>
                  <a:lnTo>
                    <a:pt x="16128" y="78040"/>
                  </a:lnTo>
                  <a:lnTo>
                    <a:pt x="144876" y="10437"/>
                  </a:lnTo>
                  <a:close/>
                  <a:moveTo>
                    <a:pt x="223100" y="10437"/>
                  </a:moveTo>
                  <a:cubicBezTo>
                    <a:pt x="226177" y="8710"/>
                    <a:pt x="228229" y="7723"/>
                    <a:pt x="228229" y="5009"/>
                  </a:cubicBezTo>
                  <a:cubicBezTo>
                    <a:pt x="228229" y="1555"/>
                    <a:pt x="225408" y="75"/>
                    <a:pt x="223100" y="75"/>
                  </a:cubicBezTo>
                  <a:cubicBezTo>
                    <a:pt x="221304" y="75"/>
                    <a:pt x="219509" y="1062"/>
                    <a:pt x="218483" y="1555"/>
                  </a:cubicBezTo>
                  <a:lnTo>
                    <a:pt x="83323" y="72612"/>
                  </a:lnTo>
                  <a:cubicBezTo>
                    <a:pt x="80245" y="74339"/>
                    <a:pt x="78450" y="75079"/>
                    <a:pt x="78450" y="78040"/>
                  </a:cubicBezTo>
                  <a:cubicBezTo>
                    <a:pt x="78450" y="81000"/>
                    <a:pt x="80245" y="81741"/>
                    <a:pt x="83323" y="83468"/>
                  </a:cubicBezTo>
                  <a:lnTo>
                    <a:pt x="218227" y="154278"/>
                  </a:lnTo>
                  <a:cubicBezTo>
                    <a:pt x="221304" y="156005"/>
                    <a:pt x="222074" y="156005"/>
                    <a:pt x="223100" y="156005"/>
                  </a:cubicBezTo>
                  <a:cubicBezTo>
                    <a:pt x="226434" y="156005"/>
                    <a:pt x="228229" y="153538"/>
                    <a:pt x="228229" y="151070"/>
                  </a:cubicBezTo>
                  <a:cubicBezTo>
                    <a:pt x="228229" y="148356"/>
                    <a:pt x="226177" y="147369"/>
                    <a:pt x="223100" y="145642"/>
                  </a:cubicBezTo>
                  <a:lnTo>
                    <a:pt x="94351" y="78040"/>
                  </a:lnTo>
                  <a:lnTo>
                    <a:pt x="223100" y="10437"/>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6" name="Freeform: Shape 1335">
              <a:extLst>
                <a:ext uri="{FF2B5EF4-FFF2-40B4-BE49-F238E27FC236}">
                  <a16:creationId xmlns:a16="http://schemas.microsoft.com/office/drawing/2014/main" id="{B1B47E05-7A98-49D2-D836-035E5F46691E}"/>
                </a:ext>
              </a:extLst>
            </p:cNvPr>
            <p:cNvSpPr/>
            <p:nvPr>
              <p:custDataLst>
                <p:tags r:id="rId32"/>
              </p:custDataLst>
            </p:nvPr>
          </p:nvSpPr>
          <p:spPr>
            <a:xfrm>
              <a:off x="14448540" y="5005282"/>
              <a:ext cx="133877" cy="156916"/>
            </a:xfrm>
            <a:custGeom>
              <a:avLst/>
              <a:gdLst>
                <a:gd name="connsiteX0" fmla="*/ 19988 w 133877"/>
                <a:gd name="connsiteY0" fmla="*/ 139228 h 156916"/>
                <a:gd name="connsiteX1" fmla="*/ 6138 w 133877"/>
                <a:gd name="connsiteY1" fmla="*/ 149343 h 156916"/>
                <a:gd name="connsiteX2" fmla="*/ 239 w 133877"/>
                <a:gd name="connsiteY2" fmla="*/ 154031 h 156916"/>
                <a:gd name="connsiteX3" fmla="*/ 3573 w 133877"/>
                <a:gd name="connsiteY3" fmla="*/ 156992 h 156916"/>
                <a:gd name="connsiteX4" fmla="*/ 25117 w 133877"/>
                <a:gd name="connsiteY4" fmla="*/ 156252 h 156916"/>
                <a:gd name="connsiteX5" fmla="*/ 50508 w 133877"/>
                <a:gd name="connsiteY5" fmla="*/ 156992 h 156916"/>
                <a:gd name="connsiteX6" fmla="*/ 55124 w 133877"/>
                <a:gd name="connsiteY6" fmla="*/ 152057 h 156916"/>
                <a:gd name="connsiteX7" fmla="*/ 48969 w 133877"/>
                <a:gd name="connsiteY7" fmla="*/ 149343 h 156916"/>
                <a:gd name="connsiteX8" fmla="*/ 36145 w 133877"/>
                <a:gd name="connsiteY8" fmla="*/ 145396 h 156916"/>
                <a:gd name="connsiteX9" fmla="*/ 48712 w 133877"/>
                <a:gd name="connsiteY9" fmla="*/ 96051 h 156916"/>
                <a:gd name="connsiteX10" fmla="*/ 72308 w 133877"/>
                <a:gd name="connsiteY10" fmla="*/ 111841 h 156916"/>
                <a:gd name="connsiteX11" fmla="*/ 134117 w 133877"/>
                <a:gd name="connsiteY11" fmla="*/ 39551 h 156916"/>
                <a:gd name="connsiteX12" fmla="*/ 100006 w 133877"/>
                <a:gd name="connsiteY12" fmla="*/ 75 h 156916"/>
                <a:gd name="connsiteX13" fmla="*/ 66409 w 133877"/>
                <a:gd name="connsiteY13" fmla="*/ 18579 h 156916"/>
                <a:gd name="connsiteX14" fmla="*/ 43326 w 133877"/>
                <a:gd name="connsiteY14" fmla="*/ 75 h 156916"/>
                <a:gd name="connsiteX15" fmla="*/ 24348 w 133877"/>
                <a:gd name="connsiteY15" fmla="*/ 14138 h 156916"/>
                <a:gd name="connsiteX16" fmla="*/ 16397 w 133877"/>
                <a:gd name="connsiteY16" fmla="*/ 38070 h 156916"/>
                <a:gd name="connsiteX17" fmla="*/ 19475 w 133877"/>
                <a:gd name="connsiteY17" fmla="*/ 40538 h 156916"/>
                <a:gd name="connsiteX18" fmla="*/ 23835 w 133877"/>
                <a:gd name="connsiteY18" fmla="*/ 34863 h 156916"/>
                <a:gd name="connsiteX19" fmla="*/ 42557 w 133877"/>
                <a:gd name="connsiteY19" fmla="*/ 5503 h 156916"/>
                <a:gd name="connsiteX20" fmla="*/ 50508 w 133877"/>
                <a:gd name="connsiteY20" fmla="*/ 16852 h 156916"/>
                <a:gd name="connsiteX21" fmla="*/ 48712 w 133877"/>
                <a:gd name="connsiteY21" fmla="*/ 29435 h 156916"/>
                <a:gd name="connsiteX22" fmla="*/ 19988 w 133877"/>
                <a:gd name="connsiteY22" fmla="*/ 139228 h 156916"/>
                <a:gd name="connsiteX23" fmla="*/ 65126 w 133877"/>
                <a:gd name="connsiteY23" fmla="*/ 32149 h 156916"/>
                <a:gd name="connsiteX24" fmla="*/ 78463 w 133877"/>
                <a:gd name="connsiteY24" fmla="*/ 14878 h 156916"/>
                <a:gd name="connsiteX25" fmla="*/ 99237 w 133877"/>
                <a:gd name="connsiteY25" fmla="*/ 5503 h 156916"/>
                <a:gd name="connsiteX26" fmla="*/ 115651 w 133877"/>
                <a:gd name="connsiteY26" fmla="*/ 28695 h 156916"/>
                <a:gd name="connsiteX27" fmla="*/ 102571 w 133877"/>
                <a:gd name="connsiteY27" fmla="*/ 81000 h 156916"/>
                <a:gd name="connsiteX28" fmla="*/ 72051 w 133877"/>
                <a:gd name="connsiteY28" fmla="*/ 106413 h 156916"/>
                <a:gd name="connsiteX29" fmla="*/ 51790 w 133877"/>
                <a:gd name="connsiteY29" fmla="*/ 84455 h 156916"/>
                <a:gd name="connsiteX30" fmla="*/ 52559 w 133877"/>
                <a:gd name="connsiteY30" fmla="*/ 80507 h 156916"/>
                <a:gd name="connsiteX31" fmla="*/ 65126 w 133877"/>
                <a:gd name="connsiteY31" fmla="*/ 3214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877" h="156916">
                  <a:moveTo>
                    <a:pt x="19988" y="139228"/>
                  </a:moveTo>
                  <a:cubicBezTo>
                    <a:pt x="17936" y="147616"/>
                    <a:pt x="17423" y="149343"/>
                    <a:pt x="6138" y="149343"/>
                  </a:cubicBezTo>
                  <a:cubicBezTo>
                    <a:pt x="3061" y="149343"/>
                    <a:pt x="239" y="149343"/>
                    <a:pt x="239" y="154031"/>
                  </a:cubicBezTo>
                  <a:cubicBezTo>
                    <a:pt x="239" y="156005"/>
                    <a:pt x="1522" y="156992"/>
                    <a:pt x="3573" y="156992"/>
                  </a:cubicBezTo>
                  <a:cubicBezTo>
                    <a:pt x="10498" y="156992"/>
                    <a:pt x="17936" y="156252"/>
                    <a:pt x="25117" y="156252"/>
                  </a:cubicBezTo>
                  <a:cubicBezTo>
                    <a:pt x="33581" y="156252"/>
                    <a:pt x="42301" y="156992"/>
                    <a:pt x="50508" y="156992"/>
                  </a:cubicBezTo>
                  <a:cubicBezTo>
                    <a:pt x="51790" y="156992"/>
                    <a:pt x="55124" y="156992"/>
                    <a:pt x="55124" y="152057"/>
                  </a:cubicBezTo>
                  <a:cubicBezTo>
                    <a:pt x="55124" y="149343"/>
                    <a:pt x="52559" y="149343"/>
                    <a:pt x="48969" y="149343"/>
                  </a:cubicBezTo>
                  <a:cubicBezTo>
                    <a:pt x="36145" y="149343"/>
                    <a:pt x="36145" y="147616"/>
                    <a:pt x="36145" y="145396"/>
                  </a:cubicBezTo>
                  <a:cubicBezTo>
                    <a:pt x="36145" y="142435"/>
                    <a:pt x="46917" y="102219"/>
                    <a:pt x="48712" y="96051"/>
                  </a:cubicBezTo>
                  <a:cubicBezTo>
                    <a:pt x="52046" y="103206"/>
                    <a:pt x="59228" y="111841"/>
                    <a:pt x="72308" y="111841"/>
                  </a:cubicBezTo>
                  <a:cubicBezTo>
                    <a:pt x="102058" y="111841"/>
                    <a:pt x="134117" y="75819"/>
                    <a:pt x="134117" y="39551"/>
                  </a:cubicBezTo>
                  <a:cubicBezTo>
                    <a:pt x="134117" y="16359"/>
                    <a:pt x="119498" y="75"/>
                    <a:pt x="100006" y="75"/>
                  </a:cubicBezTo>
                  <a:cubicBezTo>
                    <a:pt x="87183" y="75"/>
                    <a:pt x="74872" y="8957"/>
                    <a:pt x="66409" y="18579"/>
                  </a:cubicBezTo>
                  <a:cubicBezTo>
                    <a:pt x="63844" y="5256"/>
                    <a:pt x="52816" y="75"/>
                    <a:pt x="43326" y="75"/>
                  </a:cubicBezTo>
                  <a:cubicBezTo>
                    <a:pt x="31529" y="75"/>
                    <a:pt x="26656" y="9697"/>
                    <a:pt x="24348" y="14138"/>
                  </a:cubicBezTo>
                  <a:cubicBezTo>
                    <a:pt x="19731" y="22527"/>
                    <a:pt x="16397" y="37330"/>
                    <a:pt x="16397" y="38070"/>
                  </a:cubicBezTo>
                  <a:cubicBezTo>
                    <a:pt x="16397" y="40538"/>
                    <a:pt x="18962" y="40538"/>
                    <a:pt x="19475" y="40538"/>
                  </a:cubicBezTo>
                  <a:cubicBezTo>
                    <a:pt x="22039" y="40538"/>
                    <a:pt x="22296" y="40291"/>
                    <a:pt x="23835" y="34863"/>
                  </a:cubicBezTo>
                  <a:cubicBezTo>
                    <a:pt x="28195" y="17345"/>
                    <a:pt x="33324" y="5503"/>
                    <a:pt x="42557" y="5503"/>
                  </a:cubicBezTo>
                  <a:cubicBezTo>
                    <a:pt x="46917" y="5503"/>
                    <a:pt x="50508" y="7476"/>
                    <a:pt x="50508" y="16852"/>
                  </a:cubicBezTo>
                  <a:cubicBezTo>
                    <a:pt x="50508" y="22527"/>
                    <a:pt x="49738" y="25241"/>
                    <a:pt x="48712" y="29435"/>
                  </a:cubicBezTo>
                  <a:lnTo>
                    <a:pt x="19988" y="139228"/>
                  </a:lnTo>
                  <a:close/>
                  <a:moveTo>
                    <a:pt x="65126" y="32149"/>
                  </a:moveTo>
                  <a:cubicBezTo>
                    <a:pt x="66922" y="25487"/>
                    <a:pt x="73846" y="18579"/>
                    <a:pt x="78463" y="14878"/>
                  </a:cubicBezTo>
                  <a:cubicBezTo>
                    <a:pt x="87439" y="7230"/>
                    <a:pt x="94877" y="5503"/>
                    <a:pt x="99237" y="5503"/>
                  </a:cubicBezTo>
                  <a:cubicBezTo>
                    <a:pt x="109496" y="5503"/>
                    <a:pt x="115651" y="14138"/>
                    <a:pt x="115651" y="28695"/>
                  </a:cubicBezTo>
                  <a:cubicBezTo>
                    <a:pt x="115651" y="43252"/>
                    <a:pt x="107188" y="71625"/>
                    <a:pt x="102571" y="81000"/>
                  </a:cubicBezTo>
                  <a:cubicBezTo>
                    <a:pt x="93851" y="98271"/>
                    <a:pt x="81541" y="106413"/>
                    <a:pt x="72051" y="106413"/>
                  </a:cubicBezTo>
                  <a:cubicBezTo>
                    <a:pt x="55124" y="106413"/>
                    <a:pt x="51790" y="85935"/>
                    <a:pt x="51790" y="84455"/>
                  </a:cubicBezTo>
                  <a:cubicBezTo>
                    <a:pt x="51790" y="83961"/>
                    <a:pt x="51790" y="83468"/>
                    <a:pt x="52559" y="80507"/>
                  </a:cubicBezTo>
                  <a:lnTo>
                    <a:pt x="65126" y="3214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7" name="Freeform: Shape 1336">
              <a:extLst>
                <a:ext uri="{FF2B5EF4-FFF2-40B4-BE49-F238E27FC236}">
                  <a16:creationId xmlns:a16="http://schemas.microsoft.com/office/drawing/2014/main" id="{1CFD545F-667E-40D5-E109-9A26E58C6B52}"/>
                </a:ext>
              </a:extLst>
            </p:cNvPr>
            <p:cNvSpPr/>
            <p:nvPr>
              <p:custDataLst>
                <p:tags r:id="rId33"/>
              </p:custDataLst>
            </p:nvPr>
          </p:nvSpPr>
          <p:spPr>
            <a:xfrm>
              <a:off x="14594043" y="5074315"/>
              <a:ext cx="75761" cy="78754"/>
            </a:xfrm>
            <a:custGeom>
              <a:avLst/>
              <a:gdLst>
                <a:gd name="connsiteX0" fmla="*/ 61823 w 75761"/>
                <a:gd name="connsiteY0" fmla="*/ 8193 h 78754"/>
                <a:gd name="connsiteX1" fmla="*/ 56796 w 75761"/>
                <a:gd name="connsiteY1" fmla="*/ 15793 h 78754"/>
                <a:gd name="connsiteX2" fmla="*/ 65234 w 75761"/>
                <a:gd name="connsiteY2" fmla="*/ 23910 h 78754"/>
                <a:gd name="connsiteX3" fmla="*/ 73851 w 75761"/>
                <a:gd name="connsiteY3" fmla="*/ 15447 h 78754"/>
                <a:gd name="connsiteX4" fmla="*/ 43870 w 75761"/>
                <a:gd name="connsiteY4" fmla="*/ 76 h 78754"/>
                <a:gd name="connsiteX5" fmla="*/ 244 w 75761"/>
                <a:gd name="connsiteY5" fmla="*/ 39799 h 78754"/>
                <a:gd name="connsiteX6" fmla="*/ 42972 w 75761"/>
                <a:gd name="connsiteY6" fmla="*/ 78831 h 78754"/>
                <a:gd name="connsiteX7" fmla="*/ 76006 w 75761"/>
                <a:gd name="connsiteY7" fmla="*/ 56379 h 78754"/>
                <a:gd name="connsiteX8" fmla="*/ 72954 w 75761"/>
                <a:gd name="connsiteY8" fmla="*/ 54306 h 78754"/>
                <a:gd name="connsiteX9" fmla="*/ 69543 w 75761"/>
                <a:gd name="connsiteY9" fmla="*/ 57242 h 78754"/>
                <a:gd name="connsiteX10" fmla="*/ 45127 w 75761"/>
                <a:gd name="connsiteY10" fmla="*/ 73304 h 78754"/>
                <a:gd name="connsiteX11" fmla="*/ 16582 w 75761"/>
                <a:gd name="connsiteY11" fmla="*/ 39626 h 78754"/>
                <a:gd name="connsiteX12" fmla="*/ 44409 w 75761"/>
                <a:gd name="connsiteY12" fmla="*/ 5603 h 78754"/>
                <a:gd name="connsiteX13" fmla="*/ 61823 w 75761"/>
                <a:gd name="connsiteY13" fmla="*/ 8193 h 7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761" h="78754">
                  <a:moveTo>
                    <a:pt x="61823" y="8193"/>
                  </a:moveTo>
                  <a:cubicBezTo>
                    <a:pt x="58591" y="9575"/>
                    <a:pt x="56796" y="12338"/>
                    <a:pt x="56796" y="15793"/>
                  </a:cubicBezTo>
                  <a:cubicBezTo>
                    <a:pt x="56796" y="20456"/>
                    <a:pt x="60207" y="23910"/>
                    <a:pt x="65234" y="23910"/>
                  </a:cubicBezTo>
                  <a:cubicBezTo>
                    <a:pt x="70081" y="23910"/>
                    <a:pt x="73851" y="20974"/>
                    <a:pt x="73851" y="15447"/>
                  </a:cubicBezTo>
                  <a:cubicBezTo>
                    <a:pt x="73851" y="76"/>
                    <a:pt x="48897" y="76"/>
                    <a:pt x="43870" y="76"/>
                  </a:cubicBezTo>
                  <a:cubicBezTo>
                    <a:pt x="16941" y="76"/>
                    <a:pt x="244" y="19938"/>
                    <a:pt x="244" y="39799"/>
                  </a:cubicBezTo>
                  <a:cubicBezTo>
                    <a:pt x="244" y="61560"/>
                    <a:pt x="19454" y="78831"/>
                    <a:pt x="42972" y="78831"/>
                  </a:cubicBezTo>
                  <a:cubicBezTo>
                    <a:pt x="69722" y="78831"/>
                    <a:pt x="76006" y="58451"/>
                    <a:pt x="76006" y="56379"/>
                  </a:cubicBezTo>
                  <a:cubicBezTo>
                    <a:pt x="76006" y="54306"/>
                    <a:pt x="73672" y="54306"/>
                    <a:pt x="72954" y="54306"/>
                  </a:cubicBezTo>
                  <a:cubicBezTo>
                    <a:pt x="70620" y="54306"/>
                    <a:pt x="70440" y="54824"/>
                    <a:pt x="69543" y="57242"/>
                  </a:cubicBezTo>
                  <a:cubicBezTo>
                    <a:pt x="65593" y="67950"/>
                    <a:pt x="56078" y="73304"/>
                    <a:pt x="45127" y="73304"/>
                  </a:cubicBezTo>
                  <a:cubicBezTo>
                    <a:pt x="32739" y="73304"/>
                    <a:pt x="16582" y="64496"/>
                    <a:pt x="16582" y="39626"/>
                  </a:cubicBezTo>
                  <a:cubicBezTo>
                    <a:pt x="16582" y="17692"/>
                    <a:pt x="27712" y="5603"/>
                    <a:pt x="44409" y="5603"/>
                  </a:cubicBezTo>
                  <a:cubicBezTo>
                    <a:pt x="46743" y="5603"/>
                    <a:pt x="55360" y="5603"/>
                    <a:pt x="61823" y="819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8" name="Freeform: Shape 1337">
              <a:extLst>
                <a:ext uri="{FF2B5EF4-FFF2-40B4-BE49-F238E27FC236}">
                  <a16:creationId xmlns:a16="http://schemas.microsoft.com/office/drawing/2014/main" id="{89B015A9-5407-FD71-2FE4-F9733E0125CB}"/>
                </a:ext>
              </a:extLst>
            </p:cNvPr>
            <p:cNvSpPr/>
            <p:nvPr>
              <p:custDataLst>
                <p:tags r:id="rId34"/>
              </p:custDataLst>
            </p:nvPr>
          </p:nvSpPr>
          <p:spPr>
            <a:xfrm>
              <a:off x="14704417" y="4929291"/>
              <a:ext cx="59501" cy="246724"/>
            </a:xfrm>
            <a:custGeom>
              <a:avLst/>
              <a:gdLst>
                <a:gd name="connsiteX0" fmla="*/ 59750 w 59501"/>
                <a:gd name="connsiteY0" fmla="*/ 123437 h 246724"/>
                <a:gd name="connsiteX1" fmla="*/ 42823 w 59501"/>
                <a:gd name="connsiteY1" fmla="*/ 46459 h 246724"/>
                <a:gd name="connsiteX2" fmla="*/ 2813 w 59501"/>
                <a:gd name="connsiteY2" fmla="*/ 75 h 246724"/>
                <a:gd name="connsiteX3" fmla="*/ 248 w 59501"/>
                <a:gd name="connsiteY3" fmla="*/ 2542 h 246724"/>
                <a:gd name="connsiteX4" fmla="*/ 5121 w 59501"/>
                <a:gd name="connsiteY4" fmla="*/ 8217 h 246724"/>
                <a:gd name="connsiteX5" fmla="*/ 44874 w 59501"/>
                <a:gd name="connsiteY5" fmla="*/ 123437 h 246724"/>
                <a:gd name="connsiteX6" fmla="*/ 3583 w 59501"/>
                <a:gd name="connsiteY6" fmla="*/ 240138 h 246724"/>
                <a:gd name="connsiteX7" fmla="*/ 248 w 59501"/>
                <a:gd name="connsiteY7" fmla="*/ 244332 h 246724"/>
                <a:gd name="connsiteX8" fmla="*/ 2813 w 59501"/>
                <a:gd name="connsiteY8" fmla="*/ 246800 h 246724"/>
                <a:gd name="connsiteX9" fmla="*/ 43592 w 59501"/>
                <a:gd name="connsiteY9" fmla="*/ 198688 h 246724"/>
                <a:gd name="connsiteX10" fmla="*/ 59750 w 59501"/>
                <a:gd name="connsiteY10" fmla="*/ 123437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750" y="123437"/>
                  </a:moveTo>
                  <a:cubicBezTo>
                    <a:pt x="59750" y="104193"/>
                    <a:pt x="56928" y="74339"/>
                    <a:pt x="42823" y="46459"/>
                  </a:cubicBezTo>
                  <a:cubicBezTo>
                    <a:pt x="27434" y="16112"/>
                    <a:pt x="5378" y="75"/>
                    <a:pt x="2813" y="75"/>
                  </a:cubicBezTo>
                  <a:cubicBezTo>
                    <a:pt x="1274" y="75"/>
                    <a:pt x="248" y="1062"/>
                    <a:pt x="248" y="2542"/>
                  </a:cubicBezTo>
                  <a:cubicBezTo>
                    <a:pt x="248" y="3282"/>
                    <a:pt x="248" y="3776"/>
                    <a:pt x="5121" y="8217"/>
                  </a:cubicBezTo>
                  <a:cubicBezTo>
                    <a:pt x="30255" y="32642"/>
                    <a:pt x="44874" y="71872"/>
                    <a:pt x="44874" y="123437"/>
                  </a:cubicBezTo>
                  <a:cubicBezTo>
                    <a:pt x="44874" y="165627"/>
                    <a:pt x="35385" y="209051"/>
                    <a:pt x="3583" y="240138"/>
                  </a:cubicBezTo>
                  <a:cubicBezTo>
                    <a:pt x="248" y="243099"/>
                    <a:pt x="248" y="243592"/>
                    <a:pt x="248" y="244332"/>
                  </a:cubicBezTo>
                  <a:cubicBezTo>
                    <a:pt x="248" y="245813"/>
                    <a:pt x="1274" y="246800"/>
                    <a:pt x="2813" y="246800"/>
                  </a:cubicBezTo>
                  <a:cubicBezTo>
                    <a:pt x="5378" y="246800"/>
                    <a:pt x="28460" y="230022"/>
                    <a:pt x="43592" y="198688"/>
                  </a:cubicBezTo>
                  <a:cubicBezTo>
                    <a:pt x="56672" y="171548"/>
                    <a:pt x="59750" y="144162"/>
                    <a:pt x="59750" y="123437"/>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 name="Group 26"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underline{n_{\rm hot}}&#10;\end{equation*}&#10;&#10;\end{document}" title="IguanaTex Shape Display">
            <a:extLst>
              <a:ext uri="{FF2B5EF4-FFF2-40B4-BE49-F238E27FC236}">
                <a16:creationId xmlns:a16="http://schemas.microsoft.com/office/drawing/2014/main" id="{3361B9C8-2E5B-A11E-86E1-0878C4804D93}"/>
              </a:ext>
            </a:extLst>
          </p:cNvPr>
          <p:cNvGrpSpPr>
            <a:grpSpLocks noChangeAspect="1"/>
          </p:cNvGrpSpPr>
          <p:nvPr>
            <p:custDataLst>
              <p:tags r:id="rId5"/>
            </p:custDataLst>
          </p:nvPr>
        </p:nvGrpSpPr>
        <p:grpSpPr>
          <a:xfrm>
            <a:off x="9795352" y="3517900"/>
            <a:ext cx="456255" cy="203883"/>
            <a:chOff x="15508419" y="5436263"/>
            <a:chExt cx="456255" cy="203883"/>
          </a:xfrm>
        </p:grpSpPr>
        <p:sp>
          <p:nvSpPr>
            <p:cNvPr id="22" name="Freeform: Shape 21">
              <a:extLst>
                <a:ext uri="{FF2B5EF4-FFF2-40B4-BE49-F238E27FC236}">
                  <a16:creationId xmlns:a16="http://schemas.microsoft.com/office/drawing/2014/main" id="{E95A0C12-6411-AAA6-4BBF-A2970C7CE6A5}"/>
                </a:ext>
              </a:extLst>
            </p:cNvPr>
            <p:cNvSpPr/>
            <p:nvPr>
              <p:custDataLst>
                <p:tags r:id="rId24"/>
              </p:custDataLst>
            </p:nvPr>
          </p:nvSpPr>
          <p:spPr>
            <a:xfrm>
              <a:off x="15515757" y="5436263"/>
              <a:ext cx="137153" cy="122820"/>
            </a:xfrm>
            <a:custGeom>
              <a:avLst/>
              <a:gdLst>
                <a:gd name="connsiteX0" fmla="*/ 15155 w 137153"/>
                <a:gd name="connsiteY0" fmla="*/ 103916 h 122820"/>
                <a:gd name="connsiteX1" fmla="*/ 12877 w 137153"/>
                <a:gd name="connsiteY1" fmla="*/ 115574 h 122820"/>
                <a:gd name="connsiteX2" fmla="*/ 20216 w 137153"/>
                <a:gd name="connsiteY2" fmla="*/ 122895 h 122820"/>
                <a:gd name="connsiteX3" fmla="*/ 29579 w 137153"/>
                <a:gd name="connsiteY3" fmla="*/ 115303 h 122820"/>
                <a:gd name="connsiteX4" fmla="*/ 34387 w 137153"/>
                <a:gd name="connsiteY4" fmla="*/ 95240 h 122820"/>
                <a:gd name="connsiteX5" fmla="*/ 39954 w 137153"/>
                <a:gd name="connsiteY5" fmla="*/ 70839 h 122820"/>
                <a:gd name="connsiteX6" fmla="*/ 44256 w 137153"/>
                <a:gd name="connsiteY6" fmla="*/ 52673 h 122820"/>
                <a:gd name="connsiteX7" fmla="*/ 47545 w 137153"/>
                <a:gd name="connsiteY7" fmla="*/ 39117 h 122820"/>
                <a:gd name="connsiteX8" fmla="*/ 88793 w 137153"/>
                <a:gd name="connsiteY8" fmla="*/ 6039 h 122820"/>
                <a:gd name="connsiteX9" fmla="*/ 102457 w 137153"/>
                <a:gd name="connsiteY9" fmla="*/ 25018 h 122820"/>
                <a:gd name="connsiteX10" fmla="*/ 86009 w 137153"/>
                <a:gd name="connsiteY10" fmla="*/ 88191 h 122820"/>
                <a:gd name="connsiteX11" fmla="*/ 83478 w 137153"/>
                <a:gd name="connsiteY11" fmla="*/ 100663 h 122820"/>
                <a:gd name="connsiteX12" fmla="*/ 104229 w 137153"/>
                <a:gd name="connsiteY12" fmla="*/ 122895 h 122820"/>
                <a:gd name="connsiteX13" fmla="*/ 137378 w 137153"/>
                <a:gd name="connsiteY13" fmla="*/ 81141 h 122820"/>
                <a:gd name="connsiteX14" fmla="*/ 134342 w 137153"/>
                <a:gd name="connsiteY14" fmla="*/ 78430 h 122820"/>
                <a:gd name="connsiteX15" fmla="*/ 130546 w 137153"/>
                <a:gd name="connsiteY15" fmla="*/ 83310 h 122820"/>
                <a:gd name="connsiteX16" fmla="*/ 104735 w 137153"/>
                <a:gd name="connsiteY16" fmla="*/ 116930 h 122820"/>
                <a:gd name="connsiteX17" fmla="*/ 98662 w 137153"/>
                <a:gd name="connsiteY17" fmla="*/ 107983 h 122820"/>
                <a:gd name="connsiteX18" fmla="*/ 103216 w 137153"/>
                <a:gd name="connsiteY18" fmla="*/ 88733 h 122820"/>
                <a:gd name="connsiteX19" fmla="*/ 118653 w 137153"/>
                <a:gd name="connsiteY19" fmla="*/ 29085 h 122820"/>
                <a:gd name="connsiteX20" fmla="*/ 89552 w 137153"/>
                <a:gd name="connsiteY20" fmla="*/ 75 h 122820"/>
                <a:gd name="connsiteX21" fmla="*/ 50076 w 137153"/>
                <a:gd name="connsiteY21" fmla="*/ 23663 h 122820"/>
                <a:gd name="connsiteX22" fmla="*/ 26795 w 137153"/>
                <a:gd name="connsiteY22" fmla="*/ 75 h 122820"/>
                <a:gd name="connsiteX23" fmla="*/ 7816 w 137153"/>
                <a:gd name="connsiteY23" fmla="*/ 15529 h 122820"/>
                <a:gd name="connsiteX24" fmla="*/ 225 w 137153"/>
                <a:gd name="connsiteY24" fmla="*/ 41828 h 122820"/>
                <a:gd name="connsiteX25" fmla="*/ 3261 w 137153"/>
                <a:gd name="connsiteY25" fmla="*/ 44539 h 122820"/>
                <a:gd name="connsiteX26" fmla="*/ 7563 w 137153"/>
                <a:gd name="connsiteY26" fmla="*/ 38304 h 122820"/>
                <a:gd name="connsiteX27" fmla="*/ 26036 w 137153"/>
                <a:gd name="connsiteY27" fmla="*/ 6039 h 122820"/>
                <a:gd name="connsiteX28" fmla="*/ 33880 w 137153"/>
                <a:gd name="connsiteY28" fmla="*/ 18511 h 122820"/>
                <a:gd name="connsiteX29" fmla="*/ 29832 w 137153"/>
                <a:gd name="connsiteY29" fmla="*/ 41286 h 122820"/>
                <a:gd name="connsiteX30" fmla="*/ 15155 w 137153"/>
                <a:gd name="connsiteY30" fmla="*/ 103916 h 12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153" h="122820">
                  <a:moveTo>
                    <a:pt x="15155" y="103916"/>
                  </a:moveTo>
                  <a:cubicBezTo>
                    <a:pt x="14395" y="107983"/>
                    <a:pt x="12877" y="114219"/>
                    <a:pt x="12877" y="115574"/>
                  </a:cubicBezTo>
                  <a:cubicBezTo>
                    <a:pt x="12877" y="120455"/>
                    <a:pt x="16420" y="122895"/>
                    <a:pt x="20216" y="122895"/>
                  </a:cubicBezTo>
                  <a:cubicBezTo>
                    <a:pt x="23252" y="122895"/>
                    <a:pt x="27807" y="120726"/>
                    <a:pt x="29579" y="115303"/>
                  </a:cubicBezTo>
                  <a:cubicBezTo>
                    <a:pt x="29832" y="114761"/>
                    <a:pt x="32868" y="102018"/>
                    <a:pt x="34387" y="95240"/>
                  </a:cubicBezTo>
                  <a:lnTo>
                    <a:pt x="39954" y="70839"/>
                  </a:lnTo>
                  <a:cubicBezTo>
                    <a:pt x="41472" y="64874"/>
                    <a:pt x="42990" y="58909"/>
                    <a:pt x="44256" y="52673"/>
                  </a:cubicBezTo>
                  <a:cubicBezTo>
                    <a:pt x="45268" y="48064"/>
                    <a:pt x="47292" y="40201"/>
                    <a:pt x="47545" y="39117"/>
                  </a:cubicBezTo>
                  <a:cubicBezTo>
                    <a:pt x="51341" y="30712"/>
                    <a:pt x="64753" y="6039"/>
                    <a:pt x="88793" y="6039"/>
                  </a:cubicBezTo>
                  <a:cubicBezTo>
                    <a:pt x="100180" y="6039"/>
                    <a:pt x="102457" y="16071"/>
                    <a:pt x="102457" y="25018"/>
                  </a:cubicBezTo>
                  <a:cubicBezTo>
                    <a:pt x="102457" y="41828"/>
                    <a:pt x="90058" y="76532"/>
                    <a:pt x="86009" y="88191"/>
                  </a:cubicBezTo>
                  <a:cubicBezTo>
                    <a:pt x="83731" y="94427"/>
                    <a:pt x="83478" y="97680"/>
                    <a:pt x="83478" y="100663"/>
                  </a:cubicBezTo>
                  <a:cubicBezTo>
                    <a:pt x="83478" y="113405"/>
                    <a:pt x="92335" y="122895"/>
                    <a:pt x="104229" y="122895"/>
                  </a:cubicBezTo>
                  <a:cubicBezTo>
                    <a:pt x="128015" y="122895"/>
                    <a:pt x="137378" y="83310"/>
                    <a:pt x="137378" y="81141"/>
                  </a:cubicBezTo>
                  <a:cubicBezTo>
                    <a:pt x="137378" y="78430"/>
                    <a:pt x="135101" y="78430"/>
                    <a:pt x="134342" y="78430"/>
                  </a:cubicBezTo>
                  <a:cubicBezTo>
                    <a:pt x="131811" y="78430"/>
                    <a:pt x="131811" y="79244"/>
                    <a:pt x="130546" y="83310"/>
                  </a:cubicBezTo>
                  <a:cubicBezTo>
                    <a:pt x="125485" y="101747"/>
                    <a:pt x="117134" y="116930"/>
                    <a:pt x="104735" y="116930"/>
                  </a:cubicBezTo>
                  <a:cubicBezTo>
                    <a:pt x="100433" y="116930"/>
                    <a:pt x="98662" y="114219"/>
                    <a:pt x="98662" y="107983"/>
                  </a:cubicBezTo>
                  <a:cubicBezTo>
                    <a:pt x="98662" y="101205"/>
                    <a:pt x="100939" y="94698"/>
                    <a:pt x="103216" y="88733"/>
                  </a:cubicBezTo>
                  <a:cubicBezTo>
                    <a:pt x="108024" y="74363"/>
                    <a:pt x="118653" y="44539"/>
                    <a:pt x="118653" y="29085"/>
                  </a:cubicBezTo>
                  <a:cubicBezTo>
                    <a:pt x="118653" y="10920"/>
                    <a:pt x="107771" y="75"/>
                    <a:pt x="89552" y="75"/>
                  </a:cubicBezTo>
                  <a:cubicBezTo>
                    <a:pt x="66777" y="75"/>
                    <a:pt x="54378" y="17427"/>
                    <a:pt x="50076" y="23663"/>
                  </a:cubicBezTo>
                  <a:cubicBezTo>
                    <a:pt x="48810" y="8480"/>
                    <a:pt x="38435" y="75"/>
                    <a:pt x="26795" y="75"/>
                  </a:cubicBezTo>
                  <a:cubicBezTo>
                    <a:pt x="15155" y="75"/>
                    <a:pt x="10347" y="10649"/>
                    <a:pt x="7816" y="15529"/>
                  </a:cubicBezTo>
                  <a:cubicBezTo>
                    <a:pt x="3767" y="24747"/>
                    <a:pt x="225" y="40744"/>
                    <a:pt x="225" y="41828"/>
                  </a:cubicBezTo>
                  <a:cubicBezTo>
                    <a:pt x="225" y="44539"/>
                    <a:pt x="2755" y="44539"/>
                    <a:pt x="3261" y="44539"/>
                  </a:cubicBezTo>
                  <a:cubicBezTo>
                    <a:pt x="5792" y="44539"/>
                    <a:pt x="6045" y="44268"/>
                    <a:pt x="7563" y="38304"/>
                  </a:cubicBezTo>
                  <a:cubicBezTo>
                    <a:pt x="11865" y="19054"/>
                    <a:pt x="16926" y="6039"/>
                    <a:pt x="26036" y="6039"/>
                  </a:cubicBezTo>
                  <a:cubicBezTo>
                    <a:pt x="31097" y="6039"/>
                    <a:pt x="33880" y="9564"/>
                    <a:pt x="33880" y="18511"/>
                  </a:cubicBezTo>
                  <a:cubicBezTo>
                    <a:pt x="33880" y="24205"/>
                    <a:pt x="33121" y="27187"/>
                    <a:pt x="29832" y="41286"/>
                  </a:cubicBezTo>
                  <a:lnTo>
                    <a:pt x="15155" y="103916"/>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eform: Shape 22">
              <a:extLst>
                <a:ext uri="{FF2B5EF4-FFF2-40B4-BE49-F238E27FC236}">
                  <a16:creationId xmlns:a16="http://schemas.microsoft.com/office/drawing/2014/main" id="{624F478E-9082-38E1-A868-044044032C1F}"/>
                </a:ext>
              </a:extLst>
            </p:cNvPr>
            <p:cNvSpPr/>
            <p:nvPr>
              <p:custDataLst>
                <p:tags r:id="rId25"/>
              </p:custDataLst>
            </p:nvPr>
          </p:nvSpPr>
          <p:spPr>
            <a:xfrm>
              <a:off x="15669874" y="5465056"/>
              <a:ext cx="94944" cy="131713"/>
            </a:xfrm>
            <a:custGeom>
              <a:avLst/>
              <a:gdLst>
                <a:gd name="connsiteX0" fmla="*/ 81890 w 94944"/>
                <a:gd name="connsiteY0" fmla="*/ 74283 h 131713"/>
                <a:gd name="connsiteX1" fmla="*/ 55320 w 94944"/>
                <a:gd name="connsiteY1" fmla="*/ 48093 h 131713"/>
                <a:gd name="connsiteX2" fmla="*/ 26978 w 94944"/>
                <a:gd name="connsiteY2" fmla="*/ 65363 h 131713"/>
                <a:gd name="connsiteX3" fmla="*/ 26801 w 94944"/>
                <a:gd name="connsiteY3" fmla="*/ 65363 h 131713"/>
                <a:gd name="connsiteX4" fmla="*/ 26801 w 94944"/>
                <a:gd name="connsiteY4" fmla="*/ 76 h 131713"/>
                <a:gd name="connsiteX5" fmla="*/ 231 w 94944"/>
                <a:gd name="connsiteY5" fmla="*/ 2164 h 131713"/>
                <a:gd name="connsiteX6" fmla="*/ 231 w 94944"/>
                <a:gd name="connsiteY6" fmla="*/ 8996 h 131713"/>
                <a:gd name="connsiteX7" fmla="*/ 13516 w 94944"/>
                <a:gd name="connsiteY7" fmla="*/ 19624 h 131713"/>
                <a:gd name="connsiteX8" fmla="*/ 13516 w 94944"/>
                <a:gd name="connsiteY8" fmla="*/ 116796 h 131713"/>
                <a:gd name="connsiteX9" fmla="*/ 231 w 94944"/>
                <a:gd name="connsiteY9" fmla="*/ 124957 h 131713"/>
                <a:gd name="connsiteX10" fmla="*/ 231 w 94944"/>
                <a:gd name="connsiteY10" fmla="*/ 131789 h 131713"/>
                <a:gd name="connsiteX11" fmla="*/ 20424 w 94944"/>
                <a:gd name="connsiteY11" fmla="*/ 131030 h 131713"/>
                <a:gd name="connsiteX12" fmla="*/ 40795 w 94944"/>
                <a:gd name="connsiteY12" fmla="*/ 131789 h 131713"/>
                <a:gd name="connsiteX13" fmla="*/ 40795 w 94944"/>
                <a:gd name="connsiteY13" fmla="*/ 124957 h 131713"/>
                <a:gd name="connsiteX14" fmla="*/ 27510 w 94944"/>
                <a:gd name="connsiteY14" fmla="*/ 116796 h 131713"/>
                <a:gd name="connsiteX15" fmla="*/ 27510 w 94944"/>
                <a:gd name="connsiteY15" fmla="*/ 82634 h 131713"/>
                <a:gd name="connsiteX16" fmla="*/ 53903 w 94944"/>
                <a:gd name="connsiteY16" fmla="*/ 53407 h 131713"/>
                <a:gd name="connsiteX17" fmla="*/ 67896 w 94944"/>
                <a:gd name="connsiteY17" fmla="*/ 73524 h 131713"/>
                <a:gd name="connsiteX18" fmla="*/ 67896 w 94944"/>
                <a:gd name="connsiteY18" fmla="*/ 116796 h 131713"/>
                <a:gd name="connsiteX19" fmla="*/ 54611 w 94944"/>
                <a:gd name="connsiteY19" fmla="*/ 124957 h 131713"/>
                <a:gd name="connsiteX20" fmla="*/ 54611 w 94944"/>
                <a:gd name="connsiteY20" fmla="*/ 131789 h 131713"/>
                <a:gd name="connsiteX21" fmla="*/ 74805 w 94944"/>
                <a:gd name="connsiteY21" fmla="*/ 131030 h 131713"/>
                <a:gd name="connsiteX22" fmla="*/ 95175 w 94944"/>
                <a:gd name="connsiteY22" fmla="*/ 131789 h 131713"/>
                <a:gd name="connsiteX23" fmla="*/ 95175 w 94944"/>
                <a:gd name="connsiteY23" fmla="*/ 124957 h 131713"/>
                <a:gd name="connsiteX24" fmla="*/ 81890 w 94944"/>
                <a:gd name="connsiteY24" fmla="*/ 116796 h 131713"/>
                <a:gd name="connsiteX25" fmla="*/ 81890 w 94944"/>
                <a:gd name="connsiteY25" fmla="*/ 74283 h 13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131713">
                  <a:moveTo>
                    <a:pt x="81890" y="74283"/>
                  </a:moveTo>
                  <a:cubicBezTo>
                    <a:pt x="81890" y="57772"/>
                    <a:pt x="74273" y="48093"/>
                    <a:pt x="55320" y="48093"/>
                  </a:cubicBezTo>
                  <a:cubicBezTo>
                    <a:pt x="39555" y="48093"/>
                    <a:pt x="30875" y="58151"/>
                    <a:pt x="26978" y="65363"/>
                  </a:cubicBezTo>
                  <a:lnTo>
                    <a:pt x="26801" y="65363"/>
                  </a:lnTo>
                  <a:lnTo>
                    <a:pt x="26801" y="76"/>
                  </a:lnTo>
                  <a:lnTo>
                    <a:pt x="231" y="2164"/>
                  </a:lnTo>
                  <a:lnTo>
                    <a:pt x="231" y="8996"/>
                  </a:lnTo>
                  <a:cubicBezTo>
                    <a:pt x="12099" y="8996"/>
                    <a:pt x="13516" y="10325"/>
                    <a:pt x="13516" y="19624"/>
                  </a:cubicBezTo>
                  <a:lnTo>
                    <a:pt x="13516" y="116796"/>
                  </a:lnTo>
                  <a:cubicBezTo>
                    <a:pt x="13516" y="124957"/>
                    <a:pt x="11744" y="124957"/>
                    <a:pt x="231" y="124957"/>
                  </a:cubicBezTo>
                  <a:lnTo>
                    <a:pt x="231" y="131789"/>
                  </a:lnTo>
                  <a:cubicBezTo>
                    <a:pt x="585" y="131789"/>
                    <a:pt x="12984" y="131030"/>
                    <a:pt x="20424" y="131030"/>
                  </a:cubicBezTo>
                  <a:cubicBezTo>
                    <a:pt x="26978" y="131030"/>
                    <a:pt x="39200" y="131600"/>
                    <a:pt x="40795" y="131789"/>
                  </a:cubicBezTo>
                  <a:lnTo>
                    <a:pt x="40795" y="124957"/>
                  </a:lnTo>
                  <a:cubicBezTo>
                    <a:pt x="29281" y="124957"/>
                    <a:pt x="27510" y="124957"/>
                    <a:pt x="27510" y="116796"/>
                  </a:cubicBezTo>
                  <a:lnTo>
                    <a:pt x="27510" y="82634"/>
                  </a:lnTo>
                  <a:cubicBezTo>
                    <a:pt x="27510" y="62706"/>
                    <a:pt x="42212" y="53407"/>
                    <a:pt x="53903" y="53407"/>
                  </a:cubicBezTo>
                  <a:cubicBezTo>
                    <a:pt x="66302" y="53407"/>
                    <a:pt x="67896" y="63845"/>
                    <a:pt x="67896" y="73524"/>
                  </a:cubicBezTo>
                  <a:lnTo>
                    <a:pt x="67896" y="116796"/>
                  </a:lnTo>
                  <a:cubicBezTo>
                    <a:pt x="67896" y="124957"/>
                    <a:pt x="66125" y="124957"/>
                    <a:pt x="54611" y="124957"/>
                  </a:cubicBezTo>
                  <a:lnTo>
                    <a:pt x="54611" y="131789"/>
                  </a:lnTo>
                  <a:cubicBezTo>
                    <a:pt x="54966" y="131789"/>
                    <a:pt x="67365" y="131030"/>
                    <a:pt x="74805" y="131030"/>
                  </a:cubicBezTo>
                  <a:cubicBezTo>
                    <a:pt x="81359" y="131030"/>
                    <a:pt x="93581" y="131600"/>
                    <a:pt x="95175" y="131789"/>
                  </a:cubicBezTo>
                  <a:lnTo>
                    <a:pt x="95175" y="124957"/>
                  </a:lnTo>
                  <a:cubicBezTo>
                    <a:pt x="83662" y="124957"/>
                    <a:pt x="81890" y="124957"/>
                    <a:pt x="81890" y="116796"/>
                  </a:cubicBezTo>
                  <a:lnTo>
                    <a:pt x="81890" y="74283"/>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Shape 23">
              <a:extLst>
                <a:ext uri="{FF2B5EF4-FFF2-40B4-BE49-F238E27FC236}">
                  <a16:creationId xmlns:a16="http://schemas.microsoft.com/office/drawing/2014/main" id="{FEDE4866-BDAB-BDE0-F0A6-EC8C1EA09A83}"/>
                </a:ext>
              </a:extLst>
            </p:cNvPr>
            <p:cNvSpPr/>
            <p:nvPr>
              <p:custDataLst>
                <p:tags r:id="rId26"/>
              </p:custDataLst>
            </p:nvPr>
          </p:nvSpPr>
          <p:spPr>
            <a:xfrm>
              <a:off x="15778982" y="5512123"/>
              <a:ext cx="86796" cy="86543"/>
            </a:xfrm>
            <a:custGeom>
              <a:avLst/>
              <a:gdLst>
                <a:gd name="connsiteX0" fmla="*/ 87032 w 86796"/>
                <a:gd name="connsiteY0" fmla="*/ 44297 h 86543"/>
                <a:gd name="connsiteX1" fmla="*/ 43633 w 86796"/>
                <a:gd name="connsiteY1" fmla="*/ 76 h 86543"/>
                <a:gd name="connsiteX2" fmla="*/ 235 w 86796"/>
                <a:gd name="connsiteY2" fmla="*/ 44297 h 86543"/>
                <a:gd name="connsiteX3" fmla="*/ 43633 w 86796"/>
                <a:gd name="connsiteY3" fmla="*/ 86620 h 86543"/>
                <a:gd name="connsiteX4" fmla="*/ 87032 w 86796"/>
                <a:gd name="connsiteY4" fmla="*/ 44297 h 86543"/>
                <a:gd name="connsiteX5" fmla="*/ 43633 w 86796"/>
                <a:gd name="connsiteY5" fmla="*/ 80546 h 86543"/>
                <a:gd name="connsiteX6" fmla="*/ 21668 w 86796"/>
                <a:gd name="connsiteY6" fmla="*/ 68969 h 86543"/>
                <a:gd name="connsiteX7" fmla="*/ 16354 w 86796"/>
                <a:gd name="connsiteY7" fmla="*/ 42589 h 86543"/>
                <a:gd name="connsiteX8" fmla="*/ 22731 w 86796"/>
                <a:gd name="connsiteY8" fmla="*/ 15069 h 86543"/>
                <a:gd name="connsiteX9" fmla="*/ 43633 w 86796"/>
                <a:gd name="connsiteY9" fmla="*/ 5390 h 86543"/>
                <a:gd name="connsiteX10" fmla="*/ 65421 w 86796"/>
                <a:gd name="connsiteY10" fmla="*/ 16588 h 86543"/>
                <a:gd name="connsiteX11" fmla="*/ 70912 w 86796"/>
                <a:gd name="connsiteY11" fmla="*/ 42589 h 86543"/>
                <a:gd name="connsiteX12" fmla="*/ 65244 w 86796"/>
                <a:gd name="connsiteY12" fmla="*/ 69539 h 86543"/>
                <a:gd name="connsiteX13" fmla="*/ 43633 w 86796"/>
                <a:gd name="connsiteY13" fmla="*/ 80546 h 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96" h="86543">
                  <a:moveTo>
                    <a:pt x="87032" y="44297"/>
                  </a:moveTo>
                  <a:cubicBezTo>
                    <a:pt x="87032" y="20573"/>
                    <a:pt x="68078" y="76"/>
                    <a:pt x="43633" y="76"/>
                  </a:cubicBezTo>
                  <a:cubicBezTo>
                    <a:pt x="19189" y="76"/>
                    <a:pt x="235" y="20573"/>
                    <a:pt x="235" y="44297"/>
                  </a:cubicBezTo>
                  <a:cubicBezTo>
                    <a:pt x="235" y="67831"/>
                    <a:pt x="19720" y="86620"/>
                    <a:pt x="43633" y="86620"/>
                  </a:cubicBezTo>
                  <a:cubicBezTo>
                    <a:pt x="67547" y="86620"/>
                    <a:pt x="87032" y="67831"/>
                    <a:pt x="87032" y="44297"/>
                  </a:cubicBezTo>
                  <a:close/>
                  <a:moveTo>
                    <a:pt x="43633" y="80546"/>
                  </a:moveTo>
                  <a:cubicBezTo>
                    <a:pt x="37079" y="80546"/>
                    <a:pt x="27514" y="78269"/>
                    <a:pt x="21668" y="68969"/>
                  </a:cubicBezTo>
                  <a:cubicBezTo>
                    <a:pt x="16886" y="61188"/>
                    <a:pt x="16354" y="51319"/>
                    <a:pt x="16354" y="42589"/>
                  </a:cubicBezTo>
                  <a:cubicBezTo>
                    <a:pt x="16354" y="34428"/>
                    <a:pt x="16532" y="23230"/>
                    <a:pt x="22731" y="15069"/>
                  </a:cubicBezTo>
                  <a:cubicBezTo>
                    <a:pt x="27160" y="9566"/>
                    <a:pt x="34599" y="5390"/>
                    <a:pt x="43633" y="5390"/>
                  </a:cubicBezTo>
                  <a:cubicBezTo>
                    <a:pt x="54084" y="5390"/>
                    <a:pt x="61524" y="10704"/>
                    <a:pt x="65421" y="16588"/>
                  </a:cubicBezTo>
                  <a:cubicBezTo>
                    <a:pt x="70381" y="23990"/>
                    <a:pt x="70912" y="33479"/>
                    <a:pt x="70912" y="42589"/>
                  </a:cubicBezTo>
                  <a:cubicBezTo>
                    <a:pt x="70912" y="51699"/>
                    <a:pt x="70381" y="61757"/>
                    <a:pt x="65244" y="69539"/>
                  </a:cubicBezTo>
                  <a:cubicBezTo>
                    <a:pt x="60461" y="76751"/>
                    <a:pt x="52313" y="80546"/>
                    <a:pt x="43633" y="80546"/>
                  </a:cubicBez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reeform: Shape 24">
              <a:extLst>
                <a:ext uri="{FF2B5EF4-FFF2-40B4-BE49-F238E27FC236}">
                  <a16:creationId xmlns:a16="http://schemas.microsoft.com/office/drawing/2014/main" id="{B43C5D82-5A17-526C-8EE9-5374586F6A78}"/>
                </a:ext>
              </a:extLst>
            </p:cNvPr>
            <p:cNvSpPr/>
            <p:nvPr>
              <p:custDataLst>
                <p:tags r:id="rId27"/>
              </p:custDataLst>
            </p:nvPr>
          </p:nvSpPr>
          <p:spPr>
            <a:xfrm>
              <a:off x="15878080" y="5480049"/>
              <a:ext cx="61288" cy="118617"/>
            </a:xfrm>
            <a:custGeom>
              <a:avLst/>
              <a:gdLst>
                <a:gd name="connsiteX0" fmla="*/ 30706 w 61288"/>
                <a:gd name="connsiteY0" fmla="*/ 41830 h 118617"/>
                <a:gd name="connsiteX1" fmla="*/ 58340 w 61288"/>
                <a:gd name="connsiteY1" fmla="*/ 41830 h 118617"/>
                <a:gd name="connsiteX2" fmla="*/ 58340 w 61288"/>
                <a:gd name="connsiteY2" fmla="*/ 34997 h 118617"/>
                <a:gd name="connsiteX3" fmla="*/ 30706 w 61288"/>
                <a:gd name="connsiteY3" fmla="*/ 34997 h 118617"/>
                <a:gd name="connsiteX4" fmla="*/ 30706 w 61288"/>
                <a:gd name="connsiteY4" fmla="*/ 76 h 118617"/>
                <a:gd name="connsiteX5" fmla="*/ 24684 w 61288"/>
                <a:gd name="connsiteY5" fmla="*/ 76 h 118617"/>
                <a:gd name="connsiteX6" fmla="*/ 239 w 61288"/>
                <a:gd name="connsiteY6" fmla="*/ 36516 h 118617"/>
                <a:gd name="connsiteX7" fmla="*/ 239 w 61288"/>
                <a:gd name="connsiteY7" fmla="*/ 41830 h 118617"/>
                <a:gd name="connsiteX8" fmla="*/ 16713 w 61288"/>
                <a:gd name="connsiteY8" fmla="*/ 41830 h 118617"/>
                <a:gd name="connsiteX9" fmla="*/ 16713 w 61288"/>
                <a:gd name="connsiteY9" fmla="*/ 93072 h 118617"/>
                <a:gd name="connsiteX10" fmla="*/ 41512 w 61288"/>
                <a:gd name="connsiteY10" fmla="*/ 118694 h 118617"/>
                <a:gd name="connsiteX11" fmla="*/ 61528 w 61288"/>
                <a:gd name="connsiteY11" fmla="*/ 92883 h 118617"/>
                <a:gd name="connsiteX12" fmla="*/ 61528 w 61288"/>
                <a:gd name="connsiteY12" fmla="*/ 82444 h 118617"/>
                <a:gd name="connsiteX13" fmla="*/ 55505 w 61288"/>
                <a:gd name="connsiteY13" fmla="*/ 82444 h 118617"/>
                <a:gd name="connsiteX14" fmla="*/ 55505 w 61288"/>
                <a:gd name="connsiteY14" fmla="*/ 92693 h 118617"/>
                <a:gd name="connsiteX15" fmla="*/ 42929 w 61288"/>
                <a:gd name="connsiteY15" fmla="*/ 112621 h 118617"/>
                <a:gd name="connsiteX16" fmla="*/ 30706 w 61288"/>
                <a:gd name="connsiteY16" fmla="*/ 93262 h 118617"/>
                <a:gd name="connsiteX17" fmla="*/ 30706 w 61288"/>
                <a:gd name="connsiteY17" fmla="*/ 41830 h 11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8617">
                  <a:moveTo>
                    <a:pt x="30706" y="41830"/>
                  </a:moveTo>
                  <a:lnTo>
                    <a:pt x="58340" y="41830"/>
                  </a:lnTo>
                  <a:lnTo>
                    <a:pt x="58340" y="34997"/>
                  </a:lnTo>
                  <a:lnTo>
                    <a:pt x="30706" y="34997"/>
                  </a:lnTo>
                  <a:lnTo>
                    <a:pt x="30706" y="76"/>
                  </a:lnTo>
                  <a:lnTo>
                    <a:pt x="24684" y="76"/>
                  </a:lnTo>
                  <a:cubicBezTo>
                    <a:pt x="24507" y="17157"/>
                    <a:pt x="17244" y="35946"/>
                    <a:pt x="239" y="36516"/>
                  </a:cubicBezTo>
                  <a:lnTo>
                    <a:pt x="239" y="41830"/>
                  </a:lnTo>
                  <a:lnTo>
                    <a:pt x="16713" y="41830"/>
                  </a:lnTo>
                  <a:lnTo>
                    <a:pt x="16713" y="93072"/>
                  </a:lnTo>
                  <a:cubicBezTo>
                    <a:pt x="16713" y="114329"/>
                    <a:pt x="31592" y="118694"/>
                    <a:pt x="41512" y="118694"/>
                  </a:cubicBezTo>
                  <a:cubicBezTo>
                    <a:pt x="53380" y="118694"/>
                    <a:pt x="61528" y="107876"/>
                    <a:pt x="61528" y="92883"/>
                  </a:cubicBezTo>
                  <a:lnTo>
                    <a:pt x="61528" y="82444"/>
                  </a:lnTo>
                  <a:lnTo>
                    <a:pt x="55505" y="82444"/>
                  </a:lnTo>
                  <a:lnTo>
                    <a:pt x="55505" y="92693"/>
                  </a:lnTo>
                  <a:cubicBezTo>
                    <a:pt x="55505" y="105599"/>
                    <a:pt x="49837" y="112621"/>
                    <a:pt x="42929" y="112621"/>
                  </a:cubicBezTo>
                  <a:cubicBezTo>
                    <a:pt x="30706" y="112621"/>
                    <a:pt x="30706" y="96678"/>
                    <a:pt x="30706" y="93262"/>
                  </a:cubicBezTo>
                  <a:lnTo>
                    <a:pt x="30706" y="41830"/>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F79C832B-7ED7-BAAD-E450-ABE8F3285F24}"/>
                </a:ext>
              </a:extLst>
            </p:cNvPr>
            <p:cNvSpPr/>
            <p:nvPr>
              <p:custDataLst>
                <p:tags r:id="rId28"/>
              </p:custDataLst>
            </p:nvPr>
          </p:nvSpPr>
          <p:spPr>
            <a:xfrm>
              <a:off x="15508419" y="5629302"/>
              <a:ext cx="456255" cy="10844"/>
            </a:xfrm>
            <a:custGeom>
              <a:avLst/>
              <a:gdLst>
                <a:gd name="connsiteX0" fmla="*/ 0 w 456255"/>
                <a:gd name="connsiteY0" fmla="*/ 0 h 10844"/>
                <a:gd name="connsiteX1" fmla="*/ 456256 w 456255"/>
                <a:gd name="connsiteY1" fmla="*/ 0 h 10844"/>
                <a:gd name="connsiteX2" fmla="*/ 456256 w 456255"/>
                <a:gd name="connsiteY2" fmla="*/ 10845 h 10844"/>
                <a:gd name="connsiteX3" fmla="*/ 0 w 456255"/>
                <a:gd name="connsiteY3" fmla="*/ 10845 h 10844"/>
              </a:gdLst>
              <a:ahLst/>
              <a:cxnLst>
                <a:cxn ang="0">
                  <a:pos x="connsiteX0" y="connsiteY0"/>
                </a:cxn>
                <a:cxn ang="0">
                  <a:pos x="connsiteX1" y="connsiteY1"/>
                </a:cxn>
                <a:cxn ang="0">
                  <a:pos x="connsiteX2" y="connsiteY2"/>
                </a:cxn>
                <a:cxn ang="0">
                  <a:pos x="connsiteX3" y="connsiteY3"/>
                </a:cxn>
              </a:cxnLst>
              <a:rect l="l" t="t" r="r" b="b"/>
              <a:pathLst>
                <a:path w="456255" h="10844">
                  <a:moveTo>
                    <a:pt x="0" y="0"/>
                  </a:moveTo>
                  <a:lnTo>
                    <a:pt x="456256" y="0"/>
                  </a:lnTo>
                  <a:lnTo>
                    <a:pt x="456256" y="10845"/>
                  </a:lnTo>
                  <a:lnTo>
                    <a:pt x="0" y="10845"/>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sim p_{\rm c})&#10;\end{equation*}&#10;&#10;\end{document}" title="IguanaTex Shape Display">
            <a:extLst>
              <a:ext uri="{FF2B5EF4-FFF2-40B4-BE49-F238E27FC236}">
                <a16:creationId xmlns:a16="http://schemas.microsoft.com/office/drawing/2014/main" id="{6214CFDE-B6F7-F21B-AA71-6F18C8C8EF7D}"/>
              </a:ext>
            </a:extLst>
          </p:cNvPr>
          <p:cNvGrpSpPr>
            <a:grpSpLocks noChangeAspect="1"/>
          </p:cNvGrpSpPr>
          <p:nvPr>
            <p:custDataLst>
              <p:tags r:id="rId6"/>
            </p:custDataLst>
          </p:nvPr>
        </p:nvGrpSpPr>
        <p:grpSpPr>
          <a:xfrm>
            <a:off x="9599902" y="3747021"/>
            <a:ext cx="847155" cy="246724"/>
            <a:chOff x="13813660" y="5503027"/>
            <a:chExt cx="847155" cy="246724"/>
          </a:xfrm>
        </p:grpSpPr>
        <p:sp>
          <p:nvSpPr>
            <p:cNvPr id="128" name="Freeform: Shape 127">
              <a:extLst>
                <a:ext uri="{FF2B5EF4-FFF2-40B4-BE49-F238E27FC236}">
                  <a16:creationId xmlns:a16="http://schemas.microsoft.com/office/drawing/2014/main" id="{AA46A484-57B7-9F16-4E02-1C124A13B38E}"/>
                </a:ext>
              </a:extLst>
            </p:cNvPr>
            <p:cNvSpPr/>
            <p:nvPr>
              <p:custDataLst>
                <p:tags r:id="rId18"/>
              </p:custDataLst>
            </p:nvPr>
          </p:nvSpPr>
          <p:spPr>
            <a:xfrm>
              <a:off x="13813660" y="5503027"/>
              <a:ext cx="59127" cy="246724"/>
            </a:xfrm>
            <a:custGeom>
              <a:avLst/>
              <a:gdLst>
                <a:gd name="connsiteX0" fmla="*/ 59343 w 59127"/>
                <a:gd name="connsiteY0" fmla="*/ 244332 h 246724"/>
                <a:gd name="connsiteX1" fmla="*/ 55011 w 59127"/>
                <a:gd name="connsiteY1" fmla="*/ 238904 h 246724"/>
                <a:gd name="connsiteX2" fmla="*/ 14998 w 59127"/>
                <a:gd name="connsiteY2" fmla="*/ 123437 h 246724"/>
                <a:gd name="connsiteX3" fmla="*/ 56030 w 59127"/>
                <a:gd name="connsiteY3" fmla="*/ 6736 h 246724"/>
                <a:gd name="connsiteX4" fmla="*/ 59343 w 59127"/>
                <a:gd name="connsiteY4" fmla="*/ 2542 h 246724"/>
                <a:gd name="connsiteX5" fmla="*/ 56795 w 59127"/>
                <a:gd name="connsiteY5" fmla="*/ 75 h 246724"/>
                <a:gd name="connsiteX6" fmla="*/ 16272 w 59127"/>
                <a:gd name="connsiteY6" fmla="*/ 48186 h 246724"/>
                <a:gd name="connsiteX7" fmla="*/ 216 w 59127"/>
                <a:gd name="connsiteY7" fmla="*/ 123437 h 246724"/>
                <a:gd name="connsiteX8" fmla="*/ 17037 w 59127"/>
                <a:gd name="connsiteY8" fmla="*/ 200415 h 246724"/>
                <a:gd name="connsiteX9" fmla="*/ 56795 w 59127"/>
                <a:gd name="connsiteY9" fmla="*/ 246800 h 246724"/>
                <a:gd name="connsiteX10" fmla="*/ 59343 w 59127"/>
                <a:gd name="connsiteY10" fmla="*/ 244332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127" h="246724">
                  <a:moveTo>
                    <a:pt x="59343" y="244332"/>
                  </a:moveTo>
                  <a:cubicBezTo>
                    <a:pt x="59343" y="243592"/>
                    <a:pt x="59343" y="243099"/>
                    <a:pt x="55011" y="238904"/>
                  </a:cubicBezTo>
                  <a:cubicBezTo>
                    <a:pt x="23153" y="207817"/>
                    <a:pt x="14998" y="161186"/>
                    <a:pt x="14998" y="123437"/>
                  </a:cubicBezTo>
                  <a:cubicBezTo>
                    <a:pt x="14998" y="80507"/>
                    <a:pt x="24683" y="37577"/>
                    <a:pt x="56030" y="6736"/>
                  </a:cubicBezTo>
                  <a:cubicBezTo>
                    <a:pt x="59343" y="3776"/>
                    <a:pt x="59343" y="3282"/>
                    <a:pt x="59343" y="2542"/>
                  </a:cubicBezTo>
                  <a:cubicBezTo>
                    <a:pt x="59343" y="815"/>
                    <a:pt x="58324" y="75"/>
                    <a:pt x="56795" y="75"/>
                  </a:cubicBezTo>
                  <a:cubicBezTo>
                    <a:pt x="54246" y="75"/>
                    <a:pt x="31309" y="16852"/>
                    <a:pt x="16272" y="48186"/>
                  </a:cubicBezTo>
                  <a:cubicBezTo>
                    <a:pt x="3274" y="75326"/>
                    <a:pt x="216" y="102712"/>
                    <a:pt x="216" y="123437"/>
                  </a:cubicBezTo>
                  <a:cubicBezTo>
                    <a:pt x="216" y="142682"/>
                    <a:pt x="3020" y="172535"/>
                    <a:pt x="17037" y="200415"/>
                  </a:cubicBezTo>
                  <a:cubicBezTo>
                    <a:pt x="32328" y="230762"/>
                    <a:pt x="54246" y="246800"/>
                    <a:pt x="56795" y="246800"/>
                  </a:cubicBezTo>
                  <a:cubicBezTo>
                    <a:pt x="58324" y="246800"/>
                    <a:pt x="59343" y="246059"/>
                    <a:pt x="59343" y="244332"/>
                  </a:cubicBezTo>
                  <a:close/>
                </a:path>
              </a:pathLst>
            </a:custGeom>
            <a:solidFill>
              <a:schemeClr val="bg1"/>
            </a:solidFill>
            <a:ln w="30480"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88C8DB89-2FE1-FECF-5B9D-7A72E71764B2}"/>
                </a:ext>
              </a:extLst>
            </p:cNvPr>
            <p:cNvSpPr/>
            <p:nvPr>
              <p:custDataLst>
                <p:tags r:id="rId19"/>
              </p:custDataLst>
            </p:nvPr>
          </p:nvSpPr>
          <p:spPr>
            <a:xfrm>
              <a:off x="13879386" y="5579018"/>
              <a:ext cx="133036" cy="156916"/>
            </a:xfrm>
            <a:custGeom>
              <a:avLst/>
              <a:gdLst>
                <a:gd name="connsiteX0" fmla="*/ 19844 w 133036"/>
                <a:gd name="connsiteY0" fmla="*/ 139228 h 156916"/>
                <a:gd name="connsiteX1" fmla="*/ 6082 w 133036"/>
                <a:gd name="connsiteY1" fmla="*/ 149343 h 156916"/>
                <a:gd name="connsiteX2" fmla="*/ 220 w 133036"/>
                <a:gd name="connsiteY2" fmla="*/ 154031 h 156916"/>
                <a:gd name="connsiteX3" fmla="*/ 3533 w 133036"/>
                <a:gd name="connsiteY3" fmla="*/ 156992 h 156916"/>
                <a:gd name="connsiteX4" fmla="*/ 24941 w 133036"/>
                <a:gd name="connsiteY4" fmla="*/ 156252 h 156916"/>
                <a:gd name="connsiteX5" fmla="*/ 50172 w 133036"/>
                <a:gd name="connsiteY5" fmla="*/ 156992 h 156916"/>
                <a:gd name="connsiteX6" fmla="*/ 54760 w 133036"/>
                <a:gd name="connsiteY6" fmla="*/ 152057 h 156916"/>
                <a:gd name="connsiteX7" fmla="*/ 48643 w 133036"/>
                <a:gd name="connsiteY7" fmla="*/ 149343 h 156916"/>
                <a:gd name="connsiteX8" fmla="*/ 35900 w 133036"/>
                <a:gd name="connsiteY8" fmla="*/ 145396 h 156916"/>
                <a:gd name="connsiteX9" fmla="*/ 48388 w 133036"/>
                <a:gd name="connsiteY9" fmla="*/ 96051 h 156916"/>
                <a:gd name="connsiteX10" fmla="*/ 71835 w 133036"/>
                <a:gd name="connsiteY10" fmla="*/ 111841 h 156916"/>
                <a:gd name="connsiteX11" fmla="*/ 133256 w 133036"/>
                <a:gd name="connsiteY11" fmla="*/ 39551 h 156916"/>
                <a:gd name="connsiteX12" fmla="*/ 99360 w 133036"/>
                <a:gd name="connsiteY12" fmla="*/ 75 h 156916"/>
                <a:gd name="connsiteX13" fmla="*/ 65973 w 133036"/>
                <a:gd name="connsiteY13" fmla="*/ 18579 h 156916"/>
                <a:gd name="connsiteX14" fmla="*/ 43036 w 133036"/>
                <a:gd name="connsiteY14" fmla="*/ 75 h 156916"/>
                <a:gd name="connsiteX15" fmla="*/ 24177 w 133036"/>
                <a:gd name="connsiteY15" fmla="*/ 14138 h 156916"/>
                <a:gd name="connsiteX16" fmla="*/ 16276 w 133036"/>
                <a:gd name="connsiteY16" fmla="*/ 38070 h 156916"/>
                <a:gd name="connsiteX17" fmla="*/ 19334 w 133036"/>
                <a:gd name="connsiteY17" fmla="*/ 40538 h 156916"/>
                <a:gd name="connsiteX18" fmla="*/ 23667 w 133036"/>
                <a:gd name="connsiteY18" fmla="*/ 34863 h 156916"/>
                <a:gd name="connsiteX19" fmla="*/ 42272 w 133036"/>
                <a:gd name="connsiteY19" fmla="*/ 5503 h 156916"/>
                <a:gd name="connsiteX20" fmla="*/ 50172 w 133036"/>
                <a:gd name="connsiteY20" fmla="*/ 16852 h 156916"/>
                <a:gd name="connsiteX21" fmla="*/ 48388 w 133036"/>
                <a:gd name="connsiteY21" fmla="*/ 29435 h 156916"/>
                <a:gd name="connsiteX22" fmla="*/ 19844 w 133036"/>
                <a:gd name="connsiteY22" fmla="*/ 139228 h 156916"/>
                <a:gd name="connsiteX23" fmla="*/ 64699 w 133036"/>
                <a:gd name="connsiteY23" fmla="*/ 32149 h 156916"/>
                <a:gd name="connsiteX24" fmla="*/ 77952 w 133036"/>
                <a:gd name="connsiteY24" fmla="*/ 14878 h 156916"/>
                <a:gd name="connsiteX25" fmla="*/ 98595 w 133036"/>
                <a:gd name="connsiteY25" fmla="*/ 5503 h 156916"/>
                <a:gd name="connsiteX26" fmla="*/ 114906 w 133036"/>
                <a:gd name="connsiteY26" fmla="*/ 28695 h 156916"/>
                <a:gd name="connsiteX27" fmla="*/ 101909 w 133036"/>
                <a:gd name="connsiteY27" fmla="*/ 81000 h 156916"/>
                <a:gd name="connsiteX28" fmla="*/ 71580 w 133036"/>
                <a:gd name="connsiteY28" fmla="*/ 106413 h 156916"/>
                <a:gd name="connsiteX29" fmla="*/ 51447 w 133036"/>
                <a:gd name="connsiteY29" fmla="*/ 84455 h 156916"/>
                <a:gd name="connsiteX30" fmla="*/ 52211 w 133036"/>
                <a:gd name="connsiteY30" fmla="*/ 80507 h 156916"/>
                <a:gd name="connsiteX31" fmla="*/ 64699 w 133036"/>
                <a:gd name="connsiteY31" fmla="*/ 3214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036" h="156916">
                  <a:moveTo>
                    <a:pt x="19844" y="139228"/>
                  </a:moveTo>
                  <a:cubicBezTo>
                    <a:pt x="17805" y="147616"/>
                    <a:pt x="17295" y="149343"/>
                    <a:pt x="6082" y="149343"/>
                  </a:cubicBezTo>
                  <a:cubicBezTo>
                    <a:pt x="3023" y="149343"/>
                    <a:pt x="220" y="149343"/>
                    <a:pt x="220" y="154031"/>
                  </a:cubicBezTo>
                  <a:cubicBezTo>
                    <a:pt x="220" y="156005"/>
                    <a:pt x="1494" y="156992"/>
                    <a:pt x="3533" y="156992"/>
                  </a:cubicBezTo>
                  <a:cubicBezTo>
                    <a:pt x="10414" y="156992"/>
                    <a:pt x="17805" y="156252"/>
                    <a:pt x="24941" y="156252"/>
                  </a:cubicBezTo>
                  <a:cubicBezTo>
                    <a:pt x="33352" y="156252"/>
                    <a:pt x="42017" y="156992"/>
                    <a:pt x="50172" y="156992"/>
                  </a:cubicBezTo>
                  <a:cubicBezTo>
                    <a:pt x="51447" y="156992"/>
                    <a:pt x="54760" y="156992"/>
                    <a:pt x="54760" y="152057"/>
                  </a:cubicBezTo>
                  <a:cubicBezTo>
                    <a:pt x="54760" y="149343"/>
                    <a:pt x="52211" y="149343"/>
                    <a:pt x="48643" y="149343"/>
                  </a:cubicBezTo>
                  <a:cubicBezTo>
                    <a:pt x="35900" y="149343"/>
                    <a:pt x="35900" y="147616"/>
                    <a:pt x="35900" y="145396"/>
                  </a:cubicBezTo>
                  <a:cubicBezTo>
                    <a:pt x="35900" y="142435"/>
                    <a:pt x="46604" y="102219"/>
                    <a:pt x="48388" y="96051"/>
                  </a:cubicBezTo>
                  <a:cubicBezTo>
                    <a:pt x="51701" y="103206"/>
                    <a:pt x="58837" y="111841"/>
                    <a:pt x="71835" y="111841"/>
                  </a:cubicBezTo>
                  <a:cubicBezTo>
                    <a:pt x="101399" y="111841"/>
                    <a:pt x="133256" y="75819"/>
                    <a:pt x="133256" y="39551"/>
                  </a:cubicBezTo>
                  <a:cubicBezTo>
                    <a:pt x="133256" y="16359"/>
                    <a:pt x="118729" y="75"/>
                    <a:pt x="99360" y="75"/>
                  </a:cubicBezTo>
                  <a:cubicBezTo>
                    <a:pt x="86617" y="75"/>
                    <a:pt x="74384" y="8957"/>
                    <a:pt x="65973" y="18579"/>
                  </a:cubicBezTo>
                  <a:cubicBezTo>
                    <a:pt x="63425" y="5256"/>
                    <a:pt x="52466" y="75"/>
                    <a:pt x="43036" y="75"/>
                  </a:cubicBezTo>
                  <a:cubicBezTo>
                    <a:pt x="31313" y="75"/>
                    <a:pt x="26470" y="9697"/>
                    <a:pt x="24177" y="14138"/>
                  </a:cubicBezTo>
                  <a:cubicBezTo>
                    <a:pt x="19589" y="22527"/>
                    <a:pt x="16276" y="37330"/>
                    <a:pt x="16276" y="38070"/>
                  </a:cubicBezTo>
                  <a:cubicBezTo>
                    <a:pt x="16276" y="40538"/>
                    <a:pt x="18825" y="40538"/>
                    <a:pt x="19334" y="40538"/>
                  </a:cubicBezTo>
                  <a:cubicBezTo>
                    <a:pt x="21883" y="40538"/>
                    <a:pt x="22138" y="40291"/>
                    <a:pt x="23667" y="34863"/>
                  </a:cubicBezTo>
                  <a:cubicBezTo>
                    <a:pt x="28000" y="17345"/>
                    <a:pt x="33097" y="5503"/>
                    <a:pt x="42272" y="5503"/>
                  </a:cubicBezTo>
                  <a:cubicBezTo>
                    <a:pt x="46604" y="5503"/>
                    <a:pt x="50172" y="7476"/>
                    <a:pt x="50172" y="16852"/>
                  </a:cubicBezTo>
                  <a:cubicBezTo>
                    <a:pt x="50172" y="22527"/>
                    <a:pt x="49408" y="25241"/>
                    <a:pt x="48388" y="29435"/>
                  </a:cubicBezTo>
                  <a:lnTo>
                    <a:pt x="19844" y="139228"/>
                  </a:lnTo>
                  <a:close/>
                  <a:moveTo>
                    <a:pt x="64699" y="32149"/>
                  </a:moveTo>
                  <a:cubicBezTo>
                    <a:pt x="66483" y="25487"/>
                    <a:pt x="73364" y="18579"/>
                    <a:pt x="77952" y="14878"/>
                  </a:cubicBezTo>
                  <a:cubicBezTo>
                    <a:pt x="86872" y="7230"/>
                    <a:pt x="94263" y="5503"/>
                    <a:pt x="98595" y="5503"/>
                  </a:cubicBezTo>
                  <a:cubicBezTo>
                    <a:pt x="108790" y="5503"/>
                    <a:pt x="114906" y="14138"/>
                    <a:pt x="114906" y="28695"/>
                  </a:cubicBezTo>
                  <a:cubicBezTo>
                    <a:pt x="114906" y="43252"/>
                    <a:pt x="106496" y="71625"/>
                    <a:pt x="101909" y="81000"/>
                  </a:cubicBezTo>
                  <a:cubicBezTo>
                    <a:pt x="93243" y="98271"/>
                    <a:pt x="81010" y="106413"/>
                    <a:pt x="71580" y="106413"/>
                  </a:cubicBezTo>
                  <a:cubicBezTo>
                    <a:pt x="54760" y="106413"/>
                    <a:pt x="51447" y="85935"/>
                    <a:pt x="51447" y="84455"/>
                  </a:cubicBezTo>
                  <a:cubicBezTo>
                    <a:pt x="51447" y="83961"/>
                    <a:pt x="51447" y="83468"/>
                    <a:pt x="52211" y="80507"/>
                  </a:cubicBezTo>
                  <a:lnTo>
                    <a:pt x="64699" y="32149"/>
                  </a:lnTo>
                  <a:close/>
                </a:path>
              </a:pathLst>
            </a:custGeom>
            <a:solidFill>
              <a:schemeClr val="bg1"/>
            </a:solidFill>
            <a:ln w="30480"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83621CD2-CF6D-7B6B-BCBA-14F96DD3FA23}"/>
                </a:ext>
              </a:extLst>
            </p:cNvPr>
            <p:cNvSpPr/>
            <p:nvPr>
              <p:custDataLst>
                <p:tags r:id="rId20"/>
              </p:custDataLst>
            </p:nvPr>
          </p:nvSpPr>
          <p:spPr>
            <a:xfrm>
              <a:off x="14100577" y="5597522"/>
              <a:ext cx="169990" cy="57733"/>
            </a:xfrm>
            <a:custGeom>
              <a:avLst/>
              <a:gdLst>
                <a:gd name="connsiteX0" fmla="*/ 170218 w 169990"/>
                <a:gd name="connsiteY0" fmla="*/ 8217 h 57733"/>
                <a:gd name="connsiteX1" fmla="*/ 166650 w 169990"/>
                <a:gd name="connsiteY1" fmla="*/ 321 h 57733"/>
                <a:gd name="connsiteX2" fmla="*/ 163082 w 169990"/>
                <a:gd name="connsiteY2" fmla="*/ 6736 h 57733"/>
                <a:gd name="connsiteX3" fmla="*/ 127402 w 169990"/>
                <a:gd name="connsiteY3" fmla="*/ 43992 h 57733"/>
                <a:gd name="connsiteX4" fmla="*/ 86625 w 169990"/>
                <a:gd name="connsiteY4" fmla="*/ 22773 h 57733"/>
                <a:gd name="connsiteX5" fmla="*/ 43044 w 169990"/>
                <a:gd name="connsiteY5" fmla="*/ 75 h 57733"/>
                <a:gd name="connsiteX6" fmla="*/ 228 w 169990"/>
                <a:gd name="connsiteY6" fmla="*/ 49666 h 57733"/>
                <a:gd name="connsiteX7" fmla="*/ 3796 w 169990"/>
                <a:gd name="connsiteY7" fmla="*/ 57562 h 57733"/>
                <a:gd name="connsiteX8" fmla="*/ 7364 w 169990"/>
                <a:gd name="connsiteY8" fmla="*/ 51887 h 57733"/>
                <a:gd name="connsiteX9" fmla="*/ 43044 w 169990"/>
                <a:gd name="connsiteY9" fmla="*/ 13891 h 57733"/>
                <a:gd name="connsiteX10" fmla="*/ 83821 w 169990"/>
                <a:gd name="connsiteY10" fmla="*/ 35110 h 57733"/>
                <a:gd name="connsiteX11" fmla="*/ 127402 w 169990"/>
                <a:gd name="connsiteY11" fmla="*/ 57808 h 57733"/>
                <a:gd name="connsiteX12" fmla="*/ 170218 w 169990"/>
                <a:gd name="connsiteY12" fmla="*/ 8217 h 5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90" h="57733">
                  <a:moveTo>
                    <a:pt x="170218" y="8217"/>
                  </a:moveTo>
                  <a:cubicBezTo>
                    <a:pt x="170218" y="2789"/>
                    <a:pt x="168689" y="321"/>
                    <a:pt x="166650" y="321"/>
                  </a:cubicBezTo>
                  <a:cubicBezTo>
                    <a:pt x="165376" y="321"/>
                    <a:pt x="163337" y="2049"/>
                    <a:pt x="163082" y="6736"/>
                  </a:cubicBezTo>
                  <a:cubicBezTo>
                    <a:pt x="162063" y="30422"/>
                    <a:pt x="145242" y="43992"/>
                    <a:pt x="127402" y="43992"/>
                  </a:cubicBezTo>
                  <a:cubicBezTo>
                    <a:pt x="111346" y="43992"/>
                    <a:pt x="99113" y="33383"/>
                    <a:pt x="86625" y="22773"/>
                  </a:cubicBezTo>
                  <a:cubicBezTo>
                    <a:pt x="73627" y="11424"/>
                    <a:pt x="60374" y="75"/>
                    <a:pt x="43044" y="75"/>
                  </a:cubicBezTo>
                  <a:cubicBezTo>
                    <a:pt x="15264" y="75"/>
                    <a:pt x="228" y="27214"/>
                    <a:pt x="228" y="49666"/>
                  </a:cubicBezTo>
                  <a:cubicBezTo>
                    <a:pt x="228" y="57562"/>
                    <a:pt x="3541" y="57562"/>
                    <a:pt x="3796" y="57562"/>
                  </a:cubicBezTo>
                  <a:cubicBezTo>
                    <a:pt x="6599" y="57562"/>
                    <a:pt x="7364" y="52627"/>
                    <a:pt x="7364" y="51887"/>
                  </a:cubicBezTo>
                  <a:cubicBezTo>
                    <a:pt x="8383" y="24747"/>
                    <a:pt x="27498" y="13891"/>
                    <a:pt x="43044" y="13891"/>
                  </a:cubicBezTo>
                  <a:cubicBezTo>
                    <a:pt x="59100" y="13891"/>
                    <a:pt x="71333" y="24500"/>
                    <a:pt x="83821" y="35110"/>
                  </a:cubicBezTo>
                  <a:cubicBezTo>
                    <a:pt x="96819" y="46459"/>
                    <a:pt x="110072" y="57808"/>
                    <a:pt x="127402" y="57808"/>
                  </a:cubicBezTo>
                  <a:cubicBezTo>
                    <a:pt x="155182" y="57808"/>
                    <a:pt x="170218" y="30669"/>
                    <a:pt x="170218" y="8217"/>
                  </a:cubicBezTo>
                  <a:close/>
                </a:path>
              </a:pathLst>
            </a:custGeom>
            <a:solidFill>
              <a:schemeClr val="bg1"/>
            </a:solidFill>
            <a:ln w="30480"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B291BF9F-6166-3C52-BD8A-1C1DC3C35EA4}"/>
                </a:ext>
              </a:extLst>
            </p:cNvPr>
            <p:cNvSpPr/>
            <p:nvPr>
              <p:custDataLst>
                <p:tags r:id="rId21"/>
              </p:custDataLst>
            </p:nvPr>
          </p:nvSpPr>
          <p:spPr>
            <a:xfrm>
              <a:off x="14347420" y="5579018"/>
              <a:ext cx="133036" cy="156916"/>
            </a:xfrm>
            <a:custGeom>
              <a:avLst/>
              <a:gdLst>
                <a:gd name="connsiteX0" fmla="*/ 19862 w 133036"/>
                <a:gd name="connsiteY0" fmla="*/ 139228 h 156916"/>
                <a:gd name="connsiteX1" fmla="*/ 6100 w 133036"/>
                <a:gd name="connsiteY1" fmla="*/ 149343 h 156916"/>
                <a:gd name="connsiteX2" fmla="*/ 238 w 133036"/>
                <a:gd name="connsiteY2" fmla="*/ 154031 h 156916"/>
                <a:gd name="connsiteX3" fmla="*/ 3551 w 133036"/>
                <a:gd name="connsiteY3" fmla="*/ 156992 h 156916"/>
                <a:gd name="connsiteX4" fmla="*/ 24960 w 133036"/>
                <a:gd name="connsiteY4" fmla="*/ 156252 h 156916"/>
                <a:gd name="connsiteX5" fmla="*/ 50191 w 133036"/>
                <a:gd name="connsiteY5" fmla="*/ 156992 h 156916"/>
                <a:gd name="connsiteX6" fmla="*/ 54778 w 133036"/>
                <a:gd name="connsiteY6" fmla="*/ 152057 h 156916"/>
                <a:gd name="connsiteX7" fmla="*/ 48661 w 133036"/>
                <a:gd name="connsiteY7" fmla="*/ 149343 h 156916"/>
                <a:gd name="connsiteX8" fmla="*/ 35918 w 133036"/>
                <a:gd name="connsiteY8" fmla="*/ 145396 h 156916"/>
                <a:gd name="connsiteX9" fmla="*/ 48406 w 133036"/>
                <a:gd name="connsiteY9" fmla="*/ 96051 h 156916"/>
                <a:gd name="connsiteX10" fmla="*/ 71853 w 133036"/>
                <a:gd name="connsiteY10" fmla="*/ 111841 h 156916"/>
                <a:gd name="connsiteX11" fmla="*/ 133274 w 133036"/>
                <a:gd name="connsiteY11" fmla="*/ 39551 h 156916"/>
                <a:gd name="connsiteX12" fmla="*/ 99378 w 133036"/>
                <a:gd name="connsiteY12" fmla="*/ 75 h 156916"/>
                <a:gd name="connsiteX13" fmla="*/ 65992 w 133036"/>
                <a:gd name="connsiteY13" fmla="*/ 18579 h 156916"/>
                <a:gd name="connsiteX14" fmla="*/ 43054 w 133036"/>
                <a:gd name="connsiteY14" fmla="*/ 75 h 156916"/>
                <a:gd name="connsiteX15" fmla="*/ 24195 w 133036"/>
                <a:gd name="connsiteY15" fmla="*/ 14138 h 156916"/>
                <a:gd name="connsiteX16" fmla="*/ 16294 w 133036"/>
                <a:gd name="connsiteY16" fmla="*/ 38070 h 156916"/>
                <a:gd name="connsiteX17" fmla="*/ 19353 w 133036"/>
                <a:gd name="connsiteY17" fmla="*/ 40538 h 156916"/>
                <a:gd name="connsiteX18" fmla="*/ 23685 w 133036"/>
                <a:gd name="connsiteY18" fmla="*/ 34863 h 156916"/>
                <a:gd name="connsiteX19" fmla="*/ 42290 w 133036"/>
                <a:gd name="connsiteY19" fmla="*/ 5503 h 156916"/>
                <a:gd name="connsiteX20" fmla="*/ 50191 w 133036"/>
                <a:gd name="connsiteY20" fmla="*/ 16852 h 156916"/>
                <a:gd name="connsiteX21" fmla="*/ 48406 w 133036"/>
                <a:gd name="connsiteY21" fmla="*/ 29435 h 156916"/>
                <a:gd name="connsiteX22" fmla="*/ 19862 w 133036"/>
                <a:gd name="connsiteY22" fmla="*/ 139228 h 156916"/>
                <a:gd name="connsiteX23" fmla="*/ 64717 w 133036"/>
                <a:gd name="connsiteY23" fmla="*/ 32149 h 156916"/>
                <a:gd name="connsiteX24" fmla="*/ 77970 w 133036"/>
                <a:gd name="connsiteY24" fmla="*/ 14878 h 156916"/>
                <a:gd name="connsiteX25" fmla="*/ 98614 w 133036"/>
                <a:gd name="connsiteY25" fmla="*/ 5503 h 156916"/>
                <a:gd name="connsiteX26" fmla="*/ 114925 w 133036"/>
                <a:gd name="connsiteY26" fmla="*/ 28695 h 156916"/>
                <a:gd name="connsiteX27" fmla="*/ 101927 w 133036"/>
                <a:gd name="connsiteY27" fmla="*/ 81000 h 156916"/>
                <a:gd name="connsiteX28" fmla="*/ 71599 w 133036"/>
                <a:gd name="connsiteY28" fmla="*/ 106413 h 156916"/>
                <a:gd name="connsiteX29" fmla="*/ 51465 w 133036"/>
                <a:gd name="connsiteY29" fmla="*/ 84455 h 156916"/>
                <a:gd name="connsiteX30" fmla="*/ 52229 w 133036"/>
                <a:gd name="connsiteY30" fmla="*/ 80507 h 156916"/>
                <a:gd name="connsiteX31" fmla="*/ 64717 w 133036"/>
                <a:gd name="connsiteY31" fmla="*/ 3214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036" h="156916">
                  <a:moveTo>
                    <a:pt x="19862" y="139228"/>
                  </a:moveTo>
                  <a:cubicBezTo>
                    <a:pt x="17823" y="147616"/>
                    <a:pt x="17314" y="149343"/>
                    <a:pt x="6100" y="149343"/>
                  </a:cubicBezTo>
                  <a:cubicBezTo>
                    <a:pt x="3042" y="149343"/>
                    <a:pt x="238" y="149343"/>
                    <a:pt x="238" y="154031"/>
                  </a:cubicBezTo>
                  <a:cubicBezTo>
                    <a:pt x="238" y="156005"/>
                    <a:pt x="1513" y="156992"/>
                    <a:pt x="3551" y="156992"/>
                  </a:cubicBezTo>
                  <a:cubicBezTo>
                    <a:pt x="10433" y="156992"/>
                    <a:pt x="17823" y="156252"/>
                    <a:pt x="24960" y="156252"/>
                  </a:cubicBezTo>
                  <a:cubicBezTo>
                    <a:pt x="33370" y="156252"/>
                    <a:pt x="42035" y="156992"/>
                    <a:pt x="50191" y="156992"/>
                  </a:cubicBezTo>
                  <a:cubicBezTo>
                    <a:pt x="51465" y="156992"/>
                    <a:pt x="54778" y="156992"/>
                    <a:pt x="54778" y="152057"/>
                  </a:cubicBezTo>
                  <a:cubicBezTo>
                    <a:pt x="54778" y="149343"/>
                    <a:pt x="52229" y="149343"/>
                    <a:pt x="48661" y="149343"/>
                  </a:cubicBezTo>
                  <a:cubicBezTo>
                    <a:pt x="35918" y="149343"/>
                    <a:pt x="35918" y="147616"/>
                    <a:pt x="35918" y="145396"/>
                  </a:cubicBezTo>
                  <a:cubicBezTo>
                    <a:pt x="35918" y="142435"/>
                    <a:pt x="46622" y="102219"/>
                    <a:pt x="48406" y="96051"/>
                  </a:cubicBezTo>
                  <a:cubicBezTo>
                    <a:pt x="51720" y="103206"/>
                    <a:pt x="58856" y="111841"/>
                    <a:pt x="71853" y="111841"/>
                  </a:cubicBezTo>
                  <a:cubicBezTo>
                    <a:pt x="101417" y="111841"/>
                    <a:pt x="133274" y="75819"/>
                    <a:pt x="133274" y="39551"/>
                  </a:cubicBezTo>
                  <a:cubicBezTo>
                    <a:pt x="133274" y="16359"/>
                    <a:pt x="118747" y="75"/>
                    <a:pt x="99378" y="75"/>
                  </a:cubicBezTo>
                  <a:cubicBezTo>
                    <a:pt x="86635" y="75"/>
                    <a:pt x="74402" y="8957"/>
                    <a:pt x="65992" y="18579"/>
                  </a:cubicBezTo>
                  <a:cubicBezTo>
                    <a:pt x="63443" y="5256"/>
                    <a:pt x="52484" y="75"/>
                    <a:pt x="43054" y="75"/>
                  </a:cubicBezTo>
                  <a:cubicBezTo>
                    <a:pt x="31331" y="75"/>
                    <a:pt x="26489" y="9697"/>
                    <a:pt x="24195" y="14138"/>
                  </a:cubicBezTo>
                  <a:cubicBezTo>
                    <a:pt x="19607" y="22527"/>
                    <a:pt x="16294" y="37330"/>
                    <a:pt x="16294" y="38070"/>
                  </a:cubicBezTo>
                  <a:cubicBezTo>
                    <a:pt x="16294" y="40538"/>
                    <a:pt x="18843" y="40538"/>
                    <a:pt x="19353" y="40538"/>
                  </a:cubicBezTo>
                  <a:cubicBezTo>
                    <a:pt x="21901" y="40538"/>
                    <a:pt x="22156" y="40291"/>
                    <a:pt x="23685" y="34863"/>
                  </a:cubicBezTo>
                  <a:cubicBezTo>
                    <a:pt x="28018" y="17345"/>
                    <a:pt x="33115" y="5503"/>
                    <a:pt x="42290" y="5503"/>
                  </a:cubicBezTo>
                  <a:cubicBezTo>
                    <a:pt x="46622" y="5503"/>
                    <a:pt x="50191" y="7476"/>
                    <a:pt x="50191" y="16852"/>
                  </a:cubicBezTo>
                  <a:cubicBezTo>
                    <a:pt x="50191" y="22527"/>
                    <a:pt x="49426" y="25241"/>
                    <a:pt x="48406" y="29435"/>
                  </a:cubicBezTo>
                  <a:lnTo>
                    <a:pt x="19862" y="139228"/>
                  </a:lnTo>
                  <a:close/>
                  <a:moveTo>
                    <a:pt x="64717" y="32149"/>
                  </a:moveTo>
                  <a:cubicBezTo>
                    <a:pt x="66501" y="25487"/>
                    <a:pt x="73383" y="18579"/>
                    <a:pt x="77970" y="14878"/>
                  </a:cubicBezTo>
                  <a:cubicBezTo>
                    <a:pt x="86890" y="7230"/>
                    <a:pt x="94281" y="5503"/>
                    <a:pt x="98614" y="5503"/>
                  </a:cubicBezTo>
                  <a:cubicBezTo>
                    <a:pt x="108808" y="5503"/>
                    <a:pt x="114925" y="14138"/>
                    <a:pt x="114925" y="28695"/>
                  </a:cubicBezTo>
                  <a:cubicBezTo>
                    <a:pt x="114925" y="43252"/>
                    <a:pt x="106514" y="71625"/>
                    <a:pt x="101927" y="81000"/>
                  </a:cubicBezTo>
                  <a:cubicBezTo>
                    <a:pt x="93262" y="98271"/>
                    <a:pt x="81028" y="106413"/>
                    <a:pt x="71599" y="106413"/>
                  </a:cubicBezTo>
                  <a:cubicBezTo>
                    <a:pt x="54778" y="106413"/>
                    <a:pt x="51465" y="85935"/>
                    <a:pt x="51465" y="84455"/>
                  </a:cubicBezTo>
                  <a:cubicBezTo>
                    <a:pt x="51465" y="83961"/>
                    <a:pt x="51465" y="83468"/>
                    <a:pt x="52229" y="80507"/>
                  </a:cubicBezTo>
                  <a:lnTo>
                    <a:pt x="64717" y="32149"/>
                  </a:lnTo>
                  <a:close/>
                </a:path>
              </a:pathLst>
            </a:custGeom>
            <a:solidFill>
              <a:schemeClr val="bg1"/>
            </a:solidFill>
            <a:ln w="30480"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0D23A51A-345F-BCC4-664D-9C213A1D5BBA}"/>
                </a:ext>
              </a:extLst>
            </p:cNvPr>
            <p:cNvSpPr/>
            <p:nvPr>
              <p:custDataLst>
                <p:tags r:id="rId22"/>
              </p:custDataLst>
            </p:nvPr>
          </p:nvSpPr>
          <p:spPr>
            <a:xfrm>
              <a:off x="14492008" y="5648051"/>
              <a:ext cx="75285" cy="78754"/>
            </a:xfrm>
            <a:custGeom>
              <a:avLst/>
              <a:gdLst>
                <a:gd name="connsiteX0" fmla="*/ 61435 w 75285"/>
                <a:gd name="connsiteY0" fmla="*/ 8193 h 78754"/>
                <a:gd name="connsiteX1" fmla="*/ 56440 w 75285"/>
                <a:gd name="connsiteY1" fmla="*/ 15793 h 78754"/>
                <a:gd name="connsiteX2" fmla="*/ 64824 w 75285"/>
                <a:gd name="connsiteY2" fmla="*/ 23910 h 78754"/>
                <a:gd name="connsiteX3" fmla="*/ 73388 w 75285"/>
                <a:gd name="connsiteY3" fmla="*/ 15447 h 78754"/>
                <a:gd name="connsiteX4" fmla="*/ 43595 w 75285"/>
                <a:gd name="connsiteY4" fmla="*/ 76 h 78754"/>
                <a:gd name="connsiteX5" fmla="*/ 243 w 75285"/>
                <a:gd name="connsiteY5" fmla="*/ 39799 h 78754"/>
                <a:gd name="connsiteX6" fmla="*/ 42703 w 75285"/>
                <a:gd name="connsiteY6" fmla="*/ 78831 h 78754"/>
                <a:gd name="connsiteX7" fmla="*/ 75528 w 75285"/>
                <a:gd name="connsiteY7" fmla="*/ 56379 h 78754"/>
                <a:gd name="connsiteX8" fmla="*/ 72496 w 75285"/>
                <a:gd name="connsiteY8" fmla="*/ 54306 h 78754"/>
                <a:gd name="connsiteX9" fmla="*/ 69106 w 75285"/>
                <a:gd name="connsiteY9" fmla="*/ 57242 h 78754"/>
                <a:gd name="connsiteX10" fmla="*/ 44844 w 75285"/>
                <a:gd name="connsiteY10" fmla="*/ 73304 h 78754"/>
                <a:gd name="connsiteX11" fmla="*/ 16478 w 75285"/>
                <a:gd name="connsiteY11" fmla="*/ 39626 h 78754"/>
                <a:gd name="connsiteX12" fmla="*/ 44130 w 75285"/>
                <a:gd name="connsiteY12" fmla="*/ 5603 h 78754"/>
                <a:gd name="connsiteX13" fmla="*/ 61435 w 75285"/>
                <a:gd name="connsiteY13" fmla="*/ 8193 h 7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85" h="78754">
                  <a:moveTo>
                    <a:pt x="61435" y="8193"/>
                  </a:moveTo>
                  <a:cubicBezTo>
                    <a:pt x="58224" y="9575"/>
                    <a:pt x="56440" y="12338"/>
                    <a:pt x="56440" y="15793"/>
                  </a:cubicBezTo>
                  <a:cubicBezTo>
                    <a:pt x="56440" y="20456"/>
                    <a:pt x="59829" y="23910"/>
                    <a:pt x="64824" y="23910"/>
                  </a:cubicBezTo>
                  <a:cubicBezTo>
                    <a:pt x="69641" y="23910"/>
                    <a:pt x="73388" y="20974"/>
                    <a:pt x="73388" y="15447"/>
                  </a:cubicBezTo>
                  <a:cubicBezTo>
                    <a:pt x="73388" y="76"/>
                    <a:pt x="48590" y="76"/>
                    <a:pt x="43595" y="76"/>
                  </a:cubicBezTo>
                  <a:cubicBezTo>
                    <a:pt x="16835" y="76"/>
                    <a:pt x="243" y="19938"/>
                    <a:pt x="243" y="39799"/>
                  </a:cubicBezTo>
                  <a:cubicBezTo>
                    <a:pt x="243" y="61560"/>
                    <a:pt x="19332" y="78831"/>
                    <a:pt x="42703" y="78831"/>
                  </a:cubicBezTo>
                  <a:cubicBezTo>
                    <a:pt x="69284" y="78831"/>
                    <a:pt x="75528" y="58451"/>
                    <a:pt x="75528" y="56379"/>
                  </a:cubicBezTo>
                  <a:cubicBezTo>
                    <a:pt x="75528" y="54306"/>
                    <a:pt x="73209" y="54306"/>
                    <a:pt x="72496" y="54306"/>
                  </a:cubicBezTo>
                  <a:cubicBezTo>
                    <a:pt x="70176" y="54306"/>
                    <a:pt x="69998" y="54824"/>
                    <a:pt x="69106" y="57242"/>
                  </a:cubicBezTo>
                  <a:cubicBezTo>
                    <a:pt x="65181" y="67950"/>
                    <a:pt x="55726" y="73304"/>
                    <a:pt x="44844" y="73304"/>
                  </a:cubicBezTo>
                  <a:cubicBezTo>
                    <a:pt x="32534" y="73304"/>
                    <a:pt x="16478" y="64496"/>
                    <a:pt x="16478" y="39626"/>
                  </a:cubicBezTo>
                  <a:cubicBezTo>
                    <a:pt x="16478" y="17692"/>
                    <a:pt x="27539" y="5603"/>
                    <a:pt x="44130" y="5603"/>
                  </a:cubicBezTo>
                  <a:cubicBezTo>
                    <a:pt x="46449" y="5603"/>
                    <a:pt x="55012" y="5603"/>
                    <a:pt x="61435" y="8193"/>
                  </a:cubicBezTo>
                  <a:close/>
                </a:path>
              </a:pathLst>
            </a:custGeom>
            <a:solidFill>
              <a:schemeClr val="bg1"/>
            </a:solidFill>
            <a:ln w="30480"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96F1DC9E-AA95-282E-C664-91DD01810E8C}"/>
                </a:ext>
              </a:extLst>
            </p:cNvPr>
            <p:cNvSpPr/>
            <p:nvPr>
              <p:custDataLst>
                <p:tags r:id="rId23"/>
              </p:custDataLst>
            </p:nvPr>
          </p:nvSpPr>
          <p:spPr>
            <a:xfrm>
              <a:off x="14601688" y="5503027"/>
              <a:ext cx="59127" cy="246724"/>
            </a:xfrm>
            <a:custGeom>
              <a:avLst/>
              <a:gdLst>
                <a:gd name="connsiteX0" fmla="*/ 59375 w 59127"/>
                <a:gd name="connsiteY0" fmla="*/ 123437 h 246724"/>
                <a:gd name="connsiteX1" fmla="*/ 42554 w 59127"/>
                <a:gd name="connsiteY1" fmla="*/ 46459 h 246724"/>
                <a:gd name="connsiteX2" fmla="*/ 2796 w 59127"/>
                <a:gd name="connsiteY2" fmla="*/ 75 h 246724"/>
                <a:gd name="connsiteX3" fmla="*/ 247 w 59127"/>
                <a:gd name="connsiteY3" fmla="*/ 2542 h 246724"/>
                <a:gd name="connsiteX4" fmla="*/ 5090 w 59127"/>
                <a:gd name="connsiteY4" fmla="*/ 8217 h 246724"/>
                <a:gd name="connsiteX5" fmla="*/ 44593 w 59127"/>
                <a:gd name="connsiteY5" fmla="*/ 123437 h 246724"/>
                <a:gd name="connsiteX6" fmla="*/ 3560 w 59127"/>
                <a:gd name="connsiteY6" fmla="*/ 240138 h 246724"/>
                <a:gd name="connsiteX7" fmla="*/ 247 w 59127"/>
                <a:gd name="connsiteY7" fmla="*/ 244332 h 246724"/>
                <a:gd name="connsiteX8" fmla="*/ 2796 w 59127"/>
                <a:gd name="connsiteY8" fmla="*/ 246800 h 246724"/>
                <a:gd name="connsiteX9" fmla="*/ 43318 w 59127"/>
                <a:gd name="connsiteY9" fmla="*/ 198688 h 246724"/>
                <a:gd name="connsiteX10" fmla="*/ 59375 w 59127"/>
                <a:gd name="connsiteY10" fmla="*/ 123437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127" h="246724">
                  <a:moveTo>
                    <a:pt x="59375" y="123437"/>
                  </a:moveTo>
                  <a:cubicBezTo>
                    <a:pt x="59375" y="104193"/>
                    <a:pt x="56571" y="74339"/>
                    <a:pt x="42554" y="46459"/>
                  </a:cubicBezTo>
                  <a:cubicBezTo>
                    <a:pt x="27262" y="16112"/>
                    <a:pt x="5344" y="75"/>
                    <a:pt x="2796" y="75"/>
                  </a:cubicBezTo>
                  <a:cubicBezTo>
                    <a:pt x="1267" y="75"/>
                    <a:pt x="247" y="1062"/>
                    <a:pt x="247" y="2542"/>
                  </a:cubicBezTo>
                  <a:cubicBezTo>
                    <a:pt x="247" y="3282"/>
                    <a:pt x="247" y="3776"/>
                    <a:pt x="5090" y="8217"/>
                  </a:cubicBezTo>
                  <a:cubicBezTo>
                    <a:pt x="30066" y="32642"/>
                    <a:pt x="44593" y="71872"/>
                    <a:pt x="44593" y="123437"/>
                  </a:cubicBezTo>
                  <a:cubicBezTo>
                    <a:pt x="44593" y="165627"/>
                    <a:pt x="35163" y="209051"/>
                    <a:pt x="3560" y="240138"/>
                  </a:cubicBezTo>
                  <a:cubicBezTo>
                    <a:pt x="247" y="243099"/>
                    <a:pt x="247" y="243592"/>
                    <a:pt x="247" y="244332"/>
                  </a:cubicBezTo>
                  <a:cubicBezTo>
                    <a:pt x="247" y="245813"/>
                    <a:pt x="1267" y="246800"/>
                    <a:pt x="2796" y="246800"/>
                  </a:cubicBezTo>
                  <a:cubicBezTo>
                    <a:pt x="5344" y="246800"/>
                    <a:pt x="28282" y="230022"/>
                    <a:pt x="43318" y="198688"/>
                  </a:cubicBezTo>
                  <a:cubicBezTo>
                    <a:pt x="56316" y="171548"/>
                    <a:pt x="59375" y="144162"/>
                    <a:pt x="59375" y="123437"/>
                  </a:cubicBezTo>
                  <a:close/>
                </a:path>
              </a:pathLst>
            </a:custGeom>
            <a:solidFill>
              <a:schemeClr val="bg1"/>
            </a:solidFill>
            <a:ln w="30480" cap="flat">
              <a:noFill/>
              <a:prstDash val="solid"/>
              <a:miter/>
            </a:ln>
          </p:spPr>
          <p:txBody>
            <a:bodyPr rtlCol="0" anchor="ctr"/>
            <a:lstStyle/>
            <a:p>
              <a:endParaRPr lang="en-GB"/>
            </a:p>
          </p:txBody>
        </p:sp>
      </p:grpSp>
      <p:grpSp>
        <p:nvGrpSpPr>
          <p:cNvPr id="226" name="Group 225" descr="\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n_{\rm re}&#10;\end{equation*}&#10;&#10;\end{document}" title="IguanaTex Shape Display">
            <a:extLst>
              <a:ext uri="{FF2B5EF4-FFF2-40B4-BE49-F238E27FC236}">
                <a16:creationId xmlns:a16="http://schemas.microsoft.com/office/drawing/2014/main" id="{55F599C4-DEC4-F373-3680-292877FA9717}"/>
              </a:ext>
            </a:extLst>
          </p:cNvPr>
          <p:cNvGrpSpPr>
            <a:grpSpLocks noChangeAspect="1"/>
          </p:cNvGrpSpPr>
          <p:nvPr>
            <p:custDataLst>
              <p:tags r:id="rId7"/>
            </p:custDataLst>
          </p:nvPr>
        </p:nvGrpSpPr>
        <p:grpSpPr>
          <a:xfrm>
            <a:off x="11064285" y="3747283"/>
            <a:ext cx="300634" cy="151576"/>
            <a:chOff x="16775425" y="5582002"/>
            <a:chExt cx="300634" cy="151576"/>
          </a:xfrm>
        </p:grpSpPr>
        <p:sp>
          <p:nvSpPr>
            <p:cNvPr id="223" name="Freeform: Shape 222">
              <a:extLst>
                <a:ext uri="{FF2B5EF4-FFF2-40B4-BE49-F238E27FC236}">
                  <a16:creationId xmlns:a16="http://schemas.microsoft.com/office/drawing/2014/main" id="{8C18297A-3D31-90F5-603B-1201F47D0DA5}"/>
                </a:ext>
              </a:extLst>
            </p:cNvPr>
            <p:cNvSpPr/>
            <p:nvPr>
              <p:custDataLst>
                <p:tags r:id="rId15"/>
              </p:custDataLst>
            </p:nvPr>
          </p:nvSpPr>
          <p:spPr>
            <a:xfrm>
              <a:off x="16775425" y="5582002"/>
              <a:ext cx="134516" cy="114632"/>
            </a:xfrm>
            <a:custGeom>
              <a:avLst/>
              <a:gdLst>
                <a:gd name="connsiteX0" fmla="*/ 14870 w 134516"/>
                <a:gd name="connsiteY0" fmla="*/ 96993 h 114632"/>
                <a:gd name="connsiteX1" fmla="*/ 12636 w 134516"/>
                <a:gd name="connsiteY1" fmla="*/ 107874 h 114632"/>
                <a:gd name="connsiteX2" fmla="*/ 19834 w 134516"/>
                <a:gd name="connsiteY2" fmla="*/ 114707 h 114632"/>
                <a:gd name="connsiteX3" fmla="*/ 29016 w 134516"/>
                <a:gd name="connsiteY3" fmla="*/ 107621 h 114632"/>
                <a:gd name="connsiteX4" fmla="*/ 33732 w 134516"/>
                <a:gd name="connsiteY4" fmla="*/ 88896 h 114632"/>
                <a:gd name="connsiteX5" fmla="*/ 39192 w 134516"/>
                <a:gd name="connsiteY5" fmla="*/ 66121 h 114632"/>
                <a:gd name="connsiteX6" fmla="*/ 43411 w 134516"/>
                <a:gd name="connsiteY6" fmla="*/ 49167 h 114632"/>
                <a:gd name="connsiteX7" fmla="*/ 46638 w 134516"/>
                <a:gd name="connsiteY7" fmla="*/ 36514 h 114632"/>
                <a:gd name="connsiteX8" fmla="*/ 87092 w 134516"/>
                <a:gd name="connsiteY8" fmla="*/ 5642 h 114632"/>
                <a:gd name="connsiteX9" fmla="*/ 100494 w 134516"/>
                <a:gd name="connsiteY9" fmla="*/ 23355 h 114632"/>
                <a:gd name="connsiteX10" fmla="*/ 84362 w 134516"/>
                <a:gd name="connsiteY10" fmla="*/ 82316 h 114632"/>
                <a:gd name="connsiteX11" fmla="*/ 81880 w 134516"/>
                <a:gd name="connsiteY11" fmla="*/ 93957 h 114632"/>
                <a:gd name="connsiteX12" fmla="*/ 102231 w 134516"/>
                <a:gd name="connsiteY12" fmla="*/ 114707 h 114632"/>
                <a:gd name="connsiteX13" fmla="*/ 134743 w 134516"/>
                <a:gd name="connsiteY13" fmla="*/ 75737 h 114632"/>
                <a:gd name="connsiteX14" fmla="*/ 131765 w 134516"/>
                <a:gd name="connsiteY14" fmla="*/ 73206 h 114632"/>
                <a:gd name="connsiteX15" fmla="*/ 128042 w 134516"/>
                <a:gd name="connsiteY15" fmla="*/ 77761 h 114632"/>
                <a:gd name="connsiteX16" fmla="*/ 102727 w 134516"/>
                <a:gd name="connsiteY16" fmla="*/ 109140 h 114632"/>
                <a:gd name="connsiteX17" fmla="*/ 96771 w 134516"/>
                <a:gd name="connsiteY17" fmla="*/ 100789 h 114632"/>
                <a:gd name="connsiteX18" fmla="*/ 101238 w 134516"/>
                <a:gd name="connsiteY18" fmla="*/ 82822 h 114632"/>
                <a:gd name="connsiteX19" fmla="*/ 116377 w 134516"/>
                <a:gd name="connsiteY19" fmla="*/ 27151 h 114632"/>
                <a:gd name="connsiteX20" fmla="*/ 87836 w 134516"/>
                <a:gd name="connsiteY20" fmla="*/ 75 h 114632"/>
                <a:gd name="connsiteX21" fmla="*/ 49119 w 134516"/>
                <a:gd name="connsiteY21" fmla="*/ 22090 h 114632"/>
                <a:gd name="connsiteX22" fmla="*/ 26286 w 134516"/>
                <a:gd name="connsiteY22" fmla="*/ 75 h 114632"/>
                <a:gd name="connsiteX23" fmla="*/ 7673 w 134516"/>
                <a:gd name="connsiteY23" fmla="*/ 14499 h 114632"/>
                <a:gd name="connsiteX24" fmla="*/ 227 w 134516"/>
                <a:gd name="connsiteY24" fmla="*/ 39045 h 114632"/>
                <a:gd name="connsiteX25" fmla="*/ 3205 w 134516"/>
                <a:gd name="connsiteY25" fmla="*/ 41575 h 114632"/>
                <a:gd name="connsiteX26" fmla="*/ 7424 w 134516"/>
                <a:gd name="connsiteY26" fmla="*/ 35755 h 114632"/>
                <a:gd name="connsiteX27" fmla="*/ 25542 w 134516"/>
                <a:gd name="connsiteY27" fmla="*/ 5642 h 114632"/>
                <a:gd name="connsiteX28" fmla="*/ 33236 w 134516"/>
                <a:gd name="connsiteY28" fmla="*/ 17282 h 114632"/>
                <a:gd name="connsiteX29" fmla="*/ 29265 w 134516"/>
                <a:gd name="connsiteY29" fmla="*/ 38538 h 114632"/>
                <a:gd name="connsiteX30" fmla="*/ 14870 w 134516"/>
                <a:gd name="connsiteY30"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516" h="114632">
                  <a:moveTo>
                    <a:pt x="14870" y="96993"/>
                  </a:moveTo>
                  <a:cubicBezTo>
                    <a:pt x="14125" y="100789"/>
                    <a:pt x="12636" y="106609"/>
                    <a:pt x="12636" y="107874"/>
                  </a:cubicBezTo>
                  <a:cubicBezTo>
                    <a:pt x="12636" y="112429"/>
                    <a:pt x="16111" y="114707"/>
                    <a:pt x="19834" y="114707"/>
                  </a:cubicBezTo>
                  <a:cubicBezTo>
                    <a:pt x="22812" y="114707"/>
                    <a:pt x="27279" y="112682"/>
                    <a:pt x="29016" y="107621"/>
                  </a:cubicBezTo>
                  <a:cubicBezTo>
                    <a:pt x="29265" y="107115"/>
                    <a:pt x="32243" y="95222"/>
                    <a:pt x="33732" y="88896"/>
                  </a:cubicBezTo>
                  <a:lnTo>
                    <a:pt x="39192" y="66121"/>
                  </a:lnTo>
                  <a:cubicBezTo>
                    <a:pt x="40681" y="60554"/>
                    <a:pt x="42170" y="54987"/>
                    <a:pt x="43411" y="49167"/>
                  </a:cubicBezTo>
                  <a:cubicBezTo>
                    <a:pt x="44404" y="44865"/>
                    <a:pt x="46389" y="37526"/>
                    <a:pt x="46638" y="36514"/>
                  </a:cubicBezTo>
                  <a:cubicBezTo>
                    <a:pt x="50360" y="28669"/>
                    <a:pt x="63514" y="5642"/>
                    <a:pt x="87092" y="5642"/>
                  </a:cubicBezTo>
                  <a:cubicBezTo>
                    <a:pt x="98260" y="5642"/>
                    <a:pt x="100494" y="15005"/>
                    <a:pt x="100494" y="23355"/>
                  </a:cubicBezTo>
                  <a:cubicBezTo>
                    <a:pt x="100494" y="39045"/>
                    <a:pt x="88333" y="71435"/>
                    <a:pt x="84362" y="82316"/>
                  </a:cubicBezTo>
                  <a:cubicBezTo>
                    <a:pt x="82128" y="88137"/>
                    <a:pt x="81880" y="91173"/>
                    <a:pt x="81880" y="93957"/>
                  </a:cubicBezTo>
                  <a:cubicBezTo>
                    <a:pt x="81880" y="105850"/>
                    <a:pt x="90566" y="114707"/>
                    <a:pt x="102231" y="114707"/>
                  </a:cubicBezTo>
                  <a:cubicBezTo>
                    <a:pt x="125560" y="114707"/>
                    <a:pt x="134743" y="77761"/>
                    <a:pt x="134743" y="75737"/>
                  </a:cubicBezTo>
                  <a:cubicBezTo>
                    <a:pt x="134743" y="73206"/>
                    <a:pt x="132509" y="73206"/>
                    <a:pt x="131765" y="73206"/>
                  </a:cubicBezTo>
                  <a:cubicBezTo>
                    <a:pt x="129283" y="73206"/>
                    <a:pt x="129283" y="73966"/>
                    <a:pt x="128042" y="77761"/>
                  </a:cubicBezTo>
                  <a:cubicBezTo>
                    <a:pt x="123078" y="94969"/>
                    <a:pt x="114888" y="109140"/>
                    <a:pt x="102727" y="109140"/>
                  </a:cubicBezTo>
                  <a:cubicBezTo>
                    <a:pt x="98508" y="109140"/>
                    <a:pt x="96771" y="106609"/>
                    <a:pt x="96771" y="100789"/>
                  </a:cubicBezTo>
                  <a:cubicBezTo>
                    <a:pt x="96771" y="94463"/>
                    <a:pt x="99005" y="88390"/>
                    <a:pt x="101238" y="82822"/>
                  </a:cubicBezTo>
                  <a:cubicBezTo>
                    <a:pt x="105954" y="69411"/>
                    <a:pt x="116377" y="41575"/>
                    <a:pt x="116377" y="27151"/>
                  </a:cubicBezTo>
                  <a:cubicBezTo>
                    <a:pt x="116377" y="10197"/>
                    <a:pt x="105706" y="75"/>
                    <a:pt x="87836" y="75"/>
                  </a:cubicBezTo>
                  <a:cubicBezTo>
                    <a:pt x="65500" y="75"/>
                    <a:pt x="53339" y="16270"/>
                    <a:pt x="49119" y="22090"/>
                  </a:cubicBezTo>
                  <a:cubicBezTo>
                    <a:pt x="47878" y="7919"/>
                    <a:pt x="37703" y="75"/>
                    <a:pt x="26286" y="75"/>
                  </a:cubicBezTo>
                  <a:cubicBezTo>
                    <a:pt x="14870" y="75"/>
                    <a:pt x="10154" y="9944"/>
                    <a:pt x="7673" y="14499"/>
                  </a:cubicBezTo>
                  <a:cubicBezTo>
                    <a:pt x="3702" y="23102"/>
                    <a:pt x="227" y="38032"/>
                    <a:pt x="227" y="39045"/>
                  </a:cubicBezTo>
                  <a:cubicBezTo>
                    <a:pt x="227" y="41575"/>
                    <a:pt x="2709" y="41575"/>
                    <a:pt x="3205" y="41575"/>
                  </a:cubicBezTo>
                  <a:cubicBezTo>
                    <a:pt x="5687" y="41575"/>
                    <a:pt x="5935" y="41322"/>
                    <a:pt x="7424" y="35755"/>
                  </a:cubicBezTo>
                  <a:cubicBezTo>
                    <a:pt x="11644" y="17788"/>
                    <a:pt x="16607" y="5642"/>
                    <a:pt x="25542" y="5642"/>
                  </a:cubicBezTo>
                  <a:cubicBezTo>
                    <a:pt x="30506" y="5642"/>
                    <a:pt x="33236" y="8932"/>
                    <a:pt x="33236" y="17282"/>
                  </a:cubicBezTo>
                  <a:cubicBezTo>
                    <a:pt x="33236" y="22596"/>
                    <a:pt x="32491" y="25380"/>
                    <a:pt x="29265" y="38538"/>
                  </a:cubicBezTo>
                  <a:lnTo>
                    <a:pt x="14870" y="96993"/>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AFD03313-ED92-5DDD-A028-F8C09935629A}"/>
                </a:ext>
              </a:extLst>
            </p:cNvPr>
            <p:cNvSpPr/>
            <p:nvPr>
              <p:custDataLst>
                <p:tags r:id="rId16"/>
              </p:custDataLst>
            </p:nvPr>
          </p:nvSpPr>
          <p:spPr>
            <a:xfrm>
              <a:off x="16925709" y="5653691"/>
              <a:ext cx="62195" cy="78116"/>
            </a:xfrm>
            <a:custGeom>
              <a:avLst/>
              <a:gdLst>
                <a:gd name="connsiteX0" fmla="*/ 26292 w 62195"/>
                <a:gd name="connsiteY0" fmla="*/ 37806 h 78116"/>
                <a:gd name="connsiteX1" fmla="*/ 49572 w 62195"/>
                <a:gd name="connsiteY1" fmla="*/ 5036 h 78116"/>
                <a:gd name="connsiteX2" fmla="*/ 46619 w 62195"/>
                <a:gd name="connsiteY2" fmla="*/ 11413 h 78116"/>
                <a:gd name="connsiteX3" fmla="*/ 54437 w 62195"/>
                <a:gd name="connsiteY3" fmla="*/ 19561 h 78116"/>
                <a:gd name="connsiteX4" fmla="*/ 62428 w 62195"/>
                <a:gd name="connsiteY4" fmla="*/ 11413 h 78116"/>
                <a:gd name="connsiteX5" fmla="*/ 48703 w 62195"/>
                <a:gd name="connsiteY5" fmla="*/ 76 h 78116"/>
                <a:gd name="connsiteX6" fmla="*/ 25250 w 62195"/>
                <a:gd name="connsiteY6" fmla="*/ 19030 h 78116"/>
                <a:gd name="connsiteX7" fmla="*/ 25076 w 62195"/>
                <a:gd name="connsiteY7" fmla="*/ 19030 h 78116"/>
                <a:gd name="connsiteX8" fmla="*/ 25076 w 62195"/>
                <a:gd name="connsiteY8" fmla="*/ 76 h 78116"/>
                <a:gd name="connsiteX9" fmla="*/ 233 w 62195"/>
                <a:gd name="connsiteY9" fmla="*/ 2025 h 78116"/>
                <a:gd name="connsiteX10" fmla="*/ 233 w 62195"/>
                <a:gd name="connsiteY10" fmla="*/ 8402 h 78116"/>
                <a:gd name="connsiteX11" fmla="*/ 13263 w 62195"/>
                <a:gd name="connsiteY11" fmla="*/ 18321 h 78116"/>
                <a:gd name="connsiteX12" fmla="*/ 13263 w 62195"/>
                <a:gd name="connsiteY12" fmla="*/ 64199 h 78116"/>
                <a:gd name="connsiteX13" fmla="*/ 233 w 62195"/>
                <a:gd name="connsiteY13" fmla="*/ 71816 h 78116"/>
                <a:gd name="connsiteX14" fmla="*/ 233 w 62195"/>
                <a:gd name="connsiteY14" fmla="*/ 78193 h 78116"/>
                <a:gd name="connsiteX15" fmla="*/ 20038 w 62195"/>
                <a:gd name="connsiteY15" fmla="*/ 77485 h 78116"/>
                <a:gd name="connsiteX16" fmla="*/ 42623 w 62195"/>
                <a:gd name="connsiteY16" fmla="*/ 78193 h 78116"/>
                <a:gd name="connsiteX17" fmla="*/ 42623 w 62195"/>
                <a:gd name="connsiteY17" fmla="*/ 71816 h 78116"/>
                <a:gd name="connsiteX18" fmla="*/ 39148 w 62195"/>
                <a:gd name="connsiteY18" fmla="*/ 71816 h 78116"/>
                <a:gd name="connsiteX19" fmla="*/ 26292 w 62195"/>
                <a:gd name="connsiteY19" fmla="*/ 63845 h 78116"/>
                <a:gd name="connsiteX20" fmla="*/ 26292 w 62195"/>
                <a:gd name="connsiteY20" fmla="*/ 37806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195" h="78116">
                  <a:moveTo>
                    <a:pt x="26292" y="37806"/>
                  </a:moveTo>
                  <a:cubicBezTo>
                    <a:pt x="26292" y="22927"/>
                    <a:pt x="33068" y="5036"/>
                    <a:pt x="49572" y="5036"/>
                  </a:cubicBezTo>
                  <a:cubicBezTo>
                    <a:pt x="48009" y="6276"/>
                    <a:pt x="46619" y="8579"/>
                    <a:pt x="46619" y="11413"/>
                  </a:cubicBezTo>
                  <a:cubicBezTo>
                    <a:pt x="46619" y="17258"/>
                    <a:pt x="51136" y="19561"/>
                    <a:pt x="54437" y="19561"/>
                  </a:cubicBezTo>
                  <a:cubicBezTo>
                    <a:pt x="58606" y="19561"/>
                    <a:pt x="62428" y="16727"/>
                    <a:pt x="62428" y="11413"/>
                  </a:cubicBezTo>
                  <a:cubicBezTo>
                    <a:pt x="62428" y="5390"/>
                    <a:pt x="56869" y="76"/>
                    <a:pt x="48703" y="76"/>
                  </a:cubicBezTo>
                  <a:cubicBezTo>
                    <a:pt x="40017" y="76"/>
                    <a:pt x="30462" y="5567"/>
                    <a:pt x="25250" y="19030"/>
                  </a:cubicBezTo>
                  <a:lnTo>
                    <a:pt x="25076" y="19030"/>
                  </a:lnTo>
                  <a:lnTo>
                    <a:pt x="25076" y="76"/>
                  </a:lnTo>
                  <a:lnTo>
                    <a:pt x="233" y="2025"/>
                  </a:lnTo>
                  <a:lnTo>
                    <a:pt x="233" y="8402"/>
                  </a:lnTo>
                  <a:cubicBezTo>
                    <a:pt x="11873" y="8402"/>
                    <a:pt x="13263" y="9642"/>
                    <a:pt x="13263" y="18321"/>
                  </a:cubicBezTo>
                  <a:lnTo>
                    <a:pt x="13263" y="64199"/>
                  </a:lnTo>
                  <a:cubicBezTo>
                    <a:pt x="13263" y="71816"/>
                    <a:pt x="11525" y="71816"/>
                    <a:pt x="233" y="71816"/>
                  </a:cubicBezTo>
                  <a:lnTo>
                    <a:pt x="233" y="78193"/>
                  </a:lnTo>
                  <a:cubicBezTo>
                    <a:pt x="1102" y="78193"/>
                    <a:pt x="12915" y="77485"/>
                    <a:pt x="20038" y="77485"/>
                  </a:cubicBezTo>
                  <a:cubicBezTo>
                    <a:pt x="27509" y="77485"/>
                    <a:pt x="35153" y="77839"/>
                    <a:pt x="42623" y="78193"/>
                  </a:cubicBezTo>
                  <a:lnTo>
                    <a:pt x="42623" y="71816"/>
                  </a:lnTo>
                  <a:lnTo>
                    <a:pt x="39148" y="71816"/>
                  </a:lnTo>
                  <a:cubicBezTo>
                    <a:pt x="26292" y="71816"/>
                    <a:pt x="26292" y="69868"/>
                    <a:pt x="26292" y="63845"/>
                  </a:cubicBezTo>
                  <a:lnTo>
                    <a:pt x="26292" y="37806"/>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7DEFF167-F919-7C48-CEFF-CF6572C5F0BE}"/>
                </a:ext>
              </a:extLst>
            </p:cNvPr>
            <p:cNvSpPr/>
            <p:nvPr>
              <p:custDataLst>
                <p:tags r:id="rId17"/>
              </p:custDataLst>
            </p:nvPr>
          </p:nvSpPr>
          <p:spPr>
            <a:xfrm>
              <a:off x="17001530" y="5652805"/>
              <a:ext cx="74529" cy="80773"/>
            </a:xfrm>
            <a:custGeom>
              <a:avLst/>
              <a:gdLst>
                <a:gd name="connsiteX0" fmla="*/ 69902 w 74529"/>
                <a:gd name="connsiteY0" fmla="*/ 38692 h 80773"/>
                <a:gd name="connsiteX1" fmla="*/ 74766 w 74529"/>
                <a:gd name="connsiteY1" fmla="*/ 34795 h 80773"/>
                <a:gd name="connsiteX2" fmla="*/ 40368 w 74529"/>
                <a:gd name="connsiteY2" fmla="*/ 76 h 80773"/>
                <a:gd name="connsiteX3" fmla="*/ 236 w 74529"/>
                <a:gd name="connsiteY3" fmla="*/ 40286 h 80773"/>
                <a:gd name="connsiteX4" fmla="*/ 42626 w 74529"/>
                <a:gd name="connsiteY4" fmla="*/ 80850 h 80773"/>
                <a:gd name="connsiteX5" fmla="*/ 74766 w 74529"/>
                <a:gd name="connsiteY5" fmla="*/ 57822 h 80773"/>
                <a:gd name="connsiteX6" fmla="*/ 71813 w 74529"/>
                <a:gd name="connsiteY6" fmla="*/ 55343 h 80773"/>
                <a:gd name="connsiteX7" fmla="*/ 68685 w 74529"/>
                <a:gd name="connsiteY7" fmla="*/ 58177 h 80773"/>
                <a:gd name="connsiteX8" fmla="*/ 43842 w 74529"/>
                <a:gd name="connsiteY8" fmla="*/ 75182 h 80773"/>
                <a:gd name="connsiteX9" fmla="*/ 22647 w 74529"/>
                <a:gd name="connsiteY9" fmla="*/ 64731 h 80773"/>
                <a:gd name="connsiteX10" fmla="*/ 16046 w 74529"/>
                <a:gd name="connsiteY10" fmla="*/ 38692 h 80773"/>
                <a:gd name="connsiteX11" fmla="*/ 69902 w 74529"/>
                <a:gd name="connsiteY11" fmla="*/ 38692 h 80773"/>
                <a:gd name="connsiteX12" fmla="*/ 16219 w 74529"/>
                <a:gd name="connsiteY12" fmla="*/ 34086 h 80773"/>
                <a:gd name="connsiteX13" fmla="*/ 40368 w 74529"/>
                <a:gd name="connsiteY13" fmla="*/ 5036 h 80773"/>
                <a:gd name="connsiteX14" fmla="*/ 62605 w 74529"/>
                <a:gd name="connsiteY14" fmla="*/ 34086 h 80773"/>
                <a:gd name="connsiteX15" fmla="*/ 16219 w 74529"/>
                <a:gd name="connsiteY15" fmla="*/ 3408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29" h="80773">
                  <a:moveTo>
                    <a:pt x="69902" y="38692"/>
                  </a:moveTo>
                  <a:cubicBezTo>
                    <a:pt x="73550" y="38692"/>
                    <a:pt x="74766" y="38692"/>
                    <a:pt x="74766" y="34795"/>
                  </a:cubicBezTo>
                  <a:cubicBezTo>
                    <a:pt x="74766" y="19207"/>
                    <a:pt x="66253" y="76"/>
                    <a:pt x="40368" y="76"/>
                  </a:cubicBezTo>
                  <a:cubicBezTo>
                    <a:pt x="17609" y="76"/>
                    <a:pt x="236" y="18498"/>
                    <a:pt x="236" y="40286"/>
                  </a:cubicBezTo>
                  <a:cubicBezTo>
                    <a:pt x="236" y="62782"/>
                    <a:pt x="19520" y="80850"/>
                    <a:pt x="42626" y="80850"/>
                  </a:cubicBezTo>
                  <a:cubicBezTo>
                    <a:pt x="66080" y="80850"/>
                    <a:pt x="74766" y="61719"/>
                    <a:pt x="74766" y="57822"/>
                  </a:cubicBezTo>
                  <a:cubicBezTo>
                    <a:pt x="74766" y="57114"/>
                    <a:pt x="74419" y="55343"/>
                    <a:pt x="71813" y="55343"/>
                  </a:cubicBezTo>
                  <a:cubicBezTo>
                    <a:pt x="69554" y="55343"/>
                    <a:pt x="69207" y="56405"/>
                    <a:pt x="68685" y="58177"/>
                  </a:cubicBezTo>
                  <a:cubicBezTo>
                    <a:pt x="63300" y="72525"/>
                    <a:pt x="50096" y="75182"/>
                    <a:pt x="43842" y="75182"/>
                  </a:cubicBezTo>
                  <a:cubicBezTo>
                    <a:pt x="35677" y="75182"/>
                    <a:pt x="27859" y="71462"/>
                    <a:pt x="22647" y="64731"/>
                  </a:cubicBezTo>
                  <a:cubicBezTo>
                    <a:pt x="16219" y="56405"/>
                    <a:pt x="16046" y="45600"/>
                    <a:pt x="16046" y="38692"/>
                  </a:cubicBezTo>
                  <a:lnTo>
                    <a:pt x="69902" y="38692"/>
                  </a:lnTo>
                  <a:close/>
                  <a:moveTo>
                    <a:pt x="16219" y="34086"/>
                  </a:moveTo>
                  <a:cubicBezTo>
                    <a:pt x="18130" y="9110"/>
                    <a:pt x="33766" y="5036"/>
                    <a:pt x="40368" y="5036"/>
                  </a:cubicBezTo>
                  <a:cubicBezTo>
                    <a:pt x="61736" y="5036"/>
                    <a:pt x="62431" y="29658"/>
                    <a:pt x="62605" y="34086"/>
                  </a:cubicBezTo>
                  <a:lnTo>
                    <a:pt x="16219" y="34086"/>
                  </a:lnTo>
                  <a:close/>
                </a:path>
              </a:pathLst>
            </a:custGeom>
            <a:solidFill>
              <a:schemeClr val="bg1"/>
            </a:solidFill>
            <a:ln w="301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03" name="Group 1302"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gg p_{\rm c})&#10;\end{equation*}&#10;&#10;\end{document}" title="IguanaTex Shape Display">
            <a:extLst>
              <a:ext uri="{FF2B5EF4-FFF2-40B4-BE49-F238E27FC236}">
                <a16:creationId xmlns:a16="http://schemas.microsoft.com/office/drawing/2014/main" id="{30DF6D2B-5C63-6B50-CCBD-4C05C1792234}"/>
              </a:ext>
            </a:extLst>
          </p:cNvPr>
          <p:cNvGrpSpPr>
            <a:grpSpLocks noChangeAspect="1"/>
          </p:cNvGrpSpPr>
          <p:nvPr>
            <p:custDataLst>
              <p:tags r:id="rId8"/>
            </p:custDataLst>
          </p:nvPr>
        </p:nvGrpSpPr>
        <p:grpSpPr>
          <a:xfrm>
            <a:off x="10779299" y="3937783"/>
            <a:ext cx="909508" cy="246724"/>
            <a:chOff x="16367069" y="5653191"/>
            <a:chExt cx="909508" cy="246724"/>
          </a:xfrm>
        </p:grpSpPr>
        <p:sp>
          <p:nvSpPr>
            <p:cNvPr id="1297" name="Freeform: Shape 1296">
              <a:extLst>
                <a:ext uri="{FF2B5EF4-FFF2-40B4-BE49-F238E27FC236}">
                  <a16:creationId xmlns:a16="http://schemas.microsoft.com/office/drawing/2014/main" id="{350CBBB0-6288-3690-B5BF-2A09DBEF3515}"/>
                </a:ext>
              </a:extLst>
            </p:cNvPr>
            <p:cNvSpPr/>
            <p:nvPr>
              <p:custDataLst>
                <p:tags r:id="rId9"/>
              </p:custDataLst>
            </p:nvPr>
          </p:nvSpPr>
          <p:spPr>
            <a:xfrm>
              <a:off x="16367069" y="5653191"/>
              <a:ext cx="59501" cy="246724"/>
            </a:xfrm>
            <a:custGeom>
              <a:avLst/>
              <a:gdLst>
                <a:gd name="connsiteX0" fmla="*/ 59716 w 59501"/>
                <a:gd name="connsiteY0" fmla="*/ 244332 h 246724"/>
                <a:gd name="connsiteX1" fmla="*/ 55356 w 59501"/>
                <a:gd name="connsiteY1" fmla="*/ 238904 h 246724"/>
                <a:gd name="connsiteX2" fmla="*/ 15090 w 59501"/>
                <a:gd name="connsiteY2" fmla="*/ 123437 h 246724"/>
                <a:gd name="connsiteX3" fmla="*/ 56382 w 59501"/>
                <a:gd name="connsiteY3" fmla="*/ 6736 h 246724"/>
                <a:gd name="connsiteX4" fmla="*/ 59716 w 59501"/>
                <a:gd name="connsiteY4" fmla="*/ 2542 h 246724"/>
                <a:gd name="connsiteX5" fmla="*/ 57151 w 59501"/>
                <a:gd name="connsiteY5" fmla="*/ 75 h 246724"/>
                <a:gd name="connsiteX6" fmla="*/ 16373 w 59501"/>
                <a:gd name="connsiteY6" fmla="*/ 48186 h 246724"/>
                <a:gd name="connsiteX7" fmla="*/ 215 w 59501"/>
                <a:gd name="connsiteY7" fmla="*/ 123437 h 246724"/>
                <a:gd name="connsiteX8" fmla="*/ 17142 w 59501"/>
                <a:gd name="connsiteY8" fmla="*/ 200415 h 246724"/>
                <a:gd name="connsiteX9" fmla="*/ 57151 w 59501"/>
                <a:gd name="connsiteY9" fmla="*/ 246800 h 246724"/>
                <a:gd name="connsiteX10" fmla="*/ 59716 w 59501"/>
                <a:gd name="connsiteY10" fmla="*/ 244332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716" y="244332"/>
                  </a:moveTo>
                  <a:cubicBezTo>
                    <a:pt x="59716" y="243592"/>
                    <a:pt x="59716" y="243099"/>
                    <a:pt x="55356" y="238904"/>
                  </a:cubicBezTo>
                  <a:cubicBezTo>
                    <a:pt x="23297" y="207817"/>
                    <a:pt x="15090" y="161186"/>
                    <a:pt x="15090" y="123437"/>
                  </a:cubicBezTo>
                  <a:cubicBezTo>
                    <a:pt x="15090" y="80507"/>
                    <a:pt x="24836" y="37577"/>
                    <a:pt x="56382" y="6736"/>
                  </a:cubicBezTo>
                  <a:cubicBezTo>
                    <a:pt x="59716" y="3776"/>
                    <a:pt x="59716" y="3282"/>
                    <a:pt x="59716" y="2542"/>
                  </a:cubicBezTo>
                  <a:cubicBezTo>
                    <a:pt x="59716" y="815"/>
                    <a:pt x="58690" y="75"/>
                    <a:pt x="57151" y="75"/>
                  </a:cubicBezTo>
                  <a:cubicBezTo>
                    <a:pt x="54587" y="75"/>
                    <a:pt x="31504" y="16852"/>
                    <a:pt x="16373" y="48186"/>
                  </a:cubicBezTo>
                  <a:cubicBezTo>
                    <a:pt x="3293" y="75326"/>
                    <a:pt x="215" y="102712"/>
                    <a:pt x="215" y="123437"/>
                  </a:cubicBezTo>
                  <a:cubicBezTo>
                    <a:pt x="215" y="142682"/>
                    <a:pt x="3036" y="172535"/>
                    <a:pt x="17142" y="200415"/>
                  </a:cubicBezTo>
                  <a:cubicBezTo>
                    <a:pt x="32530" y="230762"/>
                    <a:pt x="54587" y="246800"/>
                    <a:pt x="57151" y="246800"/>
                  </a:cubicBezTo>
                  <a:cubicBezTo>
                    <a:pt x="58690" y="246800"/>
                    <a:pt x="59716" y="246059"/>
                    <a:pt x="59716" y="244332"/>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8" name="Freeform: Shape 1297">
              <a:extLst>
                <a:ext uri="{FF2B5EF4-FFF2-40B4-BE49-F238E27FC236}">
                  <a16:creationId xmlns:a16="http://schemas.microsoft.com/office/drawing/2014/main" id="{EB2A31E8-9FC5-AF1A-3F61-E7E4A23D71FE}"/>
                </a:ext>
              </a:extLst>
            </p:cNvPr>
            <p:cNvSpPr/>
            <p:nvPr>
              <p:custDataLst>
                <p:tags r:id="rId10"/>
              </p:custDataLst>
            </p:nvPr>
          </p:nvSpPr>
          <p:spPr>
            <a:xfrm>
              <a:off x="16433211" y="5729182"/>
              <a:ext cx="133877" cy="156916"/>
            </a:xfrm>
            <a:custGeom>
              <a:avLst/>
              <a:gdLst>
                <a:gd name="connsiteX0" fmla="*/ 19967 w 133877"/>
                <a:gd name="connsiteY0" fmla="*/ 139228 h 156916"/>
                <a:gd name="connsiteX1" fmla="*/ 6118 w 133877"/>
                <a:gd name="connsiteY1" fmla="*/ 149343 h 156916"/>
                <a:gd name="connsiteX2" fmla="*/ 219 w 133877"/>
                <a:gd name="connsiteY2" fmla="*/ 154031 h 156916"/>
                <a:gd name="connsiteX3" fmla="*/ 3553 w 133877"/>
                <a:gd name="connsiteY3" fmla="*/ 156992 h 156916"/>
                <a:gd name="connsiteX4" fmla="*/ 25096 w 133877"/>
                <a:gd name="connsiteY4" fmla="*/ 156252 h 156916"/>
                <a:gd name="connsiteX5" fmla="*/ 50487 w 133877"/>
                <a:gd name="connsiteY5" fmla="*/ 156992 h 156916"/>
                <a:gd name="connsiteX6" fmla="*/ 55104 w 133877"/>
                <a:gd name="connsiteY6" fmla="*/ 152057 h 156916"/>
                <a:gd name="connsiteX7" fmla="*/ 48948 w 133877"/>
                <a:gd name="connsiteY7" fmla="*/ 149343 h 156916"/>
                <a:gd name="connsiteX8" fmla="*/ 36125 w 133877"/>
                <a:gd name="connsiteY8" fmla="*/ 145396 h 156916"/>
                <a:gd name="connsiteX9" fmla="*/ 48692 w 133877"/>
                <a:gd name="connsiteY9" fmla="*/ 96051 h 156916"/>
                <a:gd name="connsiteX10" fmla="*/ 72287 w 133877"/>
                <a:gd name="connsiteY10" fmla="*/ 111841 h 156916"/>
                <a:gd name="connsiteX11" fmla="*/ 134097 w 133877"/>
                <a:gd name="connsiteY11" fmla="*/ 39551 h 156916"/>
                <a:gd name="connsiteX12" fmla="*/ 99986 w 133877"/>
                <a:gd name="connsiteY12" fmla="*/ 75 h 156916"/>
                <a:gd name="connsiteX13" fmla="*/ 66388 w 133877"/>
                <a:gd name="connsiteY13" fmla="*/ 18579 h 156916"/>
                <a:gd name="connsiteX14" fmla="*/ 43306 w 133877"/>
                <a:gd name="connsiteY14" fmla="*/ 75 h 156916"/>
                <a:gd name="connsiteX15" fmla="*/ 24327 w 133877"/>
                <a:gd name="connsiteY15" fmla="*/ 14138 h 156916"/>
                <a:gd name="connsiteX16" fmla="*/ 16376 w 133877"/>
                <a:gd name="connsiteY16" fmla="*/ 38070 h 156916"/>
                <a:gd name="connsiteX17" fmla="*/ 19454 w 133877"/>
                <a:gd name="connsiteY17" fmla="*/ 40538 h 156916"/>
                <a:gd name="connsiteX18" fmla="*/ 23814 w 133877"/>
                <a:gd name="connsiteY18" fmla="*/ 34863 h 156916"/>
                <a:gd name="connsiteX19" fmla="*/ 42536 w 133877"/>
                <a:gd name="connsiteY19" fmla="*/ 5503 h 156916"/>
                <a:gd name="connsiteX20" fmla="*/ 50487 w 133877"/>
                <a:gd name="connsiteY20" fmla="*/ 16852 h 156916"/>
                <a:gd name="connsiteX21" fmla="*/ 48692 w 133877"/>
                <a:gd name="connsiteY21" fmla="*/ 29435 h 156916"/>
                <a:gd name="connsiteX22" fmla="*/ 19967 w 133877"/>
                <a:gd name="connsiteY22" fmla="*/ 139228 h 156916"/>
                <a:gd name="connsiteX23" fmla="*/ 65106 w 133877"/>
                <a:gd name="connsiteY23" fmla="*/ 32149 h 156916"/>
                <a:gd name="connsiteX24" fmla="*/ 78442 w 133877"/>
                <a:gd name="connsiteY24" fmla="*/ 14878 h 156916"/>
                <a:gd name="connsiteX25" fmla="*/ 99217 w 133877"/>
                <a:gd name="connsiteY25" fmla="*/ 5503 h 156916"/>
                <a:gd name="connsiteX26" fmla="*/ 115631 w 133877"/>
                <a:gd name="connsiteY26" fmla="*/ 28695 h 156916"/>
                <a:gd name="connsiteX27" fmla="*/ 102551 w 133877"/>
                <a:gd name="connsiteY27" fmla="*/ 81000 h 156916"/>
                <a:gd name="connsiteX28" fmla="*/ 72031 w 133877"/>
                <a:gd name="connsiteY28" fmla="*/ 106413 h 156916"/>
                <a:gd name="connsiteX29" fmla="*/ 51769 w 133877"/>
                <a:gd name="connsiteY29" fmla="*/ 84455 h 156916"/>
                <a:gd name="connsiteX30" fmla="*/ 52539 w 133877"/>
                <a:gd name="connsiteY30" fmla="*/ 80507 h 156916"/>
                <a:gd name="connsiteX31" fmla="*/ 65106 w 133877"/>
                <a:gd name="connsiteY31" fmla="*/ 3214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877" h="156916">
                  <a:moveTo>
                    <a:pt x="19967" y="139228"/>
                  </a:moveTo>
                  <a:cubicBezTo>
                    <a:pt x="17915" y="147616"/>
                    <a:pt x="17402" y="149343"/>
                    <a:pt x="6118" y="149343"/>
                  </a:cubicBezTo>
                  <a:cubicBezTo>
                    <a:pt x="3040" y="149343"/>
                    <a:pt x="219" y="149343"/>
                    <a:pt x="219" y="154031"/>
                  </a:cubicBezTo>
                  <a:cubicBezTo>
                    <a:pt x="219" y="156005"/>
                    <a:pt x="1501" y="156992"/>
                    <a:pt x="3553" y="156992"/>
                  </a:cubicBezTo>
                  <a:cubicBezTo>
                    <a:pt x="10478" y="156992"/>
                    <a:pt x="17915" y="156252"/>
                    <a:pt x="25096" y="156252"/>
                  </a:cubicBezTo>
                  <a:cubicBezTo>
                    <a:pt x="33560" y="156252"/>
                    <a:pt x="42280" y="156992"/>
                    <a:pt x="50487" y="156992"/>
                  </a:cubicBezTo>
                  <a:cubicBezTo>
                    <a:pt x="51769" y="156992"/>
                    <a:pt x="55104" y="156992"/>
                    <a:pt x="55104" y="152057"/>
                  </a:cubicBezTo>
                  <a:cubicBezTo>
                    <a:pt x="55104" y="149343"/>
                    <a:pt x="52539" y="149343"/>
                    <a:pt x="48948" y="149343"/>
                  </a:cubicBezTo>
                  <a:cubicBezTo>
                    <a:pt x="36125" y="149343"/>
                    <a:pt x="36125" y="147616"/>
                    <a:pt x="36125" y="145396"/>
                  </a:cubicBezTo>
                  <a:cubicBezTo>
                    <a:pt x="36125" y="142435"/>
                    <a:pt x="46896" y="102219"/>
                    <a:pt x="48692" y="96051"/>
                  </a:cubicBezTo>
                  <a:cubicBezTo>
                    <a:pt x="52026" y="103206"/>
                    <a:pt x="59207" y="111841"/>
                    <a:pt x="72287" y="111841"/>
                  </a:cubicBezTo>
                  <a:cubicBezTo>
                    <a:pt x="102038" y="111841"/>
                    <a:pt x="134097" y="75819"/>
                    <a:pt x="134097" y="39551"/>
                  </a:cubicBezTo>
                  <a:cubicBezTo>
                    <a:pt x="134097" y="16359"/>
                    <a:pt x="119478" y="75"/>
                    <a:pt x="99986" y="75"/>
                  </a:cubicBezTo>
                  <a:cubicBezTo>
                    <a:pt x="87162" y="75"/>
                    <a:pt x="74852" y="8957"/>
                    <a:pt x="66388" y="18579"/>
                  </a:cubicBezTo>
                  <a:cubicBezTo>
                    <a:pt x="63824" y="5256"/>
                    <a:pt x="52795" y="75"/>
                    <a:pt x="43306" y="75"/>
                  </a:cubicBezTo>
                  <a:cubicBezTo>
                    <a:pt x="31508" y="75"/>
                    <a:pt x="26635" y="9697"/>
                    <a:pt x="24327" y="14138"/>
                  </a:cubicBezTo>
                  <a:cubicBezTo>
                    <a:pt x="19711" y="22527"/>
                    <a:pt x="16376" y="37330"/>
                    <a:pt x="16376" y="38070"/>
                  </a:cubicBezTo>
                  <a:cubicBezTo>
                    <a:pt x="16376" y="40538"/>
                    <a:pt x="18941" y="40538"/>
                    <a:pt x="19454" y="40538"/>
                  </a:cubicBezTo>
                  <a:cubicBezTo>
                    <a:pt x="22019" y="40538"/>
                    <a:pt x="22275" y="40291"/>
                    <a:pt x="23814" y="34863"/>
                  </a:cubicBezTo>
                  <a:cubicBezTo>
                    <a:pt x="28174" y="17345"/>
                    <a:pt x="33304" y="5503"/>
                    <a:pt x="42536" y="5503"/>
                  </a:cubicBezTo>
                  <a:cubicBezTo>
                    <a:pt x="46896" y="5503"/>
                    <a:pt x="50487" y="7476"/>
                    <a:pt x="50487" y="16852"/>
                  </a:cubicBezTo>
                  <a:cubicBezTo>
                    <a:pt x="50487" y="22527"/>
                    <a:pt x="49718" y="25241"/>
                    <a:pt x="48692" y="29435"/>
                  </a:cubicBezTo>
                  <a:lnTo>
                    <a:pt x="19967" y="139228"/>
                  </a:lnTo>
                  <a:close/>
                  <a:moveTo>
                    <a:pt x="65106" y="32149"/>
                  </a:moveTo>
                  <a:cubicBezTo>
                    <a:pt x="66901" y="25487"/>
                    <a:pt x="73826" y="18579"/>
                    <a:pt x="78442" y="14878"/>
                  </a:cubicBezTo>
                  <a:cubicBezTo>
                    <a:pt x="87419" y="7230"/>
                    <a:pt x="94857" y="5503"/>
                    <a:pt x="99217" y="5503"/>
                  </a:cubicBezTo>
                  <a:cubicBezTo>
                    <a:pt x="109475" y="5503"/>
                    <a:pt x="115631" y="14138"/>
                    <a:pt x="115631" y="28695"/>
                  </a:cubicBezTo>
                  <a:cubicBezTo>
                    <a:pt x="115631" y="43252"/>
                    <a:pt x="107167" y="71625"/>
                    <a:pt x="102551" y="81000"/>
                  </a:cubicBezTo>
                  <a:cubicBezTo>
                    <a:pt x="93831" y="98271"/>
                    <a:pt x="81520" y="106413"/>
                    <a:pt x="72031" y="106413"/>
                  </a:cubicBezTo>
                  <a:cubicBezTo>
                    <a:pt x="55104" y="106413"/>
                    <a:pt x="51769" y="85935"/>
                    <a:pt x="51769" y="84455"/>
                  </a:cubicBezTo>
                  <a:cubicBezTo>
                    <a:pt x="51769" y="83961"/>
                    <a:pt x="51769" y="83468"/>
                    <a:pt x="52539" y="80507"/>
                  </a:cubicBezTo>
                  <a:lnTo>
                    <a:pt x="65106" y="3214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9" name="Freeform: Shape 1298">
              <a:extLst>
                <a:ext uri="{FF2B5EF4-FFF2-40B4-BE49-F238E27FC236}">
                  <a16:creationId xmlns:a16="http://schemas.microsoft.com/office/drawing/2014/main" id="{C8C74A8F-C9C2-A6F6-6390-AC5CBE378205}"/>
                </a:ext>
              </a:extLst>
            </p:cNvPr>
            <p:cNvSpPr/>
            <p:nvPr>
              <p:custDataLst>
                <p:tags r:id="rId11"/>
              </p:custDataLst>
            </p:nvPr>
          </p:nvSpPr>
          <p:spPr>
            <a:xfrm>
              <a:off x="16655801" y="5698588"/>
              <a:ext cx="228002" cy="155930"/>
            </a:xfrm>
            <a:custGeom>
              <a:avLst/>
              <a:gdLst>
                <a:gd name="connsiteX0" fmla="*/ 145133 w 228002"/>
                <a:gd name="connsiteY0" fmla="*/ 83468 h 155930"/>
                <a:gd name="connsiteX1" fmla="*/ 150006 w 228002"/>
                <a:gd name="connsiteY1" fmla="*/ 78040 h 155930"/>
                <a:gd name="connsiteX2" fmla="*/ 145133 w 228002"/>
                <a:gd name="connsiteY2" fmla="*/ 72612 h 155930"/>
                <a:gd name="connsiteX3" fmla="*/ 9973 w 228002"/>
                <a:gd name="connsiteY3" fmla="*/ 1555 h 155930"/>
                <a:gd name="connsiteX4" fmla="*/ 5356 w 228002"/>
                <a:gd name="connsiteY4" fmla="*/ 75 h 155930"/>
                <a:gd name="connsiteX5" fmla="*/ 227 w 228002"/>
                <a:gd name="connsiteY5" fmla="*/ 5009 h 155930"/>
                <a:gd name="connsiteX6" fmla="*/ 5356 w 228002"/>
                <a:gd name="connsiteY6" fmla="*/ 10437 h 155930"/>
                <a:gd name="connsiteX7" fmla="*/ 134104 w 228002"/>
                <a:gd name="connsiteY7" fmla="*/ 78040 h 155930"/>
                <a:gd name="connsiteX8" fmla="*/ 5356 w 228002"/>
                <a:gd name="connsiteY8" fmla="*/ 145642 h 155930"/>
                <a:gd name="connsiteX9" fmla="*/ 227 w 228002"/>
                <a:gd name="connsiteY9" fmla="*/ 151070 h 155930"/>
                <a:gd name="connsiteX10" fmla="*/ 6895 w 228002"/>
                <a:gd name="connsiteY10" fmla="*/ 156005 h 155930"/>
                <a:gd name="connsiteX11" fmla="*/ 145133 w 228002"/>
                <a:gd name="connsiteY11" fmla="*/ 83468 h 155930"/>
                <a:gd name="connsiteX12" fmla="*/ 223356 w 228002"/>
                <a:gd name="connsiteY12" fmla="*/ 83468 h 155930"/>
                <a:gd name="connsiteX13" fmla="*/ 228229 w 228002"/>
                <a:gd name="connsiteY13" fmla="*/ 78040 h 155930"/>
                <a:gd name="connsiteX14" fmla="*/ 223356 w 228002"/>
                <a:gd name="connsiteY14" fmla="*/ 72612 h 155930"/>
                <a:gd name="connsiteX15" fmla="*/ 88196 w 228002"/>
                <a:gd name="connsiteY15" fmla="*/ 1555 h 155930"/>
                <a:gd name="connsiteX16" fmla="*/ 83580 w 228002"/>
                <a:gd name="connsiteY16" fmla="*/ 75 h 155930"/>
                <a:gd name="connsiteX17" fmla="*/ 78450 w 228002"/>
                <a:gd name="connsiteY17" fmla="*/ 5009 h 155930"/>
                <a:gd name="connsiteX18" fmla="*/ 83580 w 228002"/>
                <a:gd name="connsiteY18" fmla="*/ 10437 h 155930"/>
                <a:gd name="connsiteX19" fmla="*/ 212328 w 228002"/>
                <a:gd name="connsiteY19" fmla="*/ 78040 h 155930"/>
                <a:gd name="connsiteX20" fmla="*/ 83580 w 228002"/>
                <a:gd name="connsiteY20" fmla="*/ 145642 h 155930"/>
                <a:gd name="connsiteX21" fmla="*/ 78450 w 228002"/>
                <a:gd name="connsiteY21" fmla="*/ 151070 h 155930"/>
                <a:gd name="connsiteX22" fmla="*/ 85118 w 228002"/>
                <a:gd name="connsiteY22" fmla="*/ 156005 h 155930"/>
                <a:gd name="connsiteX23" fmla="*/ 223356 w 228002"/>
                <a:gd name="connsiteY23" fmla="*/ 83468 h 1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002" h="155930">
                  <a:moveTo>
                    <a:pt x="145133" y="83468"/>
                  </a:moveTo>
                  <a:cubicBezTo>
                    <a:pt x="148210" y="81741"/>
                    <a:pt x="150006" y="81000"/>
                    <a:pt x="150006" y="78040"/>
                  </a:cubicBezTo>
                  <a:cubicBezTo>
                    <a:pt x="150006" y="75079"/>
                    <a:pt x="148210" y="74339"/>
                    <a:pt x="145133" y="72612"/>
                  </a:cubicBezTo>
                  <a:lnTo>
                    <a:pt x="9973" y="1555"/>
                  </a:lnTo>
                  <a:cubicBezTo>
                    <a:pt x="8947" y="1062"/>
                    <a:pt x="7151" y="75"/>
                    <a:pt x="5356" y="75"/>
                  </a:cubicBezTo>
                  <a:cubicBezTo>
                    <a:pt x="3048" y="75"/>
                    <a:pt x="227" y="1555"/>
                    <a:pt x="227" y="5009"/>
                  </a:cubicBezTo>
                  <a:cubicBezTo>
                    <a:pt x="227" y="7723"/>
                    <a:pt x="2278" y="8710"/>
                    <a:pt x="5356" y="10437"/>
                  </a:cubicBezTo>
                  <a:lnTo>
                    <a:pt x="134104" y="78040"/>
                  </a:lnTo>
                  <a:lnTo>
                    <a:pt x="5356" y="145642"/>
                  </a:lnTo>
                  <a:cubicBezTo>
                    <a:pt x="2278" y="147369"/>
                    <a:pt x="227" y="148356"/>
                    <a:pt x="227" y="151070"/>
                  </a:cubicBezTo>
                  <a:cubicBezTo>
                    <a:pt x="227" y="156005"/>
                    <a:pt x="5100" y="156005"/>
                    <a:pt x="6895" y="156005"/>
                  </a:cubicBezTo>
                  <a:lnTo>
                    <a:pt x="145133" y="83468"/>
                  </a:lnTo>
                  <a:close/>
                  <a:moveTo>
                    <a:pt x="223356" y="83468"/>
                  </a:moveTo>
                  <a:cubicBezTo>
                    <a:pt x="226434" y="81741"/>
                    <a:pt x="228229" y="81000"/>
                    <a:pt x="228229" y="78040"/>
                  </a:cubicBezTo>
                  <a:cubicBezTo>
                    <a:pt x="228229" y="75079"/>
                    <a:pt x="226434" y="74339"/>
                    <a:pt x="223356" y="72612"/>
                  </a:cubicBezTo>
                  <a:lnTo>
                    <a:pt x="88196" y="1555"/>
                  </a:lnTo>
                  <a:cubicBezTo>
                    <a:pt x="87170" y="1062"/>
                    <a:pt x="85375" y="75"/>
                    <a:pt x="83580" y="75"/>
                  </a:cubicBezTo>
                  <a:cubicBezTo>
                    <a:pt x="81271" y="75"/>
                    <a:pt x="78450" y="1555"/>
                    <a:pt x="78450" y="5009"/>
                  </a:cubicBezTo>
                  <a:cubicBezTo>
                    <a:pt x="78450" y="7723"/>
                    <a:pt x="80502" y="8710"/>
                    <a:pt x="83580" y="10437"/>
                  </a:cubicBezTo>
                  <a:lnTo>
                    <a:pt x="212328" y="78040"/>
                  </a:lnTo>
                  <a:lnTo>
                    <a:pt x="83580" y="145642"/>
                  </a:lnTo>
                  <a:cubicBezTo>
                    <a:pt x="80502" y="147369"/>
                    <a:pt x="78450" y="148356"/>
                    <a:pt x="78450" y="151070"/>
                  </a:cubicBezTo>
                  <a:cubicBezTo>
                    <a:pt x="78450" y="156005"/>
                    <a:pt x="83323" y="156005"/>
                    <a:pt x="85118" y="156005"/>
                  </a:cubicBezTo>
                  <a:lnTo>
                    <a:pt x="223356" y="83468"/>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0" name="Freeform: Shape 1299">
              <a:extLst>
                <a:ext uri="{FF2B5EF4-FFF2-40B4-BE49-F238E27FC236}">
                  <a16:creationId xmlns:a16="http://schemas.microsoft.com/office/drawing/2014/main" id="{8DA73AC5-DAD5-965D-000D-40C2DDEE83F6}"/>
                </a:ext>
              </a:extLst>
            </p:cNvPr>
            <p:cNvSpPr/>
            <p:nvPr>
              <p:custDataLst>
                <p:tags r:id="rId12"/>
              </p:custDataLst>
            </p:nvPr>
          </p:nvSpPr>
          <p:spPr>
            <a:xfrm>
              <a:off x="16961199" y="5729182"/>
              <a:ext cx="133877" cy="156916"/>
            </a:xfrm>
            <a:custGeom>
              <a:avLst/>
              <a:gdLst>
                <a:gd name="connsiteX0" fmla="*/ 19988 w 133877"/>
                <a:gd name="connsiteY0" fmla="*/ 139228 h 156916"/>
                <a:gd name="connsiteX1" fmla="*/ 6138 w 133877"/>
                <a:gd name="connsiteY1" fmla="*/ 149343 h 156916"/>
                <a:gd name="connsiteX2" fmla="*/ 239 w 133877"/>
                <a:gd name="connsiteY2" fmla="*/ 154031 h 156916"/>
                <a:gd name="connsiteX3" fmla="*/ 3573 w 133877"/>
                <a:gd name="connsiteY3" fmla="*/ 156992 h 156916"/>
                <a:gd name="connsiteX4" fmla="*/ 25117 w 133877"/>
                <a:gd name="connsiteY4" fmla="*/ 156252 h 156916"/>
                <a:gd name="connsiteX5" fmla="*/ 50508 w 133877"/>
                <a:gd name="connsiteY5" fmla="*/ 156992 h 156916"/>
                <a:gd name="connsiteX6" fmla="*/ 55124 w 133877"/>
                <a:gd name="connsiteY6" fmla="*/ 152057 h 156916"/>
                <a:gd name="connsiteX7" fmla="*/ 48969 w 133877"/>
                <a:gd name="connsiteY7" fmla="*/ 149343 h 156916"/>
                <a:gd name="connsiteX8" fmla="*/ 36145 w 133877"/>
                <a:gd name="connsiteY8" fmla="*/ 145396 h 156916"/>
                <a:gd name="connsiteX9" fmla="*/ 48712 w 133877"/>
                <a:gd name="connsiteY9" fmla="*/ 96051 h 156916"/>
                <a:gd name="connsiteX10" fmla="*/ 72308 w 133877"/>
                <a:gd name="connsiteY10" fmla="*/ 111841 h 156916"/>
                <a:gd name="connsiteX11" fmla="*/ 134117 w 133877"/>
                <a:gd name="connsiteY11" fmla="*/ 39551 h 156916"/>
                <a:gd name="connsiteX12" fmla="*/ 100006 w 133877"/>
                <a:gd name="connsiteY12" fmla="*/ 75 h 156916"/>
                <a:gd name="connsiteX13" fmla="*/ 66409 w 133877"/>
                <a:gd name="connsiteY13" fmla="*/ 18579 h 156916"/>
                <a:gd name="connsiteX14" fmla="*/ 43326 w 133877"/>
                <a:gd name="connsiteY14" fmla="*/ 75 h 156916"/>
                <a:gd name="connsiteX15" fmla="*/ 24348 w 133877"/>
                <a:gd name="connsiteY15" fmla="*/ 14138 h 156916"/>
                <a:gd name="connsiteX16" fmla="*/ 16397 w 133877"/>
                <a:gd name="connsiteY16" fmla="*/ 38070 h 156916"/>
                <a:gd name="connsiteX17" fmla="*/ 19475 w 133877"/>
                <a:gd name="connsiteY17" fmla="*/ 40538 h 156916"/>
                <a:gd name="connsiteX18" fmla="*/ 23835 w 133877"/>
                <a:gd name="connsiteY18" fmla="*/ 34863 h 156916"/>
                <a:gd name="connsiteX19" fmla="*/ 42557 w 133877"/>
                <a:gd name="connsiteY19" fmla="*/ 5503 h 156916"/>
                <a:gd name="connsiteX20" fmla="*/ 50508 w 133877"/>
                <a:gd name="connsiteY20" fmla="*/ 16852 h 156916"/>
                <a:gd name="connsiteX21" fmla="*/ 48712 w 133877"/>
                <a:gd name="connsiteY21" fmla="*/ 29435 h 156916"/>
                <a:gd name="connsiteX22" fmla="*/ 19988 w 133877"/>
                <a:gd name="connsiteY22" fmla="*/ 139228 h 156916"/>
                <a:gd name="connsiteX23" fmla="*/ 65126 w 133877"/>
                <a:gd name="connsiteY23" fmla="*/ 32149 h 156916"/>
                <a:gd name="connsiteX24" fmla="*/ 78463 w 133877"/>
                <a:gd name="connsiteY24" fmla="*/ 14878 h 156916"/>
                <a:gd name="connsiteX25" fmla="*/ 99237 w 133877"/>
                <a:gd name="connsiteY25" fmla="*/ 5503 h 156916"/>
                <a:gd name="connsiteX26" fmla="*/ 115651 w 133877"/>
                <a:gd name="connsiteY26" fmla="*/ 28695 h 156916"/>
                <a:gd name="connsiteX27" fmla="*/ 102571 w 133877"/>
                <a:gd name="connsiteY27" fmla="*/ 81000 h 156916"/>
                <a:gd name="connsiteX28" fmla="*/ 72051 w 133877"/>
                <a:gd name="connsiteY28" fmla="*/ 106413 h 156916"/>
                <a:gd name="connsiteX29" fmla="*/ 51790 w 133877"/>
                <a:gd name="connsiteY29" fmla="*/ 84455 h 156916"/>
                <a:gd name="connsiteX30" fmla="*/ 52559 w 133877"/>
                <a:gd name="connsiteY30" fmla="*/ 80507 h 156916"/>
                <a:gd name="connsiteX31" fmla="*/ 65126 w 133877"/>
                <a:gd name="connsiteY31" fmla="*/ 32149 h 1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877" h="156916">
                  <a:moveTo>
                    <a:pt x="19988" y="139228"/>
                  </a:moveTo>
                  <a:cubicBezTo>
                    <a:pt x="17936" y="147616"/>
                    <a:pt x="17423" y="149343"/>
                    <a:pt x="6138" y="149343"/>
                  </a:cubicBezTo>
                  <a:cubicBezTo>
                    <a:pt x="3061" y="149343"/>
                    <a:pt x="239" y="149343"/>
                    <a:pt x="239" y="154031"/>
                  </a:cubicBezTo>
                  <a:cubicBezTo>
                    <a:pt x="239" y="156005"/>
                    <a:pt x="1522" y="156992"/>
                    <a:pt x="3573" y="156992"/>
                  </a:cubicBezTo>
                  <a:cubicBezTo>
                    <a:pt x="10498" y="156992"/>
                    <a:pt x="17936" y="156252"/>
                    <a:pt x="25117" y="156252"/>
                  </a:cubicBezTo>
                  <a:cubicBezTo>
                    <a:pt x="33581" y="156252"/>
                    <a:pt x="42301" y="156992"/>
                    <a:pt x="50508" y="156992"/>
                  </a:cubicBezTo>
                  <a:cubicBezTo>
                    <a:pt x="51790" y="156992"/>
                    <a:pt x="55124" y="156992"/>
                    <a:pt x="55124" y="152057"/>
                  </a:cubicBezTo>
                  <a:cubicBezTo>
                    <a:pt x="55124" y="149343"/>
                    <a:pt x="52559" y="149343"/>
                    <a:pt x="48969" y="149343"/>
                  </a:cubicBezTo>
                  <a:cubicBezTo>
                    <a:pt x="36145" y="149343"/>
                    <a:pt x="36145" y="147616"/>
                    <a:pt x="36145" y="145396"/>
                  </a:cubicBezTo>
                  <a:cubicBezTo>
                    <a:pt x="36145" y="142435"/>
                    <a:pt x="46917" y="102219"/>
                    <a:pt x="48712" y="96051"/>
                  </a:cubicBezTo>
                  <a:cubicBezTo>
                    <a:pt x="52046" y="103206"/>
                    <a:pt x="59228" y="111841"/>
                    <a:pt x="72308" y="111841"/>
                  </a:cubicBezTo>
                  <a:cubicBezTo>
                    <a:pt x="102058" y="111841"/>
                    <a:pt x="134117" y="75819"/>
                    <a:pt x="134117" y="39551"/>
                  </a:cubicBezTo>
                  <a:cubicBezTo>
                    <a:pt x="134117" y="16359"/>
                    <a:pt x="119498" y="75"/>
                    <a:pt x="100006" y="75"/>
                  </a:cubicBezTo>
                  <a:cubicBezTo>
                    <a:pt x="87183" y="75"/>
                    <a:pt x="74872" y="8957"/>
                    <a:pt x="66409" y="18579"/>
                  </a:cubicBezTo>
                  <a:cubicBezTo>
                    <a:pt x="63844" y="5256"/>
                    <a:pt x="52816" y="75"/>
                    <a:pt x="43326" y="75"/>
                  </a:cubicBezTo>
                  <a:cubicBezTo>
                    <a:pt x="31529" y="75"/>
                    <a:pt x="26656" y="9697"/>
                    <a:pt x="24348" y="14138"/>
                  </a:cubicBezTo>
                  <a:cubicBezTo>
                    <a:pt x="19731" y="22527"/>
                    <a:pt x="16397" y="37330"/>
                    <a:pt x="16397" y="38070"/>
                  </a:cubicBezTo>
                  <a:cubicBezTo>
                    <a:pt x="16397" y="40538"/>
                    <a:pt x="18962" y="40538"/>
                    <a:pt x="19475" y="40538"/>
                  </a:cubicBezTo>
                  <a:cubicBezTo>
                    <a:pt x="22039" y="40538"/>
                    <a:pt x="22296" y="40291"/>
                    <a:pt x="23835" y="34863"/>
                  </a:cubicBezTo>
                  <a:cubicBezTo>
                    <a:pt x="28195" y="17345"/>
                    <a:pt x="33324" y="5503"/>
                    <a:pt x="42557" y="5503"/>
                  </a:cubicBezTo>
                  <a:cubicBezTo>
                    <a:pt x="46917" y="5503"/>
                    <a:pt x="50508" y="7476"/>
                    <a:pt x="50508" y="16852"/>
                  </a:cubicBezTo>
                  <a:cubicBezTo>
                    <a:pt x="50508" y="22527"/>
                    <a:pt x="49738" y="25241"/>
                    <a:pt x="48712" y="29435"/>
                  </a:cubicBezTo>
                  <a:lnTo>
                    <a:pt x="19988" y="139228"/>
                  </a:lnTo>
                  <a:close/>
                  <a:moveTo>
                    <a:pt x="65126" y="32149"/>
                  </a:moveTo>
                  <a:cubicBezTo>
                    <a:pt x="66922" y="25487"/>
                    <a:pt x="73846" y="18579"/>
                    <a:pt x="78463" y="14878"/>
                  </a:cubicBezTo>
                  <a:cubicBezTo>
                    <a:pt x="87439" y="7230"/>
                    <a:pt x="94877" y="5503"/>
                    <a:pt x="99237" y="5503"/>
                  </a:cubicBezTo>
                  <a:cubicBezTo>
                    <a:pt x="109496" y="5503"/>
                    <a:pt x="115651" y="14138"/>
                    <a:pt x="115651" y="28695"/>
                  </a:cubicBezTo>
                  <a:cubicBezTo>
                    <a:pt x="115651" y="43252"/>
                    <a:pt x="107188" y="71625"/>
                    <a:pt x="102571" y="81000"/>
                  </a:cubicBezTo>
                  <a:cubicBezTo>
                    <a:pt x="93851" y="98271"/>
                    <a:pt x="81541" y="106413"/>
                    <a:pt x="72051" y="106413"/>
                  </a:cubicBezTo>
                  <a:cubicBezTo>
                    <a:pt x="55124" y="106413"/>
                    <a:pt x="51790" y="85935"/>
                    <a:pt x="51790" y="84455"/>
                  </a:cubicBezTo>
                  <a:cubicBezTo>
                    <a:pt x="51790" y="83961"/>
                    <a:pt x="51790" y="83468"/>
                    <a:pt x="52559" y="80507"/>
                  </a:cubicBezTo>
                  <a:lnTo>
                    <a:pt x="65126" y="32149"/>
                  </a:ln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1" name="Freeform: Shape 1300">
              <a:extLst>
                <a:ext uri="{FF2B5EF4-FFF2-40B4-BE49-F238E27FC236}">
                  <a16:creationId xmlns:a16="http://schemas.microsoft.com/office/drawing/2014/main" id="{59C19E0F-65A5-3A81-D918-7368D9DE2828}"/>
                </a:ext>
              </a:extLst>
            </p:cNvPr>
            <p:cNvSpPr/>
            <p:nvPr>
              <p:custDataLst>
                <p:tags r:id="rId13"/>
              </p:custDataLst>
            </p:nvPr>
          </p:nvSpPr>
          <p:spPr>
            <a:xfrm>
              <a:off x="17106702" y="5798215"/>
              <a:ext cx="75761" cy="78754"/>
            </a:xfrm>
            <a:custGeom>
              <a:avLst/>
              <a:gdLst>
                <a:gd name="connsiteX0" fmla="*/ 61823 w 75761"/>
                <a:gd name="connsiteY0" fmla="*/ 8193 h 78754"/>
                <a:gd name="connsiteX1" fmla="*/ 56796 w 75761"/>
                <a:gd name="connsiteY1" fmla="*/ 15793 h 78754"/>
                <a:gd name="connsiteX2" fmla="*/ 65234 w 75761"/>
                <a:gd name="connsiteY2" fmla="*/ 23910 h 78754"/>
                <a:gd name="connsiteX3" fmla="*/ 73851 w 75761"/>
                <a:gd name="connsiteY3" fmla="*/ 15447 h 78754"/>
                <a:gd name="connsiteX4" fmla="*/ 43870 w 75761"/>
                <a:gd name="connsiteY4" fmla="*/ 76 h 78754"/>
                <a:gd name="connsiteX5" fmla="*/ 244 w 75761"/>
                <a:gd name="connsiteY5" fmla="*/ 39799 h 78754"/>
                <a:gd name="connsiteX6" fmla="*/ 42972 w 75761"/>
                <a:gd name="connsiteY6" fmla="*/ 78831 h 78754"/>
                <a:gd name="connsiteX7" fmla="*/ 76006 w 75761"/>
                <a:gd name="connsiteY7" fmla="*/ 56379 h 78754"/>
                <a:gd name="connsiteX8" fmla="*/ 72954 w 75761"/>
                <a:gd name="connsiteY8" fmla="*/ 54306 h 78754"/>
                <a:gd name="connsiteX9" fmla="*/ 69543 w 75761"/>
                <a:gd name="connsiteY9" fmla="*/ 57242 h 78754"/>
                <a:gd name="connsiteX10" fmla="*/ 45127 w 75761"/>
                <a:gd name="connsiteY10" fmla="*/ 73304 h 78754"/>
                <a:gd name="connsiteX11" fmla="*/ 16582 w 75761"/>
                <a:gd name="connsiteY11" fmla="*/ 39626 h 78754"/>
                <a:gd name="connsiteX12" fmla="*/ 44409 w 75761"/>
                <a:gd name="connsiteY12" fmla="*/ 5603 h 78754"/>
                <a:gd name="connsiteX13" fmla="*/ 61823 w 75761"/>
                <a:gd name="connsiteY13" fmla="*/ 8193 h 7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761" h="78754">
                  <a:moveTo>
                    <a:pt x="61823" y="8193"/>
                  </a:moveTo>
                  <a:cubicBezTo>
                    <a:pt x="58591" y="9575"/>
                    <a:pt x="56796" y="12338"/>
                    <a:pt x="56796" y="15793"/>
                  </a:cubicBezTo>
                  <a:cubicBezTo>
                    <a:pt x="56796" y="20456"/>
                    <a:pt x="60207" y="23910"/>
                    <a:pt x="65234" y="23910"/>
                  </a:cubicBezTo>
                  <a:cubicBezTo>
                    <a:pt x="70081" y="23910"/>
                    <a:pt x="73851" y="20974"/>
                    <a:pt x="73851" y="15447"/>
                  </a:cubicBezTo>
                  <a:cubicBezTo>
                    <a:pt x="73851" y="76"/>
                    <a:pt x="48897" y="76"/>
                    <a:pt x="43870" y="76"/>
                  </a:cubicBezTo>
                  <a:cubicBezTo>
                    <a:pt x="16941" y="76"/>
                    <a:pt x="244" y="19938"/>
                    <a:pt x="244" y="39799"/>
                  </a:cubicBezTo>
                  <a:cubicBezTo>
                    <a:pt x="244" y="61560"/>
                    <a:pt x="19454" y="78831"/>
                    <a:pt x="42972" y="78831"/>
                  </a:cubicBezTo>
                  <a:cubicBezTo>
                    <a:pt x="69722" y="78831"/>
                    <a:pt x="76006" y="58451"/>
                    <a:pt x="76006" y="56379"/>
                  </a:cubicBezTo>
                  <a:cubicBezTo>
                    <a:pt x="76006" y="54306"/>
                    <a:pt x="73672" y="54306"/>
                    <a:pt x="72954" y="54306"/>
                  </a:cubicBezTo>
                  <a:cubicBezTo>
                    <a:pt x="70620" y="54306"/>
                    <a:pt x="70440" y="54824"/>
                    <a:pt x="69543" y="57242"/>
                  </a:cubicBezTo>
                  <a:cubicBezTo>
                    <a:pt x="65593" y="67950"/>
                    <a:pt x="56078" y="73304"/>
                    <a:pt x="45127" y="73304"/>
                  </a:cubicBezTo>
                  <a:cubicBezTo>
                    <a:pt x="32739" y="73304"/>
                    <a:pt x="16582" y="64496"/>
                    <a:pt x="16582" y="39626"/>
                  </a:cubicBezTo>
                  <a:cubicBezTo>
                    <a:pt x="16582" y="17692"/>
                    <a:pt x="27712" y="5603"/>
                    <a:pt x="44409" y="5603"/>
                  </a:cubicBezTo>
                  <a:cubicBezTo>
                    <a:pt x="46743" y="5603"/>
                    <a:pt x="55360" y="5603"/>
                    <a:pt x="61823" y="8193"/>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2" name="Freeform: Shape 1301">
              <a:extLst>
                <a:ext uri="{FF2B5EF4-FFF2-40B4-BE49-F238E27FC236}">
                  <a16:creationId xmlns:a16="http://schemas.microsoft.com/office/drawing/2014/main" id="{167D9DDE-934A-4365-618B-CCD2A0ED021F}"/>
                </a:ext>
              </a:extLst>
            </p:cNvPr>
            <p:cNvSpPr/>
            <p:nvPr>
              <p:custDataLst>
                <p:tags r:id="rId14"/>
              </p:custDataLst>
            </p:nvPr>
          </p:nvSpPr>
          <p:spPr>
            <a:xfrm>
              <a:off x="17217076" y="5653191"/>
              <a:ext cx="59501" cy="246724"/>
            </a:xfrm>
            <a:custGeom>
              <a:avLst/>
              <a:gdLst>
                <a:gd name="connsiteX0" fmla="*/ 59750 w 59501"/>
                <a:gd name="connsiteY0" fmla="*/ 123437 h 246724"/>
                <a:gd name="connsiteX1" fmla="*/ 42823 w 59501"/>
                <a:gd name="connsiteY1" fmla="*/ 46459 h 246724"/>
                <a:gd name="connsiteX2" fmla="*/ 2813 w 59501"/>
                <a:gd name="connsiteY2" fmla="*/ 75 h 246724"/>
                <a:gd name="connsiteX3" fmla="*/ 248 w 59501"/>
                <a:gd name="connsiteY3" fmla="*/ 2542 h 246724"/>
                <a:gd name="connsiteX4" fmla="*/ 5121 w 59501"/>
                <a:gd name="connsiteY4" fmla="*/ 8217 h 246724"/>
                <a:gd name="connsiteX5" fmla="*/ 44874 w 59501"/>
                <a:gd name="connsiteY5" fmla="*/ 123437 h 246724"/>
                <a:gd name="connsiteX6" fmla="*/ 3583 w 59501"/>
                <a:gd name="connsiteY6" fmla="*/ 240138 h 246724"/>
                <a:gd name="connsiteX7" fmla="*/ 248 w 59501"/>
                <a:gd name="connsiteY7" fmla="*/ 244332 h 246724"/>
                <a:gd name="connsiteX8" fmla="*/ 2813 w 59501"/>
                <a:gd name="connsiteY8" fmla="*/ 246800 h 246724"/>
                <a:gd name="connsiteX9" fmla="*/ 43592 w 59501"/>
                <a:gd name="connsiteY9" fmla="*/ 198688 h 246724"/>
                <a:gd name="connsiteX10" fmla="*/ 59750 w 59501"/>
                <a:gd name="connsiteY10" fmla="*/ 123437 h 2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01" h="246724">
                  <a:moveTo>
                    <a:pt x="59750" y="123437"/>
                  </a:moveTo>
                  <a:cubicBezTo>
                    <a:pt x="59750" y="104193"/>
                    <a:pt x="56928" y="74339"/>
                    <a:pt x="42823" y="46459"/>
                  </a:cubicBezTo>
                  <a:cubicBezTo>
                    <a:pt x="27434" y="16112"/>
                    <a:pt x="5378" y="75"/>
                    <a:pt x="2813" y="75"/>
                  </a:cubicBezTo>
                  <a:cubicBezTo>
                    <a:pt x="1274" y="75"/>
                    <a:pt x="248" y="1062"/>
                    <a:pt x="248" y="2542"/>
                  </a:cubicBezTo>
                  <a:cubicBezTo>
                    <a:pt x="248" y="3282"/>
                    <a:pt x="248" y="3776"/>
                    <a:pt x="5121" y="8217"/>
                  </a:cubicBezTo>
                  <a:cubicBezTo>
                    <a:pt x="30255" y="32642"/>
                    <a:pt x="44874" y="71872"/>
                    <a:pt x="44874" y="123437"/>
                  </a:cubicBezTo>
                  <a:cubicBezTo>
                    <a:pt x="44874" y="165627"/>
                    <a:pt x="35385" y="209051"/>
                    <a:pt x="3583" y="240138"/>
                  </a:cubicBezTo>
                  <a:cubicBezTo>
                    <a:pt x="248" y="243099"/>
                    <a:pt x="248" y="243592"/>
                    <a:pt x="248" y="244332"/>
                  </a:cubicBezTo>
                  <a:cubicBezTo>
                    <a:pt x="248" y="245813"/>
                    <a:pt x="1274" y="246800"/>
                    <a:pt x="2813" y="246800"/>
                  </a:cubicBezTo>
                  <a:cubicBezTo>
                    <a:pt x="5378" y="246800"/>
                    <a:pt x="28460" y="230022"/>
                    <a:pt x="43592" y="198688"/>
                  </a:cubicBezTo>
                  <a:cubicBezTo>
                    <a:pt x="56672" y="171548"/>
                    <a:pt x="59750" y="144162"/>
                    <a:pt x="59750" y="123437"/>
                  </a:cubicBezTo>
                  <a:close/>
                </a:path>
              </a:pathLst>
            </a:custGeom>
            <a:solidFill>
              <a:schemeClr val="bg1"/>
            </a:solidFill>
            <a:ln w="3048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42" name="Straight Arrow Connector 56">
            <a:extLst>
              <a:ext uri="{FF2B5EF4-FFF2-40B4-BE49-F238E27FC236}">
                <a16:creationId xmlns:a16="http://schemas.microsoft.com/office/drawing/2014/main" id="{1004FF5D-8D2E-B802-5828-D491181AC050}"/>
              </a:ext>
            </a:extLst>
          </p:cNvPr>
          <p:cNvCxnSpPr>
            <a:cxnSpLocks/>
          </p:cNvCxnSpPr>
          <p:nvPr/>
        </p:nvCxnSpPr>
        <p:spPr>
          <a:xfrm rot="10800000" flipV="1">
            <a:off x="8267406" y="1954183"/>
            <a:ext cx="0" cy="2432061"/>
          </a:xfrm>
          <a:prstGeom prst="straightConnector1">
            <a:avLst/>
          </a:prstGeom>
          <a:ln w="19050">
            <a:solidFill>
              <a:schemeClr val="bg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57">
            <a:extLst>
              <a:ext uri="{FF2B5EF4-FFF2-40B4-BE49-F238E27FC236}">
                <a16:creationId xmlns:a16="http://schemas.microsoft.com/office/drawing/2014/main" id="{FB1FBF6F-147F-A787-A42D-CD444767835F}"/>
              </a:ext>
            </a:extLst>
          </p:cNvPr>
          <p:cNvCxnSpPr>
            <a:cxnSpLocks/>
          </p:cNvCxnSpPr>
          <p:nvPr/>
        </p:nvCxnSpPr>
        <p:spPr>
          <a:xfrm flipV="1">
            <a:off x="8153533" y="4264143"/>
            <a:ext cx="3780000" cy="0"/>
          </a:xfrm>
          <a:prstGeom prst="straightConnector1">
            <a:avLst/>
          </a:prstGeom>
          <a:ln w="1905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A937C49-5391-D3F9-4CFA-90F01DAEE273}"/>
              </a:ext>
            </a:extLst>
          </p:cNvPr>
          <p:cNvSpPr txBox="1"/>
          <p:nvPr/>
        </p:nvSpPr>
        <p:spPr>
          <a:xfrm>
            <a:off x="1030015" y="6552198"/>
            <a:ext cx="5136342" cy="338554"/>
          </a:xfrm>
          <a:prstGeom prst="rect">
            <a:avLst/>
          </a:prstGeom>
          <a:noFill/>
        </p:spPr>
        <p:txBody>
          <a:bodyPr wrap="none" rtlCol="0">
            <a:spAutoFit/>
          </a:bodyPr>
          <a:lstStyle/>
          <a:p>
            <a:r>
              <a:rPr lang="sv-SE" sz="1600" baseline="30000" dirty="0">
                <a:solidFill>
                  <a:schemeClr val="bg1"/>
                </a:solidFill>
                <a:latin typeface="Times New Roman" panose="02020603050405020304" pitchFamily="18" charset="0"/>
                <a:cs typeface="Times New Roman" panose="02020603050405020304" pitchFamily="18" charset="0"/>
              </a:rPr>
              <a:t>1</a:t>
            </a:r>
            <a:r>
              <a:rPr lang="sv-SE" sz="16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M. </a:t>
            </a:r>
            <a:r>
              <a:rPr lang="fr-FR" sz="1600" dirty="0" err="1">
                <a:solidFill>
                  <a:schemeClr val="bg1"/>
                </a:solidFill>
                <a:latin typeface="Times New Roman" panose="02020603050405020304" pitchFamily="18" charset="0"/>
                <a:cs typeface="Times New Roman" panose="02020603050405020304" pitchFamily="18" charset="0"/>
              </a:rPr>
              <a:t>Hoppe</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a:solidFill>
                  <a:schemeClr val="bg1"/>
                </a:solidFill>
                <a:latin typeface="Times New Roman" panose="02020603050405020304" pitchFamily="18" charset="0"/>
                <a:cs typeface="Times New Roman" panose="02020603050405020304" pitchFamily="18" charset="0"/>
              </a:rPr>
              <a:t>et al.</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err="1">
                <a:solidFill>
                  <a:schemeClr val="bg1"/>
                </a:solidFill>
                <a:latin typeface="Times New Roman" panose="02020603050405020304" pitchFamily="18" charset="0"/>
                <a:cs typeface="Times New Roman" panose="02020603050405020304" pitchFamily="18" charset="0"/>
              </a:rPr>
              <a:t>Comp</a:t>
            </a:r>
            <a:r>
              <a:rPr lang="fr-FR" sz="1600" i="1" dirty="0">
                <a:solidFill>
                  <a:schemeClr val="bg1"/>
                </a:solidFill>
                <a:latin typeface="Times New Roman" panose="02020603050405020304" pitchFamily="18" charset="0"/>
                <a:cs typeface="Times New Roman" panose="02020603050405020304" pitchFamily="18" charset="0"/>
              </a:rPr>
              <a:t>. Phys. </a:t>
            </a:r>
            <a:r>
              <a:rPr lang="fr-FR" sz="1600" i="1" dirty="0" err="1">
                <a:solidFill>
                  <a:schemeClr val="bg1"/>
                </a:solidFill>
                <a:latin typeface="Times New Roman" panose="02020603050405020304" pitchFamily="18" charset="0"/>
                <a:cs typeface="Times New Roman" panose="02020603050405020304" pitchFamily="18" charset="0"/>
              </a:rPr>
              <a:t>Comm</a:t>
            </a:r>
            <a:r>
              <a:rPr lang="fr-FR" sz="1600" i="1" dirty="0">
                <a:solidFill>
                  <a:schemeClr val="bg1"/>
                </a:solidFill>
                <a:latin typeface="Times New Roman" panose="02020603050405020304" pitchFamily="18" charset="0"/>
                <a:cs typeface="Times New Roman" panose="02020603050405020304" pitchFamily="18" charset="0"/>
              </a:rPr>
              <a:t>.</a:t>
            </a:r>
            <a:r>
              <a:rPr lang="fr-FR" sz="1600" dirty="0">
                <a:solidFill>
                  <a:schemeClr val="bg1"/>
                </a:solidFill>
                <a:latin typeface="Times New Roman" panose="02020603050405020304" pitchFamily="18" charset="0"/>
                <a:cs typeface="Times New Roman" panose="02020603050405020304" pitchFamily="18" charset="0"/>
              </a:rPr>
              <a:t>, </a:t>
            </a:r>
            <a:r>
              <a:rPr lang="fr-FR" sz="1600" b="1" dirty="0">
                <a:solidFill>
                  <a:schemeClr val="bg1"/>
                </a:solidFill>
                <a:latin typeface="Times New Roman" panose="02020603050405020304" pitchFamily="18" charset="0"/>
                <a:cs typeface="Times New Roman" panose="02020603050405020304" pitchFamily="18" charset="0"/>
              </a:rPr>
              <a:t>268</a:t>
            </a:r>
            <a:r>
              <a:rPr lang="fr-FR" sz="1600" dirty="0">
                <a:solidFill>
                  <a:schemeClr val="bg1"/>
                </a:solidFill>
                <a:latin typeface="Times New Roman" panose="02020603050405020304" pitchFamily="18" charset="0"/>
                <a:cs typeface="Times New Roman" panose="02020603050405020304" pitchFamily="18" charset="0"/>
              </a:rPr>
              <a:t>, 108098 (2021)</a:t>
            </a:r>
            <a:endParaRPr lang="en-GB"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19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4208203"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Non-</a:t>
            </a:r>
            <a:r>
              <a:rPr lang="sv-SE" sz="3200" b="1" dirty="0" err="1">
                <a:solidFill>
                  <a:schemeClr val="bg1"/>
                </a:solidFill>
                <a:latin typeface="Times New Roman" panose="02020603050405020304" pitchFamily="18" charset="0"/>
                <a:cs typeface="Times New Roman" panose="02020603050405020304" pitchFamily="18" charset="0"/>
              </a:rPr>
              <a:t>activated</a:t>
            </a:r>
            <a:r>
              <a:rPr lang="sv-SE" sz="3200" b="1" dirty="0">
                <a:solidFill>
                  <a:schemeClr val="bg1"/>
                </a:solidFill>
                <a:latin typeface="Times New Roman" panose="02020603050405020304" pitchFamily="18" charset="0"/>
                <a:cs typeface="Times New Roman" panose="02020603050405020304" pitchFamily="18" charset="0"/>
              </a:rPr>
              <a:t> scenario</a:t>
            </a:r>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6</a:t>
            </a:fld>
            <a:endParaRPr lang="sv-SE"/>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6527779" cy="4457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Deuterium plasma</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ITER H-mode </a:t>
            </a:r>
            <a:r>
              <a:rPr lang="sv-SE" sz="2400" dirty="0" err="1">
                <a:solidFill>
                  <a:schemeClr val="bg1"/>
                </a:solidFill>
                <a:latin typeface="Times New Roman" panose="02020603050405020304" pitchFamily="18" charset="0"/>
                <a:cs typeface="Times New Roman" panose="02020603050405020304" pitchFamily="18" charset="0"/>
              </a:rPr>
              <a:t>case</a:t>
            </a:r>
            <a:endParaRPr lang="sv-SE" sz="2400" dirty="0">
              <a:solidFill>
                <a:schemeClr val="bg1"/>
              </a:solidFill>
              <a:latin typeface="Times New Roman" panose="02020603050405020304" pitchFamily="18" charset="0"/>
              <a:cs typeface="Times New Roman" panose="02020603050405020304" pitchFamily="18" charset="0"/>
            </a:endParaRPr>
          </a:p>
          <a:p>
            <a:pPr lvl="1">
              <a:lnSpc>
                <a:spcPct val="150000"/>
              </a:lnSpc>
            </a:pPr>
            <a:r>
              <a:rPr lang="sv-SE" sz="2400" dirty="0">
                <a:solidFill>
                  <a:schemeClr val="bg1"/>
                </a:solidFill>
                <a:latin typeface="Times New Roman" panose="02020603050405020304" pitchFamily="18" charset="0"/>
                <a:cs typeface="Times New Roman" panose="02020603050405020304" pitchFamily="18" charset="0"/>
              </a:rPr>
              <a:t> </a:t>
            </a:r>
            <a:endParaRPr lang="sv-SE" sz="2400" i="1" dirty="0">
              <a:solidFill>
                <a:schemeClr val="bg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Rechester-Rosenbluth</a:t>
            </a:r>
            <a:r>
              <a:rPr lang="sv-SE" sz="2400" dirty="0">
                <a:solidFill>
                  <a:schemeClr val="bg1"/>
                </a:solidFill>
                <a:latin typeface="Times New Roman" panose="02020603050405020304" pitchFamily="18" charset="0"/>
                <a:cs typeface="Times New Roman" panose="02020603050405020304" pitchFamily="18" charset="0"/>
              </a:rPr>
              <a:t> diffusion </a:t>
            </a:r>
            <a:r>
              <a:rPr lang="sv-SE" sz="2400" dirty="0" err="1">
                <a:solidFill>
                  <a:schemeClr val="bg1"/>
                </a:solidFill>
                <a:latin typeface="Times New Roman" panose="02020603050405020304" pitchFamily="18" charset="0"/>
                <a:cs typeface="Times New Roman" panose="02020603050405020304" pitchFamily="18" charset="0"/>
              </a:rPr>
              <a:t>with</a:t>
            </a:r>
            <a:r>
              <a:rPr lang="sv-SE" sz="2400" dirty="0">
                <a:solidFill>
                  <a:schemeClr val="bg1"/>
                </a:solidFill>
                <a:latin typeface="Times New Roman" panose="02020603050405020304" pitchFamily="18" charset="0"/>
                <a:cs typeface="Times New Roman" panose="02020603050405020304" pitchFamily="18" charset="0"/>
              </a:rPr>
              <a:t>                              </a:t>
            </a:r>
          </a:p>
          <a:p>
            <a:pPr>
              <a:lnSpc>
                <a:spcPct val="150000"/>
              </a:lnSpc>
            </a:pP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during</a:t>
            </a:r>
            <a:r>
              <a:rPr lang="sv-SE" sz="2400" dirty="0">
                <a:solidFill>
                  <a:schemeClr val="bg1"/>
                </a:solidFill>
                <a:latin typeface="Times New Roman" panose="02020603050405020304" pitchFamily="18" charset="0"/>
                <a:cs typeface="Times New Roman" panose="02020603050405020304" pitchFamily="18" charset="0"/>
              </a:rPr>
              <a:t> the TQ</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RE </a:t>
            </a:r>
            <a:r>
              <a:rPr lang="sv-SE" sz="2400" dirty="0" err="1">
                <a:solidFill>
                  <a:schemeClr val="bg1"/>
                </a:solidFill>
                <a:latin typeface="Times New Roman" panose="02020603050405020304" pitchFamily="18" charset="0"/>
                <a:cs typeface="Times New Roman" panose="02020603050405020304" pitchFamily="18" charset="0"/>
              </a:rPr>
              <a:t>primary</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sources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seeds</a:t>
            </a:r>
            <a:r>
              <a:rPr lang="sv-SE" sz="2400" dirty="0">
                <a:solidFill>
                  <a:schemeClr val="bg1"/>
                </a:solidFill>
                <a:latin typeface="Times New Roman" panose="02020603050405020304" pitchFamily="18" charset="0"/>
                <a:cs typeface="Times New Roman" panose="02020603050405020304" pitchFamily="18" charset="0"/>
              </a:rPr>
              <a:t>)</a:t>
            </a: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Hot-</a:t>
            </a:r>
            <a:r>
              <a:rPr lang="sv-SE" sz="2400" dirty="0" err="1">
                <a:solidFill>
                  <a:schemeClr val="bg1"/>
                </a:solidFill>
                <a:latin typeface="Times New Roman" panose="02020603050405020304" pitchFamily="18" charset="0"/>
                <a:cs typeface="Times New Roman" panose="02020603050405020304" pitchFamily="18" charset="0"/>
              </a:rPr>
              <a:t>tail</a:t>
            </a:r>
            <a:r>
              <a:rPr lang="sv-SE" sz="2400" dirty="0">
                <a:solidFill>
                  <a:schemeClr val="bg1"/>
                </a:solidFill>
                <a:latin typeface="Times New Roman" panose="02020603050405020304" pitchFamily="18" charset="0"/>
                <a:cs typeface="Times New Roman" panose="02020603050405020304" pitchFamily="18" charset="0"/>
              </a:rPr>
              <a:t> </a:t>
            </a:r>
          </a:p>
          <a:p>
            <a:pPr marL="800100" lvl="1" indent="-342900">
              <a:lnSpc>
                <a:spcPct val="150000"/>
              </a:lnSpc>
              <a:buFont typeface="Wingdings" panose="05000000000000000000" pitchFamily="2" charset="2"/>
              <a:buChar char="Ø"/>
            </a:pPr>
            <a:r>
              <a:rPr lang="sv-SE" sz="2400" dirty="0">
                <a:solidFill>
                  <a:schemeClr val="bg1"/>
                </a:solidFill>
                <a:latin typeface="Times New Roman" panose="02020603050405020304" pitchFamily="18" charset="0"/>
                <a:cs typeface="Times New Roman" panose="02020603050405020304" pitchFamily="18" charset="0"/>
              </a:rPr>
              <a:t>Dreicer</a:t>
            </a:r>
          </a:p>
        </p:txBody>
      </p:sp>
      <p:grpSp>
        <p:nvGrpSpPr>
          <p:cNvPr id="153" name="Group 152"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BB=\SI{0.5}{\percent}&#10;\end{equation*}&#10;&#10;\end{document}" title="IguanaTex Shape Display">
            <a:extLst>
              <a:ext uri="{FF2B5EF4-FFF2-40B4-BE49-F238E27FC236}">
                <a16:creationId xmlns:a16="http://schemas.microsoft.com/office/drawing/2014/main" id="{24706A25-1268-50E7-860D-96D48B66B068}"/>
              </a:ext>
            </a:extLst>
          </p:cNvPr>
          <p:cNvGrpSpPr>
            <a:grpSpLocks noChangeAspect="1"/>
          </p:cNvGrpSpPr>
          <p:nvPr>
            <p:custDataLst>
              <p:tags r:id="rId1"/>
            </p:custDataLst>
          </p:nvPr>
        </p:nvGrpSpPr>
        <p:grpSpPr>
          <a:xfrm>
            <a:off x="1485900" y="4114800"/>
            <a:ext cx="1863285" cy="296069"/>
            <a:chOff x="7703194" y="6110609"/>
            <a:chExt cx="1863285" cy="296069"/>
          </a:xfrm>
        </p:grpSpPr>
        <p:sp>
          <p:nvSpPr>
            <p:cNvPr id="144" name="Freeform: Shape 143">
              <a:extLst>
                <a:ext uri="{FF2B5EF4-FFF2-40B4-BE49-F238E27FC236}">
                  <a16:creationId xmlns:a16="http://schemas.microsoft.com/office/drawing/2014/main" id="{D84A91BE-B5F6-C249-B8F2-0ECFB4E8EBA5}"/>
                </a:ext>
              </a:extLst>
            </p:cNvPr>
            <p:cNvSpPr/>
            <p:nvPr>
              <p:custDataLst>
                <p:tags r:id="rId31"/>
              </p:custDataLst>
            </p:nvPr>
          </p:nvSpPr>
          <p:spPr>
            <a:xfrm>
              <a:off x="7703194" y="6122156"/>
              <a:ext cx="125003" cy="214058"/>
            </a:xfrm>
            <a:custGeom>
              <a:avLst/>
              <a:gdLst>
                <a:gd name="connsiteX0" fmla="*/ 67887 w 125003"/>
                <a:gd name="connsiteY0" fmla="*/ 81198 h 214058"/>
                <a:gd name="connsiteX1" fmla="*/ 203 w 125003"/>
                <a:gd name="connsiteY1" fmla="*/ 164393 h 214058"/>
                <a:gd name="connsiteX2" fmla="*/ 48375 w 125003"/>
                <a:gd name="connsiteY2" fmla="*/ 214133 h 214058"/>
                <a:gd name="connsiteX3" fmla="*/ 109352 w 125003"/>
                <a:gd name="connsiteY3" fmla="*/ 126793 h 214058"/>
                <a:gd name="connsiteX4" fmla="*/ 86790 w 125003"/>
                <a:gd name="connsiteY4" fmla="*/ 71724 h 214058"/>
                <a:gd name="connsiteX5" fmla="*/ 57826 w 125003"/>
                <a:gd name="connsiteY5" fmla="*/ 23168 h 214058"/>
                <a:gd name="connsiteX6" fmla="*/ 74595 w 125003"/>
                <a:gd name="connsiteY6" fmla="*/ 9549 h 214058"/>
                <a:gd name="connsiteX7" fmla="*/ 96242 w 125003"/>
                <a:gd name="connsiteY7" fmla="*/ 17543 h 214058"/>
                <a:gd name="connsiteX8" fmla="*/ 113010 w 125003"/>
                <a:gd name="connsiteY8" fmla="*/ 24945 h 214058"/>
                <a:gd name="connsiteX9" fmla="*/ 125206 w 125003"/>
                <a:gd name="connsiteY9" fmla="*/ 13102 h 214058"/>
                <a:gd name="connsiteX10" fmla="*/ 109352 w 125003"/>
                <a:gd name="connsiteY10" fmla="*/ 3331 h 214058"/>
                <a:gd name="connsiteX11" fmla="*/ 84351 w 125003"/>
                <a:gd name="connsiteY11" fmla="*/ 75 h 214058"/>
                <a:gd name="connsiteX12" fmla="*/ 49594 w 125003"/>
                <a:gd name="connsiteY12" fmla="*/ 30570 h 214058"/>
                <a:gd name="connsiteX13" fmla="*/ 67887 w 125003"/>
                <a:gd name="connsiteY13" fmla="*/ 81198 h 214058"/>
                <a:gd name="connsiteX14" fmla="*/ 71546 w 125003"/>
                <a:gd name="connsiteY14" fmla="*/ 87711 h 214058"/>
                <a:gd name="connsiteX15" fmla="*/ 88315 w 125003"/>
                <a:gd name="connsiteY15" fmla="*/ 138635 h 214058"/>
                <a:gd name="connsiteX16" fmla="*/ 48375 w 125003"/>
                <a:gd name="connsiteY16" fmla="*/ 207620 h 214058"/>
                <a:gd name="connsiteX17" fmla="*/ 19106 w 125003"/>
                <a:gd name="connsiteY17" fmla="*/ 172683 h 214058"/>
                <a:gd name="connsiteX18" fmla="*/ 71546 w 125003"/>
                <a:gd name="connsiteY18" fmla="*/ 87711 h 21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003" h="214058">
                  <a:moveTo>
                    <a:pt x="67887" y="81198"/>
                  </a:moveTo>
                  <a:cubicBezTo>
                    <a:pt x="29777" y="90080"/>
                    <a:pt x="203" y="128569"/>
                    <a:pt x="203" y="164393"/>
                  </a:cubicBezTo>
                  <a:cubicBezTo>
                    <a:pt x="203" y="192816"/>
                    <a:pt x="19715" y="214133"/>
                    <a:pt x="48375" y="214133"/>
                  </a:cubicBezTo>
                  <a:cubicBezTo>
                    <a:pt x="84046" y="214133"/>
                    <a:pt x="109352" y="167650"/>
                    <a:pt x="109352" y="126793"/>
                  </a:cubicBezTo>
                  <a:cubicBezTo>
                    <a:pt x="109352" y="99850"/>
                    <a:pt x="97156" y="85047"/>
                    <a:pt x="86790" y="71724"/>
                  </a:cubicBezTo>
                  <a:cubicBezTo>
                    <a:pt x="75814" y="58400"/>
                    <a:pt x="57826" y="36195"/>
                    <a:pt x="57826" y="23168"/>
                  </a:cubicBezTo>
                  <a:cubicBezTo>
                    <a:pt x="57826" y="16655"/>
                    <a:pt x="63924" y="9549"/>
                    <a:pt x="74595" y="9549"/>
                  </a:cubicBezTo>
                  <a:cubicBezTo>
                    <a:pt x="83741" y="9549"/>
                    <a:pt x="89839" y="13398"/>
                    <a:pt x="96242" y="17543"/>
                  </a:cubicBezTo>
                  <a:cubicBezTo>
                    <a:pt x="102339" y="21096"/>
                    <a:pt x="108437" y="24945"/>
                    <a:pt x="113010" y="24945"/>
                  </a:cubicBezTo>
                  <a:cubicBezTo>
                    <a:pt x="120633" y="24945"/>
                    <a:pt x="125206" y="17839"/>
                    <a:pt x="125206" y="13102"/>
                  </a:cubicBezTo>
                  <a:cubicBezTo>
                    <a:pt x="125206" y="6588"/>
                    <a:pt x="120328" y="5700"/>
                    <a:pt x="109352" y="3331"/>
                  </a:cubicBezTo>
                  <a:cubicBezTo>
                    <a:pt x="93498" y="75"/>
                    <a:pt x="89229" y="75"/>
                    <a:pt x="84351" y="75"/>
                  </a:cubicBezTo>
                  <a:cubicBezTo>
                    <a:pt x="60570" y="75"/>
                    <a:pt x="49594" y="12806"/>
                    <a:pt x="49594" y="30570"/>
                  </a:cubicBezTo>
                  <a:cubicBezTo>
                    <a:pt x="49594" y="46558"/>
                    <a:pt x="58436" y="63138"/>
                    <a:pt x="67887" y="81198"/>
                  </a:cubicBezTo>
                  <a:close/>
                  <a:moveTo>
                    <a:pt x="71546" y="87711"/>
                  </a:moveTo>
                  <a:cubicBezTo>
                    <a:pt x="79168" y="101331"/>
                    <a:pt x="88315" y="117318"/>
                    <a:pt x="88315" y="138635"/>
                  </a:cubicBezTo>
                  <a:cubicBezTo>
                    <a:pt x="88315" y="158176"/>
                    <a:pt x="76729" y="207620"/>
                    <a:pt x="48375" y="207620"/>
                  </a:cubicBezTo>
                  <a:cubicBezTo>
                    <a:pt x="31606" y="207620"/>
                    <a:pt x="19106" y="195185"/>
                    <a:pt x="19106" y="172683"/>
                  </a:cubicBezTo>
                  <a:cubicBezTo>
                    <a:pt x="19106" y="154031"/>
                    <a:pt x="30386" y="98370"/>
                    <a:pt x="71546" y="87711"/>
                  </a:cubicBezTo>
                  <a:close/>
                </a:path>
              </a:pathLst>
            </a:custGeom>
            <a:solidFill>
              <a:schemeClr val="bg1"/>
            </a:solidFill>
            <a:ln w="30572"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2ADA2FFC-96A6-C546-AF4B-08EB266A96C3}"/>
                </a:ext>
              </a:extLst>
            </p:cNvPr>
            <p:cNvSpPr/>
            <p:nvPr>
              <p:custDataLst>
                <p:tags r:id="rId32"/>
              </p:custDataLst>
            </p:nvPr>
          </p:nvSpPr>
          <p:spPr>
            <a:xfrm>
              <a:off x="7850238" y="6130446"/>
              <a:ext cx="217688" cy="202215"/>
            </a:xfrm>
            <a:custGeom>
              <a:avLst/>
              <a:gdLst>
                <a:gd name="connsiteX0" fmla="*/ 36184 w 217688"/>
                <a:gd name="connsiteY0" fmla="*/ 179197 h 202215"/>
                <a:gd name="connsiteX1" fmla="*/ 8439 w 217688"/>
                <a:gd name="connsiteY1" fmla="*/ 193112 h 202215"/>
                <a:gd name="connsiteX2" fmla="*/ 207 w 217688"/>
                <a:gd name="connsiteY2" fmla="*/ 199034 h 202215"/>
                <a:gd name="connsiteX3" fmla="*/ 8439 w 217688"/>
                <a:gd name="connsiteY3" fmla="*/ 202290 h 202215"/>
                <a:gd name="connsiteX4" fmla="*/ 117284 w 217688"/>
                <a:gd name="connsiteY4" fmla="*/ 202290 h 202215"/>
                <a:gd name="connsiteX5" fmla="*/ 201432 w 217688"/>
                <a:gd name="connsiteY5" fmla="*/ 138339 h 202215"/>
                <a:gd name="connsiteX6" fmla="*/ 154175 w 217688"/>
                <a:gd name="connsiteY6" fmla="*/ 96593 h 202215"/>
                <a:gd name="connsiteX7" fmla="*/ 217896 w 217688"/>
                <a:gd name="connsiteY7" fmla="*/ 40932 h 202215"/>
                <a:gd name="connsiteX8" fmla="*/ 161187 w 217688"/>
                <a:gd name="connsiteY8" fmla="*/ 75 h 202215"/>
                <a:gd name="connsiteX9" fmla="*/ 58746 w 217688"/>
                <a:gd name="connsiteY9" fmla="*/ 75 h 202215"/>
                <a:gd name="connsiteX10" fmla="*/ 49904 w 217688"/>
                <a:gd name="connsiteY10" fmla="*/ 5996 h 202215"/>
                <a:gd name="connsiteX11" fmla="*/ 58441 w 217688"/>
                <a:gd name="connsiteY11" fmla="*/ 9253 h 202215"/>
                <a:gd name="connsiteX12" fmla="*/ 70026 w 217688"/>
                <a:gd name="connsiteY12" fmla="*/ 9845 h 202215"/>
                <a:gd name="connsiteX13" fmla="*/ 78258 w 217688"/>
                <a:gd name="connsiteY13" fmla="*/ 14582 h 202215"/>
                <a:gd name="connsiteX14" fmla="*/ 77039 w 217688"/>
                <a:gd name="connsiteY14" fmla="*/ 20207 h 202215"/>
                <a:gd name="connsiteX15" fmla="*/ 36184 w 217688"/>
                <a:gd name="connsiteY15" fmla="*/ 179197 h 202215"/>
                <a:gd name="connsiteX16" fmla="*/ 82222 w 217688"/>
                <a:gd name="connsiteY16" fmla="*/ 93929 h 202215"/>
                <a:gd name="connsiteX17" fmla="*/ 101125 w 217688"/>
                <a:gd name="connsiteY17" fmla="*/ 20504 h 202215"/>
                <a:gd name="connsiteX18" fmla="*/ 117588 w 217688"/>
                <a:gd name="connsiteY18" fmla="*/ 9253 h 202215"/>
                <a:gd name="connsiteX19" fmla="*/ 156919 w 217688"/>
                <a:gd name="connsiteY19" fmla="*/ 9253 h 202215"/>
                <a:gd name="connsiteX20" fmla="*/ 190151 w 217688"/>
                <a:gd name="connsiteY20" fmla="*/ 39748 h 202215"/>
                <a:gd name="connsiteX21" fmla="*/ 126735 w 217688"/>
                <a:gd name="connsiteY21" fmla="*/ 93929 h 202215"/>
                <a:gd name="connsiteX22" fmla="*/ 82222 w 217688"/>
                <a:gd name="connsiteY22" fmla="*/ 93929 h 202215"/>
                <a:gd name="connsiteX23" fmla="*/ 68502 w 217688"/>
                <a:gd name="connsiteY23" fmla="*/ 193112 h 202215"/>
                <a:gd name="connsiteX24" fmla="*/ 61794 w 217688"/>
                <a:gd name="connsiteY24" fmla="*/ 192816 h 202215"/>
                <a:gd name="connsiteX25" fmla="*/ 57831 w 217688"/>
                <a:gd name="connsiteY25" fmla="*/ 189855 h 202215"/>
                <a:gd name="connsiteX26" fmla="*/ 59355 w 217688"/>
                <a:gd name="connsiteY26" fmla="*/ 183046 h 202215"/>
                <a:gd name="connsiteX27" fmla="*/ 80392 w 217688"/>
                <a:gd name="connsiteY27" fmla="*/ 100442 h 202215"/>
                <a:gd name="connsiteX28" fmla="*/ 138016 w 217688"/>
                <a:gd name="connsiteY28" fmla="*/ 100442 h 202215"/>
                <a:gd name="connsiteX29" fmla="*/ 173078 w 217688"/>
                <a:gd name="connsiteY29" fmla="*/ 135083 h 202215"/>
                <a:gd name="connsiteX30" fmla="*/ 109966 w 217688"/>
                <a:gd name="connsiteY30" fmla="*/ 193112 h 202215"/>
                <a:gd name="connsiteX31" fmla="*/ 68502 w 217688"/>
                <a:gd name="connsiteY31" fmla="*/ 193112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88" h="202215">
                  <a:moveTo>
                    <a:pt x="36184" y="179197"/>
                  </a:moveTo>
                  <a:cubicBezTo>
                    <a:pt x="33135" y="190744"/>
                    <a:pt x="32525" y="193112"/>
                    <a:pt x="8439" y="193112"/>
                  </a:cubicBezTo>
                  <a:cubicBezTo>
                    <a:pt x="3256" y="193112"/>
                    <a:pt x="207" y="193112"/>
                    <a:pt x="207" y="199034"/>
                  </a:cubicBezTo>
                  <a:cubicBezTo>
                    <a:pt x="207" y="202290"/>
                    <a:pt x="2951" y="202290"/>
                    <a:pt x="8439" y="202290"/>
                  </a:cubicBezTo>
                  <a:lnTo>
                    <a:pt x="117284" y="202290"/>
                  </a:lnTo>
                  <a:cubicBezTo>
                    <a:pt x="165456" y="202290"/>
                    <a:pt x="201432" y="167354"/>
                    <a:pt x="201432" y="138339"/>
                  </a:cubicBezTo>
                  <a:cubicBezTo>
                    <a:pt x="201432" y="117022"/>
                    <a:pt x="183749" y="99850"/>
                    <a:pt x="154175" y="96593"/>
                  </a:cubicBezTo>
                  <a:cubicBezTo>
                    <a:pt x="185883" y="90968"/>
                    <a:pt x="217896" y="69059"/>
                    <a:pt x="217896" y="40932"/>
                  </a:cubicBezTo>
                  <a:cubicBezTo>
                    <a:pt x="217896" y="19023"/>
                    <a:pt x="197773" y="75"/>
                    <a:pt x="161187" y="75"/>
                  </a:cubicBezTo>
                  <a:lnTo>
                    <a:pt x="58746" y="75"/>
                  </a:lnTo>
                  <a:cubicBezTo>
                    <a:pt x="52953" y="75"/>
                    <a:pt x="49904" y="75"/>
                    <a:pt x="49904" y="5996"/>
                  </a:cubicBezTo>
                  <a:cubicBezTo>
                    <a:pt x="49904" y="9253"/>
                    <a:pt x="52648" y="9253"/>
                    <a:pt x="58441" y="9253"/>
                  </a:cubicBezTo>
                  <a:cubicBezTo>
                    <a:pt x="59050" y="9253"/>
                    <a:pt x="64843" y="9253"/>
                    <a:pt x="70026" y="9845"/>
                  </a:cubicBezTo>
                  <a:cubicBezTo>
                    <a:pt x="75514" y="10437"/>
                    <a:pt x="78258" y="10733"/>
                    <a:pt x="78258" y="14582"/>
                  </a:cubicBezTo>
                  <a:cubicBezTo>
                    <a:pt x="78258" y="15766"/>
                    <a:pt x="77953" y="16655"/>
                    <a:pt x="77039" y="20207"/>
                  </a:cubicBezTo>
                  <a:lnTo>
                    <a:pt x="36184" y="179197"/>
                  </a:lnTo>
                  <a:close/>
                  <a:moveTo>
                    <a:pt x="82222" y="93929"/>
                  </a:moveTo>
                  <a:lnTo>
                    <a:pt x="101125" y="20504"/>
                  </a:lnTo>
                  <a:cubicBezTo>
                    <a:pt x="103869" y="10141"/>
                    <a:pt x="104478" y="9253"/>
                    <a:pt x="117588" y="9253"/>
                  </a:cubicBezTo>
                  <a:lnTo>
                    <a:pt x="156919" y="9253"/>
                  </a:lnTo>
                  <a:cubicBezTo>
                    <a:pt x="183749" y="9253"/>
                    <a:pt x="190151" y="26721"/>
                    <a:pt x="190151" y="39748"/>
                  </a:cubicBezTo>
                  <a:cubicBezTo>
                    <a:pt x="190151" y="65802"/>
                    <a:pt x="163931" y="93929"/>
                    <a:pt x="126735" y="93929"/>
                  </a:cubicBezTo>
                  <a:lnTo>
                    <a:pt x="82222" y="93929"/>
                  </a:lnTo>
                  <a:close/>
                  <a:moveTo>
                    <a:pt x="68502" y="193112"/>
                  </a:moveTo>
                  <a:cubicBezTo>
                    <a:pt x="64233" y="193112"/>
                    <a:pt x="63624" y="193112"/>
                    <a:pt x="61794" y="192816"/>
                  </a:cubicBezTo>
                  <a:cubicBezTo>
                    <a:pt x="58746" y="192520"/>
                    <a:pt x="57831" y="192224"/>
                    <a:pt x="57831" y="189855"/>
                  </a:cubicBezTo>
                  <a:cubicBezTo>
                    <a:pt x="57831" y="188967"/>
                    <a:pt x="57831" y="188375"/>
                    <a:pt x="59355" y="183046"/>
                  </a:cubicBezTo>
                  <a:lnTo>
                    <a:pt x="80392" y="100442"/>
                  </a:lnTo>
                  <a:lnTo>
                    <a:pt x="138016" y="100442"/>
                  </a:lnTo>
                  <a:cubicBezTo>
                    <a:pt x="167285" y="100442"/>
                    <a:pt x="173078" y="122352"/>
                    <a:pt x="173078" y="135083"/>
                  </a:cubicBezTo>
                  <a:cubicBezTo>
                    <a:pt x="173078" y="164393"/>
                    <a:pt x="145943" y="193112"/>
                    <a:pt x="109966" y="193112"/>
                  </a:cubicBezTo>
                  <a:lnTo>
                    <a:pt x="68502" y="193112"/>
                  </a:lnTo>
                  <a:close/>
                </a:path>
              </a:pathLst>
            </a:custGeom>
            <a:solidFill>
              <a:schemeClr val="bg1"/>
            </a:solidFill>
            <a:ln w="30572"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E8B186B0-BC6F-DA02-E1BA-EB7921C77508}"/>
                </a:ext>
              </a:extLst>
            </p:cNvPr>
            <p:cNvSpPr/>
            <p:nvPr>
              <p:custDataLst>
                <p:tags r:id="rId33"/>
              </p:custDataLst>
            </p:nvPr>
          </p:nvSpPr>
          <p:spPr>
            <a:xfrm>
              <a:off x="8100757" y="6110609"/>
              <a:ext cx="118600" cy="296069"/>
            </a:xfrm>
            <a:custGeom>
              <a:avLst/>
              <a:gdLst>
                <a:gd name="connsiteX0" fmla="*/ 117292 w 118600"/>
                <a:gd name="connsiteY0" fmla="*/ 11325 h 296069"/>
                <a:gd name="connsiteX1" fmla="*/ 118816 w 118600"/>
                <a:gd name="connsiteY1" fmla="*/ 5996 h 296069"/>
                <a:gd name="connsiteX2" fmla="*/ 112718 w 118600"/>
                <a:gd name="connsiteY2" fmla="*/ 75 h 296069"/>
                <a:gd name="connsiteX3" fmla="*/ 107535 w 118600"/>
                <a:gd name="connsiteY3" fmla="*/ 2739 h 296069"/>
                <a:gd name="connsiteX4" fmla="*/ 1740 w 118600"/>
                <a:gd name="connsiteY4" fmla="*/ 284894 h 296069"/>
                <a:gd name="connsiteX5" fmla="*/ 216 w 118600"/>
                <a:gd name="connsiteY5" fmla="*/ 290223 h 296069"/>
                <a:gd name="connsiteX6" fmla="*/ 6313 w 118600"/>
                <a:gd name="connsiteY6" fmla="*/ 296144 h 296069"/>
                <a:gd name="connsiteX7" fmla="*/ 13021 w 118600"/>
                <a:gd name="connsiteY7" fmla="*/ 289039 h 296069"/>
                <a:gd name="connsiteX8" fmla="*/ 117292 w 118600"/>
                <a:gd name="connsiteY8" fmla="*/ 11325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00" h="296069">
                  <a:moveTo>
                    <a:pt x="117292" y="11325"/>
                  </a:moveTo>
                  <a:cubicBezTo>
                    <a:pt x="118816" y="7476"/>
                    <a:pt x="118816" y="6292"/>
                    <a:pt x="118816" y="5996"/>
                  </a:cubicBezTo>
                  <a:cubicBezTo>
                    <a:pt x="118816" y="2739"/>
                    <a:pt x="116072" y="75"/>
                    <a:pt x="112718" y="75"/>
                  </a:cubicBezTo>
                  <a:cubicBezTo>
                    <a:pt x="110584" y="75"/>
                    <a:pt x="108450" y="963"/>
                    <a:pt x="107535" y="2739"/>
                  </a:cubicBezTo>
                  <a:lnTo>
                    <a:pt x="1740" y="284894"/>
                  </a:lnTo>
                  <a:cubicBezTo>
                    <a:pt x="216" y="288743"/>
                    <a:pt x="216" y="289927"/>
                    <a:pt x="216" y="290223"/>
                  </a:cubicBezTo>
                  <a:cubicBezTo>
                    <a:pt x="216" y="293480"/>
                    <a:pt x="2960" y="296144"/>
                    <a:pt x="6313" y="296144"/>
                  </a:cubicBezTo>
                  <a:cubicBezTo>
                    <a:pt x="10277" y="296144"/>
                    <a:pt x="11191" y="294072"/>
                    <a:pt x="13021" y="289039"/>
                  </a:cubicBezTo>
                  <a:lnTo>
                    <a:pt x="117292" y="11325"/>
                  </a:lnTo>
                  <a:close/>
                </a:path>
              </a:pathLst>
            </a:custGeom>
            <a:solidFill>
              <a:schemeClr val="bg1"/>
            </a:solidFill>
            <a:ln w="30572"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0A37ADDE-DF08-E5B8-463D-8F5CE24F60D0}"/>
                </a:ext>
              </a:extLst>
            </p:cNvPr>
            <p:cNvSpPr/>
            <p:nvPr>
              <p:custDataLst>
                <p:tags r:id="rId34"/>
              </p:custDataLst>
            </p:nvPr>
          </p:nvSpPr>
          <p:spPr>
            <a:xfrm>
              <a:off x="8249237" y="6130446"/>
              <a:ext cx="217688" cy="202215"/>
            </a:xfrm>
            <a:custGeom>
              <a:avLst/>
              <a:gdLst>
                <a:gd name="connsiteX0" fmla="*/ 36197 w 217688"/>
                <a:gd name="connsiteY0" fmla="*/ 179197 h 202215"/>
                <a:gd name="connsiteX1" fmla="*/ 8452 w 217688"/>
                <a:gd name="connsiteY1" fmla="*/ 193112 h 202215"/>
                <a:gd name="connsiteX2" fmla="*/ 221 w 217688"/>
                <a:gd name="connsiteY2" fmla="*/ 199034 h 202215"/>
                <a:gd name="connsiteX3" fmla="*/ 8452 w 217688"/>
                <a:gd name="connsiteY3" fmla="*/ 202290 h 202215"/>
                <a:gd name="connsiteX4" fmla="*/ 117297 w 217688"/>
                <a:gd name="connsiteY4" fmla="*/ 202290 h 202215"/>
                <a:gd name="connsiteX5" fmla="*/ 201445 w 217688"/>
                <a:gd name="connsiteY5" fmla="*/ 138339 h 202215"/>
                <a:gd name="connsiteX6" fmla="*/ 154188 w 217688"/>
                <a:gd name="connsiteY6" fmla="*/ 96593 h 202215"/>
                <a:gd name="connsiteX7" fmla="*/ 217909 w 217688"/>
                <a:gd name="connsiteY7" fmla="*/ 40932 h 202215"/>
                <a:gd name="connsiteX8" fmla="*/ 161200 w 217688"/>
                <a:gd name="connsiteY8" fmla="*/ 75 h 202215"/>
                <a:gd name="connsiteX9" fmla="*/ 58759 w 217688"/>
                <a:gd name="connsiteY9" fmla="*/ 75 h 202215"/>
                <a:gd name="connsiteX10" fmla="*/ 49917 w 217688"/>
                <a:gd name="connsiteY10" fmla="*/ 5996 h 202215"/>
                <a:gd name="connsiteX11" fmla="*/ 58454 w 217688"/>
                <a:gd name="connsiteY11" fmla="*/ 9253 h 202215"/>
                <a:gd name="connsiteX12" fmla="*/ 70039 w 217688"/>
                <a:gd name="connsiteY12" fmla="*/ 9845 h 202215"/>
                <a:gd name="connsiteX13" fmla="*/ 78271 w 217688"/>
                <a:gd name="connsiteY13" fmla="*/ 14582 h 202215"/>
                <a:gd name="connsiteX14" fmla="*/ 77052 w 217688"/>
                <a:gd name="connsiteY14" fmla="*/ 20207 h 202215"/>
                <a:gd name="connsiteX15" fmla="*/ 36197 w 217688"/>
                <a:gd name="connsiteY15" fmla="*/ 179197 h 202215"/>
                <a:gd name="connsiteX16" fmla="*/ 82235 w 217688"/>
                <a:gd name="connsiteY16" fmla="*/ 93929 h 202215"/>
                <a:gd name="connsiteX17" fmla="*/ 101138 w 217688"/>
                <a:gd name="connsiteY17" fmla="*/ 20504 h 202215"/>
                <a:gd name="connsiteX18" fmla="*/ 117602 w 217688"/>
                <a:gd name="connsiteY18" fmla="*/ 9253 h 202215"/>
                <a:gd name="connsiteX19" fmla="*/ 156932 w 217688"/>
                <a:gd name="connsiteY19" fmla="*/ 9253 h 202215"/>
                <a:gd name="connsiteX20" fmla="*/ 190164 w 217688"/>
                <a:gd name="connsiteY20" fmla="*/ 39748 h 202215"/>
                <a:gd name="connsiteX21" fmla="*/ 126748 w 217688"/>
                <a:gd name="connsiteY21" fmla="*/ 93929 h 202215"/>
                <a:gd name="connsiteX22" fmla="*/ 82235 w 217688"/>
                <a:gd name="connsiteY22" fmla="*/ 93929 h 202215"/>
                <a:gd name="connsiteX23" fmla="*/ 68515 w 217688"/>
                <a:gd name="connsiteY23" fmla="*/ 193112 h 202215"/>
                <a:gd name="connsiteX24" fmla="*/ 61807 w 217688"/>
                <a:gd name="connsiteY24" fmla="*/ 192816 h 202215"/>
                <a:gd name="connsiteX25" fmla="*/ 57844 w 217688"/>
                <a:gd name="connsiteY25" fmla="*/ 189855 h 202215"/>
                <a:gd name="connsiteX26" fmla="*/ 59368 w 217688"/>
                <a:gd name="connsiteY26" fmla="*/ 183046 h 202215"/>
                <a:gd name="connsiteX27" fmla="*/ 80405 w 217688"/>
                <a:gd name="connsiteY27" fmla="*/ 100442 h 202215"/>
                <a:gd name="connsiteX28" fmla="*/ 138029 w 217688"/>
                <a:gd name="connsiteY28" fmla="*/ 100442 h 202215"/>
                <a:gd name="connsiteX29" fmla="*/ 173091 w 217688"/>
                <a:gd name="connsiteY29" fmla="*/ 135083 h 202215"/>
                <a:gd name="connsiteX30" fmla="*/ 109979 w 217688"/>
                <a:gd name="connsiteY30" fmla="*/ 193112 h 202215"/>
                <a:gd name="connsiteX31" fmla="*/ 68515 w 217688"/>
                <a:gd name="connsiteY31" fmla="*/ 193112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88" h="202215">
                  <a:moveTo>
                    <a:pt x="36197" y="179197"/>
                  </a:moveTo>
                  <a:cubicBezTo>
                    <a:pt x="33148" y="190744"/>
                    <a:pt x="32538" y="193112"/>
                    <a:pt x="8452" y="193112"/>
                  </a:cubicBezTo>
                  <a:cubicBezTo>
                    <a:pt x="3269" y="193112"/>
                    <a:pt x="221" y="193112"/>
                    <a:pt x="221" y="199034"/>
                  </a:cubicBezTo>
                  <a:cubicBezTo>
                    <a:pt x="221" y="202290"/>
                    <a:pt x="2965" y="202290"/>
                    <a:pt x="8452" y="202290"/>
                  </a:cubicBezTo>
                  <a:lnTo>
                    <a:pt x="117297" y="202290"/>
                  </a:lnTo>
                  <a:cubicBezTo>
                    <a:pt x="165469" y="202290"/>
                    <a:pt x="201445" y="167354"/>
                    <a:pt x="201445" y="138339"/>
                  </a:cubicBezTo>
                  <a:cubicBezTo>
                    <a:pt x="201445" y="117022"/>
                    <a:pt x="183762" y="99850"/>
                    <a:pt x="154188" y="96593"/>
                  </a:cubicBezTo>
                  <a:cubicBezTo>
                    <a:pt x="185896" y="90968"/>
                    <a:pt x="217909" y="69059"/>
                    <a:pt x="217909" y="40932"/>
                  </a:cubicBezTo>
                  <a:cubicBezTo>
                    <a:pt x="217909" y="19023"/>
                    <a:pt x="197786" y="75"/>
                    <a:pt x="161200" y="75"/>
                  </a:cubicBezTo>
                  <a:lnTo>
                    <a:pt x="58759" y="75"/>
                  </a:lnTo>
                  <a:cubicBezTo>
                    <a:pt x="52966" y="75"/>
                    <a:pt x="49917" y="75"/>
                    <a:pt x="49917" y="5996"/>
                  </a:cubicBezTo>
                  <a:cubicBezTo>
                    <a:pt x="49917" y="9253"/>
                    <a:pt x="52661" y="9253"/>
                    <a:pt x="58454" y="9253"/>
                  </a:cubicBezTo>
                  <a:cubicBezTo>
                    <a:pt x="59063" y="9253"/>
                    <a:pt x="64856" y="9253"/>
                    <a:pt x="70039" y="9845"/>
                  </a:cubicBezTo>
                  <a:cubicBezTo>
                    <a:pt x="75527" y="10437"/>
                    <a:pt x="78271" y="10733"/>
                    <a:pt x="78271" y="14582"/>
                  </a:cubicBezTo>
                  <a:cubicBezTo>
                    <a:pt x="78271" y="15766"/>
                    <a:pt x="77966" y="16655"/>
                    <a:pt x="77052" y="20207"/>
                  </a:cubicBezTo>
                  <a:lnTo>
                    <a:pt x="36197" y="179197"/>
                  </a:lnTo>
                  <a:close/>
                  <a:moveTo>
                    <a:pt x="82235" y="93929"/>
                  </a:moveTo>
                  <a:lnTo>
                    <a:pt x="101138" y="20504"/>
                  </a:lnTo>
                  <a:cubicBezTo>
                    <a:pt x="103882" y="10141"/>
                    <a:pt x="104491" y="9253"/>
                    <a:pt x="117602" y="9253"/>
                  </a:cubicBezTo>
                  <a:lnTo>
                    <a:pt x="156932" y="9253"/>
                  </a:lnTo>
                  <a:cubicBezTo>
                    <a:pt x="183762" y="9253"/>
                    <a:pt x="190164" y="26721"/>
                    <a:pt x="190164" y="39748"/>
                  </a:cubicBezTo>
                  <a:cubicBezTo>
                    <a:pt x="190164" y="65802"/>
                    <a:pt x="163944" y="93929"/>
                    <a:pt x="126748" y="93929"/>
                  </a:cubicBezTo>
                  <a:lnTo>
                    <a:pt x="82235" y="93929"/>
                  </a:lnTo>
                  <a:close/>
                  <a:moveTo>
                    <a:pt x="68515" y="193112"/>
                  </a:moveTo>
                  <a:cubicBezTo>
                    <a:pt x="64247" y="193112"/>
                    <a:pt x="63637" y="193112"/>
                    <a:pt x="61807" y="192816"/>
                  </a:cubicBezTo>
                  <a:cubicBezTo>
                    <a:pt x="58759" y="192520"/>
                    <a:pt x="57844" y="192224"/>
                    <a:pt x="57844" y="189855"/>
                  </a:cubicBezTo>
                  <a:cubicBezTo>
                    <a:pt x="57844" y="188967"/>
                    <a:pt x="57844" y="188375"/>
                    <a:pt x="59368" y="183046"/>
                  </a:cubicBezTo>
                  <a:lnTo>
                    <a:pt x="80405" y="100442"/>
                  </a:lnTo>
                  <a:lnTo>
                    <a:pt x="138029" y="100442"/>
                  </a:lnTo>
                  <a:cubicBezTo>
                    <a:pt x="167298" y="100442"/>
                    <a:pt x="173091" y="122352"/>
                    <a:pt x="173091" y="135083"/>
                  </a:cubicBezTo>
                  <a:cubicBezTo>
                    <a:pt x="173091" y="164393"/>
                    <a:pt x="145956" y="193112"/>
                    <a:pt x="109979" y="193112"/>
                  </a:cubicBezTo>
                  <a:lnTo>
                    <a:pt x="68515" y="193112"/>
                  </a:lnTo>
                  <a:close/>
                </a:path>
              </a:pathLst>
            </a:custGeom>
            <a:solidFill>
              <a:schemeClr val="bg1"/>
            </a:solidFill>
            <a:ln w="30572"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950150A0-3C74-245E-25F8-F06BECA7938C}"/>
                </a:ext>
              </a:extLst>
            </p:cNvPr>
            <p:cNvSpPr/>
            <p:nvPr>
              <p:custDataLst>
                <p:tags r:id="rId35"/>
              </p:custDataLst>
            </p:nvPr>
          </p:nvSpPr>
          <p:spPr>
            <a:xfrm>
              <a:off x="8584749" y="6224004"/>
              <a:ext cx="202749" cy="69280"/>
            </a:xfrm>
            <a:custGeom>
              <a:avLst/>
              <a:gdLst>
                <a:gd name="connsiteX0" fmla="*/ 192614 w 202749"/>
                <a:gd name="connsiteY0" fmla="*/ 11918 h 69280"/>
                <a:gd name="connsiteX1" fmla="*/ 202980 w 202749"/>
                <a:gd name="connsiteY1" fmla="*/ 5996 h 69280"/>
                <a:gd name="connsiteX2" fmla="*/ 192919 w 202749"/>
                <a:gd name="connsiteY2" fmla="*/ 75 h 69280"/>
                <a:gd name="connsiteX3" fmla="*/ 10293 w 202749"/>
                <a:gd name="connsiteY3" fmla="*/ 75 h 69280"/>
                <a:gd name="connsiteX4" fmla="*/ 231 w 202749"/>
                <a:gd name="connsiteY4" fmla="*/ 5996 h 69280"/>
                <a:gd name="connsiteX5" fmla="*/ 10597 w 202749"/>
                <a:gd name="connsiteY5" fmla="*/ 11918 h 69280"/>
                <a:gd name="connsiteX6" fmla="*/ 192614 w 202749"/>
                <a:gd name="connsiteY6" fmla="*/ 11918 h 69280"/>
                <a:gd name="connsiteX7" fmla="*/ 192919 w 202749"/>
                <a:gd name="connsiteY7" fmla="*/ 69355 h 69280"/>
                <a:gd name="connsiteX8" fmla="*/ 202980 w 202749"/>
                <a:gd name="connsiteY8" fmla="*/ 63434 h 69280"/>
                <a:gd name="connsiteX9" fmla="*/ 192614 w 202749"/>
                <a:gd name="connsiteY9" fmla="*/ 57512 h 69280"/>
                <a:gd name="connsiteX10" fmla="*/ 10597 w 202749"/>
                <a:gd name="connsiteY10" fmla="*/ 57512 h 69280"/>
                <a:gd name="connsiteX11" fmla="*/ 231 w 202749"/>
                <a:gd name="connsiteY11" fmla="*/ 63434 h 69280"/>
                <a:gd name="connsiteX12" fmla="*/ 10293 w 202749"/>
                <a:gd name="connsiteY12" fmla="*/ 69355 h 69280"/>
                <a:gd name="connsiteX13" fmla="*/ 192919 w 202749"/>
                <a:gd name="connsiteY13" fmla="*/ 69355 h 6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749" h="69280">
                  <a:moveTo>
                    <a:pt x="192614" y="11918"/>
                  </a:moveTo>
                  <a:cubicBezTo>
                    <a:pt x="197188" y="11918"/>
                    <a:pt x="202980" y="11918"/>
                    <a:pt x="202980" y="5996"/>
                  </a:cubicBezTo>
                  <a:cubicBezTo>
                    <a:pt x="202980" y="75"/>
                    <a:pt x="197188" y="75"/>
                    <a:pt x="192919" y="75"/>
                  </a:cubicBezTo>
                  <a:lnTo>
                    <a:pt x="10293" y="75"/>
                  </a:lnTo>
                  <a:cubicBezTo>
                    <a:pt x="6024" y="75"/>
                    <a:pt x="231" y="75"/>
                    <a:pt x="231" y="5996"/>
                  </a:cubicBezTo>
                  <a:cubicBezTo>
                    <a:pt x="231" y="11918"/>
                    <a:pt x="6024" y="11918"/>
                    <a:pt x="10597" y="11918"/>
                  </a:cubicBezTo>
                  <a:lnTo>
                    <a:pt x="192614" y="11918"/>
                  </a:lnTo>
                  <a:close/>
                  <a:moveTo>
                    <a:pt x="192919" y="69355"/>
                  </a:moveTo>
                  <a:cubicBezTo>
                    <a:pt x="197188" y="69355"/>
                    <a:pt x="202980" y="69355"/>
                    <a:pt x="202980" y="63434"/>
                  </a:cubicBezTo>
                  <a:cubicBezTo>
                    <a:pt x="202980" y="57512"/>
                    <a:pt x="197188" y="57512"/>
                    <a:pt x="192614" y="57512"/>
                  </a:cubicBezTo>
                  <a:lnTo>
                    <a:pt x="10597" y="57512"/>
                  </a:lnTo>
                  <a:cubicBezTo>
                    <a:pt x="6024" y="57512"/>
                    <a:pt x="231" y="57512"/>
                    <a:pt x="231" y="63434"/>
                  </a:cubicBezTo>
                  <a:cubicBezTo>
                    <a:pt x="231" y="69355"/>
                    <a:pt x="6024" y="69355"/>
                    <a:pt x="10293" y="69355"/>
                  </a:cubicBezTo>
                  <a:lnTo>
                    <a:pt x="192919" y="69355"/>
                  </a:lnTo>
                  <a:close/>
                </a:path>
              </a:pathLst>
            </a:custGeom>
            <a:solidFill>
              <a:schemeClr val="bg1"/>
            </a:solidFill>
            <a:ln w="30572"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DFBCDF6C-79F2-F518-DF37-23BBAB633982}"/>
                </a:ext>
              </a:extLst>
            </p:cNvPr>
            <p:cNvSpPr/>
            <p:nvPr>
              <p:custDataLst>
                <p:tags r:id="rId36"/>
              </p:custDataLst>
            </p:nvPr>
          </p:nvSpPr>
          <p:spPr>
            <a:xfrm>
              <a:off x="8901388" y="6135479"/>
              <a:ext cx="128356" cy="203695"/>
            </a:xfrm>
            <a:custGeom>
              <a:avLst/>
              <a:gdLst>
                <a:gd name="connsiteX0" fmla="*/ 128599 w 128356"/>
                <a:gd name="connsiteY0" fmla="*/ 102515 h 203695"/>
                <a:gd name="connsiteX1" fmla="*/ 116403 w 128356"/>
                <a:gd name="connsiteY1" fmla="*/ 33235 h 203695"/>
                <a:gd name="connsiteX2" fmla="*/ 64573 w 128356"/>
                <a:gd name="connsiteY2" fmla="*/ 75 h 203695"/>
                <a:gd name="connsiteX3" fmla="*/ 11523 w 128356"/>
                <a:gd name="connsiteY3" fmla="*/ 35307 h 203695"/>
                <a:gd name="connsiteX4" fmla="*/ 242 w 128356"/>
                <a:gd name="connsiteY4" fmla="*/ 102515 h 203695"/>
                <a:gd name="connsiteX5" fmla="*/ 13962 w 128356"/>
                <a:gd name="connsiteY5" fmla="*/ 173868 h 203695"/>
                <a:gd name="connsiteX6" fmla="*/ 64268 w 128356"/>
                <a:gd name="connsiteY6" fmla="*/ 203771 h 203695"/>
                <a:gd name="connsiteX7" fmla="*/ 117318 w 128356"/>
                <a:gd name="connsiteY7" fmla="*/ 169427 h 203695"/>
                <a:gd name="connsiteX8" fmla="*/ 128599 w 128356"/>
                <a:gd name="connsiteY8" fmla="*/ 102515 h 203695"/>
                <a:gd name="connsiteX9" fmla="*/ 64268 w 128356"/>
                <a:gd name="connsiteY9" fmla="*/ 197257 h 203695"/>
                <a:gd name="connsiteX10" fmla="*/ 28901 w 128356"/>
                <a:gd name="connsiteY10" fmla="*/ 161433 h 203695"/>
                <a:gd name="connsiteX11" fmla="*/ 25547 w 128356"/>
                <a:gd name="connsiteY11" fmla="*/ 98962 h 203695"/>
                <a:gd name="connsiteX12" fmla="*/ 27986 w 128356"/>
                <a:gd name="connsiteY12" fmla="*/ 44485 h 203695"/>
                <a:gd name="connsiteX13" fmla="*/ 64268 w 128356"/>
                <a:gd name="connsiteY13" fmla="*/ 6588 h 203695"/>
                <a:gd name="connsiteX14" fmla="*/ 100244 w 128356"/>
                <a:gd name="connsiteY14" fmla="*/ 41228 h 203695"/>
                <a:gd name="connsiteX15" fmla="*/ 103293 w 128356"/>
                <a:gd name="connsiteY15" fmla="*/ 98962 h 203695"/>
                <a:gd name="connsiteX16" fmla="*/ 99939 w 128356"/>
                <a:gd name="connsiteY16" fmla="*/ 160248 h 203695"/>
                <a:gd name="connsiteX17" fmla="*/ 64268 w 128356"/>
                <a:gd name="connsiteY17" fmla="*/ 197257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356" h="203695">
                  <a:moveTo>
                    <a:pt x="128599" y="102515"/>
                  </a:moveTo>
                  <a:cubicBezTo>
                    <a:pt x="128599" y="78829"/>
                    <a:pt x="127074" y="55144"/>
                    <a:pt x="116403" y="33235"/>
                  </a:cubicBezTo>
                  <a:cubicBezTo>
                    <a:pt x="102379" y="4812"/>
                    <a:pt x="77378" y="75"/>
                    <a:pt x="64573" y="75"/>
                  </a:cubicBezTo>
                  <a:cubicBezTo>
                    <a:pt x="46280" y="75"/>
                    <a:pt x="24023" y="7773"/>
                    <a:pt x="11523" y="35307"/>
                  </a:cubicBezTo>
                  <a:cubicBezTo>
                    <a:pt x="1766" y="55736"/>
                    <a:pt x="242" y="78829"/>
                    <a:pt x="242" y="102515"/>
                  </a:cubicBezTo>
                  <a:cubicBezTo>
                    <a:pt x="242" y="124720"/>
                    <a:pt x="1461" y="151366"/>
                    <a:pt x="13962" y="173868"/>
                  </a:cubicBezTo>
                  <a:cubicBezTo>
                    <a:pt x="27072" y="197849"/>
                    <a:pt x="49328" y="203771"/>
                    <a:pt x="64268" y="203771"/>
                  </a:cubicBezTo>
                  <a:cubicBezTo>
                    <a:pt x="80732" y="203771"/>
                    <a:pt x="103903" y="197553"/>
                    <a:pt x="117318" y="169427"/>
                  </a:cubicBezTo>
                  <a:cubicBezTo>
                    <a:pt x="127074" y="148998"/>
                    <a:pt x="128599" y="125904"/>
                    <a:pt x="128599" y="102515"/>
                  </a:cubicBezTo>
                  <a:close/>
                  <a:moveTo>
                    <a:pt x="64268" y="197257"/>
                  </a:moveTo>
                  <a:cubicBezTo>
                    <a:pt x="52377" y="197257"/>
                    <a:pt x="34389" y="189855"/>
                    <a:pt x="28901" y="161433"/>
                  </a:cubicBezTo>
                  <a:cubicBezTo>
                    <a:pt x="25547" y="143669"/>
                    <a:pt x="25547" y="116430"/>
                    <a:pt x="25547" y="98962"/>
                  </a:cubicBezTo>
                  <a:cubicBezTo>
                    <a:pt x="25547" y="80014"/>
                    <a:pt x="25547" y="60473"/>
                    <a:pt x="27986" y="44485"/>
                  </a:cubicBezTo>
                  <a:cubicBezTo>
                    <a:pt x="33779" y="9253"/>
                    <a:pt x="56646" y="6588"/>
                    <a:pt x="64268" y="6588"/>
                  </a:cubicBezTo>
                  <a:cubicBezTo>
                    <a:pt x="74329" y="6588"/>
                    <a:pt x="94452" y="11917"/>
                    <a:pt x="100244" y="41228"/>
                  </a:cubicBezTo>
                  <a:cubicBezTo>
                    <a:pt x="103293" y="57808"/>
                    <a:pt x="103293" y="80310"/>
                    <a:pt x="103293" y="98962"/>
                  </a:cubicBezTo>
                  <a:cubicBezTo>
                    <a:pt x="103293" y="121167"/>
                    <a:pt x="103293" y="141300"/>
                    <a:pt x="99939" y="160248"/>
                  </a:cubicBezTo>
                  <a:cubicBezTo>
                    <a:pt x="95366" y="188375"/>
                    <a:pt x="77988" y="197257"/>
                    <a:pt x="64268" y="197257"/>
                  </a:cubicBezTo>
                  <a:close/>
                </a:path>
              </a:pathLst>
            </a:custGeom>
            <a:solidFill>
              <a:schemeClr val="bg1"/>
            </a:solidFill>
            <a:ln w="30572"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F78B89A-989C-D101-081C-1508F3F17303}"/>
                </a:ext>
              </a:extLst>
            </p:cNvPr>
            <p:cNvSpPr/>
            <p:nvPr>
              <p:custDataLst>
                <p:tags r:id="rId37"/>
              </p:custDataLst>
            </p:nvPr>
          </p:nvSpPr>
          <p:spPr>
            <a:xfrm>
              <a:off x="9068161" y="6301278"/>
              <a:ext cx="32317" cy="31383"/>
            </a:xfrm>
            <a:custGeom>
              <a:avLst/>
              <a:gdLst>
                <a:gd name="connsiteX0" fmla="*/ 32565 w 32317"/>
                <a:gd name="connsiteY0" fmla="*/ 15766 h 31383"/>
                <a:gd name="connsiteX1" fmla="*/ 16406 w 32317"/>
                <a:gd name="connsiteY1" fmla="*/ 75 h 31383"/>
                <a:gd name="connsiteX2" fmla="*/ 247 w 32317"/>
                <a:gd name="connsiteY2" fmla="*/ 15766 h 31383"/>
                <a:gd name="connsiteX3" fmla="*/ 16406 w 32317"/>
                <a:gd name="connsiteY3" fmla="*/ 31458 h 31383"/>
                <a:gd name="connsiteX4" fmla="*/ 32565 w 32317"/>
                <a:gd name="connsiteY4" fmla="*/ 15766 h 3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17" h="31383">
                  <a:moveTo>
                    <a:pt x="32565" y="15766"/>
                  </a:moveTo>
                  <a:cubicBezTo>
                    <a:pt x="32565" y="7180"/>
                    <a:pt x="25247" y="75"/>
                    <a:pt x="16406" y="75"/>
                  </a:cubicBezTo>
                  <a:cubicBezTo>
                    <a:pt x="7564" y="75"/>
                    <a:pt x="247" y="7180"/>
                    <a:pt x="247" y="15766"/>
                  </a:cubicBezTo>
                  <a:cubicBezTo>
                    <a:pt x="247" y="24352"/>
                    <a:pt x="7564" y="31458"/>
                    <a:pt x="16406" y="31458"/>
                  </a:cubicBezTo>
                  <a:cubicBezTo>
                    <a:pt x="25247" y="31458"/>
                    <a:pt x="32565" y="24352"/>
                    <a:pt x="32565" y="15766"/>
                  </a:cubicBezTo>
                  <a:close/>
                </a:path>
              </a:pathLst>
            </a:custGeom>
            <a:solidFill>
              <a:schemeClr val="bg1"/>
            </a:solidFill>
            <a:ln w="30572"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39F94441-D0AF-7351-2159-CD009AAECAF4}"/>
                </a:ext>
              </a:extLst>
            </p:cNvPr>
            <p:cNvSpPr/>
            <p:nvPr>
              <p:custDataLst>
                <p:tags r:id="rId38"/>
              </p:custDataLst>
            </p:nvPr>
          </p:nvSpPr>
          <p:spPr>
            <a:xfrm>
              <a:off x="9141876" y="6135479"/>
              <a:ext cx="121649" cy="203695"/>
            </a:xfrm>
            <a:custGeom>
              <a:avLst/>
              <a:gdLst>
                <a:gd name="connsiteX0" fmla="*/ 121899 w 121649"/>
                <a:gd name="connsiteY0" fmla="*/ 137747 h 203695"/>
                <a:gd name="connsiteX1" fmla="*/ 63971 w 121649"/>
                <a:gd name="connsiteY1" fmla="*/ 72908 h 203695"/>
                <a:gd name="connsiteX2" fmla="*/ 25250 w 121649"/>
                <a:gd name="connsiteY2" fmla="*/ 88007 h 203695"/>
                <a:gd name="connsiteX3" fmla="*/ 25250 w 121649"/>
                <a:gd name="connsiteY3" fmla="*/ 30274 h 203695"/>
                <a:gd name="connsiteX4" fmla="*/ 51166 w 121649"/>
                <a:gd name="connsiteY4" fmla="*/ 34123 h 203695"/>
                <a:gd name="connsiteX5" fmla="*/ 110008 w 121649"/>
                <a:gd name="connsiteY5" fmla="*/ 3331 h 203695"/>
                <a:gd name="connsiteX6" fmla="*/ 106960 w 121649"/>
                <a:gd name="connsiteY6" fmla="*/ 75 h 203695"/>
                <a:gd name="connsiteX7" fmla="*/ 104521 w 121649"/>
                <a:gd name="connsiteY7" fmla="*/ 963 h 203695"/>
                <a:gd name="connsiteX8" fmla="*/ 63056 w 121649"/>
                <a:gd name="connsiteY8" fmla="*/ 9549 h 203695"/>
                <a:gd name="connsiteX9" fmla="*/ 22506 w 121649"/>
                <a:gd name="connsiteY9" fmla="*/ 1259 h 203695"/>
                <a:gd name="connsiteX10" fmla="*/ 18848 w 121649"/>
                <a:gd name="connsiteY10" fmla="*/ 371 h 203695"/>
                <a:gd name="connsiteX11" fmla="*/ 15799 w 121649"/>
                <a:gd name="connsiteY11" fmla="*/ 7476 h 203695"/>
                <a:gd name="connsiteX12" fmla="*/ 15799 w 121649"/>
                <a:gd name="connsiteY12" fmla="*/ 95113 h 203695"/>
                <a:gd name="connsiteX13" fmla="*/ 20067 w 121649"/>
                <a:gd name="connsiteY13" fmla="*/ 102811 h 203695"/>
                <a:gd name="connsiteX14" fmla="*/ 24031 w 121649"/>
                <a:gd name="connsiteY14" fmla="*/ 100146 h 203695"/>
                <a:gd name="connsiteX15" fmla="*/ 63361 w 121649"/>
                <a:gd name="connsiteY15" fmla="*/ 79421 h 203695"/>
                <a:gd name="connsiteX16" fmla="*/ 89276 w 121649"/>
                <a:gd name="connsiteY16" fmla="*/ 98370 h 203695"/>
                <a:gd name="connsiteX17" fmla="*/ 94764 w 121649"/>
                <a:gd name="connsiteY17" fmla="*/ 135675 h 203695"/>
                <a:gd name="connsiteX18" fmla="*/ 87447 w 121649"/>
                <a:gd name="connsiteY18" fmla="*/ 176236 h 203695"/>
                <a:gd name="connsiteX19" fmla="*/ 54824 w 121649"/>
                <a:gd name="connsiteY19" fmla="*/ 195481 h 203695"/>
                <a:gd name="connsiteX20" fmla="*/ 10006 w 121649"/>
                <a:gd name="connsiteY20" fmla="*/ 162321 h 203695"/>
                <a:gd name="connsiteX21" fmla="*/ 15189 w 121649"/>
                <a:gd name="connsiteY21" fmla="*/ 162913 h 203695"/>
                <a:gd name="connsiteX22" fmla="*/ 30433 w 121649"/>
                <a:gd name="connsiteY22" fmla="*/ 148406 h 203695"/>
                <a:gd name="connsiteX23" fmla="*/ 15189 w 121649"/>
                <a:gd name="connsiteY23" fmla="*/ 133898 h 203695"/>
                <a:gd name="connsiteX24" fmla="*/ 250 w 121649"/>
                <a:gd name="connsiteY24" fmla="*/ 149590 h 203695"/>
                <a:gd name="connsiteX25" fmla="*/ 55434 w 121649"/>
                <a:gd name="connsiteY25" fmla="*/ 203771 h 203695"/>
                <a:gd name="connsiteX26" fmla="*/ 121899 w 121649"/>
                <a:gd name="connsiteY26" fmla="*/ 137747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649" h="203695">
                  <a:moveTo>
                    <a:pt x="121899" y="137747"/>
                  </a:moveTo>
                  <a:cubicBezTo>
                    <a:pt x="121899" y="102515"/>
                    <a:pt x="96898" y="72908"/>
                    <a:pt x="63971" y="72908"/>
                  </a:cubicBezTo>
                  <a:cubicBezTo>
                    <a:pt x="49336" y="72908"/>
                    <a:pt x="36226" y="77645"/>
                    <a:pt x="25250" y="88007"/>
                  </a:cubicBezTo>
                  <a:lnTo>
                    <a:pt x="25250" y="30274"/>
                  </a:lnTo>
                  <a:cubicBezTo>
                    <a:pt x="31348" y="32050"/>
                    <a:pt x="41409" y="34123"/>
                    <a:pt x="51166" y="34123"/>
                  </a:cubicBezTo>
                  <a:cubicBezTo>
                    <a:pt x="88666" y="34123"/>
                    <a:pt x="110008" y="7180"/>
                    <a:pt x="110008" y="3331"/>
                  </a:cubicBezTo>
                  <a:cubicBezTo>
                    <a:pt x="110008" y="1555"/>
                    <a:pt x="109094" y="75"/>
                    <a:pt x="106960" y="75"/>
                  </a:cubicBezTo>
                  <a:cubicBezTo>
                    <a:pt x="106655" y="75"/>
                    <a:pt x="106045" y="75"/>
                    <a:pt x="104521" y="963"/>
                  </a:cubicBezTo>
                  <a:cubicBezTo>
                    <a:pt x="98423" y="3628"/>
                    <a:pt x="83483" y="9549"/>
                    <a:pt x="63056" y="9549"/>
                  </a:cubicBezTo>
                  <a:cubicBezTo>
                    <a:pt x="50861" y="9549"/>
                    <a:pt x="36836" y="7476"/>
                    <a:pt x="22506" y="1259"/>
                  </a:cubicBezTo>
                  <a:cubicBezTo>
                    <a:pt x="20067" y="371"/>
                    <a:pt x="19457" y="371"/>
                    <a:pt x="18848" y="371"/>
                  </a:cubicBezTo>
                  <a:cubicBezTo>
                    <a:pt x="15799" y="371"/>
                    <a:pt x="15799" y="2739"/>
                    <a:pt x="15799" y="7476"/>
                  </a:cubicBezTo>
                  <a:lnTo>
                    <a:pt x="15799" y="95113"/>
                  </a:lnTo>
                  <a:cubicBezTo>
                    <a:pt x="15799" y="100442"/>
                    <a:pt x="15799" y="102811"/>
                    <a:pt x="20067" y="102811"/>
                  </a:cubicBezTo>
                  <a:cubicBezTo>
                    <a:pt x="22201" y="102811"/>
                    <a:pt x="22811" y="101923"/>
                    <a:pt x="24031" y="100146"/>
                  </a:cubicBezTo>
                  <a:cubicBezTo>
                    <a:pt x="27384" y="95409"/>
                    <a:pt x="38665" y="79421"/>
                    <a:pt x="63361" y="79421"/>
                  </a:cubicBezTo>
                  <a:cubicBezTo>
                    <a:pt x="79215" y="79421"/>
                    <a:pt x="86837" y="93041"/>
                    <a:pt x="89276" y="98370"/>
                  </a:cubicBezTo>
                  <a:cubicBezTo>
                    <a:pt x="94154" y="109324"/>
                    <a:pt x="94764" y="120871"/>
                    <a:pt x="94764" y="135675"/>
                  </a:cubicBezTo>
                  <a:cubicBezTo>
                    <a:pt x="94764" y="146037"/>
                    <a:pt x="94764" y="163801"/>
                    <a:pt x="87447" y="176236"/>
                  </a:cubicBezTo>
                  <a:cubicBezTo>
                    <a:pt x="80130" y="187783"/>
                    <a:pt x="68849" y="195481"/>
                    <a:pt x="54824" y="195481"/>
                  </a:cubicBezTo>
                  <a:cubicBezTo>
                    <a:pt x="32568" y="195481"/>
                    <a:pt x="15189" y="179789"/>
                    <a:pt x="10006" y="162321"/>
                  </a:cubicBezTo>
                  <a:cubicBezTo>
                    <a:pt x="10921" y="162617"/>
                    <a:pt x="11835" y="162913"/>
                    <a:pt x="15189" y="162913"/>
                  </a:cubicBezTo>
                  <a:cubicBezTo>
                    <a:pt x="25250" y="162913"/>
                    <a:pt x="30433" y="155511"/>
                    <a:pt x="30433" y="148406"/>
                  </a:cubicBezTo>
                  <a:cubicBezTo>
                    <a:pt x="30433" y="141300"/>
                    <a:pt x="25250" y="133898"/>
                    <a:pt x="15189" y="133898"/>
                  </a:cubicBezTo>
                  <a:cubicBezTo>
                    <a:pt x="10921" y="133898"/>
                    <a:pt x="250" y="135971"/>
                    <a:pt x="250" y="149590"/>
                  </a:cubicBezTo>
                  <a:cubicBezTo>
                    <a:pt x="250" y="175052"/>
                    <a:pt x="21287" y="203771"/>
                    <a:pt x="55434" y="203771"/>
                  </a:cubicBezTo>
                  <a:cubicBezTo>
                    <a:pt x="90801" y="203771"/>
                    <a:pt x="121899" y="175348"/>
                    <a:pt x="121899" y="137747"/>
                  </a:cubicBezTo>
                  <a:close/>
                </a:path>
              </a:pathLst>
            </a:custGeom>
            <a:solidFill>
              <a:schemeClr val="bg1"/>
            </a:solidFill>
            <a:ln w="30572"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B8E93CDB-3886-5133-CD3A-372584615E18}"/>
                </a:ext>
              </a:extLst>
            </p:cNvPr>
            <p:cNvSpPr/>
            <p:nvPr>
              <p:custDataLst>
                <p:tags r:id="rId39"/>
              </p:custDataLst>
            </p:nvPr>
          </p:nvSpPr>
          <p:spPr>
            <a:xfrm>
              <a:off x="9346962" y="6110609"/>
              <a:ext cx="219517" cy="238632"/>
            </a:xfrm>
            <a:custGeom>
              <a:avLst/>
              <a:gdLst>
                <a:gd name="connsiteX0" fmla="*/ 192029 w 219517"/>
                <a:gd name="connsiteY0" fmla="*/ 11325 h 238632"/>
                <a:gd name="connsiteX1" fmla="*/ 194468 w 219517"/>
                <a:gd name="connsiteY1" fmla="*/ 5996 h 238632"/>
                <a:gd name="connsiteX2" fmla="*/ 188371 w 219517"/>
                <a:gd name="connsiteY2" fmla="*/ 75 h 238632"/>
                <a:gd name="connsiteX3" fmla="*/ 181968 w 219517"/>
                <a:gd name="connsiteY3" fmla="*/ 4220 h 238632"/>
                <a:gd name="connsiteX4" fmla="*/ 124040 w 219517"/>
                <a:gd name="connsiteY4" fmla="*/ 32346 h 238632"/>
                <a:gd name="connsiteX5" fmla="*/ 67026 w 219517"/>
                <a:gd name="connsiteY5" fmla="*/ 9549 h 238632"/>
                <a:gd name="connsiteX6" fmla="*/ 45074 w 219517"/>
                <a:gd name="connsiteY6" fmla="*/ 75 h 238632"/>
                <a:gd name="connsiteX7" fmla="*/ 256 w 219517"/>
                <a:gd name="connsiteY7" fmla="*/ 59585 h 238632"/>
                <a:gd name="connsiteX8" fmla="*/ 45074 w 219517"/>
                <a:gd name="connsiteY8" fmla="*/ 119391 h 238632"/>
                <a:gd name="connsiteX9" fmla="*/ 84710 w 219517"/>
                <a:gd name="connsiteY9" fmla="*/ 59881 h 238632"/>
                <a:gd name="connsiteX10" fmla="*/ 78307 w 219517"/>
                <a:gd name="connsiteY10" fmla="*/ 26425 h 238632"/>
                <a:gd name="connsiteX11" fmla="*/ 124345 w 219517"/>
                <a:gd name="connsiteY11" fmla="*/ 38860 h 238632"/>
                <a:gd name="connsiteX12" fmla="*/ 164895 w 219517"/>
                <a:gd name="connsiteY12" fmla="*/ 28497 h 238632"/>
                <a:gd name="connsiteX13" fmla="*/ 165199 w 219517"/>
                <a:gd name="connsiteY13" fmla="*/ 28793 h 238632"/>
                <a:gd name="connsiteX14" fmla="*/ 28306 w 219517"/>
                <a:gd name="connsiteY14" fmla="*/ 226864 h 238632"/>
                <a:gd name="connsiteX15" fmla="*/ 25562 w 219517"/>
                <a:gd name="connsiteY15" fmla="*/ 232786 h 238632"/>
                <a:gd name="connsiteX16" fmla="*/ 31659 w 219517"/>
                <a:gd name="connsiteY16" fmla="*/ 238707 h 238632"/>
                <a:gd name="connsiteX17" fmla="*/ 37757 w 219517"/>
                <a:gd name="connsiteY17" fmla="*/ 234266 h 238632"/>
                <a:gd name="connsiteX18" fmla="*/ 192029 w 219517"/>
                <a:gd name="connsiteY18" fmla="*/ 11325 h 238632"/>
                <a:gd name="connsiteX19" fmla="*/ 45379 w 219517"/>
                <a:gd name="connsiteY19" fmla="*/ 112877 h 238632"/>
                <a:gd name="connsiteX20" fmla="*/ 19159 w 219517"/>
                <a:gd name="connsiteY20" fmla="*/ 59881 h 238632"/>
                <a:gd name="connsiteX21" fmla="*/ 45379 w 219517"/>
                <a:gd name="connsiteY21" fmla="*/ 6588 h 238632"/>
                <a:gd name="connsiteX22" fmla="*/ 77087 w 219517"/>
                <a:gd name="connsiteY22" fmla="*/ 59585 h 238632"/>
                <a:gd name="connsiteX23" fmla="*/ 45379 w 219517"/>
                <a:gd name="connsiteY23" fmla="*/ 112877 h 238632"/>
                <a:gd name="connsiteX24" fmla="*/ 180444 w 219517"/>
                <a:gd name="connsiteY24" fmla="*/ 232193 h 238632"/>
                <a:gd name="connsiteX25" fmla="*/ 154224 w 219517"/>
                <a:gd name="connsiteY25" fmla="*/ 179197 h 238632"/>
                <a:gd name="connsiteX26" fmla="*/ 180444 w 219517"/>
                <a:gd name="connsiteY26" fmla="*/ 125904 h 238632"/>
                <a:gd name="connsiteX27" fmla="*/ 212152 w 219517"/>
                <a:gd name="connsiteY27" fmla="*/ 178901 h 238632"/>
                <a:gd name="connsiteX28" fmla="*/ 180444 w 219517"/>
                <a:gd name="connsiteY28" fmla="*/ 232193 h 238632"/>
                <a:gd name="connsiteX29" fmla="*/ 219774 w 219517"/>
                <a:gd name="connsiteY29" fmla="*/ 179197 h 238632"/>
                <a:gd name="connsiteX30" fmla="*/ 180139 w 219517"/>
                <a:gd name="connsiteY30" fmla="*/ 119391 h 238632"/>
                <a:gd name="connsiteX31" fmla="*/ 135321 w 219517"/>
                <a:gd name="connsiteY31" fmla="*/ 178901 h 238632"/>
                <a:gd name="connsiteX32" fmla="*/ 180139 w 219517"/>
                <a:gd name="connsiteY32" fmla="*/ 238707 h 238632"/>
                <a:gd name="connsiteX33" fmla="*/ 219774 w 219517"/>
                <a:gd name="connsiteY33" fmla="*/ 179197 h 23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9517" h="238632">
                  <a:moveTo>
                    <a:pt x="192029" y="11325"/>
                  </a:moveTo>
                  <a:cubicBezTo>
                    <a:pt x="193859" y="8661"/>
                    <a:pt x="194468" y="7773"/>
                    <a:pt x="194468" y="5996"/>
                  </a:cubicBezTo>
                  <a:cubicBezTo>
                    <a:pt x="194468" y="2739"/>
                    <a:pt x="191724" y="75"/>
                    <a:pt x="188371" y="75"/>
                  </a:cubicBezTo>
                  <a:cubicBezTo>
                    <a:pt x="185322" y="75"/>
                    <a:pt x="183797" y="2147"/>
                    <a:pt x="181968" y="4220"/>
                  </a:cubicBezTo>
                  <a:cubicBezTo>
                    <a:pt x="166724" y="24352"/>
                    <a:pt x="146296" y="32346"/>
                    <a:pt x="124040" y="32346"/>
                  </a:cubicBezTo>
                  <a:cubicBezTo>
                    <a:pt x="102698" y="32346"/>
                    <a:pt x="83795" y="24945"/>
                    <a:pt x="67026" y="9549"/>
                  </a:cubicBezTo>
                  <a:cubicBezTo>
                    <a:pt x="61233" y="4516"/>
                    <a:pt x="54831" y="75"/>
                    <a:pt x="45074" y="75"/>
                  </a:cubicBezTo>
                  <a:cubicBezTo>
                    <a:pt x="21903" y="75"/>
                    <a:pt x="256" y="24945"/>
                    <a:pt x="256" y="59585"/>
                  </a:cubicBezTo>
                  <a:cubicBezTo>
                    <a:pt x="256" y="95409"/>
                    <a:pt x="22208" y="119391"/>
                    <a:pt x="45074" y="119391"/>
                  </a:cubicBezTo>
                  <a:cubicBezTo>
                    <a:pt x="67331" y="119391"/>
                    <a:pt x="84710" y="93041"/>
                    <a:pt x="84710" y="59881"/>
                  </a:cubicBezTo>
                  <a:cubicBezTo>
                    <a:pt x="84710" y="55736"/>
                    <a:pt x="84710" y="41821"/>
                    <a:pt x="78307" y="26425"/>
                  </a:cubicBezTo>
                  <a:cubicBezTo>
                    <a:pt x="98125" y="37380"/>
                    <a:pt x="113369" y="38860"/>
                    <a:pt x="124345" y="38860"/>
                  </a:cubicBezTo>
                  <a:cubicBezTo>
                    <a:pt x="147516" y="38860"/>
                    <a:pt x="163065" y="29682"/>
                    <a:pt x="164895" y="28497"/>
                  </a:cubicBezTo>
                  <a:lnTo>
                    <a:pt x="165199" y="28793"/>
                  </a:lnTo>
                  <a:lnTo>
                    <a:pt x="28306" y="226864"/>
                  </a:lnTo>
                  <a:cubicBezTo>
                    <a:pt x="25562" y="230713"/>
                    <a:pt x="25562" y="232193"/>
                    <a:pt x="25562" y="232786"/>
                  </a:cubicBezTo>
                  <a:cubicBezTo>
                    <a:pt x="25562" y="236042"/>
                    <a:pt x="28611" y="238707"/>
                    <a:pt x="31659" y="238707"/>
                  </a:cubicBezTo>
                  <a:cubicBezTo>
                    <a:pt x="34708" y="238707"/>
                    <a:pt x="35318" y="237523"/>
                    <a:pt x="37757" y="234266"/>
                  </a:cubicBezTo>
                  <a:lnTo>
                    <a:pt x="192029" y="11325"/>
                  </a:lnTo>
                  <a:close/>
                  <a:moveTo>
                    <a:pt x="45379" y="112877"/>
                  </a:moveTo>
                  <a:cubicBezTo>
                    <a:pt x="39282" y="112877"/>
                    <a:pt x="19159" y="109028"/>
                    <a:pt x="19159" y="59881"/>
                  </a:cubicBezTo>
                  <a:cubicBezTo>
                    <a:pt x="19159" y="10437"/>
                    <a:pt x="38977" y="6588"/>
                    <a:pt x="45379" y="6588"/>
                  </a:cubicBezTo>
                  <a:cubicBezTo>
                    <a:pt x="61538" y="6588"/>
                    <a:pt x="77087" y="28497"/>
                    <a:pt x="77087" y="59585"/>
                  </a:cubicBezTo>
                  <a:cubicBezTo>
                    <a:pt x="77087" y="91560"/>
                    <a:pt x="61233" y="112877"/>
                    <a:pt x="45379" y="112877"/>
                  </a:cubicBezTo>
                  <a:close/>
                  <a:moveTo>
                    <a:pt x="180444" y="232193"/>
                  </a:moveTo>
                  <a:cubicBezTo>
                    <a:pt x="174346" y="232193"/>
                    <a:pt x="154224" y="228344"/>
                    <a:pt x="154224" y="179197"/>
                  </a:cubicBezTo>
                  <a:cubicBezTo>
                    <a:pt x="154224" y="129753"/>
                    <a:pt x="174041" y="125904"/>
                    <a:pt x="180444" y="125904"/>
                  </a:cubicBezTo>
                  <a:cubicBezTo>
                    <a:pt x="196603" y="125904"/>
                    <a:pt x="212152" y="147814"/>
                    <a:pt x="212152" y="178901"/>
                  </a:cubicBezTo>
                  <a:cubicBezTo>
                    <a:pt x="212152" y="210876"/>
                    <a:pt x="196298" y="232193"/>
                    <a:pt x="180444" y="232193"/>
                  </a:cubicBezTo>
                  <a:close/>
                  <a:moveTo>
                    <a:pt x="219774" y="179197"/>
                  </a:moveTo>
                  <a:cubicBezTo>
                    <a:pt x="219774" y="145149"/>
                    <a:pt x="201786" y="119391"/>
                    <a:pt x="180139" y="119391"/>
                  </a:cubicBezTo>
                  <a:cubicBezTo>
                    <a:pt x="156968" y="119391"/>
                    <a:pt x="135321" y="144261"/>
                    <a:pt x="135321" y="178901"/>
                  </a:cubicBezTo>
                  <a:cubicBezTo>
                    <a:pt x="135321" y="214725"/>
                    <a:pt x="157272" y="238707"/>
                    <a:pt x="180139" y="238707"/>
                  </a:cubicBezTo>
                  <a:cubicBezTo>
                    <a:pt x="202395" y="238707"/>
                    <a:pt x="219774" y="212357"/>
                    <a:pt x="219774" y="179197"/>
                  </a:cubicBezTo>
                  <a:close/>
                </a:path>
              </a:pathLst>
            </a:custGeom>
            <a:solidFill>
              <a:schemeClr val="bg1"/>
            </a:solidFill>
            <a:ln w="30572" cap="flat">
              <a:noFill/>
              <a:prstDash val="solid"/>
              <a:miter/>
            </a:ln>
          </p:spPr>
          <p:txBody>
            <a:bodyPr rtlCol="0" anchor="ctr"/>
            <a:lstStyle/>
            <a:p>
              <a:endParaRPr lang="en-GB"/>
            </a:p>
          </p:txBody>
        </p:sp>
      </p:grpSp>
      <p:grpSp>
        <p:nvGrpSpPr>
          <p:cNvPr id="63" name="Group 62"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p=\SI{15}{MA},\ R_0=\SI{6}{m},\ a=\SI{2}{m},\ B_0=\SI{5.3}{T})&#10;\end{equation*}&#10;&#10;\end{document}" title="IguanaTex Shape Display">
            <a:extLst>
              <a:ext uri="{FF2B5EF4-FFF2-40B4-BE49-F238E27FC236}">
                <a16:creationId xmlns:a16="http://schemas.microsoft.com/office/drawing/2014/main" id="{F3F78EE5-3EA9-7E8A-57DD-1E84B28B7B41}"/>
              </a:ext>
            </a:extLst>
          </p:cNvPr>
          <p:cNvGrpSpPr>
            <a:grpSpLocks noChangeAspect="1"/>
          </p:cNvGrpSpPr>
          <p:nvPr>
            <p:custDataLst>
              <p:tags r:id="rId2"/>
            </p:custDataLst>
          </p:nvPr>
        </p:nvGrpSpPr>
        <p:grpSpPr>
          <a:xfrm>
            <a:off x="1485900" y="3048000"/>
            <a:ext cx="4593678" cy="247693"/>
            <a:chOff x="4542824" y="4662149"/>
            <a:chExt cx="4593678" cy="247693"/>
          </a:xfrm>
        </p:grpSpPr>
        <p:sp>
          <p:nvSpPr>
            <p:cNvPr id="6" name="Freeform: Shape 5">
              <a:extLst>
                <a:ext uri="{FF2B5EF4-FFF2-40B4-BE49-F238E27FC236}">
                  <a16:creationId xmlns:a16="http://schemas.microsoft.com/office/drawing/2014/main" id="{16568AF4-E6AB-E637-F04C-6E15A9A9EC8C}"/>
                </a:ext>
              </a:extLst>
            </p:cNvPr>
            <p:cNvSpPr/>
            <p:nvPr>
              <p:custDataLst>
                <p:tags r:id="rId3"/>
              </p:custDataLst>
            </p:nvPr>
          </p:nvSpPr>
          <p:spPr>
            <a:xfrm>
              <a:off x="4542824" y="4662149"/>
              <a:ext cx="52967" cy="239133"/>
            </a:xfrm>
            <a:custGeom>
              <a:avLst/>
              <a:gdLst>
                <a:gd name="connsiteX0" fmla="*/ 53100 w 52967"/>
                <a:gd name="connsiteY0" fmla="*/ 236817 h 239133"/>
                <a:gd name="connsiteX1" fmla="*/ 49219 w 52967"/>
                <a:gd name="connsiteY1" fmla="*/ 231556 h 239133"/>
                <a:gd name="connsiteX2" fmla="*/ 13374 w 52967"/>
                <a:gd name="connsiteY2" fmla="*/ 119641 h 239133"/>
                <a:gd name="connsiteX3" fmla="*/ 50132 w 52967"/>
                <a:gd name="connsiteY3" fmla="*/ 6531 h 239133"/>
                <a:gd name="connsiteX4" fmla="*/ 53100 w 52967"/>
                <a:gd name="connsiteY4" fmla="*/ 2466 h 239133"/>
                <a:gd name="connsiteX5" fmla="*/ 50817 w 52967"/>
                <a:gd name="connsiteY5" fmla="*/ 75 h 239133"/>
                <a:gd name="connsiteX6" fmla="*/ 14516 w 52967"/>
                <a:gd name="connsiteY6" fmla="*/ 46706 h 239133"/>
                <a:gd name="connsiteX7" fmla="*/ 132 w 52967"/>
                <a:gd name="connsiteY7" fmla="*/ 119641 h 239133"/>
                <a:gd name="connsiteX8" fmla="*/ 15201 w 52967"/>
                <a:gd name="connsiteY8" fmla="*/ 194251 h 239133"/>
                <a:gd name="connsiteX9" fmla="*/ 50817 w 52967"/>
                <a:gd name="connsiteY9" fmla="*/ 239208 h 239133"/>
                <a:gd name="connsiteX10" fmla="*/ 53100 w 52967"/>
                <a:gd name="connsiteY10" fmla="*/ 236817 h 2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67" h="239133">
                  <a:moveTo>
                    <a:pt x="53100" y="236817"/>
                  </a:moveTo>
                  <a:cubicBezTo>
                    <a:pt x="53100" y="236099"/>
                    <a:pt x="53100" y="235621"/>
                    <a:pt x="49219" y="231556"/>
                  </a:cubicBezTo>
                  <a:cubicBezTo>
                    <a:pt x="20680" y="201425"/>
                    <a:pt x="13374" y="156229"/>
                    <a:pt x="13374" y="119641"/>
                  </a:cubicBezTo>
                  <a:cubicBezTo>
                    <a:pt x="13374" y="78032"/>
                    <a:pt x="22050" y="36423"/>
                    <a:pt x="50132" y="6531"/>
                  </a:cubicBezTo>
                  <a:cubicBezTo>
                    <a:pt x="53100" y="3662"/>
                    <a:pt x="53100" y="3183"/>
                    <a:pt x="53100" y="2466"/>
                  </a:cubicBezTo>
                  <a:cubicBezTo>
                    <a:pt x="53100" y="792"/>
                    <a:pt x="52187" y="75"/>
                    <a:pt x="50817" y="75"/>
                  </a:cubicBezTo>
                  <a:cubicBezTo>
                    <a:pt x="48534" y="75"/>
                    <a:pt x="27986" y="16336"/>
                    <a:pt x="14516" y="46706"/>
                  </a:cubicBezTo>
                  <a:cubicBezTo>
                    <a:pt x="2872" y="73010"/>
                    <a:pt x="132" y="99554"/>
                    <a:pt x="132" y="119641"/>
                  </a:cubicBezTo>
                  <a:cubicBezTo>
                    <a:pt x="132" y="138294"/>
                    <a:pt x="2644" y="167229"/>
                    <a:pt x="15201" y="194251"/>
                  </a:cubicBezTo>
                  <a:cubicBezTo>
                    <a:pt x="28899" y="223664"/>
                    <a:pt x="48534" y="239208"/>
                    <a:pt x="50817" y="239208"/>
                  </a:cubicBezTo>
                  <a:cubicBezTo>
                    <a:pt x="52187" y="239208"/>
                    <a:pt x="53100" y="238491"/>
                    <a:pt x="53100" y="236817"/>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468DA227-CBDC-9A90-8B30-1D959999D112}"/>
                </a:ext>
              </a:extLst>
            </p:cNvPr>
            <p:cNvSpPr/>
            <p:nvPr>
              <p:custDataLst>
                <p:tags r:id="rId4"/>
              </p:custDataLst>
            </p:nvPr>
          </p:nvSpPr>
          <p:spPr>
            <a:xfrm>
              <a:off x="4616771" y="4678171"/>
              <a:ext cx="105707" cy="163328"/>
            </a:xfrm>
            <a:custGeom>
              <a:avLst/>
              <a:gdLst>
                <a:gd name="connsiteX0" fmla="*/ 77762 w 105707"/>
                <a:gd name="connsiteY0" fmla="*/ 18488 h 163328"/>
                <a:gd name="connsiteX1" fmla="*/ 98538 w 105707"/>
                <a:gd name="connsiteY1" fmla="*/ 7488 h 163328"/>
                <a:gd name="connsiteX2" fmla="*/ 105844 w 105707"/>
                <a:gd name="connsiteY2" fmla="*/ 2944 h 163328"/>
                <a:gd name="connsiteX3" fmla="*/ 102419 w 105707"/>
                <a:gd name="connsiteY3" fmla="*/ 75 h 163328"/>
                <a:gd name="connsiteX4" fmla="*/ 72282 w 105707"/>
                <a:gd name="connsiteY4" fmla="*/ 792 h 163328"/>
                <a:gd name="connsiteX5" fmla="*/ 41917 w 105707"/>
                <a:gd name="connsiteY5" fmla="*/ 75 h 163328"/>
                <a:gd name="connsiteX6" fmla="*/ 37351 w 105707"/>
                <a:gd name="connsiteY6" fmla="*/ 4857 h 163328"/>
                <a:gd name="connsiteX7" fmla="*/ 43743 w 105707"/>
                <a:gd name="connsiteY7" fmla="*/ 7488 h 163328"/>
                <a:gd name="connsiteX8" fmla="*/ 59497 w 105707"/>
                <a:gd name="connsiteY8" fmla="*/ 12031 h 163328"/>
                <a:gd name="connsiteX9" fmla="*/ 59040 w 105707"/>
                <a:gd name="connsiteY9" fmla="*/ 15858 h 163328"/>
                <a:gd name="connsiteX10" fmla="*/ 28218 w 105707"/>
                <a:gd name="connsiteY10" fmla="*/ 144750 h 163328"/>
                <a:gd name="connsiteX11" fmla="*/ 7442 w 105707"/>
                <a:gd name="connsiteY11" fmla="*/ 155990 h 163328"/>
                <a:gd name="connsiteX12" fmla="*/ 136 w 105707"/>
                <a:gd name="connsiteY12" fmla="*/ 160772 h 163328"/>
                <a:gd name="connsiteX13" fmla="*/ 3561 w 105707"/>
                <a:gd name="connsiteY13" fmla="*/ 163403 h 163328"/>
                <a:gd name="connsiteX14" fmla="*/ 33470 w 105707"/>
                <a:gd name="connsiteY14" fmla="*/ 162685 h 163328"/>
                <a:gd name="connsiteX15" fmla="*/ 64063 w 105707"/>
                <a:gd name="connsiteY15" fmla="*/ 163403 h 163328"/>
                <a:gd name="connsiteX16" fmla="*/ 68629 w 105707"/>
                <a:gd name="connsiteY16" fmla="*/ 158859 h 163328"/>
                <a:gd name="connsiteX17" fmla="*/ 61780 w 105707"/>
                <a:gd name="connsiteY17" fmla="*/ 155990 h 163328"/>
                <a:gd name="connsiteX18" fmla="*/ 51963 w 105707"/>
                <a:gd name="connsiteY18" fmla="*/ 155511 h 163328"/>
                <a:gd name="connsiteX19" fmla="*/ 46255 w 105707"/>
                <a:gd name="connsiteY19" fmla="*/ 151446 h 163328"/>
                <a:gd name="connsiteX20" fmla="*/ 47168 w 105707"/>
                <a:gd name="connsiteY20" fmla="*/ 145946 h 163328"/>
                <a:gd name="connsiteX21" fmla="*/ 77762 w 105707"/>
                <a:gd name="connsiteY21" fmla="*/ 18488 h 1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707" h="163328">
                  <a:moveTo>
                    <a:pt x="77762" y="18488"/>
                  </a:moveTo>
                  <a:cubicBezTo>
                    <a:pt x="79816" y="9879"/>
                    <a:pt x="80501" y="7488"/>
                    <a:pt x="98538" y="7488"/>
                  </a:cubicBezTo>
                  <a:cubicBezTo>
                    <a:pt x="104017" y="7488"/>
                    <a:pt x="105844" y="7488"/>
                    <a:pt x="105844" y="2944"/>
                  </a:cubicBezTo>
                  <a:cubicBezTo>
                    <a:pt x="105844" y="75"/>
                    <a:pt x="103332" y="75"/>
                    <a:pt x="102419" y="75"/>
                  </a:cubicBezTo>
                  <a:cubicBezTo>
                    <a:pt x="95798" y="75"/>
                    <a:pt x="78903" y="792"/>
                    <a:pt x="72282" y="792"/>
                  </a:cubicBezTo>
                  <a:cubicBezTo>
                    <a:pt x="65433" y="792"/>
                    <a:pt x="48766" y="75"/>
                    <a:pt x="41917" y="75"/>
                  </a:cubicBezTo>
                  <a:cubicBezTo>
                    <a:pt x="40319" y="75"/>
                    <a:pt x="37351" y="75"/>
                    <a:pt x="37351" y="4857"/>
                  </a:cubicBezTo>
                  <a:cubicBezTo>
                    <a:pt x="37351" y="7488"/>
                    <a:pt x="39406" y="7488"/>
                    <a:pt x="43743" y="7488"/>
                  </a:cubicBezTo>
                  <a:cubicBezTo>
                    <a:pt x="53332" y="7488"/>
                    <a:pt x="59497" y="7488"/>
                    <a:pt x="59497" y="12031"/>
                  </a:cubicBezTo>
                  <a:cubicBezTo>
                    <a:pt x="59497" y="13227"/>
                    <a:pt x="59497" y="13705"/>
                    <a:pt x="59040" y="15858"/>
                  </a:cubicBezTo>
                  <a:lnTo>
                    <a:pt x="28218" y="144750"/>
                  </a:lnTo>
                  <a:cubicBezTo>
                    <a:pt x="26164" y="153598"/>
                    <a:pt x="25479" y="155990"/>
                    <a:pt x="7442" y="155990"/>
                  </a:cubicBezTo>
                  <a:cubicBezTo>
                    <a:pt x="2191" y="155990"/>
                    <a:pt x="136" y="155990"/>
                    <a:pt x="136" y="160772"/>
                  </a:cubicBezTo>
                  <a:cubicBezTo>
                    <a:pt x="136" y="163403"/>
                    <a:pt x="2876" y="163403"/>
                    <a:pt x="3561" y="163403"/>
                  </a:cubicBezTo>
                  <a:cubicBezTo>
                    <a:pt x="10182" y="163403"/>
                    <a:pt x="26849" y="162685"/>
                    <a:pt x="33470" y="162685"/>
                  </a:cubicBezTo>
                  <a:cubicBezTo>
                    <a:pt x="40319" y="162685"/>
                    <a:pt x="57214" y="163403"/>
                    <a:pt x="64063" y="163403"/>
                  </a:cubicBezTo>
                  <a:cubicBezTo>
                    <a:pt x="65889" y="163403"/>
                    <a:pt x="68629" y="163403"/>
                    <a:pt x="68629" y="158859"/>
                  </a:cubicBezTo>
                  <a:cubicBezTo>
                    <a:pt x="68629" y="155990"/>
                    <a:pt x="66803" y="155990"/>
                    <a:pt x="61780" y="155990"/>
                  </a:cubicBezTo>
                  <a:cubicBezTo>
                    <a:pt x="57670" y="155990"/>
                    <a:pt x="56529" y="155990"/>
                    <a:pt x="51963" y="155511"/>
                  </a:cubicBezTo>
                  <a:cubicBezTo>
                    <a:pt x="47168" y="155033"/>
                    <a:pt x="46255" y="154077"/>
                    <a:pt x="46255" y="151446"/>
                  </a:cubicBezTo>
                  <a:cubicBezTo>
                    <a:pt x="46255" y="149533"/>
                    <a:pt x="46711" y="147620"/>
                    <a:pt x="47168" y="145946"/>
                  </a:cubicBezTo>
                  <a:lnTo>
                    <a:pt x="77762" y="18488"/>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250820BD-09D0-9E83-D6DD-4F21311B2080}"/>
                </a:ext>
              </a:extLst>
            </p:cNvPr>
            <p:cNvSpPr/>
            <p:nvPr>
              <p:custDataLst>
                <p:tags r:id="rId5"/>
              </p:custDataLst>
            </p:nvPr>
          </p:nvSpPr>
          <p:spPr>
            <a:xfrm>
              <a:off x="4717201" y="4803548"/>
              <a:ext cx="85502" cy="106294"/>
            </a:xfrm>
            <a:custGeom>
              <a:avLst/>
              <a:gdLst>
                <a:gd name="connsiteX0" fmla="*/ 36739 w 85502"/>
                <a:gd name="connsiteY0" fmla="*/ 100345 h 106294"/>
                <a:gd name="connsiteX1" fmla="*/ 24752 w 85502"/>
                <a:gd name="connsiteY1" fmla="*/ 93147 h 106294"/>
                <a:gd name="connsiteX2" fmla="*/ 24752 w 85502"/>
                <a:gd name="connsiteY2" fmla="*/ 65862 h 106294"/>
                <a:gd name="connsiteX3" fmla="*/ 46488 w 85502"/>
                <a:gd name="connsiteY3" fmla="*/ 75571 h 106294"/>
                <a:gd name="connsiteX4" fmla="*/ 85643 w 85502"/>
                <a:gd name="connsiteY4" fmla="*/ 37740 h 106294"/>
                <a:gd name="connsiteX5" fmla="*/ 49045 w 85502"/>
                <a:gd name="connsiteY5" fmla="*/ 76 h 106294"/>
                <a:gd name="connsiteX6" fmla="*/ 24113 w 85502"/>
                <a:gd name="connsiteY6" fmla="*/ 10287 h 106294"/>
                <a:gd name="connsiteX7" fmla="*/ 24113 w 85502"/>
                <a:gd name="connsiteY7" fmla="*/ 76 h 106294"/>
                <a:gd name="connsiteX8" fmla="*/ 141 w 85502"/>
                <a:gd name="connsiteY8" fmla="*/ 1918 h 106294"/>
                <a:gd name="connsiteX9" fmla="*/ 141 w 85502"/>
                <a:gd name="connsiteY9" fmla="*/ 7944 h 106294"/>
                <a:gd name="connsiteX10" fmla="*/ 12127 w 85502"/>
                <a:gd name="connsiteY10" fmla="*/ 15811 h 106294"/>
                <a:gd name="connsiteX11" fmla="*/ 12127 w 85502"/>
                <a:gd name="connsiteY11" fmla="*/ 93147 h 106294"/>
                <a:gd name="connsiteX12" fmla="*/ 141 w 85502"/>
                <a:gd name="connsiteY12" fmla="*/ 100345 h 106294"/>
                <a:gd name="connsiteX13" fmla="*/ 141 w 85502"/>
                <a:gd name="connsiteY13" fmla="*/ 106371 h 106294"/>
                <a:gd name="connsiteX14" fmla="*/ 18360 w 85502"/>
                <a:gd name="connsiteY14" fmla="*/ 105701 h 106294"/>
                <a:gd name="connsiteX15" fmla="*/ 36739 w 85502"/>
                <a:gd name="connsiteY15" fmla="*/ 106371 h 106294"/>
                <a:gd name="connsiteX16" fmla="*/ 36739 w 85502"/>
                <a:gd name="connsiteY16" fmla="*/ 100345 h 106294"/>
                <a:gd name="connsiteX17" fmla="*/ 24752 w 85502"/>
                <a:gd name="connsiteY17" fmla="*/ 18155 h 106294"/>
                <a:gd name="connsiteX18" fmla="*/ 47287 w 85502"/>
                <a:gd name="connsiteY18" fmla="*/ 5433 h 106294"/>
                <a:gd name="connsiteX19" fmla="*/ 71099 w 85502"/>
                <a:gd name="connsiteY19" fmla="*/ 37740 h 106294"/>
                <a:gd name="connsiteX20" fmla="*/ 45529 w 85502"/>
                <a:gd name="connsiteY20" fmla="*/ 70884 h 106294"/>
                <a:gd name="connsiteX21" fmla="*/ 24752 w 85502"/>
                <a:gd name="connsiteY21" fmla="*/ 56990 h 106294"/>
                <a:gd name="connsiteX22" fmla="*/ 24752 w 85502"/>
                <a:gd name="connsiteY22" fmla="*/ 18155 h 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502" h="106294">
                  <a:moveTo>
                    <a:pt x="36739" y="100345"/>
                  </a:moveTo>
                  <a:cubicBezTo>
                    <a:pt x="26351" y="100345"/>
                    <a:pt x="24752" y="100345"/>
                    <a:pt x="24752" y="93147"/>
                  </a:cubicBezTo>
                  <a:lnTo>
                    <a:pt x="24752" y="65862"/>
                  </a:lnTo>
                  <a:cubicBezTo>
                    <a:pt x="25552" y="66699"/>
                    <a:pt x="33063" y="75571"/>
                    <a:pt x="46488" y="75571"/>
                  </a:cubicBezTo>
                  <a:cubicBezTo>
                    <a:pt x="67583" y="75571"/>
                    <a:pt x="85643" y="58999"/>
                    <a:pt x="85643" y="37740"/>
                  </a:cubicBezTo>
                  <a:cubicBezTo>
                    <a:pt x="85643" y="17150"/>
                    <a:pt x="69341" y="76"/>
                    <a:pt x="49045" y="76"/>
                  </a:cubicBezTo>
                  <a:cubicBezTo>
                    <a:pt x="39935" y="76"/>
                    <a:pt x="30666" y="3591"/>
                    <a:pt x="24113" y="10287"/>
                  </a:cubicBezTo>
                  <a:lnTo>
                    <a:pt x="24113" y="76"/>
                  </a:lnTo>
                  <a:lnTo>
                    <a:pt x="141" y="1918"/>
                  </a:lnTo>
                  <a:lnTo>
                    <a:pt x="141" y="7944"/>
                  </a:lnTo>
                  <a:cubicBezTo>
                    <a:pt x="11328" y="7944"/>
                    <a:pt x="12127" y="8781"/>
                    <a:pt x="12127" y="15811"/>
                  </a:cubicBezTo>
                  <a:lnTo>
                    <a:pt x="12127" y="93147"/>
                  </a:lnTo>
                  <a:cubicBezTo>
                    <a:pt x="12127" y="100345"/>
                    <a:pt x="10529" y="100345"/>
                    <a:pt x="141" y="100345"/>
                  </a:cubicBezTo>
                  <a:lnTo>
                    <a:pt x="141" y="106371"/>
                  </a:lnTo>
                  <a:cubicBezTo>
                    <a:pt x="460" y="106371"/>
                    <a:pt x="11647" y="105701"/>
                    <a:pt x="18360" y="105701"/>
                  </a:cubicBezTo>
                  <a:cubicBezTo>
                    <a:pt x="24273" y="105701"/>
                    <a:pt x="35300" y="106204"/>
                    <a:pt x="36739" y="106371"/>
                  </a:cubicBezTo>
                  <a:lnTo>
                    <a:pt x="36739" y="100345"/>
                  </a:lnTo>
                  <a:close/>
                  <a:moveTo>
                    <a:pt x="24752" y="18155"/>
                  </a:moveTo>
                  <a:cubicBezTo>
                    <a:pt x="29547" y="9785"/>
                    <a:pt x="38816" y="5433"/>
                    <a:pt x="47287" y="5433"/>
                  </a:cubicBezTo>
                  <a:cubicBezTo>
                    <a:pt x="60711" y="5433"/>
                    <a:pt x="71099" y="20163"/>
                    <a:pt x="71099" y="37740"/>
                  </a:cubicBezTo>
                  <a:cubicBezTo>
                    <a:pt x="71099" y="56823"/>
                    <a:pt x="59113" y="70884"/>
                    <a:pt x="45529" y="70884"/>
                  </a:cubicBezTo>
                  <a:cubicBezTo>
                    <a:pt x="31465" y="70884"/>
                    <a:pt x="25232" y="57994"/>
                    <a:pt x="24752" y="56990"/>
                  </a:cubicBezTo>
                  <a:lnTo>
                    <a:pt x="24752" y="18155"/>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reeform: Shape 28">
              <a:extLst>
                <a:ext uri="{FF2B5EF4-FFF2-40B4-BE49-F238E27FC236}">
                  <a16:creationId xmlns:a16="http://schemas.microsoft.com/office/drawing/2014/main" id="{AA4C77C4-449D-56A3-6597-4B680BFA9560}"/>
                </a:ext>
              </a:extLst>
            </p:cNvPr>
            <p:cNvSpPr/>
            <p:nvPr>
              <p:custDataLst>
                <p:tags r:id="rId6"/>
              </p:custDataLst>
            </p:nvPr>
          </p:nvSpPr>
          <p:spPr>
            <a:xfrm>
              <a:off x="4897826" y="4753737"/>
              <a:ext cx="151826" cy="55957"/>
            </a:xfrm>
            <a:custGeom>
              <a:avLst/>
              <a:gdLst>
                <a:gd name="connsiteX0" fmla="*/ 144212 w 151826"/>
                <a:gd name="connsiteY0" fmla="*/ 9640 h 55957"/>
                <a:gd name="connsiteX1" fmla="*/ 151974 w 151826"/>
                <a:gd name="connsiteY1" fmla="*/ 4857 h 55957"/>
                <a:gd name="connsiteX2" fmla="*/ 144440 w 151826"/>
                <a:gd name="connsiteY2" fmla="*/ 75 h 55957"/>
                <a:gd name="connsiteX3" fmla="*/ 7683 w 151826"/>
                <a:gd name="connsiteY3" fmla="*/ 75 h 55957"/>
                <a:gd name="connsiteX4" fmla="*/ 148 w 151826"/>
                <a:gd name="connsiteY4" fmla="*/ 4857 h 55957"/>
                <a:gd name="connsiteX5" fmla="*/ 7911 w 151826"/>
                <a:gd name="connsiteY5" fmla="*/ 9640 h 55957"/>
                <a:gd name="connsiteX6" fmla="*/ 144212 w 151826"/>
                <a:gd name="connsiteY6" fmla="*/ 9640 h 55957"/>
                <a:gd name="connsiteX7" fmla="*/ 144440 w 151826"/>
                <a:gd name="connsiteY7" fmla="*/ 56032 h 55957"/>
                <a:gd name="connsiteX8" fmla="*/ 151974 w 151826"/>
                <a:gd name="connsiteY8" fmla="*/ 51249 h 55957"/>
                <a:gd name="connsiteX9" fmla="*/ 144212 w 151826"/>
                <a:gd name="connsiteY9" fmla="*/ 46467 h 55957"/>
                <a:gd name="connsiteX10" fmla="*/ 7911 w 151826"/>
                <a:gd name="connsiteY10" fmla="*/ 46467 h 55957"/>
                <a:gd name="connsiteX11" fmla="*/ 148 w 151826"/>
                <a:gd name="connsiteY11" fmla="*/ 51249 h 55957"/>
                <a:gd name="connsiteX12" fmla="*/ 7683 w 151826"/>
                <a:gd name="connsiteY12" fmla="*/ 56032 h 55957"/>
                <a:gd name="connsiteX13" fmla="*/ 144440 w 151826"/>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26" h="55957">
                  <a:moveTo>
                    <a:pt x="144212" y="9640"/>
                  </a:moveTo>
                  <a:cubicBezTo>
                    <a:pt x="147636" y="9640"/>
                    <a:pt x="151974" y="9640"/>
                    <a:pt x="151974" y="4857"/>
                  </a:cubicBezTo>
                  <a:cubicBezTo>
                    <a:pt x="151974" y="75"/>
                    <a:pt x="147636" y="75"/>
                    <a:pt x="144440" y="75"/>
                  </a:cubicBezTo>
                  <a:lnTo>
                    <a:pt x="7683" y="75"/>
                  </a:lnTo>
                  <a:cubicBezTo>
                    <a:pt x="4486" y="75"/>
                    <a:pt x="148" y="75"/>
                    <a:pt x="148" y="4857"/>
                  </a:cubicBezTo>
                  <a:cubicBezTo>
                    <a:pt x="148" y="9640"/>
                    <a:pt x="4486" y="9640"/>
                    <a:pt x="7911" y="9640"/>
                  </a:cubicBezTo>
                  <a:lnTo>
                    <a:pt x="144212" y="9640"/>
                  </a:lnTo>
                  <a:close/>
                  <a:moveTo>
                    <a:pt x="144440" y="56032"/>
                  </a:moveTo>
                  <a:cubicBezTo>
                    <a:pt x="147636" y="56032"/>
                    <a:pt x="151974" y="56032"/>
                    <a:pt x="151974" y="51249"/>
                  </a:cubicBezTo>
                  <a:cubicBezTo>
                    <a:pt x="151974" y="46467"/>
                    <a:pt x="147636" y="46467"/>
                    <a:pt x="144212" y="46467"/>
                  </a:cubicBezTo>
                  <a:lnTo>
                    <a:pt x="7911" y="46467"/>
                  </a:lnTo>
                  <a:cubicBezTo>
                    <a:pt x="4486" y="46467"/>
                    <a:pt x="148" y="46467"/>
                    <a:pt x="148" y="51249"/>
                  </a:cubicBezTo>
                  <a:cubicBezTo>
                    <a:pt x="148" y="56032"/>
                    <a:pt x="4486" y="56032"/>
                    <a:pt x="7683" y="56032"/>
                  </a:cubicBezTo>
                  <a:lnTo>
                    <a:pt x="144440"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Shape 29">
              <a:extLst>
                <a:ext uri="{FF2B5EF4-FFF2-40B4-BE49-F238E27FC236}">
                  <a16:creationId xmlns:a16="http://schemas.microsoft.com/office/drawing/2014/main" id="{E3B5A6BD-745D-1DCE-C58E-0021EAAA6DF1}"/>
                </a:ext>
              </a:extLst>
            </p:cNvPr>
            <p:cNvSpPr/>
            <p:nvPr>
              <p:custDataLst>
                <p:tags r:id="rId7"/>
              </p:custDataLst>
            </p:nvPr>
          </p:nvSpPr>
          <p:spPr>
            <a:xfrm>
              <a:off x="5146353" y="4682236"/>
              <a:ext cx="75342" cy="159262"/>
            </a:xfrm>
            <a:custGeom>
              <a:avLst/>
              <a:gdLst>
                <a:gd name="connsiteX0" fmla="*/ 46962 w 75342"/>
                <a:gd name="connsiteY0" fmla="*/ 6292 h 159262"/>
                <a:gd name="connsiteX1" fmla="*/ 41711 w 75342"/>
                <a:gd name="connsiteY1" fmla="*/ 75 h 159262"/>
                <a:gd name="connsiteX2" fmla="*/ 159 w 75342"/>
                <a:gd name="connsiteY2" fmla="*/ 15379 h 159262"/>
                <a:gd name="connsiteX3" fmla="*/ 159 w 75342"/>
                <a:gd name="connsiteY3" fmla="*/ 22792 h 159262"/>
                <a:gd name="connsiteX4" fmla="*/ 30067 w 75342"/>
                <a:gd name="connsiteY4" fmla="*/ 16575 h 159262"/>
                <a:gd name="connsiteX5" fmla="*/ 30067 w 75342"/>
                <a:gd name="connsiteY5" fmla="*/ 140446 h 159262"/>
                <a:gd name="connsiteX6" fmla="*/ 8835 w 75342"/>
                <a:gd name="connsiteY6" fmla="*/ 151924 h 159262"/>
                <a:gd name="connsiteX7" fmla="*/ 1529 w 75342"/>
                <a:gd name="connsiteY7" fmla="*/ 151924 h 159262"/>
                <a:gd name="connsiteX8" fmla="*/ 1529 w 75342"/>
                <a:gd name="connsiteY8" fmla="*/ 159337 h 159262"/>
                <a:gd name="connsiteX9" fmla="*/ 38515 w 75342"/>
                <a:gd name="connsiteY9" fmla="*/ 158620 h 159262"/>
                <a:gd name="connsiteX10" fmla="*/ 75501 w 75342"/>
                <a:gd name="connsiteY10" fmla="*/ 159337 h 159262"/>
                <a:gd name="connsiteX11" fmla="*/ 75501 w 75342"/>
                <a:gd name="connsiteY11" fmla="*/ 151924 h 159262"/>
                <a:gd name="connsiteX12" fmla="*/ 68195 w 75342"/>
                <a:gd name="connsiteY12" fmla="*/ 151924 h 159262"/>
                <a:gd name="connsiteX13" fmla="*/ 46962 w 75342"/>
                <a:gd name="connsiteY13" fmla="*/ 140446 h 159262"/>
                <a:gd name="connsiteX14" fmla="*/ 46962 w 75342"/>
                <a:gd name="connsiteY14" fmla="*/ 6292 h 15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342" h="159262">
                  <a:moveTo>
                    <a:pt x="46962" y="6292"/>
                  </a:moveTo>
                  <a:cubicBezTo>
                    <a:pt x="46962" y="553"/>
                    <a:pt x="46962" y="75"/>
                    <a:pt x="41711" y="75"/>
                  </a:cubicBezTo>
                  <a:cubicBezTo>
                    <a:pt x="27556" y="15379"/>
                    <a:pt x="7465" y="15379"/>
                    <a:pt x="159" y="15379"/>
                  </a:cubicBezTo>
                  <a:lnTo>
                    <a:pt x="159" y="22792"/>
                  </a:lnTo>
                  <a:cubicBezTo>
                    <a:pt x="4725" y="22792"/>
                    <a:pt x="18195" y="22792"/>
                    <a:pt x="30067" y="16575"/>
                  </a:cubicBezTo>
                  <a:lnTo>
                    <a:pt x="30067" y="140446"/>
                  </a:lnTo>
                  <a:cubicBezTo>
                    <a:pt x="30067" y="149055"/>
                    <a:pt x="29382" y="151924"/>
                    <a:pt x="8835" y="151924"/>
                  </a:cubicBezTo>
                  <a:lnTo>
                    <a:pt x="1529" y="151924"/>
                  </a:lnTo>
                  <a:lnTo>
                    <a:pt x="1529" y="159337"/>
                  </a:lnTo>
                  <a:cubicBezTo>
                    <a:pt x="9520" y="158620"/>
                    <a:pt x="29382" y="158620"/>
                    <a:pt x="38515" y="158620"/>
                  </a:cubicBezTo>
                  <a:cubicBezTo>
                    <a:pt x="47647" y="158620"/>
                    <a:pt x="67510" y="158620"/>
                    <a:pt x="75501" y="159337"/>
                  </a:cubicBezTo>
                  <a:lnTo>
                    <a:pt x="75501" y="151924"/>
                  </a:lnTo>
                  <a:lnTo>
                    <a:pt x="68195" y="151924"/>
                  </a:lnTo>
                  <a:cubicBezTo>
                    <a:pt x="47647" y="151924"/>
                    <a:pt x="46962" y="149294"/>
                    <a:pt x="46962" y="140446"/>
                  </a:cubicBezTo>
                  <a:lnTo>
                    <a:pt x="46962" y="629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Shape 30">
              <a:extLst>
                <a:ext uri="{FF2B5EF4-FFF2-40B4-BE49-F238E27FC236}">
                  <a16:creationId xmlns:a16="http://schemas.microsoft.com/office/drawing/2014/main" id="{612693DF-7D7C-F9C6-80DD-FF7EB4E6630C}"/>
                </a:ext>
              </a:extLst>
            </p:cNvPr>
            <p:cNvSpPr/>
            <p:nvPr>
              <p:custDataLst>
                <p:tags r:id="rId8"/>
              </p:custDataLst>
            </p:nvPr>
          </p:nvSpPr>
          <p:spPr>
            <a:xfrm>
              <a:off x="5251604" y="4682236"/>
              <a:ext cx="91095" cy="164523"/>
            </a:xfrm>
            <a:custGeom>
              <a:avLst/>
              <a:gdLst>
                <a:gd name="connsiteX0" fmla="*/ 91259 w 91095"/>
                <a:gd name="connsiteY0" fmla="*/ 111272 h 164523"/>
                <a:gd name="connsiteX1" fmla="*/ 47881 w 91095"/>
                <a:gd name="connsiteY1" fmla="*/ 58901 h 164523"/>
                <a:gd name="connsiteX2" fmla="*/ 18885 w 91095"/>
                <a:gd name="connsiteY2" fmla="*/ 71097 h 164523"/>
                <a:gd name="connsiteX3" fmla="*/ 18885 w 91095"/>
                <a:gd name="connsiteY3" fmla="*/ 24466 h 164523"/>
                <a:gd name="connsiteX4" fmla="*/ 38292 w 91095"/>
                <a:gd name="connsiteY4" fmla="*/ 27575 h 164523"/>
                <a:gd name="connsiteX5" fmla="*/ 82355 w 91095"/>
                <a:gd name="connsiteY5" fmla="*/ 2705 h 164523"/>
                <a:gd name="connsiteX6" fmla="*/ 80072 w 91095"/>
                <a:gd name="connsiteY6" fmla="*/ 75 h 164523"/>
                <a:gd name="connsiteX7" fmla="*/ 78246 w 91095"/>
                <a:gd name="connsiteY7" fmla="*/ 792 h 164523"/>
                <a:gd name="connsiteX8" fmla="*/ 47196 w 91095"/>
                <a:gd name="connsiteY8" fmla="*/ 7727 h 164523"/>
                <a:gd name="connsiteX9" fmla="*/ 16830 w 91095"/>
                <a:gd name="connsiteY9" fmla="*/ 1031 h 164523"/>
                <a:gd name="connsiteX10" fmla="*/ 14091 w 91095"/>
                <a:gd name="connsiteY10" fmla="*/ 314 h 164523"/>
                <a:gd name="connsiteX11" fmla="*/ 11808 w 91095"/>
                <a:gd name="connsiteY11" fmla="*/ 6053 h 164523"/>
                <a:gd name="connsiteX12" fmla="*/ 11808 w 91095"/>
                <a:gd name="connsiteY12" fmla="*/ 76836 h 164523"/>
                <a:gd name="connsiteX13" fmla="*/ 15004 w 91095"/>
                <a:gd name="connsiteY13" fmla="*/ 83054 h 164523"/>
                <a:gd name="connsiteX14" fmla="*/ 17972 w 91095"/>
                <a:gd name="connsiteY14" fmla="*/ 80902 h 164523"/>
                <a:gd name="connsiteX15" fmla="*/ 47424 w 91095"/>
                <a:gd name="connsiteY15" fmla="*/ 64162 h 164523"/>
                <a:gd name="connsiteX16" fmla="*/ 66830 w 91095"/>
                <a:gd name="connsiteY16" fmla="*/ 79467 h 164523"/>
                <a:gd name="connsiteX17" fmla="*/ 70940 w 91095"/>
                <a:gd name="connsiteY17" fmla="*/ 109598 h 164523"/>
                <a:gd name="connsiteX18" fmla="*/ 65460 w 91095"/>
                <a:gd name="connsiteY18" fmla="*/ 142359 h 164523"/>
                <a:gd name="connsiteX19" fmla="*/ 41031 w 91095"/>
                <a:gd name="connsiteY19" fmla="*/ 157903 h 164523"/>
                <a:gd name="connsiteX20" fmla="*/ 7470 w 91095"/>
                <a:gd name="connsiteY20" fmla="*/ 131120 h 164523"/>
                <a:gd name="connsiteX21" fmla="*/ 11351 w 91095"/>
                <a:gd name="connsiteY21" fmla="*/ 131598 h 164523"/>
                <a:gd name="connsiteX22" fmla="*/ 22766 w 91095"/>
                <a:gd name="connsiteY22" fmla="*/ 119880 h 164523"/>
                <a:gd name="connsiteX23" fmla="*/ 11351 w 91095"/>
                <a:gd name="connsiteY23" fmla="*/ 108163 h 164523"/>
                <a:gd name="connsiteX24" fmla="*/ 164 w 91095"/>
                <a:gd name="connsiteY24" fmla="*/ 120837 h 164523"/>
                <a:gd name="connsiteX25" fmla="*/ 41488 w 91095"/>
                <a:gd name="connsiteY25" fmla="*/ 164598 h 164523"/>
                <a:gd name="connsiteX26" fmla="*/ 91259 w 91095"/>
                <a:gd name="connsiteY26" fmla="*/ 111272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095" h="164523">
                  <a:moveTo>
                    <a:pt x="91259" y="111272"/>
                  </a:moveTo>
                  <a:cubicBezTo>
                    <a:pt x="91259" y="82815"/>
                    <a:pt x="72538" y="58901"/>
                    <a:pt x="47881" y="58901"/>
                  </a:cubicBezTo>
                  <a:cubicBezTo>
                    <a:pt x="36922" y="58901"/>
                    <a:pt x="27104" y="62728"/>
                    <a:pt x="18885" y="71097"/>
                  </a:cubicBezTo>
                  <a:lnTo>
                    <a:pt x="18885" y="24466"/>
                  </a:lnTo>
                  <a:cubicBezTo>
                    <a:pt x="23451" y="25901"/>
                    <a:pt x="30986" y="27575"/>
                    <a:pt x="38292" y="27575"/>
                  </a:cubicBezTo>
                  <a:cubicBezTo>
                    <a:pt x="66374" y="27575"/>
                    <a:pt x="82355" y="5814"/>
                    <a:pt x="82355" y="2705"/>
                  </a:cubicBezTo>
                  <a:cubicBezTo>
                    <a:pt x="82355" y="1270"/>
                    <a:pt x="81670" y="75"/>
                    <a:pt x="80072" y="75"/>
                  </a:cubicBezTo>
                  <a:cubicBezTo>
                    <a:pt x="79844" y="75"/>
                    <a:pt x="79387" y="75"/>
                    <a:pt x="78246" y="792"/>
                  </a:cubicBezTo>
                  <a:cubicBezTo>
                    <a:pt x="73680" y="2944"/>
                    <a:pt x="62492" y="7727"/>
                    <a:pt x="47196" y="7727"/>
                  </a:cubicBezTo>
                  <a:cubicBezTo>
                    <a:pt x="38063" y="7727"/>
                    <a:pt x="27561" y="6053"/>
                    <a:pt x="16830" y="1031"/>
                  </a:cubicBezTo>
                  <a:cubicBezTo>
                    <a:pt x="15004" y="314"/>
                    <a:pt x="14547" y="314"/>
                    <a:pt x="14091" y="314"/>
                  </a:cubicBezTo>
                  <a:cubicBezTo>
                    <a:pt x="11808" y="314"/>
                    <a:pt x="11808" y="2227"/>
                    <a:pt x="11808" y="6053"/>
                  </a:cubicBezTo>
                  <a:lnTo>
                    <a:pt x="11808" y="76836"/>
                  </a:lnTo>
                  <a:cubicBezTo>
                    <a:pt x="11808" y="81141"/>
                    <a:pt x="11808" y="83054"/>
                    <a:pt x="15004" y="83054"/>
                  </a:cubicBezTo>
                  <a:cubicBezTo>
                    <a:pt x="16602" y="83054"/>
                    <a:pt x="17059" y="82337"/>
                    <a:pt x="17972" y="80902"/>
                  </a:cubicBezTo>
                  <a:cubicBezTo>
                    <a:pt x="20483" y="77076"/>
                    <a:pt x="28931" y="64162"/>
                    <a:pt x="47424" y="64162"/>
                  </a:cubicBezTo>
                  <a:cubicBezTo>
                    <a:pt x="59296" y="64162"/>
                    <a:pt x="65004" y="75163"/>
                    <a:pt x="66830" y="79467"/>
                  </a:cubicBezTo>
                  <a:cubicBezTo>
                    <a:pt x="70483" y="88315"/>
                    <a:pt x="70940" y="97641"/>
                    <a:pt x="70940" y="109598"/>
                  </a:cubicBezTo>
                  <a:cubicBezTo>
                    <a:pt x="70940" y="117967"/>
                    <a:pt x="70940" y="132315"/>
                    <a:pt x="65460" y="142359"/>
                  </a:cubicBezTo>
                  <a:cubicBezTo>
                    <a:pt x="59981" y="151685"/>
                    <a:pt x="51534" y="157903"/>
                    <a:pt x="41031" y="157903"/>
                  </a:cubicBezTo>
                  <a:cubicBezTo>
                    <a:pt x="24365" y="157903"/>
                    <a:pt x="11351" y="145229"/>
                    <a:pt x="7470" y="131120"/>
                  </a:cubicBezTo>
                  <a:cubicBezTo>
                    <a:pt x="8155" y="131359"/>
                    <a:pt x="8840" y="131598"/>
                    <a:pt x="11351" y="131598"/>
                  </a:cubicBezTo>
                  <a:cubicBezTo>
                    <a:pt x="18885" y="131598"/>
                    <a:pt x="22766" y="125620"/>
                    <a:pt x="22766" y="119880"/>
                  </a:cubicBezTo>
                  <a:cubicBezTo>
                    <a:pt x="22766" y="114141"/>
                    <a:pt x="18885" y="108163"/>
                    <a:pt x="11351" y="108163"/>
                  </a:cubicBezTo>
                  <a:cubicBezTo>
                    <a:pt x="8155" y="108163"/>
                    <a:pt x="164" y="109837"/>
                    <a:pt x="164" y="120837"/>
                  </a:cubicBezTo>
                  <a:cubicBezTo>
                    <a:pt x="164" y="141402"/>
                    <a:pt x="15917" y="164598"/>
                    <a:pt x="41488" y="164598"/>
                  </a:cubicBezTo>
                  <a:cubicBezTo>
                    <a:pt x="67972" y="164598"/>
                    <a:pt x="91259" y="141642"/>
                    <a:pt x="91259" y="111272"/>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31">
              <a:extLst>
                <a:ext uri="{FF2B5EF4-FFF2-40B4-BE49-F238E27FC236}">
                  <a16:creationId xmlns:a16="http://schemas.microsoft.com/office/drawing/2014/main" id="{16148CDA-C9A6-D744-1D4A-AFE274B70773}"/>
                </a:ext>
              </a:extLst>
            </p:cNvPr>
            <p:cNvSpPr/>
            <p:nvPr>
              <p:custDataLst>
                <p:tags r:id="rId9"/>
              </p:custDataLst>
            </p:nvPr>
          </p:nvSpPr>
          <p:spPr>
            <a:xfrm>
              <a:off x="5400842" y="4678171"/>
              <a:ext cx="192236" cy="163328"/>
            </a:xfrm>
            <a:custGeom>
              <a:avLst/>
              <a:gdLst>
                <a:gd name="connsiteX0" fmla="*/ 46746 w 192236"/>
                <a:gd name="connsiteY0" fmla="*/ 5336 h 163328"/>
                <a:gd name="connsiteX1" fmla="*/ 38755 w 192236"/>
                <a:gd name="connsiteY1" fmla="*/ 75 h 163328"/>
                <a:gd name="connsiteX2" fmla="*/ 170 w 192236"/>
                <a:gd name="connsiteY2" fmla="*/ 75 h 163328"/>
                <a:gd name="connsiteX3" fmla="*/ 170 w 192236"/>
                <a:gd name="connsiteY3" fmla="*/ 7488 h 163328"/>
                <a:gd name="connsiteX4" fmla="*/ 5650 w 192236"/>
                <a:gd name="connsiteY4" fmla="*/ 7488 h 163328"/>
                <a:gd name="connsiteX5" fmla="*/ 23686 w 192236"/>
                <a:gd name="connsiteY5" fmla="*/ 18727 h 163328"/>
                <a:gd name="connsiteX6" fmla="*/ 23686 w 192236"/>
                <a:gd name="connsiteY6" fmla="*/ 138294 h 163328"/>
                <a:gd name="connsiteX7" fmla="*/ 170 w 192236"/>
                <a:gd name="connsiteY7" fmla="*/ 155990 h 163328"/>
                <a:gd name="connsiteX8" fmla="*/ 170 w 192236"/>
                <a:gd name="connsiteY8" fmla="*/ 163403 h 163328"/>
                <a:gd name="connsiteX9" fmla="*/ 26883 w 192236"/>
                <a:gd name="connsiteY9" fmla="*/ 162685 h 163328"/>
                <a:gd name="connsiteX10" fmla="*/ 53595 w 192236"/>
                <a:gd name="connsiteY10" fmla="*/ 163403 h 163328"/>
                <a:gd name="connsiteX11" fmla="*/ 53595 w 192236"/>
                <a:gd name="connsiteY11" fmla="*/ 155990 h 163328"/>
                <a:gd name="connsiteX12" fmla="*/ 30079 w 192236"/>
                <a:gd name="connsiteY12" fmla="*/ 138294 h 163328"/>
                <a:gd name="connsiteX13" fmla="*/ 30079 w 192236"/>
                <a:gd name="connsiteY13" fmla="*/ 9401 h 163328"/>
                <a:gd name="connsiteX14" fmla="*/ 30307 w 192236"/>
                <a:gd name="connsiteY14" fmla="*/ 9401 h 163328"/>
                <a:gd name="connsiteX15" fmla="*/ 85330 w 192236"/>
                <a:gd name="connsiteY15" fmla="*/ 158142 h 163328"/>
                <a:gd name="connsiteX16" fmla="*/ 89896 w 192236"/>
                <a:gd name="connsiteY16" fmla="*/ 163403 h 163328"/>
                <a:gd name="connsiteX17" fmla="*/ 94006 w 192236"/>
                <a:gd name="connsiteY17" fmla="*/ 158859 h 163328"/>
                <a:gd name="connsiteX18" fmla="*/ 150170 w 192236"/>
                <a:gd name="connsiteY18" fmla="*/ 7488 h 163328"/>
                <a:gd name="connsiteX19" fmla="*/ 150398 w 192236"/>
                <a:gd name="connsiteY19" fmla="*/ 7488 h 163328"/>
                <a:gd name="connsiteX20" fmla="*/ 150398 w 192236"/>
                <a:gd name="connsiteY20" fmla="*/ 144750 h 163328"/>
                <a:gd name="connsiteX21" fmla="*/ 132362 w 192236"/>
                <a:gd name="connsiteY21" fmla="*/ 155990 h 163328"/>
                <a:gd name="connsiteX22" fmla="*/ 126882 w 192236"/>
                <a:gd name="connsiteY22" fmla="*/ 155990 h 163328"/>
                <a:gd name="connsiteX23" fmla="*/ 126882 w 192236"/>
                <a:gd name="connsiteY23" fmla="*/ 163403 h 163328"/>
                <a:gd name="connsiteX24" fmla="*/ 159759 w 192236"/>
                <a:gd name="connsiteY24" fmla="*/ 162685 h 163328"/>
                <a:gd name="connsiteX25" fmla="*/ 192407 w 192236"/>
                <a:gd name="connsiteY25" fmla="*/ 163403 h 163328"/>
                <a:gd name="connsiteX26" fmla="*/ 192407 w 192236"/>
                <a:gd name="connsiteY26" fmla="*/ 155990 h 163328"/>
                <a:gd name="connsiteX27" fmla="*/ 186928 w 192236"/>
                <a:gd name="connsiteY27" fmla="*/ 155990 h 163328"/>
                <a:gd name="connsiteX28" fmla="*/ 168891 w 192236"/>
                <a:gd name="connsiteY28" fmla="*/ 144750 h 163328"/>
                <a:gd name="connsiteX29" fmla="*/ 168891 w 192236"/>
                <a:gd name="connsiteY29" fmla="*/ 18727 h 163328"/>
                <a:gd name="connsiteX30" fmla="*/ 186928 w 192236"/>
                <a:gd name="connsiteY30" fmla="*/ 7488 h 163328"/>
                <a:gd name="connsiteX31" fmla="*/ 192407 w 192236"/>
                <a:gd name="connsiteY31" fmla="*/ 7488 h 163328"/>
                <a:gd name="connsiteX32" fmla="*/ 192407 w 192236"/>
                <a:gd name="connsiteY32" fmla="*/ 75 h 163328"/>
                <a:gd name="connsiteX33" fmla="*/ 153823 w 192236"/>
                <a:gd name="connsiteY33" fmla="*/ 75 h 163328"/>
                <a:gd name="connsiteX34" fmla="*/ 146289 w 192236"/>
                <a:gd name="connsiteY34" fmla="*/ 4618 h 163328"/>
                <a:gd name="connsiteX35" fmla="*/ 96289 w 192236"/>
                <a:gd name="connsiteY35" fmla="*/ 139250 h 163328"/>
                <a:gd name="connsiteX36" fmla="*/ 46746 w 192236"/>
                <a:gd name="connsiteY36" fmla="*/ 5336 h 1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2236" h="163328">
                  <a:moveTo>
                    <a:pt x="46746" y="5336"/>
                  </a:moveTo>
                  <a:cubicBezTo>
                    <a:pt x="44691" y="75"/>
                    <a:pt x="44006" y="75"/>
                    <a:pt x="38755" y="75"/>
                  </a:cubicBezTo>
                  <a:lnTo>
                    <a:pt x="170" y="75"/>
                  </a:lnTo>
                  <a:lnTo>
                    <a:pt x="170" y="7488"/>
                  </a:lnTo>
                  <a:lnTo>
                    <a:pt x="5650" y="7488"/>
                  </a:lnTo>
                  <a:cubicBezTo>
                    <a:pt x="23230" y="7488"/>
                    <a:pt x="23686" y="10118"/>
                    <a:pt x="23686" y="18727"/>
                  </a:cubicBezTo>
                  <a:lnTo>
                    <a:pt x="23686" y="138294"/>
                  </a:lnTo>
                  <a:cubicBezTo>
                    <a:pt x="23686" y="144750"/>
                    <a:pt x="23686" y="155990"/>
                    <a:pt x="170" y="155990"/>
                  </a:cubicBezTo>
                  <a:lnTo>
                    <a:pt x="170" y="163403"/>
                  </a:lnTo>
                  <a:cubicBezTo>
                    <a:pt x="8161" y="163164"/>
                    <a:pt x="19348" y="162685"/>
                    <a:pt x="26883" y="162685"/>
                  </a:cubicBezTo>
                  <a:cubicBezTo>
                    <a:pt x="34417" y="162685"/>
                    <a:pt x="45604" y="163164"/>
                    <a:pt x="53595" y="163403"/>
                  </a:cubicBezTo>
                  <a:lnTo>
                    <a:pt x="53595" y="155990"/>
                  </a:lnTo>
                  <a:cubicBezTo>
                    <a:pt x="30079" y="155990"/>
                    <a:pt x="30079" y="144750"/>
                    <a:pt x="30079" y="138294"/>
                  </a:cubicBezTo>
                  <a:lnTo>
                    <a:pt x="30079" y="9401"/>
                  </a:lnTo>
                  <a:lnTo>
                    <a:pt x="30307" y="9401"/>
                  </a:lnTo>
                  <a:lnTo>
                    <a:pt x="85330" y="158142"/>
                  </a:lnTo>
                  <a:cubicBezTo>
                    <a:pt x="86472" y="161251"/>
                    <a:pt x="87613" y="163403"/>
                    <a:pt x="89896" y="163403"/>
                  </a:cubicBezTo>
                  <a:cubicBezTo>
                    <a:pt x="92408" y="163403"/>
                    <a:pt x="93093" y="161490"/>
                    <a:pt x="94006" y="158859"/>
                  </a:cubicBezTo>
                  <a:lnTo>
                    <a:pt x="150170" y="7488"/>
                  </a:lnTo>
                  <a:lnTo>
                    <a:pt x="150398" y="7488"/>
                  </a:lnTo>
                  <a:lnTo>
                    <a:pt x="150398" y="144750"/>
                  </a:lnTo>
                  <a:cubicBezTo>
                    <a:pt x="150398" y="153359"/>
                    <a:pt x="149942" y="155990"/>
                    <a:pt x="132362" y="155990"/>
                  </a:cubicBezTo>
                  <a:lnTo>
                    <a:pt x="126882" y="155990"/>
                  </a:lnTo>
                  <a:lnTo>
                    <a:pt x="126882" y="163403"/>
                  </a:lnTo>
                  <a:cubicBezTo>
                    <a:pt x="135330" y="162685"/>
                    <a:pt x="150855" y="162685"/>
                    <a:pt x="159759" y="162685"/>
                  </a:cubicBezTo>
                  <a:cubicBezTo>
                    <a:pt x="168663" y="162685"/>
                    <a:pt x="183960" y="162685"/>
                    <a:pt x="192407" y="163403"/>
                  </a:cubicBezTo>
                  <a:lnTo>
                    <a:pt x="192407" y="155990"/>
                  </a:lnTo>
                  <a:lnTo>
                    <a:pt x="186928" y="155990"/>
                  </a:lnTo>
                  <a:cubicBezTo>
                    <a:pt x="169348" y="155990"/>
                    <a:pt x="168891" y="153359"/>
                    <a:pt x="168891" y="144750"/>
                  </a:cubicBezTo>
                  <a:lnTo>
                    <a:pt x="168891" y="18727"/>
                  </a:lnTo>
                  <a:cubicBezTo>
                    <a:pt x="168891" y="10118"/>
                    <a:pt x="169348" y="7488"/>
                    <a:pt x="186928" y="7488"/>
                  </a:cubicBezTo>
                  <a:lnTo>
                    <a:pt x="192407" y="7488"/>
                  </a:lnTo>
                  <a:lnTo>
                    <a:pt x="192407" y="75"/>
                  </a:lnTo>
                  <a:lnTo>
                    <a:pt x="153823" y="75"/>
                  </a:lnTo>
                  <a:cubicBezTo>
                    <a:pt x="147887" y="75"/>
                    <a:pt x="147887" y="314"/>
                    <a:pt x="146289" y="4618"/>
                  </a:cubicBezTo>
                  <a:lnTo>
                    <a:pt x="96289" y="139250"/>
                  </a:lnTo>
                  <a:lnTo>
                    <a:pt x="46746" y="5336"/>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reeform: Shape 32">
              <a:extLst>
                <a:ext uri="{FF2B5EF4-FFF2-40B4-BE49-F238E27FC236}">
                  <a16:creationId xmlns:a16="http://schemas.microsoft.com/office/drawing/2014/main" id="{7B04A3F9-F327-DD68-D115-E6EC229D81CF}"/>
                </a:ext>
              </a:extLst>
            </p:cNvPr>
            <p:cNvSpPr/>
            <p:nvPr>
              <p:custDataLst>
                <p:tags r:id="rId10"/>
              </p:custDataLst>
            </p:nvPr>
          </p:nvSpPr>
          <p:spPr>
            <a:xfrm>
              <a:off x="5608985" y="4670279"/>
              <a:ext cx="156392" cy="171219"/>
            </a:xfrm>
            <a:custGeom>
              <a:avLst/>
              <a:gdLst>
                <a:gd name="connsiteX0" fmla="*/ 83741 w 156392"/>
                <a:gd name="connsiteY0" fmla="*/ 4857 h 171219"/>
                <a:gd name="connsiteX1" fmla="*/ 78490 w 156392"/>
                <a:gd name="connsiteY1" fmla="*/ 75 h 171219"/>
                <a:gd name="connsiteX2" fmla="*/ 73010 w 156392"/>
                <a:gd name="connsiteY2" fmla="*/ 4857 h 171219"/>
                <a:gd name="connsiteX3" fmla="*/ 25750 w 156392"/>
                <a:gd name="connsiteY3" fmla="*/ 147859 h 171219"/>
                <a:gd name="connsiteX4" fmla="*/ 180 w 156392"/>
                <a:gd name="connsiteY4" fmla="*/ 163881 h 171219"/>
                <a:gd name="connsiteX5" fmla="*/ 180 w 156392"/>
                <a:gd name="connsiteY5" fmla="*/ 171294 h 171219"/>
                <a:gd name="connsiteX6" fmla="*/ 23467 w 156392"/>
                <a:gd name="connsiteY6" fmla="*/ 170577 h 171219"/>
                <a:gd name="connsiteX7" fmla="*/ 49723 w 156392"/>
                <a:gd name="connsiteY7" fmla="*/ 171294 h 171219"/>
                <a:gd name="connsiteX8" fmla="*/ 49723 w 156392"/>
                <a:gd name="connsiteY8" fmla="*/ 163881 h 171219"/>
                <a:gd name="connsiteX9" fmla="*/ 32600 w 156392"/>
                <a:gd name="connsiteY9" fmla="*/ 151685 h 171219"/>
                <a:gd name="connsiteX10" fmla="*/ 33056 w 156392"/>
                <a:gd name="connsiteY10" fmla="*/ 148098 h 171219"/>
                <a:gd name="connsiteX11" fmla="*/ 43558 w 156392"/>
                <a:gd name="connsiteY11" fmla="*/ 116772 h 171219"/>
                <a:gd name="connsiteX12" fmla="*/ 99951 w 156392"/>
                <a:gd name="connsiteY12" fmla="*/ 116772 h 171219"/>
                <a:gd name="connsiteX13" fmla="*/ 112051 w 156392"/>
                <a:gd name="connsiteY13" fmla="*/ 153359 h 171219"/>
                <a:gd name="connsiteX14" fmla="*/ 112736 w 156392"/>
                <a:gd name="connsiteY14" fmla="*/ 156707 h 171219"/>
                <a:gd name="connsiteX15" fmla="*/ 93787 w 156392"/>
                <a:gd name="connsiteY15" fmla="*/ 163881 h 171219"/>
                <a:gd name="connsiteX16" fmla="*/ 93787 w 156392"/>
                <a:gd name="connsiteY16" fmla="*/ 171294 h 171219"/>
                <a:gd name="connsiteX17" fmla="*/ 126663 w 156392"/>
                <a:gd name="connsiteY17" fmla="*/ 170577 h 171219"/>
                <a:gd name="connsiteX18" fmla="*/ 156572 w 156392"/>
                <a:gd name="connsiteY18" fmla="*/ 171294 h 171219"/>
                <a:gd name="connsiteX19" fmla="*/ 156572 w 156392"/>
                <a:gd name="connsiteY19" fmla="*/ 163881 h 171219"/>
                <a:gd name="connsiteX20" fmla="*/ 152462 w 156392"/>
                <a:gd name="connsiteY20" fmla="*/ 163881 h 171219"/>
                <a:gd name="connsiteX21" fmla="*/ 133056 w 156392"/>
                <a:gd name="connsiteY21" fmla="*/ 154316 h 171219"/>
                <a:gd name="connsiteX22" fmla="*/ 83741 w 156392"/>
                <a:gd name="connsiteY22" fmla="*/ 4857 h 171219"/>
                <a:gd name="connsiteX23" fmla="*/ 71641 w 156392"/>
                <a:gd name="connsiteY23" fmla="*/ 31640 h 171219"/>
                <a:gd name="connsiteX24" fmla="*/ 97440 w 156392"/>
                <a:gd name="connsiteY24" fmla="*/ 109359 h 171219"/>
                <a:gd name="connsiteX25" fmla="*/ 46070 w 156392"/>
                <a:gd name="connsiteY25" fmla="*/ 109359 h 171219"/>
                <a:gd name="connsiteX26" fmla="*/ 71641 w 156392"/>
                <a:gd name="connsiteY26" fmla="*/ 31640 h 17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392" h="171219">
                  <a:moveTo>
                    <a:pt x="83741" y="4857"/>
                  </a:moveTo>
                  <a:cubicBezTo>
                    <a:pt x="82599" y="1749"/>
                    <a:pt x="82143" y="75"/>
                    <a:pt x="78490" y="75"/>
                  </a:cubicBezTo>
                  <a:cubicBezTo>
                    <a:pt x="74837" y="75"/>
                    <a:pt x="74152" y="1510"/>
                    <a:pt x="73010" y="4857"/>
                  </a:cubicBezTo>
                  <a:lnTo>
                    <a:pt x="25750" y="147859"/>
                  </a:lnTo>
                  <a:cubicBezTo>
                    <a:pt x="21641" y="160055"/>
                    <a:pt x="12508" y="163642"/>
                    <a:pt x="180" y="163881"/>
                  </a:cubicBezTo>
                  <a:lnTo>
                    <a:pt x="180" y="171294"/>
                  </a:lnTo>
                  <a:cubicBezTo>
                    <a:pt x="5431" y="171055"/>
                    <a:pt x="15248" y="170577"/>
                    <a:pt x="23467" y="170577"/>
                  </a:cubicBezTo>
                  <a:cubicBezTo>
                    <a:pt x="30545" y="170577"/>
                    <a:pt x="42417" y="171055"/>
                    <a:pt x="49723" y="171294"/>
                  </a:cubicBezTo>
                  <a:lnTo>
                    <a:pt x="49723" y="163881"/>
                  </a:lnTo>
                  <a:cubicBezTo>
                    <a:pt x="38307" y="163881"/>
                    <a:pt x="32600" y="157903"/>
                    <a:pt x="32600" y="151685"/>
                  </a:cubicBezTo>
                  <a:cubicBezTo>
                    <a:pt x="32600" y="150968"/>
                    <a:pt x="32828" y="148576"/>
                    <a:pt x="33056" y="148098"/>
                  </a:cubicBezTo>
                  <a:lnTo>
                    <a:pt x="43558" y="116772"/>
                  </a:lnTo>
                  <a:lnTo>
                    <a:pt x="99951" y="116772"/>
                  </a:lnTo>
                  <a:lnTo>
                    <a:pt x="112051" y="153359"/>
                  </a:lnTo>
                  <a:cubicBezTo>
                    <a:pt x="112280" y="154316"/>
                    <a:pt x="112736" y="155750"/>
                    <a:pt x="112736" y="156707"/>
                  </a:cubicBezTo>
                  <a:cubicBezTo>
                    <a:pt x="112736" y="163881"/>
                    <a:pt x="99951" y="163881"/>
                    <a:pt x="93787" y="163881"/>
                  </a:cubicBezTo>
                  <a:lnTo>
                    <a:pt x="93787" y="171294"/>
                  </a:lnTo>
                  <a:cubicBezTo>
                    <a:pt x="102006" y="170577"/>
                    <a:pt x="117987" y="170577"/>
                    <a:pt x="126663" y="170577"/>
                  </a:cubicBezTo>
                  <a:cubicBezTo>
                    <a:pt x="136481" y="170577"/>
                    <a:pt x="146983" y="170816"/>
                    <a:pt x="156572" y="171294"/>
                  </a:cubicBezTo>
                  <a:lnTo>
                    <a:pt x="156572" y="163881"/>
                  </a:lnTo>
                  <a:lnTo>
                    <a:pt x="152462" y="163881"/>
                  </a:lnTo>
                  <a:cubicBezTo>
                    <a:pt x="138764" y="163881"/>
                    <a:pt x="135567" y="162207"/>
                    <a:pt x="133056" y="154316"/>
                  </a:cubicBezTo>
                  <a:lnTo>
                    <a:pt x="83741" y="4857"/>
                  </a:lnTo>
                  <a:close/>
                  <a:moveTo>
                    <a:pt x="71641" y="31640"/>
                  </a:moveTo>
                  <a:lnTo>
                    <a:pt x="97440" y="109359"/>
                  </a:lnTo>
                  <a:lnTo>
                    <a:pt x="46070" y="109359"/>
                  </a:lnTo>
                  <a:lnTo>
                    <a:pt x="71641" y="31640"/>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reeform: Shape 33">
              <a:extLst>
                <a:ext uri="{FF2B5EF4-FFF2-40B4-BE49-F238E27FC236}">
                  <a16:creationId xmlns:a16="http://schemas.microsoft.com/office/drawing/2014/main" id="{09F88B9F-C7CE-E645-9860-8B9FFCA8FA2F}"/>
                </a:ext>
              </a:extLst>
            </p:cNvPr>
            <p:cNvSpPr/>
            <p:nvPr>
              <p:custDataLst>
                <p:tags r:id="rId11"/>
              </p:custDataLst>
            </p:nvPr>
          </p:nvSpPr>
          <p:spPr>
            <a:xfrm>
              <a:off x="5792546" y="4816151"/>
              <a:ext cx="26712" cy="71500"/>
            </a:xfrm>
            <a:custGeom>
              <a:avLst/>
              <a:gdLst>
                <a:gd name="connsiteX0" fmla="*/ 26899 w 26712"/>
                <a:gd name="connsiteY0" fmla="*/ 25184 h 71500"/>
                <a:gd name="connsiteX1" fmla="*/ 12287 w 26712"/>
                <a:gd name="connsiteY1" fmla="*/ 75 h 71500"/>
                <a:gd name="connsiteX2" fmla="*/ 187 w 26712"/>
                <a:gd name="connsiteY2" fmla="*/ 12749 h 71500"/>
                <a:gd name="connsiteX3" fmla="*/ 12287 w 26712"/>
                <a:gd name="connsiteY3" fmla="*/ 25423 h 71500"/>
                <a:gd name="connsiteX4" fmla="*/ 20278 w 26712"/>
                <a:gd name="connsiteY4" fmla="*/ 22314 h 71500"/>
                <a:gd name="connsiteX5" fmla="*/ 21420 w 26712"/>
                <a:gd name="connsiteY5" fmla="*/ 21597 h 71500"/>
                <a:gd name="connsiteX6" fmla="*/ 21877 w 26712"/>
                <a:gd name="connsiteY6" fmla="*/ 25184 h 71500"/>
                <a:gd name="connsiteX7" fmla="*/ 6351 w 26712"/>
                <a:gd name="connsiteY7" fmla="*/ 65119 h 71500"/>
                <a:gd name="connsiteX8" fmla="*/ 3840 w 26712"/>
                <a:gd name="connsiteY8" fmla="*/ 68945 h 71500"/>
                <a:gd name="connsiteX9" fmla="*/ 6123 w 26712"/>
                <a:gd name="connsiteY9" fmla="*/ 71576 h 71500"/>
                <a:gd name="connsiteX10" fmla="*/ 26899 w 26712"/>
                <a:gd name="connsiteY10" fmla="*/ 25184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12" h="71500">
                  <a:moveTo>
                    <a:pt x="26899" y="25184"/>
                  </a:moveTo>
                  <a:cubicBezTo>
                    <a:pt x="26899" y="9401"/>
                    <a:pt x="21192" y="75"/>
                    <a:pt x="12287" y="75"/>
                  </a:cubicBezTo>
                  <a:cubicBezTo>
                    <a:pt x="4753" y="75"/>
                    <a:pt x="187" y="6053"/>
                    <a:pt x="187" y="12749"/>
                  </a:cubicBezTo>
                  <a:cubicBezTo>
                    <a:pt x="187" y="19205"/>
                    <a:pt x="4753" y="25423"/>
                    <a:pt x="12287" y="25423"/>
                  </a:cubicBezTo>
                  <a:cubicBezTo>
                    <a:pt x="15027" y="25423"/>
                    <a:pt x="17995" y="24466"/>
                    <a:pt x="20278" y="22314"/>
                  </a:cubicBezTo>
                  <a:cubicBezTo>
                    <a:pt x="20963" y="21836"/>
                    <a:pt x="21192" y="21597"/>
                    <a:pt x="21420" y="21597"/>
                  </a:cubicBezTo>
                  <a:cubicBezTo>
                    <a:pt x="21648" y="21597"/>
                    <a:pt x="21877" y="21836"/>
                    <a:pt x="21877" y="25184"/>
                  </a:cubicBezTo>
                  <a:cubicBezTo>
                    <a:pt x="21877" y="42880"/>
                    <a:pt x="13886" y="57228"/>
                    <a:pt x="6351" y="65119"/>
                  </a:cubicBezTo>
                  <a:cubicBezTo>
                    <a:pt x="3840" y="67749"/>
                    <a:pt x="3840" y="68228"/>
                    <a:pt x="3840" y="68945"/>
                  </a:cubicBezTo>
                  <a:cubicBezTo>
                    <a:pt x="3840" y="70619"/>
                    <a:pt x="4982" y="71576"/>
                    <a:pt x="6123" y="71576"/>
                  </a:cubicBezTo>
                  <a:cubicBezTo>
                    <a:pt x="8635" y="71576"/>
                    <a:pt x="26899" y="53162"/>
                    <a:pt x="26899" y="25184"/>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34">
              <a:extLst>
                <a:ext uri="{FF2B5EF4-FFF2-40B4-BE49-F238E27FC236}">
                  <a16:creationId xmlns:a16="http://schemas.microsoft.com/office/drawing/2014/main" id="{60DB8EDB-407F-2341-661E-6D3E33DA0929}"/>
                </a:ext>
              </a:extLst>
            </p:cNvPr>
            <p:cNvSpPr/>
            <p:nvPr>
              <p:custDataLst>
                <p:tags r:id="rId12"/>
              </p:custDataLst>
            </p:nvPr>
          </p:nvSpPr>
          <p:spPr>
            <a:xfrm>
              <a:off x="5959846" y="4678171"/>
              <a:ext cx="163013" cy="168588"/>
            </a:xfrm>
            <a:custGeom>
              <a:avLst/>
              <a:gdLst>
                <a:gd name="connsiteX0" fmla="*/ 76450 w 163013"/>
                <a:gd name="connsiteY0" fmla="*/ 16575 h 168588"/>
                <a:gd name="connsiteX1" fmla="*/ 82843 w 163013"/>
                <a:gd name="connsiteY1" fmla="*/ 7727 h 168588"/>
                <a:gd name="connsiteX2" fmla="*/ 96770 w 163013"/>
                <a:gd name="connsiteY2" fmla="*/ 7488 h 168588"/>
                <a:gd name="connsiteX3" fmla="*/ 138322 w 163013"/>
                <a:gd name="connsiteY3" fmla="*/ 31162 h 168588"/>
                <a:gd name="connsiteX4" fmla="*/ 125765 w 163013"/>
                <a:gd name="connsiteY4" fmla="*/ 65119 h 168588"/>
                <a:gd name="connsiteX5" fmla="*/ 87181 w 163013"/>
                <a:gd name="connsiteY5" fmla="*/ 78989 h 168588"/>
                <a:gd name="connsiteX6" fmla="*/ 61610 w 163013"/>
                <a:gd name="connsiteY6" fmla="*/ 78989 h 168588"/>
                <a:gd name="connsiteX7" fmla="*/ 76450 w 163013"/>
                <a:gd name="connsiteY7" fmla="*/ 16575 h 168588"/>
                <a:gd name="connsiteX8" fmla="*/ 109327 w 163013"/>
                <a:gd name="connsiteY8" fmla="*/ 82097 h 168588"/>
                <a:gd name="connsiteX9" fmla="*/ 159555 w 163013"/>
                <a:gd name="connsiteY9" fmla="*/ 35945 h 168588"/>
                <a:gd name="connsiteX10" fmla="*/ 109099 w 163013"/>
                <a:gd name="connsiteY10" fmla="*/ 75 h 168588"/>
                <a:gd name="connsiteX11" fmla="*/ 44030 w 163013"/>
                <a:gd name="connsiteY11" fmla="*/ 75 h 168588"/>
                <a:gd name="connsiteX12" fmla="*/ 37409 w 163013"/>
                <a:gd name="connsiteY12" fmla="*/ 4857 h 168588"/>
                <a:gd name="connsiteX13" fmla="*/ 43802 w 163013"/>
                <a:gd name="connsiteY13" fmla="*/ 7488 h 168588"/>
                <a:gd name="connsiteX14" fmla="*/ 52478 w 163013"/>
                <a:gd name="connsiteY14" fmla="*/ 7966 h 168588"/>
                <a:gd name="connsiteX15" fmla="*/ 58642 w 163013"/>
                <a:gd name="connsiteY15" fmla="*/ 11792 h 168588"/>
                <a:gd name="connsiteX16" fmla="*/ 57729 w 163013"/>
                <a:gd name="connsiteY16" fmla="*/ 16336 h 168588"/>
                <a:gd name="connsiteX17" fmla="*/ 27135 w 163013"/>
                <a:gd name="connsiteY17" fmla="*/ 144750 h 168588"/>
                <a:gd name="connsiteX18" fmla="*/ 6359 w 163013"/>
                <a:gd name="connsiteY18" fmla="*/ 155990 h 168588"/>
                <a:gd name="connsiteX19" fmla="*/ 195 w 163013"/>
                <a:gd name="connsiteY19" fmla="*/ 160772 h 168588"/>
                <a:gd name="connsiteX20" fmla="*/ 3391 w 163013"/>
                <a:gd name="connsiteY20" fmla="*/ 163403 h 168588"/>
                <a:gd name="connsiteX21" fmla="*/ 32158 w 163013"/>
                <a:gd name="connsiteY21" fmla="*/ 162685 h 168588"/>
                <a:gd name="connsiteX22" fmla="*/ 61154 w 163013"/>
                <a:gd name="connsiteY22" fmla="*/ 163403 h 168588"/>
                <a:gd name="connsiteX23" fmla="*/ 65720 w 163013"/>
                <a:gd name="connsiteY23" fmla="*/ 158620 h 168588"/>
                <a:gd name="connsiteX24" fmla="*/ 59327 w 163013"/>
                <a:gd name="connsiteY24" fmla="*/ 155990 h 168588"/>
                <a:gd name="connsiteX25" fmla="*/ 44487 w 163013"/>
                <a:gd name="connsiteY25" fmla="*/ 151685 h 168588"/>
                <a:gd name="connsiteX26" fmla="*/ 45172 w 163013"/>
                <a:gd name="connsiteY26" fmla="*/ 147620 h 168588"/>
                <a:gd name="connsiteX27" fmla="*/ 60240 w 163013"/>
                <a:gd name="connsiteY27" fmla="*/ 84250 h 168588"/>
                <a:gd name="connsiteX28" fmla="*/ 87409 w 163013"/>
                <a:gd name="connsiteY28" fmla="*/ 84250 h 168588"/>
                <a:gd name="connsiteX29" fmla="*/ 112295 w 163013"/>
                <a:gd name="connsiteY29" fmla="*/ 106011 h 168588"/>
                <a:gd name="connsiteX30" fmla="*/ 109099 w 163013"/>
                <a:gd name="connsiteY30" fmla="*/ 122511 h 168588"/>
                <a:gd name="connsiteX31" fmla="*/ 105446 w 163013"/>
                <a:gd name="connsiteY31" fmla="*/ 142837 h 168588"/>
                <a:gd name="connsiteX32" fmla="*/ 135811 w 163013"/>
                <a:gd name="connsiteY32" fmla="*/ 168664 h 168588"/>
                <a:gd name="connsiteX33" fmla="*/ 163208 w 163013"/>
                <a:gd name="connsiteY33" fmla="*/ 141163 h 168588"/>
                <a:gd name="connsiteX34" fmla="*/ 160468 w 163013"/>
                <a:gd name="connsiteY34" fmla="*/ 138294 h 168588"/>
                <a:gd name="connsiteX35" fmla="*/ 157500 w 163013"/>
                <a:gd name="connsiteY35" fmla="*/ 141642 h 168588"/>
                <a:gd name="connsiteX36" fmla="*/ 136724 w 163013"/>
                <a:gd name="connsiteY36" fmla="*/ 163403 h 168588"/>
                <a:gd name="connsiteX37" fmla="*/ 127592 w 163013"/>
                <a:gd name="connsiteY37" fmla="*/ 148816 h 168588"/>
                <a:gd name="connsiteX38" fmla="*/ 129875 w 163013"/>
                <a:gd name="connsiteY38" fmla="*/ 121554 h 168588"/>
                <a:gd name="connsiteX39" fmla="*/ 130788 w 163013"/>
                <a:gd name="connsiteY39" fmla="*/ 110315 h 168588"/>
                <a:gd name="connsiteX40" fmla="*/ 109327 w 163013"/>
                <a:gd name="connsiteY40" fmla="*/ 82097 h 1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3013" h="168588">
                  <a:moveTo>
                    <a:pt x="76450" y="16575"/>
                  </a:moveTo>
                  <a:cubicBezTo>
                    <a:pt x="77820" y="10836"/>
                    <a:pt x="78505" y="8444"/>
                    <a:pt x="82843" y="7727"/>
                  </a:cubicBezTo>
                  <a:cubicBezTo>
                    <a:pt x="84898" y="7488"/>
                    <a:pt x="92204" y="7488"/>
                    <a:pt x="96770" y="7488"/>
                  </a:cubicBezTo>
                  <a:cubicBezTo>
                    <a:pt x="112980" y="7488"/>
                    <a:pt x="138322" y="7488"/>
                    <a:pt x="138322" y="31162"/>
                  </a:cubicBezTo>
                  <a:cubicBezTo>
                    <a:pt x="138322" y="39293"/>
                    <a:pt x="134669" y="55793"/>
                    <a:pt x="125765" y="65119"/>
                  </a:cubicBezTo>
                  <a:cubicBezTo>
                    <a:pt x="119829" y="71336"/>
                    <a:pt x="107729" y="78989"/>
                    <a:pt x="87181" y="78989"/>
                  </a:cubicBezTo>
                  <a:lnTo>
                    <a:pt x="61610" y="78989"/>
                  </a:lnTo>
                  <a:lnTo>
                    <a:pt x="76450" y="16575"/>
                  </a:lnTo>
                  <a:close/>
                  <a:moveTo>
                    <a:pt x="109327" y="82097"/>
                  </a:moveTo>
                  <a:cubicBezTo>
                    <a:pt x="132386" y="76836"/>
                    <a:pt x="159555" y="60097"/>
                    <a:pt x="159555" y="35945"/>
                  </a:cubicBezTo>
                  <a:cubicBezTo>
                    <a:pt x="159555" y="15379"/>
                    <a:pt x="139007" y="75"/>
                    <a:pt x="109099" y="75"/>
                  </a:cubicBezTo>
                  <a:lnTo>
                    <a:pt x="44030" y="75"/>
                  </a:lnTo>
                  <a:cubicBezTo>
                    <a:pt x="39464" y="75"/>
                    <a:pt x="37409" y="75"/>
                    <a:pt x="37409" y="4857"/>
                  </a:cubicBezTo>
                  <a:cubicBezTo>
                    <a:pt x="37409" y="7488"/>
                    <a:pt x="39464" y="7488"/>
                    <a:pt x="43802" y="7488"/>
                  </a:cubicBezTo>
                  <a:cubicBezTo>
                    <a:pt x="44259" y="7488"/>
                    <a:pt x="48597" y="7488"/>
                    <a:pt x="52478" y="7966"/>
                  </a:cubicBezTo>
                  <a:cubicBezTo>
                    <a:pt x="56587" y="8444"/>
                    <a:pt x="58642" y="8684"/>
                    <a:pt x="58642" y="11792"/>
                  </a:cubicBezTo>
                  <a:cubicBezTo>
                    <a:pt x="58642" y="12749"/>
                    <a:pt x="58414" y="13466"/>
                    <a:pt x="57729" y="16336"/>
                  </a:cubicBezTo>
                  <a:lnTo>
                    <a:pt x="27135" y="144750"/>
                  </a:lnTo>
                  <a:cubicBezTo>
                    <a:pt x="24852" y="154077"/>
                    <a:pt x="24396" y="155990"/>
                    <a:pt x="6359" y="155990"/>
                  </a:cubicBezTo>
                  <a:cubicBezTo>
                    <a:pt x="2250" y="155990"/>
                    <a:pt x="195" y="155990"/>
                    <a:pt x="195" y="160772"/>
                  </a:cubicBezTo>
                  <a:cubicBezTo>
                    <a:pt x="195" y="163403"/>
                    <a:pt x="2935" y="163403"/>
                    <a:pt x="3391" y="163403"/>
                  </a:cubicBezTo>
                  <a:cubicBezTo>
                    <a:pt x="9784" y="163403"/>
                    <a:pt x="25766" y="162685"/>
                    <a:pt x="32158" y="162685"/>
                  </a:cubicBezTo>
                  <a:cubicBezTo>
                    <a:pt x="38551" y="162685"/>
                    <a:pt x="54761" y="163403"/>
                    <a:pt x="61154" y="163403"/>
                  </a:cubicBezTo>
                  <a:cubicBezTo>
                    <a:pt x="62980" y="163403"/>
                    <a:pt x="65720" y="163403"/>
                    <a:pt x="65720" y="158620"/>
                  </a:cubicBezTo>
                  <a:cubicBezTo>
                    <a:pt x="65720" y="155990"/>
                    <a:pt x="63665" y="155990"/>
                    <a:pt x="59327" y="155990"/>
                  </a:cubicBezTo>
                  <a:cubicBezTo>
                    <a:pt x="50880" y="155990"/>
                    <a:pt x="44487" y="155990"/>
                    <a:pt x="44487" y="151685"/>
                  </a:cubicBezTo>
                  <a:cubicBezTo>
                    <a:pt x="44487" y="150250"/>
                    <a:pt x="44944" y="149055"/>
                    <a:pt x="45172" y="147620"/>
                  </a:cubicBezTo>
                  <a:lnTo>
                    <a:pt x="60240" y="84250"/>
                  </a:lnTo>
                  <a:lnTo>
                    <a:pt x="87409" y="84250"/>
                  </a:lnTo>
                  <a:cubicBezTo>
                    <a:pt x="108185" y="84250"/>
                    <a:pt x="112295" y="97641"/>
                    <a:pt x="112295" y="106011"/>
                  </a:cubicBezTo>
                  <a:cubicBezTo>
                    <a:pt x="112295" y="109598"/>
                    <a:pt x="110468" y="117011"/>
                    <a:pt x="109099" y="122511"/>
                  </a:cubicBezTo>
                  <a:cubicBezTo>
                    <a:pt x="107500" y="129207"/>
                    <a:pt x="105446" y="138055"/>
                    <a:pt x="105446" y="142837"/>
                  </a:cubicBezTo>
                  <a:cubicBezTo>
                    <a:pt x="105446" y="168664"/>
                    <a:pt x="132843" y="168664"/>
                    <a:pt x="135811" y="168664"/>
                  </a:cubicBezTo>
                  <a:cubicBezTo>
                    <a:pt x="155217" y="168664"/>
                    <a:pt x="163208" y="144511"/>
                    <a:pt x="163208" y="141163"/>
                  </a:cubicBezTo>
                  <a:cubicBezTo>
                    <a:pt x="163208" y="138294"/>
                    <a:pt x="160697" y="138294"/>
                    <a:pt x="160468" y="138294"/>
                  </a:cubicBezTo>
                  <a:cubicBezTo>
                    <a:pt x="158414" y="138294"/>
                    <a:pt x="157957" y="139968"/>
                    <a:pt x="157500" y="141642"/>
                  </a:cubicBezTo>
                  <a:cubicBezTo>
                    <a:pt x="151793" y="159337"/>
                    <a:pt x="141975" y="163403"/>
                    <a:pt x="136724" y="163403"/>
                  </a:cubicBezTo>
                  <a:cubicBezTo>
                    <a:pt x="129190" y="163403"/>
                    <a:pt x="127592" y="158142"/>
                    <a:pt x="127592" y="148816"/>
                  </a:cubicBezTo>
                  <a:cubicBezTo>
                    <a:pt x="127592" y="141402"/>
                    <a:pt x="128962" y="129207"/>
                    <a:pt x="129875" y="121554"/>
                  </a:cubicBezTo>
                  <a:cubicBezTo>
                    <a:pt x="130331" y="118207"/>
                    <a:pt x="130788" y="113663"/>
                    <a:pt x="130788" y="110315"/>
                  </a:cubicBezTo>
                  <a:cubicBezTo>
                    <a:pt x="130788" y="91902"/>
                    <a:pt x="115491" y="84489"/>
                    <a:pt x="109327" y="82097"/>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reeform: Shape 35">
              <a:extLst>
                <a:ext uri="{FF2B5EF4-FFF2-40B4-BE49-F238E27FC236}">
                  <a16:creationId xmlns:a16="http://schemas.microsoft.com/office/drawing/2014/main" id="{7B1B560B-8759-24E3-306E-451C62B083BF}"/>
                </a:ext>
              </a:extLst>
            </p:cNvPr>
            <p:cNvSpPr/>
            <p:nvPr>
              <p:custDataLst>
                <p:tags r:id="rId13"/>
              </p:custDataLst>
            </p:nvPr>
          </p:nvSpPr>
          <p:spPr>
            <a:xfrm>
              <a:off x="6132149" y="4766219"/>
              <a:ext cx="74155" cy="114496"/>
            </a:xfrm>
            <a:custGeom>
              <a:avLst/>
              <a:gdLst>
                <a:gd name="connsiteX0" fmla="*/ 74357 w 74155"/>
                <a:gd name="connsiteY0" fmla="*/ 57827 h 114496"/>
                <a:gd name="connsiteX1" fmla="*/ 64928 w 74155"/>
                <a:gd name="connsiteY1" fmla="*/ 14472 h 114496"/>
                <a:gd name="connsiteX2" fmla="*/ 37280 w 74155"/>
                <a:gd name="connsiteY2" fmla="*/ 76 h 114496"/>
                <a:gd name="connsiteX3" fmla="*/ 202 w 74155"/>
                <a:gd name="connsiteY3" fmla="*/ 57827 h 114496"/>
                <a:gd name="connsiteX4" fmla="*/ 37280 w 74155"/>
                <a:gd name="connsiteY4" fmla="*/ 114573 h 114496"/>
                <a:gd name="connsiteX5" fmla="*/ 74357 w 74155"/>
                <a:gd name="connsiteY5" fmla="*/ 57827 h 114496"/>
                <a:gd name="connsiteX6" fmla="*/ 37280 w 74155"/>
                <a:gd name="connsiteY6" fmla="*/ 109886 h 114496"/>
                <a:gd name="connsiteX7" fmla="*/ 16983 w 74155"/>
                <a:gd name="connsiteY7" fmla="*/ 91640 h 114496"/>
                <a:gd name="connsiteX8" fmla="*/ 14746 w 74155"/>
                <a:gd name="connsiteY8" fmla="*/ 55651 h 114496"/>
                <a:gd name="connsiteX9" fmla="*/ 17143 w 74155"/>
                <a:gd name="connsiteY9" fmla="*/ 21503 h 114496"/>
                <a:gd name="connsiteX10" fmla="*/ 37280 w 74155"/>
                <a:gd name="connsiteY10" fmla="*/ 4763 h 114496"/>
                <a:gd name="connsiteX11" fmla="*/ 57097 w 74155"/>
                <a:gd name="connsiteY11" fmla="*/ 19996 h 114496"/>
                <a:gd name="connsiteX12" fmla="*/ 59814 w 74155"/>
                <a:gd name="connsiteY12" fmla="*/ 55651 h 114496"/>
                <a:gd name="connsiteX13" fmla="*/ 57736 w 74155"/>
                <a:gd name="connsiteY13" fmla="*/ 90971 h 114496"/>
                <a:gd name="connsiteX14" fmla="*/ 37280 w 74155"/>
                <a:gd name="connsiteY14" fmla="*/ 109886 h 1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55" h="114496">
                  <a:moveTo>
                    <a:pt x="74357" y="57827"/>
                  </a:moveTo>
                  <a:cubicBezTo>
                    <a:pt x="74357" y="39414"/>
                    <a:pt x="72280" y="26190"/>
                    <a:pt x="64928" y="14472"/>
                  </a:cubicBezTo>
                  <a:cubicBezTo>
                    <a:pt x="59974" y="6772"/>
                    <a:pt x="50065" y="76"/>
                    <a:pt x="37280" y="76"/>
                  </a:cubicBezTo>
                  <a:cubicBezTo>
                    <a:pt x="202" y="76"/>
                    <a:pt x="202" y="45775"/>
                    <a:pt x="202" y="57827"/>
                  </a:cubicBezTo>
                  <a:cubicBezTo>
                    <a:pt x="202" y="69879"/>
                    <a:pt x="202" y="114573"/>
                    <a:pt x="37280" y="114573"/>
                  </a:cubicBezTo>
                  <a:cubicBezTo>
                    <a:pt x="74357" y="114573"/>
                    <a:pt x="74357" y="69879"/>
                    <a:pt x="74357" y="57827"/>
                  </a:cubicBezTo>
                  <a:close/>
                  <a:moveTo>
                    <a:pt x="37280" y="109886"/>
                  </a:moveTo>
                  <a:cubicBezTo>
                    <a:pt x="29928" y="109886"/>
                    <a:pt x="20179" y="105367"/>
                    <a:pt x="16983" y="91640"/>
                  </a:cubicBezTo>
                  <a:cubicBezTo>
                    <a:pt x="14746" y="81764"/>
                    <a:pt x="14746" y="68038"/>
                    <a:pt x="14746" y="55651"/>
                  </a:cubicBezTo>
                  <a:cubicBezTo>
                    <a:pt x="14746" y="43431"/>
                    <a:pt x="14746" y="30709"/>
                    <a:pt x="17143" y="21503"/>
                  </a:cubicBezTo>
                  <a:cubicBezTo>
                    <a:pt x="20499" y="8278"/>
                    <a:pt x="30727" y="4763"/>
                    <a:pt x="37280" y="4763"/>
                  </a:cubicBezTo>
                  <a:cubicBezTo>
                    <a:pt x="45910" y="4763"/>
                    <a:pt x="54220" y="10287"/>
                    <a:pt x="57097" y="19996"/>
                  </a:cubicBezTo>
                  <a:cubicBezTo>
                    <a:pt x="59654" y="29035"/>
                    <a:pt x="59814" y="41088"/>
                    <a:pt x="59814" y="55651"/>
                  </a:cubicBezTo>
                  <a:cubicBezTo>
                    <a:pt x="59814" y="68038"/>
                    <a:pt x="59814" y="80425"/>
                    <a:pt x="57736" y="90971"/>
                  </a:cubicBezTo>
                  <a:cubicBezTo>
                    <a:pt x="54540" y="106204"/>
                    <a:pt x="43673" y="109886"/>
                    <a:pt x="37280" y="109886"/>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6" name="Freeform: Shape 45">
              <a:extLst>
                <a:ext uri="{FF2B5EF4-FFF2-40B4-BE49-F238E27FC236}">
                  <a16:creationId xmlns:a16="http://schemas.microsoft.com/office/drawing/2014/main" id="{103BAA34-2F33-C749-24F8-141566ABD2C3}"/>
                </a:ext>
              </a:extLst>
            </p:cNvPr>
            <p:cNvSpPr/>
            <p:nvPr>
              <p:custDataLst>
                <p:tags r:id="rId14"/>
              </p:custDataLst>
            </p:nvPr>
          </p:nvSpPr>
          <p:spPr>
            <a:xfrm>
              <a:off x="6302464" y="4753737"/>
              <a:ext cx="151826" cy="55957"/>
            </a:xfrm>
            <a:custGeom>
              <a:avLst/>
              <a:gdLst>
                <a:gd name="connsiteX0" fmla="*/ 144273 w 151826"/>
                <a:gd name="connsiteY0" fmla="*/ 9640 h 55957"/>
                <a:gd name="connsiteX1" fmla="*/ 152036 w 151826"/>
                <a:gd name="connsiteY1" fmla="*/ 4857 h 55957"/>
                <a:gd name="connsiteX2" fmla="*/ 144501 w 151826"/>
                <a:gd name="connsiteY2" fmla="*/ 75 h 55957"/>
                <a:gd name="connsiteX3" fmla="*/ 7744 w 151826"/>
                <a:gd name="connsiteY3" fmla="*/ 75 h 55957"/>
                <a:gd name="connsiteX4" fmla="*/ 210 w 151826"/>
                <a:gd name="connsiteY4" fmla="*/ 4857 h 55957"/>
                <a:gd name="connsiteX5" fmla="*/ 7972 w 151826"/>
                <a:gd name="connsiteY5" fmla="*/ 9640 h 55957"/>
                <a:gd name="connsiteX6" fmla="*/ 144273 w 151826"/>
                <a:gd name="connsiteY6" fmla="*/ 9640 h 55957"/>
                <a:gd name="connsiteX7" fmla="*/ 144501 w 151826"/>
                <a:gd name="connsiteY7" fmla="*/ 56032 h 55957"/>
                <a:gd name="connsiteX8" fmla="*/ 152036 w 151826"/>
                <a:gd name="connsiteY8" fmla="*/ 51249 h 55957"/>
                <a:gd name="connsiteX9" fmla="*/ 144273 w 151826"/>
                <a:gd name="connsiteY9" fmla="*/ 46467 h 55957"/>
                <a:gd name="connsiteX10" fmla="*/ 7972 w 151826"/>
                <a:gd name="connsiteY10" fmla="*/ 46467 h 55957"/>
                <a:gd name="connsiteX11" fmla="*/ 210 w 151826"/>
                <a:gd name="connsiteY11" fmla="*/ 51249 h 55957"/>
                <a:gd name="connsiteX12" fmla="*/ 7744 w 151826"/>
                <a:gd name="connsiteY12" fmla="*/ 56032 h 55957"/>
                <a:gd name="connsiteX13" fmla="*/ 144501 w 151826"/>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26" h="55957">
                  <a:moveTo>
                    <a:pt x="144273" y="9640"/>
                  </a:moveTo>
                  <a:cubicBezTo>
                    <a:pt x="147698" y="9640"/>
                    <a:pt x="152036" y="9640"/>
                    <a:pt x="152036" y="4857"/>
                  </a:cubicBezTo>
                  <a:cubicBezTo>
                    <a:pt x="152036" y="75"/>
                    <a:pt x="147698" y="75"/>
                    <a:pt x="144501" y="75"/>
                  </a:cubicBezTo>
                  <a:lnTo>
                    <a:pt x="7744" y="75"/>
                  </a:lnTo>
                  <a:cubicBezTo>
                    <a:pt x="4548" y="75"/>
                    <a:pt x="210" y="75"/>
                    <a:pt x="210" y="4857"/>
                  </a:cubicBezTo>
                  <a:cubicBezTo>
                    <a:pt x="210" y="9640"/>
                    <a:pt x="4548" y="9640"/>
                    <a:pt x="7972" y="9640"/>
                  </a:cubicBezTo>
                  <a:lnTo>
                    <a:pt x="144273" y="9640"/>
                  </a:lnTo>
                  <a:close/>
                  <a:moveTo>
                    <a:pt x="144501" y="56032"/>
                  </a:moveTo>
                  <a:cubicBezTo>
                    <a:pt x="147698" y="56032"/>
                    <a:pt x="152036" y="56032"/>
                    <a:pt x="152036" y="51249"/>
                  </a:cubicBezTo>
                  <a:cubicBezTo>
                    <a:pt x="152036" y="46467"/>
                    <a:pt x="147698" y="46467"/>
                    <a:pt x="144273" y="46467"/>
                  </a:cubicBezTo>
                  <a:lnTo>
                    <a:pt x="7972" y="46467"/>
                  </a:lnTo>
                  <a:cubicBezTo>
                    <a:pt x="4548" y="46467"/>
                    <a:pt x="210" y="46467"/>
                    <a:pt x="210" y="51249"/>
                  </a:cubicBezTo>
                  <a:cubicBezTo>
                    <a:pt x="210" y="56032"/>
                    <a:pt x="4548" y="56032"/>
                    <a:pt x="7744" y="56032"/>
                  </a:cubicBezTo>
                  <a:lnTo>
                    <a:pt x="144501"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Freeform: Shape 46">
              <a:extLst>
                <a:ext uri="{FF2B5EF4-FFF2-40B4-BE49-F238E27FC236}">
                  <a16:creationId xmlns:a16="http://schemas.microsoft.com/office/drawing/2014/main" id="{133D10A3-B069-0ABD-73EB-50AE73304E0B}"/>
                </a:ext>
              </a:extLst>
            </p:cNvPr>
            <p:cNvSpPr/>
            <p:nvPr>
              <p:custDataLst>
                <p:tags r:id="rId15"/>
              </p:custDataLst>
            </p:nvPr>
          </p:nvSpPr>
          <p:spPr>
            <a:xfrm>
              <a:off x="6540261" y="4682236"/>
              <a:ext cx="94748" cy="164523"/>
            </a:xfrm>
            <a:custGeom>
              <a:avLst/>
              <a:gdLst>
                <a:gd name="connsiteX0" fmla="*/ 20768 w 94748"/>
                <a:gd name="connsiteY0" fmla="*/ 80902 h 164523"/>
                <a:gd name="connsiteX1" fmla="*/ 20768 w 94748"/>
                <a:gd name="connsiteY1" fmla="*/ 75163 h 164523"/>
                <a:gd name="connsiteX2" fmla="*/ 60722 w 94748"/>
                <a:gd name="connsiteY2" fmla="*/ 6053 h 164523"/>
                <a:gd name="connsiteX3" fmla="*/ 80813 w 94748"/>
                <a:gd name="connsiteY3" fmla="*/ 15618 h 164523"/>
                <a:gd name="connsiteX4" fmla="*/ 68256 w 94748"/>
                <a:gd name="connsiteY4" fmla="*/ 26379 h 164523"/>
                <a:gd name="connsiteX5" fmla="*/ 78759 w 94748"/>
                <a:gd name="connsiteY5" fmla="*/ 37380 h 164523"/>
                <a:gd name="connsiteX6" fmla="*/ 89261 w 94748"/>
                <a:gd name="connsiteY6" fmla="*/ 25901 h 164523"/>
                <a:gd name="connsiteX7" fmla="*/ 60266 w 94748"/>
                <a:gd name="connsiteY7" fmla="*/ 75 h 164523"/>
                <a:gd name="connsiteX8" fmla="*/ 220 w 94748"/>
                <a:gd name="connsiteY8" fmla="*/ 83771 h 164523"/>
                <a:gd name="connsiteX9" fmla="*/ 47937 w 94748"/>
                <a:gd name="connsiteY9" fmla="*/ 164598 h 164523"/>
                <a:gd name="connsiteX10" fmla="*/ 94969 w 94748"/>
                <a:gd name="connsiteY10" fmla="*/ 110554 h 164523"/>
                <a:gd name="connsiteX11" fmla="*/ 49307 w 94748"/>
                <a:gd name="connsiteY11" fmla="*/ 57228 h 164523"/>
                <a:gd name="connsiteX12" fmla="*/ 20768 w 94748"/>
                <a:gd name="connsiteY12" fmla="*/ 80902 h 164523"/>
                <a:gd name="connsiteX13" fmla="*/ 47937 w 94748"/>
                <a:gd name="connsiteY13" fmla="*/ 157903 h 164523"/>
                <a:gd name="connsiteX14" fmla="*/ 25334 w 94748"/>
                <a:gd name="connsiteY14" fmla="*/ 139968 h 164523"/>
                <a:gd name="connsiteX15" fmla="*/ 21225 w 94748"/>
                <a:gd name="connsiteY15" fmla="*/ 105293 h 164523"/>
                <a:gd name="connsiteX16" fmla="*/ 49078 w 94748"/>
                <a:gd name="connsiteY16" fmla="*/ 62728 h 164523"/>
                <a:gd name="connsiteX17" fmla="*/ 70311 w 94748"/>
                <a:gd name="connsiteY17" fmla="*/ 77554 h 164523"/>
                <a:gd name="connsiteX18" fmla="*/ 74421 w 94748"/>
                <a:gd name="connsiteY18" fmla="*/ 110315 h 164523"/>
                <a:gd name="connsiteX19" fmla="*/ 70540 w 94748"/>
                <a:gd name="connsiteY19" fmla="*/ 142359 h 164523"/>
                <a:gd name="connsiteX20" fmla="*/ 47937 w 94748"/>
                <a:gd name="connsiteY20" fmla="*/ 157903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748" h="164523">
                  <a:moveTo>
                    <a:pt x="20768" y="80902"/>
                  </a:moveTo>
                  <a:lnTo>
                    <a:pt x="20768" y="75163"/>
                  </a:lnTo>
                  <a:cubicBezTo>
                    <a:pt x="20768" y="14662"/>
                    <a:pt x="49078" y="6053"/>
                    <a:pt x="60722" y="6053"/>
                  </a:cubicBezTo>
                  <a:cubicBezTo>
                    <a:pt x="66202" y="6053"/>
                    <a:pt x="75791" y="7488"/>
                    <a:pt x="80813" y="15618"/>
                  </a:cubicBezTo>
                  <a:cubicBezTo>
                    <a:pt x="77389" y="15618"/>
                    <a:pt x="68256" y="15618"/>
                    <a:pt x="68256" y="26379"/>
                  </a:cubicBezTo>
                  <a:cubicBezTo>
                    <a:pt x="68256" y="33793"/>
                    <a:pt x="73736" y="37380"/>
                    <a:pt x="78759" y="37380"/>
                  </a:cubicBezTo>
                  <a:cubicBezTo>
                    <a:pt x="82412" y="37380"/>
                    <a:pt x="89261" y="35227"/>
                    <a:pt x="89261" y="25901"/>
                  </a:cubicBezTo>
                  <a:cubicBezTo>
                    <a:pt x="89261" y="11553"/>
                    <a:pt x="79215" y="75"/>
                    <a:pt x="60266" y="75"/>
                  </a:cubicBezTo>
                  <a:cubicBezTo>
                    <a:pt x="31042" y="75"/>
                    <a:pt x="220" y="30923"/>
                    <a:pt x="220" y="83771"/>
                  </a:cubicBezTo>
                  <a:cubicBezTo>
                    <a:pt x="220" y="147620"/>
                    <a:pt x="26704" y="164598"/>
                    <a:pt x="47937" y="164598"/>
                  </a:cubicBezTo>
                  <a:cubicBezTo>
                    <a:pt x="73279" y="164598"/>
                    <a:pt x="94969" y="142120"/>
                    <a:pt x="94969" y="110554"/>
                  </a:cubicBezTo>
                  <a:cubicBezTo>
                    <a:pt x="94969" y="80184"/>
                    <a:pt x="74649" y="57228"/>
                    <a:pt x="49307" y="57228"/>
                  </a:cubicBezTo>
                  <a:cubicBezTo>
                    <a:pt x="33782" y="57228"/>
                    <a:pt x="25334" y="69423"/>
                    <a:pt x="20768" y="80902"/>
                  </a:cubicBezTo>
                  <a:close/>
                  <a:moveTo>
                    <a:pt x="47937" y="157903"/>
                  </a:moveTo>
                  <a:cubicBezTo>
                    <a:pt x="33553" y="157903"/>
                    <a:pt x="26704" y="143555"/>
                    <a:pt x="25334" y="139968"/>
                  </a:cubicBezTo>
                  <a:cubicBezTo>
                    <a:pt x="21225" y="128728"/>
                    <a:pt x="21225" y="109598"/>
                    <a:pt x="21225" y="105293"/>
                  </a:cubicBezTo>
                  <a:cubicBezTo>
                    <a:pt x="21225" y="86641"/>
                    <a:pt x="28531" y="62728"/>
                    <a:pt x="49078" y="62728"/>
                  </a:cubicBezTo>
                  <a:cubicBezTo>
                    <a:pt x="52731" y="62728"/>
                    <a:pt x="63234" y="62728"/>
                    <a:pt x="70311" y="77554"/>
                  </a:cubicBezTo>
                  <a:cubicBezTo>
                    <a:pt x="74421" y="86402"/>
                    <a:pt x="74421" y="98598"/>
                    <a:pt x="74421" y="110315"/>
                  </a:cubicBezTo>
                  <a:cubicBezTo>
                    <a:pt x="74421" y="121794"/>
                    <a:pt x="74421" y="133750"/>
                    <a:pt x="70540" y="142359"/>
                  </a:cubicBezTo>
                  <a:cubicBezTo>
                    <a:pt x="63690" y="156707"/>
                    <a:pt x="53188" y="157903"/>
                    <a:pt x="47937" y="157903"/>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Freeform: Shape 47">
              <a:extLst>
                <a:ext uri="{FF2B5EF4-FFF2-40B4-BE49-F238E27FC236}">
                  <a16:creationId xmlns:a16="http://schemas.microsoft.com/office/drawing/2014/main" id="{958C4D7F-32F4-3B99-A3F4-F97C1DEB71EC}"/>
                </a:ext>
              </a:extLst>
            </p:cNvPr>
            <p:cNvSpPr/>
            <p:nvPr>
              <p:custDataLst>
                <p:tags r:id="rId16"/>
              </p:custDataLst>
            </p:nvPr>
          </p:nvSpPr>
          <p:spPr>
            <a:xfrm>
              <a:off x="6690184" y="4735802"/>
              <a:ext cx="178309" cy="105696"/>
            </a:xfrm>
            <a:custGeom>
              <a:avLst/>
              <a:gdLst>
                <a:gd name="connsiteX0" fmla="*/ 18035 w 178309"/>
                <a:gd name="connsiteY0" fmla="*/ 23510 h 105696"/>
                <a:gd name="connsiteX1" fmla="*/ 18035 w 178309"/>
                <a:gd name="connsiteY1" fmla="*/ 87597 h 105696"/>
                <a:gd name="connsiteX2" fmla="*/ 227 w 178309"/>
                <a:gd name="connsiteY2" fmla="*/ 98358 h 105696"/>
                <a:gd name="connsiteX3" fmla="*/ 227 w 178309"/>
                <a:gd name="connsiteY3" fmla="*/ 105772 h 105696"/>
                <a:gd name="connsiteX4" fmla="*/ 26026 w 178309"/>
                <a:gd name="connsiteY4" fmla="*/ 105054 h 105696"/>
                <a:gd name="connsiteX5" fmla="*/ 51597 w 178309"/>
                <a:gd name="connsiteY5" fmla="*/ 105772 h 105696"/>
                <a:gd name="connsiteX6" fmla="*/ 51597 w 178309"/>
                <a:gd name="connsiteY6" fmla="*/ 98358 h 105696"/>
                <a:gd name="connsiteX7" fmla="*/ 33788 w 178309"/>
                <a:gd name="connsiteY7" fmla="*/ 87597 h 105696"/>
                <a:gd name="connsiteX8" fmla="*/ 33788 w 178309"/>
                <a:gd name="connsiteY8" fmla="*/ 43597 h 105696"/>
                <a:gd name="connsiteX9" fmla="*/ 64610 w 178309"/>
                <a:gd name="connsiteY9" fmla="*/ 5336 h 105696"/>
                <a:gd name="connsiteX10" fmla="*/ 81505 w 178309"/>
                <a:gd name="connsiteY10" fmla="*/ 31879 h 105696"/>
                <a:gd name="connsiteX11" fmla="*/ 81505 w 178309"/>
                <a:gd name="connsiteY11" fmla="*/ 87597 h 105696"/>
                <a:gd name="connsiteX12" fmla="*/ 63697 w 178309"/>
                <a:gd name="connsiteY12" fmla="*/ 98358 h 105696"/>
                <a:gd name="connsiteX13" fmla="*/ 63697 w 178309"/>
                <a:gd name="connsiteY13" fmla="*/ 105772 h 105696"/>
                <a:gd name="connsiteX14" fmla="*/ 89496 w 178309"/>
                <a:gd name="connsiteY14" fmla="*/ 105054 h 105696"/>
                <a:gd name="connsiteX15" fmla="*/ 115067 w 178309"/>
                <a:gd name="connsiteY15" fmla="*/ 105772 h 105696"/>
                <a:gd name="connsiteX16" fmla="*/ 115067 w 178309"/>
                <a:gd name="connsiteY16" fmla="*/ 98358 h 105696"/>
                <a:gd name="connsiteX17" fmla="*/ 97258 w 178309"/>
                <a:gd name="connsiteY17" fmla="*/ 87597 h 105696"/>
                <a:gd name="connsiteX18" fmla="*/ 97258 w 178309"/>
                <a:gd name="connsiteY18" fmla="*/ 43597 h 105696"/>
                <a:gd name="connsiteX19" fmla="*/ 128080 w 178309"/>
                <a:gd name="connsiteY19" fmla="*/ 5336 h 105696"/>
                <a:gd name="connsiteX20" fmla="*/ 144975 w 178309"/>
                <a:gd name="connsiteY20" fmla="*/ 31879 h 105696"/>
                <a:gd name="connsiteX21" fmla="*/ 144975 w 178309"/>
                <a:gd name="connsiteY21" fmla="*/ 87597 h 105696"/>
                <a:gd name="connsiteX22" fmla="*/ 127167 w 178309"/>
                <a:gd name="connsiteY22" fmla="*/ 98358 h 105696"/>
                <a:gd name="connsiteX23" fmla="*/ 127167 w 178309"/>
                <a:gd name="connsiteY23" fmla="*/ 105772 h 105696"/>
                <a:gd name="connsiteX24" fmla="*/ 152966 w 178309"/>
                <a:gd name="connsiteY24" fmla="*/ 105054 h 105696"/>
                <a:gd name="connsiteX25" fmla="*/ 178537 w 178309"/>
                <a:gd name="connsiteY25" fmla="*/ 105772 h 105696"/>
                <a:gd name="connsiteX26" fmla="*/ 178537 w 178309"/>
                <a:gd name="connsiteY26" fmla="*/ 98358 h 105696"/>
                <a:gd name="connsiteX27" fmla="*/ 160729 w 178309"/>
                <a:gd name="connsiteY27" fmla="*/ 91185 h 105696"/>
                <a:gd name="connsiteX28" fmla="*/ 160729 w 178309"/>
                <a:gd name="connsiteY28" fmla="*/ 45510 h 105696"/>
                <a:gd name="connsiteX29" fmla="*/ 153651 w 178309"/>
                <a:gd name="connsiteY29" fmla="*/ 8923 h 105696"/>
                <a:gd name="connsiteX30" fmla="*/ 129678 w 178309"/>
                <a:gd name="connsiteY30" fmla="*/ 75 h 105696"/>
                <a:gd name="connsiteX31" fmla="*/ 96574 w 178309"/>
                <a:gd name="connsiteY31" fmla="*/ 23510 h 105696"/>
                <a:gd name="connsiteX32" fmla="*/ 66208 w 178309"/>
                <a:gd name="connsiteY32" fmla="*/ 75 h 105696"/>
                <a:gd name="connsiteX33" fmla="*/ 32418 w 178309"/>
                <a:gd name="connsiteY33" fmla="*/ 25184 h 105696"/>
                <a:gd name="connsiteX34" fmla="*/ 32418 w 178309"/>
                <a:gd name="connsiteY34" fmla="*/ 75 h 105696"/>
                <a:gd name="connsiteX35" fmla="*/ 227 w 178309"/>
                <a:gd name="connsiteY35" fmla="*/ 2705 h 105696"/>
                <a:gd name="connsiteX36" fmla="*/ 227 w 178309"/>
                <a:gd name="connsiteY36" fmla="*/ 10118 h 105696"/>
                <a:gd name="connsiteX37" fmla="*/ 18035 w 178309"/>
                <a:gd name="connsiteY37" fmla="*/ 23510 h 10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8309" h="105696">
                  <a:moveTo>
                    <a:pt x="18035" y="23510"/>
                  </a:moveTo>
                  <a:lnTo>
                    <a:pt x="18035" y="87597"/>
                  </a:lnTo>
                  <a:cubicBezTo>
                    <a:pt x="18035" y="98358"/>
                    <a:pt x="15524" y="98358"/>
                    <a:pt x="227" y="98358"/>
                  </a:cubicBezTo>
                  <a:lnTo>
                    <a:pt x="227" y="105772"/>
                  </a:lnTo>
                  <a:cubicBezTo>
                    <a:pt x="8218" y="105532"/>
                    <a:pt x="19861" y="105054"/>
                    <a:pt x="26026" y="105054"/>
                  </a:cubicBezTo>
                  <a:cubicBezTo>
                    <a:pt x="31962" y="105054"/>
                    <a:pt x="43834" y="105532"/>
                    <a:pt x="51597" y="105772"/>
                  </a:cubicBezTo>
                  <a:lnTo>
                    <a:pt x="51597" y="98358"/>
                  </a:lnTo>
                  <a:cubicBezTo>
                    <a:pt x="36300" y="98358"/>
                    <a:pt x="33788" y="98358"/>
                    <a:pt x="33788" y="87597"/>
                  </a:cubicBezTo>
                  <a:lnTo>
                    <a:pt x="33788" y="43597"/>
                  </a:lnTo>
                  <a:cubicBezTo>
                    <a:pt x="33788" y="18727"/>
                    <a:pt x="49998" y="5336"/>
                    <a:pt x="64610" y="5336"/>
                  </a:cubicBezTo>
                  <a:cubicBezTo>
                    <a:pt x="78994" y="5336"/>
                    <a:pt x="81505" y="18249"/>
                    <a:pt x="81505" y="31879"/>
                  </a:cubicBezTo>
                  <a:lnTo>
                    <a:pt x="81505" y="87597"/>
                  </a:lnTo>
                  <a:cubicBezTo>
                    <a:pt x="81505" y="98358"/>
                    <a:pt x="78994" y="98358"/>
                    <a:pt x="63697" y="98358"/>
                  </a:cubicBezTo>
                  <a:lnTo>
                    <a:pt x="63697" y="105772"/>
                  </a:lnTo>
                  <a:cubicBezTo>
                    <a:pt x="71688" y="105532"/>
                    <a:pt x="83332" y="105054"/>
                    <a:pt x="89496" y="105054"/>
                  </a:cubicBezTo>
                  <a:cubicBezTo>
                    <a:pt x="95432" y="105054"/>
                    <a:pt x="107304" y="105532"/>
                    <a:pt x="115067" y="105772"/>
                  </a:cubicBezTo>
                  <a:lnTo>
                    <a:pt x="115067" y="98358"/>
                  </a:lnTo>
                  <a:cubicBezTo>
                    <a:pt x="99770" y="98358"/>
                    <a:pt x="97258" y="98358"/>
                    <a:pt x="97258" y="87597"/>
                  </a:cubicBezTo>
                  <a:lnTo>
                    <a:pt x="97258" y="43597"/>
                  </a:lnTo>
                  <a:cubicBezTo>
                    <a:pt x="97258" y="18727"/>
                    <a:pt x="113468" y="5336"/>
                    <a:pt x="128080" y="5336"/>
                  </a:cubicBezTo>
                  <a:cubicBezTo>
                    <a:pt x="142464" y="5336"/>
                    <a:pt x="144975" y="18249"/>
                    <a:pt x="144975" y="31879"/>
                  </a:cubicBezTo>
                  <a:lnTo>
                    <a:pt x="144975" y="87597"/>
                  </a:lnTo>
                  <a:cubicBezTo>
                    <a:pt x="144975" y="98358"/>
                    <a:pt x="142464" y="98358"/>
                    <a:pt x="127167" y="98358"/>
                  </a:cubicBezTo>
                  <a:lnTo>
                    <a:pt x="127167" y="105772"/>
                  </a:lnTo>
                  <a:cubicBezTo>
                    <a:pt x="135158" y="105532"/>
                    <a:pt x="146802" y="105054"/>
                    <a:pt x="152966" y="105054"/>
                  </a:cubicBezTo>
                  <a:cubicBezTo>
                    <a:pt x="158902" y="105054"/>
                    <a:pt x="170774" y="105532"/>
                    <a:pt x="178537" y="105772"/>
                  </a:cubicBezTo>
                  <a:lnTo>
                    <a:pt x="178537" y="98358"/>
                  </a:lnTo>
                  <a:cubicBezTo>
                    <a:pt x="166665" y="98358"/>
                    <a:pt x="160957" y="98358"/>
                    <a:pt x="160729" y="91185"/>
                  </a:cubicBezTo>
                  <a:lnTo>
                    <a:pt x="160729" y="45510"/>
                  </a:lnTo>
                  <a:cubicBezTo>
                    <a:pt x="160729" y="24945"/>
                    <a:pt x="160729" y="17531"/>
                    <a:pt x="153651" y="8923"/>
                  </a:cubicBezTo>
                  <a:cubicBezTo>
                    <a:pt x="150455" y="4857"/>
                    <a:pt x="142920" y="75"/>
                    <a:pt x="129678" y="75"/>
                  </a:cubicBezTo>
                  <a:cubicBezTo>
                    <a:pt x="110500" y="75"/>
                    <a:pt x="100455" y="14423"/>
                    <a:pt x="96574" y="23510"/>
                  </a:cubicBezTo>
                  <a:cubicBezTo>
                    <a:pt x="93377" y="2705"/>
                    <a:pt x="76482" y="75"/>
                    <a:pt x="66208" y="75"/>
                  </a:cubicBezTo>
                  <a:cubicBezTo>
                    <a:pt x="49542" y="75"/>
                    <a:pt x="38811" y="10357"/>
                    <a:pt x="32418" y="25184"/>
                  </a:cubicBezTo>
                  <a:lnTo>
                    <a:pt x="32418" y="75"/>
                  </a:lnTo>
                  <a:lnTo>
                    <a:pt x="227" y="2705"/>
                  </a:lnTo>
                  <a:lnTo>
                    <a:pt x="227" y="10118"/>
                  </a:lnTo>
                  <a:cubicBezTo>
                    <a:pt x="16208" y="10118"/>
                    <a:pt x="18035" y="11792"/>
                    <a:pt x="18035" y="23510"/>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Freeform: Shape 48">
              <a:extLst>
                <a:ext uri="{FF2B5EF4-FFF2-40B4-BE49-F238E27FC236}">
                  <a16:creationId xmlns:a16="http://schemas.microsoft.com/office/drawing/2014/main" id="{140EBD3A-B3F3-2B15-6954-86EAEE079492}"/>
                </a:ext>
              </a:extLst>
            </p:cNvPr>
            <p:cNvSpPr/>
            <p:nvPr>
              <p:custDataLst>
                <p:tags r:id="rId17"/>
              </p:custDataLst>
            </p:nvPr>
          </p:nvSpPr>
          <p:spPr>
            <a:xfrm>
              <a:off x="6892771" y="4816151"/>
              <a:ext cx="26712" cy="71500"/>
            </a:xfrm>
            <a:custGeom>
              <a:avLst/>
              <a:gdLst>
                <a:gd name="connsiteX0" fmla="*/ 26947 w 26712"/>
                <a:gd name="connsiteY0" fmla="*/ 25184 h 71500"/>
                <a:gd name="connsiteX1" fmla="*/ 12335 w 26712"/>
                <a:gd name="connsiteY1" fmla="*/ 75 h 71500"/>
                <a:gd name="connsiteX2" fmla="*/ 235 w 26712"/>
                <a:gd name="connsiteY2" fmla="*/ 12749 h 71500"/>
                <a:gd name="connsiteX3" fmla="*/ 12335 w 26712"/>
                <a:gd name="connsiteY3" fmla="*/ 25423 h 71500"/>
                <a:gd name="connsiteX4" fmla="*/ 20326 w 26712"/>
                <a:gd name="connsiteY4" fmla="*/ 22314 h 71500"/>
                <a:gd name="connsiteX5" fmla="*/ 21468 w 26712"/>
                <a:gd name="connsiteY5" fmla="*/ 21597 h 71500"/>
                <a:gd name="connsiteX6" fmla="*/ 21925 w 26712"/>
                <a:gd name="connsiteY6" fmla="*/ 25184 h 71500"/>
                <a:gd name="connsiteX7" fmla="*/ 6399 w 26712"/>
                <a:gd name="connsiteY7" fmla="*/ 65119 h 71500"/>
                <a:gd name="connsiteX8" fmla="*/ 3888 w 26712"/>
                <a:gd name="connsiteY8" fmla="*/ 68945 h 71500"/>
                <a:gd name="connsiteX9" fmla="*/ 6171 w 26712"/>
                <a:gd name="connsiteY9" fmla="*/ 71576 h 71500"/>
                <a:gd name="connsiteX10" fmla="*/ 26947 w 26712"/>
                <a:gd name="connsiteY10" fmla="*/ 25184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12" h="71500">
                  <a:moveTo>
                    <a:pt x="26947" y="25184"/>
                  </a:moveTo>
                  <a:cubicBezTo>
                    <a:pt x="26947" y="9401"/>
                    <a:pt x="21240" y="75"/>
                    <a:pt x="12335" y="75"/>
                  </a:cubicBezTo>
                  <a:cubicBezTo>
                    <a:pt x="4801" y="75"/>
                    <a:pt x="235" y="6053"/>
                    <a:pt x="235" y="12749"/>
                  </a:cubicBezTo>
                  <a:cubicBezTo>
                    <a:pt x="235" y="19205"/>
                    <a:pt x="4801" y="25423"/>
                    <a:pt x="12335" y="25423"/>
                  </a:cubicBezTo>
                  <a:cubicBezTo>
                    <a:pt x="15075" y="25423"/>
                    <a:pt x="18043" y="24466"/>
                    <a:pt x="20326" y="22314"/>
                  </a:cubicBezTo>
                  <a:cubicBezTo>
                    <a:pt x="21011" y="21836"/>
                    <a:pt x="21240" y="21597"/>
                    <a:pt x="21468" y="21597"/>
                  </a:cubicBezTo>
                  <a:cubicBezTo>
                    <a:pt x="21696" y="21597"/>
                    <a:pt x="21925" y="21836"/>
                    <a:pt x="21925" y="25184"/>
                  </a:cubicBezTo>
                  <a:cubicBezTo>
                    <a:pt x="21925" y="42880"/>
                    <a:pt x="13934" y="57228"/>
                    <a:pt x="6399" y="65119"/>
                  </a:cubicBezTo>
                  <a:cubicBezTo>
                    <a:pt x="3888" y="67749"/>
                    <a:pt x="3888" y="68228"/>
                    <a:pt x="3888" y="68945"/>
                  </a:cubicBezTo>
                  <a:cubicBezTo>
                    <a:pt x="3888" y="70619"/>
                    <a:pt x="5030" y="71576"/>
                    <a:pt x="6171" y="71576"/>
                  </a:cubicBezTo>
                  <a:cubicBezTo>
                    <a:pt x="8683" y="71576"/>
                    <a:pt x="26947" y="53162"/>
                    <a:pt x="26947" y="25184"/>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0" name="Freeform: Shape 49">
              <a:extLst>
                <a:ext uri="{FF2B5EF4-FFF2-40B4-BE49-F238E27FC236}">
                  <a16:creationId xmlns:a16="http://schemas.microsoft.com/office/drawing/2014/main" id="{D759A24F-0C64-2FC6-CBBE-7C006F5D500A}"/>
                </a:ext>
              </a:extLst>
            </p:cNvPr>
            <p:cNvSpPr/>
            <p:nvPr>
              <p:custDataLst>
                <p:tags r:id="rId18"/>
              </p:custDataLst>
            </p:nvPr>
          </p:nvSpPr>
          <p:spPr>
            <a:xfrm>
              <a:off x="7059842" y="4735802"/>
              <a:ext cx="104565" cy="108327"/>
            </a:xfrm>
            <a:custGeom>
              <a:avLst/>
              <a:gdLst>
                <a:gd name="connsiteX0" fmla="*/ 76270 w 104565"/>
                <a:gd name="connsiteY0" fmla="*/ 15379 h 108327"/>
                <a:gd name="connsiteX1" fmla="*/ 55265 w 104565"/>
                <a:gd name="connsiteY1" fmla="*/ 75 h 108327"/>
                <a:gd name="connsiteX2" fmla="*/ 243 w 104565"/>
                <a:gd name="connsiteY2" fmla="*/ 70141 h 108327"/>
                <a:gd name="connsiteX3" fmla="*/ 30608 w 104565"/>
                <a:gd name="connsiteY3" fmla="*/ 108402 h 108327"/>
                <a:gd name="connsiteX4" fmla="*/ 60288 w 104565"/>
                <a:gd name="connsiteY4" fmla="*/ 90467 h 108327"/>
                <a:gd name="connsiteX5" fmla="*/ 81064 w 104565"/>
                <a:gd name="connsiteY5" fmla="*/ 108402 h 108327"/>
                <a:gd name="connsiteX6" fmla="*/ 97959 w 104565"/>
                <a:gd name="connsiteY6" fmla="*/ 95250 h 108327"/>
                <a:gd name="connsiteX7" fmla="*/ 104809 w 104565"/>
                <a:gd name="connsiteY7" fmla="*/ 71576 h 108327"/>
                <a:gd name="connsiteX8" fmla="*/ 102069 w 104565"/>
                <a:gd name="connsiteY8" fmla="*/ 69184 h 108327"/>
                <a:gd name="connsiteX9" fmla="*/ 98873 w 104565"/>
                <a:gd name="connsiteY9" fmla="*/ 73489 h 108327"/>
                <a:gd name="connsiteX10" fmla="*/ 81521 w 104565"/>
                <a:gd name="connsiteY10" fmla="*/ 103141 h 108327"/>
                <a:gd name="connsiteX11" fmla="*/ 74672 w 104565"/>
                <a:gd name="connsiteY11" fmla="*/ 92141 h 108327"/>
                <a:gd name="connsiteX12" fmla="*/ 77640 w 104565"/>
                <a:gd name="connsiteY12" fmla="*/ 74445 h 108327"/>
                <a:gd name="connsiteX13" fmla="*/ 82663 w 104565"/>
                <a:gd name="connsiteY13" fmla="*/ 52923 h 108327"/>
                <a:gd name="connsiteX14" fmla="*/ 90882 w 104565"/>
                <a:gd name="connsiteY14" fmla="*/ 19445 h 108327"/>
                <a:gd name="connsiteX15" fmla="*/ 92480 w 104565"/>
                <a:gd name="connsiteY15" fmla="*/ 11314 h 108327"/>
                <a:gd name="connsiteX16" fmla="*/ 85859 w 104565"/>
                <a:gd name="connsiteY16" fmla="*/ 4857 h 108327"/>
                <a:gd name="connsiteX17" fmla="*/ 76270 w 104565"/>
                <a:gd name="connsiteY17" fmla="*/ 15379 h 108327"/>
                <a:gd name="connsiteX18" fmla="*/ 61430 w 104565"/>
                <a:gd name="connsiteY18" fmla="*/ 77315 h 108327"/>
                <a:gd name="connsiteX19" fmla="*/ 56864 w 104565"/>
                <a:gd name="connsiteY19" fmla="*/ 86163 h 108327"/>
                <a:gd name="connsiteX20" fmla="*/ 31065 w 104565"/>
                <a:gd name="connsiteY20" fmla="*/ 103141 h 108327"/>
                <a:gd name="connsiteX21" fmla="*/ 16453 w 104565"/>
                <a:gd name="connsiteY21" fmla="*/ 80663 h 108327"/>
                <a:gd name="connsiteX22" fmla="*/ 29010 w 104565"/>
                <a:gd name="connsiteY22" fmla="*/ 28292 h 108327"/>
                <a:gd name="connsiteX23" fmla="*/ 55494 w 104565"/>
                <a:gd name="connsiteY23" fmla="*/ 5336 h 108327"/>
                <a:gd name="connsiteX24" fmla="*/ 73530 w 104565"/>
                <a:gd name="connsiteY24" fmla="*/ 26379 h 108327"/>
                <a:gd name="connsiteX25" fmla="*/ 72845 w 104565"/>
                <a:gd name="connsiteY25" fmla="*/ 30445 h 108327"/>
                <a:gd name="connsiteX26" fmla="*/ 61430 w 104565"/>
                <a:gd name="connsiteY26" fmla="*/ 77315 h 10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565" h="108327">
                  <a:moveTo>
                    <a:pt x="76270" y="15379"/>
                  </a:moveTo>
                  <a:cubicBezTo>
                    <a:pt x="72160" y="6531"/>
                    <a:pt x="65539" y="75"/>
                    <a:pt x="55265" y="75"/>
                  </a:cubicBezTo>
                  <a:cubicBezTo>
                    <a:pt x="28553" y="75"/>
                    <a:pt x="243" y="35227"/>
                    <a:pt x="243" y="70141"/>
                  </a:cubicBezTo>
                  <a:cubicBezTo>
                    <a:pt x="243" y="92619"/>
                    <a:pt x="12800" y="108402"/>
                    <a:pt x="30608" y="108402"/>
                  </a:cubicBezTo>
                  <a:cubicBezTo>
                    <a:pt x="35174" y="108402"/>
                    <a:pt x="46590" y="107446"/>
                    <a:pt x="60288" y="90467"/>
                  </a:cubicBezTo>
                  <a:cubicBezTo>
                    <a:pt x="62115" y="100511"/>
                    <a:pt x="70106" y="108402"/>
                    <a:pt x="81064" y="108402"/>
                  </a:cubicBezTo>
                  <a:cubicBezTo>
                    <a:pt x="89055" y="108402"/>
                    <a:pt x="94306" y="102902"/>
                    <a:pt x="97959" y="95250"/>
                  </a:cubicBezTo>
                  <a:cubicBezTo>
                    <a:pt x="101841" y="86641"/>
                    <a:pt x="104809" y="72054"/>
                    <a:pt x="104809" y="71576"/>
                  </a:cubicBezTo>
                  <a:cubicBezTo>
                    <a:pt x="104809" y="69184"/>
                    <a:pt x="102754" y="69184"/>
                    <a:pt x="102069" y="69184"/>
                  </a:cubicBezTo>
                  <a:cubicBezTo>
                    <a:pt x="99786" y="69184"/>
                    <a:pt x="99558" y="70141"/>
                    <a:pt x="98873" y="73489"/>
                  </a:cubicBezTo>
                  <a:cubicBezTo>
                    <a:pt x="94991" y="89032"/>
                    <a:pt x="90882" y="103141"/>
                    <a:pt x="81521" y="103141"/>
                  </a:cubicBezTo>
                  <a:cubicBezTo>
                    <a:pt x="75357" y="103141"/>
                    <a:pt x="74672" y="96924"/>
                    <a:pt x="74672" y="92141"/>
                  </a:cubicBezTo>
                  <a:cubicBezTo>
                    <a:pt x="74672" y="86880"/>
                    <a:pt x="75128" y="84967"/>
                    <a:pt x="77640" y="74445"/>
                  </a:cubicBezTo>
                  <a:cubicBezTo>
                    <a:pt x="80151" y="64402"/>
                    <a:pt x="80608" y="62010"/>
                    <a:pt x="82663" y="52923"/>
                  </a:cubicBezTo>
                  <a:lnTo>
                    <a:pt x="90882" y="19445"/>
                  </a:lnTo>
                  <a:cubicBezTo>
                    <a:pt x="92480" y="12749"/>
                    <a:pt x="92480" y="12271"/>
                    <a:pt x="92480" y="11314"/>
                  </a:cubicBezTo>
                  <a:cubicBezTo>
                    <a:pt x="92480" y="7249"/>
                    <a:pt x="89740" y="4857"/>
                    <a:pt x="85859" y="4857"/>
                  </a:cubicBezTo>
                  <a:cubicBezTo>
                    <a:pt x="80380" y="4857"/>
                    <a:pt x="76955" y="10118"/>
                    <a:pt x="76270" y="15379"/>
                  </a:cubicBezTo>
                  <a:close/>
                  <a:moveTo>
                    <a:pt x="61430" y="77315"/>
                  </a:moveTo>
                  <a:cubicBezTo>
                    <a:pt x="60288" y="81619"/>
                    <a:pt x="60288" y="82097"/>
                    <a:pt x="56864" y="86163"/>
                  </a:cubicBezTo>
                  <a:cubicBezTo>
                    <a:pt x="46818" y="99315"/>
                    <a:pt x="37457" y="103141"/>
                    <a:pt x="31065" y="103141"/>
                  </a:cubicBezTo>
                  <a:cubicBezTo>
                    <a:pt x="19649" y="103141"/>
                    <a:pt x="16453" y="89989"/>
                    <a:pt x="16453" y="80663"/>
                  </a:cubicBezTo>
                  <a:cubicBezTo>
                    <a:pt x="16453" y="68706"/>
                    <a:pt x="23759" y="39293"/>
                    <a:pt x="29010" y="28292"/>
                  </a:cubicBezTo>
                  <a:cubicBezTo>
                    <a:pt x="36087" y="14184"/>
                    <a:pt x="46361" y="5336"/>
                    <a:pt x="55494" y="5336"/>
                  </a:cubicBezTo>
                  <a:cubicBezTo>
                    <a:pt x="70334" y="5336"/>
                    <a:pt x="73530" y="24945"/>
                    <a:pt x="73530" y="26379"/>
                  </a:cubicBezTo>
                  <a:cubicBezTo>
                    <a:pt x="73530" y="27814"/>
                    <a:pt x="73074" y="29249"/>
                    <a:pt x="72845" y="30445"/>
                  </a:cubicBezTo>
                  <a:lnTo>
                    <a:pt x="61430" y="77315"/>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Freeform: Shape 50">
              <a:extLst>
                <a:ext uri="{FF2B5EF4-FFF2-40B4-BE49-F238E27FC236}">
                  <a16:creationId xmlns:a16="http://schemas.microsoft.com/office/drawing/2014/main" id="{774FAB2B-3300-C7CB-7E5A-D0360B81F541}"/>
                </a:ext>
              </a:extLst>
            </p:cNvPr>
            <p:cNvSpPr/>
            <p:nvPr>
              <p:custDataLst>
                <p:tags r:id="rId19"/>
              </p:custDataLst>
            </p:nvPr>
          </p:nvSpPr>
          <p:spPr>
            <a:xfrm>
              <a:off x="7247595" y="4753737"/>
              <a:ext cx="151826" cy="55957"/>
            </a:xfrm>
            <a:custGeom>
              <a:avLst/>
              <a:gdLst>
                <a:gd name="connsiteX0" fmla="*/ 144314 w 151826"/>
                <a:gd name="connsiteY0" fmla="*/ 9640 h 55957"/>
                <a:gd name="connsiteX1" fmla="*/ 152077 w 151826"/>
                <a:gd name="connsiteY1" fmla="*/ 4857 h 55957"/>
                <a:gd name="connsiteX2" fmla="*/ 144543 w 151826"/>
                <a:gd name="connsiteY2" fmla="*/ 75 h 55957"/>
                <a:gd name="connsiteX3" fmla="*/ 7785 w 151826"/>
                <a:gd name="connsiteY3" fmla="*/ 75 h 55957"/>
                <a:gd name="connsiteX4" fmla="*/ 251 w 151826"/>
                <a:gd name="connsiteY4" fmla="*/ 4857 h 55957"/>
                <a:gd name="connsiteX5" fmla="*/ 8013 w 151826"/>
                <a:gd name="connsiteY5" fmla="*/ 9640 h 55957"/>
                <a:gd name="connsiteX6" fmla="*/ 144314 w 151826"/>
                <a:gd name="connsiteY6" fmla="*/ 9640 h 55957"/>
                <a:gd name="connsiteX7" fmla="*/ 144543 w 151826"/>
                <a:gd name="connsiteY7" fmla="*/ 56032 h 55957"/>
                <a:gd name="connsiteX8" fmla="*/ 152077 w 151826"/>
                <a:gd name="connsiteY8" fmla="*/ 51249 h 55957"/>
                <a:gd name="connsiteX9" fmla="*/ 144314 w 151826"/>
                <a:gd name="connsiteY9" fmla="*/ 46467 h 55957"/>
                <a:gd name="connsiteX10" fmla="*/ 8013 w 151826"/>
                <a:gd name="connsiteY10" fmla="*/ 46467 h 55957"/>
                <a:gd name="connsiteX11" fmla="*/ 251 w 151826"/>
                <a:gd name="connsiteY11" fmla="*/ 51249 h 55957"/>
                <a:gd name="connsiteX12" fmla="*/ 7785 w 151826"/>
                <a:gd name="connsiteY12" fmla="*/ 56032 h 55957"/>
                <a:gd name="connsiteX13" fmla="*/ 144543 w 151826"/>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26" h="55957">
                  <a:moveTo>
                    <a:pt x="144314" y="9640"/>
                  </a:moveTo>
                  <a:cubicBezTo>
                    <a:pt x="147739" y="9640"/>
                    <a:pt x="152077" y="9640"/>
                    <a:pt x="152077" y="4857"/>
                  </a:cubicBezTo>
                  <a:cubicBezTo>
                    <a:pt x="152077" y="75"/>
                    <a:pt x="147739" y="75"/>
                    <a:pt x="144543" y="75"/>
                  </a:cubicBezTo>
                  <a:lnTo>
                    <a:pt x="7785" y="75"/>
                  </a:lnTo>
                  <a:cubicBezTo>
                    <a:pt x="4589" y="75"/>
                    <a:pt x="251" y="75"/>
                    <a:pt x="251" y="4857"/>
                  </a:cubicBezTo>
                  <a:cubicBezTo>
                    <a:pt x="251" y="9640"/>
                    <a:pt x="4589" y="9640"/>
                    <a:pt x="8013" y="9640"/>
                  </a:cubicBezTo>
                  <a:lnTo>
                    <a:pt x="144314" y="9640"/>
                  </a:lnTo>
                  <a:close/>
                  <a:moveTo>
                    <a:pt x="144543" y="56032"/>
                  </a:moveTo>
                  <a:cubicBezTo>
                    <a:pt x="147739" y="56032"/>
                    <a:pt x="152077" y="56032"/>
                    <a:pt x="152077" y="51249"/>
                  </a:cubicBezTo>
                  <a:cubicBezTo>
                    <a:pt x="152077" y="46467"/>
                    <a:pt x="147739" y="46467"/>
                    <a:pt x="144314" y="46467"/>
                  </a:cubicBezTo>
                  <a:lnTo>
                    <a:pt x="8013" y="46467"/>
                  </a:lnTo>
                  <a:cubicBezTo>
                    <a:pt x="4589" y="46467"/>
                    <a:pt x="251" y="46467"/>
                    <a:pt x="251" y="51249"/>
                  </a:cubicBezTo>
                  <a:cubicBezTo>
                    <a:pt x="251" y="56032"/>
                    <a:pt x="4589" y="56032"/>
                    <a:pt x="7785" y="56032"/>
                  </a:cubicBezTo>
                  <a:lnTo>
                    <a:pt x="144543"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Freeform: Shape 51">
              <a:extLst>
                <a:ext uri="{FF2B5EF4-FFF2-40B4-BE49-F238E27FC236}">
                  <a16:creationId xmlns:a16="http://schemas.microsoft.com/office/drawing/2014/main" id="{A1FEEEF5-94BE-59FA-0B1A-04C9FE9C9F60}"/>
                </a:ext>
              </a:extLst>
            </p:cNvPr>
            <p:cNvSpPr/>
            <p:nvPr>
              <p:custDataLst>
                <p:tags r:id="rId20"/>
              </p:custDataLst>
            </p:nvPr>
          </p:nvSpPr>
          <p:spPr>
            <a:xfrm>
              <a:off x="7487218" y="4682236"/>
              <a:ext cx="91095" cy="159262"/>
            </a:xfrm>
            <a:custGeom>
              <a:avLst/>
              <a:gdLst>
                <a:gd name="connsiteX0" fmla="*/ 17841 w 91095"/>
                <a:gd name="connsiteY0" fmla="*/ 140924 h 159262"/>
                <a:gd name="connsiteX1" fmla="*/ 42042 w 91095"/>
                <a:gd name="connsiteY1" fmla="*/ 116293 h 159262"/>
                <a:gd name="connsiteX2" fmla="*/ 91357 w 91095"/>
                <a:gd name="connsiteY2" fmla="*/ 46467 h 159262"/>
                <a:gd name="connsiteX3" fmla="*/ 42955 w 91095"/>
                <a:gd name="connsiteY3" fmla="*/ 75 h 159262"/>
                <a:gd name="connsiteX4" fmla="*/ 261 w 91095"/>
                <a:gd name="connsiteY4" fmla="*/ 43358 h 159262"/>
                <a:gd name="connsiteX5" fmla="*/ 12362 w 91095"/>
                <a:gd name="connsiteY5" fmla="*/ 56749 h 159262"/>
                <a:gd name="connsiteX6" fmla="*/ 24234 w 91095"/>
                <a:gd name="connsiteY6" fmla="*/ 44075 h 159262"/>
                <a:gd name="connsiteX7" fmla="*/ 12133 w 91095"/>
                <a:gd name="connsiteY7" fmla="*/ 31640 h 159262"/>
                <a:gd name="connsiteX8" fmla="*/ 9165 w 91095"/>
                <a:gd name="connsiteY8" fmla="*/ 31879 h 159262"/>
                <a:gd name="connsiteX9" fmla="*/ 39987 w 91095"/>
                <a:gd name="connsiteY9" fmla="*/ 7488 h 159262"/>
                <a:gd name="connsiteX10" fmla="*/ 70581 w 91095"/>
                <a:gd name="connsiteY10" fmla="*/ 46467 h 159262"/>
                <a:gd name="connsiteX11" fmla="*/ 46608 w 91095"/>
                <a:gd name="connsiteY11" fmla="*/ 99315 h 159262"/>
                <a:gd name="connsiteX12" fmla="*/ 2773 w 91095"/>
                <a:gd name="connsiteY12" fmla="*/ 150490 h 159262"/>
                <a:gd name="connsiteX13" fmla="*/ 261 w 91095"/>
                <a:gd name="connsiteY13" fmla="*/ 159337 h 159262"/>
                <a:gd name="connsiteX14" fmla="*/ 84964 w 91095"/>
                <a:gd name="connsiteY14" fmla="*/ 159337 h 159262"/>
                <a:gd name="connsiteX15" fmla="*/ 91357 w 91095"/>
                <a:gd name="connsiteY15" fmla="*/ 117728 h 159262"/>
                <a:gd name="connsiteX16" fmla="*/ 85649 w 91095"/>
                <a:gd name="connsiteY16" fmla="*/ 117728 h 159262"/>
                <a:gd name="connsiteX17" fmla="*/ 80626 w 91095"/>
                <a:gd name="connsiteY17" fmla="*/ 139011 h 159262"/>
                <a:gd name="connsiteX18" fmla="*/ 58937 w 91095"/>
                <a:gd name="connsiteY18" fmla="*/ 140924 h 159262"/>
                <a:gd name="connsiteX19" fmla="*/ 17841 w 91095"/>
                <a:gd name="connsiteY19" fmla="*/ 140924 h 15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095" h="159262">
                  <a:moveTo>
                    <a:pt x="17841" y="140924"/>
                  </a:moveTo>
                  <a:lnTo>
                    <a:pt x="42042" y="116293"/>
                  </a:lnTo>
                  <a:cubicBezTo>
                    <a:pt x="77658" y="83293"/>
                    <a:pt x="91357" y="70380"/>
                    <a:pt x="91357" y="46467"/>
                  </a:cubicBezTo>
                  <a:cubicBezTo>
                    <a:pt x="91357" y="19205"/>
                    <a:pt x="70809" y="75"/>
                    <a:pt x="42955" y="75"/>
                  </a:cubicBezTo>
                  <a:cubicBezTo>
                    <a:pt x="17156" y="75"/>
                    <a:pt x="261" y="22075"/>
                    <a:pt x="261" y="43358"/>
                  </a:cubicBezTo>
                  <a:cubicBezTo>
                    <a:pt x="261" y="56749"/>
                    <a:pt x="11677" y="56749"/>
                    <a:pt x="12362" y="56749"/>
                  </a:cubicBezTo>
                  <a:cubicBezTo>
                    <a:pt x="16243" y="56749"/>
                    <a:pt x="24234" y="53880"/>
                    <a:pt x="24234" y="44075"/>
                  </a:cubicBezTo>
                  <a:cubicBezTo>
                    <a:pt x="24234" y="37858"/>
                    <a:pt x="20124" y="31640"/>
                    <a:pt x="12133" y="31640"/>
                  </a:cubicBezTo>
                  <a:cubicBezTo>
                    <a:pt x="10307" y="31640"/>
                    <a:pt x="9850" y="31640"/>
                    <a:pt x="9165" y="31879"/>
                  </a:cubicBezTo>
                  <a:cubicBezTo>
                    <a:pt x="14417" y="16336"/>
                    <a:pt x="26745" y="7488"/>
                    <a:pt x="39987" y="7488"/>
                  </a:cubicBezTo>
                  <a:cubicBezTo>
                    <a:pt x="60763" y="7488"/>
                    <a:pt x="70581" y="26858"/>
                    <a:pt x="70581" y="46467"/>
                  </a:cubicBezTo>
                  <a:cubicBezTo>
                    <a:pt x="70581" y="65597"/>
                    <a:pt x="59165" y="84489"/>
                    <a:pt x="46608" y="99315"/>
                  </a:cubicBezTo>
                  <a:lnTo>
                    <a:pt x="2773" y="150490"/>
                  </a:lnTo>
                  <a:cubicBezTo>
                    <a:pt x="261" y="153120"/>
                    <a:pt x="261" y="153598"/>
                    <a:pt x="261" y="159337"/>
                  </a:cubicBezTo>
                  <a:lnTo>
                    <a:pt x="84964" y="159337"/>
                  </a:lnTo>
                  <a:lnTo>
                    <a:pt x="91357" y="117728"/>
                  </a:lnTo>
                  <a:lnTo>
                    <a:pt x="85649" y="117728"/>
                  </a:lnTo>
                  <a:cubicBezTo>
                    <a:pt x="84508" y="124902"/>
                    <a:pt x="82910" y="135424"/>
                    <a:pt x="80626" y="139011"/>
                  </a:cubicBezTo>
                  <a:cubicBezTo>
                    <a:pt x="79028" y="140924"/>
                    <a:pt x="63960" y="140924"/>
                    <a:pt x="58937" y="140924"/>
                  </a:cubicBezTo>
                  <a:lnTo>
                    <a:pt x="17841" y="140924"/>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3" name="Freeform: Shape 52">
              <a:extLst>
                <a:ext uri="{FF2B5EF4-FFF2-40B4-BE49-F238E27FC236}">
                  <a16:creationId xmlns:a16="http://schemas.microsoft.com/office/drawing/2014/main" id="{AF973F18-34C9-4D1A-96DF-5B748853E091}"/>
                </a:ext>
              </a:extLst>
            </p:cNvPr>
            <p:cNvSpPr/>
            <p:nvPr>
              <p:custDataLst>
                <p:tags r:id="rId21"/>
              </p:custDataLst>
            </p:nvPr>
          </p:nvSpPr>
          <p:spPr>
            <a:xfrm>
              <a:off x="7635315" y="4735802"/>
              <a:ext cx="178309" cy="105696"/>
            </a:xfrm>
            <a:custGeom>
              <a:avLst/>
              <a:gdLst>
                <a:gd name="connsiteX0" fmla="*/ 18076 w 178309"/>
                <a:gd name="connsiteY0" fmla="*/ 23510 h 105696"/>
                <a:gd name="connsiteX1" fmla="*/ 18076 w 178309"/>
                <a:gd name="connsiteY1" fmla="*/ 87597 h 105696"/>
                <a:gd name="connsiteX2" fmla="*/ 268 w 178309"/>
                <a:gd name="connsiteY2" fmla="*/ 98358 h 105696"/>
                <a:gd name="connsiteX3" fmla="*/ 268 w 178309"/>
                <a:gd name="connsiteY3" fmla="*/ 105772 h 105696"/>
                <a:gd name="connsiteX4" fmla="*/ 26067 w 178309"/>
                <a:gd name="connsiteY4" fmla="*/ 105054 h 105696"/>
                <a:gd name="connsiteX5" fmla="*/ 51638 w 178309"/>
                <a:gd name="connsiteY5" fmla="*/ 105772 h 105696"/>
                <a:gd name="connsiteX6" fmla="*/ 51638 w 178309"/>
                <a:gd name="connsiteY6" fmla="*/ 98358 h 105696"/>
                <a:gd name="connsiteX7" fmla="*/ 33830 w 178309"/>
                <a:gd name="connsiteY7" fmla="*/ 87597 h 105696"/>
                <a:gd name="connsiteX8" fmla="*/ 33830 w 178309"/>
                <a:gd name="connsiteY8" fmla="*/ 43597 h 105696"/>
                <a:gd name="connsiteX9" fmla="*/ 64651 w 178309"/>
                <a:gd name="connsiteY9" fmla="*/ 5336 h 105696"/>
                <a:gd name="connsiteX10" fmla="*/ 81546 w 178309"/>
                <a:gd name="connsiteY10" fmla="*/ 31879 h 105696"/>
                <a:gd name="connsiteX11" fmla="*/ 81546 w 178309"/>
                <a:gd name="connsiteY11" fmla="*/ 87597 h 105696"/>
                <a:gd name="connsiteX12" fmla="*/ 63738 w 178309"/>
                <a:gd name="connsiteY12" fmla="*/ 98358 h 105696"/>
                <a:gd name="connsiteX13" fmla="*/ 63738 w 178309"/>
                <a:gd name="connsiteY13" fmla="*/ 105772 h 105696"/>
                <a:gd name="connsiteX14" fmla="*/ 89537 w 178309"/>
                <a:gd name="connsiteY14" fmla="*/ 105054 h 105696"/>
                <a:gd name="connsiteX15" fmla="*/ 115108 w 178309"/>
                <a:gd name="connsiteY15" fmla="*/ 105772 h 105696"/>
                <a:gd name="connsiteX16" fmla="*/ 115108 w 178309"/>
                <a:gd name="connsiteY16" fmla="*/ 98358 h 105696"/>
                <a:gd name="connsiteX17" fmla="*/ 97300 w 178309"/>
                <a:gd name="connsiteY17" fmla="*/ 87597 h 105696"/>
                <a:gd name="connsiteX18" fmla="*/ 97300 w 178309"/>
                <a:gd name="connsiteY18" fmla="*/ 43597 h 105696"/>
                <a:gd name="connsiteX19" fmla="*/ 128122 w 178309"/>
                <a:gd name="connsiteY19" fmla="*/ 5336 h 105696"/>
                <a:gd name="connsiteX20" fmla="*/ 145016 w 178309"/>
                <a:gd name="connsiteY20" fmla="*/ 31879 h 105696"/>
                <a:gd name="connsiteX21" fmla="*/ 145016 w 178309"/>
                <a:gd name="connsiteY21" fmla="*/ 87597 h 105696"/>
                <a:gd name="connsiteX22" fmla="*/ 127208 w 178309"/>
                <a:gd name="connsiteY22" fmla="*/ 98358 h 105696"/>
                <a:gd name="connsiteX23" fmla="*/ 127208 w 178309"/>
                <a:gd name="connsiteY23" fmla="*/ 105772 h 105696"/>
                <a:gd name="connsiteX24" fmla="*/ 153007 w 178309"/>
                <a:gd name="connsiteY24" fmla="*/ 105054 h 105696"/>
                <a:gd name="connsiteX25" fmla="*/ 178578 w 178309"/>
                <a:gd name="connsiteY25" fmla="*/ 105772 h 105696"/>
                <a:gd name="connsiteX26" fmla="*/ 178578 w 178309"/>
                <a:gd name="connsiteY26" fmla="*/ 98358 h 105696"/>
                <a:gd name="connsiteX27" fmla="*/ 160770 w 178309"/>
                <a:gd name="connsiteY27" fmla="*/ 91185 h 105696"/>
                <a:gd name="connsiteX28" fmla="*/ 160770 w 178309"/>
                <a:gd name="connsiteY28" fmla="*/ 45510 h 105696"/>
                <a:gd name="connsiteX29" fmla="*/ 153692 w 178309"/>
                <a:gd name="connsiteY29" fmla="*/ 8923 h 105696"/>
                <a:gd name="connsiteX30" fmla="*/ 129720 w 178309"/>
                <a:gd name="connsiteY30" fmla="*/ 75 h 105696"/>
                <a:gd name="connsiteX31" fmla="*/ 96615 w 178309"/>
                <a:gd name="connsiteY31" fmla="*/ 23510 h 105696"/>
                <a:gd name="connsiteX32" fmla="*/ 66250 w 178309"/>
                <a:gd name="connsiteY32" fmla="*/ 75 h 105696"/>
                <a:gd name="connsiteX33" fmla="*/ 32460 w 178309"/>
                <a:gd name="connsiteY33" fmla="*/ 25184 h 105696"/>
                <a:gd name="connsiteX34" fmla="*/ 32460 w 178309"/>
                <a:gd name="connsiteY34" fmla="*/ 75 h 105696"/>
                <a:gd name="connsiteX35" fmla="*/ 268 w 178309"/>
                <a:gd name="connsiteY35" fmla="*/ 2705 h 105696"/>
                <a:gd name="connsiteX36" fmla="*/ 268 w 178309"/>
                <a:gd name="connsiteY36" fmla="*/ 10118 h 105696"/>
                <a:gd name="connsiteX37" fmla="*/ 18076 w 178309"/>
                <a:gd name="connsiteY37" fmla="*/ 23510 h 10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8309" h="105696">
                  <a:moveTo>
                    <a:pt x="18076" y="23510"/>
                  </a:moveTo>
                  <a:lnTo>
                    <a:pt x="18076" y="87597"/>
                  </a:lnTo>
                  <a:cubicBezTo>
                    <a:pt x="18076" y="98358"/>
                    <a:pt x="15565" y="98358"/>
                    <a:pt x="268" y="98358"/>
                  </a:cubicBezTo>
                  <a:lnTo>
                    <a:pt x="268" y="105772"/>
                  </a:lnTo>
                  <a:cubicBezTo>
                    <a:pt x="8259" y="105532"/>
                    <a:pt x="19903" y="105054"/>
                    <a:pt x="26067" y="105054"/>
                  </a:cubicBezTo>
                  <a:cubicBezTo>
                    <a:pt x="32003" y="105054"/>
                    <a:pt x="43875" y="105532"/>
                    <a:pt x="51638" y="105772"/>
                  </a:cubicBezTo>
                  <a:lnTo>
                    <a:pt x="51638" y="98358"/>
                  </a:lnTo>
                  <a:cubicBezTo>
                    <a:pt x="36341" y="98358"/>
                    <a:pt x="33830" y="98358"/>
                    <a:pt x="33830" y="87597"/>
                  </a:cubicBezTo>
                  <a:lnTo>
                    <a:pt x="33830" y="43597"/>
                  </a:lnTo>
                  <a:cubicBezTo>
                    <a:pt x="33830" y="18727"/>
                    <a:pt x="50040" y="5336"/>
                    <a:pt x="64651" y="5336"/>
                  </a:cubicBezTo>
                  <a:cubicBezTo>
                    <a:pt x="79035" y="5336"/>
                    <a:pt x="81546" y="18249"/>
                    <a:pt x="81546" y="31879"/>
                  </a:cubicBezTo>
                  <a:lnTo>
                    <a:pt x="81546" y="87597"/>
                  </a:lnTo>
                  <a:cubicBezTo>
                    <a:pt x="81546" y="98358"/>
                    <a:pt x="79035" y="98358"/>
                    <a:pt x="63738" y="98358"/>
                  </a:cubicBezTo>
                  <a:lnTo>
                    <a:pt x="63738" y="105772"/>
                  </a:lnTo>
                  <a:cubicBezTo>
                    <a:pt x="71729" y="105532"/>
                    <a:pt x="83373" y="105054"/>
                    <a:pt x="89537" y="105054"/>
                  </a:cubicBezTo>
                  <a:cubicBezTo>
                    <a:pt x="95473" y="105054"/>
                    <a:pt x="107345" y="105532"/>
                    <a:pt x="115108" y="105772"/>
                  </a:cubicBezTo>
                  <a:lnTo>
                    <a:pt x="115108" y="98358"/>
                  </a:lnTo>
                  <a:cubicBezTo>
                    <a:pt x="99811" y="98358"/>
                    <a:pt x="97300" y="98358"/>
                    <a:pt x="97300" y="87597"/>
                  </a:cubicBezTo>
                  <a:lnTo>
                    <a:pt x="97300" y="43597"/>
                  </a:lnTo>
                  <a:cubicBezTo>
                    <a:pt x="97300" y="18727"/>
                    <a:pt x="113510" y="5336"/>
                    <a:pt x="128122" y="5336"/>
                  </a:cubicBezTo>
                  <a:cubicBezTo>
                    <a:pt x="142505" y="5336"/>
                    <a:pt x="145016" y="18249"/>
                    <a:pt x="145016" y="31879"/>
                  </a:cubicBezTo>
                  <a:lnTo>
                    <a:pt x="145016" y="87597"/>
                  </a:lnTo>
                  <a:cubicBezTo>
                    <a:pt x="145016" y="98358"/>
                    <a:pt x="142505" y="98358"/>
                    <a:pt x="127208" y="98358"/>
                  </a:cubicBezTo>
                  <a:lnTo>
                    <a:pt x="127208" y="105772"/>
                  </a:lnTo>
                  <a:cubicBezTo>
                    <a:pt x="135199" y="105532"/>
                    <a:pt x="146843" y="105054"/>
                    <a:pt x="153007" y="105054"/>
                  </a:cubicBezTo>
                  <a:cubicBezTo>
                    <a:pt x="158943" y="105054"/>
                    <a:pt x="170815" y="105532"/>
                    <a:pt x="178578" y="105772"/>
                  </a:cubicBezTo>
                  <a:lnTo>
                    <a:pt x="178578" y="98358"/>
                  </a:lnTo>
                  <a:cubicBezTo>
                    <a:pt x="166706" y="98358"/>
                    <a:pt x="160998" y="98358"/>
                    <a:pt x="160770" y="91185"/>
                  </a:cubicBezTo>
                  <a:lnTo>
                    <a:pt x="160770" y="45510"/>
                  </a:lnTo>
                  <a:cubicBezTo>
                    <a:pt x="160770" y="24945"/>
                    <a:pt x="160770" y="17531"/>
                    <a:pt x="153692" y="8923"/>
                  </a:cubicBezTo>
                  <a:cubicBezTo>
                    <a:pt x="150496" y="4857"/>
                    <a:pt x="142962" y="75"/>
                    <a:pt x="129720" y="75"/>
                  </a:cubicBezTo>
                  <a:cubicBezTo>
                    <a:pt x="110542" y="75"/>
                    <a:pt x="100496" y="14423"/>
                    <a:pt x="96615" y="23510"/>
                  </a:cubicBezTo>
                  <a:cubicBezTo>
                    <a:pt x="93418" y="2705"/>
                    <a:pt x="76523" y="75"/>
                    <a:pt x="66250" y="75"/>
                  </a:cubicBezTo>
                  <a:cubicBezTo>
                    <a:pt x="49583" y="75"/>
                    <a:pt x="38852" y="10357"/>
                    <a:pt x="32460" y="25184"/>
                  </a:cubicBezTo>
                  <a:lnTo>
                    <a:pt x="32460" y="75"/>
                  </a:lnTo>
                  <a:lnTo>
                    <a:pt x="268" y="2705"/>
                  </a:lnTo>
                  <a:lnTo>
                    <a:pt x="268" y="10118"/>
                  </a:lnTo>
                  <a:cubicBezTo>
                    <a:pt x="16250" y="10118"/>
                    <a:pt x="18076" y="11792"/>
                    <a:pt x="18076" y="23510"/>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reeform: Shape 53">
              <a:extLst>
                <a:ext uri="{FF2B5EF4-FFF2-40B4-BE49-F238E27FC236}">
                  <a16:creationId xmlns:a16="http://schemas.microsoft.com/office/drawing/2014/main" id="{709E3F79-A8D4-562D-D23C-4D7D1888AF10}"/>
                </a:ext>
              </a:extLst>
            </p:cNvPr>
            <p:cNvSpPr/>
            <p:nvPr>
              <p:custDataLst>
                <p:tags r:id="rId22"/>
              </p:custDataLst>
            </p:nvPr>
          </p:nvSpPr>
          <p:spPr>
            <a:xfrm>
              <a:off x="7837902" y="4816151"/>
              <a:ext cx="26712" cy="71500"/>
            </a:xfrm>
            <a:custGeom>
              <a:avLst/>
              <a:gdLst>
                <a:gd name="connsiteX0" fmla="*/ 26989 w 26712"/>
                <a:gd name="connsiteY0" fmla="*/ 25184 h 71500"/>
                <a:gd name="connsiteX1" fmla="*/ 12377 w 26712"/>
                <a:gd name="connsiteY1" fmla="*/ 75 h 71500"/>
                <a:gd name="connsiteX2" fmla="*/ 276 w 26712"/>
                <a:gd name="connsiteY2" fmla="*/ 12749 h 71500"/>
                <a:gd name="connsiteX3" fmla="*/ 12377 w 26712"/>
                <a:gd name="connsiteY3" fmla="*/ 25423 h 71500"/>
                <a:gd name="connsiteX4" fmla="*/ 20368 w 26712"/>
                <a:gd name="connsiteY4" fmla="*/ 22314 h 71500"/>
                <a:gd name="connsiteX5" fmla="*/ 21509 w 26712"/>
                <a:gd name="connsiteY5" fmla="*/ 21597 h 71500"/>
                <a:gd name="connsiteX6" fmla="*/ 21966 w 26712"/>
                <a:gd name="connsiteY6" fmla="*/ 25184 h 71500"/>
                <a:gd name="connsiteX7" fmla="*/ 6441 w 26712"/>
                <a:gd name="connsiteY7" fmla="*/ 65119 h 71500"/>
                <a:gd name="connsiteX8" fmla="*/ 3929 w 26712"/>
                <a:gd name="connsiteY8" fmla="*/ 68945 h 71500"/>
                <a:gd name="connsiteX9" fmla="*/ 6212 w 26712"/>
                <a:gd name="connsiteY9" fmla="*/ 71576 h 71500"/>
                <a:gd name="connsiteX10" fmla="*/ 26989 w 26712"/>
                <a:gd name="connsiteY10" fmla="*/ 25184 h 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12" h="71500">
                  <a:moveTo>
                    <a:pt x="26989" y="25184"/>
                  </a:moveTo>
                  <a:cubicBezTo>
                    <a:pt x="26989" y="9401"/>
                    <a:pt x="21281" y="75"/>
                    <a:pt x="12377" y="75"/>
                  </a:cubicBezTo>
                  <a:cubicBezTo>
                    <a:pt x="4843" y="75"/>
                    <a:pt x="276" y="6053"/>
                    <a:pt x="276" y="12749"/>
                  </a:cubicBezTo>
                  <a:cubicBezTo>
                    <a:pt x="276" y="19205"/>
                    <a:pt x="4843" y="25423"/>
                    <a:pt x="12377" y="25423"/>
                  </a:cubicBezTo>
                  <a:cubicBezTo>
                    <a:pt x="15116" y="25423"/>
                    <a:pt x="18084" y="24466"/>
                    <a:pt x="20368" y="22314"/>
                  </a:cubicBezTo>
                  <a:cubicBezTo>
                    <a:pt x="21053" y="21836"/>
                    <a:pt x="21281" y="21597"/>
                    <a:pt x="21509" y="21597"/>
                  </a:cubicBezTo>
                  <a:cubicBezTo>
                    <a:pt x="21737" y="21597"/>
                    <a:pt x="21966" y="21836"/>
                    <a:pt x="21966" y="25184"/>
                  </a:cubicBezTo>
                  <a:cubicBezTo>
                    <a:pt x="21966" y="42880"/>
                    <a:pt x="13975" y="57228"/>
                    <a:pt x="6441" y="65119"/>
                  </a:cubicBezTo>
                  <a:cubicBezTo>
                    <a:pt x="3929" y="67749"/>
                    <a:pt x="3929" y="68228"/>
                    <a:pt x="3929" y="68945"/>
                  </a:cubicBezTo>
                  <a:cubicBezTo>
                    <a:pt x="3929" y="70619"/>
                    <a:pt x="5071" y="71576"/>
                    <a:pt x="6212" y="71576"/>
                  </a:cubicBezTo>
                  <a:cubicBezTo>
                    <a:pt x="8724" y="71576"/>
                    <a:pt x="26989" y="53162"/>
                    <a:pt x="26989" y="25184"/>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reeform: Shape 54">
              <a:extLst>
                <a:ext uri="{FF2B5EF4-FFF2-40B4-BE49-F238E27FC236}">
                  <a16:creationId xmlns:a16="http://schemas.microsoft.com/office/drawing/2014/main" id="{43FB5B06-1D2B-DE9C-9E05-EB88AFFB022F}"/>
                </a:ext>
              </a:extLst>
            </p:cNvPr>
            <p:cNvSpPr/>
            <p:nvPr>
              <p:custDataLst>
                <p:tags r:id="rId23"/>
              </p:custDataLst>
            </p:nvPr>
          </p:nvSpPr>
          <p:spPr>
            <a:xfrm>
              <a:off x="8005430" y="4678171"/>
              <a:ext cx="163013" cy="163328"/>
            </a:xfrm>
            <a:custGeom>
              <a:avLst/>
              <a:gdLst>
                <a:gd name="connsiteX0" fmla="*/ 27225 w 163013"/>
                <a:gd name="connsiteY0" fmla="*/ 144750 h 163328"/>
                <a:gd name="connsiteX1" fmla="*/ 6448 w 163013"/>
                <a:gd name="connsiteY1" fmla="*/ 155990 h 163328"/>
                <a:gd name="connsiteX2" fmla="*/ 284 w 163013"/>
                <a:gd name="connsiteY2" fmla="*/ 160772 h 163328"/>
                <a:gd name="connsiteX3" fmla="*/ 6448 w 163013"/>
                <a:gd name="connsiteY3" fmla="*/ 163403 h 163328"/>
                <a:gd name="connsiteX4" fmla="*/ 87955 w 163013"/>
                <a:gd name="connsiteY4" fmla="*/ 163403 h 163328"/>
                <a:gd name="connsiteX5" fmla="*/ 150969 w 163013"/>
                <a:gd name="connsiteY5" fmla="*/ 111750 h 163328"/>
                <a:gd name="connsiteX6" fmla="*/ 115581 w 163013"/>
                <a:gd name="connsiteY6" fmla="*/ 78032 h 163328"/>
                <a:gd name="connsiteX7" fmla="*/ 163297 w 163013"/>
                <a:gd name="connsiteY7" fmla="*/ 33075 h 163328"/>
                <a:gd name="connsiteX8" fmla="*/ 120832 w 163013"/>
                <a:gd name="connsiteY8" fmla="*/ 75 h 163328"/>
                <a:gd name="connsiteX9" fmla="*/ 44120 w 163013"/>
                <a:gd name="connsiteY9" fmla="*/ 75 h 163328"/>
                <a:gd name="connsiteX10" fmla="*/ 37499 w 163013"/>
                <a:gd name="connsiteY10" fmla="*/ 4857 h 163328"/>
                <a:gd name="connsiteX11" fmla="*/ 43891 w 163013"/>
                <a:gd name="connsiteY11" fmla="*/ 7488 h 163328"/>
                <a:gd name="connsiteX12" fmla="*/ 52567 w 163013"/>
                <a:gd name="connsiteY12" fmla="*/ 7966 h 163328"/>
                <a:gd name="connsiteX13" fmla="*/ 58731 w 163013"/>
                <a:gd name="connsiteY13" fmla="*/ 11792 h 163328"/>
                <a:gd name="connsiteX14" fmla="*/ 57818 w 163013"/>
                <a:gd name="connsiteY14" fmla="*/ 16336 h 163328"/>
                <a:gd name="connsiteX15" fmla="*/ 27225 w 163013"/>
                <a:gd name="connsiteY15" fmla="*/ 144750 h 163328"/>
                <a:gd name="connsiteX16" fmla="*/ 61699 w 163013"/>
                <a:gd name="connsiteY16" fmla="*/ 75880 h 163328"/>
                <a:gd name="connsiteX17" fmla="*/ 75855 w 163013"/>
                <a:gd name="connsiteY17" fmla="*/ 16575 h 163328"/>
                <a:gd name="connsiteX18" fmla="*/ 88183 w 163013"/>
                <a:gd name="connsiteY18" fmla="*/ 7488 h 163328"/>
                <a:gd name="connsiteX19" fmla="*/ 117635 w 163013"/>
                <a:gd name="connsiteY19" fmla="*/ 7488 h 163328"/>
                <a:gd name="connsiteX20" fmla="*/ 142521 w 163013"/>
                <a:gd name="connsiteY20" fmla="*/ 32119 h 163328"/>
                <a:gd name="connsiteX21" fmla="*/ 95033 w 163013"/>
                <a:gd name="connsiteY21" fmla="*/ 75880 h 163328"/>
                <a:gd name="connsiteX22" fmla="*/ 61699 w 163013"/>
                <a:gd name="connsiteY22" fmla="*/ 75880 h 163328"/>
                <a:gd name="connsiteX23" fmla="*/ 51425 w 163013"/>
                <a:gd name="connsiteY23" fmla="*/ 155990 h 163328"/>
                <a:gd name="connsiteX24" fmla="*/ 46403 w 163013"/>
                <a:gd name="connsiteY24" fmla="*/ 155750 h 163328"/>
                <a:gd name="connsiteX25" fmla="*/ 43435 w 163013"/>
                <a:gd name="connsiteY25" fmla="*/ 153359 h 163328"/>
                <a:gd name="connsiteX26" fmla="*/ 44576 w 163013"/>
                <a:gd name="connsiteY26" fmla="*/ 147859 h 163328"/>
                <a:gd name="connsiteX27" fmla="*/ 60330 w 163013"/>
                <a:gd name="connsiteY27" fmla="*/ 81141 h 163328"/>
                <a:gd name="connsiteX28" fmla="*/ 103480 w 163013"/>
                <a:gd name="connsiteY28" fmla="*/ 81141 h 163328"/>
                <a:gd name="connsiteX29" fmla="*/ 129736 w 163013"/>
                <a:gd name="connsiteY29" fmla="*/ 109119 h 163328"/>
                <a:gd name="connsiteX30" fmla="*/ 82476 w 163013"/>
                <a:gd name="connsiteY30" fmla="*/ 155990 h 163328"/>
                <a:gd name="connsiteX31" fmla="*/ 51425 w 163013"/>
                <a:gd name="connsiteY31" fmla="*/ 155990 h 16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3013" h="163328">
                  <a:moveTo>
                    <a:pt x="27225" y="144750"/>
                  </a:moveTo>
                  <a:cubicBezTo>
                    <a:pt x="24942" y="154077"/>
                    <a:pt x="24485" y="155990"/>
                    <a:pt x="6448" y="155990"/>
                  </a:cubicBezTo>
                  <a:cubicBezTo>
                    <a:pt x="2567" y="155990"/>
                    <a:pt x="284" y="155990"/>
                    <a:pt x="284" y="160772"/>
                  </a:cubicBezTo>
                  <a:cubicBezTo>
                    <a:pt x="284" y="163403"/>
                    <a:pt x="2339" y="163403"/>
                    <a:pt x="6448" y="163403"/>
                  </a:cubicBezTo>
                  <a:lnTo>
                    <a:pt x="87955" y="163403"/>
                  </a:lnTo>
                  <a:cubicBezTo>
                    <a:pt x="124028" y="163403"/>
                    <a:pt x="150969" y="135185"/>
                    <a:pt x="150969" y="111750"/>
                  </a:cubicBezTo>
                  <a:cubicBezTo>
                    <a:pt x="150969" y="94532"/>
                    <a:pt x="137727" y="80663"/>
                    <a:pt x="115581" y="78032"/>
                  </a:cubicBezTo>
                  <a:cubicBezTo>
                    <a:pt x="139325" y="73489"/>
                    <a:pt x="163297" y="55793"/>
                    <a:pt x="163297" y="33075"/>
                  </a:cubicBezTo>
                  <a:cubicBezTo>
                    <a:pt x="163297" y="15379"/>
                    <a:pt x="148229" y="75"/>
                    <a:pt x="120832" y="75"/>
                  </a:cubicBezTo>
                  <a:lnTo>
                    <a:pt x="44120" y="75"/>
                  </a:lnTo>
                  <a:cubicBezTo>
                    <a:pt x="39782" y="75"/>
                    <a:pt x="37499" y="75"/>
                    <a:pt x="37499" y="4857"/>
                  </a:cubicBezTo>
                  <a:cubicBezTo>
                    <a:pt x="37499" y="7488"/>
                    <a:pt x="39553" y="7488"/>
                    <a:pt x="43891" y="7488"/>
                  </a:cubicBezTo>
                  <a:cubicBezTo>
                    <a:pt x="44348" y="7488"/>
                    <a:pt x="48686" y="7488"/>
                    <a:pt x="52567" y="7966"/>
                  </a:cubicBezTo>
                  <a:cubicBezTo>
                    <a:pt x="56677" y="8444"/>
                    <a:pt x="58731" y="8684"/>
                    <a:pt x="58731" y="11792"/>
                  </a:cubicBezTo>
                  <a:cubicBezTo>
                    <a:pt x="58731" y="12749"/>
                    <a:pt x="58503" y="13466"/>
                    <a:pt x="57818" y="16336"/>
                  </a:cubicBezTo>
                  <a:lnTo>
                    <a:pt x="27225" y="144750"/>
                  </a:lnTo>
                  <a:close/>
                  <a:moveTo>
                    <a:pt x="61699" y="75880"/>
                  </a:moveTo>
                  <a:lnTo>
                    <a:pt x="75855" y="16575"/>
                  </a:lnTo>
                  <a:cubicBezTo>
                    <a:pt x="77909" y="8205"/>
                    <a:pt x="78366" y="7488"/>
                    <a:pt x="88183" y="7488"/>
                  </a:cubicBezTo>
                  <a:lnTo>
                    <a:pt x="117635" y="7488"/>
                  </a:lnTo>
                  <a:cubicBezTo>
                    <a:pt x="137727" y="7488"/>
                    <a:pt x="142521" y="21597"/>
                    <a:pt x="142521" y="32119"/>
                  </a:cubicBezTo>
                  <a:cubicBezTo>
                    <a:pt x="142521" y="53162"/>
                    <a:pt x="122886" y="75880"/>
                    <a:pt x="95033" y="75880"/>
                  </a:cubicBezTo>
                  <a:lnTo>
                    <a:pt x="61699" y="75880"/>
                  </a:lnTo>
                  <a:close/>
                  <a:moveTo>
                    <a:pt x="51425" y="155990"/>
                  </a:moveTo>
                  <a:cubicBezTo>
                    <a:pt x="48229" y="155990"/>
                    <a:pt x="47773" y="155990"/>
                    <a:pt x="46403" y="155750"/>
                  </a:cubicBezTo>
                  <a:cubicBezTo>
                    <a:pt x="44120" y="155511"/>
                    <a:pt x="43435" y="155272"/>
                    <a:pt x="43435" y="153359"/>
                  </a:cubicBezTo>
                  <a:cubicBezTo>
                    <a:pt x="43435" y="152642"/>
                    <a:pt x="43435" y="152163"/>
                    <a:pt x="44576" y="147859"/>
                  </a:cubicBezTo>
                  <a:lnTo>
                    <a:pt x="60330" y="81141"/>
                  </a:lnTo>
                  <a:lnTo>
                    <a:pt x="103480" y="81141"/>
                  </a:lnTo>
                  <a:cubicBezTo>
                    <a:pt x="125398" y="81141"/>
                    <a:pt x="129736" y="98837"/>
                    <a:pt x="129736" y="109119"/>
                  </a:cubicBezTo>
                  <a:cubicBezTo>
                    <a:pt x="129736" y="132794"/>
                    <a:pt x="109416" y="155990"/>
                    <a:pt x="82476" y="155990"/>
                  </a:cubicBezTo>
                  <a:lnTo>
                    <a:pt x="51425" y="155990"/>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Freeform: Shape 55">
              <a:extLst>
                <a:ext uri="{FF2B5EF4-FFF2-40B4-BE49-F238E27FC236}">
                  <a16:creationId xmlns:a16="http://schemas.microsoft.com/office/drawing/2014/main" id="{312C8DD2-062C-BE3D-1037-AB685F21AEA2}"/>
                </a:ext>
              </a:extLst>
            </p:cNvPr>
            <p:cNvSpPr/>
            <p:nvPr>
              <p:custDataLst>
                <p:tags r:id="rId24"/>
              </p:custDataLst>
            </p:nvPr>
          </p:nvSpPr>
          <p:spPr>
            <a:xfrm>
              <a:off x="8177327" y="4766219"/>
              <a:ext cx="74155" cy="114496"/>
            </a:xfrm>
            <a:custGeom>
              <a:avLst/>
              <a:gdLst>
                <a:gd name="connsiteX0" fmla="*/ 74447 w 74155"/>
                <a:gd name="connsiteY0" fmla="*/ 57827 h 114496"/>
                <a:gd name="connsiteX1" fmla="*/ 65017 w 74155"/>
                <a:gd name="connsiteY1" fmla="*/ 14472 h 114496"/>
                <a:gd name="connsiteX2" fmla="*/ 37369 w 74155"/>
                <a:gd name="connsiteY2" fmla="*/ 76 h 114496"/>
                <a:gd name="connsiteX3" fmla="*/ 292 w 74155"/>
                <a:gd name="connsiteY3" fmla="*/ 57827 h 114496"/>
                <a:gd name="connsiteX4" fmla="*/ 37369 w 74155"/>
                <a:gd name="connsiteY4" fmla="*/ 114573 h 114496"/>
                <a:gd name="connsiteX5" fmla="*/ 74447 w 74155"/>
                <a:gd name="connsiteY5" fmla="*/ 57827 h 114496"/>
                <a:gd name="connsiteX6" fmla="*/ 37369 w 74155"/>
                <a:gd name="connsiteY6" fmla="*/ 109886 h 114496"/>
                <a:gd name="connsiteX7" fmla="*/ 17072 w 74155"/>
                <a:gd name="connsiteY7" fmla="*/ 91640 h 114496"/>
                <a:gd name="connsiteX8" fmla="*/ 14835 w 74155"/>
                <a:gd name="connsiteY8" fmla="*/ 55651 h 114496"/>
                <a:gd name="connsiteX9" fmla="*/ 17232 w 74155"/>
                <a:gd name="connsiteY9" fmla="*/ 21503 h 114496"/>
                <a:gd name="connsiteX10" fmla="*/ 37369 w 74155"/>
                <a:gd name="connsiteY10" fmla="*/ 4763 h 114496"/>
                <a:gd name="connsiteX11" fmla="*/ 57186 w 74155"/>
                <a:gd name="connsiteY11" fmla="*/ 19996 h 114496"/>
                <a:gd name="connsiteX12" fmla="*/ 59903 w 74155"/>
                <a:gd name="connsiteY12" fmla="*/ 55651 h 114496"/>
                <a:gd name="connsiteX13" fmla="*/ 57826 w 74155"/>
                <a:gd name="connsiteY13" fmla="*/ 90971 h 114496"/>
                <a:gd name="connsiteX14" fmla="*/ 37369 w 74155"/>
                <a:gd name="connsiteY14" fmla="*/ 109886 h 11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55" h="114496">
                  <a:moveTo>
                    <a:pt x="74447" y="57827"/>
                  </a:moveTo>
                  <a:cubicBezTo>
                    <a:pt x="74447" y="39414"/>
                    <a:pt x="72369" y="26190"/>
                    <a:pt x="65017" y="14472"/>
                  </a:cubicBezTo>
                  <a:cubicBezTo>
                    <a:pt x="60063" y="6772"/>
                    <a:pt x="50154" y="76"/>
                    <a:pt x="37369" y="76"/>
                  </a:cubicBezTo>
                  <a:cubicBezTo>
                    <a:pt x="292" y="76"/>
                    <a:pt x="292" y="45775"/>
                    <a:pt x="292" y="57827"/>
                  </a:cubicBezTo>
                  <a:cubicBezTo>
                    <a:pt x="292" y="69879"/>
                    <a:pt x="292" y="114573"/>
                    <a:pt x="37369" y="114573"/>
                  </a:cubicBezTo>
                  <a:cubicBezTo>
                    <a:pt x="74447" y="114573"/>
                    <a:pt x="74447" y="69879"/>
                    <a:pt x="74447" y="57827"/>
                  </a:cubicBezTo>
                  <a:close/>
                  <a:moveTo>
                    <a:pt x="37369" y="109886"/>
                  </a:moveTo>
                  <a:cubicBezTo>
                    <a:pt x="30018" y="109886"/>
                    <a:pt x="20269" y="105367"/>
                    <a:pt x="17072" y="91640"/>
                  </a:cubicBezTo>
                  <a:cubicBezTo>
                    <a:pt x="14835" y="81764"/>
                    <a:pt x="14835" y="68038"/>
                    <a:pt x="14835" y="55651"/>
                  </a:cubicBezTo>
                  <a:cubicBezTo>
                    <a:pt x="14835" y="43431"/>
                    <a:pt x="14835" y="30709"/>
                    <a:pt x="17232" y="21503"/>
                  </a:cubicBezTo>
                  <a:cubicBezTo>
                    <a:pt x="20588" y="8278"/>
                    <a:pt x="30817" y="4763"/>
                    <a:pt x="37369" y="4763"/>
                  </a:cubicBezTo>
                  <a:cubicBezTo>
                    <a:pt x="45999" y="4763"/>
                    <a:pt x="54310" y="10287"/>
                    <a:pt x="57186" y="19996"/>
                  </a:cubicBezTo>
                  <a:cubicBezTo>
                    <a:pt x="59744" y="29035"/>
                    <a:pt x="59903" y="41088"/>
                    <a:pt x="59903" y="55651"/>
                  </a:cubicBezTo>
                  <a:cubicBezTo>
                    <a:pt x="59903" y="68038"/>
                    <a:pt x="59903" y="80425"/>
                    <a:pt x="57826" y="90971"/>
                  </a:cubicBezTo>
                  <a:cubicBezTo>
                    <a:pt x="54629" y="106204"/>
                    <a:pt x="43762" y="109886"/>
                    <a:pt x="37369" y="109886"/>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Freeform: Shape 56">
              <a:extLst>
                <a:ext uri="{FF2B5EF4-FFF2-40B4-BE49-F238E27FC236}">
                  <a16:creationId xmlns:a16="http://schemas.microsoft.com/office/drawing/2014/main" id="{7F4A57D4-7BA5-5E9B-A1F4-FB9BFD3FCE3B}"/>
                </a:ext>
              </a:extLst>
            </p:cNvPr>
            <p:cNvSpPr/>
            <p:nvPr>
              <p:custDataLst>
                <p:tags r:id="rId25"/>
              </p:custDataLst>
            </p:nvPr>
          </p:nvSpPr>
          <p:spPr>
            <a:xfrm>
              <a:off x="8347642" y="4753737"/>
              <a:ext cx="151826" cy="55957"/>
            </a:xfrm>
            <a:custGeom>
              <a:avLst/>
              <a:gdLst>
                <a:gd name="connsiteX0" fmla="*/ 144362 w 151826"/>
                <a:gd name="connsiteY0" fmla="*/ 9640 h 55957"/>
                <a:gd name="connsiteX1" fmla="*/ 152125 w 151826"/>
                <a:gd name="connsiteY1" fmla="*/ 4857 h 55957"/>
                <a:gd name="connsiteX2" fmla="*/ 144591 w 151826"/>
                <a:gd name="connsiteY2" fmla="*/ 75 h 55957"/>
                <a:gd name="connsiteX3" fmla="*/ 7833 w 151826"/>
                <a:gd name="connsiteY3" fmla="*/ 75 h 55957"/>
                <a:gd name="connsiteX4" fmla="*/ 299 w 151826"/>
                <a:gd name="connsiteY4" fmla="*/ 4857 h 55957"/>
                <a:gd name="connsiteX5" fmla="*/ 8061 w 151826"/>
                <a:gd name="connsiteY5" fmla="*/ 9640 h 55957"/>
                <a:gd name="connsiteX6" fmla="*/ 144362 w 151826"/>
                <a:gd name="connsiteY6" fmla="*/ 9640 h 55957"/>
                <a:gd name="connsiteX7" fmla="*/ 144591 w 151826"/>
                <a:gd name="connsiteY7" fmla="*/ 56032 h 55957"/>
                <a:gd name="connsiteX8" fmla="*/ 152125 w 151826"/>
                <a:gd name="connsiteY8" fmla="*/ 51249 h 55957"/>
                <a:gd name="connsiteX9" fmla="*/ 144362 w 151826"/>
                <a:gd name="connsiteY9" fmla="*/ 46467 h 55957"/>
                <a:gd name="connsiteX10" fmla="*/ 8061 w 151826"/>
                <a:gd name="connsiteY10" fmla="*/ 46467 h 55957"/>
                <a:gd name="connsiteX11" fmla="*/ 299 w 151826"/>
                <a:gd name="connsiteY11" fmla="*/ 51249 h 55957"/>
                <a:gd name="connsiteX12" fmla="*/ 7833 w 151826"/>
                <a:gd name="connsiteY12" fmla="*/ 56032 h 55957"/>
                <a:gd name="connsiteX13" fmla="*/ 144591 w 151826"/>
                <a:gd name="connsiteY13" fmla="*/ 56032 h 5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26" h="55957">
                  <a:moveTo>
                    <a:pt x="144362" y="9640"/>
                  </a:moveTo>
                  <a:cubicBezTo>
                    <a:pt x="147787" y="9640"/>
                    <a:pt x="152125" y="9640"/>
                    <a:pt x="152125" y="4857"/>
                  </a:cubicBezTo>
                  <a:cubicBezTo>
                    <a:pt x="152125" y="75"/>
                    <a:pt x="147787" y="75"/>
                    <a:pt x="144591" y="75"/>
                  </a:cubicBezTo>
                  <a:lnTo>
                    <a:pt x="7833" y="75"/>
                  </a:lnTo>
                  <a:cubicBezTo>
                    <a:pt x="4637" y="75"/>
                    <a:pt x="299" y="75"/>
                    <a:pt x="299" y="4857"/>
                  </a:cubicBezTo>
                  <a:cubicBezTo>
                    <a:pt x="299" y="9640"/>
                    <a:pt x="4637" y="9640"/>
                    <a:pt x="8061" y="9640"/>
                  </a:cubicBezTo>
                  <a:lnTo>
                    <a:pt x="144362" y="9640"/>
                  </a:lnTo>
                  <a:close/>
                  <a:moveTo>
                    <a:pt x="144591" y="56032"/>
                  </a:moveTo>
                  <a:cubicBezTo>
                    <a:pt x="147787" y="56032"/>
                    <a:pt x="152125" y="56032"/>
                    <a:pt x="152125" y="51249"/>
                  </a:cubicBezTo>
                  <a:cubicBezTo>
                    <a:pt x="152125" y="46467"/>
                    <a:pt x="147787" y="46467"/>
                    <a:pt x="144362" y="46467"/>
                  </a:cubicBezTo>
                  <a:lnTo>
                    <a:pt x="8061" y="46467"/>
                  </a:lnTo>
                  <a:cubicBezTo>
                    <a:pt x="4637" y="46467"/>
                    <a:pt x="299" y="46467"/>
                    <a:pt x="299" y="51249"/>
                  </a:cubicBezTo>
                  <a:cubicBezTo>
                    <a:pt x="299" y="56032"/>
                    <a:pt x="4637" y="56032"/>
                    <a:pt x="7833" y="56032"/>
                  </a:cubicBezTo>
                  <a:lnTo>
                    <a:pt x="144591" y="56032"/>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8" name="Freeform: Shape 57">
              <a:extLst>
                <a:ext uri="{FF2B5EF4-FFF2-40B4-BE49-F238E27FC236}">
                  <a16:creationId xmlns:a16="http://schemas.microsoft.com/office/drawing/2014/main" id="{CB509993-C6C5-45A3-61EE-FECAB7B12E54}"/>
                </a:ext>
              </a:extLst>
            </p:cNvPr>
            <p:cNvSpPr/>
            <p:nvPr>
              <p:custDataLst>
                <p:tags r:id="rId26"/>
              </p:custDataLst>
            </p:nvPr>
          </p:nvSpPr>
          <p:spPr>
            <a:xfrm>
              <a:off x="8587265" y="4682236"/>
              <a:ext cx="91095" cy="164523"/>
            </a:xfrm>
            <a:custGeom>
              <a:avLst/>
              <a:gdLst>
                <a:gd name="connsiteX0" fmla="*/ 91405 w 91095"/>
                <a:gd name="connsiteY0" fmla="*/ 111272 h 164523"/>
                <a:gd name="connsiteX1" fmla="*/ 48026 w 91095"/>
                <a:gd name="connsiteY1" fmla="*/ 58901 h 164523"/>
                <a:gd name="connsiteX2" fmla="*/ 19031 w 91095"/>
                <a:gd name="connsiteY2" fmla="*/ 71097 h 164523"/>
                <a:gd name="connsiteX3" fmla="*/ 19031 w 91095"/>
                <a:gd name="connsiteY3" fmla="*/ 24466 h 164523"/>
                <a:gd name="connsiteX4" fmla="*/ 38437 w 91095"/>
                <a:gd name="connsiteY4" fmla="*/ 27575 h 164523"/>
                <a:gd name="connsiteX5" fmla="*/ 82501 w 91095"/>
                <a:gd name="connsiteY5" fmla="*/ 2705 h 164523"/>
                <a:gd name="connsiteX6" fmla="*/ 80218 w 91095"/>
                <a:gd name="connsiteY6" fmla="*/ 75 h 164523"/>
                <a:gd name="connsiteX7" fmla="*/ 78391 w 91095"/>
                <a:gd name="connsiteY7" fmla="*/ 792 h 164523"/>
                <a:gd name="connsiteX8" fmla="*/ 47341 w 91095"/>
                <a:gd name="connsiteY8" fmla="*/ 7727 h 164523"/>
                <a:gd name="connsiteX9" fmla="*/ 16976 w 91095"/>
                <a:gd name="connsiteY9" fmla="*/ 1031 h 164523"/>
                <a:gd name="connsiteX10" fmla="*/ 14236 w 91095"/>
                <a:gd name="connsiteY10" fmla="*/ 314 h 164523"/>
                <a:gd name="connsiteX11" fmla="*/ 11953 w 91095"/>
                <a:gd name="connsiteY11" fmla="*/ 6053 h 164523"/>
                <a:gd name="connsiteX12" fmla="*/ 11953 w 91095"/>
                <a:gd name="connsiteY12" fmla="*/ 76836 h 164523"/>
                <a:gd name="connsiteX13" fmla="*/ 15150 w 91095"/>
                <a:gd name="connsiteY13" fmla="*/ 83054 h 164523"/>
                <a:gd name="connsiteX14" fmla="*/ 18118 w 91095"/>
                <a:gd name="connsiteY14" fmla="*/ 80902 h 164523"/>
                <a:gd name="connsiteX15" fmla="*/ 47570 w 91095"/>
                <a:gd name="connsiteY15" fmla="*/ 64162 h 164523"/>
                <a:gd name="connsiteX16" fmla="*/ 66976 w 91095"/>
                <a:gd name="connsiteY16" fmla="*/ 79467 h 164523"/>
                <a:gd name="connsiteX17" fmla="*/ 71085 w 91095"/>
                <a:gd name="connsiteY17" fmla="*/ 109598 h 164523"/>
                <a:gd name="connsiteX18" fmla="*/ 65606 w 91095"/>
                <a:gd name="connsiteY18" fmla="*/ 142359 h 164523"/>
                <a:gd name="connsiteX19" fmla="*/ 41177 w 91095"/>
                <a:gd name="connsiteY19" fmla="*/ 157903 h 164523"/>
                <a:gd name="connsiteX20" fmla="*/ 7615 w 91095"/>
                <a:gd name="connsiteY20" fmla="*/ 131120 h 164523"/>
                <a:gd name="connsiteX21" fmla="*/ 11497 w 91095"/>
                <a:gd name="connsiteY21" fmla="*/ 131598 h 164523"/>
                <a:gd name="connsiteX22" fmla="*/ 22912 w 91095"/>
                <a:gd name="connsiteY22" fmla="*/ 119880 h 164523"/>
                <a:gd name="connsiteX23" fmla="*/ 11497 w 91095"/>
                <a:gd name="connsiteY23" fmla="*/ 108163 h 164523"/>
                <a:gd name="connsiteX24" fmla="*/ 309 w 91095"/>
                <a:gd name="connsiteY24" fmla="*/ 120837 h 164523"/>
                <a:gd name="connsiteX25" fmla="*/ 41633 w 91095"/>
                <a:gd name="connsiteY25" fmla="*/ 164598 h 164523"/>
                <a:gd name="connsiteX26" fmla="*/ 91405 w 91095"/>
                <a:gd name="connsiteY26" fmla="*/ 111272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095" h="164523">
                  <a:moveTo>
                    <a:pt x="91405" y="111272"/>
                  </a:moveTo>
                  <a:cubicBezTo>
                    <a:pt x="91405" y="82815"/>
                    <a:pt x="72684" y="58901"/>
                    <a:pt x="48026" y="58901"/>
                  </a:cubicBezTo>
                  <a:cubicBezTo>
                    <a:pt x="37067" y="58901"/>
                    <a:pt x="27250" y="62728"/>
                    <a:pt x="19031" y="71097"/>
                  </a:cubicBezTo>
                  <a:lnTo>
                    <a:pt x="19031" y="24466"/>
                  </a:lnTo>
                  <a:cubicBezTo>
                    <a:pt x="23597" y="25901"/>
                    <a:pt x="31131" y="27575"/>
                    <a:pt x="38437" y="27575"/>
                  </a:cubicBezTo>
                  <a:cubicBezTo>
                    <a:pt x="66519" y="27575"/>
                    <a:pt x="82501" y="5814"/>
                    <a:pt x="82501" y="2705"/>
                  </a:cubicBezTo>
                  <a:cubicBezTo>
                    <a:pt x="82501" y="1270"/>
                    <a:pt x="81816" y="75"/>
                    <a:pt x="80218" y="75"/>
                  </a:cubicBezTo>
                  <a:cubicBezTo>
                    <a:pt x="79989" y="75"/>
                    <a:pt x="79533" y="75"/>
                    <a:pt x="78391" y="792"/>
                  </a:cubicBezTo>
                  <a:cubicBezTo>
                    <a:pt x="73825" y="2944"/>
                    <a:pt x="62638" y="7727"/>
                    <a:pt x="47341" y="7727"/>
                  </a:cubicBezTo>
                  <a:cubicBezTo>
                    <a:pt x="38209" y="7727"/>
                    <a:pt x="27707" y="6053"/>
                    <a:pt x="16976" y="1031"/>
                  </a:cubicBezTo>
                  <a:cubicBezTo>
                    <a:pt x="15150" y="314"/>
                    <a:pt x="14693" y="314"/>
                    <a:pt x="14236" y="314"/>
                  </a:cubicBezTo>
                  <a:cubicBezTo>
                    <a:pt x="11953" y="314"/>
                    <a:pt x="11953" y="2227"/>
                    <a:pt x="11953" y="6053"/>
                  </a:cubicBezTo>
                  <a:lnTo>
                    <a:pt x="11953" y="76836"/>
                  </a:lnTo>
                  <a:cubicBezTo>
                    <a:pt x="11953" y="81141"/>
                    <a:pt x="11953" y="83054"/>
                    <a:pt x="15150" y="83054"/>
                  </a:cubicBezTo>
                  <a:cubicBezTo>
                    <a:pt x="16748" y="83054"/>
                    <a:pt x="17204" y="82337"/>
                    <a:pt x="18118" y="80902"/>
                  </a:cubicBezTo>
                  <a:cubicBezTo>
                    <a:pt x="20629" y="77076"/>
                    <a:pt x="29076" y="64162"/>
                    <a:pt x="47570" y="64162"/>
                  </a:cubicBezTo>
                  <a:cubicBezTo>
                    <a:pt x="59442" y="64162"/>
                    <a:pt x="65149" y="75163"/>
                    <a:pt x="66976" y="79467"/>
                  </a:cubicBezTo>
                  <a:cubicBezTo>
                    <a:pt x="70629" y="88315"/>
                    <a:pt x="71085" y="97641"/>
                    <a:pt x="71085" y="109598"/>
                  </a:cubicBezTo>
                  <a:cubicBezTo>
                    <a:pt x="71085" y="117967"/>
                    <a:pt x="71085" y="132315"/>
                    <a:pt x="65606" y="142359"/>
                  </a:cubicBezTo>
                  <a:cubicBezTo>
                    <a:pt x="60127" y="151685"/>
                    <a:pt x="51679" y="157903"/>
                    <a:pt x="41177" y="157903"/>
                  </a:cubicBezTo>
                  <a:cubicBezTo>
                    <a:pt x="24510" y="157903"/>
                    <a:pt x="11497" y="145229"/>
                    <a:pt x="7615" y="131120"/>
                  </a:cubicBezTo>
                  <a:cubicBezTo>
                    <a:pt x="8300" y="131359"/>
                    <a:pt x="8985" y="131598"/>
                    <a:pt x="11497" y="131598"/>
                  </a:cubicBezTo>
                  <a:cubicBezTo>
                    <a:pt x="19031" y="131598"/>
                    <a:pt x="22912" y="125620"/>
                    <a:pt x="22912" y="119880"/>
                  </a:cubicBezTo>
                  <a:cubicBezTo>
                    <a:pt x="22912" y="114141"/>
                    <a:pt x="19031" y="108163"/>
                    <a:pt x="11497" y="108163"/>
                  </a:cubicBezTo>
                  <a:cubicBezTo>
                    <a:pt x="8300" y="108163"/>
                    <a:pt x="309" y="109837"/>
                    <a:pt x="309" y="120837"/>
                  </a:cubicBezTo>
                  <a:cubicBezTo>
                    <a:pt x="309" y="141402"/>
                    <a:pt x="16063" y="164598"/>
                    <a:pt x="41633" y="164598"/>
                  </a:cubicBezTo>
                  <a:cubicBezTo>
                    <a:pt x="68117" y="164598"/>
                    <a:pt x="91405" y="141642"/>
                    <a:pt x="91405" y="111272"/>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Freeform: Shape 58">
              <a:extLst>
                <a:ext uri="{FF2B5EF4-FFF2-40B4-BE49-F238E27FC236}">
                  <a16:creationId xmlns:a16="http://schemas.microsoft.com/office/drawing/2014/main" id="{67534A24-0287-161D-1E73-59726433A707}"/>
                </a:ext>
              </a:extLst>
            </p:cNvPr>
            <p:cNvSpPr/>
            <p:nvPr>
              <p:custDataLst>
                <p:tags r:id="rId27"/>
              </p:custDataLst>
            </p:nvPr>
          </p:nvSpPr>
          <p:spPr>
            <a:xfrm>
              <a:off x="8709639" y="4816151"/>
              <a:ext cx="24200" cy="25348"/>
            </a:xfrm>
            <a:custGeom>
              <a:avLst/>
              <a:gdLst>
                <a:gd name="connsiteX0" fmla="*/ 24515 w 24200"/>
                <a:gd name="connsiteY0" fmla="*/ 12749 h 25348"/>
                <a:gd name="connsiteX1" fmla="*/ 12415 w 24200"/>
                <a:gd name="connsiteY1" fmla="*/ 75 h 25348"/>
                <a:gd name="connsiteX2" fmla="*/ 314 w 24200"/>
                <a:gd name="connsiteY2" fmla="*/ 12749 h 25348"/>
                <a:gd name="connsiteX3" fmla="*/ 12415 w 24200"/>
                <a:gd name="connsiteY3" fmla="*/ 25423 h 25348"/>
                <a:gd name="connsiteX4" fmla="*/ 24515 w 24200"/>
                <a:gd name="connsiteY4" fmla="*/ 12749 h 2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00" h="25348">
                  <a:moveTo>
                    <a:pt x="24515" y="12749"/>
                  </a:moveTo>
                  <a:cubicBezTo>
                    <a:pt x="24515" y="5814"/>
                    <a:pt x="19036" y="75"/>
                    <a:pt x="12415" y="75"/>
                  </a:cubicBezTo>
                  <a:cubicBezTo>
                    <a:pt x="5794" y="75"/>
                    <a:pt x="314" y="5814"/>
                    <a:pt x="314" y="12749"/>
                  </a:cubicBezTo>
                  <a:cubicBezTo>
                    <a:pt x="314" y="19684"/>
                    <a:pt x="5794" y="25423"/>
                    <a:pt x="12415" y="25423"/>
                  </a:cubicBezTo>
                  <a:cubicBezTo>
                    <a:pt x="19036" y="25423"/>
                    <a:pt x="24515" y="19684"/>
                    <a:pt x="24515" y="12749"/>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59">
              <a:extLst>
                <a:ext uri="{FF2B5EF4-FFF2-40B4-BE49-F238E27FC236}">
                  <a16:creationId xmlns:a16="http://schemas.microsoft.com/office/drawing/2014/main" id="{47691E6D-58FD-0859-E2CB-6A03C240AA09}"/>
                </a:ext>
              </a:extLst>
            </p:cNvPr>
            <p:cNvSpPr/>
            <p:nvPr>
              <p:custDataLst>
                <p:tags r:id="rId28"/>
              </p:custDataLst>
            </p:nvPr>
          </p:nvSpPr>
          <p:spPr>
            <a:xfrm>
              <a:off x="8763013" y="4682236"/>
              <a:ext cx="94748" cy="164523"/>
            </a:xfrm>
            <a:custGeom>
              <a:avLst/>
              <a:gdLst>
                <a:gd name="connsiteX0" fmla="*/ 56938 w 94748"/>
                <a:gd name="connsiteY0" fmla="*/ 75163 h 164523"/>
                <a:gd name="connsiteX1" fmla="*/ 88901 w 94748"/>
                <a:gd name="connsiteY1" fmla="*/ 33075 h 164523"/>
                <a:gd name="connsiteX2" fmla="*/ 46892 w 94748"/>
                <a:gd name="connsiteY2" fmla="*/ 75 h 164523"/>
                <a:gd name="connsiteX3" fmla="*/ 6481 w 94748"/>
                <a:gd name="connsiteY3" fmla="*/ 32597 h 164523"/>
                <a:gd name="connsiteX4" fmla="*/ 18125 w 94748"/>
                <a:gd name="connsiteY4" fmla="*/ 45032 h 164523"/>
                <a:gd name="connsiteX5" fmla="*/ 29769 w 94748"/>
                <a:gd name="connsiteY5" fmla="*/ 32836 h 164523"/>
                <a:gd name="connsiteX6" fmla="*/ 15614 w 94748"/>
                <a:gd name="connsiteY6" fmla="*/ 20879 h 164523"/>
                <a:gd name="connsiteX7" fmla="*/ 45979 w 94748"/>
                <a:gd name="connsiteY7" fmla="*/ 6053 h 164523"/>
                <a:gd name="connsiteX8" fmla="*/ 67897 w 94748"/>
                <a:gd name="connsiteY8" fmla="*/ 32836 h 164523"/>
                <a:gd name="connsiteX9" fmla="*/ 61504 w 94748"/>
                <a:gd name="connsiteY9" fmla="*/ 60097 h 164523"/>
                <a:gd name="connsiteX10" fmla="*/ 41185 w 94748"/>
                <a:gd name="connsiteY10" fmla="*/ 72532 h 164523"/>
                <a:gd name="connsiteX11" fmla="*/ 32280 w 94748"/>
                <a:gd name="connsiteY11" fmla="*/ 73250 h 164523"/>
                <a:gd name="connsiteX12" fmla="*/ 28856 w 94748"/>
                <a:gd name="connsiteY12" fmla="*/ 76119 h 164523"/>
                <a:gd name="connsiteX13" fmla="*/ 34335 w 94748"/>
                <a:gd name="connsiteY13" fmla="*/ 78750 h 164523"/>
                <a:gd name="connsiteX14" fmla="*/ 44381 w 94748"/>
                <a:gd name="connsiteY14" fmla="*/ 78750 h 164523"/>
                <a:gd name="connsiteX15" fmla="*/ 71550 w 94748"/>
                <a:gd name="connsiteY15" fmla="*/ 118446 h 164523"/>
                <a:gd name="connsiteX16" fmla="*/ 45751 w 94748"/>
                <a:gd name="connsiteY16" fmla="*/ 157903 h 164523"/>
                <a:gd name="connsiteX17" fmla="*/ 10819 w 94748"/>
                <a:gd name="connsiteY17" fmla="*/ 139729 h 164523"/>
                <a:gd name="connsiteX18" fmla="*/ 25888 w 94748"/>
                <a:gd name="connsiteY18" fmla="*/ 126576 h 164523"/>
                <a:gd name="connsiteX19" fmla="*/ 13102 w 94748"/>
                <a:gd name="connsiteY19" fmla="*/ 113185 h 164523"/>
                <a:gd name="connsiteX20" fmla="*/ 317 w 94748"/>
                <a:gd name="connsiteY20" fmla="*/ 127054 h 164523"/>
                <a:gd name="connsiteX21" fmla="*/ 46436 w 94748"/>
                <a:gd name="connsiteY21" fmla="*/ 164598 h 164523"/>
                <a:gd name="connsiteX22" fmla="*/ 95066 w 94748"/>
                <a:gd name="connsiteY22" fmla="*/ 118446 h 164523"/>
                <a:gd name="connsiteX23" fmla="*/ 56938 w 94748"/>
                <a:gd name="connsiteY23" fmla="*/ 75163 h 16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748" h="164523">
                  <a:moveTo>
                    <a:pt x="56938" y="75163"/>
                  </a:moveTo>
                  <a:cubicBezTo>
                    <a:pt x="75659" y="68706"/>
                    <a:pt x="88901" y="51967"/>
                    <a:pt x="88901" y="33075"/>
                  </a:cubicBezTo>
                  <a:cubicBezTo>
                    <a:pt x="88901" y="13466"/>
                    <a:pt x="68810" y="75"/>
                    <a:pt x="46892" y="75"/>
                  </a:cubicBezTo>
                  <a:cubicBezTo>
                    <a:pt x="23833" y="75"/>
                    <a:pt x="6481" y="14423"/>
                    <a:pt x="6481" y="32597"/>
                  </a:cubicBezTo>
                  <a:cubicBezTo>
                    <a:pt x="6481" y="40488"/>
                    <a:pt x="11504" y="45032"/>
                    <a:pt x="18125" y="45032"/>
                  </a:cubicBezTo>
                  <a:cubicBezTo>
                    <a:pt x="25203" y="45032"/>
                    <a:pt x="29769" y="39771"/>
                    <a:pt x="29769" y="32836"/>
                  </a:cubicBezTo>
                  <a:cubicBezTo>
                    <a:pt x="29769" y="20879"/>
                    <a:pt x="19039" y="20879"/>
                    <a:pt x="15614" y="20879"/>
                  </a:cubicBezTo>
                  <a:cubicBezTo>
                    <a:pt x="22691" y="9162"/>
                    <a:pt x="37760" y="6053"/>
                    <a:pt x="45979" y="6053"/>
                  </a:cubicBezTo>
                  <a:cubicBezTo>
                    <a:pt x="55340" y="6053"/>
                    <a:pt x="67897" y="11314"/>
                    <a:pt x="67897" y="32836"/>
                  </a:cubicBezTo>
                  <a:cubicBezTo>
                    <a:pt x="67897" y="35706"/>
                    <a:pt x="67440" y="49575"/>
                    <a:pt x="61504" y="60097"/>
                  </a:cubicBezTo>
                  <a:cubicBezTo>
                    <a:pt x="54655" y="71576"/>
                    <a:pt x="46892" y="72293"/>
                    <a:pt x="41185" y="72532"/>
                  </a:cubicBezTo>
                  <a:cubicBezTo>
                    <a:pt x="39358" y="72771"/>
                    <a:pt x="33879" y="73250"/>
                    <a:pt x="32280" y="73250"/>
                  </a:cubicBezTo>
                  <a:cubicBezTo>
                    <a:pt x="30454" y="73489"/>
                    <a:pt x="28856" y="73728"/>
                    <a:pt x="28856" y="76119"/>
                  </a:cubicBezTo>
                  <a:cubicBezTo>
                    <a:pt x="28856" y="78750"/>
                    <a:pt x="30454" y="78750"/>
                    <a:pt x="34335" y="78750"/>
                  </a:cubicBezTo>
                  <a:lnTo>
                    <a:pt x="44381" y="78750"/>
                  </a:lnTo>
                  <a:cubicBezTo>
                    <a:pt x="63102" y="78750"/>
                    <a:pt x="71550" y="95011"/>
                    <a:pt x="71550" y="118446"/>
                  </a:cubicBezTo>
                  <a:cubicBezTo>
                    <a:pt x="71550" y="150968"/>
                    <a:pt x="55796" y="157903"/>
                    <a:pt x="45751" y="157903"/>
                  </a:cubicBezTo>
                  <a:cubicBezTo>
                    <a:pt x="35933" y="157903"/>
                    <a:pt x="18810" y="153837"/>
                    <a:pt x="10819" y="139729"/>
                  </a:cubicBezTo>
                  <a:cubicBezTo>
                    <a:pt x="18810" y="140924"/>
                    <a:pt x="25888" y="135663"/>
                    <a:pt x="25888" y="126576"/>
                  </a:cubicBezTo>
                  <a:cubicBezTo>
                    <a:pt x="25888" y="117967"/>
                    <a:pt x="19723" y="113185"/>
                    <a:pt x="13102" y="113185"/>
                  </a:cubicBezTo>
                  <a:cubicBezTo>
                    <a:pt x="7623" y="113185"/>
                    <a:pt x="317" y="116533"/>
                    <a:pt x="317" y="127054"/>
                  </a:cubicBezTo>
                  <a:cubicBezTo>
                    <a:pt x="317" y="148816"/>
                    <a:pt x="21550" y="164598"/>
                    <a:pt x="46436" y="164598"/>
                  </a:cubicBezTo>
                  <a:cubicBezTo>
                    <a:pt x="74289" y="164598"/>
                    <a:pt x="95066" y="142837"/>
                    <a:pt x="95066" y="118446"/>
                  </a:cubicBezTo>
                  <a:cubicBezTo>
                    <a:pt x="95066" y="98837"/>
                    <a:pt x="80682" y="80184"/>
                    <a:pt x="56938" y="75163"/>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Freeform: Shape 60">
              <a:extLst>
                <a:ext uri="{FF2B5EF4-FFF2-40B4-BE49-F238E27FC236}">
                  <a16:creationId xmlns:a16="http://schemas.microsoft.com/office/drawing/2014/main" id="{001ADDB9-B503-EB36-A5F9-CEF6EFCD067D}"/>
                </a:ext>
              </a:extLst>
            </p:cNvPr>
            <p:cNvSpPr/>
            <p:nvPr>
              <p:custDataLst>
                <p:tags r:id="rId29"/>
              </p:custDataLst>
            </p:nvPr>
          </p:nvSpPr>
          <p:spPr>
            <a:xfrm>
              <a:off x="8913849" y="4679606"/>
              <a:ext cx="148173" cy="161893"/>
            </a:xfrm>
            <a:custGeom>
              <a:avLst/>
              <a:gdLst>
                <a:gd name="connsiteX0" fmla="*/ 144159 w 148173"/>
                <a:gd name="connsiteY0" fmla="*/ 75 h 161893"/>
                <a:gd name="connsiteX1" fmla="*/ 4662 w 148173"/>
                <a:gd name="connsiteY1" fmla="*/ 75 h 161893"/>
                <a:gd name="connsiteX2" fmla="*/ 324 w 148173"/>
                <a:gd name="connsiteY2" fmla="*/ 53880 h 161893"/>
                <a:gd name="connsiteX3" fmla="*/ 6032 w 148173"/>
                <a:gd name="connsiteY3" fmla="*/ 53880 h 161893"/>
                <a:gd name="connsiteX4" fmla="*/ 47127 w 148173"/>
                <a:gd name="connsiteY4" fmla="*/ 7488 h 161893"/>
                <a:gd name="connsiteX5" fmla="*/ 59456 w 148173"/>
                <a:gd name="connsiteY5" fmla="*/ 7966 h 161893"/>
                <a:gd name="connsiteX6" fmla="*/ 64251 w 148173"/>
                <a:gd name="connsiteY6" fmla="*/ 17053 h 161893"/>
                <a:gd name="connsiteX7" fmla="*/ 64251 w 148173"/>
                <a:gd name="connsiteY7" fmla="*/ 143076 h 161893"/>
                <a:gd name="connsiteX8" fmla="*/ 40278 w 148173"/>
                <a:gd name="connsiteY8" fmla="*/ 154555 h 161893"/>
                <a:gd name="connsiteX9" fmla="*/ 31146 w 148173"/>
                <a:gd name="connsiteY9" fmla="*/ 154555 h 161893"/>
                <a:gd name="connsiteX10" fmla="*/ 31146 w 148173"/>
                <a:gd name="connsiteY10" fmla="*/ 161968 h 161893"/>
                <a:gd name="connsiteX11" fmla="*/ 74296 w 148173"/>
                <a:gd name="connsiteY11" fmla="*/ 161251 h 161893"/>
                <a:gd name="connsiteX12" fmla="*/ 117675 w 148173"/>
                <a:gd name="connsiteY12" fmla="*/ 161968 h 161893"/>
                <a:gd name="connsiteX13" fmla="*/ 117675 w 148173"/>
                <a:gd name="connsiteY13" fmla="*/ 154555 h 161893"/>
                <a:gd name="connsiteX14" fmla="*/ 108543 w 148173"/>
                <a:gd name="connsiteY14" fmla="*/ 154555 h 161893"/>
                <a:gd name="connsiteX15" fmla="*/ 84570 w 148173"/>
                <a:gd name="connsiteY15" fmla="*/ 143076 h 161893"/>
                <a:gd name="connsiteX16" fmla="*/ 84570 w 148173"/>
                <a:gd name="connsiteY16" fmla="*/ 17053 h 161893"/>
                <a:gd name="connsiteX17" fmla="*/ 88680 w 148173"/>
                <a:gd name="connsiteY17" fmla="*/ 7966 h 161893"/>
                <a:gd name="connsiteX18" fmla="*/ 101693 w 148173"/>
                <a:gd name="connsiteY18" fmla="*/ 7488 h 161893"/>
                <a:gd name="connsiteX19" fmla="*/ 142789 w 148173"/>
                <a:gd name="connsiteY19" fmla="*/ 53880 h 161893"/>
                <a:gd name="connsiteX20" fmla="*/ 148497 w 148173"/>
                <a:gd name="connsiteY20" fmla="*/ 53880 h 161893"/>
                <a:gd name="connsiteX21" fmla="*/ 144159 w 148173"/>
                <a:gd name="connsiteY21" fmla="*/ 75 h 16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173" h="161893">
                  <a:moveTo>
                    <a:pt x="144159" y="75"/>
                  </a:moveTo>
                  <a:lnTo>
                    <a:pt x="4662" y="75"/>
                  </a:lnTo>
                  <a:lnTo>
                    <a:pt x="324" y="53880"/>
                  </a:lnTo>
                  <a:lnTo>
                    <a:pt x="6032" y="53880"/>
                  </a:lnTo>
                  <a:cubicBezTo>
                    <a:pt x="9228" y="15379"/>
                    <a:pt x="12653" y="7488"/>
                    <a:pt x="47127" y="7488"/>
                  </a:cubicBezTo>
                  <a:cubicBezTo>
                    <a:pt x="51237" y="7488"/>
                    <a:pt x="57173" y="7488"/>
                    <a:pt x="59456" y="7966"/>
                  </a:cubicBezTo>
                  <a:cubicBezTo>
                    <a:pt x="64251" y="8923"/>
                    <a:pt x="64251" y="11553"/>
                    <a:pt x="64251" y="17053"/>
                  </a:cubicBezTo>
                  <a:lnTo>
                    <a:pt x="64251" y="143076"/>
                  </a:lnTo>
                  <a:cubicBezTo>
                    <a:pt x="64251" y="151207"/>
                    <a:pt x="64251" y="154555"/>
                    <a:pt x="40278" y="154555"/>
                  </a:cubicBezTo>
                  <a:lnTo>
                    <a:pt x="31146" y="154555"/>
                  </a:lnTo>
                  <a:lnTo>
                    <a:pt x="31146" y="161968"/>
                  </a:lnTo>
                  <a:cubicBezTo>
                    <a:pt x="40506" y="161251"/>
                    <a:pt x="63794" y="161251"/>
                    <a:pt x="74296" y="161251"/>
                  </a:cubicBezTo>
                  <a:cubicBezTo>
                    <a:pt x="84798" y="161251"/>
                    <a:pt x="108314" y="161251"/>
                    <a:pt x="117675" y="161968"/>
                  </a:cubicBezTo>
                  <a:lnTo>
                    <a:pt x="117675" y="154555"/>
                  </a:lnTo>
                  <a:lnTo>
                    <a:pt x="108543" y="154555"/>
                  </a:lnTo>
                  <a:cubicBezTo>
                    <a:pt x="84570" y="154555"/>
                    <a:pt x="84570" y="151207"/>
                    <a:pt x="84570" y="143076"/>
                  </a:cubicBezTo>
                  <a:lnTo>
                    <a:pt x="84570" y="17053"/>
                  </a:lnTo>
                  <a:cubicBezTo>
                    <a:pt x="84570" y="12271"/>
                    <a:pt x="84570" y="8923"/>
                    <a:pt x="88680" y="7966"/>
                  </a:cubicBezTo>
                  <a:cubicBezTo>
                    <a:pt x="91191" y="7488"/>
                    <a:pt x="97355" y="7488"/>
                    <a:pt x="101693" y="7488"/>
                  </a:cubicBezTo>
                  <a:cubicBezTo>
                    <a:pt x="136168" y="7488"/>
                    <a:pt x="139593" y="15379"/>
                    <a:pt x="142789" y="53880"/>
                  </a:cubicBezTo>
                  <a:lnTo>
                    <a:pt x="148497" y="53880"/>
                  </a:lnTo>
                  <a:lnTo>
                    <a:pt x="144159" y="75"/>
                  </a:ln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2" name="Freeform: Shape 61">
              <a:extLst>
                <a:ext uri="{FF2B5EF4-FFF2-40B4-BE49-F238E27FC236}">
                  <a16:creationId xmlns:a16="http://schemas.microsoft.com/office/drawing/2014/main" id="{1822DBED-7AC6-81B8-D4F3-BF49625557CE}"/>
                </a:ext>
              </a:extLst>
            </p:cNvPr>
            <p:cNvSpPr/>
            <p:nvPr>
              <p:custDataLst>
                <p:tags r:id="rId30"/>
              </p:custDataLst>
            </p:nvPr>
          </p:nvSpPr>
          <p:spPr>
            <a:xfrm>
              <a:off x="9083535" y="4662149"/>
              <a:ext cx="52967" cy="239133"/>
            </a:xfrm>
            <a:custGeom>
              <a:avLst/>
              <a:gdLst>
                <a:gd name="connsiteX0" fmla="*/ 53299 w 52967"/>
                <a:gd name="connsiteY0" fmla="*/ 119641 h 239133"/>
                <a:gd name="connsiteX1" fmla="*/ 38230 w 52967"/>
                <a:gd name="connsiteY1" fmla="*/ 45032 h 239133"/>
                <a:gd name="connsiteX2" fmla="*/ 2614 w 52967"/>
                <a:gd name="connsiteY2" fmla="*/ 75 h 239133"/>
                <a:gd name="connsiteX3" fmla="*/ 331 w 52967"/>
                <a:gd name="connsiteY3" fmla="*/ 2466 h 239133"/>
                <a:gd name="connsiteX4" fmla="*/ 4669 w 52967"/>
                <a:gd name="connsiteY4" fmla="*/ 7966 h 239133"/>
                <a:gd name="connsiteX5" fmla="*/ 40057 w 52967"/>
                <a:gd name="connsiteY5" fmla="*/ 119641 h 239133"/>
                <a:gd name="connsiteX6" fmla="*/ 3299 w 52967"/>
                <a:gd name="connsiteY6" fmla="*/ 232751 h 239133"/>
                <a:gd name="connsiteX7" fmla="*/ 331 w 52967"/>
                <a:gd name="connsiteY7" fmla="*/ 236817 h 239133"/>
                <a:gd name="connsiteX8" fmla="*/ 2614 w 52967"/>
                <a:gd name="connsiteY8" fmla="*/ 239208 h 239133"/>
                <a:gd name="connsiteX9" fmla="*/ 38915 w 52967"/>
                <a:gd name="connsiteY9" fmla="*/ 192577 h 239133"/>
                <a:gd name="connsiteX10" fmla="*/ 53299 w 52967"/>
                <a:gd name="connsiteY10" fmla="*/ 119641 h 2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67" h="239133">
                  <a:moveTo>
                    <a:pt x="53299" y="119641"/>
                  </a:moveTo>
                  <a:cubicBezTo>
                    <a:pt x="53299" y="100989"/>
                    <a:pt x="50787" y="72054"/>
                    <a:pt x="38230" y="45032"/>
                  </a:cubicBezTo>
                  <a:cubicBezTo>
                    <a:pt x="24532" y="15618"/>
                    <a:pt x="4897" y="75"/>
                    <a:pt x="2614" y="75"/>
                  </a:cubicBezTo>
                  <a:cubicBezTo>
                    <a:pt x="1244" y="75"/>
                    <a:pt x="331" y="1031"/>
                    <a:pt x="331" y="2466"/>
                  </a:cubicBezTo>
                  <a:cubicBezTo>
                    <a:pt x="331" y="3183"/>
                    <a:pt x="331" y="3662"/>
                    <a:pt x="4669" y="7966"/>
                  </a:cubicBezTo>
                  <a:cubicBezTo>
                    <a:pt x="27043" y="31640"/>
                    <a:pt x="40057" y="69662"/>
                    <a:pt x="40057" y="119641"/>
                  </a:cubicBezTo>
                  <a:cubicBezTo>
                    <a:pt x="40057" y="160533"/>
                    <a:pt x="31609" y="202621"/>
                    <a:pt x="3299" y="232751"/>
                  </a:cubicBezTo>
                  <a:cubicBezTo>
                    <a:pt x="331" y="235621"/>
                    <a:pt x="331" y="236099"/>
                    <a:pt x="331" y="236817"/>
                  </a:cubicBezTo>
                  <a:cubicBezTo>
                    <a:pt x="331" y="238251"/>
                    <a:pt x="1244" y="239208"/>
                    <a:pt x="2614" y="239208"/>
                  </a:cubicBezTo>
                  <a:cubicBezTo>
                    <a:pt x="4897" y="239208"/>
                    <a:pt x="25445" y="222947"/>
                    <a:pt x="38915" y="192577"/>
                  </a:cubicBezTo>
                  <a:cubicBezTo>
                    <a:pt x="50559" y="166272"/>
                    <a:pt x="53299" y="139729"/>
                    <a:pt x="53299" y="119641"/>
                  </a:cubicBezTo>
                  <a:close/>
                </a:path>
              </a:pathLst>
            </a:custGeom>
            <a:solidFill>
              <a:schemeClr val="bg1"/>
            </a:solidFill>
            <a:ln w="3053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3" name="Graphic 2">
            <a:extLst>
              <a:ext uri="{FF2B5EF4-FFF2-40B4-BE49-F238E27FC236}">
                <a16:creationId xmlns:a16="http://schemas.microsoft.com/office/drawing/2014/main" id="{70976B5F-150B-0E29-B040-F1B8AADD84CC}"/>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7084800" y="1600200"/>
            <a:ext cx="4114800" cy="3657600"/>
          </a:xfrm>
          <a:prstGeom prst="rect">
            <a:avLst/>
          </a:prstGeom>
        </p:spPr>
      </p:pic>
    </p:spTree>
    <p:extLst>
      <p:ext uri="{BB962C8B-B14F-4D97-AF65-F5344CB8AC3E}">
        <p14:creationId xmlns:p14="http://schemas.microsoft.com/office/powerpoint/2010/main" val="173161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4368504"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Non-</a:t>
            </a:r>
            <a:r>
              <a:rPr lang="sv-SE" sz="3200" b="1" dirty="0" err="1">
                <a:solidFill>
                  <a:schemeClr val="bg1"/>
                </a:solidFill>
                <a:latin typeface="Times New Roman" panose="02020603050405020304" pitchFamily="18" charset="0"/>
                <a:cs typeface="Times New Roman" panose="02020603050405020304" pitchFamily="18" charset="0"/>
              </a:rPr>
              <a:t>activated</a:t>
            </a:r>
            <a:r>
              <a:rPr lang="sv-SE" sz="3200" b="1" dirty="0">
                <a:solidFill>
                  <a:schemeClr val="bg1"/>
                </a:solidFill>
                <a:latin typeface="Times New Roman" panose="02020603050405020304" pitchFamily="18" charset="0"/>
                <a:cs typeface="Times New Roman" panose="02020603050405020304" pitchFamily="18" charset="0"/>
              </a:rPr>
              <a:t> scenario</a:t>
            </a:r>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5860191" cy="27959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 </a:t>
            </a:r>
            <a:r>
              <a:rPr lang="sv-SE" sz="2400" dirty="0" err="1">
                <a:solidFill>
                  <a:schemeClr val="bg1"/>
                </a:solidFill>
                <a:latin typeface="Times New Roman" panose="02020603050405020304" pitchFamily="18" charset="0"/>
                <a:cs typeface="Times New Roman" panose="02020603050405020304" pitchFamily="18" charset="0"/>
              </a:rPr>
              <a:t>Momentum</a:t>
            </a:r>
            <a:r>
              <a:rPr lang="sv-SE" sz="2400" dirty="0">
                <a:solidFill>
                  <a:schemeClr val="bg1"/>
                </a:solidFill>
                <a:latin typeface="Times New Roman" panose="02020603050405020304" pitchFamily="18" charset="0"/>
                <a:cs typeface="Times New Roman" panose="02020603050405020304" pitchFamily="18" charset="0"/>
              </a:rPr>
              <a:t> space flux</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Fluid – Generation rates </a:t>
            </a: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Dreicer: neural </a:t>
            </a:r>
            <a:r>
              <a:rPr lang="sv-SE" sz="2400" dirty="0" err="1">
                <a:solidFill>
                  <a:schemeClr val="bg1"/>
                </a:solidFill>
                <a:latin typeface="Times New Roman" panose="02020603050405020304" pitchFamily="18" charset="0"/>
                <a:cs typeface="Times New Roman" panose="02020603050405020304" pitchFamily="18" charset="0"/>
              </a:rPr>
              <a:t>network</a:t>
            </a:r>
            <a:endParaRPr lang="sv-SE" sz="2400"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Hot-</a:t>
            </a:r>
            <a:r>
              <a:rPr lang="sv-SE" sz="2400" dirty="0" err="1">
                <a:solidFill>
                  <a:schemeClr val="bg1"/>
                </a:solidFill>
                <a:latin typeface="Times New Roman" panose="02020603050405020304" pitchFamily="18" charset="0"/>
                <a:cs typeface="Times New Roman" panose="02020603050405020304" pitchFamily="18" charset="0"/>
              </a:rPr>
              <a:t>tail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estimation</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of</a:t>
            </a:r>
            <a:r>
              <a:rPr lang="sv-SE" sz="2400" dirty="0">
                <a:solidFill>
                  <a:schemeClr val="bg1"/>
                </a:solidFill>
                <a:latin typeface="Times New Roman" panose="02020603050405020304" pitchFamily="18" charset="0"/>
                <a:cs typeface="Times New Roman" panose="02020603050405020304" pitchFamily="18" charset="0"/>
              </a:rPr>
              <a:t> distribution function</a:t>
            </a:r>
            <a:r>
              <a:rPr lang="sv-SE" sz="2400" baseline="30000" dirty="0">
                <a:solidFill>
                  <a:schemeClr val="bg1"/>
                </a:solidFill>
                <a:latin typeface="Times New Roman" panose="02020603050405020304" pitchFamily="18" charset="0"/>
                <a:cs typeface="Times New Roman" panose="02020603050405020304" pitchFamily="18" charset="0"/>
              </a:rPr>
              <a:t>2</a:t>
            </a:r>
            <a:endParaRPr lang="sv-SE" sz="2400" i="1" baseline="30000" dirty="0">
              <a:solidFill>
                <a:schemeClr val="bg1"/>
              </a:solidFill>
              <a:latin typeface="Times New Roman" panose="02020603050405020304" pitchFamily="18" charset="0"/>
              <a:cs typeface="Times New Roman" panose="02020603050405020304" pitchFamily="18" charset="0"/>
            </a:endParaRPr>
          </a:p>
        </p:txBody>
      </p:sp>
      <p:grpSp>
        <p:nvGrpSpPr>
          <p:cNvPr id="1222" name="Group 1221"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begin{align*}&#10;\left(\pdv{n_{\rm re}}{t}\right)_{\rm ht}\propto\fhotfl(t, \pcI)&#10;\end{align*}&#10;&#10;\end{document}" title="IguanaTex Shape Display">
            <a:extLst>
              <a:ext uri="{FF2B5EF4-FFF2-40B4-BE49-F238E27FC236}">
                <a16:creationId xmlns:a16="http://schemas.microsoft.com/office/drawing/2014/main" id="{08BA38F8-9583-4662-84B3-846B5C0BDDD4}"/>
              </a:ext>
            </a:extLst>
          </p:cNvPr>
          <p:cNvGrpSpPr>
            <a:grpSpLocks noChangeAspect="1"/>
          </p:cNvGrpSpPr>
          <p:nvPr>
            <p:custDataLst>
              <p:tags r:id="rId1"/>
            </p:custDataLst>
          </p:nvPr>
        </p:nvGrpSpPr>
        <p:grpSpPr>
          <a:xfrm>
            <a:off x="2273300" y="4635500"/>
            <a:ext cx="2148431" cy="641181"/>
            <a:chOff x="7135399" y="6567801"/>
            <a:chExt cx="2148431" cy="641181"/>
          </a:xfrm>
        </p:grpSpPr>
        <p:sp>
          <p:nvSpPr>
            <p:cNvPr id="177" name="Freeform: Shape 176">
              <a:extLst>
                <a:ext uri="{FF2B5EF4-FFF2-40B4-BE49-F238E27FC236}">
                  <a16:creationId xmlns:a16="http://schemas.microsoft.com/office/drawing/2014/main" id="{9BEBD952-2AAA-C660-E63A-C50CCC8D3828}"/>
                </a:ext>
              </a:extLst>
            </p:cNvPr>
            <p:cNvSpPr/>
            <p:nvPr>
              <p:custDataLst>
                <p:tags r:id="rId7"/>
              </p:custDataLst>
            </p:nvPr>
          </p:nvSpPr>
          <p:spPr>
            <a:xfrm>
              <a:off x="7135399" y="6567801"/>
              <a:ext cx="124147" cy="626040"/>
            </a:xfrm>
            <a:custGeom>
              <a:avLst/>
              <a:gdLst>
                <a:gd name="connsiteX0" fmla="*/ 124337 w 124147"/>
                <a:gd name="connsiteY0" fmla="*/ 623505 h 626040"/>
                <a:gd name="connsiteX1" fmla="*/ 123328 w 124147"/>
                <a:gd name="connsiteY1" fmla="*/ 621156 h 626040"/>
                <a:gd name="connsiteX2" fmla="*/ 80179 w 124147"/>
                <a:gd name="connsiteY2" fmla="*/ 565833 h 626040"/>
                <a:gd name="connsiteX3" fmla="*/ 21133 w 124147"/>
                <a:gd name="connsiteY3" fmla="*/ 313225 h 626040"/>
                <a:gd name="connsiteX4" fmla="*/ 71852 w 124147"/>
                <a:gd name="connsiteY4" fmla="*/ 74708 h 626040"/>
                <a:gd name="connsiteX5" fmla="*/ 123580 w 124147"/>
                <a:gd name="connsiteY5" fmla="*/ 4771 h 626040"/>
                <a:gd name="connsiteX6" fmla="*/ 124337 w 124147"/>
                <a:gd name="connsiteY6" fmla="*/ 2684 h 626040"/>
                <a:gd name="connsiteX7" fmla="*/ 119038 w 124147"/>
                <a:gd name="connsiteY7" fmla="*/ 74 h 626040"/>
                <a:gd name="connsiteX8" fmla="*/ 111216 w 124147"/>
                <a:gd name="connsiteY8" fmla="*/ 3989 h 626040"/>
                <a:gd name="connsiteX9" fmla="*/ 190 w 124147"/>
                <a:gd name="connsiteY9" fmla="*/ 312964 h 626040"/>
                <a:gd name="connsiteX10" fmla="*/ 86992 w 124147"/>
                <a:gd name="connsiteY10" fmla="*/ 596887 h 626040"/>
                <a:gd name="connsiteX11" fmla="*/ 111973 w 124147"/>
                <a:gd name="connsiteY11" fmla="*/ 622983 h 626040"/>
                <a:gd name="connsiteX12" fmla="*/ 119038 w 124147"/>
                <a:gd name="connsiteY12" fmla="*/ 626115 h 626040"/>
                <a:gd name="connsiteX13" fmla="*/ 124337 w 124147"/>
                <a:gd name="connsiteY13" fmla="*/ 623505 h 62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147" h="626040">
                  <a:moveTo>
                    <a:pt x="124337" y="623505"/>
                  </a:moveTo>
                  <a:cubicBezTo>
                    <a:pt x="124337" y="622461"/>
                    <a:pt x="123832" y="621939"/>
                    <a:pt x="123328" y="621156"/>
                  </a:cubicBezTo>
                  <a:cubicBezTo>
                    <a:pt x="113992" y="611501"/>
                    <a:pt x="97085" y="594017"/>
                    <a:pt x="80179" y="565833"/>
                  </a:cubicBezTo>
                  <a:cubicBezTo>
                    <a:pt x="39554" y="498506"/>
                    <a:pt x="21133" y="413694"/>
                    <a:pt x="21133" y="313225"/>
                  </a:cubicBezTo>
                  <a:cubicBezTo>
                    <a:pt x="21133" y="243027"/>
                    <a:pt x="30217" y="152474"/>
                    <a:pt x="71852" y="74708"/>
                  </a:cubicBezTo>
                  <a:cubicBezTo>
                    <a:pt x="91786" y="37652"/>
                    <a:pt x="112477" y="16254"/>
                    <a:pt x="123580" y="4771"/>
                  </a:cubicBezTo>
                  <a:cubicBezTo>
                    <a:pt x="124337" y="3989"/>
                    <a:pt x="124337" y="3467"/>
                    <a:pt x="124337" y="2684"/>
                  </a:cubicBezTo>
                  <a:cubicBezTo>
                    <a:pt x="124337" y="74"/>
                    <a:pt x="122571" y="74"/>
                    <a:pt x="119038" y="74"/>
                  </a:cubicBezTo>
                  <a:cubicBezTo>
                    <a:pt x="115505" y="74"/>
                    <a:pt x="115001" y="74"/>
                    <a:pt x="111216" y="3989"/>
                  </a:cubicBezTo>
                  <a:cubicBezTo>
                    <a:pt x="26685" y="83581"/>
                    <a:pt x="190" y="203100"/>
                    <a:pt x="190" y="312964"/>
                  </a:cubicBezTo>
                  <a:cubicBezTo>
                    <a:pt x="190" y="415521"/>
                    <a:pt x="22900" y="518860"/>
                    <a:pt x="86992" y="596887"/>
                  </a:cubicBezTo>
                  <a:cubicBezTo>
                    <a:pt x="92039" y="602889"/>
                    <a:pt x="101627" y="613589"/>
                    <a:pt x="111973" y="622983"/>
                  </a:cubicBezTo>
                  <a:cubicBezTo>
                    <a:pt x="115001" y="626115"/>
                    <a:pt x="115505" y="626115"/>
                    <a:pt x="119038" y="626115"/>
                  </a:cubicBezTo>
                  <a:cubicBezTo>
                    <a:pt x="122571" y="626115"/>
                    <a:pt x="124337" y="626115"/>
                    <a:pt x="124337" y="623505"/>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77">
              <a:extLst>
                <a:ext uri="{FF2B5EF4-FFF2-40B4-BE49-F238E27FC236}">
                  <a16:creationId xmlns:a16="http://schemas.microsoft.com/office/drawing/2014/main" id="{C60AD006-F733-823D-BCD5-770DDCCA58E8}"/>
                </a:ext>
              </a:extLst>
            </p:cNvPr>
            <p:cNvSpPr/>
            <p:nvPr>
              <p:custDataLst>
                <p:tags r:id="rId8"/>
              </p:custDataLst>
            </p:nvPr>
          </p:nvSpPr>
          <p:spPr>
            <a:xfrm>
              <a:off x="7309033" y="6582807"/>
              <a:ext cx="132726" cy="192587"/>
            </a:xfrm>
            <a:custGeom>
              <a:avLst/>
              <a:gdLst>
                <a:gd name="connsiteX0" fmla="*/ 106935 w 132726"/>
                <a:gd name="connsiteY0" fmla="*/ 98463 h 192587"/>
                <a:gd name="connsiteX1" fmla="*/ 74384 w 132726"/>
                <a:gd name="connsiteY1" fmla="*/ 67670 h 192587"/>
                <a:gd name="connsiteX2" fmla="*/ 22908 w 132726"/>
                <a:gd name="connsiteY2" fmla="*/ 92200 h 192587"/>
                <a:gd name="connsiteX3" fmla="*/ 198 w 132726"/>
                <a:gd name="connsiteY3" fmla="*/ 146218 h 192587"/>
                <a:gd name="connsiteX4" fmla="*/ 46627 w 132726"/>
                <a:gd name="connsiteY4" fmla="*/ 192669 h 192587"/>
                <a:gd name="connsiteX5" fmla="*/ 132925 w 132726"/>
                <a:gd name="connsiteY5" fmla="*/ 67670 h 192587"/>
                <a:gd name="connsiteX6" fmla="*/ 78421 w 132726"/>
                <a:gd name="connsiteY6" fmla="*/ 81 h 192587"/>
                <a:gd name="connsiteX7" fmla="*/ 30226 w 132726"/>
                <a:gd name="connsiteY7" fmla="*/ 41313 h 192587"/>
                <a:gd name="connsiteX8" fmla="*/ 39814 w 132726"/>
                <a:gd name="connsiteY8" fmla="*/ 50446 h 192587"/>
                <a:gd name="connsiteX9" fmla="*/ 53440 w 132726"/>
                <a:gd name="connsiteY9" fmla="*/ 36616 h 192587"/>
                <a:gd name="connsiteX10" fmla="*/ 41581 w 132726"/>
                <a:gd name="connsiteY10" fmla="*/ 27482 h 192587"/>
                <a:gd name="connsiteX11" fmla="*/ 77917 w 132726"/>
                <a:gd name="connsiteY11" fmla="*/ 6605 h 192587"/>
                <a:gd name="connsiteX12" fmla="*/ 114000 w 132726"/>
                <a:gd name="connsiteY12" fmla="*/ 53839 h 192587"/>
                <a:gd name="connsiteX13" fmla="*/ 107187 w 132726"/>
                <a:gd name="connsiteY13" fmla="*/ 98463 h 192587"/>
                <a:gd name="connsiteX14" fmla="*/ 106935 w 132726"/>
                <a:gd name="connsiteY14" fmla="*/ 98463 h 192587"/>
                <a:gd name="connsiteX15" fmla="*/ 47384 w 132726"/>
                <a:gd name="connsiteY15" fmla="*/ 185362 h 192587"/>
                <a:gd name="connsiteX16" fmla="*/ 19628 w 132726"/>
                <a:gd name="connsiteY16" fmla="*/ 155874 h 192587"/>
                <a:gd name="connsiteX17" fmla="*/ 36282 w 132726"/>
                <a:gd name="connsiteY17" fmla="*/ 96636 h 192587"/>
                <a:gd name="connsiteX18" fmla="*/ 74384 w 132726"/>
                <a:gd name="connsiteY18" fmla="*/ 73411 h 192587"/>
                <a:gd name="connsiteX19" fmla="*/ 102393 w 132726"/>
                <a:gd name="connsiteY19" fmla="*/ 107857 h 192587"/>
                <a:gd name="connsiteX20" fmla="*/ 47384 w 132726"/>
                <a:gd name="connsiteY20" fmla="*/ 185362 h 1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726" h="192587">
                  <a:moveTo>
                    <a:pt x="106935" y="98463"/>
                  </a:moveTo>
                  <a:cubicBezTo>
                    <a:pt x="104411" y="82283"/>
                    <a:pt x="94066" y="67670"/>
                    <a:pt x="74384" y="67670"/>
                  </a:cubicBezTo>
                  <a:cubicBezTo>
                    <a:pt x="58992" y="67670"/>
                    <a:pt x="42590" y="71845"/>
                    <a:pt x="22908" y="92200"/>
                  </a:cubicBezTo>
                  <a:cubicBezTo>
                    <a:pt x="1965" y="113860"/>
                    <a:pt x="198" y="138129"/>
                    <a:pt x="198" y="146218"/>
                  </a:cubicBezTo>
                  <a:cubicBezTo>
                    <a:pt x="198" y="162398"/>
                    <a:pt x="11301" y="192669"/>
                    <a:pt x="46627" y="192669"/>
                  </a:cubicBezTo>
                  <a:cubicBezTo>
                    <a:pt x="106682" y="192669"/>
                    <a:pt x="132925" y="104987"/>
                    <a:pt x="132925" y="67670"/>
                  </a:cubicBezTo>
                  <a:cubicBezTo>
                    <a:pt x="132925" y="26177"/>
                    <a:pt x="109458" y="81"/>
                    <a:pt x="78421" y="81"/>
                  </a:cubicBezTo>
                  <a:cubicBezTo>
                    <a:pt x="41833" y="81"/>
                    <a:pt x="30226" y="34006"/>
                    <a:pt x="30226" y="41313"/>
                  </a:cubicBezTo>
                  <a:cubicBezTo>
                    <a:pt x="30226" y="44966"/>
                    <a:pt x="32244" y="50446"/>
                    <a:pt x="39814" y="50446"/>
                  </a:cubicBezTo>
                  <a:cubicBezTo>
                    <a:pt x="48141" y="50446"/>
                    <a:pt x="53440" y="42618"/>
                    <a:pt x="53440" y="36616"/>
                  </a:cubicBezTo>
                  <a:cubicBezTo>
                    <a:pt x="53440" y="27482"/>
                    <a:pt x="45618" y="27482"/>
                    <a:pt x="41581" y="27482"/>
                  </a:cubicBezTo>
                  <a:cubicBezTo>
                    <a:pt x="52683" y="8171"/>
                    <a:pt x="70599" y="6605"/>
                    <a:pt x="77917" y="6605"/>
                  </a:cubicBezTo>
                  <a:cubicBezTo>
                    <a:pt x="96337" y="6605"/>
                    <a:pt x="114000" y="20175"/>
                    <a:pt x="114000" y="53839"/>
                  </a:cubicBezTo>
                  <a:cubicBezTo>
                    <a:pt x="114000" y="64016"/>
                    <a:pt x="112486" y="77325"/>
                    <a:pt x="107187" y="98463"/>
                  </a:cubicBezTo>
                  <a:lnTo>
                    <a:pt x="106935" y="98463"/>
                  </a:lnTo>
                  <a:close/>
                  <a:moveTo>
                    <a:pt x="47384" y="185362"/>
                  </a:moveTo>
                  <a:cubicBezTo>
                    <a:pt x="19628" y="185362"/>
                    <a:pt x="19628" y="158483"/>
                    <a:pt x="19628" y="155874"/>
                  </a:cubicBezTo>
                  <a:cubicBezTo>
                    <a:pt x="19628" y="148828"/>
                    <a:pt x="25936" y="112294"/>
                    <a:pt x="36282" y="96636"/>
                  </a:cubicBezTo>
                  <a:cubicBezTo>
                    <a:pt x="46375" y="81762"/>
                    <a:pt x="58739" y="73411"/>
                    <a:pt x="74384" y="73411"/>
                  </a:cubicBezTo>
                  <a:cubicBezTo>
                    <a:pt x="101888" y="73411"/>
                    <a:pt x="102393" y="102638"/>
                    <a:pt x="102393" y="107857"/>
                  </a:cubicBezTo>
                  <a:cubicBezTo>
                    <a:pt x="102393" y="126646"/>
                    <a:pt x="86243" y="185362"/>
                    <a:pt x="47384" y="185362"/>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78">
              <a:extLst>
                <a:ext uri="{FF2B5EF4-FFF2-40B4-BE49-F238E27FC236}">
                  <a16:creationId xmlns:a16="http://schemas.microsoft.com/office/drawing/2014/main" id="{1C917FB7-84F9-C81D-3856-568D89CC6619}"/>
                </a:ext>
              </a:extLst>
            </p:cNvPr>
            <p:cNvSpPr/>
            <p:nvPr>
              <p:custDataLst>
                <p:tags r:id="rId9"/>
              </p:custDataLst>
            </p:nvPr>
          </p:nvSpPr>
          <p:spPr>
            <a:xfrm>
              <a:off x="7454239" y="6654310"/>
              <a:ext cx="136764" cy="118214"/>
            </a:xfrm>
            <a:custGeom>
              <a:avLst/>
              <a:gdLst>
                <a:gd name="connsiteX0" fmla="*/ 15092 w 136764"/>
                <a:gd name="connsiteY0" fmla="*/ 100029 h 118214"/>
                <a:gd name="connsiteX1" fmla="*/ 12821 w 136764"/>
                <a:gd name="connsiteY1" fmla="*/ 111250 h 118214"/>
                <a:gd name="connsiteX2" fmla="*/ 20138 w 136764"/>
                <a:gd name="connsiteY2" fmla="*/ 118296 h 118214"/>
                <a:gd name="connsiteX3" fmla="*/ 29475 w 136764"/>
                <a:gd name="connsiteY3" fmla="*/ 110989 h 118214"/>
                <a:gd name="connsiteX4" fmla="*/ 34269 w 136764"/>
                <a:gd name="connsiteY4" fmla="*/ 91678 h 118214"/>
                <a:gd name="connsiteX5" fmla="*/ 39820 w 136764"/>
                <a:gd name="connsiteY5" fmla="*/ 68192 h 118214"/>
                <a:gd name="connsiteX6" fmla="*/ 44110 w 136764"/>
                <a:gd name="connsiteY6" fmla="*/ 50707 h 118214"/>
                <a:gd name="connsiteX7" fmla="*/ 47390 w 136764"/>
                <a:gd name="connsiteY7" fmla="*/ 37660 h 118214"/>
                <a:gd name="connsiteX8" fmla="*/ 88520 w 136764"/>
                <a:gd name="connsiteY8" fmla="*/ 5823 h 118214"/>
                <a:gd name="connsiteX9" fmla="*/ 102146 w 136764"/>
                <a:gd name="connsiteY9" fmla="*/ 24090 h 118214"/>
                <a:gd name="connsiteX10" fmla="*/ 85745 w 136764"/>
                <a:gd name="connsiteY10" fmla="*/ 84893 h 118214"/>
                <a:gd name="connsiteX11" fmla="*/ 83221 w 136764"/>
                <a:gd name="connsiteY11" fmla="*/ 96897 h 118214"/>
                <a:gd name="connsiteX12" fmla="*/ 103913 w 136764"/>
                <a:gd name="connsiteY12" fmla="*/ 118296 h 118214"/>
                <a:gd name="connsiteX13" fmla="*/ 136968 w 136764"/>
                <a:gd name="connsiteY13" fmla="*/ 78108 h 118214"/>
                <a:gd name="connsiteX14" fmla="*/ 133940 w 136764"/>
                <a:gd name="connsiteY14" fmla="*/ 75499 h 118214"/>
                <a:gd name="connsiteX15" fmla="*/ 130155 w 136764"/>
                <a:gd name="connsiteY15" fmla="*/ 80196 h 118214"/>
                <a:gd name="connsiteX16" fmla="*/ 104417 w 136764"/>
                <a:gd name="connsiteY16" fmla="*/ 112555 h 118214"/>
                <a:gd name="connsiteX17" fmla="*/ 98361 w 136764"/>
                <a:gd name="connsiteY17" fmla="*/ 103943 h 118214"/>
                <a:gd name="connsiteX18" fmla="*/ 102903 w 136764"/>
                <a:gd name="connsiteY18" fmla="*/ 85415 h 118214"/>
                <a:gd name="connsiteX19" fmla="*/ 118295 w 136764"/>
                <a:gd name="connsiteY19" fmla="*/ 28004 h 118214"/>
                <a:gd name="connsiteX20" fmla="*/ 89277 w 136764"/>
                <a:gd name="connsiteY20" fmla="*/ 81 h 118214"/>
                <a:gd name="connsiteX21" fmla="*/ 49913 w 136764"/>
                <a:gd name="connsiteY21" fmla="*/ 22785 h 118214"/>
                <a:gd name="connsiteX22" fmla="*/ 26699 w 136764"/>
                <a:gd name="connsiteY22" fmla="*/ 81 h 118214"/>
                <a:gd name="connsiteX23" fmla="*/ 7774 w 136764"/>
                <a:gd name="connsiteY23" fmla="*/ 14956 h 118214"/>
                <a:gd name="connsiteX24" fmla="*/ 204 w 136764"/>
                <a:gd name="connsiteY24" fmla="*/ 40269 h 118214"/>
                <a:gd name="connsiteX25" fmla="*/ 3232 w 136764"/>
                <a:gd name="connsiteY25" fmla="*/ 42879 h 118214"/>
                <a:gd name="connsiteX26" fmla="*/ 7522 w 136764"/>
                <a:gd name="connsiteY26" fmla="*/ 36877 h 118214"/>
                <a:gd name="connsiteX27" fmla="*/ 25942 w 136764"/>
                <a:gd name="connsiteY27" fmla="*/ 5823 h 118214"/>
                <a:gd name="connsiteX28" fmla="*/ 33764 w 136764"/>
                <a:gd name="connsiteY28" fmla="*/ 17827 h 118214"/>
                <a:gd name="connsiteX29" fmla="*/ 29727 w 136764"/>
                <a:gd name="connsiteY29" fmla="*/ 39747 h 118214"/>
                <a:gd name="connsiteX30" fmla="*/ 15092 w 136764"/>
                <a:gd name="connsiteY30" fmla="*/ 100029 h 11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6764" h="118214">
                  <a:moveTo>
                    <a:pt x="15092" y="100029"/>
                  </a:moveTo>
                  <a:cubicBezTo>
                    <a:pt x="14335" y="103943"/>
                    <a:pt x="12821" y="109945"/>
                    <a:pt x="12821" y="111250"/>
                  </a:cubicBezTo>
                  <a:cubicBezTo>
                    <a:pt x="12821" y="115947"/>
                    <a:pt x="16353" y="118296"/>
                    <a:pt x="20138" y="118296"/>
                  </a:cubicBezTo>
                  <a:cubicBezTo>
                    <a:pt x="23166" y="118296"/>
                    <a:pt x="27708" y="116208"/>
                    <a:pt x="29475" y="110989"/>
                  </a:cubicBezTo>
                  <a:cubicBezTo>
                    <a:pt x="29727" y="110467"/>
                    <a:pt x="32755" y="98202"/>
                    <a:pt x="34269" y="91678"/>
                  </a:cubicBezTo>
                  <a:lnTo>
                    <a:pt x="39820" y="68192"/>
                  </a:lnTo>
                  <a:cubicBezTo>
                    <a:pt x="41334" y="62451"/>
                    <a:pt x="42848" y="56710"/>
                    <a:pt x="44110" y="50707"/>
                  </a:cubicBezTo>
                  <a:cubicBezTo>
                    <a:pt x="45119" y="46271"/>
                    <a:pt x="47138" y="38703"/>
                    <a:pt x="47390" y="37660"/>
                  </a:cubicBezTo>
                  <a:cubicBezTo>
                    <a:pt x="51175" y="29570"/>
                    <a:pt x="64549" y="5823"/>
                    <a:pt x="88520" y="5823"/>
                  </a:cubicBezTo>
                  <a:cubicBezTo>
                    <a:pt x="99875" y="5823"/>
                    <a:pt x="102146" y="15478"/>
                    <a:pt x="102146" y="24090"/>
                  </a:cubicBezTo>
                  <a:cubicBezTo>
                    <a:pt x="102146" y="40269"/>
                    <a:pt x="89782" y="73672"/>
                    <a:pt x="85745" y="84893"/>
                  </a:cubicBezTo>
                  <a:cubicBezTo>
                    <a:pt x="83474" y="90895"/>
                    <a:pt x="83221" y="94027"/>
                    <a:pt x="83221" y="96897"/>
                  </a:cubicBezTo>
                  <a:cubicBezTo>
                    <a:pt x="83221" y="109162"/>
                    <a:pt x="92053" y="118296"/>
                    <a:pt x="103913" y="118296"/>
                  </a:cubicBezTo>
                  <a:cubicBezTo>
                    <a:pt x="127632" y="118296"/>
                    <a:pt x="136968" y="80196"/>
                    <a:pt x="136968" y="78108"/>
                  </a:cubicBezTo>
                  <a:cubicBezTo>
                    <a:pt x="136968" y="75499"/>
                    <a:pt x="134697" y="75499"/>
                    <a:pt x="133940" y="75499"/>
                  </a:cubicBezTo>
                  <a:cubicBezTo>
                    <a:pt x="131417" y="75499"/>
                    <a:pt x="131417" y="76281"/>
                    <a:pt x="130155" y="80196"/>
                  </a:cubicBezTo>
                  <a:cubicBezTo>
                    <a:pt x="125108" y="97941"/>
                    <a:pt x="116781" y="112555"/>
                    <a:pt x="104417" y="112555"/>
                  </a:cubicBezTo>
                  <a:cubicBezTo>
                    <a:pt x="100128" y="112555"/>
                    <a:pt x="98361" y="109945"/>
                    <a:pt x="98361" y="103943"/>
                  </a:cubicBezTo>
                  <a:cubicBezTo>
                    <a:pt x="98361" y="97419"/>
                    <a:pt x="100632" y="91156"/>
                    <a:pt x="102903" y="85415"/>
                  </a:cubicBezTo>
                  <a:cubicBezTo>
                    <a:pt x="107698" y="71584"/>
                    <a:pt x="118295" y="42879"/>
                    <a:pt x="118295" y="28004"/>
                  </a:cubicBezTo>
                  <a:cubicBezTo>
                    <a:pt x="118295" y="10520"/>
                    <a:pt x="107445" y="81"/>
                    <a:pt x="89277" y="81"/>
                  </a:cubicBezTo>
                  <a:cubicBezTo>
                    <a:pt x="66567" y="81"/>
                    <a:pt x="54203" y="16783"/>
                    <a:pt x="49913" y="22785"/>
                  </a:cubicBezTo>
                  <a:cubicBezTo>
                    <a:pt x="48652" y="8171"/>
                    <a:pt x="38306" y="81"/>
                    <a:pt x="26699" y="81"/>
                  </a:cubicBezTo>
                  <a:cubicBezTo>
                    <a:pt x="15092" y="81"/>
                    <a:pt x="10297" y="10259"/>
                    <a:pt x="7774" y="14956"/>
                  </a:cubicBezTo>
                  <a:cubicBezTo>
                    <a:pt x="3737" y="23829"/>
                    <a:pt x="204" y="39225"/>
                    <a:pt x="204" y="40269"/>
                  </a:cubicBezTo>
                  <a:cubicBezTo>
                    <a:pt x="204" y="42879"/>
                    <a:pt x="2727" y="42879"/>
                    <a:pt x="3232" y="42879"/>
                  </a:cubicBezTo>
                  <a:cubicBezTo>
                    <a:pt x="5755" y="42879"/>
                    <a:pt x="6008" y="42618"/>
                    <a:pt x="7522" y="36877"/>
                  </a:cubicBezTo>
                  <a:cubicBezTo>
                    <a:pt x="11811" y="18349"/>
                    <a:pt x="16858" y="5823"/>
                    <a:pt x="25942" y="5823"/>
                  </a:cubicBezTo>
                  <a:cubicBezTo>
                    <a:pt x="30989" y="5823"/>
                    <a:pt x="33764" y="9215"/>
                    <a:pt x="33764" y="17827"/>
                  </a:cubicBezTo>
                  <a:cubicBezTo>
                    <a:pt x="33764" y="23307"/>
                    <a:pt x="33007" y="26177"/>
                    <a:pt x="29727" y="39747"/>
                  </a:cubicBezTo>
                  <a:lnTo>
                    <a:pt x="15092" y="100029"/>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79">
              <a:extLst>
                <a:ext uri="{FF2B5EF4-FFF2-40B4-BE49-F238E27FC236}">
                  <a16:creationId xmlns:a16="http://schemas.microsoft.com/office/drawing/2014/main" id="{178BC894-DBFA-5E61-6BA7-06F790C2BE3C}"/>
                </a:ext>
              </a:extLst>
            </p:cNvPr>
            <p:cNvSpPr/>
            <p:nvPr>
              <p:custDataLst>
                <p:tags r:id="rId10"/>
              </p:custDataLst>
            </p:nvPr>
          </p:nvSpPr>
          <p:spPr>
            <a:xfrm>
              <a:off x="7607035" y="6728239"/>
              <a:ext cx="63234" cy="80558"/>
            </a:xfrm>
            <a:custGeom>
              <a:avLst/>
              <a:gdLst>
                <a:gd name="connsiteX0" fmla="*/ 26705 w 63234"/>
                <a:gd name="connsiteY0" fmla="*/ 38992 h 80558"/>
                <a:gd name="connsiteX1" fmla="*/ 50374 w 63234"/>
                <a:gd name="connsiteY1" fmla="*/ 5198 h 80558"/>
                <a:gd name="connsiteX2" fmla="*/ 47371 w 63234"/>
                <a:gd name="connsiteY2" fmla="*/ 11774 h 80558"/>
                <a:gd name="connsiteX3" fmla="*/ 55319 w 63234"/>
                <a:gd name="connsiteY3" fmla="*/ 20177 h 80558"/>
                <a:gd name="connsiteX4" fmla="*/ 63444 w 63234"/>
                <a:gd name="connsiteY4" fmla="*/ 11774 h 80558"/>
                <a:gd name="connsiteX5" fmla="*/ 49490 w 63234"/>
                <a:gd name="connsiteY5" fmla="*/ 83 h 80558"/>
                <a:gd name="connsiteX6" fmla="*/ 25645 w 63234"/>
                <a:gd name="connsiteY6" fmla="*/ 19629 h 80558"/>
                <a:gd name="connsiteX7" fmla="*/ 25468 w 63234"/>
                <a:gd name="connsiteY7" fmla="*/ 19629 h 80558"/>
                <a:gd name="connsiteX8" fmla="*/ 25468 w 63234"/>
                <a:gd name="connsiteY8" fmla="*/ 83 h 80558"/>
                <a:gd name="connsiteX9" fmla="*/ 210 w 63234"/>
                <a:gd name="connsiteY9" fmla="*/ 2092 h 80558"/>
                <a:gd name="connsiteX10" fmla="*/ 210 w 63234"/>
                <a:gd name="connsiteY10" fmla="*/ 8668 h 80558"/>
                <a:gd name="connsiteX11" fmla="*/ 13457 w 63234"/>
                <a:gd name="connsiteY11" fmla="*/ 18898 h 80558"/>
                <a:gd name="connsiteX12" fmla="*/ 13457 w 63234"/>
                <a:gd name="connsiteY12" fmla="*/ 66210 h 80558"/>
                <a:gd name="connsiteX13" fmla="*/ 210 w 63234"/>
                <a:gd name="connsiteY13" fmla="*/ 74065 h 80558"/>
                <a:gd name="connsiteX14" fmla="*/ 210 w 63234"/>
                <a:gd name="connsiteY14" fmla="*/ 80641 h 80558"/>
                <a:gd name="connsiteX15" fmla="*/ 20346 w 63234"/>
                <a:gd name="connsiteY15" fmla="*/ 79910 h 80558"/>
                <a:gd name="connsiteX16" fmla="*/ 43308 w 63234"/>
                <a:gd name="connsiteY16" fmla="*/ 80641 h 80558"/>
                <a:gd name="connsiteX17" fmla="*/ 43308 w 63234"/>
                <a:gd name="connsiteY17" fmla="*/ 74065 h 80558"/>
                <a:gd name="connsiteX18" fmla="*/ 39776 w 63234"/>
                <a:gd name="connsiteY18" fmla="*/ 74065 h 80558"/>
                <a:gd name="connsiteX19" fmla="*/ 26705 w 63234"/>
                <a:gd name="connsiteY19" fmla="*/ 65845 h 80558"/>
                <a:gd name="connsiteX20" fmla="*/ 26705 w 63234"/>
                <a:gd name="connsiteY20" fmla="*/ 38992 h 8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234" h="80558">
                  <a:moveTo>
                    <a:pt x="26705" y="38992"/>
                  </a:moveTo>
                  <a:cubicBezTo>
                    <a:pt x="26705" y="23648"/>
                    <a:pt x="33594" y="5198"/>
                    <a:pt x="50374" y="5198"/>
                  </a:cubicBezTo>
                  <a:cubicBezTo>
                    <a:pt x="48784" y="6476"/>
                    <a:pt x="47371" y="8851"/>
                    <a:pt x="47371" y="11774"/>
                  </a:cubicBezTo>
                  <a:cubicBezTo>
                    <a:pt x="47371" y="17802"/>
                    <a:pt x="51963" y="20177"/>
                    <a:pt x="55319" y="20177"/>
                  </a:cubicBezTo>
                  <a:cubicBezTo>
                    <a:pt x="59559" y="20177"/>
                    <a:pt x="63444" y="17254"/>
                    <a:pt x="63444" y="11774"/>
                  </a:cubicBezTo>
                  <a:cubicBezTo>
                    <a:pt x="63444" y="5563"/>
                    <a:pt x="57792" y="83"/>
                    <a:pt x="49490" y="83"/>
                  </a:cubicBezTo>
                  <a:cubicBezTo>
                    <a:pt x="40659" y="83"/>
                    <a:pt x="30944" y="5746"/>
                    <a:pt x="25645" y="19629"/>
                  </a:cubicBezTo>
                  <a:lnTo>
                    <a:pt x="25468" y="19629"/>
                  </a:lnTo>
                  <a:lnTo>
                    <a:pt x="25468" y="83"/>
                  </a:lnTo>
                  <a:lnTo>
                    <a:pt x="210" y="2092"/>
                  </a:lnTo>
                  <a:lnTo>
                    <a:pt x="210" y="8668"/>
                  </a:lnTo>
                  <a:cubicBezTo>
                    <a:pt x="12044" y="8668"/>
                    <a:pt x="13457" y="9947"/>
                    <a:pt x="13457" y="18898"/>
                  </a:cubicBezTo>
                  <a:lnTo>
                    <a:pt x="13457" y="66210"/>
                  </a:lnTo>
                  <a:cubicBezTo>
                    <a:pt x="13457" y="74065"/>
                    <a:pt x="11691" y="74065"/>
                    <a:pt x="210" y="74065"/>
                  </a:cubicBezTo>
                  <a:lnTo>
                    <a:pt x="210" y="80641"/>
                  </a:lnTo>
                  <a:cubicBezTo>
                    <a:pt x="1093" y="80641"/>
                    <a:pt x="13104" y="79910"/>
                    <a:pt x="20346" y="79910"/>
                  </a:cubicBezTo>
                  <a:cubicBezTo>
                    <a:pt x="27941" y="79910"/>
                    <a:pt x="35713" y="80276"/>
                    <a:pt x="43308" y="80641"/>
                  </a:cubicBezTo>
                  <a:lnTo>
                    <a:pt x="43308" y="74065"/>
                  </a:lnTo>
                  <a:lnTo>
                    <a:pt x="39776" y="74065"/>
                  </a:lnTo>
                  <a:cubicBezTo>
                    <a:pt x="26705" y="74065"/>
                    <a:pt x="26705" y="72055"/>
                    <a:pt x="26705" y="65845"/>
                  </a:cubicBezTo>
                  <a:lnTo>
                    <a:pt x="26705" y="38992"/>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0">
              <a:extLst>
                <a:ext uri="{FF2B5EF4-FFF2-40B4-BE49-F238E27FC236}">
                  <a16:creationId xmlns:a16="http://schemas.microsoft.com/office/drawing/2014/main" id="{3A37ED75-CA79-D820-A219-AC02BED2C6E1}"/>
                </a:ext>
              </a:extLst>
            </p:cNvPr>
            <p:cNvSpPr/>
            <p:nvPr>
              <p:custDataLst>
                <p:tags r:id="rId11"/>
              </p:custDataLst>
            </p:nvPr>
          </p:nvSpPr>
          <p:spPr>
            <a:xfrm>
              <a:off x="7684123" y="6727326"/>
              <a:ext cx="75775" cy="83298"/>
            </a:xfrm>
            <a:custGeom>
              <a:avLst/>
              <a:gdLst>
                <a:gd name="connsiteX0" fmla="*/ 71043 w 75775"/>
                <a:gd name="connsiteY0" fmla="*/ 39905 h 83298"/>
                <a:gd name="connsiteX1" fmla="*/ 75989 w 75775"/>
                <a:gd name="connsiteY1" fmla="*/ 35886 h 83298"/>
                <a:gd name="connsiteX2" fmla="*/ 41015 w 75775"/>
                <a:gd name="connsiteY2" fmla="*/ 83 h 83298"/>
                <a:gd name="connsiteX3" fmla="*/ 213 w 75775"/>
                <a:gd name="connsiteY3" fmla="*/ 41549 h 83298"/>
                <a:gd name="connsiteX4" fmla="*/ 43311 w 75775"/>
                <a:gd name="connsiteY4" fmla="*/ 83381 h 83298"/>
                <a:gd name="connsiteX5" fmla="*/ 75989 w 75775"/>
                <a:gd name="connsiteY5" fmla="*/ 59634 h 83298"/>
                <a:gd name="connsiteX6" fmla="*/ 72986 w 75775"/>
                <a:gd name="connsiteY6" fmla="*/ 57076 h 83298"/>
                <a:gd name="connsiteX7" fmla="*/ 69806 w 75775"/>
                <a:gd name="connsiteY7" fmla="*/ 59999 h 83298"/>
                <a:gd name="connsiteX8" fmla="*/ 44548 w 75775"/>
                <a:gd name="connsiteY8" fmla="*/ 77536 h 83298"/>
                <a:gd name="connsiteX9" fmla="*/ 22999 w 75775"/>
                <a:gd name="connsiteY9" fmla="*/ 66758 h 83298"/>
                <a:gd name="connsiteX10" fmla="*/ 16287 w 75775"/>
                <a:gd name="connsiteY10" fmla="*/ 39905 h 83298"/>
                <a:gd name="connsiteX11" fmla="*/ 71043 w 75775"/>
                <a:gd name="connsiteY11" fmla="*/ 39905 h 83298"/>
                <a:gd name="connsiteX12" fmla="*/ 16463 w 75775"/>
                <a:gd name="connsiteY12" fmla="*/ 35156 h 83298"/>
                <a:gd name="connsiteX13" fmla="*/ 41015 w 75775"/>
                <a:gd name="connsiteY13" fmla="*/ 5198 h 83298"/>
                <a:gd name="connsiteX14" fmla="*/ 63624 w 75775"/>
                <a:gd name="connsiteY14" fmla="*/ 35156 h 83298"/>
                <a:gd name="connsiteX15" fmla="*/ 16463 w 75775"/>
                <a:gd name="connsiteY15" fmla="*/ 35156 h 8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75" h="83298">
                  <a:moveTo>
                    <a:pt x="71043" y="39905"/>
                  </a:moveTo>
                  <a:cubicBezTo>
                    <a:pt x="74752" y="39905"/>
                    <a:pt x="75989" y="39905"/>
                    <a:pt x="75989" y="35886"/>
                  </a:cubicBezTo>
                  <a:cubicBezTo>
                    <a:pt x="75989" y="19811"/>
                    <a:pt x="67333" y="83"/>
                    <a:pt x="41015" y="83"/>
                  </a:cubicBezTo>
                  <a:cubicBezTo>
                    <a:pt x="17876" y="83"/>
                    <a:pt x="213" y="19081"/>
                    <a:pt x="213" y="41549"/>
                  </a:cubicBezTo>
                  <a:cubicBezTo>
                    <a:pt x="213" y="64749"/>
                    <a:pt x="19819" y="83381"/>
                    <a:pt x="43311" y="83381"/>
                  </a:cubicBezTo>
                  <a:cubicBezTo>
                    <a:pt x="67157" y="83381"/>
                    <a:pt x="75989" y="63653"/>
                    <a:pt x="75989" y="59634"/>
                  </a:cubicBezTo>
                  <a:cubicBezTo>
                    <a:pt x="75989" y="58903"/>
                    <a:pt x="75635" y="57076"/>
                    <a:pt x="72986" y="57076"/>
                  </a:cubicBezTo>
                  <a:cubicBezTo>
                    <a:pt x="70690" y="57076"/>
                    <a:pt x="70336" y="58172"/>
                    <a:pt x="69806" y="59999"/>
                  </a:cubicBezTo>
                  <a:cubicBezTo>
                    <a:pt x="64331" y="74795"/>
                    <a:pt x="50907" y="77536"/>
                    <a:pt x="44548" y="77536"/>
                  </a:cubicBezTo>
                  <a:cubicBezTo>
                    <a:pt x="36246" y="77536"/>
                    <a:pt x="28298" y="73699"/>
                    <a:pt x="22999" y="66758"/>
                  </a:cubicBezTo>
                  <a:cubicBezTo>
                    <a:pt x="16463" y="58172"/>
                    <a:pt x="16287" y="47029"/>
                    <a:pt x="16287" y="39905"/>
                  </a:cubicBezTo>
                  <a:lnTo>
                    <a:pt x="71043" y="39905"/>
                  </a:lnTo>
                  <a:close/>
                  <a:moveTo>
                    <a:pt x="16463" y="35156"/>
                  </a:moveTo>
                  <a:cubicBezTo>
                    <a:pt x="18406" y="9399"/>
                    <a:pt x="34303" y="5198"/>
                    <a:pt x="41015" y="5198"/>
                  </a:cubicBezTo>
                  <a:cubicBezTo>
                    <a:pt x="62741" y="5198"/>
                    <a:pt x="63448" y="30589"/>
                    <a:pt x="63624" y="35156"/>
                  </a:cubicBezTo>
                  <a:lnTo>
                    <a:pt x="16463" y="35156"/>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81">
              <a:extLst>
                <a:ext uri="{FF2B5EF4-FFF2-40B4-BE49-F238E27FC236}">
                  <a16:creationId xmlns:a16="http://schemas.microsoft.com/office/drawing/2014/main" id="{28A459F2-E010-BF96-013D-273EB5BC7A00}"/>
                </a:ext>
              </a:extLst>
            </p:cNvPr>
            <p:cNvSpPr/>
            <p:nvPr>
              <p:custDataLst>
                <p:tags r:id="rId12"/>
              </p:custDataLst>
            </p:nvPr>
          </p:nvSpPr>
          <p:spPr>
            <a:xfrm>
              <a:off x="7298939" y="6875736"/>
              <a:ext cx="480630" cy="10437"/>
            </a:xfrm>
            <a:custGeom>
              <a:avLst/>
              <a:gdLst>
                <a:gd name="connsiteX0" fmla="*/ 0 w 480630"/>
                <a:gd name="connsiteY0" fmla="*/ 0 h 10437"/>
                <a:gd name="connsiteX1" fmla="*/ 480630 w 480630"/>
                <a:gd name="connsiteY1" fmla="*/ 0 h 10437"/>
                <a:gd name="connsiteX2" fmla="*/ 480630 w 480630"/>
                <a:gd name="connsiteY2" fmla="*/ 10438 h 10437"/>
                <a:gd name="connsiteX3" fmla="*/ 0 w 480630"/>
                <a:gd name="connsiteY3" fmla="*/ 10438 h 10437"/>
              </a:gdLst>
              <a:ahLst/>
              <a:cxnLst>
                <a:cxn ang="0">
                  <a:pos x="connsiteX0" y="connsiteY0"/>
                </a:cxn>
                <a:cxn ang="0">
                  <a:pos x="connsiteX1" y="connsiteY1"/>
                </a:cxn>
                <a:cxn ang="0">
                  <a:pos x="connsiteX2" y="connsiteY2"/>
                </a:cxn>
                <a:cxn ang="0">
                  <a:pos x="connsiteX3" y="connsiteY3"/>
                </a:cxn>
              </a:cxnLst>
              <a:rect l="l" t="t" r="r" b="b"/>
              <a:pathLst>
                <a:path w="480630" h="10437">
                  <a:moveTo>
                    <a:pt x="0" y="0"/>
                  </a:moveTo>
                  <a:lnTo>
                    <a:pt x="480630" y="0"/>
                  </a:lnTo>
                  <a:lnTo>
                    <a:pt x="480630" y="10438"/>
                  </a:lnTo>
                  <a:lnTo>
                    <a:pt x="0" y="10438"/>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82">
              <a:extLst>
                <a:ext uri="{FF2B5EF4-FFF2-40B4-BE49-F238E27FC236}">
                  <a16:creationId xmlns:a16="http://schemas.microsoft.com/office/drawing/2014/main" id="{FC74E96B-C211-79E5-1527-D1911D6EC218}"/>
                </a:ext>
              </a:extLst>
            </p:cNvPr>
            <p:cNvSpPr/>
            <p:nvPr>
              <p:custDataLst>
                <p:tags r:id="rId13"/>
              </p:custDataLst>
            </p:nvPr>
          </p:nvSpPr>
          <p:spPr>
            <a:xfrm>
              <a:off x="7429797" y="6938353"/>
              <a:ext cx="132726" cy="192587"/>
            </a:xfrm>
            <a:custGeom>
              <a:avLst/>
              <a:gdLst>
                <a:gd name="connsiteX0" fmla="*/ 106939 w 132726"/>
                <a:gd name="connsiteY0" fmla="*/ 98477 h 192587"/>
                <a:gd name="connsiteX1" fmla="*/ 74389 w 132726"/>
                <a:gd name="connsiteY1" fmla="*/ 67683 h 192587"/>
                <a:gd name="connsiteX2" fmla="*/ 22913 w 132726"/>
                <a:gd name="connsiteY2" fmla="*/ 92214 h 192587"/>
                <a:gd name="connsiteX3" fmla="*/ 203 w 132726"/>
                <a:gd name="connsiteY3" fmla="*/ 146232 h 192587"/>
                <a:gd name="connsiteX4" fmla="*/ 46632 w 132726"/>
                <a:gd name="connsiteY4" fmla="*/ 192683 h 192587"/>
                <a:gd name="connsiteX5" fmla="*/ 132930 w 132726"/>
                <a:gd name="connsiteY5" fmla="*/ 67683 h 192587"/>
                <a:gd name="connsiteX6" fmla="*/ 78426 w 132726"/>
                <a:gd name="connsiteY6" fmla="*/ 95 h 192587"/>
                <a:gd name="connsiteX7" fmla="*/ 30230 w 132726"/>
                <a:gd name="connsiteY7" fmla="*/ 41327 h 192587"/>
                <a:gd name="connsiteX8" fmla="*/ 39819 w 132726"/>
                <a:gd name="connsiteY8" fmla="*/ 50460 h 192587"/>
                <a:gd name="connsiteX9" fmla="*/ 53445 w 132726"/>
                <a:gd name="connsiteY9" fmla="*/ 36629 h 192587"/>
                <a:gd name="connsiteX10" fmla="*/ 41585 w 132726"/>
                <a:gd name="connsiteY10" fmla="*/ 27496 h 192587"/>
                <a:gd name="connsiteX11" fmla="*/ 77921 w 132726"/>
                <a:gd name="connsiteY11" fmla="*/ 6619 h 192587"/>
                <a:gd name="connsiteX12" fmla="*/ 114005 w 132726"/>
                <a:gd name="connsiteY12" fmla="*/ 53853 h 192587"/>
                <a:gd name="connsiteX13" fmla="*/ 107192 w 132726"/>
                <a:gd name="connsiteY13" fmla="*/ 98477 h 192587"/>
                <a:gd name="connsiteX14" fmla="*/ 106939 w 132726"/>
                <a:gd name="connsiteY14" fmla="*/ 98477 h 192587"/>
                <a:gd name="connsiteX15" fmla="*/ 47389 w 132726"/>
                <a:gd name="connsiteY15" fmla="*/ 185376 h 192587"/>
                <a:gd name="connsiteX16" fmla="*/ 19633 w 132726"/>
                <a:gd name="connsiteY16" fmla="*/ 155887 h 192587"/>
                <a:gd name="connsiteX17" fmla="*/ 36286 w 132726"/>
                <a:gd name="connsiteY17" fmla="*/ 96650 h 192587"/>
                <a:gd name="connsiteX18" fmla="*/ 74389 w 132726"/>
                <a:gd name="connsiteY18" fmla="*/ 73424 h 192587"/>
                <a:gd name="connsiteX19" fmla="*/ 102397 w 132726"/>
                <a:gd name="connsiteY19" fmla="*/ 107871 h 192587"/>
                <a:gd name="connsiteX20" fmla="*/ 47389 w 132726"/>
                <a:gd name="connsiteY20" fmla="*/ 185376 h 19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2726" h="192587">
                  <a:moveTo>
                    <a:pt x="106939" y="98477"/>
                  </a:moveTo>
                  <a:cubicBezTo>
                    <a:pt x="104416" y="82297"/>
                    <a:pt x="94071" y="67683"/>
                    <a:pt x="74389" y="67683"/>
                  </a:cubicBezTo>
                  <a:cubicBezTo>
                    <a:pt x="58996" y="67683"/>
                    <a:pt x="42595" y="71859"/>
                    <a:pt x="22913" y="92214"/>
                  </a:cubicBezTo>
                  <a:cubicBezTo>
                    <a:pt x="1969" y="113873"/>
                    <a:pt x="203" y="138142"/>
                    <a:pt x="203" y="146232"/>
                  </a:cubicBezTo>
                  <a:cubicBezTo>
                    <a:pt x="203" y="162411"/>
                    <a:pt x="11306" y="192683"/>
                    <a:pt x="46632" y="192683"/>
                  </a:cubicBezTo>
                  <a:cubicBezTo>
                    <a:pt x="106687" y="192683"/>
                    <a:pt x="132930" y="105000"/>
                    <a:pt x="132930" y="67683"/>
                  </a:cubicBezTo>
                  <a:cubicBezTo>
                    <a:pt x="132930" y="26191"/>
                    <a:pt x="109463" y="95"/>
                    <a:pt x="78426" y="95"/>
                  </a:cubicBezTo>
                  <a:cubicBezTo>
                    <a:pt x="41838" y="95"/>
                    <a:pt x="30230" y="34020"/>
                    <a:pt x="30230" y="41327"/>
                  </a:cubicBezTo>
                  <a:cubicBezTo>
                    <a:pt x="30230" y="44980"/>
                    <a:pt x="32249" y="50460"/>
                    <a:pt x="39819" y="50460"/>
                  </a:cubicBezTo>
                  <a:cubicBezTo>
                    <a:pt x="48146" y="50460"/>
                    <a:pt x="53445" y="42631"/>
                    <a:pt x="53445" y="36629"/>
                  </a:cubicBezTo>
                  <a:cubicBezTo>
                    <a:pt x="53445" y="27496"/>
                    <a:pt x="45623" y="27496"/>
                    <a:pt x="41585" y="27496"/>
                  </a:cubicBezTo>
                  <a:cubicBezTo>
                    <a:pt x="52688" y="8185"/>
                    <a:pt x="70604" y="6619"/>
                    <a:pt x="77921" y="6619"/>
                  </a:cubicBezTo>
                  <a:cubicBezTo>
                    <a:pt x="96342" y="6619"/>
                    <a:pt x="114005" y="20189"/>
                    <a:pt x="114005" y="53853"/>
                  </a:cubicBezTo>
                  <a:cubicBezTo>
                    <a:pt x="114005" y="64030"/>
                    <a:pt x="112491" y="77339"/>
                    <a:pt x="107192" y="98477"/>
                  </a:cubicBezTo>
                  <a:lnTo>
                    <a:pt x="106939" y="98477"/>
                  </a:lnTo>
                  <a:close/>
                  <a:moveTo>
                    <a:pt x="47389" y="185376"/>
                  </a:moveTo>
                  <a:cubicBezTo>
                    <a:pt x="19633" y="185376"/>
                    <a:pt x="19633" y="158497"/>
                    <a:pt x="19633" y="155887"/>
                  </a:cubicBezTo>
                  <a:cubicBezTo>
                    <a:pt x="19633" y="148842"/>
                    <a:pt x="25941" y="112307"/>
                    <a:pt x="36286" y="96650"/>
                  </a:cubicBezTo>
                  <a:cubicBezTo>
                    <a:pt x="46380" y="81775"/>
                    <a:pt x="58744" y="73424"/>
                    <a:pt x="74389" y="73424"/>
                  </a:cubicBezTo>
                  <a:cubicBezTo>
                    <a:pt x="101893" y="73424"/>
                    <a:pt x="102397" y="102652"/>
                    <a:pt x="102397" y="107871"/>
                  </a:cubicBezTo>
                  <a:cubicBezTo>
                    <a:pt x="102397" y="126660"/>
                    <a:pt x="86248" y="185376"/>
                    <a:pt x="47389" y="185376"/>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83">
              <a:extLst>
                <a:ext uri="{FF2B5EF4-FFF2-40B4-BE49-F238E27FC236}">
                  <a16:creationId xmlns:a16="http://schemas.microsoft.com/office/drawing/2014/main" id="{DF746DC4-D5A2-BD82-5B1C-7F4080CC906F}"/>
                </a:ext>
              </a:extLst>
            </p:cNvPr>
            <p:cNvSpPr/>
            <p:nvPr>
              <p:custDataLst>
                <p:tags r:id="rId14"/>
              </p:custDataLst>
            </p:nvPr>
          </p:nvSpPr>
          <p:spPr>
            <a:xfrm>
              <a:off x="7573489" y="6961839"/>
              <a:ext cx="77465" cy="166230"/>
            </a:xfrm>
            <a:custGeom>
              <a:avLst/>
              <a:gdLst>
                <a:gd name="connsiteX0" fmla="*/ 46386 w 77465"/>
                <a:gd name="connsiteY0" fmla="*/ 59072 h 166230"/>
                <a:gd name="connsiteX1" fmla="*/ 70105 w 77465"/>
                <a:gd name="connsiteY1" fmla="*/ 59072 h 166230"/>
                <a:gd name="connsiteX2" fmla="*/ 77675 w 77465"/>
                <a:gd name="connsiteY2" fmla="*/ 53853 h 166230"/>
                <a:gd name="connsiteX3" fmla="*/ 70609 w 77465"/>
                <a:gd name="connsiteY3" fmla="*/ 50982 h 166230"/>
                <a:gd name="connsiteX4" fmla="*/ 48404 w 77465"/>
                <a:gd name="connsiteY4" fmla="*/ 50982 h 166230"/>
                <a:gd name="connsiteX5" fmla="*/ 58750 w 77465"/>
                <a:gd name="connsiteY5" fmla="*/ 7141 h 166230"/>
                <a:gd name="connsiteX6" fmla="*/ 51432 w 77465"/>
                <a:gd name="connsiteY6" fmla="*/ 95 h 166230"/>
                <a:gd name="connsiteX7" fmla="*/ 41339 w 77465"/>
                <a:gd name="connsiteY7" fmla="*/ 9490 h 166230"/>
                <a:gd name="connsiteX8" fmla="*/ 31498 w 77465"/>
                <a:gd name="connsiteY8" fmla="*/ 50982 h 166230"/>
                <a:gd name="connsiteX9" fmla="*/ 7779 w 77465"/>
                <a:gd name="connsiteY9" fmla="*/ 50982 h 166230"/>
                <a:gd name="connsiteX10" fmla="*/ 209 w 77465"/>
                <a:gd name="connsiteY10" fmla="*/ 55940 h 166230"/>
                <a:gd name="connsiteX11" fmla="*/ 7274 w 77465"/>
                <a:gd name="connsiteY11" fmla="*/ 59072 h 166230"/>
                <a:gd name="connsiteX12" fmla="*/ 29479 w 77465"/>
                <a:gd name="connsiteY12" fmla="*/ 59072 h 166230"/>
                <a:gd name="connsiteX13" fmla="*/ 10302 w 77465"/>
                <a:gd name="connsiteY13" fmla="*/ 142318 h 166230"/>
                <a:gd name="connsiteX14" fmla="*/ 33517 w 77465"/>
                <a:gd name="connsiteY14" fmla="*/ 166326 h 166230"/>
                <a:gd name="connsiteX15" fmla="*/ 73637 w 77465"/>
                <a:gd name="connsiteY15" fmla="*/ 126138 h 166230"/>
                <a:gd name="connsiteX16" fmla="*/ 70609 w 77465"/>
                <a:gd name="connsiteY16" fmla="*/ 123529 h 166230"/>
                <a:gd name="connsiteX17" fmla="*/ 66825 w 77465"/>
                <a:gd name="connsiteY17" fmla="*/ 127182 h 166230"/>
                <a:gd name="connsiteX18" fmla="*/ 34021 w 77465"/>
                <a:gd name="connsiteY18" fmla="*/ 160585 h 166230"/>
                <a:gd name="connsiteX19" fmla="*/ 26199 w 77465"/>
                <a:gd name="connsiteY19" fmla="*/ 148581 h 166230"/>
                <a:gd name="connsiteX20" fmla="*/ 27713 w 77465"/>
                <a:gd name="connsiteY20" fmla="*/ 136055 h 166230"/>
                <a:gd name="connsiteX21" fmla="*/ 46386 w 77465"/>
                <a:gd name="connsiteY21" fmla="*/ 59072 h 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465" h="166230">
                  <a:moveTo>
                    <a:pt x="46386" y="59072"/>
                  </a:moveTo>
                  <a:lnTo>
                    <a:pt x="70105" y="59072"/>
                  </a:lnTo>
                  <a:cubicBezTo>
                    <a:pt x="75151" y="59072"/>
                    <a:pt x="77675" y="59072"/>
                    <a:pt x="77675" y="53853"/>
                  </a:cubicBezTo>
                  <a:cubicBezTo>
                    <a:pt x="77675" y="50982"/>
                    <a:pt x="75151" y="50982"/>
                    <a:pt x="70609" y="50982"/>
                  </a:cubicBezTo>
                  <a:lnTo>
                    <a:pt x="48404" y="50982"/>
                  </a:lnTo>
                  <a:cubicBezTo>
                    <a:pt x="57488" y="13926"/>
                    <a:pt x="58750" y="8707"/>
                    <a:pt x="58750" y="7141"/>
                  </a:cubicBezTo>
                  <a:cubicBezTo>
                    <a:pt x="58750" y="2705"/>
                    <a:pt x="55722" y="95"/>
                    <a:pt x="51432" y="95"/>
                  </a:cubicBezTo>
                  <a:cubicBezTo>
                    <a:pt x="50675" y="95"/>
                    <a:pt x="43610" y="356"/>
                    <a:pt x="41339" y="9490"/>
                  </a:cubicBezTo>
                  <a:lnTo>
                    <a:pt x="31498" y="50982"/>
                  </a:lnTo>
                  <a:lnTo>
                    <a:pt x="7779" y="50982"/>
                  </a:lnTo>
                  <a:cubicBezTo>
                    <a:pt x="2732" y="50982"/>
                    <a:pt x="209" y="50982"/>
                    <a:pt x="209" y="55940"/>
                  </a:cubicBezTo>
                  <a:cubicBezTo>
                    <a:pt x="209" y="59072"/>
                    <a:pt x="2227" y="59072"/>
                    <a:pt x="7274" y="59072"/>
                  </a:cubicBezTo>
                  <a:lnTo>
                    <a:pt x="29479" y="59072"/>
                  </a:lnTo>
                  <a:cubicBezTo>
                    <a:pt x="11311" y="133184"/>
                    <a:pt x="10302" y="137620"/>
                    <a:pt x="10302" y="142318"/>
                  </a:cubicBezTo>
                  <a:cubicBezTo>
                    <a:pt x="10302" y="156409"/>
                    <a:pt x="19891" y="166326"/>
                    <a:pt x="33517" y="166326"/>
                  </a:cubicBezTo>
                  <a:cubicBezTo>
                    <a:pt x="59255" y="166326"/>
                    <a:pt x="73637" y="128226"/>
                    <a:pt x="73637" y="126138"/>
                  </a:cubicBezTo>
                  <a:cubicBezTo>
                    <a:pt x="73637" y="123529"/>
                    <a:pt x="71619" y="123529"/>
                    <a:pt x="70609" y="123529"/>
                  </a:cubicBezTo>
                  <a:cubicBezTo>
                    <a:pt x="68339" y="123529"/>
                    <a:pt x="68086" y="124311"/>
                    <a:pt x="66825" y="127182"/>
                  </a:cubicBezTo>
                  <a:cubicBezTo>
                    <a:pt x="55974" y="154322"/>
                    <a:pt x="42601" y="160585"/>
                    <a:pt x="34021" y="160585"/>
                  </a:cubicBezTo>
                  <a:cubicBezTo>
                    <a:pt x="28722" y="160585"/>
                    <a:pt x="26199" y="157192"/>
                    <a:pt x="26199" y="148581"/>
                  </a:cubicBezTo>
                  <a:cubicBezTo>
                    <a:pt x="26199" y="142318"/>
                    <a:pt x="26704" y="140491"/>
                    <a:pt x="27713" y="136055"/>
                  </a:cubicBezTo>
                  <a:lnTo>
                    <a:pt x="46386" y="59072"/>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184">
              <a:extLst>
                <a:ext uri="{FF2B5EF4-FFF2-40B4-BE49-F238E27FC236}">
                  <a16:creationId xmlns:a16="http://schemas.microsoft.com/office/drawing/2014/main" id="{464E99A1-7565-F073-CF52-A31B5E259A65}"/>
                </a:ext>
              </a:extLst>
            </p:cNvPr>
            <p:cNvSpPr/>
            <p:nvPr>
              <p:custDataLst>
                <p:tags r:id="rId15"/>
              </p:custDataLst>
            </p:nvPr>
          </p:nvSpPr>
          <p:spPr>
            <a:xfrm>
              <a:off x="7818681" y="6567801"/>
              <a:ext cx="124147" cy="626040"/>
            </a:xfrm>
            <a:custGeom>
              <a:avLst/>
              <a:gdLst>
                <a:gd name="connsiteX0" fmla="*/ 124366 w 124147"/>
                <a:gd name="connsiteY0" fmla="*/ 313225 h 626040"/>
                <a:gd name="connsiteX1" fmla="*/ 37564 w 124147"/>
                <a:gd name="connsiteY1" fmla="*/ 29302 h 626040"/>
                <a:gd name="connsiteX2" fmla="*/ 12583 w 124147"/>
                <a:gd name="connsiteY2" fmla="*/ 3206 h 626040"/>
                <a:gd name="connsiteX3" fmla="*/ 5517 w 124147"/>
                <a:gd name="connsiteY3" fmla="*/ 74 h 626040"/>
                <a:gd name="connsiteX4" fmla="*/ 218 w 124147"/>
                <a:gd name="connsiteY4" fmla="*/ 2684 h 626040"/>
                <a:gd name="connsiteX5" fmla="*/ 1732 w 124147"/>
                <a:gd name="connsiteY5" fmla="*/ 5293 h 626040"/>
                <a:gd name="connsiteX6" fmla="*/ 44377 w 124147"/>
                <a:gd name="connsiteY6" fmla="*/ 60356 h 626040"/>
                <a:gd name="connsiteX7" fmla="*/ 103422 w 124147"/>
                <a:gd name="connsiteY7" fmla="*/ 312964 h 626040"/>
                <a:gd name="connsiteX8" fmla="*/ 52703 w 124147"/>
                <a:gd name="connsiteY8" fmla="*/ 551480 h 626040"/>
                <a:gd name="connsiteX9" fmla="*/ 1228 w 124147"/>
                <a:gd name="connsiteY9" fmla="*/ 621156 h 626040"/>
                <a:gd name="connsiteX10" fmla="*/ 218 w 124147"/>
                <a:gd name="connsiteY10" fmla="*/ 623505 h 626040"/>
                <a:gd name="connsiteX11" fmla="*/ 5517 w 124147"/>
                <a:gd name="connsiteY11" fmla="*/ 626115 h 626040"/>
                <a:gd name="connsiteX12" fmla="*/ 13340 w 124147"/>
                <a:gd name="connsiteY12" fmla="*/ 622200 h 626040"/>
                <a:gd name="connsiteX13" fmla="*/ 124366 w 124147"/>
                <a:gd name="connsiteY13" fmla="*/ 313225 h 62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147" h="626040">
                  <a:moveTo>
                    <a:pt x="124366" y="313225"/>
                  </a:moveTo>
                  <a:cubicBezTo>
                    <a:pt x="124366" y="210668"/>
                    <a:pt x="101656" y="107328"/>
                    <a:pt x="37564" y="29302"/>
                  </a:cubicBezTo>
                  <a:cubicBezTo>
                    <a:pt x="32517" y="23299"/>
                    <a:pt x="22928" y="12600"/>
                    <a:pt x="12583" y="3206"/>
                  </a:cubicBezTo>
                  <a:cubicBezTo>
                    <a:pt x="9555" y="74"/>
                    <a:pt x="9050" y="74"/>
                    <a:pt x="5517" y="74"/>
                  </a:cubicBezTo>
                  <a:cubicBezTo>
                    <a:pt x="2489" y="74"/>
                    <a:pt x="218" y="74"/>
                    <a:pt x="218" y="2684"/>
                  </a:cubicBezTo>
                  <a:cubicBezTo>
                    <a:pt x="218" y="3728"/>
                    <a:pt x="1228" y="4771"/>
                    <a:pt x="1732" y="5293"/>
                  </a:cubicBezTo>
                  <a:cubicBezTo>
                    <a:pt x="10564" y="14688"/>
                    <a:pt x="27470" y="32172"/>
                    <a:pt x="44377" y="60356"/>
                  </a:cubicBezTo>
                  <a:cubicBezTo>
                    <a:pt x="85002" y="127683"/>
                    <a:pt x="103422" y="212495"/>
                    <a:pt x="103422" y="312964"/>
                  </a:cubicBezTo>
                  <a:cubicBezTo>
                    <a:pt x="103422" y="383162"/>
                    <a:pt x="94338" y="473715"/>
                    <a:pt x="52703" y="551480"/>
                  </a:cubicBezTo>
                  <a:cubicBezTo>
                    <a:pt x="32769" y="588536"/>
                    <a:pt x="11826" y="610196"/>
                    <a:pt x="1228" y="621156"/>
                  </a:cubicBezTo>
                  <a:cubicBezTo>
                    <a:pt x="723" y="621939"/>
                    <a:pt x="218" y="622722"/>
                    <a:pt x="218" y="623505"/>
                  </a:cubicBezTo>
                  <a:cubicBezTo>
                    <a:pt x="218" y="626115"/>
                    <a:pt x="2489" y="626115"/>
                    <a:pt x="5517" y="626115"/>
                  </a:cubicBezTo>
                  <a:cubicBezTo>
                    <a:pt x="9050" y="626115"/>
                    <a:pt x="9555" y="626115"/>
                    <a:pt x="13340" y="622200"/>
                  </a:cubicBezTo>
                  <a:cubicBezTo>
                    <a:pt x="97871" y="542608"/>
                    <a:pt x="124366" y="423089"/>
                    <a:pt x="124366" y="313225"/>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185">
              <a:extLst>
                <a:ext uri="{FF2B5EF4-FFF2-40B4-BE49-F238E27FC236}">
                  <a16:creationId xmlns:a16="http://schemas.microsoft.com/office/drawing/2014/main" id="{65BF3884-BCD2-4E4E-BFC2-8F91A45B8AA8}"/>
                </a:ext>
              </a:extLst>
            </p:cNvPr>
            <p:cNvSpPr/>
            <p:nvPr>
              <p:custDataLst>
                <p:tags r:id="rId16"/>
              </p:custDataLst>
            </p:nvPr>
          </p:nvSpPr>
          <p:spPr>
            <a:xfrm>
              <a:off x="8005133" y="7080382"/>
              <a:ext cx="94675" cy="126773"/>
            </a:xfrm>
            <a:custGeom>
              <a:avLst/>
              <a:gdLst>
                <a:gd name="connsiteX0" fmla="*/ 81653 w 94675"/>
                <a:gd name="connsiteY0" fmla="*/ 71523 h 126773"/>
                <a:gd name="connsiteX1" fmla="*/ 55158 w 94675"/>
                <a:gd name="connsiteY1" fmla="*/ 46314 h 126773"/>
                <a:gd name="connsiteX2" fmla="*/ 26897 w 94675"/>
                <a:gd name="connsiteY2" fmla="*/ 62937 h 126773"/>
                <a:gd name="connsiteX3" fmla="*/ 26721 w 94675"/>
                <a:gd name="connsiteY3" fmla="*/ 62937 h 126773"/>
                <a:gd name="connsiteX4" fmla="*/ 26721 w 94675"/>
                <a:gd name="connsiteY4" fmla="*/ 98 h 126773"/>
                <a:gd name="connsiteX5" fmla="*/ 226 w 94675"/>
                <a:gd name="connsiteY5" fmla="*/ 2108 h 126773"/>
                <a:gd name="connsiteX6" fmla="*/ 226 w 94675"/>
                <a:gd name="connsiteY6" fmla="*/ 8684 h 126773"/>
                <a:gd name="connsiteX7" fmla="*/ 13473 w 94675"/>
                <a:gd name="connsiteY7" fmla="*/ 18913 h 126773"/>
                <a:gd name="connsiteX8" fmla="*/ 13473 w 94675"/>
                <a:gd name="connsiteY8" fmla="*/ 112441 h 126773"/>
                <a:gd name="connsiteX9" fmla="*/ 226 w 94675"/>
                <a:gd name="connsiteY9" fmla="*/ 120296 h 126773"/>
                <a:gd name="connsiteX10" fmla="*/ 226 w 94675"/>
                <a:gd name="connsiteY10" fmla="*/ 126872 h 126773"/>
                <a:gd name="connsiteX11" fmla="*/ 20362 w 94675"/>
                <a:gd name="connsiteY11" fmla="*/ 126141 h 126773"/>
                <a:gd name="connsiteX12" fmla="*/ 40675 w 94675"/>
                <a:gd name="connsiteY12" fmla="*/ 126872 h 126773"/>
                <a:gd name="connsiteX13" fmla="*/ 40675 w 94675"/>
                <a:gd name="connsiteY13" fmla="*/ 120296 h 126773"/>
                <a:gd name="connsiteX14" fmla="*/ 27427 w 94675"/>
                <a:gd name="connsiteY14" fmla="*/ 112441 h 126773"/>
                <a:gd name="connsiteX15" fmla="*/ 27427 w 94675"/>
                <a:gd name="connsiteY15" fmla="*/ 79560 h 126773"/>
                <a:gd name="connsiteX16" fmla="*/ 53745 w 94675"/>
                <a:gd name="connsiteY16" fmla="*/ 51429 h 126773"/>
                <a:gd name="connsiteX17" fmla="*/ 67699 w 94675"/>
                <a:gd name="connsiteY17" fmla="*/ 70792 h 126773"/>
                <a:gd name="connsiteX18" fmla="*/ 67699 w 94675"/>
                <a:gd name="connsiteY18" fmla="*/ 112441 h 126773"/>
                <a:gd name="connsiteX19" fmla="*/ 54452 w 94675"/>
                <a:gd name="connsiteY19" fmla="*/ 120296 h 126773"/>
                <a:gd name="connsiteX20" fmla="*/ 54452 w 94675"/>
                <a:gd name="connsiteY20" fmla="*/ 126872 h 126773"/>
                <a:gd name="connsiteX21" fmla="*/ 74588 w 94675"/>
                <a:gd name="connsiteY21" fmla="*/ 126141 h 126773"/>
                <a:gd name="connsiteX22" fmla="*/ 94901 w 94675"/>
                <a:gd name="connsiteY22" fmla="*/ 126872 h 126773"/>
                <a:gd name="connsiteX23" fmla="*/ 94901 w 94675"/>
                <a:gd name="connsiteY23" fmla="*/ 120296 h 126773"/>
                <a:gd name="connsiteX24" fmla="*/ 81653 w 94675"/>
                <a:gd name="connsiteY24" fmla="*/ 112441 h 126773"/>
                <a:gd name="connsiteX25" fmla="*/ 81653 w 94675"/>
                <a:gd name="connsiteY25" fmla="*/ 71523 h 12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675" h="126773">
                  <a:moveTo>
                    <a:pt x="81653" y="71523"/>
                  </a:moveTo>
                  <a:cubicBezTo>
                    <a:pt x="81653" y="55630"/>
                    <a:pt x="74058" y="46314"/>
                    <a:pt x="55158" y="46314"/>
                  </a:cubicBezTo>
                  <a:cubicBezTo>
                    <a:pt x="39438" y="46314"/>
                    <a:pt x="30783" y="55996"/>
                    <a:pt x="26897" y="62937"/>
                  </a:cubicBezTo>
                  <a:lnTo>
                    <a:pt x="26721" y="62937"/>
                  </a:lnTo>
                  <a:lnTo>
                    <a:pt x="26721" y="98"/>
                  </a:lnTo>
                  <a:lnTo>
                    <a:pt x="226" y="2108"/>
                  </a:lnTo>
                  <a:lnTo>
                    <a:pt x="226" y="8684"/>
                  </a:lnTo>
                  <a:cubicBezTo>
                    <a:pt x="12060" y="8684"/>
                    <a:pt x="13473" y="9962"/>
                    <a:pt x="13473" y="18913"/>
                  </a:cubicBezTo>
                  <a:lnTo>
                    <a:pt x="13473" y="112441"/>
                  </a:lnTo>
                  <a:cubicBezTo>
                    <a:pt x="13473" y="120296"/>
                    <a:pt x="11707" y="120296"/>
                    <a:pt x="226" y="120296"/>
                  </a:cubicBezTo>
                  <a:lnTo>
                    <a:pt x="226" y="126872"/>
                  </a:lnTo>
                  <a:cubicBezTo>
                    <a:pt x="579" y="126872"/>
                    <a:pt x="12943" y="126141"/>
                    <a:pt x="20362" y="126141"/>
                  </a:cubicBezTo>
                  <a:cubicBezTo>
                    <a:pt x="26897" y="126141"/>
                    <a:pt x="39085" y="126689"/>
                    <a:pt x="40675" y="126872"/>
                  </a:cubicBezTo>
                  <a:lnTo>
                    <a:pt x="40675" y="120296"/>
                  </a:lnTo>
                  <a:cubicBezTo>
                    <a:pt x="29193" y="120296"/>
                    <a:pt x="27427" y="120296"/>
                    <a:pt x="27427" y="112441"/>
                  </a:cubicBezTo>
                  <a:lnTo>
                    <a:pt x="27427" y="79560"/>
                  </a:lnTo>
                  <a:cubicBezTo>
                    <a:pt x="27427" y="60380"/>
                    <a:pt x="42088" y="51429"/>
                    <a:pt x="53745" y="51429"/>
                  </a:cubicBezTo>
                  <a:cubicBezTo>
                    <a:pt x="66110" y="51429"/>
                    <a:pt x="67699" y="61476"/>
                    <a:pt x="67699" y="70792"/>
                  </a:cubicBezTo>
                  <a:lnTo>
                    <a:pt x="67699" y="112441"/>
                  </a:lnTo>
                  <a:cubicBezTo>
                    <a:pt x="67699" y="120296"/>
                    <a:pt x="65933" y="120296"/>
                    <a:pt x="54452" y="120296"/>
                  </a:cubicBezTo>
                  <a:lnTo>
                    <a:pt x="54452" y="126872"/>
                  </a:lnTo>
                  <a:cubicBezTo>
                    <a:pt x="54805" y="126872"/>
                    <a:pt x="67169" y="126141"/>
                    <a:pt x="74588" y="126141"/>
                  </a:cubicBezTo>
                  <a:cubicBezTo>
                    <a:pt x="81123" y="126141"/>
                    <a:pt x="93311" y="126689"/>
                    <a:pt x="94901" y="126872"/>
                  </a:cubicBezTo>
                  <a:lnTo>
                    <a:pt x="94901" y="120296"/>
                  </a:lnTo>
                  <a:cubicBezTo>
                    <a:pt x="83420" y="120296"/>
                    <a:pt x="81653" y="120296"/>
                    <a:pt x="81653" y="112441"/>
                  </a:cubicBezTo>
                  <a:lnTo>
                    <a:pt x="81653" y="71523"/>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186">
              <a:extLst>
                <a:ext uri="{FF2B5EF4-FFF2-40B4-BE49-F238E27FC236}">
                  <a16:creationId xmlns:a16="http://schemas.microsoft.com/office/drawing/2014/main" id="{7FEAE966-43B6-D634-C34B-57B84D4C8259}"/>
                </a:ext>
              </a:extLst>
            </p:cNvPr>
            <p:cNvSpPr/>
            <p:nvPr>
              <p:custDataLst>
                <p:tags r:id="rId17"/>
              </p:custDataLst>
            </p:nvPr>
          </p:nvSpPr>
          <p:spPr>
            <a:xfrm>
              <a:off x="8106732" y="7094813"/>
              <a:ext cx="61114" cy="114169"/>
            </a:xfrm>
            <a:custGeom>
              <a:avLst/>
              <a:gdLst>
                <a:gd name="connsiteX0" fmla="*/ 30611 w 61114"/>
                <a:gd name="connsiteY0" fmla="*/ 40286 h 114169"/>
                <a:gd name="connsiteX1" fmla="*/ 58165 w 61114"/>
                <a:gd name="connsiteY1" fmla="*/ 40286 h 114169"/>
                <a:gd name="connsiteX2" fmla="*/ 58165 w 61114"/>
                <a:gd name="connsiteY2" fmla="*/ 33710 h 114169"/>
                <a:gd name="connsiteX3" fmla="*/ 30611 w 61114"/>
                <a:gd name="connsiteY3" fmla="*/ 33710 h 114169"/>
                <a:gd name="connsiteX4" fmla="*/ 30611 w 61114"/>
                <a:gd name="connsiteY4" fmla="*/ 98 h 114169"/>
                <a:gd name="connsiteX5" fmla="*/ 24605 w 61114"/>
                <a:gd name="connsiteY5" fmla="*/ 98 h 114169"/>
                <a:gd name="connsiteX6" fmla="*/ 230 w 61114"/>
                <a:gd name="connsiteY6" fmla="*/ 35171 h 114169"/>
                <a:gd name="connsiteX7" fmla="*/ 230 w 61114"/>
                <a:gd name="connsiteY7" fmla="*/ 40286 h 114169"/>
                <a:gd name="connsiteX8" fmla="*/ 16657 w 61114"/>
                <a:gd name="connsiteY8" fmla="*/ 40286 h 114169"/>
                <a:gd name="connsiteX9" fmla="*/ 16657 w 61114"/>
                <a:gd name="connsiteY9" fmla="*/ 89607 h 114169"/>
                <a:gd name="connsiteX10" fmla="*/ 41385 w 61114"/>
                <a:gd name="connsiteY10" fmla="*/ 114268 h 114169"/>
                <a:gd name="connsiteX11" fmla="*/ 61345 w 61114"/>
                <a:gd name="connsiteY11" fmla="*/ 89424 h 114169"/>
                <a:gd name="connsiteX12" fmla="*/ 61345 w 61114"/>
                <a:gd name="connsiteY12" fmla="*/ 79377 h 114169"/>
                <a:gd name="connsiteX13" fmla="*/ 55339 w 61114"/>
                <a:gd name="connsiteY13" fmla="*/ 79377 h 114169"/>
                <a:gd name="connsiteX14" fmla="*/ 55339 w 61114"/>
                <a:gd name="connsiteY14" fmla="*/ 89242 h 114169"/>
                <a:gd name="connsiteX15" fmla="*/ 42798 w 61114"/>
                <a:gd name="connsiteY15" fmla="*/ 108422 h 114169"/>
                <a:gd name="connsiteX16" fmla="*/ 30611 w 61114"/>
                <a:gd name="connsiteY16" fmla="*/ 89790 h 114169"/>
                <a:gd name="connsiteX17" fmla="*/ 30611 w 61114"/>
                <a:gd name="connsiteY17" fmla="*/ 40286 h 11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14" h="114169">
                  <a:moveTo>
                    <a:pt x="30611" y="40286"/>
                  </a:moveTo>
                  <a:lnTo>
                    <a:pt x="58165" y="40286"/>
                  </a:lnTo>
                  <a:lnTo>
                    <a:pt x="58165" y="33710"/>
                  </a:lnTo>
                  <a:lnTo>
                    <a:pt x="30611" y="33710"/>
                  </a:lnTo>
                  <a:lnTo>
                    <a:pt x="30611" y="98"/>
                  </a:lnTo>
                  <a:lnTo>
                    <a:pt x="24605" y="98"/>
                  </a:lnTo>
                  <a:cubicBezTo>
                    <a:pt x="24429" y="16539"/>
                    <a:pt x="17187" y="34623"/>
                    <a:pt x="230" y="35171"/>
                  </a:cubicBezTo>
                  <a:lnTo>
                    <a:pt x="230" y="40286"/>
                  </a:lnTo>
                  <a:lnTo>
                    <a:pt x="16657" y="40286"/>
                  </a:lnTo>
                  <a:lnTo>
                    <a:pt x="16657" y="89607"/>
                  </a:lnTo>
                  <a:cubicBezTo>
                    <a:pt x="16657" y="110066"/>
                    <a:pt x="31494" y="114268"/>
                    <a:pt x="41385" y="114268"/>
                  </a:cubicBezTo>
                  <a:cubicBezTo>
                    <a:pt x="53220" y="114268"/>
                    <a:pt x="61345" y="103855"/>
                    <a:pt x="61345" y="89424"/>
                  </a:cubicBezTo>
                  <a:lnTo>
                    <a:pt x="61345" y="79377"/>
                  </a:lnTo>
                  <a:lnTo>
                    <a:pt x="55339" y="79377"/>
                  </a:lnTo>
                  <a:lnTo>
                    <a:pt x="55339" y="89242"/>
                  </a:lnTo>
                  <a:cubicBezTo>
                    <a:pt x="55339" y="101663"/>
                    <a:pt x="49687" y="108422"/>
                    <a:pt x="42798" y="108422"/>
                  </a:cubicBezTo>
                  <a:cubicBezTo>
                    <a:pt x="30611" y="108422"/>
                    <a:pt x="30611" y="93078"/>
                    <a:pt x="30611" y="89790"/>
                  </a:cubicBezTo>
                  <a:lnTo>
                    <a:pt x="30611" y="40286"/>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187">
              <a:extLst>
                <a:ext uri="{FF2B5EF4-FFF2-40B4-BE49-F238E27FC236}">
                  <a16:creationId xmlns:a16="http://schemas.microsoft.com/office/drawing/2014/main" id="{D9D59851-78EB-6773-685F-5DB2803F76C7}"/>
                </a:ext>
              </a:extLst>
            </p:cNvPr>
            <p:cNvSpPr/>
            <p:nvPr>
              <p:custDataLst>
                <p:tags r:id="rId18"/>
              </p:custDataLst>
            </p:nvPr>
          </p:nvSpPr>
          <p:spPr>
            <a:xfrm>
              <a:off x="8277301" y="6830851"/>
              <a:ext cx="168053" cy="118214"/>
            </a:xfrm>
            <a:custGeom>
              <a:avLst/>
              <a:gdLst>
                <a:gd name="connsiteX0" fmla="*/ 168289 w 168053"/>
                <a:gd name="connsiteY0" fmla="*/ 107081 h 118214"/>
                <a:gd name="connsiteX1" fmla="*/ 162486 w 168053"/>
                <a:gd name="connsiteY1" fmla="*/ 107603 h 118214"/>
                <a:gd name="connsiteX2" fmla="*/ 120599 w 168053"/>
                <a:gd name="connsiteY2" fmla="*/ 73679 h 118214"/>
                <a:gd name="connsiteX3" fmla="*/ 108487 w 168053"/>
                <a:gd name="connsiteY3" fmla="*/ 54107 h 118214"/>
                <a:gd name="connsiteX4" fmla="*/ 161477 w 168053"/>
                <a:gd name="connsiteY4" fmla="*/ 7656 h 118214"/>
                <a:gd name="connsiteX5" fmla="*/ 168289 w 168053"/>
                <a:gd name="connsiteY5" fmla="*/ 8439 h 118214"/>
                <a:gd name="connsiteX6" fmla="*/ 167532 w 168053"/>
                <a:gd name="connsiteY6" fmla="*/ 871 h 118214"/>
                <a:gd name="connsiteX7" fmla="*/ 159710 w 168053"/>
                <a:gd name="connsiteY7" fmla="*/ 88 h 118214"/>
                <a:gd name="connsiteX8" fmla="*/ 102935 w 168053"/>
                <a:gd name="connsiteY8" fmla="*/ 44973 h 118214"/>
                <a:gd name="connsiteX9" fmla="*/ 79973 w 168053"/>
                <a:gd name="connsiteY9" fmla="*/ 15224 h 118214"/>
                <a:gd name="connsiteX10" fmla="*/ 44394 w 168053"/>
                <a:gd name="connsiteY10" fmla="*/ 88 h 118214"/>
                <a:gd name="connsiteX11" fmla="*/ 236 w 168053"/>
                <a:gd name="connsiteY11" fmla="*/ 59326 h 118214"/>
                <a:gd name="connsiteX12" fmla="*/ 43637 w 168053"/>
                <a:gd name="connsiteY12" fmla="*/ 118303 h 118214"/>
                <a:gd name="connsiteX13" fmla="*/ 100412 w 168053"/>
                <a:gd name="connsiteY13" fmla="*/ 73418 h 118214"/>
                <a:gd name="connsiteX14" fmla="*/ 123374 w 168053"/>
                <a:gd name="connsiteY14" fmla="*/ 103167 h 118214"/>
                <a:gd name="connsiteX15" fmla="*/ 158953 w 168053"/>
                <a:gd name="connsiteY15" fmla="*/ 118303 h 118214"/>
                <a:gd name="connsiteX16" fmla="*/ 168289 w 168053"/>
                <a:gd name="connsiteY16" fmla="*/ 117259 h 118214"/>
                <a:gd name="connsiteX17" fmla="*/ 168289 w 168053"/>
                <a:gd name="connsiteY17" fmla="*/ 107081 h 118214"/>
                <a:gd name="connsiteX18" fmla="*/ 94861 w 168053"/>
                <a:gd name="connsiteY18" fmla="*/ 64284 h 118214"/>
                <a:gd name="connsiteX19" fmla="*/ 41871 w 168053"/>
                <a:gd name="connsiteY19" fmla="*/ 110735 h 118214"/>
                <a:gd name="connsiteX20" fmla="*/ 5788 w 168053"/>
                <a:gd name="connsiteY20" fmla="*/ 59326 h 118214"/>
                <a:gd name="connsiteX21" fmla="*/ 40862 w 168053"/>
                <a:gd name="connsiteY21" fmla="*/ 10787 h 118214"/>
                <a:gd name="connsiteX22" fmla="*/ 82749 w 168053"/>
                <a:gd name="connsiteY22" fmla="*/ 44712 h 118214"/>
                <a:gd name="connsiteX23" fmla="*/ 94861 w 168053"/>
                <a:gd name="connsiteY23" fmla="*/ 64284 h 11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8053" h="118214">
                  <a:moveTo>
                    <a:pt x="168289" y="107081"/>
                  </a:moveTo>
                  <a:cubicBezTo>
                    <a:pt x="167280" y="107081"/>
                    <a:pt x="163243" y="107603"/>
                    <a:pt x="162486" y="107603"/>
                  </a:cubicBezTo>
                  <a:cubicBezTo>
                    <a:pt x="142552" y="107603"/>
                    <a:pt x="129178" y="87248"/>
                    <a:pt x="120599" y="73679"/>
                  </a:cubicBezTo>
                  <a:cubicBezTo>
                    <a:pt x="118075" y="69242"/>
                    <a:pt x="111262" y="58543"/>
                    <a:pt x="108487" y="54107"/>
                  </a:cubicBezTo>
                  <a:cubicBezTo>
                    <a:pt x="114543" y="40015"/>
                    <a:pt x="131449" y="7656"/>
                    <a:pt x="161477" y="7656"/>
                  </a:cubicBezTo>
                  <a:cubicBezTo>
                    <a:pt x="163243" y="7656"/>
                    <a:pt x="165514" y="7656"/>
                    <a:pt x="168289" y="8439"/>
                  </a:cubicBezTo>
                  <a:cubicBezTo>
                    <a:pt x="168289" y="1654"/>
                    <a:pt x="168037" y="1393"/>
                    <a:pt x="167532" y="871"/>
                  </a:cubicBezTo>
                  <a:cubicBezTo>
                    <a:pt x="165766" y="349"/>
                    <a:pt x="161981" y="88"/>
                    <a:pt x="159710" y="88"/>
                  </a:cubicBezTo>
                  <a:cubicBezTo>
                    <a:pt x="127664" y="88"/>
                    <a:pt x="108991" y="31925"/>
                    <a:pt x="102935" y="44973"/>
                  </a:cubicBezTo>
                  <a:cubicBezTo>
                    <a:pt x="92842" y="29055"/>
                    <a:pt x="89310" y="23314"/>
                    <a:pt x="79973" y="15224"/>
                  </a:cubicBezTo>
                  <a:cubicBezTo>
                    <a:pt x="64581" y="1393"/>
                    <a:pt x="50703" y="88"/>
                    <a:pt x="44394" y="88"/>
                  </a:cubicBezTo>
                  <a:cubicBezTo>
                    <a:pt x="16386" y="88"/>
                    <a:pt x="236" y="29316"/>
                    <a:pt x="236" y="59326"/>
                  </a:cubicBezTo>
                  <a:cubicBezTo>
                    <a:pt x="236" y="88553"/>
                    <a:pt x="15881" y="118303"/>
                    <a:pt x="43637" y="118303"/>
                  </a:cubicBezTo>
                  <a:cubicBezTo>
                    <a:pt x="75684" y="118303"/>
                    <a:pt x="94356" y="86466"/>
                    <a:pt x="100412" y="73418"/>
                  </a:cubicBezTo>
                  <a:cubicBezTo>
                    <a:pt x="110505" y="89336"/>
                    <a:pt x="114038" y="95077"/>
                    <a:pt x="123374" y="103167"/>
                  </a:cubicBezTo>
                  <a:cubicBezTo>
                    <a:pt x="138767" y="116998"/>
                    <a:pt x="152645" y="118303"/>
                    <a:pt x="158953" y="118303"/>
                  </a:cubicBezTo>
                  <a:cubicBezTo>
                    <a:pt x="161981" y="118303"/>
                    <a:pt x="166019" y="117781"/>
                    <a:pt x="168289" y="117259"/>
                  </a:cubicBezTo>
                  <a:lnTo>
                    <a:pt x="168289" y="107081"/>
                  </a:lnTo>
                  <a:close/>
                  <a:moveTo>
                    <a:pt x="94861" y="64284"/>
                  </a:moveTo>
                  <a:cubicBezTo>
                    <a:pt x="88805" y="78376"/>
                    <a:pt x="71899" y="110735"/>
                    <a:pt x="41871" y="110735"/>
                  </a:cubicBezTo>
                  <a:cubicBezTo>
                    <a:pt x="17395" y="110735"/>
                    <a:pt x="5788" y="83073"/>
                    <a:pt x="5788" y="59326"/>
                  </a:cubicBezTo>
                  <a:cubicBezTo>
                    <a:pt x="5788" y="33491"/>
                    <a:pt x="19918" y="10787"/>
                    <a:pt x="40862" y="10787"/>
                  </a:cubicBezTo>
                  <a:cubicBezTo>
                    <a:pt x="60796" y="10787"/>
                    <a:pt x="74170" y="31142"/>
                    <a:pt x="82749" y="44712"/>
                  </a:cubicBezTo>
                  <a:cubicBezTo>
                    <a:pt x="85272" y="49148"/>
                    <a:pt x="92085" y="59848"/>
                    <a:pt x="94861" y="64284"/>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188">
              <a:extLst>
                <a:ext uri="{FF2B5EF4-FFF2-40B4-BE49-F238E27FC236}">
                  <a16:creationId xmlns:a16="http://schemas.microsoft.com/office/drawing/2014/main" id="{4AAAF205-8617-01B9-1881-F3BC76FC6DAF}"/>
                </a:ext>
              </a:extLst>
            </p:cNvPr>
            <p:cNvSpPr/>
            <p:nvPr>
              <p:custDataLst>
                <p:tags r:id="rId19"/>
              </p:custDataLst>
            </p:nvPr>
          </p:nvSpPr>
          <p:spPr>
            <a:xfrm>
              <a:off x="8604787" y="6703010"/>
              <a:ext cx="84026" cy="24269"/>
            </a:xfrm>
            <a:custGeom>
              <a:avLst/>
              <a:gdLst>
                <a:gd name="connsiteX0" fmla="*/ 84276 w 84026"/>
                <a:gd name="connsiteY0" fmla="*/ 4000 h 24269"/>
                <a:gd name="connsiteX1" fmla="*/ 80238 w 84026"/>
                <a:gd name="connsiteY1" fmla="*/ 86 h 24269"/>
                <a:gd name="connsiteX2" fmla="*/ 59547 w 84026"/>
                <a:gd name="connsiteY2" fmla="*/ 12612 h 24269"/>
                <a:gd name="connsiteX3" fmla="*/ 43145 w 84026"/>
                <a:gd name="connsiteY3" fmla="*/ 6088 h 24269"/>
                <a:gd name="connsiteX4" fmla="*/ 27501 w 84026"/>
                <a:gd name="connsiteY4" fmla="*/ 86 h 24269"/>
                <a:gd name="connsiteX5" fmla="*/ 249 w 84026"/>
                <a:gd name="connsiteY5" fmla="*/ 20440 h 24269"/>
                <a:gd name="connsiteX6" fmla="*/ 4286 w 84026"/>
                <a:gd name="connsiteY6" fmla="*/ 24355 h 24269"/>
                <a:gd name="connsiteX7" fmla="*/ 24977 w 84026"/>
                <a:gd name="connsiteY7" fmla="*/ 11829 h 24269"/>
                <a:gd name="connsiteX8" fmla="*/ 41379 w 84026"/>
                <a:gd name="connsiteY8" fmla="*/ 18353 h 24269"/>
                <a:gd name="connsiteX9" fmla="*/ 57024 w 84026"/>
                <a:gd name="connsiteY9" fmla="*/ 24355 h 24269"/>
                <a:gd name="connsiteX10" fmla="*/ 84276 w 84026"/>
                <a:gd name="connsiteY10" fmla="*/ 4000 h 2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26" h="24269">
                  <a:moveTo>
                    <a:pt x="84276" y="4000"/>
                  </a:moveTo>
                  <a:lnTo>
                    <a:pt x="80238" y="86"/>
                  </a:lnTo>
                  <a:cubicBezTo>
                    <a:pt x="80238" y="347"/>
                    <a:pt x="70650" y="12612"/>
                    <a:pt x="59547" y="12612"/>
                  </a:cubicBezTo>
                  <a:cubicBezTo>
                    <a:pt x="53743" y="12612"/>
                    <a:pt x="47435" y="8697"/>
                    <a:pt x="43145" y="6088"/>
                  </a:cubicBezTo>
                  <a:cubicBezTo>
                    <a:pt x="36332" y="1912"/>
                    <a:pt x="31790" y="86"/>
                    <a:pt x="27501" y="86"/>
                  </a:cubicBezTo>
                  <a:cubicBezTo>
                    <a:pt x="17912" y="86"/>
                    <a:pt x="13118" y="5827"/>
                    <a:pt x="249" y="20440"/>
                  </a:cubicBezTo>
                  <a:lnTo>
                    <a:pt x="4286" y="24355"/>
                  </a:lnTo>
                  <a:cubicBezTo>
                    <a:pt x="4286" y="24094"/>
                    <a:pt x="13875" y="11829"/>
                    <a:pt x="24977" y="11829"/>
                  </a:cubicBezTo>
                  <a:cubicBezTo>
                    <a:pt x="30781" y="11829"/>
                    <a:pt x="37089" y="15743"/>
                    <a:pt x="41379" y="18353"/>
                  </a:cubicBezTo>
                  <a:cubicBezTo>
                    <a:pt x="48192" y="22528"/>
                    <a:pt x="52734" y="24355"/>
                    <a:pt x="57024" y="24355"/>
                  </a:cubicBezTo>
                  <a:cubicBezTo>
                    <a:pt x="66612" y="24355"/>
                    <a:pt x="71407" y="18614"/>
                    <a:pt x="84276" y="4000"/>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189">
              <a:extLst>
                <a:ext uri="{FF2B5EF4-FFF2-40B4-BE49-F238E27FC236}">
                  <a16:creationId xmlns:a16="http://schemas.microsoft.com/office/drawing/2014/main" id="{3680E8A0-64BA-0F22-78F2-409C7F6AB70F}"/>
                </a:ext>
              </a:extLst>
            </p:cNvPr>
            <p:cNvSpPr/>
            <p:nvPr>
              <p:custDataLst>
                <p:tags r:id="rId20"/>
              </p:custDataLst>
            </p:nvPr>
          </p:nvSpPr>
          <p:spPr>
            <a:xfrm>
              <a:off x="8542894" y="6762219"/>
              <a:ext cx="125913" cy="237472"/>
            </a:xfrm>
            <a:custGeom>
              <a:avLst/>
              <a:gdLst>
                <a:gd name="connsiteX0" fmla="*/ 79479 w 125913"/>
                <a:gd name="connsiteY0" fmla="*/ 79681 h 237472"/>
                <a:gd name="connsiteX1" fmla="*/ 101180 w 125913"/>
                <a:gd name="connsiteY1" fmla="*/ 79681 h 237472"/>
                <a:gd name="connsiteX2" fmla="*/ 108750 w 125913"/>
                <a:gd name="connsiteY2" fmla="*/ 74461 h 237472"/>
                <a:gd name="connsiteX3" fmla="*/ 101937 w 125913"/>
                <a:gd name="connsiteY3" fmla="*/ 71591 h 237472"/>
                <a:gd name="connsiteX4" fmla="*/ 80993 w 125913"/>
                <a:gd name="connsiteY4" fmla="*/ 71591 h 237472"/>
                <a:gd name="connsiteX5" fmla="*/ 86292 w 125913"/>
                <a:gd name="connsiteY5" fmla="*/ 41842 h 237472"/>
                <a:gd name="connsiteX6" fmla="*/ 92348 w 125913"/>
                <a:gd name="connsiteY6" fmla="*/ 14702 h 237472"/>
                <a:gd name="connsiteX7" fmla="*/ 104208 w 125913"/>
                <a:gd name="connsiteY7" fmla="*/ 5829 h 237472"/>
                <a:gd name="connsiteX8" fmla="*/ 116572 w 125913"/>
                <a:gd name="connsiteY8" fmla="*/ 10527 h 237472"/>
                <a:gd name="connsiteX9" fmla="*/ 102946 w 125913"/>
                <a:gd name="connsiteY9" fmla="*/ 24618 h 237472"/>
                <a:gd name="connsiteX10" fmla="*/ 112282 w 125913"/>
                <a:gd name="connsiteY10" fmla="*/ 33752 h 237472"/>
                <a:gd name="connsiteX11" fmla="*/ 126161 w 125913"/>
                <a:gd name="connsiteY11" fmla="*/ 18094 h 237472"/>
                <a:gd name="connsiteX12" fmla="*/ 104208 w 125913"/>
                <a:gd name="connsiteY12" fmla="*/ 88 h 237472"/>
                <a:gd name="connsiteX13" fmla="*/ 72161 w 125913"/>
                <a:gd name="connsiteY13" fmla="*/ 30620 h 237472"/>
                <a:gd name="connsiteX14" fmla="*/ 63834 w 125913"/>
                <a:gd name="connsiteY14" fmla="*/ 71591 h 237472"/>
                <a:gd name="connsiteX15" fmla="*/ 46424 w 125913"/>
                <a:gd name="connsiteY15" fmla="*/ 71591 h 237472"/>
                <a:gd name="connsiteX16" fmla="*/ 38854 w 125913"/>
                <a:gd name="connsiteY16" fmla="*/ 76549 h 237472"/>
                <a:gd name="connsiteX17" fmla="*/ 45919 w 125913"/>
                <a:gd name="connsiteY17" fmla="*/ 79681 h 237472"/>
                <a:gd name="connsiteX18" fmla="*/ 62573 w 125913"/>
                <a:gd name="connsiteY18" fmla="*/ 79681 h 237472"/>
                <a:gd name="connsiteX19" fmla="*/ 43648 w 125913"/>
                <a:gd name="connsiteY19" fmla="*/ 182759 h 237472"/>
                <a:gd name="connsiteX20" fmla="*/ 21695 w 125913"/>
                <a:gd name="connsiteY20" fmla="*/ 231820 h 237472"/>
                <a:gd name="connsiteX21" fmla="*/ 9583 w 125913"/>
                <a:gd name="connsiteY21" fmla="*/ 227122 h 237472"/>
                <a:gd name="connsiteX22" fmla="*/ 23461 w 125913"/>
                <a:gd name="connsiteY22" fmla="*/ 213031 h 237472"/>
                <a:gd name="connsiteX23" fmla="*/ 14125 w 125913"/>
                <a:gd name="connsiteY23" fmla="*/ 203897 h 237472"/>
                <a:gd name="connsiteX24" fmla="*/ 247 w 125913"/>
                <a:gd name="connsiteY24" fmla="*/ 219555 h 237472"/>
                <a:gd name="connsiteX25" fmla="*/ 21695 w 125913"/>
                <a:gd name="connsiteY25" fmla="*/ 237561 h 237472"/>
                <a:gd name="connsiteX26" fmla="*/ 50209 w 125913"/>
                <a:gd name="connsiteY26" fmla="*/ 212248 h 237472"/>
                <a:gd name="connsiteX27" fmla="*/ 64339 w 125913"/>
                <a:gd name="connsiteY27" fmla="*/ 162405 h 237472"/>
                <a:gd name="connsiteX28" fmla="*/ 79479 w 125913"/>
                <a:gd name="connsiteY28" fmla="*/ 79681 h 23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913" h="237472">
                  <a:moveTo>
                    <a:pt x="79479" y="79681"/>
                  </a:moveTo>
                  <a:lnTo>
                    <a:pt x="101180" y="79681"/>
                  </a:lnTo>
                  <a:cubicBezTo>
                    <a:pt x="106226" y="79681"/>
                    <a:pt x="108750" y="79681"/>
                    <a:pt x="108750" y="74461"/>
                  </a:cubicBezTo>
                  <a:cubicBezTo>
                    <a:pt x="108750" y="71591"/>
                    <a:pt x="106226" y="71591"/>
                    <a:pt x="101937" y="71591"/>
                  </a:cubicBezTo>
                  <a:lnTo>
                    <a:pt x="80993" y="71591"/>
                  </a:lnTo>
                  <a:lnTo>
                    <a:pt x="86292" y="41842"/>
                  </a:lnTo>
                  <a:cubicBezTo>
                    <a:pt x="87301" y="36361"/>
                    <a:pt x="90834" y="17833"/>
                    <a:pt x="92348" y="14702"/>
                  </a:cubicBezTo>
                  <a:cubicBezTo>
                    <a:pt x="94619" y="9744"/>
                    <a:pt x="98909" y="5829"/>
                    <a:pt x="104208" y="5829"/>
                  </a:cubicBezTo>
                  <a:cubicBezTo>
                    <a:pt x="105217" y="5829"/>
                    <a:pt x="111778" y="5829"/>
                    <a:pt x="116572" y="10527"/>
                  </a:cubicBezTo>
                  <a:cubicBezTo>
                    <a:pt x="105469" y="11570"/>
                    <a:pt x="102946" y="20704"/>
                    <a:pt x="102946" y="24618"/>
                  </a:cubicBezTo>
                  <a:cubicBezTo>
                    <a:pt x="102946" y="30620"/>
                    <a:pt x="107488" y="33752"/>
                    <a:pt x="112282" y="33752"/>
                  </a:cubicBezTo>
                  <a:cubicBezTo>
                    <a:pt x="118843" y="33752"/>
                    <a:pt x="126161" y="28011"/>
                    <a:pt x="126161" y="18094"/>
                  </a:cubicBezTo>
                  <a:cubicBezTo>
                    <a:pt x="126161" y="6090"/>
                    <a:pt x="114553" y="88"/>
                    <a:pt x="104208" y="88"/>
                  </a:cubicBezTo>
                  <a:cubicBezTo>
                    <a:pt x="95628" y="88"/>
                    <a:pt x="79731" y="4785"/>
                    <a:pt x="72161" y="30620"/>
                  </a:cubicBezTo>
                  <a:cubicBezTo>
                    <a:pt x="70647" y="36100"/>
                    <a:pt x="69890" y="38710"/>
                    <a:pt x="63834" y="71591"/>
                  </a:cubicBezTo>
                  <a:lnTo>
                    <a:pt x="46424" y="71591"/>
                  </a:lnTo>
                  <a:cubicBezTo>
                    <a:pt x="41629" y="71591"/>
                    <a:pt x="38854" y="71591"/>
                    <a:pt x="38854" y="76549"/>
                  </a:cubicBezTo>
                  <a:cubicBezTo>
                    <a:pt x="38854" y="79681"/>
                    <a:pt x="41125" y="79681"/>
                    <a:pt x="45919" y="79681"/>
                  </a:cubicBezTo>
                  <a:lnTo>
                    <a:pt x="62573" y="79681"/>
                  </a:lnTo>
                  <a:lnTo>
                    <a:pt x="43648" y="182759"/>
                  </a:lnTo>
                  <a:cubicBezTo>
                    <a:pt x="39106" y="208072"/>
                    <a:pt x="34816" y="231820"/>
                    <a:pt x="21695" y="231820"/>
                  </a:cubicBezTo>
                  <a:cubicBezTo>
                    <a:pt x="20686" y="231820"/>
                    <a:pt x="14377" y="231820"/>
                    <a:pt x="9583" y="227122"/>
                  </a:cubicBezTo>
                  <a:cubicBezTo>
                    <a:pt x="21190" y="226340"/>
                    <a:pt x="23461" y="216945"/>
                    <a:pt x="23461" y="213031"/>
                  </a:cubicBezTo>
                  <a:cubicBezTo>
                    <a:pt x="23461" y="207029"/>
                    <a:pt x="18919" y="203897"/>
                    <a:pt x="14125" y="203897"/>
                  </a:cubicBezTo>
                  <a:cubicBezTo>
                    <a:pt x="7564" y="203897"/>
                    <a:pt x="247" y="209638"/>
                    <a:pt x="247" y="219555"/>
                  </a:cubicBezTo>
                  <a:cubicBezTo>
                    <a:pt x="247" y="231298"/>
                    <a:pt x="11349" y="237561"/>
                    <a:pt x="21695" y="237561"/>
                  </a:cubicBezTo>
                  <a:cubicBezTo>
                    <a:pt x="35573" y="237561"/>
                    <a:pt x="45667" y="222164"/>
                    <a:pt x="50209" y="212248"/>
                  </a:cubicBezTo>
                  <a:cubicBezTo>
                    <a:pt x="58283" y="195807"/>
                    <a:pt x="64087" y="164231"/>
                    <a:pt x="64339" y="162405"/>
                  </a:cubicBezTo>
                  <a:lnTo>
                    <a:pt x="79479" y="79681"/>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190">
              <a:extLst>
                <a:ext uri="{FF2B5EF4-FFF2-40B4-BE49-F238E27FC236}">
                  <a16:creationId xmlns:a16="http://schemas.microsoft.com/office/drawing/2014/main" id="{F3F70B3F-F189-DD9B-8D3A-089B4093883F}"/>
                </a:ext>
              </a:extLst>
            </p:cNvPr>
            <p:cNvSpPr/>
            <p:nvPr>
              <p:custDataLst>
                <p:tags r:id="rId21"/>
              </p:custDataLst>
            </p:nvPr>
          </p:nvSpPr>
          <p:spPr>
            <a:xfrm>
              <a:off x="8705200" y="6750475"/>
              <a:ext cx="58541" cy="260958"/>
            </a:xfrm>
            <a:custGeom>
              <a:avLst/>
              <a:gdLst>
                <a:gd name="connsiteX0" fmla="*/ 58794 w 58541"/>
                <a:gd name="connsiteY0" fmla="*/ 258437 h 260958"/>
                <a:gd name="connsiteX1" fmla="*/ 54504 w 58541"/>
                <a:gd name="connsiteY1" fmla="*/ 252696 h 260958"/>
                <a:gd name="connsiteX2" fmla="*/ 14888 w 58541"/>
                <a:gd name="connsiteY2" fmla="*/ 130568 h 260958"/>
                <a:gd name="connsiteX3" fmla="*/ 55514 w 58541"/>
                <a:gd name="connsiteY3" fmla="*/ 7134 h 260958"/>
                <a:gd name="connsiteX4" fmla="*/ 58794 w 58541"/>
                <a:gd name="connsiteY4" fmla="*/ 2698 h 260958"/>
                <a:gd name="connsiteX5" fmla="*/ 56270 w 58541"/>
                <a:gd name="connsiteY5" fmla="*/ 88 h 260958"/>
                <a:gd name="connsiteX6" fmla="*/ 16150 w 58541"/>
                <a:gd name="connsiteY6" fmla="*/ 50975 h 260958"/>
                <a:gd name="connsiteX7" fmla="*/ 253 w 58541"/>
                <a:gd name="connsiteY7" fmla="*/ 130568 h 260958"/>
                <a:gd name="connsiteX8" fmla="*/ 16907 w 58541"/>
                <a:gd name="connsiteY8" fmla="*/ 211987 h 260958"/>
                <a:gd name="connsiteX9" fmla="*/ 56270 w 58541"/>
                <a:gd name="connsiteY9" fmla="*/ 261047 h 260958"/>
                <a:gd name="connsiteX10" fmla="*/ 58794 w 58541"/>
                <a:gd name="connsiteY10" fmla="*/ 258437 h 26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1" h="260958">
                  <a:moveTo>
                    <a:pt x="58794" y="258437"/>
                  </a:moveTo>
                  <a:cubicBezTo>
                    <a:pt x="58794" y="257655"/>
                    <a:pt x="58794" y="257133"/>
                    <a:pt x="54504" y="252696"/>
                  </a:cubicBezTo>
                  <a:cubicBezTo>
                    <a:pt x="22963" y="219816"/>
                    <a:pt x="14888" y="170494"/>
                    <a:pt x="14888" y="130568"/>
                  </a:cubicBezTo>
                  <a:cubicBezTo>
                    <a:pt x="14888" y="85161"/>
                    <a:pt x="24477" y="39754"/>
                    <a:pt x="55514" y="7134"/>
                  </a:cubicBezTo>
                  <a:cubicBezTo>
                    <a:pt x="58794" y="4003"/>
                    <a:pt x="58794" y="3481"/>
                    <a:pt x="58794" y="2698"/>
                  </a:cubicBezTo>
                  <a:cubicBezTo>
                    <a:pt x="58794" y="871"/>
                    <a:pt x="57784" y="88"/>
                    <a:pt x="56270" y="88"/>
                  </a:cubicBezTo>
                  <a:cubicBezTo>
                    <a:pt x="53747" y="88"/>
                    <a:pt x="31037" y="17833"/>
                    <a:pt x="16150" y="50975"/>
                  </a:cubicBezTo>
                  <a:cubicBezTo>
                    <a:pt x="3281" y="79681"/>
                    <a:pt x="253" y="108647"/>
                    <a:pt x="253" y="130568"/>
                  </a:cubicBezTo>
                  <a:cubicBezTo>
                    <a:pt x="253" y="150922"/>
                    <a:pt x="3028" y="182498"/>
                    <a:pt x="16907" y="211987"/>
                  </a:cubicBezTo>
                  <a:cubicBezTo>
                    <a:pt x="32047" y="244085"/>
                    <a:pt x="53747" y="261047"/>
                    <a:pt x="56270" y="261047"/>
                  </a:cubicBezTo>
                  <a:cubicBezTo>
                    <a:pt x="57784" y="261047"/>
                    <a:pt x="58794" y="260264"/>
                    <a:pt x="58794" y="258437"/>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6" name="Freeform: Shape 1215">
              <a:extLst>
                <a:ext uri="{FF2B5EF4-FFF2-40B4-BE49-F238E27FC236}">
                  <a16:creationId xmlns:a16="http://schemas.microsoft.com/office/drawing/2014/main" id="{54E34D60-7864-01B9-928F-DF6F205E7D8B}"/>
                </a:ext>
              </a:extLst>
            </p:cNvPr>
            <p:cNvSpPr/>
            <p:nvPr>
              <p:custDataLst>
                <p:tags r:id="rId22"/>
              </p:custDataLst>
            </p:nvPr>
          </p:nvSpPr>
          <p:spPr>
            <a:xfrm>
              <a:off x="8784153" y="6782834"/>
              <a:ext cx="77465" cy="166230"/>
            </a:xfrm>
            <a:custGeom>
              <a:avLst/>
              <a:gdLst>
                <a:gd name="connsiteX0" fmla="*/ 46433 w 77465"/>
                <a:gd name="connsiteY0" fmla="*/ 59065 h 166230"/>
                <a:gd name="connsiteX1" fmla="*/ 70153 w 77465"/>
                <a:gd name="connsiteY1" fmla="*/ 59065 h 166230"/>
                <a:gd name="connsiteX2" fmla="*/ 77723 w 77465"/>
                <a:gd name="connsiteY2" fmla="*/ 53846 h 166230"/>
                <a:gd name="connsiteX3" fmla="*/ 70657 w 77465"/>
                <a:gd name="connsiteY3" fmla="*/ 50975 h 166230"/>
                <a:gd name="connsiteX4" fmla="*/ 48452 w 77465"/>
                <a:gd name="connsiteY4" fmla="*/ 50975 h 166230"/>
                <a:gd name="connsiteX5" fmla="*/ 58798 w 77465"/>
                <a:gd name="connsiteY5" fmla="*/ 7134 h 166230"/>
                <a:gd name="connsiteX6" fmla="*/ 51480 w 77465"/>
                <a:gd name="connsiteY6" fmla="*/ 88 h 166230"/>
                <a:gd name="connsiteX7" fmla="*/ 41387 w 77465"/>
                <a:gd name="connsiteY7" fmla="*/ 9483 h 166230"/>
                <a:gd name="connsiteX8" fmla="*/ 31546 w 77465"/>
                <a:gd name="connsiteY8" fmla="*/ 50975 h 166230"/>
                <a:gd name="connsiteX9" fmla="*/ 7827 w 77465"/>
                <a:gd name="connsiteY9" fmla="*/ 50975 h 166230"/>
                <a:gd name="connsiteX10" fmla="*/ 257 w 77465"/>
                <a:gd name="connsiteY10" fmla="*/ 55933 h 166230"/>
                <a:gd name="connsiteX11" fmla="*/ 7322 w 77465"/>
                <a:gd name="connsiteY11" fmla="*/ 59065 h 166230"/>
                <a:gd name="connsiteX12" fmla="*/ 29527 w 77465"/>
                <a:gd name="connsiteY12" fmla="*/ 59065 h 166230"/>
                <a:gd name="connsiteX13" fmla="*/ 10350 w 77465"/>
                <a:gd name="connsiteY13" fmla="*/ 142311 h 166230"/>
                <a:gd name="connsiteX14" fmla="*/ 33564 w 77465"/>
                <a:gd name="connsiteY14" fmla="*/ 166319 h 166230"/>
                <a:gd name="connsiteX15" fmla="*/ 73685 w 77465"/>
                <a:gd name="connsiteY15" fmla="*/ 126131 h 166230"/>
                <a:gd name="connsiteX16" fmla="*/ 70657 w 77465"/>
                <a:gd name="connsiteY16" fmla="*/ 123522 h 166230"/>
                <a:gd name="connsiteX17" fmla="*/ 66872 w 77465"/>
                <a:gd name="connsiteY17" fmla="*/ 127175 h 166230"/>
                <a:gd name="connsiteX18" fmla="*/ 34069 w 77465"/>
                <a:gd name="connsiteY18" fmla="*/ 160578 h 166230"/>
                <a:gd name="connsiteX19" fmla="*/ 26247 w 77465"/>
                <a:gd name="connsiteY19" fmla="*/ 148574 h 166230"/>
                <a:gd name="connsiteX20" fmla="*/ 27761 w 77465"/>
                <a:gd name="connsiteY20" fmla="*/ 136048 h 166230"/>
                <a:gd name="connsiteX21" fmla="*/ 46433 w 77465"/>
                <a:gd name="connsiteY21" fmla="*/ 59065 h 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465" h="166230">
                  <a:moveTo>
                    <a:pt x="46433" y="59065"/>
                  </a:moveTo>
                  <a:lnTo>
                    <a:pt x="70153" y="59065"/>
                  </a:lnTo>
                  <a:cubicBezTo>
                    <a:pt x="75199" y="59065"/>
                    <a:pt x="77723" y="59065"/>
                    <a:pt x="77723" y="53846"/>
                  </a:cubicBezTo>
                  <a:cubicBezTo>
                    <a:pt x="77723" y="50975"/>
                    <a:pt x="75199" y="50975"/>
                    <a:pt x="70657" y="50975"/>
                  </a:cubicBezTo>
                  <a:lnTo>
                    <a:pt x="48452" y="50975"/>
                  </a:lnTo>
                  <a:cubicBezTo>
                    <a:pt x="57536" y="13919"/>
                    <a:pt x="58798" y="8700"/>
                    <a:pt x="58798" y="7134"/>
                  </a:cubicBezTo>
                  <a:cubicBezTo>
                    <a:pt x="58798" y="2698"/>
                    <a:pt x="55770" y="88"/>
                    <a:pt x="51480" y="88"/>
                  </a:cubicBezTo>
                  <a:cubicBezTo>
                    <a:pt x="50723" y="88"/>
                    <a:pt x="43658" y="349"/>
                    <a:pt x="41387" y="9483"/>
                  </a:cubicBezTo>
                  <a:lnTo>
                    <a:pt x="31546" y="50975"/>
                  </a:lnTo>
                  <a:lnTo>
                    <a:pt x="7827" y="50975"/>
                  </a:lnTo>
                  <a:cubicBezTo>
                    <a:pt x="2780" y="50975"/>
                    <a:pt x="257" y="50975"/>
                    <a:pt x="257" y="55933"/>
                  </a:cubicBezTo>
                  <a:cubicBezTo>
                    <a:pt x="257" y="59065"/>
                    <a:pt x="2275" y="59065"/>
                    <a:pt x="7322" y="59065"/>
                  </a:cubicBezTo>
                  <a:lnTo>
                    <a:pt x="29527" y="59065"/>
                  </a:lnTo>
                  <a:cubicBezTo>
                    <a:pt x="11359" y="133177"/>
                    <a:pt x="10350" y="137614"/>
                    <a:pt x="10350" y="142311"/>
                  </a:cubicBezTo>
                  <a:cubicBezTo>
                    <a:pt x="10350" y="156403"/>
                    <a:pt x="19939" y="166319"/>
                    <a:pt x="33564" y="166319"/>
                  </a:cubicBezTo>
                  <a:cubicBezTo>
                    <a:pt x="59302" y="166319"/>
                    <a:pt x="73685" y="128219"/>
                    <a:pt x="73685" y="126131"/>
                  </a:cubicBezTo>
                  <a:cubicBezTo>
                    <a:pt x="73685" y="123522"/>
                    <a:pt x="71667" y="123522"/>
                    <a:pt x="70657" y="123522"/>
                  </a:cubicBezTo>
                  <a:cubicBezTo>
                    <a:pt x="68386" y="123522"/>
                    <a:pt x="68134" y="124305"/>
                    <a:pt x="66872" y="127175"/>
                  </a:cubicBezTo>
                  <a:cubicBezTo>
                    <a:pt x="56022" y="154315"/>
                    <a:pt x="42648" y="160578"/>
                    <a:pt x="34069" y="160578"/>
                  </a:cubicBezTo>
                  <a:cubicBezTo>
                    <a:pt x="28770" y="160578"/>
                    <a:pt x="26247" y="157185"/>
                    <a:pt x="26247" y="148574"/>
                  </a:cubicBezTo>
                  <a:cubicBezTo>
                    <a:pt x="26247" y="142311"/>
                    <a:pt x="26751" y="140484"/>
                    <a:pt x="27761" y="136048"/>
                  </a:cubicBezTo>
                  <a:lnTo>
                    <a:pt x="46433" y="59065"/>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7" name="Freeform: Shape 1216">
              <a:extLst>
                <a:ext uri="{FF2B5EF4-FFF2-40B4-BE49-F238E27FC236}">
                  <a16:creationId xmlns:a16="http://schemas.microsoft.com/office/drawing/2014/main" id="{45E3ECF8-7270-1E2C-7034-AD428850863F}"/>
                </a:ext>
              </a:extLst>
            </p:cNvPr>
            <p:cNvSpPr/>
            <p:nvPr>
              <p:custDataLst>
                <p:tags r:id="rId23"/>
              </p:custDataLst>
            </p:nvPr>
          </p:nvSpPr>
          <p:spPr>
            <a:xfrm>
              <a:off x="8891170" y="6918533"/>
              <a:ext cx="29522" cy="78026"/>
            </a:xfrm>
            <a:custGeom>
              <a:avLst/>
              <a:gdLst>
                <a:gd name="connsiteX0" fmla="*/ 29783 w 29522"/>
                <a:gd name="connsiteY0" fmla="*/ 27489 h 78026"/>
                <a:gd name="connsiteX1" fmla="*/ 13634 w 29522"/>
                <a:gd name="connsiteY1" fmla="*/ 88 h 78026"/>
                <a:gd name="connsiteX2" fmla="*/ 260 w 29522"/>
                <a:gd name="connsiteY2" fmla="*/ 13919 h 78026"/>
                <a:gd name="connsiteX3" fmla="*/ 13634 w 29522"/>
                <a:gd name="connsiteY3" fmla="*/ 27750 h 78026"/>
                <a:gd name="connsiteX4" fmla="*/ 22465 w 29522"/>
                <a:gd name="connsiteY4" fmla="*/ 24357 h 78026"/>
                <a:gd name="connsiteX5" fmla="*/ 23727 w 29522"/>
                <a:gd name="connsiteY5" fmla="*/ 23574 h 78026"/>
                <a:gd name="connsiteX6" fmla="*/ 24232 w 29522"/>
                <a:gd name="connsiteY6" fmla="*/ 27489 h 78026"/>
                <a:gd name="connsiteX7" fmla="*/ 7073 w 29522"/>
                <a:gd name="connsiteY7" fmla="*/ 71069 h 78026"/>
                <a:gd name="connsiteX8" fmla="*/ 4298 w 29522"/>
                <a:gd name="connsiteY8" fmla="*/ 75244 h 78026"/>
                <a:gd name="connsiteX9" fmla="*/ 6821 w 29522"/>
                <a:gd name="connsiteY9" fmla="*/ 78115 h 78026"/>
                <a:gd name="connsiteX10" fmla="*/ 29783 w 29522"/>
                <a:gd name="connsiteY10" fmla="*/ 27489 h 7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2" h="78026">
                  <a:moveTo>
                    <a:pt x="29783" y="27489"/>
                  </a:moveTo>
                  <a:cubicBezTo>
                    <a:pt x="29783" y="10266"/>
                    <a:pt x="23475" y="88"/>
                    <a:pt x="13634" y="88"/>
                  </a:cubicBezTo>
                  <a:cubicBezTo>
                    <a:pt x="5307" y="88"/>
                    <a:pt x="260" y="6612"/>
                    <a:pt x="260" y="13919"/>
                  </a:cubicBezTo>
                  <a:cubicBezTo>
                    <a:pt x="260" y="20965"/>
                    <a:pt x="5307" y="27750"/>
                    <a:pt x="13634" y="27750"/>
                  </a:cubicBezTo>
                  <a:cubicBezTo>
                    <a:pt x="16662" y="27750"/>
                    <a:pt x="19942" y="26706"/>
                    <a:pt x="22465" y="24357"/>
                  </a:cubicBezTo>
                  <a:cubicBezTo>
                    <a:pt x="23222" y="23835"/>
                    <a:pt x="23475" y="23574"/>
                    <a:pt x="23727" y="23574"/>
                  </a:cubicBezTo>
                  <a:cubicBezTo>
                    <a:pt x="23979" y="23574"/>
                    <a:pt x="24232" y="23835"/>
                    <a:pt x="24232" y="27489"/>
                  </a:cubicBezTo>
                  <a:cubicBezTo>
                    <a:pt x="24232" y="46800"/>
                    <a:pt x="15400" y="62457"/>
                    <a:pt x="7073" y="71069"/>
                  </a:cubicBezTo>
                  <a:cubicBezTo>
                    <a:pt x="4298" y="73940"/>
                    <a:pt x="4298" y="74461"/>
                    <a:pt x="4298" y="75244"/>
                  </a:cubicBezTo>
                  <a:cubicBezTo>
                    <a:pt x="4298" y="77071"/>
                    <a:pt x="5559" y="78115"/>
                    <a:pt x="6821" y="78115"/>
                  </a:cubicBezTo>
                  <a:cubicBezTo>
                    <a:pt x="9597" y="78115"/>
                    <a:pt x="29783" y="58021"/>
                    <a:pt x="29783" y="27489"/>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8" name="Freeform: Shape 1217">
              <a:extLst>
                <a:ext uri="{FF2B5EF4-FFF2-40B4-BE49-F238E27FC236}">
                  <a16:creationId xmlns:a16="http://schemas.microsoft.com/office/drawing/2014/main" id="{5B566EAD-324E-663B-15CF-797CC82061FB}"/>
                </a:ext>
              </a:extLst>
            </p:cNvPr>
            <p:cNvSpPr/>
            <p:nvPr>
              <p:custDataLst>
                <p:tags r:id="rId24"/>
              </p:custDataLst>
            </p:nvPr>
          </p:nvSpPr>
          <p:spPr>
            <a:xfrm>
              <a:off x="9023982" y="6771874"/>
              <a:ext cx="84026" cy="24269"/>
            </a:xfrm>
            <a:custGeom>
              <a:avLst/>
              <a:gdLst>
                <a:gd name="connsiteX0" fmla="*/ 84292 w 84026"/>
                <a:gd name="connsiteY0" fmla="*/ 4003 h 24269"/>
                <a:gd name="connsiteX1" fmla="*/ 80255 w 84026"/>
                <a:gd name="connsiteY1" fmla="*/ 88 h 24269"/>
                <a:gd name="connsiteX2" fmla="*/ 59564 w 84026"/>
                <a:gd name="connsiteY2" fmla="*/ 12614 h 24269"/>
                <a:gd name="connsiteX3" fmla="*/ 43162 w 84026"/>
                <a:gd name="connsiteY3" fmla="*/ 6090 h 24269"/>
                <a:gd name="connsiteX4" fmla="*/ 27517 w 84026"/>
                <a:gd name="connsiteY4" fmla="*/ 88 h 24269"/>
                <a:gd name="connsiteX5" fmla="*/ 265 w 84026"/>
                <a:gd name="connsiteY5" fmla="*/ 20443 h 24269"/>
                <a:gd name="connsiteX6" fmla="*/ 4303 w 84026"/>
                <a:gd name="connsiteY6" fmla="*/ 24357 h 24269"/>
                <a:gd name="connsiteX7" fmla="*/ 24994 w 84026"/>
                <a:gd name="connsiteY7" fmla="*/ 11831 h 24269"/>
                <a:gd name="connsiteX8" fmla="*/ 41396 w 84026"/>
                <a:gd name="connsiteY8" fmla="*/ 18355 h 24269"/>
                <a:gd name="connsiteX9" fmla="*/ 57040 w 84026"/>
                <a:gd name="connsiteY9" fmla="*/ 24357 h 24269"/>
                <a:gd name="connsiteX10" fmla="*/ 84292 w 84026"/>
                <a:gd name="connsiteY10" fmla="*/ 4003 h 2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26" h="24269">
                  <a:moveTo>
                    <a:pt x="84292" y="4003"/>
                  </a:moveTo>
                  <a:lnTo>
                    <a:pt x="80255" y="88"/>
                  </a:lnTo>
                  <a:cubicBezTo>
                    <a:pt x="80255" y="349"/>
                    <a:pt x="70666" y="12614"/>
                    <a:pt x="59564" y="12614"/>
                  </a:cubicBezTo>
                  <a:cubicBezTo>
                    <a:pt x="53760" y="12614"/>
                    <a:pt x="47452" y="8700"/>
                    <a:pt x="43162" y="6090"/>
                  </a:cubicBezTo>
                  <a:cubicBezTo>
                    <a:pt x="36349" y="1915"/>
                    <a:pt x="31807" y="88"/>
                    <a:pt x="27517" y="88"/>
                  </a:cubicBezTo>
                  <a:cubicBezTo>
                    <a:pt x="17929" y="88"/>
                    <a:pt x="13134" y="5829"/>
                    <a:pt x="265" y="20443"/>
                  </a:cubicBezTo>
                  <a:lnTo>
                    <a:pt x="4303" y="24357"/>
                  </a:lnTo>
                  <a:cubicBezTo>
                    <a:pt x="4303" y="24096"/>
                    <a:pt x="13891" y="11831"/>
                    <a:pt x="24994" y="11831"/>
                  </a:cubicBezTo>
                  <a:cubicBezTo>
                    <a:pt x="30798" y="11831"/>
                    <a:pt x="37106" y="15746"/>
                    <a:pt x="41396" y="18355"/>
                  </a:cubicBezTo>
                  <a:cubicBezTo>
                    <a:pt x="48209" y="22531"/>
                    <a:pt x="52751" y="24357"/>
                    <a:pt x="57040" y="24357"/>
                  </a:cubicBezTo>
                  <a:cubicBezTo>
                    <a:pt x="66629" y="24357"/>
                    <a:pt x="71423" y="18616"/>
                    <a:pt x="84292" y="4003"/>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9" name="Freeform: Shape 1218">
              <a:extLst>
                <a:ext uri="{FF2B5EF4-FFF2-40B4-BE49-F238E27FC236}">
                  <a16:creationId xmlns:a16="http://schemas.microsoft.com/office/drawing/2014/main" id="{60539B78-5BCA-C2FC-6E16-86ADF56FE26B}"/>
                </a:ext>
              </a:extLst>
            </p:cNvPr>
            <p:cNvSpPr/>
            <p:nvPr>
              <p:custDataLst>
                <p:tags r:id="rId25"/>
              </p:custDataLst>
            </p:nvPr>
          </p:nvSpPr>
          <p:spPr>
            <a:xfrm>
              <a:off x="8973542" y="6830851"/>
              <a:ext cx="131717" cy="165969"/>
            </a:xfrm>
            <a:custGeom>
              <a:avLst/>
              <a:gdLst>
                <a:gd name="connsiteX0" fmla="*/ 19694 w 131717"/>
                <a:gd name="connsiteY0" fmla="*/ 147269 h 165969"/>
                <a:gd name="connsiteX1" fmla="*/ 6068 w 131717"/>
                <a:gd name="connsiteY1" fmla="*/ 157968 h 165969"/>
                <a:gd name="connsiteX2" fmla="*/ 265 w 131717"/>
                <a:gd name="connsiteY2" fmla="*/ 162927 h 165969"/>
                <a:gd name="connsiteX3" fmla="*/ 3545 w 131717"/>
                <a:gd name="connsiteY3" fmla="*/ 166058 h 165969"/>
                <a:gd name="connsiteX4" fmla="*/ 24741 w 131717"/>
                <a:gd name="connsiteY4" fmla="*/ 165275 h 165969"/>
                <a:gd name="connsiteX5" fmla="*/ 49722 w 131717"/>
                <a:gd name="connsiteY5" fmla="*/ 166058 h 165969"/>
                <a:gd name="connsiteX6" fmla="*/ 54264 w 131717"/>
                <a:gd name="connsiteY6" fmla="*/ 160839 h 165969"/>
                <a:gd name="connsiteX7" fmla="*/ 48208 w 131717"/>
                <a:gd name="connsiteY7" fmla="*/ 157968 h 165969"/>
                <a:gd name="connsiteX8" fmla="*/ 35591 w 131717"/>
                <a:gd name="connsiteY8" fmla="*/ 153793 h 165969"/>
                <a:gd name="connsiteX9" fmla="*/ 47955 w 131717"/>
                <a:gd name="connsiteY9" fmla="*/ 101601 h 165969"/>
                <a:gd name="connsiteX10" fmla="*/ 71170 w 131717"/>
                <a:gd name="connsiteY10" fmla="*/ 118303 h 165969"/>
                <a:gd name="connsiteX11" fmla="*/ 131982 w 131717"/>
                <a:gd name="connsiteY11" fmla="*/ 41842 h 165969"/>
                <a:gd name="connsiteX12" fmla="*/ 98422 w 131717"/>
                <a:gd name="connsiteY12" fmla="*/ 88 h 165969"/>
                <a:gd name="connsiteX13" fmla="*/ 65366 w 131717"/>
                <a:gd name="connsiteY13" fmla="*/ 19660 h 165969"/>
                <a:gd name="connsiteX14" fmla="*/ 42656 w 131717"/>
                <a:gd name="connsiteY14" fmla="*/ 88 h 165969"/>
                <a:gd name="connsiteX15" fmla="*/ 23984 w 131717"/>
                <a:gd name="connsiteY15" fmla="*/ 14963 h 165969"/>
                <a:gd name="connsiteX16" fmla="*/ 16162 w 131717"/>
                <a:gd name="connsiteY16" fmla="*/ 40276 h 165969"/>
                <a:gd name="connsiteX17" fmla="*/ 19190 w 131717"/>
                <a:gd name="connsiteY17" fmla="*/ 42885 h 165969"/>
                <a:gd name="connsiteX18" fmla="*/ 23479 w 131717"/>
                <a:gd name="connsiteY18" fmla="*/ 36883 h 165969"/>
                <a:gd name="connsiteX19" fmla="*/ 41899 w 131717"/>
                <a:gd name="connsiteY19" fmla="*/ 5829 h 165969"/>
                <a:gd name="connsiteX20" fmla="*/ 49722 w 131717"/>
                <a:gd name="connsiteY20" fmla="*/ 17833 h 165969"/>
                <a:gd name="connsiteX21" fmla="*/ 47955 w 131717"/>
                <a:gd name="connsiteY21" fmla="*/ 31142 h 165969"/>
                <a:gd name="connsiteX22" fmla="*/ 19694 w 131717"/>
                <a:gd name="connsiteY22" fmla="*/ 147269 h 165969"/>
                <a:gd name="connsiteX23" fmla="*/ 64105 w 131717"/>
                <a:gd name="connsiteY23" fmla="*/ 34013 h 165969"/>
                <a:gd name="connsiteX24" fmla="*/ 77226 w 131717"/>
                <a:gd name="connsiteY24" fmla="*/ 15746 h 165969"/>
                <a:gd name="connsiteX25" fmla="*/ 97665 w 131717"/>
                <a:gd name="connsiteY25" fmla="*/ 5829 h 165969"/>
                <a:gd name="connsiteX26" fmla="*/ 113814 w 131717"/>
                <a:gd name="connsiteY26" fmla="*/ 30359 h 165969"/>
                <a:gd name="connsiteX27" fmla="*/ 100945 w 131717"/>
                <a:gd name="connsiteY27" fmla="*/ 85683 h 165969"/>
                <a:gd name="connsiteX28" fmla="*/ 70918 w 131717"/>
                <a:gd name="connsiteY28" fmla="*/ 112561 h 165969"/>
                <a:gd name="connsiteX29" fmla="*/ 50983 w 131717"/>
                <a:gd name="connsiteY29" fmla="*/ 89336 h 165969"/>
                <a:gd name="connsiteX30" fmla="*/ 51740 w 131717"/>
                <a:gd name="connsiteY30" fmla="*/ 85161 h 165969"/>
                <a:gd name="connsiteX31" fmla="*/ 64105 w 131717"/>
                <a:gd name="connsiteY31" fmla="*/ 34013 h 1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717" h="165969">
                  <a:moveTo>
                    <a:pt x="19694" y="147269"/>
                  </a:moveTo>
                  <a:cubicBezTo>
                    <a:pt x="17676" y="156142"/>
                    <a:pt x="17171" y="157968"/>
                    <a:pt x="6068" y="157968"/>
                  </a:cubicBezTo>
                  <a:cubicBezTo>
                    <a:pt x="3040" y="157968"/>
                    <a:pt x="265" y="157968"/>
                    <a:pt x="265" y="162927"/>
                  </a:cubicBezTo>
                  <a:cubicBezTo>
                    <a:pt x="265" y="165014"/>
                    <a:pt x="1526" y="166058"/>
                    <a:pt x="3545" y="166058"/>
                  </a:cubicBezTo>
                  <a:cubicBezTo>
                    <a:pt x="10358" y="166058"/>
                    <a:pt x="17676" y="165275"/>
                    <a:pt x="24741" y="165275"/>
                  </a:cubicBezTo>
                  <a:cubicBezTo>
                    <a:pt x="33068" y="165275"/>
                    <a:pt x="41647" y="166058"/>
                    <a:pt x="49722" y="166058"/>
                  </a:cubicBezTo>
                  <a:cubicBezTo>
                    <a:pt x="50983" y="166058"/>
                    <a:pt x="54264" y="166058"/>
                    <a:pt x="54264" y="160839"/>
                  </a:cubicBezTo>
                  <a:cubicBezTo>
                    <a:pt x="54264" y="157968"/>
                    <a:pt x="51740" y="157968"/>
                    <a:pt x="48208" y="157968"/>
                  </a:cubicBezTo>
                  <a:cubicBezTo>
                    <a:pt x="35591" y="157968"/>
                    <a:pt x="35591" y="156142"/>
                    <a:pt x="35591" y="153793"/>
                  </a:cubicBezTo>
                  <a:cubicBezTo>
                    <a:pt x="35591" y="150661"/>
                    <a:pt x="46189" y="108125"/>
                    <a:pt x="47955" y="101601"/>
                  </a:cubicBezTo>
                  <a:cubicBezTo>
                    <a:pt x="51236" y="109169"/>
                    <a:pt x="58301" y="118303"/>
                    <a:pt x="71170" y="118303"/>
                  </a:cubicBezTo>
                  <a:cubicBezTo>
                    <a:pt x="100441" y="118303"/>
                    <a:pt x="131982" y="80203"/>
                    <a:pt x="131982" y="41842"/>
                  </a:cubicBezTo>
                  <a:cubicBezTo>
                    <a:pt x="131982" y="17311"/>
                    <a:pt x="117599" y="88"/>
                    <a:pt x="98422" y="88"/>
                  </a:cubicBezTo>
                  <a:cubicBezTo>
                    <a:pt x="85805" y="88"/>
                    <a:pt x="73693" y="9483"/>
                    <a:pt x="65366" y="19660"/>
                  </a:cubicBezTo>
                  <a:cubicBezTo>
                    <a:pt x="62843" y="5568"/>
                    <a:pt x="51993" y="88"/>
                    <a:pt x="42656" y="88"/>
                  </a:cubicBezTo>
                  <a:cubicBezTo>
                    <a:pt x="31049" y="88"/>
                    <a:pt x="26255" y="10266"/>
                    <a:pt x="23984" y="14963"/>
                  </a:cubicBezTo>
                  <a:cubicBezTo>
                    <a:pt x="19442" y="23835"/>
                    <a:pt x="16162" y="39493"/>
                    <a:pt x="16162" y="40276"/>
                  </a:cubicBezTo>
                  <a:cubicBezTo>
                    <a:pt x="16162" y="42885"/>
                    <a:pt x="18685" y="42885"/>
                    <a:pt x="19190" y="42885"/>
                  </a:cubicBezTo>
                  <a:cubicBezTo>
                    <a:pt x="21713" y="42885"/>
                    <a:pt x="21965" y="42624"/>
                    <a:pt x="23479" y="36883"/>
                  </a:cubicBezTo>
                  <a:cubicBezTo>
                    <a:pt x="27769" y="18355"/>
                    <a:pt x="32815" y="5829"/>
                    <a:pt x="41899" y="5829"/>
                  </a:cubicBezTo>
                  <a:cubicBezTo>
                    <a:pt x="46189" y="5829"/>
                    <a:pt x="49722" y="7917"/>
                    <a:pt x="49722" y="17833"/>
                  </a:cubicBezTo>
                  <a:cubicBezTo>
                    <a:pt x="49722" y="23835"/>
                    <a:pt x="48965" y="26706"/>
                    <a:pt x="47955" y="31142"/>
                  </a:cubicBezTo>
                  <a:lnTo>
                    <a:pt x="19694" y="147269"/>
                  </a:lnTo>
                  <a:close/>
                  <a:moveTo>
                    <a:pt x="64105" y="34013"/>
                  </a:moveTo>
                  <a:cubicBezTo>
                    <a:pt x="65871" y="26967"/>
                    <a:pt x="72684" y="19660"/>
                    <a:pt x="77226" y="15746"/>
                  </a:cubicBezTo>
                  <a:cubicBezTo>
                    <a:pt x="86058" y="7656"/>
                    <a:pt x="93375" y="5829"/>
                    <a:pt x="97665" y="5829"/>
                  </a:cubicBezTo>
                  <a:cubicBezTo>
                    <a:pt x="107758" y="5829"/>
                    <a:pt x="113814" y="14963"/>
                    <a:pt x="113814" y="30359"/>
                  </a:cubicBezTo>
                  <a:cubicBezTo>
                    <a:pt x="113814" y="45756"/>
                    <a:pt x="105487" y="75766"/>
                    <a:pt x="100945" y="85683"/>
                  </a:cubicBezTo>
                  <a:cubicBezTo>
                    <a:pt x="92366" y="103950"/>
                    <a:pt x="80254" y="112561"/>
                    <a:pt x="70918" y="112561"/>
                  </a:cubicBezTo>
                  <a:cubicBezTo>
                    <a:pt x="54264" y="112561"/>
                    <a:pt x="50983" y="90902"/>
                    <a:pt x="50983" y="89336"/>
                  </a:cubicBezTo>
                  <a:cubicBezTo>
                    <a:pt x="50983" y="88814"/>
                    <a:pt x="50983" y="88292"/>
                    <a:pt x="51740" y="85161"/>
                  </a:cubicBezTo>
                  <a:lnTo>
                    <a:pt x="64105" y="34013"/>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0" name="Freeform: Shape 1219">
              <a:extLst>
                <a:ext uri="{FF2B5EF4-FFF2-40B4-BE49-F238E27FC236}">
                  <a16:creationId xmlns:a16="http://schemas.microsoft.com/office/drawing/2014/main" id="{0054BC04-330E-DC83-5C6F-032D4FB0D07E}"/>
                </a:ext>
              </a:extLst>
            </p:cNvPr>
            <p:cNvSpPr/>
            <p:nvPr>
              <p:custDataLst>
                <p:tags r:id="rId26"/>
              </p:custDataLst>
            </p:nvPr>
          </p:nvSpPr>
          <p:spPr>
            <a:xfrm>
              <a:off x="9116696" y="6903867"/>
              <a:ext cx="74538" cy="83298"/>
            </a:xfrm>
            <a:custGeom>
              <a:avLst/>
              <a:gdLst>
                <a:gd name="connsiteX0" fmla="*/ 60855 w 74538"/>
                <a:gd name="connsiteY0" fmla="*/ 8675 h 83298"/>
                <a:gd name="connsiteX1" fmla="*/ 55909 w 74538"/>
                <a:gd name="connsiteY1" fmla="*/ 16713 h 83298"/>
                <a:gd name="connsiteX2" fmla="*/ 64211 w 74538"/>
                <a:gd name="connsiteY2" fmla="*/ 25298 h 83298"/>
                <a:gd name="connsiteX3" fmla="*/ 72689 w 74538"/>
                <a:gd name="connsiteY3" fmla="*/ 16347 h 83298"/>
                <a:gd name="connsiteX4" fmla="*/ 43191 w 74538"/>
                <a:gd name="connsiteY4" fmla="*/ 90 h 83298"/>
                <a:gd name="connsiteX5" fmla="*/ 270 w 74538"/>
                <a:gd name="connsiteY5" fmla="*/ 42104 h 83298"/>
                <a:gd name="connsiteX6" fmla="*/ 42308 w 74538"/>
                <a:gd name="connsiteY6" fmla="*/ 83388 h 83298"/>
                <a:gd name="connsiteX7" fmla="*/ 74809 w 74538"/>
                <a:gd name="connsiteY7" fmla="*/ 59640 h 83298"/>
                <a:gd name="connsiteX8" fmla="*/ 71806 w 74538"/>
                <a:gd name="connsiteY8" fmla="*/ 57448 h 83298"/>
                <a:gd name="connsiteX9" fmla="*/ 68450 w 74538"/>
                <a:gd name="connsiteY9" fmla="*/ 60554 h 83298"/>
                <a:gd name="connsiteX10" fmla="*/ 44428 w 74538"/>
                <a:gd name="connsiteY10" fmla="*/ 77542 h 83298"/>
                <a:gd name="connsiteX11" fmla="*/ 16343 w 74538"/>
                <a:gd name="connsiteY11" fmla="*/ 41921 h 83298"/>
                <a:gd name="connsiteX12" fmla="*/ 43721 w 74538"/>
                <a:gd name="connsiteY12" fmla="*/ 5935 h 83298"/>
                <a:gd name="connsiteX13" fmla="*/ 60855 w 74538"/>
                <a:gd name="connsiteY13" fmla="*/ 8675 h 8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538" h="83298">
                  <a:moveTo>
                    <a:pt x="60855" y="8675"/>
                  </a:moveTo>
                  <a:cubicBezTo>
                    <a:pt x="57675" y="10137"/>
                    <a:pt x="55909" y="13059"/>
                    <a:pt x="55909" y="16713"/>
                  </a:cubicBezTo>
                  <a:cubicBezTo>
                    <a:pt x="55909" y="21645"/>
                    <a:pt x="59265" y="25298"/>
                    <a:pt x="64211" y="25298"/>
                  </a:cubicBezTo>
                  <a:cubicBezTo>
                    <a:pt x="68980" y="25298"/>
                    <a:pt x="72689" y="22193"/>
                    <a:pt x="72689" y="16347"/>
                  </a:cubicBezTo>
                  <a:cubicBezTo>
                    <a:pt x="72689" y="90"/>
                    <a:pt x="48137" y="90"/>
                    <a:pt x="43191" y="90"/>
                  </a:cubicBezTo>
                  <a:cubicBezTo>
                    <a:pt x="16696" y="90"/>
                    <a:pt x="270" y="21097"/>
                    <a:pt x="270" y="42104"/>
                  </a:cubicBezTo>
                  <a:cubicBezTo>
                    <a:pt x="270" y="65121"/>
                    <a:pt x="19169" y="83388"/>
                    <a:pt x="42308" y="83388"/>
                  </a:cubicBezTo>
                  <a:cubicBezTo>
                    <a:pt x="68626" y="83388"/>
                    <a:pt x="74809" y="61833"/>
                    <a:pt x="74809" y="59640"/>
                  </a:cubicBezTo>
                  <a:cubicBezTo>
                    <a:pt x="74809" y="57448"/>
                    <a:pt x="72512" y="57448"/>
                    <a:pt x="71806" y="57448"/>
                  </a:cubicBezTo>
                  <a:cubicBezTo>
                    <a:pt x="69510" y="57448"/>
                    <a:pt x="69333" y="57996"/>
                    <a:pt x="68450" y="60554"/>
                  </a:cubicBezTo>
                  <a:cubicBezTo>
                    <a:pt x="64564" y="71879"/>
                    <a:pt x="55202" y="77542"/>
                    <a:pt x="44428" y="77542"/>
                  </a:cubicBezTo>
                  <a:cubicBezTo>
                    <a:pt x="32240" y="77542"/>
                    <a:pt x="16343" y="68226"/>
                    <a:pt x="16343" y="41921"/>
                  </a:cubicBezTo>
                  <a:cubicBezTo>
                    <a:pt x="16343" y="18722"/>
                    <a:pt x="27294" y="5935"/>
                    <a:pt x="43721" y="5935"/>
                  </a:cubicBezTo>
                  <a:cubicBezTo>
                    <a:pt x="46017" y="5935"/>
                    <a:pt x="54496" y="5935"/>
                    <a:pt x="60855" y="8675"/>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1" name="Freeform: Shape 1220">
              <a:extLst>
                <a:ext uri="{FF2B5EF4-FFF2-40B4-BE49-F238E27FC236}">
                  <a16:creationId xmlns:a16="http://schemas.microsoft.com/office/drawing/2014/main" id="{E718B578-509A-80E4-9958-0FBD39A8F1D3}"/>
                </a:ext>
              </a:extLst>
            </p:cNvPr>
            <p:cNvSpPr/>
            <p:nvPr>
              <p:custDataLst>
                <p:tags r:id="rId27"/>
              </p:custDataLst>
            </p:nvPr>
          </p:nvSpPr>
          <p:spPr>
            <a:xfrm>
              <a:off x="9225289" y="6750475"/>
              <a:ext cx="58541" cy="260958"/>
            </a:xfrm>
            <a:custGeom>
              <a:avLst/>
              <a:gdLst>
                <a:gd name="connsiteX0" fmla="*/ 58815 w 58541"/>
                <a:gd name="connsiteY0" fmla="*/ 130568 h 260958"/>
                <a:gd name="connsiteX1" fmla="*/ 42161 w 58541"/>
                <a:gd name="connsiteY1" fmla="*/ 49148 h 260958"/>
                <a:gd name="connsiteX2" fmla="*/ 2797 w 58541"/>
                <a:gd name="connsiteY2" fmla="*/ 88 h 260958"/>
                <a:gd name="connsiteX3" fmla="*/ 274 w 58541"/>
                <a:gd name="connsiteY3" fmla="*/ 2698 h 260958"/>
                <a:gd name="connsiteX4" fmla="*/ 5068 w 58541"/>
                <a:gd name="connsiteY4" fmla="*/ 8700 h 260958"/>
                <a:gd name="connsiteX5" fmla="*/ 44180 w 58541"/>
                <a:gd name="connsiteY5" fmla="*/ 130568 h 260958"/>
                <a:gd name="connsiteX6" fmla="*/ 3554 w 58541"/>
                <a:gd name="connsiteY6" fmla="*/ 254001 h 260958"/>
                <a:gd name="connsiteX7" fmla="*/ 274 w 58541"/>
                <a:gd name="connsiteY7" fmla="*/ 258437 h 260958"/>
                <a:gd name="connsiteX8" fmla="*/ 2797 w 58541"/>
                <a:gd name="connsiteY8" fmla="*/ 261047 h 260958"/>
                <a:gd name="connsiteX9" fmla="*/ 42918 w 58541"/>
                <a:gd name="connsiteY9" fmla="*/ 210160 h 260958"/>
                <a:gd name="connsiteX10" fmla="*/ 58815 w 58541"/>
                <a:gd name="connsiteY10" fmla="*/ 130568 h 26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1" h="260958">
                  <a:moveTo>
                    <a:pt x="58815" y="130568"/>
                  </a:moveTo>
                  <a:cubicBezTo>
                    <a:pt x="58815" y="110213"/>
                    <a:pt x="56039" y="78637"/>
                    <a:pt x="42161" y="49148"/>
                  </a:cubicBezTo>
                  <a:cubicBezTo>
                    <a:pt x="27021" y="17051"/>
                    <a:pt x="5320" y="88"/>
                    <a:pt x="2797" y="88"/>
                  </a:cubicBezTo>
                  <a:cubicBezTo>
                    <a:pt x="1283" y="88"/>
                    <a:pt x="274" y="1132"/>
                    <a:pt x="274" y="2698"/>
                  </a:cubicBezTo>
                  <a:cubicBezTo>
                    <a:pt x="274" y="3481"/>
                    <a:pt x="274" y="4003"/>
                    <a:pt x="5068" y="8700"/>
                  </a:cubicBezTo>
                  <a:cubicBezTo>
                    <a:pt x="29797" y="34535"/>
                    <a:pt x="44180" y="76027"/>
                    <a:pt x="44180" y="130568"/>
                  </a:cubicBezTo>
                  <a:cubicBezTo>
                    <a:pt x="44180" y="175192"/>
                    <a:pt x="34843" y="221120"/>
                    <a:pt x="3554" y="254001"/>
                  </a:cubicBezTo>
                  <a:cubicBezTo>
                    <a:pt x="274" y="257133"/>
                    <a:pt x="274" y="257655"/>
                    <a:pt x="274" y="258437"/>
                  </a:cubicBezTo>
                  <a:cubicBezTo>
                    <a:pt x="274" y="260003"/>
                    <a:pt x="1283" y="261047"/>
                    <a:pt x="2797" y="261047"/>
                  </a:cubicBezTo>
                  <a:cubicBezTo>
                    <a:pt x="5320" y="261047"/>
                    <a:pt x="28030" y="243302"/>
                    <a:pt x="42918" y="210160"/>
                  </a:cubicBezTo>
                  <a:cubicBezTo>
                    <a:pt x="55787" y="181455"/>
                    <a:pt x="58815" y="152488"/>
                    <a:pt x="58815" y="130568"/>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46" name="Group 145"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fhotfl$)&#10;&#10;\end{document}" title="IguanaTex Shape Display">
            <a:extLst>
              <a:ext uri="{FF2B5EF4-FFF2-40B4-BE49-F238E27FC236}">
                <a16:creationId xmlns:a16="http://schemas.microsoft.com/office/drawing/2014/main" id="{375C1193-44E4-991B-5627-3DEC5E875CDE}"/>
              </a:ext>
            </a:extLst>
          </p:cNvPr>
          <p:cNvGrpSpPr>
            <a:grpSpLocks noChangeAspect="1"/>
          </p:cNvGrpSpPr>
          <p:nvPr>
            <p:custDataLst>
              <p:tags r:id="rId2"/>
            </p:custDataLst>
          </p:nvPr>
        </p:nvGrpSpPr>
        <p:grpSpPr>
          <a:xfrm>
            <a:off x="3129318" y="4067708"/>
            <a:ext cx="286988" cy="299079"/>
            <a:chOff x="6584583" y="5380071"/>
            <a:chExt cx="286988" cy="299079"/>
          </a:xfrm>
        </p:grpSpPr>
        <p:sp>
          <p:nvSpPr>
            <p:cNvPr id="142" name="Freeform: Shape 141">
              <a:extLst>
                <a:ext uri="{FF2B5EF4-FFF2-40B4-BE49-F238E27FC236}">
                  <a16:creationId xmlns:a16="http://schemas.microsoft.com/office/drawing/2014/main" id="{D13F48F9-65B7-FBAE-82F8-069463D6212C}"/>
                </a:ext>
              </a:extLst>
            </p:cNvPr>
            <p:cNvSpPr/>
            <p:nvPr>
              <p:custDataLst>
                <p:tags r:id="rId3"/>
              </p:custDataLst>
            </p:nvPr>
          </p:nvSpPr>
          <p:spPr>
            <a:xfrm>
              <a:off x="6584583" y="5426099"/>
              <a:ext cx="56611" cy="253051"/>
            </a:xfrm>
            <a:custGeom>
              <a:avLst/>
              <a:gdLst>
                <a:gd name="connsiteX0" fmla="*/ 56688 w 56611"/>
                <a:gd name="connsiteY0" fmla="*/ 250583 h 253051"/>
                <a:gd name="connsiteX1" fmla="*/ 52540 w 56611"/>
                <a:gd name="connsiteY1" fmla="*/ 245016 h 253051"/>
                <a:gd name="connsiteX2" fmla="*/ 14229 w 56611"/>
                <a:gd name="connsiteY2" fmla="*/ 126588 h 253051"/>
                <a:gd name="connsiteX3" fmla="*/ 53516 w 56611"/>
                <a:gd name="connsiteY3" fmla="*/ 6895 h 253051"/>
                <a:gd name="connsiteX4" fmla="*/ 56688 w 56611"/>
                <a:gd name="connsiteY4" fmla="*/ 2593 h 253051"/>
                <a:gd name="connsiteX5" fmla="*/ 54248 w 56611"/>
                <a:gd name="connsiteY5" fmla="*/ 63 h 253051"/>
                <a:gd name="connsiteX6" fmla="*/ 15450 w 56611"/>
                <a:gd name="connsiteY6" fmla="*/ 49408 h 253051"/>
                <a:gd name="connsiteX7" fmla="*/ 77 w 56611"/>
                <a:gd name="connsiteY7" fmla="*/ 126588 h 253051"/>
                <a:gd name="connsiteX8" fmla="*/ 16182 w 56611"/>
                <a:gd name="connsiteY8" fmla="*/ 205540 h 253051"/>
                <a:gd name="connsiteX9" fmla="*/ 54248 w 56611"/>
                <a:gd name="connsiteY9" fmla="*/ 253114 h 253051"/>
                <a:gd name="connsiteX10" fmla="*/ 56688 w 56611"/>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11" h="253051">
                  <a:moveTo>
                    <a:pt x="56688" y="250583"/>
                  </a:moveTo>
                  <a:cubicBezTo>
                    <a:pt x="56688" y="249824"/>
                    <a:pt x="56688" y="249318"/>
                    <a:pt x="52540" y="245016"/>
                  </a:cubicBezTo>
                  <a:cubicBezTo>
                    <a:pt x="22038" y="213132"/>
                    <a:pt x="14229" y="165305"/>
                    <a:pt x="14229" y="126588"/>
                  </a:cubicBezTo>
                  <a:cubicBezTo>
                    <a:pt x="14229" y="82557"/>
                    <a:pt x="23502" y="38527"/>
                    <a:pt x="53516" y="6895"/>
                  </a:cubicBezTo>
                  <a:cubicBezTo>
                    <a:pt x="56688" y="3859"/>
                    <a:pt x="56688" y="3352"/>
                    <a:pt x="56688" y="2593"/>
                  </a:cubicBezTo>
                  <a:cubicBezTo>
                    <a:pt x="56688" y="822"/>
                    <a:pt x="55712" y="63"/>
                    <a:pt x="54248" y="63"/>
                  </a:cubicBezTo>
                  <a:cubicBezTo>
                    <a:pt x="51808" y="63"/>
                    <a:pt x="29846" y="17270"/>
                    <a:pt x="15450" y="49408"/>
                  </a:cubicBezTo>
                  <a:cubicBezTo>
                    <a:pt x="3005" y="77243"/>
                    <a:pt x="77" y="105332"/>
                    <a:pt x="77" y="126588"/>
                  </a:cubicBezTo>
                  <a:cubicBezTo>
                    <a:pt x="77" y="146326"/>
                    <a:pt x="2761" y="176945"/>
                    <a:pt x="16182" y="205540"/>
                  </a:cubicBezTo>
                  <a:cubicBezTo>
                    <a:pt x="30822" y="236666"/>
                    <a:pt x="51808" y="253114"/>
                    <a:pt x="54248" y="253114"/>
                  </a:cubicBezTo>
                  <a:cubicBezTo>
                    <a:pt x="55712" y="253114"/>
                    <a:pt x="56688" y="252355"/>
                    <a:pt x="56688" y="250583"/>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42">
              <a:extLst>
                <a:ext uri="{FF2B5EF4-FFF2-40B4-BE49-F238E27FC236}">
                  <a16:creationId xmlns:a16="http://schemas.microsoft.com/office/drawing/2014/main" id="{2CF636D1-B2DD-D83F-5F26-6E4B427D870F}"/>
                </a:ext>
              </a:extLst>
            </p:cNvPr>
            <p:cNvSpPr/>
            <p:nvPr>
              <p:custDataLst>
                <p:tags r:id="rId4"/>
              </p:custDataLst>
            </p:nvPr>
          </p:nvSpPr>
          <p:spPr>
            <a:xfrm>
              <a:off x="6728106" y="5380071"/>
              <a:ext cx="81256" cy="23533"/>
            </a:xfrm>
            <a:custGeom>
              <a:avLst/>
              <a:gdLst>
                <a:gd name="connsiteX0" fmla="*/ 81339 w 81256"/>
                <a:gd name="connsiteY0" fmla="*/ 3856 h 23533"/>
                <a:gd name="connsiteX1" fmla="*/ 77435 w 81256"/>
                <a:gd name="connsiteY1" fmla="*/ 60 h 23533"/>
                <a:gd name="connsiteX2" fmla="*/ 57426 w 81256"/>
                <a:gd name="connsiteY2" fmla="*/ 12207 h 23533"/>
                <a:gd name="connsiteX3" fmla="*/ 41565 w 81256"/>
                <a:gd name="connsiteY3" fmla="*/ 5880 h 23533"/>
                <a:gd name="connsiteX4" fmla="*/ 26436 w 81256"/>
                <a:gd name="connsiteY4" fmla="*/ 60 h 23533"/>
                <a:gd name="connsiteX5" fmla="*/ 83 w 81256"/>
                <a:gd name="connsiteY5" fmla="*/ 19798 h 23533"/>
                <a:gd name="connsiteX6" fmla="*/ 3987 w 81256"/>
                <a:gd name="connsiteY6" fmla="*/ 23594 h 23533"/>
                <a:gd name="connsiteX7" fmla="*/ 23996 w 81256"/>
                <a:gd name="connsiteY7" fmla="*/ 11447 h 23533"/>
                <a:gd name="connsiteX8" fmla="*/ 39857 w 81256"/>
                <a:gd name="connsiteY8" fmla="*/ 17774 h 23533"/>
                <a:gd name="connsiteX9" fmla="*/ 54986 w 81256"/>
                <a:gd name="connsiteY9" fmla="*/ 23594 h 23533"/>
                <a:gd name="connsiteX10" fmla="*/ 81339 w 81256"/>
                <a:gd name="connsiteY10" fmla="*/ 3856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56" h="23533">
                  <a:moveTo>
                    <a:pt x="81339" y="3856"/>
                  </a:moveTo>
                  <a:lnTo>
                    <a:pt x="77435" y="60"/>
                  </a:lnTo>
                  <a:cubicBezTo>
                    <a:pt x="77435" y="313"/>
                    <a:pt x="68163" y="12207"/>
                    <a:pt x="57426" y="12207"/>
                  </a:cubicBezTo>
                  <a:cubicBezTo>
                    <a:pt x="51814" y="12207"/>
                    <a:pt x="45713" y="8411"/>
                    <a:pt x="41565" y="5880"/>
                  </a:cubicBezTo>
                  <a:cubicBezTo>
                    <a:pt x="34977" y="1832"/>
                    <a:pt x="30584" y="60"/>
                    <a:pt x="26436" y="60"/>
                  </a:cubicBezTo>
                  <a:cubicBezTo>
                    <a:pt x="17164" y="60"/>
                    <a:pt x="12527" y="5627"/>
                    <a:pt x="83" y="19798"/>
                  </a:cubicBezTo>
                  <a:lnTo>
                    <a:pt x="3987" y="23594"/>
                  </a:lnTo>
                  <a:cubicBezTo>
                    <a:pt x="3987" y="23341"/>
                    <a:pt x="13259" y="11447"/>
                    <a:pt x="23996" y="11447"/>
                  </a:cubicBezTo>
                  <a:cubicBezTo>
                    <a:pt x="29608" y="11447"/>
                    <a:pt x="35709" y="15243"/>
                    <a:pt x="39857" y="17774"/>
                  </a:cubicBezTo>
                  <a:cubicBezTo>
                    <a:pt x="46445" y="21823"/>
                    <a:pt x="50838" y="23594"/>
                    <a:pt x="54986" y="23594"/>
                  </a:cubicBezTo>
                  <a:cubicBezTo>
                    <a:pt x="64258" y="23594"/>
                    <a:pt x="68895" y="18027"/>
                    <a:pt x="81339" y="3856"/>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43">
              <a:extLst>
                <a:ext uri="{FF2B5EF4-FFF2-40B4-BE49-F238E27FC236}">
                  <a16:creationId xmlns:a16="http://schemas.microsoft.com/office/drawing/2014/main" id="{AB6306D4-D8AA-E4AF-AA40-D81DE21EB29B}"/>
                </a:ext>
              </a:extLst>
            </p:cNvPr>
            <p:cNvSpPr/>
            <p:nvPr>
              <p:custDataLst>
                <p:tags r:id="rId5"/>
              </p:custDataLst>
            </p:nvPr>
          </p:nvSpPr>
          <p:spPr>
            <a:xfrm>
              <a:off x="6668253" y="5437486"/>
              <a:ext cx="121762" cy="230276"/>
            </a:xfrm>
            <a:custGeom>
              <a:avLst/>
              <a:gdLst>
                <a:gd name="connsiteX0" fmla="*/ 76701 w 121762"/>
                <a:gd name="connsiteY0" fmla="*/ 77243 h 230276"/>
                <a:gd name="connsiteX1" fmla="*/ 97686 w 121762"/>
                <a:gd name="connsiteY1" fmla="*/ 77243 h 230276"/>
                <a:gd name="connsiteX2" fmla="*/ 105006 w 121762"/>
                <a:gd name="connsiteY2" fmla="*/ 72182 h 230276"/>
                <a:gd name="connsiteX3" fmla="*/ 98418 w 121762"/>
                <a:gd name="connsiteY3" fmla="*/ 69399 h 230276"/>
                <a:gd name="connsiteX4" fmla="*/ 78165 w 121762"/>
                <a:gd name="connsiteY4" fmla="*/ 69399 h 230276"/>
                <a:gd name="connsiteX5" fmla="*/ 83289 w 121762"/>
                <a:gd name="connsiteY5" fmla="*/ 40551 h 230276"/>
                <a:gd name="connsiteX6" fmla="*/ 89146 w 121762"/>
                <a:gd name="connsiteY6" fmla="*/ 14234 h 230276"/>
                <a:gd name="connsiteX7" fmla="*/ 100614 w 121762"/>
                <a:gd name="connsiteY7" fmla="*/ 5630 h 230276"/>
                <a:gd name="connsiteX8" fmla="*/ 112571 w 121762"/>
                <a:gd name="connsiteY8" fmla="*/ 10185 h 230276"/>
                <a:gd name="connsiteX9" fmla="*/ 99394 w 121762"/>
                <a:gd name="connsiteY9" fmla="*/ 23850 h 230276"/>
                <a:gd name="connsiteX10" fmla="*/ 108423 w 121762"/>
                <a:gd name="connsiteY10" fmla="*/ 32706 h 230276"/>
                <a:gd name="connsiteX11" fmla="*/ 121843 w 121762"/>
                <a:gd name="connsiteY11" fmla="*/ 17523 h 230276"/>
                <a:gd name="connsiteX12" fmla="*/ 100614 w 121762"/>
                <a:gd name="connsiteY12" fmla="*/ 63 h 230276"/>
                <a:gd name="connsiteX13" fmla="*/ 69624 w 121762"/>
                <a:gd name="connsiteY13" fmla="*/ 29670 h 230276"/>
                <a:gd name="connsiteX14" fmla="*/ 61572 w 121762"/>
                <a:gd name="connsiteY14" fmla="*/ 69399 h 230276"/>
                <a:gd name="connsiteX15" fmla="*/ 44735 w 121762"/>
                <a:gd name="connsiteY15" fmla="*/ 69399 h 230276"/>
                <a:gd name="connsiteX16" fmla="*/ 37415 w 121762"/>
                <a:gd name="connsiteY16" fmla="*/ 74207 h 230276"/>
                <a:gd name="connsiteX17" fmla="*/ 44247 w 121762"/>
                <a:gd name="connsiteY17" fmla="*/ 77243 h 230276"/>
                <a:gd name="connsiteX18" fmla="*/ 60352 w 121762"/>
                <a:gd name="connsiteY18" fmla="*/ 77243 h 230276"/>
                <a:gd name="connsiteX19" fmla="*/ 42051 w 121762"/>
                <a:gd name="connsiteY19" fmla="*/ 177199 h 230276"/>
                <a:gd name="connsiteX20" fmla="*/ 20822 w 121762"/>
                <a:gd name="connsiteY20" fmla="*/ 224772 h 230276"/>
                <a:gd name="connsiteX21" fmla="*/ 9109 w 121762"/>
                <a:gd name="connsiteY21" fmla="*/ 220217 h 230276"/>
                <a:gd name="connsiteX22" fmla="*/ 22530 w 121762"/>
                <a:gd name="connsiteY22" fmla="*/ 206552 h 230276"/>
                <a:gd name="connsiteX23" fmla="*/ 13501 w 121762"/>
                <a:gd name="connsiteY23" fmla="*/ 197696 h 230276"/>
                <a:gd name="connsiteX24" fmla="*/ 81 w 121762"/>
                <a:gd name="connsiteY24" fmla="*/ 212879 h 230276"/>
                <a:gd name="connsiteX25" fmla="*/ 20822 w 121762"/>
                <a:gd name="connsiteY25" fmla="*/ 230339 h 230276"/>
                <a:gd name="connsiteX26" fmla="*/ 48395 w 121762"/>
                <a:gd name="connsiteY26" fmla="*/ 205793 h 230276"/>
                <a:gd name="connsiteX27" fmla="*/ 62060 w 121762"/>
                <a:gd name="connsiteY27" fmla="*/ 157461 h 230276"/>
                <a:gd name="connsiteX28" fmla="*/ 76701 w 121762"/>
                <a:gd name="connsiteY28" fmla="*/ 77243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762" h="230276">
                  <a:moveTo>
                    <a:pt x="76701" y="77243"/>
                  </a:moveTo>
                  <a:lnTo>
                    <a:pt x="97686" y="77243"/>
                  </a:lnTo>
                  <a:cubicBezTo>
                    <a:pt x="102566" y="77243"/>
                    <a:pt x="105006" y="77243"/>
                    <a:pt x="105006" y="72182"/>
                  </a:cubicBezTo>
                  <a:cubicBezTo>
                    <a:pt x="105006" y="69399"/>
                    <a:pt x="102566" y="69399"/>
                    <a:pt x="98418" y="69399"/>
                  </a:cubicBezTo>
                  <a:lnTo>
                    <a:pt x="78165" y="69399"/>
                  </a:lnTo>
                  <a:lnTo>
                    <a:pt x="83289" y="40551"/>
                  </a:lnTo>
                  <a:cubicBezTo>
                    <a:pt x="84265" y="35237"/>
                    <a:pt x="87681" y="17270"/>
                    <a:pt x="89146" y="14234"/>
                  </a:cubicBezTo>
                  <a:cubicBezTo>
                    <a:pt x="91342" y="9426"/>
                    <a:pt x="95490" y="5630"/>
                    <a:pt x="100614" y="5630"/>
                  </a:cubicBezTo>
                  <a:cubicBezTo>
                    <a:pt x="101590" y="5630"/>
                    <a:pt x="107935" y="5630"/>
                    <a:pt x="112571" y="10185"/>
                  </a:cubicBezTo>
                  <a:cubicBezTo>
                    <a:pt x="101834" y="11197"/>
                    <a:pt x="99394" y="20054"/>
                    <a:pt x="99394" y="23850"/>
                  </a:cubicBezTo>
                  <a:cubicBezTo>
                    <a:pt x="99394" y="29670"/>
                    <a:pt x="103786" y="32706"/>
                    <a:pt x="108423" y="32706"/>
                  </a:cubicBezTo>
                  <a:cubicBezTo>
                    <a:pt x="114767" y="32706"/>
                    <a:pt x="121843" y="27139"/>
                    <a:pt x="121843" y="17523"/>
                  </a:cubicBezTo>
                  <a:cubicBezTo>
                    <a:pt x="121843" y="5883"/>
                    <a:pt x="110619" y="63"/>
                    <a:pt x="100614" y="63"/>
                  </a:cubicBezTo>
                  <a:cubicBezTo>
                    <a:pt x="92318" y="63"/>
                    <a:pt x="76945" y="4618"/>
                    <a:pt x="69624" y="29670"/>
                  </a:cubicBezTo>
                  <a:cubicBezTo>
                    <a:pt x="68160" y="34984"/>
                    <a:pt x="67428" y="37514"/>
                    <a:pt x="61572" y="69399"/>
                  </a:cubicBezTo>
                  <a:lnTo>
                    <a:pt x="44735" y="69399"/>
                  </a:lnTo>
                  <a:cubicBezTo>
                    <a:pt x="40099" y="69399"/>
                    <a:pt x="37415" y="69399"/>
                    <a:pt x="37415" y="74207"/>
                  </a:cubicBezTo>
                  <a:cubicBezTo>
                    <a:pt x="37415" y="77243"/>
                    <a:pt x="39611" y="77243"/>
                    <a:pt x="44247" y="77243"/>
                  </a:cubicBezTo>
                  <a:lnTo>
                    <a:pt x="60352" y="77243"/>
                  </a:lnTo>
                  <a:lnTo>
                    <a:pt x="42051" y="177199"/>
                  </a:lnTo>
                  <a:cubicBezTo>
                    <a:pt x="37659" y="201744"/>
                    <a:pt x="33510" y="224772"/>
                    <a:pt x="20822" y="224772"/>
                  </a:cubicBezTo>
                  <a:cubicBezTo>
                    <a:pt x="19846" y="224772"/>
                    <a:pt x="13745" y="224772"/>
                    <a:pt x="9109" y="220217"/>
                  </a:cubicBezTo>
                  <a:cubicBezTo>
                    <a:pt x="20334" y="219458"/>
                    <a:pt x="22530" y="210348"/>
                    <a:pt x="22530" y="206552"/>
                  </a:cubicBezTo>
                  <a:cubicBezTo>
                    <a:pt x="22530" y="200732"/>
                    <a:pt x="18138" y="197696"/>
                    <a:pt x="13501" y="197696"/>
                  </a:cubicBezTo>
                  <a:cubicBezTo>
                    <a:pt x="7157" y="197696"/>
                    <a:pt x="81" y="203263"/>
                    <a:pt x="81" y="212879"/>
                  </a:cubicBezTo>
                  <a:cubicBezTo>
                    <a:pt x="81" y="224266"/>
                    <a:pt x="10817" y="230339"/>
                    <a:pt x="20822" y="230339"/>
                  </a:cubicBezTo>
                  <a:cubicBezTo>
                    <a:pt x="34242" y="230339"/>
                    <a:pt x="44003" y="215409"/>
                    <a:pt x="48395" y="205793"/>
                  </a:cubicBezTo>
                  <a:cubicBezTo>
                    <a:pt x="56204" y="189851"/>
                    <a:pt x="61816" y="159232"/>
                    <a:pt x="62060" y="157461"/>
                  </a:cubicBezTo>
                  <a:lnTo>
                    <a:pt x="76701" y="77243"/>
                  </a:ln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44">
              <a:extLst>
                <a:ext uri="{FF2B5EF4-FFF2-40B4-BE49-F238E27FC236}">
                  <a16:creationId xmlns:a16="http://schemas.microsoft.com/office/drawing/2014/main" id="{32C01F30-3FE8-C35B-5443-7C9829898622}"/>
                </a:ext>
              </a:extLst>
            </p:cNvPr>
            <p:cNvSpPr/>
            <p:nvPr>
              <p:custDataLst>
                <p:tags r:id="rId6"/>
              </p:custDataLst>
            </p:nvPr>
          </p:nvSpPr>
          <p:spPr>
            <a:xfrm>
              <a:off x="6814960" y="5426099"/>
              <a:ext cx="56611" cy="253051"/>
            </a:xfrm>
            <a:custGeom>
              <a:avLst/>
              <a:gdLst>
                <a:gd name="connsiteX0" fmla="*/ 56698 w 56611"/>
                <a:gd name="connsiteY0" fmla="*/ 126588 h 253051"/>
                <a:gd name="connsiteX1" fmla="*/ 40593 w 56611"/>
                <a:gd name="connsiteY1" fmla="*/ 47636 h 253051"/>
                <a:gd name="connsiteX2" fmla="*/ 2527 w 56611"/>
                <a:gd name="connsiteY2" fmla="*/ 63 h 253051"/>
                <a:gd name="connsiteX3" fmla="*/ 87 w 56611"/>
                <a:gd name="connsiteY3" fmla="*/ 2593 h 253051"/>
                <a:gd name="connsiteX4" fmla="*/ 4723 w 56611"/>
                <a:gd name="connsiteY4" fmla="*/ 8413 h 253051"/>
                <a:gd name="connsiteX5" fmla="*/ 42545 w 56611"/>
                <a:gd name="connsiteY5" fmla="*/ 126588 h 253051"/>
                <a:gd name="connsiteX6" fmla="*/ 3259 w 56611"/>
                <a:gd name="connsiteY6" fmla="*/ 246281 h 253051"/>
                <a:gd name="connsiteX7" fmla="*/ 87 w 56611"/>
                <a:gd name="connsiteY7" fmla="*/ 250583 h 253051"/>
                <a:gd name="connsiteX8" fmla="*/ 2527 w 56611"/>
                <a:gd name="connsiteY8" fmla="*/ 253114 h 253051"/>
                <a:gd name="connsiteX9" fmla="*/ 41325 w 56611"/>
                <a:gd name="connsiteY9" fmla="*/ 203769 h 253051"/>
                <a:gd name="connsiteX10" fmla="*/ 56698 w 56611"/>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611" h="253051">
                  <a:moveTo>
                    <a:pt x="56698" y="126588"/>
                  </a:moveTo>
                  <a:cubicBezTo>
                    <a:pt x="56698" y="106850"/>
                    <a:pt x="54014" y="76231"/>
                    <a:pt x="40593" y="47636"/>
                  </a:cubicBezTo>
                  <a:cubicBezTo>
                    <a:pt x="25952" y="16511"/>
                    <a:pt x="4967" y="63"/>
                    <a:pt x="2527" y="63"/>
                  </a:cubicBezTo>
                  <a:cubicBezTo>
                    <a:pt x="1063" y="63"/>
                    <a:pt x="87" y="1075"/>
                    <a:pt x="87" y="2593"/>
                  </a:cubicBezTo>
                  <a:cubicBezTo>
                    <a:pt x="87" y="3352"/>
                    <a:pt x="87" y="3859"/>
                    <a:pt x="4723" y="8413"/>
                  </a:cubicBezTo>
                  <a:cubicBezTo>
                    <a:pt x="28636" y="33466"/>
                    <a:pt x="42545" y="73701"/>
                    <a:pt x="42545" y="126588"/>
                  </a:cubicBezTo>
                  <a:cubicBezTo>
                    <a:pt x="42545" y="169860"/>
                    <a:pt x="33516" y="214397"/>
                    <a:pt x="3259" y="246281"/>
                  </a:cubicBezTo>
                  <a:cubicBezTo>
                    <a:pt x="87" y="249318"/>
                    <a:pt x="87" y="249824"/>
                    <a:pt x="87" y="250583"/>
                  </a:cubicBezTo>
                  <a:cubicBezTo>
                    <a:pt x="87" y="252102"/>
                    <a:pt x="1063" y="253114"/>
                    <a:pt x="2527" y="253114"/>
                  </a:cubicBezTo>
                  <a:cubicBezTo>
                    <a:pt x="4967" y="253114"/>
                    <a:pt x="26928" y="235906"/>
                    <a:pt x="41325" y="203769"/>
                  </a:cubicBezTo>
                  <a:cubicBezTo>
                    <a:pt x="53770" y="175933"/>
                    <a:pt x="56698" y="147845"/>
                    <a:pt x="56698" y="126588"/>
                  </a:cubicBezTo>
                  <a:close/>
                </a:path>
              </a:pathLst>
            </a:custGeom>
            <a:solidFill>
              <a:schemeClr val="bg1"/>
            </a:solidFill>
            <a:ln w="2559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 name="TextBox 1">
            <a:extLst>
              <a:ext uri="{FF2B5EF4-FFF2-40B4-BE49-F238E27FC236}">
                <a16:creationId xmlns:a16="http://schemas.microsoft.com/office/drawing/2014/main" id="{9E9C1AB4-26B8-E266-DA27-5EEAA00A4BF7}"/>
              </a:ext>
            </a:extLst>
          </p:cNvPr>
          <p:cNvSpPr txBox="1"/>
          <p:nvPr/>
        </p:nvSpPr>
        <p:spPr>
          <a:xfrm>
            <a:off x="1030015" y="6552198"/>
            <a:ext cx="5577937" cy="338554"/>
          </a:xfrm>
          <a:prstGeom prst="rect">
            <a:avLst/>
          </a:prstGeom>
          <a:noFill/>
        </p:spPr>
        <p:txBody>
          <a:bodyPr wrap="none" rtlCol="0">
            <a:spAutoFit/>
          </a:bodyPr>
          <a:lstStyle/>
          <a:p>
            <a:r>
              <a:rPr lang="sv-SE" sz="1600" baseline="30000" dirty="0">
                <a:solidFill>
                  <a:schemeClr val="bg1"/>
                </a:solidFill>
                <a:latin typeface="Times New Roman" panose="02020603050405020304" pitchFamily="18" charset="0"/>
                <a:cs typeface="Times New Roman" panose="02020603050405020304" pitchFamily="18" charset="0"/>
              </a:rPr>
              <a:t>2</a:t>
            </a:r>
            <a:r>
              <a:rPr lang="sv-SE" sz="1600" dirty="0">
                <a:solidFill>
                  <a:schemeClr val="bg1"/>
                </a:solidFill>
                <a:latin typeface="Times New Roman" panose="02020603050405020304" pitchFamily="18" charset="0"/>
                <a:cs typeface="Times New Roman" panose="02020603050405020304" pitchFamily="18" charset="0"/>
              </a:rPr>
              <a:t> </a:t>
            </a:r>
            <a:r>
              <a:rPr lang="fr-FR" sz="1600" dirty="0">
                <a:solidFill>
                  <a:schemeClr val="bg1"/>
                </a:solidFill>
                <a:latin typeface="Times New Roman" panose="02020603050405020304" pitchFamily="18" charset="0"/>
                <a:cs typeface="Times New Roman" panose="02020603050405020304" pitchFamily="18" charset="0"/>
              </a:rPr>
              <a:t>H.M. Smith &amp; E. </a:t>
            </a:r>
            <a:r>
              <a:rPr lang="fr-FR" sz="1600" dirty="0" err="1">
                <a:solidFill>
                  <a:schemeClr val="bg1"/>
                </a:solidFill>
                <a:latin typeface="Times New Roman" panose="02020603050405020304" pitchFamily="18" charset="0"/>
                <a:cs typeface="Times New Roman" panose="02020603050405020304" pitchFamily="18" charset="0"/>
              </a:rPr>
              <a:t>Verwichte</a:t>
            </a:r>
            <a:r>
              <a:rPr lang="fr-FR" sz="1600" dirty="0">
                <a:solidFill>
                  <a:schemeClr val="bg1"/>
                </a:solidFill>
                <a:latin typeface="Times New Roman" panose="02020603050405020304" pitchFamily="18" charset="0"/>
                <a:cs typeface="Times New Roman" panose="02020603050405020304" pitchFamily="18" charset="0"/>
              </a:rPr>
              <a:t>, </a:t>
            </a:r>
            <a:r>
              <a:rPr lang="fr-FR" sz="1600" i="1" dirty="0">
                <a:solidFill>
                  <a:schemeClr val="bg1"/>
                </a:solidFill>
                <a:latin typeface="Times New Roman" panose="02020603050405020304" pitchFamily="18" charset="0"/>
                <a:cs typeface="Times New Roman" panose="02020603050405020304" pitchFamily="18" charset="0"/>
              </a:rPr>
              <a:t>Phys. Plasmas.</a:t>
            </a:r>
            <a:r>
              <a:rPr lang="fr-FR" sz="1600" dirty="0">
                <a:solidFill>
                  <a:schemeClr val="bg1"/>
                </a:solidFill>
                <a:latin typeface="Times New Roman" panose="02020603050405020304" pitchFamily="18" charset="0"/>
                <a:cs typeface="Times New Roman" panose="02020603050405020304" pitchFamily="18" charset="0"/>
              </a:rPr>
              <a:t>, </a:t>
            </a:r>
            <a:r>
              <a:rPr lang="fr-FR" sz="1600" b="1" dirty="0">
                <a:solidFill>
                  <a:schemeClr val="bg1"/>
                </a:solidFill>
                <a:latin typeface="Times New Roman" panose="02020603050405020304" pitchFamily="18" charset="0"/>
                <a:cs typeface="Times New Roman" panose="02020603050405020304" pitchFamily="18" charset="0"/>
              </a:rPr>
              <a:t>15</a:t>
            </a:r>
            <a:r>
              <a:rPr lang="fr-FR" sz="1600" dirty="0">
                <a:solidFill>
                  <a:schemeClr val="bg1"/>
                </a:solidFill>
                <a:latin typeface="Times New Roman" panose="02020603050405020304" pitchFamily="18" charset="0"/>
                <a:cs typeface="Times New Roman" panose="02020603050405020304" pitchFamily="18" charset="0"/>
              </a:rPr>
              <a:t>, 072502 (2008)</a:t>
            </a:r>
            <a:endParaRPr lang="en-GB" sz="1600" dirty="0">
              <a:solidFill>
                <a:schemeClr val="bg1"/>
              </a:solidFill>
              <a:latin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28AEF346-6438-D832-D999-06799933240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084800" y="228600"/>
            <a:ext cx="4114800" cy="6400800"/>
          </a:xfrm>
          <a:prstGeom prst="rect">
            <a:avLst/>
          </a:prstGeom>
        </p:spPr>
      </p:pic>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7</a:t>
            </a:fld>
            <a:endParaRPr lang="sv-SE"/>
          </a:p>
        </p:txBody>
      </p: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319546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1550424"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Hot-</a:t>
            </a:r>
            <a:r>
              <a:rPr lang="sv-SE" sz="3200" b="1" dirty="0" err="1">
                <a:solidFill>
                  <a:schemeClr val="bg1"/>
                </a:solidFill>
                <a:latin typeface="Times New Roman" panose="02020603050405020304" pitchFamily="18" charset="0"/>
                <a:cs typeface="Times New Roman" panose="02020603050405020304" pitchFamily="18" charset="0"/>
              </a:rPr>
              <a:t>tail</a:t>
            </a:r>
            <a:endParaRPr lang="sv-SE" sz="3200" b="1" dirty="0">
              <a:solidFill>
                <a:schemeClr val="bg1"/>
              </a:solidFill>
              <a:latin typeface="Times New Roman" panose="02020603050405020304" pitchFamily="18" charset="0"/>
              <a:cs typeface="Times New Roman" panose="02020603050405020304" pitchFamily="18" charset="0"/>
            </a:endParaRPr>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4855749" cy="33499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a:t>
            </a: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Fokker-Planck </a:t>
            </a:r>
            <a:r>
              <a:rPr lang="sv-SE" sz="2400" dirty="0" err="1">
                <a:solidFill>
                  <a:schemeClr val="bg1"/>
                </a:solidFill>
                <a:latin typeface="Times New Roman" panose="02020603050405020304" pitchFamily="18" charset="0"/>
                <a:cs typeface="Times New Roman" panose="02020603050405020304" pitchFamily="18" charset="0"/>
              </a:rPr>
              <a:t>equation</a:t>
            </a:r>
            <a:r>
              <a:rPr lang="sv-SE" sz="2400" dirty="0">
                <a:solidFill>
                  <a:schemeClr val="bg1"/>
                </a:solidFill>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Fluid</a:t>
            </a: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Electric </a:t>
            </a:r>
            <a:r>
              <a:rPr lang="sv-SE" sz="2400" dirty="0" err="1">
                <a:solidFill>
                  <a:schemeClr val="bg1"/>
                </a:solidFill>
                <a:latin typeface="Times New Roman" panose="02020603050405020304" pitchFamily="18" charset="0"/>
                <a:cs typeface="Times New Roman" panose="02020603050405020304" pitchFamily="18" charset="0"/>
              </a:rPr>
              <a:t>field</a:t>
            </a:r>
            <a:r>
              <a:rPr lang="sv-SE" sz="2400" dirty="0">
                <a:solidFill>
                  <a:schemeClr val="bg1"/>
                </a:solidFill>
                <a:latin typeface="Times New Roman" panose="02020603050405020304" pitchFamily="18" charset="0"/>
                <a:cs typeface="Times New Roman" panose="02020603050405020304" pitchFamily="18" charset="0"/>
              </a:rPr>
              <a:t> acceleration</a:t>
            </a: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Radial diffusion</a:t>
            </a:r>
          </a:p>
          <a:p>
            <a:pPr marL="800100" lvl="1"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Collisional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friction</a:t>
            </a:r>
            <a:endParaRPr lang="sv-SE" sz="2400" dirty="0">
              <a:solidFill>
                <a:schemeClr val="bg1"/>
              </a:solidFill>
              <a:latin typeface="Times New Roman" panose="02020603050405020304" pitchFamily="18" charset="0"/>
              <a:cs typeface="Times New Roman" panose="02020603050405020304" pitchFamily="18" charset="0"/>
            </a:endParaRPr>
          </a:p>
        </p:txBody>
      </p:sp>
      <p:grpSp>
        <p:nvGrpSpPr>
          <p:cNvPr id="1861" name="Group 1860" descr="\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begin{align*}&#10;\fhotfl(t,p) \propto &#10;\exp\left[-\frac{\left(p^3 + 3\tau(t)\right)^{2/3}}{p_{\rm th}^2}\right]&#10;\end{align*}&#10;&#10;\end{document}" title="IguanaTex Shape Display">
            <a:extLst>
              <a:ext uri="{FF2B5EF4-FFF2-40B4-BE49-F238E27FC236}">
                <a16:creationId xmlns:a16="http://schemas.microsoft.com/office/drawing/2014/main" id="{4B10AC02-8A59-D226-114F-448ADC6840C1}"/>
              </a:ext>
            </a:extLst>
          </p:cNvPr>
          <p:cNvGrpSpPr>
            <a:grpSpLocks noChangeAspect="1"/>
          </p:cNvGrpSpPr>
          <p:nvPr>
            <p:custDataLst>
              <p:tags r:id="rId1"/>
            </p:custDataLst>
          </p:nvPr>
        </p:nvGrpSpPr>
        <p:grpSpPr>
          <a:xfrm>
            <a:off x="2184400" y="5041900"/>
            <a:ext cx="3568881" cy="782340"/>
            <a:chOff x="6305757" y="6899375"/>
            <a:chExt cx="3568881" cy="782340"/>
          </a:xfrm>
        </p:grpSpPr>
        <p:sp>
          <p:nvSpPr>
            <p:cNvPr id="1829" name="Freeform: Shape 1828">
              <a:extLst>
                <a:ext uri="{FF2B5EF4-FFF2-40B4-BE49-F238E27FC236}">
                  <a16:creationId xmlns:a16="http://schemas.microsoft.com/office/drawing/2014/main" id="{FBD57381-190D-2240-5964-7D76C3DAFC51}"/>
                </a:ext>
              </a:extLst>
            </p:cNvPr>
            <p:cNvSpPr/>
            <p:nvPr>
              <p:custDataLst>
                <p:tags r:id="rId2"/>
              </p:custDataLst>
            </p:nvPr>
          </p:nvSpPr>
          <p:spPr>
            <a:xfrm>
              <a:off x="6367827" y="7134294"/>
              <a:ext cx="84266" cy="23343"/>
            </a:xfrm>
            <a:custGeom>
              <a:avLst/>
              <a:gdLst>
                <a:gd name="connsiteX0" fmla="*/ 84430 w 84266"/>
                <a:gd name="connsiteY0" fmla="*/ 3855 h 23343"/>
                <a:gd name="connsiteX1" fmla="*/ 80381 w 84266"/>
                <a:gd name="connsiteY1" fmla="*/ 90 h 23343"/>
                <a:gd name="connsiteX2" fmla="*/ 59631 w 84266"/>
                <a:gd name="connsiteY2" fmla="*/ 12138 h 23343"/>
                <a:gd name="connsiteX3" fmla="*/ 43183 w 84266"/>
                <a:gd name="connsiteY3" fmla="*/ 5863 h 23343"/>
                <a:gd name="connsiteX4" fmla="*/ 27493 w 84266"/>
                <a:gd name="connsiteY4" fmla="*/ 90 h 23343"/>
                <a:gd name="connsiteX5" fmla="*/ 164 w 84266"/>
                <a:gd name="connsiteY5" fmla="*/ 19669 h 23343"/>
                <a:gd name="connsiteX6" fmla="*/ 4213 w 84266"/>
                <a:gd name="connsiteY6" fmla="*/ 23434 h 23343"/>
                <a:gd name="connsiteX7" fmla="*/ 24963 w 84266"/>
                <a:gd name="connsiteY7" fmla="*/ 11385 h 23343"/>
                <a:gd name="connsiteX8" fmla="*/ 41411 w 84266"/>
                <a:gd name="connsiteY8" fmla="*/ 17660 h 23343"/>
                <a:gd name="connsiteX9" fmla="*/ 57100 w 84266"/>
                <a:gd name="connsiteY9" fmla="*/ 23434 h 23343"/>
                <a:gd name="connsiteX10" fmla="*/ 84430 w 84266"/>
                <a:gd name="connsiteY10" fmla="*/ 3855 h 2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6" h="23343">
                  <a:moveTo>
                    <a:pt x="84430" y="3855"/>
                  </a:moveTo>
                  <a:lnTo>
                    <a:pt x="80381" y="90"/>
                  </a:lnTo>
                  <a:cubicBezTo>
                    <a:pt x="80381" y="341"/>
                    <a:pt x="70765" y="12138"/>
                    <a:pt x="59631" y="12138"/>
                  </a:cubicBezTo>
                  <a:cubicBezTo>
                    <a:pt x="53811" y="12138"/>
                    <a:pt x="47484" y="8373"/>
                    <a:pt x="43183" y="5863"/>
                  </a:cubicBezTo>
                  <a:cubicBezTo>
                    <a:pt x="36350" y="1847"/>
                    <a:pt x="31795" y="90"/>
                    <a:pt x="27493" y="90"/>
                  </a:cubicBezTo>
                  <a:cubicBezTo>
                    <a:pt x="17877" y="90"/>
                    <a:pt x="13070" y="5612"/>
                    <a:pt x="164" y="19669"/>
                  </a:cubicBezTo>
                  <a:lnTo>
                    <a:pt x="4213" y="23434"/>
                  </a:lnTo>
                  <a:cubicBezTo>
                    <a:pt x="4213" y="23183"/>
                    <a:pt x="13829" y="11385"/>
                    <a:pt x="24963" y="11385"/>
                  </a:cubicBezTo>
                  <a:cubicBezTo>
                    <a:pt x="30783" y="11385"/>
                    <a:pt x="37109" y="15150"/>
                    <a:pt x="41411" y="17660"/>
                  </a:cubicBezTo>
                  <a:cubicBezTo>
                    <a:pt x="48244" y="21677"/>
                    <a:pt x="52799" y="23434"/>
                    <a:pt x="57100" y="23434"/>
                  </a:cubicBezTo>
                  <a:cubicBezTo>
                    <a:pt x="66716" y="23434"/>
                    <a:pt x="71524" y="17911"/>
                    <a:pt x="84430" y="3855"/>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0" name="Freeform: Shape 1829">
              <a:extLst>
                <a:ext uri="{FF2B5EF4-FFF2-40B4-BE49-F238E27FC236}">
                  <a16:creationId xmlns:a16="http://schemas.microsoft.com/office/drawing/2014/main" id="{BE78356A-3383-CD79-BA8F-CB1CEE41B966}"/>
                </a:ext>
              </a:extLst>
            </p:cNvPr>
            <p:cNvSpPr/>
            <p:nvPr>
              <p:custDataLst>
                <p:tags r:id="rId3"/>
              </p:custDataLst>
            </p:nvPr>
          </p:nvSpPr>
          <p:spPr>
            <a:xfrm>
              <a:off x="6305757" y="7191246"/>
              <a:ext cx="126272" cy="228419"/>
            </a:xfrm>
            <a:custGeom>
              <a:avLst/>
              <a:gdLst>
                <a:gd name="connsiteX0" fmla="*/ 79620 w 126272"/>
                <a:gd name="connsiteY0" fmla="*/ 76650 h 228419"/>
                <a:gd name="connsiteX1" fmla="*/ 101382 w 126272"/>
                <a:gd name="connsiteY1" fmla="*/ 76650 h 228419"/>
                <a:gd name="connsiteX2" fmla="*/ 108974 w 126272"/>
                <a:gd name="connsiteY2" fmla="*/ 71630 h 228419"/>
                <a:gd name="connsiteX3" fmla="*/ 102141 w 126272"/>
                <a:gd name="connsiteY3" fmla="*/ 68869 h 228419"/>
                <a:gd name="connsiteX4" fmla="*/ 81138 w 126272"/>
                <a:gd name="connsiteY4" fmla="*/ 68869 h 228419"/>
                <a:gd name="connsiteX5" fmla="*/ 86452 w 126272"/>
                <a:gd name="connsiteY5" fmla="*/ 40254 h 228419"/>
                <a:gd name="connsiteX6" fmla="*/ 92526 w 126272"/>
                <a:gd name="connsiteY6" fmla="*/ 14149 h 228419"/>
                <a:gd name="connsiteX7" fmla="*/ 104419 w 126272"/>
                <a:gd name="connsiteY7" fmla="*/ 5615 h 228419"/>
                <a:gd name="connsiteX8" fmla="*/ 116818 w 126272"/>
                <a:gd name="connsiteY8" fmla="*/ 10133 h 228419"/>
                <a:gd name="connsiteX9" fmla="*/ 103154 w 126272"/>
                <a:gd name="connsiteY9" fmla="*/ 23687 h 228419"/>
                <a:gd name="connsiteX10" fmla="*/ 112517 w 126272"/>
                <a:gd name="connsiteY10" fmla="*/ 32473 h 228419"/>
                <a:gd name="connsiteX11" fmla="*/ 126434 w 126272"/>
                <a:gd name="connsiteY11" fmla="*/ 17412 h 228419"/>
                <a:gd name="connsiteX12" fmla="*/ 104419 w 126272"/>
                <a:gd name="connsiteY12" fmla="*/ 92 h 228419"/>
                <a:gd name="connsiteX13" fmla="*/ 72281 w 126272"/>
                <a:gd name="connsiteY13" fmla="*/ 29461 h 228419"/>
                <a:gd name="connsiteX14" fmla="*/ 63931 w 126272"/>
                <a:gd name="connsiteY14" fmla="*/ 68869 h 228419"/>
                <a:gd name="connsiteX15" fmla="*/ 46470 w 126272"/>
                <a:gd name="connsiteY15" fmla="*/ 68869 h 228419"/>
                <a:gd name="connsiteX16" fmla="*/ 38879 w 126272"/>
                <a:gd name="connsiteY16" fmla="*/ 73638 h 228419"/>
                <a:gd name="connsiteX17" fmla="*/ 45964 w 126272"/>
                <a:gd name="connsiteY17" fmla="*/ 76650 h 228419"/>
                <a:gd name="connsiteX18" fmla="*/ 62665 w 126272"/>
                <a:gd name="connsiteY18" fmla="*/ 76650 h 228419"/>
                <a:gd name="connsiteX19" fmla="*/ 43687 w 126272"/>
                <a:gd name="connsiteY19" fmla="*/ 175800 h 228419"/>
                <a:gd name="connsiteX20" fmla="*/ 21671 w 126272"/>
                <a:gd name="connsiteY20" fmla="*/ 222990 h 228419"/>
                <a:gd name="connsiteX21" fmla="*/ 9525 w 126272"/>
                <a:gd name="connsiteY21" fmla="*/ 218471 h 228419"/>
                <a:gd name="connsiteX22" fmla="*/ 23442 w 126272"/>
                <a:gd name="connsiteY22" fmla="*/ 204917 h 228419"/>
                <a:gd name="connsiteX23" fmla="*/ 14080 w 126272"/>
                <a:gd name="connsiteY23" fmla="*/ 196131 h 228419"/>
                <a:gd name="connsiteX24" fmla="*/ 162 w 126272"/>
                <a:gd name="connsiteY24" fmla="*/ 211192 h 228419"/>
                <a:gd name="connsiteX25" fmla="*/ 21671 w 126272"/>
                <a:gd name="connsiteY25" fmla="*/ 228512 h 228419"/>
                <a:gd name="connsiteX26" fmla="*/ 50266 w 126272"/>
                <a:gd name="connsiteY26" fmla="*/ 204164 h 228419"/>
                <a:gd name="connsiteX27" fmla="*/ 64437 w 126272"/>
                <a:gd name="connsiteY27" fmla="*/ 156221 h 228419"/>
                <a:gd name="connsiteX28" fmla="*/ 79620 w 126272"/>
                <a:gd name="connsiteY28" fmla="*/ 76650 h 22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8419">
                  <a:moveTo>
                    <a:pt x="79620" y="76650"/>
                  </a:moveTo>
                  <a:lnTo>
                    <a:pt x="101382" y="76650"/>
                  </a:lnTo>
                  <a:cubicBezTo>
                    <a:pt x="106443" y="76650"/>
                    <a:pt x="108974" y="76650"/>
                    <a:pt x="108974" y="71630"/>
                  </a:cubicBezTo>
                  <a:cubicBezTo>
                    <a:pt x="108974" y="68869"/>
                    <a:pt x="106443" y="68869"/>
                    <a:pt x="102141" y="68869"/>
                  </a:cubicBezTo>
                  <a:lnTo>
                    <a:pt x="81138" y="68869"/>
                  </a:lnTo>
                  <a:lnTo>
                    <a:pt x="86452" y="40254"/>
                  </a:lnTo>
                  <a:cubicBezTo>
                    <a:pt x="87464" y="34983"/>
                    <a:pt x="91007" y="17161"/>
                    <a:pt x="92526" y="14149"/>
                  </a:cubicBezTo>
                  <a:cubicBezTo>
                    <a:pt x="94803" y="9380"/>
                    <a:pt x="99105" y="5615"/>
                    <a:pt x="104419" y="5615"/>
                  </a:cubicBezTo>
                  <a:cubicBezTo>
                    <a:pt x="105431" y="5615"/>
                    <a:pt x="112010" y="5615"/>
                    <a:pt x="116818" y="10133"/>
                  </a:cubicBezTo>
                  <a:cubicBezTo>
                    <a:pt x="105684" y="11137"/>
                    <a:pt x="103154" y="19922"/>
                    <a:pt x="103154" y="23687"/>
                  </a:cubicBezTo>
                  <a:cubicBezTo>
                    <a:pt x="103154" y="29461"/>
                    <a:pt x="107709" y="32473"/>
                    <a:pt x="112517" y="32473"/>
                  </a:cubicBezTo>
                  <a:cubicBezTo>
                    <a:pt x="119096" y="32473"/>
                    <a:pt x="126434" y="26950"/>
                    <a:pt x="126434" y="17412"/>
                  </a:cubicBezTo>
                  <a:cubicBezTo>
                    <a:pt x="126434" y="5866"/>
                    <a:pt x="114794" y="92"/>
                    <a:pt x="104419" y="92"/>
                  </a:cubicBezTo>
                  <a:cubicBezTo>
                    <a:pt x="95815" y="92"/>
                    <a:pt x="79873" y="4611"/>
                    <a:pt x="72281" y="29461"/>
                  </a:cubicBezTo>
                  <a:cubicBezTo>
                    <a:pt x="70763" y="34732"/>
                    <a:pt x="70004" y="37242"/>
                    <a:pt x="63931" y="68869"/>
                  </a:cubicBezTo>
                  <a:lnTo>
                    <a:pt x="46470" y="68869"/>
                  </a:lnTo>
                  <a:cubicBezTo>
                    <a:pt x="41662" y="68869"/>
                    <a:pt x="38879" y="68869"/>
                    <a:pt x="38879" y="73638"/>
                  </a:cubicBezTo>
                  <a:cubicBezTo>
                    <a:pt x="38879" y="76650"/>
                    <a:pt x="41156" y="76650"/>
                    <a:pt x="45964" y="76650"/>
                  </a:cubicBezTo>
                  <a:lnTo>
                    <a:pt x="62665" y="76650"/>
                  </a:lnTo>
                  <a:lnTo>
                    <a:pt x="43687" y="175800"/>
                  </a:lnTo>
                  <a:cubicBezTo>
                    <a:pt x="39132" y="200148"/>
                    <a:pt x="34830" y="222990"/>
                    <a:pt x="21671" y="222990"/>
                  </a:cubicBezTo>
                  <a:cubicBezTo>
                    <a:pt x="20659" y="222990"/>
                    <a:pt x="14333" y="222990"/>
                    <a:pt x="9525" y="218471"/>
                  </a:cubicBezTo>
                  <a:cubicBezTo>
                    <a:pt x="21165" y="217718"/>
                    <a:pt x="23442" y="208682"/>
                    <a:pt x="23442" y="204917"/>
                  </a:cubicBezTo>
                  <a:cubicBezTo>
                    <a:pt x="23442" y="199144"/>
                    <a:pt x="18888" y="196131"/>
                    <a:pt x="14080" y="196131"/>
                  </a:cubicBezTo>
                  <a:cubicBezTo>
                    <a:pt x="7500" y="196131"/>
                    <a:pt x="162" y="201654"/>
                    <a:pt x="162" y="211192"/>
                  </a:cubicBezTo>
                  <a:cubicBezTo>
                    <a:pt x="162" y="222487"/>
                    <a:pt x="11296" y="228512"/>
                    <a:pt x="21671" y="228512"/>
                  </a:cubicBezTo>
                  <a:cubicBezTo>
                    <a:pt x="35589" y="228512"/>
                    <a:pt x="45711" y="213702"/>
                    <a:pt x="50266" y="204164"/>
                  </a:cubicBezTo>
                  <a:cubicBezTo>
                    <a:pt x="58364" y="188350"/>
                    <a:pt x="64184" y="157978"/>
                    <a:pt x="64437" y="156221"/>
                  </a:cubicBezTo>
                  <a:lnTo>
                    <a:pt x="79620" y="76650"/>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1" name="Freeform: Shape 1830">
              <a:extLst>
                <a:ext uri="{FF2B5EF4-FFF2-40B4-BE49-F238E27FC236}">
                  <a16:creationId xmlns:a16="http://schemas.microsoft.com/office/drawing/2014/main" id="{9CDCFAF0-DFA7-359B-6257-E3613EF617B9}"/>
                </a:ext>
              </a:extLst>
            </p:cNvPr>
            <p:cNvSpPr/>
            <p:nvPr>
              <p:custDataLst>
                <p:tags r:id="rId4"/>
              </p:custDataLst>
            </p:nvPr>
          </p:nvSpPr>
          <p:spPr>
            <a:xfrm>
              <a:off x="6468527" y="7179950"/>
              <a:ext cx="58707" cy="251010"/>
            </a:xfrm>
            <a:custGeom>
              <a:avLst/>
              <a:gdLst>
                <a:gd name="connsiteX0" fmla="*/ 58876 w 58707"/>
                <a:gd name="connsiteY0" fmla="*/ 248593 h 251010"/>
                <a:gd name="connsiteX1" fmla="*/ 54574 w 58707"/>
                <a:gd name="connsiteY1" fmla="*/ 243070 h 251010"/>
                <a:gd name="connsiteX2" fmla="*/ 14845 w 58707"/>
                <a:gd name="connsiteY2" fmla="*/ 125597 h 251010"/>
                <a:gd name="connsiteX3" fmla="*/ 55586 w 58707"/>
                <a:gd name="connsiteY3" fmla="*/ 6870 h 251010"/>
                <a:gd name="connsiteX4" fmla="*/ 58876 w 58707"/>
                <a:gd name="connsiteY4" fmla="*/ 2602 h 251010"/>
                <a:gd name="connsiteX5" fmla="*/ 56345 w 58707"/>
                <a:gd name="connsiteY5" fmla="*/ 92 h 251010"/>
                <a:gd name="connsiteX6" fmla="*/ 16110 w 58707"/>
                <a:gd name="connsiteY6" fmla="*/ 49039 h 251010"/>
                <a:gd name="connsiteX7" fmla="*/ 168 w 58707"/>
                <a:gd name="connsiteY7" fmla="*/ 125597 h 251010"/>
                <a:gd name="connsiteX8" fmla="*/ 16869 w 58707"/>
                <a:gd name="connsiteY8" fmla="*/ 203913 h 251010"/>
                <a:gd name="connsiteX9" fmla="*/ 56345 w 58707"/>
                <a:gd name="connsiteY9" fmla="*/ 251103 h 251010"/>
                <a:gd name="connsiteX10" fmla="*/ 58876 w 58707"/>
                <a:gd name="connsiteY10" fmla="*/ 248593 h 25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1010">
                  <a:moveTo>
                    <a:pt x="58876" y="248593"/>
                  </a:moveTo>
                  <a:cubicBezTo>
                    <a:pt x="58876" y="247840"/>
                    <a:pt x="58876" y="247337"/>
                    <a:pt x="54574" y="243070"/>
                  </a:cubicBezTo>
                  <a:cubicBezTo>
                    <a:pt x="22942" y="211443"/>
                    <a:pt x="14845" y="164002"/>
                    <a:pt x="14845" y="125597"/>
                  </a:cubicBezTo>
                  <a:cubicBezTo>
                    <a:pt x="14845" y="81922"/>
                    <a:pt x="24461" y="38246"/>
                    <a:pt x="55586" y="6870"/>
                  </a:cubicBezTo>
                  <a:cubicBezTo>
                    <a:pt x="58876" y="3858"/>
                    <a:pt x="58876" y="3355"/>
                    <a:pt x="58876" y="2602"/>
                  </a:cubicBezTo>
                  <a:cubicBezTo>
                    <a:pt x="58876" y="845"/>
                    <a:pt x="57863" y="92"/>
                    <a:pt x="56345" y="92"/>
                  </a:cubicBezTo>
                  <a:cubicBezTo>
                    <a:pt x="53815" y="92"/>
                    <a:pt x="31040" y="17161"/>
                    <a:pt x="16110" y="49039"/>
                  </a:cubicBezTo>
                  <a:cubicBezTo>
                    <a:pt x="3204" y="76650"/>
                    <a:pt x="168" y="104513"/>
                    <a:pt x="168" y="125597"/>
                  </a:cubicBezTo>
                  <a:cubicBezTo>
                    <a:pt x="168" y="145176"/>
                    <a:pt x="2951" y="175549"/>
                    <a:pt x="16869" y="203913"/>
                  </a:cubicBezTo>
                  <a:cubicBezTo>
                    <a:pt x="32052" y="234787"/>
                    <a:pt x="53815" y="251103"/>
                    <a:pt x="56345" y="251103"/>
                  </a:cubicBezTo>
                  <a:cubicBezTo>
                    <a:pt x="57863" y="251103"/>
                    <a:pt x="58876" y="250350"/>
                    <a:pt x="58876" y="248593"/>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2" name="Freeform: Shape 1831">
              <a:extLst>
                <a:ext uri="{FF2B5EF4-FFF2-40B4-BE49-F238E27FC236}">
                  <a16:creationId xmlns:a16="http://schemas.microsoft.com/office/drawing/2014/main" id="{55B7BFE6-9537-E6DD-BAFD-8C11AF8C4D3D}"/>
                </a:ext>
              </a:extLst>
            </p:cNvPr>
            <p:cNvSpPr/>
            <p:nvPr>
              <p:custDataLst>
                <p:tags r:id="rId5"/>
              </p:custDataLst>
            </p:nvPr>
          </p:nvSpPr>
          <p:spPr>
            <a:xfrm>
              <a:off x="6547704" y="7211076"/>
              <a:ext cx="77686" cy="159893"/>
            </a:xfrm>
            <a:custGeom>
              <a:avLst/>
              <a:gdLst>
                <a:gd name="connsiteX0" fmla="*/ 46480 w 77686"/>
                <a:gd name="connsiteY0" fmla="*/ 56821 h 159893"/>
                <a:gd name="connsiteX1" fmla="*/ 70267 w 77686"/>
                <a:gd name="connsiteY1" fmla="*/ 56821 h 159893"/>
                <a:gd name="connsiteX2" fmla="*/ 77858 w 77686"/>
                <a:gd name="connsiteY2" fmla="*/ 51800 h 159893"/>
                <a:gd name="connsiteX3" fmla="*/ 70773 w 77686"/>
                <a:gd name="connsiteY3" fmla="*/ 49039 h 159893"/>
                <a:gd name="connsiteX4" fmla="*/ 48504 w 77686"/>
                <a:gd name="connsiteY4" fmla="*/ 49039 h 159893"/>
                <a:gd name="connsiteX5" fmla="*/ 58879 w 77686"/>
                <a:gd name="connsiteY5" fmla="*/ 6870 h 159893"/>
                <a:gd name="connsiteX6" fmla="*/ 51541 w 77686"/>
                <a:gd name="connsiteY6" fmla="*/ 92 h 159893"/>
                <a:gd name="connsiteX7" fmla="*/ 41419 w 77686"/>
                <a:gd name="connsiteY7" fmla="*/ 9129 h 159893"/>
                <a:gd name="connsiteX8" fmla="*/ 31550 w 77686"/>
                <a:gd name="connsiteY8" fmla="*/ 49039 h 159893"/>
                <a:gd name="connsiteX9" fmla="*/ 7763 w 77686"/>
                <a:gd name="connsiteY9" fmla="*/ 49039 h 159893"/>
                <a:gd name="connsiteX10" fmla="*/ 172 w 77686"/>
                <a:gd name="connsiteY10" fmla="*/ 53809 h 159893"/>
                <a:gd name="connsiteX11" fmla="*/ 7257 w 77686"/>
                <a:gd name="connsiteY11" fmla="*/ 56821 h 159893"/>
                <a:gd name="connsiteX12" fmla="*/ 29526 w 77686"/>
                <a:gd name="connsiteY12" fmla="*/ 56821 h 159893"/>
                <a:gd name="connsiteX13" fmla="*/ 10294 w 77686"/>
                <a:gd name="connsiteY13" fmla="*/ 136893 h 159893"/>
                <a:gd name="connsiteX14" fmla="*/ 33574 w 77686"/>
                <a:gd name="connsiteY14" fmla="*/ 159986 h 159893"/>
                <a:gd name="connsiteX15" fmla="*/ 73810 w 77686"/>
                <a:gd name="connsiteY15" fmla="*/ 121330 h 159893"/>
                <a:gd name="connsiteX16" fmla="*/ 70773 w 77686"/>
                <a:gd name="connsiteY16" fmla="*/ 118820 h 159893"/>
                <a:gd name="connsiteX17" fmla="*/ 66977 w 77686"/>
                <a:gd name="connsiteY17" fmla="*/ 122334 h 159893"/>
                <a:gd name="connsiteX18" fmla="*/ 34080 w 77686"/>
                <a:gd name="connsiteY18" fmla="*/ 154464 h 159893"/>
                <a:gd name="connsiteX19" fmla="*/ 26236 w 77686"/>
                <a:gd name="connsiteY19" fmla="*/ 142917 h 159893"/>
                <a:gd name="connsiteX20" fmla="*/ 27754 w 77686"/>
                <a:gd name="connsiteY20" fmla="*/ 130869 h 159893"/>
                <a:gd name="connsiteX21" fmla="*/ 46480 w 77686"/>
                <a:gd name="connsiteY21" fmla="*/ 56821 h 1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9893">
                  <a:moveTo>
                    <a:pt x="46480" y="56821"/>
                  </a:moveTo>
                  <a:lnTo>
                    <a:pt x="70267" y="56821"/>
                  </a:lnTo>
                  <a:cubicBezTo>
                    <a:pt x="75328" y="56821"/>
                    <a:pt x="77858" y="56821"/>
                    <a:pt x="77858" y="51800"/>
                  </a:cubicBezTo>
                  <a:cubicBezTo>
                    <a:pt x="77858" y="49039"/>
                    <a:pt x="75328" y="49039"/>
                    <a:pt x="70773" y="49039"/>
                  </a:cubicBezTo>
                  <a:lnTo>
                    <a:pt x="48504" y="49039"/>
                  </a:lnTo>
                  <a:cubicBezTo>
                    <a:pt x="57614" y="13396"/>
                    <a:pt x="58879" y="8376"/>
                    <a:pt x="58879" y="6870"/>
                  </a:cubicBezTo>
                  <a:cubicBezTo>
                    <a:pt x="58879" y="2602"/>
                    <a:pt x="55843" y="92"/>
                    <a:pt x="51541" y="92"/>
                  </a:cubicBezTo>
                  <a:cubicBezTo>
                    <a:pt x="50782" y="92"/>
                    <a:pt x="43696" y="343"/>
                    <a:pt x="41419" y="9129"/>
                  </a:cubicBezTo>
                  <a:lnTo>
                    <a:pt x="31550" y="49039"/>
                  </a:lnTo>
                  <a:lnTo>
                    <a:pt x="7763" y="49039"/>
                  </a:lnTo>
                  <a:cubicBezTo>
                    <a:pt x="2702" y="49039"/>
                    <a:pt x="172" y="49039"/>
                    <a:pt x="172" y="53809"/>
                  </a:cubicBezTo>
                  <a:cubicBezTo>
                    <a:pt x="172" y="56821"/>
                    <a:pt x="2196" y="56821"/>
                    <a:pt x="7257" y="56821"/>
                  </a:cubicBezTo>
                  <a:lnTo>
                    <a:pt x="29526" y="56821"/>
                  </a:lnTo>
                  <a:cubicBezTo>
                    <a:pt x="11306" y="128108"/>
                    <a:pt x="10294" y="132375"/>
                    <a:pt x="10294" y="136893"/>
                  </a:cubicBezTo>
                  <a:cubicBezTo>
                    <a:pt x="10294" y="150448"/>
                    <a:pt x="19910" y="159986"/>
                    <a:pt x="33574" y="159986"/>
                  </a:cubicBezTo>
                  <a:cubicBezTo>
                    <a:pt x="59386" y="159986"/>
                    <a:pt x="73810" y="123338"/>
                    <a:pt x="73810" y="121330"/>
                  </a:cubicBezTo>
                  <a:cubicBezTo>
                    <a:pt x="73810" y="118820"/>
                    <a:pt x="71785" y="118820"/>
                    <a:pt x="70773" y="118820"/>
                  </a:cubicBezTo>
                  <a:cubicBezTo>
                    <a:pt x="68495" y="118820"/>
                    <a:pt x="68242" y="119573"/>
                    <a:pt x="66977" y="122334"/>
                  </a:cubicBezTo>
                  <a:cubicBezTo>
                    <a:pt x="56096" y="148439"/>
                    <a:pt x="42684" y="154464"/>
                    <a:pt x="34080" y="154464"/>
                  </a:cubicBezTo>
                  <a:cubicBezTo>
                    <a:pt x="28766" y="154464"/>
                    <a:pt x="26236" y="151201"/>
                    <a:pt x="26236" y="142917"/>
                  </a:cubicBezTo>
                  <a:cubicBezTo>
                    <a:pt x="26236" y="136893"/>
                    <a:pt x="26742" y="135136"/>
                    <a:pt x="27754" y="130869"/>
                  </a:cubicBezTo>
                  <a:lnTo>
                    <a:pt x="46480" y="56821"/>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3" name="Freeform: Shape 1832">
              <a:extLst>
                <a:ext uri="{FF2B5EF4-FFF2-40B4-BE49-F238E27FC236}">
                  <a16:creationId xmlns:a16="http://schemas.microsoft.com/office/drawing/2014/main" id="{659A8DA2-E236-159D-3150-C7E54765A54F}"/>
                </a:ext>
              </a:extLst>
            </p:cNvPr>
            <p:cNvSpPr/>
            <p:nvPr>
              <p:custDataLst>
                <p:tags r:id="rId6"/>
              </p:custDataLst>
            </p:nvPr>
          </p:nvSpPr>
          <p:spPr>
            <a:xfrm>
              <a:off x="6655026" y="7341601"/>
              <a:ext cx="29607" cy="75052"/>
            </a:xfrm>
            <a:custGeom>
              <a:avLst/>
              <a:gdLst>
                <a:gd name="connsiteX0" fmla="*/ 29782 w 29607"/>
                <a:gd name="connsiteY0" fmla="*/ 26448 h 75052"/>
                <a:gd name="connsiteX1" fmla="*/ 13587 w 29607"/>
                <a:gd name="connsiteY1" fmla="*/ 92 h 75052"/>
                <a:gd name="connsiteX2" fmla="*/ 175 w 29607"/>
                <a:gd name="connsiteY2" fmla="*/ 13396 h 75052"/>
                <a:gd name="connsiteX3" fmla="*/ 13587 w 29607"/>
                <a:gd name="connsiteY3" fmla="*/ 26699 h 75052"/>
                <a:gd name="connsiteX4" fmla="*/ 22444 w 29607"/>
                <a:gd name="connsiteY4" fmla="*/ 23436 h 75052"/>
                <a:gd name="connsiteX5" fmla="*/ 23709 w 29607"/>
                <a:gd name="connsiteY5" fmla="*/ 22683 h 75052"/>
                <a:gd name="connsiteX6" fmla="*/ 24215 w 29607"/>
                <a:gd name="connsiteY6" fmla="*/ 26448 h 75052"/>
                <a:gd name="connsiteX7" fmla="*/ 7008 w 29607"/>
                <a:gd name="connsiteY7" fmla="*/ 68367 h 75052"/>
                <a:gd name="connsiteX8" fmla="*/ 4224 w 29607"/>
                <a:gd name="connsiteY8" fmla="*/ 72383 h 75052"/>
                <a:gd name="connsiteX9" fmla="*/ 6754 w 29607"/>
                <a:gd name="connsiteY9" fmla="*/ 75144 h 75052"/>
                <a:gd name="connsiteX10" fmla="*/ 29782 w 29607"/>
                <a:gd name="connsiteY10" fmla="*/ 26448 h 7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7" h="75052">
                  <a:moveTo>
                    <a:pt x="29782" y="26448"/>
                  </a:moveTo>
                  <a:cubicBezTo>
                    <a:pt x="29782" y="9882"/>
                    <a:pt x="23456" y="92"/>
                    <a:pt x="13587" y="92"/>
                  </a:cubicBezTo>
                  <a:cubicBezTo>
                    <a:pt x="5236" y="92"/>
                    <a:pt x="175" y="6368"/>
                    <a:pt x="175" y="13396"/>
                  </a:cubicBezTo>
                  <a:cubicBezTo>
                    <a:pt x="175" y="20173"/>
                    <a:pt x="5236" y="26699"/>
                    <a:pt x="13587" y="26699"/>
                  </a:cubicBezTo>
                  <a:cubicBezTo>
                    <a:pt x="16624" y="26699"/>
                    <a:pt x="19913" y="25695"/>
                    <a:pt x="22444" y="23436"/>
                  </a:cubicBezTo>
                  <a:cubicBezTo>
                    <a:pt x="23203" y="22934"/>
                    <a:pt x="23456" y="22683"/>
                    <a:pt x="23709" y="22683"/>
                  </a:cubicBezTo>
                  <a:cubicBezTo>
                    <a:pt x="23962" y="22683"/>
                    <a:pt x="24215" y="22934"/>
                    <a:pt x="24215" y="26448"/>
                  </a:cubicBezTo>
                  <a:cubicBezTo>
                    <a:pt x="24215" y="45023"/>
                    <a:pt x="15358" y="60084"/>
                    <a:pt x="7008" y="68367"/>
                  </a:cubicBezTo>
                  <a:cubicBezTo>
                    <a:pt x="4224" y="71128"/>
                    <a:pt x="4224" y="71630"/>
                    <a:pt x="4224" y="72383"/>
                  </a:cubicBezTo>
                  <a:cubicBezTo>
                    <a:pt x="4224" y="74140"/>
                    <a:pt x="5489" y="75144"/>
                    <a:pt x="6754" y="75144"/>
                  </a:cubicBezTo>
                  <a:cubicBezTo>
                    <a:pt x="9538" y="75144"/>
                    <a:pt x="29782" y="55817"/>
                    <a:pt x="29782" y="26448"/>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4" name="Freeform: Shape 1833">
              <a:extLst>
                <a:ext uri="{FF2B5EF4-FFF2-40B4-BE49-F238E27FC236}">
                  <a16:creationId xmlns:a16="http://schemas.microsoft.com/office/drawing/2014/main" id="{917C5888-EB17-7B89-2001-7FFE3292143B}"/>
                </a:ext>
              </a:extLst>
            </p:cNvPr>
            <p:cNvSpPr/>
            <p:nvPr>
              <p:custDataLst>
                <p:tags r:id="rId7"/>
              </p:custDataLst>
            </p:nvPr>
          </p:nvSpPr>
          <p:spPr>
            <a:xfrm>
              <a:off x="6737633" y="7257261"/>
              <a:ext cx="132092" cy="159642"/>
            </a:xfrm>
            <a:custGeom>
              <a:avLst/>
              <a:gdLst>
                <a:gd name="connsiteX0" fmla="*/ 19665 w 132092"/>
                <a:gd name="connsiteY0" fmla="*/ 141662 h 159642"/>
                <a:gd name="connsiteX1" fmla="*/ 6000 w 132092"/>
                <a:gd name="connsiteY1" fmla="*/ 151954 h 159642"/>
                <a:gd name="connsiteX2" fmla="*/ 180 w 132092"/>
                <a:gd name="connsiteY2" fmla="*/ 156723 h 159642"/>
                <a:gd name="connsiteX3" fmla="*/ 3469 w 132092"/>
                <a:gd name="connsiteY3" fmla="*/ 159735 h 159642"/>
                <a:gd name="connsiteX4" fmla="*/ 24726 w 132092"/>
                <a:gd name="connsiteY4" fmla="*/ 158982 h 159642"/>
                <a:gd name="connsiteX5" fmla="*/ 49778 w 132092"/>
                <a:gd name="connsiteY5" fmla="*/ 159735 h 159642"/>
                <a:gd name="connsiteX6" fmla="*/ 54333 w 132092"/>
                <a:gd name="connsiteY6" fmla="*/ 154715 h 159642"/>
                <a:gd name="connsiteX7" fmla="*/ 48259 w 132092"/>
                <a:gd name="connsiteY7" fmla="*/ 151954 h 159642"/>
                <a:gd name="connsiteX8" fmla="*/ 35607 w 132092"/>
                <a:gd name="connsiteY8" fmla="*/ 147937 h 159642"/>
                <a:gd name="connsiteX9" fmla="*/ 48006 w 132092"/>
                <a:gd name="connsiteY9" fmla="*/ 97735 h 159642"/>
                <a:gd name="connsiteX10" fmla="*/ 71287 w 132092"/>
                <a:gd name="connsiteY10" fmla="*/ 113800 h 159642"/>
                <a:gd name="connsiteX11" fmla="*/ 132272 w 132092"/>
                <a:gd name="connsiteY11" fmla="*/ 40254 h 159642"/>
                <a:gd name="connsiteX12" fmla="*/ 98617 w 132092"/>
                <a:gd name="connsiteY12" fmla="*/ 92 h 159642"/>
                <a:gd name="connsiteX13" fmla="*/ 65467 w 132092"/>
                <a:gd name="connsiteY13" fmla="*/ 18918 h 159642"/>
                <a:gd name="connsiteX14" fmla="*/ 42692 w 132092"/>
                <a:gd name="connsiteY14" fmla="*/ 92 h 159642"/>
                <a:gd name="connsiteX15" fmla="*/ 23966 w 132092"/>
                <a:gd name="connsiteY15" fmla="*/ 14400 h 159642"/>
                <a:gd name="connsiteX16" fmla="*/ 16122 w 132092"/>
                <a:gd name="connsiteY16" fmla="*/ 38748 h 159642"/>
                <a:gd name="connsiteX17" fmla="*/ 19158 w 132092"/>
                <a:gd name="connsiteY17" fmla="*/ 41258 h 159642"/>
                <a:gd name="connsiteX18" fmla="*/ 23460 w 132092"/>
                <a:gd name="connsiteY18" fmla="*/ 35485 h 159642"/>
                <a:gd name="connsiteX19" fmla="*/ 41933 w 132092"/>
                <a:gd name="connsiteY19" fmla="*/ 5615 h 159642"/>
                <a:gd name="connsiteX20" fmla="*/ 49778 w 132092"/>
                <a:gd name="connsiteY20" fmla="*/ 17161 h 159642"/>
                <a:gd name="connsiteX21" fmla="*/ 48006 w 132092"/>
                <a:gd name="connsiteY21" fmla="*/ 29963 h 159642"/>
                <a:gd name="connsiteX22" fmla="*/ 19665 w 132092"/>
                <a:gd name="connsiteY22" fmla="*/ 141662 h 159642"/>
                <a:gd name="connsiteX23" fmla="*/ 64202 w 132092"/>
                <a:gd name="connsiteY23" fmla="*/ 32724 h 159642"/>
                <a:gd name="connsiteX24" fmla="*/ 77360 w 132092"/>
                <a:gd name="connsiteY24" fmla="*/ 15153 h 159642"/>
                <a:gd name="connsiteX25" fmla="*/ 97857 w 132092"/>
                <a:gd name="connsiteY25" fmla="*/ 5615 h 159642"/>
                <a:gd name="connsiteX26" fmla="*/ 114053 w 132092"/>
                <a:gd name="connsiteY26" fmla="*/ 29210 h 159642"/>
                <a:gd name="connsiteX27" fmla="*/ 101147 w 132092"/>
                <a:gd name="connsiteY27" fmla="*/ 82424 h 159642"/>
                <a:gd name="connsiteX28" fmla="*/ 71034 w 132092"/>
                <a:gd name="connsiteY28" fmla="*/ 108278 h 159642"/>
                <a:gd name="connsiteX29" fmla="*/ 51043 w 132092"/>
                <a:gd name="connsiteY29" fmla="*/ 85938 h 159642"/>
                <a:gd name="connsiteX30" fmla="*/ 51802 w 132092"/>
                <a:gd name="connsiteY30" fmla="*/ 81922 h 159642"/>
                <a:gd name="connsiteX31" fmla="*/ 64202 w 132092"/>
                <a:gd name="connsiteY31" fmla="*/ 32724 h 15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9642">
                  <a:moveTo>
                    <a:pt x="19665" y="141662"/>
                  </a:moveTo>
                  <a:cubicBezTo>
                    <a:pt x="17640" y="150197"/>
                    <a:pt x="17134" y="151954"/>
                    <a:pt x="6000" y="151954"/>
                  </a:cubicBezTo>
                  <a:cubicBezTo>
                    <a:pt x="2963" y="151954"/>
                    <a:pt x="180" y="151954"/>
                    <a:pt x="180" y="156723"/>
                  </a:cubicBezTo>
                  <a:cubicBezTo>
                    <a:pt x="180" y="158731"/>
                    <a:pt x="1445" y="159735"/>
                    <a:pt x="3469" y="159735"/>
                  </a:cubicBezTo>
                  <a:cubicBezTo>
                    <a:pt x="10302" y="159735"/>
                    <a:pt x="17640" y="158982"/>
                    <a:pt x="24726" y="158982"/>
                  </a:cubicBezTo>
                  <a:cubicBezTo>
                    <a:pt x="33076" y="158982"/>
                    <a:pt x="41680" y="159735"/>
                    <a:pt x="49778" y="159735"/>
                  </a:cubicBezTo>
                  <a:cubicBezTo>
                    <a:pt x="51043" y="159735"/>
                    <a:pt x="54333" y="159735"/>
                    <a:pt x="54333" y="154715"/>
                  </a:cubicBezTo>
                  <a:cubicBezTo>
                    <a:pt x="54333" y="151954"/>
                    <a:pt x="51802" y="151954"/>
                    <a:pt x="48259" y="151954"/>
                  </a:cubicBezTo>
                  <a:cubicBezTo>
                    <a:pt x="35607" y="151954"/>
                    <a:pt x="35607" y="150197"/>
                    <a:pt x="35607" y="147937"/>
                  </a:cubicBezTo>
                  <a:cubicBezTo>
                    <a:pt x="35607" y="144925"/>
                    <a:pt x="46235" y="104011"/>
                    <a:pt x="48006" y="97735"/>
                  </a:cubicBezTo>
                  <a:cubicBezTo>
                    <a:pt x="51296" y="105015"/>
                    <a:pt x="58381" y="113800"/>
                    <a:pt x="71287" y="113800"/>
                  </a:cubicBezTo>
                  <a:cubicBezTo>
                    <a:pt x="100641" y="113800"/>
                    <a:pt x="132272" y="77153"/>
                    <a:pt x="132272" y="40254"/>
                  </a:cubicBezTo>
                  <a:cubicBezTo>
                    <a:pt x="132272" y="16659"/>
                    <a:pt x="117848" y="92"/>
                    <a:pt x="98617" y="92"/>
                  </a:cubicBezTo>
                  <a:cubicBezTo>
                    <a:pt x="85964" y="92"/>
                    <a:pt x="73818" y="9129"/>
                    <a:pt x="65467" y="18918"/>
                  </a:cubicBezTo>
                  <a:cubicBezTo>
                    <a:pt x="62936" y="5364"/>
                    <a:pt x="52055" y="92"/>
                    <a:pt x="42692" y="92"/>
                  </a:cubicBezTo>
                  <a:cubicBezTo>
                    <a:pt x="31052" y="92"/>
                    <a:pt x="26244" y="9882"/>
                    <a:pt x="23966" y="14400"/>
                  </a:cubicBezTo>
                  <a:cubicBezTo>
                    <a:pt x="19411" y="22934"/>
                    <a:pt x="16122" y="37995"/>
                    <a:pt x="16122" y="38748"/>
                  </a:cubicBezTo>
                  <a:cubicBezTo>
                    <a:pt x="16122" y="41258"/>
                    <a:pt x="18652" y="41258"/>
                    <a:pt x="19158" y="41258"/>
                  </a:cubicBezTo>
                  <a:cubicBezTo>
                    <a:pt x="21689" y="41258"/>
                    <a:pt x="21942" y="41007"/>
                    <a:pt x="23460" y="35485"/>
                  </a:cubicBezTo>
                  <a:cubicBezTo>
                    <a:pt x="27762" y="17663"/>
                    <a:pt x="32823" y="5615"/>
                    <a:pt x="41933" y="5615"/>
                  </a:cubicBezTo>
                  <a:cubicBezTo>
                    <a:pt x="46235" y="5615"/>
                    <a:pt x="49778" y="7623"/>
                    <a:pt x="49778" y="17161"/>
                  </a:cubicBezTo>
                  <a:cubicBezTo>
                    <a:pt x="49778" y="22934"/>
                    <a:pt x="49018" y="25695"/>
                    <a:pt x="48006" y="29963"/>
                  </a:cubicBezTo>
                  <a:lnTo>
                    <a:pt x="19665" y="141662"/>
                  </a:lnTo>
                  <a:close/>
                  <a:moveTo>
                    <a:pt x="64202" y="32724"/>
                  </a:moveTo>
                  <a:cubicBezTo>
                    <a:pt x="65973" y="25946"/>
                    <a:pt x="72805" y="18918"/>
                    <a:pt x="77360" y="15153"/>
                  </a:cubicBezTo>
                  <a:cubicBezTo>
                    <a:pt x="86217" y="7372"/>
                    <a:pt x="93556" y="5615"/>
                    <a:pt x="97857" y="5615"/>
                  </a:cubicBezTo>
                  <a:cubicBezTo>
                    <a:pt x="107979" y="5615"/>
                    <a:pt x="114053" y="14400"/>
                    <a:pt x="114053" y="29210"/>
                  </a:cubicBezTo>
                  <a:cubicBezTo>
                    <a:pt x="114053" y="44019"/>
                    <a:pt x="105702" y="72885"/>
                    <a:pt x="101147" y="82424"/>
                  </a:cubicBezTo>
                  <a:cubicBezTo>
                    <a:pt x="92543" y="99994"/>
                    <a:pt x="80397" y="108278"/>
                    <a:pt x="71034" y="108278"/>
                  </a:cubicBezTo>
                  <a:cubicBezTo>
                    <a:pt x="54333" y="108278"/>
                    <a:pt x="51043" y="87444"/>
                    <a:pt x="51043" y="85938"/>
                  </a:cubicBezTo>
                  <a:cubicBezTo>
                    <a:pt x="51043" y="85436"/>
                    <a:pt x="51043" y="84934"/>
                    <a:pt x="51802" y="81922"/>
                  </a:cubicBezTo>
                  <a:lnTo>
                    <a:pt x="64202" y="32724"/>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5" name="Freeform: Shape 1834">
              <a:extLst>
                <a:ext uri="{FF2B5EF4-FFF2-40B4-BE49-F238E27FC236}">
                  <a16:creationId xmlns:a16="http://schemas.microsoft.com/office/drawing/2014/main" id="{FB91BBC7-C203-E284-58FE-736BFF46CFD8}"/>
                </a:ext>
              </a:extLst>
            </p:cNvPr>
            <p:cNvSpPr/>
            <p:nvPr>
              <p:custDataLst>
                <p:tags r:id="rId8"/>
              </p:custDataLst>
            </p:nvPr>
          </p:nvSpPr>
          <p:spPr>
            <a:xfrm>
              <a:off x="6887471" y="7179950"/>
              <a:ext cx="58707" cy="251010"/>
            </a:xfrm>
            <a:custGeom>
              <a:avLst/>
              <a:gdLst>
                <a:gd name="connsiteX0" fmla="*/ 58893 w 58707"/>
                <a:gd name="connsiteY0" fmla="*/ 125597 h 251010"/>
                <a:gd name="connsiteX1" fmla="*/ 42191 w 58707"/>
                <a:gd name="connsiteY1" fmla="*/ 47282 h 251010"/>
                <a:gd name="connsiteX2" fmla="*/ 2715 w 58707"/>
                <a:gd name="connsiteY2" fmla="*/ 92 h 251010"/>
                <a:gd name="connsiteX3" fmla="*/ 185 w 58707"/>
                <a:gd name="connsiteY3" fmla="*/ 2602 h 251010"/>
                <a:gd name="connsiteX4" fmla="*/ 4993 w 58707"/>
                <a:gd name="connsiteY4" fmla="*/ 8376 h 251010"/>
                <a:gd name="connsiteX5" fmla="*/ 44216 w 58707"/>
                <a:gd name="connsiteY5" fmla="*/ 125597 h 251010"/>
                <a:gd name="connsiteX6" fmla="*/ 3474 w 58707"/>
                <a:gd name="connsiteY6" fmla="*/ 244325 h 251010"/>
                <a:gd name="connsiteX7" fmla="*/ 185 w 58707"/>
                <a:gd name="connsiteY7" fmla="*/ 248593 h 251010"/>
                <a:gd name="connsiteX8" fmla="*/ 2715 w 58707"/>
                <a:gd name="connsiteY8" fmla="*/ 251103 h 251010"/>
                <a:gd name="connsiteX9" fmla="*/ 42950 w 58707"/>
                <a:gd name="connsiteY9" fmla="*/ 202156 h 251010"/>
                <a:gd name="connsiteX10" fmla="*/ 58893 w 58707"/>
                <a:gd name="connsiteY10" fmla="*/ 125597 h 25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1010">
                  <a:moveTo>
                    <a:pt x="58893" y="125597"/>
                  </a:moveTo>
                  <a:cubicBezTo>
                    <a:pt x="58893" y="106019"/>
                    <a:pt x="56109" y="75646"/>
                    <a:pt x="42191" y="47282"/>
                  </a:cubicBezTo>
                  <a:cubicBezTo>
                    <a:pt x="27008" y="16408"/>
                    <a:pt x="5246" y="92"/>
                    <a:pt x="2715" y="92"/>
                  </a:cubicBezTo>
                  <a:cubicBezTo>
                    <a:pt x="1197" y="92"/>
                    <a:pt x="185" y="1096"/>
                    <a:pt x="185" y="2602"/>
                  </a:cubicBezTo>
                  <a:cubicBezTo>
                    <a:pt x="185" y="3355"/>
                    <a:pt x="185" y="3858"/>
                    <a:pt x="4993" y="8376"/>
                  </a:cubicBezTo>
                  <a:cubicBezTo>
                    <a:pt x="29792" y="33226"/>
                    <a:pt x="44216" y="73136"/>
                    <a:pt x="44216" y="125597"/>
                  </a:cubicBezTo>
                  <a:cubicBezTo>
                    <a:pt x="44216" y="168520"/>
                    <a:pt x="34853" y="212698"/>
                    <a:pt x="3474" y="244325"/>
                  </a:cubicBezTo>
                  <a:cubicBezTo>
                    <a:pt x="185" y="247337"/>
                    <a:pt x="185" y="247840"/>
                    <a:pt x="185" y="248593"/>
                  </a:cubicBezTo>
                  <a:cubicBezTo>
                    <a:pt x="185" y="250099"/>
                    <a:pt x="1197" y="251103"/>
                    <a:pt x="2715" y="251103"/>
                  </a:cubicBezTo>
                  <a:cubicBezTo>
                    <a:pt x="5246" y="251103"/>
                    <a:pt x="28020" y="234034"/>
                    <a:pt x="42950" y="202156"/>
                  </a:cubicBezTo>
                  <a:cubicBezTo>
                    <a:pt x="55856" y="174545"/>
                    <a:pt x="58893" y="146682"/>
                    <a:pt x="58893" y="125597"/>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6" name="Freeform: Shape 1835">
              <a:extLst>
                <a:ext uri="{FF2B5EF4-FFF2-40B4-BE49-F238E27FC236}">
                  <a16:creationId xmlns:a16="http://schemas.microsoft.com/office/drawing/2014/main" id="{4B893364-EC7B-C368-C292-2F2A5098798D}"/>
                </a:ext>
              </a:extLst>
            </p:cNvPr>
            <p:cNvSpPr/>
            <p:nvPr>
              <p:custDataLst>
                <p:tags r:id="rId9"/>
              </p:custDataLst>
            </p:nvPr>
          </p:nvSpPr>
          <p:spPr>
            <a:xfrm>
              <a:off x="7055917" y="7257261"/>
              <a:ext cx="168532" cy="113707"/>
            </a:xfrm>
            <a:custGeom>
              <a:avLst/>
              <a:gdLst>
                <a:gd name="connsiteX0" fmla="*/ 168723 w 168532"/>
                <a:gd name="connsiteY0" fmla="*/ 103007 h 113707"/>
                <a:gd name="connsiteX1" fmla="*/ 162903 w 168532"/>
                <a:gd name="connsiteY1" fmla="*/ 103509 h 113707"/>
                <a:gd name="connsiteX2" fmla="*/ 120897 w 168532"/>
                <a:gd name="connsiteY2" fmla="*/ 70877 h 113707"/>
                <a:gd name="connsiteX3" fmla="*/ 108750 w 168532"/>
                <a:gd name="connsiteY3" fmla="*/ 52051 h 113707"/>
                <a:gd name="connsiteX4" fmla="*/ 161891 w 168532"/>
                <a:gd name="connsiteY4" fmla="*/ 7372 h 113707"/>
                <a:gd name="connsiteX5" fmla="*/ 168723 w 168532"/>
                <a:gd name="connsiteY5" fmla="*/ 8125 h 113707"/>
                <a:gd name="connsiteX6" fmla="*/ 167964 w 168532"/>
                <a:gd name="connsiteY6" fmla="*/ 845 h 113707"/>
                <a:gd name="connsiteX7" fmla="*/ 160120 w 168532"/>
                <a:gd name="connsiteY7" fmla="*/ 92 h 113707"/>
                <a:gd name="connsiteX8" fmla="*/ 103183 w 168532"/>
                <a:gd name="connsiteY8" fmla="*/ 43266 h 113707"/>
                <a:gd name="connsiteX9" fmla="*/ 80155 w 168532"/>
                <a:gd name="connsiteY9" fmla="*/ 14651 h 113707"/>
                <a:gd name="connsiteX10" fmla="*/ 44475 w 168532"/>
                <a:gd name="connsiteY10" fmla="*/ 92 h 113707"/>
                <a:gd name="connsiteX11" fmla="*/ 191 w 168532"/>
                <a:gd name="connsiteY11" fmla="*/ 57072 h 113707"/>
                <a:gd name="connsiteX12" fmla="*/ 43716 w 168532"/>
                <a:gd name="connsiteY12" fmla="*/ 113800 h 113707"/>
                <a:gd name="connsiteX13" fmla="*/ 100653 w 168532"/>
                <a:gd name="connsiteY13" fmla="*/ 70626 h 113707"/>
                <a:gd name="connsiteX14" fmla="*/ 123680 w 168532"/>
                <a:gd name="connsiteY14" fmla="*/ 99241 h 113707"/>
                <a:gd name="connsiteX15" fmla="*/ 159361 w 168532"/>
                <a:gd name="connsiteY15" fmla="*/ 113800 h 113707"/>
                <a:gd name="connsiteX16" fmla="*/ 168723 w 168532"/>
                <a:gd name="connsiteY16" fmla="*/ 112796 h 113707"/>
                <a:gd name="connsiteX17" fmla="*/ 168723 w 168532"/>
                <a:gd name="connsiteY17" fmla="*/ 103007 h 113707"/>
                <a:gd name="connsiteX18" fmla="*/ 95086 w 168532"/>
                <a:gd name="connsiteY18" fmla="*/ 61841 h 113707"/>
                <a:gd name="connsiteX19" fmla="*/ 41945 w 168532"/>
                <a:gd name="connsiteY19" fmla="*/ 106521 h 113707"/>
                <a:gd name="connsiteX20" fmla="*/ 5758 w 168532"/>
                <a:gd name="connsiteY20" fmla="*/ 57072 h 113707"/>
                <a:gd name="connsiteX21" fmla="*/ 40933 w 168532"/>
                <a:gd name="connsiteY21" fmla="*/ 10384 h 113707"/>
                <a:gd name="connsiteX22" fmla="*/ 82939 w 168532"/>
                <a:gd name="connsiteY22" fmla="*/ 43015 h 113707"/>
                <a:gd name="connsiteX23" fmla="*/ 95086 w 168532"/>
                <a:gd name="connsiteY23" fmla="*/ 61841 h 1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8532" h="113707">
                  <a:moveTo>
                    <a:pt x="168723" y="103007"/>
                  </a:moveTo>
                  <a:cubicBezTo>
                    <a:pt x="167711" y="103007"/>
                    <a:pt x="163662" y="103509"/>
                    <a:pt x="162903" y="103509"/>
                  </a:cubicBezTo>
                  <a:cubicBezTo>
                    <a:pt x="142912" y="103509"/>
                    <a:pt x="129501" y="83930"/>
                    <a:pt x="120897" y="70877"/>
                  </a:cubicBezTo>
                  <a:cubicBezTo>
                    <a:pt x="118366" y="66610"/>
                    <a:pt x="111534" y="56319"/>
                    <a:pt x="108750" y="52051"/>
                  </a:cubicBezTo>
                  <a:cubicBezTo>
                    <a:pt x="114824" y="38497"/>
                    <a:pt x="131778" y="7372"/>
                    <a:pt x="161891" y="7372"/>
                  </a:cubicBezTo>
                  <a:cubicBezTo>
                    <a:pt x="163662" y="7372"/>
                    <a:pt x="165940" y="7372"/>
                    <a:pt x="168723" y="8125"/>
                  </a:cubicBezTo>
                  <a:cubicBezTo>
                    <a:pt x="168723" y="1598"/>
                    <a:pt x="168470" y="1347"/>
                    <a:pt x="167964" y="845"/>
                  </a:cubicBezTo>
                  <a:cubicBezTo>
                    <a:pt x="166193" y="343"/>
                    <a:pt x="162397" y="92"/>
                    <a:pt x="160120" y="92"/>
                  </a:cubicBezTo>
                  <a:cubicBezTo>
                    <a:pt x="127982" y="92"/>
                    <a:pt x="109256" y="30716"/>
                    <a:pt x="103183" y="43266"/>
                  </a:cubicBezTo>
                  <a:cubicBezTo>
                    <a:pt x="93061" y="27954"/>
                    <a:pt x="89518" y="22432"/>
                    <a:pt x="80155" y="14651"/>
                  </a:cubicBezTo>
                  <a:cubicBezTo>
                    <a:pt x="64719" y="1347"/>
                    <a:pt x="50802" y="92"/>
                    <a:pt x="44475" y="92"/>
                  </a:cubicBezTo>
                  <a:cubicBezTo>
                    <a:pt x="16387" y="92"/>
                    <a:pt x="191" y="28205"/>
                    <a:pt x="191" y="57072"/>
                  </a:cubicBezTo>
                  <a:cubicBezTo>
                    <a:pt x="191" y="85185"/>
                    <a:pt x="15880" y="113800"/>
                    <a:pt x="43716" y="113800"/>
                  </a:cubicBezTo>
                  <a:cubicBezTo>
                    <a:pt x="75854" y="113800"/>
                    <a:pt x="94579" y="83177"/>
                    <a:pt x="100653" y="70626"/>
                  </a:cubicBezTo>
                  <a:cubicBezTo>
                    <a:pt x="110775" y="85938"/>
                    <a:pt x="114317" y="91460"/>
                    <a:pt x="123680" y="99241"/>
                  </a:cubicBezTo>
                  <a:cubicBezTo>
                    <a:pt x="139116" y="112545"/>
                    <a:pt x="153034" y="113800"/>
                    <a:pt x="159361" y="113800"/>
                  </a:cubicBezTo>
                  <a:cubicBezTo>
                    <a:pt x="162397" y="113800"/>
                    <a:pt x="166446" y="113298"/>
                    <a:pt x="168723" y="112796"/>
                  </a:cubicBezTo>
                  <a:lnTo>
                    <a:pt x="168723" y="103007"/>
                  </a:lnTo>
                  <a:close/>
                  <a:moveTo>
                    <a:pt x="95086" y="61841"/>
                  </a:moveTo>
                  <a:cubicBezTo>
                    <a:pt x="89012" y="75395"/>
                    <a:pt x="72058" y="106521"/>
                    <a:pt x="41945" y="106521"/>
                  </a:cubicBezTo>
                  <a:cubicBezTo>
                    <a:pt x="17399" y="106521"/>
                    <a:pt x="5758" y="79914"/>
                    <a:pt x="5758" y="57072"/>
                  </a:cubicBezTo>
                  <a:cubicBezTo>
                    <a:pt x="5758" y="32222"/>
                    <a:pt x="19929" y="10384"/>
                    <a:pt x="40933" y="10384"/>
                  </a:cubicBezTo>
                  <a:cubicBezTo>
                    <a:pt x="60924" y="10384"/>
                    <a:pt x="74335" y="29963"/>
                    <a:pt x="82939" y="43015"/>
                  </a:cubicBezTo>
                  <a:cubicBezTo>
                    <a:pt x="85470" y="47282"/>
                    <a:pt x="92302" y="57574"/>
                    <a:pt x="95086" y="61841"/>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7" name="Freeform: Shape 1836">
              <a:extLst>
                <a:ext uri="{FF2B5EF4-FFF2-40B4-BE49-F238E27FC236}">
                  <a16:creationId xmlns:a16="http://schemas.microsoft.com/office/drawing/2014/main" id="{95A7CED6-A7F8-6200-63C9-EA4A32FA6325}"/>
                </a:ext>
              </a:extLst>
            </p:cNvPr>
            <p:cNvSpPr/>
            <p:nvPr>
              <p:custDataLst>
                <p:tags r:id="rId10"/>
              </p:custDataLst>
            </p:nvPr>
          </p:nvSpPr>
          <p:spPr>
            <a:xfrm>
              <a:off x="7315941" y="7255755"/>
              <a:ext cx="97930" cy="115213"/>
            </a:xfrm>
            <a:custGeom>
              <a:avLst/>
              <a:gdLst>
                <a:gd name="connsiteX0" fmla="*/ 21458 w 97930"/>
                <a:gd name="connsiteY0" fmla="*/ 49290 h 115213"/>
                <a:gd name="connsiteX1" fmla="*/ 52836 w 97930"/>
                <a:gd name="connsiteY1" fmla="*/ 5615 h 115213"/>
                <a:gd name="connsiteX2" fmla="*/ 81431 w 97930"/>
                <a:gd name="connsiteY2" fmla="*/ 49290 h 115213"/>
                <a:gd name="connsiteX3" fmla="*/ 21458 w 97930"/>
                <a:gd name="connsiteY3" fmla="*/ 49290 h 115213"/>
                <a:gd name="connsiteX4" fmla="*/ 21205 w 97930"/>
                <a:gd name="connsiteY4" fmla="*/ 54562 h 115213"/>
                <a:gd name="connsiteX5" fmla="*/ 91806 w 97930"/>
                <a:gd name="connsiteY5" fmla="*/ 54562 h 115213"/>
                <a:gd name="connsiteX6" fmla="*/ 98133 w 97930"/>
                <a:gd name="connsiteY6" fmla="*/ 49290 h 115213"/>
                <a:gd name="connsiteX7" fmla="*/ 52836 w 97930"/>
                <a:gd name="connsiteY7" fmla="*/ 92 h 115213"/>
                <a:gd name="connsiteX8" fmla="*/ 202 w 97930"/>
                <a:gd name="connsiteY8" fmla="*/ 57323 h 115213"/>
                <a:gd name="connsiteX9" fmla="*/ 55873 w 97930"/>
                <a:gd name="connsiteY9" fmla="*/ 115306 h 115213"/>
                <a:gd name="connsiteX10" fmla="*/ 98133 w 97930"/>
                <a:gd name="connsiteY10" fmla="*/ 82675 h 115213"/>
                <a:gd name="connsiteX11" fmla="*/ 94843 w 97930"/>
                <a:gd name="connsiteY11" fmla="*/ 79663 h 115213"/>
                <a:gd name="connsiteX12" fmla="*/ 91553 w 97930"/>
                <a:gd name="connsiteY12" fmla="*/ 83177 h 115213"/>
                <a:gd name="connsiteX13" fmla="*/ 57391 w 97930"/>
                <a:gd name="connsiteY13" fmla="*/ 109031 h 115213"/>
                <a:gd name="connsiteX14" fmla="*/ 28797 w 97930"/>
                <a:gd name="connsiteY14" fmla="*/ 92213 h 115213"/>
                <a:gd name="connsiteX15" fmla="*/ 21205 w 97930"/>
                <a:gd name="connsiteY15" fmla="*/ 54562 h 11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5213">
                  <a:moveTo>
                    <a:pt x="21458" y="49290"/>
                  </a:moveTo>
                  <a:cubicBezTo>
                    <a:pt x="22976" y="11890"/>
                    <a:pt x="44233" y="5615"/>
                    <a:pt x="52836" y="5615"/>
                  </a:cubicBezTo>
                  <a:cubicBezTo>
                    <a:pt x="78901" y="5615"/>
                    <a:pt x="81431" y="39501"/>
                    <a:pt x="81431" y="49290"/>
                  </a:cubicBezTo>
                  <a:lnTo>
                    <a:pt x="21458" y="49290"/>
                  </a:lnTo>
                  <a:close/>
                  <a:moveTo>
                    <a:pt x="21205" y="54562"/>
                  </a:moveTo>
                  <a:lnTo>
                    <a:pt x="91806" y="54562"/>
                  </a:lnTo>
                  <a:cubicBezTo>
                    <a:pt x="97373" y="54562"/>
                    <a:pt x="98133" y="54562"/>
                    <a:pt x="98133" y="49290"/>
                  </a:cubicBezTo>
                  <a:cubicBezTo>
                    <a:pt x="98133" y="24440"/>
                    <a:pt x="84468" y="92"/>
                    <a:pt x="52836" y="92"/>
                  </a:cubicBezTo>
                  <a:cubicBezTo>
                    <a:pt x="23482" y="92"/>
                    <a:pt x="202" y="25946"/>
                    <a:pt x="202" y="57323"/>
                  </a:cubicBezTo>
                  <a:cubicBezTo>
                    <a:pt x="202" y="90958"/>
                    <a:pt x="26772" y="115306"/>
                    <a:pt x="55873" y="115306"/>
                  </a:cubicBezTo>
                  <a:cubicBezTo>
                    <a:pt x="86745" y="115306"/>
                    <a:pt x="98133" y="87444"/>
                    <a:pt x="98133" y="82675"/>
                  </a:cubicBezTo>
                  <a:cubicBezTo>
                    <a:pt x="98133" y="80165"/>
                    <a:pt x="96108" y="79663"/>
                    <a:pt x="94843" y="79663"/>
                  </a:cubicBezTo>
                  <a:cubicBezTo>
                    <a:pt x="92566" y="79663"/>
                    <a:pt x="92059" y="81169"/>
                    <a:pt x="91553" y="83177"/>
                  </a:cubicBezTo>
                  <a:cubicBezTo>
                    <a:pt x="82697" y="109031"/>
                    <a:pt x="59922" y="109031"/>
                    <a:pt x="57391" y="109031"/>
                  </a:cubicBezTo>
                  <a:cubicBezTo>
                    <a:pt x="44739" y="109031"/>
                    <a:pt x="34617" y="101501"/>
                    <a:pt x="28797" y="92213"/>
                  </a:cubicBezTo>
                  <a:cubicBezTo>
                    <a:pt x="21205" y="80165"/>
                    <a:pt x="21205" y="63598"/>
                    <a:pt x="21205" y="54562"/>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8" name="Freeform: Shape 1837">
              <a:extLst>
                <a:ext uri="{FF2B5EF4-FFF2-40B4-BE49-F238E27FC236}">
                  <a16:creationId xmlns:a16="http://schemas.microsoft.com/office/drawing/2014/main" id="{2508CAD5-E8C1-BDD7-2EC9-0324137C4D90}"/>
                </a:ext>
              </a:extLst>
            </p:cNvPr>
            <p:cNvSpPr/>
            <p:nvPr>
              <p:custDataLst>
                <p:tags r:id="rId11"/>
              </p:custDataLst>
            </p:nvPr>
          </p:nvSpPr>
          <p:spPr>
            <a:xfrm>
              <a:off x="7424360" y="7260023"/>
              <a:ext cx="127537" cy="108185"/>
            </a:xfrm>
            <a:custGeom>
              <a:avLst/>
              <a:gdLst>
                <a:gd name="connsiteX0" fmla="*/ 69795 w 127537"/>
                <a:gd name="connsiteY0" fmla="*/ 49290 h 108185"/>
                <a:gd name="connsiteX1" fmla="*/ 93076 w 127537"/>
                <a:gd name="connsiteY1" fmla="*/ 20926 h 108185"/>
                <a:gd name="connsiteX2" fmla="*/ 123189 w 127537"/>
                <a:gd name="connsiteY2" fmla="*/ 7874 h 108185"/>
                <a:gd name="connsiteX3" fmla="*/ 123189 w 127537"/>
                <a:gd name="connsiteY3" fmla="*/ 92 h 108185"/>
                <a:gd name="connsiteX4" fmla="*/ 102439 w 127537"/>
                <a:gd name="connsiteY4" fmla="*/ 845 h 108185"/>
                <a:gd name="connsiteX5" fmla="*/ 78146 w 127537"/>
                <a:gd name="connsiteY5" fmla="*/ 92 h 108185"/>
                <a:gd name="connsiteX6" fmla="*/ 78146 w 127537"/>
                <a:gd name="connsiteY6" fmla="*/ 7874 h 108185"/>
                <a:gd name="connsiteX7" fmla="*/ 85484 w 127537"/>
                <a:gd name="connsiteY7" fmla="*/ 15655 h 108185"/>
                <a:gd name="connsiteX8" fmla="*/ 81689 w 127537"/>
                <a:gd name="connsiteY8" fmla="*/ 24440 h 108185"/>
                <a:gd name="connsiteX9" fmla="*/ 66000 w 127537"/>
                <a:gd name="connsiteY9" fmla="*/ 44019 h 108185"/>
                <a:gd name="connsiteX10" fmla="*/ 46262 w 127537"/>
                <a:gd name="connsiteY10" fmla="*/ 18667 h 108185"/>
                <a:gd name="connsiteX11" fmla="*/ 43984 w 127537"/>
                <a:gd name="connsiteY11" fmla="*/ 14149 h 108185"/>
                <a:gd name="connsiteX12" fmla="*/ 52841 w 127537"/>
                <a:gd name="connsiteY12" fmla="*/ 7874 h 108185"/>
                <a:gd name="connsiteX13" fmla="*/ 52841 w 127537"/>
                <a:gd name="connsiteY13" fmla="*/ 92 h 108185"/>
                <a:gd name="connsiteX14" fmla="*/ 25511 w 127537"/>
                <a:gd name="connsiteY14" fmla="*/ 845 h 108185"/>
                <a:gd name="connsiteX15" fmla="*/ 1471 w 127537"/>
                <a:gd name="connsiteY15" fmla="*/ 92 h 108185"/>
                <a:gd name="connsiteX16" fmla="*/ 1471 w 127537"/>
                <a:gd name="connsiteY16" fmla="*/ 7874 h 108185"/>
                <a:gd name="connsiteX17" fmla="*/ 31331 w 127537"/>
                <a:gd name="connsiteY17" fmla="*/ 23185 h 108185"/>
                <a:gd name="connsiteX18" fmla="*/ 56384 w 127537"/>
                <a:gd name="connsiteY18" fmla="*/ 55566 h 108185"/>
                <a:gd name="connsiteX19" fmla="*/ 32597 w 127537"/>
                <a:gd name="connsiteY19" fmla="*/ 85436 h 108185"/>
                <a:gd name="connsiteX20" fmla="*/ 206 w 127537"/>
                <a:gd name="connsiteY20" fmla="*/ 100496 h 108185"/>
                <a:gd name="connsiteX21" fmla="*/ 206 w 127537"/>
                <a:gd name="connsiteY21" fmla="*/ 108278 h 108185"/>
                <a:gd name="connsiteX22" fmla="*/ 21209 w 127537"/>
                <a:gd name="connsiteY22" fmla="*/ 107525 h 108185"/>
                <a:gd name="connsiteX23" fmla="*/ 45249 w 127537"/>
                <a:gd name="connsiteY23" fmla="*/ 108278 h 108185"/>
                <a:gd name="connsiteX24" fmla="*/ 45249 w 127537"/>
                <a:gd name="connsiteY24" fmla="*/ 100496 h 108185"/>
                <a:gd name="connsiteX25" fmla="*/ 37911 w 127537"/>
                <a:gd name="connsiteY25" fmla="*/ 92715 h 108185"/>
                <a:gd name="connsiteX26" fmla="*/ 60685 w 127537"/>
                <a:gd name="connsiteY26" fmla="*/ 60837 h 108185"/>
                <a:gd name="connsiteX27" fmla="*/ 79917 w 127537"/>
                <a:gd name="connsiteY27" fmla="*/ 85938 h 108185"/>
                <a:gd name="connsiteX28" fmla="*/ 85231 w 127537"/>
                <a:gd name="connsiteY28" fmla="*/ 94221 h 108185"/>
                <a:gd name="connsiteX29" fmla="*/ 76122 w 127537"/>
                <a:gd name="connsiteY29" fmla="*/ 100496 h 108185"/>
                <a:gd name="connsiteX30" fmla="*/ 76122 w 127537"/>
                <a:gd name="connsiteY30" fmla="*/ 108278 h 108185"/>
                <a:gd name="connsiteX31" fmla="*/ 103451 w 127537"/>
                <a:gd name="connsiteY31" fmla="*/ 107525 h 108185"/>
                <a:gd name="connsiteX32" fmla="*/ 127744 w 127537"/>
                <a:gd name="connsiteY32" fmla="*/ 108278 h 108185"/>
                <a:gd name="connsiteX33" fmla="*/ 127744 w 127537"/>
                <a:gd name="connsiteY33" fmla="*/ 100496 h 108185"/>
                <a:gd name="connsiteX34" fmla="*/ 103704 w 127537"/>
                <a:gd name="connsiteY34" fmla="*/ 92715 h 108185"/>
                <a:gd name="connsiteX35" fmla="*/ 69795 w 127537"/>
                <a:gd name="connsiteY35" fmla="*/ 49290 h 10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8185">
                  <a:moveTo>
                    <a:pt x="69795" y="49290"/>
                  </a:moveTo>
                  <a:cubicBezTo>
                    <a:pt x="77387" y="39752"/>
                    <a:pt x="87003" y="27452"/>
                    <a:pt x="93076" y="20926"/>
                  </a:cubicBezTo>
                  <a:cubicBezTo>
                    <a:pt x="100921" y="11890"/>
                    <a:pt x="111296" y="8125"/>
                    <a:pt x="123189" y="7874"/>
                  </a:cubicBezTo>
                  <a:lnTo>
                    <a:pt x="123189" y="92"/>
                  </a:lnTo>
                  <a:cubicBezTo>
                    <a:pt x="116610" y="594"/>
                    <a:pt x="109018" y="845"/>
                    <a:pt x="102439" y="845"/>
                  </a:cubicBezTo>
                  <a:cubicBezTo>
                    <a:pt x="94847" y="845"/>
                    <a:pt x="81436" y="343"/>
                    <a:pt x="78146" y="92"/>
                  </a:cubicBezTo>
                  <a:lnTo>
                    <a:pt x="78146" y="7874"/>
                  </a:lnTo>
                  <a:cubicBezTo>
                    <a:pt x="83460" y="8376"/>
                    <a:pt x="85484" y="11639"/>
                    <a:pt x="85484" y="15655"/>
                  </a:cubicBezTo>
                  <a:cubicBezTo>
                    <a:pt x="85484" y="19671"/>
                    <a:pt x="82954" y="22934"/>
                    <a:pt x="81689" y="24440"/>
                  </a:cubicBezTo>
                  <a:lnTo>
                    <a:pt x="66000" y="44019"/>
                  </a:lnTo>
                  <a:lnTo>
                    <a:pt x="46262" y="18667"/>
                  </a:lnTo>
                  <a:cubicBezTo>
                    <a:pt x="43984" y="16157"/>
                    <a:pt x="43984" y="15655"/>
                    <a:pt x="43984" y="14149"/>
                  </a:cubicBezTo>
                  <a:cubicBezTo>
                    <a:pt x="43984" y="10384"/>
                    <a:pt x="47780" y="8125"/>
                    <a:pt x="52841" y="7874"/>
                  </a:cubicBezTo>
                  <a:lnTo>
                    <a:pt x="52841" y="92"/>
                  </a:lnTo>
                  <a:cubicBezTo>
                    <a:pt x="46262" y="343"/>
                    <a:pt x="29560" y="845"/>
                    <a:pt x="25511" y="845"/>
                  </a:cubicBezTo>
                  <a:cubicBezTo>
                    <a:pt x="20197" y="845"/>
                    <a:pt x="8304" y="594"/>
                    <a:pt x="1471" y="92"/>
                  </a:cubicBezTo>
                  <a:lnTo>
                    <a:pt x="1471" y="7874"/>
                  </a:lnTo>
                  <a:cubicBezTo>
                    <a:pt x="19185" y="7874"/>
                    <a:pt x="19438" y="8125"/>
                    <a:pt x="31331" y="23185"/>
                  </a:cubicBezTo>
                  <a:lnTo>
                    <a:pt x="56384" y="55566"/>
                  </a:lnTo>
                  <a:lnTo>
                    <a:pt x="32597" y="85436"/>
                  </a:lnTo>
                  <a:cubicBezTo>
                    <a:pt x="20450" y="99994"/>
                    <a:pt x="5520" y="100496"/>
                    <a:pt x="206" y="100496"/>
                  </a:cubicBezTo>
                  <a:lnTo>
                    <a:pt x="206" y="108278"/>
                  </a:lnTo>
                  <a:cubicBezTo>
                    <a:pt x="6785" y="107776"/>
                    <a:pt x="14630" y="107525"/>
                    <a:pt x="21209" y="107525"/>
                  </a:cubicBezTo>
                  <a:cubicBezTo>
                    <a:pt x="28548" y="107525"/>
                    <a:pt x="39176" y="108027"/>
                    <a:pt x="45249" y="108278"/>
                  </a:cubicBezTo>
                  <a:lnTo>
                    <a:pt x="45249" y="100496"/>
                  </a:lnTo>
                  <a:cubicBezTo>
                    <a:pt x="39682" y="99743"/>
                    <a:pt x="37911" y="96480"/>
                    <a:pt x="37911" y="92715"/>
                  </a:cubicBezTo>
                  <a:cubicBezTo>
                    <a:pt x="37911" y="87193"/>
                    <a:pt x="45249" y="78910"/>
                    <a:pt x="60685" y="60837"/>
                  </a:cubicBezTo>
                  <a:lnTo>
                    <a:pt x="79917" y="85938"/>
                  </a:lnTo>
                  <a:cubicBezTo>
                    <a:pt x="81942" y="88699"/>
                    <a:pt x="85231" y="92715"/>
                    <a:pt x="85231" y="94221"/>
                  </a:cubicBezTo>
                  <a:cubicBezTo>
                    <a:pt x="85231" y="96480"/>
                    <a:pt x="82954" y="100245"/>
                    <a:pt x="76122" y="100496"/>
                  </a:cubicBezTo>
                  <a:lnTo>
                    <a:pt x="76122" y="108278"/>
                  </a:lnTo>
                  <a:cubicBezTo>
                    <a:pt x="83713" y="108027"/>
                    <a:pt x="97884" y="107525"/>
                    <a:pt x="103451" y="107525"/>
                  </a:cubicBezTo>
                  <a:cubicBezTo>
                    <a:pt x="110284" y="107525"/>
                    <a:pt x="120153" y="107776"/>
                    <a:pt x="127744" y="108278"/>
                  </a:cubicBezTo>
                  <a:lnTo>
                    <a:pt x="127744" y="100496"/>
                  </a:lnTo>
                  <a:cubicBezTo>
                    <a:pt x="114079" y="100496"/>
                    <a:pt x="109524" y="99994"/>
                    <a:pt x="103704" y="92715"/>
                  </a:cubicBezTo>
                  <a:lnTo>
                    <a:pt x="69795" y="49290"/>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9" name="Freeform: Shape 1838">
              <a:extLst>
                <a:ext uri="{FF2B5EF4-FFF2-40B4-BE49-F238E27FC236}">
                  <a16:creationId xmlns:a16="http://schemas.microsoft.com/office/drawing/2014/main" id="{0BCC493B-A4E2-BED9-EB51-414B6B44659B}"/>
                </a:ext>
              </a:extLst>
            </p:cNvPr>
            <p:cNvSpPr/>
            <p:nvPr>
              <p:custDataLst>
                <p:tags r:id="rId12"/>
              </p:custDataLst>
            </p:nvPr>
          </p:nvSpPr>
          <p:spPr>
            <a:xfrm>
              <a:off x="7561964" y="7257261"/>
              <a:ext cx="124754" cy="159642"/>
            </a:xfrm>
            <a:custGeom>
              <a:avLst/>
              <a:gdLst>
                <a:gd name="connsiteX0" fmla="*/ 36651 w 124754"/>
                <a:gd name="connsiteY0" fmla="*/ 16659 h 159642"/>
                <a:gd name="connsiteX1" fmla="*/ 36651 w 124754"/>
                <a:gd name="connsiteY1" fmla="*/ 92 h 159642"/>
                <a:gd name="connsiteX2" fmla="*/ 211 w 124754"/>
                <a:gd name="connsiteY2" fmla="*/ 2853 h 159642"/>
                <a:gd name="connsiteX3" fmla="*/ 211 w 124754"/>
                <a:gd name="connsiteY3" fmla="*/ 10635 h 159642"/>
                <a:gd name="connsiteX4" fmla="*/ 19949 w 124754"/>
                <a:gd name="connsiteY4" fmla="*/ 23185 h 159642"/>
                <a:gd name="connsiteX5" fmla="*/ 19949 w 124754"/>
                <a:gd name="connsiteY5" fmla="*/ 140658 h 159642"/>
                <a:gd name="connsiteX6" fmla="*/ 211 w 124754"/>
                <a:gd name="connsiteY6" fmla="*/ 151954 h 159642"/>
                <a:gd name="connsiteX7" fmla="*/ 211 w 124754"/>
                <a:gd name="connsiteY7" fmla="*/ 159735 h 159642"/>
                <a:gd name="connsiteX8" fmla="*/ 28553 w 124754"/>
                <a:gd name="connsiteY8" fmla="*/ 158982 h 159642"/>
                <a:gd name="connsiteX9" fmla="*/ 57148 w 124754"/>
                <a:gd name="connsiteY9" fmla="*/ 159735 h 159642"/>
                <a:gd name="connsiteX10" fmla="*/ 57148 w 124754"/>
                <a:gd name="connsiteY10" fmla="*/ 151954 h 159642"/>
                <a:gd name="connsiteX11" fmla="*/ 37410 w 124754"/>
                <a:gd name="connsiteY11" fmla="*/ 140658 h 159642"/>
                <a:gd name="connsiteX12" fmla="*/ 37410 w 124754"/>
                <a:gd name="connsiteY12" fmla="*/ 98488 h 159642"/>
                <a:gd name="connsiteX13" fmla="*/ 37410 w 124754"/>
                <a:gd name="connsiteY13" fmla="*/ 96229 h 159642"/>
                <a:gd name="connsiteX14" fmla="*/ 68535 w 124754"/>
                <a:gd name="connsiteY14" fmla="*/ 113800 h 159642"/>
                <a:gd name="connsiteX15" fmla="*/ 124966 w 124754"/>
                <a:gd name="connsiteY15" fmla="*/ 56821 h 159642"/>
                <a:gd name="connsiteX16" fmla="*/ 72078 w 124754"/>
                <a:gd name="connsiteY16" fmla="*/ 92 h 159642"/>
                <a:gd name="connsiteX17" fmla="*/ 36651 w 124754"/>
                <a:gd name="connsiteY17" fmla="*/ 16659 h 159642"/>
                <a:gd name="connsiteX18" fmla="*/ 37410 w 124754"/>
                <a:gd name="connsiteY18" fmla="*/ 82424 h 159642"/>
                <a:gd name="connsiteX19" fmla="*/ 37410 w 124754"/>
                <a:gd name="connsiteY19" fmla="*/ 26448 h 159642"/>
                <a:gd name="connsiteX20" fmla="*/ 70054 w 124754"/>
                <a:gd name="connsiteY20" fmla="*/ 6368 h 159642"/>
                <a:gd name="connsiteX21" fmla="*/ 103963 w 124754"/>
                <a:gd name="connsiteY21" fmla="*/ 56821 h 159642"/>
                <a:gd name="connsiteX22" fmla="*/ 67523 w 124754"/>
                <a:gd name="connsiteY22" fmla="*/ 108278 h 159642"/>
                <a:gd name="connsiteX23" fmla="*/ 40953 w 124754"/>
                <a:gd name="connsiteY23" fmla="*/ 92966 h 159642"/>
                <a:gd name="connsiteX24" fmla="*/ 37410 w 124754"/>
                <a:gd name="connsiteY24" fmla="*/ 82424 h 15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9642">
                  <a:moveTo>
                    <a:pt x="36651" y="16659"/>
                  </a:moveTo>
                  <a:lnTo>
                    <a:pt x="36651" y="92"/>
                  </a:lnTo>
                  <a:lnTo>
                    <a:pt x="211" y="2853"/>
                  </a:lnTo>
                  <a:lnTo>
                    <a:pt x="211" y="10635"/>
                  </a:lnTo>
                  <a:cubicBezTo>
                    <a:pt x="18178" y="10635"/>
                    <a:pt x="19949" y="12141"/>
                    <a:pt x="19949" y="23185"/>
                  </a:cubicBezTo>
                  <a:lnTo>
                    <a:pt x="19949" y="140658"/>
                  </a:lnTo>
                  <a:cubicBezTo>
                    <a:pt x="19949" y="151954"/>
                    <a:pt x="17166" y="151954"/>
                    <a:pt x="211" y="151954"/>
                  </a:cubicBezTo>
                  <a:lnTo>
                    <a:pt x="211" y="159735"/>
                  </a:lnTo>
                  <a:cubicBezTo>
                    <a:pt x="8815" y="159484"/>
                    <a:pt x="21974" y="158982"/>
                    <a:pt x="28553" y="158982"/>
                  </a:cubicBezTo>
                  <a:cubicBezTo>
                    <a:pt x="35386" y="158982"/>
                    <a:pt x="48291" y="159484"/>
                    <a:pt x="57148" y="159735"/>
                  </a:cubicBezTo>
                  <a:lnTo>
                    <a:pt x="57148" y="151954"/>
                  </a:lnTo>
                  <a:cubicBezTo>
                    <a:pt x="40194" y="151954"/>
                    <a:pt x="37410" y="151954"/>
                    <a:pt x="37410" y="140658"/>
                  </a:cubicBezTo>
                  <a:lnTo>
                    <a:pt x="37410" y="98488"/>
                  </a:lnTo>
                  <a:lnTo>
                    <a:pt x="37410" y="96229"/>
                  </a:lnTo>
                  <a:cubicBezTo>
                    <a:pt x="38675" y="100245"/>
                    <a:pt x="49303" y="113800"/>
                    <a:pt x="68535" y="113800"/>
                  </a:cubicBezTo>
                  <a:cubicBezTo>
                    <a:pt x="98648" y="113800"/>
                    <a:pt x="124966" y="89201"/>
                    <a:pt x="124966" y="56821"/>
                  </a:cubicBezTo>
                  <a:cubicBezTo>
                    <a:pt x="124966" y="24942"/>
                    <a:pt x="100420" y="92"/>
                    <a:pt x="72078" y="92"/>
                  </a:cubicBezTo>
                  <a:cubicBezTo>
                    <a:pt x="52340" y="92"/>
                    <a:pt x="41712" y="11137"/>
                    <a:pt x="36651" y="16659"/>
                  </a:cubicBezTo>
                  <a:close/>
                  <a:moveTo>
                    <a:pt x="37410" y="82424"/>
                  </a:moveTo>
                  <a:lnTo>
                    <a:pt x="37410" y="26448"/>
                  </a:lnTo>
                  <a:cubicBezTo>
                    <a:pt x="44748" y="13647"/>
                    <a:pt x="57148" y="6368"/>
                    <a:pt x="70054" y="6368"/>
                  </a:cubicBezTo>
                  <a:cubicBezTo>
                    <a:pt x="88526" y="6368"/>
                    <a:pt x="103963" y="28456"/>
                    <a:pt x="103963" y="56821"/>
                  </a:cubicBezTo>
                  <a:cubicBezTo>
                    <a:pt x="103963" y="87193"/>
                    <a:pt x="86249" y="108278"/>
                    <a:pt x="67523" y="108278"/>
                  </a:cubicBezTo>
                  <a:cubicBezTo>
                    <a:pt x="57401" y="108278"/>
                    <a:pt x="47785" y="103258"/>
                    <a:pt x="40953" y="92966"/>
                  </a:cubicBezTo>
                  <a:cubicBezTo>
                    <a:pt x="37410" y="87695"/>
                    <a:pt x="37410" y="87444"/>
                    <a:pt x="37410" y="82424"/>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0" name="Freeform: Shape 1839">
              <a:extLst>
                <a:ext uri="{FF2B5EF4-FFF2-40B4-BE49-F238E27FC236}">
                  <a16:creationId xmlns:a16="http://schemas.microsoft.com/office/drawing/2014/main" id="{FF38F869-A382-0C24-6138-1A2D0EF04347}"/>
                </a:ext>
              </a:extLst>
            </p:cNvPr>
            <p:cNvSpPr/>
            <p:nvPr>
              <p:custDataLst>
                <p:tags r:id="rId13"/>
              </p:custDataLst>
            </p:nvPr>
          </p:nvSpPr>
          <p:spPr>
            <a:xfrm>
              <a:off x="7807226" y="6928936"/>
              <a:ext cx="74903" cy="752779"/>
            </a:xfrm>
            <a:custGeom>
              <a:avLst/>
              <a:gdLst>
                <a:gd name="connsiteX0" fmla="*/ 219 w 74903"/>
                <a:gd name="connsiteY0" fmla="*/ 752855 h 752779"/>
                <a:gd name="connsiteX1" fmla="*/ 75122 w 74903"/>
                <a:gd name="connsiteY1" fmla="*/ 752855 h 752779"/>
                <a:gd name="connsiteX2" fmla="*/ 75122 w 74903"/>
                <a:gd name="connsiteY2" fmla="*/ 737293 h 752779"/>
                <a:gd name="connsiteX3" fmla="*/ 15908 w 74903"/>
                <a:gd name="connsiteY3" fmla="*/ 737293 h 752779"/>
                <a:gd name="connsiteX4" fmla="*/ 15908 w 74903"/>
                <a:gd name="connsiteY4" fmla="*/ 15638 h 752779"/>
                <a:gd name="connsiteX5" fmla="*/ 75122 w 74903"/>
                <a:gd name="connsiteY5" fmla="*/ 15638 h 752779"/>
                <a:gd name="connsiteX6" fmla="*/ 75122 w 74903"/>
                <a:gd name="connsiteY6" fmla="*/ 75 h 752779"/>
                <a:gd name="connsiteX7" fmla="*/ 219 w 74903"/>
                <a:gd name="connsiteY7" fmla="*/ 75 h 752779"/>
                <a:gd name="connsiteX8" fmla="*/ 219 w 74903"/>
                <a:gd name="connsiteY8" fmla="*/ 752855 h 75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3" h="752779">
                  <a:moveTo>
                    <a:pt x="219" y="752855"/>
                  </a:moveTo>
                  <a:lnTo>
                    <a:pt x="75122" y="752855"/>
                  </a:lnTo>
                  <a:lnTo>
                    <a:pt x="75122" y="737293"/>
                  </a:lnTo>
                  <a:lnTo>
                    <a:pt x="15908" y="737293"/>
                  </a:lnTo>
                  <a:lnTo>
                    <a:pt x="15908" y="15638"/>
                  </a:lnTo>
                  <a:lnTo>
                    <a:pt x="75122" y="15638"/>
                  </a:lnTo>
                  <a:lnTo>
                    <a:pt x="75122" y="75"/>
                  </a:lnTo>
                  <a:lnTo>
                    <a:pt x="219" y="75"/>
                  </a:lnTo>
                  <a:lnTo>
                    <a:pt x="219" y="752855"/>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1" name="Freeform: Shape 1840">
              <a:extLst>
                <a:ext uri="{FF2B5EF4-FFF2-40B4-BE49-F238E27FC236}">
                  <a16:creationId xmlns:a16="http://schemas.microsoft.com/office/drawing/2014/main" id="{49962EE4-3555-A972-840B-5BF34FBCA191}"/>
                </a:ext>
              </a:extLst>
            </p:cNvPr>
            <p:cNvSpPr/>
            <p:nvPr>
              <p:custDataLst>
                <p:tags r:id="rId14"/>
              </p:custDataLst>
            </p:nvPr>
          </p:nvSpPr>
          <p:spPr>
            <a:xfrm>
              <a:off x="7906254" y="7300435"/>
              <a:ext cx="154614" cy="10040"/>
            </a:xfrm>
            <a:custGeom>
              <a:avLst/>
              <a:gdLst>
                <a:gd name="connsiteX0" fmla="*/ 145982 w 154614"/>
                <a:gd name="connsiteY0" fmla="*/ 10133 h 10040"/>
                <a:gd name="connsiteX1" fmla="*/ 154839 w 154614"/>
                <a:gd name="connsiteY1" fmla="*/ 5113 h 10040"/>
                <a:gd name="connsiteX2" fmla="*/ 145982 w 154614"/>
                <a:gd name="connsiteY2" fmla="*/ 92 h 10040"/>
                <a:gd name="connsiteX3" fmla="*/ 9081 w 154614"/>
                <a:gd name="connsiteY3" fmla="*/ 92 h 10040"/>
                <a:gd name="connsiteX4" fmla="*/ 224 w 154614"/>
                <a:gd name="connsiteY4" fmla="*/ 5113 h 10040"/>
                <a:gd name="connsiteX5" fmla="*/ 9081 w 154614"/>
                <a:gd name="connsiteY5" fmla="*/ 10133 h 10040"/>
                <a:gd name="connsiteX6" fmla="*/ 145982 w 154614"/>
                <a:gd name="connsiteY6" fmla="*/ 10133 h 1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040">
                  <a:moveTo>
                    <a:pt x="145982" y="10133"/>
                  </a:moveTo>
                  <a:cubicBezTo>
                    <a:pt x="150284" y="10133"/>
                    <a:pt x="154839" y="10133"/>
                    <a:pt x="154839" y="5113"/>
                  </a:cubicBezTo>
                  <a:cubicBezTo>
                    <a:pt x="154839" y="92"/>
                    <a:pt x="150284" y="92"/>
                    <a:pt x="145982" y="92"/>
                  </a:cubicBezTo>
                  <a:lnTo>
                    <a:pt x="9081" y="92"/>
                  </a:lnTo>
                  <a:cubicBezTo>
                    <a:pt x="4779" y="92"/>
                    <a:pt x="224" y="92"/>
                    <a:pt x="224" y="5113"/>
                  </a:cubicBezTo>
                  <a:cubicBezTo>
                    <a:pt x="224" y="10133"/>
                    <a:pt x="4779" y="10133"/>
                    <a:pt x="9081" y="10133"/>
                  </a:cubicBezTo>
                  <a:lnTo>
                    <a:pt x="145982" y="10133"/>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2" name="Freeform: Shape 1841">
              <a:extLst>
                <a:ext uri="{FF2B5EF4-FFF2-40B4-BE49-F238E27FC236}">
                  <a16:creationId xmlns:a16="http://schemas.microsoft.com/office/drawing/2014/main" id="{68A1ECB6-2F68-4618-4088-7E3E87FEAA4B}"/>
                </a:ext>
              </a:extLst>
            </p:cNvPr>
            <p:cNvSpPr/>
            <p:nvPr>
              <p:custDataLst>
                <p:tags r:id="rId15"/>
              </p:custDataLst>
            </p:nvPr>
          </p:nvSpPr>
          <p:spPr>
            <a:xfrm>
              <a:off x="8150899" y="6969100"/>
              <a:ext cx="66046" cy="300961"/>
            </a:xfrm>
            <a:custGeom>
              <a:avLst/>
              <a:gdLst>
                <a:gd name="connsiteX0" fmla="*/ 66280 w 66046"/>
                <a:gd name="connsiteY0" fmla="*/ 298528 h 300961"/>
                <a:gd name="connsiteX1" fmla="*/ 65268 w 66046"/>
                <a:gd name="connsiteY1" fmla="*/ 296269 h 300961"/>
                <a:gd name="connsiteX2" fmla="*/ 25792 w 66046"/>
                <a:gd name="connsiteY2" fmla="*/ 222723 h 300961"/>
                <a:gd name="connsiteX3" fmla="*/ 17694 w 66046"/>
                <a:gd name="connsiteY3" fmla="*/ 150683 h 300961"/>
                <a:gd name="connsiteX4" fmla="*/ 64002 w 66046"/>
                <a:gd name="connsiteY4" fmla="*/ 5850 h 300961"/>
                <a:gd name="connsiteX5" fmla="*/ 66280 w 66046"/>
                <a:gd name="connsiteY5" fmla="*/ 2587 h 300961"/>
                <a:gd name="connsiteX6" fmla="*/ 63243 w 66046"/>
                <a:gd name="connsiteY6" fmla="*/ 77 h 300961"/>
                <a:gd name="connsiteX7" fmla="*/ 42493 w 66046"/>
                <a:gd name="connsiteY7" fmla="*/ 18903 h 300961"/>
                <a:gd name="connsiteX8" fmla="*/ 233 w 66046"/>
                <a:gd name="connsiteY8" fmla="*/ 150432 h 300961"/>
                <a:gd name="connsiteX9" fmla="*/ 39709 w 66046"/>
                <a:gd name="connsiteY9" fmla="*/ 278949 h 300961"/>
                <a:gd name="connsiteX10" fmla="*/ 63243 w 66046"/>
                <a:gd name="connsiteY10" fmla="*/ 301038 h 300961"/>
                <a:gd name="connsiteX11" fmla="*/ 66280 w 66046"/>
                <a:gd name="connsiteY11" fmla="*/ 298528 h 3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0961">
                  <a:moveTo>
                    <a:pt x="66280" y="298528"/>
                  </a:moveTo>
                  <a:cubicBezTo>
                    <a:pt x="66280" y="297524"/>
                    <a:pt x="65774" y="297022"/>
                    <a:pt x="65268" y="296269"/>
                  </a:cubicBezTo>
                  <a:cubicBezTo>
                    <a:pt x="53627" y="283970"/>
                    <a:pt x="36420" y="263638"/>
                    <a:pt x="25792" y="222723"/>
                  </a:cubicBezTo>
                  <a:cubicBezTo>
                    <a:pt x="19971" y="199881"/>
                    <a:pt x="17694" y="174027"/>
                    <a:pt x="17694" y="150683"/>
                  </a:cubicBezTo>
                  <a:cubicBezTo>
                    <a:pt x="17694" y="84667"/>
                    <a:pt x="33636" y="38481"/>
                    <a:pt x="64002" y="5850"/>
                  </a:cubicBezTo>
                  <a:cubicBezTo>
                    <a:pt x="66280" y="3591"/>
                    <a:pt x="66280" y="3089"/>
                    <a:pt x="66280" y="2587"/>
                  </a:cubicBezTo>
                  <a:cubicBezTo>
                    <a:pt x="66280" y="77"/>
                    <a:pt x="64255" y="77"/>
                    <a:pt x="63243" y="77"/>
                  </a:cubicBezTo>
                  <a:cubicBezTo>
                    <a:pt x="59447" y="77"/>
                    <a:pt x="45783" y="15138"/>
                    <a:pt x="42493" y="18903"/>
                  </a:cubicBezTo>
                  <a:cubicBezTo>
                    <a:pt x="16682" y="49275"/>
                    <a:pt x="233" y="94457"/>
                    <a:pt x="233" y="150432"/>
                  </a:cubicBezTo>
                  <a:cubicBezTo>
                    <a:pt x="233" y="186076"/>
                    <a:pt x="6560" y="236529"/>
                    <a:pt x="39709" y="278949"/>
                  </a:cubicBezTo>
                  <a:cubicBezTo>
                    <a:pt x="42240" y="281962"/>
                    <a:pt x="58688" y="301038"/>
                    <a:pt x="63243" y="301038"/>
                  </a:cubicBezTo>
                  <a:cubicBezTo>
                    <a:pt x="64255" y="301038"/>
                    <a:pt x="66280" y="301038"/>
                    <a:pt x="66280" y="298528"/>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3" name="Freeform: Shape 1842">
              <a:extLst>
                <a:ext uri="{FF2B5EF4-FFF2-40B4-BE49-F238E27FC236}">
                  <a16:creationId xmlns:a16="http://schemas.microsoft.com/office/drawing/2014/main" id="{7B4EA05F-416E-669D-C2EE-F00FC4A3B808}"/>
                </a:ext>
              </a:extLst>
            </p:cNvPr>
            <p:cNvSpPr/>
            <p:nvPr>
              <p:custDataLst>
                <p:tags r:id="rId16"/>
              </p:custDataLst>
            </p:nvPr>
          </p:nvSpPr>
          <p:spPr>
            <a:xfrm>
              <a:off x="8220320" y="7071514"/>
              <a:ext cx="132092" cy="159642"/>
            </a:xfrm>
            <a:custGeom>
              <a:avLst/>
              <a:gdLst>
                <a:gd name="connsiteX0" fmla="*/ 19723 w 132092"/>
                <a:gd name="connsiteY0" fmla="*/ 141655 h 159642"/>
                <a:gd name="connsiteX1" fmla="*/ 6058 w 132092"/>
                <a:gd name="connsiteY1" fmla="*/ 151946 h 159642"/>
                <a:gd name="connsiteX2" fmla="*/ 238 w 132092"/>
                <a:gd name="connsiteY2" fmla="*/ 156715 h 159642"/>
                <a:gd name="connsiteX3" fmla="*/ 3528 w 132092"/>
                <a:gd name="connsiteY3" fmla="*/ 159728 h 159642"/>
                <a:gd name="connsiteX4" fmla="*/ 24784 w 132092"/>
                <a:gd name="connsiteY4" fmla="*/ 158975 h 159642"/>
                <a:gd name="connsiteX5" fmla="*/ 49836 w 132092"/>
                <a:gd name="connsiteY5" fmla="*/ 159728 h 159642"/>
                <a:gd name="connsiteX6" fmla="*/ 54391 w 132092"/>
                <a:gd name="connsiteY6" fmla="*/ 154707 h 159642"/>
                <a:gd name="connsiteX7" fmla="*/ 48318 w 132092"/>
                <a:gd name="connsiteY7" fmla="*/ 151946 h 159642"/>
                <a:gd name="connsiteX8" fmla="*/ 35665 w 132092"/>
                <a:gd name="connsiteY8" fmla="*/ 147930 h 159642"/>
                <a:gd name="connsiteX9" fmla="*/ 48065 w 132092"/>
                <a:gd name="connsiteY9" fmla="*/ 97728 h 159642"/>
                <a:gd name="connsiteX10" fmla="*/ 71345 w 132092"/>
                <a:gd name="connsiteY10" fmla="*/ 113793 h 159642"/>
                <a:gd name="connsiteX11" fmla="*/ 132331 w 132092"/>
                <a:gd name="connsiteY11" fmla="*/ 40247 h 159642"/>
                <a:gd name="connsiteX12" fmla="*/ 98675 w 132092"/>
                <a:gd name="connsiteY12" fmla="*/ 85 h 159642"/>
                <a:gd name="connsiteX13" fmla="*/ 65525 w 132092"/>
                <a:gd name="connsiteY13" fmla="*/ 18911 h 159642"/>
                <a:gd name="connsiteX14" fmla="*/ 42751 w 132092"/>
                <a:gd name="connsiteY14" fmla="*/ 85 h 159642"/>
                <a:gd name="connsiteX15" fmla="*/ 24025 w 132092"/>
                <a:gd name="connsiteY15" fmla="*/ 14393 h 159642"/>
                <a:gd name="connsiteX16" fmla="*/ 16180 w 132092"/>
                <a:gd name="connsiteY16" fmla="*/ 38741 h 159642"/>
                <a:gd name="connsiteX17" fmla="*/ 19217 w 132092"/>
                <a:gd name="connsiteY17" fmla="*/ 41251 h 159642"/>
                <a:gd name="connsiteX18" fmla="*/ 23519 w 132092"/>
                <a:gd name="connsiteY18" fmla="*/ 35477 h 159642"/>
                <a:gd name="connsiteX19" fmla="*/ 41991 w 132092"/>
                <a:gd name="connsiteY19" fmla="*/ 5607 h 159642"/>
                <a:gd name="connsiteX20" fmla="*/ 49836 w 132092"/>
                <a:gd name="connsiteY20" fmla="*/ 17154 h 159642"/>
                <a:gd name="connsiteX21" fmla="*/ 48065 w 132092"/>
                <a:gd name="connsiteY21" fmla="*/ 29955 h 159642"/>
                <a:gd name="connsiteX22" fmla="*/ 19723 w 132092"/>
                <a:gd name="connsiteY22" fmla="*/ 141655 h 159642"/>
                <a:gd name="connsiteX23" fmla="*/ 64260 w 132092"/>
                <a:gd name="connsiteY23" fmla="*/ 32716 h 159642"/>
                <a:gd name="connsiteX24" fmla="*/ 77419 w 132092"/>
                <a:gd name="connsiteY24" fmla="*/ 15146 h 159642"/>
                <a:gd name="connsiteX25" fmla="*/ 97916 w 132092"/>
                <a:gd name="connsiteY25" fmla="*/ 5607 h 159642"/>
                <a:gd name="connsiteX26" fmla="*/ 114111 w 132092"/>
                <a:gd name="connsiteY26" fmla="*/ 29202 h 159642"/>
                <a:gd name="connsiteX27" fmla="*/ 101205 w 132092"/>
                <a:gd name="connsiteY27" fmla="*/ 82416 h 159642"/>
                <a:gd name="connsiteX28" fmla="*/ 71092 w 132092"/>
                <a:gd name="connsiteY28" fmla="*/ 108270 h 159642"/>
                <a:gd name="connsiteX29" fmla="*/ 51101 w 132092"/>
                <a:gd name="connsiteY29" fmla="*/ 85931 h 159642"/>
                <a:gd name="connsiteX30" fmla="*/ 51860 w 132092"/>
                <a:gd name="connsiteY30" fmla="*/ 81914 h 159642"/>
                <a:gd name="connsiteX31" fmla="*/ 64260 w 132092"/>
                <a:gd name="connsiteY31" fmla="*/ 32716 h 15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9642">
                  <a:moveTo>
                    <a:pt x="19723" y="141655"/>
                  </a:moveTo>
                  <a:cubicBezTo>
                    <a:pt x="17698" y="150189"/>
                    <a:pt x="17192" y="151946"/>
                    <a:pt x="6058" y="151946"/>
                  </a:cubicBezTo>
                  <a:cubicBezTo>
                    <a:pt x="3022" y="151946"/>
                    <a:pt x="238" y="151946"/>
                    <a:pt x="238" y="156715"/>
                  </a:cubicBezTo>
                  <a:cubicBezTo>
                    <a:pt x="238" y="158724"/>
                    <a:pt x="1503" y="159728"/>
                    <a:pt x="3528" y="159728"/>
                  </a:cubicBezTo>
                  <a:cubicBezTo>
                    <a:pt x="10360" y="159728"/>
                    <a:pt x="17698" y="158975"/>
                    <a:pt x="24784" y="158975"/>
                  </a:cubicBezTo>
                  <a:cubicBezTo>
                    <a:pt x="33135" y="158975"/>
                    <a:pt x="41738" y="159728"/>
                    <a:pt x="49836" y="159728"/>
                  </a:cubicBezTo>
                  <a:cubicBezTo>
                    <a:pt x="51101" y="159728"/>
                    <a:pt x="54391" y="159728"/>
                    <a:pt x="54391" y="154707"/>
                  </a:cubicBezTo>
                  <a:cubicBezTo>
                    <a:pt x="54391" y="151946"/>
                    <a:pt x="51860" y="151946"/>
                    <a:pt x="48318" y="151946"/>
                  </a:cubicBezTo>
                  <a:cubicBezTo>
                    <a:pt x="35665" y="151946"/>
                    <a:pt x="35665" y="150189"/>
                    <a:pt x="35665" y="147930"/>
                  </a:cubicBezTo>
                  <a:cubicBezTo>
                    <a:pt x="35665" y="144918"/>
                    <a:pt x="46293" y="104003"/>
                    <a:pt x="48065" y="97728"/>
                  </a:cubicBezTo>
                  <a:cubicBezTo>
                    <a:pt x="51354" y="105007"/>
                    <a:pt x="58440" y="113793"/>
                    <a:pt x="71345" y="113793"/>
                  </a:cubicBezTo>
                  <a:cubicBezTo>
                    <a:pt x="100699" y="113793"/>
                    <a:pt x="132331" y="77145"/>
                    <a:pt x="132331" y="40247"/>
                  </a:cubicBezTo>
                  <a:cubicBezTo>
                    <a:pt x="132331" y="16652"/>
                    <a:pt x="117907" y="85"/>
                    <a:pt x="98675" y="85"/>
                  </a:cubicBezTo>
                  <a:cubicBezTo>
                    <a:pt x="86022" y="85"/>
                    <a:pt x="73876" y="9121"/>
                    <a:pt x="65525" y="18911"/>
                  </a:cubicBezTo>
                  <a:cubicBezTo>
                    <a:pt x="62995" y="5356"/>
                    <a:pt x="52113" y="85"/>
                    <a:pt x="42751" y="85"/>
                  </a:cubicBezTo>
                  <a:cubicBezTo>
                    <a:pt x="31110" y="85"/>
                    <a:pt x="26302" y="9874"/>
                    <a:pt x="24025" y="14393"/>
                  </a:cubicBezTo>
                  <a:cubicBezTo>
                    <a:pt x="19470" y="22927"/>
                    <a:pt x="16180" y="37988"/>
                    <a:pt x="16180" y="38741"/>
                  </a:cubicBezTo>
                  <a:cubicBezTo>
                    <a:pt x="16180" y="41251"/>
                    <a:pt x="18711" y="41251"/>
                    <a:pt x="19217" y="41251"/>
                  </a:cubicBezTo>
                  <a:cubicBezTo>
                    <a:pt x="21747" y="41251"/>
                    <a:pt x="22000" y="41000"/>
                    <a:pt x="23519" y="35477"/>
                  </a:cubicBezTo>
                  <a:cubicBezTo>
                    <a:pt x="27821" y="17656"/>
                    <a:pt x="32882" y="5607"/>
                    <a:pt x="41991" y="5607"/>
                  </a:cubicBezTo>
                  <a:cubicBezTo>
                    <a:pt x="46293" y="5607"/>
                    <a:pt x="49836" y="7615"/>
                    <a:pt x="49836" y="17154"/>
                  </a:cubicBezTo>
                  <a:cubicBezTo>
                    <a:pt x="49836" y="22927"/>
                    <a:pt x="49077" y="25688"/>
                    <a:pt x="48065" y="29955"/>
                  </a:cubicBezTo>
                  <a:lnTo>
                    <a:pt x="19723" y="141655"/>
                  </a:lnTo>
                  <a:close/>
                  <a:moveTo>
                    <a:pt x="64260" y="32716"/>
                  </a:moveTo>
                  <a:cubicBezTo>
                    <a:pt x="66031" y="25939"/>
                    <a:pt x="72864" y="18911"/>
                    <a:pt x="77419" y="15146"/>
                  </a:cubicBezTo>
                  <a:cubicBezTo>
                    <a:pt x="86275" y="7364"/>
                    <a:pt x="93614" y="5607"/>
                    <a:pt x="97916" y="5607"/>
                  </a:cubicBezTo>
                  <a:cubicBezTo>
                    <a:pt x="108038" y="5607"/>
                    <a:pt x="114111" y="14393"/>
                    <a:pt x="114111" y="29202"/>
                  </a:cubicBezTo>
                  <a:cubicBezTo>
                    <a:pt x="114111" y="44012"/>
                    <a:pt x="105760" y="72878"/>
                    <a:pt x="101205" y="82416"/>
                  </a:cubicBezTo>
                  <a:cubicBezTo>
                    <a:pt x="92602" y="99987"/>
                    <a:pt x="80455" y="108270"/>
                    <a:pt x="71092" y="108270"/>
                  </a:cubicBezTo>
                  <a:cubicBezTo>
                    <a:pt x="54391" y="108270"/>
                    <a:pt x="51101" y="87437"/>
                    <a:pt x="51101" y="85931"/>
                  </a:cubicBezTo>
                  <a:cubicBezTo>
                    <a:pt x="51101" y="85428"/>
                    <a:pt x="51101" y="84926"/>
                    <a:pt x="51860" y="81914"/>
                  </a:cubicBezTo>
                  <a:lnTo>
                    <a:pt x="64260" y="32716"/>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4" name="Freeform: Shape 1843">
              <a:extLst>
                <a:ext uri="{FF2B5EF4-FFF2-40B4-BE49-F238E27FC236}">
                  <a16:creationId xmlns:a16="http://schemas.microsoft.com/office/drawing/2014/main" id="{F5DA0AE8-150D-D007-CBF3-C6257D5A2705}"/>
                </a:ext>
              </a:extLst>
            </p:cNvPr>
            <p:cNvSpPr/>
            <p:nvPr>
              <p:custDataLst>
                <p:tags r:id="rId17"/>
              </p:custDataLst>
            </p:nvPr>
          </p:nvSpPr>
          <p:spPr>
            <a:xfrm>
              <a:off x="8365300" y="6974701"/>
              <a:ext cx="81482" cy="120183"/>
            </a:xfrm>
            <a:custGeom>
              <a:avLst/>
              <a:gdLst>
                <a:gd name="connsiteX0" fmla="*/ 39036 w 81482"/>
                <a:gd name="connsiteY0" fmla="*/ 58065 h 120183"/>
                <a:gd name="connsiteX1" fmla="*/ 62772 w 81482"/>
                <a:gd name="connsiteY1" fmla="*/ 86354 h 120183"/>
                <a:gd name="connsiteX2" fmla="*/ 39744 w 81482"/>
                <a:gd name="connsiteY2" fmla="*/ 114642 h 120183"/>
                <a:gd name="connsiteX3" fmla="*/ 9631 w 81482"/>
                <a:gd name="connsiteY3" fmla="*/ 102343 h 120183"/>
                <a:gd name="connsiteX4" fmla="*/ 19905 w 81482"/>
                <a:gd name="connsiteY4" fmla="*/ 92503 h 120183"/>
                <a:gd name="connsiteX5" fmla="*/ 10163 w 81482"/>
                <a:gd name="connsiteY5" fmla="*/ 82839 h 120183"/>
                <a:gd name="connsiteX6" fmla="*/ 243 w 81482"/>
                <a:gd name="connsiteY6" fmla="*/ 93030 h 120183"/>
                <a:gd name="connsiteX7" fmla="*/ 40099 w 81482"/>
                <a:gd name="connsiteY7" fmla="*/ 120265 h 120183"/>
                <a:gd name="connsiteX8" fmla="*/ 81726 w 81482"/>
                <a:gd name="connsiteY8" fmla="*/ 86354 h 120183"/>
                <a:gd name="connsiteX9" fmla="*/ 50904 w 81482"/>
                <a:gd name="connsiteY9" fmla="*/ 54902 h 120183"/>
                <a:gd name="connsiteX10" fmla="*/ 76234 w 81482"/>
                <a:gd name="connsiteY10" fmla="*/ 24329 h 120183"/>
                <a:gd name="connsiteX11" fmla="*/ 40453 w 81482"/>
                <a:gd name="connsiteY11" fmla="*/ 81 h 120183"/>
                <a:gd name="connsiteX12" fmla="*/ 5734 w 81482"/>
                <a:gd name="connsiteY12" fmla="*/ 23626 h 120183"/>
                <a:gd name="connsiteX13" fmla="*/ 14945 w 81482"/>
                <a:gd name="connsiteY13" fmla="*/ 32939 h 120183"/>
                <a:gd name="connsiteX14" fmla="*/ 23979 w 81482"/>
                <a:gd name="connsiteY14" fmla="*/ 23978 h 120183"/>
                <a:gd name="connsiteX15" fmla="*/ 14945 w 81482"/>
                <a:gd name="connsiteY15" fmla="*/ 14841 h 120183"/>
                <a:gd name="connsiteX16" fmla="*/ 39921 w 81482"/>
                <a:gd name="connsiteY16" fmla="*/ 5177 h 120183"/>
                <a:gd name="connsiteX17" fmla="*/ 59052 w 81482"/>
                <a:gd name="connsiteY17" fmla="*/ 24329 h 120183"/>
                <a:gd name="connsiteX18" fmla="*/ 51967 w 81482"/>
                <a:gd name="connsiteY18" fmla="*/ 45238 h 120183"/>
                <a:gd name="connsiteX19" fmla="*/ 32305 w 81482"/>
                <a:gd name="connsiteY19" fmla="*/ 52793 h 120183"/>
                <a:gd name="connsiteX20" fmla="*/ 26636 w 81482"/>
                <a:gd name="connsiteY20" fmla="*/ 53321 h 120183"/>
                <a:gd name="connsiteX21" fmla="*/ 24865 w 81482"/>
                <a:gd name="connsiteY21" fmla="*/ 55605 h 120183"/>
                <a:gd name="connsiteX22" fmla="*/ 29470 w 81482"/>
                <a:gd name="connsiteY22" fmla="*/ 58065 h 120183"/>
                <a:gd name="connsiteX23" fmla="*/ 39036 w 81482"/>
                <a:gd name="connsiteY23" fmla="*/ 58065 h 12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482" h="120183">
                  <a:moveTo>
                    <a:pt x="39036" y="58065"/>
                  </a:moveTo>
                  <a:cubicBezTo>
                    <a:pt x="52852" y="58065"/>
                    <a:pt x="62772" y="67553"/>
                    <a:pt x="62772" y="86354"/>
                  </a:cubicBezTo>
                  <a:cubicBezTo>
                    <a:pt x="62772" y="108141"/>
                    <a:pt x="50018" y="114642"/>
                    <a:pt x="39744" y="114642"/>
                  </a:cubicBezTo>
                  <a:cubicBezTo>
                    <a:pt x="32659" y="114642"/>
                    <a:pt x="17071" y="112710"/>
                    <a:pt x="9631" y="102343"/>
                  </a:cubicBezTo>
                  <a:cubicBezTo>
                    <a:pt x="17957" y="101992"/>
                    <a:pt x="19905" y="96193"/>
                    <a:pt x="19905" y="92503"/>
                  </a:cubicBezTo>
                  <a:cubicBezTo>
                    <a:pt x="19905" y="86881"/>
                    <a:pt x="15654" y="82839"/>
                    <a:pt x="10163" y="82839"/>
                  </a:cubicBezTo>
                  <a:cubicBezTo>
                    <a:pt x="5203" y="82839"/>
                    <a:pt x="243" y="85826"/>
                    <a:pt x="243" y="93030"/>
                  </a:cubicBezTo>
                  <a:cubicBezTo>
                    <a:pt x="243" y="109547"/>
                    <a:pt x="18665" y="120265"/>
                    <a:pt x="40099" y="120265"/>
                  </a:cubicBezTo>
                  <a:cubicBezTo>
                    <a:pt x="64720" y="120265"/>
                    <a:pt x="81726" y="103924"/>
                    <a:pt x="81726" y="86354"/>
                  </a:cubicBezTo>
                  <a:cubicBezTo>
                    <a:pt x="81726" y="72648"/>
                    <a:pt x="70389" y="58943"/>
                    <a:pt x="50904" y="54902"/>
                  </a:cubicBezTo>
                  <a:cubicBezTo>
                    <a:pt x="69503" y="48225"/>
                    <a:pt x="76234" y="35047"/>
                    <a:pt x="76234" y="24329"/>
                  </a:cubicBezTo>
                  <a:cubicBezTo>
                    <a:pt x="76234" y="10448"/>
                    <a:pt x="60115" y="81"/>
                    <a:pt x="40453" y="81"/>
                  </a:cubicBezTo>
                  <a:cubicBezTo>
                    <a:pt x="20791" y="81"/>
                    <a:pt x="5734" y="9570"/>
                    <a:pt x="5734" y="23626"/>
                  </a:cubicBezTo>
                  <a:cubicBezTo>
                    <a:pt x="5734" y="29600"/>
                    <a:pt x="9631" y="32939"/>
                    <a:pt x="14945" y="32939"/>
                  </a:cubicBezTo>
                  <a:cubicBezTo>
                    <a:pt x="20436" y="32939"/>
                    <a:pt x="23979" y="28897"/>
                    <a:pt x="23979" y="23978"/>
                  </a:cubicBezTo>
                  <a:cubicBezTo>
                    <a:pt x="23979" y="18882"/>
                    <a:pt x="20436" y="15192"/>
                    <a:pt x="14945" y="14841"/>
                  </a:cubicBezTo>
                  <a:cubicBezTo>
                    <a:pt x="21145" y="7110"/>
                    <a:pt x="33367" y="5177"/>
                    <a:pt x="39921" y="5177"/>
                  </a:cubicBezTo>
                  <a:cubicBezTo>
                    <a:pt x="47893" y="5177"/>
                    <a:pt x="59052" y="9042"/>
                    <a:pt x="59052" y="24329"/>
                  </a:cubicBezTo>
                  <a:cubicBezTo>
                    <a:pt x="59052" y="31709"/>
                    <a:pt x="56572" y="39791"/>
                    <a:pt x="51967" y="45238"/>
                  </a:cubicBezTo>
                  <a:cubicBezTo>
                    <a:pt x="46121" y="51915"/>
                    <a:pt x="41161" y="52266"/>
                    <a:pt x="32305" y="52793"/>
                  </a:cubicBezTo>
                  <a:cubicBezTo>
                    <a:pt x="27876" y="53145"/>
                    <a:pt x="27522" y="53145"/>
                    <a:pt x="26636" y="53321"/>
                  </a:cubicBezTo>
                  <a:cubicBezTo>
                    <a:pt x="26282" y="53321"/>
                    <a:pt x="24865" y="53672"/>
                    <a:pt x="24865" y="55605"/>
                  </a:cubicBezTo>
                  <a:cubicBezTo>
                    <a:pt x="24865" y="58065"/>
                    <a:pt x="26459" y="58065"/>
                    <a:pt x="29470" y="58065"/>
                  </a:cubicBezTo>
                  <a:lnTo>
                    <a:pt x="39036" y="58065"/>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5" name="Freeform: Shape 1844">
              <a:extLst>
                <a:ext uri="{FF2B5EF4-FFF2-40B4-BE49-F238E27FC236}">
                  <a16:creationId xmlns:a16="http://schemas.microsoft.com/office/drawing/2014/main" id="{3E97A7E4-E201-208E-B36F-485721B95C4F}"/>
                </a:ext>
              </a:extLst>
            </p:cNvPr>
            <p:cNvSpPr/>
            <p:nvPr>
              <p:custDataLst>
                <p:tags r:id="rId18"/>
              </p:custDataLst>
            </p:nvPr>
          </p:nvSpPr>
          <p:spPr>
            <a:xfrm>
              <a:off x="8539660" y="7036121"/>
              <a:ext cx="168279" cy="167172"/>
            </a:xfrm>
            <a:custGeom>
              <a:avLst/>
              <a:gdLst>
                <a:gd name="connsiteX0" fmla="*/ 89577 w 168279"/>
                <a:gd name="connsiteY0" fmla="*/ 88692 h 167172"/>
                <a:gd name="connsiteX1" fmla="*/ 160178 w 168279"/>
                <a:gd name="connsiteY1" fmla="*/ 88692 h 167172"/>
                <a:gd name="connsiteX2" fmla="*/ 168529 w 168279"/>
                <a:gd name="connsiteY2" fmla="*/ 83671 h 167172"/>
                <a:gd name="connsiteX3" fmla="*/ 160178 w 168279"/>
                <a:gd name="connsiteY3" fmla="*/ 78651 h 167172"/>
                <a:gd name="connsiteX4" fmla="*/ 89577 w 168279"/>
                <a:gd name="connsiteY4" fmla="*/ 78651 h 167172"/>
                <a:gd name="connsiteX5" fmla="*/ 89577 w 168279"/>
                <a:gd name="connsiteY5" fmla="*/ 8368 h 167172"/>
                <a:gd name="connsiteX6" fmla="*/ 84516 w 168279"/>
                <a:gd name="connsiteY6" fmla="*/ 85 h 167172"/>
                <a:gd name="connsiteX7" fmla="*/ 79455 w 168279"/>
                <a:gd name="connsiteY7" fmla="*/ 8368 h 167172"/>
                <a:gd name="connsiteX8" fmla="*/ 79455 w 168279"/>
                <a:gd name="connsiteY8" fmla="*/ 78651 h 167172"/>
                <a:gd name="connsiteX9" fmla="*/ 8600 w 168279"/>
                <a:gd name="connsiteY9" fmla="*/ 78651 h 167172"/>
                <a:gd name="connsiteX10" fmla="*/ 250 w 168279"/>
                <a:gd name="connsiteY10" fmla="*/ 83671 h 167172"/>
                <a:gd name="connsiteX11" fmla="*/ 8600 w 168279"/>
                <a:gd name="connsiteY11" fmla="*/ 88692 h 167172"/>
                <a:gd name="connsiteX12" fmla="*/ 79455 w 168279"/>
                <a:gd name="connsiteY12" fmla="*/ 88692 h 167172"/>
                <a:gd name="connsiteX13" fmla="*/ 79455 w 168279"/>
                <a:gd name="connsiteY13" fmla="*/ 158974 h 167172"/>
                <a:gd name="connsiteX14" fmla="*/ 84516 w 168279"/>
                <a:gd name="connsiteY14" fmla="*/ 167258 h 167172"/>
                <a:gd name="connsiteX15" fmla="*/ 89577 w 168279"/>
                <a:gd name="connsiteY15" fmla="*/ 158974 h 167172"/>
                <a:gd name="connsiteX16" fmla="*/ 89577 w 168279"/>
                <a:gd name="connsiteY16" fmla="*/ 88692 h 16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9" h="167172">
                  <a:moveTo>
                    <a:pt x="89577" y="88692"/>
                  </a:moveTo>
                  <a:lnTo>
                    <a:pt x="160178" y="88692"/>
                  </a:lnTo>
                  <a:cubicBezTo>
                    <a:pt x="163721" y="88692"/>
                    <a:pt x="168529" y="88692"/>
                    <a:pt x="168529" y="83671"/>
                  </a:cubicBezTo>
                  <a:cubicBezTo>
                    <a:pt x="168529" y="78651"/>
                    <a:pt x="163721" y="78651"/>
                    <a:pt x="160178" y="78651"/>
                  </a:cubicBezTo>
                  <a:lnTo>
                    <a:pt x="89577" y="78651"/>
                  </a:lnTo>
                  <a:lnTo>
                    <a:pt x="89577" y="8368"/>
                  </a:lnTo>
                  <a:cubicBezTo>
                    <a:pt x="89577" y="4854"/>
                    <a:pt x="89577" y="85"/>
                    <a:pt x="84516" y="85"/>
                  </a:cubicBezTo>
                  <a:cubicBezTo>
                    <a:pt x="79455" y="85"/>
                    <a:pt x="79455" y="4854"/>
                    <a:pt x="79455" y="8368"/>
                  </a:cubicBezTo>
                  <a:lnTo>
                    <a:pt x="79455" y="78651"/>
                  </a:lnTo>
                  <a:lnTo>
                    <a:pt x="8600" y="78651"/>
                  </a:lnTo>
                  <a:cubicBezTo>
                    <a:pt x="5058" y="78651"/>
                    <a:pt x="250" y="78651"/>
                    <a:pt x="250" y="83671"/>
                  </a:cubicBezTo>
                  <a:cubicBezTo>
                    <a:pt x="250" y="88692"/>
                    <a:pt x="5058" y="88692"/>
                    <a:pt x="8600" y="88692"/>
                  </a:cubicBezTo>
                  <a:lnTo>
                    <a:pt x="79455" y="88692"/>
                  </a:lnTo>
                  <a:lnTo>
                    <a:pt x="79455" y="158974"/>
                  </a:lnTo>
                  <a:cubicBezTo>
                    <a:pt x="79455" y="162489"/>
                    <a:pt x="79455" y="167258"/>
                    <a:pt x="84516" y="167258"/>
                  </a:cubicBezTo>
                  <a:cubicBezTo>
                    <a:pt x="89577" y="167258"/>
                    <a:pt x="89577" y="162489"/>
                    <a:pt x="89577" y="158974"/>
                  </a:cubicBezTo>
                  <a:lnTo>
                    <a:pt x="89577" y="88692"/>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6" name="Freeform: Shape 1845">
              <a:extLst>
                <a:ext uri="{FF2B5EF4-FFF2-40B4-BE49-F238E27FC236}">
                  <a16:creationId xmlns:a16="http://schemas.microsoft.com/office/drawing/2014/main" id="{72A81F9C-EA11-6530-25A8-54E46B96A5D4}"/>
                </a:ext>
              </a:extLst>
            </p:cNvPr>
            <p:cNvSpPr/>
            <p:nvPr>
              <p:custDataLst>
                <p:tags r:id="rId19"/>
              </p:custDataLst>
            </p:nvPr>
          </p:nvSpPr>
          <p:spPr>
            <a:xfrm>
              <a:off x="8789168" y="7015288"/>
              <a:ext cx="105016" cy="172695"/>
            </a:xfrm>
            <a:custGeom>
              <a:avLst/>
              <a:gdLst>
                <a:gd name="connsiteX0" fmla="*/ 63016 w 105016"/>
                <a:gd name="connsiteY0" fmla="*/ 78902 h 172695"/>
                <a:gd name="connsiteX1" fmla="*/ 98444 w 105016"/>
                <a:gd name="connsiteY1" fmla="*/ 34724 h 172695"/>
                <a:gd name="connsiteX2" fmla="*/ 51882 w 105016"/>
                <a:gd name="connsiteY2" fmla="*/ 85 h 172695"/>
                <a:gd name="connsiteX3" fmla="*/ 7092 w 105016"/>
                <a:gd name="connsiteY3" fmla="*/ 34222 h 172695"/>
                <a:gd name="connsiteX4" fmla="*/ 19998 w 105016"/>
                <a:gd name="connsiteY4" fmla="*/ 47275 h 172695"/>
                <a:gd name="connsiteX5" fmla="*/ 32903 w 105016"/>
                <a:gd name="connsiteY5" fmla="*/ 34473 h 172695"/>
                <a:gd name="connsiteX6" fmla="*/ 17214 w 105016"/>
                <a:gd name="connsiteY6" fmla="*/ 21923 h 172695"/>
                <a:gd name="connsiteX7" fmla="*/ 50870 w 105016"/>
                <a:gd name="connsiteY7" fmla="*/ 6360 h 172695"/>
                <a:gd name="connsiteX8" fmla="*/ 75163 w 105016"/>
                <a:gd name="connsiteY8" fmla="*/ 34473 h 172695"/>
                <a:gd name="connsiteX9" fmla="*/ 68077 w 105016"/>
                <a:gd name="connsiteY9" fmla="*/ 63089 h 172695"/>
                <a:gd name="connsiteX10" fmla="*/ 45556 w 105016"/>
                <a:gd name="connsiteY10" fmla="*/ 76141 h 172695"/>
                <a:gd name="connsiteX11" fmla="*/ 35687 w 105016"/>
                <a:gd name="connsiteY11" fmla="*/ 76894 h 172695"/>
                <a:gd name="connsiteX12" fmla="*/ 31891 w 105016"/>
                <a:gd name="connsiteY12" fmla="*/ 79906 h 172695"/>
                <a:gd name="connsiteX13" fmla="*/ 37964 w 105016"/>
                <a:gd name="connsiteY13" fmla="*/ 82667 h 172695"/>
                <a:gd name="connsiteX14" fmla="*/ 49099 w 105016"/>
                <a:gd name="connsiteY14" fmla="*/ 82667 h 172695"/>
                <a:gd name="connsiteX15" fmla="*/ 79212 w 105016"/>
                <a:gd name="connsiteY15" fmla="*/ 124335 h 172695"/>
                <a:gd name="connsiteX16" fmla="*/ 50617 w 105016"/>
                <a:gd name="connsiteY16" fmla="*/ 165752 h 172695"/>
                <a:gd name="connsiteX17" fmla="*/ 11900 w 105016"/>
                <a:gd name="connsiteY17" fmla="*/ 146675 h 172695"/>
                <a:gd name="connsiteX18" fmla="*/ 28601 w 105016"/>
                <a:gd name="connsiteY18" fmla="*/ 132869 h 172695"/>
                <a:gd name="connsiteX19" fmla="*/ 14430 w 105016"/>
                <a:gd name="connsiteY19" fmla="*/ 118813 h 172695"/>
                <a:gd name="connsiteX20" fmla="*/ 260 w 105016"/>
                <a:gd name="connsiteY20" fmla="*/ 133371 h 172695"/>
                <a:gd name="connsiteX21" fmla="*/ 51376 w 105016"/>
                <a:gd name="connsiteY21" fmla="*/ 172780 h 172695"/>
                <a:gd name="connsiteX22" fmla="*/ 105276 w 105016"/>
                <a:gd name="connsiteY22" fmla="*/ 124335 h 172695"/>
                <a:gd name="connsiteX23" fmla="*/ 63016 w 105016"/>
                <a:gd name="connsiteY23" fmla="*/ 78902 h 17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016" h="172695">
                  <a:moveTo>
                    <a:pt x="63016" y="78902"/>
                  </a:moveTo>
                  <a:cubicBezTo>
                    <a:pt x="83767" y="72125"/>
                    <a:pt x="98444" y="54554"/>
                    <a:pt x="98444" y="34724"/>
                  </a:cubicBezTo>
                  <a:cubicBezTo>
                    <a:pt x="98444" y="14142"/>
                    <a:pt x="76175" y="85"/>
                    <a:pt x="51882" y="85"/>
                  </a:cubicBezTo>
                  <a:cubicBezTo>
                    <a:pt x="26324" y="85"/>
                    <a:pt x="7092" y="15146"/>
                    <a:pt x="7092" y="34222"/>
                  </a:cubicBezTo>
                  <a:cubicBezTo>
                    <a:pt x="7092" y="42506"/>
                    <a:pt x="12659" y="47275"/>
                    <a:pt x="19998" y="47275"/>
                  </a:cubicBezTo>
                  <a:cubicBezTo>
                    <a:pt x="27842" y="47275"/>
                    <a:pt x="32903" y="41753"/>
                    <a:pt x="32903" y="34473"/>
                  </a:cubicBezTo>
                  <a:cubicBezTo>
                    <a:pt x="32903" y="21923"/>
                    <a:pt x="21010" y="21923"/>
                    <a:pt x="17214" y="21923"/>
                  </a:cubicBezTo>
                  <a:cubicBezTo>
                    <a:pt x="25059" y="9623"/>
                    <a:pt x="41760" y="6360"/>
                    <a:pt x="50870" y="6360"/>
                  </a:cubicBezTo>
                  <a:cubicBezTo>
                    <a:pt x="61245" y="6360"/>
                    <a:pt x="75163" y="11882"/>
                    <a:pt x="75163" y="34473"/>
                  </a:cubicBezTo>
                  <a:cubicBezTo>
                    <a:pt x="75163" y="37485"/>
                    <a:pt x="74657" y="52044"/>
                    <a:pt x="68077" y="63089"/>
                  </a:cubicBezTo>
                  <a:cubicBezTo>
                    <a:pt x="60486" y="75137"/>
                    <a:pt x="51882" y="75890"/>
                    <a:pt x="45556" y="76141"/>
                  </a:cubicBezTo>
                  <a:cubicBezTo>
                    <a:pt x="43531" y="76392"/>
                    <a:pt x="37458" y="76894"/>
                    <a:pt x="35687" y="76894"/>
                  </a:cubicBezTo>
                  <a:cubicBezTo>
                    <a:pt x="33662" y="77145"/>
                    <a:pt x="31891" y="77396"/>
                    <a:pt x="31891" y="79906"/>
                  </a:cubicBezTo>
                  <a:cubicBezTo>
                    <a:pt x="31891" y="82667"/>
                    <a:pt x="33662" y="82667"/>
                    <a:pt x="37964" y="82667"/>
                  </a:cubicBezTo>
                  <a:lnTo>
                    <a:pt x="49099" y="82667"/>
                  </a:lnTo>
                  <a:cubicBezTo>
                    <a:pt x="69849" y="82667"/>
                    <a:pt x="79212" y="99736"/>
                    <a:pt x="79212" y="124335"/>
                  </a:cubicBezTo>
                  <a:cubicBezTo>
                    <a:pt x="79212" y="158472"/>
                    <a:pt x="61751" y="165752"/>
                    <a:pt x="50617" y="165752"/>
                  </a:cubicBezTo>
                  <a:cubicBezTo>
                    <a:pt x="39736" y="165752"/>
                    <a:pt x="20757" y="161485"/>
                    <a:pt x="11900" y="146675"/>
                  </a:cubicBezTo>
                  <a:cubicBezTo>
                    <a:pt x="20757" y="147930"/>
                    <a:pt x="28601" y="142408"/>
                    <a:pt x="28601" y="132869"/>
                  </a:cubicBezTo>
                  <a:cubicBezTo>
                    <a:pt x="28601" y="123833"/>
                    <a:pt x="21769" y="118813"/>
                    <a:pt x="14430" y="118813"/>
                  </a:cubicBezTo>
                  <a:cubicBezTo>
                    <a:pt x="8357" y="118813"/>
                    <a:pt x="260" y="122327"/>
                    <a:pt x="260" y="133371"/>
                  </a:cubicBezTo>
                  <a:cubicBezTo>
                    <a:pt x="260" y="156213"/>
                    <a:pt x="23793" y="172780"/>
                    <a:pt x="51376" y="172780"/>
                  </a:cubicBezTo>
                  <a:cubicBezTo>
                    <a:pt x="82248" y="172780"/>
                    <a:pt x="105276" y="149938"/>
                    <a:pt x="105276" y="124335"/>
                  </a:cubicBezTo>
                  <a:cubicBezTo>
                    <a:pt x="105276" y="103752"/>
                    <a:pt x="89334" y="84173"/>
                    <a:pt x="63016" y="78902"/>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7" name="Freeform: Shape 1846">
              <a:extLst>
                <a:ext uri="{FF2B5EF4-FFF2-40B4-BE49-F238E27FC236}">
                  <a16:creationId xmlns:a16="http://schemas.microsoft.com/office/drawing/2014/main" id="{EA0C1228-694E-0ED9-E138-B5BFECDF6EF5}"/>
                </a:ext>
              </a:extLst>
            </p:cNvPr>
            <p:cNvSpPr/>
            <p:nvPr>
              <p:custDataLst>
                <p:tags r:id="rId20"/>
              </p:custDataLst>
            </p:nvPr>
          </p:nvSpPr>
          <p:spPr>
            <a:xfrm>
              <a:off x="8911898" y="7074275"/>
              <a:ext cx="122476" cy="111197"/>
            </a:xfrm>
            <a:custGeom>
              <a:avLst/>
              <a:gdLst>
                <a:gd name="connsiteX0" fmla="*/ 67829 w 122476"/>
                <a:gd name="connsiteY0" fmla="*/ 14644 h 111197"/>
                <a:gd name="connsiteX1" fmla="*/ 110342 w 122476"/>
                <a:gd name="connsiteY1" fmla="*/ 14644 h 111197"/>
                <a:gd name="connsiteX2" fmla="*/ 122741 w 122476"/>
                <a:gd name="connsiteY2" fmla="*/ 6109 h 111197"/>
                <a:gd name="connsiteX3" fmla="*/ 112619 w 122476"/>
                <a:gd name="connsiteY3" fmla="*/ 85 h 111197"/>
                <a:gd name="connsiteX4" fmla="*/ 41765 w 122476"/>
                <a:gd name="connsiteY4" fmla="*/ 85 h 111197"/>
                <a:gd name="connsiteX5" fmla="*/ 15701 w 122476"/>
                <a:gd name="connsiteY5" fmla="*/ 11882 h 111197"/>
                <a:gd name="connsiteX6" fmla="*/ 265 w 122476"/>
                <a:gd name="connsiteY6" fmla="*/ 34473 h 111197"/>
                <a:gd name="connsiteX7" fmla="*/ 3301 w 122476"/>
                <a:gd name="connsiteY7" fmla="*/ 36983 h 111197"/>
                <a:gd name="connsiteX8" fmla="*/ 7350 w 122476"/>
                <a:gd name="connsiteY8" fmla="*/ 33971 h 111197"/>
                <a:gd name="connsiteX9" fmla="*/ 39488 w 122476"/>
                <a:gd name="connsiteY9" fmla="*/ 14644 h 111197"/>
                <a:gd name="connsiteX10" fmla="*/ 60491 w 122476"/>
                <a:gd name="connsiteY10" fmla="*/ 14644 h 111197"/>
                <a:gd name="connsiteX11" fmla="*/ 35692 w 122476"/>
                <a:gd name="connsiteY11" fmla="*/ 95218 h 111197"/>
                <a:gd name="connsiteX12" fmla="*/ 33161 w 122476"/>
                <a:gd name="connsiteY12" fmla="*/ 104505 h 111197"/>
                <a:gd name="connsiteX13" fmla="*/ 40500 w 122476"/>
                <a:gd name="connsiteY13" fmla="*/ 111283 h 111197"/>
                <a:gd name="connsiteX14" fmla="*/ 50875 w 122476"/>
                <a:gd name="connsiteY14" fmla="*/ 100489 h 111197"/>
                <a:gd name="connsiteX15" fmla="*/ 67829 w 122476"/>
                <a:gd name="connsiteY15" fmla="*/ 14644 h 11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11197">
                  <a:moveTo>
                    <a:pt x="67829" y="14644"/>
                  </a:moveTo>
                  <a:lnTo>
                    <a:pt x="110342" y="14644"/>
                  </a:lnTo>
                  <a:cubicBezTo>
                    <a:pt x="113632" y="14644"/>
                    <a:pt x="122741" y="14644"/>
                    <a:pt x="122741" y="6109"/>
                  </a:cubicBezTo>
                  <a:cubicBezTo>
                    <a:pt x="122741" y="85"/>
                    <a:pt x="117427" y="85"/>
                    <a:pt x="112619" y="85"/>
                  </a:cubicBezTo>
                  <a:lnTo>
                    <a:pt x="41765" y="85"/>
                  </a:lnTo>
                  <a:cubicBezTo>
                    <a:pt x="36704" y="85"/>
                    <a:pt x="26835" y="85"/>
                    <a:pt x="15701" y="11882"/>
                  </a:cubicBezTo>
                  <a:cubicBezTo>
                    <a:pt x="7350" y="20919"/>
                    <a:pt x="265" y="32967"/>
                    <a:pt x="265" y="34473"/>
                  </a:cubicBezTo>
                  <a:cubicBezTo>
                    <a:pt x="265" y="34724"/>
                    <a:pt x="265" y="36983"/>
                    <a:pt x="3301" y="36983"/>
                  </a:cubicBezTo>
                  <a:cubicBezTo>
                    <a:pt x="5326" y="36983"/>
                    <a:pt x="5832" y="35979"/>
                    <a:pt x="7350" y="33971"/>
                  </a:cubicBezTo>
                  <a:cubicBezTo>
                    <a:pt x="19750" y="14644"/>
                    <a:pt x="34173" y="14644"/>
                    <a:pt x="39488" y="14644"/>
                  </a:cubicBezTo>
                  <a:lnTo>
                    <a:pt x="60491" y="14644"/>
                  </a:lnTo>
                  <a:lnTo>
                    <a:pt x="35692" y="95218"/>
                  </a:lnTo>
                  <a:cubicBezTo>
                    <a:pt x="34680" y="98230"/>
                    <a:pt x="33161" y="103501"/>
                    <a:pt x="33161" y="104505"/>
                  </a:cubicBezTo>
                  <a:cubicBezTo>
                    <a:pt x="33161" y="107266"/>
                    <a:pt x="34933" y="111283"/>
                    <a:pt x="40500" y="111283"/>
                  </a:cubicBezTo>
                  <a:cubicBezTo>
                    <a:pt x="48850" y="111283"/>
                    <a:pt x="50116" y="104254"/>
                    <a:pt x="50875" y="100489"/>
                  </a:cubicBezTo>
                  <a:lnTo>
                    <a:pt x="67829" y="14644"/>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8" name="Freeform: Shape 1847">
              <a:extLst>
                <a:ext uri="{FF2B5EF4-FFF2-40B4-BE49-F238E27FC236}">
                  <a16:creationId xmlns:a16="http://schemas.microsoft.com/office/drawing/2014/main" id="{A2D516F7-8FCD-BC98-FC52-8FA6CBDF1964}"/>
                </a:ext>
              </a:extLst>
            </p:cNvPr>
            <p:cNvSpPr/>
            <p:nvPr>
              <p:custDataLst>
                <p:tags r:id="rId21"/>
              </p:custDataLst>
            </p:nvPr>
          </p:nvSpPr>
          <p:spPr>
            <a:xfrm>
              <a:off x="9069385" y="6994203"/>
              <a:ext cx="58707" cy="251010"/>
            </a:xfrm>
            <a:custGeom>
              <a:avLst/>
              <a:gdLst>
                <a:gd name="connsiteX0" fmla="*/ 58978 w 58707"/>
                <a:gd name="connsiteY0" fmla="*/ 248585 h 251010"/>
                <a:gd name="connsiteX1" fmla="*/ 54676 w 58707"/>
                <a:gd name="connsiteY1" fmla="*/ 243063 h 251010"/>
                <a:gd name="connsiteX2" fmla="*/ 14947 w 58707"/>
                <a:gd name="connsiteY2" fmla="*/ 125590 h 251010"/>
                <a:gd name="connsiteX3" fmla="*/ 55688 w 58707"/>
                <a:gd name="connsiteY3" fmla="*/ 6862 h 251010"/>
                <a:gd name="connsiteX4" fmla="*/ 58978 w 58707"/>
                <a:gd name="connsiteY4" fmla="*/ 2595 h 251010"/>
                <a:gd name="connsiteX5" fmla="*/ 56447 w 58707"/>
                <a:gd name="connsiteY5" fmla="*/ 85 h 251010"/>
                <a:gd name="connsiteX6" fmla="*/ 16212 w 58707"/>
                <a:gd name="connsiteY6" fmla="*/ 49032 h 251010"/>
                <a:gd name="connsiteX7" fmla="*/ 270 w 58707"/>
                <a:gd name="connsiteY7" fmla="*/ 125590 h 251010"/>
                <a:gd name="connsiteX8" fmla="*/ 16971 w 58707"/>
                <a:gd name="connsiteY8" fmla="*/ 203905 h 251010"/>
                <a:gd name="connsiteX9" fmla="*/ 56447 w 58707"/>
                <a:gd name="connsiteY9" fmla="*/ 251095 h 251010"/>
                <a:gd name="connsiteX10" fmla="*/ 58978 w 58707"/>
                <a:gd name="connsiteY10" fmla="*/ 248585 h 25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1010">
                  <a:moveTo>
                    <a:pt x="58978" y="248585"/>
                  </a:moveTo>
                  <a:cubicBezTo>
                    <a:pt x="58978" y="247832"/>
                    <a:pt x="58978" y="247330"/>
                    <a:pt x="54676" y="243063"/>
                  </a:cubicBezTo>
                  <a:cubicBezTo>
                    <a:pt x="23045" y="211436"/>
                    <a:pt x="14947" y="163995"/>
                    <a:pt x="14947" y="125590"/>
                  </a:cubicBezTo>
                  <a:cubicBezTo>
                    <a:pt x="14947" y="81914"/>
                    <a:pt x="24563" y="38239"/>
                    <a:pt x="55688" y="6862"/>
                  </a:cubicBezTo>
                  <a:cubicBezTo>
                    <a:pt x="58978" y="3850"/>
                    <a:pt x="58978" y="3348"/>
                    <a:pt x="58978" y="2595"/>
                  </a:cubicBezTo>
                  <a:cubicBezTo>
                    <a:pt x="58978" y="838"/>
                    <a:pt x="57966" y="85"/>
                    <a:pt x="56447" y="85"/>
                  </a:cubicBezTo>
                  <a:cubicBezTo>
                    <a:pt x="53917" y="85"/>
                    <a:pt x="31142" y="17154"/>
                    <a:pt x="16212" y="49032"/>
                  </a:cubicBezTo>
                  <a:cubicBezTo>
                    <a:pt x="3307" y="76643"/>
                    <a:pt x="270" y="104505"/>
                    <a:pt x="270" y="125590"/>
                  </a:cubicBezTo>
                  <a:cubicBezTo>
                    <a:pt x="270" y="145169"/>
                    <a:pt x="3054" y="175541"/>
                    <a:pt x="16971" y="203905"/>
                  </a:cubicBezTo>
                  <a:cubicBezTo>
                    <a:pt x="32155" y="234780"/>
                    <a:pt x="53917" y="251095"/>
                    <a:pt x="56447" y="251095"/>
                  </a:cubicBezTo>
                  <a:cubicBezTo>
                    <a:pt x="57966" y="251095"/>
                    <a:pt x="58978" y="250342"/>
                    <a:pt x="58978" y="248585"/>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9" name="Freeform: Shape 1848">
              <a:extLst>
                <a:ext uri="{FF2B5EF4-FFF2-40B4-BE49-F238E27FC236}">
                  <a16:creationId xmlns:a16="http://schemas.microsoft.com/office/drawing/2014/main" id="{AFBD2EE8-9F9F-F4A0-BF1C-C3D0BEEEFB54}"/>
                </a:ext>
              </a:extLst>
            </p:cNvPr>
            <p:cNvSpPr/>
            <p:nvPr>
              <p:custDataLst>
                <p:tags r:id="rId22"/>
              </p:custDataLst>
            </p:nvPr>
          </p:nvSpPr>
          <p:spPr>
            <a:xfrm>
              <a:off x="9148562" y="7025328"/>
              <a:ext cx="77686" cy="159893"/>
            </a:xfrm>
            <a:custGeom>
              <a:avLst/>
              <a:gdLst>
                <a:gd name="connsiteX0" fmla="*/ 46582 w 77686"/>
                <a:gd name="connsiteY0" fmla="*/ 56813 h 159893"/>
                <a:gd name="connsiteX1" fmla="*/ 70369 w 77686"/>
                <a:gd name="connsiteY1" fmla="*/ 56813 h 159893"/>
                <a:gd name="connsiteX2" fmla="*/ 77961 w 77686"/>
                <a:gd name="connsiteY2" fmla="*/ 51793 h 159893"/>
                <a:gd name="connsiteX3" fmla="*/ 70875 w 77686"/>
                <a:gd name="connsiteY3" fmla="*/ 49032 h 159893"/>
                <a:gd name="connsiteX4" fmla="*/ 48607 w 77686"/>
                <a:gd name="connsiteY4" fmla="*/ 49032 h 159893"/>
                <a:gd name="connsiteX5" fmla="*/ 58982 w 77686"/>
                <a:gd name="connsiteY5" fmla="*/ 6862 h 159893"/>
                <a:gd name="connsiteX6" fmla="*/ 51643 w 77686"/>
                <a:gd name="connsiteY6" fmla="*/ 85 h 159893"/>
                <a:gd name="connsiteX7" fmla="*/ 41521 w 77686"/>
                <a:gd name="connsiteY7" fmla="*/ 9121 h 159893"/>
                <a:gd name="connsiteX8" fmla="*/ 31652 w 77686"/>
                <a:gd name="connsiteY8" fmla="*/ 49032 h 159893"/>
                <a:gd name="connsiteX9" fmla="*/ 7865 w 77686"/>
                <a:gd name="connsiteY9" fmla="*/ 49032 h 159893"/>
                <a:gd name="connsiteX10" fmla="*/ 274 w 77686"/>
                <a:gd name="connsiteY10" fmla="*/ 53801 h 159893"/>
                <a:gd name="connsiteX11" fmla="*/ 7359 w 77686"/>
                <a:gd name="connsiteY11" fmla="*/ 56813 h 159893"/>
                <a:gd name="connsiteX12" fmla="*/ 29628 w 77686"/>
                <a:gd name="connsiteY12" fmla="*/ 56813 h 159893"/>
                <a:gd name="connsiteX13" fmla="*/ 10396 w 77686"/>
                <a:gd name="connsiteY13" fmla="*/ 136886 h 159893"/>
                <a:gd name="connsiteX14" fmla="*/ 33677 w 77686"/>
                <a:gd name="connsiteY14" fmla="*/ 159979 h 159893"/>
                <a:gd name="connsiteX15" fmla="*/ 73912 w 77686"/>
                <a:gd name="connsiteY15" fmla="*/ 121323 h 159893"/>
                <a:gd name="connsiteX16" fmla="*/ 70875 w 77686"/>
                <a:gd name="connsiteY16" fmla="*/ 118813 h 159893"/>
                <a:gd name="connsiteX17" fmla="*/ 67080 w 77686"/>
                <a:gd name="connsiteY17" fmla="*/ 122327 h 159893"/>
                <a:gd name="connsiteX18" fmla="*/ 34183 w 77686"/>
                <a:gd name="connsiteY18" fmla="*/ 154456 h 159893"/>
                <a:gd name="connsiteX19" fmla="*/ 26338 w 77686"/>
                <a:gd name="connsiteY19" fmla="*/ 142910 h 159893"/>
                <a:gd name="connsiteX20" fmla="*/ 27857 w 77686"/>
                <a:gd name="connsiteY20" fmla="*/ 130861 h 159893"/>
                <a:gd name="connsiteX21" fmla="*/ 46582 w 77686"/>
                <a:gd name="connsiteY21" fmla="*/ 56813 h 1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59893">
                  <a:moveTo>
                    <a:pt x="46582" y="56813"/>
                  </a:moveTo>
                  <a:lnTo>
                    <a:pt x="70369" y="56813"/>
                  </a:lnTo>
                  <a:cubicBezTo>
                    <a:pt x="75430" y="56813"/>
                    <a:pt x="77961" y="56813"/>
                    <a:pt x="77961" y="51793"/>
                  </a:cubicBezTo>
                  <a:cubicBezTo>
                    <a:pt x="77961" y="49032"/>
                    <a:pt x="75430" y="49032"/>
                    <a:pt x="70875" y="49032"/>
                  </a:cubicBezTo>
                  <a:lnTo>
                    <a:pt x="48607" y="49032"/>
                  </a:lnTo>
                  <a:cubicBezTo>
                    <a:pt x="57717" y="13389"/>
                    <a:pt x="58982" y="8368"/>
                    <a:pt x="58982" y="6862"/>
                  </a:cubicBezTo>
                  <a:cubicBezTo>
                    <a:pt x="58982" y="2595"/>
                    <a:pt x="55945" y="85"/>
                    <a:pt x="51643" y="85"/>
                  </a:cubicBezTo>
                  <a:cubicBezTo>
                    <a:pt x="50884" y="85"/>
                    <a:pt x="43799" y="336"/>
                    <a:pt x="41521" y="9121"/>
                  </a:cubicBezTo>
                  <a:lnTo>
                    <a:pt x="31652" y="49032"/>
                  </a:lnTo>
                  <a:lnTo>
                    <a:pt x="7865" y="49032"/>
                  </a:lnTo>
                  <a:cubicBezTo>
                    <a:pt x="2804" y="49032"/>
                    <a:pt x="274" y="49032"/>
                    <a:pt x="274" y="53801"/>
                  </a:cubicBezTo>
                  <a:cubicBezTo>
                    <a:pt x="274" y="56813"/>
                    <a:pt x="2298" y="56813"/>
                    <a:pt x="7359" y="56813"/>
                  </a:cubicBezTo>
                  <a:lnTo>
                    <a:pt x="29628" y="56813"/>
                  </a:lnTo>
                  <a:cubicBezTo>
                    <a:pt x="11408" y="128100"/>
                    <a:pt x="10396" y="132367"/>
                    <a:pt x="10396" y="136886"/>
                  </a:cubicBezTo>
                  <a:cubicBezTo>
                    <a:pt x="10396" y="150440"/>
                    <a:pt x="20012" y="159979"/>
                    <a:pt x="33677" y="159979"/>
                  </a:cubicBezTo>
                  <a:cubicBezTo>
                    <a:pt x="59488" y="159979"/>
                    <a:pt x="73912" y="123331"/>
                    <a:pt x="73912" y="121323"/>
                  </a:cubicBezTo>
                  <a:cubicBezTo>
                    <a:pt x="73912" y="118813"/>
                    <a:pt x="71887" y="118813"/>
                    <a:pt x="70875" y="118813"/>
                  </a:cubicBezTo>
                  <a:cubicBezTo>
                    <a:pt x="68598" y="118813"/>
                    <a:pt x="68345" y="119566"/>
                    <a:pt x="67080" y="122327"/>
                  </a:cubicBezTo>
                  <a:cubicBezTo>
                    <a:pt x="56198" y="148432"/>
                    <a:pt x="42787" y="154456"/>
                    <a:pt x="34183" y="154456"/>
                  </a:cubicBezTo>
                  <a:cubicBezTo>
                    <a:pt x="28869" y="154456"/>
                    <a:pt x="26338" y="151193"/>
                    <a:pt x="26338" y="142910"/>
                  </a:cubicBezTo>
                  <a:cubicBezTo>
                    <a:pt x="26338" y="136886"/>
                    <a:pt x="26844" y="135129"/>
                    <a:pt x="27857" y="130861"/>
                  </a:cubicBezTo>
                  <a:lnTo>
                    <a:pt x="46582" y="56813"/>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0" name="Freeform: Shape 1849">
              <a:extLst>
                <a:ext uri="{FF2B5EF4-FFF2-40B4-BE49-F238E27FC236}">
                  <a16:creationId xmlns:a16="http://schemas.microsoft.com/office/drawing/2014/main" id="{D8AE43CE-F427-BED5-D2A6-3B921B913065}"/>
                </a:ext>
              </a:extLst>
            </p:cNvPr>
            <p:cNvSpPr/>
            <p:nvPr>
              <p:custDataLst>
                <p:tags r:id="rId23"/>
              </p:custDataLst>
            </p:nvPr>
          </p:nvSpPr>
          <p:spPr>
            <a:xfrm>
              <a:off x="9248546" y="6994203"/>
              <a:ext cx="58707" cy="251010"/>
            </a:xfrm>
            <a:custGeom>
              <a:avLst/>
              <a:gdLst>
                <a:gd name="connsiteX0" fmla="*/ 58985 w 58707"/>
                <a:gd name="connsiteY0" fmla="*/ 125590 h 251010"/>
                <a:gd name="connsiteX1" fmla="*/ 42284 w 58707"/>
                <a:gd name="connsiteY1" fmla="*/ 47275 h 251010"/>
                <a:gd name="connsiteX2" fmla="*/ 2808 w 58707"/>
                <a:gd name="connsiteY2" fmla="*/ 85 h 251010"/>
                <a:gd name="connsiteX3" fmla="*/ 278 w 58707"/>
                <a:gd name="connsiteY3" fmla="*/ 2595 h 251010"/>
                <a:gd name="connsiteX4" fmla="*/ 5086 w 58707"/>
                <a:gd name="connsiteY4" fmla="*/ 8368 h 251010"/>
                <a:gd name="connsiteX5" fmla="*/ 44309 w 58707"/>
                <a:gd name="connsiteY5" fmla="*/ 125590 h 251010"/>
                <a:gd name="connsiteX6" fmla="*/ 3567 w 58707"/>
                <a:gd name="connsiteY6" fmla="*/ 244318 h 251010"/>
                <a:gd name="connsiteX7" fmla="*/ 278 w 58707"/>
                <a:gd name="connsiteY7" fmla="*/ 248585 h 251010"/>
                <a:gd name="connsiteX8" fmla="*/ 2808 w 58707"/>
                <a:gd name="connsiteY8" fmla="*/ 251095 h 251010"/>
                <a:gd name="connsiteX9" fmla="*/ 43043 w 58707"/>
                <a:gd name="connsiteY9" fmla="*/ 202148 h 251010"/>
                <a:gd name="connsiteX10" fmla="*/ 58985 w 58707"/>
                <a:gd name="connsiteY10" fmla="*/ 125590 h 25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1010">
                  <a:moveTo>
                    <a:pt x="58985" y="125590"/>
                  </a:moveTo>
                  <a:cubicBezTo>
                    <a:pt x="58985" y="106011"/>
                    <a:pt x="56202" y="75639"/>
                    <a:pt x="42284" y="47275"/>
                  </a:cubicBezTo>
                  <a:cubicBezTo>
                    <a:pt x="27101" y="16401"/>
                    <a:pt x="5339" y="85"/>
                    <a:pt x="2808" y="85"/>
                  </a:cubicBezTo>
                  <a:cubicBezTo>
                    <a:pt x="1290" y="85"/>
                    <a:pt x="278" y="1089"/>
                    <a:pt x="278" y="2595"/>
                  </a:cubicBezTo>
                  <a:cubicBezTo>
                    <a:pt x="278" y="3348"/>
                    <a:pt x="278" y="3850"/>
                    <a:pt x="5086" y="8368"/>
                  </a:cubicBezTo>
                  <a:cubicBezTo>
                    <a:pt x="29885" y="33218"/>
                    <a:pt x="44309" y="73129"/>
                    <a:pt x="44309" y="125590"/>
                  </a:cubicBezTo>
                  <a:cubicBezTo>
                    <a:pt x="44309" y="168513"/>
                    <a:pt x="34946" y="212691"/>
                    <a:pt x="3567" y="244318"/>
                  </a:cubicBezTo>
                  <a:cubicBezTo>
                    <a:pt x="278" y="247330"/>
                    <a:pt x="278" y="247832"/>
                    <a:pt x="278" y="248585"/>
                  </a:cubicBezTo>
                  <a:cubicBezTo>
                    <a:pt x="278" y="250091"/>
                    <a:pt x="1290" y="251095"/>
                    <a:pt x="2808" y="251095"/>
                  </a:cubicBezTo>
                  <a:cubicBezTo>
                    <a:pt x="5339" y="251095"/>
                    <a:pt x="28113" y="234027"/>
                    <a:pt x="43043" y="202148"/>
                  </a:cubicBezTo>
                  <a:cubicBezTo>
                    <a:pt x="55949" y="174537"/>
                    <a:pt x="58985" y="146675"/>
                    <a:pt x="58985" y="125590"/>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1" name="Freeform: Shape 1850">
              <a:extLst>
                <a:ext uri="{FF2B5EF4-FFF2-40B4-BE49-F238E27FC236}">
                  <a16:creationId xmlns:a16="http://schemas.microsoft.com/office/drawing/2014/main" id="{B937E6CC-8497-7115-ABE5-3E0D61F39CCB}"/>
                </a:ext>
              </a:extLst>
            </p:cNvPr>
            <p:cNvSpPr/>
            <p:nvPr>
              <p:custDataLst>
                <p:tags r:id="rId24"/>
              </p:custDataLst>
            </p:nvPr>
          </p:nvSpPr>
          <p:spPr>
            <a:xfrm>
              <a:off x="9343665" y="6969100"/>
              <a:ext cx="66046" cy="300961"/>
            </a:xfrm>
            <a:custGeom>
              <a:avLst/>
              <a:gdLst>
                <a:gd name="connsiteX0" fmla="*/ 66328 w 66046"/>
                <a:gd name="connsiteY0" fmla="*/ 150683 h 300961"/>
                <a:gd name="connsiteX1" fmla="*/ 26852 w 66046"/>
                <a:gd name="connsiteY1" fmla="*/ 22166 h 300961"/>
                <a:gd name="connsiteX2" fmla="*/ 3318 w 66046"/>
                <a:gd name="connsiteY2" fmla="*/ 77 h 300961"/>
                <a:gd name="connsiteX3" fmla="*/ 281 w 66046"/>
                <a:gd name="connsiteY3" fmla="*/ 2587 h 300961"/>
                <a:gd name="connsiteX4" fmla="*/ 1800 w 66046"/>
                <a:gd name="connsiteY4" fmla="*/ 5097 h 300961"/>
                <a:gd name="connsiteX5" fmla="*/ 40770 w 66046"/>
                <a:gd name="connsiteY5" fmla="*/ 78392 h 300961"/>
                <a:gd name="connsiteX6" fmla="*/ 48867 w 66046"/>
                <a:gd name="connsiteY6" fmla="*/ 150432 h 300961"/>
                <a:gd name="connsiteX7" fmla="*/ 40011 w 66046"/>
                <a:gd name="connsiteY7" fmla="*/ 225986 h 300961"/>
                <a:gd name="connsiteX8" fmla="*/ 2559 w 66046"/>
                <a:gd name="connsiteY8" fmla="*/ 295265 h 300961"/>
                <a:gd name="connsiteX9" fmla="*/ 281 w 66046"/>
                <a:gd name="connsiteY9" fmla="*/ 298528 h 300961"/>
                <a:gd name="connsiteX10" fmla="*/ 3318 w 66046"/>
                <a:gd name="connsiteY10" fmla="*/ 301038 h 300961"/>
                <a:gd name="connsiteX11" fmla="*/ 24068 w 66046"/>
                <a:gd name="connsiteY11" fmla="*/ 282213 h 300961"/>
                <a:gd name="connsiteX12" fmla="*/ 66328 w 66046"/>
                <a:gd name="connsiteY12" fmla="*/ 150683 h 3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0961">
                  <a:moveTo>
                    <a:pt x="66328" y="150683"/>
                  </a:moveTo>
                  <a:cubicBezTo>
                    <a:pt x="66328" y="115040"/>
                    <a:pt x="60002" y="64587"/>
                    <a:pt x="26852" y="22166"/>
                  </a:cubicBezTo>
                  <a:cubicBezTo>
                    <a:pt x="24321" y="19154"/>
                    <a:pt x="7873" y="77"/>
                    <a:pt x="3318" y="77"/>
                  </a:cubicBezTo>
                  <a:cubicBezTo>
                    <a:pt x="2053" y="77"/>
                    <a:pt x="281" y="579"/>
                    <a:pt x="281" y="2587"/>
                  </a:cubicBezTo>
                  <a:cubicBezTo>
                    <a:pt x="281" y="3591"/>
                    <a:pt x="788" y="4344"/>
                    <a:pt x="1800" y="5097"/>
                  </a:cubicBezTo>
                  <a:cubicBezTo>
                    <a:pt x="13946" y="18150"/>
                    <a:pt x="30395" y="38481"/>
                    <a:pt x="40770" y="78392"/>
                  </a:cubicBezTo>
                  <a:cubicBezTo>
                    <a:pt x="46590" y="101234"/>
                    <a:pt x="48867" y="127088"/>
                    <a:pt x="48867" y="150432"/>
                  </a:cubicBezTo>
                  <a:cubicBezTo>
                    <a:pt x="48867" y="175784"/>
                    <a:pt x="46590" y="201387"/>
                    <a:pt x="40011" y="225986"/>
                  </a:cubicBezTo>
                  <a:cubicBezTo>
                    <a:pt x="30395" y="261128"/>
                    <a:pt x="15465" y="281208"/>
                    <a:pt x="2559" y="295265"/>
                  </a:cubicBezTo>
                  <a:cubicBezTo>
                    <a:pt x="281" y="297524"/>
                    <a:pt x="281" y="298026"/>
                    <a:pt x="281" y="298528"/>
                  </a:cubicBezTo>
                  <a:cubicBezTo>
                    <a:pt x="281" y="300536"/>
                    <a:pt x="2053" y="301038"/>
                    <a:pt x="3318" y="301038"/>
                  </a:cubicBezTo>
                  <a:cubicBezTo>
                    <a:pt x="7114" y="301038"/>
                    <a:pt x="21032" y="285727"/>
                    <a:pt x="24068" y="282213"/>
                  </a:cubicBezTo>
                  <a:cubicBezTo>
                    <a:pt x="49880" y="251840"/>
                    <a:pt x="66328" y="206658"/>
                    <a:pt x="66328" y="150683"/>
                  </a:cubicBez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2" name="Freeform: Shape 1851">
              <a:extLst>
                <a:ext uri="{FF2B5EF4-FFF2-40B4-BE49-F238E27FC236}">
                  <a16:creationId xmlns:a16="http://schemas.microsoft.com/office/drawing/2014/main" id="{A7DD7DF0-294A-FAD2-F906-1A06B829882E}"/>
                </a:ext>
              </a:extLst>
            </p:cNvPr>
            <p:cNvSpPr/>
            <p:nvPr>
              <p:custDataLst>
                <p:tags r:id="rId25"/>
              </p:custDataLst>
            </p:nvPr>
          </p:nvSpPr>
          <p:spPr>
            <a:xfrm>
              <a:off x="9459672" y="6914486"/>
              <a:ext cx="78294" cy="116669"/>
            </a:xfrm>
            <a:custGeom>
              <a:avLst/>
              <a:gdLst>
                <a:gd name="connsiteX0" fmla="*/ 78580 w 78294"/>
                <a:gd name="connsiteY0" fmla="*/ 84770 h 116669"/>
                <a:gd name="connsiteX1" fmla="*/ 72557 w 78294"/>
                <a:gd name="connsiteY1" fmla="*/ 84770 h 116669"/>
                <a:gd name="connsiteX2" fmla="*/ 67952 w 78294"/>
                <a:gd name="connsiteY2" fmla="*/ 100759 h 116669"/>
                <a:gd name="connsiteX3" fmla="*/ 50415 w 78294"/>
                <a:gd name="connsiteY3" fmla="*/ 101813 h 116669"/>
                <a:gd name="connsiteX4" fmla="*/ 17822 w 78294"/>
                <a:gd name="connsiteY4" fmla="*/ 101813 h 116669"/>
                <a:gd name="connsiteX5" fmla="*/ 53250 w 78294"/>
                <a:gd name="connsiteY5" fmla="*/ 72295 h 116669"/>
                <a:gd name="connsiteX6" fmla="*/ 78580 w 78294"/>
                <a:gd name="connsiteY6" fmla="*/ 34342 h 116669"/>
                <a:gd name="connsiteX7" fmla="*/ 37130 w 78294"/>
                <a:gd name="connsiteY7" fmla="*/ 79 h 116669"/>
                <a:gd name="connsiteX8" fmla="*/ 286 w 78294"/>
                <a:gd name="connsiteY8" fmla="*/ 31531 h 116669"/>
                <a:gd name="connsiteX9" fmla="*/ 9674 w 78294"/>
                <a:gd name="connsiteY9" fmla="*/ 41370 h 116669"/>
                <a:gd name="connsiteX10" fmla="*/ 19062 w 78294"/>
                <a:gd name="connsiteY10" fmla="*/ 32058 h 116669"/>
                <a:gd name="connsiteX11" fmla="*/ 8611 w 78294"/>
                <a:gd name="connsiteY11" fmla="*/ 22745 h 116669"/>
                <a:gd name="connsiteX12" fmla="*/ 34473 w 78294"/>
                <a:gd name="connsiteY12" fmla="*/ 6404 h 116669"/>
                <a:gd name="connsiteX13" fmla="*/ 61398 w 78294"/>
                <a:gd name="connsiteY13" fmla="*/ 34342 h 116669"/>
                <a:gd name="connsiteX14" fmla="*/ 44747 w 78294"/>
                <a:gd name="connsiteY14" fmla="*/ 68078 h 116669"/>
                <a:gd name="connsiteX15" fmla="*/ 2057 w 78294"/>
                <a:gd name="connsiteY15" fmla="*/ 109896 h 116669"/>
                <a:gd name="connsiteX16" fmla="*/ 286 w 78294"/>
                <a:gd name="connsiteY16" fmla="*/ 116749 h 116669"/>
                <a:gd name="connsiteX17" fmla="*/ 73266 w 78294"/>
                <a:gd name="connsiteY17" fmla="*/ 116749 h 116669"/>
                <a:gd name="connsiteX18" fmla="*/ 78580 w 78294"/>
                <a:gd name="connsiteY18" fmla="*/ 84770 h 1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4" h="116669">
                  <a:moveTo>
                    <a:pt x="78580" y="84770"/>
                  </a:moveTo>
                  <a:lnTo>
                    <a:pt x="72557" y="84770"/>
                  </a:lnTo>
                  <a:cubicBezTo>
                    <a:pt x="72026" y="88635"/>
                    <a:pt x="70255" y="99002"/>
                    <a:pt x="67952" y="100759"/>
                  </a:cubicBezTo>
                  <a:cubicBezTo>
                    <a:pt x="66535" y="101813"/>
                    <a:pt x="52895" y="101813"/>
                    <a:pt x="50415" y="101813"/>
                  </a:cubicBezTo>
                  <a:lnTo>
                    <a:pt x="17822" y="101813"/>
                  </a:lnTo>
                  <a:cubicBezTo>
                    <a:pt x="36422" y="85473"/>
                    <a:pt x="42621" y="80553"/>
                    <a:pt x="53250" y="72295"/>
                  </a:cubicBezTo>
                  <a:cubicBezTo>
                    <a:pt x="66358" y="61928"/>
                    <a:pt x="78580" y="51034"/>
                    <a:pt x="78580" y="34342"/>
                  </a:cubicBezTo>
                  <a:cubicBezTo>
                    <a:pt x="78580" y="13081"/>
                    <a:pt x="59804" y="79"/>
                    <a:pt x="37130" y="79"/>
                  </a:cubicBezTo>
                  <a:cubicBezTo>
                    <a:pt x="15165" y="79"/>
                    <a:pt x="286" y="15365"/>
                    <a:pt x="286" y="31531"/>
                  </a:cubicBezTo>
                  <a:cubicBezTo>
                    <a:pt x="286" y="40492"/>
                    <a:pt x="7903" y="41370"/>
                    <a:pt x="9674" y="41370"/>
                  </a:cubicBezTo>
                  <a:cubicBezTo>
                    <a:pt x="13925" y="41370"/>
                    <a:pt x="19062" y="38383"/>
                    <a:pt x="19062" y="32058"/>
                  </a:cubicBezTo>
                  <a:cubicBezTo>
                    <a:pt x="19062" y="28895"/>
                    <a:pt x="17822" y="22745"/>
                    <a:pt x="8611" y="22745"/>
                  </a:cubicBezTo>
                  <a:cubicBezTo>
                    <a:pt x="14103" y="10270"/>
                    <a:pt x="26148" y="6404"/>
                    <a:pt x="34473" y="6404"/>
                  </a:cubicBezTo>
                  <a:cubicBezTo>
                    <a:pt x="52187" y="6404"/>
                    <a:pt x="61398" y="20110"/>
                    <a:pt x="61398" y="34342"/>
                  </a:cubicBezTo>
                  <a:cubicBezTo>
                    <a:pt x="61398" y="49628"/>
                    <a:pt x="50415" y="61752"/>
                    <a:pt x="44747" y="68078"/>
                  </a:cubicBezTo>
                  <a:lnTo>
                    <a:pt x="2057" y="109896"/>
                  </a:lnTo>
                  <a:cubicBezTo>
                    <a:pt x="286" y="111477"/>
                    <a:pt x="286" y="111829"/>
                    <a:pt x="286" y="116749"/>
                  </a:cubicBezTo>
                  <a:lnTo>
                    <a:pt x="73266" y="116749"/>
                  </a:lnTo>
                  <a:lnTo>
                    <a:pt x="78580" y="84770"/>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3" name="Freeform: Shape 1852">
              <a:extLst>
                <a:ext uri="{FF2B5EF4-FFF2-40B4-BE49-F238E27FC236}">
                  <a16:creationId xmlns:a16="http://schemas.microsoft.com/office/drawing/2014/main" id="{AE7FFAE9-C44C-4350-65A4-E1B177305781}"/>
                </a:ext>
              </a:extLst>
            </p:cNvPr>
            <p:cNvSpPr/>
            <p:nvPr>
              <p:custDataLst>
                <p:tags r:id="rId26"/>
              </p:custDataLst>
            </p:nvPr>
          </p:nvSpPr>
          <p:spPr>
            <a:xfrm>
              <a:off x="9563022" y="6899375"/>
              <a:ext cx="76168" cy="175707"/>
            </a:xfrm>
            <a:custGeom>
              <a:avLst/>
              <a:gdLst>
                <a:gd name="connsiteX0" fmla="*/ 75396 w 76168"/>
                <a:gd name="connsiteY0" fmla="*/ 7810 h 175707"/>
                <a:gd name="connsiteX1" fmla="*/ 76458 w 76168"/>
                <a:gd name="connsiteY1" fmla="*/ 4472 h 175707"/>
                <a:gd name="connsiteX2" fmla="*/ 72207 w 76168"/>
                <a:gd name="connsiteY2" fmla="*/ 79 h 175707"/>
                <a:gd name="connsiteX3" fmla="*/ 67425 w 76168"/>
                <a:gd name="connsiteY3" fmla="*/ 4472 h 175707"/>
                <a:gd name="connsiteX4" fmla="*/ 1353 w 76168"/>
                <a:gd name="connsiteY4" fmla="*/ 168055 h 175707"/>
                <a:gd name="connsiteX5" fmla="*/ 290 w 76168"/>
                <a:gd name="connsiteY5" fmla="*/ 171394 h 175707"/>
                <a:gd name="connsiteX6" fmla="*/ 4541 w 76168"/>
                <a:gd name="connsiteY6" fmla="*/ 175786 h 175707"/>
                <a:gd name="connsiteX7" fmla="*/ 9324 w 76168"/>
                <a:gd name="connsiteY7" fmla="*/ 171394 h 175707"/>
                <a:gd name="connsiteX8" fmla="*/ 75396 w 76168"/>
                <a:gd name="connsiteY8" fmla="*/ 7810 h 17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8" h="175707">
                  <a:moveTo>
                    <a:pt x="75396" y="7810"/>
                  </a:moveTo>
                  <a:cubicBezTo>
                    <a:pt x="76458" y="5526"/>
                    <a:pt x="76458" y="5174"/>
                    <a:pt x="76458" y="4472"/>
                  </a:cubicBezTo>
                  <a:cubicBezTo>
                    <a:pt x="76458" y="1660"/>
                    <a:pt x="74156" y="79"/>
                    <a:pt x="72207" y="79"/>
                  </a:cubicBezTo>
                  <a:cubicBezTo>
                    <a:pt x="69196" y="79"/>
                    <a:pt x="68310" y="2187"/>
                    <a:pt x="67425" y="4472"/>
                  </a:cubicBezTo>
                  <a:lnTo>
                    <a:pt x="1353" y="168055"/>
                  </a:lnTo>
                  <a:cubicBezTo>
                    <a:pt x="290" y="170339"/>
                    <a:pt x="290" y="170691"/>
                    <a:pt x="290" y="171394"/>
                  </a:cubicBezTo>
                  <a:cubicBezTo>
                    <a:pt x="290" y="174205"/>
                    <a:pt x="2593" y="175786"/>
                    <a:pt x="4541" y="175786"/>
                  </a:cubicBezTo>
                  <a:cubicBezTo>
                    <a:pt x="7553" y="175786"/>
                    <a:pt x="8438" y="173678"/>
                    <a:pt x="9324" y="171394"/>
                  </a:cubicBezTo>
                  <a:lnTo>
                    <a:pt x="75396" y="7810"/>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4" name="Freeform: Shape 1853">
              <a:extLst>
                <a:ext uri="{FF2B5EF4-FFF2-40B4-BE49-F238E27FC236}">
                  <a16:creationId xmlns:a16="http://schemas.microsoft.com/office/drawing/2014/main" id="{F120A881-7FE2-1579-52B4-44A2065FFC3D}"/>
                </a:ext>
              </a:extLst>
            </p:cNvPr>
            <p:cNvSpPr/>
            <p:nvPr>
              <p:custDataLst>
                <p:tags r:id="rId27"/>
              </p:custDataLst>
            </p:nvPr>
          </p:nvSpPr>
          <p:spPr>
            <a:xfrm>
              <a:off x="9662629" y="6914486"/>
              <a:ext cx="81482" cy="120183"/>
            </a:xfrm>
            <a:custGeom>
              <a:avLst/>
              <a:gdLst>
                <a:gd name="connsiteX0" fmla="*/ 39087 w 81482"/>
                <a:gd name="connsiteY0" fmla="*/ 58062 h 120183"/>
                <a:gd name="connsiteX1" fmla="*/ 62823 w 81482"/>
                <a:gd name="connsiteY1" fmla="*/ 86351 h 120183"/>
                <a:gd name="connsiteX2" fmla="*/ 39795 w 81482"/>
                <a:gd name="connsiteY2" fmla="*/ 114640 h 120183"/>
                <a:gd name="connsiteX3" fmla="*/ 9682 w 81482"/>
                <a:gd name="connsiteY3" fmla="*/ 102341 h 120183"/>
                <a:gd name="connsiteX4" fmla="*/ 19956 w 81482"/>
                <a:gd name="connsiteY4" fmla="*/ 92501 h 120183"/>
                <a:gd name="connsiteX5" fmla="*/ 10214 w 81482"/>
                <a:gd name="connsiteY5" fmla="*/ 82837 h 120183"/>
                <a:gd name="connsiteX6" fmla="*/ 294 w 81482"/>
                <a:gd name="connsiteY6" fmla="*/ 93028 h 120183"/>
                <a:gd name="connsiteX7" fmla="*/ 40150 w 81482"/>
                <a:gd name="connsiteY7" fmla="*/ 120263 h 120183"/>
                <a:gd name="connsiteX8" fmla="*/ 81777 w 81482"/>
                <a:gd name="connsiteY8" fmla="*/ 86351 h 120183"/>
                <a:gd name="connsiteX9" fmla="*/ 50955 w 81482"/>
                <a:gd name="connsiteY9" fmla="*/ 54900 h 120183"/>
                <a:gd name="connsiteX10" fmla="*/ 76285 w 81482"/>
                <a:gd name="connsiteY10" fmla="*/ 24327 h 120183"/>
                <a:gd name="connsiteX11" fmla="*/ 40504 w 81482"/>
                <a:gd name="connsiteY11" fmla="*/ 79 h 120183"/>
                <a:gd name="connsiteX12" fmla="*/ 5785 w 81482"/>
                <a:gd name="connsiteY12" fmla="*/ 23624 h 120183"/>
                <a:gd name="connsiteX13" fmla="*/ 14996 w 81482"/>
                <a:gd name="connsiteY13" fmla="*/ 32936 h 120183"/>
                <a:gd name="connsiteX14" fmla="*/ 24030 w 81482"/>
                <a:gd name="connsiteY14" fmla="*/ 23975 h 120183"/>
                <a:gd name="connsiteX15" fmla="*/ 14996 w 81482"/>
                <a:gd name="connsiteY15" fmla="*/ 14838 h 120183"/>
                <a:gd name="connsiteX16" fmla="*/ 39973 w 81482"/>
                <a:gd name="connsiteY16" fmla="*/ 5174 h 120183"/>
                <a:gd name="connsiteX17" fmla="*/ 59103 w 81482"/>
                <a:gd name="connsiteY17" fmla="*/ 24327 h 120183"/>
                <a:gd name="connsiteX18" fmla="*/ 52018 w 81482"/>
                <a:gd name="connsiteY18" fmla="*/ 45236 h 120183"/>
                <a:gd name="connsiteX19" fmla="*/ 32356 w 81482"/>
                <a:gd name="connsiteY19" fmla="*/ 52791 h 120183"/>
                <a:gd name="connsiteX20" fmla="*/ 26687 w 81482"/>
                <a:gd name="connsiteY20" fmla="*/ 53318 h 120183"/>
                <a:gd name="connsiteX21" fmla="*/ 24916 w 81482"/>
                <a:gd name="connsiteY21" fmla="*/ 55602 h 120183"/>
                <a:gd name="connsiteX22" fmla="*/ 29521 w 81482"/>
                <a:gd name="connsiteY22" fmla="*/ 58062 h 120183"/>
                <a:gd name="connsiteX23" fmla="*/ 39087 w 81482"/>
                <a:gd name="connsiteY23" fmla="*/ 58062 h 12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482" h="120183">
                  <a:moveTo>
                    <a:pt x="39087" y="58062"/>
                  </a:moveTo>
                  <a:cubicBezTo>
                    <a:pt x="52903" y="58062"/>
                    <a:pt x="62823" y="67551"/>
                    <a:pt x="62823" y="86351"/>
                  </a:cubicBezTo>
                  <a:cubicBezTo>
                    <a:pt x="62823" y="108139"/>
                    <a:pt x="50069" y="114640"/>
                    <a:pt x="39795" y="114640"/>
                  </a:cubicBezTo>
                  <a:cubicBezTo>
                    <a:pt x="32710" y="114640"/>
                    <a:pt x="17122" y="112707"/>
                    <a:pt x="9682" y="102341"/>
                  </a:cubicBezTo>
                  <a:cubicBezTo>
                    <a:pt x="18008" y="101989"/>
                    <a:pt x="19956" y="96191"/>
                    <a:pt x="19956" y="92501"/>
                  </a:cubicBezTo>
                  <a:cubicBezTo>
                    <a:pt x="19956" y="86878"/>
                    <a:pt x="15705" y="82837"/>
                    <a:pt x="10214" y="82837"/>
                  </a:cubicBezTo>
                  <a:cubicBezTo>
                    <a:pt x="5254" y="82837"/>
                    <a:pt x="294" y="85824"/>
                    <a:pt x="294" y="93028"/>
                  </a:cubicBezTo>
                  <a:cubicBezTo>
                    <a:pt x="294" y="109545"/>
                    <a:pt x="18716" y="120263"/>
                    <a:pt x="40150" y="120263"/>
                  </a:cubicBezTo>
                  <a:cubicBezTo>
                    <a:pt x="64772" y="120263"/>
                    <a:pt x="81777" y="103922"/>
                    <a:pt x="81777" y="86351"/>
                  </a:cubicBezTo>
                  <a:cubicBezTo>
                    <a:pt x="81777" y="72646"/>
                    <a:pt x="70440" y="58941"/>
                    <a:pt x="50955" y="54900"/>
                  </a:cubicBezTo>
                  <a:cubicBezTo>
                    <a:pt x="69554" y="48223"/>
                    <a:pt x="76285" y="35045"/>
                    <a:pt x="76285" y="24327"/>
                  </a:cubicBezTo>
                  <a:cubicBezTo>
                    <a:pt x="76285" y="10446"/>
                    <a:pt x="60166" y="79"/>
                    <a:pt x="40504" y="79"/>
                  </a:cubicBezTo>
                  <a:cubicBezTo>
                    <a:pt x="20842" y="79"/>
                    <a:pt x="5785" y="9567"/>
                    <a:pt x="5785" y="23624"/>
                  </a:cubicBezTo>
                  <a:cubicBezTo>
                    <a:pt x="5785" y="29598"/>
                    <a:pt x="9682" y="32936"/>
                    <a:pt x="14996" y="32936"/>
                  </a:cubicBezTo>
                  <a:cubicBezTo>
                    <a:pt x="20488" y="32936"/>
                    <a:pt x="24030" y="28895"/>
                    <a:pt x="24030" y="23975"/>
                  </a:cubicBezTo>
                  <a:cubicBezTo>
                    <a:pt x="24030" y="18880"/>
                    <a:pt x="20488" y="15190"/>
                    <a:pt x="14996" y="14838"/>
                  </a:cubicBezTo>
                  <a:cubicBezTo>
                    <a:pt x="21196" y="7107"/>
                    <a:pt x="33418" y="5174"/>
                    <a:pt x="39973" y="5174"/>
                  </a:cubicBezTo>
                  <a:cubicBezTo>
                    <a:pt x="47944" y="5174"/>
                    <a:pt x="59103" y="9040"/>
                    <a:pt x="59103" y="24327"/>
                  </a:cubicBezTo>
                  <a:cubicBezTo>
                    <a:pt x="59103" y="31706"/>
                    <a:pt x="56623" y="39789"/>
                    <a:pt x="52018" y="45236"/>
                  </a:cubicBezTo>
                  <a:cubicBezTo>
                    <a:pt x="46172" y="51913"/>
                    <a:pt x="41212" y="52264"/>
                    <a:pt x="32356" y="52791"/>
                  </a:cubicBezTo>
                  <a:cubicBezTo>
                    <a:pt x="27927" y="53143"/>
                    <a:pt x="27573" y="53143"/>
                    <a:pt x="26687" y="53318"/>
                  </a:cubicBezTo>
                  <a:cubicBezTo>
                    <a:pt x="26333" y="53318"/>
                    <a:pt x="24916" y="53670"/>
                    <a:pt x="24916" y="55602"/>
                  </a:cubicBezTo>
                  <a:cubicBezTo>
                    <a:pt x="24916" y="58062"/>
                    <a:pt x="26510" y="58062"/>
                    <a:pt x="29521" y="58062"/>
                  </a:cubicBezTo>
                  <a:lnTo>
                    <a:pt x="39087" y="58062"/>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5" name="Freeform: Shape 1854">
              <a:extLst>
                <a:ext uri="{FF2B5EF4-FFF2-40B4-BE49-F238E27FC236}">
                  <a16:creationId xmlns:a16="http://schemas.microsoft.com/office/drawing/2014/main" id="{4EE6DAEC-E288-9B07-EB09-67EB51762DF3}"/>
                </a:ext>
              </a:extLst>
            </p:cNvPr>
            <p:cNvSpPr/>
            <p:nvPr>
              <p:custDataLst>
                <p:tags r:id="rId28"/>
              </p:custDataLst>
            </p:nvPr>
          </p:nvSpPr>
          <p:spPr>
            <a:xfrm>
              <a:off x="8112435" y="7300435"/>
              <a:ext cx="1654149" cy="10039"/>
            </a:xfrm>
            <a:custGeom>
              <a:avLst/>
              <a:gdLst>
                <a:gd name="connsiteX0" fmla="*/ 0 w 1654149"/>
                <a:gd name="connsiteY0" fmla="*/ 0 h 10039"/>
                <a:gd name="connsiteX1" fmla="*/ 1654150 w 1654149"/>
                <a:gd name="connsiteY1" fmla="*/ 0 h 10039"/>
                <a:gd name="connsiteX2" fmla="*/ 1654150 w 1654149"/>
                <a:gd name="connsiteY2" fmla="*/ 10040 h 10039"/>
                <a:gd name="connsiteX3" fmla="*/ 0 w 1654149"/>
                <a:gd name="connsiteY3" fmla="*/ 10040 h 10039"/>
              </a:gdLst>
              <a:ahLst/>
              <a:cxnLst>
                <a:cxn ang="0">
                  <a:pos x="connsiteX0" y="connsiteY0"/>
                </a:cxn>
                <a:cxn ang="0">
                  <a:pos x="connsiteX1" y="connsiteY1"/>
                </a:cxn>
                <a:cxn ang="0">
                  <a:pos x="connsiteX2" y="connsiteY2"/>
                </a:cxn>
                <a:cxn ang="0">
                  <a:pos x="connsiteX3" y="connsiteY3"/>
                </a:cxn>
              </a:cxnLst>
              <a:rect l="l" t="t" r="r" b="b"/>
              <a:pathLst>
                <a:path w="1654149" h="10039">
                  <a:moveTo>
                    <a:pt x="0" y="0"/>
                  </a:moveTo>
                  <a:lnTo>
                    <a:pt x="1654150" y="0"/>
                  </a:lnTo>
                  <a:lnTo>
                    <a:pt x="1654150" y="10040"/>
                  </a:lnTo>
                  <a:lnTo>
                    <a:pt x="0" y="10040"/>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6" name="Freeform: Shape 1855">
              <a:extLst>
                <a:ext uri="{FF2B5EF4-FFF2-40B4-BE49-F238E27FC236}">
                  <a16:creationId xmlns:a16="http://schemas.microsoft.com/office/drawing/2014/main" id="{24527501-43AE-2EC8-9831-731471BA2E2D}"/>
                </a:ext>
              </a:extLst>
            </p:cNvPr>
            <p:cNvSpPr/>
            <p:nvPr>
              <p:custDataLst>
                <p:tags r:id="rId29"/>
              </p:custDataLst>
            </p:nvPr>
          </p:nvSpPr>
          <p:spPr>
            <a:xfrm>
              <a:off x="8766006" y="7429442"/>
              <a:ext cx="132092" cy="159642"/>
            </a:xfrm>
            <a:custGeom>
              <a:avLst/>
              <a:gdLst>
                <a:gd name="connsiteX0" fmla="*/ 19744 w 132092"/>
                <a:gd name="connsiteY0" fmla="*/ 141669 h 159642"/>
                <a:gd name="connsiteX1" fmla="*/ 6080 w 132092"/>
                <a:gd name="connsiteY1" fmla="*/ 151960 h 159642"/>
                <a:gd name="connsiteX2" fmla="*/ 259 w 132092"/>
                <a:gd name="connsiteY2" fmla="*/ 156730 h 159642"/>
                <a:gd name="connsiteX3" fmla="*/ 3549 w 132092"/>
                <a:gd name="connsiteY3" fmla="*/ 159742 h 159642"/>
                <a:gd name="connsiteX4" fmla="*/ 24805 w 132092"/>
                <a:gd name="connsiteY4" fmla="*/ 158989 h 159642"/>
                <a:gd name="connsiteX5" fmla="*/ 49858 w 132092"/>
                <a:gd name="connsiteY5" fmla="*/ 159742 h 159642"/>
                <a:gd name="connsiteX6" fmla="*/ 54412 w 132092"/>
                <a:gd name="connsiteY6" fmla="*/ 154722 h 159642"/>
                <a:gd name="connsiteX7" fmla="*/ 48339 w 132092"/>
                <a:gd name="connsiteY7" fmla="*/ 151960 h 159642"/>
                <a:gd name="connsiteX8" fmla="*/ 35687 w 132092"/>
                <a:gd name="connsiteY8" fmla="*/ 147944 h 159642"/>
                <a:gd name="connsiteX9" fmla="*/ 48086 w 132092"/>
                <a:gd name="connsiteY9" fmla="*/ 97742 h 159642"/>
                <a:gd name="connsiteX10" fmla="*/ 71367 w 132092"/>
                <a:gd name="connsiteY10" fmla="*/ 113807 h 159642"/>
                <a:gd name="connsiteX11" fmla="*/ 132352 w 132092"/>
                <a:gd name="connsiteY11" fmla="*/ 40261 h 159642"/>
                <a:gd name="connsiteX12" fmla="*/ 98696 w 132092"/>
                <a:gd name="connsiteY12" fmla="*/ 99 h 159642"/>
                <a:gd name="connsiteX13" fmla="*/ 65547 w 132092"/>
                <a:gd name="connsiteY13" fmla="*/ 18925 h 159642"/>
                <a:gd name="connsiteX14" fmla="*/ 42772 w 132092"/>
                <a:gd name="connsiteY14" fmla="*/ 99 h 159642"/>
                <a:gd name="connsiteX15" fmla="*/ 24046 w 132092"/>
                <a:gd name="connsiteY15" fmla="*/ 14407 h 159642"/>
                <a:gd name="connsiteX16" fmla="*/ 16202 w 132092"/>
                <a:gd name="connsiteY16" fmla="*/ 38755 h 159642"/>
                <a:gd name="connsiteX17" fmla="*/ 19238 w 132092"/>
                <a:gd name="connsiteY17" fmla="*/ 41265 h 159642"/>
                <a:gd name="connsiteX18" fmla="*/ 23540 w 132092"/>
                <a:gd name="connsiteY18" fmla="*/ 35492 h 159642"/>
                <a:gd name="connsiteX19" fmla="*/ 42013 w 132092"/>
                <a:gd name="connsiteY19" fmla="*/ 5621 h 159642"/>
                <a:gd name="connsiteX20" fmla="*/ 49858 w 132092"/>
                <a:gd name="connsiteY20" fmla="*/ 17168 h 159642"/>
                <a:gd name="connsiteX21" fmla="*/ 48086 w 132092"/>
                <a:gd name="connsiteY21" fmla="*/ 29969 h 159642"/>
                <a:gd name="connsiteX22" fmla="*/ 19744 w 132092"/>
                <a:gd name="connsiteY22" fmla="*/ 141669 h 159642"/>
                <a:gd name="connsiteX23" fmla="*/ 64281 w 132092"/>
                <a:gd name="connsiteY23" fmla="*/ 32731 h 159642"/>
                <a:gd name="connsiteX24" fmla="*/ 77440 w 132092"/>
                <a:gd name="connsiteY24" fmla="*/ 15160 h 159642"/>
                <a:gd name="connsiteX25" fmla="*/ 97937 w 132092"/>
                <a:gd name="connsiteY25" fmla="*/ 5621 h 159642"/>
                <a:gd name="connsiteX26" fmla="*/ 114133 w 132092"/>
                <a:gd name="connsiteY26" fmla="*/ 29216 h 159642"/>
                <a:gd name="connsiteX27" fmla="*/ 101227 w 132092"/>
                <a:gd name="connsiteY27" fmla="*/ 82431 h 159642"/>
                <a:gd name="connsiteX28" fmla="*/ 71114 w 132092"/>
                <a:gd name="connsiteY28" fmla="*/ 108285 h 159642"/>
                <a:gd name="connsiteX29" fmla="*/ 51123 w 132092"/>
                <a:gd name="connsiteY29" fmla="*/ 85945 h 159642"/>
                <a:gd name="connsiteX30" fmla="*/ 51882 w 132092"/>
                <a:gd name="connsiteY30" fmla="*/ 81929 h 159642"/>
                <a:gd name="connsiteX31" fmla="*/ 64281 w 132092"/>
                <a:gd name="connsiteY31" fmla="*/ 32731 h 15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59642">
                  <a:moveTo>
                    <a:pt x="19744" y="141669"/>
                  </a:moveTo>
                  <a:cubicBezTo>
                    <a:pt x="17720" y="150203"/>
                    <a:pt x="17214" y="151960"/>
                    <a:pt x="6080" y="151960"/>
                  </a:cubicBezTo>
                  <a:cubicBezTo>
                    <a:pt x="3043" y="151960"/>
                    <a:pt x="259" y="151960"/>
                    <a:pt x="259" y="156730"/>
                  </a:cubicBezTo>
                  <a:cubicBezTo>
                    <a:pt x="259" y="158738"/>
                    <a:pt x="1525" y="159742"/>
                    <a:pt x="3549" y="159742"/>
                  </a:cubicBezTo>
                  <a:cubicBezTo>
                    <a:pt x="10381" y="159742"/>
                    <a:pt x="17720" y="158989"/>
                    <a:pt x="24805" y="158989"/>
                  </a:cubicBezTo>
                  <a:cubicBezTo>
                    <a:pt x="33156" y="158989"/>
                    <a:pt x="41760" y="159742"/>
                    <a:pt x="49858" y="159742"/>
                  </a:cubicBezTo>
                  <a:cubicBezTo>
                    <a:pt x="51123" y="159742"/>
                    <a:pt x="54412" y="159742"/>
                    <a:pt x="54412" y="154722"/>
                  </a:cubicBezTo>
                  <a:cubicBezTo>
                    <a:pt x="54412" y="151960"/>
                    <a:pt x="51882" y="151960"/>
                    <a:pt x="48339" y="151960"/>
                  </a:cubicBezTo>
                  <a:cubicBezTo>
                    <a:pt x="35687" y="151960"/>
                    <a:pt x="35687" y="150203"/>
                    <a:pt x="35687" y="147944"/>
                  </a:cubicBezTo>
                  <a:cubicBezTo>
                    <a:pt x="35687" y="144932"/>
                    <a:pt x="46315" y="104017"/>
                    <a:pt x="48086" y="97742"/>
                  </a:cubicBezTo>
                  <a:cubicBezTo>
                    <a:pt x="51376" y="105022"/>
                    <a:pt x="58461" y="113807"/>
                    <a:pt x="71367" y="113807"/>
                  </a:cubicBezTo>
                  <a:cubicBezTo>
                    <a:pt x="100721" y="113807"/>
                    <a:pt x="132352" y="77159"/>
                    <a:pt x="132352" y="40261"/>
                  </a:cubicBezTo>
                  <a:cubicBezTo>
                    <a:pt x="132352" y="16666"/>
                    <a:pt x="117928" y="99"/>
                    <a:pt x="98696" y="99"/>
                  </a:cubicBezTo>
                  <a:cubicBezTo>
                    <a:pt x="86044" y="99"/>
                    <a:pt x="73897" y="9136"/>
                    <a:pt x="65547" y="18925"/>
                  </a:cubicBezTo>
                  <a:cubicBezTo>
                    <a:pt x="63016" y="5370"/>
                    <a:pt x="52135" y="99"/>
                    <a:pt x="42772" y="99"/>
                  </a:cubicBezTo>
                  <a:cubicBezTo>
                    <a:pt x="31132" y="99"/>
                    <a:pt x="26324" y="9889"/>
                    <a:pt x="24046" y="14407"/>
                  </a:cubicBezTo>
                  <a:cubicBezTo>
                    <a:pt x="19491" y="22941"/>
                    <a:pt x="16202" y="38002"/>
                    <a:pt x="16202" y="38755"/>
                  </a:cubicBezTo>
                  <a:cubicBezTo>
                    <a:pt x="16202" y="41265"/>
                    <a:pt x="18732" y="41265"/>
                    <a:pt x="19238" y="41265"/>
                  </a:cubicBezTo>
                  <a:cubicBezTo>
                    <a:pt x="21769" y="41265"/>
                    <a:pt x="22022" y="41014"/>
                    <a:pt x="23540" y="35492"/>
                  </a:cubicBezTo>
                  <a:cubicBezTo>
                    <a:pt x="27842" y="17670"/>
                    <a:pt x="32903" y="5621"/>
                    <a:pt x="42013" y="5621"/>
                  </a:cubicBezTo>
                  <a:cubicBezTo>
                    <a:pt x="46315" y="5621"/>
                    <a:pt x="49858" y="7629"/>
                    <a:pt x="49858" y="17168"/>
                  </a:cubicBezTo>
                  <a:cubicBezTo>
                    <a:pt x="49858" y="22941"/>
                    <a:pt x="49098" y="25702"/>
                    <a:pt x="48086" y="29969"/>
                  </a:cubicBezTo>
                  <a:lnTo>
                    <a:pt x="19744" y="141669"/>
                  </a:lnTo>
                  <a:close/>
                  <a:moveTo>
                    <a:pt x="64281" y="32731"/>
                  </a:moveTo>
                  <a:cubicBezTo>
                    <a:pt x="66053" y="25953"/>
                    <a:pt x="72885" y="18925"/>
                    <a:pt x="77440" y="15160"/>
                  </a:cubicBezTo>
                  <a:cubicBezTo>
                    <a:pt x="86297" y="7378"/>
                    <a:pt x="93635" y="5621"/>
                    <a:pt x="97937" y="5621"/>
                  </a:cubicBezTo>
                  <a:cubicBezTo>
                    <a:pt x="108059" y="5621"/>
                    <a:pt x="114133" y="14407"/>
                    <a:pt x="114133" y="29216"/>
                  </a:cubicBezTo>
                  <a:cubicBezTo>
                    <a:pt x="114133" y="44026"/>
                    <a:pt x="105782" y="72892"/>
                    <a:pt x="101227" y="82431"/>
                  </a:cubicBezTo>
                  <a:cubicBezTo>
                    <a:pt x="92623" y="100001"/>
                    <a:pt x="80477" y="108285"/>
                    <a:pt x="71114" y="108285"/>
                  </a:cubicBezTo>
                  <a:cubicBezTo>
                    <a:pt x="54412" y="108285"/>
                    <a:pt x="51123" y="87451"/>
                    <a:pt x="51123" y="85945"/>
                  </a:cubicBezTo>
                  <a:cubicBezTo>
                    <a:pt x="51123" y="85443"/>
                    <a:pt x="51123" y="84941"/>
                    <a:pt x="51882" y="81929"/>
                  </a:cubicBezTo>
                  <a:lnTo>
                    <a:pt x="64281" y="32731"/>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7" name="Freeform: Shape 1856">
              <a:extLst>
                <a:ext uri="{FF2B5EF4-FFF2-40B4-BE49-F238E27FC236}">
                  <a16:creationId xmlns:a16="http://schemas.microsoft.com/office/drawing/2014/main" id="{C96C9B12-CF54-7849-D8EE-611E2676464D}"/>
                </a:ext>
              </a:extLst>
            </p:cNvPr>
            <p:cNvSpPr/>
            <p:nvPr>
              <p:custDataLst>
                <p:tags r:id="rId30"/>
              </p:custDataLst>
            </p:nvPr>
          </p:nvSpPr>
          <p:spPr>
            <a:xfrm>
              <a:off x="8912580" y="7337260"/>
              <a:ext cx="78294" cy="116669"/>
            </a:xfrm>
            <a:custGeom>
              <a:avLst/>
              <a:gdLst>
                <a:gd name="connsiteX0" fmla="*/ 78559 w 78294"/>
                <a:gd name="connsiteY0" fmla="*/ 84787 h 116669"/>
                <a:gd name="connsiteX1" fmla="*/ 72536 w 78294"/>
                <a:gd name="connsiteY1" fmla="*/ 84787 h 116669"/>
                <a:gd name="connsiteX2" fmla="*/ 67930 w 78294"/>
                <a:gd name="connsiteY2" fmla="*/ 100776 h 116669"/>
                <a:gd name="connsiteX3" fmla="*/ 50394 w 78294"/>
                <a:gd name="connsiteY3" fmla="*/ 101830 h 116669"/>
                <a:gd name="connsiteX4" fmla="*/ 17801 w 78294"/>
                <a:gd name="connsiteY4" fmla="*/ 101830 h 116669"/>
                <a:gd name="connsiteX5" fmla="*/ 53228 w 78294"/>
                <a:gd name="connsiteY5" fmla="*/ 72311 h 116669"/>
                <a:gd name="connsiteX6" fmla="*/ 78559 w 78294"/>
                <a:gd name="connsiteY6" fmla="*/ 34359 h 116669"/>
                <a:gd name="connsiteX7" fmla="*/ 37109 w 78294"/>
                <a:gd name="connsiteY7" fmla="*/ 96 h 116669"/>
                <a:gd name="connsiteX8" fmla="*/ 264 w 78294"/>
                <a:gd name="connsiteY8" fmla="*/ 31547 h 116669"/>
                <a:gd name="connsiteX9" fmla="*/ 9653 w 78294"/>
                <a:gd name="connsiteY9" fmla="*/ 41387 h 116669"/>
                <a:gd name="connsiteX10" fmla="*/ 19041 w 78294"/>
                <a:gd name="connsiteY10" fmla="*/ 32074 h 116669"/>
                <a:gd name="connsiteX11" fmla="*/ 8590 w 78294"/>
                <a:gd name="connsiteY11" fmla="*/ 22762 h 116669"/>
                <a:gd name="connsiteX12" fmla="*/ 34452 w 78294"/>
                <a:gd name="connsiteY12" fmla="*/ 6421 h 116669"/>
                <a:gd name="connsiteX13" fmla="*/ 61376 w 78294"/>
                <a:gd name="connsiteY13" fmla="*/ 34359 h 116669"/>
                <a:gd name="connsiteX14" fmla="*/ 44726 w 78294"/>
                <a:gd name="connsiteY14" fmla="*/ 68094 h 116669"/>
                <a:gd name="connsiteX15" fmla="*/ 2036 w 78294"/>
                <a:gd name="connsiteY15" fmla="*/ 109913 h 116669"/>
                <a:gd name="connsiteX16" fmla="*/ 264 w 78294"/>
                <a:gd name="connsiteY16" fmla="*/ 116765 h 116669"/>
                <a:gd name="connsiteX17" fmla="*/ 73244 w 78294"/>
                <a:gd name="connsiteY17" fmla="*/ 116765 h 116669"/>
                <a:gd name="connsiteX18" fmla="*/ 78559 w 78294"/>
                <a:gd name="connsiteY18" fmla="*/ 84787 h 1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4" h="116669">
                  <a:moveTo>
                    <a:pt x="78559" y="84787"/>
                  </a:moveTo>
                  <a:lnTo>
                    <a:pt x="72536" y="84787"/>
                  </a:lnTo>
                  <a:cubicBezTo>
                    <a:pt x="72005" y="88652"/>
                    <a:pt x="70233" y="99019"/>
                    <a:pt x="67930" y="100776"/>
                  </a:cubicBezTo>
                  <a:cubicBezTo>
                    <a:pt x="66513" y="101830"/>
                    <a:pt x="52874" y="101830"/>
                    <a:pt x="50394" y="101830"/>
                  </a:cubicBezTo>
                  <a:lnTo>
                    <a:pt x="17801" y="101830"/>
                  </a:lnTo>
                  <a:cubicBezTo>
                    <a:pt x="36400" y="85489"/>
                    <a:pt x="42600" y="80570"/>
                    <a:pt x="53228" y="72311"/>
                  </a:cubicBezTo>
                  <a:cubicBezTo>
                    <a:pt x="66336" y="61945"/>
                    <a:pt x="78559" y="51051"/>
                    <a:pt x="78559" y="34359"/>
                  </a:cubicBezTo>
                  <a:cubicBezTo>
                    <a:pt x="78559" y="13098"/>
                    <a:pt x="59782" y="96"/>
                    <a:pt x="37109" y="96"/>
                  </a:cubicBezTo>
                  <a:cubicBezTo>
                    <a:pt x="15144" y="96"/>
                    <a:pt x="264" y="15382"/>
                    <a:pt x="264" y="31547"/>
                  </a:cubicBezTo>
                  <a:cubicBezTo>
                    <a:pt x="264" y="40508"/>
                    <a:pt x="7881" y="41387"/>
                    <a:pt x="9653" y="41387"/>
                  </a:cubicBezTo>
                  <a:cubicBezTo>
                    <a:pt x="13904" y="41387"/>
                    <a:pt x="19041" y="38400"/>
                    <a:pt x="19041" y="32074"/>
                  </a:cubicBezTo>
                  <a:cubicBezTo>
                    <a:pt x="19041" y="28912"/>
                    <a:pt x="17801" y="22762"/>
                    <a:pt x="8590" y="22762"/>
                  </a:cubicBezTo>
                  <a:cubicBezTo>
                    <a:pt x="14081" y="10287"/>
                    <a:pt x="26126" y="6421"/>
                    <a:pt x="34452" y="6421"/>
                  </a:cubicBezTo>
                  <a:cubicBezTo>
                    <a:pt x="52165" y="6421"/>
                    <a:pt x="61376" y="20126"/>
                    <a:pt x="61376" y="34359"/>
                  </a:cubicBezTo>
                  <a:cubicBezTo>
                    <a:pt x="61376" y="49645"/>
                    <a:pt x="50394" y="61769"/>
                    <a:pt x="44726" y="68094"/>
                  </a:cubicBezTo>
                  <a:lnTo>
                    <a:pt x="2036" y="109913"/>
                  </a:lnTo>
                  <a:cubicBezTo>
                    <a:pt x="264" y="111494"/>
                    <a:pt x="264" y="111846"/>
                    <a:pt x="264" y="116765"/>
                  </a:cubicBezTo>
                  <a:lnTo>
                    <a:pt x="73244" y="116765"/>
                  </a:lnTo>
                  <a:lnTo>
                    <a:pt x="78559" y="84787"/>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8" name="Freeform: Shape 1857">
              <a:extLst>
                <a:ext uri="{FF2B5EF4-FFF2-40B4-BE49-F238E27FC236}">
                  <a16:creationId xmlns:a16="http://schemas.microsoft.com/office/drawing/2014/main" id="{5E841CE0-B3AA-4194-6E60-96DDE85F5B2C}"/>
                </a:ext>
              </a:extLst>
            </p:cNvPr>
            <p:cNvSpPr/>
            <p:nvPr>
              <p:custDataLst>
                <p:tags r:id="rId31"/>
              </p:custDataLst>
            </p:nvPr>
          </p:nvSpPr>
          <p:spPr>
            <a:xfrm>
              <a:off x="8906558" y="7508048"/>
              <a:ext cx="61289" cy="109817"/>
            </a:xfrm>
            <a:custGeom>
              <a:avLst/>
              <a:gdLst>
                <a:gd name="connsiteX0" fmla="*/ 30732 w 61289"/>
                <a:gd name="connsiteY0" fmla="*/ 38758 h 109817"/>
                <a:gd name="connsiteX1" fmla="*/ 58365 w 61289"/>
                <a:gd name="connsiteY1" fmla="*/ 38758 h 109817"/>
                <a:gd name="connsiteX2" fmla="*/ 58365 w 61289"/>
                <a:gd name="connsiteY2" fmla="*/ 32432 h 109817"/>
                <a:gd name="connsiteX3" fmla="*/ 30732 w 61289"/>
                <a:gd name="connsiteY3" fmla="*/ 32432 h 109817"/>
                <a:gd name="connsiteX4" fmla="*/ 30732 w 61289"/>
                <a:gd name="connsiteY4" fmla="*/ 102 h 109817"/>
                <a:gd name="connsiteX5" fmla="*/ 24709 w 61289"/>
                <a:gd name="connsiteY5" fmla="*/ 102 h 109817"/>
                <a:gd name="connsiteX6" fmla="*/ 264 w 61289"/>
                <a:gd name="connsiteY6" fmla="*/ 33838 h 109817"/>
                <a:gd name="connsiteX7" fmla="*/ 264 w 61289"/>
                <a:gd name="connsiteY7" fmla="*/ 38758 h 109817"/>
                <a:gd name="connsiteX8" fmla="*/ 16738 w 61289"/>
                <a:gd name="connsiteY8" fmla="*/ 38758 h 109817"/>
                <a:gd name="connsiteX9" fmla="*/ 16738 w 61289"/>
                <a:gd name="connsiteY9" fmla="*/ 86199 h 109817"/>
                <a:gd name="connsiteX10" fmla="*/ 41537 w 61289"/>
                <a:gd name="connsiteY10" fmla="*/ 109919 h 109817"/>
                <a:gd name="connsiteX11" fmla="*/ 61553 w 61289"/>
                <a:gd name="connsiteY11" fmla="*/ 86023 h 109817"/>
                <a:gd name="connsiteX12" fmla="*/ 61553 w 61289"/>
                <a:gd name="connsiteY12" fmla="*/ 76359 h 109817"/>
                <a:gd name="connsiteX13" fmla="*/ 55531 w 61289"/>
                <a:gd name="connsiteY13" fmla="*/ 76359 h 109817"/>
                <a:gd name="connsiteX14" fmla="*/ 55531 w 61289"/>
                <a:gd name="connsiteY14" fmla="*/ 85847 h 109817"/>
                <a:gd name="connsiteX15" fmla="*/ 42954 w 61289"/>
                <a:gd name="connsiteY15" fmla="*/ 104297 h 109817"/>
                <a:gd name="connsiteX16" fmla="*/ 30732 w 61289"/>
                <a:gd name="connsiteY16" fmla="*/ 86374 h 109817"/>
                <a:gd name="connsiteX17" fmla="*/ 30732 w 61289"/>
                <a:gd name="connsiteY17" fmla="*/ 38758 h 10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9" h="109817">
                  <a:moveTo>
                    <a:pt x="30732" y="38758"/>
                  </a:moveTo>
                  <a:lnTo>
                    <a:pt x="58365" y="38758"/>
                  </a:lnTo>
                  <a:lnTo>
                    <a:pt x="58365" y="32432"/>
                  </a:lnTo>
                  <a:lnTo>
                    <a:pt x="30732" y="32432"/>
                  </a:lnTo>
                  <a:lnTo>
                    <a:pt x="30732" y="102"/>
                  </a:lnTo>
                  <a:lnTo>
                    <a:pt x="24709" y="102"/>
                  </a:lnTo>
                  <a:cubicBezTo>
                    <a:pt x="24532" y="15916"/>
                    <a:pt x="17269" y="33311"/>
                    <a:pt x="264" y="33838"/>
                  </a:cubicBezTo>
                  <a:lnTo>
                    <a:pt x="264" y="38758"/>
                  </a:lnTo>
                  <a:lnTo>
                    <a:pt x="16738" y="38758"/>
                  </a:lnTo>
                  <a:lnTo>
                    <a:pt x="16738" y="86199"/>
                  </a:lnTo>
                  <a:cubicBezTo>
                    <a:pt x="16738" y="105878"/>
                    <a:pt x="31618" y="109919"/>
                    <a:pt x="41537" y="109919"/>
                  </a:cubicBezTo>
                  <a:cubicBezTo>
                    <a:pt x="53405" y="109919"/>
                    <a:pt x="61553" y="99904"/>
                    <a:pt x="61553" y="86023"/>
                  </a:cubicBezTo>
                  <a:lnTo>
                    <a:pt x="61553" y="76359"/>
                  </a:lnTo>
                  <a:lnTo>
                    <a:pt x="55531" y="76359"/>
                  </a:lnTo>
                  <a:lnTo>
                    <a:pt x="55531" y="85847"/>
                  </a:lnTo>
                  <a:cubicBezTo>
                    <a:pt x="55531" y="97795"/>
                    <a:pt x="49863" y="104297"/>
                    <a:pt x="42954" y="104297"/>
                  </a:cubicBezTo>
                  <a:cubicBezTo>
                    <a:pt x="30732" y="104297"/>
                    <a:pt x="30732" y="89537"/>
                    <a:pt x="30732" y="86374"/>
                  </a:cubicBezTo>
                  <a:lnTo>
                    <a:pt x="30732" y="38758"/>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9" name="Freeform: Shape 1858">
              <a:extLst>
                <a:ext uri="{FF2B5EF4-FFF2-40B4-BE49-F238E27FC236}">
                  <a16:creationId xmlns:a16="http://schemas.microsoft.com/office/drawing/2014/main" id="{CB3D901A-6815-FFAC-5D8C-78324FB98DD4}"/>
                </a:ext>
              </a:extLst>
            </p:cNvPr>
            <p:cNvSpPr/>
            <p:nvPr>
              <p:custDataLst>
                <p:tags r:id="rId32"/>
              </p:custDataLst>
            </p:nvPr>
          </p:nvSpPr>
          <p:spPr>
            <a:xfrm>
              <a:off x="8990065" y="7494167"/>
              <a:ext cx="94944" cy="121940"/>
            </a:xfrm>
            <a:custGeom>
              <a:avLst/>
              <a:gdLst>
                <a:gd name="connsiteX0" fmla="*/ 81927 w 94944"/>
                <a:gd name="connsiteY0" fmla="*/ 68804 h 121940"/>
                <a:gd name="connsiteX1" fmla="*/ 55357 w 94944"/>
                <a:gd name="connsiteY1" fmla="*/ 44556 h 121940"/>
                <a:gd name="connsiteX2" fmla="*/ 27015 w 94944"/>
                <a:gd name="connsiteY2" fmla="*/ 60545 h 121940"/>
                <a:gd name="connsiteX3" fmla="*/ 26838 w 94944"/>
                <a:gd name="connsiteY3" fmla="*/ 60545 h 121940"/>
                <a:gd name="connsiteX4" fmla="*/ 26838 w 94944"/>
                <a:gd name="connsiteY4" fmla="*/ 102 h 121940"/>
                <a:gd name="connsiteX5" fmla="*/ 268 w 94944"/>
                <a:gd name="connsiteY5" fmla="*/ 2035 h 121940"/>
                <a:gd name="connsiteX6" fmla="*/ 268 w 94944"/>
                <a:gd name="connsiteY6" fmla="*/ 8360 h 121940"/>
                <a:gd name="connsiteX7" fmla="*/ 13553 w 94944"/>
                <a:gd name="connsiteY7" fmla="*/ 18200 h 121940"/>
                <a:gd name="connsiteX8" fmla="*/ 13553 w 94944"/>
                <a:gd name="connsiteY8" fmla="*/ 108162 h 121940"/>
                <a:gd name="connsiteX9" fmla="*/ 268 w 94944"/>
                <a:gd name="connsiteY9" fmla="*/ 115718 h 121940"/>
                <a:gd name="connsiteX10" fmla="*/ 268 w 94944"/>
                <a:gd name="connsiteY10" fmla="*/ 122043 h 121940"/>
                <a:gd name="connsiteX11" fmla="*/ 20461 w 94944"/>
                <a:gd name="connsiteY11" fmla="*/ 121340 h 121940"/>
                <a:gd name="connsiteX12" fmla="*/ 40832 w 94944"/>
                <a:gd name="connsiteY12" fmla="*/ 122043 h 121940"/>
                <a:gd name="connsiteX13" fmla="*/ 40832 w 94944"/>
                <a:gd name="connsiteY13" fmla="*/ 115718 h 121940"/>
                <a:gd name="connsiteX14" fmla="*/ 27546 w 94944"/>
                <a:gd name="connsiteY14" fmla="*/ 108162 h 121940"/>
                <a:gd name="connsiteX15" fmla="*/ 27546 w 94944"/>
                <a:gd name="connsiteY15" fmla="*/ 76535 h 121940"/>
                <a:gd name="connsiteX16" fmla="*/ 53940 w 94944"/>
                <a:gd name="connsiteY16" fmla="*/ 49476 h 121940"/>
                <a:gd name="connsiteX17" fmla="*/ 67934 w 94944"/>
                <a:gd name="connsiteY17" fmla="*/ 68101 h 121940"/>
                <a:gd name="connsiteX18" fmla="*/ 67934 w 94944"/>
                <a:gd name="connsiteY18" fmla="*/ 108162 h 121940"/>
                <a:gd name="connsiteX19" fmla="*/ 54648 w 94944"/>
                <a:gd name="connsiteY19" fmla="*/ 115718 h 121940"/>
                <a:gd name="connsiteX20" fmla="*/ 54648 w 94944"/>
                <a:gd name="connsiteY20" fmla="*/ 122043 h 121940"/>
                <a:gd name="connsiteX21" fmla="*/ 74842 w 94944"/>
                <a:gd name="connsiteY21" fmla="*/ 121340 h 121940"/>
                <a:gd name="connsiteX22" fmla="*/ 95212 w 94944"/>
                <a:gd name="connsiteY22" fmla="*/ 122043 h 121940"/>
                <a:gd name="connsiteX23" fmla="*/ 95212 w 94944"/>
                <a:gd name="connsiteY23" fmla="*/ 115718 h 121940"/>
                <a:gd name="connsiteX24" fmla="*/ 81927 w 94944"/>
                <a:gd name="connsiteY24" fmla="*/ 108162 h 121940"/>
                <a:gd name="connsiteX25" fmla="*/ 81927 w 94944"/>
                <a:gd name="connsiteY25" fmla="*/ 68804 h 12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121940">
                  <a:moveTo>
                    <a:pt x="81927" y="68804"/>
                  </a:moveTo>
                  <a:cubicBezTo>
                    <a:pt x="81927" y="53517"/>
                    <a:pt x="74310" y="44556"/>
                    <a:pt x="55357" y="44556"/>
                  </a:cubicBezTo>
                  <a:cubicBezTo>
                    <a:pt x="39592" y="44556"/>
                    <a:pt x="30912" y="53869"/>
                    <a:pt x="27015" y="60545"/>
                  </a:cubicBezTo>
                  <a:lnTo>
                    <a:pt x="26838" y="60545"/>
                  </a:lnTo>
                  <a:lnTo>
                    <a:pt x="26838" y="102"/>
                  </a:lnTo>
                  <a:lnTo>
                    <a:pt x="268" y="2035"/>
                  </a:lnTo>
                  <a:lnTo>
                    <a:pt x="268" y="8360"/>
                  </a:lnTo>
                  <a:cubicBezTo>
                    <a:pt x="12136" y="8360"/>
                    <a:pt x="13553" y="9590"/>
                    <a:pt x="13553" y="18200"/>
                  </a:cubicBezTo>
                  <a:lnTo>
                    <a:pt x="13553" y="108162"/>
                  </a:lnTo>
                  <a:cubicBezTo>
                    <a:pt x="13553" y="115718"/>
                    <a:pt x="11781" y="115718"/>
                    <a:pt x="268" y="115718"/>
                  </a:cubicBezTo>
                  <a:lnTo>
                    <a:pt x="268" y="122043"/>
                  </a:lnTo>
                  <a:cubicBezTo>
                    <a:pt x="622" y="122043"/>
                    <a:pt x="13021" y="121340"/>
                    <a:pt x="20461" y="121340"/>
                  </a:cubicBezTo>
                  <a:cubicBezTo>
                    <a:pt x="27015" y="121340"/>
                    <a:pt x="39237" y="121867"/>
                    <a:pt x="40832" y="122043"/>
                  </a:cubicBezTo>
                  <a:lnTo>
                    <a:pt x="40832" y="115718"/>
                  </a:lnTo>
                  <a:cubicBezTo>
                    <a:pt x="29318" y="115718"/>
                    <a:pt x="27546" y="115718"/>
                    <a:pt x="27546" y="108162"/>
                  </a:cubicBezTo>
                  <a:lnTo>
                    <a:pt x="27546" y="76535"/>
                  </a:lnTo>
                  <a:cubicBezTo>
                    <a:pt x="27546" y="58086"/>
                    <a:pt x="42249" y="49476"/>
                    <a:pt x="53940" y="49476"/>
                  </a:cubicBezTo>
                  <a:cubicBezTo>
                    <a:pt x="66339" y="49476"/>
                    <a:pt x="67934" y="59140"/>
                    <a:pt x="67934" y="68101"/>
                  </a:cubicBezTo>
                  <a:lnTo>
                    <a:pt x="67934" y="108162"/>
                  </a:lnTo>
                  <a:cubicBezTo>
                    <a:pt x="67934" y="115718"/>
                    <a:pt x="66162" y="115718"/>
                    <a:pt x="54648" y="115718"/>
                  </a:cubicBezTo>
                  <a:lnTo>
                    <a:pt x="54648" y="122043"/>
                  </a:lnTo>
                  <a:cubicBezTo>
                    <a:pt x="55003" y="122043"/>
                    <a:pt x="67402" y="121340"/>
                    <a:pt x="74842" y="121340"/>
                  </a:cubicBezTo>
                  <a:cubicBezTo>
                    <a:pt x="81396" y="121340"/>
                    <a:pt x="93618" y="121867"/>
                    <a:pt x="95212" y="122043"/>
                  </a:cubicBezTo>
                  <a:lnTo>
                    <a:pt x="95212" y="115718"/>
                  </a:lnTo>
                  <a:cubicBezTo>
                    <a:pt x="83699" y="115718"/>
                    <a:pt x="81927" y="115718"/>
                    <a:pt x="81927" y="108162"/>
                  </a:cubicBezTo>
                  <a:lnTo>
                    <a:pt x="81927" y="68804"/>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0" name="Freeform: Shape 1859">
              <a:extLst>
                <a:ext uri="{FF2B5EF4-FFF2-40B4-BE49-F238E27FC236}">
                  <a16:creationId xmlns:a16="http://schemas.microsoft.com/office/drawing/2014/main" id="{675EAA11-2214-9C12-475A-49037CAE917D}"/>
                </a:ext>
              </a:extLst>
            </p:cNvPr>
            <p:cNvSpPr/>
            <p:nvPr>
              <p:custDataLst>
                <p:tags r:id="rId33"/>
              </p:custDataLst>
            </p:nvPr>
          </p:nvSpPr>
          <p:spPr>
            <a:xfrm>
              <a:off x="9799735" y="6928936"/>
              <a:ext cx="74903" cy="752779"/>
            </a:xfrm>
            <a:custGeom>
              <a:avLst/>
              <a:gdLst>
                <a:gd name="connsiteX0" fmla="*/ 59514 w 74903"/>
                <a:gd name="connsiteY0" fmla="*/ 737293 h 752779"/>
                <a:gd name="connsiteX1" fmla="*/ 300 w 74903"/>
                <a:gd name="connsiteY1" fmla="*/ 737293 h 752779"/>
                <a:gd name="connsiteX2" fmla="*/ 300 w 74903"/>
                <a:gd name="connsiteY2" fmla="*/ 752855 h 752779"/>
                <a:gd name="connsiteX3" fmla="*/ 75203 w 74903"/>
                <a:gd name="connsiteY3" fmla="*/ 752855 h 752779"/>
                <a:gd name="connsiteX4" fmla="*/ 75203 w 74903"/>
                <a:gd name="connsiteY4" fmla="*/ 75 h 752779"/>
                <a:gd name="connsiteX5" fmla="*/ 300 w 74903"/>
                <a:gd name="connsiteY5" fmla="*/ 75 h 752779"/>
                <a:gd name="connsiteX6" fmla="*/ 300 w 74903"/>
                <a:gd name="connsiteY6" fmla="*/ 15638 h 752779"/>
                <a:gd name="connsiteX7" fmla="*/ 59514 w 74903"/>
                <a:gd name="connsiteY7" fmla="*/ 15638 h 752779"/>
                <a:gd name="connsiteX8" fmla="*/ 59514 w 74903"/>
                <a:gd name="connsiteY8" fmla="*/ 737293 h 75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03" h="752779">
                  <a:moveTo>
                    <a:pt x="59514" y="737293"/>
                  </a:moveTo>
                  <a:lnTo>
                    <a:pt x="300" y="737293"/>
                  </a:lnTo>
                  <a:lnTo>
                    <a:pt x="300" y="752855"/>
                  </a:lnTo>
                  <a:lnTo>
                    <a:pt x="75203" y="752855"/>
                  </a:lnTo>
                  <a:lnTo>
                    <a:pt x="75203" y="75"/>
                  </a:lnTo>
                  <a:lnTo>
                    <a:pt x="300" y="75"/>
                  </a:lnTo>
                  <a:lnTo>
                    <a:pt x="300" y="15638"/>
                  </a:lnTo>
                  <a:lnTo>
                    <a:pt x="59514" y="15638"/>
                  </a:lnTo>
                  <a:lnTo>
                    <a:pt x="59514" y="737293"/>
                  </a:lnTo>
                  <a:close/>
                </a:path>
              </a:pathLst>
            </a:custGeom>
            <a:solidFill>
              <a:schemeClr val="bg1"/>
            </a:solidFill>
            <a:ln w="2544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869" name="Straight Connector 1868">
            <a:extLst>
              <a:ext uri="{FF2B5EF4-FFF2-40B4-BE49-F238E27FC236}">
                <a16:creationId xmlns:a16="http://schemas.microsoft.com/office/drawing/2014/main" id="{D7CD4654-369B-29AF-1731-E91B3310A369}"/>
              </a:ext>
            </a:extLst>
          </p:cNvPr>
          <p:cNvCxnSpPr/>
          <p:nvPr/>
        </p:nvCxnSpPr>
        <p:spPr>
          <a:xfrm>
            <a:off x="1850899" y="3702755"/>
            <a:ext cx="3276000" cy="0"/>
          </a:xfrm>
          <a:prstGeom prst="line">
            <a:avLst/>
          </a:prstGeom>
          <a:ln w="31750">
            <a:solidFill>
              <a:srgbClr val="D00E0E"/>
            </a:solidFill>
          </a:ln>
        </p:spPr>
        <p:style>
          <a:lnRef idx="1">
            <a:schemeClr val="accent1"/>
          </a:lnRef>
          <a:fillRef idx="0">
            <a:schemeClr val="accent1"/>
          </a:fillRef>
          <a:effectRef idx="0">
            <a:schemeClr val="accent1"/>
          </a:effectRef>
          <a:fontRef idx="minor">
            <a:schemeClr val="tx1"/>
          </a:fontRef>
        </p:style>
      </p:cxnSp>
      <p:cxnSp>
        <p:nvCxnSpPr>
          <p:cNvPr id="1871" name="Straight Connector 1870">
            <a:extLst>
              <a:ext uri="{FF2B5EF4-FFF2-40B4-BE49-F238E27FC236}">
                <a16:creationId xmlns:a16="http://schemas.microsoft.com/office/drawing/2014/main" id="{F1261849-9032-F104-AC58-DE6FDBE0E739}"/>
              </a:ext>
            </a:extLst>
          </p:cNvPr>
          <p:cNvCxnSpPr/>
          <p:nvPr/>
        </p:nvCxnSpPr>
        <p:spPr>
          <a:xfrm>
            <a:off x="1850400" y="4261555"/>
            <a:ext cx="2124000" cy="0"/>
          </a:xfrm>
          <a:prstGeom prst="line">
            <a:avLst/>
          </a:prstGeom>
          <a:ln w="31750">
            <a:solidFill>
              <a:srgbClr val="D00E0E"/>
            </a:solidFill>
          </a:ln>
        </p:spPr>
        <p:style>
          <a:lnRef idx="1">
            <a:schemeClr val="accent1"/>
          </a:lnRef>
          <a:fillRef idx="0">
            <a:schemeClr val="accent1"/>
          </a:fillRef>
          <a:effectRef idx="0">
            <a:schemeClr val="accent1"/>
          </a:effectRef>
          <a:fontRef idx="minor">
            <a:schemeClr val="tx1"/>
          </a:fontRef>
        </p:style>
      </p:cxnSp>
      <p:sp>
        <p:nvSpPr>
          <p:cNvPr id="1881" name="Rectangle 1880">
            <a:extLst>
              <a:ext uri="{FF2B5EF4-FFF2-40B4-BE49-F238E27FC236}">
                <a16:creationId xmlns:a16="http://schemas.microsoft.com/office/drawing/2014/main" id="{2DED1684-55B3-A56A-2969-74885C6FCD6E}"/>
              </a:ext>
            </a:extLst>
          </p:cNvPr>
          <p:cNvSpPr/>
          <p:nvPr/>
        </p:nvSpPr>
        <p:spPr>
          <a:xfrm>
            <a:off x="1754659" y="3939703"/>
            <a:ext cx="2335284" cy="564203"/>
          </a:xfrm>
          <a:prstGeom prst="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8</a:t>
            </a:fld>
            <a:endParaRPr lang="sv-SE" dirty="0"/>
          </a:p>
        </p:txBody>
      </p: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
        <p:nvSpPr>
          <p:cNvPr id="1902" name="Oval 1901">
            <a:extLst>
              <a:ext uri="{FF2B5EF4-FFF2-40B4-BE49-F238E27FC236}">
                <a16:creationId xmlns:a16="http://schemas.microsoft.com/office/drawing/2014/main" id="{C0DF9B49-5072-8333-78DC-262E588DAB71}"/>
              </a:ext>
            </a:extLst>
          </p:cNvPr>
          <p:cNvSpPr>
            <a:spLocks noChangeAspect="1"/>
          </p:cNvSpPr>
          <p:nvPr/>
        </p:nvSpPr>
        <p:spPr>
          <a:xfrm>
            <a:off x="1021487" y="4041804"/>
            <a:ext cx="360000" cy="360000"/>
          </a:xfrm>
          <a:prstGeom prst="ellipse">
            <a:avLst/>
          </a:prstGeom>
          <a:noFill/>
          <a:ln w="19050">
            <a:solidFill>
              <a:srgbClr val="FF53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FF5353"/>
                </a:solidFill>
                <a:latin typeface="Times New Roman" panose="02020603050405020304" pitchFamily="18" charset="0"/>
                <a:cs typeface="Times New Roman" panose="02020603050405020304" pitchFamily="18" charset="0"/>
              </a:rPr>
              <a:t>1</a:t>
            </a:r>
          </a:p>
        </p:txBody>
      </p:sp>
      <p:pic>
        <p:nvPicPr>
          <p:cNvPr id="3" name="Graphic 2">
            <a:extLst>
              <a:ext uri="{FF2B5EF4-FFF2-40B4-BE49-F238E27FC236}">
                <a16:creationId xmlns:a16="http://schemas.microsoft.com/office/drawing/2014/main" id="{7C30E4E4-787C-E393-ED40-9A24E66E9CC5}"/>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084800" y="1600200"/>
            <a:ext cx="4114800" cy="3657600"/>
          </a:xfrm>
          <a:prstGeom prst="rect">
            <a:avLst/>
          </a:prstGeom>
        </p:spPr>
      </p:pic>
      <p:pic>
        <p:nvPicPr>
          <p:cNvPr id="8" name="Graphic 7">
            <a:extLst>
              <a:ext uri="{FF2B5EF4-FFF2-40B4-BE49-F238E27FC236}">
                <a16:creationId xmlns:a16="http://schemas.microsoft.com/office/drawing/2014/main" id="{94D5C813-1186-DC99-D1C7-D416A9201EF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7084800" y="1600200"/>
            <a:ext cx="4114800" cy="3657600"/>
          </a:xfrm>
          <a:prstGeom prst="rect">
            <a:avLst/>
          </a:prstGeom>
        </p:spPr>
      </p:pic>
      <p:pic>
        <p:nvPicPr>
          <p:cNvPr id="10" name="Graphic 9">
            <a:extLst>
              <a:ext uri="{FF2B5EF4-FFF2-40B4-BE49-F238E27FC236}">
                <a16:creationId xmlns:a16="http://schemas.microsoft.com/office/drawing/2014/main" id="{1FCDF94A-2AAE-A823-74FA-D3F34AF9170B}"/>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084800" y="1600200"/>
            <a:ext cx="4114800" cy="3657600"/>
          </a:xfrm>
          <a:prstGeom prst="rect">
            <a:avLst/>
          </a:prstGeom>
        </p:spPr>
      </p:pic>
    </p:spTree>
    <p:extLst>
      <p:ext uri="{BB962C8B-B14F-4D97-AF65-F5344CB8AC3E}">
        <p14:creationId xmlns:p14="http://schemas.microsoft.com/office/powerpoint/2010/main" val="394009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fade">
                                      <p:cBhvr>
                                        <p:cTn id="7" dur="500"/>
                                        <p:tgtEl>
                                          <p:spTgt spid="18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2"/>
                                        </p:tgtEl>
                                        <p:attrNameLst>
                                          <p:attrName>style.visibility</p:attrName>
                                        </p:attrNameLst>
                                      </p:cBhvr>
                                      <p:to>
                                        <p:strVal val="visible"/>
                                      </p:to>
                                    </p:set>
                                    <p:animEffect transition="in" filter="fade">
                                      <p:cBhvr>
                                        <p:cTn id="22" dur="500"/>
                                        <p:tgtEl>
                                          <p:spTgt spid="1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19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24FE2A5-54A5-7020-A913-047A4C275E5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84800" y="228600"/>
            <a:ext cx="4114800" cy="6400800"/>
          </a:xfrm>
          <a:prstGeom prst="rect">
            <a:avLst/>
          </a:prstGeom>
        </p:spPr>
      </p:pic>
      <p:sp>
        <p:nvSpPr>
          <p:cNvPr id="5" name="textruta 7">
            <a:extLst>
              <a:ext uri="{FF2B5EF4-FFF2-40B4-BE49-F238E27FC236}">
                <a16:creationId xmlns:a16="http://schemas.microsoft.com/office/drawing/2014/main" id="{A54EBA3E-F444-2F1A-CF44-A6E734572A68}"/>
              </a:ext>
            </a:extLst>
          </p:cNvPr>
          <p:cNvSpPr txBox="1"/>
          <p:nvPr/>
        </p:nvSpPr>
        <p:spPr>
          <a:xfrm>
            <a:off x="1032820" y="726229"/>
            <a:ext cx="1591077" cy="584775"/>
          </a:xfrm>
          <a:prstGeom prst="rect">
            <a:avLst/>
          </a:prstGeom>
          <a:noFill/>
        </p:spPr>
        <p:txBody>
          <a:bodyPr wrap="none" rtlCol="0">
            <a:spAutoFit/>
          </a:bodyPr>
          <a:lstStyle/>
          <a:p>
            <a:r>
              <a:rPr lang="sv-SE" sz="3200" b="1" dirty="0">
                <a:solidFill>
                  <a:schemeClr val="bg1"/>
                </a:solidFill>
                <a:latin typeface="Times New Roman" panose="02020603050405020304" pitchFamily="18" charset="0"/>
                <a:cs typeface="Times New Roman" panose="02020603050405020304" pitchFamily="18" charset="0"/>
              </a:rPr>
              <a:t>Dreicer</a:t>
            </a:r>
            <a:r>
              <a:rPr lang="sv-SE" sz="2800" b="1" dirty="0">
                <a:solidFill>
                  <a:schemeClr val="bg1"/>
                </a:solidFill>
                <a:latin typeface="Times New Roman" panose="02020603050405020304" pitchFamily="18" charset="0"/>
                <a:cs typeface="Times New Roman" panose="02020603050405020304" pitchFamily="18" charset="0"/>
              </a:rPr>
              <a:t> </a:t>
            </a:r>
          </a:p>
        </p:txBody>
      </p:sp>
      <p:cxnSp>
        <p:nvCxnSpPr>
          <p:cNvPr id="162" name="Rak koppling 76">
            <a:extLst>
              <a:ext uri="{FF2B5EF4-FFF2-40B4-BE49-F238E27FC236}">
                <a16:creationId xmlns:a16="http://schemas.microsoft.com/office/drawing/2014/main" id="{10532748-C409-BB81-0A9F-CDEEC8C9F73C}"/>
              </a:ext>
            </a:extLst>
          </p:cNvPr>
          <p:cNvCxnSpPr/>
          <p:nvPr/>
        </p:nvCxnSpPr>
        <p:spPr>
          <a:xfrm>
            <a:off x="928173" y="1424522"/>
            <a:ext cx="43200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extruta 8">
            <a:extLst>
              <a:ext uri="{FF2B5EF4-FFF2-40B4-BE49-F238E27FC236}">
                <a16:creationId xmlns:a16="http://schemas.microsoft.com/office/drawing/2014/main" id="{5B3BEE45-DF3F-A758-FDF9-0CFC623E7EFD}"/>
              </a:ext>
            </a:extLst>
          </p:cNvPr>
          <p:cNvSpPr txBox="1"/>
          <p:nvPr/>
        </p:nvSpPr>
        <p:spPr>
          <a:xfrm>
            <a:off x="1030016" y="1676939"/>
            <a:ext cx="5900584" cy="44579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a:t>
            </a: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Fokker-Planck </a:t>
            </a:r>
            <a:r>
              <a:rPr lang="sv-SE" sz="2400" dirty="0" err="1">
                <a:solidFill>
                  <a:schemeClr val="bg1"/>
                </a:solidFill>
                <a:latin typeface="Times New Roman" panose="02020603050405020304" pitchFamily="18" charset="0"/>
                <a:cs typeface="Times New Roman" panose="02020603050405020304" pitchFamily="18" charset="0"/>
              </a:rPr>
              <a:t>equation</a:t>
            </a:r>
            <a:r>
              <a:rPr lang="sv-SE" sz="2400" dirty="0">
                <a:solidFill>
                  <a:schemeClr val="bg1"/>
                </a:solidFill>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Fluid</a:t>
            </a: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Neural </a:t>
            </a:r>
            <a:r>
              <a:rPr lang="sv-SE" sz="2400" dirty="0" err="1">
                <a:solidFill>
                  <a:schemeClr val="bg1"/>
                </a:solidFill>
                <a:latin typeface="Times New Roman" panose="02020603050405020304" pitchFamily="18" charset="0"/>
                <a:cs typeface="Times New Roman" panose="02020603050405020304" pitchFamily="18" charset="0"/>
              </a:rPr>
              <a:t>network</a:t>
            </a:r>
            <a:endParaRPr lang="sv-SE" sz="2400"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Trained</a:t>
            </a:r>
            <a:r>
              <a:rPr lang="sv-SE" sz="2400" dirty="0">
                <a:solidFill>
                  <a:schemeClr val="bg1"/>
                </a:solidFill>
                <a:latin typeface="Times New Roman" panose="02020603050405020304" pitchFamily="18" charset="0"/>
                <a:cs typeface="Times New Roman" panose="02020603050405020304" pitchFamily="18" charset="0"/>
              </a:rPr>
              <a:t> on ~100</a:t>
            </a:r>
            <a:r>
              <a:rPr lang="sv-SE" sz="2400" baseline="30000" dirty="0">
                <a:solidFill>
                  <a:schemeClr val="bg1"/>
                </a:solidFill>
                <a:latin typeface="Times New Roman" panose="02020603050405020304" pitchFamily="18" charset="0"/>
                <a:cs typeface="Times New Roman" panose="02020603050405020304" pitchFamily="18" charset="0"/>
              </a:rPr>
              <a:t> </a:t>
            </a:r>
            <a:r>
              <a:rPr lang="sv-SE" sz="2400" dirty="0">
                <a:solidFill>
                  <a:schemeClr val="bg1"/>
                </a:solidFill>
                <a:latin typeface="Times New Roman" panose="02020603050405020304" pitchFamily="18" charset="0"/>
                <a:cs typeface="Times New Roman" panose="02020603050405020304" pitchFamily="18" charset="0"/>
              </a:rPr>
              <a:t>000 </a:t>
            </a:r>
            <a:r>
              <a:rPr lang="sv-SE" sz="2400" dirty="0" err="1">
                <a:solidFill>
                  <a:schemeClr val="bg1"/>
                </a:solidFill>
                <a:latin typeface="Times New Roman" panose="02020603050405020304" pitchFamily="18" charset="0"/>
                <a:cs typeface="Times New Roman" panose="02020603050405020304" pitchFamily="18" charset="0"/>
              </a:rPr>
              <a:t>kinetic</a:t>
            </a:r>
            <a:r>
              <a:rPr lang="sv-SE" sz="2400" dirty="0">
                <a:solidFill>
                  <a:schemeClr val="bg1"/>
                </a:solidFill>
                <a:latin typeface="Times New Roman" panose="02020603050405020304" pitchFamily="18" charset="0"/>
                <a:cs typeface="Times New Roman" panose="02020603050405020304" pitchFamily="18" charset="0"/>
              </a:rPr>
              <a:t> simulations</a:t>
            </a:r>
          </a:p>
          <a:p>
            <a:pPr marL="800100" lvl="1" indent="-342900">
              <a:lnSpc>
                <a:spcPct val="150000"/>
              </a:lnSpc>
              <a:buFont typeface="Arial" panose="020B0604020202020204" pitchFamily="34" charset="0"/>
              <a:buChar char="•"/>
            </a:pPr>
            <a:r>
              <a:rPr lang="sv-SE" sz="2400" dirty="0" err="1">
                <a:solidFill>
                  <a:schemeClr val="bg1"/>
                </a:solidFill>
                <a:latin typeface="Times New Roman" panose="02020603050405020304" pitchFamily="18" charset="0"/>
                <a:cs typeface="Times New Roman" panose="02020603050405020304" pitchFamily="18" charset="0"/>
              </a:rPr>
              <a:t>Trained</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with</a:t>
            </a:r>
            <a:endParaRPr lang="sv-SE" sz="2400" i="1" dirty="0">
              <a:solidFill>
                <a:schemeClr val="bg1"/>
              </a:solidFill>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sv-SE" sz="2400" dirty="0">
                <a:solidFill>
                  <a:schemeClr val="bg1"/>
                </a:solidFill>
                <a:latin typeface="Times New Roman" panose="02020603050405020304" pitchFamily="18" charset="0"/>
                <a:cs typeface="Times New Roman" panose="02020603050405020304" pitchFamily="18" charset="0"/>
              </a:rPr>
              <a:t>Fit </a:t>
            </a:r>
            <a:r>
              <a:rPr lang="sv-SE" sz="2400" dirty="0" err="1">
                <a:solidFill>
                  <a:schemeClr val="bg1"/>
                </a:solidFill>
                <a:latin typeface="Times New Roman" panose="02020603050405020304" pitchFamily="18" charset="0"/>
                <a:cs typeface="Times New Roman" panose="02020603050405020304" pitchFamily="18" charset="0"/>
              </a:rPr>
              <a:t>of</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exponential</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function</a:t>
            </a:r>
            <a:r>
              <a:rPr lang="sv-SE" sz="2400" dirty="0">
                <a:solidFill>
                  <a:schemeClr val="bg1"/>
                </a:solidFill>
                <a:latin typeface="Times New Roman" panose="02020603050405020304" pitchFamily="18" charset="0"/>
                <a:cs typeface="Times New Roman" panose="02020603050405020304" pitchFamily="18" charset="0"/>
              </a:rPr>
              <a:t> for </a:t>
            </a:r>
            <a:r>
              <a:rPr lang="sv-SE" sz="2400" dirty="0" err="1">
                <a:solidFill>
                  <a:schemeClr val="bg1"/>
                </a:solidFill>
                <a:latin typeface="Times New Roman" panose="02020603050405020304" pitchFamily="18" charset="0"/>
                <a:cs typeface="Times New Roman" panose="02020603050405020304" pitchFamily="18" charset="0"/>
              </a:rPr>
              <a:t>low</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values</a:t>
            </a:r>
            <a:r>
              <a:rPr lang="sv-SE" sz="2400" dirty="0">
                <a:solidFill>
                  <a:schemeClr val="bg1"/>
                </a:solidFill>
                <a:latin typeface="Times New Roman" panose="02020603050405020304" pitchFamily="18" charset="0"/>
                <a:cs typeface="Times New Roman" panose="02020603050405020304" pitchFamily="18" charset="0"/>
              </a:rPr>
              <a:t>  </a:t>
            </a:r>
            <a:r>
              <a:rPr lang="sv-SE" sz="2400" dirty="0" err="1">
                <a:solidFill>
                  <a:schemeClr val="bg1"/>
                </a:solidFill>
                <a:latin typeface="Times New Roman" panose="02020603050405020304" pitchFamily="18" charset="0"/>
                <a:cs typeface="Times New Roman" panose="02020603050405020304" pitchFamily="18" charset="0"/>
              </a:rPr>
              <a:t>of</a:t>
            </a:r>
            <a:endParaRPr lang="sv-SE" sz="2400" i="1" dirty="0">
              <a:solidFill>
                <a:schemeClr val="bg1"/>
              </a:solidFill>
              <a:latin typeface="Times New Roman" panose="02020603050405020304" pitchFamily="18" charset="0"/>
              <a:cs typeface="Times New Roman" panose="02020603050405020304" pitchFamily="18" charset="0"/>
            </a:endParaRPr>
          </a:p>
        </p:txBody>
      </p:sp>
      <p:grpSp>
        <p:nvGrpSpPr>
          <p:cNvPr id="32" name="Group 31" descr="\documentclass{article}&#10;\usepackage{amsmath}&#10;\pagestyle{empty}&#10;\begin{document}&#10;&#10;\begin{equation*}&#10;E/E_{\rm D} \geq 0.01&#10;\end{equation*}&#10;&#10;\end{document}" title="IguanaTex Shape Display">
            <a:extLst>
              <a:ext uri="{FF2B5EF4-FFF2-40B4-BE49-F238E27FC236}">
                <a16:creationId xmlns:a16="http://schemas.microsoft.com/office/drawing/2014/main" id="{A84AEECE-EFF5-8B89-D796-64CDD0DFE645}"/>
              </a:ext>
            </a:extLst>
          </p:cNvPr>
          <p:cNvGrpSpPr>
            <a:grpSpLocks noChangeAspect="1"/>
          </p:cNvGrpSpPr>
          <p:nvPr>
            <p:custDataLst>
              <p:tags r:id="rId1"/>
            </p:custDataLst>
          </p:nvPr>
        </p:nvGrpSpPr>
        <p:grpSpPr>
          <a:xfrm>
            <a:off x="3594100" y="4655101"/>
            <a:ext cx="1716823" cy="296069"/>
            <a:chOff x="9816502" y="6095420"/>
            <a:chExt cx="1716823" cy="296069"/>
          </a:xfrm>
        </p:grpSpPr>
        <p:sp>
          <p:nvSpPr>
            <p:cNvPr id="23" name="Freeform: Shape 22">
              <a:extLst>
                <a:ext uri="{FF2B5EF4-FFF2-40B4-BE49-F238E27FC236}">
                  <a16:creationId xmlns:a16="http://schemas.microsoft.com/office/drawing/2014/main" id="{A778A386-7C36-CDBE-54A0-396F8BE7246E}"/>
                </a:ext>
              </a:extLst>
            </p:cNvPr>
            <p:cNvSpPr/>
            <p:nvPr>
              <p:custDataLst>
                <p:tags r:id="rId7"/>
              </p:custDataLst>
            </p:nvPr>
          </p:nvSpPr>
          <p:spPr>
            <a:xfrm>
              <a:off x="9816502" y="6116145"/>
              <a:ext cx="219440" cy="201327"/>
            </a:xfrm>
            <a:custGeom>
              <a:avLst/>
              <a:gdLst>
                <a:gd name="connsiteX0" fmla="*/ 202781 w 219440"/>
                <a:gd name="connsiteY0" fmla="*/ 132418 h 201327"/>
                <a:gd name="connsiteX1" fmla="*/ 204293 w 219440"/>
                <a:gd name="connsiteY1" fmla="*/ 128273 h 201327"/>
                <a:gd name="connsiteX2" fmla="*/ 200664 w 219440"/>
                <a:gd name="connsiteY2" fmla="*/ 125016 h 201327"/>
                <a:gd name="connsiteX3" fmla="*/ 196734 w 219440"/>
                <a:gd name="connsiteY3" fmla="*/ 128569 h 201327"/>
                <a:gd name="connsiteX4" fmla="*/ 114192 w 219440"/>
                <a:gd name="connsiteY4" fmla="*/ 192224 h 201327"/>
                <a:gd name="connsiteX5" fmla="*/ 70048 w 219440"/>
                <a:gd name="connsiteY5" fmla="*/ 192224 h 201327"/>
                <a:gd name="connsiteX6" fmla="*/ 63396 w 219440"/>
                <a:gd name="connsiteY6" fmla="*/ 191928 h 201327"/>
                <a:gd name="connsiteX7" fmla="*/ 59466 w 219440"/>
                <a:gd name="connsiteY7" fmla="*/ 188967 h 201327"/>
                <a:gd name="connsiteX8" fmla="*/ 60978 w 219440"/>
                <a:gd name="connsiteY8" fmla="*/ 182158 h 201327"/>
                <a:gd name="connsiteX9" fmla="*/ 81538 w 219440"/>
                <a:gd name="connsiteY9" fmla="*/ 101331 h 201327"/>
                <a:gd name="connsiteX10" fmla="*/ 111470 w 219440"/>
                <a:gd name="connsiteY10" fmla="*/ 101331 h 201327"/>
                <a:gd name="connsiteX11" fmla="*/ 137170 w 219440"/>
                <a:gd name="connsiteY11" fmla="*/ 114950 h 201327"/>
                <a:gd name="connsiteX12" fmla="*/ 135054 w 219440"/>
                <a:gd name="connsiteY12" fmla="*/ 129457 h 201327"/>
                <a:gd name="connsiteX13" fmla="*/ 134147 w 219440"/>
                <a:gd name="connsiteY13" fmla="*/ 132714 h 201327"/>
                <a:gd name="connsiteX14" fmla="*/ 138077 w 219440"/>
                <a:gd name="connsiteY14" fmla="*/ 135971 h 201327"/>
                <a:gd name="connsiteX15" fmla="*/ 142613 w 219440"/>
                <a:gd name="connsiteY15" fmla="*/ 130049 h 201327"/>
                <a:gd name="connsiteX16" fmla="*/ 159847 w 219440"/>
                <a:gd name="connsiteY16" fmla="*/ 60769 h 201327"/>
                <a:gd name="connsiteX17" fmla="*/ 156219 w 219440"/>
                <a:gd name="connsiteY17" fmla="*/ 57512 h 201327"/>
                <a:gd name="connsiteX18" fmla="*/ 151986 w 219440"/>
                <a:gd name="connsiteY18" fmla="*/ 62841 h 201327"/>
                <a:gd name="connsiteX19" fmla="*/ 112377 w 219440"/>
                <a:gd name="connsiteY19" fmla="*/ 92152 h 201327"/>
                <a:gd name="connsiteX20" fmla="*/ 83956 w 219440"/>
                <a:gd name="connsiteY20" fmla="*/ 92152 h 201327"/>
                <a:gd name="connsiteX21" fmla="*/ 102098 w 219440"/>
                <a:gd name="connsiteY21" fmla="*/ 20800 h 201327"/>
                <a:gd name="connsiteX22" fmla="*/ 118425 w 219440"/>
                <a:gd name="connsiteY22" fmla="*/ 9253 h 201327"/>
                <a:gd name="connsiteX23" fmla="*/ 161056 w 219440"/>
                <a:gd name="connsiteY23" fmla="*/ 9253 h 201327"/>
                <a:gd name="connsiteX24" fmla="*/ 207014 w 219440"/>
                <a:gd name="connsiteY24" fmla="*/ 42117 h 201327"/>
                <a:gd name="connsiteX25" fmla="*/ 205804 w 219440"/>
                <a:gd name="connsiteY25" fmla="*/ 57808 h 201327"/>
                <a:gd name="connsiteX26" fmla="*/ 205502 w 219440"/>
                <a:gd name="connsiteY26" fmla="*/ 63138 h 201327"/>
                <a:gd name="connsiteX27" fmla="*/ 209130 w 219440"/>
                <a:gd name="connsiteY27" fmla="*/ 66690 h 201327"/>
                <a:gd name="connsiteX28" fmla="*/ 213363 w 219440"/>
                <a:gd name="connsiteY28" fmla="*/ 59289 h 201327"/>
                <a:gd name="connsiteX29" fmla="*/ 219410 w 219440"/>
                <a:gd name="connsiteY29" fmla="*/ 8069 h 201327"/>
                <a:gd name="connsiteX30" fmla="*/ 211247 w 219440"/>
                <a:gd name="connsiteY30" fmla="*/ 75 h 201327"/>
                <a:gd name="connsiteX31" fmla="*/ 58559 w 219440"/>
                <a:gd name="connsiteY31" fmla="*/ 75 h 201327"/>
                <a:gd name="connsiteX32" fmla="*/ 49488 w 219440"/>
                <a:gd name="connsiteY32" fmla="*/ 5996 h 201327"/>
                <a:gd name="connsiteX33" fmla="*/ 57954 w 219440"/>
                <a:gd name="connsiteY33" fmla="*/ 9253 h 201327"/>
                <a:gd name="connsiteX34" fmla="*/ 77607 w 219440"/>
                <a:gd name="connsiteY34" fmla="*/ 14582 h 201327"/>
                <a:gd name="connsiteX35" fmla="*/ 76095 w 219440"/>
                <a:gd name="connsiteY35" fmla="*/ 21688 h 201327"/>
                <a:gd name="connsiteX36" fmla="*/ 36185 w 219440"/>
                <a:gd name="connsiteY36" fmla="*/ 178309 h 201327"/>
                <a:gd name="connsiteX37" fmla="*/ 8671 w 219440"/>
                <a:gd name="connsiteY37" fmla="*/ 192224 h 201327"/>
                <a:gd name="connsiteX38" fmla="*/ 205 w 219440"/>
                <a:gd name="connsiteY38" fmla="*/ 197849 h 201327"/>
                <a:gd name="connsiteX39" fmla="*/ 8671 w 219440"/>
                <a:gd name="connsiteY39" fmla="*/ 201402 h 201327"/>
                <a:gd name="connsiteX40" fmla="*/ 165592 w 219440"/>
                <a:gd name="connsiteY40" fmla="*/ 201402 h 201327"/>
                <a:gd name="connsiteX41" fmla="*/ 174964 w 219440"/>
                <a:gd name="connsiteY41" fmla="*/ 196369 h 201327"/>
                <a:gd name="connsiteX42" fmla="*/ 202781 w 219440"/>
                <a:gd name="connsiteY42" fmla="*/ 132418 h 2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9440" h="201327">
                  <a:moveTo>
                    <a:pt x="202781" y="132418"/>
                  </a:moveTo>
                  <a:cubicBezTo>
                    <a:pt x="203386" y="130938"/>
                    <a:pt x="204293" y="128865"/>
                    <a:pt x="204293" y="128273"/>
                  </a:cubicBezTo>
                  <a:cubicBezTo>
                    <a:pt x="204293" y="127977"/>
                    <a:pt x="204293" y="125016"/>
                    <a:pt x="200664" y="125016"/>
                  </a:cubicBezTo>
                  <a:cubicBezTo>
                    <a:pt x="197943" y="125016"/>
                    <a:pt x="197339" y="126793"/>
                    <a:pt x="196734" y="128569"/>
                  </a:cubicBezTo>
                  <a:cubicBezTo>
                    <a:pt x="177081" y="172387"/>
                    <a:pt x="165894" y="192224"/>
                    <a:pt x="114192" y="192224"/>
                  </a:cubicBezTo>
                  <a:lnTo>
                    <a:pt x="70048" y="192224"/>
                  </a:lnTo>
                  <a:cubicBezTo>
                    <a:pt x="65815" y="192224"/>
                    <a:pt x="65211" y="192224"/>
                    <a:pt x="63396" y="191928"/>
                  </a:cubicBezTo>
                  <a:cubicBezTo>
                    <a:pt x="60373" y="191632"/>
                    <a:pt x="59466" y="191336"/>
                    <a:pt x="59466" y="188967"/>
                  </a:cubicBezTo>
                  <a:cubicBezTo>
                    <a:pt x="59466" y="188079"/>
                    <a:pt x="59466" y="187487"/>
                    <a:pt x="60978" y="182158"/>
                  </a:cubicBezTo>
                  <a:lnTo>
                    <a:pt x="81538" y="101331"/>
                  </a:lnTo>
                  <a:lnTo>
                    <a:pt x="111470" y="101331"/>
                  </a:lnTo>
                  <a:cubicBezTo>
                    <a:pt x="137170" y="101331"/>
                    <a:pt x="137170" y="107548"/>
                    <a:pt x="137170" y="114950"/>
                  </a:cubicBezTo>
                  <a:cubicBezTo>
                    <a:pt x="137170" y="117022"/>
                    <a:pt x="137170" y="120575"/>
                    <a:pt x="135054" y="129457"/>
                  </a:cubicBezTo>
                  <a:cubicBezTo>
                    <a:pt x="134449" y="130938"/>
                    <a:pt x="134147" y="131826"/>
                    <a:pt x="134147" y="132714"/>
                  </a:cubicBezTo>
                  <a:cubicBezTo>
                    <a:pt x="134147" y="134194"/>
                    <a:pt x="135356" y="135971"/>
                    <a:pt x="138077" y="135971"/>
                  </a:cubicBezTo>
                  <a:cubicBezTo>
                    <a:pt x="140496" y="135971"/>
                    <a:pt x="141403" y="134490"/>
                    <a:pt x="142613" y="130049"/>
                  </a:cubicBezTo>
                  <a:lnTo>
                    <a:pt x="159847" y="60769"/>
                  </a:lnTo>
                  <a:cubicBezTo>
                    <a:pt x="159847" y="58993"/>
                    <a:pt x="158335" y="57512"/>
                    <a:pt x="156219" y="57512"/>
                  </a:cubicBezTo>
                  <a:cubicBezTo>
                    <a:pt x="153497" y="57512"/>
                    <a:pt x="152893" y="59289"/>
                    <a:pt x="151986" y="62841"/>
                  </a:cubicBezTo>
                  <a:cubicBezTo>
                    <a:pt x="145636" y="85343"/>
                    <a:pt x="140194" y="92152"/>
                    <a:pt x="112377" y="92152"/>
                  </a:cubicBezTo>
                  <a:lnTo>
                    <a:pt x="83956" y="92152"/>
                  </a:lnTo>
                  <a:lnTo>
                    <a:pt x="102098" y="20800"/>
                  </a:lnTo>
                  <a:cubicBezTo>
                    <a:pt x="104819" y="10437"/>
                    <a:pt x="105121" y="9253"/>
                    <a:pt x="118425" y="9253"/>
                  </a:cubicBezTo>
                  <a:lnTo>
                    <a:pt x="161056" y="9253"/>
                  </a:lnTo>
                  <a:cubicBezTo>
                    <a:pt x="197943" y="9253"/>
                    <a:pt x="207014" y="17839"/>
                    <a:pt x="207014" y="42117"/>
                  </a:cubicBezTo>
                  <a:cubicBezTo>
                    <a:pt x="207014" y="49222"/>
                    <a:pt x="207014" y="49814"/>
                    <a:pt x="205804" y="57808"/>
                  </a:cubicBezTo>
                  <a:cubicBezTo>
                    <a:pt x="205804" y="59585"/>
                    <a:pt x="205502" y="61657"/>
                    <a:pt x="205502" y="63138"/>
                  </a:cubicBezTo>
                  <a:cubicBezTo>
                    <a:pt x="205502" y="64618"/>
                    <a:pt x="206409" y="66690"/>
                    <a:pt x="209130" y="66690"/>
                  </a:cubicBezTo>
                  <a:cubicBezTo>
                    <a:pt x="212456" y="66690"/>
                    <a:pt x="212758" y="64914"/>
                    <a:pt x="213363" y="59289"/>
                  </a:cubicBezTo>
                  <a:lnTo>
                    <a:pt x="219410" y="8069"/>
                  </a:lnTo>
                  <a:cubicBezTo>
                    <a:pt x="220317" y="75"/>
                    <a:pt x="218806" y="75"/>
                    <a:pt x="211247" y="75"/>
                  </a:cubicBezTo>
                  <a:lnTo>
                    <a:pt x="58559" y="75"/>
                  </a:lnTo>
                  <a:cubicBezTo>
                    <a:pt x="52512" y="75"/>
                    <a:pt x="49488" y="75"/>
                    <a:pt x="49488" y="5996"/>
                  </a:cubicBezTo>
                  <a:cubicBezTo>
                    <a:pt x="49488" y="9253"/>
                    <a:pt x="52209" y="9253"/>
                    <a:pt x="57954" y="9253"/>
                  </a:cubicBezTo>
                  <a:cubicBezTo>
                    <a:pt x="69141" y="9253"/>
                    <a:pt x="77607" y="9253"/>
                    <a:pt x="77607" y="14582"/>
                  </a:cubicBezTo>
                  <a:cubicBezTo>
                    <a:pt x="77607" y="15766"/>
                    <a:pt x="77607" y="16359"/>
                    <a:pt x="76095" y="21688"/>
                  </a:cubicBezTo>
                  <a:lnTo>
                    <a:pt x="36185" y="178309"/>
                  </a:lnTo>
                  <a:cubicBezTo>
                    <a:pt x="33161" y="189855"/>
                    <a:pt x="32556" y="192224"/>
                    <a:pt x="8671" y="192224"/>
                  </a:cubicBezTo>
                  <a:cubicBezTo>
                    <a:pt x="3531" y="192224"/>
                    <a:pt x="205" y="192224"/>
                    <a:pt x="205" y="197849"/>
                  </a:cubicBezTo>
                  <a:cubicBezTo>
                    <a:pt x="205" y="201402"/>
                    <a:pt x="2926" y="201402"/>
                    <a:pt x="8671" y="201402"/>
                  </a:cubicBezTo>
                  <a:lnTo>
                    <a:pt x="165592" y="201402"/>
                  </a:lnTo>
                  <a:cubicBezTo>
                    <a:pt x="172546" y="201402"/>
                    <a:pt x="172848" y="201106"/>
                    <a:pt x="174964" y="196369"/>
                  </a:cubicBezTo>
                  <a:lnTo>
                    <a:pt x="202781" y="132418"/>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Shape 23">
              <a:extLst>
                <a:ext uri="{FF2B5EF4-FFF2-40B4-BE49-F238E27FC236}">
                  <a16:creationId xmlns:a16="http://schemas.microsoft.com/office/drawing/2014/main" id="{DF4C6E27-5405-76F8-1E9D-74B9B37793FA}"/>
                </a:ext>
              </a:extLst>
            </p:cNvPr>
            <p:cNvSpPr/>
            <p:nvPr>
              <p:custDataLst>
                <p:tags r:id="rId8"/>
              </p:custDataLst>
            </p:nvPr>
          </p:nvSpPr>
          <p:spPr>
            <a:xfrm>
              <a:off x="10062264" y="6095420"/>
              <a:ext cx="117615" cy="296069"/>
            </a:xfrm>
            <a:custGeom>
              <a:avLst/>
              <a:gdLst>
                <a:gd name="connsiteX0" fmla="*/ 116316 w 117615"/>
                <a:gd name="connsiteY0" fmla="*/ 11325 h 296069"/>
                <a:gd name="connsiteX1" fmla="*/ 117828 w 117615"/>
                <a:gd name="connsiteY1" fmla="*/ 5996 h 296069"/>
                <a:gd name="connsiteX2" fmla="*/ 111781 w 117615"/>
                <a:gd name="connsiteY2" fmla="*/ 75 h 296069"/>
                <a:gd name="connsiteX3" fmla="*/ 106641 w 117615"/>
                <a:gd name="connsiteY3" fmla="*/ 2739 h 296069"/>
                <a:gd name="connsiteX4" fmla="*/ 1724 w 117615"/>
                <a:gd name="connsiteY4" fmla="*/ 284894 h 296069"/>
                <a:gd name="connsiteX5" fmla="*/ 213 w 117615"/>
                <a:gd name="connsiteY5" fmla="*/ 290223 h 296069"/>
                <a:gd name="connsiteX6" fmla="*/ 6260 w 117615"/>
                <a:gd name="connsiteY6" fmla="*/ 296144 h 296069"/>
                <a:gd name="connsiteX7" fmla="*/ 12911 w 117615"/>
                <a:gd name="connsiteY7" fmla="*/ 289039 h 296069"/>
                <a:gd name="connsiteX8" fmla="*/ 116316 w 117615"/>
                <a:gd name="connsiteY8" fmla="*/ 11325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15" h="296069">
                  <a:moveTo>
                    <a:pt x="116316" y="11325"/>
                  </a:moveTo>
                  <a:cubicBezTo>
                    <a:pt x="117828" y="7476"/>
                    <a:pt x="117828" y="6292"/>
                    <a:pt x="117828" y="5996"/>
                  </a:cubicBezTo>
                  <a:cubicBezTo>
                    <a:pt x="117828" y="2739"/>
                    <a:pt x="115107" y="75"/>
                    <a:pt x="111781" y="75"/>
                  </a:cubicBezTo>
                  <a:cubicBezTo>
                    <a:pt x="109664" y="75"/>
                    <a:pt x="107548" y="963"/>
                    <a:pt x="106641" y="2739"/>
                  </a:cubicBezTo>
                  <a:lnTo>
                    <a:pt x="1724" y="284894"/>
                  </a:lnTo>
                  <a:cubicBezTo>
                    <a:pt x="213" y="288743"/>
                    <a:pt x="213" y="289927"/>
                    <a:pt x="213" y="290223"/>
                  </a:cubicBezTo>
                  <a:cubicBezTo>
                    <a:pt x="213" y="293480"/>
                    <a:pt x="2934" y="296144"/>
                    <a:pt x="6260" y="296144"/>
                  </a:cubicBezTo>
                  <a:cubicBezTo>
                    <a:pt x="10190" y="296144"/>
                    <a:pt x="11097" y="294072"/>
                    <a:pt x="12911" y="289039"/>
                  </a:cubicBezTo>
                  <a:lnTo>
                    <a:pt x="116316" y="11325"/>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reeform: Shape 24">
              <a:extLst>
                <a:ext uri="{FF2B5EF4-FFF2-40B4-BE49-F238E27FC236}">
                  <a16:creationId xmlns:a16="http://schemas.microsoft.com/office/drawing/2014/main" id="{040EA40A-E5D0-571A-4766-D6375055A570}"/>
                </a:ext>
              </a:extLst>
            </p:cNvPr>
            <p:cNvSpPr/>
            <p:nvPr>
              <p:custDataLst>
                <p:tags r:id="rId9"/>
              </p:custDataLst>
            </p:nvPr>
          </p:nvSpPr>
          <p:spPr>
            <a:xfrm>
              <a:off x="10208301" y="6116145"/>
              <a:ext cx="219440" cy="201327"/>
            </a:xfrm>
            <a:custGeom>
              <a:avLst/>
              <a:gdLst>
                <a:gd name="connsiteX0" fmla="*/ 202794 w 219440"/>
                <a:gd name="connsiteY0" fmla="*/ 132418 h 201327"/>
                <a:gd name="connsiteX1" fmla="*/ 204306 w 219440"/>
                <a:gd name="connsiteY1" fmla="*/ 128273 h 201327"/>
                <a:gd name="connsiteX2" fmla="*/ 200677 w 219440"/>
                <a:gd name="connsiteY2" fmla="*/ 125016 h 201327"/>
                <a:gd name="connsiteX3" fmla="*/ 196747 w 219440"/>
                <a:gd name="connsiteY3" fmla="*/ 128569 h 201327"/>
                <a:gd name="connsiteX4" fmla="*/ 114205 w 219440"/>
                <a:gd name="connsiteY4" fmla="*/ 192224 h 201327"/>
                <a:gd name="connsiteX5" fmla="*/ 70061 w 219440"/>
                <a:gd name="connsiteY5" fmla="*/ 192224 h 201327"/>
                <a:gd name="connsiteX6" fmla="*/ 63409 w 219440"/>
                <a:gd name="connsiteY6" fmla="*/ 191928 h 201327"/>
                <a:gd name="connsiteX7" fmla="*/ 59479 w 219440"/>
                <a:gd name="connsiteY7" fmla="*/ 188967 h 201327"/>
                <a:gd name="connsiteX8" fmla="*/ 60991 w 219440"/>
                <a:gd name="connsiteY8" fmla="*/ 182158 h 201327"/>
                <a:gd name="connsiteX9" fmla="*/ 81550 w 219440"/>
                <a:gd name="connsiteY9" fmla="*/ 101331 h 201327"/>
                <a:gd name="connsiteX10" fmla="*/ 111483 w 219440"/>
                <a:gd name="connsiteY10" fmla="*/ 101331 h 201327"/>
                <a:gd name="connsiteX11" fmla="*/ 137183 w 219440"/>
                <a:gd name="connsiteY11" fmla="*/ 114950 h 201327"/>
                <a:gd name="connsiteX12" fmla="*/ 135067 w 219440"/>
                <a:gd name="connsiteY12" fmla="*/ 129457 h 201327"/>
                <a:gd name="connsiteX13" fmla="*/ 134160 w 219440"/>
                <a:gd name="connsiteY13" fmla="*/ 132714 h 201327"/>
                <a:gd name="connsiteX14" fmla="*/ 138090 w 219440"/>
                <a:gd name="connsiteY14" fmla="*/ 135971 h 201327"/>
                <a:gd name="connsiteX15" fmla="*/ 142626 w 219440"/>
                <a:gd name="connsiteY15" fmla="*/ 130049 h 201327"/>
                <a:gd name="connsiteX16" fmla="*/ 159860 w 219440"/>
                <a:gd name="connsiteY16" fmla="*/ 60769 h 201327"/>
                <a:gd name="connsiteX17" fmla="*/ 156232 w 219440"/>
                <a:gd name="connsiteY17" fmla="*/ 57512 h 201327"/>
                <a:gd name="connsiteX18" fmla="*/ 151999 w 219440"/>
                <a:gd name="connsiteY18" fmla="*/ 62841 h 201327"/>
                <a:gd name="connsiteX19" fmla="*/ 112390 w 219440"/>
                <a:gd name="connsiteY19" fmla="*/ 92152 h 201327"/>
                <a:gd name="connsiteX20" fmla="*/ 83969 w 219440"/>
                <a:gd name="connsiteY20" fmla="*/ 92152 h 201327"/>
                <a:gd name="connsiteX21" fmla="*/ 102110 w 219440"/>
                <a:gd name="connsiteY21" fmla="*/ 20800 h 201327"/>
                <a:gd name="connsiteX22" fmla="*/ 118437 w 219440"/>
                <a:gd name="connsiteY22" fmla="*/ 9253 h 201327"/>
                <a:gd name="connsiteX23" fmla="*/ 161069 w 219440"/>
                <a:gd name="connsiteY23" fmla="*/ 9253 h 201327"/>
                <a:gd name="connsiteX24" fmla="*/ 207027 w 219440"/>
                <a:gd name="connsiteY24" fmla="*/ 42117 h 201327"/>
                <a:gd name="connsiteX25" fmla="*/ 205817 w 219440"/>
                <a:gd name="connsiteY25" fmla="*/ 57808 h 201327"/>
                <a:gd name="connsiteX26" fmla="*/ 205515 w 219440"/>
                <a:gd name="connsiteY26" fmla="*/ 63138 h 201327"/>
                <a:gd name="connsiteX27" fmla="*/ 209143 w 219440"/>
                <a:gd name="connsiteY27" fmla="*/ 66690 h 201327"/>
                <a:gd name="connsiteX28" fmla="*/ 213376 w 219440"/>
                <a:gd name="connsiteY28" fmla="*/ 59289 h 201327"/>
                <a:gd name="connsiteX29" fmla="*/ 219423 w 219440"/>
                <a:gd name="connsiteY29" fmla="*/ 8069 h 201327"/>
                <a:gd name="connsiteX30" fmla="*/ 211260 w 219440"/>
                <a:gd name="connsiteY30" fmla="*/ 75 h 201327"/>
                <a:gd name="connsiteX31" fmla="*/ 58572 w 219440"/>
                <a:gd name="connsiteY31" fmla="*/ 75 h 201327"/>
                <a:gd name="connsiteX32" fmla="*/ 49501 w 219440"/>
                <a:gd name="connsiteY32" fmla="*/ 5996 h 201327"/>
                <a:gd name="connsiteX33" fmla="*/ 57967 w 219440"/>
                <a:gd name="connsiteY33" fmla="*/ 9253 h 201327"/>
                <a:gd name="connsiteX34" fmla="*/ 77620 w 219440"/>
                <a:gd name="connsiteY34" fmla="*/ 14582 h 201327"/>
                <a:gd name="connsiteX35" fmla="*/ 76108 w 219440"/>
                <a:gd name="connsiteY35" fmla="*/ 21688 h 201327"/>
                <a:gd name="connsiteX36" fmla="*/ 36198 w 219440"/>
                <a:gd name="connsiteY36" fmla="*/ 178309 h 201327"/>
                <a:gd name="connsiteX37" fmla="*/ 8684 w 219440"/>
                <a:gd name="connsiteY37" fmla="*/ 192224 h 201327"/>
                <a:gd name="connsiteX38" fmla="*/ 218 w 219440"/>
                <a:gd name="connsiteY38" fmla="*/ 197849 h 201327"/>
                <a:gd name="connsiteX39" fmla="*/ 8684 w 219440"/>
                <a:gd name="connsiteY39" fmla="*/ 201402 h 201327"/>
                <a:gd name="connsiteX40" fmla="*/ 165604 w 219440"/>
                <a:gd name="connsiteY40" fmla="*/ 201402 h 201327"/>
                <a:gd name="connsiteX41" fmla="*/ 174977 w 219440"/>
                <a:gd name="connsiteY41" fmla="*/ 196369 h 201327"/>
                <a:gd name="connsiteX42" fmla="*/ 202794 w 219440"/>
                <a:gd name="connsiteY42" fmla="*/ 132418 h 2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9440" h="201327">
                  <a:moveTo>
                    <a:pt x="202794" y="132418"/>
                  </a:moveTo>
                  <a:cubicBezTo>
                    <a:pt x="203398" y="130938"/>
                    <a:pt x="204306" y="128865"/>
                    <a:pt x="204306" y="128273"/>
                  </a:cubicBezTo>
                  <a:cubicBezTo>
                    <a:pt x="204306" y="127977"/>
                    <a:pt x="204306" y="125016"/>
                    <a:pt x="200677" y="125016"/>
                  </a:cubicBezTo>
                  <a:cubicBezTo>
                    <a:pt x="197956" y="125016"/>
                    <a:pt x="197351" y="126793"/>
                    <a:pt x="196747" y="128569"/>
                  </a:cubicBezTo>
                  <a:cubicBezTo>
                    <a:pt x="177094" y="172387"/>
                    <a:pt x="165907" y="192224"/>
                    <a:pt x="114205" y="192224"/>
                  </a:cubicBezTo>
                  <a:lnTo>
                    <a:pt x="70061" y="192224"/>
                  </a:lnTo>
                  <a:cubicBezTo>
                    <a:pt x="65828" y="192224"/>
                    <a:pt x="65223" y="192224"/>
                    <a:pt x="63409" y="191928"/>
                  </a:cubicBezTo>
                  <a:cubicBezTo>
                    <a:pt x="60386" y="191632"/>
                    <a:pt x="59479" y="191336"/>
                    <a:pt x="59479" y="188967"/>
                  </a:cubicBezTo>
                  <a:cubicBezTo>
                    <a:pt x="59479" y="188079"/>
                    <a:pt x="59479" y="187487"/>
                    <a:pt x="60991" y="182158"/>
                  </a:cubicBezTo>
                  <a:lnTo>
                    <a:pt x="81550" y="101331"/>
                  </a:lnTo>
                  <a:lnTo>
                    <a:pt x="111483" y="101331"/>
                  </a:lnTo>
                  <a:cubicBezTo>
                    <a:pt x="137183" y="101331"/>
                    <a:pt x="137183" y="107548"/>
                    <a:pt x="137183" y="114950"/>
                  </a:cubicBezTo>
                  <a:cubicBezTo>
                    <a:pt x="137183" y="117022"/>
                    <a:pt x="137183" y="120575"/>
                    <a:pt x="135067" y="129457"/>
                  </a:cubicBezTo>
                  <a:cubicBezTo>
                    <a:pt x="134462" y="130938"/>
                    <a:pt x="134160" y="131826"/>
                    <a:pt x="134160" y="132714"/>
                  </a:cubicBezTo>
                  <a:cubicBezTo>
                    <a:pt x="134160" y="134194"/>
                    <a:pt x="135369" y="135971"/>
                    <a:pt x="138090" y="135971"/>
                  </a:cubicBezTo>
                  <a:cubicBezTo>
                    <a:pt x="140509" y="135971"/>
                    <a:pt x="141416" y="134490"/>
                    <a:pt x="142626" y="130049"/>
                  </a:cubicBezTo>
                  <a:lnTo>
                    <a:pt x="159860" y="60769"/>
                  </a:lnTo>
                  <a:cubicBezTo>
                    <a:pt x="159860" y="58993"/>
                    <a:pt x="158348" y="57512"/>
                    <a:pt x="156232" y="57512"/>
                  </a:cubicBezTo>
                  <a:cubicBezTo>
                    <a:pt x="153510" y="57512"/>
                    <a:pt x="152906" y="59289"/>
                    <a:pt x="151999" y="62841"/>
                  </a:cubicBezTo>
                  <a:cubicBezTo>
                    <a:pt x="145649" y="85343"/>
                    <a:pt x="140207" y="92152"/>
                    <a:pt x="112390" y="92152"/>
                  </a:cubicBezTo>
                  <a:lnTo>
                    <a:pt x="83969" y="92152"/>
                  </a:lnTo>
                  <a:lnTo>
                    <a:pt x="102110" y="20800"/>
                  </a:lnTo>
                  <a:cubicBezTo>
                    <a:pt x="104832" y="10437"/>
                    <a:pt x="105134" y="9253"/>
                    <a:pt x="118437" y="9253"/>
                  </a:cubicBezTo>
                  <a:lnTo>
                    <a:pt x="161069" y="9253"/>
                  </a:lnTo>
                  <a:cubicBezTo>
                    <a:pt x="197956" y="9253"/>
                    <a:pt x="207027" y="17839"/>
                    <a:pt x="207027" y="42117"/>
                  </a:cubicBezTo>
                  <a:cubicBezTo>
                    <a:pt x="207027" y="49222"/>
                    <a:pt x="207027" y="49814"/>
                    <a:pt x="205817" y="57808"/>
                  </a:cubicBezTo>
                  <a:cubicBezTo>
                    <a:pt x="205817" y="59585"/>
                    <a:pt x="205515" y="61657"/>
                    <a:pt x="205515" y="63138"/>
                  </a:cubicBezTo>
                  <a:cubicBezTo>
                    <a:pt x="205515" y="64618"/>
                    <a:pt x="206422" y="66690"/>
                    <a:pt x="209143" y="66690"/>
                  </a:cubicBezTo>
                  <a:cubicBezTo>
                    <a:pt x="212469" y="66690"/>
                    <a:pt x="212771" y="64914"/>
                    <a:pt x="213376" y="59289"/>
                  </a:cubicBezTo>
                  <a:lnTo>
                    <a:pt x="219423" y="8069"/>
                  </a:lnTo>
                  <a:cubicBezTo>
                    <a:pt x="220330" y="75"/>
                    <a:pt x="218818" y="75"/>
                    <a:pt x="211260" y="75"/>
                  </a:cubicBezTo>
                  <a:lnTo>
                    <a:pt x="58572" y="75"/>
                  </a:lnTo>
                  <a:cubicBezTo>
                    <a:pt x="52525" y="75"/>
                    <a:pt x="49501" y="75"/>
                    <a:pt x="49501" y="5996"/>
                  </a:cubicBezTo>
                  <a:cubicBezTo>
                    <a:pt x="49501" y="9253"/>
                    <a:pt x="52222" y="9253"/>
                    <a:pt x="57967" y="9253"/>
                  </a:cubicBezTo>
                  <a:cubicBezTo>
                    <a:pt x="69154" y="9253"/>
                    <a:pt x="77620" y="9253"/>
                    <a:pt x="77620" y="14582"/>
                  </a:cubicBezTo>
                  <a:cubicBezTo>
                    <a:pt x="77620" y="15766"/>
                    <a:pt x="77620" y="16359"/>
                    <a:pt x="76108" y="21688"/>
                  </a:cubicBezTo>
                  <a:lnTo>
                    <a:pt x="36198" y="178309"/>
                  </a:lnTo>
                  <a:cubicBezTo>
                    <a:pt x="33174" y="189855"/>
                    <a:pt x="32569" y="192224"/>
                    <a:pt x="8684" y="192224"/>
                  </a:cubicBezTo>
                  <a:cubicBezTo>
                    <a:pt x="3544" y="192224"/>
                    <a:pt x="218" y="192224"/>
                    <a:pt x="218" y="197849"/>
                  </a:cubicBezTo>
                  <a:cubicBezTo>
                    <a:pt x="218" y="201402"/>
                    <a:pt x="2939" y="201402"/>
                    <a:pt x="8684" y="201402"/>
                  </a:cubicBezTo>
                  <a:lnTo>
                    <a:pt x="165604" y="201402"/>
                  </a:lnTo>
                  <a:cubicBezTo>
                    <a:pt x="172559" y="201402"/>
                    <a:pt x="172861" y="201106"/>
                    <a:pt x="174977" y="196369"/>
                  </a:cubicBezTo>
                  <a:lnTo>
                    <a:pt x="202794" y="132418"/>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3EFDBD5A-720E-8357-19C0-4E046FD8A7E3}"/>
                </a:ext>
              </a:extLst>
            </p:cNvPr>
            <p:cNvSpPr/>
            <p:nvPr>
              <p:custDataLst>
                <p:tags r:id="rId10"/>
              </p:custDataLst>
            </p:nvPr>
          </p:nvSpPr>
          <p:spPr>
            <a:xfrm>
              <a:off x="10432282" y="6220332"/>
              <a:ext cx="154713" cy="141550"/>
            </a:xfrm>
            <a:custGeom>
              <a:avLst/>
              <a:gdLst>
                <a:gd name="connsiteX0" fmla="*/ 225 w 154713"/>
                <a:gd name="connsiteY0" fmla="*/ 76 h 141550"/>
                <a:gd name="connsiteX1" fmla="*/ 225 w 154713"/>
                <a:gd name="connsiteY1" fmla="*/ 7537 h 141550"/>
                <a:gd name="connsiteX2" fmla="*/ 5305 w 154713"/>
                <a:gd name="connsiteY2" fmla="*/ 7537 h 141550"/>
                <a:gd name="connsiteX3" fmla="*/ 22025 w 154713"/>
                <a:gd name="connsiteY3" fmla="*/ 16863 h 141550"/>
                <a:gd name="connsiteX4" fmla="*/ 22025 w 154713"/>
                <a:gd name="connsiteY4" fmla="*/ 124840 h 141550"/>
                <a:gd name="connsiteX5" fmla="*/ 5305 w 154713"/>
                <a:gd name="connsiteY5" fmla="*/ 134166 h 141550"/>
                <a:gd name="connsiteX6" fmla="*/ 225 w 154713"/>
                <a:gd name="connsiteY6" fmla="*/ 134166 h 141550"/>
                <a:gd name="connsiteX7" fmla="*/ 225 w 154713"/>
                <a:gd name="connsiteY7" fmla="*/ 141627 h 141550"/>
                <a:gd name="connsiteX8" fmla="*/ 83614 w 154713"/>
                <a:gd name="connsiteY8" fmla="*/ 141627 h 141550"/>
                <a:gd name="connsiteX9" fmla="*/ 154939 w 154713"/>
                <a:gd name="connsiteY9" fmla="*/ 71992 h 141550"/>
                <a:gd name="connsiteX10" fmla="*/ 83614 w 154713"/>
                <a:gd name="connsiteY10" fmla="*/ 76 h 141550"/>
                <a:gd name="connsiteX11" fmla="*/ 225 w 154713"/>
                <a:gd name="connsiteY11" fmla="*/ 76 h 141550"/>
                <a:gd name="connsiteX12" fmla="*/ 51444 w 154713"/>
                <a:gd name="connsiteY12" fmla="*/ 134166 h 141550"/>
                <a:gd name="connsiteX13" fmla="*/ 41284 w 154713"/>
                <a:gd name="connsiteY13" fmla="*/ 126083 h 141550"/>
                <a:gd name="connsiteX14" fmla="*/ 41284 w 154713"/>
                <a:gd name="connsiteY14" fmla="*/ 15620 h 141550"/>
                <a:gd name="connsiteX15" fmla="*/ 51444 w 154713"/>
                <a:gd name="connsiteY15" fmla="*/ 7537 h 141550"/>
                <a:gd name="connsiteX16" fmla="*/ 77688 w 154713"/>
                <a:gd name="connsiteY16" fmla="*/ 7537 h 141550"/>
                <a:gd name="connsiteX17" fmla="*/ 121075 w 154713"/>
                <a:gd name="connsiteY17" fmla="*/ 27019 h 141550"/>
                <a:gd name="connsiteX18" fmla="*/ 133139 w 154713"/>
                <a:gd name="connsiteY18" fmla="*/ 71992 h 141550"/>
                <a:gd name="connsiteX19" fmla="*/ 119594 w 154713"/>
                <a:gd name="connsiteY19" fmla="*/ 117172 h 141550"/>
                <a:gd name="connsiteX20" fmla="*/ 77899 w 154713"/>
                <a:gd name="connsiteY20" fmla="*/ 134166 h 141550"/>
                <a:gd name="connsiteX21" fmla="*/ 51444 w 154713"/>
                <a:gd name="connsiteY21" fmla="*/ 134166 h 1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713" h="141550">
                  <a:moveTo>
                    <a:pt x="225" y="76"/>
                  </a:moveTo>
                  <a:lnTo>
                    <a:pt x="225" y="7537"/>
                  </a:lnTo>
                  <a:lnTo>
                    <a:pt x="5305" y="7537"/>
                  </a:lnTo>
                  <a:cubicBezTo>
                    <a:pt x="21601" y="7537"/>
                    <a:pt x="22025" y="9610"/>
                    <a:pt x="22025" y="16863"/>
                  </a:cubicBezTo>
                  <a:lnTo>
                    <a:pt x="22025" y="124840"/>
                  </a:lnTo>
                  <a:cubicBezTo>
                    <a:pt x="22025" y="131886"/>
                    <a:pt x="21601" y="134166"/>
                    <a:pt x="5305" y="134166"/>
                  </a:cubicBezTo>
                  <a:lnTo>
                    <a:pt x="225" y="134166"/>
                  </a:lnTo>
                  <a:lnTo>
                    <a:pt x="225" y="141627"/>
                  </a:lnTo>
                  <a:lnTo>
                    <a:pt x="83614" y="141627"/>
                  </a:lnTo>
                  <a:cubicBezTo>
                    <a:pt x="122557" y="141627"/>
                    <a:pt x="154939" y="110954"/>
                    <a:pt x="154939" y="71992"/>
                  </a:cubicBezTo>
                  <a:cubicBezTo>
                    <a:pt x="154939" y="32614"/>
                    <a:pt x="122980" y="76"/>
                    <a:pt x="83614" y="76"/>
                  </a:cubicBezTo>
                  <a:lnTo>
                    <a:pt x="225" y="76"/>
                  </a:lnTo>
                  <a:close/>
                  <a:moveTo>
                    <a:pt x="51444" y="134166"/>
                  </a:moveTo>
                  <a:cubicBezTo>
                    <a:pt x="41496" y="134166"/>
                    <a:pt x="41284" y="132508"/>
                    <a:pt x="41284" y="126083"/>
                  </a:cubicBezTo>
                  <a:lnTo>
                    <a:pt x="41284" y="15620"/>
                  </a:lnTo>
                  <a:cubicBezTo>
                    <a:pt x="41284" y="9195"/>
                    <a:pt x="41496" y="7537"/>
                    <a:pt x="51444" y="7537"/>
                  </a:cubicBezTo>
                  <a:lnTo>
                    <a:pt x="77688" y="7537"/>
                  </a:lnTo>
                  <a:cubicBezTo>
                    <a:pt x="95678" y="7537"/>
                    <a:pt x="111340" y="14791"/>
                    <a:pt x="121075" y="27019"/>
                  </a:cubicBezTo>
                  <a:cubicBezTo>
                    <a:pt x="129753" y="38210"/>
                    <a:pt x="133139" y="53961"/>
                    <a:pt x="133139" y="71992"/>
                  </a:cubicBezTo>
                  <a:cubicBezTo>
                    <a:pt x="133139" y="96032"/>
                    <a:pt x="127001" y="108467"/>
                    <a:pt x="119594" y="117172"/>
                  </a:cubicBezTo>
                  <a:cubicBezTo>
                    <a:pt x="110070" y="127741"/>
                    <a:pt x="94831" y="134166"/>
                    <a:pt x="77899" y="134166"/>
                  </a:cubicBezTo>
                  <a:lnTo>
                    <a:pt x="51444" y="134166"/>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18BD79D5-27AE-453A-721A-2DAE364E63FF}"/>
                </a:ext>
              </a:extLst>
            </p:cNvPr>
            <p:cNvSpPr/>
            <p:nvPr>
              <p:custDataLst>
                <p:tags r:id="rId11"/>
              </p:custDataLst>
            </p:nvPr>
          </p:nvSpPr>
          <p:spPr>
            <a:xfrm>
              <a:off x="10726246" y="6129172"/>
              <a:ext cx="184737" cy="228861"/>
            </a:xfrm>
            <a:custGeom>
              <a:avLst/>
              <a:gdLst>
                <a:gd name="connsiteX0" fmla="*/ 178925 w 184737"/>
                <a:gd name="connsiteY0" fmla="*/ 92448 h 228861"/>
                <a:gd name="connsiteX1" fmla="*/ 184972 w 184737"/>
                <a:gd name="connsiteY1" fmla="*/ 85935 h 228861"/>
                <a:gd name="connsiteX2" fmla="*/ 178925 w 184737"/>
                <a:gd name="connsiteY2" fmla="*/ 79125 h 228861"/>
                <a:gd name="connsiteX3" fmla="*/ 12328 w 184737"/>
                <a:gd name="connsiteY3" fmla="*/ 2147 h 228861"/>
                <a:gd name="connsiteX4" fmla="*/ 6281 w 184737"/>
                <a:gd name="connsiteY4" fmla="*/ 75 h 228861"/>
                <a:gd name="connsiteX5" fmla="*/ 234 w 184737"/>
                <a:gd name="connsiteY5" fmla="*/ 5996 h 228861"/>
                <a:gd name="connsiteX6" fmla="*/ 5979 w 184737"/>
                <a:gd name="connsiteY6" fmla="*/ 12510 h 228861"/>
                <a:gd name="connsiteX7" fmla="*/ 164714 w 184737"/>
                <a:gd name="connsiteY7" fmla="*/ 85639 h 228861"/>
                <a:gd name="connsiteX8" fmla="*/ 6584 w 184737"/>
                <a:gd name="connsiteY8" fmla="*/ 158768 h 228861"/>
                <a:gd name="connsiteX9" fmla="*/ 234 w 184737"/>
                <a:gd name="connsiteY9" fmla="*/ 165578 h 228861"/>
                <a:gd name="connsiteX10" fmla="*/ 6281 w 184737"/>
                <a:gd name="connsiteY10" fmla="*/ 171499 h 228861"/>
                <a:gd name="connsiteX11" fmla="*/ 11724 w 184737"/>
                <a:gd name="connsiteY11" fmla="*/ 169427 h 228861"/>
                <a:gd name="connsiteX12" fmla="*/ 178925 w 184737"/>
                <a:gd name="connsiteY12" fmla="*/ 92448 h 228861"/>
                <a:gd name="connsiteX13" fmla="*/ 174389 w 184737"/>
                <a:gd name="connsiteY13" fmla="*/ 228937 h 228861"/>
                <a:gd name="connsiteX14" fmla="*/ 184972 w 184737"/>
                <a:gd name="connsiteY14" fmla="*/ 223015 h 228861"/>
                <a:gd name="connsiteX15" fmla="*/ 174087 w 184737"/>
                <a:gd name="connsiteY15" fmla="*/ 217094 h 228861"/>
                <a:gd name="connsiteX16" fmla="*/ 11119 w 184737"/>
                <a:gd name="connsiteY16" fmla="*/ 217094 h 228861"/>
                <a:gd name="connsiteX17" fmla="*/ 234 w 184737"/>
                <a:gd name="connsiteY17" fmla="*/ 223015 h 228861"/>
                <a:gd name="connsiteX18" fmla="*/ 10817 w 184737"/>
                <a:gd name="connsiteY18" fmla="*/ 228937 h 228861"/>
                <a:gd name="connsiteX19" fmla="*/ 174389 w 184737"/>
                <a:gd name="connsiteY19" fmla="*/ 228937 h 22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737" h="228861">
                  <a:moveTo>
                    <a:pt x="178925" y="92448"/>
                  </a:moveTo>
                  <a:cubicBezTo>
                    <a:pt x="183157" y="90672"/>
                    <a:pt x="184972" y="88600"/>
                    <a:pt x="184972" y="85935"/>
                  </a:cubicBezTo>
                  <a:cubicBezTo>
                    <a:pt x="184972" y="82974"/>
                    <a:pt x="183762" y="81198"/>
                    <a:pt x="178925" y="79125"/>
                  </a:cubicBezTo>
                  <a:lnTo>
                    <a:pt x="12328" y="2147"/>
                  </a:lnTo>
                  <a:cubicBezTo>
                    <a:pt x="8095" y="75"/>
                    <a:pt x="6886" y="75"/>
                    <a:pt x="6281" y="75"/>
                  </a:cubicBezTo>
                  <a:cubicBezTo>
                    <a:pt x="2653" y="75"/>
                    <a:pt x="234" y="2739"/>
                    <a:pt x="234" y="5996"/>
                  </a:cubicBezTo>
                  <a:cubicBezTo>
                    <a:pt x="234" y="9549"/>
                    <a:pt x="2653" y="11029"/>
                    <a:pt x="5979" y="12510"/>
                  </a:cubicBezTo>
                  <a:lnTo>
                    <a:pt x="164714" y="85639"/>
                  </a:lnTo>
                  <a:lnTo>
                    <a:pt x="6584" y="158768"/>
                  </a:lnTo>
                  <a:cubicBezTo>
                    <a:pt x="537" y="161433"/>
                    <a:pt x="234" y="163801"/>
                    <a:pt x="234" y="165578"/>
                  </a:cubicBezTo>
                  <a:cubicBezTo>
                    <a:pt x="234" y="168834"/>
                    <a:pt x="2955" y="171499"/>
                    <a:pt x="6281" y="171499"/>
                  </a:cubicBezTo>
                  <a:cubicBezTo>
                    <a:pt x="7188" y="171499"/>
                    <a:pt x="7793" y="171499"/>
                    <a:pt x="11724" y="169427"/>
                  </a:cubicBezTo>
                  <a:lnTo>
                    <a:pt x="178925" y="92448"/>
                  </a:lnTo>
                  <a:close/>
                  <a:moveTo>
                    <a:pt x="174389" y="228937"/>
                  </a:moveTo>
                  <a:cubicBezTo>
                    <a:pt x="179529" y="228937"/>
                    <a:pt x="184972" y="228937"/>
                    <a:pt x="184972" y="223015"/>
                  </a:cubicBezTo>
                  <a:cubicBezTo>
                    <a:pt x="184972" y="217094"/>
                    <a:pt x="178622" y="217094"/>
                    <a:pt x="174087" y="217094"/>
                  </a:cubicBezTo>
                  <a:lnTo>
                    <a:pt x="11119" y="217094"/>
                  </a:lnTo>
                  <a:cubicBezTo>
                    <a:pt x="6584" y="217094"/>
                    <a:pt x="234" y="217094"/>
                    <a:pt x="234" y="223015"/>
                  </a:cubicBezTo>
                  <a:cubicBezTo>
                    <a:pt x="234" y="228937"/>
                    <a:pt x="5677" y="228937"/>
                    <a:pt x="10817" y="228937"/>
                  </a:cubicBezTo>
                  <a:lnTo>
                    <a:pt x="174389" y="228937"/>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13A8FA10-CB16-9FB1-30DC-DCEFD2753824}"/>
                </a:ext>
              </a:extLst>
            </p:cNvPr>
            <p:cNvSpPr/>
            <p:nvPr>
              <p:custDataLst>
                <p:tags r:id="rId12"/>
              </p:custDataLst>
            </p:nvPr>
          </p:nvSpPr>
          <p:spPr>
            <a:xfrm>
              <a:off x="11032091" y="6120290"/>
              <a:ext cx="127290" cy="203695"/>
            </a:xfrm>
            <a:custGeom>
              <a:avLst/>
              <a:gdLst>
                <a:gd name="connsiteX0" fmla="*/ 127535 w 127290"/>
                <a:gd name="connsiteY0" fmla="*/ 102515 h 203695"/>
                <a:gd name="connsiteX1" fmla="*/ 115441 w 127290"/>
                <a:gd name="connsiteY1" fmla="*/ 33235 h 203695"/>
                <a:gd name="connsiteX2" fmla="*/ 64041 w 127290"/>
                <a:gd name="connsiteY2" fmla="*/ 75 h 203695"/>
                <a:gd name="connsiteX3" fmla="*/ 11432 w 127290"/>
                <a:gd name="connsiteY3" fmla="*/ 35307 h 203695"/>
                <a:gd name="connsiteX4" fmla="*/ 245 w 127290"/>
                <a:gd name="connsiteY4" fmla="*/ 102515 h 203695"/>
                <a:gd name="connsiteX5" fmla="*/ 13851 w 127290"/>
                <a:gd name="connsiteY5" fmla="*/ 173868 h 203695"/>
                <a:gd name="connsiteX6" fmla="*/ 63739 w 127290"/>
                <a:gd name="connsiteY6" fmla="*/ 203771 h 203695"/>
                <a:gd name="connsiteX7" fmla="*/ 116348 w 127290"/>
                <a:gd name="connsiteY7" fmla="*/ 169427 h 203695"/>
                <a:gd name="connsiteX8" fmla="*/ 127535 w 127290"/>
                <a:gd name="connsiteY8" fmla="*/ 102515 h 203695"/>
                <a:gd name="connsiteX9" fmla="*/ 63739 w 127290"/>
                <a:gd name="connsiteY9" fmla="*/ 197257 h 203695"/>
                <a:gd name="connsiteX10" fmla="*/ 28666 w 127290"/>
                <a:gd name="connsiteY10" fmla="*/ 161433 h 203695"/>
                <a:gd name="connsiteX11" fmla="*/ 25340 w 127290"/>
                <a:gd name="connsiteY11" fmla="*/ 98962 h 203695"/>
                <a:gd name="connsiteX12" fmla="*/ 27759 w 127290"/>
                <a:gd name="connsiteY12" fmla="*/ 44485 h 203695"/>
                <a:gd name="connsiteX13" fmla="*/ 63739 w 127290"/>
                <a:gd name="connsiteY13" fmla="*/ 6588 h 203695"/>
                <a:gd name="connsiteX14" fmla="*/ 99416 w 127290"/>
                <a:gd name="connsiteY14" fmla="*/ 41228 h 203695"/>
                <a:gd name="connsiteX15" fmla="*/ 102440 w 127290"/>
                <a:gd name="connsiteY15" fmla="*/ 98962 h 203695"/>
                <a:gd name="connsiteX16" fmla="*/ 99114 w 127290"/>
                <a:gd name="connsiteY16" fmla="*/ 160248 h 203695"/>
                <a:gd name="connsiteX17" fmla="*/ 63739 w 127290"/>
                <a:gd name="connsiteY17" fmla="*/ 197257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90" h="203695">
                  <a:moveTo>
                    <a:pt x="127535" y="102515"/>
                  </a:moveTo>
                  <a:cubicBezTo>
                    <a:pt x="127535" y="78829"/>
                    <a:pt x="126023" y="55144"/>
                    <a:pt x="115441" y="33235"/>
                  </a:cubicBezTo>
                  <a:cubicBezTo>
                    <a:pt x="101533" y="4812"/>
                    <a:pt x="76740" y="75"/>
                    <a:pt x="64041" y="75"/>
                  </a:cubicBezTo>
                  <a:cubicBezTo>
                    <a:pt x="45900" y="75"/>
                    <a:pt x="23828" y="7773"/>
                    <a:pt x="11432" y="35307"/>
                  </a:cubicBezTo>
                  <a:cubicBezTo>
                    <a:pt x="1757" y="55736"/>
                    <a:pt x="245" y="78829"/>
                    <a:pt x="245" y="102515"/>
                  </a:cubicBezTo>
                  <a:cubicBezTo>
                    <a:pt x="245" y="124720"/>
                    <a:pt x="1454" y="151366"/>
                    <a:pt x="13851" y="173868"/>
                  </a:cubicBezTo>
                  <a:cubicBezTo>
                    <a:pt x="26852" y="197849"/>
                    <a:pt x="48924" y="203771"/>
                    <a:pt x="63739" y="203771"/>
                  </a:cubicBezTo>
                  <a:cubicBezTo>
                    <a:pt x="80066" y="203771"/>
                    <a:pt x="103045" y="197553"/>
                    <a:pt x="116348" y="169427"/>
                  </a:cubicBezTo>
                  <a:cubicBezTo>
                    <a:pt x="126023" y="148998"/>
                    <a:pt x="127535" y="125904"/>
                    <a:pt x="127535" y="102515"/>
                  </a:cubicBezTo>
                  <a:close/>
                  <a:moveTo>
                    <a:pt x="63739" y="197257"/>
                  </a:moveTo>
                  <a:cubicBezTo>
                    <a:pt x="51947" y="197257"/>
                    <a:pt x="34108" y="189855"/>
                    <a:pt x="28666" y="161433"/>
                  </a:cubicBezTo>
                  <a:cubicBezTo>
                    <a:pt x="25340" y="143669"/>
                    <a:pt x="25340" y="116430"/>
                    <a:pt x="25340" y="98962"/>
                  </a:cubicBezTo>
                  <a:cubicBezTo>
                    <a:pt x="25340" y="80014"/>
                    <a:pt x="25340" y="60473"/>
                    <a:pt x="27759" y="44485"/>
                  </a:cubicBezTo>
                  <a:cubicBezTo>
                    <a:pt x="33504" y="9253"/>
                    <a:pt x="56180" y="6588"/>
                    <a:pt x="63739" y="6588"/>
                  </a:cubicBezTo>
                  <a:cubicBezTo>
                    <a:pt x="73716" y="6588"/>
                    <a:pt x="93672" y="11917"/>
                    <a:pt x="99416" y="41228"/>
                  </a:cubicBezTo>
                  <a:cubicBezTo>
                    <a:pt x="102440" y="57808"/>
                    <a:pt x="102440" y="80310"/>
                    <a:pt x="102440" y="98962"/>
                  </a:cubicBezTo>
                  <a:cubicBezTo>
                    <a:pt x="102440" y="121167"/>
                    <a:pt x="102440" y="141300"/>
                    <a:pt x="99114" y="160248"/>
                  </a:cubicBezTo>
                  <a:cubicBezTo>
                    <a:pt x="94579" y="188375"/>
                    <a:pt x="77345" y="197257"/>
                    <a:pt x="63739" y="197257"/>
                  </a:cubicBez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reeform: Shape 28">
              <a:extLst>
                <a:ext uri="{FF2B5EF4-FFF2-40B4-BE49-F238E27FC236}">
                  <a16:creationId xmlns:a16="http://schemas.microsoft.com/office/drawing/2014/main" id="{8B2FC669-39B0-1D30-2FE9-042CA3A7DF41}"/>
                </a:ext>
              </a:extLst>
            </p:cNvPr>
            <p:cNvSpPr/>
            <p:nvPr>
              <p:custDataLst>
                <p:tags r:id="rId13"/>
              </p:custDataLst>
            </p:nvPr>
          </p:nvSpPr>
          <p:spPr>
            <a:xfrm>
              <a:off x="11197479" y="6286089"/>
              <a:ext cx="32049" cy="31383"/>
            </a:xfrm>
            <a:custGeom>
              <a:avLst/>
              <a:gdLst>
                <a:gd name="connsiteX0" fmla="*/ 32299 w 32049"/>
                <a:gd name="connsiteY0" fmla="*/ 15766 h 31383"/>
                <a:gd name="connsiteX1" fmla="*/ 16274 w 32049"/>
                <a:gd name="connsiteY1" fmla="*/ 75 h 31383"/>
                <a:gd name="connsiteX2" fmla="*/ 250 w 32049"/>
                <a:gd name="connsiteY2" fmla="*/ 15766 h 31383"/>
                <a:gd name="connsiteX3" fmla="*/ 16274 w 32049"/>
                <a:gd name="connsiteY3" fmla="*/ 31458 h 31383"/>
                <a:gd name="connsiteX4" fmla="*/ 32299 w 32049"/>
                <a:gd name="connsiteY4" fmla="*/ 15766 h 3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9" h="31383">
                  <a:moveTo>
                    <a:pt x="32299" y="15766"/>
                  </a:moveTo>
                  <a:cubicBezTo>
                    <a:pt x="32299" y="7180"/>
                    <a:pt x="25043" y="75"/>
                    <a:pt x="16274" y="75"/>
                  </a:cubicBezTo>
                  <a:cubicBezTo>
                    <a:pt x="7506" y="75"/>
                    <a:pt x="250" y="7180"/>
                    <a:pt x="250" y="15766"/>
                  </a:cubicBezTo>
                  <a:cubicBezTo>
                    <a:pt x="250" y="24352"/>
                    <a:pt x="7506" y="31458"/>
                    <a:pt x="16274" y="31458"/>
                  </a:cubicBezTo>
                  <a:cubicBezTo>
                    <a:pt x="25043" y="31458"/>
                    <a:pt x="32299" y="24352"/>
                    <a:pt x="32299" y="15766"/>
                  </a:cubicBez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Shape 29">
              <a:extLst>
                <a:ext uri="{FF2B5EF4-FFF2-40B4-BE49-F238E27FC236}">
                  <a16:creationId xmlns:a16="http://schemas.microsoft.com/office/drawing/2014/main" id="{A07D7034-A7D7-56D9-FA4A-A3C0433A94F3}"/>
                </a:ext>
              </a:extLst>
            </p:cNvPr>
            <p:cNvSpPr/>
            <p:nvPr>
              <p:custDataLst>
                <p:tags r:id="rId14"/>
              </p:custDataLst>
            </p:nvPr>
          </p:nvSpPr>
          <p:spPr>
            <a:xfrm>
              <a:off x="11267255" y="6120290"/>
              <a:ext cx="127290" cy="203695"/>
            </a:xfrm>
            <a:custGeom>
              <a:avLst/>
              <a:gdLst>
                <a:gd name="connsiteX0" fmla="*/ 127543 w 127290"/>
                <a:gd name="connsiteY0" fmla="*/ 102515 h 203695"/>
                <a:gd name="connsiteX1" fmla="*/ 115449 w 127290"/>
                <a:gd name="connsiteY1" fmla="*/ 33235 h 203695"/>
                <a:gd name="connsiteX2" fmla="*/ 64049 w 127290"/>
                <a:gd name="connsiteY2" fmla="*/ 75 h 203695"/>
                <a:gd name="connsiteX3" fmla="*/ 11440 w 127290"/>
                <a:gd name="connsiteY3" fmla="*/ 35307 h 203695"/>
                <a:gd name="connsiteX4" fmla="*/ 253 w 127290"/>
                <a:gd name="connsiteY4" fmla="*/ 102515 h 203695"/>
                <a:gd name="connsiteX5" fmla="*/ 13858 w 127290"/>
                <a:gd name="connsiteY5" fmla="*/ 173868 h 203695"/>
                <a:gd name="connsiteX6" fmla="*/ 63747 w 127290"/>
                <a:gd name="connsiteY6" fmla="*/ 203771 h 203695"/>
                <a:gd name="connsiteX7" fmla="*/ 116356 w 127290"/>
                <a:gd name="connsiteY7" fmla="*/ 169427 h 203695"/>
                <a:gd name="connsiteX8" fmla="*/ 127543 w 127290"/>
                <a:gd name="connsiteY8" fmla="*/ 102515 h 203695"/>
                <a:gd name="connsiteX9" fmla="*/ 63747 w 127290"/>
                <a:gd name="connsiteY9" fmla="*/ 197257 h 203695"/>
                <a:gd name="connsiteX10" fmla="*/ 28674 w 127290"/>
                <a:gd name="connsiteY10" fmla="*/ 161433 h 203695"/>
                <a:gd name="connsiteX11" fmla="*/ 25348 w 127290"/>
                <a:gd name="connsiteY11" fmla="*/ 98962 h 203695"/>
                <a:gd name="connsiteX12" fmla="*/ 27767 w 127290"/>
                <a:gd name="connsiteY12" fmla="*/ 44485 h 203695"/>
                <a:gd name="connsiteX13" fmla="*/ 63747 w 127290"/>
                <a:gd name="connsiteY13" fmla="*/ 6588 h 203695"/>
                <a:gd name="connsiteX14" fmla="*/ 99424 w 127290"/>
                <a:gd name="connsiteY14" fmla="*/ 41228 h 203695"/>
                <a:gd name="connsiteX15" fmla="*/ 102448 w 127290"/>
                <a:gd name="connsiteY15" fmla="*/ 98962 h 203695"/>
                <a:gd name="connsiteX16" fmla="*/ 99122 w 127290"/>
                <a:gd name="connsiteY16" fmla="*/ 160248 h 203695"/>
                <a:gd name="connsiteX17" fmla="*/ 63747 w 127290"/>
                <a:gd name="connsiteY17" fmla="*/ 197257 h 2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90" h="203695">
                  <a:moveTo>
                    <a:pt x="127543" y="102515"/>
                  </a:moveTo>
                  <a:cubicBezTo>
                    <a:pt x="127543" y="78829"/>
                    <a:pt x="126031" y="55144"/>
                    <a:pt x="115449" y="33235"/>
                  </a:cubicBezTo>
                  <a:cubicBezTo>
                    <a:pt x="101541" y="4812"/>
                    <a:pt x="76748" y="75"/>
                    <a:pt x="64049" y="75"/>
                  </a:cubicBezTo>
                  <a:cubicBezTo>
                    <a:pt x="45908" y="75"/>
                    <a:pt x="23836" y="7773"/>
                    <a:pt x="11440" y="35307"/>
                  </a:cubicBezTo>
                  <a:cubicBezTo>
                    <a:pt x="1764" y="55736"/>
                    <a:pt x="253" y="78829"/>
                    <a:pt x="253" y="102515"/>
                  </a:cubicBezTo>
                  <a:cubicBezTo>
                    <a:pt x="253" y="124720"/>
                    <a:pt x="1462" y="151366"/>
                    <a:pt x="13858" y="173868"/>
                  </a:cubicBezTo>
                  <a:cubicBezTo>
                    <a:pt x="26860" y="197849"/>
                    <a:pt x="48931" y="203771"/>
                    <a:pt x="63747" y="203771"/>
                  </a:cubicBezTo>
                  <a:cubicBezTo>
                    <a:pt x="80074" y="203771"/>
                    <a:pt x="103052" y="197553"/>
                    <a:pt x="116356" y="169427"/>
                  </a:cubicBezTo>
                  <a:cubicBezTo>
                    <a:pt x="126031" y="148998"/>
                    <a:pt x="127543" y="125904"/>
                    <a:pt x="127543" y="102515"/>
                  </a:cubicBezTo>
                  <a:close/>
                  <a:moveTo>
                    <a:pt x="63747" y="197257"/>
                  </a:moveTo>
                  <a:cubicBezTo>
                    <a:pt x="51955" y="197257"/>
                    <a:pt x="34116" y="189855"/>
                    <a:pt x="28674" y="161433"/>
                  </a:cubicBezTo>
                  <a:cubicBezTo>
                    <a:pt x="25348" y="143669"/>
                    <a:pt x="25348" y="116430"/>
                    <a:pt x="25348" y="98962"/>
                  </a:cubicBezTo>
                  <a:cubicBezTo>
                    <a:pt x="25348" y="80014"/>
                    <a:pt x="25348" y="60473"/>
                    <a:pt x="27767" y="44485"/>
                  </a:cubicBezTo>
                  <a:cubicBezTo>
                    <a:pt x="33511" y="9253"/>
                    <a:pt x="56188" y="6588"/>
                    <a:pt x="63747" y="6588"/>
                  </a:cubicBezTo>
                  <a:cubicBezTo>
                    <a:pt x="73724" y="6588"/>
                    <a:pt x="93679" y="11917"/>
                    <a:pt x="99424" y="41228"/>
                  </a:cubicBezTo>
                  <a:cubicBezTo>
                    <a:pt x="102448" y="57808"/>
                    <a:pt x="102448" y="80310"/>
                    <a:pt x="102448" y="98962"/>
                  </a:cubicBezTo>
                  <a:cubicBezTo>
                    <a:pt x="102448" y="121167"/>
                    <a:pt x="102448" y="141300"/>
                    <a:pt x="99122" y="160248"/>
                  </a:cubicBezTo>
                  <a:cubicBezTo>
                    <a:pt x="94586" y="188375"/>
                    <a:pt x="77352" y="197257"/>
                    <a:pt x="63747" y="197257"/>
                  </a:cubicBez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Shape 30">
              <a:extLst>
                <a:ext uri="{FF2B5EF4-FFF2-40B4-BE49-F238E27FC236}">
                  <a16:creationId xmlns:a16="http://schemas.microsoft.com/office/drawing/2014/main" id="{F3B0C7F0-9413-644E-ABF0-AACB1AD088CB}"/>
                </a:ext>
              </a:extLst>
            </p:cNvPr>
            <p:cNvSpPr/>
            <p:nvPr>
              <p:custDataLst>
                <p:tags r:id="rId15"/>
              </p:custDataLst>
            </p:nvPr>
          </p:nvSpPr>
          <p:spPr>
            <a:xfrm>
              <a:off x="11433549" y="6120290"/>
              <a:ext cx="99776" cy="197182"/>
            </a:xfrm>
            <a:custGeom>
              <a:avLst/>
              <a:gdLst>
                <a:gd name="connsiteX0" fmla="*/ 62240 w 99776"/>
                <a:gd name="connsiteY0" fmla="*/ 7773 h 197182"/>
                <a:gd name="connsiteX1" fmla="*/ 55286 w 99776"/>
                <a:gd name="connsiteY1" fmla="*/ 75 h 197182"/>
                <a:gd name="connsiteX2" fmla="*/ 258 w 99776"/>
                <a:gd name="connsiteY2" fmla="*/ 19023 h 197182"/>
                <a:gd name="connsiteX3" fmla="*/ 258 w 99776"/>
                <a:gd name="connsiteY3" fmla="*/ 28201 h 197182"/>
                <a:gd name="connsiteX4" fmla="*/ 39866 w 99776"/>
                <a:gd name="connsiteY4" fmla="*/ 20504 h 197182"/>
                <a:gd name="connsiteX5" fmla="*/ 39866 w 99776"/>
                <a:gd name="connsiteY5" fmla="*/ 173868 h 197182"/>
                <a:gd name="connsiteX6" fmla="*/ 11747 w 99776"/>
                <a:gd name="connsiteY6" fmla="*/ 188079 h 197182"/>
                <a:gd name="connsiteX7" fmla="*/ 2072 w 99776"/>
                <a:gd name="connsiteY7" fmla="*/ 188079 h 197182"/>
                <a:gd name="connsiteX8" fmla="*/ 2072 w 99776"/>
                <a:gd name="connsiteY8" fmla="*/ 197257 h 197182"/>
                <a:gd name="connsiteX9" fmla="*/ 51053 w 99776"/>
                <a:gd name="connsiteY9" fmla="*/ 196369 h 197182"/>
                <a:gd name="connsiteX10" fmla="*/ 100034 w 99776"/>
                <a:gd name="connsiteY10" fmla="*/ 197257 h 197182"/>
                <a:gd name="connsiteX11" fmla="*/ 100034 w 99776"/>
                <a:gd name="connsiteY11" fmla="*/ 188079 h 197182"/>
                <a:gd name="connsiteX12" fmla="*/ 90359 w 99776"/>
                <a:gd name="connsiteY12" fmla="*/ 188079 h 197182"/>
                <a:gd name="connsiteX13" fmla="*/ 62240 w 99776"/>
                <a:gd name="connsiteY13" fmla="*/ 173868 h 197182"/>
                <a:gd name="connsiteX14" fmla="*/ 62240 w 99776"/>
                <a:gd name="connsiteY14" fmla="*/ 7773 h 1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76" h="197182">
                  <a:moveTo>
                    <a:pt x="62240" y="7773"/>
                  </a:moveTo>
                  <a:cubicBezTo>
                    <a:pt x="62240" y="667"/>
                    <a:pt x="62240" y="75"/>
                    <a:pt x="55286" y="75"/>
                  </a:cubicBezTo>
                  <a:cubicBezTo>
                    <a:pt x="36540" y="19023"/>
                    <a:pt x="9933" y="19023"/>
                    <a:pt x="258" y="19023"/>
                  </a:cubicBezTo>
                  <a:lnTo>
                    <a:pt x="258" y="28201"/>
                  </a:lnTo>
                  <a:cubicBezTo>
                    <a:pt x="6305" y="28201"/>
                    <a:pt x="24143" y="28201"/>
                    <a:pt x="39866" y="20504"/>
                  </a:cubicBezTo>
                  <a:lnTo>
                    <a:pt x="39866" y="173868"/>
                  </a:lnTo>
                  <a:cubicBezTo>
                    <a:pt x="39866" y="184526"/>
                    <a:pt x="38959" y="188079"/>
                    <a:pt x="11747" y="188079"/>
                  </a:cubicBezTo>
                  <a:lnTo>
                    <a:pt x="2072" y="188079"/>
                  </a:lnTo>
                  <a:lnTo>
                    <a:pt x="2072" y="197257"/>
                  </a:lnTo>
                  <a:cubicBezTo>
                    <a:pt x="12654" y="196369"/>
                    <a:pt x="38959" y="196369"/>
                    <a:pt x="51053" y="196369"/>
                  </a:cubicBezTo>
                  <a:cubicBezTo>
                    <a:pt x="63147" y="196369"/>
                    <a:pt x="89451" y="196369"/>
                    <a:pt x="100034" y="197257"/>
                  </a:cubicBezTo>
                  <a:lnTo>
                    <a:pt x="100034" y="188079"/>
                  </a:lnTo>
                  <a:lnTo>
                    <a:pt x="90359" y="188079"/>
                  </a:lnTo>
                  <a:cubicBezTo>
                    <a:pt x="63147" y="188079"/>
                    <a:pt x="62240" y="184822"/>
                    <a:pt x="62240" y="173868"/>
                  </a:cubicBezTo>
                  <a:lnTo>
                    <a:pt x="62240" y="7773"/>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3" name="Graphic 2">
            <a:extLst>
              <a:ext uri="{FF2B5EF4-FFF2-40B4-BE49-F238E27FC236}">
                <a16:creationId xmlns:a16="http://schemas.microsoft.com/office/drawing/2014/main" id="{F893A6B5-2BFE-B1DA-4331-37734257502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084800" y="228600"/>
            <a:ext cx="4114800" cy="6400800"/>
          </a:xfrm>
          <a:prstGeom prst="rect">
            <a:avLst/>
          </a:prstGeom>
        </p:spPr>
      </p:pic>
      <p:sp>
        <p:nvSpPr>
          <p:cNvPr id="49" name="Oval 48">
            <a:extLst>
              <a:ext uri="{FF2B5EF4-FFF2-40B4-BE49-F238E27FC236}">
                <a16:creationId xmlns:a16="http://schemas.microsoft.com/office/drawing/2014/main" id="{18508998-5D65-948A-8B45-45538462037B}"/>
              </a:ext>
            </a:extLst>
          </p:cNvPr>
          <p:cNvSpPr/>
          <p:nvPr/>
        </p:nvSpPr>
        <p:spPr>
          <a:xfrm>
            <a:off x="8156280" y="2335086"/>
            <a:ext cx="325120" cy="223888"/>
          </a:xfrm>
          <a:prstGeom prst="ellipse">
            <a:avLst/>
          </a:prstGeom>
          <a:noFill/>
          <a:ln w="25400">
            <a:solidFill>
              <a:srgbClr val="D00E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32A8CAC-E896-F326-22D3-0F88969C83C9}"/>
              </a:ext>
            </a:extLst>
          </p:cNvPr>
          <p:cNvSpPr>
            <a:spLocks noChangeAspect="1"/>
          </p:cNvSpPr>
          <p:nvPr/>
        </p:nvSpPr>
        <p:spPr>
          <a:xfrm>
            <a:off x="8582999" y="2267030"/>
            <a:ext cx="360000" cy="360000"/>
          </a:xfrm>
          <a:prstGeom prst="ellipse">
            <a:avLst/>
          </a:prstGeom>
          <a:noFill/>
          <a:ln w="19050">
            <a:solidFill>
              <a:srgbClr val="D00E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D00E0E"/>
                </a:solidFill>
                <a:latin typeface="Times New Roman" panose="02020603050405020304" pitchFamily="18" charset="0"/>
                <a:cs typeface="Times New Roman" panose="02020603050405020304" pitchFamily="18" charset="0"/>
              </a:rPr>
              <a:t>2</a:t>
            </a:r>
          </a:p>
        </p:txBody>
      </p:sp>
      <p:grpSp>
        <p:nvGrpSpPr>
          <p:cNvPr id="37" name="Group 36" descr="\documentclass{article}&#10;\usepackage{amsmath}&#10;\pagestyle{empty}&#10;\begin{document}&#10;&#10;\begin{equation*}&#10;E/E_{\rm D}&#10;\end{equation*}&#10;&#10;\end{document}" title="IguanaTex Shape Display">
            <a:extLst>
              <a:ext uri="{FF2B5EF4-FFF2-40B4-BE49-F238E27FC236}">
                <a16:creationId xmlns:a16="http://schemas.microsoft.com/office/drawing/2014/main" id="{EF8F91F4-B84D-AE29-7CD1-BEF853A4355E}"/>
              </a:ext>
            </a:extLst>
          </p:cNvPr>
          <p:cNvGrpSpPr>
            <a:grpSpLocks noChangeAspect="1"/>
          </p:cNvGrpSpPr>
          <p:nvPr>
            <p:custDataLst>
              <p:tags r:id="rId2"/>
            </p:custDataLst>
          </p:nvPr>
        </p:nvGrpSpPr>
        <p:grpSpPr>
          <a:xfrm>
            <a:off x="3172132" y="5752008"/>
            <a:ext cx="781269" cy="296069"/>
            <a:chOff x="10090772" y="7201454"/>
            <a:chExt cx="781269" cy="296069"/>
          </a:xfrm>
        </p:grpSpPr>
        <p:sp>
          <p:nvSpPr>
            <p:cNvPr id="33" name="Freeform: Shape 32">
              <a:extLst>
                <a:ext uri="{FF2B5EF4-FFF2-40B4-BE49-F238E27FC236}">
                  <a16:creationId xmlns:a16="http://schemas.microsoft.com/office/drawing/2014/main" id="{8075E8C6-74D1-04A0-C888-916A74FDDE17}"/>
                </a:ext>
              </a:extLst>
            </p:cNvPr>
            <p:cNvSpPr/>
            <p:nvPr>
              <p:custDataLst>
                <p:tags r:id="rId3"/>
              </p:custDataLst>
            </p:nvPr>
          </p:nvSpPr>
          <p:spPr>
            <a:xfrm>
              <a:off x="10090772" y="7222179"/>
              <a:ext cx="222509" cy="201327"/>
            </a:xfrm>
            <a:custGeom>
              <a:avLst/>
              <a:gdLst>
                <a:gd name="connsiteX0" fmla="*/ 205630 w 222509"/>
                <a:gd name="connsiteY0" fmla="*/ 132418 h 201327"/>
                <a:gd name="connsiteX1" fmla="*/ 207162 w 222509"/>
                <a:gd name="connsiteY1" fmla="*/ 128273 h 201327"/>
                <a:gd name="connsiteX2" fmla="*/ 203484 w 222509"/>
                <a:gd name="connsiteY2" fmla="*/ 125016 h 201327"/>
                <a:gd name="connsiteX3" fmla="*/ 199498 w 222509"/>
                <a:gd name="connsiteY3" fmla="*/ 128569 h 201327"/>
                <a:gd name="connsiteX4" fmla="*/ 115801 w 222509"/>
                <a:gd name="connsiteY4" fmla="*/ 192224 h 201327"/>
                <a:gd name="connsiteX5" fmla="*/ 71040 w 222509"/>
                <a:gd name="connsiteY5" fmla="*/ 192224 h 201327"/>
                <a:gd name="connsiteX6" fmla="*/ 64296 w 222509"/>
                <a:gd name="connsiteY6" fmla="*/ 191928 h 201327"/>
                <a:gd name="connsiteX7" fmla="*/ 60310 w 222509"/>
                <a:gd name="connsiteY7" fmla="*/ 188967 h 201327"/>
                <a:gd name="connsiteX8" fmla="*/ 61843 w 222509"/>
                <a:gd name="connsiteY8" fmla="*/ 182158 h 201327"/>
                <a:gd name="connsiteX9" fmla="*/ 82691 w 222509"/>
                <a:gd name="connsiteY9" fmla="*/ 101331 h 201327"/>
                <a:gd name="connsiteX10" fmla="*/ 113042 w 222509"/>
                <a:gd name="connsiteY10" fmla="*/ 101331 h 201327"/>
                <a:gd name="connsiteX11" fmla="*/ 139101 w 222509"/>
                <a:gd name="connsiteY11" fmla="*/ 114950 h 201327"/>
                <a:gd name="connsiteX12" fmla="*/ 136955 w 222509"/>
                <a:gd name="connsiteY12" fmla="*/ 129457 h 201327"/>
                <a:gd name="connsiteX13" fmla="*/ 136036 w 222509"/>
                <a:gd name="connsiteY13" fmla="*/ 132714 h 201327"/>
                <a:gd name="connsiteX14" fmla="*/ 140021 w 222509"/>
                <a:gd name="connsiteY14" fmla="*/ 135971 h 201327"/>
                <a:gd name="connsiteX15" fmla="*/ 144620 w 222509"/>
                <a:gd name="connsiteY15" fmla="*/ 130049 h 201327"/>
                <a:gd name="connsiteX16" fmla="*/ 162095 w 222509"/>
                <a:gd name="connsiteY16" fmla="*/ 60769 h 201327"/>
                <a:gd name="connsiteX17" fmla="*/ 158416 w 222509"/>
                <a:gd name="connsiteY17" fmla="*/ 57512 h 201327"/>
                <a:gd name="connsiteX18" fmla="*/ 154124 w 222509"/>
                <a:gd name="connsiteY18" fmla="*/ 62841 h 201327"/>
                <a:gd name="connsiteX19" fmla="*/ 113962 w 222509"/>
                <a:gd name="connsiteY19" fmla="*/ 92152 h 201327"/>
                <a:gd name="connsiteX20" fmla="*/ 85143 w 222509"/>
                <a:gd name="connsiteY20" fmla="*/ 92152 h 201327"/>
                <a:gd name="connsiteX21" fmla="*/ 103538 w 222509"/>
                <a:gd name="connsiteY21" fmla="*/ 20800 h 201327"/>
                <a:gd name="connsiteX22" fmla="*/ 120093 w 222509"/>
                <a:gd name="connsiteY22" fmla="*/ 9253 h 201327"/>
                <a:gd name="connsiteX23" fmla="*/ 163321 w 222509"/>
                <a:gd name="connsiteY23" fmla="*/ 9253 h 201327"/>
                <a:gd name="connsiteX24" fmla="*/ 209922 w 222509"/>
                <a:gd name="connsiteY24" fmla="*/ 42117 h 201327"/>
                <a:gd name="connsiteX25" fmla="*/ 208695 w 222509"/>
                <a:gd name="connsiteY25" fmla="*/ 57808 h 201327"/>
                <a:gd name="connsiteX26" fmla="*/ 208389 w 222509"/>
                <a:gd name="connsiteY26" fmla="*/ 63138 h 201327"/>
                <a:gd name="connsiteX27" fmla="*/ 212068 w 222509"/>
                <a:gd name="connsiteY27" fmla="*/ 66690 h 201327"/>
                <a:gd name="connsiteX28" fmla="*/ 216360 w 222509"/>
                <a:gd name="connsiteY28" fmla="*/ 59289 h 201327"/>
                <a:gd name="connsiteX29" fmla="*/ 222492 w 222509"/>
                <a:gd name="connsiteY29" fmla="*/ 8069 h 201327"/>
                <a:gd name="connsiteX30" fmla="*/ 214214 w 222509"/>
                <a:gd name="connsiteY30" fmla="*/ 75 h 201327"/>
                <a:gd name="connsiteX31" fmla="*/ 59390 w 222509"/>
                <a:gd name="connsiteY31" fmla="*/ 75 h 201327"/>
                <a:gd name="connsiteX32" fmla="*/ 50193 w 222509"/>
                <a:gd name="connsiteY32" fmla="*/ 5996 h 201327"/>
                <a:gd name="connsiteX33" fmla="*/ 58777 w 222509"/>
                <a:gd name="connsiteY33" fmla="*/ 9253 h 201327"/>
                <a:gd name="connsiteX34" fmla="*/ 78705 w 222509"/>
                <a:gd name="connsiteY34" fmla="*/ 14582 h 201327"/>
                <a:gd name="connsiteX35" fmla="*/ 77172 w 222509"/>
                <a:gd name="connsiteY35" fmla="*/ 21688 h 201327"/>
                <a:gd name="connsiteX36" fmla="*/ 36703 w 222509"/>
                <a:gd name="connsiteY36" fmla="*/ 178309 h 201327"/>
                <a:gd name="connsiteX37" fmla="*/ 8805 w 222509"/>
                <a:gd name="connsiteY37" fmla="*/ 192224 h 201327"/>
                <a:gd name="connsiteX38" fmla="*/ 220 w 222509"/>
                <a:gd name="connsiteY38" fmla="*/ 197849 h 201327"/>
                <a:gd name="connsiteX39" fmla="*/ 8805 w 222509"/>
                <a:gd name="connsiteY39" fmla="*/ 201402 h 201327"/>
                <a:gd name="connsiteX40" fmla="*/ 167920 w 222509"/>
                <a:gd name="connsiteY40" fmla="*/ 201402 h 201327"/>
                <a:gd name="connsiteX41" fmla="*/ 177424 w 222509"/>
                <a:gd name="connsiteY41" fmla="*/ 196369 h 201327"/>
                <a:gd name="connsiteX42" fmla="*/ 205630 w 222509"/>
                <a:gd name="connsiteY42" fmla="*/ 132418 h 2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9" h="201327">
                  <a:moveTo>
                    <a:pt x="205630" y="132418"/>
                  </a:moveTo>
                  <a:cubicBezTo>
                    <a:pt x="206243" y="130938"/>
                    <a:pt x="207162" y="128865"/>
                    <a:pt x="207162" y="128273"/>
                  </a:cubicBezTo>
                  <a:cubicBezTo>
                    <a:pt x="207162" y="127977"/>
                    <a:pt x="207162" y="125016"/>
                    <a:pt x="203484" y="125016"/>
                  </a:cubicBezTo>
                  <a:cubicBezTo>
                    <a:pt x="200724" y="125016"/>
                    <a:pt x="200111" y="126793"/>
                    <a:pt x="199498" y="128569"/>
                  </a:cubicBezTo>
                  <a:cubicBezTo>
                    <a:pt x="179570" y="172387"/>
                    <a:pt x="168227" y="192224"/>
                    <a:pt x="115801" y="192224"/>
                  </a:cubicBezTo>
                  <a:lnTo>
                    <a:pt x="71040" y="192224"/>
                  </a:lnTo>
                  <a:cubicBezTo>
                    <a:pt x="66748" y="192224"/>
                    <a:pt x="66135" y="192224"/>
                    <a:pt x="64296" y="191928"/>
                  </a:cubicBezTo>
                  <a:cubicBezTo>
                    <a:pt x="61230" y="191632"/>
                    <a:pt x="60310" y="191336"/>
                    <a:pt x="60310" y="188967"/>
                  </a:cubicBezTo>
                  <a:cubicBezTo>
                    <a:pt x="60310" y="188079"/>
                    <a:pt x="60310" y="187487"/>
                    <a:pt x="61843" y="182158"/>
                  </a:cubicBezTo>
                  <a:lnTo>
                    <a:pt x="82691" y="101331"/>
                  </a:lnTo>
                  <a:lnTo>
                    <a:pt x="113042" y="101331"/>
                  </a:lnTo>
                  <a:cubicBezTo>
                    <a:pt x="139101" y="101331"/>
                    <a:pt x="139101" y="107548"/>
                    <a:pt x="139101" y="114950"/>
                  </a:cubicBezTo>
                  <a:cubicBezTo>
                    <a:pt x="139101" y="117022"/>
                    <a:pt x="139101" y="120575"/>
                    <a:pt x="136955" y="129457"/>
                  </a:cubicBezTo>
                  <a:cubicBezTo>
                    <a:pt x="136342" y="130938"/>
                    <a:pt x="136036" y="131826"/>
                    <a:pt x="136036" y="132714"/>
                  </a:cubicBezTo>
                  <a:cubicBezTo>
                    <a:pt x="136036" y="134194"/>
                    <a:pt x="137262" y="135971"/>
                    <a:pt x="140021" y="135971"/>
                  </a:cubicBezTo>
                  <a:cubicBezTo>
                    <a:pt x="142474" y="135971"/>
                    <a:pt x="143394" y="134490"/>
                    <a:pt x="144620" y="130049"/>
                  </a:cubicBezTo>
                  <a:lnTo>
                    <a:pt x="162095" y="60769"/>
                  </a:lnTo>
                  <a:cubicBezTo>
                    <a:pt x="162095" y="58993"/>
                    <a:pt x="160562" y="57512"/>
                    <a:pt x="158416" y="57512"/>
                  </a:cubicBezTo>
                  <a:cubicBezTo>
                    <a:pt x="155657" y="57512"/>
                    <a:pt x="155044" y="59289"/>
                    <a:pt x="154124" y="62841"/>
                  </a:cubicBezTo>
                  <a:cubicBezTo>
                    <a:pt x="147686" y="85343"/>
                    <a:pt x="142167" y="92152"/>
                    <a:pt x="113962" y="92152"/>
                  </a:cubicBezTo>
                  <a:lnTo>
                    <a:pt x="85143" y="92152"/>
                  </a:lnTo>
                  <a:lnTo>
                    <a:pt x="103538" y="20800"/>
                  </a:lnTo>
                  <a:cubicBezTo>
                    <a:pt x="106297" y="10437"/>
                    <a:pt x="106604" y="9253"/>
                    <a:pt x="120093" y="9253"/>
                  </a:cubicBezTo>
                  <a:lnTo>
                    <a:pt x="163321" y="9253"/>
                  </a:lnTo>
                  <a:cubicBezTo>
                    <a:pt x="200724" y="9253"/>
                    <a:pt x="209922" y="17839"/>
                    <a:pt x="209922" y="42117"/>
                  </a:cubicBezTo>
                  <a:cubicBezTo>
                    <a:pt x="209922" y="49222"/>
                    <a:pt x="209922" y="49814"/>
                    <a:pt x="208695" y="57808"/>
                  </a:cubicBezTo>
                  <a:cubicBezTo>
                    <a:pt x="208695" y="59585"/>
                    <a:pt x="208389" y="61657"/>
                    <a:pt x="208389" y="63138"/>
                  </a:cubicBezTo>
                  <a:cubicBezTo>
                    <a:pt x="208389" y="64618"/>
                    <a:pt x="209309" y="66690"/>
                    <a:pt x="212068" y="66690"/>
                  </a:cubicBezTo>
                  <a:cubicBezTo>
                    <a:pt x="215440" y="66690"/>
                    <a:pt x="215747" y="64914"/>
                    <a:pt x="216360" y="59289"/>
                  </a:cubicBezTo>
                  <a:lnTo>
                    <a:pt x="222492" y="8069"/>
                  </a:lnTo>
                  <a:cubicBezTo>
                    <a:pt x="223411" y="75"/>
                    <a:pt x="221878" y="75"/>
                    <a:pt x="214214" y="75"/>
                  </a:cubicBezTo>
                  <a:lnTo>
                    <a:pt x="59390" y="75"/>
                  </a:lnTo>
                  <a:cubicBezTo>
                    <a:pt x="53259" y="75"/>
                    <a:pt x="50193" y="75"/>
                    <a:pt x="50193" y="5996"/>
                  </a:cubicBezTo>
                  <a:cubicBezTo>
                    <a:pt x="50193" y="9253"/>
                    <a:pt x="52952" y="9253"/>
                    <a:pt x="58777" y="9253"/>
                  </a:cubicBezTo>
                  <a:cubicBezTo>
                    <a:pt x="70121" y="9253"/>
                    <a:pt x="78705" y="9253"/>
                    <a:pt x="78705" y="14582"/>
                  </a:cubicBezTo>
                  <a:cubicBezTo>
                    <a:pt x="78705" y="15766"/>
                    <a:pt x="78705" y="16359"/>
                    <a:pt x="77172" y="21688"/>
                  </a:cubicBezTo>
                  <a:lnTo>
                    <a:pt x="36703" y="178309"/>
                  </a:lnTo>
                  <a:cubicBezTo>
                    <a:pt x="33638" y="189855"/>
                    <a:pt x="33024" y="192224"/>
                    <a:pt x="8805" y="192224"/>
                  </a:cubicBezTo>
                  <a:cubicBezTo>
                    <a:pt x="3593" y="192224"/>
                    <a:pt x="220" y="192224"/>
                    <a:pt x="220" y="197849"/>
                  </a:cubicBezTo>
                  <a:cubicBezTo>
                    <a:pt x="220" y="201402"/>
                    <a:pt x="2979" y="201402"/>
                    <a:pt x="8805" y="201402"/>
                  </a:cubicBezTo>
                  <a:lnTo>
                    <a:pt x="167920" y="201402"/>
                  </a:lnTo>
                  <a:cubicBezTo>
                    <a:pt x="174971" y="201402"/>
                    <a:pt x="175278" y="201106"/>
                    <a:pt x="177424" y="196369"/>
                  </a:cubicBezTo>
                  <a:lnTo>
                    <a:pt x="205630" y="132418"/>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reeform: Shape 33">
              <a:extLst>
                <a:ext uri="{FF2B5EF4-FFF2-40B4-BE49-F238E27FC236}">
                  <a16:creationId xmlns:a16="http://schemas.microsoft.com/office/drawing/2014/main" id="{19B6A71A-244C-12D5-19C5-272D6D343651}"/>
                </a:ext>
              </a:extLst>
            </p:cNvPr>
            <p:cNvSpPr/>
            <p:nvPr>
              <p:custDataLst>
                <p:tags r:id="rId4"/>
              </p:custDataLst>
            </p:nvPr>
          </p:nvSpPr>
          <p:spPr>
            <a:xfrm>
              <a:off x="10339971" y="7201454"/>
              <a:ext cx="119260" cy="296069"/>
            </a:xfrm>
            <a:custGeom>
              <a:avLst/>
              <a:gdLst>
                <a:gd name="connsiteX0" fmla="*/ 117955 w 119260"/>
                <a:gd name="connsiteY0" fmla="*/ 11325 h 296069"/>
                <a:gd name="connsiteX1" fmla="*/ 119488 w 119260"/>
                <a:gd name="connsiteY1" fmla="*/ 5996 h 296069"/>
                <a:gd name="connsiteX2" fmla="*/ 113357 w 119260"/>
                <a:gd name="connsiteY2" fmla="*/ 75 h 296069"/>
                <a:gd name="connsiteX3" fmla="*/ 108145 w 119260"/>
                <a:gd name="connsiteY3" fmla="*/ 2739 h 296069"/>
                <a:gd name="connsiteX4" fmla="*/ 1761 w 119260"/>
                <a:gd name="connsiteY4" fmla="*/ 284894 h 296069"/>
                <a:gd name="connsiteX5" fmla="*/ 228 w 119260"/>
                <a:gd name="connsiteY5" fmla="*/ 290223 h 296069"/>
                <a:gd name="connsiteX6" fmla="*/ 6360 w 119260"/>
                <a:gd name="connsiteY6" fmla="*/ 296144 h 296069"/>
                <a:gd name="connsiteX7" fmla="*/ 13105 w 119260"/>
                <a:gd name="connsiteY7" fmla="*/ 289039 h 296069"/>
                <a:gd name="connsiteX8" fmla="*/ 117955 w 119260"/>
                <a:gd name="connsiteY8" fmla="*/ 11325 h 29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60" h="296069">
                  <a:moveTo>
                    <a:pt x="117955" y="11325"/>
                  </a:moveTo>
                  <a:cubicBezTo>
                    <a:pt x="119488" y="7476"/>
                    <a:pt x="119488" y="6292"/>
                    <a:pt x="119488" y="5996"/>
                  </a:cubicBezTo>
                  <a:cubicBezTo>
                    <a:pt x="119488" y="2739"/>
                    <a:pt x="116729" y="75"/>
                    <a:pt x="113357" y="75"/>
                  </a:cubicBezTo>
                  <a:cubicBezTo>
                    <a:pt x="111211" y="75"/>
                    <a:pt x="109064" y="963"/>
                    <a:pt x="108145" y="2739"/>
                  </a:cubicBezTo>
                  <a:lnTo>
                    <a:pt x="1761" y="284894"/>
                  </a:lnTo>
                  <a:cubicBezTo>
                    <a:pt x="228" y="288743"/>
                    <a:pt x="228" y="289927"/>
                    <a:pt x="228" y="290223"/>
                  </a:cubicBezTo>
                  <a:cubicBezTo>
                    <a:pt x="228" y="293480"/>
                    <a:pt x="2987" y="296144"/>
                    <a:pt x="6360" y="296144"/>
                  </a:cubicBezTo>
                  <a:cubicBezTo>
                    <a:pt x="10345" y="296144"/>
                    <a:pt x="11265" y="294072"/>
                    <a:pt x="13105" y="289039"/>
                  </a:cubicBezTo>
                  <a:lnTo>
                    <a:pt x="117955" y="11325"/>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34">
              <a:extLst>
                <a:ext uri="{FF2B5EF4-FFF2-40B4-BE49-F238E27FC236}">
                  <a16:creationId xmlns:a16="http://schemas.microsoft.com/office/drawing/2014/main" id="{2ABBF3D7-D7C8-1B2C-7508-80236FB8B873}"/>
                </a:ext>
              </a:extLst>
            </p:cNvPr>
            <p:cNvSpPr/>
            <p:nvPr>
              <p:custDataLst>
                <p:tags r:id="rId5"/>
              </p:custDataLst>
            </p:nvPr>
          </p:nvSpPr>
          <p:spPr>
            <a:xfrm>
              <a:off x="10488050" y="7222179"/>
              <a:ext cx="222509" cy="201327"/>
            </a:xfrm>
            <a:custGeom>
              <a:avLst/>
              <a:gdLst>
                <a:gd name="connsiteX0" fmla="*/ 205642 w 222509"/>
                <a:gd name="connsiteY0" fmla="*/ 132418 h 201327"/>
                <a:gd name="connsiteX1" fmla="*/ 207175 w 222509"/>
                <a:gd name="connsiteY1" fmla="*/ 128273 h 201327"/>
                <a:gd name="connsiteX2" fmla="*/ 203496 w 222509"/>
                <a:gd name="connsiteY2" fmla="*/ 125016 h 201327"/>
                <a:gd name="connsiteX3" fmla="*/ 199511 w 222509"/>
                <a:gd name="connsiteY3" fmla="*/ 128569 h 201327"/>
                <a:gd name="connsiteX4" fmla="*/ 115814 w 222509"/>
                <a:gd name="connsiteY4" fmla="*/ 192224 h 201327"/>
                <a:gd name="connsiteX5" fmla="*/ 71053 w 222509"/>
                <a:gd name="connsiteY5" fmla="*/ 192224 h 201327"/>
                <a:gd name="connsiteX6" fmla="*/ 64309 w 222509"/>
                <a:gd name="connsiteY6" fmla="*/ 191928 h 201327"/>
                <a:gd name="connsiteX7" fmla="*/ 60323 w 222509"/>
                <a:gd name="connsiteY7" fmla="*/ 188967 h 201327"/>
                <a:gd name="connsiteX8" fmla="*/ 61856 w 222509"/>
                <a:gd name="connsiteY8" fmla="*/ 182158 h 201327"/>
                <a:gd name="connsiteX9" fmla="*/ 82703 w 222509"/>
                <a:gd name="connsiteY9" fmla="*/ 101331 h 201327"/>
                <a:gd name="connsiteX10" fmla="*/ 113055 w 222509"/>
                <a:gd name="connsiteY10" fmla="*/ 101331 h 201327"/>
                <a:gd name="connsiteX11" fmla="*/ 139114 w 222509"/>
                <a:gd name="connsiteY11" fmla="*/ 114950 h 201327"/>
                <a:gd name="connsiteX12" fmla="*/ 136968 w 222509"/>
                <a:gd name="connsiteY12" fmla="*/ 129457 h 201327"/>
                <a:gd name="connsiteX13" fmla="*/ 136049 w 222509"/>
                <a:gd name="connsiteY13" fmla="*/ 132714 h 201327"/>
                <a:gd name="connsiteX14" fmla="*/ 140034 w 222509"/>
                <a:gd name="connsiteY14" fmla="*/ 135971 h 201327"/>
                <a:gd name="connsiteX15" fmla="*/ 144633 w 222509"/>
                <a:gd name="connsiteY15" fmla="*/ 130049 h 201327"/>
                <a:gd name="connsiteX16" fmla="*/ 162108 w 222509"/>
                <a:gd name="connsiteY16" fmla="*/ 60769 h 201327"/>
                <a:gd name="connsiteX17" fmla="*/ 158429 w 222509"/>
                <a:gd name="connsiteY17" fmla="*/ 57512 h 201327"/>
                <a:gd name="connsiteX18" fmla="*/ 154137 w 222509"/>
                <a:gd name="connsiteY18" fmla="*/ 62841 h 201327"/>
                <a:gd name="connsiteX19" fmla="*/ 113975 w 222509"/>
                <a:gd name="connsiteY19" fmla="*/ 92152 h 201327"/>
                <a:gd name="connsiteX20" fmla="*/ 85156 w 222509"/>
                <a:gd name="connsiteY20" fmla="*/ 92152 h 201327"/>
                <a:gd name="connsiteX21" fmla="*/ 103551 w 222509"/>
                <a:gd name="connsiteY21" fmla="*/ 20800 h 201327"/>
                <a:gd name="connsiteX22" fmla="*/ 120106 w 222509"/>
                <a:gd name="connsiteY22" fmla="*/ 9253 h 201327"/>
                <a:gd name="connsiteX23" fmla="*/ 163334 w 222509"/>
                <a:gd name="connsiteY23" fmla="*/ 9253 h 201327"/>
                <a:gd name="connsiteX24" fmla="*/ 209935 w 222509"/>
                <a:gd name="connsiteY24" fmla="*/ 42117 h 201327"/>
                <a:gd name="connsiteX25" fmla="*/ 208708 w 222509"/>
                <a:gd name="connsiteY25" fmla="*/ 57808 h 201327"/>
                <a:gd name="connsiteX26" fmla="*/ 208402 w 222509"/>
                <a:gd name="connsiteY26" fmla="*/ 63138 h 201327"/>
                <a:gd name="connsiteX27" fmla="*/ 212081 w 222509"/>
                <a:gd name="connsiteY27" fmla="*/ 66690 h 201327"/>
                <a:gd name="connsiteX28" fmla="*/ 216373 w 222509"/>
                <a:gd name="connsiteY28" fmla="*/ 59289 h 201327"/>
                <a:gd name="connsiteX29" fmla="*/ 222504 w 222509"/>
                <a:gd name="connsiteY29" fmla="*/ 8069 h 201327"/>
                <a:gd name="connsiteX30" fmla="*/ 214227 w 222509"/>
                <a:gd name="connsiteY30" fmla="*/ 75 h 201327"/>
                <a:gd name="connsiteX31" fmla="*/ 59403 w 222509"/>
                <a:gd name="connsiteY31" fmla="*/ 75 h 201327"/>
                <a:gd name="connsiteX32" fmla="*/ 50206 w 222509"/>
                <a:gd name="connsiteY32" fmla="*/ 5996 h 201327"/>
                <a:gd name="connsiteX33" fmla="*/ 58790 w 222509"/>
                <a:gd name="connsiteY33" fmla="*/ 9253 h 201327"/>
                <a:gd name="connsiteX34" fmla="*/ 78718 w 222509"/>
                <a:gd name="connsiteY34" fmla="*/ 14582 h 201327"/>
                <a:gd name="connsiteX35" fmla="*/ 77185 w 222509"/>
                <a:gd name="connsiteY35" fmla="*/ 21688 h 201327"/>
                <a:gd name="connsiteX36" fmla="*/ 36716 w 222509"/>
                <a:gd name="connsiteY36" fmla="*/ 178309 h 201327"/>
                <a:gd name="connsiteX37" fmla="*/ 8817 w 222509"/>
                <a:gd name="connsiteY37" fmla="*/ 192224 h 201327"/>
                <a:gd name="connsiteX38" fmla="*/ 233 w 222509"/>
                <a:gd name="connsiteY38" fmla="*/ 197849 h 201327"/>
                <a:gd name="connsiteX39" fmla="*/ 8817 w 222509"/>
                <a:gd name="connsiteY39" fmla="*/ 201402 h 201327"/>
                <a:gd name="connsiteX40" fmla="*/ 167933 w 222509"/>
                <a:gd name="connsiteY40" fmla="*/ 201402 h 201327"/>
                <a:gd name="connsiteX41" fmla="*/ 177437 w 222509"/>
                <a:gd name="connsiteY41" fmla="*/ 196369 h 201327"/>
                <a:gd name="connsiteX42" fmla="*/ 205642 w 222509"/>
                <a:gd name="connsiteY42" fmla="*/ 132418 h 20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2509" h="201327">
                  <a:moveTo>
                    <a:pt x="205642" y="132418"/>
                  </a:moveTo>
                  <a:cubicBezTo>
                    <a:pt x="206256" y="130938"/>
                    <a:pt x="207175" y="128865"/>
                    <a:pt x="207175" y="128273"/>
                  </a:cubicBezTo>
                  <a:cubicBezTo>
                    <a:pt x="207175" y="127977"/>
                    <a:pt x="207175" y="125016"/>
                    <a:pt x="203496" y="125016"/>
                  </a:cubicBezTo>
                  <a:cubicBezTo>
                    <a:pt x="200737" y="125016"/>
                    <a:pt x="200124" y="126793"/>
                    <a:pt x="199511" y="128569"/>
                  </a:cubicBezTo>
                  <a:cubicBezTo>
                    <a:pt x="179583" y="172387"/>
                    <a:pt x="168240" y="192224"/>
                    <a:pt x="115814" y="192224"/>
                  </a:cubicBezTo>
                  <a:lnTo>
                    <a:pt x="71053" y="192224"/>
                  </a:lnTo>
                  <a:cubicBezTo>
                    <a:pt x="66761" y="192224"/>
                    <a:pt x="66148" y="192224"/>
                    <a:pt x="64309" y="191928"/>
                  </a:cubicBezTo>
                  <a:cubicBezTo>
                    <a:pt x="61243" y="191632"/>
                    <a:pt x="60323" y="191336"/>
                    <a:pt x="60323" y="188967"/>
                  </a:cubicBezTo>
                  <a:cubicBezTo>
                    <a:pt x="60323" y="188079"/>
                    <a:pt x="60323" y="187487"/>
                    <a:pt x="61856" y="182158"/>
                  </a:cubicBezTo>
                  <a:lnTo>
                    <a:pt x="82703" y="101331"/>
                  </a:lnTo>
                  <a:lnTo>
                    <a:pt x="113055" y="101331"/>
                  </a:lnTo>
                  <a:cubicBezTo>
                    <a:pt x="139114" y="101331"/>
                    <a:pt x="139114" y="107548"/>
                    <a:pt x="139114" y="114950"/>
                  </a:cubicBezTo>
                  <a:cubicBezTo>
                    <a:pt x="139114" y="117022"/>
                    <a:pt x="139114" y="120575"/>
                    <a:pt x="136968" y="129457"/>
                  </a:cubicBezTo>
                  <a:cubicBezTo>
                    <a:pt x="136355" y="130938"/>
                    <a:pt x="136049" y="131826"/>
                    <a:pt x="136049" y="132714"/>
                  </a:cubicBezTo>
                  <a:cubicBezTo>
                    <a:pt x="136049" y="134194"/>
                    <a:pt x="137275" y="135971"/>
                    <a:pt x="140034" y="135971"/>
                  </a:cubicBezTo>
                  <a:cubicBezTo>
                    <a:pt x="142487" y="135971"/>
                    <a:pt x="143407" y="134490"/>
                    <a:pt x="144633" y="130049"/>
                  </a:cubicBezTo>
                  <a:lnTo>
                    <a:pt x="162108" y="60769"/>
                  </a:lnTo>
                  <a:cubicBezTo>
                    <a:pt x="162108" y="58993"/>
                    <a:pt x="160575" y="57512"/>
                    <a:pt x="158429" y="57512"/>
                  </a:cubicBezTo>
                  <a:cubicBezTo>
                    <a:pt x="155670" y="57512"/>
                    <a:pt x="155057" y="59289"/>
                    <a:pt x="154137" y="62841"/>
                  </a:cubicBezTo>
                  <a:cubicBezTo>
                    <a:pt x="147699" y="85343"/>
                    <a:pt x="142180" y="92152"/>
                    <a:pt x="113975" y="92152"/>
                  </a:cubicBezTo>
                  <a:lnTo>
                    <a:pt x="85156" y="92152"/>
                  </a:lnTo>
                  <a:lnTo>
                    <a:pt x="103551" y="20800"/>
                  </a:lnTo>
                  <a:cubicBezTo>
                    <a:pt x="106310" y="10437"/>
                    <a:pt x="106617" y="9253"/>
                    <a:pt x="120106" y="9253"/>
                  </a:cubicBezTo>
                  <a:lnTo>
                    <a:pt x="163334" y="9253"/>
                  </a:lnTo>
                  <a:cubicBezTo>
                    <a:pt x="200737" y="9253"/>
                    <a:pt x="209935" y="17839"/>
                    <a:pt x="209935" y="42117"/>
                  </a:cubicBezTo>
                  <a:cubicBezTo>
                    <a:pt x="209935" y="49222"/>
                    <a:pt x="209935" y="49814"/>
                    <a:pt x="208708" y="57808"/>
                  </a:cubicBezTo>
                  <a:cubicBezTo>
                    <a:pt x="208708" y="59585"/>
                    <a:pt x="208402" y="61657"/>
                    <a:pt x="208402" y="63138"/>
                  </a:cubicBezTo>
                  <a:cubicBezTo>
                    <a:pt x="208402" y="64618"/>
                    <a:pt x="209321" y="66690"/>
                    <a:pt x="212081" y="66690"/>
                  </a:cubicBezTo>
                  <a:cubicBezTo>
                    <a:pt x="215453" y="66690"/>
                    <a:pt x="215760" y="64914"/>
                    <a:pt x="216373" y="59289"/>
                  </a:cubicBezTo>
                  <a:lnTo>
                    <a:pt x="222504" y="8069"/>
                  </a:lnTo>
                  <a:cubicBezTo>
                    <a:pt x="223424" y="75"/>
                    <a:pt x="221891" y="75"/>
                    <a:pt x="214227" y="75"/>
                  </a:cubicBezTo>
                  <a:lnTo>
                    <a:pt x="59403" y="75"/>
                  </a:lnTo>
                  <a:cubicBezTo>
                    <a:pt x="53272" y="75"/>
                    <a:pt x="50206" y="75"/>
                    <a:pt x="50206" y="5996"/>
                  </a:cubicBezTo>
                  <a:cubicBezTo>
                    <a:pt x="50206" y="9253"/>
                    <a:pt x="52965" y="9253"/>
                    <a:pt x="58790" y="9253"/>
                  </a:cubicBezTo>
                  <a:cubicBezTo>
                    <a:pt x="70134" y="9253"/>
                    <a:pt x="78718" y="9253"/>
                    <a:pt x="78718" y="14582"/>
                  </a:cubicBezTo>
                  <a:cubicBezTo>
                    <a:pt x="78718" y="15766"/>
                    <a:pt x="78718" y="16359"/>
                    <a:pt x="77185" y="21688"/>
                  </a:cubicBezTo>
                  <a:lnTo>
                    <a:pt x="36716" y="178309"/>
                  </a:lnTo>
                  <a:cubicBezTo>
                    <a:pt x="33651" y="189855"/>
                    <a:pt x="33037" y="192224"/>
                    <a:pt x="8817" y="192224"/>
                  </a:cubicBezTo>
                  <a:cubicBezTo>
                    <a:pt x="3606" y="192224"/>
                    <a:pt x="233" y="192224"/>
                    <a:pt x="233" y="197849"/>
                  </a:cubicBezTo>
                  <a:cubicBezTo>
                    <a:pt x="233" y="201402"/>
                    <a:pt x="2992" y="201402"/>
                    <a:pt x="8817" y="201402"/>
                  </a:cubicBezTo>
                  <a:lnTo>
                    <a:pt x="167933" y="201402"/>
                  </a:lnTo>
                  <a:cubicBezTo>
                    <a:pt x="174984" y="201402"/>
                    <a:pt x="175291" y="201106"/>
                    <a:pt x="177437" y="196369"/>
                  </a:cubicBezTo>
                  <a:lnTo>
                    <a:pt x="205642" y="132418"/>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Freeform: Shape 35">
              <a:extLst>
                <a:ext uri="{FF2B5EF4-FFF2-40B4-BE49-F238E27FC236}">
                  <a16:creationId xmlns:a16="http://schemas.microsoft.com/office/drawing/2014/main" id="{DDA6D6E1-EE48-9B5D-3ED6-83A8D9B3A936}"/>
                </a:ext>
              </a:extLst>
            </p:cNvPr>
            <p:cNvSpPr/>
            <p:nvPr>
              <p:custDataLst>
                <p:tags r:id="rId6"/>
              </p:custDataLst>
            </p:nvPr>
          </p:nvSpPr>
          <p:spPr>
            <a:xfrm>
              <a:off x="10715164" y="7326366"/>
              <a:ext cx="156877" cy="141550"/>
            </a:xfrm>
            <a:custGeom>
              <a:avLst/>
              <a:gdLst>
                <a:gd name="connsiteX0" fmla="*/ 241 w 156877"/>
                <a:gd name="connsiteY0" fmla="*/ 76 h 141550"/>
                <a:gd name="connsiteX1" fmla="*/ 241 w 156877"/>
                <a:gd name="connsiteY1" fmla="*/ 7537 h 141550"/>
                <a:gd name="connsiteX2" fmla="*/ 5391 w 156877"/>
                <a:gd name="connsiteY2" fmla="*/ 7537 h 141550"/>
                <a:gd name="connsiteX3" fmla="*/ 22345 w 156877"/>
                <a:gd name="connsiteY3" fmla="*/ 16863 h 141550"/>
                <a:gd name="connsiteX4" fmla="*/ 22345 w 156877"/>
                <a:gd name="connsiteY4" fmla="*/ 124840 h 141550"/>
                <a:gd name="connsiteX5" fmla="*/ 5391 w 156877"/>
                <a:gd name="connsiteY5" fmla="*/ 134166 h 141550"/>
                <a:gd name="connsiteX6" fmla="*/ 241 w 156877"/>
                <a:gd name="connsiteY6" fmla="*/ 134166 h 141550"/>
                <a:gd name="connsiteX7" fmla="*/ 241 w 156877"/>
                <a:gd name="connsiteY7" fmla="*/ 141627 h 141550"/>
                <a:gd name="connsiteX8" fmla="*/ 84796 w 156877"/>
                <a:gd name="connsiteY8" fmla="*/ 141627 h 141550"/>
                <a:gd name="connsiteX9" fmla="*/ 157118 w 156877"/>
                <a:gd name="connsiteY9" fmla="*/ 71992 h 141550"/>
                <a:gd name="connsiteX10" fmla="*/ 84796 w 156877"/>
                <a:gd name="connsiteY10" fmla="*/ 76 h 141550"/>
                <a:gd name="connsiteX11" fmla="*/ 241 w 156877"/>
                <a:gd name="connsiteY11" fmla="*/ 76 h 141550"/>
                <a:gd name="connsiteX12" fmla="*/ 52175 w 156877"/>
                <a:gd name="connsiteY12" fmla="*/ 134166 h 141550"/>
                <a:gd name="connsiteX13" fmla="*/ 41874 w 156877"/>
                <a:gd name="connsiteY13" fmla="*/ 126083 h 141550"/>
                <a:gd name="connsiteX14" fmla="*/ 41874 w 156877"/>
                <a:gd name="connsiteY14" fmla="*/ 15620 h 141550"/>
                <a:gd name="connsiteX15" fmla="*/ 52175 w 156877"/>
                <a:gd name="connsiteY15" fmla="*/ 7537 h 141550"/>
                <a:gd name="connsiteX16" fmla="*/ 78787 w 156877"/>
                <a:gd name="connsiteY16" fmla="*/ 7537 h 141550"/>
                <a:gd name="connsiteX17" fmla="*/ 122781 w 156877"/>
                <a:gd name="connsiteY17" fmla="*/ 27019 h 141550"/>
                <a:gd name="connsiteX18" fmla="*/ 135014 w 156877"/>
                <a:gd name="connsiteY18" fmla="*/ 71992 h 141550"/>
                <a:gd name="connsiteX19" fmla="*/ 121279 w 156877"/>
                <a:gd name="connsiteY19" fmla="*/ 117172 h 141550"/>
                <a:gd name="connsiteX20" fmla="*/ 79001 w 156877"/>
                <a:gd name="connsiteY20" fmla="*/ 134166 h 141550"/>
                <a:gd name="connsiteX21" fmla="*/ 52175 w 156877"/>
                <a:gd name="connsiteY21" fmla="*/ 134166 h 14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77" h="141550">
                  <a:moveTo>
                    <a:pt x="241" y="76"/>
                  </a:moveTo>
                  <a:lnTo>
                    <a:pt x="241" y="7537"/>
                  </a:lnTo>
                  <a:lnTo>
                    <a:pt x="5391" y="7537"/>
                  </a:lnTo>
                  <a:cubicBezTo>
                    <a:pt x="21916" y="7537"/>
                    <a:pt x="22345" y="9610"/>
                    <a:pt x="22345" y="16863"/>
                  </a:cubicBezTo>
                  <a:lnTo>
                    <a:pt x="22345" y="124840"/>
                  </a:lnTo>
                  <a:cubicBezTo>
                    <a:pt x="22345" y="131886"/>
                    <a:pt x="21916" y="134166"/>
                    <a:pt x="5391" y="134166"/>
                  </a:cubicBezTo>
                  <a:lnTo>
                    <a:pt x="241" y="134166"/>
                  </a:lnTo>
                  <a:lnTo>
                    <a:pt x="241" y="141627"/>
                  </a:lnTo>
                  <a:lnTo>
                    <a:pt x="84796" y="141627"/>
                  </a:lnTo>
                  <a:cubicBezTo>
                    <a:pt x="124283" y="141627"/>
                    <a:pt x="157118" y="110954"/>
                    <a:pt x="157118" y="71992"/>
                  </a:cubicBezTo>
                  <a:cubicBezTo>
                    <a:pt x="157118" y="32614"/>
                    <a:pt x="124712" y="76"/>
                    <a:pt x="84796" y="76"/>
                  </a:cubicBezTo>
                  <a:lnTo>
                    <a:pt x="241" y="76"/>
                  </a:lnTo>
                  <a:close/>
                  <a:moveTo>
                    <a:pt x="52175" y="134166"/>
                  </a:moveTo>
                  <a:cubicBezTo>
                    <a:pt x="42089" y="134166"/>
                    <a:pt x="41874" y="132508"/>
                    <a:pt x="41874" y="126083"/>
                  </a:cubicBezTo>
                  <a:lnTo>
                    <a:pt x="41874" y="15620"/>
                  </a:lnTo>
                  <a:cubicBezTo>
                    <a:pt x="41874" y="9195"/>
                    <a:pt x="42089" y="7537"/>
                    <a:pt x="52175" y="7537"/>
                  </a:cubicBezTo>
                  <a:lnTo>
                    <a:pt x="78787" y="7537"/>
                  </a:lnTo>
                  <a:cubicBezTo>
                    <a:pt x="97028" y="7537"/>
                    <a:pt x="112909" y="14791"/>
                    <a:pt x="122781" y="27019"/>
                  </a:cubicBezTo>
                  <a:cubicBezTo>
                    <a:pt x="131580" y="38210"/>
                    <a:pt x="135014" y="53961"/>
                    <a:pt x="135014" y="71992"/>
                  </a:cubicBezTo>
                  <a:cubicBezTo>
                    <a:pt x="135014" y="96032"/>
                    <a:pt x="128790" y="108467"/>
                    <a:pt x="121279" y="117172"/>
                  </a:cubicBezTo>
                  <a:cubicBezTo>
                    <a:pt x="111621" y="127741"/>
                    <a:pt x="96170" y="134166"/>
                    <a:pt x="79001" y="134166"/>
                  </a:cubicBezTo>
                  <a:lnTo>
                    <a:pt x="52175" y="134166"/>
                  </a:lnTo>
                  <a:close/>
                </a:path>
              </a:pathLst>
            </a:custGeom>
            <a:solidFill>
              <a:schemeClr val="bg1"/>
            </a:solidFill>
            <a:ln w="3021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3" name="Platshållare för bildnummer 23 2">
            <a:extLst>
              <a:ext uri="{FF2B5EF4-FFF2-40B4-BE49-F238E27FC236}">
                <a16:creationId xmlns:a16="http://schemas.microsoft.com/office/drawing/2014/main" id="{A1F7CF7A-E949-1AD0-1C71-7249045294BB}"/>
              </a:ext>
            </a:extLst>
          </p:cNvPr>
          <p:cNvSpPr txBox="1">
            <a:spLocks/>
          </p:cNvSpPr>
          <p:nvPr/>
        </p:nvSpPr>
        <p:spPr>
          <a:xfrm>
            <a:off x="8898925" y="63563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600" b="1"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8" name="Graphic 7">
            <a:extLst>
              <a:ext uri="{FF2B5EF4-FFF2-40B4-BE49-F238E27FC236}">
                <a16:creationId xmlns:a16="http://schemas.microsoft.com/office/drawing/2014/main" id="{5D650D15-39CC-D57F-207A-40098DA5E52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84800" y="228600"/>
            <a:ext cx="4114800" cy="6400800"/>
          </a:xfrm>
          <a:prstGeom prst="rect">
            <a:avLst/>
          </a:prstGeom>
        </p:spPr>
      </p:pic>
      <p:sp>
        <p:nvSpPr>
          <p:cNvPr id="160" name="Platshållare för bildnummer 23 1">
            <a:extLst>
              <a:ext uri="{FF2B5EF4-FFF2-40B4-BE49-F238E27FC236}">
                <a16:creationId xmlns:a16="http://schemas.microsoft.com/office/drawing/2014/main" id="{BE789A47-A85D-6755-E715-2173293A2ECA}"/>
              </a:ext>
            </a:extLst>
          </p:cNvPr>
          <p:cNvSpPr>
            <a:spLocks noGrp="1"/>
          </p:cNvSpPr>
          <p:nvPr>
            <p:ph type="sldNum" sz="quarter" idx="12"/>
          </p:nvPr>
        </p:nvSpPr>
        <p:spPr>
          <a:xfrm>
            <a:off x="8610600" y="6356350"/>
            <a:ext cx="2743200" cy="365125"/>
          </a:xfrm>
        </p:spPr>
        <p:txBody>
          <a:bodyPr/>
          <a:lstStyle/>
          <a:p>
            <a:fld id="{F400A4B4-97F1-4DAA-85E1-896FD2C46245}" type="slidenum">
              <a:rPr lang="sv-SE" smtClean="0"/>
              <a:t>9</a:t>
            </a:fld>
            <a:endParaRPr lang="sv-SE" dirty="0"/>
          </a:p>
        </p:txBody>
      </p:sp>
    </p:spTree>
    <p:extLst>
      <p:ext uri="{BB962C8B-B14F-4D97-AF65-F5344CB8AC3E}">
        <p14:creationId xmlns:p14="http://schemas.microsoft.com/office/powerpoint/2010/main" val="36039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6.695932"/>
  <p:tag name="ORIGINALWIDTH" val="68.86397"/>
  <p:tag name="OUTPUTTYPE" val="SVG"/>
  <p:tag name="IGUANATEXVERSION" val="160"/>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v&lt;v_{\rm c}\rightarrow v&gt;v_{\rm c}&#10;\end{equation*}&#10;&#10;\end{document}"/>
  <p:tag name="IGUANATEXSIZE" val="24"/>
  <p:tag name="IGUANATEXCURSOR" val="1098"/>
  <p:tag name="TRANSPARENCY" val="True"/>
  <p:tag name="LATEXENGINEID" val="0"/>
  <p:tag name="TEMPFOLDER" val="C:\Iguanatex\Temp\"/>
  <p:tag name="LATEXFORMHEIGHT" val="320"/>
  <p:tag name="LATEXFORMWIDTH" val="38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6.664993"/>
  <p:tag name="ORIGINALWIDTH" val="2.140584"/>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10.83521"/>
  <p:tag name="ORIGINALWIDTH" val="200.9482"/>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p=\SI{15}{MA},\ R_0=\SI{6}{m},\ a=\SI{2}{m},\ B_0=\SI{5.3}{T})&#10;\end{equation*}&#10;&#10;\end{document}"/>
  <p:tag name="IGUANATEXSIZE" val="18"/>
  <p:tag name="IGUANATEXCURSOR" val="1209"/>
  <p:tag name="TRANSPARENCY" val="True"/>
  <p:tag name="LATEXENGINEID" val="0"/>
  <p:tag name="TEMPFOLDER" val="c:\Temp\"/>
  <p:tag name="LATEXFORMHEIGHT" val="317"/>
  <p:tag name="LATEXFORMWIDTH" val="385"/>
  <p:tag name="LATEXFORMWRAP" val="True"/>
  <p:tag name="BITMAPVECTOR" val="1"/>
</p:tagLst>
</file>

<file path=ppt/tags/tag1000.xml><?xml version="1.0" encoding="utf-8"?>
<p:tagLst xmlns:a="http://schemas.openxmlformats.org/drawingml/2006/main" xmlns:r="http://schemas.openxmlformats.org/officeDocument/2006/relationships" xmlns:p="http://schemas.openxmlformats.org/presentationml/2006/main">
  <p:tag name="ORIGINALHEIGHT" val="0.3991794"/>
  <p:tag name="ORIGINALWIDTH" val="12.71187"/>
  <p:tag name="EMFCHILD" val="True"/>
</p:tagLst>
</file>

<file path=ppt/tags/tag1001.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02.xml><?xml version="1.0" encoding="utf-8"?>
<p:tagLst xmlns:a="http://schemas.openxmlformats.org/drawingml/2006/main" xmlns:r="http://schemas.openxmlformats.org/officeDocument/2006/relationships" xmlns:p="http://schemas.openxmlformats.org/presentationml/2006/main">
  <p:tag name="ORIGINALHEIGHT" val="7.036477"/>
  <p:tag name="ORIGINALWIDTH" val="6.297337"/>
  <p:tag name="EMFCHILD" val="True"/>
</p:tagLst>
</file>

<file path=ppt/tags/tag1003.xml><?xml version="1.0" encoding="utf-8"?>
<p:tagLst xmlns:a="http://schemas.openxmlformats.org/drawingml/2006/main" xmlns:r="http://schemas.openxmlformats.org/officeDocument/2006/relationships" xmlns:p="http://schemas.openxmlformats.org/presentationml/2006/main">
  <p:tag name="ORIGINALHEIGHT" val="8.982735"/>
  <p:tag name="ORIGINALWIDTH" val="5.423125"/>
  <p:tag name="EMFCHILD" val="True"/>
</p:tagLst>
</file>

<file path=ppt/tags/tag1004.xml><?xml version="1.0" encoding="utf-8"?>
<p:tagLst xmlns:a="http://schemas.openxmlformats.org/drawingml/2006/main" xmlns:r="http://schemas.openxmlformats.org/officeDocument/2006/relationships" xmlns:p="http://schemas.openxmlformats.org/presentationml/2006/main">
  <p:tag name="ORIGINALHEIGHT" val="0.3991794"/>
  <p:tag name="ORIGINALWIDTH" val="71.76381"/>
  <p:tag name="EMFCHILD" val="True"/>
</p:tagLst>
</file>

<file path=ppt/tags/tag1005.xml><?xml version="1.0" encoding="utf-8"?>
<p:tagLst xmlns:a="http://schemas.openxmlformats.org/drawingml/2006/main" xmlns:r="http://schemas.openxmlformats.org/officeDocument/2006/relationships" xmlns:p="http://schemas.openxmlformats.org/presentationml/2006/main">
  <p:tag name="ORIGINALHEIGHT" val="17.95549"/>
  <p:tag name="ORIGINALWIDTH" val="3.780377"/>
  <p:tag name="EMFCHILD" val="True"/>
</p:tagLst>
</file>

<file path=ppt/tags/tag1006.xml><?xml version="1.0" encoding="utf-8"?>
<p:tagLst xmlns:a="http://schemas.openxmlformats.org/drawingml/2006/main" xmlns:r="http://schemas.openxmlformats.org/officeDocument/2006/relationships" xmlns:p="http://schemas.openxmlformats.org/presentationml/2006/main">
  <p:tag name="ORIGINALHEIGHT" val="4.911544"/>
  <p:tag name="ORIGINALWIDTH" val="7.611508"/>
  <p:tag name="EMFCHILD" val="True"/>
</p:tagLst>
</file>

<file path=ppt/tags/tag1007.xml><?xml version="1.0" encoding="utf-8"?>
<p:tagLst xmlns:a="http://schemas.openxmlformats.org/drawingml/2006/main" xmlns:r="http://schemas.openxmlformats.org/officeDocument/2006/relationships" xmlns:p="http://schemas.openxmlformats.org/presentationml/2006/main">
  <p:tag name="ORIGINALHEIGHT" val="3.283658"/>
  <p:tag name="ORIGINALWIDTH" val="3.228245"/>
  <p:tag name="EMFCHILD" val="True"/>
</p:tagLst>
</file>

<file path=ppt/tags/tag1008.xml><?xml version="1.0" encoding="utf-8"?>
<p:tagLst xmlns:a="http://schemas.openxmlformats.org/drawingml/2006/main" xmlns:r="http://schemas.openxmlformats.org/officeDocument/2006/relationships" xmlns:p="http://schemas.openxmlformats.org/presentationml/2006/main">
  <p:tag name="ORIGINALHEIGHT" val="0.3991794"/>
  <p:tag name="ORIGINALWIDTH" val="18.03473"/>
  <p:tag name="EMFCHILD" val="True"/>
</p:tagLst>
</file>

<file path=ppt/tags/tag1009.xml><?xml version="1.0" encoding="utf-8"?>
<p:tagLst xmlns:a="http://schemas.openxmlformats.org/drawingml/2006/main" xmlns:r="http://schemas.openxmlformats.org/officeDocument/2006/relationships" xmlns:p="http://schemas.openxmlformats.org/presentationml/2006/main">
  <p:tag name="ORIGINALHEIGHT" val="3.150916"/>
  <p:tag name="ORIGINALWIDTH" val="6.392842"/>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10.46076"/>
  <p:tag name="ORIGINALWIDTH" val="2.317016"/>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p=\SI{15}{MA},\ R_0=\SI{6}{m},\ a=\SI{2}{m},\ B_0=\SI{5.3}{T})&#10;\end{equation*}&#10;&#10;\end{document}"/>
  <p:tag name="IGUANATEXSIZE" val="18"/>
  <p:tag name="IGUANATEXCURSOR" val="1209"/>
  <p:tag name="TRANSPARENCY" val="True"/>
  <p:tag name="LATEXENGINEID" val="0"/>
  <p:tag name="TEMPFOLDER" val="c:\Temp\"/>
  <p:tag name="LATEXFORMHEIGHT" val="317"/>
  <p:tag name="LATEXFORMWIDTH" val="385"/>
  <p:tag name="LATEXFORMWRAP" val="True"/>
  <p:tag name="BITMAPVECTOR" val="1"/>
  <p:tag name="EMFCHILD" val="True"/>
</p:tagLst>
</file>

<file path=ppt/tags/tag1010.xml><?xml version="1.0" encoding="utf-8"?>
<p:tagLst xmlns:a="http://schemas.openxmlformats.org/drawingml/2006/main" xmlns:r="http://schemas.openxmlformats.org/officeDocument/2006/relationships" xmlns:p="http://schemas.openxmlformats.org/presentationml/2006/main">
  <p:tag name="ORIGINALHEIGHT" val="2.290582"/>
  <p:tag name="ORIGINALWIDTH" val="2.397537"/>
  <p:tag name="EMFCHILD" val="True"/>
</p:tagLst>
</file>

<file path=ppt/tags/tag1011.xml><?xml version="1.0" encoding="utf-8"?>
<p:tagLst xmlns:a="http://schemas.openxmlformats.org/drawingml/2006/main" xmlns:r="http://schemas.openxmlformats.org/officeDocument/2006/relationships" xmlns:p="http://schemas.openxmlformats.org/presentationml/2006/main">
  <p:tag name="ORIGINALHEIGHT" val="3.150916"/>
  <p:tag name="ORIGINALWIDTH" val="3.015352"/>
  <p:tag name="EMFCHILD" val="True"/>
</p:tagLst>
</file>

<file path=ppt/tags/tag1012.xml><?xml version="1.0" encoding="utf-8"?>
<p:tagLst xmlns:a="http://schemas.openxmlformats.org/drawingml/2006/main" xmlns:r="http://schemas.openxmlformats.org/officeDocument/2006/relationships" xmlns:p="http://schemas.openxmlformats.org/presentationml/2006/main">
  <p:tag name="ORIGINALHEIGHT" val="3.323586"/>
  <p:tag name="ORIGINALWIDTH" val="2.47713"/>
  <p:tag name="EMFCHILD" val="True"/>
</p:tagLst>
</file>

<file path=ppt/tags/tag1013.xml><?xml version="1.0" encoding="utf-8"?>
<p:tagLst xmlns:a="http://schemas.openxmlformats.org/drawingml/2006/main" xmlns:r="http://schemas.openxmlformats.org/officeDocument/2006/relationships" xmlns:p="http://schemas.openxmlformats.org/presentationml/2006/main">
  <p:tag name="ORIGINALHEIGHT" val="6.647205"/>
  <p:tag name="ORIGINALWIDTH" val="6.615676"/>
  <p:tag name="EMFCHILD" val="True"/>
</p:tagLst>
</file>

<file path=ppt/tags/tag1014.xml><?xml version="1.0" encoding="utf-8"?>
<p:tagLst xmlns:a="http://schemas.openxmlformats.org/drawingml/2006/main" xmlns:r="http://schemas.openxmlformats.org/officeDocument/2006/relationships" xmlns:p="http://schemas.openxmlformats.org/presentationml/2006/main">
  <p:tag name="ORIGINALHEIGHT" val="6.647205"/>
  <p:tag name="ORIGINALWIDTH" val="3.282969"/>
  <p:tag name="EMFCHILD" val="True"/>
</p:tagLst>
</file>

<file path=ppt/tags/tag1015.xml><?xml version="1.0" encoding="utf-8"?>
<p:tagLst xmlns:a="http://schemas.openxmlformats.org/drawingml/2006/main" xmlns:r="http://schemas.openxmlformats.org/officeDocument/2006/relationships" xmlns:p="http://schemas.openxmlformats.org/presentationml/2006/main">
  <p:tag name="ORIGINALHEIGHT" val="0.3992122"/>
  <p:tag name="ORIGINALWIDTH" val="6.078472"/>
  <p:tag name="EMFCHILD" val="True"/>
</p:tagLst>
</file>

<file path=ppt/tags/tag1016.xml><?xml version="1.0" encoding="utf-8"?>
<p:tagLst xmlns:a="http://schemas.openxmlformats.org/drawingml/2006/main" xmlns:r="http://schemas.openxmlformats.org/officeDocument/2006/relationships" xmlns:p="http://schemas.openxmlformats.org/presentationml/2006/main">
  <p:tag name="ORIGINALHEIGHT" val="6.557376"/>
  <p:tag name="ORIGINALWIDTH" val="5.222896"/>
  <p:tag name="EMFCHILD" val="True"/>
</p:tagLst>
</file>

<file path=ppt/tags/tag1017.xml><?xml version="1.0" encoding="utf-8"?>
<p:tagLst xmlns:a="http://schemas.openxmlformats.org/drawingml/2006/main" xmlns:r="http://schemas.openxmlformats.org/officeDocument/2006/relationships" xmlns:p="http://schemas.openxmlformats.org/presentationml/2006/main">
  <p:tag name="ORIGINALHEIGHT" val="17.95549"/>
  <p:tag name="ORIGINALWIDTH" val="3.780377"/>
  <p:tag name="EMFCHILD" val="True"/>
</p:tagLst>
</file>

<file path=ppt/tags/tag1018.xml><?xml version="1.0" encoding="utf-8"?>
<p:tagLst xmlns:a="http://schemas.openxmlformats.org/drawingml/2006/main" xmlns:r="http://schemas.openxmlformats.org/officeDocument/2006/relationships" xmlns:p="http://schemas.openxmlformats.org/presentationml/2006/main">
  <p:tag name="ORIGINALHEIGHT" val="4.639071"/>
  <p:tag name="ORIGINALWIDTH" val="3.078016"/>
  <p:tag name="EMFCHILD" val="True"/>
</p:tagLst>
</file>

<file path=ppt/tags/tag1019.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7.144704"/>
  <p:tag name="ORIGINALWIDTH" val="4.624102"/>
  <p:tag name="EMFCHILD" val="True"/>
</p:tagLst>
</file>

<file path=ppt/tags/tag1020.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1021.xml><?xml version="1.0" encoding="utf-8"?>
<p:tagLst xmlns:a="http://schemas.openxmlformats.org/drawingml/2006/main" xmlns:r="http://schemas.openxmlformats.org/officeDocument/2006/relationships" xmlns:p="http://schemas.openxmlformats.org/presentationml/2006/main">
  <p:tag name="ORIGINALHEIGHT" val="4.576177"/>
  <p:tag name="ORIGINALWIDTH" val="4.018139"/>
  <p:tag name="EMFCHILD" val="True"/>
</p:tagLst>
</file>

<file path=ppt/tags/tag1022.xml><?xml version="1.0" encoding="utf-8"?>
<p:tagLst xmlns:a="http://schemas.openxmlformats.org/drawingml/2006/main" xmlns:r="http://schemas.openxmlformats.org/officeDocument/2006/relationships" xmlns:p="http://schemas.openxmlformats.org/presentationml/2006/main">
  <p:tag name="ORIGINALHEIGHT" val="6.786936"/>
  <p:tag name="ORIGINALWIDTH" val="5.740218"/>
  <p:tag name="EMFCHILD" val="True"/>
</p:tagLst>
</file>

<file path=ppt/tags/tag1023.xml><?xml version="1.0" encoding="utf-8"?>
<p:tagLst xmlns:a="http://schemas.openxmlformats.org/drawingml/2006/main" xmlns:r="http://schemas.openxmlformats.org/officeDocument/2006/relationships" xmlns:p="http://schemas.openxmlformats.org/presentationml/2006/main">
  <p:tag name="ORIGINALHEIGHT" val="6.926667"/>
  <p:tag name="ORIGINALWIDTH" val="2.208528"/>
  <p:tag name="EMFCHILD" val="True"/>
</p:tagLst>
</file>

<file path=ppt/tags/tag1024.xml><?xml version="1.0" encoding="utf-8"?>
<p:tagLst xmlns:a="http://schemas.openxmlformats.org/drawingml/2006/main" xmlns:r="http://schemas.openxmlformats.org/officeDocument/2006/relationships" xmlns:p="http://schemas.openxmlformats.org/presentationml/2006/main">
  <p:tag name="ORIGINALHEIGHT" val="4.521288"/>
  <p:tag name="ORIGINALWIDTH" val="5.004031"/>
  <p:tag name="EMFCHILD" val="True"/>
</p:tagLst>
</file>

<file path=ppt/tags/tag1025.xml><?xml version="1.0" encoding="utf-8"?>
<p:tagLst xmlns:a="http://schemas.openxmlformats.org/drawingml/2006/main" xmlns:r="http://schemas.openxmlformats.org/officeDocument/2006/relationships" xmlns:p="http://schemas.openxmlformats.org/presentationml/2006/main">
  <p:tag name="ORIGINALHEIGHT" val="6.677159"/>
  <p:tag name="ORIGINALWIDTH" val="2.128935"/>
  <p:tag name="EMFCHILD" val="True"/>
</p:tagLst>
</file>

<file path=ppt/tags/tag1026.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27.xml><?xml version="1.0" encoding="utf-8"?>
<p:tagLst xmlns:a="http://schemas.openxmlformats.org/drawingml/2006/main" xmlns:r="http://schemas.openxmlformats.org/officeDocument/2006/relationships" xmlns:p="http://schemas.openxmlformats.org/presentationml/2006/main">
  <p:tag name="ORIGINALHEIGHT" val="4.778801"/>
  <p:tag name="ORIGINALWIDTH" val="3.203376"/>
  <p:tag name="EMFCHILD" val="True"/>
</p:tagLst>
</file>

<file path=ppt/tags/tag1028.xml><?xml version="1.0" encoding="utf-8"?>
<p:tagLst xmlns:a="http://schemas.openxmlformats.org/drawingml/2006/main" xmlns:r="http://schemas.openxmlformats.org/officeDocument/2006/relationships" xmlns:p="http://schemas.openxmlformats.org/presentationml/2006/main">
  <p:tag name="ORIGINALHEIGHT" val="4.301702"/>
  <p:tag name="ORIGINALWIDTH" val="1.054527"/>
  <p:tag name="EMFCHILD" val="True"/>
</p:tagLst>
</file>

<file path=ppt/tags/tag1029.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4.649779"/>
  <p:tag name="ORIGINALWIDTH" val="3.740244"/>
  <p:tag name="EMFCHILD" val="True"/>
</p:tagLst>
</file>

<file path=ppt/tags/tag1030.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31.xml><?xml version="1.0" encoding="utf-8"?>
<p:tagLst xmlns:a="http://schemas.openxmlformats.org/drawingml/2006/main" xmlns:r="http://schemas.openxmlformats.org/officeDocument/2006/relationships" xmlns:p="http://schemas.openxmlformats.org/presentationml/2006/main">
  <p:tag name="ORIGINALHEIGHT" val="4.521288"/>
  <p:tag name="ORIGINALWIDTH" val="5.392023"/>
  <p:tag name="EMFCHILD" val="True"/>
</p:tagLst>
</file>

<file path=ppt/tags/tag1032.xml><?xml version="1.0" encoding="utf-8"?>
<p:tagLst xmlns:a="http://schemas.openxmlformats.org/drawingml/2006/main" xmlns:r="http://schemas.openxmlformats.org/officeDocument/2006/relationships" xmlns:p="http://schemas.openxmlformats.org/presentationml/2006/main">
  <p:tag name="ORIGINALHEIGHT" val="3.081067"/>
  <p:tag name="ORIGINALWIDTH" val="2.493042"/>
  <p:tag name="EMFCHILD" val="True"/>
</p:tagLst>
</file>

<file path=ppt/tags/tag1033.xml><?xml version="1.0" encoding="utf-8"?>
<p:tagLst xmlns:a="http://schemas.openxmlformats.org/drawingml/2006/main" xmlns:r="http://schemas.openxmlformats.org/officeDocument/2006/relationships" xmlns:p="http://schemas.openxmlformats.org/presentationml/2006/main">
  <p:tag name="ORIGINALHEIGHT" val="3.185857"/>
  <p:tag name="ORIGINALWIDTH" val="2.987497"/>
  <p:tag name="EMFCHILD" val="True"/>
</p:tagLst>
</file>

<file path=ppt/tags/tag1034.xml><?xml version="1.0" encoding="utf-8"?>
<p:tagLst xmlns:a="http://schemas.openxmlformats.org/drawingml/2006/main" xmlns:r="http://schemas.openxmlformats.org/officeDocument/2006/relationships" xmlns:p="http://schemas.openxmlformats.org/presentationml/2006/main">
  <p:tag name="ORIGINALHEIGHT" val="0.3991794"/>
  <p:tag name="ORIGINALWIDTH" val="18.64181"/>
  <p:tag name="EMFCHILD" val="True"/>
</p:tagLst>
</file>

<file path=ppt/tags/tag1035.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36.xml><?xml version="1.0" encoding="utf-8"?>
<p:tagLst xmlns:a="http://schemas.openxmlformats.org/drawingml/2006/main" xmlns:r="http://schemas.openxmlformats.org/officeDocument/2006/relationships" xmlns:p="http://schemas.openxmlformats.org/presentationml/2006/main">
  <p:tag name="ORIGINALHEIGHT" val="6.357769"/>
  <p:tag name="ORIGINALWIDTH" val="3.054131"/>
  <p:tag name="EMFCHILD" val="True"/>
</p:tagLst>
</file>

<file path=ppt/tags/tag1037.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1038.xml><?xml version="1.0" encoding="utf-8"?>
<p:tagLst xmlns:a="http://schemas.openxmlformats.org/drawingml/2006/main" xmlns:r="http://schemas.openxmlformats.org/officeDocument/2006/relationships" xmlns:p="http://schemas.openxmlformats.org/presentationml/2006/main">
  <p:tag name="ORIGINALHEIGHT" val="5.051275"/>
  <p:tag name="ORIGINALWIDTH" val="4.693631"/>
  <p:tag name="EMFCHILD" val="True"/>
</p:tagLst>
</file>

<file path=ppt/tags/tag1039.xml><?xml version="1.0" encoding="utf-8"?>
<p:tagLst xmlns:a="http://schemas.openxmlformats.org/drawingml/2006/main" xmlns:r="http://schemas.openxmlformats.org/officeDocument/2006/relationships" xmlns:p="http://schemas.openxmlformats.org/presentationml/2006/main">
  <p:tag name="ORIGINALHEIGHT" val="2.335497"/>
  <p:tag name="ORIGINALWIDTH" val="6.615676"/>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2.447812"/>
  <p:tag name="ORIGINALWIDTH" val="6.641555"/>
  <p:tag name="EMFCHILD" val="True"/>
</p:tagLst>
</file>

<file path=ppt/tags/tag1040.xml><?xml version="1.0" encoding="utf-8"?>
<p:tagLst xmlns:a="http://schemas.openxmlformats.org/drawingml/2006/main" xmlns:r="http://schemas.openxmlformats.org/officeDocument/2006/relationships" xmlns:p="http://schemas.openxmlformats.org/presentationml/2006/main">
  <p:tag name="ORIGINALHEIGHT" val="4.521288"/>
  <p:tag name="ORIGINALWIDTH" val="5.392023"/>
  <p:tag name="EMFCHILD" val="True"/>
</p:tagLst>
</file>

<file path=ppt/tags/tag1041.xml><?xml version="1.0" encoding="utf-8"?>
<p:tagLst xmlns:a="http://schemas.openxmlformats.org/drawingml/2006/main" xmlns:r="http://schemas.openxmlformats.org/officeDocument/2006/relationships" xmlns:p="http://schemas.openxmlformats.org/presentationml/2006/main">
  <p:tag name="ORIGINALHEIGHT" val="3.185857"/>
  <p:tag name="ORIGINALWIDTH" val="2.987497"/>
  <p:tag name="EMFCHILD" val="True"/>
</p:tagLst>
</file>

<file path=ppt/tags/tag1042.xml><?xml version="1.0" encoding="utf-8"?>
<p:tagLst xmlns:a="http://schemas.openxmlformats.org/drawingml/2006/main" xmlns:r="http://schemas.openxmlformats.org/officeDocument/2006/relationships" xmlns:p="http://schemas.openxmlformats.org/presentationml/2006/main">
  <p:tag name="ORIGINALHEIGHT" val="2.151835"/>
  <p:tag name="ORIGINALWIDTH" val="0.8843824"/>
  <p:tag name="EMFCHILD" val="True"/>
</p:tagLst>
</file>

<file path=ppt/tags/tag1043.xml><?xml version="1.0" encoding="utf-8"?>
<p:tagLst xmlns:a="http://schemas.openxmlformats.org/drawingml/2006/main" xmlns:r="http://schemas.openxmlformats.org/officeDocument/2006/relationships" xmlns:p="http://schemas.openxmlformats.org/presentationml/2006/main">
  <p:tag name="ORIGINALHEIGHT" val="4.366597"/>
  <p:tag name="ORIGINALWIDTH" val="2.409479"/>
  <p:tag name="EMFCHILD" val="True"/>
</p:tagLst>
</file>

<file path=ppt/tags/tag1044.xml><?xml version="1.0" encoding="utf-8"?>
<p:tagLst xmlns:a="http://schemas.openxmlformats.org/drawingml/2006/main" xmlns:r="http://schemas.openxmlformats.org/officeDocument/2006/relationships" xmlns:p="http://schemas.openxmlformats.org/presentationml/2006/main">
  <p:tag name="ORIGINALHEIGHT" val="3.185857"/>
  <p:tag name="ORIGINALWIDTH" val="3.4123"/>
  <p:tag name="EMFCHILD" val="True"/>
</p:tagLst>
</file>

<file path=ppt/tags/tag1045.xml><?xml version="1.0" encoding="utf-8"?>
<p:tagLst xmlns:a="http://schemas.openxmlformats.org/drawingml/2006/main" xmlns:r="http://schemas.openxmlformats.org/officeDocument/2006/relationships" xmlns:p="http://schemas.openxmlformats.org/presentationml/2006/main">
  <p:tag name="ORIGINALHEIGHT" val="4.366597"/>
  <p:tag name="ORIGINALWIDTH" val="2.409479"/>
  <p:tag name="EMFCHILD" val="True"/>
</p:tagLst>
</file>

<file path=ppt/tags/tag1046.xml><?xml version="1.0" encoding="utf-8"?>
<p:tagLst xmlns:a="http://schemas.openxmlformats.org/drawingml/2006/main" xmlns:r="http://schemas.openxmlformats.org/officeDocument/2006/relationships" xmlns:p="http://schemas.openxmlformats.org/presentationml/2006/main">
  <p:tag name="ORIGINALHEIGHT" val="22.17737"/>
  <p:tag name="ORIGINALWIDTH" val="8.824237"/>
  <p:tag name="EMFCHILD" val="True"/>
</p:tagLst>
</file>

<file path=ppt/tags/tag1047.xml><?xml version="1.0" encoding="utf-8"?>
<p:tagLst xmlns:a="http://schemas.openxmlformats.org/drawingml/2006/main" xmlns:r="http://schemas.openxmlformats.org/officeDocument/2006/relationships" xmlns:p="http://schemas.openxmlformats.org/presentationml/2006/main">
  <p:tag name="ORIGINALHEIGHT" val="3.150916"/>
  <p:tag name="ORIGINALWIDTH" val="6.852454"/>
  <p:tag name="EMFCHILD" val="True"/>
</p:tagLst>
</file>

<file path=ppt/tags/tag1048.xml><?xml version="1.0" encoding="utf-8"?>
<p:tagLst xmlns:a="http://schemas.openxmlformats.org/drawingml/2006/main" xmlns:r="http://schemas.openxmlformats.org/officeDocument/2006/relationships" xmlns:p="http://schemas.openxmlformats.org/presentationml/2006/main">
  <p:tag name="ORIGINALHEIGHT" val="4.911544"/>
  <p:tag name="ORIGINALWIDTH" val="7.611508"/>
  <p:tag name="EMFCHILD" val="True"/>
</p:tagLst>
</file>

<file path=ppt/tags/tag1049.xml><?xml version="1.0" encoding="utf-8"?>
<p:tagLst xmlns:a="http://schemas.openxmlformats.org/drawingml/2006/main" xmlns:r="http://schemas.openxmlformats.org/officeDocument/2006/relationships" xmlns:p="http://schemas.openxmlformats.org/presentationml/2006/main">
  <p:tag name="ORIGINALHEIGHT" val="3.283658"/>
  <p:tag name="ORIGINALWIDTH" val="3.228245"/>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6.966839"/>
  <p:tag name="ORIGINALWIDTH" val="3.295799"/>
  <p:tag name="EMFCHILD" val="True"/>
</p:tagLst>
</file>

<file path=ppt/tags/tag1050.xml><?xml version="1.0" encoding="utf-8"?>
<p:tagLst xmlns:a="http://schemas.openxmlformats.org/drawingml/2006/main" xmlns:r="http://schemas.openxmlformats.org/officeDocument/2006/relationships" xmlns:p="http://schemas.openxmlformats.org/presentationml/2006/main">
  <p:tag name="ORIGINALHEIGHT" val="3.433396"/>
  <p:tag name="ORIGINALWIDTH" val="2.59652"/>
  <p:tag name="EMFCHILD" val="True"/>
</p:tagLst>
</file>

<file path=ppt/tags/tag1051.xml><?xml version="1.0" encoding="utf-8"?>
<p:tagLst xmlns:a="http://schemas.openxmlformats.org/drawingml/2006/main" xmlns:r="http://schemas.openxmlformats.org/officeDocument/2006/relationships" xmlns:p="http://schemas.openxmlformats.org/presentationml/2006/main">
  <p:tag name="ORIGINALHEIGHT" val="6.786936"/>
  <p:tag name="ORIGINALWIDTH" val="5.461675"/>
  <p:tag name="EMFCHILD" val="True"/>
</p:tagLst>
</file>

<file path=ppt/tags/tag1052.xml><?xml version="1.0" encoding="utf-8"?>
<p:tagLst xmlns:a="http://schemas.openxmlformats.org/drawingml/2006/main" xmlns:r="http://schemas.openxmlformats.org/officeDocument/2006/relationships" xmlns:p="http://schemas.openxmlformats.org/presentationml/2006/main">
  <p:tag name="ORIGINALHEIGHT" val="4.576177"/>
  <p:tag name="ORIGINALWIDTH" val="4.018139"/>
  <p:tag name="EMFCHILD" val="True"/>
</p:tagLst>
</file>

<file path=ppt/tags/tag1053.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1054.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1055.xml><?xml version="1.0" encoding="utf-8"?>
<p:tagLst xmlns:a="http://schemas.openxmlformats.org/drawingml/2006/main" xmlns:r="http://schemas.openxmlformats.org/officeDocument/2006/relationships" xmlns:p="http://schemas.openxmlformats.org/presentationml/2006/main">
  <p:tag name="ORIGINALHEIGHT" val="4.576177"/>
  <p:tag name="ORIGINALWIDTH" val="4.018139"/>
  <p:tag name="EMFCHILD" val="True"/>
</p:tagLst>
</file>

<file path=ppt/tags/tag1056.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1057.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1058.xml><?xml version="1.0" encoding="utf-8"?>
<p:tagLst xmlns:a="http://schemas.openxmlformats.org/drawingml/2006/main" xmlns:r="http://schemas.openxmlformats.org/officeDocument/2006/relationships" xmlns:p="http://schemas.openxmlformats.org/presentationml/2006/main">
  <p:tag name="ORIGINALHEIGHT" val="22.17737"/>
  <p:tag name="ORIGINALWIDTH" val="8.824237"/>
  <p:tag name="EMFCHILD" val="True"/>
</p:tagLst>
</file>

<file path=ppt/tags/tag1059.xml><?xml version="1.0" encoding="utf-8"?>
<p:tagLst xmlns:a="http://schemas.openxmlformats.org/drawingml/2006/main" xmlns:r="http://schemas.openxmlformats.org/officeDocument/2006/relationships" xmlns:p="http://schemas.openxmlformats.org/presentationml/2006/main">
  <p:tag name="ORIGINALHEIGHT" val="3.081067"/>
  <p:tag name="ORIGINALWIDTH" val="4.171354"/>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7.196979"/>
  <p:tag name="ORIGINALWIDTH" val="3.984907"/>
  <p:tag name="EMFCHILD" val="True"/>
</p:tagLst>
</file>

<file path=ppt/tags/tag1060.xml><?xml version="1.0" encoding="utf-8"?>
<p:tagLst xmlns:a="http://schemas.openxmlformats.org/drawingml/2006/main" xmlns:r="http://schemas.openxmlformats.org/officeDocument/2006/relationships" xmlns:p="http://schemas.openxmlformats.org/presentationml/2006/main">
  <p:tag name="ORIGINALHEIGHT" val="4.988381"/>
  <p:tag name="ORIGINALWIDTH" val="3.119813"/>
  <p:tag name="EMFCHILD" val="True"/>
</p:tagLst>
</file>

<file path=ppt/tags/tag1061.xml><?xml version="1.0" encoding="utf-8"?>
<p:tagLst xmlns:a="http://schemas.openxmlformats.org/drawingml/2006/main" xmlns:r="http://schemas.openxmlformats.org/officeDocument/2006/relationships" xmlns:p="http://schemas.openxmlformats.org/presentationml/2006/main">
  <p:tag name="ORIGINALHEIGHT" val="2.290582"/>
  <p:tag name="ORIGINALWIDTH" val="2.362727"/>
  <p:tag name="EMFCHILD" val="True"/>
</p:tagLst>
</file>

<file path=ppt/tags/tag1062.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63.xml><?xml version="1.0" encoding="utf-8"?>
<p:tagLst xmlns:a="http://schemas.openxmlformats.org/drawingml/2006/main" xmlns:r="http://schemas.openxmlformats.org/officeDocument/2006/relationships" xmlns:p="http://schemas.openxmlformats.org/presentationml/2006/main">
  <p:tag name="ORIGINALHEIGHT" val="4.411512"/>
  <p:tag name="ORIGINALWIDTH" val="5.262692"/>
  <p:tag name="EMFCHILD" val="True"/>
</p:tagLst>
</file>

<file path=ppt/tags/tag1064.xml><?xml version="1.0" encoding="utf-8"?>
<p:tagLst xmlns:a="http://schemas.openxmlformats.org/drawingml/2006/main" xmlns:r="http://schemas.openxmlformats.org/officeDocument/2006/relationships" xmlns:p="http://schemas.openxmlformats.org/presentationml/2006/main">
  <p:tag name="ORIGINALHEIGHT" val="0.3991794"/>
  <p:tag name="ORIGINALWIDTH" val="12.71187"/>
  <p:tag name="EMFCHILD" val="True"/>
</p:tagLst>
</file>

<file path=ppt/tags/tag1065.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66.xml><?xml version="1.0" encoding="utf-8"?>
<p:tagLst xmlns:a="http://schemas.openxmlformats.org/drawingml/2006/main" xmlns:r="http://schemas.openxmlformats.org/officeDocument/2006/relationships" xmlns:p="http://schemas.openxmlformats.org/presentationml/2006/main">
  <p:tag name="ORIGINALHEIGHT" val="7.036477"/>
  <p:tag name="ORIGINALWIDTH" val="6.297337"/>
  <p:tag name="EMFCHILD" val="True"/>
</p:tagLst>
</file>

<file path=ppt/tags/tag1067.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68.xml><?xml version="1.0" encoding="utf-8"?>
<p:tagLst xmlns:a="http://schemas.openxmlformats.org/drawingml/2006/main" xmlns:r="http://schemas.openxmlformats.org/officeDocument/2006/relationships" xmlns:p="http://schemas.openxmlformats.org/presentationml/2006/main">
  <p:tag name="ORIGINALHEIGHT" val="7.036477"/>
  <p:tag name="ORIGINALWIDTH" val="6.297337"/>
  <p:tag name="EMFCHILD" val="True"/>
</p:tagLst>
</file>

<file path=ppt/tags/tag1069.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7.144704"/>
  <p:tag name="ORIGINALWIDTH" val="8.409271"/>
  <p:tag name="EMFCHILD" val="True"/>
</p:tagLst>
</file>

<file path=ppt/tags/tag1070.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71.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1072.xml><?xml version="1.0" encoding="utf-8"?>
<p:tagLst xmlns:a="http://schemas.openxmlformats.org/drawingml/2006/main" xmlns:r="http://schemas.openxmlformats.org/officeDocument/2006/relationships" xmlns:p="http://schemas.openxmlformats.org/presentationml/2006/main">
  <p:tag name="ORIGINALHEIGHT" val="4.576177"/>
  <p:tag name="ORIGINALWIDTH" val="4.018139"/>
  <p:tag name="EMFCHILD" val="True"/>
</p:tagLst>
</file>

<file path=ppt/tags/tag1073.xml><?xml version="1.0" encoding="utf-8"?>
<p:tagLst xmlns:a="http://schemas.openxmlformats.org/drawingml/2006/main" xmlns:r="http://schemas.openxmlformats.org/officeDocument/2006/relationships" xmlns:p="http://schemas.openxmlformats.org/presentationml/2006/main">
  <p:tag name="ORIGINALHEIGHT" val="2.335497"/>
  <p:tag name="ORIGINALWIDTH" val="6.615676"/>
  <p:tag name="EMFCHILD" val="True"/>
</p:tagLst>
</file>

<file path=ppt/tags/tag1074.xml><?xml version="1.0" encoding="utf-8"?>
<p:tagLst xmlns:a="http://schemas.openxmlformats.org/drawingml/2006/main" xmlns:r="http://schemas.openxmlformats.org/officeDocument/2006/relationships" xmlns:p="http://schemas.openxmlformats.org/presentationml/2006/main">
  <p:tag name="ORIGINALHEIGHT" val="22.17737"/>
  <p:tag name="ORIGINALWIDTH" val="8.824237"/>
  <p:tag name="EMFCHILD" val="True"/>
</p:tagLst>
</file>

<file path=ppt/tags/tag1075.xml><?xml version="1.0" encoding="utf-8"?>
<p:tagLst xmlns:a="http://schemas.openxmlformats.org/drawingml/2006/main" xmlns:r="http://schemas.openxmlformats.org/officeDocument/2006/relationships" xmlns:p="http://schemas.openxmlformats.org/presentationml/2006/main">
  <p:tag name="ORIGINALHEIGHT" val="4.436446"/>
  <p:tag name="ORIGINALWIDTH" val="3.885823"/>
  <p:tag name="EMFCHILD" val="True"/>
</p:tagLst>
</file>

<file path=ppt/tags/tag1076.xml><?xml version="1.0" encoding="utf-8"?>
<p:tagLst xmlns:a="http://schemas.openxmlformats.org/drawingml/2006/main" xmlns:r="http://schemas.openxmlformats.org/officeDocument/2006/relationships" xmlns:p="http://schemas.openxmlformats.org/presentationml/2006/main">
  <p:tag name="ORIGINALHEIGHT" val="2.205739"/>
  <p:tag name="ORIGINALWIDTH" val="4.7205"/>
  <p:tag name="EMFCHILD" val="True"/>
</p:tagLst>
</file>

<file path=ppt/tags/tag1077.xml><?xml version="1.0" encoding="utf-8"?>
<p:tagLst xmlns:a="http://schemas.openxmlformats.org/drawingml/2006/main" xmlns:r="http://schemas.openxmlformats.org/officeDocument/2006/relationships" xmlns:p="http://schemas.openxmlformats.org/presentationml/2006/main">
  <p:tag name="ORIGINALHEIGHT" val="2.290582"/>
  <p:tag name="ORIGINALWIDTH" val="2.800457"/>
  <p:tag name="EMFCHILD" val="True"/>
</p:tagLst>
</file>

<file path=ppt/tags/tag1078.xml><?xml version="1.0" encoding="utf-8"?>
<p:tagLst xmlns:a="http://schemas.openxmlformats.org/drawingml/2006/main" xmlns:r="http://schemas.openxmlformats.org/officeDocument/2006/relationships" xmlns:p="http://schemas.openxmlformats.org/presentationml/2006/main">
  <p:tag name="ORIGINALHEIGHT" val="2.150851"/>
  <p:tag name="ORIGINALWIDTH" val="3.039236"/>
  <p:tag name="EMFCHILD" val="True"/>
</p:tagLst>
</file>

<file path=ppt/tags/tag1079.xml><?xml version="1.0" encoding="utf-8"?>
<p:tagLst xmlns:a="http://schemas.openxmlformats.org/drawingml/2006/main" xmlns:r="http://schemas.openxmlformats.org/officeDocument/2006/relationships" xmlns:p="http://schemas.openxmlformats.org/presentationml/2006/main">
  <p:tag name="ORIGINALHEIGHT" val="4.436446"/>
  <p:tag name="ORIGINALWIDTH" val="3.885823"/>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7.489892"/>
  <p:tag name="ORIGINALWIDTH" val="6.841292"/>
  <p:tag name="EMFCHILD" val="True"/>
</p:tagLst>
</file>

<file path=ppt/tags/tag1080.xml><?xml version="1.0" encoding="utf-8"?>
<p:tagLst xmlns:a="http://schemas.openxmlformats.org/drawingml/2006/main" xmlns:r="http://schemas.openxmlformats.org/officeDocument/2006/relationships" xmlns:p="http://schemas.openxmlformats.org/presentationml/2006/main">
  <p:tag name="ORIGINALHEIGHT" val="2.290582"/>
  <p:tag name="ORIGINALWIDTH" val="2.362727"/>
  <p:tag name="EMFCHILD" val="True"/>
</p:tagLst>
</file>

<file path=ppt/tags/tag1081.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82.xml><?xml version="1.0" encoding="utf-8"?>
<p:tagLst xmlns:a="http://schemas.openxmlformats.org/drawingml/2006/main" xmlns:r="http://schemas.openxmlformats.org/officeDocument/2006/relationships" xmlns:p="http://schemas.openxmlformats.org/presentationml/2006/main">
  <p:tag name="ORIGINALHEIGHT" val="4.778801"/>
  <p:tag name="ORIGINALWIDTH" val="3.203376"/>
  <p:tag name="EMFCHILD" val="True"/>
</p:tagLst>
</file>

<file path=ppt/tags/tag1083.xml><?xml version="1.0" encoding="utf-8"?>
<p:tagLst xmlns:a="http://schemas.openxmlformats.org/drawingml/2006/main" xmlns:r="http://schemas.openxmlformats.org/officeDocument/2006/relationships" xmlns:p="http://schemas.openxmlformats.org/presentationml/2006/main">
  <p:tag name="ORIGINALHEIGHT" val="6.447599"/>
  <p:tag name="ORIGINALWIDTH" val="5.978964"/>
  <p:tag name="EMFCHILD" val="True"/>
</p:tagLst>
</file>

<file path=ppt/tags/tag1084.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1085.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86.xml><?xml version="1.0" encoding="utf-8"?>
<p:tagLst xmlns:a="http://schemas.openxmlformats.org/drawingml/2006/main" xmlns:r="http://schemas.openxmlformats.org/officeDocument/2006/relationships" xmlns:p="http://schemas.openxmlformats.org/presentationml/2006/main">
  <p:tag name="ORIGINALHEIGHT" val="9.082538"/>
  <p:tag name="ORIGINALWIDTH" val="4.964234"/>
  <p:tag name="EMFCHILD" val="True"/>
</p:tagLst>
</file>

<file path=ppt/tags/tag1087.xml><?xml version="1.0" encoding="utf-8"?>
<p:tagLst xmlns:a="http://schemas.openxmlformats.org/drawingml/2006/main" xmlns:r="http://schemas.openxmlformats.org/officeDocument/2006/relationships" xmlns:p="http://schemas.openxmlformats.org/presentationml/2006/main">
  <p:tag name="ORIGINALHEIGHT" val="0.3991794"/>
  <p:tag name="ORIGINALWIDTH" val="11.46833"/>
  <p:tag name="EMFCHILD" val="True"/>
</p:tagLst>
</file>

<file path=ppt/tags/tag1088.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1089.xml><?xml version="1.0" encoding="utf-8"?>
<p:tagLst xmlns:a="http://schemas.openxmlformats.org/drawingml/2006/main" xmlns:r="http://schemas.openxmlformats.org/officeDocument/2006/relationships" xmlns:p="http://schemas.openxmlformats.org/presentationml/2006/main">
  <p:tag name="ORIGINALHEIGHT" val="6.357769"/>
  <p:tag name="ORIGINALWIDTH" val="3.054131"/>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3.127733"/>
  <p:tag name="ORIGINALWIDTH" val="1.168503"/>
  <p:tag name="EMFCHILD" val="True"/>
</p:tagLst>
</file>

<file path=ppt/tags/tag1090.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1091.xml><?xml version="1.0" encoding="utf-8"?>
<p:tagLst xmlns:a="http://schemas.openxmlformats.org/drawingml/2006/main" xmlns:r="http://schemas.openxmlformats.org/officeDocument/2006/relationships" xmlns:p="http://schemas.openxmlformats.org/presentationml/2006/main">
  <p:tag name="ORIGINALHEIGHT" val="5.051275"/>
  <p:tag name="ORIGINALWIDTH" val="4.693631"/>
  <p:tag name="EMFCHILD" val="True"/>
</p:tagLst>
</file>

<file path=ppt/tags/tag1092.xml><?xml version="1.0" encoding="utf-8"?>
<p:tagLst xmlns:a="http://schemas.openxmlformats.org/drawingml/2006/main" xmlns:r="http://schemas.openxmlformats.org/officeDocument/2006/relationships" xmlns:p="http://schemas.openxmlformats.org/presentationml/2006/main">
  <p:tag name="ORIGINALHEIGHT" val="7.834875"/>
  <p:tag name="ORIGINALWIDTH" val="26.89091"/>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gt;p_{\rm c}&#10;\end{equation*}&#10;&#10;\end{document}"/>
  <p:tag name="IGUANATEXSIZE" val="24"/>
  <p:tag name="IGUANATEXCURSOR" val="1159"/>
  <p:tag name="TRANSPARENCY" val="True"/>
  <p:tag name="LATEXENGINEID" val="0"/>
  <p:tag name="TEMPFOLDER" val="c:\Temp\"/>
  <p:tag name="LATEXFORMHEIGHT" val="317"/>
  <p:tag name="LATEXFORMWIDTH" val="385"/>
  <p:tag name="LATEXFORMWRAP" val="True"/>
  <p:tag name="BITMAPVECTOR" val="1"/>
</p:tagLst>
</file>

<file path=ppt/tags/tag1093.xml><?xml version="1.0" encoding="utf-8"?>
<p:tagLst xmlns:a="http://schemas.openxmlformats.org/drawingml/2006/main" xmlns:r="http://schemas.openxmlformats.org/officeDocument/2006/relationships" xmlns:p="http://schemas.openxmlformats.org/presentationml/2006/main">
  <p:tag name="ORIGINALHEIGHT" val="7.834875"/>
  <p:tag name="ORIGINALWIDTH" val="26.89091"/>
  <p:tag name="OUTPUTTYPE" val="SVG"/>
  <p:tag name="IGUANATEXVERSION" val="161"/>
  <p:tag name="LATEXADDIN" val="\documentclass{article}&#10;\usepackage{amsmath, amssymb}&#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lt; p_{\rm c}&#10;\end{equation*}&#10;&#10;\end{document}"/>
  <p:tag name="IGUANATEXSIZE" val="24"/>
  <p:tag name="IGUANATEXCURSOR" val="1160"/>
  <p:tag name="TRANSPARENCY" val="True"/>
  <p:tag name="LATEXENGINEID" val="0"/>
  <p:tag name="TEMPFOLDER" val="c:\Temp\"/>
  <p:tag name="LATEXFORMHEIGHT" val="317"/>
  <p:tag name="LATEXFORMWIDTH" val="385"/>
  <p:tag name="LATEXFORMWRAP" val="True"/>
  <p:tag name="BITMAPVECTOR" val="1"/>
</p:tagLst>
</file>

<file path=ppt/tags/tag1094.xml><?xml version="1.0" encoding="utf-8"?>
<p:tagLst xmlns:a="http://schemas.openxmlformats.org/drawingml/2006/main" xmlns:r="http://schemas.openxmlformats.org/officeDocument/2006/relationships" xmlns:p="http://schemas.openxmlformats.org/presentationml/2006/main">
  <p:tag name="ORIGINALHEIGHT" val="6.788812"/>
  <p:tag name="ORIGINALWIDTH" val="5.200491"/>
  <p:tag name="LATEXADDIN" val="\documentclass{article}&#10;\usepackage{amsmath, amssymb}&#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lt; p_{\rm c}&#10;\end{equation*}&#10;&#10;\end{document}"/>
  <p:tag name="IGUANATEXSIZE" val="24"/>
  <p:tag name="IGUANATEXCURSOR" val="1160"/>
  <p:tag name="TRANSPARENCY" val="True"/>
  <p:tag name="LATEXENGINEID" val="0"/>
  <p:tag name="TEMPFOLDER" val="c:\Temp\"/>
  <p:tag name="LATEXFORMHEIGHT" val="317"/>
  <p:tag name="LATEXFORMWIDTH" val="385"/>
  <p:tag name="LATEXFORMWRAP" val="True"/>
  <p:tag name="BITMAPVECTOR" val="1"/>
  <p:tag name="EMFCHILD" val="True"/>
</p:tagLst>
</file>

<file path=ppt/tags/tag1095.xml><?xml version="1.0" encoding="utf-8"?>
<p:tagLst xmlns:a="http://schemas.openxmlformats.org/drawingml/2006/main" xmlns:r="http://schemas.openxmlformats.org/officeDocument/2006/relationships" xmlns:p="http://schemas.openxmlformats.org/presentationml/2006/main">
  <p:tag name="ORIGINALHEIGHT" val="6.191043"/>
  <p:tag name="ORIGINALWIDTH" val="6.087171"/>
  <p:tag name="EMFCHILD" val="True"/>
</p:tagLst>
</file>

<file path=ppt/tags/tag1096.xml><?xml version="1.0" encoding="utf-8"?>
<p:tagLst xmlns:a="http://schemas.openxmlformats.org/drawingml/2006/main" xmlns:r="http://schemas.openxmlformats.org/officeDocument/2006/relationships" xmlns:p="http://schemas.openxmlformats.org/presentationml/2006/main">
  <p:tag name="ORIGINALHEIGHT" val="6.788812"/>
  <p:tag name="ORIGINALWIDTH" val="5.200491"/>
  <p:tag name="EMFCHILD" val="True"/>
</p:tagLst>
</file>

<file path=ppt/tags/tag1097.xml><?xml version="1.0" encoding="utf-8"?>
<p:tagLst xmlns:a="http://schemas.openxmlformats.org/drawingml/2006/main" xmlns:r="http://schemas.openxmlformats.org/officeDocument/2006/relationships" xmlns:p="http://schemas.openxmlformats.org/presentationml/2006/main">
  <p:tag name="ORIGINALHEIGHT" val="3.407218"/>
  <p:tag name="ORIGINALWIDTH" val="2.942946"/>
  <p:tag name="EMFCHILD" val="True"/>
</p:tagLst>
</file>

<file path=ppt/tags/tag1098.xml><?xml version="1.0" encoding="utf-8"?>
<p:tagLst xmlns:a="http://schemas.openxmlformats.org/drawingml/2006/main" xmlns:r="http://schemas.openxmlformats.org/officeDocument/2006/relationships" xmlns:p="http://schemas.openxmlformats.org/presentationml/2006/main">
  <p:tag name="ORIGINALHEIGHT" val="6.788812"/>
  <p:tag name="ORIGINALWIDTH" val="5.200492"/>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gt;p_{\rm c}&#10;\end{equation*}&#10;&#10;\end{document}"/>
  <p:tag name="IGUANATEXSIZE" val="24"/>
  <p:tag name="IGUANATEXCURSOR" val="1159"/>
  <p:tag name="TRANSPARENCY" val="True"/>
  <p:tag name="LATEXENGINEID" val="0"/>
  <p:tag name="TEMPFOLDER" val="c:\Temp\"/>
  <p:tag name="LATEXFORMHEIGHT" val="317"/>
  <p:tag name="LATEXFORMWIDTH" val="385"/>
  <p:tag name="LATEXFORMWRAP" val="True"/>
  <p:tag name="BITMAPVECTOR" val="1"/>
  <p:tag name="EMFCHILD" val="True"/>
</p:tagLst>
</file>

<file path=ppt/tags/tag1099.xml><?xml version="1.0" encoding="utf-8"?>
<p:tagLst xmlns:a="http://schemas.openxmlformats.org/drawingml/2006/main" xmlns:r="http://schemas.openxmlformats.org/officeDocument/2006/relationships" xmlns:p="http://schemas.openxmlformats.org/presentationml/2006/main">
  <p:tag name="ORIGINALHEIGHT" val="6.191043"/>
  <p:tag name="ORIGINALWIDTH" val="6.087172"/>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7.023654"/>
  <p:tag name="ORIGINALWIDTH" val="4.931365"/>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7.374801"/>
  <p:tag name="ORIGINALWIDTH" val="7.130925"/>
  <p:tag name="EMFCHILD" val="True"/>
</p:tagLst>
</file>

<file path=ppt/tags/tag1100.xml><?xml version="1.0" encoding="utf-8"?>
<p:tagLst xmlns:a="http://schemas.openxmlformats.org/drawingml/2006/main" xmlns:r="http://schemas.openxmlformats.org/officeDocument/2006/relationships" xmlns:p="http://schemas.openxmlformats.org/presentationml/2006/main">
  <p:tag name="ORIGINALHEIGHT" val="6.788812"/>
  <p:tag name="ORIGINALWIDTH" val="5.200492"/>
  <p:tag name="EMFCHILD" val="True"/>
</p:tagLst>
</file>

<file path=ppt/tags/tag1101.xml><?xml version="1.0" encoding="utf-8"?>
<p:tagLst xmlns:a="http://schemas.openxmlformats.org/drawingml/2006/main" xmlns:r="http://schemas.openxmlformats.org/officeDocument/2006/relationships" xmlns:p="http://schemas.openxmlformats.org/presentationml/2006/main">
  <p:tag name="ORIGINALHEIGHT" val="3.407218"/>
  <p:tag name="ORIGINALWIDTH" val="2.942946"/>
  <p:tag name="EMFCHILD" val="True"/>
</p:tagLst>
</file>

<file path=ppt/tags/tag1102.xml><?xml version="1.0" encoding="utf-8"?>
<p:tagLst xmlns:a="http://schemas.openxmlformats.org/drawingml/2006/main" xmlns:r="http://schemas.openxmlformats.org/officeDocument/2006/relationships" xmlns:p="http://schemas.openxmlformats.org/presentationml/2006/main">
  <p:tag name="ORIGINALHEIGHT" val="9.71355"/>
  <p:tag name="ORIGINALWIDTH" val="25.63218"/>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E/E_{\rm D}&#10;\end{equation*}&#10;&#10;\end{document}"/>
  <p:tag name="IGUANATEXSIZE" val="24"/>
  <p:tag name="IGUANATEXCURSOR" val="1160"/>
  <p:tag name="TRANSPARENCY" val="True"/>
  <p:tag name="LATEXENGINEID" val="0"/>
  <p:tag name="TEMPFOLDER" val="c:\Temp\"/>
  <p:tag name="LATEXFORMHEIGHT" val="317"/>
  <p:tag name="LATEXFORMWIDTH" val="385"/>
  <p:tag name="LATEXFORMWRAP" val="True"/>
  <p:tag name="BITMAPVECTOR" val="1"/>
</p:tagLst>
</file>

<file path=ppt/tags/tag1103.xml><?xml version="1.0" encoding="utf-8"?>
<p:tagLst xmlns:a="http://schemas.openxmlformats.org/drawingml/2006/main" xmlns:r="http://schemas.openxmlformats.org/officeDocument/2006/relationships" xmlns:p="http://schemas.openxmlformats.org/presentationml/2006/main">
  <p:tag name="ORIGINALHEIGHT" val="6.605217"/>
  <p:tag name="ORIGINALWIDTH" val="7.300164"/>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E/E_{\rm D}&#10;\end{equation*}&#10;&#10;\end{document}"/>
  <p:tag name="IGUANATEXSIZE" val="24"/>
  <p:tag name="IGUANATEXCURSOR" val="1160"/>
  <p:tag name="TRANSPARENCY" val="True"/>
  <p:tag name="LATEXENGINEID" val="0"/>
  <p:tag name="TEMPFOLDER" val="c:\Temp\"/>
  <p:tag name="LATEXFORMHEIGHT" val="317"/>
  <p:tag name="LATEXFORMWIDTH" val="385"/>
  <p:tag name="LATEXFORMWRAP" val="True"/>
  <p:tag name="BITMAPVECTOR" val="1"/>
  <p:tag name="EMFCHILD" val="True"/>
</p:tagLst>
</file>

<file path=ppt/tags/tag1104.xml><?xml version="1.0" encoding="utf-8"?>
<p:tagLst xmlns:a="http://schemas.openxmlformats.org/drawingml/2006/main" xmlns:r="http://schemas.openxmlformats.org/officeDocument/2006/relationships" xmlns:p="http://schemas.openxmlformats.org/presentationml/2006/main">
  <p:tag name="ORIGINALHEIGHT" val="9.71355"/>
  <p:tag name="ORIGINALWIDTH" val="3.91273"/>
  <p:tag name="EMFCHILD" val="True"/>
</p:tagLst>
</file>

<file path=ppt/tags/tag1105.xml><?xml version="1.0" encoding="utf-8"?>
<p:tagLst xmlns:a="http://schemas.openxmlformats.org/drawingml/2006/main" xmlns:r="http://schemas.openxmlformats.org/officeDocument/2006/relationships" xmlns:p="http://schemas.openxmlformats.org/presentationml/2006/main">
  <p:tag name="ORIGINALHEIGHT" val="6.605217"/>
  <p:tag name="ORIGINALWIDTH" val="7.300164"/>
  <p:tag name="EMFCHILD" val="True"/>
</p:tagLst>
</file>

<file path=ppt/tags/tag1106.xml><?xml version="1.0" encoding="utf-8"?>
<p:tagLst xmlns:a="http://schemas.openxmlformats.org/drawingml/2006/main" xmlns:r="http://schemas.openxmlformats.org/officeDocument/2006/relationships" xmlns:p="http://schemas.openxmlformats.org/presentationml/2006/main">
  <p:tag name="ORIGINALHEIGHT" val="4.644029"/>
  <p:tag name="ORIGINALWIDTH" val="5.146883"/>
  <p:tag name="EMFCHILD" val="True"/>
</p:tagLst>
</file>

<file path=ppt/tags/tag1107.xml><?xml version="1.0" encoding="utf-8"?>
<p:tagLst xmlns:a="http://schemas.openxmlformats.org/drawingml/2006/main" xmlns:r="http://schemas.openxmlformats.org/officeDocument/2006/relationships" xmlns:p="http://schemas.openxmlformats.org/presentationml/2006/main">
  <p:tag name="ORIGINALHEIGHT" val="9.056004"/>
  <p:tag name="ORIGINALWIDTH" val="36.5268"/>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A,\ b&gt;0$&#10;&#10;\end{document}"/>
  <p:tag name="IGUANATEXSIZE" val="24"/>
  <p:tag name="IGUANATEXCURSOR" val="1140"/>
  <p:tag name="TRANSPARENCY" val="True"/>
  <p:tag name="LATEXENGINEID" val="0"/>
  <p:tag name="TEMPFOLDER" val="c:\Temp\"/>
  <p:tag name="LATEXFORMHEIGHT" val="317"/>
  <p:tag name="LATEXFORMWIDTH" val="385"/>
  <p:tag name="LATEXFORMWRAP" val="True"/>
  <p:tag name="BITMAPVECTOR" val="1"/>
</p:tagLst>
</file>

<file path=ppt/tags/tag1108.xml><?xml version="1.0" encoding="utf-8"?>
<p:tagLst xmlns:a="http://schemas.openxmlformats.org/drawingml/2006/main" xmlns:r="http://schemas.openxmlformats.org/officeDocument/2006/relationships" xmlns:p="http://schemas.openxmlformats.org/presentationml/2006/main">
  <p:tag name="ORIGINALHEIGHT" val="9.71355"/>
  <p:tag name="ORIGINALWIDTH" val="44.56788"/>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d \nre / \dd t)_{\rm D}&#10;\end{equation*}&#10;&#10;\end{document}"/>
  <p:tag name="IGUANATEXSIZE" val="24"/>
  <p:tag name="IGUANATEXCURSOR" val="1175"/>
  <p:tag name="TRANSPARENCY" val="True"/>
  <p:tag name="LATEXENGINEID" val="0"/>
  <p:tag name="TEMPFOLDER" val="c:\Temp\"/>
  <p:tag name="LATEXFORMHEIGHT" val="317"/>
  <p:tag name="LATEXFORMWIDTH" val="385"/>
  <p:tag name="LATEXFORMWRAP" val="True"/>
  <p:tag name="BITMAPVECTOR" val="1"/>
</p:tagLst>
</file>

<file path=ppt/tags/tag1109.xml><?xml version="1.0" encoding="utf-8"?>
<p:tagLst xmlns:a="http://schemas.openxmlformats.org/drawingml/2006/main" xmlns:r="http://schemas.openxmlformats.org/officeDocument/2006/relationships" xmlns:p="http://schemas.openxmlformats.org/presentationml/2006/main">
  <p:tag name="ORIGINALHEIGHT" val="29.87796"/>
  <p:tag name="ORIGINALWIDTH" val="226.2421"/>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left(\pdv{\nre}{t}\right)_{\rm D} \propto \exp(-A \left(\frac{1}{E/E_{\rm D}}\right)^b)\rightarrow0\hspace{0.2cm}\textrm{as}\hspace{0.2cm}\frac{E}{E_{\rm D}}\rightarrow0&#10;\end{equation*}&#10;\end{document}"/>
  <p:tag name="IGUANATEXSIZE" val="20"/>
  <p:tag name="IGUANATEXCURSOR" val="1319"/>
  <p:tag name="TRANSPARENCY" val="True"/>
  <p:tag name="LATEXENGINEID" val="0"/>
  <p:tag name="TEMPFOLDER" val="c:\Temp\"/>
  <p:tag name="LATEXFORMHEIGHT" val="317"/>
  <p:tag name="LATEXFORMWIDTH" val="385"/>
  <p:tag name="LATEXFORMWRAP" val="True"/>
  <p:tag name="BITMAPVECTOR" val="1"/>
</p:tagLst>
</file>

<file path=ppt/tags/tag111.xml><?xml version="1.0" encoding="utf-8"?>
<p:tagLst xmlns:a="http://schemas.openxmlformats.org/drawingml/2006/main" xmlns:r="http://schemas.openxmlformats.org/officeDocument/2006/relationships" xmlns:p="http://schemas.openxmlformats.org/presentationml/2006/main">
  <p:tag name="ORIGINALHEIGHT" val="5.008572"/>
  <p:tag name="ORIGINALWIDTH" val="3.243875"/>
  <p:tag name="EMFCHILD" val="True"/>
</p:tagLst>
</file>

<file path=ppt/tags/tag1110.xml><?xml version="1.0" encoding="utf-8"?>
<p:tagLst xmlns:a="http://schemas.openxmlformats.org/drawingml/2006/main" xmlns:r="http://schemas.openxmlformats.org/officeDocument/2006/relationships" xmlns:p="http://schemas.openxmlformats.org/presentationml/2006/main">
  <p:tag name="ORIGINALHEIGHT" val="23.90036"/>
  <p:tag name="ORIGINALWIDTH" val="4.896262"/>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left(\pdv{\nre}{t}\right)_{\rm D} \propto \exp(-A \left(\frac{1}{E/E_{\rm D}}\right)^b)\rightarrow0\hspace{0.2cm}\textrm{as}\hspace{0.2cm}\frac{E}{E_{\rm D}}\rightarrow0&#10;\end{equation*}&#10;\end{document}"/>
  <p:tag name="IGUANATEXSIZE" val="20"/>
  <p:tag name="IGUANATEXCURSOR" val="1319"/>
  <p:tag name="TRANSPARENCY" val="True"/>
  <p:tag name="LATEXENGINEID" val="0"/>
  <p:tag name="TEMPFOLDER" val="c:\Temp\"/>
  <p:tag name="LATEXFORMHEIGHT" val="317"/>
  <p:tag name="LATEXFORMWIDTH" val="385"/>
  <p:tag name="LATEXFORMWRAP" val="True"/>
  <p:tag name="BITMAPVECTOR" val="1"/>
  <p:tag name="EMFCHILD" val="True"/>
</p:tagLst>
</file>

<file path=ppt/tags/tag1111.xml><?xml version="1.0" encoding="utf-8"?>
<p:tagLst xmlns:a="http://schemas.openxmlformats.org/drawingml/2006/main" xmlns:r="http://schemas.openxmlformats.org/officeDocument/2006/relationships" xmlns:p="http://schemas.openxmlformats.org/presentationml/2006/main">
  <p:tag name="ORIGINALHEIGHT" val="7.352404"/>
  <p:tag name="ORIGINALWIDTH" val="5.234609"/>
  <p:tag name="EMFCHILD" val="True"/>
</p:tagLst>
</file>

<file path=ppt/tags/tag1112.xml><?xml version="1.0" encoding="utf-8"?>
<p:tagLst xmlns:a="http://schemas.openxmlformats.org/drawingml/2006/main" xmlns:r="http://schemas.openxmlformats.org/officeDocument/2006/relationships" xmlns:p="http://schemas.openxmlformats.org/presentationml/2006/main">
  <p:tag name="ORIGINALHEIGHT" val="4.513072"/>
  <p:tag name="ORIGINALWIDTH" val="5.393821"/>
  <p:tag name="EMFCHILD" val="True"/>
</p:tagLst>
</file>

<file path=ppt/tags/tag1113.xml><?xml version="1.0" encoding="utf-8"?>
<p:tagLst xmlns:a="http://schemas.openxmlformats.org/drawingml/2006/main" xmlns:r="http://schemas.openxmlformats.org/officeDocument/2006/relationships" xmlns:p="http://schemas.openxmlformats.org/presentationml/2006/main">
  <p:tag name="ORIGINALHEIGHT" val="3.075434"/>
  <p:tag name="ORIGINALWIDTH" val="2.493899"/>
  <p:tag name="EMFCHILD" val="True"/>
</p:tagLst>
</file>

<file path=ppt/tags/tag1114.xml><?xml version="1.0" encoding="utf-8"?>
<p:tagLst xmlns:a="http://schemas.openxmlformats.org/drawingml/2006/main" xmlns:r="http://schemas.openxmlformats.org/officeDocument/2006/relationships" xmlns:p="http://schemas.openxmlformats.org/presentationml/2006/main">
  <p:tag name="ORIGINALHEIGHT" val="3.18004"/>
  <p:tag name="ORIGINALWIDTH" val="2.988505"/>
  <p:tag name="EMFCHILD" val="True"/>
</p:tagLst>
</file>

<file path=ppt/tags/tag1115.xml><?xml version="1.0" encoding="utf-8"?>
<p:tagLst xmlns:a="http://schemas.openxmlformats.org/drawingml/2006/main" xmlns:r="http://schemas.openxmlformats.org/officeDocument/2006/relationships" xmlns:p="http://schemas.openxmlformats.org/presentationml/2006/main">
  <p:tag name="ORIGINALHEIGHT" val="0.3984646"/>
  <p:tag name="ORIGINALWIDTH" val="18.9556"/>
  <p:tag name="EMFCHILD" val="True"/>
</p:tagLst>
</file>

<file path=ppt/tags/tag1116.xml><?xml version="1.0" encoding="utf-8"?>
<p:tagLst xmlns:a="http://schemas.openxmlformats.org/drawingml/2006/main" xmlns:r="http://schemas.openxmlformats.org/officeDocument/2006/relationships" xmlns:p="http://schemas.openxmlformats.org/presentationml/2006/main">
  <p:tag name="ORIGINALHEIGHT" val="7.352404"/>
  <p:tag name="ORIGINALWIDTH" val="5.234609"/>
  <p:tag name="EMFCHILD" val="True"/>
</p:tagLst>
</file>

<file path=ppt/tags/tag1117.xml><?xml version="1.0" encoding="utf-8"?>
<p:tagLst xmlns:a="http://schemas.openxmlformats.org/drawingml/2006/main" xmlns:r="http://schemas.openxmlformats.org/officeDocument/2006/relationships" xmlns:p="http://schemas.openxmlformats.org/presentationml/2006/main">
  <p:tag name="ORIGINALHEIGHT" val="6.346182"/>
  <p:tag name="ORIGINALWIDTH" val="3.055159"/>
  <p:tag name="EMFCHILD" val="True"/>
</p:tagLst>
</file>

<file path=ppt/tags/tag1118.xml><?xml version="1.0" encoding="utf-8"?>
<p:tagLst xmlns:a="http://schemas.openxmlformats.org/drawingml/2006/main" xmlns:r="http://schemas.openxmlformats.org/officeDocument/2006/relationships" xmlns:p="http://schemas.openxmlformats.org/presentationml/2006/main">
  <p:tag name="ORIGINALHEIGHT" val="23.90036"/>
  <p:tag name="ORIGINALWIDTH" val="4.896262"/>
  <p:tag name="EMFCHILD" val="True"/>
</p:tagLst>
</file>

<file path=ppt/tags/tag1119.xml><?xml version="1.0" encoding="utf-8"?>
<p:tagLst xmlns:a="http://schemas.openxmlformats.org/drawingml/2006/main" xmlns:r="http://schemas.openxmlformats.org/officeDocument/2006/relationships" xmlns:p="http://schemas.openxmlformats.org/presentationml/2006/main">
  <p:tag name="ORIGINALHEIGHT" val="4.763111"/>
  <p:tag name="ORIGINALWIDTH" val="5.092286"/>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2.447812"/>
  <p:tag name="ORIGINALWIDTH" val="6.641555"/>
  <p:tag name="EMFCHILD" val="True"/>
</p:tagLst>
</file>

<file path=ppt/tags/tag1120.xml><?xml version="1.0" encoding="utf-8"?>
<p:tagLst xmlns:a="http://schemas.openxmlformats.org/drawingml/2006/main" xmlns:r="http://schemas.openxmlformats.org/officeDocument/2006/relationships" xmlns:p="http://schemas.openxmlformats.org/presentationml/2006/main">
  <p:tag name="ORIGINALHEIGHT" val="4.513072"/>
  <p:tag name="ORIGINALWIDTH" val="6.627838"/>
  <p:tag name="EMFCHILD" val="True"/>
</p:tagLst>
</file>

<file path=ppt/tags/tag1121.xml><?xml version="1.0" encoding="utf-8"?>
<p:tagLst xmlns:a="http://schemas.openxmlformats.org/drawingml/2006/main" xmlns:r="http://schemas.openxmlformats.org/officeDocument/2006/relationships" xmlns:p="http://schemas.openxmlformats.org/presentationml/2006/main">
  <p:tag name="ORIGINALHEIGHT" val="4.572835"/>
  <p:tag name="ORIGINALWIDTH" val="3.851301"/>
  <p:tag name="EMFCHILD" val="True"/>
</p:tagLst>
</file>

<file path=ppt/tags/tag1122.xml><?xml version="1.0" encoding="utf-8"?>
<p:tagLst xmlns:a="http://schemas.openxmlformats.org/drawingml/2006/main" xmlns:r="http://schemas.openxmlformats.org/officeDocument/2006/relationships" xmlns:p="http://schemas.openxmlformats.org/presentationml/2006/main">
  <p:tag name="ORIGINALHEIGHT" val="4.293899"/>
  <p:tag name="ORIGINALWIDTH" val="5.015672"/>
  <p:tag name="EMFCHILD" val="True"/>
</p:tagLst>
</file>

<file path=ppt/tags/tag1123.xml><?xml version="1.0" encoding="utf-8"?>
<p:tagLst xmlns:a="http://schemas.openxmlformats.org/drawingml/2006/main" xmlns:r="http://schemas.openxmlformats.org/officeDocument/2006/relationships" xmlns:p="http://schemas.openxmlformats.org/presentationml/2006/main">
  <p:tag name="ORIGINALHEIGHT" val="6.336222"/>
  <p:tag name="ORIGINALWIDTH" val="4.906184"/>
  <p:tag name="EMFCHILD" val="True"/>
</p:tagLst>
</file>

<file path=ppt/tags/tag1124.xml><?xml version="1.0" encoding="utf-8"?>
<p:tagLst xmlns:a="http://schemas.openxmlformats.org/drawingml/2006/main" xmlns:r="http://schemas.openxmlformats.org/officeDocument/2006/relationships" xmlns:p="http://schemas.openxmlformats.org/presentationml/2006/main">
  <p:tag name="ORIGINALHEIGHT" val="29.87796"/>
  <p:tag name="ORIGINALWIDTH" val="5.184845"/>
  <p:tag name="EMFCHILD" val="True"/>
</p:tagLst>
</file>

<file path=ppt/tags/tag1125.xml><?xml version="1.0" encoding="utf-8"?>
<p:tagLst xmlns:a="http://schemas.openxmlformats.org/drawingml/2006/main" xmlns:r="http://schemas.openxmlformats.org/officeDocument/2006/relationships" xmlns:p="http://schemas.openxmlformats.org/presentationml/2006/main">
  <p:tag name="ORIGINALHEIGHT" val="0.398504"/>
  <p:tag name="ORIGINALWIDTH" val="6.080515"/>
  <p:tag name="EMFCHILD" val="True"/>
</p:tagLst>
</file>

<file path=ppt/tags/tag1126.xml><?xml version="1.0" encoding="utf-8"?>
<p:tagLst xmlns:a="http://schemas.openxmlformats.org/drawingml/2006/main" xmlns:r="http://schemas.openxmlformats.org/officeDocument/2006/relationships" xmlns:p="http://schemas.openxmlformats.org/presentationml/2006/main">
  <p:tag name="ORIGINALHEIGHT" val="7.13323"/>
  <p:tag name="ORIGINALWIDTH" val="6.826893"/>
  <p:tag name="EMFCHILD" val="True"/>
</p:tagLst>
</file>

<file path=ppt/tags/tag1127.xml><?xml version="1.0" encoding="utf-8"?>
<p:tagLst xmlns:a="http://schemas.openxmlformats.org/drawingml/2006/main" xmlns:r="http://schemas.openxmlformats.org/officeDocument/2006/relationships" xmlns:p="http://schemas.openxmlformats.org/presentationml/2006/main">
  <p:tag name="ORIGINALHEIGHT" val="23.90036"/>
  <p:tag name="ORIGINALWIDTH" val="4.896262"/>
  <p:tag name="EMFCHILD" val="True"/>
</p:tagLst>
</file>

<file path=ppt/tags/tag1128.xml><?xml version="1.0" encoding="utf-8"?>
<p:tagLst xmlns:a="http://schemas.openxmlformats.org/drawingml/2006/main" xmlns:r="http://schemas.openxmlformats.org/officeDocument/2006/relationships" xmlns:p="http://schemas.openxmlformats.org/presentationml/2006/main">
  <p:tag name="ORIGINALHEIGHT" val="6.63508"/>
  <p:tag name="ORIGINALWIDTH" val="3.284057"/>
  <p:tag name="EMFCHILD" val="True"/>
</p:tagLst>
</file>

<file path=ppt/tags/tag1129.xml><?xml version="1.0" encoding="utf-8"?>
<p:tagLst xmlns:a="http://schemas.openxmlformats.org/drawingml/2006/main" xmlns:r="http://schemas.openxmlformats.org/officeDocument/2006/relationships" xmlns:p="http://schemas.openxmlformats.org/presentationml/2006/main">
  <p:tag name="ORIGINALHEIGHT" val="0.3984646"/>
  <p:tag name="ORIGINALWIDTH" val="26.73155"/>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7.196979"/>
  <p:tag name="ORIGINALWIDTH" val="4.144705"/>
  <p:tag name="EMFCHILD" val="True"/>
</p:tagLst>
</file>

<file path=ppt/tags/tag1130.xml><?xml version="1.0" encoding="utf-8"?>
<p:tagLst xmlns:a="http://schemas.openxmlformats.org/drawingml/2006/main" xmlns:r="http://schemas.openxmlformats.org/officeDocument/2006/relationships" xmlns:p="http://schemas.openxmlformats.org/presentationml/2006/main">
  <p:tag name="ORIGINALHEIGHT" val="6.774569"/>
  <p:tag name="ORIGINALWIDTH" val="7.222759"/>
  <p:tag name="EMFCHILD" val="True"/>
</p:tagLst>
</file>

<file path=ppt/tags/tag1131.xml><?xml version="1.0" encoding="utf-8"?>
<p:tagLst xmlns:a="http://schemas.openxmlformats.org/drawingml/2006/main" xmlns:r="http://schemas.openxmlformats.org/officeDocument/2006/relationships" xmlns:p="http://schemas.openxmlformats.org/presentationml/2006/main">
  <p:tag name="ORIGINALHEIGHT" val="9.96264"/>
  <p:tag name="ORIGINALWIDTH" val="3.871222"/>
  <p:tag name="EMFCHILD" val="True"/>
</p:tagLst>
</file>

<file path=ppt/tags/tag1132.xml><?xml version="1.0" encoding="utf-8"?>
<p:tagLst xmlns:a="http://schemas.openxmlformats.org/drawingml/2006/main" xmlns:r="http://schemas.openxmlformats.org/officeDocument/2006/relationships" xmlns:p="http://schemas.openxmlformats.org/presentationml/2006/main">
  <p:tag name="ORIGINALHEIGHT" val="6.774569"/>
  <p:tag name="ORIGINALWIDTH" val="7.222759"/>
  <p:tag name="EMFCHILD" val="True"/>
</p:tagLst>
</file>

<file path=ppt/tags/tag1133.xml><?xml version="1.0" encoding="utf-8"?>
<p:tagLst xmlns:a="http://schemas.openxmlformats.org/drawingml/2006/main" xmlns:r="http://schemas.openxmlformats.org/officeDocument/2006/relationships" xmlns:p="http://schemas.openxmlformats.org/presentationml/2006/main">
  <p:tag name="ORIGINALHEIGHT" val="4.763111"/>
  <p:tag name="ORIGINALWIDTH" val="5.092286"/>
  <p:tag name="EMFCHILD" val="True"/>
</p:tagLst>
</file>

<file path=ppt/tags/tag1134.xml><?xml version="1.0" encoding="utf-8"?>
<p:tagLst xmlns:a="http://schemas.openxmlformats.org/drawingml/2006/main" xmlns:r="http://schemas.openxmlformats.org/officeDocument/2006/relationships" xmlns:p="http://schemas.openxmlformats.org/presentationml/2006/main">
  <p:tag name="ORIGINALHEIGHT" val="23.90036"/>
  <p:tag name="ORIGINALWIDTH" val="4.896262"/>
  <p:tag name="EMFCHILD" val="True"/>
</p:tagLst>
</file>

<file path=ppt/tags/tag1135.xml><?xml version="1.0" encoding="utf-8"?>
<p:tagLst xmlns:a="http://schemas.openxmlformats.org/drawingml/2006/main" xmlns:r="http://schemas.openxmlformats.org/officeDocument/2006/relationships" xmlns:p="http://schemas.openxmlformats.org/presentationml/2006/main">
  <p:tag name="ORIGINALHEIGHT" val="4.909568"/>
  <p:tag name="ORIGINALWIDTH" val="2.821301"/>
  <p:tag name="EMFCHILD" val="True"/>
</p:tagLst>
</file>

<file path=ppt/tags/tag1136.xml><?xml version="1.0" encoding="utf-8"?>
<p:tagLst xmlns:a="http://schemas.openxmlformats.org/drawingml/2006/main" xmlns:r="http://schemas.openxmlformats.org/officeDocument/2006/relationships" xmlns:p="http://schemas.openxmlformats.org/presentationml/2006/main">
  <p:tag name="ORIGINALHEIGHT" val="29.87796"/>
  <p:tag name="ORIGINALWIDTH" val="5.184845"/>
  <p:tag name="EMFCHILD" val="True"/>
</p:tagLst>
</file>

<file path=ppt/tags/tag1137.xml><?xml version="1.0" encoding="utf-8"?>
<p:tagLst xmlns:a="http://schemas.openxmlformats.org/drawingml/2006/main" xmlns:r="http://schemas.openxmlformats.org/officeDocument/2006/relationships" xmlns:p="http://schemas.openxmlformats.org/presentationml/2006/main">
  <p:tag name="ORIGINALHEIGHT" val="5.200474"/>
  <p:tag name="ORIGINALWIDTH" val="8.83713"/>
  <p:tag name="EMFCHILD" val="True"/>
</p:tagLst>
</file>

<file path=ppt/tags/tag1138.xml><?xml version="1.0" encoding="utf-8"?>
<p:tagLst xmlns:a="http://schemas.openxmlformats.org/drawingml/2006/main" xmlns:r="http://schemas.openxmlformats.org/officeDocument/2006/relationships" xmlns:p="http://schemas.openxmlformats.org/presentationml/2006/main">
  <p:tag name="ORIGINALHEIGHT" val="6.854293"/>
  <p:tag name="ORIGINALWIDTH" val="4.189687"/>
  <p:tag name="EMFCHILD" val="True"/>
</p:tagLst>
</file>

<file path=ppt/tags/tag1139.xml><?xml version="1.0" encoding="utf-8"?>
<p:tagLst xmlns:a="http://schemas.openxmlformats.org/drawingml/2006/main" xmlns:r="http://schemas.openxmlformats.org/officeDocument/2006/relationships" xmlns:p="http://schemas.openxmlformats.org/presentationml/2006/main">
  <p:tag name="ORIGINALHEIGHT" val="4.572835"/>
  <p:tag name="ORIGINALWIDTH" val="4.48823"/>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4.62362"/>
  <p:tag name="ORIGINALWIDTH" val="7.800041"/>
  <p:tag name="EMFCHILD" val="True"/>
</p:tagLst>
</file>

<file path=ppt/tags/tag1140.xml><?xml version="1.0" encoding="utf-8"?>
<p:tagLst xmlns:a="http://schemas.openxmlformats.org/drawingml/2006/main" xmlns:r="http://schemas.openxmlformats.org/officeDocument/2006/relationships" xmlns:p="http://schemas.openxmlformats.org/presentationml/2006/main">
  <p:tag name="ORIGINALHEIGHT" val="4.572835"/>
  <p:tag name="ORIGINALWIDTH" val="3.254214"/>
  <p:tag name="EMFCHILD" val="True"/>
</p:tagLst>
</file>

<file path=ppt/tags/tag1141.xml><?xml version="1.0" encoding="utf-8"?>
<p:tagLst xmlns:a="http://schemas.openxmlformats.org/drawingml/2006/main" xmlns:r="http://schemas.openxmlformats.org/officeDocument/2006/relationships" xmlns:p="http://schemas.openxmlformats.org/presentationml/2006/main">
  <p:tag name="ORIGINALHEIGHT" val="6.774569"/>
  <p:tag name="ORIGINALWIDTH" val="7.222759"/>
  <p:tag name="EMFCHILD" val="True"/>
</p:tagLst>
</file>

<file path=ppt/tags/tag1142.xml><?xml version="1.0" encoding="utf-8"?>
<p:tagLst xmlns:a="http://schemas.openxmlformats.org/drawingml/2006/main" xmlns:r="http://schemas.openxmlformats.org/officeDocument/2006/relationships" xmlns:p="http://schemas.openxmlformats.org/presentationml/2006/main">
  <p:tag name="ORIGINALHEIGHT" val="0.3984646"/>
  <p:tag name="ORIGINALWIDTH" val="13.83572"/>
  <p:tag name="EMFCHILD" val="True"/>
</p:tagLst>
</file>

<file path=ppt/tags/tag1143.xml><?xml version="1.0" encoding="utf-8"?>
<p:tagLst xmlns:a="http://schemas.openxmlformats.org/drawingml/2006/main" xmlns:r="http://schemas.openxmlformats.org/officeDocument/2006/relationships" xmlns:p="http://schemas.openxmlformats.org/presentationml/2006/main">
  <p:tag name="ORIGINALHEIGHT" val="6.774569"/>
  <p:tag name="ORIGINALWIDTH" val="7.222759"/>
  <p:tag name="EMFCHILD" val="True"/>
</p:tagLst>
</file>

<file path=ppt/tags/tag1144.xml><?xml version="1.0" encoding="utf-8"?>
<p:tagLst xmlns:a="http://schemas.openxmlformats.org/drawingml/2006/main" xmlns:r="http://schemas.openxmlformats.org/officeDocument/2006/relationships" xmlns:p="http://schemas.openxmlformats.org/presentationml/2006/main">
  <p:tag name="ORIGINALHEIGHT" val="4.763111"/>
  <p:tag name="ORIGINALWIDTH" val="5.092286"/>
  <p:tag name="EMFCHILD" val="True"/>
</p:tagLst>
</file>

<file path=ppt/tags/tag1145.xml><?xml version="1.0" encoding="utf-8"?>
<p:tagLst xmlns:a="http://schemas.openxmlformats.org/drawingml/2006/main" xmlns:r="http://schemas.openxmlformats.org/officeDocument/2006/relationships" xmlns:p="http://schemas.openxmlformats.org/presentationml/2006/main">
  <p:tag name="ORIGINALHEIGHT" val="5.200474"/>
  <p:tag name="ORIGINALWIDTH" val="8.83713"/>
  <p:tag name="EMFCHILD" val="True"/>
</p:tagLst>
</file>

<file path=ppt/tags/tag1146.xml><?xml version="1.0" encoding="utf-8"?>
<p:tagLst xmlns:a="http://schemas.openxmlformats.org/drawingml/2006/main" xmlns:r="http://schemas.openxmlformats.org/officeDocument/2006/relationships" xmlns:p="http://schemas.openxmlformats.org/presentationml/2006/main">
  <p:tag name="ORIGINALHEIGHT" val="6.854293"/>
  <p:tag name="ORIGINALWIDTH" val="4.189687"/>
  <p:tag name="EMFCHILD" val="True"/>
</p:tagLst>
</file>

<file path=ppt/tags/tag1147.xml><?xml version="1.0" encoding="utf-8"?>
<p:tagLst xmlns:a="http://schemas.openxmlformats.org/drawingml/2006/main" xmlns:r="http://schemas.openxmlformats.org/officeDocument/2006/relationships" xmlns:p="http://schemas.openxmlformats.org/presentationml/2006/main">
  <p:tag name="ORIGINALHEIGHT" val="9.71355"/>
  <p:tag name="ORIGINALWIDTH" val="2.286712"/>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d \nre / \dd t)_{\rm D}&#10;\end{equation*}&#10;&#10;\end{document}"/>
  <p:tag name="IGUANATEXSIZE" val="24"/>
  <p:tag name="IGUANATEXCURSOR" val="1175"/>
  <p:tag name="TRANSPARENCY" val="True"/>
  <p:tag name="LATEXENGINEID" val="0"/>
  <p:tag name="TEMPFOLDER" val="c:\Temp\"/>
  <p:tag name="LATEXFORMHEIGHT" val="317"/>
  <p:tag name="LATEXFORMWIDTH" val="385"/>
  <p:tag name="LATEXFORMWRAP" val="True"/>
  <p:tag name="BITMAPVECTOR" val="1"/>
  <p:tag name="EMFCHILD" val="True"/>
</p:tagLst>
</file>

<file path=ppt/tags/tag1148.xml><?xml version="1.0" encoding="utf-8"?>
<p:tagLst xmlns:a="http://schemas.openxmlformats.org/drawingml/2006/main" xmlns:r="http://schemas.openxmlformats.org/officeDocument/2006/relationships" xmlns:p="http://schemas.openxmlformats.org/presentationml/2006/main">
  <p:tag name="ORIGINALHEIGHT" val="6.848064"/>
  <p:tag name="ORIGINALWIDTH" val="4.859317"/>
  <p:tag name="EMFCHILD" val="True"/>
</p:tagLst>
</file>

<file path=ppt/tags/tag1149.xml><?xml version="1.0" encoding="utf-8"?>
<p:tagLst xmlns:a="http://schemas.openxmlformats.org/drawingml/2006/main" xmlns:r="http://schemas.openxmlformats.org/officeDocument/2006/relationships" xmlns:p="http://schemas.openxmlformats.org/presentationml/2006/main">
  <p:tag name="ORIGINALHEIGHT" val="4.400229"/>
  <p:tag name="ORIGINALWIDTH" val="5.34229"/>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3.127733"/>
  <p:tag name="ORIGINALWIDTH" val="1.168503"/>
  <p:tag name="EMFCHILD" val="True"/>
</p:tagLst>
</file>

<file path=ppt/tags/tag1150.xml><?xml version="1.0" encoding="utf-8"?>
<p:tagLst xmlns:a="http://schemas.openxmlformats.org/drawingml/2006/main" xmlns:r="http://schemas.openxmlformats.org/officeDocument/2006/relationships" xmlns:p="http://schemas.openxmlformats.org/presentationml/2006/main">
  <p:tag name="ORIGINALHEIGHT" val="2.998556"/>
  <p:tag name="ORIGINALWIDTH" val="2.470046"/>
  <p:tag name="EMFCHILD" val="True"/>
</p:tagLst>
</file>

<file path=ppt/tags/tag1151.xml><?xml version="1.0" encoding="utf-8"?>
<p:tagLst xmlns:a="http://schemas.openxmlformats.org/drawingml/2006/main" xmlns:r="http://schemas.openxmlformats.org/officeDocument/2006/relationships" xmlns:p="http://schemas.openxmlformats.org/presentationml/2006/main">
  <p:tag name="ORIGINALHEIGHT" val="3.100558"/>
  <p:tag name="ORIGINALWIDTH" val="2.959941"/>
  <p:tag name="EMFCHILD" val="True"/>
</p:tagLst>
</file>

<file path=ppt/tags/tag1152.xml><?xml version="1.0" encoding="utf-8"?>
<p:tagLst xmlns:a="http://schemas.openxmlformats.org/drawingml/2006/main" xmlns:r="http://schemas.openxmlformats.org/officeDocument/2006/relationships" xmlns:p="http://schemas.openxmlformats.org/presentationml/2006/main">
  <p:tag name="ORIGINALHEIGHT" val="9.71355"/>
  <p:tag name="ORIGINALWIDTH" val="3.834219"/>
  <p:tag name="EMFCHILD" val="True"/>
</p:tagLst>
</file>

<file path=ppt/tags/tag1153.xml><?xml version="1.0" encoding="utf-8"?>
<p:tagLst xmlns:a="http://schemas.openxmlformats.org/drawingml/2006/main" xmlns:r="http://schemas.openxmlformats.org/officeDocument/2006/relationships" xmlns:p="http://schemas.openxmlformats.org/presentationml/2006/main">
  <p:tag name="ORIGINALHEIGHT" val="6.848064"/>
  <p:tag name="ORIGINALWIDTH" val="4.859317"/>
  <p:tag name="EMFCHILD" val="True"/>
</p:tagLst>
</file>

<file path=ppt/tags/tag1154.xml><?xml version="1.0" encoding="utf-8"?>
<p:tagLst xmlns:a="http://schemas.openxmlformats.org/drawingml/2006/main" xmlns:r="http://schemas.openxmlformats.org/officeDocument/2006/relationships" xmlns:p="http://schemas.openxmlformats.org/presentationml/2006/main">
  <p:tag name="ORIGINALHEIGHT" val="6.187532"/>
  <p:tag name="ORIGINALWIDTH" val="3.025984"/>
  <p:tag name="EMFCHILD" val="True"/>
</p:tagLst>
</file>

<file path=ppt/tags/tag1155.xml><?xml version="1.0" encoding="utf-8"?>
<p:tagLst xmlns:a="http://schemas.openxmlformats.org/drawingml/2006/main" xmlns:r="http://schemas.openxmlformats.org/officeDocument/2006/relationships" xmlns:p="http://schemas.openxmlformats.org/presentationml/2006/main">
  <p:tag name="ORIGINALHEIGHT" val="9.71355"/>
  <p:tag name="ORIGINALWIDTH" val="2.286712"/>
  <p:tag name="EMFCHILD" val="True"/>
</p:tagLst>
</file>

<file path=ppt/tags/tag1156.xml><?xml version="1.0" encoding="utf-8"?>
<p:tagLst xmlns:a="http://schemas.openxmlformats.org/drawingml/2006/main" xmlns:r="http://schemas.openxmlformats.org/officeDocument/2006/relationships" xmlns:p="http://schemas.openxmlformats.org/presentationml/2006/main">
  <p:tag name="ORIGINALHEIGHT" val="4.644029"/>
  <p:tag name="ORIGINALWIDTH" val="5.043635"/>
  <p:tag name="EMFCHILD" val="True"/>
</p:tagLst>
</file>

<file path=ppt/tags/tag1157.xml><?xml version="1.0" encoding="utf-8"?>
<p:tagLst xmlns:a="http://schemas.openxmlformats.org/drawingml/2006/main" xmlns:r="http://schemas.openxmlformats.org/officeDocument/2006/relationships" xmlns:p="http://schemas.openxmlformats.org/presentationml/2006/main">
  <p:tag name="ORIGINALHEIGHT" val="7.133235"/>
  <p:tag name="ORIGINALWIDTH" val="6.744422"/>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A,\ b&gt;0$&#10;&#10;\end{document}"/>
  <p:tag name="IGUANATEXSIZE" val="24"/>
  <p:tag name="IGUANATEXCURSOR" val="1140"/>
  <p:tag name="TRANSPARENCY" val="True"/>
  <p:tag name="LATEXENGINEID" val="0"/>
  <p:tag name="TEMPFOLDER" val="c:\Temp\"/>
  <p:tag name="LATEXFORMHEIGHT" val="317"/>
  <p:tag name="LATEXFORMWIDTH" val="385"/>
  <p:tag name="LATEXFORMWRAP" val="True"/>
  <p:tag name="BITMAPVECTOR" val="1"/>
  <p:tag name="EMFCHILD" val="True"/>
</p:tagLst>
</file>

<file path=ppt/tags/tag1158.xml><?xml version="1.0" encoding="utf-8"?>
<p:tagLst xmlns:a="http://schemas.openxmlformats.org/drawingml/2006/main" xmlns:r="http://schemas.openxmlformats.org/officeDocument/2006/relationships" xmlns:p="http://schemas.openxmlformats.org/presentationml/2006/main">
  <p:tag name="ORIGINALHEIGHT" val="2.978806"/>
  <p:tag name="ORIGINALWIDTH" val="1.150262"/>
  <p:tag name="EMFCHILD" val="True"/>
</p:tagLst>
</file>

<file path=ppt/tags/tag1159.xml><?xml version="1.0" encoding="utf-8"?>
<p:tagLst xmlns:a="http://schemas.openxmlformats.org/drawingml/2006/main" xmlns:r="http://schemas.openxmlformats.org/officeDocument/2006/relationships" xmlns:p="http://schemas.openxmlformats.org/presentationml/2006/main">
  <p:tag name="ORIGINALHEIGHT" val="7.023654"/>
  <p:tag name="ORIGINALWIDTH" val="3.618012"/>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4.738712"/>
  <p:tag name="ORIGINALWIDTH" val="4.574145"/>
  <p:tag name="EMFCHILD" val="True"/>
</p:tagLst>
</file>

<file path=ppt/tags/tag1160.xml><?xml version="1.0" encoding="utf-8"?>
<p:tagLst xmlns:a="http://schemas.openxmlformats.org/drawingml/2006/main" xmlns:r="http://schemas.openxmlformats.org/officeDocument/2006/relationships" xmlns:p="http://schemas.openxmlformats.org/presentationml/2006/main">
  <p:tag name="ORIGINALHEIGHT" val="5.778313"/>
  <p:tag name="ORIGINALWIDTH" val="6.007053"/>
  <p:tag name="EMFCHILD" val="True"/>
</p:tagLst>
</file>

<file path=ppt/tags/tag1161.xml><?xml version="1.0" encoding="utf-8"?>
<p:tagLst xmlns:a="http://schemas.openxmlformats.org/drawingml/2006/main" xmlns:r="http://schemas.openxmlformats.org/officeDocument/2006/relationships" xmlns:p="http://schemas.openxmlformats.org/presentationml/2006/main">
  <p:tag name="ORIGINALHEIGHT" val="6.854264"/>
  <p:tag name="ORIGINALWIDTH" val="4.139075"/>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2.447812"/>
  <p:tag name="ORIGINALWIDTH" val="6.641555"/>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6.966839"/>
  <p:tag name="ORIGINALWIDTH" val="3.984907"/>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4.62362"/>
  <p:tag name="ORIGINALWIDTH" val="7.800041"/>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4.513058"/>
  <p:tag name="ORIGINALWIDTH" val="5.031397"/>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3.127733"/>
  <p:tag name="ORIGINALWIDTH" val="1.168503"/>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7.144704"/>
  <p:tag name="ORIGINALWIDTH" val="7.130925"/>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5.008572"/>
  <p:tag name="ORIGINALWIDTH" val="3.243875"/>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2.447812"/>
  <p:tag name="ORIGINALWIDTH" val="6.641555"/>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7.196979"/>
  <p:tag name="ORIGINALWIDTH" val="3.984907"/>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1.108836"/>
  <p:tag name="ORIGINALWIDTH" val="1.058617"/>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7.196979"/>
  <p:tag name="ORIGINALWIDTH" val="4.144705"/>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7.081931"/>
  <p:tag name="ORIGINALWIDTH" val="6.481756"/>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10.46076"/>
  <p:tag name="ORIGINALWIDTH" val="2.317016"/>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7.0229"/>
  <p:tag name="ORIGINALWIDTH" val="4.101148"/>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BB=\SI{0.5}{\percent}&#10;\end{equation*}&#10;&#10;\end{document}"/>
  <p:tag name="IGUANATEXSIZE" val="24"/>
  <p:tag name="IGUANATEXCURSOR" val="1161"/>
  <p:tag name="TRANSPARENCY" val="True"/>
  <p:tag name="LATEXENGINEID" val="0"/>
  <p:tag name="TEMPFOLDER" val="c:\Temp\"/>
  <p:tag name="LATEXFORMHEIGHT" val="317"/>
  <p:tag name="LATEXFORMWIDTH" val="385"/>
  <p:tag name="LATEXFORMWRAP" val="True"/>
  <p:tag name="BITMAPVECTOR" val="1"/>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6.236581"/>
  <p:tag name="ORIGINALWIDTH" val="3.130872"/>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6.63435"/>
  <p:tag name="ORIGINALWIDTH" val="7.141994"/>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9.71355"/>
  <p:tag name="ORIGINALWIDTH" val="3.891076"/>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6.63435"/>
  <p:tag name="ORIGINALWIDTH" val="7.141994"/>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2.272966"/>
  <p:tag name="ORIGINALWIDTH" val="6.65187"/>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6.682907"/>
  <p:tag name="ORIGINALWIDTH" val="4.211154"/>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1.029626"/>
  <p:tag name="ORIGINALWIDTH" val="1.060269"/>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6.682907"/>
  <p:tag name="ORIGINALWIDTH" val="3.991109"/>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7.829134"/>
  <p:tag name="ORIGINALWIDTH" val="7.202001"/>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25.24335"/>
  <p:tag name="ORIGINALWIDTH" val="84.583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begin{align*}&#10;\left(\pdv{n_{\rm re}}{t}\right)_{\rm ht}\propto\fhotfl(t, \pcI)&#10;\end{align*}&#10;&#10;\end{document}"/>
  <p:tag name="IGUANATEXSIZE" val="20"/>
  <p:tag name="IGUANATEXCURSOR" val="1178"/>
  <p:tag name="TRANSPARENCY" val="True"/>
  <p:tag name="LATEXENGINEID" val="0"/>
  <p:tag name="TEMPFOLDER" val="c:\Temp\"/>
  <p:tag name="LATEXFORMHEIGHT" val="320"/>
  <p:tag name="LATEXFORMWIDTH" val="385"/>
  <p:tag name="LATEXFORMWRAP" val="True"/>
  <p:tag name="BITMAPVECTOR" val="1"/>
</p:tagLst>
</file>

<file path=ppt/tags/tag139.xml><?xml version="1.0" encoding="utf-8"?>
<p:tagLst xmlns:a="http://schemas.openxmlformats.org/drawingml/2006/main" xmlns:r="http://schemas.openxmlformats.org/officeDocument/2006/relationships" xmlns:p="http://schemas.openxmlformats.org/presentationml/2006/main">
  <p:tag name="ORIGINALHEIGHT" val="11.77477"/>
  <p:tag name="ORIGINALWIDTH" val="11.29874"/>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fhotfl$)&#10;&#10;\end{document}"/>
  <p:tag name="IGUANATEXSIZE" val="20"/>
  <p:tag name="IGUANATEXCURSOR" val="1141"/>
  <p:tag name="TRANSPARENCY" val="True"/>
  <p:tag name="LATEXENGINEID" val="0"/>
  <p:tag name="TEMPFOLDER" val="c:\Temp\"/>
  <p:tag name="LATEXFORMHEIGHT" val="320"/>
  <p:tag name="LATEXFORMWIDTH" val="385"/>
  <p:tag name="LATEXFORMWRAP" val="True"/>
  <p:tag name="BITMAPVECTOR" val="1"/>
</p:tagLst>
</file>

<file path=ppt/tags/tag14.xml><?xml version="1.0" encoding="utf-8"?>
<p:tagLst xmlns:a="http://schemas.openxmlformats.org/drawingml/2006/main" xmlns:r="http://schemas.openxmlformats.org/officeDocument/2006/relationships" xmlns:p="http://schemas.openxmlformats.org/presentationml/2006/main">
  <p:tag name="ORIGINALHEIGHT" val="6.664993"/>
  <p:tag name="ORIGINALWIDTH" val="2.140584"/>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9.962643"/>
  <p:tag name="ORIGINALWIDTH" val="2.22878"/>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fhotfl$)&#10;&#10;\end{document}"/>
  <p:tag name="IGUANATEXSIZE" val="20"/>
  <p:tag name="IGUANATEXCURSOR" val="1141"/>
  <p:tag name="TRANSPARENCY" val="True"/>
  <p:tag name="LATEXENGINEID" val="0"/>
  <p:tag name="TEMPFOLDER" val="c:\Temp\"/>
  <p:tag name="LATEXFORMHEIGHT" val="320"/>
  <p:tag name="LATEXFORMWIDTH" val="385"/>
  <p:tag name="LATEXFORMWRAP" val="True"/>
  <p:tag name="BITMAPVECTOR" val="1"/>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0.9264965"/>
  <p:tag name="ORIGINALWIDTH" val="3.199055"/>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9.065989"/>
  <p:tag name="ORIGINALWIDTH" val="4.793779"/>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9.962643"/>
  <p:tag name="ORIGINALWIDTH" val="2.22878"/>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24.64725"/>
  <p:tag name="ORIGINALWIDTH" val="4.88767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begin{align*}&#10;\left(\pdv{n_{\rm re}}{t}\right)_{\rm ht}\propto\fhotfl(t, \pcI)&#10;\end{align*}&#10;&#10;\end{document}"/>
  <p:tag name="IGUANATEXSIZE" val="20"/>
  <p:tag name="IGUANATEXCURSOR" val="1178"/>
  <p:tag name="TRANSPARENCY" val="True"/>
  <p:tag name="LATEXENGINEID" val="0"/>
  <p:tag name="TEMPFOLDER" val="c:\Temp\"/>
  <p:tag name="LATEXFORMHEIGHT" val="320"/>
  <p:tag name="LATEXFORMWIDTH" val="385"/>
  <p:tag name="LATEXFORMWRAP" val="True"/>
  <p:tag name="BITMAPVECTOR" val="1"/>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7.582166"/>
  <p:tag name="ORIGINALWIDTH" val="5.225433"/>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4.654095"/>
  <p:tag name="ORIGINALWIDTH" val="5.384409"/>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3.171575"/>
  <p:tag name="ORIGINALWIDTH" val="2.489527"/>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3.279449"/>
  <p:tag name="ORIGINALWIDTH" val="2.983268"/>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0.4109056"/>
  <p:tag name="ORIGINALWIDTH" val="18.92244"/>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4.572834"/>
  <p:tag name="ORIGINALWIDTH" val="4.431233"/>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7.582166"/>
  <p:tag name="ORIGINALWIDTH" val="5.225433"/>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6.544489"/>
  <p:tag name="ORIGINALWIDTH" val="3.049803"/>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24.64725"/>
  <p:tag name="ORIGINALWIDTH" val="4.887677"/>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991064"/>
  <p:tag name="ORIGINALWIDTH" val="3.727362"/>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4.494843"/>
  <p:tag name="ORIGINALWIDTH" val="2.406063"/>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4.654095"/>
  <p:tag name="ORIGINALWIDTH" val="6.61626"/>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0.9554726"/>
  <p:tag name="ORIGINALWIDTH" val="3.30811"/>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9.349293"/>
  <p:tag name="ORIGINALWIDTH" val="4.957205"/>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10.27394"/>
  <p:tag name="ORIGINALWIDTH" val="2.304764"/>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6.544489"/>
  <p:tag name="ORIGINALWIDTH" val="3.049803"/>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4.403477"/>
  <p:tag name="ORIGINALWIDTH" val="5.031397"/>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3.07189"/>
  <p:tag name="ORIGINALWIDTH" val="1.162283"/>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0.9554726"/>
  <p:tag name="ORIGINALWIDTH" val="3.30811"/>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6.534214"/>
  <p:tag name="ORIGINALWIDTH" val="5.185709"/>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3.279449"/>
  <p:tag name="ORIGINALWIDTH" val="2.934567"/>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10.27394"/>
  <p:tag name="ORIGINALWIDTH" val="2.304764"/>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30.80078"/>
  <p:tag name="ORIGINALWIDTH" val="140.506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begin{align*}&#10;\fhotfl(t,p) \propto &#10;\exp\left[-\frac{\left(p^3 + 3\tau(t)\right)^{2/3}}{p_{\rm th}^2}\right]&#10;\end{align*}&#10;&#10;\end{document}"/>
  <p:tag name="IGUANATEXSIZE" val="20"/>
  <p:tag name="IGUANATEXCURSOR" val="1230"/>
  <p:tag name="TRANSPARENCY" val="True"/>
  <p:tag name="LATEXENGINEID" val="0"/>
  <p:tag name="TEMPFOLDER" val="c:\Temp\"/>
  <p:tag name="LATEXFORMHEIGHT" val="316.8"/>
  <p:tag name="LATEXFORMWIDTH" val="385"/>
  <p:tag name="LATEXFORMWRAP" val="True"/>
  <p:tag name="BITMAPVECTOR" val="1"/>
</p:tagLst>
</file>

<file path=ppt/tags/tag166.xml><?xml version="1.0" encoding="utf-8"?>
<p:tagLst xmlns:a="http://schemas.openxmlformats.org/drawingml/2006/main" xmlns:r="http://schemas.openxmlformats.org/officeDocument/2006/relationships" xmlns:p="http://schemas.openxmlformats.org/presentationml/2006/main">
  <p:tag name="ORIGINALHEIGHT" val="0.9190155"/>
  <p:tag name="ORIGINALWIDTH" val="3.317555"/>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10;\begin{align*}&#10;\fhotfl(t,p) \propto &#10;\exp\left[-\frac{\left(p^3 + 3\tau(t)\right)^{2/3}}{p_{\rm th}^2}\right]&#10;\end{align*}&#10;&#10;\end{document}"/>
  <p:tag name="IGUANATEXSIZE" val="20"/>
  <p:tag name="IGUANATEXCURSOR" val="1230"/>
  <p:tag name="TRANSPARENCY" val="True"/>
  <p:tag name="LATEXENGINEID" val="0"/>
  <p:tag name="TEMPFOLDER" val="c:\Temp\"/>
  <p:tag name="LATEXFORMHEIGHT" val="316.8"/>
  <p:tag name="LATEXFORMWIDTH" val="385"/>
  <p:tag name="LATEXFORMWRAP" val="True"/>
  <p:tag name="BITMAPVECTOR" val="1"/>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8.992872"/>
  <p:tag name="ORIGINALWIDTH" val="4.971332"/>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9.882281"/>
  <p:tag name="ORIGINALWIDTH" val="2.311296"/>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6.294999"/>
  <p:tag name="ORIGINALWIDTH" val="3.0585"/>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9.065977"/>
  <p:tag name="ORIGINALWIDTH" val="4.991371"/>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2.954803"/>
  <p:tag name="ORIGINALWIDTH" val="1.165628"/>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6.285117"/>
  <p:tag name="ORIGINALWIDTH" val="5.200466"/>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9.882281"/>
  <p:tag name="ORIGINALWIDTH" val="2.311296"/>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4.476653"/>
  <p:tag name="ORIGINALWIDTH" val="6.635109"/>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4.535944"/>
  <p:tag name="ORIGINALWIDTH" val="3.855507"/>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4.259251"/>
  <p:tag name="ORIGINALWIDTH" val="5.021135"/>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6.285117"/>
  <p:tag name="ORIGINALWIDTH" val="4.911568"/>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29.63696"/>
  <p:tag name="ORIGINALWIDTH" val="2.948933"/>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0.3952755"/>
  <p:tag name="ORIGINALWIDTH" val="6.087157"/>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11.84886"/>
  <p:tag name="ORIGINALWIDTH" val="2.600233"/>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7.023654"/>
  <p:tag name="ORIGINALWIDTH" val="7.00292"/>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Velocity $v$&#10;&#10;\end{document}"/>
  <p:tag name="IGUANATEXSIZE" val="24"/>
  <p:tag name="IGUANATEXCURSOR" val="1057"/>
  <p:tag name="TRANSPARENCY" val="True"/>
  <p:tag name="LATEXENGINEID" val="0"/>
  <p:tag name="TEMPFOLDER" val="C:\Iguanatex\Temp\"/>
  <p:tag name="LATEXFORMHEIGHT" val="320"/>
  <p:tag name="LATEXFORMWIDTH" val="385"/>
  <p:tag name="LATEXFORMWRAP" val="True"/>
  <p:tag name="BITMAPVECTOR" val="1"/>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6.285117"/>
  <p:tag name="ORIGINALWIDTH" val="5.200466"/>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4.731613"/>
  <p:tag name="ORIGINALWIDTH" val="3.207948"/>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6.581573"/>
  <p:tag name="ORIGINALWIDTH" val="6.625149"/>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6.799014"/>
  <p:tag name="ORIGINALWIDTH" val="4.134483"/>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4.377834"/>
  <p:tag name="ORIGINALWIDTH" val="4.821884"/>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9.882281"/>
  <p:tag name="ORIGINALWIDTH" val="2.311296"/>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6.294999"/>
  <p:tag name="ORIGINALWIDTH" val="3.0585"/>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9.882281"/>
  <p:tag name="ORIGINALWIDTH" val="2.311296"/>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11.84886"/>
  <p:tag name="ORIGINALWIDTH" val="2.600233"/>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4.593267"/>
  <p:tag name="ORIGINALWIDTH" val="3.082437"/>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4.572834"/>
  <p:tag name="ORIGINALWIDTH" val="3.811713"/>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6.917597"/>
  <p:tag name="ORIGINALWIDTH" val="2.998736"/>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4.731613"/>
  <p:tag name="ORIGINALWIDTH" val="3.207948"/>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0.3952361"/>
  <p:tag name="ORIGINALWIDTH" val="65.12389"/>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6.285117"/>
  <p:tag name="ORIGINALWIDTH" val="5.200466"/>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4.593267"/>
  <p:tag name="ORIGINALWIDTH" val="3.082437"/>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4.323503"/>
  <p:tag name="ORIGINALWIDTH" val="2.41295"/>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4.800786"/>
  <p:tag name="ORIGINALWIDTH" val="3.737948"/>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29.63696"/>
  <p:tag name="ORIGINALWIDTH" val="2.948933"/>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9.71355"/>
  <p:tag name="ORIGINALWIDTH" val="56.32621"/>
  <p:tag name="OUTPUTTYPE" val="SVG"/>
  <p:tag name="IGUANATEXVERSION" val="161"/>
  <p:tag name="LATEXADDIN" val="\documentclass{article}&#10;\usepackage{amsmath}&#10;\pagestyle{empty}&#10;\begin{document}&#10;&#10;\begin{equation*}&#10;E/E_{\rm D} \geq 0.01&#10;\end{equation*}&#10;&#10;\end{document}"/>
  <p:tag name="IGUANATEXSIZE" val="24"/>
  <p:tag name="IGUANATEXCURSOR" val="115"/>
  <p:tag name="TRANSPARENCY" val="True"/>
  <p:tag name="LATEXENGINEID" val="0"/>
  <p:tag name="TEMPFOLDER" val="c:\Temp\"/>
  <p:tag name="LATEXFORMHEIGHT" val="320"/>
  <p:tag name="LATEXFORMWIDTH" val="385"/>
  <p:tag name="LATEXFORMWRAP" val="True"/>
  <p:tag name="BITMAPVECTOR" val="1"/>
</p:tagLst>
</file>

<file path=ppt/tags/tag199.xml><?xml version="1.0" encoding="utf-8"?>
<p:tagLst xmlns:a="http://schemas.openxmlformats.org/drawingml/2006/main" xmlns:r="http://schemas.openxmlformats.org/officeDocument/2006/relationships" xmlns:p="http://schemas.openxmlformats.org/presentationml/2006/main">
  <p:tag name="ORIGINALHEIGHT" val="9.71355"/>
  <p:tag name="ORIGINALWIDTH" val="25.63218"/>
  <p:tag name="OUTPUTTYPE" val="SVG"/>
  <p:tag name="IGUANATEXVERSION" val="161"/>
  <p:tag name="LATEXADDIN" val="\documentclass{article}&#10;\usepackage{amsmath}&#10;\pagestyle{empty}&#10;\begin{document}&#10;&#10;\begin{equation*}&#10;E/E_{\rm D}&#10;\end{equation*}&#10;&#10;\end{document}"/>
  <p:tag name="IGUANATEXSIZE" val="24"/>
  <p:tag name="IGUANATEXCURSOR" val="110"/>
  <p:tag name="TRANSPARENCY" val="True"/>
  <p:tag name="LATEXENGINEID" val="0"/>
  <p:tag name="TEMPFOLDER" val="c:\Temp\"/>
  <p:tag name="LATEXFORMHEIGHT" val="320"/>
  <p:tag name="LATEXFORMWIDTH" val="385"/>
  <p:tag name="LATEXFORMWRAP" val="True"/>
  <p:tag name="BITMAPVECTOR" val="1"/>
</p:tagLst>
</file>

<file path=ppt/tags/tag2.xml><?xml version="1.0" encoding="utf-8"?>
<p:tagLst xmlns:a="http://schemas.openxmlformats.org/drawingml/2006/main" xmlns:r="http://schemas.openxmlformats.org/officeDocument/2006/relationships" xmlns:p="http://schemas.openxmlformats.org/presentationml/2006/main">
  <p:tag name="ORIGINALHEIGHT" val="5.967585"/>
  <p:tag name="ORIGINALWIDTH" val="8.047801"/>
  <p:tag name="OUTPUTTYPE" val="SVG"/>
  <p:tag name="IGUANATEXVERSION" val="160"/>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v_{\rm c}&#10;\end{equation*}&#10;&#10;\end{document}"/>
  <p:tag name="IGUANATEXSIZE" val="24"/>
  <p:tag name="IGUANATEXCURSOR" val="1073"/>
  <p:tag name="TRANSPARENCY" val="True"/>
  <p:tag name="LATEXENGINEID" val="0"/>
  <p:tag name="TEMPFOLDER" val="C:\Iguanatex\Temp\"/>
  <p:tag name="LATEXFORMHEIGHT" val="320"/>
  <p:tag name="LATEXFORMWIDTH" val="385"/>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6.914042"/>
  <p:tag name="ORIGINALWIDTH" val="2.186548"/>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6.605217"/>
  <p:tag name="ORIGINALWIDTH" val="7.300164"/>
  <p:tag name="LATEXADDIN" val="\documentclass{article}&#10;\usepackage{amsmath}&#10;\pagestyle{empty}&#10;\begin{document}&#10;&#10;\begin{equation*}&#10;E/E_{\rm D}&#10;\end{equation*}&#10;&#10;\end{document}"/>
  <p:tag name="IGUANATEXSIZE" val="24"/>
  <p:tag name="IGUANATEXCURSOR" val="110"/>
  <p:tag name="TRANSPARENCY" val="True"/>
  <p:tag name="LATEXENGINEID" val="0"/>
  <p:tag name="TEMPFOLDER" val="c:\Temp\"/>
  <p:tag name="LATEXFORMHEIGHT" val="320"/>
  <p:tag name="LATEXFORMWIDTH" val="385"/>
  <p:tag name="LATEXFORMWRAP" val="True"/>
  <p:tag name="BITMAPVECTOR" val="1"/>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9.71355"/>
  <p:tag name="ORIGINALWIDTH" val="3.91273"/>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6.605217"/>
  <p:tag name="ORIGINALWIDTH" val="7.300164"/>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4.644029"/>
  <p:tag name="ORIGINALWIDTH" val="5.146883"/>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6.605217"/>
  <p:tag name="ORIGINALWIDTH" val="7.199475"/>
  <p:tag name="LATEXADDIN" val="\documentclass{article}&#10;\usepackage{amsmath}&#10;\pagestyle{empty}&#10;\begin{document}&#10;&#10;\begin{equation*}&#10;E/E_{\rm D} \geq 0.01&#10;\end{equation*}&#10;&#10;\end{document}"/>
  <p:tag name="IGUANATEXSIZE" val="24"/>
  <p:tag name="IGUANATEXCURSOR" val="115"/>
  <p:tag name="TRANSPARENCY" val="True"/>
  <p:tag name="LATEXENGINEID" val="0"/>
  <p:tag name="TEMPFOLDER" val="c:\Temp\"/>
  <p:tag name="LATEXFORMHEIGHT" val="320"/>
  <p:tag name="LATEXFORMWIDTH" val="385"/>
  <p:tag name="LATEXFORMWRAP" val="True"/>
  <p:tag name="BITMAPVECTOR" val="1"/>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9.71355"/>
  <p:tag name="ORIGINALWIDTH" val="3.85876"/>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6.605217"/>
  <p:tag name="ORIGINALWIDTH" val="7.199475"/>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4.644029"/>
  <p:tag name="ORIGINALWIDTH" val="5.075886"/>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7.508563"/>
  <p:tag name="ORIGINALWIDTH" val="6.06092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6.682907"/>
  <p:tag name="ORIGINALWIDTH" val="4.176181"/>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4.572834"/>
  <p:tag name="ORIGINALWIDTH" val="4.363287"/>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1.029626"/>
  <p:tag name="ORIGINALWIDTH" val="1.051476"/>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6.682907"/>
  <p:tag name="ORIGINALWIDTH" val="4.176181"/>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6.469225"/>
  <p:tag name="ORIGINALWIDTH" val="3.273491"/>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9.71355"/>
  <p:tag name="ORIGINALWIDTH" val="61.1313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BB=\SI{0.3}{\percent}&#10;\end{equation*}&#10;&#10;\end{document}"/>
  <p:tag name="IGUANATEXSIZE" val="24"/>
  <p:tag name="IGUANATEXCURSOR" val="1161"/>
  <p:tag name="TRANSPARENCY" val="True"/>
  <p:tag name="LATEXENGINEID" val="0"/>
  <p:tag name="TEMPFOLDER" val="c:\Temp\"/>
  <p:tag name="LATEXFORMHEIGHT" val="317"/>
  <p:tag name="LATEXFORMWIDTH" val="385"/>
  <p:tag name="LATEXFORMWRAP" val="True"/>
  <p:tag name="BITMAPVECTOR" val="1"/>
</p:tagLst>
</file>

<file path=ppt/tags/tag214.xml><?xml version="1.0" encoding="utf-8"?>
<p:tagLst xmlns:a="http://schemas.openxmlformats.org/drawingml/2006/main" xmlns:r="http://schemas.openxmlformats.org/officeDocument/2006/relationships" xmlns:p="http://schemas.openxmlformats.org/presentationml/2006/main">
  <p:tag name="ORIGINALHEIGHT" val="10.83521"/>
  <p:tag name="ORIGINALWIDTH" val="233.166"/>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p=\SI{8.7}{MA},\ R_0=\SI{1.85}{m},\ a=\SI{0.57}{m},\ B_0=\SI{12.2}{T})&#10;\end{equation*}&#10;&#10;\end{document}"/>
  <p:tag name="IGUANATEXSIZE" val="18"/>
  <p:tag name="IGUANATEXCURSOR" val="1217"/>
  <p:tag name="TRANSPARENCY" val="True"/>
  <p:tag name="LATEXENGINEID" val="0"/>
  <p:tag name="TEMPFOLDER" val="c:\Temp\"/>
  <p:tag name="LATEXFORMHEIGHT" val="317"/>
  <p:tag name="LATEXFORMWIDTH" val="385"/>
  <p:tag name="LATEXFORMWRAP" val="True"/>
  <p:tag name="BITMAPVECTOR" val="1"/>
</p:tagLst>
</file>

<file path=ppt/tags/tag215.xml><?xml version="1.0" encoding="utf-8"?>
<p:tagLst xmlns:a="http://schemas.openxmlformats.org/drawingml/2006/main" xmlns:r="http://schemas.openxmlformats.org/officeDocument/2006/relationships" xmlns:p="http://schemas.openxmlformats.org/presentationml/2006/main">
  <p:tag name="ORIGINALHEIGHT" val="10.46076"/>
  <p:tag name="ORIGINALWIDTH" val="2.30643"/>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p=\SI{8.7}{MA},\ R_0=\SI{1.85}{m},\ a=\SI{0.57}{m},\ B_0=\SI{12.2}{T})&#10;\end{equation*}&#10;&#10;\end{document}"/>
  <p:tag name="IGUANATEXSIZE" val="18"/>
  <p:tag name="IGUANATEXCURSOR" val="1217"/>
  <p:tag name="TRANSPARENCY" val="True"/>
  <p:tag name="LATEXENGINEID" val="0"/>
  <p:tag name="TEMPFOLDER" val="c:\Temp\"/>
  <p:tag name="LATEXFORMHEIGHT" val="317"/>
  <p:tag name="LATEXFORMWIDTH" val="385"/>
  <p:tag name="LATEXFORMWRAP" val="True"/>
  <p:tag name="BITMAPVECTOR" val="1"/>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7.144704"/>
  <p:tag name="ORIGINALWIDTH" val="4.60293"/>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4.649779"/>
  <p:tag name="ORIGINALWIDTH" val="3.723096"/>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2.447812"/>
  <p:tag name="ORIGINALWIDTH" val="6.611109"/>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7.196979"/>
  <p:tag name="ORIGINALWIDTH" val="4.125721"/>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4.572834"/>
  <p:tag name="ORIGINALWIDTH" val="3.752625"/>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1.108836"/>
  <p:tag name="ORIGINALWIDTH" val="1.053762"/>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7.301616"/>
  <p:tag name="ORIGINALWIDTH" val="4.264915"/>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7.144704"/>
  <p:tag name="ORIGINALWIDTH" val="8.370732"/>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7.489892"/>
  <p:tag name="ORIGINALWIDTH" val="6.809928"/>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3.127733"/>
  <p:tag name="ORIGINALWIDTH" val="1.163123"/>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7.374801"/>
  <p:tag name="ORIGINALWIDTH" val="7.098248"/>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5.008572"/>
  <p:tag name="ORIGINALWIDTH" val="3.229002"/>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2.447812"/>
  <p:tag name="ORIGINALWIDTH" val="6.611109"/>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6.966839"/>
  <p:tag name="ORIGINALWIDTH" val="3.280664"/>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1.108836"/>
  <p:tag name="ORIGINALWIDTH" val="1.053762"/>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6.664993"/>
  <p:tag name="ORIGINALWIDTH" val="2.107775"/>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7.196979"/>
  <p:tag name="ORIGINALWIDTH" val="4.125721"/>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7.196979"/>
  <p:tag name="ORIGINALWIDTH" val="3.966665"/>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4.62362"/>
  <p:tag name="ORIGINALWIDTH" val="7.764302"/>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3.127733"/>
  <p:tag name="ORIGINALWIDTH" val="1.163123"/>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4.738712"/>
  <p:tag name="ORIGINALWIDTH" val="4.553192"/>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2.447812"/>
  <p:tag name="ORIGINALWIDTH" val="6.611109"/>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7.196979"/>
  <p:tag name="ORIGINALWIDTH" val="4.185344"/>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1.108836"/>
  <p:tag name="ORIGINALWIDTH" val="1.053762"/>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7.196979"/>
  <p:tag name="ORIGINALWIDTH" val="3.966665"/>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7.301616"/>
  <p:tag name="ORIGINALWIDTH" val="4.264915"/>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6.236581"/>
  <p:tag name="ORIGINALWIDTH" val="3.082841"/>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4.62362"/>
  <p:tag name="ORIGINALWIDTH" val="7.764302"/>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3.127733"/>
  <p:tag name="ORIGINALWIDTH" val="1.163123"/>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7.144704"/>
  <p:tag name="ORIGINALWIDTH" val="7.098248"/>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5.008572"/>
  <p:tag name="ORIGINALWIDTH" val="3.229002"/>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2.447812"/>
  <p:tag name="ORIGINALWIDTH" val="6.611109"/>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6.966839"/>
  <p:tag name="ORIGINALWIDTH" val="3.280664"/>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6.966839"/>
  <p:tag name="ORIGINALWIDTH" val="3.966665"/>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1.108836"/>
  <p:tag name="ORIGINALWIDTH" val="1.053762"/>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6.966839"/>
  <p:tag name="ORIGINALWIDTH" val="3.966665"/>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7.081931"/>
  <p:tag name="ORIGINALWIDTH" val="6.452054"/>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6.33622"/>
  <p:tag name="ORIGINALWIDTH" val="4.816339"/>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10.46076"/>
  <p:tag name="ORIGINALWIDTH" val="2.30643"/>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7.0229"/>
  <p:tag name="ORIGINALWIDTH" val="4.101148"/>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BB=\SI{0.3}{\percent}&#10;\end{equation*}&#10;&#10;\end{document}"/>
  <p:tag name="IGUANATEXSIZE" val="24"/>
  <p:tag name="IGUANATEXCURSOR" val="1161"/>
  <p:tag name="TRANSPARENCY" val="True"/>
  <p:tag name="LATEXENGINEID" val="0"/>
  <p:tag name="TEMPFOLDER" val="c:\Temp\"/>
  <p:tag name="LATEXFORMHEIGHT" val="317"/>
  <p:tag name="LATEXFORMWIDTH" val="385"/>
  <p:tag name="LATEXFORMWRAP" val="True"/>
  <p:tag name="BITMAPVECTOR" val="1"/>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6.63435"/>
  <p:tag name="ORIGINALWIDTH" val="7.141994"/>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9.71355"/>
  <p:tag name="ORIGINALWIDTH" val="3.891076"/>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6.63435"/>
  <p:tag name="ORIGINALWIDTH" val="7.141994"/>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2.272966"/>
  <p:tag name="ORIGINALWIDTH" val="6.65187"/>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6.682907"/>
  <p:tag name="ORIGINALWIDTH" val="4.211154"/>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1.029626"/>
  <p:tag name="ORIGINALWIDTH" val="1.060269"/>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6.682907"/>
  <p:tag name="ORIGINALWIDTH" val="4.151148"/>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7.829134"/>
  <p:tag name="ORIGINALWIDTH" val="7.202001"/>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4.513058"/>
  <p:tag name="ORIGINALWIDTH" val="4.323884"/>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11.85489"/>
  <p:tag name="ORIGINALWIDTH" val="269.9628"/>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f_\beta(W) \propto F(p,2)p \mathcal{W} (W_{\rm max}-W)^2\quad \text{for }W\le W_{\rm max}=\SI{18.6}{keV}&#10;\end{equation*}&#10;&#10;\end{document}"/>
  <p:tag name="IGUANATEXSIZE" val="24"/>
  <p:tag name="IGUANATEXCURSOR" val="1253"/>
  <p:tag name="TRANSPARENCY" val="True"/>
  <p:tag name="LATEXENGINEID" val="0"/>
  <p:tag name="TEMPFOLDER" val="c:\Temp\"/>
  <p:tag name="LATEXFORMHEIGHT" val="317"/>
  <p:tag name="LATEXFORMWIDTH" val="385"/>
  <p:tag name="LATEXFORMWRAP" val="True"/>
  <p:tag name="BITMAPVECTOR" val="1"/>
</p:tagLst>
</file>

<file path=ppt/tags/tag261.xml><?xml version="1.0" encoding="utf-8"?>
<p:tagLst xmlns:a="http://schemas.openxmlformats.org/drawingml/2006/main" xmlns:r="http://schemas.openxmlformats.org/officeDocument/2006/relationships" xmlns:p="http://schemas.openxmlformats.org/presentationml/2006/main">
  <p:tag name="ORIGINALHEIGHT" val="22.80079"/>
  <p:tag name="ORIGINALWIDTH" val="135.6805"/>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F(p, Z_{\rm f})=\frac{2\pi\alpha Z_{\rm f}/\beta}{1-\exp(-2\pi\alpha Z_{\rm f}/\beta)}&#10;\end{equation*}&#10;&#10;\end{document}"/>
  <p:tag name="IGUANATEXSIZE" val="24"/>
  <p:tag name="IGUANATEXCURSOR" val="1198"/>
  <p:tag name="TRANSPARENCY" val="True"/>
  <p:tag name="LATEXENGINEID" val="0"/>
  <p:tag name="TEMPFOLDER" val="c:\Temp\"/>
  <p:tag name="LATEXFORMHEIGHT" val="317"/>
  <p:tag name="LATEXFORMWIDTH" val="385"/>
  <p:tag name="LATEXFORMWRAP" val="True"/>
  <p:tag name="BITMAPVECTOR" val="1"/>
</p:tagLst>
</file>

<file path=ppt/tags/tag262.xml><?xml version="1.0" encoding="utf-8"?>
<p:tagLst xmlns:a="http://schemas.openxmlformats.org/drawingml/2006/main" xmlns:r="http://schemas.openxmlformats.org/officeDocument/2006/relationships" xmlns:p="http://schemas.openxmlformats.org/presentationml/2006/main">
  <p:tag name="ORIGINALHEIGHT" val="25.17146"/>
  <p:tag name="ORIGINALWIDTH" val="146.6166"/>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mplies4 \pi p^2 \dd p \left(\dv{f}{t}\right)_{\rm T} = \dd W f_\beta(W)&#10;\end{equation*}&#10;&#10;\end{document}"/>
  <p:tag name="IGUANATEXSIZE" val="24"/>
  <p:tag name="IGUANATEXCURSOR" val="1157"/>
  <p:tag name="TRANSPARENCY" val="True"/>
  <p:tag name="LATEXENGINEID" val="0"/>
  <p:tag name="TEMPFOLDER" val="c:\Temp\"/>
  <p:tag name="LATEXFORMHEIGHT" val="317"/>
  <p:tag name="LATEXFORMWIDTH" val="385"/>
  <p:tag name="LATEXFORMWRAP" val="True"/>
  <p:tag name="BITMAPVECTOR" val="1"/>
</p:tagLst>
</file>

<file path=ppt/tags/tag263.xml><?xml version="1.0" encoding="utf-8"?>
<p:tagLst xmlns:a="http://schemas.openxmlformats.org/drawingml/2006/main" xmlns:r="http://schemas.openxmlformats.org/officeDocument/2006/relationships" xmlns:p="http://schemas.openxmlformats.org/presentationml/2006/main">
  <p:tag name="ORIGINALHEIGHT" val="54.50122"/>
  <p:tag name="ORIGINALWIDTH" val="198.028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implies\left(\dv{f}{t}\right)_{\rm T}  &#10;&amp;\propto \frac{1}{p^2}&#10;\frac{p \gamma (\gamma_{\rm max}-\gamma)^2}&#10;{1-\exp[-4\pi\alpha /\beta ]}\\&#10;&amp;=C\frac{\ln2}{4\pi} \frac{n_{\rm T}}{\tau_{\rm T}}\frac{1}{p^2}&#10;        \frac{p \gamma \left(\gamma_{\rm max}-\gamma\right)^2}&#10;        {1-\exp(-4\pi\alpha/\beta)}&#10;\end{align*}&#10;&#10;\end{document}"/>
  <p:tag name="IGUANATEXSIZE" val="24"/>
  <p:tag name="IGUANATEXCURSOR" val="1288"/>
  <p:tag name="TRANSPARENCY" val="True"/>
  <p:tag name="LATEXENGINEID" val="0"/>
  <p:tag name="TEMPFOLDER" val="c:\Temp\"/>
  <p:tag name="LATEXFORMHEIGHT" val="317"/>
  <p:tag name="LATEXFORMWIDTH" val="385"/>
  <p:tag name="LATEXFORMWRAP" val="True"/>
  <p:tag name="BITMAPVECTOR" val="1"/>
</p:tagLst>
</file>

<file path=ppt/tags/tag264.xml><?xml version="1.0" encoding="utf-8"?>
<p:tagLst xmlns:a="http://schemas.openxmlformats.org/drawingml/2006/main" xmlns:r="http://schemas.openxmlformats.org/officeDocument/2006/relationships" xmlns:p="http://schemas.openxmlformats.org/presentationml/2006/main">
  <p:tag name="ORIGINALHEIGHT" val="10.39124"/>
  <p:tag name="ORIGINALWIDTH" val="36.4503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me c^2\gamma&#10;\end{equation*}&#10;&#10;\end{document}"/>
  <p:tag name="IGUANATEXSIZE" val="16"/>
  <p:tag name="IGUANATEXCURSOR" val="1163"/>
  <p:tag name="TRANSPARENCY" val="True"/>
  <p:tag name="LATEXENGINEID" val="0"/>
  <p:tag name="TEMPFOLDER" val="c:\Temp\"/>
  <p:tag name="LATEXFORMHEIGHT" val="317"/>
  <p:tag name="LATEXFORMWIDTH" val="385"/>
  <p:tag name="LATEXFORMWRAP" val="True"/>
  <p:tag name="BITMAPVECTOR" val="1"/>
</p:tagLst>
</file>

<file path=ppt/tags/tag265.xml><?xml version="1.0" encoding="utf-8"?>
<p:tagLst xmlns:a="http://schemas.openxmlformats.org/drawingml/2006/main" xmlns:r="http://schemas.openxmlformats.org/officeDocument/2006/relationships" xmlns:p="http://schemas.openxmlformats.org/presentationml/2006/main">
  <p:tag name="ORIGINALHEIGHT" val="11.49006"/>
  <p:tag name="ORIGINALWIDTH" val="61.1495"/>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me c^2(\gamma - 1)&#10;\end{equation*}&#10;&#10;\end{document}"/>
  <p:tag name="IGUANATEXSIZE" val="16"/>
  <p:tag name="IGUANATEXCURSOR" val="1169"/>
  <p:tag name="TRANSPARENCY" val="True"/>
  <p:tag name="LATEXENGINEID" val="0"/>
  <p:tag name="TEMPFOLDER" val="c:\Temp\"/>
  <p:tag name="LATEXFORMHEIGHT" val="317"/>
  <p:tag name="LATEXFORMWIDTH" val="385"/>
  <p:tag name="LATEXFORMWRAP" val="True"/>
  <p:tag name="BITMAPVECTOR" val="1"/>
</p:tagLst>
</file>

<file path=ppt/tags/tag266.xml><?xml version="1.0" encoding="utf-8"?>
<p:tagLst xmlns:a="http://schemas.openxmlformats.org/drawingml/2006/main" xmlns:r="http://schemas.openxmlformats.org/officeDocument/2006/relationships" xmlns:p="http://schemas.openxmlformats.org/presentationml/2006/main">
  <p:tag name="ORIGINALHEIGHT" val="2.384203"/>
  <p:tag name="ORIGINALWIDTH" val="6.62514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me c^2(\gamma - 1)&#10;\end{equation*}&#10;&#10;\end{document}"/>
  <p:tag name="IGUANATEXSIZE" val="16"/>
  <p:tag name="IGUANATEXCURSOR" val="1169"/>
  <p:tag name="TRANSPARENCY" val="True"/>
  <p:tag name="LATEXENGINEID" val="0"/>
  <p:tag name="TEMPFOLDER" val="c:\Temp\"/>
  <p:tag name="LATEXFORMHEIGHT" val="317"/>
  <p:tag name="LATEXFORMWIDTH" val="385"/>
  <p:tag name="LATEXFORMWRAP" val="True"/>
  <p:tag name="BITMAPVECTOR" val="1"/>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4.6156"/>
  <p:tag name="ORIGINALWIDTH" val="8.159399"/>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3.252313"/>
  <p:tag name="ORIGINALWIDTH" val="2.991732"/>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4.6156"/>
  <p:tag name="ORIGINALWIDTH" val="3.875443"/>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4.513058"/>
  <p:tag name="ORIGINALWIDTH" val="4.510269"/>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v_{\rm c}&#10;\end{equation*}&#10;&#10;\end{document}"/>
  <p:tag name="IGUANATEXSIZE" val="24"/>
  <p:tag name="IGUANATEXCURSOR" val="1073"/>
  <p:tag name="TRANSPARENCY" val="True"/>
  <p:tag name="LATEXENGINEID" val="0"/>
  <p:tag name="TEMPFOLDER" val="C:\Iguanatex\Temp\"/>
  <p:tag name="LATEXFORMHEIGHT" val="320"/>
  <p:tag name="LATEXFORMWIDTH" val="385"/>
  <p:tag name="LATEXFORMWRAP" val="True"/>
  <p:tag name="BITMAPVECTOR" val="1"/>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4.735876"/>
  <p:tag name="ORIGINALWIDTH" val="3.082431"/>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10.18902"/>
  <p:tag name="ORIGINALWIDTH" val="2.311319"/>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6.694193"/>
  <p:tag name="ORIGINALWIDTH" val="5.230364"/>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0.4075295"/>
  <p:tag name="ORIGINALWIDTH" val="6.087155"/>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6.785876"/>
  <p:tag name="ORIGINALWIDTH" val="3.287647"/>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10.18902"/>
  <p:tag name="ORIGINALWIDTH" val="2.311319"/>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2.225246"/>
  <p:tag name="ORIGINALWIDTH" val="6.537943"/>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me c^2\gamma&#10;\end{equation*}&#10;&#10;\end{document}"/>
  <p:tag name="IGUANATEXSIZE" val="16"/>
  <p:tag name="IGUANATEXCURSOR" val="1163"/>
  <p:tag name="TRANSPARENCY" val="True"/>
  <p:tag name="LATEXENGINEID" val="0"/>
  <p:tag name="TEMPFOLDER" val="c:\Temp\"/>
  <p:tag name="LATEXFORMHEIGHT" val="317"/>
  <p:tag name="LATEXFORMWIDTH" val="385"/>
  <p:tag name="LATEXFORMWRAP" val="True"/>
  <p:tag name="BITMAPVECTOR" val="1"/>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4.307923"/>
  <p:tag name="ORIGINALWIDTH" val="8.052017"/>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3.035482"/>
  <p:tag name="ORIGINALWIDTH" val="2.952411"/>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4.307923"/>
  <p:tag name="ORIGINALWIDTH" val="3.824459"/>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3.180052"/>
  <p:tag name="ORIGINALWIDTH" val="3.034908"/>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4.420128"/>
  <p:tag name="ORIGINALWIDTH" val="3.04188"/>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6.247933"/>
  <p:tag name="ORIGINALWIDTH" val="5.161565"/>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2.331234"/>
  <p:tag name="ORIGINALWIDTH" val="6.616833"/>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implies\left(\dv{f}{t}\right)_{\rm T}  &#10;&amp;\propto \frac{1}{p^2}&#10;\frac{p \gamma (\gamma_{\rm max}-\gamma)^2}&#10;{1-\exp[-4\pi\alpha /\beta ]}\\&#10;&amp;=C\frac{\ln2}{4\pi} \frac{n_{\rm T}}{\tau_{\rm T}}\frac{1}{p^2}&#10;        \frac{p \gamma \left(\gamma_{\rm max}-\gamma\right)^2}&#10;        {1-\exp(-4\pi\alpha/\beta)}&#10;\end{align*}&#10;&#10;\end{document}"/>
  <p:tag name="IGUANATEXSIZE" val="24"/>
  <p:tag name="IGUANATEXCURSOR" val="1288"/>
  <p:tag name="TRANSPARENCY" val="True"/>
  <p:tag name="LATEXENGINEID" val="0"/>
  <p:tag name="TEMPFOLDER" val="c:\Temp\"/>
  <p:tag name="LATEXFORMHEIGHT" val="317"/>
  <p:tag name="LATEXFORMWIDTH" val="385"/>
  <p:tag name="LATEXFORMWRAP" val="True"/>
  <p:tag name="BITMAPVECTOR" val="1"/>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5.47943"/>
  <p:tag name="ORIGINALWIDTH" val="8.835698"/>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23.90036"/>
  <p:tag name="ORIGINALWIDTH" val="4.895441"/>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7.023655"/>
  <p:tag name="ORIGINALWIDTH" val="4.905382"/>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9.065978"/>
  <p:tag name="ORIGINALWIDTH" val="4.965093"/>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0.398458"/>
  <p:tag name="ORIGINALWIDTH" val="11.47031"/>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7.023655"/>
  <p:tag name="ORIGINALWIDTH" val="4.905382"/>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6.346195"/>
  <p:tag name="ORIGINALWIDTH" val="3.05466"/>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4.351871"/>
  <p:tag name="ORIGINALWIDTH" val="4.357972"/>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v&lt;v_{\rm c}\rightarrow v&gt;v_{\rm c}&#10;\end{equation*}&#10;&#10;\end{document}"/>
  <p:tag name="IGUANATEXSIZE" val="24"/>
  <p:tag name="IGUANATEXCURSOR" val="1098"/>
  <p:tag name="TRANSPARENCY" val="True"/>
  <p:tag name="LATEXENGINEID" val="0"/>
  <p:tag name="TEMPFOLDER" val="C:\Iguanatex\Temp\"/>
  <p:tag name="LATEXFORMHEIGHT" val="320"/>
  <p:tag name="LATEXFORMWIDTH" val="385"/>
  <p:tag name="LATEXFORMWRAP" val="True"/>
  <p:tag name="BITMAPVECTOR" val="1"/>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23.90036"/>
  <p:tag name="ORIGINALWIDTH" val="4.895441"/>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4.714305"/>
  <p:tag name="ORIGINALWIDTH" val="5.00092"/>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4.513058"/>
  <p:tag name="ORIGINALWIDTH" val="6.626773"/>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6.635105"/>
  <p:tag name="ORIGINALWIDTH" val="3.283531"/>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0.398458"/>
  <p:tag name="ORIGINALWIDTH" val="9.469884"/>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6.336221"/>
  <p:tag name="ORIGINALWIDTH" val="5.193932"/>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4.63061"/>
  <p:tag name="ORIGINALWIDTH" val="3.078544"/>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6.336221"/>
  <p:tag name="ORIGINALWIDTH" val="5.193932"/>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6.54544"/>
  <p:tag name="ORIGINALWIDTH" val="5.223787"/>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9.962631"/>
  <p:tag name="ORIGINALWIDTH" val="2.308399"/>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8.956365"/>
  <p:tag name="ORIGINALWIDTH" val="42.45223"/>
  <p:tag name="OUTPUTTYPE" val="SVG"/>
  <p:tag name="IGUANATEXVERSION" val="160"/>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Velocity $v$&#10;&#10;\end{document}"/>
  <p:tag name="IGUANATEXSIZE" val="24"/>
  <p:tag name="IGUANATEXCURSOR" val="1057"/>
  <p:tag name="TRANSPARENCY" val="True"/>
  <p:tag name="LATEXENGINEID" val="0"/>
  <p:tag name="TEMPFOLDER" val="C:\Iguanatex\Temp\"/>
  <p:tag name="LATEXFORMHEIGHT" val="320"/>
  <p:tag name="LATEXFORMWIDTH" val="385"/>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5.571949"/>
  <p:tag name="ORIGINALWIDTH" val="6.065419"/>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6.54544"/>
  <p:tag name="ORIGINALWIDTH" val="5.223787"/>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3.075459"/>
  <p:tag name="ORIGINALWIDTH" val="5.871557"/>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3.180053"/>
  <p:tag name="ORIGINALWIDTH" val="3.475559"/>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3.005709"/>
  <p:tag name="ORIGINALWIDTH" val="3.816865"/>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0.3984908"/>
  <p:tag name="ORIGINALWIDTH" val="6.079496"/>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6.54544"/>
  <p:tag name="ORIGINALWIDTH" val="5.223787"/>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9.962631"/>
  <p:tag name="ORIGINALWIDTH" val="2.308399"/>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4.63061"/>
  <p:tag name="ORIGINALWIDTH" val="3.078544"/>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0.398458"/>
  <p:tag name="ORIGINALWIDTH" val="74.13883"/>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6.635105"/>
  <p:tag name="ORIGINALWIDTH" val="3.283531"/>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4.351871"/>
  <p:tag name="ORIGINALWIDTH" val="4.357972"/>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0.3984908"/>
  <p:tag name="ORIGINALWIDTH" val="6.079496"/>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4.572835"/>
  <p:tag name="ORIGINALWIDTH" val="3.85069"/>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4.293898"/>
  <p:tag name="ORIGINALWIDTH" val="5.014831"/>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6.336221"/>
  <p:tag name="ORIGINALWIDTH" val="4.905382"/>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9.962631"/>
  <p:tag name="ORIGINALWIDTH" val="1.363156"/>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0.3984908"/>
  <p:tag name="ORIGINALWIDTH" val="6.079496"/>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6.744686"/>
  <p:tag name="ORIGINALWIDTH" val="4.407875"/>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4.403478"/>
  <p:tag name="ORIGINALWIDTH" val="5.373065"/>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4.513058"/>
  <p:tag name="ORIGINALWIDTH" val="5.58199"/>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9.962631"/>
  <p:tag name="ORIGINALWIDTH" val="3.870572"/>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3.06647"/>
  <p:tag name="ORIGINALWIDTH" val="2.932447"/>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8.966372"/>
  <p:tag name="ORIGINALWIDTH" val="5.42405"/>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9.962631"/>
  <p:tag name="ORIGINALWIDTH" val="1.363156"/>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2.331234"/>
  <p:tag name="ORIGINALWIDTH" val="6.616833"/>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7.242815"/>
  <p:tag name="ORIGINALWIDTH" val="7.064569"/>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6.914042"/>
  <p:tag name="ORIGINALWIDTH" val="2.208925"/>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4.403478"/>
  <p:tag name="ORIGINALWIDTH" val="5.004889"/>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6.635105"/>
  <p:tag name="ORIGINALWIDTH" val="3.97008"/>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0.398458"/>
  <p:tag name="ORIGINALWIDTH" val="14.92517"/>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6.744686"/>
  <p:tag name="ORIGINALWIDTH" val="4.40787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4.403478"/>
  <p:tag name="ORIGINALWIDTH" val="5.373065"/>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5.014764"/>
  <p:tag name="ORIGINALWIDTH" val="8.815222"/>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4.513058"/>
  <p:tag name="ORIGINALWIDTH" val="5.392947"/>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4.714305"/>
  <p:tag name="ORIGINALWIDTH" val="5.00092"/>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0.398458"/>
  <p:tag name="ORIGINALWIDTH" val="12.14981"/>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4.413419"/>
  <p:tag name="ORIGINALWIDTH" val="4.815847"/>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4.714305"/>
  <p:tag name="ORIGINALWIDTH" val="5.00092"/>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6.635105"/>
  <p:tag name="ORIGINALWIDTH" val="3.283531"/>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0.398458"/>
  <p:tag name="ORIGINALWIDTH" val="9.469884"/>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6.336221"/>
  <p:tag name="ORIGINALWIDTH" val="5.193932"/>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4.63061"/>
  <p:tag name="ORIGINALWIDTH" val="3.078544"/>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6.336221"/>
  <p:tag name="ORIGINALWIDTH" val="5.193932"/>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4.351871"/>
  <p:tag name="ORIGINALWIDTH" val="4.357972"/>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6.54544"/>
  <p:tag name="ORIGINALWIDTH" val="5.223787"/>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9.962631"/>
  <p:tag name="ORIGINALWIDTH" val="2.308399"/>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6.54544"/>
  <p:tag name="ORIGINALWIDTH" val="5.223787"/>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3.075459"/>
  <p:tag name="ORIGINALWIDTH" val="5.871557"/>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3.180053"/>
  <p:tag name="ORIGINALWIDTH" val="3.475559"/>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3.005709"/>
  <p:tag name="ORIGINALWIDTH" val="3.816865"/>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0.3984908"/>
  <p:tag name="ORIGINALWIDTH" val="6.079496"/>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6.54544"/>
  <p:tag name="ORIGINALWIDTH" val="5.223787"/>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9.962631"/>
  <p:tag name="ORIGINALWIDTH" val="2.308399"/>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4.63061"/>
  <p:tag name="ORIGINALWIDTH" val="3.078544"/>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5.571949"/>
  <p:tag name="ORIGINALWIDTH" val="6.065419"/>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0.398458"/>
  <p:tag name="ORIGINALWIDTH" val="76.34998"/>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6.635105"/>
  <p:tag name="ORIGINALWIDTH" val="3.283531"/>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0.3984908"/>
  <p:tag name="ORIGINALWIDTH" val="6.079496"/>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4.572835"/>
  <p:tag name="ORIGINALWIDTH" val="3.85069"/>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4.293898"/>
  <p:tag name="ORIGINALWIDTH" val="5.014831"/>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6.336221"/>
  <p:tag name="ORIGINALWIDTH" val="4.905382"/>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9.962631"/>
  <p:tag name="ORIGINALWIDTH" val="2.308399"/>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0.3984908"/>
  <p:tag name="ORIGINALWIDTH" val="6.079496"/>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6.744686"/>
  <p:tag name="ORIGINALWIDTH" val="4.407875"/>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4.403478"/>
  <p:tag name="ORIGINALWIDTH" val="5.373065"/>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4.351871"/>
  <p:tag name="ORIGINALWIDTH" val="4.357972"/>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4.513058"/>
  <p:tag name="ORIGINALWIDTH" val="5.58199"/>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9.962631"/>
  <p:tag name="ORIGINALWIDTH" val="3.870572"/>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8.966372"/>
  <p:tag name="ORIGINALWIDTH" val="5.42405"/>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9.962631"/>
  <p:tag name="ORIGINALWIDTH" val="2.308399"/>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2.404101"/>
  <p:tag name="ORIGINALWIDTH" val="6.65895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implies4 \pi p^2 \dd p \left(\dv{f}{t}\right)_{\rm T} = \dd W f_\beta(W)&#10;\end{equation*}&#10;&#10;\end{document}"/>
  <p:tag name="IGUANATEXSIZE" val="24"/>
  <p:tag name="IGUANATEXCURSOR" val="1157"/>
  <p:tag name="TRANSPARENCY" val="True"/>
  <p:tag name="LATEXENGINEID" val="0"/>
  <p:tag name="TEMPFOLDER" val="c:\Temp\"/>
  <p:tag name="LATEXFORMHEIGHT" val="317"/>
  <p:tag name="LATEXFORMWIDTH" val="385"/>
  <p:tag name="LATEXFORMWRAP" val="True"/>
  <p:tag name="BITMAPVECTOR" val="1"/>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5.650657"/>
  <p:tag name="ORIGINALWIDTH" val="8.89193"/>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6.95548"/>
  <p:tag name="ORIGINALWIDTH" val="4.435958"/>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4.541077"/>
  <p:tag name="ORIGINALWIDTH" val="5.407251"/>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6.53422"/>
  <p:tag name="ORIGINALWIDTH" val="5.227002"/>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4.775329"/>
  <p:tag name="ORIGINALWIDTH" val="3.098163"/>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3.06647"/>
  <p:tag name="ORIGINALWIDTH" val="2.932447"/>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7.243144"/>
  <p:tag name="ORIGINALWIDTH" val="4.936615"/>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6.53422"/>
  <p:tag name="ORIGINALWIDTH" val="5.227002"/>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24.64725"/>
  <p:tag name="ORIGINALWIDTH" val="4.926608"/>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7.243144"/>
  <p:tag name="ORIGINALWIDTH" val="4.936615"/>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9.349313"/>
  <p:tag name="ORIGINALWIDTH" val="4.996719"/>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0.4109253"/>
  <p:tag name="ORIGINALWIDTH" val="11.54334"/>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7.243144"/>
  <p:tag name="ORIGINALWIDTH" val="4.936615"/>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6.544489"/>
  <p:tag name="ORIGINALWIDTH" val="3.074114"/>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24.64725"/>
  <p:tag name="ORIGINALWIDTH" val="4.926608"/>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4.861615"/>
  <p:tag name="ORIGINALWIDTH" val="5.032743"/>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9.065977"/>
  <p:tag name="ORIGINALWIDTH" val="61.79862"/>
  <p:tag name="OUTPUTTYPE" val="SVG"/>
  <p:tag name="IGUANATEXVERSION" val="160"/>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Distribution $f$&#10;&#10;\end{document}"/>
  <p:tag name="IGUANATEXSIZE" val="24"/>
  <p:tag name="IGUANATEXCURSOR" val="1061"/>
  <p:tag name="TRANSPARENCY" val="True"/>
  <p:tag name="LATEXENGINEID" val="0"/>
  <p:tag name="TEMPFOLDER" val="C:\Iguanatex\Temp\"/>
  <p:tag name="LATEXFORMHEIGHT" val="320"/>
  <p:tag name="LATEXFORMWIDTH" val="385"/>
  <p:tag name="LATEXFORMWRAP" val="True"/>
  <p:tag name="BITMAPVECTOR" val="1"/>
</p:tagLst>
</file>

<file path=ppt/tags/tag380.xml><?xml version="1.0" encoding="utf-8"?>
<p:tagLst xmlns:a="http://schemas.openxmlformats.org/drawingml/2006/main" xmlns:r="http://schemas.openxmlformats.org/officeDocument/2006/relationships" xmlns:p="http://schemas.openxmlformats.org/presentationml/2006/main">
  <p:tag name="ORIGINALHEIGHT" val="2.404101"/>
  <p:tag name="ORIGINALWIDTH" val="6.658957"/>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7.243144"/>
  <p:tag name="ORIGINALWIDTH" val="4.936615"/>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7.243144"/>
  <p:tag name="ORIGINALWIDTH" val="9.943373"/>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9.349313"/>
  <p:tag name="ORIGINALWIDTH" val="4.996719"/>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6.465388"/>
  <p:tag name="ORIGINALWIDTH" val="4.095309"/>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10.27395"/>
  <p:tag name="ORIGINALWIDTH" val="2.323097"/>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7.243144"/>
  <p:tag name="ORIGINALWIDTH" val="9.943373"/>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10.27395"/>
  <p:tag name="ORIGINALWIDTH" val="2.323097"/>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6.56286"/>
  <p:tag name="ORIGINALWIDTH" val="7.05534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F(p, Z_{\rm f})=\frac{2\pi\alpha Z_{\rm f}/\beta}{1-\exp(-2\pi\alpha Z_{\rm f}/\beta)}&#10;\end{equation*}&#10;&#10;\end{document}"/>
  <p:tag name="IGUANATEXSIZE" val="24"/>
  <p:tag name="IGUANATEXCURSOR" val="1198"/>
  <p:tag name="TRANSPARENCY" val="True"/>
  <p:tag name="LATEXENGINEID" val="0"/>
  <p:tag name="TEMPFOLDER" val="c:\Temp\"/>
  <p:tag name="LATEXFORMHEIGHT" val="317"/>
  <p:tag name="LATEXFORMWIDTH" val="385"/>
  <p:tag name="LATEXFORMWRAP" val="True"/>
  <p:tag name="BITMAPVECTOR" val="1"/>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9.651279"/>
  <p:tag name="ORIGINALWIDTH" val="2.302887"/>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8.737234"/>
  <p:tag name="ORIGINALWIDTH" val="58.14427"/>
  <p:tag name="OUTPUTTYPE" val="SVG"/>
  <p:tag name="IGUANATEXVERSION" val="160"/>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Momentum $p$&#10;&#10;\end{document}"/>
  <p:tag name="IGUANATEXSIZE" val="24"/>
  <p:tag name="IGUANATEXCURSOR" val="1057"/>
  <p:tag name="TRANSPARENCY" val="True"/>
  <p:tag name="LATEXENGINEID" val="0"/>
  <p:tag name="TEMPFOLDER" val="C:\Iguanatex\Temp\"/>
  <p:tag name="LATEXFORMHEIGHT" val="320"/>
  <p:tag name="LATEXFORMWIDTH" val="385"/>
  <p:tag name="LATEXFORMWRAP" val="True"/>
  <p:tag name="BITMAPVECTOR" val="1"/>
</p:tagLst>
</file>

<file path=ppt/tags/tag390.xml><?xml version="1.0" encoding="utf-8"?>
<p:tagLst xmlns:a="http://schemas.openxmlformats.org/drawingml/2006/main" xmlns:r="http://schemas.openxmlformats.org/officeDocument/2006/relationships" xmlns:p="http://schemas.openxmlformats.org/presentationml/2006/main">
  <p:tag name="ORIGINALHEIGHT" val="6.138222"/>
  <p:tag name="ORIGINALWIDTH" val="5.181496"/>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2.885728"/>
  <p:tag name="ORIGINALWIDTH" val="1.161352"/>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6.59183"/>
  <p:tag name="ORIGINALWIDTH" val="6.600951"/>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4.756135"/>
  <p:tag name="ORIGINALWIDTH" val="2.452756"/>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9.651279"/>
  <p:tag name="ORIGINALWIDTH" val="2.302887"/>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2.258399"/>
  <p:tag name="ORIGINALWIDTH" val="6.600951"/>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6.427755"/>
  <p:tag name="ORIGINALWIDTH" val="3.960564"/>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4.265846"/>
  <p:tag name="ORIGINALWIDTH" val="5.36017"/>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4.372015"/>
  <p:tag name="ORIGINALWIDTH" val="5.568635"/>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6.59183"/>
  <p:tag name="ORIGINALWIDTH" val="6.600951"/>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9.065977"/>
  <p:tag name="ORIGINALWIDTH" val="61.79862"/>
  <p:tag name="OUTPUTTYPE" val="SVG"/>
  <p:tag name="IGUANATEXVERSION" val="160"/>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Distribution $f$&#10;&#10;\end{document}"/>
  <p:tag name="IGUANATEXSIZE" val="24"/>
  <p:tag name="IGUANATEXCURSOR" val="1061"/>
  <p:tag name="TRANSPARENCY" val="True"/>
  <p:tag name="LATEXENGINEID" val="0"/>
  <p:tag name="TEMPFOLDER" val="C:\Iguanatex\Temp\"/>
  <p:tag name="LATEXFORMHEIGHT" val="320"/>
  <p:tag name="LATEXFORMWIDTH" val="385"/>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5.967598"/>
  <p:tag name="ORIGINALWIDTH" val="19.75571"/>
  <p:tag name="OUTPUTTYPE" val="SVG"/>
  <p:tag name="IGUANATEXVERSION" val="161"/>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n_{\rm cold}&#10;\end{equation*}&#10;&#10;\end{document}"/>
  <p:tag name="IGUANATEXSIZE" val="20"/>
  <p:tag name="IGUANATEXCURSOR" val="1075"/>
  <p:tag name="TRANSPARENCY" val="True"/>
  <p:tag name="LATEXENGINEID" val="0"/>
  <p:tag name="TEMPFOLDER" val="c:\Temp\"/>
  <p:tag name="LATEXFORMHEIGHT" val="320"/>
  <p:tag name="LATEXFORMWIDTH" val="385"/>
  <p:tag name="LATEXFORMWRAP" val="True"/>
  <p:tag name="BITMAPVECTOR" val="1"/>
</p:tagLst>
</file>

<file path=ppt/tags/tag400.xml><?xml version="1.0" encoding="utf-8"?>
<p:tagLst xmlns:a="http://schemas.openxmlformats.org/drawingml/2006/main" xmlns:r="http://schemas.openxmlformats.org/officeDocument/2006/relationships" xmlns:p="http://schemas.openxmlformats.org/presentationml/2006/main">
  <p:tag name="ORIGINALHEIGHT" val="4.756135"/>
  <p:tag name="ORIGINALWIDTH" val="2.452756"/>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9.651279"/>
  <p:tag name="ORIGINALWIDTH" val="3.861319"/>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8.686154"/>
  <p:tag name="ORIGINALWIDTH" val="5.411056"/>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0.3860236"/>
  <p:tag name="ORIGINALWIDTH" val="86.45525"/>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6.427755"/>
  <p:tag name="ORIGINALWIDTH" val="3.275656"/>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0.3860236"/>
  <p:tag name="ORIGINALWIDTH" val="6.064928"/>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4.429921"/>
  <p:tag name="ORIGINALWIDTH" val="3.84147"/>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4.159711"/>
  <p:tag name="ORIGINALWIDTH" val="5.002821"/>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6.138222"/>
  <p:tag name="ORIGINALWIDTH" val="4.893635"/>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9.651279"/>
  <p:tag name="ORIGINALWIDTH" val="2.302887"/>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9.713543"/>
  <p:tag name="ORIGINALWIDTH" val="35.8074"/>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ll p_{\rm c})&#10;\end{equation*}&#10;&#10;\end{document}"/>
  <p:tag name="IGUANATEXSIZE" val="20"/>
  <p:tag name="IGUANATEXCURSOR" val="1163"/>
  <p:tag name="TRANSPARENCY" val="True"/>
  <p:tag name="LATEXENGINEID" val="0"/>
  <p:tag name="TEMPFOLDER" val="c:\Temp\"/>
  <p:tag name="LATEXFORMHEIGHT" val="317"/>
  <p:tag name="LATEXFORMWIDTH" val="385"/>
  <p:tag name="LATEXFORMWRAP" val="True"/>
  <p:tag name="BITMAPVECTOR" val="1"/>
</p:tagLst>
</file>

<file path=ppt/tags/tag410.xml><?xml version="1.0" encoding="utf-8"?>
<p:tagLst xmlns:a="http://schemas.openxmlformats.org/drawingml/2006/main" xmlns:r="http://schemas.openxmlformats.org/officeDocument/2006/relationships" xmlns:p="http://schemas.openxmlformats.org/presentationml/2006/main">
  <p:tag name="ORIGINALHEIGHT" val="0.3860236"/>
  <p:tag name="ORIGINALWIDTH" val="6.064928"/>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6.427755"/>
  <p:tag name="ORIGINALWIDTH" val="3.960564"/>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4.265846"/>
  <p:tag name="ORIGINALWIDTH" val="5.36017"/>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4.372015"/>
  <p:tag name="ORIGINALWIDTH" val="5.568635"/>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6.59183"/>
  <p:tag name="ORIGINALWIDTH" val="6.600951"/>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4.756135"/>
  <p:tag name="ORIGINALWIDTH" val="2.452756"/>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9.651279"/>
  <p:tag name="ORIGINALWIDTH" val="3.861319"/>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8.686154"/>
  <p:tag name="ORIGINALWIDTH" val="5.411056"/>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9.651279"/>
  <p:tag name="ORIGINALWIDTH" val="2.302887"/>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9.272047"/>
  <p:tag name="ORIGINALWIDTH" val="4.96676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f_\beta(W) \propto F(p,2)p \mathcal{W} (W_{\rm max}-W)^2\quad \text{for }W\le W_{\rm max}=\SI{18.6}{keV}&#10;\end{equation*}&#10;&#10;\end{document}"/>
  <p:tag name="IGUANATEXSIZE" val="24"/>
  <p:tag name="IGUANATEXCURSOR" val="1253"/>
  <p:tag name="TRANSPARENCY" val="True"/>
  <p:tag name="LATEXENGINEID" val="0"/>
  <p:tag name="TEMPFOLDER" val="c:\Temp\"/>
  <p:tag name="LATEXFORMHEIGHT" val="317"/>
  <p:tag name="LATEXFORMWIDTH" val="385"/>
  <p:tag name="LATEXFORMWRAP" val="True"/>
  <p:tag name="BITMAPVECTOR" val="1"/>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8.02689"/>
  <p:tag name="ORIGINALWIDTH" val="17.96279"/>
  <p:tag name="OUTPUTTYPE" val="SVG"/>
  <p:tag name="IGUANATEXVERSION" val="161"/>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underline{n_{\rm hot}}&#10;\end{equation*}&#10;&#10;\end{document}"/>
  <p:tag name="IGUANATEXSIZE" val="20"/>
  <p:tag name="IGUANATEXCURSOR" val="1085"/>
  <p:tag name="TRANSPARENCY" val="True"/>
  <p:tag name="LATEXENGINEID" val="0"/>
  <p:tag name="TEMPFOLDER" val="c:\Temp\"/>
  <p:tag name="LATEXFORMHEIGHT" val="320"/>
  <p:tag name="LATEXFORMWIDTH" val="385"/>
  <p:tag name="LATEXFORMWRAP" val="True"/>
  <p:tag name="BITMAPVECTOR" val="1"/>
</p:tagLst>
</file>

<file path=ppt/tags/tag420.xml><?xml version="1.0" encoding="utf-8"?>
<p:tagLst xmlns:a="http://schemas.openxmlformats.org/drawingml/2006/main" xmlns:r="http://schemas.openxmlformats.org/officeDocument/2006/relationships" xmlns:p="http://schemas.openxmlformats.org/presentationml/2006/main">
  <p:tag name="ORIGINALHEIGHT" val="6.411975"/>
  <p:tag name="ORIGINALWIDTH" val="4.070769"/>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10.18904"/>
  <p:tag name="ORIGINALWIDTH" val="2.309187"/>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7.183269"/>
  <p:tag name="ORIGINALWIDTH" val="9.883764"/>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10.18904"/>
  <p:tag name="ORIGINALWIDTH" val="2.309187"/>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4.615617"/>
  <p:tag name="ORIGINALWIDTH" val="6.628973"/>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6.928544"/>
  <p:tag name="ORIGINALWIDTH" val="7.074675"/>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10.18904"/>
  <p:tag name="ORIGINALWIDTH" val="2.309187"/>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6.480217"/>
  <p:tag name="ORIGINALWIDTH" val="5.195672"/>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3.046523"/>
  <p:tag name="ORIGINALWIDTH" val="1.164535"/>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6.785893"/>
  <p:tag name="ORIGINALWIDTH" val="3.971426"/>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9.713543"/>
  <p:tag name="ORIGINALWIDTH" val="33.35256"/>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sim p_{\rm c})&#10;\end{equation*}&#10;&#10;\end{document}"/>
  <p:tag name="IGUANATEXSIZE" val="20"/>
  <p:tag name="IGUANATEXCURSOR" val="1166"/>
  <p:tag name="TRANSPARENCY" val="True"/>
  <p:tag name="LATEXENGINEID" val="0"/>
  <p:tag name="TEMPFOLDER" val="c:\Temp\"/>
  <p:tag name="LATEXFORMHEIGHT" val="317"/>
  <p:tag name="LATEXFORMWIDTH" val="385"/>
  <p:tag name="LATEXFORMWRAP" val="True"/>
  <p:tag name="BITMAPVECTOR" val="1"/>
</p:tagLst>
</file>

<file path=ppt/tags/tag430.xml><?xml version="1.0" encoding="utf-8"?>
<p:tagLst xmlns:a="http://schemas.openxmlformats.org/drawingml/2006/main" xmlns:r="http://schemas.openxmlformats.org/officeDocument/2006/relationships" xmlns:p="http://schemas.openxmlformats.org/presentationml/2006/main">
  <p:tag name="ORIGINALHEIGHT" val="10.18904"/>
  <p:tag name="ORIGINALWIDTH" val="2.309187"/>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6.480217"/>
  <p:tag name="ORIGINALWIDTH" val="5.195672"/>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7.417619"/>
  <p:tag name="ORIGINALWIDTH" val="9.973331"/>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10.18904"/>
  <p:tag name="ORIGINALWIDTH" val="2.309187"/>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7.183269"/>
  <p:tag name="ORIGINALWIDTH" val="9.883764"/>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3.145341"/>
  <p:tag name="ORIGINALWIDTH" val="5.873526"/>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3.25233"/>
  <p:tag name="ORIGINALWIDTH" val="3.476707"/>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3.074016"/>
  <p:tag name="ORIGINALWIDTH" val="3.818112"/>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0.407546"/>
  <p:tag name="ORIGINALWIDTH" val="6.081532"/>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7.183269"/>
  <p:tag name="ORIGINALWIDTH" val="9.883764"/>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5.967559"/>
  <p:tag name="ORIGINALWIDTH" val="11.83599"/>
  <p:tag name="OUTPUTTYPE" val="SVG"/>
  <p:tag name="IGUANATEXVERSION" val="161"/>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n_{\rm re}&#10;\end{equation*}&#10;&#10;\end{document}"/>
  <p:tag name="IGUANATEXSIZE" val="20"/>
  <p:tag name="IGUANATEXCURSOR" val="1073"/>
  <p:tag name="TRANSPARENCY" val="True"/>
  <p:tag name="LATEXENGINEID" val="0"/>
  <p:tag name="TEMPFOLDER" val="c:\Temp\"/>
  <p:tag name="LATEXFORMHEIGHT" val="320"/>
  <p:tag name="LATEXFORMWIDTH" val="385"/>
  <p:tag name="LATEXFORMWRAP" val="True"/>
  <p:tag name="BITMAPVECTOR" val="1"/>
</p:tagLst>
</file>

<file path=ppt/tags/tag440.xml><?xml version="1.0" encoding="utf-8"?>
<p:tagLst xmlns:a="http://schemas.openxmlformats.org/drawingml/2006/main" xmlns:r="http://schemas.openxmlformats.org/officeDocument/2006/relationships" xmlns:p="http://schemas.openxmlformats.org/presentationml/2006/main">
  <p:tag name="ORIGINALHEIGHT" val="10.18904"/>
  <p:tag name="ORIGINALWIDTH" val="2.309187"/>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4.73586"/>
  <p:tag name="ORIGINALWIDTH" val="3.079595"/>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7.183269"/>
  <p:tag name="ORIGINALWIDTH" val="3.224903"/>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4.676772"/>
  <p:tag name="ORIGINALWIDTH" val="4.409353"/>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4.503544"/>
  <p:tag name="ORIGINALWIDTH" val="3.344358"/>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7.183269"/>
  <p:tag name="ORIGINALWIDTH" val="9.883764"/>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7.876116"/>
  <p:tag name="ORIGINALWIDTH" val="6.081532"/>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7.183269"/>
  <p:tag name="ORIGINALWIDTH" val="9.883764"/>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3.145341"/>
  <p:tag name="ORIGINALWIDTH" val="5.873526"/>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3.25233"/>
  <p:tag name="ORIGINALWIDTH" val="3.476707"/>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9.713543"/>
  <p:tag name="ORIGINALWIDTH" val="35.8074"/>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gg p_{\rm c})&#10;\end{equation*}&#10;&#10;\end{document}"/>
  <p:tag name="IGUANATEXSIZE" val="20"/>
  <p:tag name="IGUANATEXCURSOR" val="1154"/>
  <p:tag name="TRANSPARENCY" val="True"/>
  <p:tag name="LATEXENGINEID" val="0"/>
  <p:tag name="TEMPFOLDER" val="c:\Temp\"/>
  <p:tag name="LATEXFORMHEIGHT" val="317"/>
  <p:tag name="LATEXFORMWIDTH" val="385"/>
  <p:tag name="LATEXFORMWRAP" val="True"/>
  <p:tag name="BITMAPVECTOR" val="1"/>
</p:tagLst>
</file>

<file path=ppt/tags/tag450.xml><?xml version="1.0" encoding="utf-8"?>
<p:tagLst xmlns:a="http://schemas.openxmlformats.org/drawingml/2006/main" xmlns:r="http://schemas.openxmlformats.org/officeDocument/2006/relationships" xmlns:p="http://schemas.openxmlformats.org/presentationml/2006/main">
  <p:tag name="ORIGINALHEIGHT" val="3.074016"/>
  <p:tag name="ORIGINALWIDTH" val="3.818112"/>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2.384219"/>
  <p:tag name="ORIGINALWIDTH" val="6.619032"/>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6.785893"/>
  <p:tag name="ORIGINALWIDTH" val="3.284614"/>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7.010073"/>
  <p:tag name="ORIGINALWIDTH" val="4.130678"/>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1.08002"/>
  <p:tag name="ORIGINALWIDTH" val="1.055053"/>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7.010073"/>
  <p:tag name="ORIGINALWIDTH" val="4.130678"/>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7.071194"/>
  <p:tag name="ORIGINALWIDTH" val="4.807515"/>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4.676772"/>
  <p:tag name="ORIGINALWIDTH" val="3.85197"/>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7.183269"/>
  <p:tag name="ORIGINALWIDTH" val="7.076873"/>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26.99659"/>
  <p:tag name="ORIGINALWIDTH" val="155.313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 \dv{\sigma}{\Omega}=&#10;        \frac{r_{\rm e}^2}{2} \frac{W_\gamma'^2}{W_\gamma^2} &#10;        \left[\frac{W_\gamma}{W_\gamma'}+\frac{W_\gamma'}{W_\gamma}&#10;        -\sin^2(\theta)\right]&#10;\end{equation*}&#10;&#10;\end{document}"/>
  <p:tag name="IGUANATEXSIZE" val="24"/>
  <p:tag name="IGUANATEXCURSOR" val="1331"/>
  <p:tag name="TRANSPARENCY" val="True"/>
  <p:tag name="LATEXENGINEID" val="0"/>
  <p:tag name="TEMPFOLDER" val="c:\Temp\"/>
  <p:tag name="LATEXFORMHEIGHT" val="317"/>
  <p:tag name="LATEXFORMWIDTH" val="385"/>
  <p:tag name="LATEXFORMWRAP" val="True"/>
  <p:tag name="BITMAPVECTOR" val="1"/>
</p:tagLst>
</file>

<file path=ppt/tags/tag46.xml><?xml version="1.0" encoding="utf-8"?>
<p:tagLst xmlns:a="http://schemas.openxmlformats.org/drawingml/2006/main" xmlns:r="http://schemas.openxmlformats.org/officeDocument/2006/relationships" xmlns:p="http://schemas.openxmlformats.org/presentationml/2006/main">
  <p:tag name="ORIGINALHEIGHT" val="9.713543"/>
  <p:tag name="ORIGINALWIDTH" val="2.342559"/>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gg p_{\rm c})&#10;\end{equation*}&#10;&#10;\end{document}"/>
  <p:tag name="IGUANATEXSIZE" val="20"/>
  <p:tag name="IGUANATEXCURSOR" val="1154"/>
  <p:tag name="TRANSPARENCY" val="True"/>
  <p:tag name="LATEXENGINEID" val="0"/>
  <p:tag name="TEMPFOLDER" val="c:\Temp\"/>
  <p:tag name="LATEXFORMHEIGHT" val="317"/>
  <p:tag name="LATEXFORMWIDTH" val="385"/>
  <p:tag name="LATEXFORMWRAP" val="True"/>
  <p:tag name="BITMAPVECTOR" val="1"/>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92.15393"/>
  <p:tag name="ORIGINALWIDTH" val="305.2435"/>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implies 4 \pi p^2 \dd p \left(\dv{f}{t}\right)_{\rm C} &#10;&amp;= n_{\rm e,tot} \int_{W_{\gamma0}}^\infty \dd W_\gamma \left(\Gamma_\gamma(W_\gamma)&#10;\dv{\sigma}{\Omega}\dv{\Omega}{\theta}  \dd\theta(W,W_\gamma)\right)\\&#10;\implies \left( \dv{f}{t} \right)_{\rm C} &#10;&amp;=\frac{n_{\rm e,tot}}{2}\frac{1}{p^2}\int_{W_{\gamma0}}^\infty\dd W_\gamma &#10;\Gamma_\gamma(W_\gamma) &#10;\sin\theta \dv{\sigma}{\Omega}\dv{\theta}{p}\\&#10;&amp;=\frac{n_{\rm e,tot}}{2}\frac{1}{p^2}\int_{W_{\gamma0}}^\infty\dd W_\gamma&#10;\Gamma_\gamma(W_\gamma)\dv{\sigma}{\Omega}&#10;\frac{\beta}{\left(\frac{W_\gamma}{\me c^2}+1-\gamma\right)^2}&#10;\end{align*}&#10;&#10;\end{document}"/>
  <p:tag name="IGUANATEXSIZE" val="24"/>
  <p:tag name="IGUANATEXCURSOR" val="1369"/>
  <p:tag name="TRANSPARENCY" val="True"/>
  <p:tag name="LATEXENGINEID" val="0"/>
  <p:tag name="TEMPFOLDER" val="c:\Temp\"/>
  <p:tag name="LATEXFORMHEIGHT" val="317"/>
  <p:tag name="LATEXFORMWIDTH" val="385"/>
  <p:tag name="LATEXFORMWRAP" val="True"/>
  <p:tag name="BITMAPVECTOR" val="1"/>
</p:tagLst>
</file>

<file path=ppt/tags/tag461.xml><?xml version="1.0" encoding="utf-8"?>
<p:tagLst xmlns:a="http://schemas.openxmlformats.org/drawingml/2006/main" xmlns:r="http://schemas.openxmlformats.org/officeDocument/2006/relationships" xmlns:p="http://schemas.openxmlformats.org/presentationml/2006/main">
  <p:tag name="ORIGINALHEIGHT" val="6.878494"/>
  <p:tag name="ORIGINALWIDTH" val="41.06166"/>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2\pi\sin\theta&#10;\end{equation*}&#10;&#10;\end{document}"/>
  <p:tag name="IGUANATEXSIZE" val="16"/>
  <p:tag name="IGUANATEXCURSOR" val="1164"/>
  <p:tag name="TRANSPARENCY" val="True"/>
  <p:tag name="LATEXENGINEID" val="0"/>
  <p:tag name="TEMPFOLDER" val="c:\Temp\"/>
  <p:tag name="LATEXFORMHEIGHT" val="317"/>
  <p:tag name="LATEXFORMWIDTH" val="385"/>
  <p:tag name="LATEXFORMWRAP" val="True"/>
  <p:tag name="BITMAPVECTOR" val="1"/>
</p:tagLst>
</file>

<file path=ppt/tags/tag462.xml><?xml version="1.0" encoding="utf-8"?>
<p:tagLst xmlns:a="http://schemas.openxmlformats.org/drawingml/2006/main" xmlns:r="http://schemas.openxmlformats.org/officeDocument/2006/relationships" xmlns:p="http://schemas.openxmlformats.org/presentationml/2006/main">
  <p:tag name="ORIGINALHEIGHT" val="17.92278"/>
  <p:tag name="ORIGINALWIDTH" val="142.9802"/>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beta\left/\left[\sin\theta\right.&#10;\left(W_\gamma/\me c^2+1-\gamma\right)^2\right]&#10;\end{equation*}&#10;&#10;\end{document}"/>
  <p:tag name="IGUANATEXSIZE" val="16"/>
  <p:tag name="IGUANATEXCURSOR" val="1216"/>
  <p:tag name="TRANSPARENCY" val="True"/>
  <p:tag name="LATEXENGINEID" val="0"/>
  <p:tag name="TEMPFOLDER" val="c:\Temp\"/>
  <p:tag name="LATEXFORMHEIGHT" val="317"/>
  <p:tag name="LATEXFORMWIDTH" val="385"/>
  <p:tag name="LATEXFORMWRAP" val="True"/>
  <p:tag name="BITMAPVECTOR" val="1"/>
</p:tagLst>
</file>

<file path=ppt/tags/tag463.xml><?xml version="1.0" encoding="utf-8"?>
<p:tagLst xmlns:a="http://schemas.openxmlformats.org/drawingml/2006/main" xmlns:r="http://schemas.openxmlformats.org/officeDocument/2006/relationships" xmlns:p="http://schemas.openxmlformats.org/presentationml/2006/main">
  <p:tag name="ORIGINALHEIGHT" val="2.331249"/>
  <p:tag name="ORIGINALWIDTH" val="6.647984"/>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beta\left/\left[\sin\theta\right.&#10;\left(W_\gamma/\me c^2+1-\gamma\right)^2\right]&#10;\end{equation*}&#10;&#10;\end{document}"/>
  <p:tag name="IGUANATEXSIZE" val="16"/>
  <p:tag name="IGUANATEXCURSOR" val="1216"/>
  <p:tag name="TRANSPARENCY" val="True"/>
  <p:tag name="LATEXENGINEID" val="0"/>
  <p:tag name="TEMPFOLDER" val="c:\Temp\"/>
  <p:tag name="LATEXFORMHEIGHT" val="317"/>
  <p:tag name="LATEXFORMWIDTH" val="385"/>
  <p:tag name="LATEXFORMWRAP" val="True"/>
  <p:tag name="BITMAPVECTOR" val="1"/>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8.966336"/>
  <p:tag name="ORIGINALWIDTH" val="5.449607"/>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17.92278"/>
  <p:tag name="ORIGINALWIDTH" val="6.977856"/>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9.962596"/>
  <p:tag name="ORIGINALWIDTH" val="1.369587"/>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4.572833"/>
  <p:tag name="ORIGINALWIDTH" val="3.268997"/>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6.664958"/>
  <p:tag name="ORIGINALWIDTH" val="2.139321"/>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4.403443"/>
  <p:tag name="ORIGINALWIDTH" val="5.028446"/>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6.177795"/>
  <p:tag name="ORIGINALWIDTH" val="5.270748"/>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7.133216"/>
  <p:tag name="ORIGINALWIDTH" val="4.128741"/>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11.94517"/>
  <p:tag name="ORIGINALWIDTH" val="2.609203"/>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7.02362"/>
  <p:tag name="ORIGINALWIDTH" val="9.92697"/>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4.567863"/>
  <p:tag name="ORIGINALWIDTH" val="4.037747"/>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9.962596"/>
  <p:tag name="ORIGINALWIDTH" val="3.888829"/>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4.51304"/>
  <p:tag name="ORIGINALWIDTH" val="8.187502"/>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3.180068"/>
  <p:tag name="ORIGINALWIDTH" val="3.002068"/>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4.51304"/>
  <p:tag name="ORIGINALWIDTH" val="3.888829"/>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4.630609"/>
  <p:tag name="ORIGINALWIDTH" val="3.093062"/>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6.635086"/>
  <p:tag name="ORIGINALWIDTH" val="6.647984"/>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6.138977"/>
  <p:tag name="ORIGINALWIDTH" val="8.976457"/>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6.635086"/>
  <p:tag name="ORIGINALWIDTH" val="3.298967"/>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0.3984743"/>
  <p:tag name="ORIGINALWIDTH" val="6.108121"/>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6.545421"/>
  <p:tag name="ORIGINALWIDTH" val="5.248377"/>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11.94517"/>
  <p:tag name="ORIGINALWIDTH" val="2.609203"/>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4.630609"/>
  <p:tag name="ORIGINALWIDTH" val="3.093062"/>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17.92278"/>
  <p:tag name="ORIGINALWIDTH" val="2.269292"/>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2.247982"/>
  <p:tag name="ORIGINALWIDTH" val="6.62514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2\pi\sin\theta&#10;\end{equation*}&#10;&#10;\end{document}"/>
  <p:tag name="IGUANATEXSIZE" val="16"/>
  <p:tag name="IGUANATEXCURSOR" val="1164"/>
  <p:tag name="TRANSPARENCY" val="True"/>
  <p:tag name="LATEXENGINEID" val="0"/>
  <p:tag name="TEMPFOLDER" val="c:\Temp\"/>
  <p:tag name="LATEXFORMHEIGHT" val="317"/>
  <p:tag name="LATEXFORMWIDTH" val="385"/>
  <p:tag name="LATEXFORMWRAP" val="True"/>
  <p:tag name="BITMAPVECTOR" val="1"/>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6.39813"/>
  <p:tag name="ORIGINALWIDTH" val="3.975049"/>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4.246211"/>
  <p:tag name="ORIGINALWIDTH" val="5.379823"/>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4.409498"/>
  <p:tag name="ORIGINALWIDTH" val="3.257776"/>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6.177795"/>
  <p:tag name="ORIGINALWIDTH" val="5.270748"/>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6.426969"/>
  <p:tag name="ORIGINALWIDTH" val="2.131988"/>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4.246211"/>
  <p:tag name="ORIGINALWIDTH" val="5.011171"/>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6.878445"/>
  <p:tag name="ORIGINALWIDTH" val="4.114567"/>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2.337565"/>
  <p:tag name="ORIGINALWIDTH" val="6.625132"/>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implies 4 \pi p^2 \dd p \left(\dv{f}{t}\right)_{\rm C} &#10;&amp;= n_{\rm e,tot} \int_{W_{\gamma0}}^\infty \dd W_\gamma \left(\Gamma_\gamma(W_\gamma)&#10;\dv{\sigma}{\Omega}\dv{\Omega}{\theta}  \dd\theta(W,W_\gamma)\right)\\&#10;\implies \left( \dv{f}{t} \right)_{\rm C} &#10;&amp;=\frac{n_{\rm e,tot}}{2}\frac{1}{p^2}\int_{W_{\gamma0}}^\infty\dd W_\gamma &#10;\Gamma_\gamma(W_\gamma) &#10;\sin\theta \dv{\sigma}{\Omega}\dv{\theta}{p}\\&#10;&amp;=\frac{n_{\rm e,tot}}{2}\frac{1}{p^2}\int_{W_{\gamma0}}^\infty\dd W_\gamma&#10;\Gamma_\gamma(W_\gamma)\dv{\sigma}{\Omega}&#10;\frac{\beta}{\left(\frac{W_\gamma}{\me c^2}+1-\gamma\right)^2}&#10;\end{align*}&#10;&#10;\end{document}"/>
  <p:tag name="IGUANATEXSIZE" val="24"/>
  <p:tag name="IGUANATEXCURSOR" val="1369"/>
  <p:tag name="TRANSPARENCY" val="True"/>
  <p:tag name="LATEXENGINEID" val="0"/>
  <p:tag name="TEMPFOLDER" val="c:\Temp\"/>
  <p:tag name="LATEXFORMHEIGHT" val="317"/>
  <p:tag name="LATEXFORMWIDTH" val="385"/>
  <p:tag name="LATEXFORMWRAP" val="True"/>
  <p:tag name="BITMAPVECTOR" val="1"/>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5.494324"/>
  <p:tag name="ORIGINALWIDTH" val="8.846818"/>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6.763025"/>
  <p:tag name="ORIGINALWIDTH" val="4.413419"/>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4.415452"/>
  <p:tag name="ORIGINALWIDTH" val="5.379823"/>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6.353445"/>
  <p:tag name="ORIGINALWIDTH" val="5.200492"/>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4.643209"/>
  <p:tag name="ORIGINALWIDTH" val="3.082415"/>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6.804462"/>
  <p:tag name="ORIGINALWIDTH" val="6.721882"/>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Distribution $f$&#10;&#10;\end{document}"/>
  <p:tag name="IGUANATEXSIZE" val="24"/>
  <p:tag name="IGUANATEXCURSOR" val="1061"/>
  <p:tag name="TRANSPARENCY" val="True"/>
  <p:tag name="LATEXENGINEID" val="0"/>
  <p:tag name="TEMPFOLDER" val="C:\Iguanatex\Temp\"/>
  <p:tag name="LATEXFORMHEIGHT" val="320"/>
  <p:tag name="LATEXFORMWIDTH" val="385"/>
  <p:tag name="LATEXFORMWRAP" val="True"/>
  <p:tag name="BITMAPVECTOR" val="1"/>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3.100551"/>
  <p:tag name="ORIGINALWIDTH" val="2.982717"/>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6.353445"/>
  <p:tag name="ORIGINALWIDTH" val="5.200492"/>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23.96529"/>
  <p:tag name="ORIGINALWIDTH" val="4.901608"/>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9.090616"/>
  <p:tag name="ORIGINALWIDTH" val="4.971326"/>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0.3995407"/>
  <p:tag name="ORIGINALWIDTH" val="11.48474"/>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6.363418"/>
  <p:tag name="ORIGINALWIDTH" val="3.058497"/>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23.96529"/>
  <p:tag name="ORIGINALWIDTH" val="4.901608"/>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5.055774"/>
  <p:tag name="ORIGINALWIDTH" val="4.700361"/>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2.337565"/>
  <p:tag name="ORIGINALWIDTH" val="6.625132"/>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9.713543"/>
  <p:tag name="ORIGINALWIDTH" val="2.342559"/>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4.525328"/>
  <p:tag name="ORIGINALWIDTH" val="5.399738"/>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3.188714"/>
  <p:tag name="ORIGINALWIDTH" val="2.991765"/>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2.153773"/>
  <p:tag name="ORIGINALWIDTH" val="0.8856628"/>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4.370472"/>
  <p:tag name="ORIGINALWIDTH" val="2.412927"/>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3.188714"/>
  <p:tag name="ORIGINALWIDTH" val="3.417159"/>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4.370472"/>
  <p:tag name="ORIGINALWIDTH" val="2.412927"/>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22.19711"/>
  <p:tag name="ORIGINALWIDTH" val="8.836844"/>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3.15374"/>
  <p:tag name="ORIGINALWIDTH" val="6.862238"/>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4.915912"/>
  <p:tag name="ORIGINALWIDTH" val="7.622408"/>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3.286614"/>
  <p:tag name="ORIGINALWIDTH" val="3.232874"/>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4.513071"/>
  <p:tag name="ORIGINALWIDTH" val="5.295906"/>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n_{\rm re}&#10;\end{equation*}&#10;&#10;\end{document}"/>
  <p:tag name="IGUANATEXSIZE" val="20"/>
  <p:tag name="IGUANATEXCURSOR" val="1073"/>
  <p:tag name="TRANSPARENCY" val="True"/>
  <p:tag name="LATEXENGINEID" val="0"/>
  <p:tag name="TEMPFOLDER" val="c:\Temp\"/>
  <p:tag name="LATEXFORMHEIGHT" val="320"/>
  <p:tag name="LATEXFORMWIDTH" val="385"/>
  <p:tag name="LATEXFORMWRAP" val="True"/>
  <p:tag name="BITMAPVECTOR" val="1"/>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3.43645"/>
  <p:tag name="ORIGINALWIDTH" val="2.60023"/>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23.96529"/>
  <p:tag name="ORIGINALWIDTH" val="4.901608"/>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6.792979"/>
  <p:tag name="ORIGINALWIDTH" val="5.469489"/>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3.075433"/>
  <p:tag name="ORIGINALWIDTH" val="2.448622"/>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4.415452"/>
  <p:tag name="ORIGINALWIDTH" val="5.27021"/>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0.3995407"/>
  <p:tag name="ORIGINALWIDTH" val="12.73005"/>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7.042716"/>
  <p:tag name="ORIGINALWIDTH" val="6.306332"/>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7.042716"/>
  <p:tag name="ORIGINALWIDTH" val="6.306332"/>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0.3995407"/>
  <p:tag name="ORIGINALWIDTH" val="12.73005"/>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3.180039"/>
  <p:tag name="ORIGINALWIDTH" val="2.934213"/>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7.152625"/>
  <p:tag name="ORIGINALWIDTH" val="4.114567"/>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7.152625"/>
  <p:tag name="ORIGINALWIDTH" val="4.114567"/>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2.986909"/>
  <p:tag name="ORIGINALWIDTH" val="1.165617"/>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23.96529"/>
  <p:tag name="ORIGINALWIDTH" val="4.901608"/>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9.713543"/>
  <p:tag name="ORIGINALWIDTH" val="2.327835"/>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sim p_{\rm c})&#10;\end{equation*}&#10;&#10;\end{document}"/>
  <p:tag name="IGUANATEXSIZE" val="20"/>
  <p:tag name="IGUANATEXCURSOR" val="1166"/>
  <p:tag name="TRANSPARENCY" val="True"/>
  <p:tag name="LATEXENGINEID" val="0"/>
  <p:tag name="TEMPFOLDER" val="c:\Temp\"/>
  <p:tag name="LATEXFORMHEIGHT" val="317"/>
  <p:tag name="LATEXFORMWIDTH" val="385"/>
  <p:tag name="LATEXFORMWRAP" val="True"/>
  <p:tag name="BITMAPVECTOR" val="1"/>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2.337565"/>
  <p:tag name="ORIGINALWIDTH" val="6.625132"/>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5.494324"/>
  <p:tag name="ORIGINALWIDTH" val="8.846818"/>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23.96529"/>
  <p:tag name="ORIGINALWIDTH" val="4.901608"/>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9.090616"/>
  <p:tag name="ORIGINALWIDTH" val="4.971326"/>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0.3995407"/>
  <p:tag name="ORIGINALWIDTH" val="11.48474"/>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6.363418"/>
  <p:tag name="ORIGINALWIDTH" val="3.058497"/>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23.96529"/>
  <p:tag name="ORIGINALWIDTH" val="4.901608"/>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5.055774"/>
  <p:tag name="ORIGINALWIDTH" val="4.700361"/>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6.177795"/>
  <p:tag name="ORIGINALWIDTH" val="5.237638"/>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2.337565"/>
  <p:tag name="ORIGINALWIDTH" val="6.625132"/>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4.525328"/>
  <p:tag name="ORIGINALWIDTH" val="5.399738"/>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3.188714"/>
  <p:tag name="ORIGINALWIDTH" val="2.991765"/>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2.153773"/>
  <p:tag name="ORIGINALWIDTH" val="0.8856628"/>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4.370472"/>
  <p:tag name="ORIGINALWIDTH" val="2.412927"/>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3.188714"/>
  <p:tag name="ORIGINALWIDTH" val="3.417159"/>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4.370472"/>
  <p:tag name="ORIGINALWIDTH" val="2.412927"/>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0.3995407"/>
  <p:tag name="ORIGINALWIDTH" val="22.58438"/>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6.653117"/>
  <p:tag name="ORIGINALWIDTH" val="3.975066"/>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6.653117"/>
  <p:tag name="ORIGINALWIDTH" val="3.287664"/>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2.272953"/>
  <p:tag name="ORIGINALWIDTH" val="6.69252"/>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0.3995407"/>
  <p:tag name="ORIGINALWIDTH" val="9.481792"/>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6.353445"/>
  <p:tag name="ORIGINALWIDTH" val="5.200492"/>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4.643209"/>
  <p:tag name="ORIGINALWIDTH" val="3.082415"/>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22.19711"/>
  <p:tag name="ORIGINALWIDTH" val="8.836844"/>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3.15374"/>
  <p:tag name="ORIGINALWIDTH" val="6.862238"/>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4.915912"/>
  <p:tag name="ORIGINALWIDTH" val="7.622408"/>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3.286614"/>
  <p:tag name="ORIGINALWIDTH" val="3.232874"/>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3.43645"/>
  <p:tag name="ORIGINALWIDTH" val="2.60023"/>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6.177795"/>
  <p:tag name="ORIGINALWIDTH" val="5.237638"/>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6.792979"/>
  <p:tag name="ORIGINALWIDTH" val="5.469489"/>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4.585268"/>
  <p:tag name="ORIGINALWIDTH" val="3.257776"/>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6.683104"/>
  <p:tag name="ORIGINALWIDTH" val="2.131988"/>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4.415452"/>
  <p:tag name="ORIGINALWIDTH" val="5.011188"/>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3.100551"/>
  <p:tag name="ORIGINALWIDTH" val="2.963976"/>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7.152625"/>
  <p:tag name="ORIGINALWIDTH" val="4.114567"/>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4.415452"/>
  <p:tag name="ORIGINALWIDTH" val="5.27021"/>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0.3995407"/>
  <p:tag name="ORIGINALWIDTH" val="12.73005"/>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7.042716"/>
  <p:tag name="ORIGINALWIDTH" val="6.306332"/>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7.152625"/>
  <p:tag name="ORIGINALWIDTH" val="4.114567"/>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0.3995407"/>
  <p:tag name="ORIGINALWIDTH" val="10.54724"/>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6.664993"/>
  <p:tag name="ORIGINALWIDTH" val="2.140584"/>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9.713543"/>
  <p:tag name="ORIGINALWIDTH" val="2.327835"/>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6.353445"/>
  <p:tag name="ORIGINALWIDTH" val="5.200492"/>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2.337565"/>
  <p:tag name="ORIGINALWIDTH" val="6.625132"/>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4.525328"/>
  <p:tag name="ORIGINALWIDTH" val="5.399738"/>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3.188714"/>
  <p:tag name="ORIGINALWIDTH" val="2.991765"/>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2.153773"/>
  <p:tag name="ORIGINALWIDTH" val="0.8856628"/>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4.370472"/>
  <p:tag name="ORIGINALWIDTH" val="2.412927"/>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3.188714"/>
  <p:tag name="ORIGINALWIDTH" val="3.417159"/>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4.370472"/>
  <p:tag name="ORIGINALWIDTH" val="2.412927"/>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0.3995407"/>
  <p:tag name="ORIGINALWIDTH" val="22.58438"/>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6.653117"/>
  <p:tag name="ORIGINALWIDTH" val="3.975066"/>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4.835433"/>
  <p:tag name="ORIGINALWIDTH" val="5.399724"/>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underline{n_{\rm hot}}&#10;\end{equation*}&#10;&#10;\end{document}"/>
  <p:tag name="IGUANATEXSIZE" val="20"/>
  <p:tag name="IGUANATEXCURSOR" val="1085"/>
  <p:tag name="TRANSPARENCY" val="True"/>
  <p:tag name="LATEXENGINEID" val="0"/>
  <p:tag name="TEMPFOLDER" val="c:\Temp\"/>
  <p:tag name="LATEXFORMHEIGHT" val="320"/>
  <p:tag name="LATEXFORMWIDTH" val="385"/>
  <p:tag name="LATEXFORMWRAP" val="True"/>
  <p:tag name="BITMAPVECTOR" val="1"/>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6.653117"/>
  <p:tag name="ORIGINALWIDTH" val="3.287664"/>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0.3995407"/>
  <p:tag name="ORIGINALWIDTH" val="9.481792"/>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6.353445"/>
  <p:tag name="ORIGINALWIDTH" val="5.200492"/>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4.643209"/>
  <p:tag name="ORIGINALWIDTH" val="3.082415"/>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22.19711"/>
  <p:tag name="ORIGINALWIDTH" val="8.836844"/>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3.15374"/>
  <p:tag name="ORIGINALWIDTH" val="6.862238"/>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4.915912"/>
  <p:tag name="ORIGINALWIDTH" val="7.622408"/>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3.286614"/>
  <p:tag name="ORIGINALWIDTH" val="3.232874"/>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3.43645"/>
  <p:tag name="ORIGINALWIDTH" val="2.60023"/>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5.185551"/>
  <p:tag name="ORIGINALWIDTH" val="3.737952"/>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6.792979"/>
  <p:tag name="ORIGINALWIDTH" val="5.469489"/>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7.042716"/>
  <p:tag name="ORIGINALWIDTH" val="9.892881"/>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4.580282"/>
  <p:tag name="ORIGINALWIDTH" val="4.023885"/>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9.989697"/>
  <p:tag name="ORIGINALWIDTH" val="2.311319"/>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4.415452"/>
  <p:tag name="ORIGINALWIDTH" val="5.27021"/>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3.407205"/>
  <p:tag name="ORIGINALWIDTH" val="3.417165"/>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0.3995407"/>
  <p:tag name="ORIGINALWIDTH" val="12.73005"/>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7.042716"/>
  <p:tag name="ORIGINALWIDTH" val="4.911549"/>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7.042716"/>
  <p:tag name="ORIGINALWIDTH" val="6.306332"/>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8.990715"/>
  <p:tag name="ORIGINALWIDTH" val="5.430873"/>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0.3995407"/>
  <p:tag name="ORIGINALWIDTH" val="71.86647"/>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17.97149"/>
  <p:tag name="ORIGINALWIDTH" val="3.785794"/>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4.915912"/>
  <p:tag name="ORIGINALWIDTH" val="7.622408"/>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3.286614"/>
  <p:tag name="ORIGINALWIDTH" val="3.232874"/>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0.3995407"/>
  <p:tag name="ORIGINALWIDTH" val="18.06053"/>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3.15374"/>
  <p:tag name="ORIGINALWIDTH" val="6.401969"/>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4.66996"/>
  <p:tag name="ORIGINALWIDTH" val="2.412913"/>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2.292618"/>
  <p:tag name="ORIGINALWIDTH" val="2.400984"/>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3.15374"/>
  <p:tag name="ORIGINALWIDTH" val="3.019652"/>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3.326542"/>
  <p:tag name="ORIGINALWIDTH" val="2.480676"/>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6.653117"/>
  <p:tag name="ORIGINALWIDTH" val="6.625132"/>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6.653117"/>
  <p:tag name="ORIGINALWIDTH" val="3.287664"/>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0.3995735"/>
  <p:tag name="ORIGINALWIDTH" val="6.087173"/>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6.563221"/>
  <p:tag name="ORIGINALWIDTH" val="5.230381"/>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17.97149"/>
  <p:tag name="ORIGINALWIDTH" val="3.785794"/>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4.643209"/>
  <p:tag name="ORIGINALWIDTH" val="3.082415"/>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7.091175"/>
  <p:tag name="ORIGINALWIDTH" val="4.888386"/>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 \dv{\sigma}{\Omega}=&#10;        \frac{r_{\rm e}^2}{2} \frac{W_\gamma'^2}{W_\gamma^2} &#10;        \left[\frac{W_\gamma}{W_\gamma'}+\frac{W_\gamma'}{W_\gamma}&#10;        -\sin^2(\theta)\right]&#10;\end{equation*}&#10;&#10;\end{document}"/>
  <p:tag name="IGUANATEXSIZE" val="24"/>
  <p:tag name="IGUANATEXCURSOR" val="1331"/>
  <p:tag name="TRANSPARENCY" val="True"/>
  <p:tag name="LATEXENGINEID" val="0"/>
  <p:tag name="TEMPFOLDER" val="c:\Temp\"/>
  <p:tag name="LATEXFORMHEIGHT" val="317"/>
  <p:tag name="LATEXFORMWIDTH" val="385"/>
  <p:tag name="LATEXFORMWRAP" val="True"/>
  <p:tag name="BITMAPVECTOR" val="1"/>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0.4269291"/>
  <p:tag name="ORIGINALWIDTH" val="17.96279"/>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4.4458"/>
  <p:tag name="ORIGINALWIDTH" val="5.245374"/>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0.4022966"/>
  <p:tag name="ORIGINALWIDTH" val="12.67001"/>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7.091175"/>
  <p:tag name="ORIGINALWIDTH" val="4.888386"/>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7.091175"/>
  <p:tag name="ORIGINALWIDTH" val="6.276575"/>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2.353642"/>
  <p:tag name="ORIGINALWIDTH" val="6.593897"/>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4.556463"/>
  <p:tag name="ORIGINALWIDTH" val="4.035663"/>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4.675131"/>
  <p:tag name="ORIGINALWIDTH" val="3.067881"/>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3.21063"/>
  <p:tag name="ORIGINALWIDTH" val="2.977657"/>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0.4022966"/>
  <p:tag name="ORIGINALWIDTH" val="9.197244"/>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6.698884"/>
  <p:tag name="ORIGINALWIDTH" val="3.956332"/>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9.713543"/>
  <p:tag name="ORIGINALWIDTH" val="2.342559"/>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p\ll p_{\rm c})&#10;\end{equation*}&#10;&#10;\end{document}"/>
  <p:tag name="IGUANATEXSIZE" val="20"/>
  <p:tag name="IGUANATEXCURSOR" val="1163"/>
  <p:tag name="TRANSPARENCY" val="True"/>
  <p:tag name="LATEXENGINEID" val="0"/>
  <p:tag name="TEMPFOLDER" val="c:\Temp\"/>
  <p:tag name="LATEXFORMHEIGHT" val="317"/>
  <p:tag name="LATEXFORMWIDTH" val="385"/>
  <p:tag name="LATEXFORMWRAP" val="True"/>
  <p:tag name="BITMAPVECTOR" val="1"/>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7.091175"/>
  <p:tag name="ORIGINALWIDTH" val="9.846227"/>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3.647178"/>
  <p:tag name="ORIGINALWIDTH" val="1.742159"/>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4.675131"/>
  <p:tag name="ORIGINALWIDTH" val="3.067881"/>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4.611778"/>
  <p:tag name="ORIGINALWIDTH" val="4.004921"/>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0.4022966"/>
  <p:tag name="ORIGINALWIDTH" val="17.47635"/>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7.091175"/>
  <p:tag name="ORIGINALWIDTH" val="9.846227"/>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4.675131"/>
  <p:tag name="ORIGINALWIDTH" val="3.067881"/>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4.611778"/>
  <p:tag name="ORIGINALWIDTH" val="4.004921"/>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24.13018"/>
  <p:tag name="ORIGINALWIDTH" val="2.607808"/>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7.091175"/>
  <p:tag name="ORIGINALWIDTH" val="9.846227"/>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6.177795"/>
  <p:tag name="ORIGINALWIDTH" val="5.270749"/>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4.611778"/>
  <p:tag name="ORIGINALWIDTH" val="4.004921"/>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0.4022966"/>
  <p:tag name="ORIGINALWIDTH" val="14.45256"/>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7.091175"/>
  <p:tag name="ORIGINALWIDTH" val="9.846227"/>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3.647178"/>
  <p:tag name="ORIGINALWIDTH" val="1.742159"/>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4.611778"/>
  <p:tag name="ORIGINALWIDTH" val="4.004921"/>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6.698884"/>
  <p:tag name="ORIGINALWIDTH" val="6.593897"/>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7.091175"/>
  <p:tag name="ORIGINALWIDTH" val="9.846227"/>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3.647178"/>
  <p:tag name="ORIGINALWIDTH" val="1.742159"/>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4.611778"/>
  <p:tag name="ORIGINALWIDTH" val="4.004921"/>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0.4022966"/>
  <p:tag name="ORIGINALWIDTH" val="14.45256"/>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6.138977"/>
  <p:tag name="ORIGINALWIDTH" val="8.976458"/>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7.091175"/>
  <p:tag name="ORIGINALWIDTH" val="9.846227"/>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4.611778"/>
  <p:tag name="ORIGINALWIDTH" val="4.004921"/>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0.4023294"/>
  <p:tag name="ORIGINALWIDTH" val="6.058432"/>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4.616797"/>
  <p:tag name="ORIGINALWIDTH" val="3.242388"/>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6.729068"/>
  <p:tag name="ORIGINALWIDTH" val="2.121916"/>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4.4458"/>
  <p:tag name="ORIGINALWIDTH" val="4.987566"/>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4.675131"/>
  <p:tag name="ORIGINALWIDTH" val="3.067881"/>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10.05843"/>
  <p:tag name="ORIGINALWIDTH" val="2.300426"/>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7.201837"/>
  <p:tag name="ORIGINALWIDTH" val="4.095144"/>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10.05843"/>
  <p:tag name="ORIGINALWIDTH" val="2.300426"/>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6.177795"/>
  <p:tag name="ORIGINALWIDTH" val="5.270749"/>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24.13018"/>
  <p:tag name="ORIGINALWIDTH" val="2.607808"/>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25.27933"/>
  <p:tag name="ORIGINALWIDTH" val="89.73152"/>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cos\theta=1-\frac{\me c^2}{W_\gamma}\frac{W}{W_\gamma'}&#10;\end{equation*}&#10;&#10;\end{document}"/>
  <p:tag name="IGUANATEXSIZE" val="24"/>
  <p:tag name="IGUANATEXCURSOR" val="1205"/>
  <p:tag name="TRANSPARENCY" val="True"/>
  <p:tag name="LATEXENGINEID" val="0"/>
  <p:tag name="TEMPFOLDER" val="c:\Temp\"/>
  <p:tag name="LATEXFORMHEIGHT" val="317"/>
  <p:tag name="LATEXFORMWIDTH" val="385"/>
  <p:tag name="LATEXFORMWRAP" val="True"/>
  <p:tag name="BITMAPVECTOR" val="1"/>
</p:tagLst>
</file>

<file path=ppt/tags/tag692.xml><?xml version="1.0" encoding="utf-8"?>
<p:tagLst xmlns:a="http://schemas.openxmlformats.org/drawingml/2006/main" xmlns:r="http://schemas.openxmlformats.org/officeDocument/2006/relationships" xmlns:p="http://schemas.openxmlformats.org/presentationml/2006/main">
  <p:tag name="ORIGINALHEIGHT" val="9.546456"/>
  <p:tag name="ORIGINALWIDTH" val="47.09655"/>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 = W_\gamma - W&#10;\end{equation*}&#10;&#10;\end{document}"/>
  <p:tag name="IGUANATEXSIZE" val="16"/>
  <p:tag name="IGUANATEXCURSOR" val="1164"/>
  <p:tag name="TRANSPARENCY" val="True"/>
  <p:tag name="LATEXENGINEID" val="0"/>
  <p:tag name="TEMPFOLDER" val="c:\Temp\"/>
  <p:tag name="LATEXFORMHEIGHT" val="317"/>
  <p:tag name="LATEXFORMWIDTH" val="385"/>
  <p:tag name="LATEXFORMWRAP" val="True"/>
  <p:tag name="BITMAPVECTOR" val="1"/>
</p:tagLst>
</file>

<file path=ppt/tags/tag693.xml><?xml version="1.0" encoding="utf-8"?>
<p:tagLst xmlns:a="http://schemas.openxmlformats.org/drawingml/2006/main" xmlns:r="http://schemas.openxmlformats.org/officeDocument/2006/relationships" xmlns:p="http://schemas.openxmlformats.org/presentationml/2006/main">
  <p:tag name="ORIGINALHEIGHT" val="2.272933"/>
  <p:tag name="ORIGINALWIDTH" val="6.62514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 = W_\gamma - W&#10;\end{equation*}&#10;&#10;\end{document}"/>
  <p:tag name="IGUANATEXSIZE" val="16"/>
  <p:tag name="IGUANATEXCURSOR" val="1164"/>
  <p:tag name="TRANSPARENCY" val="True"/>
  <p:tag name="LATEXENGINEID" val="0"/>
  <p:tag name="TEMPFOLDER" val="c:\Temp\"/>
  <p:tag name="LATEXFORMHEIGHT" val="317"/>
  <p:tag name="LATEXFORMWIDTH" val="385"/>
  <p:tag name="LATEXFORMWRAP" val="True"/>
  <p:tag name="BITMAPVECTOR" val="1"/>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6.848031"/>
  <p:tag name="ORIGINALWIDTH" val="9.892864"/>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4.453642"/>
  <p:tag name="ORIGINALWIDTH" val="4.023868"/>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0.3885335"/>
  <p:tag name="ORIGINALWIDTH" val="6.087155"/>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6.848031"/>
  <p:tag name="ORIGINALWIDTH" val="9.892864"/>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4.484908"/>
  <p:tag name="ORIGINALWIDTH" val="3.795735"/>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cos\theta=1-\frac{\me c^2}{W_\gamma}\frac{W}{W_\gamma'}&#10;\end{equation*}&#10;&#10;\end{document}"/>
  <p:tag name="IGUANATEXSIZE" val="24"/>
  <p:tag name="IGUANATEXCURSOR" val="1205"/>
  <p:tag name="TRANSPARENCY" val="True"/>
  <p:tag name="LATEXENGINEID" val="0"/>
  <p:tag name="TEMPFOLDER" val="c:\Temp\"/>
  <p:tag name="LATEXFORMHEIGHT" val="317"/>
  <p:tag name="LATEXFORMWIDTH" val="385"/>
  <p:tag name="LATEXFORMWRAP" val="True"/>
  <p:tag name="BITMAPVECTOR" val="1"/>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4.484908"/>
  <p:tag name="ORIGINALWIDTH" val="4.413419"/>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4.572834"/>
  <p:tag name="ORIGINALWIDTH" val="3.270899"/>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3.100551"/>
  <p:tag name="ORIGINALWIDTH" val="2.982717"/>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4.484908"/>
  <p:tag name="ORIGINALWIDTH" val="3.257775"/>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6.996062"/>
  <p:tag name="ORIGINALWIDTH" val="4.114567"/>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2.286417"/>
  <p:tag name="ORIGINALWIDTH" val="6.625131"/>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6.507513"/>
  <p:tag name="ORIGINALWIDTH" val="3.287664"/>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0.3908136"/>
  <p:tag name="ORIGINALWIDTH" val="6.087172"/>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4.426279"/>
  <p:tag name="ORIGINALWIDTH" val="8.159383"/>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3.118897"/>
  <p:tag name="ORIGINALWIDTH" val="2.991765"/>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4.426279"/>
  <p:tag name="ORIGINALWIDTH" val="3.875459"/>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4.541568"/>
  <p:tag name="ORIGINALWIDTH" val="3.082415"/>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0.3908136"/>
  <p:tag name="ORIGINALWIDTH" val="21.5685"/>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9.713543"/>
  <p:tag name="ORIGINALWIDTH" val="2.342559"/>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6.888582"/>
  <p:tag name="ORIGINALWIDTH" val="9.89288"/>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4.48002"/>
  <p:tag name="ORIGINALWIDTH" val="4.023884"/>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6.888582"/>
  <p:tag name="ORIGINALWIDTH" val="9.89288"/>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0.3908136"/>
  <p:tag name="ORIGINALWIDTH" val="14.52103"/>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6.888582"/>
  <p:tag name="ORIGINALWIDTH" val="9.89288"/>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3.542979"/>
  <p:tag name="ORIGINALWIDTH" val="1.750426"/>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4.48002"/>
  <p:tag name="ORIGINALWIDTH" val="4.023884"/>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89.47774"/>
  <p:tag name="ORIGINALWIDTH" val="217.0335"/>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Gamma_\gamma(W_\gamma)&amp;=\Gamma_0\exp[-\exp(-z)-z+1]\hspace{0.2cm}^{(3)}\\&#10;\Gamma_0&amp;=\Gamma_{\rm flux}\left/\int_0^\infty \exp[-\exp(-z)-z+1]\right.\hspace{0.2cm}^{(3)}\\&#10;\Gamma_{\rm flux}&amp;\sim\left\{10^{18},\ 10^{15}\right\}\hspace{0.25cm}{\rm during }\hspace{0.25cm}\{{\rm TQ,\ CQ}\}\\&#10;z &amp;= [\ln(W_\gamma\,[{\rm MeV}])+C_1]/C_2\ (\textrm{ITER}^3) \\&#10;&amp;\hspace{1.5cm}+ C_3(W_\gamma\,[{\rm MeV}])^2\ (\textrm{SPARC}^4)&#10;\end{align*}&#10;&#10;\end{document}"/>
  <p:tag name="IGUANATEXSIZE" val="24"/>
  <p:tag name="IGUANATEXCURSOR" val="1305"/>
  <p:tag name="TRANSPARENCY" val="True"/>
  <p:tag name="LATEXENGINEID" val="0"/>
  <p:tag name="TEMPFOLDER" val="c:\Temp\"/>
  <p:tag name="LATEXFORMHEIGHT" val="317"/>
  <p:tag name="LATEXFORMWIDTH" val="385"/>
  <p:tag name="LATEXFORMWRAP" val="True"/>
  <p:tag name="BITMAPVECTOR" val="1"/>
</p:tagLst>
</file>

<file path=ppt/tags/tag718.xml><?xml version="1.0" encoding="utf-8"?>
<p:tagLst xmlns:a="http://schemas.openxmlformats.org/drawingml/2006/main" xmlns:r="http://schemas.openxmlformats.org/officeDocument/2006/relationships" xmlns:p="http://schemas.openxmlformats.org/presentationml/2006/main">
  <p:tag name="ORIGINALHEIGHT" val="6.793603"/>
  <p:tag name="ORIGINALWIDTH" val="5.475748"/>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Gamma_\gamma(W_\gamma)&amp;=\Gamma_0\exp[-\exp(-z)-z+1]\hspace{0.2cm}^{(3)}\\&#10;\Gamma_0&amp;=\Gamma_{\rm flux}\left/\int_0^\infty \exp[-\exp(-z)-z+1]\right.\hspace{0.2cm}^{(3)}\\&#10;\Gamma_{\rm flux}&amp;\sim\left\{10^{18},\ 10^{15}\right\}\hspace{0.25cm}{\rm during }\hspace{0.25cm}\{{\rm TQ,\ CQ}\}\\&#10;z &amp;= [\ln(W_\gamma\,[{\rm MeV}])+C_1]/C_2\ (\textrm{ITER}^3) \\&#10;&amp;\hspace{1.5cm}+ C_3(W_\gamma\,[{\rm MeV}])^2\ (\textrm{SPARC}^4)&#10;\end{align*}&#10;&#10;\end{document}"/>
  <p:tag name="IGUANATEXSIZE" val="24"/>
  <p:tag name="IGUANATEXCURSOR" val="1305"/>
  <p:tag name="TRANSPARENCY" val="True"/>
  <p:tag name="LATEXENGINEID" val="0"/>
  <p:tag name="TEMPFOLDER" val="c:\Temp\"/>
  <p:tag name="LATEXFORMHEIGHT" val="317"/>
  <p:tag name="LATEXFORMWIDTH" val="385"/>
  <p:tag name="LATEXFORMWRAP" val="True"/>
  <p:tag name="BITMAPVECTOR" val="1"/>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4.580677"/>
  <p:tag name="ORIGINALWIDTH" val="4.028505"/>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4.513071"/>
  <p:tag name="ORIGINALWIDTH" val="5.467245"/>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begin{equation*}&#10;n_{\rm cold}&#10;\end{equation*}&#10;&#10;\end{document}"/>
  <p:tag name="IGUANATEXSIZE" val="20"/>
  <p:tag name="IGUANATEXCURSOR" val="1075"/>
  <p:tag name="TRANSPARENCY" val="True"/>
  <p:tag name="LATEXENGINEID" val="0"/>
  <p:tag name="TEMPFOLDER" val="c:\Temp\"/>
  <p:tag name="LATEXFORMHEIGHT" val="320"/>
  <p:tag name="LATEXFORMWIDTH" val="385"/>
  <p:tag name="LATEXFORMWRAP" val="True"/>
  <p:tag name="BITMAPVECTOR" val="1"/>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7.043374"/>
  <p:tag name="ORIGINALWIDTH" val="9.904219"/>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4.580677"/>
  <p:tag name="ORIGINALWIDTH" val="4.028505"/>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2.337796"/>
  <p:tag name="ORIGINALWIDTH" val="6.632734"/>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6.793603"/>
  <p:tag name="ORIGINALWIDTH" val="5.475748"/>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4.783498"/>
  <p:tag name="ORIGINALWIDTH" val="3.239563"/>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4.585696"/>
  <p:tag name="ORIGINALWIDTH" val="3.859936"/>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4.305939"/>
  <p:tag name="ORIGINALWIDTH" val="5.026896"/>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6.354036"/>
  <p:tag name="ORIGINALWIDTH" val="4.917185"/>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3.180039"/>
  <p:tag name="ORIGINALWIDTH" val="2.979725"/>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0.3996064"/>
  <p:tag name="ORIGINALWIDTH" val="6.094152"/>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4.585696"/>
  <p:tag name="ORIGINALWIDTH" val="3.859936"/>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4.305939"/>
  <p:tag name="ORIGINALWIDTH" val="5.026896"/>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6.354036"/>
  <p:tag name="ORIGINALWIDTH" val="4.917185"/>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0.3996064"/>
  <p:tag name="ORIGINALWIDTH" val="6.094152"/>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4.525723"/>
  <p:tag name="ORIGINALWIDTH" val="4.228997"/>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0.3996064"/>
  <p:tag name="ORIGINALWIDTH" val="6.094152"/>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3.180039"/>
  <p:tag name="ORIGINALWIDTH" val="3.459882"/>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4.525723"/>
  <p:tag name="ORIGINALWIDTH" val="4.228997"/>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6.653741"/>
  <p:tag name="ORIGINALWIDTH" val="6.632734"/>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6.653741"/>
  <p:tag name="ORIGINALWIDTH" val="3.291433"/>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6.986418"/>
  <p:tag name="ORIGINALWIDTH" val="1.815253"/>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4.783498"/>
  <p:tag name="ORIGINALWIDTH" val="3.211643"/>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6.986418"/>
  <p:tag name="ORIGINALWIDTH" val="1.808298"/>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6.793603"/>
  <p:tag name="ORIGINALWIDTH" val="5.475748"/>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4.783498"/>
  <p:tag name="ORIGINALWIDTH" val="3.239563"/>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2.337796"/>
  <p:tag name="ORIGINALWIDTH" val="6.632734"/>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4.839842"/>
  <p:tag name="ORIGINALWIDTH" val="1.588701"/>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6.793603"/>
  <p:tag name="ORIGINALWIDTH" val="5.475748"/>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4.92336"/>
  <p:tag name="ORIGINALWIDTH" val="3.902849"/>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3.154036"/>
  <p:tag name="ORIGINALWIDTH" val="3.742252"/>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3.014141"/>
  <p:tag name="ORIGINALWIDTH" val="3.826045"/>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23.96749"/>
  <p:tag name="ORIGINALWIDTH" val="9.285847"/>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22.19915"/>
  <p:tag name="ORIGINALWIDTH" val="8.84697"/>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3.154036"/>
  <p:tag name="ORIGINALWIDTH" val="6.870135"/>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4.783498"/>
  <p:tag name="ORIGINALWIDTH" val="3.239563"/>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4.585696"/>
  <p:tag name="ORIGINALWIDTH" val="3.859936"/>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4.305939"/>
  <p:tag name="ORIGINALWIDTH" val="5.026896"/>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4.909567"/>
  <p:tag name="ORIGINALWIDTH" val="3.777638"/>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6.354036"/>
  <p:tag name="ORIGINALWIDTH" val="4.917185"/>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0.3996064"/>
  <p:tag name="ORIGINALWIDTH" val="6.094152"/>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4.585696"/>
  <p:tag name="ORIGINALWIDTH" val="3.859936"/>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4.305939"/>
  <p:tag name="ORIGINALWIDTH" val="5.026896"/>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6.354036"/>
  <p:tag name="ORIGINALWIDTH" val="4.917185"/>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0.3996064"/>
  <p:tag name="ORIGINALWIDTH" val="6.094152"/>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4.525723"/>
  <p:tag name="ORIGINALWIDTH" val="4.228997"/>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6.804468"/>
  <p:tag name="ORIGINALWIDTH" val="8.460843"/>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Momentum $p$&#10;&#10;\end{document}"/>
  <p:tag name="IGUANATEXSIZE" val="24"/>
  <p:tag name="IGUANATEXCURSOR" val="1057"/>
  <p:tag name="TRANSPARENCY" val="True"/>
  <p:tag name="LATEXENGINEID" val="0"/>
  <p:tag name="TEMPFOLDER" val="C:\Iguanatex\Temp\"/>
  <p:tag name="LATEXFORMHEIGHT" val="320"/>
  <p:tag name="LATEXFORMWIDTH" val="385"/>
  <p:tag name="LATEXFORMWRAP" val="True"/>
  <p:tag name="BITMAPVECTOR" val="1"/>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0.3996064"/>
  <p:tag name="ORIGINALWIDTH" val="6.094152"/>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4.525723"/>
  <p:tag name="ORIGINALWIDTH" val="4.228997"/>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6.653741"/>
  <p:tag name="ORIGINALWIDTH" val="6.632734"/>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6.653741"/>
  <p:tag name="ORIGINALWIDTH" val="3.291433"/>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6.986418"/>
  <p:tag name="ORIGINALWIDTH" val="1.815253"/>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4.783498"/>
  <p:tag name="ORIGINALWIDTH" val="3.211643"/>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6.986418"/>
  <p:tag name="ORIGINALWIDTH" val="1.808298"/>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6.793603"/>
  <p:tag name="ORIGINALWIDTH" val="5.475748"/>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4.92336"/>
  <p:tag name="ORIGINALWIDTH" val="3.902849"/>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4.572841"/>
  <p:tag name="ORIGINALWIDTH" val="4.451488"/>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3.154036"/>
  <p:tag name="ORIGINALWIDTH" val="3.742252"/>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3.014141"/>
  <p:tag name="ORIGINALWIDTH" val="3.826045"/>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2.337796"/>
  <p:tag name="ORIGINALWIDTH" val="6.652681"/>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11.97874"/>
  <p:tag name="ORIGINALWIDTH" val="3.55075"/>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6.653741"/>
  <p:tag name="ORIGINALWIDTH" val="3.291433"/>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6.873525"/>
  <p:tag name="ORIGINALWIDTH" val="4.199076"/>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4.643636"/>
  <p:tag name="ORIGINALWIDTH" val="2.541368"/>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4.783498"/>
  <p:tag name="ORIGINALWIDTH" val="3.211643"/>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2.987172"/>
  <p:tag name="ORIGINALWIDTH" val="1.16696"/>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6.653741"/>
  <p:tag name="ORIGINALWIDTH" val="3.291433"/>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4.403467"/>
  <p:tag name="ORIGINALWIDTH" val="7.847878"/>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6.873525"/>
  <p:tag name="ORIGINALWIDTH" val="4.199076"/>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4.643636"/>
  <p:tag name="ORIGINALWIDTH" val="2.541368"/>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4.783498"/>
  <p:tag name="ORIGINALWIDTH" val="3.085954"/>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11.97874"/>
  <p:tag name="ORIGINALWIDTH" val="3.55075"/>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7.043374"/>
  <p:tag name="ORIGINALWIDTH" val="4.917185"/>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4.525723"/>
  <p:tag name="ORIGINALWIDTH" val="5.016922"/>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4.415847"/>
  <p:tag name="ORIGINALWIDTH" val="3.351275"/>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6.683728"/>
  <p:tag name="ORIGINALWIDTH" val="2.134446"/>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4.415847"/>
  <p:tag name="ORIGINALWIDTH" val="5.016922"/>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6.583794"/>
  <p:tag name="ORIGINALWIDTH" val="4.55813"/>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6.236581"/>
  <p:tag name="ORIGINALWIDTH" val="3.130872"/>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4.572841"/>
  <p:tag name="ORIGINALWIDTH" val="3.888753"/>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9.990618"/>
  <p:tag name="ORIGINALWIDTH" val="3.540776"/>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6.763649"/>
  <p:tag name="ORIGINALWIDTH" val="6.473154"/>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8.981563"/>
  <p:tag name="ORIGINALWIDTH" val="6.692576"/>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2.987172"/>
  <p:tag name="ORIGINALWIDTH" val="1.16696"/>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7.263157"/>
  <p:tag name="ORIGINALWIDTH" val="6.074205"/>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8.981563"/>
  <p:tag name="ORIGINALWIDTH" val="6.692576"/>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9.990618"/>
  <p:tag name="ORIGINALWIDTH" val="3.540776"/>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4.525723"/>
  <p:tag name="ORIGINALWIDTH" val="4.228997"/>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2.337796"/>
  <p:tag name="ORIGINALWIDTH" val="6.632734"/>
  <p:tag name="EMFCHILD" val="True"/>
</p:tagLst>
</file>

<file path=ppt/tags/tag809.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4.403467"/>
  <p:tag name="ORIGINALWIDTH" val="5.054384"/>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6.933465"/>
  <p:tag name="ORIGINALWIDTH" val="2.214236"/>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4.415847"/>
  <p:tag name="ORIGINALWIDTH" val="5.016922"/>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7.043374"/>
  <p:tag name="ORIGINALWIDTH" val="9.904219"/>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4.580677"/>
  <p:tag name="ORIGINALWIDTH" val="4.028505"/>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6.82359"/>
  <p:tag name="ORIGINALWIDTH" val="8.398151"/>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4.585696"/>
  <p:tag name="ORIGINALWIDTH" val="3.859936"/>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7.043374"/>
  <p:tag name="ORIGINALWIDTH" val="7.091559"/>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6.2366"/>
  <p:tag name="ORIGINALWIDTH" val="3.145154"/>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6.653741"/>
  <p:tag name="ORIGINALWIDTH" val="6.632734"/>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7.263157"/>
  <p:tag name="ORIGINALWIDTH" val="7.081585"/>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4.643636"/>
  <p:tag name="ORIGINALWIDTH" val="2.541368"/>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9.990618"/>
  <p:tag name="ORIGINALWIDTH" val="3.879883"/>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7.263157"/>
  <p:tag name="ORIGINALWIDTH" val="7.081585"/>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4.643636"/>
  <p:tag name="ORIGINALWIDTH" val="3.085954"/>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6.82359"/>
  <p:tag name="ORIGINALWIDTH" val="3.042089"/>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4.513052"/>
  <p:tag name="ORIGINALWIDTH" val="5.054384"/>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6.763649"/>
  <p:tag name="ORIGINALWIDTH" val="6.473154"/>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6.793603"/>
  <p:tag name="ORIGINALWIDTH" val="6.173942"/>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7.043374"/>
  <p:tag name="ORIGINALWIDTH" val="6.951893"/>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4.783498"/>
  <p:tag name="ORIGINALWIDTH" val="3.211643"/>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6.653741"/>
  <p:tag name="ORIGINALWIDTH" val="6.632734"/>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7.263157"/>
  <p:tag name="ORIGINALWIDTH" val="7.081585"/>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4.783498"/>
  <p:tag name="ORIGINALWIDTH" val="3.211643"/>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39.xml><?xml version="1.0" encoding="utf-8"?>
<p:tagLst xmlns:a="http://schemas.openxmlformats.org/drawingml/2006/main" xmlns:r="http://schemas.openxmlformats.org/officeDocument/2006/relationships" xmlns:p="http://schemas.openxmlformats.org/presentationml/2006/main">
  <p:tag name="ORIGINALHEIGHT" val="7.043374"/>
  <p:tag name="ORIGINALWIDTH" val="9.904219"/>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4.403467"/>
  <p:tag name="ORIGINALWIDTH" val="7.847878"/>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4.580677"/>
  <p:tag name="ORIGINALWIDTH" val="4.028505"/>
  <p:tag name="EMFCHILD" val="True"/>
</p:tagLst>
</file>

<file path=ppt/tags/tag841.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842.xml><?xml version="1.0" encoding="utf-8"?>
<p:tagLst xmlns:a="http://schemas.openxmlformats.org/drawingml/2006/main" xmlns:r="http://schemas.openxmlformats.org/officeDocument/2006/relationships" xmlns:p="http://schemas.openxmlformats.org/presentationml/2006/main">
  <p:tag name="ORIGINALHEIGHT" val="6.82359"/>
  <p:tag name="ORIGINALWIDTH" val="8.398151"/>
  <p:tag name="EMFCHILD" val="True"/>
</p:tagLst>
</file>

<file path=ppt/tags/tag843.xml><?xml version="1.0" encoding="utf-8"?>
<p:tagLst xmlns:a="http://schemas.openxmlformats.org/drawingml/2006/main" xmlns:r="http://schemas.openxmlformats.org/officeDocument/2006/relationships" xmlns:p="http://schemas.openxmlformats.org/presentationml/2006/main">
  <p:tag name="ORIGINALHEIGHT" val="4.585696"/>
  <p:tag name="ORIGINALWIDTH" val="3.859936"/>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7.043374"/>
  <p:tag name="ORIGINALWIDTH" val="7.091559"/>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9.990618"/>
  <p:tag name="ORIGINALWIDTH" val="1.366435"/>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4.643636"/>
  <p:tag name="ORIGINALWIDTH" val="3.085954"/>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7.263157"/>
  <p:tag name="ORIGINALWIDTH" val="4.418498"/>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6.336233"/>
  <p:tag name="ORIGINALWIDTH" val="5.245319"/>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6.82359"/>
  <p:tag name="ORIGINALWIDTH" val="5.874697"/>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7.153282"/>
  <p:tag name="ORIGINALWIDTH" val="6.832209"/>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7.043374"/>
  <p:tag name="ORIGINALWIDTH" val="6.951893"/>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7.263157"/>
  <p:tag name="ORIGINALWIDTH" val="6.074205"/>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4.713551"/>
  <p:tag name="ORIGINALWIDTH" val="3.421091"/>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9.990618"/>
  <p:tag name="ORIGINALWIDTH" val="2.313973"/>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137.7606"/>
  <p:tag name="ORIGINALWIDTH" val="348.5318"/>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textrm{Kinetic: }\left(\dv{f}{t}\right)_{\rm T}&amp;=\frac{\ln2}{4\pi} \frac{n_{\rm T}}{\tau_{\rm T}}\frac{1}{p^2}m_{\rm e}c^2\beta f_\beta(W)\\&#10;\textrm{Fluid$^3$: }\left(\dv{n_{\rm re}}{t}\right)_{\rm T}&amp;=\ln 2 \frac{n_{\rm T}}{\tau_{\rm T}} \int_{W_{\rm c}}^{W_{\rm max}}f_\beta\left(W\right)\dd W=&#10;        \int_{p_{\rm c}}^{p_{\rm max}}\dd^3\boldsymbol{p}\left(\dv{f}{t}\right)_{\rm T}\\&#10;&amp;\\&#10;\textrm{Kinetic: }\left(\dv{f}{t}\right)_{\rm C}&amp;=\frac{n_{\rm e,tot}}{2}\frac{1}{p^2}\int_{W_{\gamma0}}^\infty&#10;\Gamma_\gamma(W_\gamma)\dv{\sigma}{\Omega}&#10;\frac{\beta}{\left(\frac{W_\gamma}{\me c^2}+1-\gamma\right)^2}\dd W_\gamma\\&#10;\textrm{Fluid$^3$: }\left(\dv{n_{\rm re}}{t}\right)_{\rm C}&amp;=n_{\rm e,tot}\int_{W_{\gamma0}}^\infty \Gamma_\gamma(W_\gamma)\left(\int_{\theta_{\rm c}}^\pi \dv{\sigma}{\Omega}\dd\Omega\right)\dd W_\gamma&#10;=\int_{p_{\rm c}}^{p_{\rm max}}\dd^3\boldsymbol{p}\left(\dv{f}{t}\right)_{\rm C}&#10;\end{align*}&#10;&#10;\end{document}"/>
  <p:tag name="IGUANATEXSIZE" val="24"/>
  <p:tag name="IGUANATEXCURSOR" val="1786"/>
  <p:tag name="TRANSPARENCY" val="True"/>
  <p:tag name="LATEXENGINEID" val="0"/>
  <p:tag name="TEMPFOLDER" val="c:\Temp\"/>
  <p:tag name="LATEXFORMHEIGHT" val="317"/>
  <p:tag name="LATEXFORMWIDTH" val="385"/>
  <p:tag name="LATEXFORMWRAP" val="True"/>
  <p:tag name="BITMAPVECTOR" val="1"/>
</p:tagLst>
</file>

<file path=ppt/tags/tag857.xml><?xml version="1.0" encoding="utf-8"?>
<p:tagLst xmlns:a="http://schemas.openxmlformats.org/drawingml/2006/main" xmlns:r="http://schemas.openxmlformats.org/officeDocument/2006/relationships" xmlns:p="http://schemas.openxmlformats.org/presentationml/2006/main">
  <p:tag name="ORIGINALHEIGHT" val="6.81689"/>
  <p:tag name="ORIGINALWIDTH" val="6.993727"/>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align*}&#10;\textrm{Kinetic: }\left(\dv{f}{t}\right)_{\rm T}&amp;=\frac{\ln2}{4\pi} \frac{n_{\rm T}}{\tau_{\rm T}}\frac{1}{p^2}m_{\rm e}c^2\beta f_\beta(W)\\&#10;\textrm{Fluid$^3$: }\left(\dv{n_{\rm re}}{t}\right)_{\rm T}&amp;=\ln 2 \frac{n_{\rm T}}{\tau_{\rm T}} \int_{W_{\rm c}}^{W_{\rm max}}f_\beta\left(W\right)\dd W=&#10;        \int_{p_{\rm c}}^{p_{\rm max}}\dd^3\boldsymbol{p}\left(\dv{f}{t}\right)_{\rm T}\\&#10;&amp;\\&#10;\textrm{Kinetic: }\left(\dv{f}{t}\right)_{\rm C}&amp;=\frac{n_{\rm e,tot}}{2}\frac{1}{p^2}\int_{W_{\gamma0}}^\infty&#10;\Gamma_\gamma(W_\gamma)\dv{\sigma}{\Omega}&#10;\frac{\beta}{\left(\frac{W_\gamma}{\me c^2}+1-\gamma\right)^2}\dd W_\gamma\\&#10;\textrm{Fluid$^3$: }\left(\dv{n_{\rm re}}{t}\right)_{\rm C}&amp;=n_{\rm e,tot}\int_{W_{\gamma0}}^\infty \Gamma_\gamma(W_\gamma)\left(\int_{\theta_{\rm c}}^\pi \dv{\sigma}{\Omega}\dd\Omega\right)\dd W_\gamma&#10;=\int_{p_{\rm c}}^{p_{\rm max}}\dd^3\boldsymbol{p}\left(\dv{f}{t}\right)_{\rm C}&#10;\end{align*}&#10;&#10;\end{document}"/>
  <p:tag name="IGUANATEXSIZE" val="24"/>
  <p:tag name="IGUANATEXCURSOR" val="1786"/>
  <p:tag name="TRANSPARENCY" val="True"/>
  <p:tag name="LATEXENGINEID" val="0"/>
  <p:tag name="TEMPFOLDER" val="c:\Temp\"/>
  <p:tag name="LATEXFORMHEIGHT" val="317"/>
  <p:tag name="LATEXFORMWIDTH" val="385"/>
  <p:tag name="LATEXFORMWRAP" val="True"/>
  <p:tag name="BITMAPVECTOR" val="1"/>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6.677159"/>
  <p:tag name="ORIGINALWIDTH" val="2.128935"/>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4.411512"/>
  <p:tag name="ORIGINALWIDTH" val="5.004031"/>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6.804462"/>
  <p:tag name="ORIGINALWIDTH" val="6.721882"/>
  <p:tag name="LATEXADDIN" val="\documentclass{article}&#10;\usepackage{amsmath}&#10;\usepackage{physics}&#10;\usepackage{siunitx}&#10;\pagestyle{empty}&#10;&#10;\newcommand{\DREAM}{\textsc{Dream}}&#10;\newcommand{\Lcf}{{\mathcal{L}}}&#10;\newcommand{\Ire}{{I_{\rm re}}}&#10;\newcommand{\IreL}{{I_{\rm re}^\Lcf}}&#10;\newcommand{\Iremax}{{I_{\rm re}^{\rm max}}}&#10;\newcommand{\Iohm}{{I_\Omega}}&#10;\newcommand{\johm}{{j_\Omega}}&#10;\newcommand{\Iohmfin}{{I_\Omega^{\rm final}}}&#10;\newcommand{\Ip}{{I_{\rm p}}}&#10;\newcommand{\Ipmax}{{I_{\rm p}^{\rm max}}}&#10;\newcommand{\taucq}{{\tau_{\rm CQ}}}&#10;\newcommand{\taucqL}{{\tau_{\rm CQ}^\Lcf}}&#10;\newcommand{\etac}{{\eta_{\rm cond}}}&#10;\newcommand{\etacL}{{\eta_{\rm cond}^\Lcf}}&#10;\newcommand{\nD}{{n_{\rm D}}}&#10;\newcommand{\nNe}{{n_{\rm Ne}}}&#10;\newcommand{\cD}{{c_{\rm D}}}&#10;\newcommand{\cNe}{{c_{\rm Ne}}}&#10;\newcommand{\Vp}{{V_{\rm p}}}&#10;\newcommand{\dBB}{{\delta B/B}}&#10;\newcommand{\ncold}{{n_{\rm cold}}}&#10;\newcommand{\nfree}{{n_{\rm free}}}&#10;\newcommand{\nhot}{{n_{\rm hot}}}&#10;\newcommand{\nre}{{n_{\rm re}}}&#10;\newcommand{\fhot}{{f_{\rm hot}}}&#10;\newcommand{\Tcold}{{T_{\rm cold}}}&#10;&#10;\begin{document}&#10;&#10;Distribution $f$&#10;&#10;\end{document}"/>
  <p:tag name="IGUANATEXSIZE" val="24"/>
  <p:tag name="IGUANATEXCURSOR" val="1061"/>
  <p:tag name="TRANSPARENCY" val="True"/>
  <p:tag name="LATEXENGINEID" val="0"/>
  <p:tag name="TEMPFOLDER" val="C:\Iguanatex\Temp\"/>
  <p:tag name="LATEXFORMHEIGHT" val="320"/>
  <p:tag name="LATEXFORMWIDTH" val="385"/>
  <p:tag name="LATEXFORMWRAP" val="True"/>
  <p:tag name="BITMAPVECTOR" val="1"/>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4.581196"/>
  <p:tag name="ORIGINALWIDTH" val="3.850029"/>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6.247993"/>
  <p:tag name="ORIGINALWIDTH" val="3.113842"/>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6.677159"/>
  <p:tag name="ORIGINALWIDTH" val="2.128935"/>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4.581196"/>
  <p:tag name="ORIGINALWIDTH" val="3.790318"/>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4.301702"/>
  <p:tag name="ORIGINALWIDTH" val="1.054527"/>
  <p:tag name="EMFCHILD" val="True"/>
</p:tagLst>
</file>

<file path=ppt/tags/tag865.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866.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867.xml><?xml version="1.0" encoding="utf-8"?>
<p:tagLst xmlns:a="http://schemas.openxmlformats.org/drawingml/2006/main" xmlns:r="http://schemas.openxmlformats.org/officeDocument/2006/relationships" xmlns:p="http://schemas.openxmlformats.org/presentationml/2006/main">
  <p:tag name="ORIGINALHEIGHT" val="9.082538"/>
  <p:tag name="ORIGINALWIDTH" val="4.964234"/>
  <p:tag name="EMFCHILD" val="True"/>
</p:tagLst>
</file>

<file path=ppt/tags/tag868.xml><?xml version="1.0" encoding="utf-8"?>
<p:tagLst xmlns:a="http://schemas.openxmlformats.org/drawingml/2006/main" xmlns:r="http://schemas.openxmlformats.org/officeDocument/2006/relationships" xmlns:p="http://schemas.openxmlformats.org/presentationml/2006/main">
  <p:tag name="ORIGINALHEIGHT" val="0.3991794"/>
  <p:tag name="ORIGINALWIDTH" val="11.46833"/>
  <p:tag name="EMFCHILD" val="True"/>
</p:tagLst>
</file>

<file path=ppt/tags/tag869.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6.664993"/>
  <p:tag name="ORIGINALWIDTH" val="2.140584"/>
  <p:tag name="EMFCHILD" val="True"/>
</p:tagLst>
</file>

<file path=ppt/tags/tag870.xml><?xml version="1.0" encoding="utf-8"?>
<p:tagLst xmlns:a="http://schemas.openxmlformats.org/drawingml/2006/main" xmlns:r="http://schemas.openxmlformats.org/officeDocument/2006/relationships" xmlns:p="http://schemas.openxmlformats.org/presentationml/2006/main">
  <p:tag name="ORIGINALHEIGHT" val="6.357769"/>
  <p:tag name="ORIGINALWIDTH" val="3.054131"/>
  <p:tag name="EMFCHILD" val="True"/>
</p:tagLst>
</file>

<file path=ppt/tags/tag871.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872.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873.xml><?xml version="1.0" encoding="utf-8"?>
<p:tagLst xmlns:a="http://schemas.openxmlformats.org/drawingml/2006/main" xmlns:r="http://schemas.openxmlformats.org/officeDocument/2006/relationships" xmlns:p="http://schemas.openxmlformats.org/presentationml/2006/main">
  <p:tag name="ORIGINALHEIGHT" val="2.335497"/>
  <p:tag name="ORIGINALWIDTH" val="6.615676"/>
  <p:tag name="EMFCHILD" val="True"/>
</p:tagLst>
</file>

<file path=ppt/tags/tag874.xml><?xml version="1.0" encoding="utf-8"?>
<p:tagLst xmlns:a="http://schemas.openxmlformats.org/drawingml/2006/main" xmlns:r="http://schemas.openxmlformats.org/officeDocument/2006/relationships" xmlns:p="http://schemas.openxmlformats.org/presentationml/2006/main">
  <p:tag name="ORIGINALHEIGHT" val="6.926667"/>
  <p:tag name="ORIGINALWIDTH" val="2.208528"/>
  <p:tag name="EMFCHILD" val="True"/>
</p:tagLst>
</file>

<file path=ppt/tags/tag875.xml><?xml version="1.0" encoding="utf-8"?>
<p:tagLst xmlns:a="http://schemas.openxmlformats.org/drawingml/2006/main" xmlns:r="http://schemas.openxmlformats.org/officeDocument/2006/relationships" xmlns:p="http://schemas.openxmlformats.org/presentationml/2006/main">
  <p:tag name="ORIGINALHEIGHT" val="4.411512"/>
  <p:tag name="ORIGINALWIDTH" val="5.004031"/>
  <p:tag name="EMFCHILD" val="True"/>
</p:tagLst>
</file>

<file path=ppt/tags/tag876.xml><?xml version="1.0" encoding="utf-8"?>
<p:tagLst xmlns:a="http://schemas.openxmlformats.org/drawingml/2006/main" xmlns:r="http://schemas.openxmlformats.org/officeDocument/2006/relationships" xmlns:p="http://schemas.openxmlformats.org/presentationml/2006/main">
  <p:tag name="ORIGINALHEIGHT" val="6.647205"/>
  <p:tag name="ORIGINALWIDTH" val="3.969386"/>
  <p:tag name="EMFCHILD" val="True"/>
</p:tagLst>
</file>

<file path=ppt/tags/tag877.xml><?xml version="1.0" encoding="utf-8"?>
<p:tagLst xmlns:a="http://schemas.openxmlformats.org/drawingml/2006/main" xmlns:r="http://schemas.openxmlformats.org/officeDocument/2006/relationships" xmlns:p="http://schemas.openxmlformats.org/presentationml/2006/main">
  <p:tag name="ORIGINALHEIGHT" val="0.3991794"/>
  <p:tag name="ORIGINALWIDTH" val="14.92259"/>
  <p:tag name="EMFCHILD" val="True"/>
</p:tagLst>
</file>

<file path=ppt/tags/tag878.xml><?xml version="1.0" encoding="utf-8"?>
<p:tagLst xmlns:a="http://schemas.openxmlformats.org/drawingml/2006/main" xmlns:r="http://schemas.openxmlformats.org/officeDocument/2006/relationships" xmlns:p="http://schemas.openxmlformats.org/presentationml/2006/main">
  <p:tag name="ORIGINALHEIGHT" val="6.757015"/>
  <p:tag name="ORIGINALWIDTH" val="4.407115"/>
  <p:tag name="EMFCHILD" val="True"/>
</p:tagLst>
</file>

<file path=ppt/tags/tag879.xml><?xml version="1.0" encoding="utf-8"?>
<p:tagLst xmlns:a="http://schemas.openxmlformats.org/drawingml/2006/main" xmlns:r="http://schemas.openxmlformats.org/officeDocument/2006/relationships" xmlns:p="http://schemas.openxmlformats.org/presentationml/2006/main">
  <p:tag name="ORIGINALHEIGHT" val="4.411512"/>
  <p:tag name="ORIGINALWIDTH" val="5.372108"/>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4.572834"/>
  <p:tag name="ORIGINALWIDTH" val="3.270899"/>
  <p:tag name="EMFCHILD" val="True"/>
</p:tagLst>
</file>

<file path=ppt/tags/tag880.xml><?xml version="1.0" encoding="utf-8"?>
<p:tagLst xmlns:a="http://schemas.openxmlformats.org/drawingml/2006/main" xmlns:r="http://schemas.openxmlformats.org/officeDocument/2006/relationships" xmlns:p="http://schemas.openxmlformats.org/presentationml/2006/main">
  <p:tag name="ORIGINALHEIGHT" val="4.521288"/>
  <p:tag name="ORIGINALWIDTH" val="5.392023"/>
  <p:tag name="EMFCHILD" val="True"/>
</p:tagLst>
</file>

<file path=ppt/tags/tag881.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882.xml><?xml version="1.0" encoding="utf-8"?>
<p:tagLst xmlns:a="http://schemas.openxmlformats.org/drawingml/2006/main" xmlns:r="http://schemas.openxmlformats.org/officeDocument/2006/relationships" xmlns:p="http://schemas.openxmlformats.org/presentationml/2006/main">
  <p:tag name="ORIGINALHEIGHT" val="0.3991794"/>
  <p:tag name="ORIGINALWIDTH" val="12.14769"/>
  <p:tag name="EMFCHILD" val="True"/>
</p:tagLst>
</file>

<file path=ppt/tags/tag883.xml><?xml version="1.0" encoding="utf-8"?>
<p:tagLst xmlns:a="http://schemas.openxmlformats.org/drawingml/2006/main" xmlns:r="http://schemas.openxmlformats.org/officeDocument/2006/relationships" xmlns:p="http://schemas.openxmlformats.org/presentationml/2006/main">
  <p:tag name="ORIGINALHEIGHT" val="4.421485"/>
  <p:tag name="ORIGINALWIDTH" val="4.815022"/>
  <p:tag name="EMFCHILD" val="True"/>
</p:tagLst>
</file>

<file path=ppt/tags/tag884.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885.xml><?xml version="1.0" encoding="utf-8"?>
<p:tagLst xmlns:a="http://schemas.openxmlformats.org/drawingml/2006/main" xmlns:r="http://schemas.openxmlformats.org/officeDocument/2006/relationships" xmlns:p="http://schemas.openxmlformats.org/presentationml/2006/main">
  <p:tag name="ORIGINALHEIGHT" val="6.647205"/>
  <p:tag name="ORIGINALWIDTH" val="3.282969"/>
  <p:tag name="EMFCHILD" val="True"/>
</p:tagLst>
</file>

<file path=ppt/tags/tag886.xml><?xml version="1.0" encoding="utf-8"?>
<p:tagLst xmlns:a="http://schemas.openxmlformats.org/drawingml/2006/main" xmlns:r="http://schemas.openxmlformats.org/officeDocument/2006/relationships" xmlns:p="http://schemas.openxmlformats.org/presentationml/2006/main">
  <p:tag name="ORIGINALHEIGHT" val="0.3991794"/>
  <p:tag name="ORIGINALWIDTH" val="9.468266"/>
  <p:tag name="EMFCHILD" val="True"/>
</p:tagLst>
</file>

<file path=ppt/tags/tag887.xml><?xml version="1.0" encoding="utf-8"?>
<p:tagLst xmlns:a="http://schemas.openxmlformats.org/drawingml/2006/main" xmlns:r="http://schemas.openxmlformats.org/officeDocument/2006/relationships" xmlns:p="http://schemas.openxmlformats.org/presentationml/2006/main">
  <p:tag name="ORIGINALHEIGHT" val="6.347796"/>
  <p:tag name="ORIGINALWIDTH" val="5.19304"/>
  <p:tag name="EMFCHILD" val="True"/>
</p:tagLst>
</file>

<file path=ppt/tags/tag888.xml><?xml version="1.0" encoding="utf-8"?>
<p:tagLst xmlns:a="http://schemas.openxmlformats.org/drawingml/2006/main" xmlns:r="http://schemas.openxmlformats.org/officeDocument/2006/relationships" xmlns:p="http://schemas.openxmlformats.org/presentationml/2006/main">
  <p:tag name="ORIGINALHEIGHT" val="4.639071"/>
  <p:tag name="ORIGINALWIDTH" val="3.078016"/>
  <p:tag name="EMFCHILD" val="True"/>
</p:tagLst>
</file>

<file path=ppt/tags/tag889.xml><?xml version="1.0" encoding="utf-8"?>
<p:tagLst xmlns:a="http://schemas.openxmlformats.org/drawingml/2006/main" xmlns:r="http://schemas.openxmlformats.org/officeDocument/2006/relationships" xmlns:p="http://schemas.openxmlformats.org/presentationml/2006/main">
  <p:tag name="ORIGINALHEIGHT" val="4.521288"/>
  <p:tag name="ORIGINALWIDTH" val="8.147729"/>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6.236581"/>
  <p:tag name="ORIGINALWIDTH" val="3.130872"/>
  <p:tag name="EMFCHILD" val="True"/>
</p:tagLst>
</file>

<file path=ppt/tags/tag890.xml><?xml version="1.0" encoding="utf-8"?>
<p:tagLst xmlns:a="http://schemas.openxmlformats.org/drawingml/2006/main" xmlns:r="http://schemas.openxmlformats.org/officeDocument/2006/relationships" xmlns:p="http://schemas.openxmlformats.org/presentationml/2006/main">
  <p:tag name="ORIGINALHEIGHT" val="3.185857"/>
  <p:tag name="ORIGINALWIDTH" val="2.987497"/>
  <p:tag name="EMFCHILD" val="True"/>
</p:tagLst>
</file>

<file path=ppt/tags/tag891.xml><?xml version="1.0" encoding="utf-8"?>
<p:tagLst xmlns:a="http://schemas.openxmlformats.org/drawingml/2006/main" xmlns:r="http://schemas.openxmlformats.org/officeDocument/2006/relationships" xmlns:p="http://schemas.openxmlformats.org/presentationml/2006/main">
  <p:tag name="ORIGINALHEIGHT" val="4.521288"/>
  <p:tag name="ORIGINALWIDTH" val="3.869911"/>
  <p:tag name="EMFCHILD" val="True"/>
</p:tagLst>
</file>

<file path=ppt/tags/tag892.xml><?xml version="1.0" encoding="utf-8"?>
<p:tagLst xmlns:a="http://schemas.openxmlformats.org/drawingml/2006/main" xmlns:r="http://schemas.openxmlformats.org/officeDocument/2006/relationships" xmlns:p="http://schemas.openxmlformats.org/presentationml/2006/main">
  <p:tag name="ORIGINALHEIGHT" val="4.639071"/>
  <p:tag name="ORIGINALWIDTH" val="3.078016"/>
  <p:tag name="EMFCHILD" val="True"/>
</p:tagLst>
</file>

<file path=ppt/tags/tag893.xml><?xml version="1.0" encoding="utf-8"?>
<p:tagLst xmlns:a="http://schemas.openxmlformats.org/drawingml/2006/main" xmlns:r="http://schemas.openxmlformats.org/officeDocument/2006/relationships" xmlns:p="http://schemas.openxmlformats.org/presentationml/2006/main">
  <p:tag name="ORIGINALHEIGHT" val="8.982735"/>
  <p:tag name="ORIGINALWIDTH" val="5.423125"/>
  <p:tag name="EMFCHILD" val="True"/>
</p:tagLst>
</file>

<file path=ppt/tags/tag894.xml><?xml version="1.0" encoding="utf-8"?>
<p:tagLst xmlns:a="http://schemas.openxmlformats.org/drawingml/2006/main" xmlns:r="http://schemas.openxmlformats.org/officeDocument/2006/relationships" xmlns:p="http://schemas.openxmlformats.org/presentationml/2006/main">
  <p:tag name="ORIGINALHEIGHT" val="9.082538"/>
  <p:tag name="ORIGINALWIDTH" val="4.964234"/>
  <p:tag name="EMFCHILD" val="True"/>
</p:tagLst>
</file>

<file path=ppt/tags/tag895.xml><?xml version="1.0" encoding="utf-8"?>
<p:tagLst xmlns:a="http://schemas.openxmlformats.org/drawingml/2006/main" xmlns:r="http://schemas.openxmlformats.org/officeDocument/2006/relationships" xmlns:p="http://schemas.openxmlformats.org/presentationml/2006/main">
  <p:tag name="ORIGINALHEIGHT" val="6.2809"/>
  <p:tag name="ORIGINALWIDTH" val="4.068697"/>
  <p:tag name="EMFCHILD" val="True"/>
</p:tagLst>
</file>

<file path=ppt/tags/tag896.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897.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898.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899.xml><?xml version="1.0" encoding="utf-8"?>
<p:tagLst xmlns:a="http://schemas.openxmlformats.org/drawingml/2006/main" xmlns:r="http://schemas.openxmlformats.org/officeDocument/2006/relationships" xmlns:p="http://schemas.openxmlformats.org/presentationml/2006/main">
  <p:tag name="ORIGINALHEIGHT" val="6.786936"/>
  <p:tag name="ORIGINALWIDTH" val="5.740218"/>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4.403477"/>
  <p:tag name="ORIGINALWIDTH" val="3.360925"/>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4.403477"/>
  <p:tag name="ORIGINALWIDTH" val="3.360925"/>
  <p:tag name="EMFCHILD" val="True"/>
</p:tagLst>
</file>

<file path=ppt/tags/tag900.xml><?xml version="1.0" encoding="utf-8"?>
<p:tagLst xmlns:a="http://schemas.openxmlformats.org/drawingml/2006/main" xmlns:r="http://schemas.openxmlformats.org/officeDocument/2006/relationships" xmlns:p="http://schemas.openxmlformats.org/presentationml/2006/main">
  <p:tag name="ORIGINALHEIGHT" val="6.926667"/>
  <p:tag name="ORIGINALWIDTH" val="2.208528"/>
  <p:tag name="EMFCHILD" val="True"/>
</p:tagLst>
</file>

<file path=ppt/tags/tag901.xml><?xml version="1.0" encoding="utf-8"?>
<p:tagLst xmlns:a="http://schemas.openxmlformats.org/drawingml/2006/main" xmlns:r="http://schemas.openxmlformats.org/officeDocument/2006/relationships" xmlns:p="http://schemas.openxmlformats.org/presentationml/2006/main">
  <p:tag name="ORIGINALHEIGHT" val="4.521288"/>
  <p:tag name="ORIGINALWIDTH" val="5.004031"/>
  <p:tag name="EMFCHILD" val="True"/>
</p:tagLst>
</file>

<file path=ppt/tags/tag902.xml><?xml version="1.0" encoding="utf-8"?>
<p:tagLst xmlns:a="http://schemas.openxmlformats.org/drawingml/2006/main" xmlns:r="http://schemas.openxmlformats.org/officeDocument/2006/relationships" xmlns:p="http://schemas.openxmlformats.org/presentationml/2006/main">
  <p:tag name="ORIGINALHEIGHT" val="6.677159"/>
  <p:tag name="ORIGINALWIDTH" val="2.128935"/>
  <p:tag name="EMFCHILD" val="True"/>
</p:tagLst>
</file>

<file path=ppt/tags/tag903.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04.xml><?xml version="1.0" encoding="utf-8"?>
<p:tagLst xmlns:a="http://schemas.openxmlformats.org/drawingml/2006/main" xmlns:r="http://schemas.openxmlformats.org/officeDocument/2006/relationships" xmlns:p="http://schemas.openxmlformats.org/presentationml/2006/main">
  <p:tag name="ORIGINALHEIGHT" val="4.778801"/>
  <p:tag name="ORIGINALWIDTH" val="3.203376"/>
  <p:tag name="EMFCHILD" val="True"/>
</p:tagLst>
</file>

<file path=ppt/tags/tag905.xml><?xml version="1.0" encoding="utf-8"?>
<p:tagLst xmlns:a="http://schemas.openxmlformats.org/drawingml/2006/main" xmlns:r="http://schemas.openxmlformats.org/officeDocument/2006/relationships" xmlns:p="http://schemas.openxmlformats.org/presentationml/2006/main">
  <p:tag name="ORIGINALHEIGHT" val="4.301702"/>
  <p:tag name="ORIGINALWIDTH" val="1.054527"/>
  <p:tag name="EMFCHILD" val="True"/>
</p:tagLst>
</file>

<file path=ppt/tags/tag906.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907.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08.xml><?xml version="1.0" encoding="utf-8"?>
<p:tagLst xmlns:a="http://schemas.openxmlformats.org/drawingml/2006/main" xmlns:r="http://schemas.openxmlformats.org/officeDocument/2006/relationships" xmlns:p="http://schemas.openxmlformats.org/presentationml/2006/main">
  <p:tag name="ORIGINALHEIGHT" val="4.521288"/>
  <p:tag name="ORIGINALWIDTH" val="5.392023"/>
  <p:tag name="EMFCHILD" val="True"/>
</p:tagLst>
</file>

<file path=ppt/tags/tag909.xml><?xml version="1.0" encoding="utf-8"?>
<p:tagLst xmlns:a="http://schemas.openxmlformats.org/drawingml/2006/main" xmlns:r="http://schemas.openxmlformats.org/officeDocument/2006/relationships" xmlns:p="http://schemas.openxmlformats.org/presentationml/2006/main">
  <p:tag name="ORIGINALHEIGHT" val="3.081067"/>
  <p:tag name="ORIGINALWIDTH" val="2.493042"/>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6.664993"/>
  <p:tag name="ORIGINALWIDTH" val="2.140584"/>
  <p:tag name="EMFCHILD" val="True"/>
</p:tagLst>
</file>

<file path=ppt/tags/tag910.xml><?xml version="1.0" encoding="utf-8"?>
<p:tagLst xmlns:a="http://schemas.openxmlformats.org/drawingml/2006/main" xmlns:r="http://schemas.openxmlformats.org/officeDocument/2006/relationships" xmlns:p="http://schemas.openxmlformats.org/presentationml/2006/main">
  <p:tag name="ORIGINALHEIGHT" val="3.185857"/>
  <p:tag name="ORIGINALWIDTH" val="2.987497"/>
  <p:tag name="EMFCHILD" val="True"/>
</p:tagLst>
</file>

<file path=ppt/tags/tag911.xml><?xml version="1.0" encoding="utf-8"?>
<p:tagLst xmlns:a="http://schemas.openxmlformats.org/drawingml/2006/main" xmlns:r="http://schemas.openxmlformats.org/officeDocument/2006/relationships" xmlns:p="http://schemas.openxmlformats.org/presentationml/2006/main">
  <p:tag name="ORIGINALHEIGHT" val="0.3991794"/>
  <p:tag name="ORIGINALWIDTH" val="18.64181"/>
  <p:tag name="EMFCHILD" val="True"/>
</p:tagLst>
</file>

<file path=ppt/tags/tag912.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13.xml><?xml version="1.0" encoding="utf-8"?>
<p:tagLst xmlns:a="http://schemas.openxmlformats.org/drawingml/2006/main" xmlns:r="http://schemas.openxmlformats.org/officeDocument/2006/relationships" xmlns:p="http://schemas.openxmlformats.org/presentationml/2006/main">
  <p:tag name="ORIGINALHEIGHT" val="6.357769"/>
  <p:tag name="ORIGINALWIDTH" val="3.054131"/>
  <p:tag name="EMFCHILD" val="True"/>
</p:tagLst>
</file>

<file path=ppt/tags/tag914.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915.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916.xml><?xml version="1.0" encoding="utf-8"?>
<p:tagLst xmlns:a="http://schemas.openxmlformats.org/drawingml/2006/main" xmlns:r="http://schemas.openxmlformats.org/officeDocument/2006/relationships" xmlns:p="http://schemas.openxmlformats.org/presentationml/2006/main">
  <p:tag name="ORIGINALHEIGHT" val="2.335497"/>
  <p:tag name="ORIGINALWIDTH" val="6.615676"/>
  <p:tag name="EMFCHILD" val="True"/>
</p:tagLst>
</file>

<file path=ppt/tags/tag917.xml><?xml version="1.0" encoding="utf-8"?>
<p:tagLst xmlns:a="http://schemas.openxmlformats.org/drawingml/2006/main" xmlns:r="http://schemas.openxmlformats.org/officeDocument/2006/relationships" xmlns:p="http://schemas.openxmlformats.org/presentationml/2006/main">
  <p:tag name="ORIGINALHEIGHT" val="6.926667"/>
  <p:tag name="ORIGINALWIDTH" val="2.208528"/>
  <p:tag name="EMFCHILD" val="True"/>
</p:tagLst>
</file>

<file path=ppt/tags/tag918.xml><?xml version="1.0" encoding="utf-8"?>
<p:tagLst xmlns:a="http://schemas.openxmlformats.org/drawingml/2006/main" xmlns:r="http://schemas.openxmlformats.org/officeDocument/2006/relationships" xmlns:p="http://schemas.openxmlformats.org/presentationml/2006/main">
  <p:tag name="ORIGINALHEIGHT" val="4.411512"/>
  <p:tag name="ORIGINALWIDTH" val="5.004031"/>
  <p:tag name="EMFCHILD" val="True"/>
</p:tagLst>
</file>

<file path=ppt/tags/tag919.xml><?xml version="1.0" encoding="utf-8"?>
<p:tagLst xmlns:a="http://schemas.openxmlformats.org/drawingml/2006/main" xmlns:r="http://schemas.openxmlformats.org/officeDocument/2006/relationships" xmlns:p="http://schemas.openxmlformats.org/presentationml/2006/main">
  <p:tag name="ORIGINALHEIGHT" val="6.647205"/>
  <p:tag name="ORIGINALWIDTH" val="3.969386"/>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7.023654"/>
  <p:tag name="ORIGINALWIDTH" val="4.931365"/>
  <p:tag name="EMFCHILD" val="True"/>
</p:tagLst>
</file>

<file path=ppt/tags/tag920.xml><?xml version="1.0" encoding="utf-8"?>
<p:tagLst xmlns:a="http://schemas.openxmlformats.org/drawingml/2006/main" xmlns:r="http://schemas.openxmlformats.org/officeDocument/2006/relationships" xmlns:p="http://schemas.openxmlformats.org/presentationml/2006/main">
  <p:tag name="ORIGINALHEIGHT" val="4.521288"/>
  <p:tag name="ORIGINALWIDTH" val="5.392023"/>
  <p:tag name="EMFCHILD" val="True"/>
</p:tagLst>
</file>

<file path=ppt/tags/tag921.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922.xml><?xml version="1.0" encoding="utf-8"?>
<p:tagLst xmlns:a="http://schemas.openxmlformats.org/drawingml/2006/main" xmlns:r="http://schemas.openxmlformats.org/officeDocument/2006/relationships" xmlns:p="http://schemas.openxmlformats.org/presentationml/2006/main">
  <p:tag name="ORIGINALHEIGHT" val="0.3991794"/>
  <p:tag name="ORIGINALWIDTH" val="12.14769"/>
  <p:tag name="EMFCHILD" val="True"/>
</p:tagLst>
</file>

<file path=ppt/tags/tag923.xml><?xml version="1.0" encoding="utf-8"?>
<p:tagLst xmlns:a="http://schemas.openxmlformats.org/drawingml/2006/main" xmlns:r="http://schemas.openxmlformats.org/officeDocument/2006/relationships" xmlns:p="http://schemas.openxmlformats.org/presentationml/2006/main">
  <p:tag name="ORIGINALHEIGHT" val="4.421485"/>
  <p:tag name="ORIGINALWIDTH" val="4.815022"/>
  <p:tag name="EMFCHILD" val="True"/>
</p:tagLst>
</file>

<file path=ppt/tags/tag924.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925.xml><?xml version="1.0" encoding="utf-8"?>
<p:tagLst xmlns:a="http://schemas.openxmlformats.org/drawingml/2006/main" xmlns:r="http://schemas.openxmlformats.org/officeDocument/2006/relationships" xmlns:p="http://schemas.openxmlformats.org/presentationml/2006/main">
  <p:tag name="ORIGINALHEIGHT" val="22.17737"/>
  <p:tag name="ORIGINALWIDTH" val="8.824237"/>
  <p:tag name="EMFCHILD" val="True"/>
</p:tagLst>
</file>

<file path=ppt/tags/tag926.xml><?xml version="1.0" encoding="utf-8"?>
<p:tagLst xmlns:a="http://schemas.openxmlformats.org/drawingml/2006/main" xmlns:r="http://schemas.openxmlformats.org/officeDocument/2006/relationships" xmlns:p="http://schemas.openxmlformats.org/presentationml/2006/main">
  <p:tag name="ORIGINALHEIGHT" val="4.911544"/>
  <p:tag name="ORIGINALWIDTH" val="7.611508"/>
  <p:tag name="EMFCHILD" val="True"/>
</p:tagLst>
</file>

<file path=ppt/tags/tag927.xml><?xml version="1.0" encoding="utf-8"?>
<p:tagLst xmlns:a="http://schemas.openxmlformats.org/drawingml/2006/main" xmlns:r="http://schemas.openxmlformats.org/officeDocument/2006/relationships" xmlns:p="http://schemas.openxmlformats.org/presentationml/2006/main">
  <p:tag name="ORIGINALHEIGHT" val="2.205739"/>
  <p:tag name="ORIGINALWIDTH" val="4.7205"/>
  <p:tag name="EMFCHILD" val="True"/>
</p:tagLst>
</file>

<file path=ppt/tags/tag928.xml><?xml version="1.0" encoding="utf-8"?>
<p:tagLst xmlns:a="http://schemas.openxmlformats.org/drawingml/2006/main" xmlns:r="http://schemas.openxmlformats.org/officeDocument/2006/relationships" xmlns:p="http://schemas.openxmlformats.org/presentationml/2006/main">
  <p:tag name="ORIGINALHEIGHT" val="2.290582"/>
  <p:tag name="ORIGINALWIDTH" val="2.800457"/>
  <p:tag name="EMFCHILD" val="True"/>
</p:tagLst>
</file>

<file path=ppt/tags/tag929.xml><?xml version="1.0" encoding="utf-8"?>
<p:tagLst xmlns:a="http://schemas.openxmlformats.org/drawingml/2006/main" xmlns:r="http://schemas.openxmlformats.org/officeDocument/2006/relationships" xmlns:p="http://schemas.openxmlformats.org/presentationml/2006/main">
  <p:tag name="ORIGINALHEIGHT" val="2.150851"/>
  <p:tag name="ORIGINALWIDTH" val="3.039236"/>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4.513058"/>
  <p:tag name="ORIGINALWIDTH" val="5.031397"/>
  <p:tag name="EMFCHILD" val="True"/>
</p:tagLst>
</file>

<file path=ppt/tags/tag930.xml><?xml version="1.0" encoding="utf-8"?>
<p:tagLst xmlns:a="http://schemas.openxmlformats.org/drawingml/2006/main" xmlns:r="http://schemas.openxmlformats.org/officeDocument/2006/relationships" xmlns:p="http://schemas.openxmlformats.org/presentationml/2006/main">
  <p:tag name="ORIGINALHEIGHT" val="4.911544"/>
  <p:tag name="ORIGINALWIDTH" val="7.611508"/>
  <p:tag name="EMFCHILD" val="True"/>
</p:tagLst>
</file>

<file path=ppt/tags/tag931.xml><?xml version="1.0" encoding="utf-8"?>
<p:tagLst xmlns:a="http://schemas.openxmlformats.org/drawingml/2006/main" xmlns:r="http://schemas.openxmlformats.org/officeDocument/2006/relationships" xmlns:p="http://schemas.openxmlformats.org/presentationml/2006/main">
  <p:tag name="ORIGINALHEIGHT" val="2.290582"/>
  <p:tag name="ORIGINALWIDTH" val="2.362727"/>
  <p:tag name="EMFCHILD" val="True"/>
</p:tagLst>
</file>

<file path=ppt/tags/tag932.xml><?xml version="1.0" encoding="utf-8"?>
<p:tagLst xmlns:a="http://schemas.openxmlformats.org/drawingml/2006/main" xmlns:r="http://schemas.openxmlformats.org/officeDocument/2006/relationships" xmlns:p="http://schemas.openxmlformats.org/presentationml/2006/main">
  <p:tag name="ORIGINALHEIGHT" val="9.082538"/>
  <p:tag name="ORIGINALWIDTH" val="4.964234"/>
  <p:tag name="EMFCHILD" val="True"/>
</p:tagLst>
</file>

<file path=ppt/tags/tag933.xml><?xml version="1.0" encoding="utf-8"?>
<p:tagLst xmlns:a="http://schemas.openxmlformats.org/drawingml/2006/main" xmlns:r="http://schemas.openxmlformats.org/officeDocument/2006/relationships" xmlns:p="http://schemas.openxmlformats.org/presentationml/2006/main">
  <p:tag name="ORIGINALHEIGHT" val="6.2809"/>
  <p:tag name="ORIGINALWIDTH" val="4.068697"/>
  <p:tag name="EMFCHILD" val="True"/>
</p:tagLst>
</file>

<file path=ppt/tags/tag934.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935.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936.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937.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38.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939.xml><?xml version="1.0" encoding="utf-8"?>
<p:tagLst xmlns:a="http://schemas.openxmlformats.org/drawingml/2006/main" xmlns:r="http://schemas.openxmlformats.org/officeDocument/2006/relationships" xmlns:p="http://schemas.openxmlformats.org/presentationml/2006/main">
  <p:tag name="ORIGINALHEIGHT" val="2.335497"/>
  <p:tag name="ORIGINALWIDTH" val="6.615676"/>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6.236581"/>
  <p:tag name="ORIGINALWIDTH" val="3.130872"/>
  <p:tag name="EMFCHILD" val="True"/>
</p:tagLst>
</file>

<file path=ppt/tags/tag940.xml><?xml version="1.0" encoding="utf-8"?>
<p:tagLst xmlns:a="http://schemas.openxmlformats.org/drawingml/2006/main" xmlns:r="http://schemas.openxmlformats.org/officeDocument/2006/relationships" xmlns:p="http://schemas.openxmlformats.org/presentationml/2006/main">
  <p:tag name="ORIGINALHEIGHT" val="22.17737"/>
  <p:tag name="ORIGINALWIDTH" val="8.824237"/>
  <p:tag name="EMFCHILD" val="True"/>
</p:tagLst>
</file>

<file path=ppt/tags/tag941.xml><?xml version="1.0" encoding="utf-8"?>
<p:tagLst xmlns:a="http://schemas.openxmlformats.org/drawingml/2006/main" xmlns:r="http://schemas.openxmlformats.org/officeDocument/2006/relationships" xmlns:p="http://schemas.openxmlformats.org/presentationml/2006/main">
  <p:tag name="ORIGINALHEIGHT" val="4.436446"/>
  <p:tag name="ORIGINALWIDTH" val="3.885823"/>
  <p:tag name="EMFCHILD" val="True"/>
</p:tagLst>
</file>

<file path=ppt/tags/tag942.xml><?xml version="1.0" encoding="utf-8"?>
<p:tagLst xmlns:a="http://schemas.openxmlformats.org/drawingml/2006/main" xmlns:r="http://schemas.openxmlformats.org/officeDocument/2006/relationships" xmlns:p="http://schemas.openxmlformats.org/presentationml/2006/main">
  <p:tag name="ORIGINALHEIGHT" val="2.205739"/>
  <p:tag name="ORIGINALWIDTH" val="4.7205"/>
  <p:tag name="EMFCHILD" val="True"/>
</p:tagLst>
</file>

<file path=ppt/tags/tag943.xml><?xml version="1.0" encoding="utf-8"?>
<p:tagLst xmlns:a="http://schemas.openxmlformats.org/drawingml/2006/main" xmlns:r="http://schemas.openxmlformats.org/officeDocument/2006/relationships" xmlns:p="http://schemas.openxmlformats.org/presentationml/2006/main">
  <p:tag name="ORIGINALHEIGHT" val="2.290582"/>
  <p:tag name="ORIGINALWIDTH" val="2.800457"/>
  <p:tag name="EMFCHILD" val="True"/>
</p:tagLst>
</file>

<file path=ppt/tags/tag944.xml><?xml version="1.0" encoding="utf-8"?>
<p:tagLst xmlns:a="http://schemas.openxmlformats.org/drawingml/2006/main" xmlns:r="http://schemas.openxmlformats.org/officeDocument/2006/relationships" xmlns:p="http://schemas.openxmlformats.org/presentationml/2006/main">
  <p:tag name="ORIGINALHEIGHT" val="2.150851"/>
  <p:tag name="ORIGINALWIDTH" val="3.039236"/>
  <p:tag name="EMFCHILD" val="True"/>
</p:tagLst>
</file>

<file path=ppt/tags/tag945.xml><?xml version="1.0" encoding="utf-8"?>
<p:tagLst xmlns:a="http://schemas.openxmlformats.org/drawingml/2006/main" xmlns:r="http://schemas.openxmlformats.org/officeDocument/2006/relationships" xmlns:p="http://schemas.openxmlformats.org/presentationml/2006/main">
  <p:tag name="ORIGINALHEIGHT" val="4.436446"/>
  <p:tag name="ORIGINALWIDTH" val="3.885823"/>
  <p:tag name="EMFCHILD" val="True"/>
</p:tagLst>
</file>

<file path=ppt/tags/tag946.xml><?xml version="1.0" encoding="utf-8"?>
<p:tagLst xmlns:a="http://schemas.openxmlformats.org/drawingml/2006/main" xmlns:r="http://schemas.openxmlformats.org/officeDocument/2006/relationships" xmlns:p="http://schemas.openxmlformats.org/presentationml/2006/main">
  <p:tag name="ORIGINALHEIGHT" val="2.290582"/>
  <p:tag name="ORIGINALWIDTH" val="2.362727"/>
  <p:tag name="EMFCHILD" val="True"/>
</p:tagLst>
</file>

<file path=ppt/tags/tag947.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48.xml><?xml version="1.0" encoding="utf-8"?>
<p:tagLst xmlns:a="http://schemas.openxmlformats.org/drawingml/2006/main" xmlns:r="http://schemas.openxmlformats.org/officeDocument/2006/relationships" xmlns:p="http://schemas.openxmlformats.org/presentationml/2006/main">
  <p:tag name="ORIGINALHEIGHT" val="4.778801"/>
  <p:tag name="ORIGINALWIDTH" val="3.203376"/>
  <p:tag name="EMFCHILD" val="True"/>
</p:tagLst>
</file>

<file path=ppt/tags/tag949.xml><?xml version="1.0" encoding="utf-8"?>
<p:tagLst xmlns:a="http://schemas.openxmlformats.org/drawingml/2006/main" xmlns:r="http://schemas.openxmlformats.org/officeDocument/2006/relationships" xmlns:p="http://schemas.openxmlformats.org/presentationml/2006/main">
  <p:tag name="ORIGINALHEIGHT" val="6.447599"/>
  <p:tag name="ORIGINALWIDTH" val="5.978964"/>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6.664993"/>
  <p:tag name="ORIGINALWIDTH" val="2.140584"/>
  <p:tag name="EMFCHILD" val="True"/>
</p:tagLst>
</file>

<file path=ppt/tags/tag950.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951.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52.xml><?xml version="1.0" encoding="utf-8"?>
<p:tagLst xmlns:a="http://schemas.openxmlformats.org/drawingml/2006/main" xmlns:r="http://schemas.openxmlformats.org/officeDocument/2006/relationships" xmlns:p="http://schemas.openxmlformats.org/presentationml/2006/main">
  <p:tag name="ORIGINALHEIGHT" val="9.082538"/>
  <p:tag name="ORIGINALWIDTH" val="4.964234"/>
  <p:tag name="EMFCHILD" val="True"/>
</p:tagLst>
</file>

<file path=ppt/tags/tag953.xml><?xml version="1.0" encoding="utf-8"?>
<p:tagLst xmlns:a="http://schemas.openxmlformats.org/drawingml/2006/main" xmlns:r="http://schemas.openxmlformats.org/officeDocument/2006/relationships" xmlns:p="http://schemas.openxmlformats.org/presentationml/2006/main">
  <p:tag name="ORIGINALHEIGHT" val="0.3991794"/>
  <p:tag name="ORIGINALWIDTH" val="11.46833"/>
  <p:tag name="EMFCHILD" val="True"/>
</p:tagLst>
</file>

<file path=ppt/tags/tag954.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55.xml><?xml version="1.0" encoding="utf-8"?>
<p:tagLst xmlns:a="http://schemas.openxmlformats.org/drawingml/2006/main" xmlns:r="http://schemas.openxmlformats.org/officeDocument/2006/relationships" xmlns:p="http://schemas.openxmlformats.org/presentationml/2006/main">
  <p:tag name="ORIGINALHEIGHT" val="6.357769"/>
  <p:tag name="ORIGINALWIDTH" val="3.054131"/>
  <p:tag name="EMFCHILD" val="True"/>
</p:tagLst>
</file>

<file path=ppt/tags/tag956.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957.xml><?xml version="1.0" encoding="utf-8"?>
<p:tagLst xmlns:a="http://schemas.openxmlformats.org/drawingml/2006/main" xmlns:r="http://schemas.openxmlformats.org/officeDocument/2006/relationships" xmlns:p="http://schemas.openxmlformats.org/presentationml/2006/main">
  <p:tag name="ORIGINALHEIGHT" val="4.722896"/>
  <p:tag name="ORIGINALWIDTH" val="5.000061"/>
  <p:tag name="EMFCHILD" val="True"/>
</p:tagLst>
</file>

<file path=ppt/tags/tag958.xml><?xml version="1.0" encoding="utf-8"?>
<p:tagLst xmlns:a="http://schemas.openxmlformats.org/drawingml/2006/main" xmlns:r="http://schemas.openxmlformats.org/officeDocument/2006/relationships" xmlns:p="http://schemas.openxmlformats.org/presentationml/2006/main">
  <p:tag name="ORIGINALHEIGHT" val="6.81689"/>
  <p:tag name="ORIGINALWIDTH" val="6.993727"/>
  <p:tag name="EMFCHILD" val="True"/>
</p:tagLst>
</file>

<file path=ppt/tags/tag959.xml><?xml version="1.0" encoding="utf-8"?>
<p:tagLst xmlns:a="http://schemas.openxmlformats.org/drawingml/2006/main" xmlns:r="http://schemas.openxmlformats.org/officeDocument/2006/relationships" xmlns:p="http://schemas.openxmlformats.org/presentationml/2006/main">
  <p:tag name="ORIGINALHEIGHT" val="6.677159"/>
  <p:tag name="ORIGINALWIDTH" val="2.128935"/>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4.572834"/>
  <p:tag name="ORIGINALWIDTH" val="4.431233"/>
  <p:tag name="EMFCHILD" val="True"/>
</p:tagLst>
</file>

<file path=ppt/tags/tag960.xml><?xml version="1.0" encoding="utf-8"?>
<p:tagLst xmlns:a="http://schemas.openxmlformats.org/drawingml/2006/main" xmlns:r="http://schemas.openxmlformats.org/officeDocument/2006/relationships" xmlns:p="http://schemas.openxmlformats.org/presentationml/2006/main">
  <p:tag name="ORIGINALHEIGHT" val="4.411512"/>
  <p:tag name="ORIGINALWIDTH" val="5.004031"/>
  <p:tag name="EMFCHILD" val="True"/>
</p:tagLst>
</file>

<file path=ppt/tags/tag961.xml><?xml version="1.0" encoding="utf-8"?>
<p:tagLst xmlns:a="http://schemas.openxmlformats.org/drawingml/2006/main" xmlns:r="http://schemas.openxmlformats.org/officeDocument/2006/relationships" xmlns:p="http://schemas.openxmlformats.org/presentationml/2006/main">
  <p:tag name="ORIGINALHEIGHT" val="4.581196"/>
  <p:tag name="ORIGINALWIDTH" val="3.850029"/>
  <p:tag name="EMFCHILD" val="True"/>
</p:tagLst>
</file>

<file path=ppt/tags/tag962.xml><?xml version="1.0" encoding="utf-8"?>
<p:tagLst xmlns:a="http://schemas.openxmlformats.org/drawingml/2006/main" xmlns:r="http://schemas.openxmlformats.org/officeDocument/2006/relationships" xmlns:p="http://schemas.openxmlformats.org/presentationml/2006/main">
  <p:tag name="ORIGINALHEIGHT" val="6.247993"/>
  <p:tag name="ORIGINALWIDTH" val="3.113842"/>
  <p:tag name="EMFCHILD" val="True"/>
</p:tagLst>
</file>

<file path=ppt/tags/tag963.xml><?xml version="1.0" encoding="utf-8"?>
<p:tagLst xmlns:a="http://schemas.openxmlformats.org/drawingml/2006/main" xmlns:r="http://schemas.openxmlformats.org/officeDocument/2006/relationships" xmlns:p="http://schemas.openxmlformats.org/presentationml/2006/main">
  <p:tag name="ORIGINALHEIGHT" val="6.677159"/>
  <p:tag name="ORIGINALWIDTH" val="2.128935"/>
  <p:tag name="EMFCHILD" val="True"/>
</p:tagLst>
</file>

<file path=ppt/tags/tag964.xml><?xml version="1.0" encoding="utf-8"?>
<p:tagLst xmlns:a="http://schemas.openxmlformats.org/drawingml/2006/main" xmlns:r="http://schemas.openxmlformats.org/officeDocument/2006/relationships" xmlns:p="http://schemas.openxmlformats.org/presentationml/2006/main">
  <p:tag name="ORIGINALHEIGHT" val="4.581196"/>
  <p:tag name="ORIGINALWIDTH" val="3.790318"/>
  <p:tag name="EMFCHILD" val="True"/>
</p:tagLst>
</file>

<file path=ppt/tags/tag965.xml><?xml version="1.0" encoding="utf-8"?>
<p:tagLst xmlns:a="http://schemas.openxmlformats.org/drawingml/2006/main" xmlns:r="http://schemas.openxmlformats.org/officeDocument/2006/relationships" xmlns:p="http://schemas.openxmlformats.org/presentationml/2006/main">
  <p:tag name="ORIGINALHEIGHT" val="4.301702"/>
  <p:tag name="ORIGINALWIDTH" val="1.054527"/>
  <p:tag name="EMFCHILD" val="True"/>
</p:tagLst>
</file>

<file path=ppt/tags/tag966.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967.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68.xml><?xml version="1.0" encoding="utf-8"?>
<p:tagLst xmlns:a="http://schemas.openxmlformats.org/drawingml/2006/main" xmlns:r="http://schemas.openxmlformats.org/officeDocument/2006/relationships" xmlns:p="http://schemas.openxmlformats.org/presentationml/2006/main">
  <p:tag name="ORIGINALHEIGHT" val="9.082538"/>
  <p:tag name="ORIGINALWIDTH" val="4.964234"/>
  <p:tag name="EMFCHILD" val="True"/>
</p:tagLst>
</file>

<file path=ppt/tags/tag969.xml><?xml version="1.0" encoding="utf-8"?>
<p:tagLst xmlns:a="http://schemas.openxmlformats.org/drawingml/2006/main" xmlns:r="http://schemas.openxmlformats.org/officeDocument/2006/relationships" xmlns:p="http://schemas.openxmlformats.org/presentationml/2006/main">
  <p:tag name="ORIGINALHEIGHT" val="0.3991794"/>
  <p:tag name="ORIGINALWIDTH" val="11.46833"/>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403477"/>
  <p:tag name="ORIGINALWIDTH" val="5.031397"/>
  <p:tag name="EMFCHILD" val="True"/>
</p:tagLst>
</file>

<file path=ppt/tags/tag970.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71.xml><?xml version="1.0" encoding="utf-8"?>
<p:tagLst xmlns:a="http://schemas.openxmlformats.org/drawingml/2006/main" xmlns:r="http://schemas.openxmlformats.org/officeDocument/2006/relationships" xmlns:p="http://schemas.openxmlformats.org/presentationml/2006/main">
  <p:tag name="ORIGINALHEIGHT" val="6.357769"/>
  <p:tag name="ORIGINALWIDTH" val="3.054131"/>
  <p:tag name="EMFCHILD" val="True"/>
</p:tagLst>
</file>

<file path=ppt/tags/tag972.xml><?xml version="1.0" encoding="utf-8"?>
<p:tagLst xmlns:a="http://schemas.openxmlformats.org/drawingml/2006/main" xmlns:r="http://schemas.openxmlformats.org/officeDocument/2006/relationships" xmlns:p="http://schemas.openxmlformats.org/presentationml/2006/main">
  <p:tag name="ORIGINALHEIGHT" val="23.94397"/>
  <p:tag name="ORIGINALWIDTH" val="4.894615"/>
  <p:tag name="EMFCHILD" val="True"/>
</p:tagLst>
</file>

<file path=ppt/tags/tag973.xml><?xml version="1.0" encoding="utf-8"?>
<p:tagLst xmlns:a="http://schemas.openxmlformats.org/drawingml/2006/main" xmlns:r="http://schemas.openxmlformats.org/officeDocument/2006/relationships" xmlns:p="http://schemas.openxmlformats.org/presentationml/2006/main">
  <p:tag name="ORIGINALHEIGHT" val="5.051275"/>
  <p:tag name="ORIGINALWIDTH" val="4.693631"/>
  <p:tag name="EMFCHILD" val="True"/>
</p:tagLst>
</file>

<file path=ppt/tags/tag974.xml><?xml version="1.0" encoding="utf-8"?>
<p:tagLst xmlns:a="http://schemas.openxmlformats.org/drawingml/2006/main" xmlns:r="http://schemas.openxmlformats.org/officeDocument/2006/relationships" xmlns:p="http://schemas.openxmlformats.org/presentationml/2006/main">
  <p:tag name="ORIGINALHEIGHT" val="2.335497"/>
  <p:tag name="ORIGINALWIDTH" val="6.615676"/>
  <p:tag name="EMFCHILD" val="True"/>
</p:tagLst>
</file>

<file path=ppt/tags/tag975.xml><?xml version="1.0" encoding="utf-8"?>
<p:tagLst xmlns:a="http://schemas.openxmlformats.org/drawingml/2006/main" xmlns:r="http://schemas.openxmlformats.org/officeDocument/2006/relationships" xmlns:p="http://schemas.openxmlformats.org/presentationml/2006/main">
  <p:tag name="ORIGINALHEIGHT" val="4.521288"/>
  <p:tag name="ORIGINALWIDTH" val="5.392023"/>
  <p:tag name="EMFCHILD" val="True"/>
</p:tagLst>
</file>

<file path=ppt/tags/tag976.xml><?xml version="1.0" encoding="utf-8"?>
<p:tagLst xmlns:a="http://schemas.openxmlformats.org/drawingml/2006/main" xmlns:r="http://schemas.openxmlformats.org/officeDocument/2006/relationships" xmlns:p="http://schemas.openxmlformats.org/presentationml/2006/main">
  <p:tag name="ORIGINALHEIGHT" val="3.185857"/>
  <p:tag name="ORIGINALWIDTH" val="2.987497"/>
  <p:tag name="EMFCHILD" val="True"/>
</p:tagLst>
</file>

<file path=ppt/tags/tag977.xml><?xml version="1.0" encoding="utf-8"?>
<p:tagLst xmlns:a="http://schemas.openxmlformats.org/drawingml/2006/main" xmlns:r="http://schemas.openxmlformats.org/officeDocument/2006/relationships" xmlns:p="http://schemas.openxmlformats.org/presentationml/2006/main">
  <p:tag name="ORIGINALHEIGHT" val="2.151835"/>
  <p:tag name="ORIGINALWIDTH" val="0.8843824"/>
  <p:tag name="EMFCHILD" val="True"/>
</p:tagLst>
</file>

<file path=ppt/tags/tag978.xml><?xml version="1.0" encoding="utf-8"?>
<p:tagLst xmlns:a="http://schemas.openxmlformats.org/drawingml/2006/main" xmlns:r="http://schemas.openxmlformats.org/officeDocument/2006/relationships" xmlns:p="http://schemas.openxmlformats.org/presentationml/2006/main">
  <p:tag name="ORIGINALHEIGHT" val="4.366597"/>
  <p:tag name="ORIGINALWIDTH" val="2.409479"/>
  <p:tag name="EMFCHILD" val="True"/>
</p:tagLst>
</file>

<file path=ppt/tags/tag979.xml><?xml version="1.0" encoding="utf-8"?>
<p:tagLst xmlns:a="http://schemas.openxmlformats.org/drawingml/2006/main" xmlns:r="http://schemas.openxmlformats.org/officeDocument/2006/relationships" xmlns:p="http://schemas.openxmlformats.org/presentationml/2006/main">
  <p:tag name="ORIGINALHEIGHT" val="3.185857"/>
  <p:tag name="ORIGINALWIDTH" val="3.4123"/>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9.065977"/>
  <p:tag name="ORIGINALWIDTH" val="4.991371"/>
  <p:tag name="EMFCHILD" val="True"/>
</p:tagLst>
</file>

<file path=ppt/tags/tag980.xml><?xml version="1.0" encoding="utf-8"?>
<p:tagLst xmlns:a="http://schemas.openxmlformats.org/drawingml/2006/main" xmlns:r="http://schemas.openxmlformats.org/officeDocument/2006/relationships" xmlns:p="http://schemas.openxmlformats.org/presentationml/2006/main">
  <p:tag name="ORIGINALHEIGHT" val="4.366597"/>
  <p:tag name="ORIGINALWIDTH" val="2.409479"/>
  <p:tag name="EMFCHILD" val="True"/>
</p:tagLst>
</file>

<file path=ppt/tags/tag981.xml><?xml version="1.0" encoding="utf-8"?>
<p:tagLst xmlns:a="http://schemas.openxmlformats.org/drawingml/2006/main" xmlns:r="http://schemas.openxmlformats.org/officeDocument/2006/relationships" xmlns:p="http://schemas.openxmlformats.org/presentationml/2006/main">
  <p:tag name="ORIGINALHEIGHT" val="0.3991794"/>
  <p:tag name="ORIGINALWIDTH" val="22.55211"/>
  <p:tag name="EMFCHILD" val="True"/>
</p:tagLst>
</file>

<file path=ppt/tags/tag982.xml><?xml version="1.0" encoding="utf-8"?>
<p:tagLst xmlns:a="http://schemas.openxmlformats.org/drawingml/2006/main" xmlns:r="http://schemas.openxmlformats.org/officeDocument/2006/relationships" xmlns:p="http://schemas.openxmlformats.org/presentationml/2006/main">
  <p:tag name="ORIGINALHEIGHT" val="6.647205"/>
  <p:tag name="ORIGINALWIDTH" val="3.969386"/>
  <p:tag name="EMFCHILD" val="True"/>
</p:tagLst>
</file>

<file path=ppt/tags/tag983.xml><?xml version="1.0" encoding="utf-8"?>
<p:tagLst xmlns:a="http://schemas.openxmlformats.org/drawingml/2006/main" xmlns:r="http://schemas.openxmlformats.org/officeDocument/2006/relationships" xmlns:p="http://schemas.openxmlformats.org/presentationml/2006/main">
  <p:tag name="ORIGINALHEIGHT" val="6.647205"/>
  <p:tag name="ORIGINALWIDTH" val="3.282969"/>
  <p:tag name="EMFCHILD" val="True"/>
</p:tagLst>
</file>

<file path=ppt/tags/tag984.xml><?xml version="1.0" encoding="utf-8"?>
<p:tagLst xmlns:a="http://schemas.openxmlformats.org/drawingml/2006/main" xmlns:r="http://schemas.openxmlformats.org/officeDocument/2006/relationships" xmlns:p="http://schemas.openxmlformats.org/presentationml/2006/main">
  <p:tag name="ORIGINALHEIGHT" val="0.3991794"/>
  <p:tag name="ORIGINALWIDTH" val="9.468266"/>
  <p:tag name="EMFCHILD" val="True"/>
</p:tagLst>
</file>

<file path=ppt/tags/tag985.xml><?xml version="1.0" encoding="utf-8"?>
<p:tagLst xmlns:a="http://schemas.openxmlformats.org/drawingml/2006/main" xmlns:r="http://schemas.openxmlformats.org/officeDocument/2006/relationships" xmlns:p="http://schemas.openxmlformats.org/presentationml/2006/main">
  <p:tag name="ORIGINALHEIGHT" val="6.347796"/>
  <p:tag name="ORIGINALWIDTH" val="5.19304"/>
  <p:tag name="EMFCHILD" val="True"/>
</p:tagLst>
</file>

<file path=ppt/tags/tag986.xml><?xml version="1.0" encoding="utf-8"?>
<p:tagLst xmlns:a="http://schemas.openxmlformats.org/drawingml/2006/main" xmlns:r="http://schemas.openxmlformats.org/officeDocument/2006/relationships" xmlns:p="http://schemas.openxmlformats.org/presentationml/2006/main">
  <p:tag name="ORIGINALHEIGHT" val="4.639071"/>
  <p:tag name="ORIGINALWIDTH" val="3.078016"/>
  <p:tag name="EMFCHILD" val="True"/>
</p:tagLst>
</file>

<file path=ppt/tags/tag987.xml><?xml version="1.0" encoding="utf-8"?>
<p:tagLst xmlns:a="http://schemas.openxmlformats.org/drawingml/2006/main" xmlns:r="http://schemas.openxmlformats.org/officeDocument/2006/relationships" xmlns:p="http://schemas.openxmlformats.org/presentationml/2006/main">
  <p:tag name="ORIGINALHEIGHT" val="22.17737"/>
  <p:tag name="ORIGINALWIDTH" val="8.824237"/>
  <p:tag name="EMFCHILD" val="True"/>
</p:tagLst>
</file>

<file path=ppt/tags/tag988.xml><?xml version="1.0" encoding="utf-8"?>
<p:tagLst xmlns:a="http://schemas.openxmlformats.org/drawingml/2006/main" xmlns:r="http://schemas.openxmlformats.org/officeDocument/2006/relationships" xmlns:p="http://schemas.openxmlformats.org/presentationml/2006/main">
  <p:tag name="ORIGINALHEIGHT" val="3.150916"/>
  <p:tag name="ORIGINALWIDTH" val="6.852454"/>
  <p:tag name="EMFCHILD" val="True"/>
</p:tagLst>
</file>

<file path=ppt/tags/tag989.xml><?xml version="1.0" encoding="utf-8"?>
<p:tagLst xmlns:a="http://schemas.openxmlformats.org/drawingml/2006/main" xmlns:r="http://schemas.openxmlformats.org/officeDocument/2006/relationships" xmlns:p="http://schemas.openxmlformats.org/presentationml/2006/main">
  <p:tag name="ORIGINALHEIGHT" val="4.911544"/>
  <p:tag name="ORIGINALWIDTH" val="7.611508"/>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9.71355"/>
  <p:tag name="ORIGINALWIDTH" val="61.13139"/>
  <p:tag name="OUTPUTTYPE" val="SVG"/>
  <p:tag name="IGUANATEXVERSION" val="161"/>
  <p:tag name="LATEXADDIN" val="\documentclass{article}&#10;\usepackage{amsmath}&#10;\usepackage{physics}&#10;\usepackage{siunitx}&#10;\pagestyle{empty}&#10;&#10;\newcommand{\DREAM}{\textsc{Dream}}&#10;\newcommand{\Lcf}{{\mathcal{L}}}&#10;\newcommand{\Ire}{{I_{\rm re}}}&#10;\newcommand{\Iremax}{{I_{\rm re}^{\rm max}}}&#10;\newcommand{\Irenf}{{I_{\rm re}^{95\,\%}}}&#10;\newcommand{\Irerep}{{I_{\rm re}^{\rm repr}}}&#10;\newcommand{\Iohm}{{I_\Omega}}&#10;\newcommand{\johm}{{j_\Omega}}&#10;\newcommand{\jre}{{j_{\rm re}}}&#10;\newcommand{\Iohmfin}{{I_\Omega^{\rm final}}}&#10;\newcommand{\Ip}{{I_{\rm p}}}&#10;\newcommand{\Ipin}{{I_{\rm p}^{t=0}}}&#10;\newcommand{\taucq}{{\tau_{\rm CQ}}}&#10;\newcommand{\etac}{{\eta_{\rm cond}}}&#10;\newcommand{\nD}{{n_{\rm D}}}&#10;\newcommand{\nNe}{{n_{\rm Ne}}}&#10;\newcommand{\cD}{{c_{\rm D}}}&#10;\newcommand{\cNe}{{c_{\rm Ne}}}&#10;\newcommand{\dBB}{{\delta B/B}}&#10;\newcommand{\Vp}{{V_{\rm p}}}&#10;\newcommand{\ncold}{{n_{\rm e}}}&#10;\newcommand{\nfree}{{n_{\rm free}}}&#10;\newcommand{\nhot}{{n_{\rm hot}}}&#10;\newcommand{\nre}{{n_{\rm re}}}&#10;\newcommand{\fhot}{{f_{\rm hot}}}&#10;\newcommand{\Tcold}{{T_{\rm e}}}&#10;\newcommand{\me}{{m_{\rm e}}}&#10;\newcommand{\pcI}{\tilde{p}_{\rm c}}&#10;\newcommand{\fhotfl}{{\tilde{f}}}&#10;&#10;\begin{document}&#10;\begin{equation*}&#10;\dBB=\SI{0.5}{\percent}&#10;\end{equation*}&#10;&#10;\end{document}"/>
  <p:tag name="IGUANATEXSIZE" val="24"/>
  <p:tag name="IGUANATEXCURSOR" val="1161"/>
  <p:tag name="TRANSPARENCY" val="True"/>
  <p:tag name="LATEXENGINEID" val="0"/>
  <p:tag name="TEMPFOLDER" val="c:\Temp\"/>
  <p:tag name="LATEXFORMHEIGHT" val="317"/>
  <p:tag name="LATEXFORMWIDTH" val="385"/>
  <p:tag name="LATEXFORMWRAP" val="True"/>
  <p:tag name="BITMAPVECTOR" val="1"/>
</p:tagLst>
</file>

<file path=ppt/tags/tag990.xml><?xml version="1.0" encoding="utf-8"?>
<p:tagLst xmlns:a="http://schemas.openxmlformats.org/drawingml/2006/main" xmlns:r="http://schemas.openxmlformats.org/officeDocument/2006/relationships" xmlns:p="http://schemas.openxmlformats.org/presentationml/2006/main">
  <p:tag name="ORIGINALHEIGHT" val="3.283658"/>
  <p:tag name="ORIGINALWIDTH" val="3.228245"/>
  <p:tag name="EMFCHILD" val="True"/>
</p:tagLst>
</file>

<file path=ppt/tags/tag991.xml><?xml version="1.0" encoding="utf-8"?>
<p:tagLst xmlns:a="http://schemas.openxmlformats.org/drawingml/2006/main" xmlns:r="http://schemas.openxmlformats.org/officeDocument/2006/relationships" xmlns:p="http://schemas.openxmlformats.org/presentationml/2006/main">
  <p:tag name="ORIGINALHEIGHT" val="3.433396"/>
  <p:tag name="ORIGINALWIDTH" val="2.59652"/>
  <p:tag name="EMFCHILD" val="True"/>
</p:tagLst>
</file>

<file path=ppt/tags/tag992.xml><?xml version="1.0" encoding="utf-8"?>
<p:tagLst xmlns:a="http://schemas.openxmlformats.org/drawingml/2006/main" xmlns:r="http://schemas.openxmlformats.org/officeDocument/2006/relationships" xmlns:p="http://schemas.openxmlformats.org/presentationml/2006/main">
  <p:tag name="ORIGINALHEIGHT" val="6.786936"/>
  <p:tag name="ORIGINALWIDTH" val="5.461675"/>
  <p:tag name="EMFCHILD" val="True"/>
</p:tagLst>
</file>

<file path=ppt/tags/tag993.xml><?xml version="1.0" encoding="utf-8"?>
<p:tagLst xmlns:a="http://schemas.openxmlformats.org/drawingml/2006/main" xmlns:r="http://schemas.openxmlformats.org/officeDocument/2006/relationships" xmlns:p="http://schemas.openxmlformats.org/presentationml/2006/main">
  <p:tag name="ORIGINALHEIGHT" val="4.576177"/>
  <p:tag name="ORIGINALWIDTH" val="4.018139"/>
  <p:tag name="EMFCHILD" val="True"/>
</p:tagLst>
</file>

<file path=ppt/tags/tag994.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995.xml><?xml version="1.0" encoding="utf-8"?>
<p:tagLst xmlns:a="http://schemas.openxmlformats.org/drawingml/2006/main" xmlns:r="http://schemas.openxmlformats.org/officeDocument/2006/relationships" xmlns:p="http://schemas.openxmlformats.org/presentationml/2006/main">
  <p:tag name="ORIGINALHEIGHT" val="7.036477"/>
  <p:tag name="ORIGINALWIDTH" val="9.878763"/>
  <p:tag name="EMFCHILD" val="True"/>
</p:tagLst>
</file>

<file path=ppt/tags/tag996.xml><?xml version="1.0" encoding="utf-8"?>
<p:tagLst xmlns:a="http://schemas.openxmlformats.org/drawingml/2006/main" xmlns:r="http://schemas.openxmlformats.org/officeDocument/2006/relationships" xmlns:p="http://schemas.openxmlformats.org/presentationml/2006/main">
  <p:tag name="ORIGINALHEIGHT" val="4.576177"/>
  <p:tag name="ORIGINALWIDTH" val="4.018139"/>
  <p:tag name="EMFCHILD" val="True"/>
</p:tagLst>
</file>

<file path=ppt/tags/tag997.xml><?xml version="1.0" encoding="utf-8"?>
<p:tagLst xmlns:a="http://schemas.openxmlformats.org/drawingml/2006/main" xmlns:r="http://schemas.openxmlformats.org/officeDocument/2006/relationships" xmlns:p="http://schemas.openxmlformats.org/presentationml/2006/main">
  <p:tag name="ORIGINALHEIGHT" val="9.980798"/>
  <p:tag name="ORIGINALWIDTH" val="2.308003"/>
  <p:tag name="EMFCHILD" val="True"/>
</p:tagLst>
</file>

<file path=ppt/tags/tag998.xml><?xml version="1.0" encoding="utf-8"?>
<p:tagLst xmlns:a="http://schemas.openxmlformats.org/drawingml/2006/main" xmlns:r="http://schemas.openxmlformats.org/officeDocument/2006/relationships" xmlns:p="http://schemas.openxmlformats.org/presentationml/2006/main">
  <p:tag name="ORIGINALHEIGHT" val="7.036477"/>
  <p:tag name="ORIGINALWIDTH" val="4.904556"/>
  <p:tag name="EMFCHILD" val="True"/>
</p:tagLst>
</file>

<file path=ppt/tags/tag999.xml><?xml version="1.0" encoding="utf-8"?>
<p:tagLst xmlns:a="http://schemas.openxmlformats.org/drawingml/2006/main" xmlns:r="http://schemas.openxmlformats.org/officeDocument/2006/relationships" xmlns:p="http://schemas.openxmlformats.org/presentationml/2006/main">
  <p:tag name="ORIGINALHEIGHT" val="4.411512"/>
  <p:tag name="ORIGINALWIDTH" val="5.262692"/>
  <p:tag name="EMFCHILD" val="Tru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59370</TotalTime>
  <Words>4408</Words>
  <Application>Microsoft Office PowerPoint</Application>
  <PresentationFormat>Widescreen</PresentationFormat>
  <Paragraphs>676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 ExtraBold</vt:lpstr>
      <vt:lpstr>Arial</vt:lpstr>
      <vt:lpstr>Arial Black</vt:lpstr>
      <vt:lpstr>Calibri</vt:lpstr>
      <vt:lpstr>Calibri Light</vt:lpstr>
      <vt:lpstr>Times New Roman</vt:lpstr>
      <vt:lpstr>Wingdings</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Ida Ekmark</dc:creator>
  <cp:lastModifiedBy>Ida Ekmark</cp:lastModifiedBy>
  <cp:revision>46</cp:revision>
  <dcterms:created xsi:type="dcterms:W3CDTF">2023-03-20T09:31:06Z</dcterms:created>
  <dcterms:modified xsi:type="dcterms:W3CDTF">2024-08-30T13:39:53Z</dcterms:modified>
</cp:coreProperties>
</file>